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ppt/ink/ink2937.xml" ContentType="application/inkml+xml"/>
  <Override PartName="/ppt/ink/ink2938.xml" ContentType="application/inkml+xml"/>
  <Override PartName="/ppt/ink/ink2939.xml" ContentType="application/inkml+xml"/>
  <Override PartName="/ppt/ink/ink2940.xml" ContentType="application/inkml+xml"/>
  <Override PartName="/ppt/ink/ink2941.xml" ContentType="application/inkml+xml"/>
  <Override PartName="/ppt/ink/ink2942.xml" ContentType="application/inkml+xml"/>
  <Override PartName="/ppt/ink/ink2943.xml" ContentType="application/inkml+xml"/>
  <Override PartName="/ppt/ink/ink2944.xml" ContentType="application/inkml+xml"/>
  <Override PartName="/ppt/ink/ink2945.xml" ContentType="application/inkml+xml"/>
  <Override PartName="/ppt/ink/ink2946.xml" ContentType="application/inkml+xml"/>
  <Override PartName="/ppt/ink/ink2947.xml" ContentType="application/inkml+xml"/>
  <Override PartName="/ppt/ink/ink2948.xml" ContentType="application/inkml+xml"/>
  <Override PartName="/ppt/ink/ink2949.xml" ContentType="application/inkml+xml"/>
  <Override PartName="/ppt/ink/ink2950.xml" ContentType="application/inkml+xml"/>
  <Override PartName="/ppt/ink/ink2951.xml" ContentType="application/inkml+xml"/>
  <Override PartName="/ppt/ink/ink2952.xml" ContentType="application/inkml+xml"/>
  <Override PartName="/ppt/ink/ink2953.xml" ContentType="application/inkml+xml"/>
  <Override PartName="/ppt/ink/ink2954.xml" ContentType="application/inkml+xml"/>
  <Override PartName="/ppt/ink/ink2955.xml" ContentType="application/inkml+xml"/>
  <Override PartName="/ppt/ink/ink2956.xml" ContentType="application/inkml+xml"/>
  <Override PartName="/ppt/ink/ink2957.xml" ContentType="application/inkml+xml"/>
  <Override PartName="/ppt/ink/ink2958.xml" ContentType="application/inkml+xml"/>
  <Override PartName="/ppt/ink/ink2959.xml" ContentType="application/inkml+xml"/>
  <Override PartName="/ppt/ink/ink2960.xml" ContentType="application/inkml+xml"/>
  <Override PartName="/ppt/ink/ink2961.xml" ContentType="application/inkml+xml"/>
  <Override PartName="/ppt/ink/ink2962.xml" ContentType="application/inkml+xml"/>
  <Override PartName="/ppt/ink/ink2963.xml" ContentType="application/inkml+xml"/>
  <Override PartName="/ppt/ink/ink2964.xml" ContentType="application/inkml+xml"/>
  <Override PartName="/ppt/ink/ink2965.xml" ContentType="application/inkml+xml"/>
  <Override PartName="/ppt/ink/ink2966.xml" ContentType="application/inkml+xml"/>
  <Override PartName="/ppt/ink/ink2967.xml" ContentType="application/inkml+xml"/>
  <Override PartName="/ppt/ink/ink2968.xml" ContentType="application/inkml+xml"/>
  <Override PartName="/ppt/ink/ink2969.xml" ContentType="application/inkml+xml"/>
  <Override PartName="/ppt/ink/ink2970.xml" ContentType="application/inkml+xml"/>
  <Override PartName="/ppt/ink/ink2971.xml" ContentType="application/inkml+xml"/>
  <Override PartName="/ppt/ink/ink2972.xml" ContentType="application/inkml+xml"/>
  <Override PartName="/ppt/ink/ink2973.xml" ContentType="application/inkml+xml"/>
  <Override PartName="/ppt/ink/ink2974.xml" ContentType="application/inkml+xml"/>
  <Override PartName="/ppt/ink/ink2975.xml" ContentType="application/inkml+xml"/>
  <Override PartName="/ppt/ink/ink2976.xml" ContentType="application/inkml+xml"/>
  <Override PartName="/ppt/ink/ink2977.xml" ContentType="application/inkml+xml"/>
  <Override PartName="/ppt/ink/ink2978.xml" ContentType="application/inkml+xml"/>
  <Override PartName="/ppt/ink/ink2979.xml" ContentType="application/inkml+xml"/>
  <Override PartName="/ppt/ink/ink2980.xml" ContentType="application/inkml+xml"/>
  <Override PartName="/ppt/ink/ink2981.xml" ContentType="application/inkml+xml"/>
  <Override PartName="/ppt/ink/ink2982.xml" ContentType="application/inkml+xml"/>
  <Override PartName="/ppt/ink/ink2983.xml" ContentType="application/inkml+xml"/>
  <Override PartName="/ppt/ink/ink2984.xml" ContentType="application/inkml+xml"/>
  <Override PartName="/ppt/ink/ink2985.xml" ContentType="application/inkml+xml"/>
  <Override PartName="/ppt/ink/ink2986.xml" ContentType="application/inkml+xml"/>
  <Override PartName="/ppt/ink/ink2987.xml" ContentType="application/inkml+xml"/>
  <Override PartName="/ppt/ink/ink2988.xml" ContentType="application/inkml+xml"/>
  <Override PartName="/ppt/ink/ink2989.xml" ContentType="application/inkml+xml"/>
  <Override PartName="/ppt/ink/ink2990.xml" ContentType="application/inkml+xml"/>
  <Override PartName="/ppt/ink/ink2991.xml" ContentType="application/inkml+xml"/>
  <Override PartName="/ppt/ink/ink2992.xml" ContentType="application/inkml+xml"/>
  <Override PartName="/ppt/ink/ink2993.xml" ContentType="application/inkml+xml"/>
  <Override PartName="/ppt/ink/ink2994.xml" ContentType="application/inkml+xml"/>
  <Override PartName="/ppt/ink/ink2995.xml" ContentType="application/inkml+xml"/>
  <Override PartName="/ppt/ink/ink2996.xml" ContentType="application/inkml+xml"/>
  <Override PartName="/ppt/ink/ink2997.xml" ContentType="application/inkml+xml"/>
  <Override PartName="/ppt/ink/ink2998.xml" ContentType="application/inkml+xml"/>
  <Override PartName="/ppt/ink/ink2999.xml" ContentType="application/inkml+xml"/>
  <Override PartName="/ppt/ink/ink3000.xml" ContentType="application/inkml+xml"/>
  <Override PartName="/ppt/ink/ink3001.xml" ContentType="application/inkml+xml"/>
  <Override PartName="/ppt/ink/ink3002.xml" ContentType="application/inkml+xml"/>
  <Override PartName="/ppt/ink/ink3003.xml" ContentType="application/inkml+xml"/>
  <Override PartName="/ppt/ink/ink3004.xml" ContentType="application/inkml+xml"/>
  <Override PartName="/ppt/ink/ink3005.xml" ContentType="application/inkml+xml"/>
  <Override PartName="/ppt/ink/ink3006.xml" ContentType="application/inkml+xml"/>
  <Override PartName="/ppt/ink/ink3007.xml" ContentType="application/inkml+xml"/>
  <Override PartName="/ppt/ink/ink3008.xml" ContentType="application/inkml+xml"/>
  <Override PartName="/ppt/ink/ink3009.xml" ContentType="application/inkml+xml"/>
  <Override PartName="/ppt/ink/ink3010.xml" ContentType="application/inkml+xml"/>
  <Override PartName="/ppt/ink/ink3011.xml" ContentType="application/inkml+xml"/>
  <Override PartName="/ppt/ink/ink3012.xml" ContentType="application/inkml+xml"/>
  <Override PartName="/ppt/ink/ink3013.xml" ContentType="application/inkml+xml"/>
  <Override PartName="/ppt/ink/ink3014.xml" ContentType="application/inkml+xml"/>
  <Override PartName="/ppt/ink/ink3015.xml" ContentType="application/inkml+xml"/>
  <Override PartName="/ppt/ink/ink3016.xml" ContentType="application/inkml+xml"/>
  <Override PartName="/ppt/ink/ink3017.xml" ContentType="application/inkml+xml"/>
  <Override PartName="/ppt/ink/ink3018.xml" ContentType="application/inkml+xml"/>
  <Override PartName="/ppt/ink/ink3019.xml" ContentType="application/inkml+xml"/>
  <Override PartName="/ppt/ink/ink3020.xml" ContentType="application/inkml+xml"/>
  <Override PartName="/ppt/ink/ink3021.xml" ContentType="application/inkml+xml"/>
  <Override PartName="/ppt/ink/ink3022.xml" ContentType="application/inkml+xml"/>
  <Override PartName="/ppt/ink/ink3023.xml" ContentType="application/inkml+xml"/>
  <Override PartName="/ppt/ink/ink3024.xml" ContentType="application/inkml+xml"/>
  <Override PartName="/ppt/ink/ink3025.xml" ContentType="application/inkml+xml"/>
  <Override PartName="/ppt/ink/ink3026.xml" ContentType="application/inkml+xml"/>
  <Override PartName="/ppt/ink/ink3027.xml" ContentType="application/inkml+xml"/>
  <Override PartName="/ppt/ink/ink3028.xml" ContentType="application/inkml+xml"/>
  <Override PartName="/ppt/ink/ink3029.xml" ContentType="application/inkml+xml"/>
  <Override PartName="/ppt/ink/ink3030.xml" ContentType="application/inkml+xml"/>
  <Override PartName="/ppt/ink/ink3031.xml" ContentType="application/inkml+xml"/>
  <Override PartName="/ppt/ink/ink3032.xml" ContentType="application/inkml+xml"/>
  <Override PartName="/ppt/ink/ink3033.xml" ContentType="application/inkml+xml"/>
  <Override PartName="/ppt/ink/ink3034.xml" ContentType="application/inkml+xml"/>
  <Override PartName="/ppt/ink/ink3035.xml" ContentType="application/inkml+xml"/>
  <Override PartName="/ppt/ink/ink3036.xml" ContentType="application/inkml+xml"/>
  <Override PartName="/ppt/ink/ink3037.xml" ContentType="application/inkml+xml"/>
  <Override PartName="/ppt/ink/ink3038.xml" ContentType="application/inkml+xml"/>
  <Override PartName="/ppt/ink/ink3039.xml" ContentType="application/inkml+xml"/>
  <Override PartName="/ppt/ink/ink3040.xml" ContentType="application/inkml+xml"/>
  <Override PartName="/ppt/ink/ink3041.xml" ContentType="application/inkml+xml"/>
  <Override PartName="/ppt/ink/ink3042.xml" ContentType="application/inkml+xml"/>
  <Override PartName="/ppt/ink/ink3043.xml" ContentType="application/inkml+xml"/>
  <Override PartName="/ppt/ink/ink3044.xml" ContentType="application/inkml+xml"/>
  <Override PartName="/ppt/ink/ink3045.xml" ContentType="application/inkml+xml"/>
  <Override PartName="/ppt/ink/ink3046.xml" ContentType="application/inkml+xml"/>
  <Override PartName="/ppt/ink/ink3047.xml" ContentType="application/inkml+xml"/>
  <Override PartName="/ppt/ink/ink3048.xml" ContentType="application/inkml+xml"/>
  <Override PartName="/ppt/ink/ink3049.xml" ContentType="application/inkml+xml"/>
  <Override PartName="/ppt/ink/ink3050.xml" ContentType="application/inkml+xml"/>
  <Override PartName="/ppt/ink/ink3051.xml" ContentType="application/inkml+xml"/>
  <Override PartName="/ppt/ink/ink3052.xml" ContentType="application/inkml+xml"/>
  <Override PartName="/ppt/ink/ink3053.xml" ContentType="application/inkml+xml"/>
  <Override PartName="/ppt/ink/ink3054.xml" ContentType="application/inkml+xml"/>
  <Override PartName="/ppt/ink/ink3055.xml" ContentType="application/inkml+xml"/>
  <Override PartName="/ppt/ink/ink3056.xml" ContentType="application/inkml+xml"/>
  <Override PartName="/ppt/ink/ink3057.xml" ContentType="application/inkml+xml"/>
  <Override PartName="/ppt/ink/ink3058.xml" ContentType="application/inkml+xml"/>
  <Override PartName="/ppt/ink/ink3059.xml" ContentType="application/inkml+xml"/>
  <Override PartName="/ppt/ink/ink3060.xml" ContentType="application/inkml+xml"/>
  <Override PartName="/ppt/ink/ink3061.xml" ContentType="application/inkml+xml"/>
  <Override PartName="/ppt/ink/ink3062.xml" ContentType="application/inkml+xml"/>
  <Override PartName="/ppt/ink/ink3063.xml" ContentType="application/inkml+xml"/>
  <Override PartName="/ppt/ink/ink3064.xml" ContentType="application/inkml+xml"/>
  <Override PartName="/ppt/ink/ink3065.xml" ContentType="application/inkml+xml"/>
  <Override PartName="/ppt/ink/ink3066.xml" ContentType="application/inkml+xml"/>
  <Override PartName="/ppt/ink/ink3067.xml" ContentType="application/inkml+xml"/>
  <Override PartName="/ppt/ink/ink3068.xml" ContentType="application/inkml+xml"/>
  <Override PartName="/ppt/ink/ink3069.xml" ContentType="application/inkml+xml"/>
  <Override PartName="/ppt/ink/ink3070.xml" ContentType="application/inkml+xml"/>
  <Override PartName="/ppt/ink/ink3071.xml" ContentType="application/inkml+xml"/>
  <Override PartName="/ppt/ink/ink3072.xml" ContentType="application/inkml+xml"/>
  <Override PartName="/ppt/ink/ink3073.xml" ContentType="application/inkml+xml"/>
  <Override PartName="/ppt/ink/ink3074.xml" ContentType="application/inkml+xml"/>
  <Override PartName="/ppt/ink/ink3075.xml" ContentType="application/inkml+xml"/>
  <Override PartName="/ppt/ink/ink3076.xml" ContentType="application/inkml+xml"/>
  <Override PartName="/ppt/ink/ink3077.xml" ContentType="application/inkml+xml"/>
  <Override PartName="/ppt/ink/ink3078.xml" ContentType="application/inkml+xml"/>
  <Override PartName="/ppt/ink/ink3079.xml" ContentType="application/inkml+xml"/>
  <Override PartName="/ppt/ink/ink3080.xml" ContentType="application/inkml+xml"/>
  <Override PartName="/ppt/ink/ink3081.xml" ContentType="application/inkml+xml"/>
  <Override PartName="/ppt/ink/ink3082.xml" ContentType="application/inkml+xml"/>
  <Override PartName="/ppt/ink/ink3083.xml" ContentType="application/inkml+xml"/>
  <Override PartName="/ppt/ink/ink3084.xml" ContentType="application/inkml+xml"/>
  <Override PartName="/ppt/ink/ink3085.xml" ContentType="application/inkml+xml"/>
  <Override PartName="/ppt/ink/ink3086.xml" ContentType="application/inkml+xml"/>
  <Override PartName="/ppt/ink/ink3087.xml" ContentType="application/inkml+xml"/>
  <Override PartName="/ppt/ink/ink3088.xml" ContentType="application/inkml+xml"/>
  <Override PartName="/ppt/ink/ink3089.xml" ContentType="application/inkml+xml"/>
  <Override PartName="/ppt/ink/ink3090.xml" ContentType="application/inkml+xml"/>
  <Override PartName="/ppt/ink/ink3091.xml" ContentType="application/inkml+xml"/>
  <Override PartName="/ppt/ink/ink3092.xml" ContentType="application/inkml+xml"/>
  <Override PartName="/ppt/ink/ink3093.xml" ContentType="application/inkml+xml"/>
  <Override PartName="/ppt/ink/ink3094.xml" ContentType="application/inkml+xml"/>
  <Override PartName="/ppt/ink/ink3095.xml" ContentType="application/inkml+xml"/>
  <Override PartName="/ppt/ink/ink3096.xml" ContentType="application/inkml+xml"/>
  <Override PartName="/ppt/ink/ink3097.xml" ContentType="application/inkml+xml"/>
  <Override PartName="/ppt/ink/ink3098.xml" ContentType="application/inkml+xml"/>
  <Override PartName="/ppt/ink/ink3099.xml" ContentType="application/inkml+xml"/>
  <Override PartName="/ppt/ink/ink3100.xml" ContentType="application/inkml+xml"/>
  <Override PartName="/ppt/ink/ink3101.xml" ContentType="application/inkml+xml"/>
  <Override PartName="/ppt/ink/ink3102.xml" ContentType="application/inkml+xml"/>
  <Override PartName="/ppt/ink/ink3103.xml" ContentType="application/inkml+xml"/>
  <Override PartName="/ppt/ink/ink3104.xml" ContentType="application/inkml+xml"/>
  <Override PartName="/ppt/ink/ink3105.xml" ContentType="application/inkml+xml"/>
  <Override PartName="/ppt/ink/ink3106.xml" ContentType="application/inkml+xml"/>
  <Override PartName="/ppt/ink/ink3107.xml" ContentType="application/inkml+xml"/>
  <Override PartName="/ppt/ink/ink3108.xml" ContentType="application/inkml+xml"/>
  <Override PartName="/ppt/ink/ink3109.xml" ContentType="application/inkml+xml"/>
  <Override PartName="/ppt/ink/ink3110.xml" ContentType="application/inkml+xml"/>
  <Override PartName="/ppt/ink/ink3111.xml" ContentType="application/inkml+xml"/>
  <Override PartName="/ppt/ink/ink3112.xml" ContentType="application/inkml+xml"/>
  <Override PartName="/ppt/ink/ink3113.xml" ContentType="application/inkml+xml"/>
  <Override PartName="/ppt/ink/ink3114.xml" ContentType="application/inkml+xml"/>
  <Override PartName="/ppt/ink/ink3115.xml" ContentType="application/inkml+xml"/>
  <Override PartName="/ppt/ink/ink3116.xml" ContentType="application/inkml+xml"/>
  <Override PartName="/ppt/ink/ink3117.xml" ContentType="application/inkml+xml"/>
  <Override PartName="/ppt/ink/ink3118.xml" ContentType="application/inkml+xml"/>
  <Override PartName="/ppt/ink/ink3119.xml" ContentType="application/inkml+xml"/>
  <Override PartName="/ppt/ink/ink3120.xml" ContentType="application/inkml+xml"/>
  <Override PartName="/ppt/ink/ink3121.xml" ContentType="application/inkml+xml"/>
  <Override PartName="/ppt/ink/ink3122.xml" ContentType="application/inkml+xml"/>
  <Override PartName="/ppt/ink/ink3123.xml" ContentType="application/inkml+xml"/>
  <Override PartName="/ppt/ink/ink3124.xml" ContentType="application/inkml+xml"/>
  <Override PartName="/ppt/ink/ink3125.xml" ContentType="application/inkml+xml"/>
  <Override PartName="/ppt/ink/ink3126.xml" ContentType="application/inkml+xml"/>
  <Override PartName="/ppt/ink/ink3127.xml" ContentType="application/inkml+xml"/>
  <Override PartName="/ppt/ink/ink3128.xml" ContentType="application/inkml+xml"/>
  <Override PartName="/ppt/ink/ink3129.xml" ContentType="application/inkml+xml"/>
  <Override PartName="/ppt/ink/ink3130.xml" ContentType="application/inkml+xml"/>
  <Override PartName="/ppt/ink/ink3131.xml" ContentType="application/inkml+xml"/>
  <Override PartName="/ppt/ink/ink3132.xml" ContentType="application/inkml+xml"/>
  <Override PartName="/ppt/ink/ink3133.xml" ContentType="application/inkml+xml"/>
  <Override PartName="/ppt/ink/ink3134.xml" ContentType="application/inkml+xml"/>
  <Override PartName="/ppt/ink/ink3135.xml" ContentType="application/inkml+xml"/>
  <Override PartName="/ppt/ink/ink3136.xml" ContentType="application/inkml+xml"/>
  <Override PartName="/ppt/ink/ink3137.xml" ContentType="application/inkml+xml"/>
  <Override PartName="/ppt/ink/ink3138.xml" ContentType="application/inkml+xml"/>
  <Override PartName="/ppt/ink/ink3139.xml" ContentType="application/inkml+xml"/>
  <Override PartName="/ppt/ink/ink3140.xml" ContentType="application/inkml+xml"/>
  <Override PartName="/ppt/ink/ink3141.xml" ContentType="application/inkml+xml"/>
  <Override PartName="/ppt/ink/ink3142.xml" ContentType="application/inkml+xml"/>
  <Override PartName="/ppt/ink/ink3143.xml" ContentType="application/inkml+xml"/>
  <Override PartName="/ppt/ink/ink3144.xml" ContentType="application/inkml+xml"/>
  <Override PartName="/ppt/ink/ink3145.xml" ContentType="application/inkml+xml"/>
  <Override PartName="/ppt/ink/ink3146.xml" ContentType="application/inkml+xml"/>
  <Override PartName="/ppt/ink/ink3147.xml" ContentType="application/inkml+xml"/>
  <Override PartName="/ppt/ink/ink3148.xml" ContentType="application/inkml+xml"/>
  <Override PartName="/ppt/ink/ink3149.xml" ContentType="application/inkml+xml"/>
  <Override PartName="/ppt/ink/ink3150.xml" ContentType="application/inkml+xml"/>
  <Override PartName="/ppt/ink/ink3151.xml" ContentType="application/inkml+xml"/>
  <Override PartName="/ppt/ink/ink3152.xml" ContentType="application/inkml+xml"/>
  <Override PartName="/ppt/ink/ink3153.xml" ContentType="application/inkml+xml"/>
  <Override PartName="/ppt/ink/ink3154.xml" ContentType="application/inkml+xml"/>
  <Override PartName="/ppt/ink/ink3155.xml" ContentType="application/inkml+xml"/>
  <Override PartName="/ppt/ink/ink3156.xml" ContentType="application/inkml+xml"/>
  <Override PartName="/ppt/ink/ink3157.xml" ContentType="application/inkml+xml"/>
  <Override PartName="/ppt/ink/ink3158.xml" ContentType="application/inkml+xml"/>
  <Override PartName="/ppt/ink/ink3159.xml" ContentType="application/inkml+xml"/>
  <Override PartName="/ppt/ink/ink3160.xml" ContentType="application/inkml+xml"/>
  <Override PartName="/ppt/ink/ink3161.xml" ContentType="application/inkml+xml"/>
  <Override PartName="/ppt/ink/ink3162.xml" ContentType="application/inkml+xml"/>
  <Override PartName="/ppt/ink/ink3163.xml" ContentType="application/inkml+xml"/>
  <Override PartName="/ppt/ink/ink3164.xml" ContentType="application/inkml+xml"/>
  <Override PartName="/ppt/ink/ink3165.xml" ContentType="application/inkml+xml"/>
  <Override PartName="/ppt/ink/ink3166.xml" ContentType="application/inkml+xml"/>
  <Override PartName="/ppt/ink/ink3167.xml" ContentType="application/inkml+xml"/>
  <Override PartName="/ppt/ink/ink3168.xml" ContentType="application/inkml+xml"/>
  <Override PartName="/ppt/ink/ink3169.xml" ContentType="application/inkml+xml"/>
  <Override PartName="/ppt/ink/ink3170.xml" ContentType="application/inkml+xml"/>
  <Override PartName="/ppt/ink/ink3171.xml" ContentType="application/inkml+xml"/>
  <Override PartName="/ppt/ink/ink3172.xml" ContentType="application/inkml+xml"/>
  <Override PartName="/ppt/ink/ink3173.xml" ContentType="application/inkml+xml"/>
  <Override PartName="/ppt/ink/ink3174.xml" ContentType="application/inkml+xml"/>
  <Override PartName="/ppt/ink/ink3175.xml" ContentType="application/inkml+xml"/>
  <Override PartName="/ppt/ink/ink3176.xml" ContentType="application/inkml+xml"/>
  <Override PartName="/ppt/ink/ink3177.xml" ContentType="application/inkml+xml"/>
  <Override PartName="/ppt/ink/ink3178.xml" ContentType="application/inkml+xml"/>
  <Override PartName="/ppt/ink/ink3179.xml" ContentType="application/inkml+xml"/>
  <Override PartName="/ppt/ink/ink3180.xml" ContentType="application/inkml+xml"/>
  <Override PartName="/ppt/ink/ink3181.xml" ContentType="application/inkml+xml"/>
  <Override PartName="/ppt/ink/ink3182.xml" ContentType="application/inkml+xml"/>
  <Override PartName="/ppt/ink/ink3183.xml" ContentType="application/inkml+xml"/>
  <Override PartName="/ppt/ink/ink3184.xml" ContentType="application/inkml+xml"/>
  <Override PartName="/ppt/ink/ink3185.xml" ContentType="application/inkml+xml"/>
  <Override PartName="/ppt/ink/ink3186.xml" ContentType="application/inkml+xml"/>
  <Override PartName="/ppt/ink/ink3187.xml" ContentType="application/inkml+xml"/>
  <Override PartName="/ppt/ink/ink3188.xml" ContentType="application/inkml+xml"/>
  <Override PartName="/ppt/ink/ink3189.xml" ContentType="application/inkml+xml"/>
  <Override PartName="/ppt/ink/ink3190.xml" ContentType="application/inkml+xml"/>
  <Override PartName="/ppt/ink/ink3191.xml" ContentType="application/inkml+xml"/>
  <Override PartName="/ppt/ink/ink3192.xml" ContentType="application/inkml+xml"/>
  <Override PartName="/ppt/ink/ink3193.xml" ContentType="application/inkml+xml"/>
  <Override PartName="/ppt/ink/ink3194.xml" ContentType="application/inkml+xml"/>
  <Override PartName="/ppt/ink/ink3195.xml" ContentType="application/inkml+xml"/>
  <Override PartName="/ppt/ink/ink3196.xml" ContentType="application/inkml+xml"/>
  <Override PartName="/ppt/ink/ink3197.xml" ContentType="application/inkml+xml"/>
  <Override PartName="/ppt/ink/ink3198.xml" ContentType="application/inkml+xml"/>
  <Override PartName="/ppt/ink/ink3199.xml" ContentType="application/inkml+xml"/>
  <Override PartName="/ppt/ink/ink3200.xml" ContentType="application/inkml+xml"/>
  <Override PartName="/ppt/ink/ink3201.xml" ContentType="application/inkml+xml"/>
  <Override PartName="/ppt/ink/ink3202.xml" ContentType="application/inkml+xml"/>
  <Override PartName="/ppt/ink/ink3203.xml" ContentType="application/inkml+xml"/>
  <Override PartName="/ppt/ink/ink3204.xml" ContentType="application/inkml+xml"/>
  <Override PartName="/ppt/ink/ink3205.xml" ContentType="application/inkml+xml"/>
  <Override PartName="/ppt/ink/ink3206.xml" ContentType="application/inkml+xml"/>
  <Override PartName="/ppt/ink/ink3207.xml" ContentType="application/inkml+xml"/>
  <Override PartName="/ppt/ink/ink3208.xml" ContentType="application/inkml+xml"/>
  <Override PartName="/ppt/ink/ink3209.xml" ContentType="application/inkml+xml"/>
  <Override PartName="/ppt/ink/ink3210.xml" ContentType="application/inkml+xml"/>
  <Override PartName="/ppt/ink/ink3211.xml" ContentType="application/inkml+xml"/>
  <Override PartName="/ppt/ink/ink3212.xml" ContentType="application/inkml+xml"/>
  <Override PartName="/ppt/ink/ink3213.xml" ContentType="application/inkml+xml"/>
  <Override PartName="/ppt/ink/ink3214.xml" ContentType="application/inkml+xml"/>
  <Override PartName="/ppt/ink/ink3215.xml" ContentType="application/inkml+xml"/>
  <Override PartName="/ppt/ink/ink3216.xml" ContentType="application/inkml+xml"/>
  <Override PartName="/ppt/ink/ink3217.xml" ContentType="application/inkml+xml"/>
  <Override PartName="/ppt/ink/ink3218.xml" ContentType="application/inkml+xml"/>
  <Override PartName="/ppt/ink/ink3219.xml" ContentType="application/inkml+xml"/>
  <Override PartName="/ppt/ink/ink3220.xml" ContentType="application/inkml+xml"/>
  <Override PartName="/ppt/ink/ink3221.xml" ContentType="application/inkml+xml"/>
  <Override PartName="/ppt/ink/ink3222.xml" ContentType="application/inkml+xml"/>
  <Override PartName="/ppt/ink/ink3223.xml" ContentType="application/inkml+xml"/>
  <Override PartName="/ppt/ink/ink3224.xml" ContentType="application/inkml+xml"/>
  <Override PartName="/ppt/ink/ink3225.xml" ContentType="application/inkml+xml"/>
  <Override PartName="/ppt/ink/ink3226.xml" ContentType="application/inkml+xml"/>
  <Override PartName="/ppt/ink/ink3227.xml" ContentType="application/inkml+xml"/>
  <Override PartName="/ppt/ink/ink3228.xml" ContentType="application/inkml+xml"/>
  <Override PartName="/ppt/ink/ink3229.xml" ContentType="application/inkml+xml"/>
  <Override PartName="/ppt/ink/ink3230.xml" ContentType="application/inkml+xml"/>
  <Override PartName="/ppt/ink/ink3231.xml" ContentType="application/inkml+xml"/>
  <Override PartName="/ppt/ink/ink3232.xml" ContentType="application/inkml+xml"/>
  <Override PartName="/ppt/ink/ink3233.xml" ContentType="application/inkml+xml"/>
  <Override PartName="/ppt/ink/ink3234.xml" ContentType="application/inkml+xml"/>
  <Override PartName="/ppt/ink/ink3235.xml" ContentType="application/inkml+xml"/>
  <Override PartName="/ppt/ink/ink3236.xml" ContentType="application/inkml+xml"/>
  <Override PartName="/ppt/ink/ink3237.xml" ContentType="application/inkml+xml"/>
  <Override PartName="/ppt/ink/ink3238.xml" ContentType="application/inkml+xml"/>
  <Override PartName="/ppt/ink/ink3239.xml" ContentType="application/inkml+xml"/>
  <Override PartName="/ppt/ink/ink3240.xml" ContentType="application/inkml+xml"/>
  <Override PartName="/ppt/ink/ink3241.xml" ContentType="application/inkml+xml"/>
  <Override PartName="/ppt/ink/ink3242.xml" ContentType="application/inkml+xml"/>
  <Override PartName="/ppt/ink/ink3243.xml" ContentType="application/inkml+xml"/>
  <Override PartName="/ppt/ink/ink3244.xml" ContentType="application/inkml+xml"/>
  <Override PartName="/ppt/ink/ink3245.xml" ContentType="application/inkml+xml"/>
  <Override PartName="/ppt/ink/ink3246.xml" ContentType="application/inkml+xml"/>
  <Override PartName="/ppt/ink/ink3247.xml" ContentType="application/inkml+xml"/>
  <Override PartName="/ppt/ink/ink3248.xml" ContentType="application/inkml+xml"/>
  <Override PartName="/ppt/ink/ink3249.xml" ContentType="application/inkml+xml"/>
  <Override PartName="/ppt/ink/ink3250.xml" ContentType="application/inkml+xml"/>
  <Override PartName="/ppt/ink/ink3251.xml" ContentType="application/inkml+xml"/>
  <Override PartName="/ppt/ink/ink3252.xml" ContentType="application/inkml+xml"/>
  <Override PartName="/ppt/ink/ink3253.xml" ContentType="application/inkml+xml"/>
  <Override PartName="/ppt/ink/ink3254.xml" ContentType="application/inkml+xml"/>
  <Override PartName="/ppt/ink/ink3255.xml" ContentType="application/inkml+xml"/>
  <Override PartName="/ppt/ink/ink3256.xml" ContentType="application/inkml+xml"/>
  <Override PartName="/ppt/ink/ink3257.xml" ContentType="application/inkml+xml"/>
  <Override PartName="/ppt/ink/ink3258.xml" ContentType="application/inkml+xml"/>
  <Override PartName="/ppt/ink/ink3259.xml" ContentType="application/inkml+xml"/>
  <Override PartName="/ppt/ink/ink3260.xml" ContentType="application/inkml+xml"/>
  <Override PartName="/ppt/ink/ink3261.xml" ContentType="application/inkml+xml"/>
  <Override PartName="/ppt/ink/ink3262.xml" ContentType="application/inkml+xml"/>
  <Override PartName="/ppt/ink/ink3263.xml" ContentType="application/inkml+xml"/>
  <Override PartName="/ppt/ink/ink3264.xml" ContentType="application/inkml+xml"/>
  <Override PartName="/ppt/ink/ink3265.xml" ContentType="application/inkml+xml"/>
  <Override PartName="/ppt/ink/ink3266.xml" ContentType="application/inkml+xml"/>
  <Override PartName="/ppt/ink/ink3267.xml" ContentType="application/inkml+xml"/>
  <Override PartName="/ppt/ink/ink3268.xml" ContentType="application/inkml+xml"/>
  <Override PartName="/ppt/ink/ink3269.xml" ContentType="application/inkml+xml"/>
  <Override PartName="/ppt/ink/ink3270.xml" ContentType="application/inkml+xml"/>
  <Override PartName="/ppt/ink/ink3271.xml" ContentType="application/inkml+xml"/>
  <Override PartName="/ppt/ink/ink3272.xml" ContentType="application/inkml+xml"/>
  <Override PartName="/ppt/ink/ink3273.xml" ContentType="application/inkml+xml"/>
  <Override PartName="/ppt/ink/ink3274.xml" ContentType="application/inkml+xml"/>
  <Override PartName="/ppt/ink/ink3275.xml" ContentType="application/inkml+xml"/>
  <Override PartName="/ppt/ink/ink3276.xml" ContentType="application/inkml+xml"/>
  <Override PartName="/ppt/ink/ink3277.xml" ContentType="application/inkml+xml"/>
  <Override PartName="/ppt/ink/ink3278.xml" ContentType="application/inkml+xml"/>
  <Override PartName="/ppt/ink/ink3279.xml" ContentType="application/inkml+xml"/>
  <Override PartName="/ppt/ink/ink3280.xml" ContentType="application/inkml+xml"/>
  <Override PartName="/ppt/ink/ink3281.xml" ContentType="application/inkml+xml"/>
  <Override PartName="/ppt/ink/ink3282.xml" ContentType="application/inkml+xml"/>
  <Override PartName="/ppt/ink/ink3283.xml" ContentType="application/inkml+xml"/>
  <Override PartName="/ppt/ink/ink3284.xml" ContentType="application/inkml+xml"/>
  <Override PartName="/ppt/ink/ink3285.xml" ContentType="application/inkml+xml"/>
  <Override PartName="/ppt/ink/ink3286.xml" ContentType="application/inkml+xml"/>
  <Override PartName="/ppt/ink/ink3287.xml" ContentType="application/inkml+xml"/>
  <Override PartName="/ppt/ink/ink3288.xml" ContentType="application/inkml+xml"/>
  <Override PartName="/ppt/ink/ink3289.xml" ContentType="application/inkml+xml"/>
  <Override PartName="/ppt/ink/ink3290.xml" ContentType="application/inkml+xml"/>
  <Override PartName="/ppt/ink/ink3291.xml" ContentType="application/inkml+xml"/>
  <Override PartName="/ppt/ink/ink3292.xml" ContentType="application/inkml+xml"/>
  <Override PartName="/ppt/ink/ink3293.xml" ContentType="application/inkml+xml"/>
  <Override PartName="/ppt/ink/ink3294.xml" ContentType="application/inkml+xml"/>
  <Override PartName="/ppt/ink/ink3295.xml" ContentType="application/inkml+xml"/>
  <Override PartName="/ppt/ink/ink3296.xml" ContentType="application/inkml+xml"/>
  <Override PartName="/ppt/ink/ink3297.xml" ContentType="application/inkml+xml"/>
  <Override PartName="/ppt/ink/ink3298.xml" ContentType="application/inkml+xml"/>
  <Override PartName="/ppt/ink/ink3299.xml" ContentType="application/inkml+xml"/>
  <Override PartName="/ppt/ink/ink3300.xml" ContentType="application/inkml+xml"/>
  <Override PartName="/ppt/ink/ink3301.xml" ContentType="application/inkml+xml"/>
  <Override PartName="/ppt/ink/ink3302.xml" ContentType="application/inkml+xml"/>
  <Override PartName="/ppt/ink/ink3303.xml" ContentType="application/inkml+xml"/>
  <Override PartName="/ppt/ink/ink3304.xml" ContentType="application/inkml+xml"/>
  <Override PartName="/ppt/ink/ink3305.xml" ContentType="application/inkml+xml"/>
  <Override PartName="/ppt/ink/ink3306.xml" ContentType="application/inkml+xml"/>
  <Override PartName="/ppt/ink/ink3307.xml" ContentType="application/inkml+xml"/>
  <Override PartName="/ppt/ink/ink3308.xml" ContentType="application/inkml+xml"/>
  <Override PartName="/ppt/ink/ink3309.xml" ContentType="application/inkml+xml"/>
  <Override PartName="/ppt/ink/ink3310.xml" ContentType="application/inkml+xml"/>
  <Override PartName="/ppt/ink/ink3311.xml" ContentType="application/inkml+xml"/>
  <Override PartName="/ppt/ink/ink3312.xml" ContentType="application/inkml+xml"/>
  <Override PartName="/ppt/ink/ink3313.xml" ContentType="application/inkml+xml"/>
  <Override PartName="/ppt/ink/ink3314.xml" ContentType="application/inkml+xml"/>
  <Override PartName="/ppt/ink/ink3315.xml" ContentType="application/inkml+xml"/>
  <Override PartName="/ppt/ink/ink3316.xml" ContentType="application/inkml+xml"/>
  <Override PartName="/ppt/ink/ink3317.xml" ContentType="application/inkml+xml"/>
  <Override PartName="/ppt/ink/ink3318.xml" ContentType="application/inkml+xml"/>
  <Override PartName="/ppt/ink/ink3319.xml" ContentType="application/inkml+xml"/>
  <Override PartName="/ppt/ink/ink3320.xml" ContentType="application/inkml+xml"/>
  <Override PartName="/ppt/ink/ink3321.xml" ContentType="application/inkml+xml"/>
  <Override PartName="/ppt/ink/ink3322.xml" ContentType="application/inkml+xml"/>
  <Override PartName="/ppt/ink/ink3323.xml" ContentType="application/inkml+xml"/>
  <Override PartName="/ppt/ink/ink3324.xml" ContentType="application/inkml+xml"/>
  <Override PartName="/ppt/ink/ink3325.xml" ContentType="application/inkml+xml"/>
  <Override PartName="/ppt/ink/ink3326.xml" ContentType="application/inkml+xml"/>
  <Override PartName="/ppt/ink/ink3327.xml" ContentType="application/inkml+xml"/>
  <Override PartName="/ppt/ink/ink3328.xml" ContentType="application/inkml+xml"/>
  <Override PartName="/ppt/ink/ink3329.xml" ContentType="application/inkml+xml"/>
  <Override PartName="/ppt/ink/ink3330.xml" ContentType="application/inkml+xml"/>
  <Override PartName="/ppt/ink/ink3331.xml" ContentType="application/inkml+xml"/>
  <Override PartName="/ppt/ink/ink3332.xml" ContentType="application/inkml+xml"/>
  <Override PartName="/ppt/ink/ink3333.xml" ContentType="application/inkml+xml"/>
  <Override PartName="/ppt/ink/ink3334.xml" ContentType="application/inkml+xml"/>
  <Override PartName="/ppt/ink/ink3335.xml" ContentType="application/inkml+xml"/>
  <Override PartName="/ppt/ink/ink3336.xml" ContentType="application/inkml+xml"/>
  <Override PartName="/ppt/ink/ink3337.xml" ContentType="application/inkml+xml"/>
  <Override PartName="/ppt/ink/ink3338.xml" ContentType="application/inkml+xml"/>
  <Override PartName="/ppt/ink/ink3339.xml" ContentType="application/inkml+xml"/>
  <Override PartName="/ppt/ink/ink3340.xml" ContentType="application/inkml+xml"/>
  <Override PartName="/ppt/ink/ink3341.xml" ContentType="application/inkml+xml"/>
  <Override PartName="/ppt/ink/ink3342.xml" ContentType="application/inkml+xml"/>
  <Override PartName="/ppt/ink/ink3343.xml" ContentType="application/inkml+xml"/>
  <Override PartName="/ppt/ink/ink3344.xml" ContentType="application/inkml+xml"/>
  <Override PartName="/ppt/ink/ink3345.xml" ContentType="application/inkml+xml"/>
  <Override PartName="/ppt/ink/ink3346.xml" ContentType="application/inkml+xml"/>
  <Override PartName="/ppt/ink/ink3347.xml" ContentType="application/inkml+xml"/>
  <Override PartName="/ppt/ink/ink3348.xml" ContentType="application/inkml+xml"/>
  <Override PartName="/ppt/ink/ink3349.xml" ContentType="application/inkml+xml"/>
  <Override PartName="/ppt/ink/ink3350.xml" ContentType="application/inkml+xml"/>
  <Override PartName="/ppt/ink/ink3351.xml" ContentType="application/inkml+xml"/>
  <Override PartName="/ppt/ink/ink3352.xml" ContentType="application/inkml+xml"/>
  <Override PartName="/ppt/ink/ink3353.xml" ContentType="application/inkml+xml"/>
  <Override PartName="/ppt/ink/ink3354.xml" ContentType="application/inkml+xml"/>
  <Override PartName="/ppt/ink/ink3355.xml" ContentType="application/inkml+xml"/>
  <Override PartName="/ppt/ink/ink3356.xml" ContentType="application/inkml+xml"/>
  <Override PartName="/ppt/ink/ink3357.xml" ContentType="application/inkml+xml"/>
  <Override PartName="/ppt/ink/ink3358.xml" ContentType="application/inkml+xml"/>
  <Override PartName="/ppt/ink/ink3359.xml" ContentType="application/inkml+xml"/>
  <Override PartName="/ppt/ink/ink3360.xml" ContentType="application/inkml+xml"/>
  <Override PartName="/ppt/ink/ink3361.xml" ContentType="application/inkml+xml"/>
  <Override PartName="/ppt/ink/ink3362.xml" ContentType="application/inkml+xml"/>
  <Override PartName="/ppt/ink/ink3363.xml" ContentType="application/inkml+xml"/>
  <Override PartName="/ppt/ink/ink3364.xml" ContentType="application/inkml+xml"/>
  <Override PartName="/ppt/ink/ink3365.xml" ContentType="application/inkml+xml"/>
  <Override PartName="/ppt/ink/ink3366.xml" ContentType="application/inkml+xml"/>
  <Override PartName="/ppt/ink/ink3367.xml" ContentType="application/inkml+xml"/>
  <Override PartName="/ppt/ink/ink3368.xml" ContentType="application/inkml+xml"/>
  <Override PartName="/ppt/ink/ink3369.xml" ContentType="application/inkml+xml"/>
  <Override PartName="/ppt/ink/ink3370.xml" ContentType="application/inkml+xml"/>
  <Override PartName="/ppt/ink/ink3371.xml" ContentType="application/inkml+xml"/>
  <Override PartName="/ppt/ink/ink3372.xml" ContentType="application/inkml+xml"/>
  <Override PartName="/ppt/ink/ink3373.xml" ContentType="application/inkml+xml"/>
  <Override PartName="/ppt/ink/ink3374.xml" ContentType="application/inkml+xml"/>
  <Override PartName="/ppt/ink/ink3375.xml" ContentType="application/inkml+xml"/>
  <Override PartName="/ppt/ink/ink3376.xml" ContentType="application/inkml+xml"/>
  <Override PartName="/ppt/ink/ink3377.xml" ContentType="application/inkml+xml"/>
  <Override PartName="/ppt/ink/ink3378.xml" ContentType="application/inkml+xml"/>
  <Override PartName="/ppt/ink/ink3379.xml" ContentType="application/inkml+xml"/>
  <Override PartName="/ppt/ink/ink3380.xml" ContentType="application/inkml+xml"/>
  <Override PartName="/ppt/ink/ink3381.xml" ContentType="application/inkml+xml"/>
  <Override PartName="/ppt/ink/ink3382.xml" ContentType="application/inkml+xml"/>
  <Override PartName="/ppt/ink/ink3383.xml" ContentType="application/inkml+xml"/>
  <Override PartName="/ppt/ink/ink3384.xml" ContentType="application/inkml+xml"/>
  <Override PartName="/ppt/ink/ink3385.xml" ContentType="application/inkml+xml"/>
  <Override PartName="/ppt/ink/ink3386.xml" ContentType="application/inkml+xml"/>
  <Override PartName="/ppt/ink/ink3387.xml" ContentType="application/inkml+xml"/>
  <Override PartName="/ppt/ink/ink3388.xml" ContentType="application/inkml+xml"/>
  <Override PartName="/ppt/ink/ink3389.xml" ContentType="application/inkml+xml"/>
  <Override PartName="/ppt/ink/ink3390.xml" ContentType="application/inkml+xml"/>
  <Override PartName="/ppt/ink/ink3391.xml" ContentType="application/inkml+xml"/>
  <Override PartName="/ppt/ink/ink3392.xml" ContentType="application/inkml+xml"/>
  <Override PartName="/ppt/ink/ink3393.xml" ContentType="application/inkml+xml"/>
  <Override PartName="/ppt/ink/ink3394.xml" ContentType="application/inkml+xml"/>
  <Override PartName="/ppt/ink/ink3395.xml" ContentType="application/inkml+xml"/>
  <Override PartName="/ppt/ink/ink3396.xml" ContentType="application/inkml+xml"/>
  <Override PartName="/ppt/ink/ink3397.xml" ContentType="application/inkml+xml"/>
  <Override PartName="/ppt/ink/ink3398.xml" ContentType="application/inkml+xml"/>
  <Override PartName="/ppt/ink/ink3399.xml" ContentType="application/inkml+xml"/>
  <Override PartName="/ppt/ink/ink3400.xml" ContentType="application/inkml+xml"/>
  <Override PartName="/ppt/ink/ink3401.xml" ContentType="application/inkml+xml"/>
  <Override PartName="/ppt/ink/ink3402.xml" ContentType="application/inkml+xml"/>
  <Override PartName="/ppt/ink/ink3403.xml" ContentType="application/inkml+xml"/>
  <Override PartName="/ppt/ink/ink3404.xml" ContentType="application/inkml+xml"/>
  <Override PartName="/ppt/ink/ink3405.xml" ContentType="application/inkml+xml"/>
  <Override PartName="/ppt/ink/ink3406.xml" ContentType="application/inkml+xml"/>
  <Override PartName="/ppt/ink/ink3407.xml" ContentType="application/inkml+xml"/>
  <Override PartName="/ppt/ink/ink3408.xml" ContentType="application/inkml+xml"/>
  <Override PartName="/ppt/ink/ink3409.xml" ContentType="application/inkml+xml"/>
  <Override PartName="/ppt/ink/ink3410.xml" ContentType="application/inkml+xml"/>
  <Override PartName="/ppt/ink/ink3411.xml" ContentType="application/inkml+xml"/>
  <Override PartName="/ppt/ink/ink3412.xml" ContentType="application/inkml+xml"/>
  <Override PartName="/ppt/ink/ink3413.xml" ContentType="application/inkml+xml"/>
  <Override PartName="/ppt/ink/ink3414.xml" ContentType="application/inkml+xml"/>
  <Override PartName="/ppt/ink/ink3415.xml" ContentType="application/inkml+xml"/>
  <Override PartName="/ppt/ink/ink3416.xml" ContentType="application/inkml+xml"/>
  <Override PartName="/ppt/ink/ink3417.xml" ContentType="application/inkml+xml"/>
  <Override PartName="/ppt/ink/ink3418.xml" ContentType="application/inkml+xml"/>
  <Override PartName="/ppt/ink/ink3419.xml" ContentType="application/inkml+xml"/>
  <Override PartName="/ppt/ink/ink3420.xml" ContentType="application/inkml+xml"/>
  <Override PartName="/ppt/ink/ink3421.xml" ContentType="application/inkml+xml"/>
  <Override PartName="/ppt/ink/ink3422.xml" ContentType="application/inkml+xml"/>
  <Override PartName="/ppt/ink/ink3423.xml" ContentType="application/inkml+xml"/>
  <Override PartName="/ppt/ink/ink3424.xml" ContentType="application/inkml+xml"/>
  <Override PartName="/ppt/ink/ink3425.xml" ContentType="application/inkml+xml"/>
  <Override PartName="/ppt/ink/ink3426.xml" ContentType="application/inkml+xml"/>
  <Override PartName="/ppt/ink/ink3427.xml" ContentType="application/inkml+xml"/>
  <Override PartName="/ppt/ink/ink3428.xml" ContentType="application/inkml+xml"/>
  <Override PartName="/ppt/ink/ink3429.xml" ContentType="application/inkml+xml"/>
  <Override PartName="/ppt/ink/ink3430.xml" ContentType="application/inkml+xml"/>
  <Override PartName="/ppt/ink/ink3431.xml" ContentType="application/inkml+xml"/>
  <Override PartName="/ppt/ink/ink3432.xml" ContentType="application/inkml+xml"/>
  <Override PartName="/ppt/ink/ink3433.xml" ContentType="application/inkml+xml"/>
  <Override PartName="/ppt/ink/ink3434.xml" ContentType="application/inkml+xml"/>
  <Override PartName="/ppt/ink/ink3435.xml" ContentType="application/inkml+xml"/>
  <Override PartName="/ppt/ink/ink3436.xml" ContentType="application/inkml+xml"/>
  <Override PartName="/ppt/ink/ink3437.xml" ContentType="application/inkml+xml"/>
  <Override PartName="/ppt/ink/ink3438.xml" ContentType="application/inkml+xml"/>
  <Override PartName="/ppt/ink/ink3439.xml" ContentType="application/inkml+xml"/>
  <Override PartName="/ppt/ink/ink3440.xml" ContentType="application/inkml+xml"/>
  <Override PartName="/ppt/ink/ink3441.xml" ContentType="application/inkml+xml"/>
  <Override PartName="/ppt/ink/ink3442.xml" ContentType="application/inkml+xml"/>
  <Override PartName="/ppt/ink/ink3443.xml" ContentType="application/inkml+xml"/>
  <Override PartName="/ppt/ink/ink3444.xml" ContentType="application/inkml+xml"/>
  <Override PartName="/ppt/ink/ink3445.xml" ContentType="application/inkml+xml"/>
  <Override PartName="/ppt/ink/ink3446.xml" ContentType="application/inkml+xml"/>
  <Override PartName="/ppt/ink/ink3447.xml" ContentType="application/inkml+xml"/>
  <Override PartName="/ppt/ink/ink3448.xml" ContentType="application/inkml+xml"/>
  <Override PartName="/ppt/ink/ink3449.xml" ContentType="application/inkml+xml"/>
  <Override PartName="/ppt/ink/ink3450.xml" ContentType="application/inkml+xml"/>
  <Override PartName="/ppt/ink/ink3451.xml" ContentType="application/inkml+xml"/>
  <Override PartName="/ppt/ink/ink3452.xml" ContentType="application/inkml+xml"/>
  <Override PartName="/ppt/ink/ink3453.xml" ContentType="application/inkml+xml"/>
  <Override PartName="/ppt/ink/ink3454.xml" ContentType="application/inkml+xml"/>
  <Override PartName="/ppt/ink/ink3455.xml" ContentType="application/inkml+xml"/>
  <Override PartName="/ppt/ink/ink3456.xml" ContentType="application/inkml+xml"/>
  <Override PartName="/ppt/ink/ink3457.xml" ContentType="application/inkml+xml"/>
  <Override PartName="/ppt/ink/ink3458.xml" ContentType="application/inkml+xml"/>
  <Override PartName="/ppt/ink/ink3459.xml" ContentType="application/inkml+xml"/>
  <Override PartName="/ppt/ink/ink3460.xml" ContentType="application/inkml+xml"/>
  <Override PartName="/ppt/ink/ink3461.xml" ContentType="application/inkml+xml"/>
  <Override PartName="/ppt/ink/ink3462.xml" ContentType="application/inkml+xml"/>
  <Override PartName="/ppt/ink/ink3463.xml" ContentType="application/inkml+xml"/>
  <Override PartName="/ppt/ink/ink3464.xml" ContentType="application/inkml+xml"/>
  <Override PartName="/ppt/ink/ink3465.xml" ContentType="application/inkml+xml"/>
  <Override PartName="/ppt/ink/ink3466.xml" ContentType="application/inkml+xml"/>
  <Override PartName="/ppt/ink/ink3467.xml" ContentType="application/inkml+xml"/>
  <Override PartName="/ppt/ink/ink3468.xml" ContentType="application/inkml+xml"/>
  <Override PartName="/ppt/ink/ink3469.xml" ContentType="application/inkml+xml"/>
  <Override PartName="/ppt/ink/ink3470.xml" ContentType="application/inkml+xml"/>
  <Override PartName="/ppt/ink/ink3471.xml" ContentType="application/inkml+xml"/>
  <Override PartName="/ppt/ink/ink3472.xml" ContentType="application/inkml+xml"/>
  <Override PartName="/ppt/ink/ink3473.xml" ContentType="application/inkml+xml"/>
  <Override PartName="/ppt/ink/ink3474.xml" ContentType="application/inkml+xml"/>
  <Override PartName="/ppt/ink/ink3475.xml" ContentType="application/inkml+xml"/>
  <Override PartName="/ppt/ink/ink3476.xml" ContentType="application/inkml+xml"/>
  <Override PartName="/ppt/ink/ink3477.xml" ContentType="application/inkml+xml"/>
  <Override PartName="/ppt/ink/ink3478.xml" ContentType="application/inkml+xml"/>
  <Override PartName="/ppt/ink/ink3479.xml" ContentType="application/inkml+xml"/>
  <Override PartName="/ppt/ink/ink3480.xml" ContentType="application/inkml+xml"/>
  <Override PartName="/ppt/ink/ink3481.xml" ContentType="application/inkml+xml"/>
  <Override PartName="/ppt/ink/ink3482.xml" ContentType="application/inkml+xml"/>
  <Override PartName="/ppt/ink/ink3483.xml" ContentType="application/inkml+xml"/>
  <Override PartName="/ppt/ink/ink3484.xml" ContentType="application/inkml+xml"/>
  <Override PartName="/ppt/ink/ink3485.xml" ContentType="application/inkml+xml"/>
  <Override PartName="/ppt/ink/ink3486.xml" ContentType="application/inkml+xml"/>
  <Override PartName="/ppt/ink/ink3487.xml" ContentType="application/inkml+xml"/>
  <Override PartName="/ppt/ink/ink3488.xml" ContentType="application/inkml+xml"/>
  <Override PartName="/ppt/ink/ink3489.xml" ContentType="application/inkml+xml"/>
  <Override PartName="/ppt/ink/ink3490.xml" ContentType="application/inkml+xml"/>
  <Override PartName="/ppt/ink/ink3491.xml" ContentType="application/inkml+xml"/>
  <Override PartName="/ppt/ink/ink3492.xml" ContentType="application/inkml+xml"/>
  <Override PartName="/ppt/ink/ink3493.xml" ContentType="application/inkml+xml"/>
  <Override PartName="/ppt/ink/ink3494.xml" ContentType="application/inkml+xml"/>
  <Override PartName="/ppt/ink/ink3495.xml" ContentType="application/inkml+xml"/>
  <Override PartName="/ppt/ink/ink3496.xml" ContentType="application/inkml+xml"/>
  <Override PartName="/ppt/ink/ink3497.xml" ContentType="application/inkml+xml"/>
  <Override PartName="/ppt/ink/ink3498.xml" ContentType="application/inkml+xml"/>
  <Override PartName="/ppt/ink/ink3499.xml" ContentType="application/inkml+xml"/>
  <Override PartName="/ppt/ink/ink3500.xml" ContentType="application/inkml+xml"/>
  <Override PartName="/ppt/ink/ink3501.xml" ContentType="application/inkml+xml"/>
  <Override PartName="/ppt/ink/ink3502.xml" ContentType="application/inkml+xml"/>
  <Override PartName="/ppt/ink/ink3503.xml" ContentType="application/inkml+xml"/>
  <Override PartName="/ppt/ink/ink3504.xml" ContentType="application/inkml+xml"/>
  <Override PartName="/ppt/ink/ink3505.xml" ContentType="application/inkml+xml"/>
  <Override PartName="/ppt/ink/ink3506.xml" ContentType="application/inkml+xml"/>
  <Override PartName="/ppt/ink/ink3507.xml" ContentType="application/inkml+xml"/>
  <Override PartName="/ppt/ink/ink3508.xml" ContentType="application/inkml+xml"/>
  <Override PartName="/ppt/ink/ink3509.xml" ContentType="application/inkml+xml"/>
  <Override PartName="/ppt/ink/ink3510.xml" ContentType="application/inkml+xml"/>
  <Override PartName="/ppt/ink/ink3511.xml" ContentType="application/inkml+xml"/>
  <Override PartName="/ppt/ink/ink3512.xml" ContentType="application/inkml+xml"/>
  <Override PartName="/ppt/ink/ink3513.xml" ContentType="application/inkml+xml"/>
  <Override PartName="/ppt/ink/ink3514.xml" ContentType="application/inkml+xml"/>
  <Override PartName="/ppt/ink/ink3515.xml" ContentType="application/inkml+xml"/>
  <Override PartName="/ppt/ink/ink3516.xml" ContentType="application/inkml+xml"/>
  <Override PartName="/ppt/ink/ink3517.xml" ContentType="application/inkml+xml"/>
  <Override PartName="/ppt/ink/ink3518.xml" ContentType="application/inkml+xml"/>
  <Override PartName="/ppt/ink/ink3519.xml" ContentType="application/inkml+xml"/>
  <Override PartName="/ppt/ink/ink3520.xml" ContentType="application/inkml+xml"/>
  <Override PartName="/ppt/ink/ink3521.xml" ContentType="application/inkml+xml"/>
  <Override PartName="/ppt/ink/ink3522.xml" ContentType="application/inkml+xml"/>
  <Override PartName="/ppt/ink/ink3523.xml" ContentType="application/inkml+xml"/>
  <Override PartName="/ppt/ink/ink3524.xml" ContentType="application/inkml+xml"/>
  <Override PartName="/ppt/ink/ink3525.xml" ContentType="application/inkml+xml"/>
  <Override PartName="/ppt/ink/ink3526.xml" ContentType="application/inkml+xml"/>
  <Override PartName="/ppt/ink/ink3527.xml" ContentType="application/inkml+xml"/>
  <Override PartName="/ppt/ink/ink3528.xml" ContentType="application/inkml+xml"/>
  <Override PartName="/ppt/ink/ink3529.xml" ContentType="application/inkml+xml"/>
  <Override PartName="/ppt/ink/ink3530.xml" ContentType="application/inkml+xml"/>
  <Override PartName="/ppt/ink/ink3531.xml" ContentType="application/inkml+xml"/>
  <Override PartName="/ppt/ink/ink3532.xml" ContentType="application/inkml+xml"/>
  <Override PartName="/ppt/ink/ink3533.xml" ContentType="application/inkml+xml"/>
  <Override PartName="/ppt/ink/ink3534.xml" ContentType="application/inkml+xml"/>
  <Override PartName="/ppt/ink/ink3535.xml" ContentType="application/inkml+xml"/>
  <Override PartName="/ppt/ink/ink3536.xml" ContentType="application/inkml+xml"/>
  <Override PartName="/ppt/ink/ink3537.xml" ContentType="application/inkml+xml"/>
  <Override PartName="/ppt/ink/ink3538.xml" ContentType="application/inkml+xml"/>
  <Override PartName="/ppt/ink/ink3539.xml" ContentType="application/inkml+xml"/>
  <Override PartName="/ppt/ink/ink3540.xml" ContentType="application/inkml+xml"/>
  <Override PartName="/ppt/ink/ink3541.xml" ContentType="application/inkml+xml"/>
  <Override PartName="/ppt/ink/ink3542.xml" ContentType="application/inkml+xml"/>
  <Override PartName="/ppt/ink/ink3543.xml" ContentType="application/inkml+xml"/>
  <Override PartName="/ppt/ink/ink3544.xml" ContentType="application/inkml+xml"/>
  <Override PartName="/ppt/ink/ink3545.xml" ContentType="application/inkml+xml"/>
  <Override PartName="/ppt/ink/ink3546.xml" ContentType="application/inkml+xml"/>
  <Override PartName="/ppt/ink/ink3547.xml" ContentType="application/inkml+xml"/>
  <Override PartName="/ppt/ink/ink3548.xml" ContentType="application/inkml+xml"/>
  <Override PartName="/ppt/ink/ink3549.xml" ContentType="application/inkml+xml"/>
  <Override PartName="/ppt/ink/ink3550.xml" ContentType="application/inkml+xml"/>
  <Override PartName="/ppt/ink/ink3551.xml" ContentType="application/inkml+xml"/>
  <Override PartName="/ppt/ink/ink3552.xml" ContentType="application/inkml+xml"/>
  <Override PartName="/ppt/ink/ink3553.xml" ContentType="application/inkml+xml"/>
  <Override PartName="/ppt/ink/ink3554.xml" ContentType="application/inkml+xml"/>
  <Override PartName="/ppt/ink/ink3555.xml" ContentType="application/inkml+xml"/>
  <Override PartName="/ppt/ink/ink3556.xml" ContentType="application/inkml+xml"/>
  <Override PartName="/ppt/ink/ink3557.xml" ContentType="application/inkml+xml"/>
  <Override PartName="/ppt/ink/ink3558.xml" ContentType="application/inkml+xml"/>
  <Override PartName="/ppt/ink/ink3559.xml" ContentType="application/inkml+xml"/>
  <Override PartName="/ppt/ink/ink3560.xml" ContentType="application/inkml+xml"/>
  <Override PartName="/ppt/ink/ink3561.xml" ContentType="application/inkml+xml"/>
  <Override PartName="/ppt/ink/ink3562.xml" ContentType="application/inkml+xml"/>
  <Override PartName="/ppt/ink/ink3563.xml" ContentType="application/inkml+xml"/>
  <Override PartName="/ppt/ink/ink3564.xml" ContentType="application/inkml+xml"/>
  <Override PartName="/ppt/ink/ink3565.xml" ContentType="application/inkml+xml"/>
  <Override PartName="/ppt/ink/ink3566.xml" ContentType="application/inkml+xml"/>
  <Override PartName="/ppt/ink/ink3567.xml" ContentType="application/inkml+xml"/>
  <Override PartName="/ppt/ink/ink3568.xml" ContentType="application/inkml+xml"/>
  <Override PartName="/ppt/ink/ink3569.xml" ContentType="application/inkml+xml"/>
  <Override PartName="/ppt/ink/ink3570.xml" ContentType="application/inkml+xml"/>
  <Override PartName="/ppt/ink/ink3571.xml" ContentType="application/inkml+xml"/>
  <Override PartName="/ppt/ink/ink3572.xml" ContentType="application/inkml+xml"/>
  <Override PartName="/ppt/ink/ink3573.xml" ContentType="application/inkml+xml"/>
  <Override PartName="/ppt/ink/ink3574.xml" ContentType="application/inkml+xml"/>
  <Override PartName="/ppt/ink/ink3575.xml" ContentType="application/inkml+xml"/>
  <Override PartName="/ppt/ink/ink3576.xml" ContentType="application/inkml+xml"/>
  <Override PartName="/ppt/ink/ink3577.xml" ContentType="application/inkml+xml"/>
  <Override PartName="/ppt/ink/ink3578.xml" ContentType="application/inkml+xml"/>
  <Override PartName="/ppt/ink/ink3579.xml" ContentType="application/inkml+xml"/>
  <Override PartName="/ppt/ink/ink3580.xml" ContentType="application/inkml+xml"/>
  <Override PartName="/ppt/ink/ink3581.xml" ContentType="application/inkml+xml"/>
  <Override PartName="/ppt/ink/ink3582.xml" ContentType="application/inkml+xml"/>
  <Override PartName="/ppt/ink/ink3583.xml" ContentType="application/inkml+xml"/>
  <Override PartName="/ppt/ink/ink3584.xml" ContentType="application/inkml+xml"/>
  <Override PartName="/ppt/ink/ink3585.xml" ContentType="application/inkml+xml"/>
  <Override PartName="/ppt/ink/ink3586.xml" ContentType="application/inkml+xml"/>
  <Override PartName="/ppt/ink/ink3587.xml" ContentType="application/inkml+xml"/>
  <Override PartName="/ppt/ink/ink3588.xml" ContentType="application/inkml+xml"/>
  <Override PartName="/ppt/ink/ink3589.xml" ContentType="application/inkml+xml"/>
  <Override PartName="/ppt/ink/ink3590.xml" ContentType="application/inkml+xml"/>
  <Override PartName="/ppt/ink/ink3591.xml" ContentType="application/inkml+xml"/>
  <Override PartName="/ppt/ink/ink3592.xml" ContentType="application/inkml+xml"/>
  <Override PartName="/ppt/ink/ink3593.xml" ContentType="application/inkml+xml"/>
  <Override PartName="/ppt/ink/ink3594.xml" ContentType="application/inkml+xml"/>
  <Override PartName="/ppt/ink/ink3595.xml" ContentType="application/inkml+xml"/>
  <Override PartName="/ppt/ink/ink3596.xml" ContentType="application/inkml+xml"/>
  <Override PartName="/ppt/ink/ink3597.xml" ContentType="application/inkml+xml"/>
  <Override PartName="/ppt/ink/ink3598.xml" ContentType="application/inkml+xml"/>
  <Override PartName="/ppt/ink/ink3599.xml" ContentType="application/inkml+xml"/>
  <Override PartName="/ppt/ink/ink3600.xml" ContentType="application/inkml+xml"/>
  <Override PartName="/ppt/ink/ink3601.xml" ContentType="application/inkml+xml"/>
  <Override PartName="/ppt/ink/ink3602.xml" ContentType="application/inkml+xml"/>
  <Override PartName="/ppt/ink/ink3603.xml" ContentType="application/inkml+xml"/>
  <Override PartName="/ppt/ink/ink3604.xml" ContentType="application/inkml+xml"/>
  <Override PartName="/ppt/ink/ink3605.xml" ContentType="application/inkml+xml"/>
  <Override PartName="/ppt/ink/ink3606.xml" ContentType="application/inkml+xml"/>
  <Override PartName="/ppt/ink/ink3607.xml" ContentType="application/inkml+xml"/>
  <Override PartName="/ppt/ink/ink3608.xml" ContentType="application/inkml+xml"/>
  <Override PartName="/ppt/ink/ink3609.xml" ContentType="application/inkml+xml"/>
  <Override PartName="/ppt/ink/ink3610.xml" ContentType="application/inkml+xml"/>
  <Override PartName="/ppt/ink/ink3611.xml" ContentType="application/inkml+xml"/>
  <Override PartName="/ppt/ink/ink3612.xml" ContentType="application/inkml+xml"/>
  <Override PartName="/ppt/ink/ink3613.xml" ContentType="application/inkml+xml"/>
  <Override PartName="/ppt/ink/ink3614.xml" ContentType="application/inkml+xml"/>
  <Override PartName="/ppt/ink/ink3615.xml" ContentType="application/inkml+xml"/>
  <Override PartName="/ppt/ink/ink3616.xml" ContentType="application/inkml+xml"/>
  <Override PartName="/ppt/ink/ink3617.xml" ContentType="application/inkml+xml"/>
  <Override PartName="/ppt/ink/ink3618.xml" ContentType="application/inkml+xml"/>
  <Override PartName="/ppt/ink/ink3619.xml" ContentType="application/inkml+xml"/>
  <Override PartName="/ppt/ink/ink3620.xml" ContentType="application/inkml+xml"/>
  <Override PartName="/ppt/ink/ink3621.xml" ContentType="application/inkml+xml"/>
  <Override PartName="/ppt/ink/ink3622.xml" ContentType="application/inkml+xml"/>
  <Override PartName="/ppt/ink/ink3623.xml" ContentType="application/inkml+xml"/>
  <Override PartName="/ppt/ink/ink3624.xml" ContentType="application/inkml+xml"/>
  <Override PartName="/ppt/ink/ink3625.xml" ContentType="application/inkml+xml"/>
  <Override PartName="/ppt/ink/ink3626.xml" ContentType="application/inkml+xml"/>
  <Override PartName="/ppt/ink/ink3627.xml" ContentType="application/inkml+xml"/>
  <Override PartName="/ppt/ink/ink3628.xml" ContentType="application/inkml+xml"/>
  <Override PartName="/ppt/ink/ink3629.xml" ContentType="application/inkml+xml"/>
  <Override PartName="/ppt/ink/ink3630.xml" ContentType="application/inkml+xml"/>
  <Override PartName="/ppt/ink/ink3631.xml" ContentType="application/inkml+xml"/>
  <Override PartName="/ppt/ink/ink3632.xml" ContentType="application/inkml+xml"/>
  <Override PartName="/ppt/ink/ink3633.xml" ContentType="application/inkml+xml"/>
  <Override PartName="/ppt/ink/ink3634.xml" ContentType="application/inkml+xml"/>
  <Override PartName="/ppt/ink/ink3635.xml" ContentType="application/inkml+xml"/>
  <Override PartName="/ppt/ink/ink3636.xml" ContentType="application/inkml+xml"/>
  <Override PartName="/ppt/ink/ink3637.xml" ContentType="application/inkml+xml"/>
  <Override PartName="/ppt/ink/ink3638.xml" ContentType="application/inkml+xml"/>
  <Override PartName="/ppt/ink/ink3639.xml" ContentType="application/inkml+xml"/>
  <Override PartName="/ppt/ink/ink3640.xml" ContentType="application/inkml+xml"/>
  <Override PartName="/ppt/ink/ink3641.xml" ContentType="application/inkml+xml"/>
  <Override PartName="/ppt/ink/ink3642.xml" ContentType="application/inkml+xml"/>
  <Override PartName="/ppt/ink/ink3643.xml" ContentType="application/inkml+xml"/>
  <Override PartName="/ppt/ink/ink3644.xml" ContentType="application/inkml+xml"/>
  <Override PartName="/ppt/ink/ink3645.xml" ContentType="application/inkml+xml"/>
  <Override PartName="/ppt/ink/ink3646.xml" ContentType="application/inkml+xml"/>
  <Override PartName="/ppt/ink/ink3647.xml" ContentType="application/inkml+xml"/>
  <Override PartName="/ppt/ink/ink3648.xml" ContentType="application/inkml+xml"/>
  <Override PartName="/ppt/ink/ink3649.xml" ContentType="application/inkml+xml"/>
  <Override PartName="/ppt/ink/ink3650.xml" ContentType="application/inkml+xml"/>
  <Override PartName="/ppt/ink/ink3651.xml" ContentType="application/inkml+xml"/>
  <Override PartName="/ppt/ink/ink3652.xml" ContentType="application/inkml+xml"/>
  <Override PartName="/ppt/ink/ink3653.xml" ContentType="application/inkml+xml"/>
  <Override PartName="/ppt/ink/ink3654.xml" ContentType="application/inkml+xml"/>
  <Override PartName="/ppt/ink/ink3655.xml" ContentType="application/inkml+xml"/>
  <Override PartName="/ppt/ink/ink3656.xml" ContentType="application/inkml+xml"/>
  <Override PartName="/ppt/ink/ink3657.xml" ContentType="application/inkml+xml"/>
  <Override PartName="/ppt/ink/ink3658.xml" ContentType="application/inkml+xml"/>
  <Override PartName="/ppt/ink/ink3659.xml" ContentType="application/inkml+xml"/>
  <Override PartName="/ppt/ink/ink3660.xml" ContentType="application/inkml+xml"/>
  <Override PartName="/ppt/ink/ink3661.xml" ContentType="application/inkml+xml"/>
  <Override PartName="/ppt/ink/ink3662.xml" ContentType="application/inkml+xml"/>
  <Override PartName="/ppt/ink/ink3663.xml" ContentType="application/inkml+xml"/>
  <Override PartName="/ppt/ink/ink3664.xml" ContentType="application/inkml+xml"/>
  <Override PartName="/ppt/ink/ink3665.xml" ContentType="application/inkml+xml"/>
  <Override PartName="/ppt/ink/ink3666.xml" ContentType="application/inkml+xml"/>
  <Override PartName="/ppt/ink/ink3667.xml" ContentType="application/inkml+xml"/>
  <Override PartName="/ppt/ink/ink3668.xml" ContentType="application/inkml+xml"/>
  <Override PartName="/ppt/ink/ink3669.xml" ContentType="application/inkml+xml"/>
  <Override PartName="/ppt/ink/ink3670.xml" ContentType="application/inkml+xml"/>
  <Override PartName="/ppt/ink/ink3671.xml" ContentType="application/inkml+xml"/>
  <Override PartName="/ppt/ink/ink3672.xml" ContentType="application/inkml+xml"/>
  <Override PartName="/ppt/ink/ink3673.xml" ContentType="application/inkml+xml"/>
  <Override PartName="/ppt/ink/ink3674.xml" ContentType="application/inkml+xml"/>
  <Override PartName="/ppt/ink/ink3675.xml" ContentType="application/inkml+xml"/>
  <Override PartName="/ppt/ink/ink3676.xml" ContentType="application/inkml+xml"/>
  <Override PartName="/ppt/ink/ink3677.xml" ContentType="application/inkml+xml"/>
  <Override PartName="/ppt/ink/ink3678.xml" ContentType="application/inkml+xml"/>
  <Override PartName="/ppt/ink/ink3679.xml" ContentType="application/inkml+xml"/>
  <Override PartName="/ppt/ink/ink3680.xml" ContentType="application/inkml+xml"/>
  <Override PartName="/ppt/ink/ink3681.xml" ContentType="application/inkml+xml"/>
  <Override PartName="/ppt/ink/ink3682.xml" ContentType="application/inkml+xml"/>
  <Override PartName="/ppt/ink/ink3683.xml" ContentType="application/inkml+xml"/>
  <Override PartName="/ppt/ink/ink3684.xml" ContentType="application/inkml+xml"/>
  <Override PartName="/ppt/ink/ink3685.xml" ContentType="application/inkml+xml"/>
  <Override PartName="/ppt/ink/ink3686.xml" ContentType="application/inkml+xml"/>
  <Override PartName="/ppt/ink/ink3687.xml" ContentType="application/inkml+xml"/>
  <Override PartName="/ppt/ink/ink3688.xml" ContentType="application/inkml+xml"/>
  <Override PartName="/ppt/ink/ink3689.xml" ContentType="application/inkml+xml"/>
  <Override PartName="/ppt/ink/ink3690.xml" ContentType="application/inkml+xml"/>
  <Override PartName="/ppt/ink/ink3691.xml" ContentType="application/inkml+xml"/>
  <Override PartName="/ppt/ink/ink3692.xml" ContentType="application/inkml+xml"/>
  <Override PartName="/ppt/ink/ink3693.xml" ContentType="application/inkml+xml"/>
  <Override PartName="/ppt/ink/ink3694.xml" ContentType="application/inkml+xml"/>
  <Override PartName="/ppt/ink/ink3695.xml" ContentType="application/inkml+xml"/>
  <Override PartName="/ppt/ink/ink3696.xml" ContentType="application/inkml+xml"/>
  <Override PartName="/ppt/ink/ink3697.xml" ContentType="application/inkml+xml"/>
  <Override PartName="/ppt/ink/ink3698.xml" ContentType="application/inkml+xml"/>
  <Override PartName="/ppt/ink/ink3699.xml" ContentType="application/inkml+xml"/>
  <Override PartName="/ppt/ink/ink3700.xml" ContentType="application/inkml+xml"/>
  <Override PartName="/ppt/ink/ink3701.xml" ContentType="application/inkml+xml"/>
  <Override PartName="/ppt/ink/ink3702.xml" ContentType="application/inkml+xml"/>
  <Override PartName="/ppt/ink/ink3703.xml" ContentType="application/inkml+xml"/>
  <Override PartName="/ppt/ink/ink3704.xml" ContentType="application/inkml+xml"/>
  <Override PartName="/ppt/ink/ink3705.xml" ContentType="application/inkml+xml"/>
  <Override PartName="/ppt/ink/ink3706.xml" ContentType="application/inkml+xml"/>
  <Override PartName="/ppt/ink/ink3707.xml" ContentType="application/inkml+xml"/>
  <Override PartName="/ppt/ink/ink3708.xml" ContentType="application/inkml+xml"/>
  <Override PartName="/ppt/ink/ink3709.xml" ContentType="application/inkml+xml"/>
  <Override PartName="/ppt/ink/ink3710.xml" ContentType="application/inkml+xml"/>
  <Override PartName="/ppt/ink/ink3711.xml" ContentType="application/inkml+xml"/>
  <Override PartName="/ppt/ink/ink3712.xml" ContentType="application/inkml+xml"/>
  <Override PartName="/ppt/ink/ink3713.xml" ContentType="application/inkml+xml"/>
  <Override PartName="/ppt/ink/ink3714.xml" ContentType="application/inkml+xml"/>
  <Override PartName="/ppt/ink/ink3715.xml" ContentType="application/inkml+xml"/>
  <Override PartName="/ppt/ink/ink3716.xml" ContentType="application/inkml+xml"/>
  <Override PartName="/ppt/ink/ink3717.xml" ContentType="application/inkml+xml"/>
  <Override PartName="/ppt/ink/ink3718.xml" ContentType="application/inkml+xml"/>
  <Override PartName="/ppt/ink/ink3719.xml" ContentType="application/inkml+xml"/>
  <Override PartName="/ppt/ink/ink3720.xml" ContentType="application/inkml+xml"/>
  <Override PartName="/ppt/ink/ink3721.xml" ContentType="application/inkml+xml"/>
  <Override PartName="/ppt/ink/ink3722.xml" ContentType="application/inkml+xml"/>
  <Override PartName="/ppt/ink/ink3723.xml" ContentType="application/inkml+xml"/>
  <Override PartName="/ppt/ink/ink3724.xml" ContentType="application/inkml+xml"/>
  <Override PartName="/ppt/ink/ink3725.xml" ContentType="application/inkml+xml"/>
  <Override PartName="/ppt/ink/ink3726.xml" ContentType="application/inkml+xml"/>
  <Override PartName="/ppt/ink/ink3727.xml" ContentType="application/inkml+xml"/>
  <Override PartName="/ppt/ink/ink3728.xml" ContentType="application/inkml+xml"/>
  <Override PartName="/ppt/ink/ink3729.xml" ContentType="application/inkml+xml"/>
  <Override PartName="/ppt/ink/ink3730.xml" ContentType="application/inkml+xml"/>
  <Override PartName="/ppt/ink/ink3731.xml" ContentType="application/inkml+xml"/>
  <Override PartName="/ppt/ink/ink3732.xml" ContentType="application/inkml+xml"/>
  <Override PartName="/ppt/ink/ink3733.xml" ContentType="application/inkml+xml"/>
  <Override PartName="/ppt/ink/ink3734.xml" ContentType="application/inkml+xml"/>
  <Override PartName="/ppt/ink/ink3735.xml" ContentType="application/inkml+xml"/>
  <Override PartName="/ppt/ink/ink3736.xml" ContentType="application/inkml+xml"/>
  <Override PartName="/ppt/ink/ink3737.xml" ContentType="application/inkml+xml"/>
  <Override PartName="/ppt/ink/ink3738.xml" ContentType="application/inkml+xml"/>
  <Override PartName="/ppt/ink/ink3739.xml" ContentType="application/inkml+xml"/>
  <Override PartName="/ppt/ink/ink3740.xml" ContentType="application/inkml+xml"/>
  <Override PartName="/ppt/ink/ink3741.xml" ContentType="application/inkml+xml"/>
  <Override PartName="/ppt/ink/ink3742.xml" ContentType="application/inkml+xml"/>
  <Override PartName="/ppt/ink/ink3743.xml" ContentType="application/inkml+xml"/>
  <Override PartName="/ppt/ink/ink3744.xml" ContentType="application/inkml+xml"/>
  <Override PartName="/ppt/ink/ink3745.xml" ContentType="application/inkml+xml"/>
  <Override PartName="/ppt/ink/ink3746.xml" ContentType="application/inkml+xml"/>
  <Override PartName="/ppt/ink/ink3747.xml" ContentType="application/inkml+xml"/>
  <Override PartName="/ppt/ink/ink3748.xml" ContentType="application/inkml+xml"/>
  <Override PartName="/ppt/ink/ink3749.xml" ContentType="application/inkml+xml"/>
  <Override PartName="/ppt/ink/ink3750.xml" ContentType="application/inkml+xml"/>
  <Override PartName="/ppt/ink/ink3751.xml" ContentType="application/inkml+xml"/>
  <Override PartName="/ppt/ink/ink3752.xml" ContentType="application/inkml+xml"/>
  <Override PartName="/ppt/ink/ink3753.xml" ContentType="application/inkml+xml"/>
  <Override PartName="/ppt/ink/ink3754.xml" ContentType="application/inkml+xml"/>
  <Override PartName="/ppt/ink/ink3755.xml" ContentType="application/inkml+xml"/>
  <Override PartName="/ppt/ink/ink3756.xml" ContentType="application/inkml+xml"/>
  <Override PartName="/ppt/ink/ink3757.xml" ContentType="application/inkml+xml"/>
  <Override PartName="/ppt/ink/ink3758.xml" ContentType="application/inkml+xml"/>
  <Override PartName="/ppt/ink/ink3759.xml" ContentType="application/inkml+xml"/>
  <Override PartName="/ppt/ink/ink3760.xml" ContentType="application/inkml+xml"/>
  <Override PartName="/ppt/ink/ink3761.xml" ContentType="application/inkml+xml"/>
  <Override PartName="/ppt/ink/ink3762.xml" ContentType="application/inkml+xml"/>
  <Override PartName="/ppt/ink/ink3763.xml" ContentType="application/inkml+xml"/>
  <Override PartName="/ppt/ink/ink3764.xml" ContentType="application/inkml+xml"/>
  <Override PartName="/ppt/ink/ink3765.xml" ContentType="application/inkml+xml"/>
  <Override PartName="/ppt/ink/ink3766.xml" ContentType="application/inkml+xml"/>
  <Override PartName="/ppt/ink/ink3767.xml" ContentType="application/inkml+xml"/>
  <Override PartName="/ppt/ink/ink3768.xml" ContentType="application/inkml+xml"/>
  <Override PartName="/ppt/ink/ink3769.xml" ContentType="application/inkml+xml"/>
  <Override PartName="/ppt/ink/ink3770.xml" ContentType="application/inkml+xml"/>
  <Override PartName="/ppt/ink/ink3771.xml" ContentType="application/inkml+xml"/>
  <Override PartName="/ppt/ink/ink3772.xml" ContentType="application/inkml+xml"/>
  <Override PartName="/ppt/ink/ink3773.xml" ContentType="application/inkml+xml"/>
  <Override PartName="/ppt/ink/ink3774.xml" ContentType="application/inkml+xml"/>
  <Override PartName="/ppt/ink/ink3775.xml" ContentType="application/inkml+xml"/>
  <Override PartName="/ppt/ink/ink3776.xml" ContentType="application/inkml+xml"/>
  <Override PartName="/ppt/ink/ink3777.xml" ContentType="application/inkml+xml"/>
  <Override PartName="/ppt/ink/ink3778.xml" ContentType="application/inkml+xml"/>
  <Override PartName="/ppt/ink/ink3779.xml" ContentType="application/inkml+xml"/>
  <Override PartName="/ppt/ink/ink3780.xml" ContentType="application/inkml+xml"/>
  <Override PartName="/ppt/ink/ink3781.xml" ContentType="application/inkml+xml"/>
  <Override PartName="/ppt/ink/ink3782.xml" ContentType="application/inkml+xml"/>
  <Override PartName="/ppt/ink/ink3783.xml" ContentType="application/inkml+xml"/>
  <Override PartName="/ppt/ink/ink3784.xml" ContentType="application/inkml+xml"/>
  <Override PartName="/ppt/ink/ink3785.xml" ContentType="application/inkml+xml"/>
  <Override PartName="/ppt/ink/ink3786.xml" ContentType="application/inkml+xml"/>
  <Override PartName="/ppt/ink/ink3787.xml" ContentType="application/inkml+xml"/>
  <Override PartName="/ppt/ink/ink3788.xml" ContentType="application/inkml+xml"/>
  <Override PartName="/ppt/ink/ink3789.xml" ContentType="application/inkml+xml"/>
  <Override PartName="/ppt/ink/ink3790.xml" ContentType="application/inkml+xml"/>
  <Override PartName="/ppt/ink/ink3791.xml" ContentType="application/inkml+xml"/>
  <Override PartName="/ppt/ink/ink3792.xml" ContentType="application/inkml+xml"/>
  <Override PartName="/ppt/ink/ink3793.xml" ContentType="application/inkml+xml"/>
  <Override PartName="/ppt/ink/ink3794.xml" ContentType="application/inkml+xml"/>
  <Override PartName="/ppt/ink/ink3795.xml" ContentType="application/inkml+xml"/>
  <Override PartName="/ppt/ink/ink3796.xml" ContentType="application/inkml+xml"/>
  <Override PartName="/ppt/ink/ink3797.xml" ContentType="application/inkml+xml"/>
  <Override PartName="/ppt/ink/ink3798.xml" ContentType="application/inkml+xml"/>
  <Override PartName="/ppt/ink/ink3799.xml" ContentType="application/inkml+xml"/>
  <Override PartName="/ppt/ink/ink3800.xml" ContentType="application/inkml+xml"/>
  <Override PartName="/ppt/ink/ink3801.xml" ContentType="application/inkml+xml"/>
  <Override PartName="/ppt/ink/ink3802.xml" ContentType="application/inkml+xml"/>
  <Override PartName="/ppt/ink/ink3803.xml" ContentType="application/inkml+xml"/>
  <Override PartName="/ppt/ink/ink3804.xml" ContentType="application/inkml+xml"/>
  <Override PartName="/ppt/ink/ink3805.xml" ContentType="application/inkml+xml"/>
  <Override PartName="/ppt/ink/ink3806.xml" ContentType="application/inkml+xml"/>
  <Override PartName="/ppt/ink/ink3807.xml" ContentType="application/inkml+xml"/>
  <Override PartName="/ppt/ink/ink3808.xml" ContentType="application/inkml+xml"/>
  <Override PartName="/ppt/ink/ink3809.xml" ContentType="application/inkml+xml"/>
  <Override PartName="/ppt/ink/ink3810.xml" ContentType="application/inkml+xml"/>
  <Override PartName="/ppt/ink/ink3811.xml" ContentType="application/inkml+xml"/>
  <Override PartName="/ppt/ink/ink3812.xml" ContentType="application/inkml+xml"/>
  <Override PartName="/ppt/ink/ink3813.xml" ContentType="application/inkml+xml"/>
  <Override PartName="/ppt/ink/ink3814.xml" ContentType="application/inkml+xml"/>
  <Override PartName="/ppt/ink/ink3815.xml" ContentType="application/inkml+xml"/>
  <Override PartName="/ppt/ink/ink3816.xml" ContentType="application/inkml+xml"/>
  <Override PartName="/ppt/ink/ink3817.xml" ContentType="application/inkml+xml"/>
  <Override PartName="/ppt/ink/ink3818.xml" ContentType="application/inkml+xml"/>
  <Override PartName="/ppt/ink/ink3819.xml" ContentType="application/inkml+xml"/>
  <Override PartName="/ppt/ink/ink3820.xml" ContentType="application/inkml+xml"/>
  <Override PartName="/ppt/ink/ink3821.xml" ContentType="application/inkml+xml"/>
  <Override PartName="/ppt/ink/ink3822.xml" ContentType="application/inkml+xml"/>
  <Override PartName="/ppt/ink/ink3823.xml" ContentType="application/inkml+xml"/>
  <Override PartName="/ppt/ink/ink3824.xml" ContentType="application/inkml+xml"/>
  <Override PartName="/ppt/ink/ink3825.xml" ContentType="application/inkml+xml"/>
  <Override PartName="/ppt/ink/ink3826.xml" ContentType="application/inkml+xml"/>
  <Override PartName="/ppt/ink/ink3827.xml" ContentType="application/inkml+xml"/>
  <Override PartName="/ppt/ink/ink3828.xml" ContentType="application/inkml+xml"/>
  <Override PartName="/ppt/ink/ink3829.xml" ContentType="application/inkml+xml"/>
  <Override PartName="/ppt/ink/ink3830.xml" ContentType="application/inkml+xml"/>
  <Override PartName="/ppt/ink/ink3831.xml" ContentType="application/inkml+xml"/>
  <Override PartName="/ppt/ink/ink3832.xml" ContentType="application/inkml+xml"/>
  <Override PartName="/ppt/ink/ink3833.xml" ContentType="application/inkml+xml"/>
  <Override PartName="/ppt/ink/ink3834.xml" ContentType="application/inkml+xml"/>
  <Override PartName="/ppt/ink/ink3835.xml" ContentType="application/inkml+xml"/>
  <Override PartName="/ppt/ink/ink3836.xml" ContentType="application/inkml+xml"/>
  <Override PartName="/ppt/ink/ink3837.xml" ContentType="application/inkml+xml"/>
  <Override PartName="/ppt/ink/ink3838.xml" ContentType="application/inkml+xml"/>
  <Override PartName="/ppt/ink/ink3839.xml" ContentType="application/inkml+xml"/>
  <Override PartName="/ppt/ink/ink3840.xml" ContentType="application/inkml+xml"/>
  <Override PartName="/ppt/ink/ink3841.xml" ContentType="application/inkml+xml"/>
  <Override PartName="/ppt/ink/ink3842.xml" ContentType="application/inkml+xml"/>
  <Override PartName="/ppt/ink/ink3843.xml" ContentType="application/inkml+xml"/>
  <Override PartName="/ppt/ink/ink3844.xml" ContentType="application/inkml+xml"/>
  <Override PartName="/ppt/ink/ink3845.xml" ContentType="application/inkml+xml"/>
  <Override PartName="/ppt/ink/ink3846.xml" ContentType="application/inkml+xml"/>
  <Override PartName="/ppt/ink/ink3847.xml" ContentType="application/inkml+xml"/>
  <Override PartName="/ppt/ink/ink3848.xml" ContentType="application/inkml+xml"/>
  <Override PartName="/ppt/ink/ink3849.xml" ContentType="application/inkml+xml"/>
  <Override PartName="/ppt/ink/ink3850.xml" ContentType="application/inkml+xml"/>
  <Override PartName="/ppt/ink/ink3851.xml" ContentType="application/inkml+xml"/>
  <Override PartName="/ppt/ink/ink3852.xml" ContentType="application/inkml+xml"/>
  <Override PartName="/ppt/ink/ink3853.xml" ContentType="application/inkml+xml"/>
  <Override PartName="/ppt/ink/ink3854.xml" ContentType="application/inkml+xml"/>
  <Override PartName="/ppt/ink/ink3855.xml" ContentType="application/inkml+xml"/>
  <Override PartName="/ppt/ink/ink3856.xml" ContentType="application/inkml+xml"/>
  <Override PartName="/ppt/ink/ink3857.xml" ContentType="application/inkml+xml"/>
  <Override PartName="/ppt/ink/ink3858.xml" ContentType="application/inkml+xml"/>
  <Override PartName="/ppt/ink/ink3859.xml" ContentType="application/inkml+xml"/>
  <Override PartName="/ppt/ink/ink3860.xml" ContentType="application/inkml+xml"/>
  <Override PartName="/ppt/ink/ink3861.xml" ContentType="application/inkml+xml"/>
  <Override PartName="/ppt/ink/ink3862.xml" ContentType="application/inkml+xml"/>
  <Override PartName="/ppt/ink/ink3863.xml" ContentType="application/inkml+xml"/>
  <Override PartName="/ppt/ink/ink3864.xml" ContentType="application/inkml+xml"/>
  <Override PartName="/ppt/ink/ink3865.xml" ContentType="application/inkml+xml"/>
  <Override PartName="/ppt/ink/ink3866.xml" ContentType="application/inkml+xml"/>
  <Override PartName="/ppt/ink/ink3867.xml" ContentType="application/inkml+xml"/>
  <Override PartName="/ppt/ink/ink3868.xml" ContentType="application/inkml+xml"/>
  <Override PartName="/ppt/ink/ink3869.xml" ContentType="application/inkml+xml"/>
  <Override PartName="/ppt/ink/ink3870.xml" ContentType="application/inkml+xml"/>
  <Override PartName="/ppt/ink/ink3871.xml" ContentType="application/inkml+xml"/>
  <Override PartName="/ppt/ink/ink3872.xml" ContentType="application/inkml+xml"/>
  <Override PartName="/ppt/ink/ink3873.xml" ContentType="application/inkml+xml"/>
  <Override PartName="/ppt/ink/ink3874.xml" ContentType="application/inkml+xml"/>
  <Override PartName="/ppt/ink/ink3875.xml" ContentType="application/inkml+xml"/>
  <Override PartName="/ppt/ink/ink3876.xml" ContentType="application/inkml+xml"/>
  <Override PartName="/ppt/ink/ink3877.xml" ContentType="application/inkml+xml"/>
  <Override PartName="/ppt/ink/ink3878.xml" ContentType="application/inkml+xml"/>
  <Override PartName="/ppt/ink/ink3879.xml" ContentType="application/inkml+xml"/>
  <Override PartName="/ppt/ink/ink3880.xml" ContentType="application/inkml+xml"/>
  <Override PartName="/ppt/ink/ink3881.xml" ContentType="application/inkml+xml"/>
  <Override PartName="/ppt/ink/ink3882.xml" ContentType="application/inkml+xml"/>
  <Override PartName="/ppt/ink/ink3883.xml" ContentType="application/inkml+xml"/>
  <Override PartName="/ppt/ink/ink3884.xml" ContentType="application/inkml+xml"/>
  <Override PartName="/ppt/ink/ink3885.xml" ContentType="application/inkml+xml"/>
  <Override PartName="/ppt/ink/ink3886.xml" ContentType="application/inkml+xml"/>
  <Override PartName="/ppt/ink/ink3887.xml" ContentType="application/inkml+xml"/>
  <Override PartName="/ppt/ink/ink3888.xml" ContentType="application/inkml+xml"/>
  <Override PartName="/ppt/ink/ink3889.xml" ContentType="application/inkml+xml"/>
  <Override PartName="/ppt/ink/ink3890.xml" ContentType="application/inkml+xml"/>
  <Override PartName="/ppt/ink/ink3891.xml" ContentType="application/inkml+xml"/>
  <Override PartName="/ppt/ink/ink3892.xml" ContentType="application/inkml+xml"/>
  <Override PartName="/ppt/ink/ink3893.xml" ContentType="application/inkml+xml"/>
  <Override PartName="/ppt/ink/ink3894.xml" ContentType="application/inkml+xml"/>
  <Override PartName="/ppt/ink/ink3895.xml" ContentType="application/inkml+xml"/>
  <Override PartName="/ppt/ink/ink3896.xml" ContentType="application/inkml+xml"/>
  <Override PartName="/ppt/ink/ink3897.xml" ContentType="application/inkml+xml"/>
  <Override PartName="/ppt/ink/ink3898.xml" ContentType="application/inkml+xml"/>
  <Override PartName="/ppt/ink/ink3899.xml" ContentType="application/inkml+xml"/>
  <Override PartName="/ppt/ink/ink3900.xml" ContentType="application/inkml+xml"/>
  <Override PartName="/ppt/ink/ink3901.xml" ContentType="application/inkml+xml"/>
  <Override PartName="/ppt/ink/ink3902.xml" ContentType="application/inkml+xml"/>
  <Override PartName="/ppt/ink/ink3903.xml" ContentType="application/inkml+xml"/>
  <Override PartName="/ppt/ink/ink3904.xml" ContentType="application/inkml+xml"/>
  <Override PartName="/ppt/ink/ink3905.xml" ContentType="application/inkml+xml"/>
  <Override PartName="/ppt/ink/ink3906.xml" ContentType="application/inkml+xml"/>
  <Override PartName="/ppt/ink/ink3907.xml" ContentType="application/inkml+xml"/>
  <Override PartName="/ppt/ink/ink3908.xml" ContentType="application/inkml+xml"/>
  <Override PartName="/ppt/ink/ink3909.xml" ContentType="application/inkml+xml"/>
  <Override PartName="/ppt/ink/ink3910.xml" ContentType="application/inkml+xml"/>
  <Override PartName="/ppt/ink/ink3911.xml" ContentType="application/inkml+xml"/>
  <Override PartName="/ppt/ink/ink3912.xml" ContentType="application/inkml+xml"/>
  <Override PartName="/ppt/ink/ink3913.xml" ContentType="application/inkml+xml"/>
  <Override PartName="/ppt/ink/ink3914.xml" ContentType="application/inkml+xml"/>
  <Override PartName="/ppt/ink/ink3915.xml" ContentType="application/inkml+xml"/>
  <Override PartName="/ppt/ink/ink3916.xml" ContentType="application/inkml+xml"/>
  <Override PartName="/ppt/ink/ink3917.xml" ContentType="application/inkml+xml"/>
  <Override PartName="/ppt/ink/ink3918.xml" ContentType="application/inkml+xml"/>
  <Override PartName="/ppt/ink/ink3919.xml" ContentType="application/inkml+xml"/>
  <Override PartName="/ppt/ink/ink3920.xml" ContentType="application/inkml+xml"/>
  <Override PartName="/ppt/ink/ink3921.xml" ContentType="application/inkml+xml"/>
  <Override PartName="/ppt/ink/ink3922.xml" ContentType="application/inkml+xml"/>
  <Override PartName="/ppt/ink/ink3923.xml" ContentType="application/inkml+xml"/>
  <Override PartName="/ppt/ink/ink3924.xml" ContentType="application/inkml+xml"/>
  <Override PartName="/ppt/ink/ink3925.xml" ContentType="application/inkml+xml"/>
  <Override PartName="/ppt/ink/ink3926.xml" ContentType="application/inkml+xml"/>
  <Override PartName="/ppt/ink/ink3927.xml" ContentType="application/inkml+xml"/>
  <Override PartName="/ppt/ink/ink3928.xml" ContentType="application/inkml+xml"/>
  <Override PartName="/ppt/ink/ink3929.xml" ContentType="application/inkml+xml"/>
  <Override PartName="/ppt/ink/ink3930.xml" ContentType="application/inkml+xml"/>
  <Override PartName="/ppt/ink/ink3931.xml" ContentType="application/inkml+xml"/>
  <Override PartName="/ppt/ink/ink3932.xml" ContentType="application/inkml+xml"/>
  <Override PartName="/ppt/ink/ink3933.xml" ContentType="application/inkml+xml"/>
  <Override PartName="/ppt/ink/ink3934.xml" ContentType="application/inkml+xml"/>
  <Override PartName="/ppt/ink/ink3935.xml" ContentType="application/inkml+xml"/>
  <Override PartName="/ppt/ink/ink3936.xml" ContentType="application/inkml+xml"/>
  <Override PartName="/ppt/ink/ink3937.xml" ContentType="application/inkml+xml"/>
  <Override PartName="/ppt/ink/ink3938.xml" ContentType="application/inkml+xml"/>
  <Override PartName="/ppt/ink/ink3939.xml" ContentType="application/inkml+xml"/>
  <Override PartName="/ppt/ink/ink3940.xml" ContentType="application/inkml+xml"/>
  <Override PartName="/ppt/ink/ink3941.xml" ContentType="application/inkml+xml"/>
  <Override PartName="/ppt/ink/ink3942.xml" ContentType="application/inkml+xml"/>
  <Override PartName="/ppt/ink/ink3943.xml" ContentType="application/inkml+xml"/>
  <Override PartName="/ppt/ink/ink3944.xml" ContentType="application/inkml+xml"/>
  <Override PartName="/ppt/ink/ink3945.xml" ContentType="application/inkml+xml"/>
  <Override PartName="/ppt/ink/ink3946.xml" ContentType="application/inkml+xml"/>
  <Override PartName="/ppt/ink/ink3947.xml" ContentType="application/inkml+xml"/>
  <Override PartName="/ppt/ink/ink3948.xml" ContentType="application/inkml+xml"/>
  <Override PartName="/ppt/ink/ink3949.xml" ContentType="application/inkml+xml"/>
  <Override PartName="/ppt/ink/ink3950.xml" ContentType="application/inkml+xml"/>
  <Override PartName="/ppt/ink/ink3951.xml" ContentType="application/inkml+xml"/>
  <Override PartName="/ppt/ink/ink3952.xml" ContentType="application/inkml+xml"/>
  <Override PartName="/ppt/ink/ink3953.xml" ContentType="application/inkml+xml"/>
  <Override PartName="/ppt/ink/ink3954.xml" ContentType="application/inkml+xml"/>
  <Override PartName="/ppt/ink/ink3955.xml" ContentType="application/inkml+xml"/>
  <Override PartName="/ppt/ink/ink3956.xml" ContentType="application/inkml+xml"/>
  <Override PartName="/ppt/ink/ink3957.xml" ContentType="application/inkml+xml"/>
  <Override PartName="/ppt/ink/ink3958.xml" ContentType="application/inkml+xml"/>
  <Override PartName="/ppt/ink/ink3959.xml" ContentType="application/inkml+xml"/>
  <Override PartName="/ppt/ink/ink3960.xml" ContentType="application/inkml+xml"/>
  <Override PartName="/ppt/ink/ink3961.xml" ContentType="application/inkml+xml"/>
  <Override PartName="/ppt/ink/ink3962.xml" ContentType="application/inkml+xml"/>
  <Override PartName="/ppt/ink/ink3963.xml" ContentType="application/inkml+xml"/>
  <Override PartName="/ppt/ink/ink3964.xml" ContentType="application/inkml+xml"/>
  <Override PartName="/ppt/ink/ink3965.xml" ContentType="application/inkml+xml"/>
  <Override PartName="/ppt/ink/ink3966.xml" ContentType="application/inkml+xml"/>
  <Override PartName="/ppt/ink/ink3967.xml" ContentType="application/inkml+xml"/>
  <Override PartName="/ppt/ink/ink3968.xml" ContentType="application/inkml+xml"/>
  <Override PartName="/ppt/ink/ink3969.xml" ContentType="application/inkml+xml"/>
  <Override PartName="/ppt/ink/ink3970.xml" ContentType="application/inkml+xml"/>
  <Override PartName="/ppt/ink/ink3971.xml" ContentType="application/inkml+xml"/>
  <Override PartName="/ppt/ink/ink3972.xml" ContentType="application/inkml+xml"/>
  <Override PartName="/ppt/ink/ink3973.xml" ContentType="application/inkml+xml"/>
  <Override PartName="/ppt/ink/ink3974.xml" ContentType="application/inkml+xml"/>
  <Override PartName="/ppt/ink/ink3975.xml" ContentType="application/inkml+xml"/>
  <Override PartName="/ppt/ink/ink3976.xml" ContentType="application/inkml+xml"/>
  <Override PartName="/ppt/ink/ink3977.xml" ContentType="application/inkml+xml"/>
  <Override PartName="/ppt/ink/ink3978.xml" ContentType="application/inkml+xml"/>
  <Override PartName="/ppt/ink/ink3979.xml" ContentType="application/inkml+xml"/>
  <Override PartName="/ppt/ink/ink3980.xml" ContentType="application/inkml+xml"/>
  <Override PartName="/ppt/ink/ink3981.xml" ContentType="application/inkml+xml"/>
  <Override PartName="/ppt/ink/ink3982.xml" ContentType="application/inkml+xml"/>
  <Override PartName="/ppt/ink/ink3983.xml" ContentType="application/inkml+xml"/>
  <Override PartName="/ppt/ink/ink3984.xml" ContentType="application/inkml+xml"/>
  <Override PartName="/ppt/ink/ink3985.xml" ContentType="application/inkml+xml"/>
  <Override PartName="/ppt/ink/ink3986.xml" ContentType="application/inkml+xml"/>
  <Override PartName="/ppt/ink/ink3987.xml" ContentType="application/inkml+xml"/>
  <Override PartName="/ppt/ink/ink3988.xml" ContentType="application/inkml+xml"/>
  <Override PartName="/ppt/ink/ink3989.xml" ContentType="application/inkml+xml"/>
  <Override PartName="/ppt/ink/ink3990.xml" ContentType="application/inkml+xml"/>
  <Override PartName="/ppt/ink/ink3991.xml" ContentType="application/inkml+xml"/>
  <Override PartName="/ppt/ink/ink3992.xml" ContentType="application/inkml+xml"/>
  <Override PartName="/ppt/ink/ink3993.xml" ContentType="application/inkml+xml"/>
  <Override PartName="/ppt/ink/ink3994.xml" ContentType="application/inkml+xml"/>
  <Override PartName="/ppt/ink/ink3995.xml" ContentType="application/inkml+xml"/>
  <Override PartName="/ppt/ink/ink3996.xml" ContentType="application/inkml+xml"/>
  <Override PartName="/ppt/ink/ink3997.xml" ContentType="application/inkml+xml"/>
  <Override PartName="/ppt/ink/ink3998.xml" ContentType="application/inkml+xml"/>
  <Override PartName="/ppt/ink/ink3999.xml" ContentType="application/inkml+xml"/>
  <Override PartName="/ppt/ink/ink4000.xml" ContentType="application/inkml+xml"/>
  <Override PartName="/ppt/ink/ink4001.xml" ContentType="application/inkml+xml"/>
  <Override PartName="/ppt/ink/ink4002.xml" ContentType="application/inkml+xml"/>
  <Override PartName="/ppt/ink/ink4003.xml" ContentType="application/inkml+xml"/>
  <Override PartName="/ppt/ink/ink4004.xml" ContentType="application/inkml+xml"/>
  <Override PartName="/ppt/ink/ink4005.xml" ContentType="application/inkml+xml"/>
  <Override PartName="/ppt/ink/ink4006.xml" ContentType="application/inkml+xml"/>
  <Override PartName="/ppt/ink/ink4007.xml" ContentType="application/inkml+xml"/>
  <Override PartName="/ppt/ink/ink4008.xml" ContentType="application/inkml+xml"/>
  <Override PartName="/ppt/ink/ink4009.xml" ContentType="application/inkml+xml"/>
  <Override PartName="/ppt/ink/ink4010.xml" ContentType="application/inkml+xml"/>
  <Override PartName="/ppt/ink/ink4011.xml" ContentType="application/inkml+xml"/>
  <Override PartName="/ppt/ink/ink4012.xml" ContentType="application/inkml+xml"/>
  <Override PartName="/ppt/ink/ink4013.xml" ContentType="application/inkml+xml"/>
  <Override PartName="/ppt/ink/ink4014.xml" ContentType="application/inkml+xml"/>
  <Override PartName="/ppt/ink/ink4015.xml" ContentType="application/inkml+xml"/>
  <Override PartName="/ppt/ink/ink4016.xml" ContentType="application/inkml+xml"/>
  <Override PartName="/ppt/ink/ink4017.xml" ContentType="application/inkml+xml"/>
  <Override PartName="/ppt/ink/ink4018.xml" ContentType="application/inkml+xml"/>
  <Override PartName="/ppt/ink/ink4019.xml" ContentType="application/inkml+xml"/>
  <Override PartName="/ppt/ink/ink4020.xml" ContentType="application/inkml+xml"/>
  <Override PartName="/ppt/ink/ink4021.xml" ContentType="application/inkml+xml"/>
  <Override PartName="/ppt/ink/ink4022.xml" ContentType="application/inkml+xml"/>
  <Override PartName="/ppt/ink/ink4023.xml" ContentType="application/inkml+xml"/>
  <Override PartName="/ppt/ink/ink4024.xml" ContentType="application/inkml+xml"/>
  <Override PartName="/ppt/ink/ink4025.xml" ContentType="application/inkml+xml"/>
  <Override PartName="/ppt/ink/ink4026.xml" ContentType="application/inkml+xml"/>
  <Override PartName="/ppt/ink/ink4027.xml" ContentType="application/inkml+xml"/>
  <Override PartName="/ppt/ink/ink4028.xml" ContentType="application/inkml+xml"/>
  <Override PartName="/ppt/ink/ink4029.xml" ContentType="application/inkml+xml"/>
  <Override PartName="/ppt/ink/ink4030.xml" ContentType="application/inkml+xml"/>
  <Override PartName="/ppt/ink/ink4031.xml" ContentType="application/inkml+xml"/>
  <Override PartName="/ppt/ink/ink4032.xml" ContentType="application/inkml+xml"/>
  <Override PartName="/ppt/ink/ink4033.xml" ContentType="application/inkml+xml"/>
  <Override PartName="/ppt/ink/ink4034.xml" ContentType="application/inkml+xml"/>
  <Override PartName="/ppt/ink/ink4035.xml" ContentType="application/inkml+xml"/>
  <Override PartName="/ppt/ink/ink4036.xml" ContentType="application/inkml+xml"/>
  <Override PartName="/ppt/ink/ink4037.xml" ContentType="application/inkml+xml"/>
  <Override PartName="/ppt/ink/ink4038.xml" ContentType="application/inkml+xml"/>
  <Override PartName="/ppt/ink/ink4039.xml" ContentType="application/inkml+xml"/>
  <Override PartName="/ppt/ink/ink4040.xml" ContentType="application/inkml+xml"/>
  <Override PartName="/ppt/ink/ink4041.xml" ContentType="application/inkml+xml"/>
  <Override PartName="/ppt/ink/ink4042.xml" ContentType="application/inkml+xml"/>
  <Override PartName="/ppt/ink/ink4043.xml" ContentType="application/inkml+xml"/>
  <Override PartName="/ppt/ink/ink4044.xml" ContentType="application/inkml+xml"/>
  <Override PartName="/ppt/ink/ink4045.xml" ContentType="application/inkml+xml"/>
  <Override PartName="/ppt/ink/ink4046.xml" ContentType="application/inkml+xml"/>
  <Override PartName="/ppt/ink/ink4047.xml" ContentType="application/inkml+xml"/>
  <Override PartName="/ppt/ink/ink4048.xml" ContentType="application/inkml+xml"/>
  <Override PartName="/ppt/ink/ink4049.xml" ContentType="application/inkml+xml"/>
  <Override PartName="/ppt/ink/ink4050.xml" ContentType="application/inkml+xml"/>
  <Override PartName="/ppt/ink/ink4051.xml" ContentType="application/inkml+xml"/>
  <Override PartName="/ppt/ink/ink4052.xml" ContentType="application/inkml+xml"/>
  <Override PartName="/ppt/ink/ink4053.xml" ContentType="application/inkml+xml"/>
  <Override PartName="/ppt/ink/ink4054.xml" ContentType="application/inkml+xml"/>
  <Override PartName="/ppt/ink/ink4055.xml" ContentType="application/inkml+xml"/>
  <Override PartName="/ppt/ink/ink4056.xml" ContentType="application/inkml+xml"/>
  <Override PartName="/ppt/ink/ink4057.xml" ContentType="application/inkml+xml"/>
  <Override PartName="/ppt/ink/ink4058.xml" ContentType="application/inkml+xml"/>
  <Override PartName="/ppt/ink/ink4059.xml" ContentType="application/inkml+xml"/>
  <Override PartName="/ppt/ink/ink4060.xml" ContentType="application/inkml+xml"/>
  <Override PartName="/ppt/ink/ink4061.xml" ContentType="application/inkml+xml"/>
  <Override PartName="/ppt/ink/ink4062.xml" ContentType="application/inkml+xml"/>
  <Override PartName="/ppt/ink/ink4063.xml" ContentType="application/inkml+xml"/>
  <Override PartName="/ppt/ink/ink4064.xml" ContentType="application/inkml+xml"/>
  <Override PartName="/ppt/ink/ink4065.xml" ContentType="application/inkml+xml"/>
  <Override PartName="/ppt/ink/ink4066.xml" ContentType="application/inkml+xml"/>
  <Override PartName="/ppt/ink/ink4067.xml" ContentType="application/inkml+xml"/>
  <Override PartName="/ppt/ink/ink4068.xml" ContentType="application/inkml+xml"/>
  <Override PartName="/ppt/ink/ink4069.xml" ContentType="application/inkml+xml"/>
  <Override PartName="/ppt/ink/ink4070.xml" ContentType="application/inkml+xml"/>
  <Override PartName="/ppt/ink/ink4071.xml" ContentType="application/inkml+xml"/>
  <Override PartName="/ppt/ink/ink4072.xml" ContentType="application/inkml+xml"/>
  <Override PartName="/ppt/ink/ink4073.xml" ContentType="application/inkml+xml"/>
  <Override PartName="/ppt/ink/ink4074.xml" ContentType="application/inkml+xml"/>
  <Override PartName="/ppt/ink/ink4075.xml" ContentType="application/inkml+xml"/>
  <Override PartName="/ppt/ink/ink4076.xml" ContentType="application/inkml+xml"/>
  <Override PartName="/ppt/ink/ink4077.xml" ContentType="application/inkml+xml"/>
  <Override PartName="/ppt/ink/ink4078.xml" ContentType="application/inkml+xml"/>
  <Override PartName="/ppt/ink/ink4079.xml" ContentType="application/inkml+xml"/>
  <Override PartName="/ppt/ink/ink4080.xml" ContentType="application/inkml+xml"/>
  <Override PartName="/ppt/ink/ink4081.xml" ContentType="application/inkml+xml"/>
  <Override PartName="/ppt/ink/ink4082.xml" ContentType="application/inkml+xml"/>
  <Override PartName="/ppt/ink/ink4083.xml" ContentType="application/inkml+xml"/>
  <Override PartName="/ppt/ink/ink4084.xml" ContentType="application/inkml+xml"/>
  <Override PartName="/ppt/ink/ink4085.xml" ContentType="application/inkml+xml"/>
  <Override PartName="/ppt/ink/ink4086.xml" ContentType="application/inkml+xml"/>
  <Override PartName="/ppt/ink/ink4087.xml" ContentType="application/inkml+xml"/>
  <Override PartName="/ppt/ink/ink4088.xml" ContentType="application/inkml+xml"/>
  <Override PartName="/ppt/ink/ink4089.xml" ContentType="application/inkml+xml"/>
  <Override PartName="/ppt/ink/ink4090.xml" ContentType="application/inkml+xml"/>
  <Override PartName="/ppt/ink/ink4091.xml" ContentType="application/inkml+xml"/>
  <Override PartName="/ppt/ink/ink4092.xml" ContentType="application/inkml+xml"/>
  <Override PartName="/ppt/ink/ink4093.xml" ContentType="application/inkml+xml"/>
  <Override PartName="/ppt/ink/ink4094.xml" ContentType="application/inkml+xml"/>
  <Override PartName="/ppt/ink/ink4095.xml" ContentType="application/inkml+xml"/>
  <Override PartName="/ppt/ink/ink4096.xml" ContentType="application/inkml+xml"/>
  <Override PartName="/ppt/ink/ink4097.xml" ContentType="application/inkml+xml"/>
  <Override PartName="/ppt/ink/ink4098.xml" ContentType="application/inkml+xml"/>
  <Override PartName="/ppt/ink/ink4099.xml" ContentType="application/inkml+xml"/>
  <Override PartName="/ppt/ink/ink4100.xml" ContentType="application/inkml+xml"/>
  <Override PartName="/ppt/ink/ink4101.xml" ContentType="application/inkml+xml"/>
  <Override PartName="/ppt/ink/ink4102.xml" ContentType="application/inkml+xml"/>
  <Override PartName="/ppt/ink/ink4103.xml" ContentType="application/inkml+xml"/>
  <Override PartName="/ppt/ink/ink4104.xml" ContentType="application/inkml+xml"/>
  <Override PartName="/ppt/ink/ink4105.xml" ContentType="application/inkml+xml"/>
  <Override PartName="/ppt/ink/ink4106.xml" ContentType="application/inkml+xml"/>
  <Override PartName="/ppt/ink/ink4107.xml" ContentType="application/inkml+xml"/>
  <Override PartName="/ppt/ink/ink4108.xml" ContentType="application/inkml+xml"/>
  <Override PartName="/ppt/ink/ink4109.xml" ContentType="application/inkml+xml"/>
  <Override PartName="/ppt/ink/ink4110.xml" ContentType="application/inkml+xml"/>
  <Override PartName="/ppt/ink/ink4111.xml" ContentType="application/inkml+xml"/>
  <Override PartName="/ppt/ink/ink4112.xml" ContentType="application/inkml+xml"/>
  <Override PartName="/ppt/ink/ink4113.xml" ContentType="application/inkml+xml"/>
  <Override PartName="/ppt/ink/ink4114.xml" ContentType="application/inkml+xml"/>
  <Override PartName="/ppt/ink/ink4115.xml" ContentType="application/inkml+xml"/>
  <Override PartName="/ppt/ink/ink4116.xml" ContentType="application/inkml+xml"/>
  <Override PartName="/ppt/ink/ink4117.xml" ContentType="application/inkml+xml"/>
  <Override PartName="/ppt/ink/ink4118.xml" ContentType="application/inkml+xml"/>
  <Override PartName="/ppt/ink/ink4119.xml" ContentType="application/inkml+xml"/>
  <Override PartName="/ppt/ink/ink4120.xml" ContentType="application/inkml+xml"/>
  <Override PartName="/ppt/ink/ink4121.xml" ContentType="application/inkml+xml"/>
  <Override PartName="/ppt/ink/ink4122.xml" ContentType="application/inkml+xml"/>
  <Override PartName="/ppt/ink/ink4123.xml" ContentType="application/inkml+xml"/>
  <Override PartName="/ppt/ink/ink4124.xml" ContentType="application/inkml+xml"/>
  <Override PartName="/ppt/ink/ink4125.xml" ContentType="application/inkml+xml"/>
  <Override PartName="/ppt/ink/ink4126.xml" ContentType="application/inkml+xml"/>
  <Override PartName="/ppt/ink/ink4127.xml" ContentType="application/inkml+xml"/>
  <Override PartName="/ppt/ink/ink4128.xml" ContentType="application/inkml+xml"/>
  <Override PartName="/ppt/ink/ink4129.xml" ContentType="application/inkml+xml"/>
  <Override PartName="/ppt/ink/ink4130.xml" ContentType="application/inkml+xml"/>
  <Override PartName="/ppt/ink/ink4131.xml" ContentType="application/inkml+xml"/>
  <Override PartName="/ppt/ink/ink4132.xml" ContentType="application/inkml+xml"/>
  <Override PartName="/ppt/ink/ink4133.xml" ContentType="application/inkml+xml"/>
  <Override PartName="/ppt/ink/ink4134.xml" ContentType="application/inkml+xml"/>
  <Override PartName="/ppt/ink/ink4135.xml" ContentType="application/inkml+xml"/>
  <Override PartName="/ppt/ink/ink4136.xml" ContentType="application/inkml+xml"/>
  <Override PartName="/ppt/ink/ink4137.xml" ContentType="application/inkml+xml"/>
  <Override PartName="/ppt/ink/ink4138.xml" ContentType="application/inkml+xml"/>
  <Override PartName="/ppt/ink/ink4139.xml" ContentType="application/inkml+xml"/>
  <Override PartName="/ppt/ink/ink4140.xml" ContentType="application/inkml+xml"/>
  <Override PartName="/ppt/ink/ink4141.xml" ContentType="application/inkml+xml"/>
  <Override PartName="/ppt/ink/ink4142.xml" ContentType="application/inkml+xml"/>
  <Override PartName="/ppt/ink/ink4143.xml" ContentType="application/inkml+xml"/>
  <Override PartName="/ppt/ink/ink4144.xml" ContentType="application/inkml+xml"/>
  <Override PartName="/ppt/ink/ink4145.xml" ContentType="application/inkml+xml"/>
  <Override PartName="/ppt/ink/ink4146.xml" ContentType="application/inkml+xml"/>
  <Override PartName="/ppt/ink/ink4147.xml" ContentType="application/inkml+xml"/>
  <Override PartName="/ppt/ink/ink4148.xml" ContentType="application/inkml+xml"/>
  <Override PartName="/ppt/ink/ink4149.xml" ContentType="application/inkml+xml"/>
  <Override PartName="/ppt/ink/ink4150.xml" ContentType="application/inkml+xml"/>
  <Override PartName="/ppt/ink/ink4151.xml" ContentType="application/inkml+xml"/>
  <Override PartName="/ppt/ink/ink4152.xml" ContentType="application/inkml+xml"/>
  <Override PartName="/ppt/ink/ink4153.xml" ContentType="application/inkml+xml"/>
  <Override PartName="/ppt/ink/ink4154.xml" ContentType="application/inkml+xml"/>
  <Override PartName="/ppt/ink/ink4155.xml" ContentType="application/inkml+xml"/>
  <Override PartName="/ppt/ink/ink4156.xml" ContentType="application/inkml+xml"/>
  <Override PartName="/ppt/ink/ink4157.xml" ContentType="application/inkml+xml"/>
  <Override PartName="/ppt/ink/ink4158.xml" ContentType="application/inkml+xml"/>
  <Override PartName="/ppt/ink/ink4159.xml" ContentType="application/inkml+xml"/>
  <Override PartName="/ppt/ink/ink4160.xml" ContentType="application/inkml+xml"/>
  <Override PartName="/ppt/ink/ink4161.xml" ContentType="application/inkml+xml"/>
  <Override PartName="/ppt/ink/ink4162.xml" ContentType="application/inkml+xml"/>
  <Override PartName="/ppt/ink/ink4163.xml" ContentType="application/inkml+xml"/>
  <Override PartName="/ppt/ink/ink4164.xml" ContentType="application/inkml+xml"/>
  <Override PartName="/ppt/ink/ink4165.xml" ContentType="application/inkml+xml"/>
  <Override PartName="/ppt/ink/ink4166.xml" ContentType="application/inkml+xml"/>
  <Override PartName="/ppt/ink/ink4167.xml" ContentType="application/inkml+xml"/>
  <Override PartName="/ppt/ink/ink4168.xml" ContentType="application/inkml+xml"/>
  <Override PartName="/ppt/ink/ink4169.xml" ContentType="application/inkml+xml"/>
  <Override PartName="/ppt/ink/ink4170.xml" ContentType="application/inkml+xml"/>
  <Override PartName="/ppt/ink/ink4171.xml" ContentType="application/inkml+xml"/>
  <Override PartName="/ppt/ink/ink4172.xml" ContentType="application/inkml+xml"/>
  <Override PartName="/ppt/ink/ink4173.xml" ContentType="application/inkml+xml"/>
  <Override PartName="/ppt/ink/ink4174.xml" ContentType="application/inkml+xml"/>
  <Override PartName="/ppt/ink/ink4175.xml" ContentType="application/inkml+xml"/>
  <Override PartName="/ppt/ink/ink4176.xml" ContentType="application/inkml+xml"/>
  <Override PartName="/ppt/ink/ink4177.xml" ContentType="application/inkml+xml"/>
  <Override PartName="/ppt/ink/ink4178.xml" ContentType="application/inkml+xml"/>
  <Override PartName="/ppt/ink/ink4179.xml" ContentType="application/inkml+xml"/>
  <Override PartName="/ppt/ink/ink4180.xml" ContentType="application/inkml+xml"/>
  <Override PartName="/ppt/ink/ink4181.xml" ContentType="application/inkml+xml"/>
  <Override PartName="/ppt/ink/ink4182.xml" ContentType="application/inkml+xml"/>
  <Override PartName="/ppt/ink/ink4183.xml" ContentType="application/inkml+xml"/>
  <Override PartName="/ppt/ink/ink4184.xml" ContentType="application/inkml+xml"/>
  <Override PartName="/ppt/ink/ink4185.xml" ContentType="application/inkml+xml"/>
  <Override PartName="/ppt/ink/ink4186.xml" ContentType="application/inkml+xml"/>
  <Override PartName="/ppt/ink/ink4187.xml" ContentType="application/inkml+xml"/>
  <Override PartName="/ppt/ink/ink4188.xml" ContentType="application/inkml+xml"/>
  <Override PartName="/ppt/ink/ink4189.xml" ContentType="application/inkml+xml"/>
  <Override PartName="/ppt/ink/ink4190.xml" ContentType="application/inkml+xml"/>
  <Override PartName="/ppt/ink/ink4191.xml" ContentType="application/inkml+xml"/>
  <Override PartName="/ppt/ink/ink4192.xml" ContentType="application/inkml+xml"/>
  <Override PartName="/ppt/ink/ink4193.xml" ContentType="application/inkml+xml"/>
  <Override PartName="/ppt/ink/ink4194.xml" ContentType="application/inkml+xml"/>
  <Override PartName="/ppt/ink/ink4195.xml" ContentType="application/inkml+xml"/>
  <Override PartName="/ppt/ink/ink4196.xml" ContentType="application/inkml+xml"/>
  <Override PartName="/ppt/ink/ink4197.xml" ContentType="application/inkml+xml"/>
  <Override PartName="/ppt/ink/ink4198.xml" ContentType="application/inkml+xml"/>
  <Override PartName="/ppt/ink/ink4199.xml" ContentType="application/inkml+xml"/>
  <Override PartName="/ppt/ink/ink4200.xml" ContentType="application/inkml+xml"/>
  <Override PartName="/ppt/ink/ink4201.xml" ContentType="application/inkml+xml"/>
  <Override PartName="/ppt/ink/ink4202.xml" ContentType="application/inkml+xml"/>
  <Override PartName="/ppt/ink/ink4203.xml" ContentType="application/inkml+xml"/>
  <Override PartName="/ppt/ink/ink4204.xml" ContentType="application/inkml+xml"/>
  <Override PartName="/ppt/ink/ink4205.xml" ContentType="application/inkml+xml"/>
  <Override PartName="/ppt/ink/ink4206.xml" ContentType="application/inkml+xml"/>
  <Override PartName="/ppt/ink/ink4207.xml" ContentType="application/inkml+xml"/>
  <Override PartName="/ppt/ink/ink4208.xml" ContentType="application/inkml+xml"/>
  <Override PartName="/ppt/ink/ink4209.xml" ContentType="application/inkml+xml"/>
  <Override PartName="/ppt/ink/ink4210.xml" ContentType="application/inkml+xml"/>
  <Override PartName="/ppt/ink/ink4211.xml" ContentType="application/inkml+xml"/>
  <Override PartName="/ppt/ink/ink4212.xml" ContentType="application/inkml+xml"/>
  <Override PartName="/ppt/ink/ink4213.xml" ContentType="application/inkml+xml"/>
  <Override PartName="/ppt/ink/ink4214.xml" ContentType="application/inkml+xml"/>
  <Override PartName="/ppt/ink/ink4215.xml" ContentType="application/inkml+xml"/>
  <Override PartName="/ppt/ink/ink4216.xml" ContentType="application/inkml+xml"/>
  <Override PartName="/ppt/ink/ink4217.xml" ContentType="application/inkml+xml"/>
  <Override PartName="/ppt/ink/ink4218.xml" ContentType="application/inkml+xml"/>
  <Override PartName="/ppt/ink/ink4219.xml" ContentType="application/inkml+xml"/>
  <Override PartName="/ppt/ink/ink4220.xml" ContentType="application/inkml+xml"/>
  <Override PartName="/ppt/ink/ink4221.xml" ContentType="application/inkml+xml"/>
  <Override PartName="/ppt/ink/ink4222.xml" ContentType="application/inkml+xml"/>
  <Override PartName="/ppt/ink/ink4223.xml" ContentType="application/inkml+xml"/>
  <Override PartName="/ppt/ink/ink4224.xml" ContentType="application/inkml+xml"/>
  <Override PartName="/ppt/ink/ink4225.xml" ContentType="application/inkml+xml"/>
  <Override PartName="/ppt/ink/ink4226.xml" ContentType="application/inkml+xml"/>
  <Override PartName="/ppt/ink/ink4227.xml" ContentType="application/inkml+xml"/>
  <Override PartName="/ppt/ink/ink4228.xml" ContentType="application/inkml+xml"/>
  <Override PartName="/ppt/ink/ink4229.xml" ContentType="application/inkml+xml"/>
  <Override PartName="/ppt/ink/ink4230.xml" ContentType="application/inkml+xml"/>
  <Override PartName="/ppt/ink/ink4231.xml" ContentType="application/inkml+xml"/>
  <Override PartName="/ppt/ink/ink4232.xml" ContentType="application/inkml+xml"/>
  <Override PartName="/ppt/ink/ink4233.xml" ContentType="application/inkml+xml"/>
  <Override PartName="/ppt/ink/ink4234.xml" ContentType="application/inkml+xml"/>
  <Override PartName="/ppt/ink/ink4235.xml" ContentType="application/inkml+xml"/>
  <Override PartName="/ppt/ink/ink4236.xml" ContentType="application/inkml+xml"/>
  <Override PartName="/ppt/ink/ink4237.xml" ContentType="application/inkml+xml"/>
  <Override PartName="/ppt/ink/ink4238.xml" ContentType="application/inkml+xml"/>
  <Override PartName="/ppt/ink/ink4239.xml" ContentType="application/inkml+xml"/>
  <Override PartName="/ppt/ink/ink4240.xml" ContentType="application/inkml+xml"/>
  <Override PartName="/ppt/ink/ink4241.xml" ContentType="application/inkml+xml"/>
  <Override PartName="/ppt/ink/ink4242.xml" ContentType="application/inkml+xml"/>
  <Override PartName="/ppt/ink/ink4243.xml" ContentType="application/inkml+xml"/>
  <Override PartName="/ppt/ink/ink4244.xml" ContentType="application/inkml+xml"/>
  <Override PartName="/ppt/ink/ink4245.xml" ContentType="application/inkml+xml"/>
  <Override PartName="/ppt/ink/ink4246.xml" ContentType="application/inkml+xml"/>
  <Override PartName="/ppt/ink/ink4247.xml" ContentType="application/inkml+xml"/>
  <Override PartName="/ppt/ink/ink4248.xml" ContentType="application/inkml+xml"/>
  <Override PartName="/ppt/ink/ink4249.xml" ContentType="application/inkml+xml"/>
  <Override PartName="/ppt/ink/ink4250.xml" ContentType="application/inkml+xml"/>
  <Override PartName="/ppt/ink/ink4251.xml" ContentType="application/inkml+xml"/>
  <Override PartName="/ppt/ink/ink4252.xml" ContentType="application/inkml+xml"/>
  <Override PartName="/ppt/ink/ink4253.xml" ContentType="application/inkml+xml"/>
  <Override PartName="/ppt/ink/ink4254.xml" ContentType="application/inkml+xml"/>
  <Override PartName="/ppt/ink/ink4255.xml" ContentType="application/inkml+xml"/>
  <Override PartName="/ppt/ink/ink4256.xml" ContentType="application/inkml+xml"/>
  <Override PartName="/ppt/ink/ink4257.xml" ContentType="application/inkml+xml"/>
  <Override PartName="/ppt/ink/ink4258.xml" ContentType="application/inkml+xml"/>
  <Override PartName="/ppt/ink/ink4259.xml" ContentType="application/inkml+xml"/>
  <Override PartName="/ppt/ink/ink4260.xml" ContentType="application/inkml+xml"/>
  <Override PartName="/ppt/ink/ink4261.xml" ContentType="application/inkml+xml"/>
  <Override PartName="/ppt/ink/ink4262.xml" ContentType="application/inkml+xml"/>
  <Override PartName="/ppt/ink/ink4263.xml" ContentType="application/inkml+xml"/>
  <Override PartName="/ppt/ink/ink4264.xml" ContentType="application/inkml+xml"/>
  <Override PartName="/ppt/ink/ink4265.xml" ContentType="application/inkml+xml"/>
  <Override PartName="/ppt/ink/ink4266.xml" ContentType="application/inkml+xml"/>
  <Override PartName="/ppt/ink/ink4267.xml" ContentType="application/inkml+xml"/>
  <Override PartName="/ppt/ink/ink4268.xml" ContentType="application/inkml+xml"/>
  <Override PartName="/ppt/ink/ink4269.xml" ContentType="application/inkml+xml"/>
  <Override PartName="/ppt/ink/ink4270.xml" ContentType="application/inkml+xml"/>
  <Override PartName="/ppt/ink/ink4271.xml" ContentType="application/inkml+xml"/>
  <Override PartName="/ppt/ink/ink4272.xml" ContentType="application/inkml+xml"/>
  <Override PartName="/ppt/ink/ink4273.xml" ContentType="application/inkml+xml"/>
  <Override PartName="/ppt/ink/ink4274.xml" ContentType="application/inkml+xml"/>
  <Override PartName="/ppt/ink/ink4275.xml" ContentType="application/inkml+xml"/>
  <Override PartName="/ppt/ink/ink4276.xml" ContentType="application/inkml+xml"/>
  <Override PartName="/ppt/ink/ink4277.xml" ContentType="application/inkml+xml"/>
  <Override PartName="/ppt/ink/ink4278.xml" ContentType="application/inkml+xml"/>
  <Override PartName="/ppt/ink/ink4279.xml" ContentType="application/inkml+xml"/>
  <Override PartName="/ppt/ink/ink4280.xml" ContentType="application/inkml+xml"/>
  <Override PartName="/ppt/ink/ink4281.xml" ContentType="application/inkml+xml"/>
  <Override PartName="/ppt/ink/ink4282.xml" ContentType="application/inkml+xml"/>
  <Override PartName="/ppt/ink/ink4283.xml" ContentType="application/inkml+xml"/>
  <Override PartName="/ppt/ink/ink4284.xml" ContentType="application/inkml+xml"/>
  <Override PartName="/ppt/ink/ink4285.xml" ContentType="application/inkml+xml"/>
  <Override PartName="/ppt/ink/ink4286.xml" ContentType="application/inkml+xml"/>
  <Override PartName="/ppt/ink/ink4287.xml" ContentType="application/inkml+xml"/>
  <Override PartName="/ppt/ink/ink4288.xml" ContentType="application/inkml+xml"/>
  <Override PartName="/ppt/ink/ink4289.xml" ContentType="application/inkml+xml"/>
  <Override PartName="/ppt/ink/ink4290.xml" ContentType="application/inkml+xml"/>
  <Override PartName="/ppt/ink/ink4291.xml" ContentType="application/inkml+xml"/>
  <Override PartName="/ppt/ink/ink4292.xml" ContentType="application/inkml+xml"/>
  <Override PartName="/ppt/ink/ink4293.xml" ContentType="application/inkml+xml"/>
  <Override PartName="/ppt/ink/ink4294.xml" ContentType="application/inkml+xml"/>
  <Override PartName="/ppt/ink/ink4295.xml" ContentType="application/inkml+xml"/>
  <Override PartName="/ppt/ink/ink4296.xml" ContentType="application/inkml+xml"/>
  <Override PartName="/ppt/ink/ink4297.xml" ContentType="application/inkml+xml"/>
  <Override PartName="/ppt/ink/ink4298.xml" ContentType="application/inkml+xml"/>
  <Override PartName="/ppt/ink/ink4299.xml" ContentType="application/inkml+xml"/>
  <Override PartName="/ppt/ink/ink4300.xml" ContentType="application/inkml+xml"/>
  <Override PartName="/ppt/ink/ink4301.xml" ContentType="application/inkml+xml"/>
  <Override PartName="/ppt/ink/ink4302.xml" ContentType="application/inkml+xml"/>
  <Override PartName="/ppt/ink/ink4303.xml" ContentType="application/inkml+xml"/>
  <Override PartName="/ppt/ink/ink4304.xml" ContentType="application/inkml+xml"/>
  <Override PartName="/ppt/ink/ink4305.xml" ContentType="application/inkml+xml"/>
  <Override PartName="/ppt/ink/ink4306.xml" ContentType="application/inkml+xml"/>
  <Override PartName="/ppt/ink/ink4307.xml" ContentType="application/inkml+xml"/>
  <Override PartName="/ppt/ink/ink4308.xml" ContentType="application/inkml+xml"/>
  <Override PartName="/ppt/ink/ink4309.xml" ContentType="application/inkml+xml"/>
  <Override PartName="/ppt/ink/ink4310.xml" ContentType="application/inkml+xml"/>
  <Override PartName="/ppt/ink/ink4311.xml" ContentType="application/inkml+xml"/>
  <Override PartName="/ppt/ink/ink4312.xml" ContentType="application/inkml+xml"/>
  <Override PartName="/ppt/ink/ink4313.xml" ContentType="application/inkml+xml"/>
  <Override PartName="/ppt/ink/ink4314.xml" ContentType="application/inkml+xml"/>
  <Override PartName="/ppt/ink/ink4315.xml" ContentType="application/inkml+xml"/>
  <Override PartName="/ppt/ink/ink4316.xml" ContentType="application/inkml+xml"/>
  <Override PartName="/ppt/ink/ink4317.xml" ContentType="application/inkml+xml"/>
  <Override PartName="/ppt/ink/ink4318.xml" ContentType="application/inkml+xml"/>
  <Override PartName="/ppt/ink/ink4319.xml" ContentType="application/inkml+xml"/>
  <Override PartName="/ppt/ink/ink4320.xml" ContentType="application/inkml+xml"/>
  <Override PartName="/ppt/ink/ink4321.xml" ContentType="application/inkml+xml"/>
  <Override PartName="/ppt/ink/ink4322.xml" ContentType="application/inkml+xml"/>
  <Override PartName="/ppt/ink/ink4323.xml" ContentType="application/inkml+xml"/>
  <Override PartName="/ppt/ink/ink4324.xml" ContentType="application/inkml+xml"/>
  <Override PartName="/ppt/ink/ink4325.xml" ContentType="application/inkml+xml"/>
  <Override PartName="/ppt/ink/ink4326.xml" ContentType="application/inkml+xml"/>
  <Override PartName="/ppt/ink/ink4327.xml" ContentType="application/inkml+xml"/>
  <Override PartName="/ppt/ink/ink4328.xml" ContentType="application/inkml+xml"/>
  <Override PartName="/ppt/ink/ink4329.xml" ContentType="application/inkml+xml"/>
  <Override PartName="/ppt/ink/ink4330.xml" ContentType="application/inkml+xml"/>
  <Override PartName="/ppt/ink/ink4331.xml" ContentType="application/inkml+xml"/>
  <Override PartName="/ppt/ink/ink4332.xml" ContentType="application/inkml+xml"/>
  <Override PartName="/ppt/ink/ink4333.xml" ContentType="application/inkml+xml"/>
  <Override PartName="/ppt/ink/ink4334.xml" ContentType="application/inkml+xml"/>
  <Override PartName="/ppt/ink/ink4335.xml" ContentType="application/inkml+xml"/>
  <Override PartName="/ppt/ink/ink4336.xml" ContentType="application/inkml+xml"/>
  <Override PartName="/ppt/ink/ink4337.xml" ContentType="application/inkml+xml"/>
  <Override PartName="/ppt/ink/ink4338.xml" ContentType="application/inkml+xml"/>
  <Override PartName="/ppt/ink/ink4339.xml" ContentType="application/inkml+xml"/>
  <Override PartName="/ppt/ink/ink4340.xml" ContentType="application/inkml+xml"/>
  <Override PartName="/ppt/ink/ink4341.xml" ContentType="application/inkml+xml"/>
  <Override PartName="/ppt/ink/ink4342.xml" ContentType="application/inkml+xml"/>
  <Override PartName="/ppt/ink/ink4343.xml" ContentType="application/inkml+xml"/>
  <Override PartName="/ppt/ink/ink4344.xml" ContentType="application/inkml+xml"/>
  <Override PartName="/ppt/ink/ink4345.xml" ContentType="application/inkml+xml"/>
  <Override PartName="/ppt/ink/ink4346.xml" ContentType="application/inkml+xml"/>
  <Override PartName="/ppt/ink/ink4347.xml" ContentType="application/inkml+xml"/>
  <Override PartName="/ppt/ink/ink4348.xml" ContentType="application/inkml+xml"/>
  <Override PartName="/ppt/ink/ink4349.xml" ContentType="application/inkml+xml"/>
  <Override PartName="/ppt/ink/ink4350.xml" ContentType="application/inkml+xml"/>
  <Override PartName="/ppt/ink/ink4351.xml" ContentType="application/inkml+xml"/>
  <Override PartName="/ppt/ink/ink4352.xml" ContentType="application/inkml+xml"/>
  <Override PartName="/ppt/ink/ink4353.xml" ContentType="application/inkml+xml"/>
  <Override PartName="/ppt/ink/ink4354.xml" ContentType="application/inkml+xml"/>
  <Override PartName="/ppt/ink/ink4355.xml" ContentType="application/inkml+xml"/>
  <Override PartName="/ppt/ink/ink4356.xml" ContentType="application/inkml+xml"/>
  <Override PartName="/ppt/ink/ink4357.xml" ContentType="application/inkml+xml"/>
  <Override PartName="/ppt/ink/ink4358.xml" ContentType="application/inkml+xml"/>
  <Override PartName="/ppt/ink/ink4359.xml" ContentType="application/inkml+xml"/>
  <Override PartName="/ppt/ink/ink4360.xml" ContentType="application/inkml+xml"/>
  <Override PartName="/ppt/ink/ink4361.xml" ContentType="application/inkml+xml"/>
  <Override PartName="/ppt/ink/ink4362.xml" ContentType="application/inkml+xml"/>
  <Override PartName="/ppt/ink/ink4363.xml" ContentType="application/inkml+xml"/>
  <Override PartName="/ppt/ink/ink4364.xml" ContentType="application/inkml+xml"/>
  <Override PartName="/ppt/ink/ink4365.xml" ContentType="application/inkml+xml"/>
  <Override PartName="/ppt/ink/ink4366.xml" ContentType="application/inkml+xml"/>
  <Override PartName="/ppt/ink/ink4367.xml" ContentType="application/inkml+xml"/>
  <Override PartName="/ppt/ink/ink4368.xml" ContentType="application/inkml+xml"/>
  <Override PartName="/ppt/ink/ink4369.xml" ContentType="application/inkml+xml"/>
  <Override PartName="/ppt/ink/ink4370.xml" ContentType="application/inkml+xml"/>
  <Override PartName="/ppt/ink/ink4371.xml" ContentType="application/inkml+xml"/>
  <Override PartName="/ppt/ink/ink4372.xml" ContentType="application/inkml+xml"/>
  <Override PartName="/ppt/ink/ink4373.xml" ContentType="application/inkml+xml"/>
  <Override PartName="/ppt/ink/ink4374.xml" ContentType="application/inkml+xml"/>
  <Override PartName="/ppt/ink/ink4375.xml" ContentType="application/inkml+xml"/>
  <Override PartName="/ppt/ink/ink4376.xml" ContentType="application/inkml+xml"/>
  <Override PartName="/ppt/ink/ink4377.xml" ContentType="application/inkml+xml"/>
  <Override PartName="/ppt/ink/ink4378.xml" ContentType="application/inkml+xml"/>
  <Override PartName="/ppt/ink/ink4379.xml" ContentType="application/inkml+xml"/>
  <Override PartName="/ppt/ink/ink4380.xml" ContentType="application/inkml+xml"/>
  <Override PartName="/ppt/ink/ink4381.xml" ContentType="application/inkml+xml"/>
  <Override PartName="/ppt/ink/ink4382.xml" ContentType="application/inkml+xml"/>
  <Override PartName="/ppt/ink/ink4383.xml" ContentType="application/inkml+xml"/>
  <Override PartName="/ppt/ink/ink4384.xml" ContentType="application/inkml+xml"/>
  <Override PartName="/ppt/ink/ink4385.xml" ContentType="application/inkml+xml"/>
  <Override PartName="/ppt/ink/ink4386.xml" ContentType="application/inkml+xml"/>
  <Override PartName="/ppt/ink/ink4387.xml" ContentType="application/inkml+xml"/>
  <Override PartName="/ppt/ink/ink4388.xml" ContentType="application/inkml+xml"/>
  <Override PartName="/ppt/ink/ink4389.xml" ContentType="application/inkml+xml"/>
  <Override PartName="/ppt/ink/ink4390.xml" ContentType="application/inkml+xml"/>
  <Override PartName="/ppt/ink/ink4391.xml" ContentType="application/inkml+xml"/>
  <Override PartName="/ppt/ink/ink4392.xml" ContentType="application/inkml+xml"/>
  <Override PartName="/ppt/ink/ink4393.xml" ContentType="application/inkml+xml"/>
  <Override PartName="/ppt/ink/ink4394.xml" ContentType="application/inkml+xml"/>
  <Override PartName="/ppt/ink/ink4395.xml" ContentType="application/inkml+xml"/>
  <Override PartName="/ppt/ink/ink4396.xml" ContentType="application/inkml+xml"/>
  <Override PartName="/ppt/ink/ink4397.xml" ContentType="application/inkml+xml"/>
  <Override PartName="/ppt/ink/ink4398.xml" ContentType="application/inkml+xml"/>
  <Override PartName="/ppt/ink/ink4399.xml" ContentType="application/inkml+xml"/>
  <Override PartName="/ppt/ink/ink4400.xml" ContentType="application/inkml+xml"/>
  <Override PartName="/ppt/ink/ink4401.xml" ContentType="application/inkml+xml"/>
  <Override PartName="/ppt/ink/ink4402.xml" ContentType="application/inkml+xml"/>
  <Override PartName="/ppt/ink/ink4403.xml" ContentType="application/inkml+xml"/>
  <Override PartName="/ppt/ink/ink4404.xml" ContentType="application/inkml+xml"/>
  <Override PartName="/ppt/ink/ink4405.xml" ContentType="application/inkml+xml"/>
  <Override PartName="/ppt/ink/ink4406.xml" ContentType="application/inkml+xml"/>
  <Override PartName="/ppt/ink/ink4407.xml" ContentType="application/inkml+xml"/>
  <Override PartName="/ppt/ink/ink4408.xml" ContentType="application/inkml+xml"/>
  <Override PartName="/ppt/ink/ink4409.xml" ContentType="application/inkml+xml"/>
  <Override PartName="/ppt/ink/ink4410.xml" ContentType="application/inkml+xml"/>
  <Override PartName="/ppt/ink/ink4411.xml" ContentType="application/inkml+xml"/>
  <Override PartName="/ppt/ink/ink4412.xml" ContentType="application/inkml+xml"/>
  <Override PartName="/ppt/ink/ink4413.xml" ContentType="application/inkml+xml"/>
  <Override PartName="/ppt/ink/ink4414.xml" ContentType="application/inkml+xml"/>
  <Override PartName="/ppt/ink/ink4415.xml" ContentType="application/inkml+xml"/>
  <Override PartName="/ppt/ink/ink4416.xml" ContentType="application/inkml+xml"/>
  <Override PartName="/ppt/ink/ink4417.xml" ContentType="application/inkml+xml"/>
  <Override PartName="/ppt/ink/ink4418.xml" ContentType="application/inkml+xml"/>
  <Override PartName="/ppt/ink/ink4419.xml" ContentType="application/inkml+xml"/>
  <Override PartName="/ppt/ink/ink4420.xml" ContentType="application/inkml+xml"/>
  <Override PartName="/ppt/ink/ink4421.xml" ContentType="application/inkml+xml"/>
  <Override PartName="/ppt/ink/ink4422.xml" ContentType="application/inkml+xml"/>
  <Override PartName="/ppt/ink/ink4423.xml" ContentType="application/inkml+xml"/>
  <Override PartName="/ppt/ink/ink4424.xml" ContentType="application/inkml+xml"/>
  <Override PartName="/ppt/ink/ink4425.xml" ContentType="application/inkml+xml"/>
  <Override PartName="/ppt/ink/ink4426.xml" ContentType="application/inkml+xml"/>
  <Override PartName="/ppt/ink/ink4427.xml" ContentType="application/inkml+xml"/>
  <Override PartName="/ppt/ink/ink4428.xml" ContentType="application/inkml+xml"/>
  <Override PartName="/ppt/ink/ink4429.xml" ContentType="application/inkml+xml"/>
  <Override PartName="/ppt/ink/ink4430.xml" ContentType="application/inkml+xml"/>
  <Override PartName="/ppt/ink/ink4431.xml" ContentType="application/inkml+xml"/>
  <Override PartName="/ppt/ink/ink4432.xml" ContentType="application/inkml+xml"/>
  <Override PartName="/ppt/ink/ink4433.xml" ContentType="application/inkml+xml"/>
  <Override PartName="/ppt/ink/ink4434.xml" ContentType="application/inkml+xml"/>
  <Override PartName="/ppt/ink/ink4435.xml" ContentType="application/inkml+xml"/>
  <Override PartName="/ppt/ink/ink4436.xml" ContentType="application/inkml+xml"/>
  <Override PartName="/ppt/ink/ink4437.xml" ContentType="application/inkml+xml"/>
  <Override PartName="/ppt/ink/ink4438.xml" ContentType="application/inkml+xml"/>
  <Override PartName="/ppt/ink/ink4439.xml" ContentType="application/inkml+xml"/>
  <Override PartName="/ppt/ink/ink4440.xml" ContentType="application/inkml+xml"/>
  <Override PartName="/ppt/ink/ink4441.xml" ContentType="application/inkml+xml"/>
  <Override PartName="/ppt/ink/ink4442.xml" ContentType="application/inkml+xml"/>
  <Override PartName="/ppt/ink/ink4443.xml" ContentType="application/inkml+xml"/>
  <Override PartName="/ppt/ink/ink4444.xml" ContentType="application/inkml+xml"/>
  <Override PartName="/ppt/ink/ink4445.xml" ContentType="application/inkml+xml"/>
  <Override PartName="/ppt/ink/ink4446.xml" ContentType="application/inkml+xml"/>
  <Override PartName="/ppt/ink/ink4447.xml" ContentType="application/inkml+xml"/>
  <Override PartName="/ppt/ink/ink4448.xml" ContentType="application/inkml+xml"/>
  <Override PartName="/ppt/ink/ink4449.xml" ContentType="application/inkml+xml"/>
  <Override PartName="/ppt/ink/ink4450.xml" ContentType="application/inkml+xml"/>
  <Override PartName="/ppt/ink/ink4451.xml" ContentType="application/inkml+xml"/>
  <Override PartName="/ppt/ink/ink4452.xml" ContentType="application/inkml+xml"/>
  <Override PartName="/ppt/ink/ink4453.xml" ContentType="application/inkml+xml"/>
  <Override PartName="/ppt/ink/ink4454.xml" ContentType="application/inkml+xml"/>
  <Override PartName="/ppt/ink/ink4455.xml" ContentType="application/inkml+xml"/>
  <Override PartName="/ppt/ink/ink4456.xml" ContentType="application/inkml+xml"/>
  <Override PartName="/ppt/ink/ink4457.xml" ContentType="application/inkml+xml"/>
  <Override PartName="/ppt/ink/ink4458.xml" ContentType="application/inkml+xml"/>
  <Override PartName="/ppt/ink/ink4459.xml" ContentType="application/inkml+xml"/>
  <Override PartName="/ppt/ink/ink4460.xml" ContentType="application/inkml+xml"/>
  <Override PartName="/ppt/ink/ink4461.xml" ContentType="application/inkml+xml"/>
  <Override PartName="/ppt/ink/ink4462.xml" ContentType="application/inkml+xml"/>
  <Override PartName="/ppt/ink/ink4463.xml" ContentType="application/inkml+xml"/>
  <Override PartName="/ppt/ink/ink4464.xml" ContentType="application/inkml+xml"/>
  <Override PartName="/ppt/ink/ink4465.xml" ContentType="application/inkml+xml"/>
  <Override PartName="/ppt/ink/ink4466.xml" ContentType="application/inkml+xml"/>
  <Override PartName="/ppt/ink/ink4467.xml" ContentType="application/inkml+xml"/>
  <Override PartName="/ppt/ink/ink4468.xml" ContentType="application/inkml+xml"/>
  <Override PartName="/ppt/ink/ink4469.xml" ContentType="application/inkml+xml"/>
  <Override PartName="/ppt/ink/ink4470.xml" ContentType="application/inkml+xml"/>
  <Override PartName="/ppt/ink/ink4471.xml" ContentType="application/inkml+xml"/>
  <Override PartName="/ppt/ink/ink4472.xml" ContentType="application/inkml+xml"/>
  <Override PartName="/ppt/ink/ink4473.xml" ContentType="application/inkml+xml"/>
  <Override PartName="/ppt/ink/ink4474.xml" ContentType="application/inkml+xml"/>
  <Override PartName="/ppt/ink/ink4475.xml" ContentType="application/inkml+xml"/>
  <Override PartName="/ppt/ink/ink4476.xml" ContentType="application/inkml+xml"/>
  <Override PartName="/ppt/ink/ink4477.xml" ContentType="application/inkml+xml"/>
  <Override PartName="/ppt/ink/ink4478.xml" ContentType="application/inkml+xml"/>
  <Override PartName="/ppt/ink/ink4479.xml" ContentType="application/inkml+xml"/>
  <Override PartName="/ppt/ink/ink4480.xml" ContentType="application/inkml+xml"/>
  <Override PartName="/ppt/ink/ink4481.xml" ContentType="application/inkml+xml"/>
  <Override PartName="/ppt/ink/ink4482.xml" ContentType="application/inkml+xml"/>
  <Override PartName="/ppt/ink/ink4483.xml" ContentType="application/inkml+xml"/>
  <Override PartName="/ppt/ink/ink4484.xml" ContentType="application/inkml+xml"/>
  <Override PartName="/ppt/ink/ink4485.xml" ContentType="application/inkml+xml"/>
  <Override PartName="/ppt/ink/ink4486.xml" ContentType="application/inkml+xml"/>
  <Override PartName="/ppt/ink/ink4487.xml" ContentType="application/inkml+xml"/>
  <Override PartName="/ppt/ink/ink4488.xml" ContentType="application/inkml+xml"/>
  <Override PartName="/ppt/ink/ink4489.xml" ContentType="application/inkml+xml"/>
  <Override PartName="/ppt/ink/ink4490.xml" ContentType="application/inkml+xml"/>
  <Override PartName="/ppt/ink/ink4491.xml" ContentType="application/inkml+xml"/>
  <Override PartName="/ppt/ink/ink4492.xml" ContentType="application/inkml+xml"/>
  <Override PartName="/ppt/ink/ink4493.xml" ContentType="application/inkml+xml"/>
  <Override PartName="/ppt/ink/ink4494.xml" ContentType="application/inkml+xml"/>
  <Override PartName="/ppt/ink/ink4495.xml" ContentType="application/inkml+xml"/>
  <Override PartName="/ppt/ink/ink4496.xml" ContentType="application/inkml+xml"/>
  <Override PartName="/ppt/ink/ink4497.xml" ContentType="application/inkml+xml"/>
  <Override PartName="/ppt/ink/ink4498.xml" ContentType="application/inkml+xml"/>
  <Override PartName="/ppt/ink/ink4499.xml" ContentType="application/inkml+xml"/>
  <Override PartName="/ppt/ink/ink4500.xml" ContentType="application/inkml+xml"/>
  <Override PartName="/ppt/ink/ink4501.xml" ContentType="application/inkml+xml"/>
  <Override PartName="/ppt/ink/ink4502.xml" ContentType="application/inkml+xml"/>
  <Override PartName="/ppt/ink/ink4503.xml" ContentType="application/inkml+xml"/>
  <Override PartName="/ppt/ink/ink4504.xml" ContentType="application/inkml+xml"/>
  <Override PartName="/ppt/ink/ink4505.xml" ContentType="application/inkml+xml"/>
  <Override PartName="/ppt/ink/ink4506.xml" ContentType="application/inkml+xml"/>
  <Override PartName="/ppt/ink/ink4507.xml" ContentType="application/inkml+xml"/>
  <Override PartName="/ppt/ink/ink4508.xml" ContentType="application/inkml+xml"/>
  <Override PartName="/ppt/ink/ink4509.xml" ContentType="application/inkml+xml"/>
  <Override PartName="/ppt/ink/ink4510.xml" ContentType="application/inkml+xml"/>
  <Override PartName="/ppt/ink/ink4511.xml" ContentType="application/inkml+xml"/>
  <Override PartName="/ppt/ink/ink4512.xml" ContentType="application/inkml+xml"/>
  <Override PartName="/ppt/ink/ink4513.xml" ContentType="application/inkml+xml"/>
  <Override PartName="/ppt/ink/ink4514.xml" ContentType="application/inkml+xml"/>
  <Override PartName="/ppt/ink/ink4515.xml" ContentType="application/inkml+xml"/>
  <Override PartName="/ppt/ink/ink4516.xml" ContentType="application/inkml+xml"/>
  <Override PartName="/ppt/ink/ink4517.xml" ContentType="application/inkml+xml"/>
  <Override PartName="/ppt/ink/ink4518.xml" ContentType="application/inkml+xml"/>
  <Override PartName="/ppt/ink/ink4519.xml" ContentType="application/inkml+xml"/>
  <Override PartName="/ppt/ink/ink4520.xml" ContentType="application/inkml+xml"/>
  <Override PartName="/ppt/ink/ink4521.xml" ContentType="application/inkml+xml"/>
  <Override PartName="/ppt/ink/ink4522.xml" ContentType="application/inkml+xml"/>
  <Override PartName="/ppt/ink/ink4523.xml" ContentType="application/inkml+xml"/>
  <Override PartName="/ppt/ink/ink4524.xml" ContentType="application/inkml+xml"/>
  <Override PartName="/ppt/ink/ink4525.xml" ContentType="application/inkml+xml"/>
  <Override PartName="/ppt/ink/ink4526.xml" ContentType="application/inkml+xml"/>
  <Override PartName="/ppt/ink/ink4527.xml" ContentType="application/inkml+xml"/>
  <Override PartName="/ppt/ink/ink4528.xml" ContentType="application/inkml+xml"/>
  <Override PartName="/ppt/ink/ink4529.xml" ContentType="application/inkml+xml"/>
  <Override PartName="/ppt/ink/ink4530.xml" ContentType="application/inkml+xml"/>
  <Override PartName="/ppt/ink/ink4531.xml" ContentType="application/inkml+xml"/>
  <Override PartName="/ppt/ink/ink4532.xml" ContentType="application/inkml+xml"/>
  <Override PartName="/ppt/ink/ink4533.xml" ContentType="application/inkml+xml"/>
  <Override PartName="/ppt/ink/ink4534.xml" ContentType="application/inkml+xml"/>
  <Override PartName="/ppt/ink/ink4535.xml" ContentType="application/inkml+xml"/>
  <Override PartName="/ppt/ink/ink4536.xml" ContentType="application/inkml+xml"/>
  <Override PartName="/ppt/ink/ink4537.xml" ContentType="application/inkml+xml"/>
  <Override PartName="/ppt/ink/ink4538.xml" ContentType="application/inkml+xml"/>
  <Override PartName="/ppt/ink/ink4539.xml" ContentType="application/inkml+xml"/>
  <Override PartName="/ppt/ink/ink4540.xml" ContentType="application/inkml+xml"/>
  <Override PartName="/ppt/ink/ink4541.xml" ContentType="application/inkml+xml"/>
  <Override PartName="/ppt/ink/ink4542.xml" ContentType="application/inkml+xml"/>
  <Override PartName="/ppt/ink/ink4543.xml" ContentType="application/inkml+xml"/>
  <Override PartName="/ppt/ink/ink4544.xml" ContentType="application/inkml+xml"/>
  <Override PartName="/ppt/ink/ink4545.xml" ContentType="application/inkml+xml"/>
  <Override PartName="/ppt/ink/ink4546.xml" ContentType="application/inkml+xml"/>
  <Override PartName="/ppt/ink/ink4547.xml" ContentType="application/inkml+xml"/>
  <Override PartName="/ppt/ink/ink4548.xml" ContentType="application/inkml+xml"/>
  <Override PartName="/ppt/ink/ink4549.xml" ContentType="application/inkml+xml"/>
  <Override PartName="/ppt/ink/ink4550.xml" ContentType="application/inkml+xml"/>
  <Override PartName="/ppt/ink/ink4551.xml" ContentType="application/inkml+xml"/>
  <Override PartName="/ppt/ink/ink4552.xml" ContentType="application/inkml+xml"/>
  <Override PartName="/ppt/ink/ink4553.xml" ContentType="application/inkml+xml"/>
  <Override PartName="/ppt/ink/ink4554.xml" ContentType="application/inkml+xml"/>
  <Override PartName="/ppt/ink/ink4555.xml" ContentType="application/inkml+xml"/>
  <Override PartName="/ppt/ink/ink4556.xml" ContentType="application/inkml+xml"/>
  <Override PartName="/ppt/ink/ink4557.xml" ContentType="application/inkml+xml"/>
  <Override PartName="/ppt/ink/ink4558.xml" ContentType="application/inkml+xml"/>
  <Override PartName="/ppt/ink/ink4559.xml" ContentType="application/inkml+xml"/>
  <Override PartName="/ppt/ink/ink4560.xml" ContentType="application/inkml+xml"/>
  <Override PartName="/ppt/ink/ink4561.xml" ContentType="application/inkml+xml"/>
  <Override PartName="/ppt/ink/ink4562.xml" ContentType="application/inkml+xml"/>
  <Override PartName="/ppt/ink/ink4563.xml" ContentType="application/inkml+xml"/>
  <Override PartName="/ppt/ink/ink4564.xml" ContentType="application/inkml+xml"/>
  <Override PartName="/ppt/ink/ink4565.xml" ContentType="application/inkml+xml"/>
  <Override PartName="/ppt/ink/ink4566.xml" ContentType="application/inkml+xml"/>
  <Override PartName="/ppt/ink/ink4567.xml" ContentType="application/inkml+xml"/>
  <Override PartName="/ppt/ink/ink4568.xml" ContentType="application/inkml+xml"/>
  <Override PartName="/ppt/ink/ink4569.xml" ContentType="application/inkml+xml"/>
  <Override PartName="/ppt/ink/ink4570.xml" ContentType="application/inkml+xml"/>
  <Override PartName="/ppt/ink/ink4571.xml" ContentType="application/inkml+xml"/>
  <Override PartName="/ppt/ink/ink4572.xml" ContentType="application/inkml+xml"/>
  <Override PartName="/ppt/ink/ink4573.xml" ContentType="application/inkml+xml"/>
  <Override PartName="/ppt/ink/ink4574.xml" ContentType="application/inkml+xml"/>
  <Override PartName="/ppt/ink/ink4575.xml" ContentType="application/inkml+xml"/>
  <Override PartName="/ppt/ink/ink4576.xml" ContentType="application/inkml+xml"/>
  <Override PartName="/ppt/ink/ink4577.xml" ContentType="application/inkml+xml"/>
  <Override PartName="/ppt/ink/ink4578.xml" ContentType="application/inkml+xml"/>
  <Override PartName="/ppt/ink/ink4579.xml" ContentType="application/inkml+xml"/>
  <Override PartName="/ppt/ink/ink4580.xml" ContentType="application/inkml+xml"/>
  <Override PartName="/ppt/ink/ink4581.xml" ContentType="application/inkml+xml"/>
  <Override PartName="/ppt/ink/ink4582.xml" ContentType="application/inkml+xml"/>
  <Override PartName="/ppt/ink/ink4583.xml" ContentType="application/inkml+xml"/>
  <Override PartName="/ppt/ink/ink4584.xml" ContentType="application/inkml+xml"/>
  <Override PartName="/ppt/ink/ink4585.xml" ContentType="application/inkml+xml"/>
  <Override PartName="/ppt/ink/ink4586.xml" ContentType="application/inkml+xml"/>
  <Override PartName="/ppt/ink/ink4587.xml" ContentType="application/inkml+xml"/>
  <Override PartName="/ppt/ink/ink4588.xml" ContentType="application/inkml+xml"/>
  <Override PartName="/ppt/ink/ink4589.xml" ContentType="application/inkml+xml"/>
  <Override PartName="/ppt/ink/ink4590.xml" ContentType="application/inkml+xml"/>
  <Override PartName="/ppt/ink/ink4591.xml" ContentType="application/inkml+xml"/>
  <Override PartName="/ppt/ink/ink4592.xml" ContentType="application/inkml+xml"/>
  <Override PartName="/ppt/ink/ink4593.xml" ContentType="application/inkml+xml"/>
  <Override PartName="/ppt/ink/ink4594.xml" ContentType="application/inkml+xml"/>
  <Override PartName="/ppt/ink/ink4595.xml" ContentType="application/inkml+xml"/>
  <Override PartName="/ppt/ink/ink4596.xml" ContentType="application/inkml+xml"/>
  <Override PartName="/ppt/ink/ink4597.xml" ContentType="application/inkml+xml"/>
  <Override PartName="/ppt/ink/ink4598.xml" ContentType="application/inkml+xml"/>
  <Override PartName="/ppt/ink/ink4599.xml" ContentType="application/inkml+xml"/>
  <Override PartName="/ppt/ink/ink4600.xml" ContentType="application/inkml+xml"/>
  <Override PartName="/ppt/ink/ink4601.xml" ContentType="application/inkml+xml"/>
  <Override PartName="/ppt/ink/ink4602.xml" ContentType="application/inkml+xml"/>
  <Override PartName="/ppt/ink/ink4603.xml" ContentType="application/inkml+xml"/>
  <Override PartName="/ppt/ink/ink4604.xml" ContentType="application/inkml+xml"/>
  <Override PartName="/ppt/ink/ink4605.xml" ContentType="application/inkml+xml"/>
  <Override PartName="/ppt/ink/ink4606.xml" ContentType="application/inkml+xml"/>
  <Override PartName="/ppt/ink/ink4607.xml" ContentType="application/inkml+xml"/>
  <Override PartName="/ppt/ink/ink4608.xml" ContentType="application/inkml+xml"/>
  <Override PartName="/ppt/ink/ink4609.xml" ContentType="application/inkml+xml"/>
  <Override PartName="/ppt/ink/ink4610.xml" ContentType="application/inkml+xml"/>
  <Override PartName="/ppt/ink/ink4611.xml" ContentType="application/inkml+xml"/>
  <Override PartName="/ppt/ink/ink4612.xml" ContentType="application/inkml+xml"/>
  <Override PartName="/ppt/ink/ink4613.xml" ContentType="application/inkml+xml"/>
  <Override PartName="/ppt/ink/ink4614.xml" ContentType="application/inkml+xml"/>
  <Override PartName="/ppt/ink/ink4615.xml" ContentType="application/inkml+xml"/>
  <Override PartName="/ppt/ink/ink4616.xml" ContentType="application/inkml+xml"/>
  <Override PartName="/ppt/ink/ink4617.xml" ContentType="application/inkml+xml"/>
  <Override PartName="/ppt/ink/ink4618.xml" ContentType="application/inkml+xml"/>
  <Override PartName="/ppt/ink/ink4619.xml" ContentType="application/inkml+xml"/>
  <Override PartName="/ppt/ink/ink4620.xml" ContentType="application/inkml+xml"/>
  <Override PartName="/ppt/ink/ink4621.xml" ContentType="application/inkml+xml"/>
  <Override PartName="/ppt/ink/ink4622.xml" ContentType="application/inkml+xml"/>
  <Override PartName="/ppt/ink/ink4623.xml" ContentType="application/inkml+xml"/>
  <Override PartName="/ppt/ink/ink4624.xml" ContentType="application/inkml+xml"/>
  <Override PartName="/ppt/ink/ink4625.xml" ContentType="application/inkml+xml"/>
  <Override PartName="/ppt/ink/ink4626.xml" ContentType="application/inkml+xml"/>
  <Override PartName="/ppt/ink/ink4627.xml" ContentType="application/inkml+xml"/>
  <Override PartName="/ppt/ink/ink4628.xml" ContentType="application/inkml+xml"/>
  <Override PartName="/ppt/ink/ink4629.xml" ContentType="application/inkml+xml"/>
  <Override PartName="/ppt/ink/ink4630.xml" ContentType="application/inkml+xml"/>
  <Override PartName="/ppt/ink/ink4631.xml" ContentType="application/inkml+xml"/>
  <Override PartName="/ppt/ink/ink4632.xml" ContentType="application/inkml+xml"/>
  <Override PartName="/ppt/ink/ink4633.xml" ContentType="application/inkml+xml"/>
  <Override PartName="/ppt/ink/ink4634.xml" ContentType="application/inkml+xml"/>
  <Override PartName="/ppt/ink/ink4635.xml" ContentType="application/inkml+xml"/>
  <Override PartName="/ppt/ink/ink4636.xml" ContentType="application/inkml+xml"/>
  <Override PartName="/ppt/ink/ink4637.xml" ContentType="application/inkml+xml"/>
  <Override PartName="/ppt/ink/ink4638.xml" ContentType="application/inkml+xml"/>
  <Override PartName="/ppt/ink/ink4639.xml" ContentType="application/inkml+xml"/>
  <Override PartName="/ppt/ink/ink4640.xml" ContentType="application/inkml+xml"/>
  <Override PartName="/ppt/ink/ink4641.xml" ContentType="application/inkml+xml"/>
  <Override PartName="/ppt/ink/ink4642.xml" ContentType="application/inkml+xml"/>
  <Override PartName="/ppt/ink/ink4643.xml" ContentType="application/inkml+xml"/>
  <Override PartName="/ppt/ink/ink4644.xml" ContentType="application/inkml+xml"/>
  <Override PartName="/ppt/ink/ink4645.xml" ContentType="application/inkml+xml"/>
  <Override PartName="/ppt/ink/ink4646.xml" ContentType="application/inkml+xml"/>
  <Override PartName="/ppt/ink/ink4647.xml" ContentType="application/inkml+xml"/>
  <Override PartName="/ppt/ink/ink4648.xml" ContentType="application/inkml+xml"/>
  <Override PartName="/ppt/ink/ink4649.xml" ContentType="application/inkml+xml"/>
  <Override PartName="/ppt/ink/ink4650.xml" ContentType="application/inkml+xml"/>
  <Override PartName="/ppt/ink/ink4651.xml" ContentType="application/inkml+xml"/>
  <Override PartName="/ppt/ink/ink4652.xml" ContentType="application/inkml+xml"/>
  <Override PartName="/ppt/ink/ink4653.xml" ContentType="application/inkml+xml"/>
  <Override PartName="/ppt/ink/ink4654.xml" ContentType="application/inkml+xml"/>
  <Override PartName="/ppt/ink/ink4655.xml" ContentType="application/inkml+xml"/>
  <Override PartName="/ppt/ink/ink4656.xml" ContentType="application/inkml+xml"/>
  <Override PartName="/ppt/ink/ink4657.xml" ContentType="application/inkml+xml"/>
  <Override PartName="/ppt/ink/ink4658.xml" ContentType="application/inkml+xml"/>
  <Override PartName="/ppt/ink/ink4659.xml" ContentType="application/inkml+xml"/>
  <Override PartName="/ppt/ink/ink4660.xml" ContentType="application/inkml+xml"/>
  <Override PartName="/ppt/ink/ink4661.xml" ContentType="application/inkml+xml"/>
  <Override PartName="/ppt/ink/ink4662.xml" ContentType="application/inkml+xml"/>
  <Override PartName="/ppt/ink/ink4663.xml" ContentType="application/inkml+xml"/>
  <Override PartName="/ppt/ink/ink4664.xml" ContentType="application/inkml+xml"/>
  <Override PartName="/ppt/ink/ink4665.xml" ContentType="application/inkml+xml"/>
  <Override PartName="/ppt/ink/ink4666.xml" ContentType="application/inkml+xml"/>
  <Override PartName="/ppt/ink/ink4667.xml" ContentType="application/inkml+xml"/>
  <Override PartName="/ppt/ink/ink4668.xml" ContentType="application/inkml+xml"/>
  <Override PartName="/ppt/ink/ink4669.xml" ContentType="application/inkml+xml"/>
  <Override PartName="/ppt/ink/ink4670.xml" ContentType="application/inkml+xml"/>
  <Override PartName="/ppt/ink/ink4671.xml" ContentType="application/inkml+xml"/>
  <Override PartName="/ppt/ink/ink4672.xml" ContentType="application/inkml+xml"/>
  <Override PartName="/ppt/ink/ink4673.xml" ContentType="application/inkml+xml"/>
  <Override PartName="/ppt/ink/ink4674.xml" ContentType="application/inkml+xml"/>
  <Override PartName="/ppt/ink/ink4675.xml" ContentType="application/inkml+xml"/>
  <Override PartName="/ppt/ink/ink4676.xml" ContentType="application/inkml+xml"/>
  <Override PartName="/ppt/ink/ink4677.xml" ContentType="application/inkml+xml"/>
  <Override PartName="/ppt/ink/ink4678.xml" ContentType="application/inkml+xml"/>
  <Override PartName="/ppt/ink/ink4679.xml" ContentType="application/inkml+xml"/>
  <Override PartName="/ppt/ink/ink4680.xml" ContentType="application/inkml+xml"/>
  <Override PartName="/ppt/ink/ink4681.xml" ContentType="application/inkml+xml"/>
  <Override PartName="/ppt/ink/ink4682.xml" ContentType="application/inkml+xml"/>
  <Override PartName="/ppt/ink/ink4683.xml" ContentType="application/inkml+xml"/>
  <Override PartName="/ppt/ink/ink4684.xml" ContentType="application/inkml+xml"/>
  <Override PartName="/ppt/ink/ink4685.xml" ContentType="application/inkml+xml"/>
  <Override PartName="/ppt/ink/ink4686.xml" ContentType="application/inkml+xml"/>
  <Override PartName="/ppt/ink/ink4687.xml" ContentType="application/inkml+xml"/>
  <Override PartName="/ppt/ink/ink4688.xml" ContentType="application/inkml+xml"/>
  <Override PartName="/ppt/ink/ink4689.xml" ContentType="application/inkml+xml"/>
  <Override PartName="/ppt/ink/ink4690.xml" ContentType="application/inkml+xml"/>
  <Override PartName="/ppt/ink/ink4691.xml" ContentType="application/inkml+xml"/>
  <Override PartName="/ppt/ink/ink4692.xml" ContentType="application/inkml+xml"/>
  <Override PartName="/ppt/ink/ink4693.xml" ContentType="application/inkml+xml"/>
  <Override PartName="/ppt/ink/ink4694.xml" ContentType="application/inkml+xml"/>
  <Override PartName="/ppt/ink/ink4695.xml" ContentType="application/inkml+xml"/>
  <Override PartName="/ppt/ink/ink4696.xml" ContentType="application/inkml+xml"/>
  <Override PartName="/ppt/ink/ink4697.xml" ContentType="application/inkml+xml"/>
  <Override PartName="/ppt/ink/ink4698.xml" ContentType="application/inkml+xml"/>
  <Override PartName="/ppt/ink/ink4699.xml" ContentType="application/inkml+xml"/>
  <Override PartName="/ppt/ink/ink4700.xml" ContentType="application/inkml+xml"/>
  <Override PartName="/ppt/ink/ink4701.xml" ContentType="application/inkml+xml"/>
  <Override PartName="/ppt/ink/ink4702.xml" ContentType="application/inkml+xml"/>
  <Override PartName="/ppt/ink/ink4703.xml" ContentType="application/inkml+xml"/>
  <Override PartName="/ppt/ink/ink4704.xml" ContentType="application/inkml+xml"/>
  <Override PartName="/ppt/ink/ink4705.xml" ContentType="application/inkml+xml"/>
  <Override PartName="/ppt/ink/ink4706.xml" ContentType="application/inkml+xml"/>
  <Override PartName="/ppt/ink/ink4707.xml" ContentType="application/inkml+xml"/>
  <Override PartName="/ppt/ink/ink4708.xml" ContentType="application/inkml+xml"/>
  <Override PartName="/ppt/ink/ink4709.xml" ContentType="application/inkml+xml"/>
  <Override PartName="/ppt/ink/ink4710.xml" ContentType="application/inkml+xml"/>
  <Override PartName="/ppt/ink/ink4711.xml" ContentType="application/inkml+xml"/>
  <Override PartName="/ppt/ink/ink4712.xml" ContentType="application/inkml+xml"/>
  <Override PartName="/ppt/ink/ink4713.xml" ContentType="application/inkml+xml"/>
  <Override PartName="/ppt/ink/ink4714.xml" ContentType="application/inkml+xml"/>
  <Override PartName="/ppt/ink/ink4715.xml" ContentType="application/inkml+xml"/>
  <Override PartName="/ppt/ink/ink4716.xml" ContentType="application/inkml+xml"/>
  <Override PartName="/ppt/ink/ink4717.xml" ContentType="application/inkml+xml"/>
  <Override PartName="/ppt/ink/ink4718.xml" ContentType="application/inkml+xml"/>
  <Override PartName="/ppt/ink/ink4719.xml" ContentType="application/inkml+xml"/>
  <Override PartName="/ppt/ink/ink4720.xml" ContentType="application/inkml+xml"/>
  <Override PartName="/ppt/ink/ink4721.xml" ContentType="application/inkml+xml"/>
  <Override PartName="/ppt/ink/ink4722.xml" ContentType="application/inkml+xml"/>
  <Override PartName="/ppt/ink/ink4723.xml" ContentType="application/inkml+xml"/>
  <Override PartName="/ppt/ink/ink4724.xml" ContentType="application/inkml+xml"/>
  <Override PartName="/ppt/ink/ink4725.xml" ContentType="application/inkml+xml"/>
  <Override PartName="/ppt/ink/ink4726.xml" ContentType="application/inkml+xml"/>
  <Override PartName="/ppt/ink/ink4727.xml" ContentType="application/inkml+xml"/>
  <Override PartName="/ppt/ink/ink4728.xml" ContentType="application/inkml+xml"/>
  <Override PartName="/ppt/ink/ink4729.xml" ContentType="application/inkml+xml"/>
  <Override PartName="/ppt/ink/ink4730.xml" ContentType="application/inkml+xml"/>
  <Override PartName="/ppt/ink/ink4731.xml" ContentType="application/inkml+xml"/>
  <Override PartName="/ppt/ink/ink4732.xml" ContentType="application/inkml+xml"/>
  <Override PartName="/ppt/ink/ink4733.xml" ContentType="application/inkml+xml"/>
  <Override PartName="/ppt/ink/ink4734.xml" ContentType="application/inkml+xml"/>
  <Override PartName="/ppt/ink/ink4735.xml" ContentType="application/inkml+xml"/>
  <Override PartName="/ppt/ink/ink4736.xml" ContentType="application/inkml+xml"/>
  <Override PartName="/ppt/ink/ink4737.xml" ContentType="application/inkml+xml"/>
  <Override PartName="/ppt/ink/ink4738.xml" ContentType="application/inkml+xml"/>
  <Override PartName="/ppt/ink/ink4739.xml" ContentType="application/inkml+xml"/>
  <Override PartName="/ppt/ink/ink4740.xml" ContentType="application/inkml+xml"/>
  <Override PartName="/ppt/ink/ink4741.xml" ContentType="application/inkml+xml"/>
  <Override PartName="/ppt/ink/ink4742.xml" ContentType="application/inkml+xml"/>
  <Override PartName="/ppt/ink/ink4743.xml" ContentType="application/inkml+xml"/>
  <Override PartName="/ppt/ink/ink4744.xml" ContentType="application/inkml+xml"/>
  <Override PartName="/ppt/ink/ink4745.xml" ContentType="application/inkml+xml"/>
  <Override PartName="/ppt/ink/ink4746.xml" ContentType="application/inkml+xml"/>
  <Override PartName="/ppt/ink/ink4747.xml" ContentType="application/inkml+xml"/>
  <Override PartName="/ppt/ink/ink4748.xml" ContentType="application/inkml+xml"/>
  <Override PartName="/ppt/ink/ink4749.xml" ContentType="application/inkml+xml"/>
  <Override PartName="/ppt/ink/ink4750.xml" ContentType="application/inkml+xml"/>
  <Override PartName="/ppt/ink/ink4751.xml" ContentType="application/inkml+xml"/>
  <Override PartName="/ppt/ink/ink4752.xml" ContentType="application/inkml+xml"/>
  <Override PartName="/ppt/ink/ink4753.xml" ContentType="application/inkml+xml"/>
  <Override PartName="/ppt/ink/ink4754.xml" ContentType="application/inkml+xml"/>
  <Override PartName="/ppt/ink/ink4755.xml" ContentType="application/inkml+xml"/>
  <Override PartName="/ppt/ink/ink4756.xml" ContentType="application/inkml+xml"/>
  <Override PartName="/ppt/ink/ink4757.xml" ContentType="application/inkml+xml"/>
  <Override PartName="/ppt/ink/ink4758.xml" ContentType="application/inkml+xml"/>
  <Override PartName="/ppt/ink/ink4759.xml" ContentType="application/inkml+xml"/>
  <Override PartName="/ppt/ink/ink4760.xml" ContentType="application/inkml+xml"/>
  <Override PartName="/ppt/ink/ink4761.xml" ContentType="application/inkml+xml"/>
  <Override PartName="/ppt/ink/ink4762.xml" ContentType="application/inkml+xml"/>
  <Override PartName="/ppt/ink/ink4763.xml" ContentType="application/inkml+xml"/>
  <Override PartName="/ppt/ink/ink4764.xml" ContentType="application/inkml+xml"/>
  <Override PartName="/ppt/ink/ink4765.xml" ContentType="application/inkml+xml"/>
  <Override PartName="/ppt/ink/ink4766.xml" ContentType="application/inkml+xml"/>
  <Override PartName="/ppt/ink/ink4767.xml" ContentType="application/inkml+xml"/>
  <Override PartName="/ppt/ink/ink4768.xml" ContentType="application/inkml+xml"/>
  <Override PartName="/ppt/ink/ink4769.xml" ContentType="application/inkml+xml"/>
  <Override PartName="/ppt/ink/ink4770.xml" ContentType="application/inkml+xml"/>
  <Override PartName="/ppt/ink/ink4771.xml" ContentType="application/inkml+xml"/>
  <Override PartName="/ppt/ink/ink4772.xml" ContentType="application/inkml+xml"/>
  <Override PartName="/ppt/ink/ink4773.xml" ContentType="application/inkml+xml"/>
  <Override PartName="/ppt/ink/ink4774.xml" ContentType="application/inkml+xml"/>
  <Override PartName="/ppt/ink/ink4775.xml" ContentType="application/inkml+xml"/>
  <Override PartName="/ppt/ink/ink4776.xml" ContentType="application/inkml+xml"/>
  <Override PartName="/ppt/ink/ink4777.xml" ContentType="application/inkml+xml"/>
  <Override PartName="/ppt/ink/ink4778.xml" ContentType="application/inkml+xml"/>
  <Override PartName="/ppt/ink/ink4779.xml" ContentType="application/inkml+xml"/>
  <Override PartName="/ppt/ink/ink4780.xml" ContentType="application/inkml+xml"/>
  <Override PartName="/ppt/ink/ink4781.xml" ContentType="application/inkml+xml"/>
  <Override PartName="/ppt/ink/ink4782.xml" ContentType="application/inkml+xml"/>
  <Override PartName="/ppt/ink/ink4783.xml" ContentType="application/inkml+xml"/>
  <Override PartName="/ppt/ink/ink4784.xml" ContentType="application/inkml+xml"/>
  <Override PartName="/ppt/ink/ink4785.xml" ContentType="application/inkml+xml"/>
  <Override PartName="/ppt/ink/ink4786.xml" ContentType="application/inkml+xml"/>
  <Override PartName="/ppt/ink/ink4787.xml" ContentType="application/inkml+xml"/>
  <Override PartName="/ppt/ink/ink4788.xml" ContentType="application/inkml+xml"/>
  <Override PartName="/ppt/ink/ink4789.xml" ContentType="application/inkml+xml"/>
  <Override PartName="/ppt/ink/ink4790.xml" ContentType="application/inkml+xml"/>
  <Override PartName="/ppt/ink/ink4791.xml" ContentType="application/inkml+xml"/>
  <Override PartName="/ppt/ink/ink4792.xml" ContentType="application/inkml+xml"/>
  <Override PartName="/ppt/ink/ink4793.xml" ContentType="application/inkml+xml"/>
  <Override PartName="/ppt/ink/ink4794.xml" ContentType="application/inkml+xml"/>
  <Override PartName="/ppt/ink/ink4795.xml" ContentType="application/inkml+xml"/>
  <Override PartName="/ppt/ink/ink4796.xml" ContentType="application/inkml+xml"/>
  <Override PartName="/ppt/ink/ink4797.xml" ContentType="application/inkml+xml"/>
  <Override PartName="/ppt/ink/ink4798.xml" ContentType="application/inkml+xml"/>
  <Override PartName="/ppt/ink/ink4799.xml" ContentType="application/inkml+xml"/>
  <Override PartName="/ppt/ink/ink4800.xml" ContentType="application/inkml+xml"/>
  <Override PartName="/ppt/ink/ink4801.xml" ContentType="application/inkml+xml"/>
  <Override PartName="/ppt/ink/ink4802.xml" ContentType="application/inkml+xml"/>
  <Override PartName="/ppt/ink/ink4803.xml" ContentType="application/inkml+xml"/>
  <Override PartName="/ppt/ink/ink4804.xml" ContentType="application/inkml+xml"/>
  <Override PartName="/ppt/ink/ink4805.xml" ContentType="application/inkml+xml"/>
  <Override PartName="/ppt/ink/ink4806.xml" ContentType="application/inkml+xml"/>
  <Override PartName="/ppt/ink/ink4807.xml" ContentType="application/inkml+xml"/>
  <Override PartName="/ppt/ink/ink4808.xml" ContentType="application/inkml+xml"/>
  <Override PartName="/ppt/ink/ink4809.xml" ContentType="application/inkml+xml"/>
  <Override PartName="/ppt/ink/ink4810.xml" ContentType="application/inkml+xml"/>
  <Override PartName="/ppt/ink/ink4811.xml" ContentType="application/inkml+xml"/>
  <Override PartName="/ppt/ink/ink4812.xml" ContentType="application/inkml+xml"/>
  <Override PartName="/ppt/ink/ink4813.xml" ContentType="application/inkml+xml"/>
  <Override PartName="/ppt/ink/ink4814.xml" ContentType="application/inkml+xml"/>
  <Override PartName="/ppt/ink/ink4815.xml" ContentType="application/inkml+xml"/>
  <Override PartName="/ppt/ink/ink4816.xml" ContentType="application/inkml+xml"/>
  <Override PartName="/ppt/ink/ink4817.xml" ContentType="application/inkml+xml"/>
  <Override PartName="/ppt/ink/ink4818.xml" ContentType="application/inkml+xml"/>
  <Override PartName="/ppt/ink/ink4819.xml" ContentType="application/inkml+xml"/>
  <Override PartName="/ppt/ink/ink4820.xml" ContentType="application/inkml+xml"/>
  <Override PartName="/ppt/ink/ink4821.xml" ContentType="application/inkml+xml"/>
  <Override PartName="/ppt/ink/ink4822.xml" ContentType="application/inkml+xml"/>
  <Override PartName="/ppt/ink/ink4823.xml" ContentType="application/inkml+xml"/>
  <Override PartName="/ppt/ink/ink4824.xml" ContentType="application/inkml+xml"/>
  <Override PartName="/ppt/ink/ink4825.xml" ContentType="application/inkml+xml"/>
  <Override PartName="/ppt/ink/ink4826.xml" ContentType="application/inkml+xml"/>
  <Override PartName="/ppt/ink/ink4827.xml" ContentType="application/inkml+xml"/>
  <Override PartName="/ppt/ink/ink4828.xml" ContentType="application/inkml+xml"/>
  <Override PartName="/ppt/ink/ink4829.xml" ContentType="application/inkml+xml"/>
  <Override PartName="/ppt/ink/ink4830.xml" ContentType="application/inkml+xml"/>
  <Override PartName="/ppt/ink/ink4831.xml" ContentType="application/inkml+xml"/>
  <Override PartName="/ppt/ink/ink4832.xml" ContentType="application/inkml+xml"/>
  <Override PartName="/ppt/ink/ink4833.xml" ContentType="application/inkml+xml"/>
  <Override PartName="/ppt/ink/ink4834.xml" ContentType="application/inkml+xml"/>
  <Override PartName="/ppt/ink/ink4835.xml" ContentType="application/inkml+xml"/>
  <Override PartName="/ppt/ink/ink4836.xml" ContentType="application/inkml+xml"/>
  <Override PartName="/ppt/ink/ink4837.xml" ContentType="application/inkml+xml"/>
  <Override PartName="/ppt/ink/ink4838.xml" ContentType="application/inkml+xml"/>
  <Override PartName="/ppt/ink/ink4839.xml" ContentType="application/inkml+xml"/>
  <Override PartName="/ppt/ink/ink4840.xml" ContentType="application/inkml+xml"/>
  <Override PartName="/ppt/ink/ink4841.xml" ContentType="application/inkml+xml"/>
  <Override PartName="/ppt/ink/ink4842.xml" ContentType="application/inkml+xml"/>
  <Override PartName="/ppt/ink/ink4843.xml" ContentType="application/inkml+xml"/>
  <Override PartName="/ppt/ink/ink4844.xml" ContentType="application/inkml+xml"/>
  <Override PartName="/ppt/ink/ink4845.xml" ContentType="application/inkml+xml"/>
  <Override PartName="/ppt/ink/ink4846.xml" ContentType="application/inkml+xml"/>
  <Override PartName="/ppt/ink/ink4847.xml" ContentType="application/inkml+xml"/>
  <Override PartName="/ppt/ink/ink4848.xml" ContentType="application/inkml+xml"/>
  <Override PartName="/ppt/ink/ink4849.xml" ContentType="application/inkml+xml"/>
  <Override PartName="/ppt/ink/ink4850.xml" ContentType="application/inkml+xml"/>
  <Override PartName="/ppt/ink/ink4851.xml" ContentType="application/inkml+xml"/>
  <Override PartName="/ppt/ink/ink4852.xml" ContentType="application/inkml+xml"/>
  <Override PartName="/ppt/ink/ink4853.xml" ContentType="application/inkml+xml"/>
  <Override PartName="/ppt/ink/ink4854.xml" ContentType="application/inkml+xml"/>
  <Override PartName="/ppt/ink/ink4855.xml" ContentType="application/inkml+xml"/>
  <Override PartName="/ppt/ink/ink4856.xml" ContentType="application/inkml+xml"/>
  <Override PartName="/ppt/ink/ink4857.xml" ContentType="application/inkml+xml"/>
  <Override PartName="/ppt/ink/ink4858.xml" ContentType="application/inkml+xml"/>
  <Override PartName="/ppt/ink/ink4859.xml" ContentType="application/inkml+xml"/>
  <Override PartName="/ppt/ink/ink4860.xml" ContentType="application/inkml+xml"/>
  <Override PartName="/ppt/ink/ink4861.xml" ContentType="application/inkml+xml"/>
  <Override PartName="/ppt/ink/ink4862.xml" ContentType="application/inkml+xml"/>
  <Override PartName="/ppt/ink/ink4863.xml" ContentType="application/inkml+xml"/>
  <Override PartName="/ppt/ink/ink4864.xml" ContentType="application/inkml+xml"/>
  <Override PartName="/ppt/ink/ink4865.xml" ContentType="application/inkml+xml"/>
  <Override PartName="/ppt/ink/ink4866.xml" ContentType="application/inkml+xml"/>
  <Override PartName="/ppt/ink/ink4867.xml" ContentType="application/inkml+xml"/>
  <Override PartName="/ppt/ink/ink4868.xml" ContentType="application/inkml+xml"/>
  <Override PartName="/ppt/ink/ink4869.xml" ContentType="application/inkml+xml"/>
  <Override PartName="/ppt/ink/ink4870.xml" ContentType="application/inkml+xml"/>
  <Override PartName="/ppt/ink/ink4871.xml" ContentType="application/inkml+xml"/>
  <Override PartName="/ppt/ink/ink4872.xml" ContentType="application/inkml+xml"/>
  <Override PartName="/ppt/ink/ink4873.xml" ContentType="application/inkml+xml"/>
  <Override PartName="/ppt/ink/ink4874.xml" ContentType="application/inkml+xml"/>
  <Override PartName="/ppt/ink/ink4875.xml" ContentType="application/inkml+xml"/>
  <Override PartName="/ppt/ink/ink4876.xml" ContentType="application/inkml+xml"/>
  <Override PartName="/ppt/ink/ink4877.xml" ContentType="application/inkml+xml"/>
  <Override PartName="/ppt/ink/ink4878.xml" ContentType="application/inkml+xml"/>
  <Override PartName="/ppt/ink/ink4879.xml" ContentType="application/inkml+xml"/>
  <Override PartName="/ppt/ink/ink4880.xml" ContentType="application/inkml+xml"/>
  <Override PartName="/ppt/ink/ink4881.xml" ContentType="application/inkml+xml"/>
  <Override PartName="/ppt/ink/ink4882.xml" ContentType="application/inkml+xml"/>
  <Override PartName="/ppt/ink/ink4883.xml" ContentType="application/inkml+xml"/>
  <Override PartName="/ppt/ink/ink4884.xml" ContentType="application/inkml+xml"/>
  <Override PartName="/ppt/ink/ink4885.xml" ContentType="application/inkml+xml"/>
  <Override PartName="/ppt/ink/ink4886.xml" ContentType="application/inkml+xml"/>
  <Override PartName="/ppt/ink/ink4887.xml" ContentType="application/inkml+xml"/>
  <Override PartName="/ppt/ink/ink4888.xml" ContentType="application/inkml+xml"/>
  <Override PartName="/ppt/ink/ink4889.xml" ContentType="application/inkml+xml"/>
  <Override PartName="/ppt/ink/ink4890.xml" ContentType="application/inkml+xml"/>
  <Override PartName="/ppt/ink/ink4891.xml" ContentType="application/inkml+xml"/>
  <Override PartName="/ppt/ink/ink4892.xml" ContentType="application/inkml+xml"/>
  <Override PartName="/ppt/ink/ink4893.xml" ContentType="application/inkml+xml"/>
  <Override PartName="/ppt/ink/ink4894.xml" ContentType="application/inkml+xml"/>
  <Override PartName="/ppt/ink/ink4895.xml" ContentType="application/inkml+xml"/>
  <Override PartName="/ppt/ink/ink4896.xml" ContentType="application/inkml+xml"/>
  <Override PartName="/ppt/ink/ink4897.xml" ContentType="application/inkml+xml"/>
  <Override PartName="/ppt/ink/ink4898.xml" ContentType="application/inkml+xml"/>
  <Override PartName="/ppt/ink/ink4899.xml" ContentType="application/inkml+xml"/>
  <Override PartName="/ppt/ink/ink4900.xml" ContentType="application/inkml+xml"/>
  <Override PartName="/ppt/ink/ink4901.xml" ContentType="application/inkml+xml"/>
  <Override PartName="/ppt/ink/ink4902.xml" ContentType="application/inkml+xml"/>
  <Override PartName="/ppt/ink/ink4903.xml" ContentType="application/inkml+xml"/>
  <Override PartName="/ppt/ink/ink4904.xml" ContentType="application/inkml+xml"/>
  <Override PartName="/ppt/ink/ink4905.xml" ContentType="application/inkml+xml"/>
  <Override PartName="/ppt/ink/ink4906.xml" ContentType="application/inkml+xml"/>
  <Override PartName="/ppt/ink/ink4907.xml" ContentType="application/inkml+xml"/>
  <Override PartName="/ppt/ink/ink4908.xml" ContentType="application/inkml+xml"/>
  <Override PartName="/ppt/ink/ink4909.xml" ContentType="application/inkml+xml"/>
  <Override PartName="/ppt/ink/ink4910.xml" ContentType="application/inkml+xml"/>
  <Override PartName="/ppt/ink/ink4911.xml" ContentType="application/inkml+xml"/>
  <Override PartName="/ppt/ink/ink4912.xml" ContentType="application/inkml+xml"/>
  <Override PartName="/ppt/ink/ink4913.xml" ContentType="application/inkml+xml"/>
  <Override PartName="/ppt/ink/ink4914.xml" ContentType="application/inkml+xml"/>
  <Override PartName="/ppt/ink/ink4915.xml" ContentType="application/inkml+xml"/>
  <Override PartName="/ppt/ink/ink4916.xml" ContentType="application/inkml+xml"/>
  <Override PartName="/ppt/ink/ink4917.xml" ContentType="application/inkml+xml"/>
  <Override PartName="/ppt/ink/ink4918.xml" ContentType="application/inkml+xml"/>
  <Override PartName="/ppt/ink/ink4919.xml" ContentType="application/inkml+xml"/>
  <Override PartName="/ppt/ink/ink4920.xml" ContentType="application/inkml+xml"/>
  <Override PartName="/ppt/ink/ink4921.xml" ContentType="application/inkml+xml"/>
  <Override PartName="/ppt/ink/ink4922.xml" ContentType="application/inkml+xml"/>
  <Override PartName="/ppt/ink/ink4923.xml" ContentType="application/inkml+xml"/>
  <Override PartName="/ppt/ink/ink4924.xml" ContentType="application/inkml+xml"/>
  <Override PartName="/ppt/ink/ink4925.xml" ContentType="application/inkml+xml"/>
  <Override PartName="/ppt/ink/ink4926.xml" ContentType="application/inkml+xml"/>
  <Override PartName="/ppt/ink/ink4927.xml" ContentType="application/inkml+xml"/>
  <Override PartName="/ppt/ink/ink4928.xml" ContentType="application/inkml+xml"/>
  <Override PartName="/ppt/ink/ink4929.xml" ContentType="application/inkml+xml"/>
  <Override PartName="/ppt/ink/ink4930.xml" ContentType="application/inkml+xml"/>
  <Override PartName="/ppt/ink/ink4931.xml" ContentType="application/inkml+xml"/>
  <Override PartName="/ppt/ink/ink4932.xml" ContentType="application/inkml+xml"/>
  <Override PartName="/ppt/ink/ink4933.xml" ContentType="application/inkml+xml"/>
  <Override PartName="/ppt/ink/ink4934.xml" ContentType="application/inkml+xml"/>
  <Override PartName="/ppt/ink/ink4935.xml" ContentType="application/inkml+xml"/>
  <Override PartName="/ppt/ink/ink4936.xml" ContentType="application/inkml+xml"/>
  <Override PartName="/ppt/ink/ink4937.xml" ContentType="application/inkml+xml"/>
  <Override PartName="/ppt/ink/ink4938.xml" ContentType="application/inkml+xml"/>
  <Override PartName="/ppt/ink/ink493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5"/>
  </p:notesMasterIdLst>
  <p:sldIdLst>
    <p:sldId id="382" r:id="rId3"/>
    <p:sldId id="503" r:id="rId4"/>
    <p:sldId id="504" r:id="rId5"/>
    <p:sldId id="383" r:id="rId6"/>
    <p:sldId id="393" r:id="rId7"/>
    <p:sldId id="394" r:id="rId8"/>
    <p:sldId id="395" r:id="rId9"/>
    <p:sldId id="396" r:id="rId10"/>
    <p:sldId id="397" r:id="rId11"/>
    <p:sldId id="398" r:id="rId12"/>
    <p:sldId id="399" r:id="rId13"/>
    <p:sldId id="400" r:id="rId14"/>
    <p:sldId id="401" r:id="rId15"/>
    <p:sldId id="384" r:id="rId16"/>
    <p:sldId id="402" r:id="rId17"/>
    <p:sldId id="403" r:id="rId18"/>
    <p:sldId id="404" r:id="rId19"/>
    <p:sldId id="405" r:id="rId20"/>
    <p:sldId id="406" r:id="rId21"/>
    <p:sldId id="407" r:id="rId22"/>
    <p:sldId id="408" r:id="rId23"/>
    <p:sldId id="409" r:id="rId24"/>
    <p:sldId id="410" r:id="rId25"/>
    <p:sldId id="411" r:id="rId26"/>
    <p:sldId id="412" r:id="rId27"/>
    <p:sldId id="385" r:id="rId28"/>
    <p:sldId id="413" r:id="rId29"/>
    <p:sldId id="414" r:id="rId30"/>
    <p:sldId id="415" r:id="rId31"/>
    <p:sldId id="416" r:id="rId32"/>
    <p:sldId id="417" r:id="rId33"/>
    <p:sldId id="418" r:id="rId34"/>
    <p:sldId id="419" r:id="rId35"/>
    <p:sldId id="420" r:id="rId36"/>
    <p:sldId id="421" r:id="rId37"/>
    <p:sldId id="386" r:id="rId38"/>
    <p:sldId id="422" r:id="rId39"/>
    <p:sldId id="423" r:id="rId40"/>
    <p:sldId id="424" r:id="rId41"/>
    <p:sldId id="426" r:id="rId42"/>
    <p:sldId id="427" r:id="rId43"/>
    <p:sldId id="428" r:id="rId44"/>
    <p:sldId id="429" r:id="rId45"/>
    <p:sldId id="430" r:id="rId46"/>
    <p:sldId id="431" r:id="rId47"/>
    <p:sldId id="432" r:id="rId48"/>
    <p:sldId id="434" r:id="rId49"/>
    <p:sldId id="435" r:id="rId50"/>
    <p:sldId id="387" r:id="rId51"/>
    <p:sldId id="436" r:id="rId52"/>
    <p:sldId id="437" r:id="rId53"/>
    <p:sldId id="438" r:id="rId54"/>
    <p:sldId id="439" r:id="rId55"/>
    <p:sldId id="440" r:id="rId56"/>
    <p:sldId id="441" r:id="rId57"/>
    <p:sldId id="442" r:id="rId58"/>
    <p:sldId id="443" r:id="rId59"/>
    <p:sldId id="444" r:id="rId60"/>
    <p:sldId id="445" r:id="rId61"/>
    <p:sldId id="446" r:id="rId62"/>
    <p:sldId id="447" r:id="rId63"/>
    <p:sldId id="448" r:id="rId64"/>
    <p:sldId id="449" r:id="rId65"/>
    <p:sldId id="450" r:id="rId66"/>
    <p:sldId id="451" r:id="rId67"/>
    <p:sldId id="452" r:id="rId68"/>
    <p:sldId id="388" r:id="rId69"/>
    <p:sldId id="455" r:id="rId70"/>
    <p:sldId id="456" r:id="rId71"/>
    <p:sldId id="457" r:id="rId72"/>
    <p:sldId id="458" r:id="rId73"/>
    <p:sldId id="459" r:id="rId74"/>
    <p:sldId id="460" r:id="rId75"/>
    <p:sldId id="461" r:id="rId76"/>
    <p:sldId id="462" r:id="rId77"/>
    <p:sldId id="463" r:id="rId78"/>
    <p:sldId id="464" r:id="rId79"/>
    <p:sldId id="465" r:id="rId80"/>
    <p:sldId id="466" r:id="rId81"/>
    <p:sldId id="467" r:id="rId82"/>
    <p:sldId id="389" r:id="rId83"/>
    <p:sldId id="468" r:id="rId84"/>
    <p:sldId id="469" r:id="rId85"/>
    <p:sldId id="470" r:id="rId86"/>
    <p:sldId id="471" r:id="rId87"/>
    <p:sldId id="472" r:id="rId88"/>
    <p:sldId id="494" r:id="rId89"/>
    <p:sldId id="495" r:id="rId90"/>
    <p:sldId id="496" r:id="rId91"/>
    <p:sldId id="497" r:id="rId92"/>
    <p:sldId id="473" r:id="rId93"/>
    <p:sldId id="474" r:id="rId94"/>
    <p:sldId id="498" r:id="rId95"/>
    <p:sldId id="477" r:id="rId96"/>
    <p:sldId id="499" r:id="rId97"/>
    <p:sldId id="500" r:id="rId98"/>
    <p:sldId id="501" r:id="rId99"/>
    <p:sldId id="502" r:id="rId100"/>
    <p:sldId id="390" r:id="rId101"/>
    <p:sldId id="482" r:id="rId102"/>
    <p:sldId id="483" r:id="rId103"/>
    <p:sldId id="484" r:id="rId104"/>
    <p:sldId id="485" r:id="rId105"/>
    <p:sldId id="486" r:id="rId106"/>
    <p:sldId id="487" r:id="rId107"/>
    <p:sldId id="488" r:id="rId108"/>
    <p:sldId id="489" r:id="rId109"/>
    <p:sldId id="490" r:id="rId110"/>
    <p:sldId id="492" r:id="rId111"/>
    <p:sldId id="493" r:id="rId112"/>
    <p:sldId id="391" r:id="rId113"/>
    <p:sldId id="392" r:id="rId1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31FB57"/>
    <a:srgbClr val="FB3211"/>
    <a:srgbClr val="9966FF"/>
    <a:srgbClr val="FF66FF"/>
    <a:srgbClr val="FDF36F"/>
    <a:srgbClr val="E542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922" autoAdjust="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viewProps" Target="viewProps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theme" Target="theme/theme1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119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notesMaster" Target="notesMasters/notesMaster1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3:14.4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703 340,'-21'84,"-162"434,177-499,1 0,1 1,1-1,0 1,2 0,0 0,1 7,0-24,1-1,-1 1,1 0,0-1,-1 1,1-1,0 1,0-1,1 0,-1 1,0-1,1 0,0 0,-1 0,1 0,0 0,0 0,0-1,0 1,0 0,1-1,-1 0,0 0,1 1,-1-1,1-1,-1 1,1 0,-1-1,3 1,88 1,-71-3,106-21,28 10,-131 12</inkml:trace>
  <inkml:trace contextRef="#ctx0" brushRef="#br0" timeOffset="601.002">1494 509,'175'-24,"-170"23,-1 0,0 0,1 1,-1 0,0-1,1 1,-1 1,0-1,1 1,-1-1,0 1,0 1,1-1,-1 0,0 1,0 0,-1 0,1 0,0 1,-1-1,1 1,-1 0,0 0,0 0,0 0,0 0,0 1,-1-1,1 1,-1 0,0 0,0 0,-1 0,1 0,-1 0,0 0,0 0,0 1,-1-1,1 0,-1 1,0-1,-1 3,-4 7,-1-1,-1 1,0-1,0-1,-2 1,1-1,-2-1,0 0,0 0,-1-1,0 0,0-1,-1 0,-10 5,-45 41,-24 54,87-104,1 1,0-1,0 0,0 1,1 0,0 0,0 0,1 0,-1 0,1 0,0 0,1 0,0 1,0-1,0 0,1 0,0 0,0 1,0-1,1 0,0 2,4-2,0 0,0 0,0-1,0 0,1 0,0 0,0-1,0 0,1 0,-1-1,1 0,0 0,0-1,0 0,0 0,0-1,0 0,1-1,-1 1,6-2,130-16,-119 12</inkml:trace>
  <inkml:trace contextRef="#ctx0" brushRef="#br0" timeOffset="8300.037">2171 425,'0'0,"-1"-1,1 1,0-1,-1 1,1-1,0 1,0-1,-1 1,1-1,0 1,0-1,0 1,-1-1,1 0,0 1,0-1,0 1,0-1,0 1,0-1,0 0,1 1,-1-1,0 1,0-1,0 1,0-1,1 1,-1-1,0 1,1-1,-1 1,0-1,1 1,-1-1,1 1,-1-1,0 1,1 0,-1-1,1 1,-1 0,1 0,-1-1,1 1,-1 0,1 0,0 0,-1 0,1-1,-1 1,1 0,-1 0,1 0,0 0,-1 0,1 1,0-1,39-6,-39 6,23-3,-1 2,1 0,0 2,-1 0,1 2,-1 1,13 3,-31-4,0 0,-1 0,1 0,0 1,-1-1,0 1,0 0,0 0,-1 1,1-1,-1 1,0 0,0 0,0 0,-1 0,0 0,0 0,0 1,-1-1,0 1,0 0,0-1,-1 1,1 0,-1-1,-1 1,1 0,-1-1,0 1,0-1,-1 1,1-1,-1 0,-1 1,1-1,-1 0,0 0,0 0,0-1,0 1,-1-1,0 0,0 0,0 0,-3 1,-1 5,0-1,0 0,-1 0,0-1,-1-1,0 1,0-2,-1 1,1-1,-1-1,-1 0,1-1,-1 0,0 0,0-1,0-1,0 0,0-1,0 0,-12-1,24-1,-1 1,1-1,0 1,0 0,0-1,-1 0,1 1,0-1,0 1,0-1,0 1,0-1,0 1,0-1,0 1,0-1,0 1,0-1,0 1,1-1,-1 1,0-1,0 1,0-1,1 1,-1-1,0 1,1-1,-1 1,0 0,1-1,-1 1,1-1,-1 1,0 0,1 0,-1-1,1 1,-1 0,1 0,-1-1,1 1,-1 0,1 0,-1 0,1 0,-1 0,1 0,-1 0,1 0,0 0,-1 0,1 0,-1 0,1 0,-1 0,1 1,7-5,1 2,0-1,0 1,-1 0,1 1,1 0,-1 1,0 0,0 0,0 1,0 0,0 0,0 1,0 0,-1 1,1 0,-1 0,1 1,-1 0,0 1,-1-1,1 2,-1-1,0 1,0 0,-1 0,1 1,-1 0,-1 0,1 0,-2 1,5 6,-5-4,0 0,-1-1,0 1,0 0,-1 1,-1-1,1 0,-2 1,1-1,-2 0,1 1,-1-1,-1 0,0 1,0-1,-1 0,0 0,-1-1,0 1,-1-1,0 0,0 0,-1 0,0 0,-1 0,-3 4,0-1,-1-1,-1 0,1 0,-2-1,1 0,-1-1,-1-1,1 0,-2-1,1 0,-1-1,0-1,0 0,0-1,-6 1,-21 1,30-2,0-2,0 1,0-1,-1-1,1-1,0 1,-1-2,1 0,0 0,0-1,0-1,0 0,0 0,1-1,-9-5,17 8,0-1,1 0,-1 0,1 0,0-1,-1 1,1 0,0-1,0 1,0-1,1 0,-1 0,1 0,-1 0,1 0,0 0,0 0,1 0,-1 0,0 0,1-1,0 1,0 0,0 0,0-1,1-1,3-17</inkml:trace>
  <inkml:trace contextRef="#ctx0" brushRef="#br0" timeOffset="10288.868">2735 29,'75'252,"-57"-144,-4 2,-5-1,-5 2,-9 78,4-20,6-116,-4-49,1 1,-1-1,0 1,0-1,0 1,0 0,-1 0,0-1,0 1,0 0,-1-1,1 1,-1 0,-1-1,1 1,0 0,-1-1,0 0,0 1,0-1,-1 0,1 0,-1 0,0-1,0 1,0-1,-1 1,1-1,-1 0,0 0,0-1,-21 9,-1-1,1-2,-2 0,1-2,-1-1,-10 0,-49 11,-86 14,-1-7,-10-7,93-8,-363 24,8-5,104 1,-28 25,366-52,0 1,0-1,-1 0,1 0,0 0,-1 0,1-1,-1 1,1-1,0 0,-1 0,1 0,-1 0,1-1,-1 1,1-1,-1 0,1 0,0-1,0 1,0 0,0-1,0 0,0 0,0 0,0 0,0 0,1-1,-1 1,1-1,0 1,0-1,0 0,0 0,0 0,1 0,-1 0,1-1,0 1,0-1,4-237,-5 131,-5 0,-5 1,-4 0,-5 1,-5 1,-4 1,-17-31,37 113,-14-61,24 83,0 0,0-1,0 1,0 0,1 0,-1-1,1 1,0 0,0 0,0 0,0 0,0 0,0 0,0 0,1 0,-1 0,1 0,-1 1,1-1,-1 1,1-1,0 1,0 0,0-1,0 1,0 0,0 0,0 1,0-1,1 0,-1 1,0-1,0 1,1 0,1-1,167-10,116-17,60-6,-13 11,131 5,-107-8,-63-3,-7 1,-150 29,-97 15,-29-4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5:28.7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678 187,'-13'39,"1"0,1 0,3 1,1 1,0 37,-11 67,-6-1,-36 112,52-236,5-39,3 1</inkml:trace>
  <inkml:trace contextRef="#ctx0" brushRef="#br0" timeOffset="314.927">170 158,'195'-6,"-1"-10,173-36,-216 29,-128 18</inkml:trace>
  <inkml:trace contextRef="#ctx0" brushRef="#br0" timeOffset="752.599">1242 554,'-27'15,"1"2,0 1,1 1,1 1,1 1,0 1,2 0,-1 4,19-24,1 1,-1 0,0 0,1 1,0-1,-1 0,1 1,1-1,-1 1,0 0,1-1,0 1,0 0,0 0,0 0,1 0,-1 0,1 0,0 0,0 0,1 0,-1 0,1 0,0 0,0 0,0 0,0 0,1-1,0 1,-1 0,1-1,1 0,-1 1,0-1,1 0,0 0,0 0,0 0,0-1,0 1,0-1,1 0,2 2,5-2,0-1,1 0,-1 0,0-1,0-1,0 0,0 0,0-1,0-1,0 0,0 0,-1-1,1 0,-1-1,0 0,-1-1,1 0,-1 0,0-1,-1-1,1 1,-1-1,-1 0,0-1,0 0,0 0,-1-1,-1 1,0-1,0 0,0-2,0-2,0 0,-1 0,-1 0,0 0,0-1,-2 0,0 1,0-1,-2 1,-1-15,1 25,0 0,0-1,0 1,0 0,-1 0,0 1,0-1,0 0,0 0,0 1,-1-1,0 1,0 0,0 0,0 0,0 0,0 1,-1-1,1 1,-1 0,0 0,0 0,1 0,-1 1,-1-1,1 1,0 0,-2 0,-18-3</inkml:trace>
  <inkml:trace contextRef="#ctx0" brushRef="#br0" timeOffset="1267.14">1666 582,'-7'8,"-8"7,1 0,1 1,1 0,0 1,1 0,1 1,0 0,2 1,0-1,1 2,-3 12,10-29,-1 0,1 0,-1 0,1 0,0 0,0 0,0 0,1 1,-1-1,1 0,0 0,-1 0,1-1,1 1,-1 0,0 0,1 0,-1-1,1 1,0-1,0 1,0-1,0 0,0 0,1 0,-1 0,0 0,1 0,0-1,-1 1,1-1,0 0,0 1,0-1,0-1,0 1,0 0,0-1,0 0,0 1,0-1,3-1,14-1,-1-1,1-1,-1-1,1-1,-2-1,1 0,-1-2,0 0,0-1,-1 0,-1-2,0 0,0 0,-1-2,12-13,8-4,-1-1,-2-1,0-1,-3-2,-1-1,-2-2,-1 0,-2-2,-2 0,-2-2,-2 0,4-17,-18 52,-1 0,0 0,0-1,-1 1,0 0,0-1,-1 1,0-1,0 1,-1 0,0-1,-1 1,0 0,0 0,-1 0,0 0,0 0,-1 0,0 1,0 0,-1 0,0 0,0 0,0 1,-1 0,0 0,-1 0,1 1,-1 0,0 0,0 1,-1-1,-2 4,-1 0,1 1,-1 1,1-1,0 1,0 1,-1 0,1 1,0 0,1 0,-1 1,1 0,-1 1,1 0,0 0,1 1,0 0,-6 6,8-8,-12 8,0 2,1 0,0 1,1 1,1 0,1 1,0 1,1 0,1 1,-3 8,9-17,0 1,1 1,1-1,0 1,0-1,1 1,1 0,0 0,1 0,0 1,1-1,0 0,1 0,0 1,1-1,0 0,1 0,1-1,2 9,4-6,0 0,1 0,0-1,1 0,1-1,0-1,0 0,1-1,1 0,0-1,0 0,0-2,1 0,0 0,1-1,-1-2,1 1,0-2,0 0,13 0,9 4</inkml:trace>
  <inkml:trace contextRef="#ctx0" brushRef="#br0" timeOffset="2263.287">2597 357,'-61'32,"2"3,2 3,1 2,-13 16,68-55,-7 3,1 1,0 1,0-1,0 1,1 0,0 1,0 0,1 0,0 0,0 0,0 1,1 0,0 0,1 0,0 0,0 1,1-1,-1 4,5-8,0 0,1 0,-1 0,1-1,0 1,0-1,0 1,1-1,-1 0,1 0,-1-1,1 1,0-1,0 0,0 0,1 0,-1 0,0-1,1 0,-1 0,1 0,-1 0,1-1,-1 1,1-1,0-1,-1 1,1-1,-1 1,1-1,-1 0,1-1,-1 1,4-3,22-7,-1-2,0-1,0-1,-2-1,0-2,-1 0,-1-2,0-1,-2-1,17-20,47-40,-87 83,0 0,0 0,-1-1,2 1,-1 0,0 0,0-1,0 1,0 0,0 0,0-1,1 1,-1 0,0-1,1 1,-1 0,1-1,-1 1,0 0,1-1,-1 1,1-1,0 1,-1-1,1 1,-1-1,1 1,0-1,-1 0,1 1,0-1,0 0,-1 1,1-1,0 0,-1 0,1 0,0 0,0 0,0 0,-1 0,1 0,0 0,0 0,-1 0,1-1,0 1,0 0,-1 0,1-1,0 1,-1 0,1-1,0 1,-1-1,1 1,-1-1,1 1,-1-1,1 1,-1-1,-25 79,21-71,0 0,0 0,1 0,0 1,0 0,1-1,0 1,0 0,1 0,0 0,0 0,1 0,0 0,1 1,-1-1,2 0,-1 0,1-1,0 1,1 0,-1 0,2-1,-1 0,1 0,3 5,-4-9,0 0,0 0,0-1,1 1,-1-1,1 0,-1 0,1 0,0-1,0 1,0-1,0 0,0 0,0 0,0 0,0-1,0 0,0 1,1-2,-1 1,0 0,0-1,0 0,0 0,0 0,0 0,0-1,3-1,2-1,0-1,1 0,-2 0,1-1,0 0,-1 0,-1-1,1 0,-1-1,0 0,1-2,147-230,-154 305,-3-48,0-4,0 0,0 0,1 0,1 0,0 0,1 0,1 0,-1 0,2-1,0 1,1 0,0-1,3 7,-5-16,0-1,-1 0,1 0,0 0,0 0,0 0,0 0,0 0,1 0,-1-1,1 1,-1-1,1 0,-1 0,1 0,0 0,-1 0,1-1,0 1,0-1,-1 1,1-1,0 0,0 0,0-1,0 1,-1 0,1-1,0 0,0 1,-1-1,1 0,-1-1,1 1,-1 0,1-1,-1 1,0-1,1 0,0-1,81-84,-21-17,41-49,-103 152,-1 0,0 1,1-1,-1 0,1 0,-1 0,1 0,-1 0,1 1,0-1,0 0,-1 1,1-1,0 0,0 1,0-1,-1 1,1-1,0 1,0 0,0-1,0 1,0 0,0-1,0 1,0 0,0 0,0 0,0 0,0 0,0 0,0 0,0 1,0-1,0 0,0 0,0 1,0-1,0 1,0-1,-1 1,1-1,0 1,0-1,0 1,-1 0,1-1,0 1,-1 0,1 0,-1 0,1-1,0 1,-1 0,0 0,1 0,-1 0,1 1,6 156,-9-103,1-5,2 27,-4 0,-3 0,-3 0,-14 45,-6-1,-5-1,-5-1,-6-3,-5-1,-25 36,70-139,-1 1,-1-1,0-1,-1 1,0-1,-1-1,0 1,-1-2,0 1,0-1,-1-1,0 0,-1 0,0-1,0-1,-10 5,20-11,0 1,0-1,-1 0,1 0,0 0,0 0,0 0,0-1,0 1,0-1,0 1,0-1,1 0,-1 0,0 1,0-1,0-1,1 1,-1 0,0 0,1-1,-1 1,1 0,0-1,-1 0,1 1,0-1,0 0,0 0,0 1,0-1,1 0,-1 0,0 0,1 0,0 0,-1 0,1-2,-4-82,11 38,1 1,3 1,1 0,3 1,12-26,-21 56,8-27,3 0,1 1,2 0,2 2,1 0,2 2,2 1,1 1,2 1,1 2,1 1,2 1,1 2,2 1,27-14,-38 28</inkml:trace>
  <inkml:trace contextRef="#ctx0" brushRef="#br0" timeOffset="6568.772">1 1429,'248'-11,"136"-41,976-118,-923 147,164 22,-252 4,-114-32,-37 0,-148 24,-32-1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4:53.3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18,'48'5,"30"1,12-4,-1-4,-4 0,-14-1,-8 1,-5-5,-8-1,-13 2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21.3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0 187,'257'-29,"-61"29,-116-21,-102 2,0 10,1-1,0-1,1-1,1-1,0-1,-12-10,16 11,2 2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22.0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1,'14'0,"15"0,7 0,2 0,-1 0,-1 0,-2 0,-3 0,-1 0,-1 0,-1 0,0 0,-10 0,-8 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22.2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1,'33'0,"21"0,6 0,-2 0,-7 0,-6 0,-12 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25.3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1,'0'14,"0"10,0 6,0 2,5-4,1-12,0-8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33.9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453 57,'-73'39,"-195"194,175-170,74-51</inkml:trace>
  <inkml:trace contextRef="#ctx0" brushRef="#br0" timeOffset="267.892">57 0,'10'19,"8"16,0 7,3 1,-3-2,1-3,1-3,-2-4,1-6,-4-2,2-1,-3 0,1-2,-2-1,2-3,-2-5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39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284 1,'-2'9,"-1"0,0 0,0 0,-1 0,0-1,0 1,-1-1,0 0,-1 0,0-1,0 1,-1-2,1 1,-1 0,-8 4,-6 10,-134 130,152-148,1 1,0-1,0 0,0 1,0-1,1 1,-1 0,1-1,0 1,0 0,0 0,0 0,1 0,0 0,0 0,0 0,0 0,0 0,1-1,0 1,0 0,0 0,0 0,0-1,1 1,0 0,0-1,0 1,0-1,0 0,1 0,0 1,3 1,-1 1,1-1,1 0,-1-1,1 0,0 0,0 0,0-1,0 1,0-2,1 1,0-1,-1-1,1 1,7 0,210-4,-223 2,-1 0,0 1,0-1,0 0,0 0,0 0,0 0,1 0,-1 0,0 0,0 0,0-1,0 1,0 0,0-1,0 1,0-1,0 1,0-1,0 1,0-1,0 0,0 0,0 1,0-1,-1 0,1 0,0 0,-1 0,1 0,0 0,-1 0,1 0,-1 0,0 0,1 0,-1 0,0 0,0 0,1 0,-1 0,0-1,0 1,0 0,0 0,-1 0,1 0,0 0,0 0,-1-1,1 1,-1 0,1 0,-1 0,1 0,-1 0,1 0,-1 1,0-1,0 0,1 0,-2 0,-8-20,1 0,1-1,1 1,1-2,1 1,0-1,1-6,5 20,-2-1,1 1,-1-1,-1 1,1-1,-2 1,1 0,-1 0,-1 0,0 0,0 0,-1 1,1 0,-2 0,-2-3,-4 3,1 6</inkml:trace>
  <inkml:trace contextRef="#ctx0" brushRef="#br0" timeOffset="1268.038">678 113,'-26'68,"-5"90,-3-5,45-187,0 2,2 0,2 0,0 1,2 1,14-17,-26 36,1 1,1 0,-1 0,2 0,-1 1,1 0,1 1,0 0,0 0,0 0,1 2,10-7,-17 14,-1 0,1-1,-1 1,0 1,1-1,-1 0,0 0,0 1,0 0,0-1,0 1,0 0,-1 0,1 0,-1 0,1 0,-1 0,0 0,1 0,-1 1,0-1,0 0,-1 1,1-1,-1 1,1-1,-1 1,0-1,0 1,0 0,0-1,0 1,0-1,-1 1,1-1,-1 1,0-1,0 1,1 1,0 169,0-172,0-1,0 1,0-1,0 1,0-1,0 1,0-1,0 1,1-1,-1 0,0 1,0-1,0 1,0-1,1 1,-1-1,0 1,0-1,1 0,-1 1,0-1,1 1,-1-1,1 0,-1 0,0 1,1-1,-1 0,1 1,-1-1,1 0,-1 0,1 0,-1 0,0 0,1 1,-1-1,1 0,-1 0,1 0,-1 0,1 0,-1 0,1-1,-1 1,1 0,-1 0,1 0,-1 0,1 0,-1-1,1 1,-1 0,0-1,1 1,-1 0,1 0,-1-1,0 1,1-1,-1 1,0 0,0-1,1 1,-1-1,0 1,0-1,19-30,-10 8,2 0,0 1,1 1,2 0,0 1,1 0,1 1,0 1,16-13,-31 30,0 0,0-1,0 1,0 1,0-1,0 0,0 0,1 0,-1 0,0 1,0-1,1 1,-1-1,0 1,1-1,-1 1,0 0,1-1,-1 1,0 0,1 0,-1 0,1 0,-1 1,0-1,1 0,-1 0,1 1,-1-1,0 1,0-1,1 1,-1 0,0-1,0 1,0 0,1 0,-1 0,0 0,0 0,-1 0,1 0,0 0,0 0,0 1,-1-1,1 0,-1 0,1 1,-1-1,1 0,-1 1,0-1,1 0,-1 2,2 16,0 1,-1-1,-1 1,-1-1,-1 1,-1-1,0 0,-6 15,-1 16,7-26,0-2</inkml:trace>
  <inkml:trace contextRef="#ctx0" brushRef="#br0" timeOffset="1903.889">1244 509,'-10'23,"-3"19,1 6,2 0,3-9</inkml:trace>
  <inkml:trace contextRef="#ctx0" brushRef="#br0" timeOffset="2318.765">1328 282,'-5'5,"-6"2,4-1,2-6,-2-3,-5-1,0 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46.2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95,'164'12,"-152"-10,3 2,-1 0,0-2,1 0,-1 0,1-1,0-1,0-1,-1 0,1 0,-1-2,6-1,-19 4,-1 0,1 0,0 0,0-1,0 1,-1 0,1 0,0-1,-1 1,1 0,0-1,-1 1,1-1,0 1,-1-1,1 1,-1-1,1 1,-1-1,1 0,-1 1,1-1,-1 0,0 1,1-1,-1 0,0 1,0-1,0 0,1 0,-1 1,0-1,0 0,0 0,0 1,0-1,0 0,0 0,-1 1,1-1,0 0,0 0,0 1,-1-1,1 0,0 0,-1 1,1-1,-1 1,1-1,-1 0,1 1,-1-1,1 1,-1-1,0 1,1-1,-1 1,0 0,1-1,-1 1,-49-31,43 27,-43-30,44 24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46.6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133 0,'-9'10,"-9"8,-5 0,1 3,4 2,0-2,4-1,4-3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45.5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1,'43'85,"18"85,50 84,-112-253,1 0,0 0,0 0,0 0,0 0,0 0,0 0,0 1,1-1,-1 0,0 0,0 0,1 0,-1 0,1 0,-1 0,1 0,-1-1,1 1,0 0,-1 0,1 0,0-1,0 1,0 0,-1 0,1-1,0 1,0-1,0 1,0-1,0 1,0-1,0 0,0 0,0 1,0-1,1 0,-1 0,0 0,0 0,0 0,0 0,0 0,0-1,0 1,0 0,0 0,0-1,0 1,0-1,0 1,0-1,0 1,0-1,0 0,-1 0,39-131,52-185,-58 255,-21 49</inkml:trace>
  <inkml:trace contextRef="#ctx0" brushRef="#br0" timeOffset="1495.081">621 452,'-10'10,"-2"7,-1 7,4 3,2 2,7-3,4-3,6-4,1-5</inkml:trace>
  <inkml:trace contextRef="#ctx0" brushRef="#br0" timeOffset="1975.96">733 142,'-5'0,"-1"-5,0-1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49.8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250 28,'-3'-27,"22"37,-8 15,0 0,-2 0,0 1,-2 0,-1 1,-1 0,-2 0,0 7,2-1,-2 0,-2 0,-1 0,-2 1,-1-1,-1 0,-2-1,-1 1,-2-1,-1-1,-4 7,4-20,-1 0,0 0,-2-1,0 0,0-1,-2-1,0 0,-1-1,0 0,-1-2,-1 0,0-1,0 0,-1-2,-17 7,11-6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5:00.0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205 562,'-10'2,"0"0,0 0,0 1,0 1,0-1,1 1,0 1,0 0,0 0,0 1,1 0,0 1,0 0,0 0,1 0,0 1,1 0,0 1,0-1,1 1,0 0,0 1,1 0,0 0,1 1,0-1,1 1,0-1,1 1,0 0,0 0,1-1,1 1,0 0,0 0,1-1,0 1,1-1,1 1,0 1,-3-9,0-1,1 1,-1-1,1 0,-1 0,1 1,0-1,-1 0,1 0,0-1,1 1,-1 0,0-1,0 1,1-1,-1 0,1 0,-1 1,1-2,-1 1,1 0,0-1,-1 1,1-1,0 0,-1 1,1-1,0-1,-1 1,1 0,0-1,0 1,-1-1,1 0,-1 0,1 0,-1 0,1 0,-1-1,2 0,89-68,-69 45,-1 0,-1-1,-1-1,-2-1,0-1,-2-1,-2 0,3-10,-3-33,-15 73,-1-1,1 1,-1 0,0 0,1 0,-1 0,0 0,1 0,-1 0,1 0,-1 0,0 0,1 0,-1 0,1 0,-1 0,0 1,1-1,-1 0,1 0,-1 1,1-1,-1 0,1 1,-1-1,1 1,-1-1,1 0,-1 1,1-1,0 1,-1 0,1-1,0 1,-1-1,1 1,0-1,0 1,0 0,-1-1,1 1,0-1,0 1,0 0,0-1,0 1,0 0,0-1,0 1,-6 10,1 1,0-1,1 1,0 0,1 0,1 0,-1 1,2-1,0 1,0-1,2 1,-1-1,1 1,1-1,0 0,1 0,0 1,1-8,0 0,0-1,0 1,0-1,1 1,-1-1,1-1,0 1,0-1,1 1,-1-2,1 1,-1 0,1-1,0 0,0-1,0 1,0-1,0 0,0-1,1 1,-1-1,0-1,0 1,0-1,0 0,0 0,0-1,0 0,0 0,0 0,-1 0,1-1,-1 0,0-1,1 1,-2-1,1 0,0 0,12-10,-1-1,0 0,-1-1,-1-1,0 0,-2-1,0 0,-1-1,0 0,2-9,-3 9,14-24,-2-1,-2-1,-2 0,-1-2,-3 0,-2-1,-2 0,-2-1,0-25,-13 14,5 60,-1-1,1 1,0-1,0 1,0-1,-1 1,1-1,0 1,0 0,-1-1,1 1,0-1,-1 1,1 0,-1-1,1 1,-1 0,1-1,0 1,-1 0,1 0,-1-1,1 1,-1 0,1 0,-1 0,1 0,-1 0,1 0,-1 0,1 0,-1 0,0 0,1 0,-1 0,1 0,-1 0,1 0,-1 1,1-1,-1 0,1 0,0 1,-1-1,1 0,-1 0,1 1,0-1,-1 1,1-1,-1 0,1 1,0-1,0 1,-1-1,1 1,0-1,0 0,-1 1,1-1,0 1,0 0,0-1,0 1,0-1,0 1,0-1,-17 36,4 13,2 0,2 1,2 0,3 0,1 0,3 0,3 12,-2-12,29 230,-30-176,-1-272,1 135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24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195 311,'129'-22,"-61"20,-81 30,-166 77,162-96,1 1,1 0,0 2,0-1,1 2,1 0,0 1,1 0,0 1,1 0,1 1,1 0,0 1,-4 11,11-25,2 1,-1-1,0 0,1 0,-1 1,1-1,0 0,0 1,0-1,0 0,1 1,0-1,-1 0,1 0,0 1,1-1,-1 0,0 0,1 0,0-1,0 1,-1 0,2 0,-1-1,0 1,0-1,1 0,0 0,-1 0,1 0,0 0,0-1,0 1,0-1,0 0,0 0,0 0,0 0,1 0,-1-1,0 1,1-1,2 0,279-2,-286 3,1-1,-1 1,0 0,1-1,-1 1,1-1,-1 1,1 0,-1-1,1 1,0 0,-1-1,1 1,0 0,-1 0,1 0,0-1,0 1,0 0,0 0,0 0,0-1,0 1,0 0,0 0,0 0,0-1,1 1,-1 0,0 0,0-1,1 1,-1 0,0 0,1-1,-1 1,1 0,-1-1,1 1,0-1,-1 1,1-1,-1 1,1-1,0 1,-1-1,1 1,0-1,0 0,-1 0,1 1,0-1,0 0,0 0,-1 0,1 0,0 0,0 0,0 0,0 0,-321 228,318-226,-1-1,0 1,1-1,-1 1,1 0,-1 0,1 0,0 0,0 0,0 1,0-1,0 1,0-1,1 1,-1 0,1 0,0-1,0 1,0 0,0 0,0 0,1 0,-1 0,1 0,0 1,0-1,0 0,0 0,1 0,-1 0,1 0,0 0,0 0,0 0,0 0,0 0,1-1,-1 1,1 0,0-1,0 1,-1-1,2 0,-1 0,0 1,0-1,1-1,-1 1,2 1,12 0,-1-1,1 0,0-1,0 0,0-1,-1-1,1-1,0 0,-1-1,1-1,-1 0,0-1,1-1,35-8,136-23,-136 35,-33 6</inkml:trace>
  <inkml:trace contextRef="#ctx0" brushRef="#br0" timeOffset="761.944">280 1270,'-9'0,"0"0,-1 0,0 5,2 2</inkml:trace>
  <inkml:trace contextRef="#ctx0" brushRef="#br0" timeOffset="3479.061">1042 536,'11'187,"-7"-175,0 0,-1 1,-1-1,0 1,-1 0,0-1,-1 1,0 0,-1 0,-1 7,-12-12,6-33,7 2,1 1,1-1,0 1,2-1,1 1,0 0,2 0,1 1,0-1,2 2,0-1,1 1,1 0,1 1,1 1,1 0,0 0,1 1,13-10,-27 25,0 1,0-1,0 0,1 0,-1 1,1-1,-1 1,1-1,0 1,0 0,-1 0,1 0,0 0,0 0,0 0,0 0,0 0,0 1,0-1,1 1,-1 0,0-1,0 1,0 0,0 0,1 1,-1-1,0 0,0 1,0-1,0 1,0 0,0-1,0 1,0 0,0 0,0 1,0-1,-1 0,1 1,0-1,-1 1,1-1,-1 1,0 0,47 116,-35-104</inkml:trace>
  <inkml:trace contextRef="#ctx0" brushRef="#br0" timeOffset="4151.76">957 255,'6'-4,"0"1,0 0,0 0,0 1,0-1,1 1,-1 1,1-1,-1 1,1 0,0 1,-1 0,3 0,4-1,223-2,-218-7,-40-10,17 16,-78-67,71 57</inkml:trace>
  <inkml:trace contextRef="#ctx0" brushRef="#br0" timeOffset="7328.965">1748 311,'-5'5,"-2"6,-3 2,-7 2,-3 5,-5-2,3 1,0-2,4 0,5-3</inkml:trace>
  <inkml:trace contextRef="#ctx0" brushRef="#br0" timeOffset="7847.072">1436 960,'-9'19,"-4"11,-3 1,-1 0,4-1,4-1,8-4,5-3,5-5,7-5,1-9,-4-6</inkml:trace>
  <inkml:trace contextRef="#ctx0" brushRef="#br0" timeOffset="8367.511">1549 735,'0'-5,"-4"3,2 2,-2 2,-6-1,4 0,2-4,8-3,2 0</inkml:trace>
  <inkml:trace contextRef="#ctx0" brushRef="#br0" timeOffset="25958.284">929 1,'-14'10,"2"1,-1 1,2 0,-1 1,2 0,0 0,0 1,1 1,1-1,0 2,2-1,-1 1,2 0,0 0,1 0,0 1,0 15,-11 30,3 0,3 1,2 0,3 21,2-50,1 0,2 1,2-1,0 0,3-1,1 1,1-1,2 0,1-1,2 0,1-1,7 11,-11-26,1 1,1-1,0-1,1 0,0-1,1 0,1-1,0-1,1 0,0-1,1-1,12 5,52 29,-80-34,-5-1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6:06.451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50 0,'-5'5,"-1"6,-5 7,0 4,1 4,3 2,7-4,4-1,6-5,5-5,2-9,1-6,-2-3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6:06.951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38 1,'-4'4,"-8"3,5-1,-3-2,6 0,4-2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57.711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1411 444,'0'-9,"5"-4,1 5,-4 10,-4 8,0 7,-1 7,0 3,2 2,0 0,0 1,1 0,-5-5,-1-3,4-4,4-5</inkml:trace>
  <inkml:trace contextRef="#ctx0" brushRef="#br0" timeOffset="1155.201">1468 388,'7'4,"0"0,1-1,-1 1,1-1,0-1,0 1,0-1,0-1,1 0,-1 0,0 0,1-1,-1 0,3-1,5 1,124 6,-138-4,1 1,-1 0,1 0,-1 0,0 1,0-1,0 0,0 1,-1 0,0-1,1 1,-1 0,-1-1,1 1,0 0,-1 0,0 0,0 0,0-1,0 1,-1 0,1 0,-1 0,0 0,0-1,-1 1,1-1,-2 4,-2 18,-4 120,9-143,0 0,0 0,0 0,-1 0,1 0,0 0,-1 0,1 0,-1-1,0 1,1 0,-1 0,0-1,0 1,0 0,-1-1,1 1,0-1,0 1,-1-1,1 0,-1 0,1 0,-1 1,0-1,1-1,-1 1,0 0,0 0,1-1,-1 1,0-1,0 1,0-1,0 0,0 0,0 0,0 0,0 0,0 0,1 0,-1-1,0 1,0-1,0 1,-1-2,-18-3,0 1,0 0,0 2,0 0,-1 2,1 0,0 1,-1 2,1 0,-3 1,6 3</inkml:trace>
  <inkml:trace contextRef="#ctx0" brushRef="#br0" timeOffset="4251.276">1948 472,'195'-74,"231"-75,-315 127,-110 23,0-1,1 0,-1 1,0-1,0 1,1 0,-1-1,0 1,0 0,0 0,0 0,0 0,0 0,0 0,0 0,0 0,-1 0,1 0,0 0,-1 1,1-1,-1 0,1 0,-1 1,0-1,1 0,-1 1,0-1,0 1,0-1,0 0,0 1,0-1,0 0,-1 1,1-1,0 0,-1 1,1-1,-1 0,0 1,-25 57,23-54,-20 35,17-34,2 0,-1 0,0 1,1 0,1 0,-1 0,1 0,0 0,1 1,-1-1,2 1,-1 0,1 0,0-1,0 1,1 0,1 0,-1 0,1 0,0 0,2 6,0-11,1 0,-1 0,0 0,1 0,0-1,0 1,0-1,0 0,0 0,0 0,0-1,0 1,1-1,-1 0,1-1,-1 1,1-1,-1 1,1-2,-1 1,1 0,-1-1,1 0,-1 0,1 0,-1 0,0-1,0 0,0 1,0-2,0 1,0 0,2-3,10 0,401-171,-378 168,-25 10</inkml:trace>
  <inkml:trace contextRef="#ctx0" brushRef="#br0" timeOffset="5116.872">3698 77,'-273'338,"271"-337,0 0,1 0,-1 0,0 0,1 0,-1 1,1-1,0 1,-1-1,1 1,0-1,0 1,0 0,0-1,0 1,1 0,-1 0,0 0,1 0,-1 0,1-1,0 1,0 0,0 0,0 0,0 0,0 0,0 0,0 0,1 0,-1 0,1 0,0 0,-1-1,1 1,0 0,0 0,0-1,0 1,0-1,1 1,-1-1,0 1,1-1,-1 0,1 1,1-1,107 10,-28-9,-56 4,-23-5,0 1,0 0,0-1,0 1,0-1,0 0,0 0,1 0,-1-1,0 1,0-1,1 0,-1 0,1 0,-1 0,0 0,1-1,-1 1,0-1,0 0,0 0,1-1,-1 1,0 0,0-1,-1 0,1 0,0 0,0 0,-1 0,1 0,-1-1,0 1,0-1,0 1,0-1,0 0,-1 0,1 0,-1 0,1-2,-1-14,-1 0,-1 0,-1 0,0 0,-2 1,0-1,-1 0,0 1,-2 0,0 1,-2-2,-14-43,-6-11,21 55</inkml:trace>
  <inkml:trace contextRef="#ctx0" brushRef="#br0" timeOffset="6269.31">3952 77,'-32'183,"8"-83,4-26,21-74,-1 0,0-1,1 1,-1 0,0 0,0-1,1 1,-1 0,0-1,0 1,1 0,-1-1,0 1,0 0,0-1,0 1,0-1,1 1,-1 0,0-1,0 1,0 0,0-1,0 1,0-1,0 1,0 0,0-1,-1 1,1-1,0 1,0 0,0-1,0 1,0 0,-1-1,1 1,0 0,0-1,-1 1,1 0,0-1,0 1,-1 0,1 0,0-1,-1 1,1 0,0 0,-1 0,1 0,-1-1,1 1,0 0,-1 0,1 0,-1 0,1 0,0 0,-1 0,1 0,-1 0,1 0,0 0,-1 0,1 0,0 1,-1-1,1 0,-1 0,5-19,0 0,1 0,1 1,1 0,1 0,0 0,1 1,1 0,1 1,7-9,23-40,-35 53,2 0,-1 0,1 1,1 0,0 0,0 1,1 0,1 1,0-1,-10 10,0-1,-1 1,1 0,0-1,0 1,0 0,0-1,0 1,0 0,0 0,-1 0,1 0,0 0,0 0,0 0,0 0,0 0,0 1,0-1,0 0,0 0,-1 1,1-1,0 1,0-1,0 1,-1-1,1 1,0-1,-1 1,1 0,0-1,-1 1,1 0,-1-1,1 1,-1 0,1 0,-1 0,1 0,-1-1,0 1,0 0,1 0,-1 0,0 0,0 0,0 0,0 0,0 0,0 0,0 0,4 58,-4-54,-2 161,2-166,0 1,0-1,0 1,0-1,0 1,0-1,0 1,0-1,1 1,-1-1,0 1,0-1,0 1,0-1,1 0,-1 1,0-1,0 1,1-1,-1 0,0 1,1-1,-1 0,0 1,1-1,-1 0,1 0,-1 1,0-1,1 0,-1 0,1 0,-1 0,1 1,-1-1,1 0,-1 0,1 0,-1 0,1 0,-1 0,0 0,1 0,-1 0,1 0,-1-1,1 1,-1 0,1 0,-1 0,0-1,1 1,-1 0,1 0,-1-1,0 1,1 0,-1-1,0 1,1 0,-1-1,0 1,1 0,-1-1,0 1,0-1,0 1,1-1,20-26,106-169,-124 191,-1 1,0-1,0 1,0 0,1 0,-1 0,1 0,0 0,1 1,-1-1,0 1,1 0,0 0,0 0,0 0,0 1,0 0,1-1,-1 2,1-1,-1 0,1 1,0 0,-2 3,-1 1,1 0,0 0,0 0,-1 0,0 0,0 1,0-1,0 1,0-1,-1 1,1 0,-1 0,0 0,0-1,-1 1,1 0,-1 0,0 0,0 0,0 0,0 0,-1 0,0 2,1 1,-19 170,17-169,-1 3,0 0,1 0,1 0,0 1,0-1,1 0,1 1,0-1,2 10,3-9</inkml:trace>
  <inkml:trace contextRef="#ctx0" brushRef="#br0" timeOffset="12553.946">622 2645,'3'-2,"0"0,0 0,1 0,-1 0,-1-1,1 1,0-1,-1 0,1 1,-1-1,0 0,0-1,0 1,0 0,0-1,0-2,2-1,167-360,-16 27,-66 150,-15 12,10 10,22-26,24-54,-131 248,1 1,-1-1,0 0,0 0,0 1,0-1,0 0,1 0,-1 0,0 0,0 0,0 0,0 0,0 0,0 0,0 0,1 0,-1-1,0 1,0 0,0-1,0 1,1-1,-1 1,0-1,1 1,-1-1,0 1,1-1,-1 0,0 1,1-1,-1 0,1 1,-1-1,1 0,0 0,-1 0,1 1,0-1,-1 0,1 0,0 0,0 0,0 0,0 1,0-1,0 0,0 0,0 0,0 0,0 0,1 0,-1 1,0-1,0 0,1 0,-1 0,1 0,-1 1,1-1,-1 0,1 0,-23 13,-195 81,215-93,0 0,0 0,0 0,0 1,0-1,1 1,-1-1,0 1,0 0,0-1,1 1,-1 0,0 0,1 1,-1-1,1 0,-1 0,1 1,0-1,-1 1,1-1,0 1,0-1,0 1,0 0,0 0,1-1,-1 1,1 0,-1 0,1 0,-1 0,1 0,0 0,0 0,0 0,0 0,0-1,0 1,1 0,-1 0,1 0,-1 0,1 0,0-1,0 1,0 0,0 0,122 122,167 133,-279-249,-21-24,-1 1,-14-33,3 0,2-2,3 0,1-1,-2-21,14 57,-20-127,12 130,7 17</inkml:trace>
  <inkml:trace contextRef="#ctx0" brushRef="#br0" timeOffset="13822.102">226 1432,'0'-1,"-1"1,1 0,-1-1,1 1,-1 0,1-1,-1 1,1 0,-1 0,1 0,-1-1,1 1,-1 0,1 0,-1 0,0 0,1 0,-1 0,1 0,-1 0,1 0,-1 0,0 0,1 0,-1 1,1-1,-1 0,1 0,-1 0,1 1,-1-1,1 0,-1 1,1-1,0 0,-1 1,1-1,-1 1,1-1,0 1,-1-1,1 1,0-1,0 1,-1-1,1 1,0-1,0 1,0-1,0 1,0-1,0 1,0 0,0-1,0 1,0-1,0 1,0-1,0 1,0 0,-4 39,27 103,10 46,-60-363,25 141,2-1,1 1,2 0,1-1,4-8,-3 9,-3 17,0 0,1 0,1 0,0 0,1 0,1 1,0 0,1 0,1 1,0 0,7-9,-13 22,0-1,1 1,-1 0,1-1,-1 1,1 0,0 1,0-1,-1 0,1 1,0-1,0 1,-1 0,1 0,0 0,0 1,-1-1,1 1,0-1,0 1,-1 0,1 0,-1 0,1 0,-1 0,1 1,-1-1,0 1,1 0,-1-1,0 1,0 0,0 0,-1 1,1-1,0 0,-1 0,1 1,-1-1,0 1,0 0,0-1,0 1,-1 0,1-1,0 1,-1 0,0 0,0 1,13 102,-8-87</inkml:trace>
  <inkml:trace contextRef="#ctx0" brushRef="#br0" timeOffset="14442.804">1 1093,'31'-18,"0"2,1 1,1 1,1 2,4 0,-22 7,100-19,-139 3,-112-61,124 69,5 2</inkml:trace>
  <inkml:trace contextRef="#ctx0" brushRef="#br0" timeOffset="14972.892">706 782,'-5'5,"-1"6,-5 2,0 2,-4 5,2 3,-3-2,2-1,4-2</inkml:trace>
  <inkml:trace contextRef="#ctx0" brushRef="#br0" timeOffset="15619.708">509 1713,'-5'10,"-2"12,1 8,6 3,8-3,7-8,1-12,-2-7</inkml:trace>
  <inkml:trace contextRef="#ctx0" brushRef="#br0" timeOffset="16155.567">649 1375,'0'5,"-4"6,-3-3,6-4,-2-1,-1-3</inkml:trace>
  <inkml:trace contextRef="#ctx0" brushRef="#br0" timeOffset="21859.595">1948 500,'1'-8,"1"0,0 0,0 1,1-1,0 1,1 0,0-1,0 2,0-1,1 0,0 1,0 0,0 0,6-4,20-27,36-62,-66 99,1 0,0 0,-1 0,1 0,-1 1,1-1,-1 0,1 1,-1-1,1 1,-1-1,1 1,-1 0,0 0,1-1,-1 1,0 0,0 0,0 0,1 0,-1 1,0-1,-1 0,1 0,0 1,0-1,0 0,-1 1,1-1,-1 1,1-1,-1 1,0-1,1 1,-1-1,0 1,0 0,0-1,0 1,0 0,2 3,116 229,-108-213,-25-18,-148-72,143 61,2 2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6:53.0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320 103,'53'0,"-27"2,0-1,-1-1,1-2,-1-1,1 0,-1-2,0-1,0-1,6-4,91-55,-122 66,1 0,-1-1,1 1,-1 0,1 0,0-1,-1 1,1 0,-1 0,1 0,0 0,-1 0,1 0,0 0,-1 0,1 0,0 0,-1 0,1 0,-1 0,1 0,0 1,-1-1,1 0,-1 0,1 1,0-1,-1 0,1 1,-1-1,1 1,-1-1,1 1,-1-1,0 1,1-1,-1 1,0-1,1 1,-1-1,0 1,0 0,1-1,-1 1,0-1,0 1,0 0,0-1,0 1,0 0,0-1,0 1,0 0,0-1,0 1,0 0,-10 42,8-37,-12 47,1 1,3 0,3 1,2-1,2 15,4 251,20-214,-61-131,15 10,-1 2,0 1,-1 1,0 2,-1 0,0 2,0 1,0 1,-1 2,0 0,0 2,0 2,0 0,1 2,-1 1,1 1,-19 7,31-9,0 2,1-1,0 2,0 0,0 1,1 0,-10 8,21-14,0 1,0 0,0 0,0 0,0 1,0-1,1 1,-1-1,1 1,0 0,0 0,0 0,0 0,0 1,1-1,0 0,-1 1,1-1,0 1,1-1,-1 1,1-1,-1 1,1-1,0 1,0 0,1-1,-1 1,1-1,0 1,0-1,0 1,0-1,0 0,1 1,0 0,11 13,1-3</inkml:trace>
  <inkml:trace contextRef="#ctx0" brushRef="#br0" timeOffset="366.647">235 470,'53'-19,"22"-11,3-1,-2 5,-9 7,-11 7,-11 5,-8 4,-10 8,-10 7,-12 2,-8 3,-7-2,-2 3,0 2,3-3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6:54.4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138 19,'-12'9,"1"0,0 1,1 1,0-1,0 2,1-1,1 2,0-1,0 1,2 0,-1 0,2 1,0 0,0 0,2 0,-1 0,2 1,0-1,1 1,0 0,1 0,1-11,0-1,0 1,0-1,0 0,1 0,0 0,-1 0,1 0,0 0,0 0,1 0,-1-1,1 1,-1-1,1 1,0-1,0 0,-1 0,2-1,-1 1,0-1,0 1,0-1,1 0,-1 0,1 0,-1-1,1 1,-1-1,1 0,2 0,2 0,0-1,-1 1,1-2,0 1,0-1,-1 0,0 0,1-1,-1 0,0-1,0 0,0 0,5-4,-4 1,0 0,-1 0,0 0,0-1,-1 0,0-1,0 1,-1-1,0 0,-1-1,0 1,0-1,-1 0,0 0,-1 0,0 0,0 0,-1 0,-1-1,0-6,-1 10,-1 1,0-1,0 0,-1 1,0-1,0 1,-1 0,1 0,-1 0,-1 0,1 1,-1 0,0 0,0 0,0 0,-1 1,0 0,0 0,0 0,0 1,0 0,-1 0,0 1,1 0,-1 0,0 0,0 1,0 0,0 0,0 1,0 0,0 0,0 0,0 1,0 0,-4 2,-41 23,33-10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6:54.7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14 432,'-3'-13,"0"0,0 0,1 0,1 0,0-1,1 1,0 0,1-1,0 1,1 0,1 0,3-8,2-10,3 0,0 1,2 0,1 1,1 0,10-11,-20 30,-5 9,1 0,-1 0,0 0,0 0,1 0,-1 0,1 0,-1 0,1 0,-1 0,1 0,-1 0,1 0,0 0,0 1,-1-1,1 0,0 0,0 1,0-1,0 1,0-1,0 1,0-1,0 1,0-1,0 1,0 0,0 0,0-1,0 1,0 0,0 0,0 0,1 0,-1 0,0 1,0-1,0 0,0 0,0 1,0-1,0 1,0-1,0 1,0-1,0 1,0-1,0 1,-1 0,1 0,0-1,0 1,-1 0,1 0,0 0,-1 0,16 43,-11-20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6:55.8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83 537,'18'78,"-11"-21,-1 0,-4 1,-2-1,-4 27,3-75,0 0,0 1,-1-1,0 0,-1 0,0 0,0-1,-1 1,0-1,-1 0,0 0,0 0,0 0,-1-1,0 0,-1 0,-3 2,9-8,1-1,-1 1,0 0,0-1,0 1,1-1,-1 0,0 1,0-1,0 0,0 1,0-1,0 0,0 0,0 0,0 0,0 0,0 0,0 0,0 0,0 0,0 0,0-1,0 1,0 0,0-1,0 1,0-1,1 1,-1-1,0 1,0-1,0 1,1-1,-1 0,0 0,1 1,-1-1,1 0,-1 0,1 0,-1 0,1 1,-1-1,1 0,0 0,-1 0,1 0,0 0,0 0,0 0,0 0,0 0,0 0,0 0,0 0,0-1,0-61,11 30,1 1,1 0,1 1,2 0,2 1,0 1,2 1,1 1,2 0,0 2,1 1,24-18,-32 27,1 0,0 1,1 0,1 2,0 0,1 1,0 2,0-1,1 2,0 1,19-4,-38 10,1 1,-1-1,0 0,1 1,-1 0,0 0,1-1,-1 1,1 0,-1 1,0-1,1 0,-1 1,0 0,1-1,-1 1,0 0,0 0,0 0,0 0,0 0,0 1,0-1,0 1,0-1,0 1,-1 0,1 0,-1 0,1 0,-1 0,0 0,0 0,0 0,0 0,0 0,0 1,-1-1,1 0,-1 1,1-1,-1 0,0 1,0-1,0 0,0 1,-1-1,1 1,-1 1,-5 12,0 0,-2-1,1 0,-2 0,0 0,-1-1,0-1,-1 0,-1 0,0-1,-1-1,-10 8,13-9,-2 3,0-2,-1 1,0-1,-1-1,0-1,0 0,-1 0,0-1,-1-1,0-1,-15 4,29-9,0-1,-1 1,1-1,-1 0,1 1,0-1,-1 0,1-1,0 1,-1 0,1-1,0 1,-1-1,1 0,0 0,0 0,0 0,-1 0,1 0,0-1,1 1,-1-1,0 1,0-1,1 0,-1 1,1-1,-1 0,1 0,0 0,0 0,0 0,0-1,0 1,0 0,0 0,1-1,-1 1,1 0,0-1,0 1,0-1,1-17</inkml:trace>
  <inkml:trace contextRef="#ctx0" brushRef="#br0" timeOffset="317.479">930 0,'-20'58,"3"0,2 1,3 1,2 0,3 1,3 0,3 56,0-95,-1 0,-1-1,-1 1,-1 0,-1-1,0 0,-4 4,5-10,10-4,5-15</inkml:trace>
  <inkml:trace contextRef="#ctx0" brushRef="#br0" timeOffset="4598.049">1297 480,'1'-3,"0"1,-1-1,1 0,-1 0,1 0,-1 0,0 1,-1-1,1 0,0 0,-1 0,1 0,-1 1,0-1,0 0,0 1,0-1,-1 1,1-1,-1 1,1-1,-1 1,0 0,0 0,0 0,0 0,0 0,-1 0,1 1,0-1,-1 1,1-1,-1 1,0 0,1 0,-1 0,0 1,0-1,1 1,-1-1,0 1,0 0,0 0,0 0,1 0,-1 1,0-1,0 1,0 0,1 0,-1 0,0 0,1 0,-1 0,-1 1,-7 2,-1 1,1 0,0 0,1 1,-1 0,1 1,0 0,0 1,1 0,0 0,1 1,0 0,0 1,1-1,0 2,-1 3,7-11,0 1,0 0,0-1,1 1,0 0,0 0,0-1,0 1,1 0,-1-1,1 1,0 0,0-1,0 1,1-1,-1 1,1-1,0 0,-1 0,2 1,-1-1,0-1,1 1,-1 0,1-1,0 1,0-1,0 0,0 0,0 0,0 0,1 0,-1-1,1 1,-1-1,1 0,-1 0,1-1,0 1,-1-1,1 0,0 1,0-2,-1 1,1 0,0-1,-1 0,1 0,0 0,-1 0,16-5,-1-1,0 0,0-2,-1 0,0-1,-1 0,0-1,-1-1,0-1,-1 0,9-11,27-21,-50 44,0 0,1 1,-1-1,1 0,-1 0,1 1,-1-1,1 1,-1-1,1 0,0 1,-1-1,1 1,0-1,-1 1,1 0,0-1,0 1,0 0,-1-1,1 1,0 0,0 0,0 0,0 0,-1-1,1 1,0 1,0-1,0 0,0 0,-1 0,1 0,0 0,0 1,0-1,-1 0,1 1,0-1,0 1,-1-1,1 1,0-1,-1 1,1-1,0 1,-1 0,1-1,-1 1,1 0,-1 0,0-1,1 1,-1 0,0 0,1 0,-1-1,0 1,0 0,0 0,0 0,0 0,0-1,0 1,0 0,0 0,0 0,0 0,0-1,-1 2,1 6,1 1,0-1,0 0,1 1,0-1,0 0,1 0,0 0,0 0,1-1,0 1,0-1,2 2,9 7</inkml:trace>
  <inkml:trace contextRef="#ctx0" brushRef="#br0" timeOffset="5503.113">1805 367,'-19'16,"0"1,1 1,1 1,1 1,1 0,0 0,2 2,0 0,-9 23,1-7,171-262,-148 221,-2 2,0-1,1 1,-1-1,1 1,-1-1,1 1,0 0,0-1,0 1,-1 0,1 0,0-1,1 1,-1 0,0 0,0 0,0 0,1 0,-1 1,0-1,1 0,-1 1,0-1,1 0,-1 1,1 0,-1-1,1 1,-1 0,1 0,0 0,-1 0,1 0,-1 0,1 0,-1 1,1-1,-1 0,1 1,-1-1,1 1,-1 0,0-1,2 2,59 199,-60-198,-1-1,1 1,0-1,-1 0,1 0,0 0,0 0,1 0,-1 0,0 0,1-1,-1 1,1-1,-1 1,1-1,-1 0,1 0,0 0,0-1,0 1,-1-1,1 1,0-1,0 0,0 0,0 0,0-1,0 1,-1-1,1 1,0-1,0 0,-1 0,1 0,0-1,-1 1,1-1,-1 1,0-1,1 0,-1 0,0 0,0 0,0-1,8-9,0 0,-1-2,-1 1,0-1,-1 0,0 0,-1-1,-1 0,2-11,-6 25,2-60,-8 56,1 6</inkml:trace>
  <inkml:trace contextRef="#ctx0" brushRef="#br0" timeOffset="5920.014">2257 508,'5'3,"-1"0,1 0,-1 0,1-1,0 1,0-1,0-1,0 1,1-1,-1 1,0-2,1 1,-1 0,0-1,1 0,-1 0,1-1,-1 0,0 0,1 0,-1 0,0-1,0 0,0 0,0 0,0-1,0 1,-1-1,1 0,-1-1,0 1,0-1,0 0,-1 0,1 0,-1 0,0-1,0 1,0-1,-1 0,1 0,-1 0,0 0,-1 0,1 0,-1-1,0 1,-2 1,1 0,0 0,-1 0,0 0,0 0,0 1,-1-1,1 0,-1 1,0-1,0 1,0-1,0 1,-1 0,1 0,-1 0,0 1,0-1,0 0,0 1,0 0,0 0,-1 0,1 0,-1 0,0 1,1 0,-1-1,0 1,0 1,0-1,1 0,-1 1,0 0,0 0,0 0,0 1,0-1,0 1,0 0,0 0,1 0,-1 0,0 1,1 0,-1-1,1 1,0 1,-1-1,1 0,0 1,0-1,1 1,-2 1,-4 6,0 0,0 0,0 1,1 0,1 1,0-1,1 1,0 0,1 1,0-1,1 1,0 0,1 0,0 0,1 0,1 0,0 0,1 0,0 0,1 0,3 11,-4-17,-1 0,1 1,0-1,1 0,0 0,0-1,1 1,-1 0,1-1,1 1,-1-1,1 0,0 0,1-1,-1 1,1-1,0 0,1 0,-1 0,1-1,0 0,0 0,0-1,1 1,-1-1,1-1,0 1,-1-1,1 0,0-1,0 1,1-2,-1 1,0-1,1 0,8-1,0-2,0 0,0-1,0 0,-1-1,1-1,-1 0,2-3,7-4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02.8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0 371,'9'-30,"1"0,1 0,1 1,2 0,1 1,1 1,1 0,2 1,0 1,8-6,41-21,-66 51,0 1,-1-1,1 0,0 0,0 1,0-1,-1 1,1 0,0 0,0-1,0 1,0 0,0 0,0 1,0-1,-1 0,1 1,0-1,0 1,0 0,-1-1,1 1,0 0,0 0,-1 0,1 0,-1 0,1 1,-1-1,0 0,1 1,-1-1,0 1,0-1,0 1,0 0,0-1,0 1,-1 0,1 0,-1-1,1 2,16 126,-16-127,0-1,0 0,0 0,0 1,1-1,-1 0,0 0,1 0,-1 0,1-1,-1 1,1 0,-1-1,1 1,0-1,-1 1,1-1,0 0,-1 1,1-1,0 0,-1 0,1 0,0-1,-1 1,1 0,0-1,-1 1,1-1,-1 1,1-1,0 0,-1 1,0-1,1 0,-1 0,1 0,-1 0,0-1,0 1,0 0,0 0,0-1,0 1,0-1,0 1,0-1,-1 1,1-2,7-3,202-135,-209 140,0 0,0 0,0 1,0-1,0 1,0-1,0 1,1-1,-1 1,0-1,0 1,0 0,1 0,-1 0,0-1,0 1,1 0,-1 1,0-1,0 0,0 0,1 0,-1 1,0-1,0 1,0-1,0 1,0-1,1 1,-1 0,0-1,0 1,-1 0,1 0,0 0,0 0,0 0,-1 0,1 0,0 0,-1 0,1 0,-1 0,1 0,-1 1,1-1,-1 0,0 0,0 0,0 1,0-1,0 0,0 0,0 1,0-1,0 0,0 1,-10 74,5-57,2-9,0-1,1 1,0 0,0 0,1 1,0-1,1 0,0 0,1 0,0 1,1 0,7 3,3-8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03.1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119 424,'-13'15,"1"0,0 2,1-1,0 1,2 1,0-1,1 2,1-1,0 1,1 0,2 1,0-1,1 1,0 1,3-18,0 0,1 0,-1 0,0 0,1 0,0 0,-1 0,1 0,0 0,1 0,-1 0,0 0,1-1,0 1,0 0,0-1,0 0,0 1,0-1,0 0,1 0,-1 0,1 0,-1-1,1 1,0-1,0 1,0-1,0 0,0 0,0-1,0 1,0 0,0-1,0 0,1 0,3 0,0 0,0-1,0 0,0 0,0-1,0 0,0 0,-1-1,1 1,-1-1,0-1,0 1,0-1,0 0,3-4,-2 3,0-1,0 0,-1 0,0-1,0 0,-1 0,0 0,0-1,-1 1,1-1,-2 0,1-1,-1 1,-1 0,1-1,-1 0,-1 1,0-1,0 0,0 0,-1 0,-1 0,0 0,0 0,0 1,-1-1,-1 0,1 1,-1 0,-1-2,0 4,1 1,-1 0,0 0,0 0,-1 0,1 1,-1 0,0 0,0 0,-1 1,1-1,-1 1,1 0,-1 1,0 0,0 0,0 0,-1 0,1 1,0 0,-1 0,1 1,-4 0,-11 3</inkml:trace>
  <inkml:trace contextRef="#ctx0" brushRef="#br0" timeOffset="4895.169">655 1,'3'1,"1"1,-1 0,0 0,0 0,0 0,0 0,0 1,0-1,-1 1,1 0,-1 0,1 0,-1 0,0 0,-1 1,1-1,0 0,-1 1,0 0,0-1,0 1,0 0,-1-1,1 1,-1 0,0 1,4 226,-30-62,-4 0,24-146,-1-5</inkml:trace>
  <inkml:trace contextRef="#ctx0" brushRef="#br0" timeOffset="5115.258">457 367,'20'5,"15"2,7-1,1-1,-2-1,-3-7,-4-2,-2-1,-2 1,-1 1,-1-3,-5-1</inkml:trace>
  <inkml:trace contextRef="#ctx0" brushRef="#br0" timeOffset="5419.191">1107 424,'0'34,"0"20,0 6,0-7</inkml:trace>
  <inkml:trace contextRef="#ctx0" brushRef="#br0" timeOffset="5594.592">1078 141,'0'0</inkml:trace>
  <inkml:trace contextRef="#ctx0" brushRef="#br0" timeOffset="5901.636">1389 311,'-2'5,"-11"19,1 2,2-1,0 2,2-1,1 1,1 0,1 0,2 1,0 10,3-34,0 0,1 1,-1-1,1 0,0 0,0 0,1 0,-1 0,1 0,0 0,0-1,0 1,0 0,1-1,0 0,-1 0,1 0,0 0,1 0,-1 0,0-1,1 1,-1-1,1 0,0 0,0-1,0 1,0-1,0 0,0 0,0 0,0 0,0-1,0 1,1-1,-1 0,0-1,0 1,0-1,1 0,-1 0,0 0,1 0,4-2,1 0,-1-1,1 0,-1 0,0-1,0 0,-1-1,0 0,0 0,0-1,-1 0,0 0,0-1,0 0,-1 0,-1 0,1-1,-1 0,-1 0,0 0,0 0,-1-1,0 0,0 0,-1 0,-1 0,1 0,-2 0,1 0,-2 0,1 0,-1 0,-1 0,0 0,0-2,-1 6,0 1,1 0,-2 1,1-1,0 0,-1 1,0 0,0 0,0 0,-1 0,1 1,-1-1,0 1,0 0,0 1,0-1,0 1,-1 0,1 1,-1-1,1 1,-1 0,0 0,1 1,-1-1,0 1,0 1,1-1,-1 1,-1 0,-12 4</inkml:trace>
  <inkml:trace contextRef="#ctx0" brushRef="#br0" timeOffset="6513.799">1728 594,'1'-14,"0"0,1 0,0 0,1 1,1-1,0 1,1 0,0 0,1 1,1 0,0 0,0 0,2 1,-1 0,1 0,0 1,1 0,1 1,-1 0,1 1,1 0,0 0,0 1,11-4,-21 11,0-1,0 1,0 0,1 0,-1 0,0 0,0 1,0-1,0 1,0-1,0 1,0-1,0 1,0 0,-1 0,1 0,0 0,0 1,-1-1,1 0,-1 1,1-1,-1 1,1-1,-1 1,0 0,0-1,0 1,0 0,0 0,0 0,-1 0,1 0,0 0,-1 0,0 0,1 0,-1 0,0 0,0 0,0 0,-1 1,1-1,0 0,-1 0,1 0,3 15,-3-11,0-1,1 0,0 1,0-1,0 0,1 0,-1 0,1 0,0 0,1 0,-1 0,1-1,0 1,0-1,1 0,-1 0,1 0,0 0,0 0,0-1,0 0,1 0,-1 0,1 0,0-1,0 0,0 0,0 0,0-1,0 1,0-1,0 0,6 0,-2-2,0 0,0 0,0-1,-1 0,1-1,0 1,-1-2,0 1,1-1,-1 0,-1-1,1 0,-1 0,0-1,0 0,0 0,-1-1,0 1,3-5,85-153,-79 133,-8 15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5:00.4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0,'-28'14,"0"0,2 2,0 1,1 1,0 2,2 0,0 1,2 1,-4 6,22-26,1 1,-1 0,0 0,1 0,0 0,-1 0,1 1,0-1,1 1,-1-1,1 1,0 0,-1-1,2 1,-1 0,0 0,1 0,0 0,-1-1,2 1,-1 0,0 0,1 0,0 0,0 0,0-1,0 1,0 0,1-1,0 1,-1-1,2 1,-1-1,0 0,0 0,2 1,61 46,-53-43,0 1,0 1,-1 0,-1 0,1 1,-2 1,1-1,-1 2,-1-1,4 8,34 94,-31-83,-9-25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24.5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27 115,'-1'1,"-1"1,0-1,0 1,0-1,1 1,-1 0,1 0,-1 0,1 0,0 0,-1 0,1 0,0 0,1 1,-1-1,0 0,1 0,-1 1,1-1,0 0,-1 1,1-1,0 1,1 1,-2-1,-1 224,29-96,-26-257,3 83,2 1,2 0,2 0,1 1,2 0,2 1,2 1,19-32,-36 71,1 1,-1 0,0 0,0 0,1 0,-1 0,1 0,-1 0,1 0,-1-1,1 1,0 0,-1 0,1-1,0 1,0 0,-1-1,1 1,0-1,0 1,0-1,0 1,0-1,0 0,0 1,0-1,0 0,0 0,0 0,0 0,0 0,0 0,0 0,0 0,0 0,0 0,0 0,-1-1,1 1,0 0,0-1,0 1,0-1,0 1,0-1,0 1,-1-1,1 0,0 1,-1-1,1 0,0 1,-1-1,1 0,-1 0,1 0,-1 0,1 0,-1 0,0 0,1 1,-1-1,0 0,0-1,7 65,14 39,-11-82</inkml:trace>
  <inkml:trace contextRef="#ctx0" brushRef="#br0" timeOffset="335.856">394 511,'-4'19,"-3"11,1 6,2 0,0-4</inkml:trace>
  <inkml:trace contextRef="#ctx0" brushRef="#br0" timeOffset="801.782">480 172,'0'0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27.7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0 110,'226'1,"-93"25,-133-26,1 0,-1 0,1 0,-1 0,1 0,-1 0,1-1,-1 1,1 0,-1 0,1-1,-1 1,0 0,1 0,-1-1,1 1,-1-1,0 1,1 0,-1-1,0 1,0-1,1 1,-1-1,0 1,0-1,0 1,0-1,1 1,-1-1,0 1,0-1,0 1,0-1,0 1,0-1,0 1,0-1,-1 1,1-1,0 1,0-1,0 1,0 0,-1-1,1 1,0-1,-1 1,1-1,0 1,-1 0,1-1,0 1,-1 0,1-1,0 1,-1 0,1-1,-1 1,-21-26,-65-55,80 73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28.2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184 0,'0'5,"-4"1,-8 0,-5 4,-5 0,1 3,0-1,-2-2,4 2,-1-1,4 3,9-2,6-3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29.5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403 29,'-26'17,"1"1,0 1,1 1,1 1,1 1,1 1,1 0,2 2,-6 9,11-12,-1 4,-2-1,0 0,-2-2,0 0,-15 14,1-8,18-19</inkml:trace>
  <inkml:trace contextRef="#ctx0" brushRef="#br0" timeOffset="320.658">8 0,'15'20,"9"15,5 7,3 1,-4-2,-2-8,-6-5,-1-2,1-1,-3 0,0-4,-2-1,1 1,-3-3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32.3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0 106,'10'-1,"0"-1,0 0,0 0,0-1,-1-1,1 0,-1 0,0-1,0 0,0 0,-1-1,0 0,0-1,-1 0,7-6,-14 12,0 0,1 0,-1 0,1 0,-1 0,1 0,0 0,-1 0,1 1,0-1,-1 0,1 0,0 1,0-1,0 1,-1-1,1 1,0-1,0 1,0-1,0 1,0 0,0-1,0 1,0 0,0 0,0 0,0 0,0 0,0 0,0 0,1 0,-1 0,0 1,0-1,0 0,-1 1,1-1,0 1,0-1,0 1,0-1,0 1,0-1,-1 1,1 0,0 0,0-1,-1 1,1 0,-1 0,1 0,0 0,-1 0,11 101,1-42,2-1,2 0,3-1,3-1,2-1,3-2,11 17,-38-70,1-1,-1 1,0-1,1 1,-1-1,0 1,1-1,-1 0,1 1,-1-1,1 1,-1-1,1 0,-1 1,1-1,-1 0,1 0,-1 1,1-1,0 0,-1 0,1 0,-1 0,1 0,0 0,-1 0,1 0,0 0,-1 0,1 0,-1 0,1 0,0 0,-1-1,1 1,-1 0,1 0,-1-1,1 1,-1 0,1-1,-1 1,1-1,-1 1,1 0,-1-1,0 1,1-1,-1 1,0-1,1 0,-1 1,0-1,0 1,1-1,-1 1,0-1,0 0,0 1,0-1,0 1,0-1,0 0,0 1,0-1,0 0,0 1,0-1,-1 1,1-1,12-56,-12 54,75-414,-39 302,-26 115,-8 11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32.6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1,'-4'28,"-2"20,0 7,1-3,1-14,2-13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33.0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1,'-5'0,"-6"4,-1 3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33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186 0,'-10'10,"-8"12,-5 3,1 2,-1-4,4-1,0-4,-2-5,4 0,3-3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34.0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0 147,'1'-2,"1"0,-1 1,1-1,0 0,-1 0,1 1,0-1,0 1,0 0,0-1,0 1,0 0,0 0,1 0,-1 1,0-1,0 0,1 1,-1 0,0-1,1 1,-1 0,1 0,1 1,-1-2,169-30,-71 29,-100 2,-1 0,1 0,-1-1,1 1,-1 0,1 0,-1 0,1-1,-1 1,1 0,-1-1,0 1,1 0,-1-1,1 1,-1 0,0-1,1 1,-1-1,0 1,1-1,-1 1,0-1,0 1,0-1,1 1,-1-1,0 1,0-1,0 1,0-1,0 1,0-1,0 1,0-1,0 0,0 1,0-1,-1 1,1-1,0 1,0-1,0 1,-1-1,1 1,0-1,0 1,-1 0,1-1,-1 1,1-1,0 1,-1 0,1-1,-1 1,1 0,-1-1,1 1,-1 0,1 0,-32-32,28 28,-11-10,2-1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35.6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41,'5'0,"11"-5,8-1,4 0,3 1,0 1,0 2,0 1,-1 0,-1 1,-1 0,1 1,-1-1,0 0,-4-4,-12-2,-8 4,-4 4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5:01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1 259,'26'-2,"0"-1,-1-1,1-1,-1-2,0 0,21-11,63-46,-105 62,-1-1,0 1,0-1,-1 0,1 0,-1 0,1-1,-1 1,0-1,0 1,0-1,-1 1,1-1,-1 0,0 0,0 0,0 0,-1 0,0 0,1 0,-1 0,0 0,-1 0,1 0,-1 0,0 0,0 0,0 1,-2-5,-1 5,0-1,-1 0,1 1,-1 0,0 0,0 0,-1 1,1-1,0 1,-1 1,1-1,-1 1,0 0,1 0,-1 0,0 1,0 0,1 0,-1 1,0-1,0 1,1 0,-1 1,1 0,-1 0,1 0,0 0,-1 1,1 0,-3 2,-4 2,-1 1,2 0,-1 0,1 1,1 1,0 0,0 0,1 1,0 0,0 0,2 1,-1 1,2-1,0 1,0 0,1 0,1 1,0 0,0-1,2 1,0 0,0 2,3-9,0 0,0 0,0 0,1 0,0 0,1 0,-1 0,1-1,0 1,1-1,0 0,0 0,0 0,1-1,-1 0,1 1,1-2,-1 1,1 0,0-1,0 0,0-1,0 1,2-1,11 7,1-2,-1 0,1-1,1-1,-1-1,1-1,14 1,-5-1,0-2,0-1,0-2,0-1,0-1,27-6,-32 2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35.9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0,'29'5,"14"2,4-1,0-6,-4-3,-4-1,-5 0,-2 1,-7 1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39.1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1 129,'45'92,"-5"99,-12-20,-29-143,1-11,2-34,63-310,21 84,-73 220,-1 6</inkml:trace>
  <inkml:trace contextRef="#ctx0" brushRef="#br0" timeOffset="433.482">481 553,'-10'14,"-3"15,1 6,2 3,3 0,3-7</inkml:trace>
  <inkml:trace contextRef="#ctx0" brushRef="#br0" timeOffset="1202.11">594 214,'-5'-4,"-2"2,-3 2,3 1,4-4,2 3,1 1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37.4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28 160,'-2'2,"0"-1,0 1,0-1,1 1,-1-1,1 1,-1 0,1 0,-1 0,1 0,0 0,0 0,0 0,0 0,0 0,1 0,-1 1,1-1,-1 0,1 1,0-1,0 0,0 1,0-1,0 1,0 0,-3 364,3-353,0-48,30-161,-13 137,2 1,2 0,3 2,7-9,23-4,-53 67,1 0,0 0,-1 0,1 0,0 1,0-1,0 0,-1 1,1-1,0 1,0 0,0 0,0 0,0 0,0 0,0 0,0 0,-1 0,1 1,0-1,0 1,0 0,0-1,-1 1,1 0,0 0,-1 0,1 0,-1 0,1 1,-1-1,1 0,-1 1,0-1,0 1,0-1,0 1,0 0,0-1,0 1,0 0,0 1,37 151,-20-107,-10-28</inkml:trace>
  <inkml:trace contextRef="#ctx0" brushRef="#br0" timeOffset="333.875">480 639,'-9'29,"-4"14,1 1</inkml:trace>
  <inkml:trace contextRef="#ctx0" brushRef="#br0" timeOffset="749.093">593 272,'-5'5,"-1"-3,0 3,-4 0,5 0,3-2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54.18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11 0,'0'10,"0"12,0 8,0 3,0 1,0-1,0 0,0-2,0-1,0-1,-4-6,-2-6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55.150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66 0,'-14'5,"-5"6,1-3,8-4,6-6,8-4,4 0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55.498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79 0,'-5'34,"-6"25,-1 7,-4-7,1-9,3-8,4-11</inkml:trace>
  <inkml:trace contextRef="#ctx0" brushRef="#br0" timeOffset="387.318">108 0,'-5'16,"1"-1,1 1,0 0,1-1,1 1,1 0,0 0,1 0,0 0,2 0,0 0,0-1,2 1,0-1,2 2,74 89,-77-102,0-1,0 0,0 0,0 0,0 0,1-1,-1 1,1-1,-1 0,1-1,0 1,0-1,0 0,0 0,0 0,0-1,0 0,0 0,0 0,0-1,0 1,0-1,0 0,0-1,0 1,0-2,-1 1,0-1,0 1,0-1,0-1,0 1,0-1,-1 1,0-1,0 0,0 0,0 0,0 0,-1-1,0 1,0-1,0 0,0 1,-1-1,0 0,0 0,0 0,5-114,-6 109,-2-103,1 88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57.333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200 489,'-12'3,"1"0,0 0,0 2,1-1,-1 1,1 1,0 0,0 0,1 1,0 0,0 1,0 0,1 0,1 1,-1 0,1 0,1 1,0 0,0 0,1 0,-3 9,7-17,0 1,0-1,0 0,0 1,1-1,-1 0,1 1,0-1,0 1,0-1,0 1,0-1,0 0,1 1,-1-1,1 1,-1-1,1 0,0 1,0-1,0 0,0 0,1 0,-1 0,1 0,-1 0,1 0,-1 0,1-1,0 1,0-1,0 1,0-1,0 0,0 0,0 1,1-2,-1 1,0 0,1 0,-1-1,0 1,1-1,-1 0,1 0,-1 1,1-2,-1 1,0 0,1 0,-1-1,1 0,-1 1,0-1,1 0,-1 0,0 0,0 0,2-2,24-21,-1-2,-1-1,-2-1,0-1,-2-1,-1-1,-2-1,-1-1,-1 0,0-6,-6 14,0 0,-1 0,-2-1,-1 0,-1-1,-1 1,-1-1,-1 0,-2-13,-1 33,-1 0,1 0,-1-1,-1 1,0 1,0-1,0 0,-1 0,1 1,-2-1,1 1,-1 0,0 0,0 0,-1 1,1-1,-1 1,1 4,0 0,0 1,1 0,-1-1,0 1,0 0,0 1,1-1,-1 1,0 0,0-1,1 2,-1-1,1 0,-1 1,1 0,-1-1,1 1,0 1,0-1,0 0,0 1,0-1,1 1,-1 0,1 0,0 0,0 0,0 1,0-1,0 0,1 1,-1 0,-6 11,1 0,1 0,0 1,1 0,0 0,2 1,0-1,0 1,2 0,0 0,1-1,0 1,2 0,0 0,1-1,0 1,2-1,0 0,0 0,2 0,0-1,4 6,135 243,-134-246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57.536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19 1,'-9'34,"1"15,7-4,4-11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57.73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1 1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59.050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199 0,'-18'10,"1"1,1 1,0 0,1 1,0 1,1 0,0 1,1 1,1 0,0 0,2 1,-4 7,12-20,0 1,0-1,1 1,-1 0,1 0,0 0,0 0,1 0,-1 0,1 0,0 0,0 0,1 0,0-1,0 1,0 0,0 0,1 0,-1-1,1 1,1 0,-1-1,1 0,-1 0,1 0,0 0,1 0,-1 0,1-1,-1 1,1-1,0 0,0-1,1 1,-1 0,1-1,-1 0,1 0,2 0,3 1,0 0,1-1,-1-1,0 0,1 0,-1-1,0 0,1-1,-1 0,0 0,1-1,-1-1,0 0,15-3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5:14.1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308 29,'-7'-4,"1"0,-1 1,0-1,0 2,0-1,0 1,0 0,0 1,-1-1,1 1,-1 1,1 0,-1 0,1 0,-1 1,1 0,0 0,-1 1,1 0,-1 0,-2 3,0 0,0 0,1 1,0 0,0 1,0 0,1 0,0 1,0 0,1 1,0 0,0 0,1 0,0 0,1 1,0 0,0 1,1-1,1 1,0-1,0 1,1 0,-1 11,3-18,0 0,1-1,-1 1,1-1,0 1,-1-1,2 1,-1-1,0 1,1-1,-1 0,1 0,0 0,0 0,0 0,1 0,-1 0,1-1,0 1,-1-1,1 0,0 0,0 0,0 0,1 0,-1-1,0 1,1-1,-1 0,1 0,-1 0,1-1,-1 1,1-1,0 0,-1 0,1 0,0 0,-1-1,1 1,-1-1,1 0,-1 0,1 0,-1-1,0 1,0-1,1 0,-1 0,1-1,18-8,-1-1,0-1,-2 0,1-2,-2-1,0 0,0-1,6-10,46-23,-68 49,0 0,-1 1,1-1,0 1,0 0,0-1,0 1,0 0,0 0,-1 0,1 1,0-1,0 0,0 1,0-1,-1 1,1-1,0 1,0 0,-1 0,1 0,-1 0,1 0,-1 0,1 0,-1 1,1-1,-1 0,0 1,0-1,0 1,0 0,0-1,0 1,0 0,-1-1,1 1,0 0,-1 0,0 0,1 0,-1-1,0 2,8 30,-8-27,0 1,1-1,0 1,0-1,1 0,0 1,0-1,0 0,1 0,0 0,0 0,0-1,1 1,0-1,0 0,0 0,1 0,-1-1,1 0,0 1,1-2,-1 1,1-1,4 3,13-2,-1-2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8:00.21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0,'0'29,"4"9,3-1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8:00.368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1,'0'0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8:00.685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8 55,'-3'16,"1"0,0 0,2 0,-1 0,2 0,0 0,1 0,1 0,0-1,1 1,1-1,0 0,1 0,3 4,-8-16,1-1,0 1,0-1,0 0,0 1,0-1,0 0,1 0,-1 0,1 0,-1-1,1 1,0-1,0 0,-1 0,1 0,0 0,0 0,0 0,0-1,1 1,-1-1,0 0,0 0,0 0,0-1,0 1,0-1,0 1,0-1,0 0,0 0,0 0,0-1,-1 1,1-1,0 0,-1 1,1-1,-1 0,0 0,0-1,0 1,0 0,0-1,0 1,0-1,-1 0,5-5,-1 1,1-1,-2 0,1 0,-1 0,-1-1,1 1,-1-1,-1 0,0 0,0 0,-1 0,0-1,0 1,-1 0,0 0,-1 0,0-1,-1 1,1 0,-2 0,1 0,-1 1,-1-1,0 0,0 1,0 0,-1 0,0 1,-6-8,7 13,1 0,0 0,-1 0,1 0,-1 1,0-1,0 1,1 0,-1 0,0 0,0 1,0-1,0 1,0 0,0 0,0 0,0 1,0-1,0 1,0 0,0 0,1 1,-1-1,0 1,1-1,-1 1,-1 1,-14 9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8:01.168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1 162,'103'-140,"-102"139,0 0,1 1,-1-1,1 1,-1-1,1 1,0-1,-1 1,1 0,-1 0,1 0,-1 0,1 0,0 0,-1 0,1 1,-1-1,1 0,-1 1,1-1,-1 1,1 0,-1 0,0-1,1 1,-1 0,0 0,1 0,-1 0,0 0,0 1,0-1,0 0,0 1,0-1,-1 0,1 1,0-1,-1 1,1-1,-1 1,1-1,-1 1,0-1,0 1,1 0,-1-1,0 1,-1-1,1 1,10 20,-6-17,0 0,1 0,-1-1,1 0,0 0,0 0,0 0,0-1,1 0,0 0,-1 0,1-1,0 1,0-2,0 1,1-1,-1 1,0-2,1 1,-1-1,0 0,1 0,-1-1,0 0,0 0,1 0,-1-1,0 0,0 0,0 0,-1-1,1 0,-1 0,1-1,-1 1,0-1,0 0,0-1,-1 1,0-1,0 0,3-3,9-43,-12 27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59.79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141 0,'0'737,"0"-735,-1 0,1 0,-1 0,1-1,-1 1,1 0,0 0,0 0,0 0,0 0,0 0,0 0,0 0,1 0,-1 0,1 0,0-1,-1 1,1 0,0 0,0-1,0 1,0 0,0-1,0 1,1-1,-1 1,1-1,-1 0,1 1,-1-1,1 0,-1 0,1 0,0 0,0-1,1 2,9-8</inkml:trace>
  <inkml:trace contextRef="#ctx0" brushRef="#br0" timeOffset="217.028">0 424,'15'5,"18"1,9 0,3-1,-3-2,-3-1,-3-1,-4 0,-1-1,-2 0,-6-1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57.948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12 408,'-4'-29,"-3"-19,6-6,7 2,3 4,5 6,5 5,3 9,-1 4,0 7,1 5,-2 11,-6 4</inkml:trace>
  <inkml:trace contextRef="#ctx0" brushRef="#br0" timeOffset="381.597">351 211,'13'-7,"0"1,0-2,-1 0,-1 0,1-1,-1-1,-1 0,0 0,0-1,-1 0,-1-1,1 0,-2 0,0-1,2-4,-9 16,1 0,0-1,-1 1,0 0,1 0,-1-1,1 1,-1 0,0-1,0 1,0 0,0-1,0 1,0 0,0-1,0 1,-1 0,1-1,0 1,-1 0,1 0,-1-1,0 1,1 0,-1 0,0 0,0 0,0 0,1 0,-1 0,0 0,0 0,-1 0,1 0,0 1,0-1,0 0,0 1,-1-1,1 1,0-1,0 1,-1 0,1-1,0 1,-1 0,1 0,-1 0,1 0,0 0,-1 0,1 1,0-1,-1 0,1 1,0-1,0 1,-1-1,1 1,-1 0,-16 8,1 1,0 1,1 1,0 0,1 1,0 0,1 1,0 1,1 1,1-1,-4 9,12-20,0 0,0 0,0 0,1 0,0 0,0 1,0-1,0 1,1 0,0 0,0 0,0 0,0 0,1 1,0-1,0 0,0 1,1-1,0 1,0-1,0 0,1 1,0-1,0 1,0-1,0 0,1 0,0 0,0 0,1 0,-1 0,1 0,0-1,0 1,1-1,-1 0,1 0,0 0,0-1,1 1,8 1,1 0,0-1,0 0,0-2,0 1,1-2,-1 0,1 0,-1-2,1 0,-1 0,1-1,30-1,-21 2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8:03.317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83 555,'-5'2,"0"0,0 0,0 1,1 0,0 0,-1 0,1 0,0 1,0-1,1 1,-1 0,1 0,0 0,0 1,0-1,1 1,-1 0,1 0,0 0,1 0,-1 0,1 0,0 0,0 0,0 6,-1 63,2-72,0 0,0 0,1-1,-1 1,1 0,0 0,-1-1,1 1,0 0,0-1,0 1,0-1,0 1,0-1,1 1,-1-1,0 0,1 0,-1 0,1 0,-1 0,1 0,0 0,-1 0,1 0,0-1,0 1,0-1,-1 1,1-1,0 0,0 0,0 0,0 0,-1 0,1 0,0 0,0-1,9-3,-1 0,-1-1,1-1,-1 0,0 0,0 0,0-1,-1-1,0 1,-1-1,0-1,0 1,-1-1,0 0,0-1,-1 1,0-1,-1 0,0-1,0 1,1-7,0 1,0-1,-2 0,0 0,-1-1,0 1,-2 0,0-1,-1 1,-1 0,0-1,-1 1,-1 0,-1-1,4 15,0 0,0 0,-1 0,1 0,0 1,-1-1,0 0,1 1,-1 0,0-1,0 1,-1 0,1 0,0 0,-1 0,1 0,-1 1,0-1,1 1,-1 0,0-1,0 1,0 1,0-1,0 0,0 1,0-1,-2 1,-3 8,29-2,-8-9,-1 0,0-1,0-1,-1 0,1 0,-1-1,0-1,-1 0,1 0,-1-1,-1 0,0-1,0 0,0 0,-1-1,-1 0,0-1,0 1,4-11,50-139,-55 272,47 639,-49-719,8 53,-4 0,-4 1,-5 53,0-128,1 0,-2-1,1 0,-1 1,-1-1,0 0,0 0,-1 0,-1 0,1-1,-2 0,1 0,-7 8,11-16,0 0,1 0,-1-1,0 1,0 0,0 0,0-1,0 1,0-1,0 1,0-1,0 1,0-1,0 0,0 0,-1 1,1-1,0 0,0 0,0 0,0 0,0 0,-1 0,1-1,0 1,0 0,0 0,0-1,0 1,0-1,0 1,0-1,0 1,0-1,0 0,0 0,0 1,0-1,1 0,-1 0,0 0,1 0,-1 0,0 0,1 0,-1-1,-17-51,17-209,13 136,-6 94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8:04.63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1 517,'30'-23,"0"0,-2-2,-1-2,-1 0,-1-1,-1-2,-2 0,-1-2,-1 0,-2-2,5-14,-22 48,0-1,0 0,0 1,-1-1,1 0,0 0,-1 1,1-1,0 0,-1 0,1 0,-1 0,1 0,-1 0,0 0,1 0,-1 0,0 0,0 0,0 0,1 0,-1 0,0 0,0 0,-1 0,1 0,0 0,0 0,0 0,-1 0,1 0,-1 0,1 0,-1 0,1 0,-1 0,1 0,-1 0,0 1,1-1,-1 0,0 0,0 1,0-1,1 0,-1 1,0-1,0 1,0-1,0 1,0 0,0-1,0 1,0 0,0 0,0 0,0-1,0 1,0 0,0 1,-1-1,-8 6,0 1,0 1,1 0,0 0,0 1,1 0,0 1,1-1,0 2,1-1,0 1,0 0,1 0,-2 6,4-12,0-1,1 2,-1-1,1 0,0 0,0 1,0 0,1-1,0 1,0 0,0-1,1 1,0 0,0 0,1-1,-1 1,1 0,0-1,1 1,-1 0,1-1,0 0,1 1,-1-1,1 0,0 0,0 0,1-1,0 1,-1-1,1 0,1 0,-1 0,0 0,1-1,0 0,0 0,0 0,0-1,1 1,-1-1,14 0,0-1,0-1,-1-1,1-1,0 0,-1-1,1-1,-1-1,0 0,-1-2,1 0,-1-1,0 0,-1-2,0 0,-1 0,0-2,0 0,-2 0,1-1,-1-1,-1 0,-1-1,6-10,15-49,-32 74,-1-1,0 1,1 0,-1 0,0 0,1 0,-1 0,0 0,1-1,-1 1,0 1,1-1,-1 0,0 0,1 0,-1 0,0 0,1 1,-1-1,0 0,1 0,-1 1,1-1,-1 1,1-1,-1 0,1 1,-1-1,1 1,-1-1,1 1,-1-1,1 1,0 0,-1-1,1 1,0-1,0 1,-1 0,1-1,0 1,0 0,0-1,0 1,0 0,0 0,-4 4,1 1,-1-1,1 1,0 0,1 0,0 0,0 1,0-1,0 1,1-1,0 1,1-1,0 1,0-1,0 1,0 0,1-1,0 1,1-1,0 0,0 1,0-1,0 0,1 0,0 0,0-1,1 1,0-1,0 1,0-1,0 0,1-1,0 1,0-1,0 0,1 0,-1-1,4 2,0-2,0-2,0 1,1-1,-1 0,0-1,0 0,0-1,0 0,0 0,0-1,0 0,0-1,0 0,-1 0,1-1,-1 0,0 0,1-2,133-102,-129 97,0 0,-1-2,-1 1,0-2,0 1,-1-1,-1-1,-1 0,0 0,-1-1,0 0,-1 0,-1 0,2-17,-6 31,0 1,0-1,-1 0,1 1,0-1,-1 0,0 0,1 0,-1 1,0-1,0 0,0 0,0 0,-1 1,1-1,0 0,-1 0,1 1,-1-1,0 0,1 1,-1-1,0 0,0 1,0-1,0 1,0-1,0 1,-1 0,1 0,0-1,-1 1,1 0,-1 0,1 0,-1 0,0 1,1-1,-1 0,0 1,1-1,-1 1,0-1,0 1,0 0,1 0,-1 0,0 0,0 0,0 0,1 1,-1-1,0 0,0 1,1 0,-1-1,0 1,1 0,-1 0,0 0,1 0,0 0,-1 0,1 0,-1 1,-6 8,0-1,1 2,0-1,1 1,0 0,1 0,0 1,1 0,0-1,1 1,-2 12,4-18,0 0,0 0,0 0,1 0,0 0,0 0,1 0,-1 1,1-1,1-1,-1 1,1 0,0 0,0 0,1-1,0 1,0-1,0 0,0 0,1 0,0 0,0-1,0 1,1-1,0 0,2 0,1-1,-1 1,1-2,0 1,0-1,0 0,0-1,0 0,0 0,1-1,-1 0,0 0,0-1,1 0,-1 0,7-3,4-3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8:05.12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0 248,'419'-29,"-168"1,-260 28,0 0,0-1,0 0,0 0,0-1,0 0,0-1,0 0,0 0,1-1,0 0,0 0,0-1,0 0,-3-3,4 1,0 1,0-1,1 0,0 0,1 0,-1-1,1 0,1 0,0-1,0 1,0-1,1 0,0 0,0-3,-1-12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9:07.818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320 23,'29'-23,"-37"50,-9 1,-2 0,0-1,-2-1,-1-1,-1 0,-15 11,-69 77,48-34,44-61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5:14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336 1,'-14'-1,"1"2,-1-1,1 2,-1 0,1 1,0 0,0 1,0 0,0 1,1 0,0 1,0 1,0 0,1 1,0 0,9-6,0-1,0 1,1 0,-1 0,0 0,1 0,0 0,-1 1,1-1,0 0,0 1,0-1,1 1,-1-1,1 1,-1-1,1 1,0-1,0 1,0-1,0 1,0-1,0 1,1-1,-1 1,1-1,0 1,0-1,0 1,0-1,0 0,1 2,64 64,-24-29,-40-36,0-1,0 0,-1 0,1 1,-1-1,1 1,-1 0,0-1,0 1,0 0,0 0,0-1,-1 1,1 0,-1 0,0 0,0 0,0 0,0 0,0 0,-1-1,0 1,1 0,-1 0,0 0,0-1,0 1,-1 0,1-1,-1 1,1-1,-1 1,0-1,0 0,0 0,0 0,0 0,-1 0,-4 4,-1-1,1 0,-1 0,0-1,0 0,0-1,0 1,-1-2,0 1,1-1,-1 0,-1-1,-78 1,63-3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9:25.7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573 92,'-205'242,"-55"128,160-256,100-114,0-1,0 1,0 0,0 0,0 0,0-1,0 1,0 0,0 0,-1-1,1 1,0 0,0 0,0 0,0-1,0 1,0 0,-1 0,1 0,0 0,0 0,0-1,-1 1,1 0,0 0,0 0,0 0,-1 0,1 0,0 0,0 0,-1 0,1 0,0 0,0 0,0 0,-1 0,1 0,0 0,0 0,-1 0,1 0,0 0,0 0,-1 0,1 0,12-24,31-43,3 2,3 2,19-17,2-3,189-221,-177 234,-80 70,0 1,-1-1,1 0,0 1,-1-1,1 1,0-1,-1 1,1 0,-1 0,1 0,-1 0,1 0,-1 0,0 0,1 0,-1 0,0 1,0-1,0 0,0 1,0-1,0 1,-1-1,1 1,0-1,-1 1,1 0,-1-1,1 1,-1 0,0 0,0-1,0 1,0 0,0-1,0 1,-1 0,1 0,0-1,-1 1,1 0,-1 0,1 1,-2 60,-3 0,-2 0,-11 42,-15 173,34-262,0-14,0 1,0-1,-1 1,1-1,-1 0,1 1,-1-1,0 1,0-1,0 1,0-1,0 1,0-1,-1 1,1-1,-1 1,0-1,0 0,0 1,0-1,0 0,0 0,-1 0,1 0,-1 0,1 0,-1 0,0 0,0-1,0 1,0-1,0 1,0-1,0 0,0 0,-1 0,0 1,-8-5,0 1,1-1,-1-1,1 0,-1 0,1-1,1-1,-1 1,1-2,-7-4,-33-20,-147-74,168 94,4 3</inkml:trace>
  <inkml:trace contextRef="#ctx0" brushRef="#br0" timeOffset="1314.283">742 769,'58'-33,"-3"-3,-1-2,-1-2,-2-3,7-11,-28 27,-1-1,-2-2,-1-1,-1-1,12-21,-25 33,0 1,-1-1,-1-1,-1 0,-1 0,-1-1,-1 0,-1 0,-1-1,0 1,-2-8,-1 28,-1 0,1 0,-1 0,0 0,1 0,-1 0,0 1,0-1,-1 0,1 0,0 0,-1 0,1 0,-1 0,1 0,-1 0,0 0,0 1,0-1,0 0,0 0,0 1,-1-1,1 1,0-1,-1 1,1 0,-1 0,1-1,-1 1,0 0,0 0,1 1,-1-1,0 0,0 1,0-1,0 1,0-1,0 1,0 0,0 0,0 0,0 0,0 0,0 0,0 1,0-1,0 1,0-1,1 1,-1 0,0-1,0 1,0 0,-1 2,-21 15,1 2,1 0,1 2,1 1,0 0,2 1,1 1,1 1,1 0,1 1,2 0,0 2,2-1,2 1,0 1,3-15,2-1,0 1,1 0,0 0,1 0,1-1,0 1,1 0,1 0,0 0,1 0,1-1,2 7,-2-16,0 0,1 0,0 0,0 0,1-1,-1 1,1-1,0-1,0 1,0-1,0 0,1-1,-1 1,1-1,-1-1,1 1,0-1,0 0,0 0,0-1,0 0,0-1,0 1,0-1,0 0,22-5,-1 0,1-2,-1-1,0-1,-1-2,-1 0,0-2,0-1,-1-1,17-15,96-78,-136 108,0-1,0 0,0 1,1-1,-1 1,1-1,-1 1,1 0,-1 0,1 0,-1 1,1-1,0 0,0 1,-1 0,1 0,0 0,-1 0,1 0,0 0,0 1,-1-1,1 1,0 0,-1 0,1 0,-1 0,1 0,-1 1,0-1,1 1,-1-1,0 1,0 0,0 0,0 0,0 0,-1 0,1 0,-1 1,1-1,-1 1,0-1,0 1,0-1,1 2,-1 6,0 1,-1-1,0 0,-1 1,0-1,0 0,-1 1,-1-1,0 0,0-1,-1 1,0 0,0-1,-1 0,0 0,-1 0,0-1,-5 5,5-5,-1 1,0-2,0 1,-1-1,0 0,0-1,0 1,-1-2,0 1,0-1,-1-1,0 0,-8 3,84-6,170-4,-218 0,1 0,-1-2,0 0,0-1,0 0,-1-2,0 0,0-1,-1-1,0 0,-1-1,0-1,10-10,-2-15,-22 36,-1 1,0-1,0 1,1-1,-1 0,0 1,0-1,0 0,1 0,-1 1,0-1,0 0,0 1,0-1,0 0,-1 1,1-1,0 0,0 1,0-1,-1 0,1 1,0-1,-1 0,1 1,0-1,-1 1,1-1,-1 0,1 1,-1-1,1 1,-1 0,1-1,-1 1,0-1,1 1,-1 0,1 0,-1-1,0 1,1 0,-1 0,0 0,0-1,1 1,-1 0,0 0,1 0,-1 0,0 0,1 1,-1-1,0 0,1 0,-1 0,0 1,-7 1,1 1,-1 0,1 0,0 1,0 0,0 0,0 0,1 1,0 0,0 1,0-1,0 1,1 0,0 0,1 1,-1 0,1 0,0 0,1 0,-2 4,4-8,-1-1,1 1,0 0,0 0,0 0,1 0,-1 0,1 0,-1 0,1 0,0 0,0 0,0 0,1 0,-1 1,1-1,0-1,-1 1,1 0,1 0,-1 0,0 0,1-1,-1 1,1 0,0-1,0 0,0 1,0-1,0 0,1 0,-1 0,1 0,3 2,1 1,1-1,-1-1,0 1,1-1,0-1,0 1,0-1,0 0,0-1,8 0,-2 1,0-1,-1 0,1-1,0 0,0-2,0 1,-1-2,1 0,-1 0,1-2,-1 1,-1-2,1 1,-1-2,0 0,0 0,-1-1,0-1,0 1,7-10,-17 17,9-8,0-2,0 0,-2 0,1 0,-1-1,-1 0,0-1,-1 0,0 0,3-13,-9 22,0 1,-1-1,1 1,-1 0,0-1,0 1,-1 0,1-1,-1 1,0 0,1 0,-1 0,0 0,-1 0,1 1,0-1,-1 1,0-1,0 1,1 0,-1 0,0 0,0 1,-1-1,1 1,0-1,-1 1,1 0,0 1,-1-1,1 0,-1 1,1 0,-1 0,0 0,1 0,-1 0,-1 1,-6 10,35-2,124-20,-117 6,213-30,-215 34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9:31.9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1 158,'163'25,"14"-49,-178 24,1-1,-1 1,0-1,1 1,-1-1,1 0,-1 1,0-1,1 1,0-1,-1 0,1 1,-1-1,1 0,0 0,-1 1,1-1,0 0,0 0,0 0,-1 1,1-1,0 0,0 0,0 0,1 0,-1 1,0-1,0 0,0 0,0 0,1 1,-1-1,0 0,1 0,-1 1,1-1,-1 0,1 1,-1-1,1 0,-1 1,1-1,-1 1,1-1,0 1,-1-1,1 1,0 0,0-1,-1 1,1 0,0-1,0 1,0 0,-1 0,1 0,0 0,0 0,0 0,-1 0,2 0,-63-33,51 29,0 0,0-1,0 0,1-1,0 0,0-1,0 0,1 0,0-1,0 0,2-5,5 2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9:32.9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106 1,'-15'19,"-4"16,-4 2,2 0,5-2,5-7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9:31.4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1,'111'484,"-109"-476,-2-3,1 1,-1-1,1 0,1 0,-1 0,1 0,0 0,0 0,0-1,1 1,-1-1,1 1,0-1,1 0,-1 0,2 1,-1-5,-1-1,0-1,0 1,0 0,0-1,-1 1,1-1,0 0,-1 0,1 0,-1-1,1 1,-1 0,0-1,0 1,0-1,-1 0,1 0,-1 0,1 0,-1 0,0 0,0 0,0-2,97-293,2 115,-93 172,-6 6</inkml:trace>
  <inkml:trace contextRef="#ctx0" brushRef="#br0" timeOffset="1001.52">678 453,'-5'24,"-1"12,0 6,6 0,3-3,5-7,2-14,0-11</inkml:trace>
  <inkml:trace contextRef="#ctx0" brushRef="#br0" timeOffset="1267.047">707 142,'-5'10,"-2"2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9:39.1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0,'5'0,"6"0,6 0,5 0,4 0,2 0,1 0,0 0,1 0,-1 0,0 0,0 0,-6 0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9:39.4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54,'39'-5,"21"-6,7-1,-5 1,-7 2,-13 4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9:40.6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1 547,'34'-16,"0"0,-1-3,-1 0,-1-2,-1-1,-1-2,-1-1,-1-1,-1-1,-2-1,9-13,-31 38,1-1,-1 1,0 0,1 0,-2-1,1 1,0-1,-1 0,1 0,-1 1,0-1,0 0,-1 0,1 0,-1 0,0 0,0 0,0 0,0 0,-1 0,0 0,1 0,-2 0,1 0,-2 3,0 0,0 1,0-1,0 1,0 0,0 0,-1 0,1 0,0 1,0-1,0 1,0 0,0 0,0 0,0 0,1 0,-1 0,0 1,0 0,1-1,-1 1,1 0,0 0,0 1,-1-1,1 0,1 1,-1-1,-7 6,1 0,1 1,-1 0,2 0,-1 1,1-1,1 1,-1 1,2-1,-1 1,2 0,-1 0,2 1,0-8,1 1,1 0,-1 0,1 0,0 0,0 0,0 0,1 0,-1 0,1 0,1 0,-1 0,1 0,-1-1,2 1,-1 0,0-1,1 0,0 0,0 1,0-2,0 1,1 0,-1-1,1 1,0-1,0 0,0 0,0-1,3 2,1-1,0 0,0 0,0-1,1 0,-1 0,0-1,1 0,-1 0,1-1,-1 0,1-1,-1 0,0 0,1-1,-1 0,0 0,0-1,2-1,138-73,-145 75,19-10,-1-2,0 0,0-1,-2-2,0 0,-1 0,0-2,-2 0,0-1,2-6,-3-40,-15 64,0 1,-1 0,1-1,0 1,-1-1,1 1,-1-1,0 1,1 0,-1-1,0 1,0 0,0 0,0 0,0-1,0 1,0 0,0 0,0 1,-1-1,1 0,0 0,-1 1,1-1,0 0,-1 1,1-1,-1 1,1 0,-1-1,1 1,-1 0,1 0,-1 0,1 0,-1 0,1 1,-1-1,1 0,-1 1,1-1,-1 1,-8 2,1 1,0 1,0 0,1 0,-1 0,1 1,0 0,0 1,1 0,0 0,0 0,1 1,0 0,0 0,-2 5,4-9,0 1,0-1,0 1,0 0,1 0,0 1,0-1,0 0,1 1,0 0,0 0,0-1,1 1,0 0,0 0,0 1,1-1,0 0,0 0,1 0,-1 0,1 0,0 0,1 0,0 0,0 0,0-1,1 1,-1-1,1 1,1-1,-1 0,1 0,-1-1,2 1,-1-1,2 2,6-1,0-1,0 0,0-1,0 0,1-1,-1 0,1-1,-1-1,1 0,-1 0,1-1,0-1,-1 0,10-4,3-4,-1-1,-1-1,1-1,-2-1,0-1,-1-1,0-1,-2 0,0-2,-1 0,-1-1,13-20,-22 30,1 0,-2 0,0-1,0-1,-1 1,0-1,-1 0,0 0,-1 0,-1-1,0 1,0-1,-1-7,-1 18,-1 1,0 0,0-1,0 1,0 0,0-1,0 1,0 0,-1-1,1 1,0 0,-1-1,1 1,-1 0,1 0,-1 0,0-1,1 1,-1 0,0 0,0 0,0 0,0 0,0 0,0 0,0 1,0-1,0 0,0 1,-1-1,1 0,0 1,0 0,-1-1,1 1,0 0,-1-1,1 1,0 0,-1 0,1 0,0 0,-1 0,1 0,0 1,-1-1,-53 35,45-23,0 1,1 0,0 1,1-1,1 2,0-1,1 1,0 0,1 0,1 0,0 1,2 0,-1 0,1 11,5-15,0-1,0 1,1-1,1 0,-1 0,2-1,0 1,0-1,1 0,0-1,0 0,1 0,1 0,-1-1,1-1,1 1,-1-1,2 0,26 25,-18-14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9:42.6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0 216,'87'-13,"1"3,0 5,75 4,-164 1,1-1,-1 1,1-1,-1 1,0-1,1 1,-1-1,1 0,-1 1,1-1,0 0,-1 1,1-1,0 0,-1 1,1-1,0 0,0 0,0 1,0-1,-1 0,1 0,0 0,1 1,-1-1,0 0,0 0,0 1,0-1,0 0,1 0,-1 1,0-1,1 0,-1 1,1-1,-1 0,0 1,1-1,-1 0,1 1,0-1,-1 1,1-1,-1 1,1 0,0-1,0 1,-1-1,1 1,0 0,-1 0,1-1,0 1,0 0,-1 0,1 0,0 0,0 0,-83-53,-23-22,96 61,7 2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9:43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395 560,'-33'15,"-22"13,-5 8,7 3,13-2,8-1,10-3,8-1,2-7,-2-3,-3-5,2-5</inkml:trace>
  <inkml:trace contextRef="#ctx0" brushRef="#br0" timeOffset="262.994">1 419,'19'39,"11"17,5 3,-3-2,-2-12,-2-8,-5-6,-2-8,-5-4,1 1,1 1,-2 2,1-3,-2-5</inkml:trace>
  <inkml:trace contextRef="#ctx0" brushRef="#br0" timeOffset="732.028">649 560,'25'152,"-13"-93,-3 1,-2 0,-1 56,-3-248,10 66,3 0,4 0,2 2,21-42,-41 99,0 1,1 0,-1-1,1 1,0 1,1-1,-1 0,1 1,0-1,1 1,-1 1,1-1,0 0,0 1,1 0,-1 0,1 1,0 0,0 0,0 0,5-1,-7 6,-1 0,0 0,0 0,0 1,0-1,0 1,0 0,0 0,-1 0,0 0,0 1,0-1,0 1,0-1,0 1,-1 0,0-1,0 1,0 0,0 0,-1 0,1 0,-1 0,0 3,2 5,4 18,-1-4</inkml:trace>
  <inkml:trace contextRef="#ctx0" brushRef="#br0" timeOffset="2413.665">1044 1040,'-15'29,"-4"14,1 5,8-2,11-7,5-17,7-15,0-10</inkml:trace>
  <inkml:trace contextRef="#ctx0" brushRef="#br0" timeOffset="2650.924">1157 758,'0'0</inkml:trace>
  <inkml:trace contextRef="#ctx0" brushRef="#br0" timeOffset="2902.964">1496 222,'-10'10,"-7"12,-7 8,2 3,4 1,1-6,2-6</inkml:trace>
  <inkml:trace contextRef="#ctx0" brushRef="#br0" timeOffset="3432.884">621 222,'367'-59,"-366"60,0-1,0 1,1-1,-1 0,0 1,0-1,1 0,-1 0,0 0,1 0,-1 0,0 0,0-1,1 1,-1 0,0 0,0-1,1 1,-1-1,0 1,0-1,0 0,0 1,0-1,0 0,0 0,0 0,0 0,0 0,0 0,-1 0,1 0,0 0,-1 0,1 0,-1 0,1-1,-1 1,1 0,-1 0,0-1,0 1,0 0,1 0,-1-1,0 1,-1 0,1 0,0-1,-119-88,105 69,3 1</inkml:trace>
  <inkml:trace contextRef="#ctx0" brushRef="#br0" timeOffset="6548.04">1609 1040,'0'0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0:00.6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1 857,'19'13,"1"0,0-2,1 0,0-2,1 0,0-1,1-1,-1-2,1 0,0-1,0-1,1-2,-1 0,0-1,1-2,-1 0,0-1,0-2,0 0,-1-1,18-8,-3-10,-2-2,0-1,-2-2,-1-1,-1-2,-1 0,-3-3,0 0,-2-1,-2-2,171-274,-68 82,-126 229,0-1,0 0,0 1,1-1,-1 1,1-1,-1 1,1 0,0-1,0 1,-1-1,1 1,0 0,0 0,0 0,0-1,0 1,1 0,-1 0,0 0,0 1,1-1,-1 0,1 0,-1 1,1-1,-1 1,1-1,-1 1,1 0,-1-1,1 1,-1 0,1 0,-1 0,1 0,0 1,-1-1,1 0,-1 0,1 1,-1-1,1 1,-1 0,0-1,1 1,-1 0,0 0,1 0,-1 0,0 0,3 7,-1 0,-1 0,1 0,-1 0,-1 0,0 1,0-1,0 1,-1-1,0 0,-1 1,0-1,0 1,-1 0,0 11,-11 71,-4-2,-3 0,-5-1,-34 80,54-147,-2-1,0 0,-2-1,0 0,-1 0,-1-1,0 0,-2-1,0 0,0-1,-2 0,0-1,-1-1,-16 11,23-21,-1 0,1-1,-1-1,0 1,0-1,0-1,0 0,0 0,0-1,0 0,0-1,0 0,0-1,0 0,0-1,0 1,1-2,-1 0,1 0,0 0,0-1,1-1,0 1,-4-4,-2-5</inkml:trace>
  <inkml:trace contextRef="#ctx0" brushRef="#br0" timeOffset="607.839">1440 659,'-9'17,"1"-4,0 1,1 0,0 0,1 0,1 1,0 0,1 0,1 1,0-1,1 1,1-1,0 1,1 0,1 2,0-16,-1 0,1 0,-1 0,1 0,0-1,-1 1,1 0,0 0,0-1,0 1,1 0,-1-1,0 1,1-1,-1 0,1 1,-1-1,1 0,-1 0,1 0,0 0,0 0,0 0,-1 0,1-1,0 1,0-1,0 1,0-1,0 0,0 0,0 0,0 0,0 0,0 0,0-1,0 1,0-1,0 1,1-1,71-41,-67 34,1 0,-1 0,-1-1,0 1,0-2,0 1,-1 0,-1-1,0 0,0 0,-1-1,0 1,-1 0,1-6,-2 11,0-1,-1 1,1-1,-1 1,0-1,-1 1,1-1,-1 1,0-1,-1 1,1 0,-1 0,0 0,0 0,-1 0,0 0,0 0,0 1,0-1,0 1,-1 0,0 0,0 0,0 1,0-1,-1 1,1 0,-5-2,-9-3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5:15.5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20,'-8'-4,"0"1,-1 0,1 1,-1 0,0 0,0 1,0 0,0 0,0 1,0 0,0 1,0 0,1 0,-1 1,0 0,0 0,1 1,0 0,-1 1,1 0,0 0,1 1,-1 0,1 0,0 1,0 0,1 0,0 0,0 1,0 0,1 0,-2 3,5-6,-1 0,1 0,0 1,1-1,-1 1,1-1,-1 1,1-1,1 1,-1 0,1 0,0-1,0 1,0 0,0-1,1 1,0 0,0-1,0 1,1 0,-1-1,1 0,0 1,0-1,1 0,-1 0,1 0,0-1,0 1,0 0,1-1,-1 0,1 0,0 0,0 0,0-1,0 0,0 1,0-1,1-1,-1 1,1-1,-1 1,1-1,0-1,-1 1,1-1,4 0,12-3,0-1,0 0,0-2,-1-1,0 0,0-2,0 0,-1-1,-1-1,0-1,0 0,-1-2,5-5,-14 13,71-75,-79 81,0-1,0 0,1 1,-1-1,1 1,-1-1,0 1,1-1,-1 1,1-1,-1 1,1-1,0 1,-1 0,1-1,-1 1,1 0,0-1,-1 1,1 0,-1 0,1 0,0-1,0 1,-1 0,1 0,0 0,-1 0,1 0,0 0,-1 1,1-1,0 0,-1 0,1 0,-1 1,1-1,0 0,-1 1,1-1,-1 0,1 1,-1-1,1 1,-1-1,1 1,-1-1,1 1,-1-1,1 1,-1-1,0 1,0 0,1-1,-1 1,0 0,0-1,0 1,1 0,7 50,-6-33,-1-9,0 1,1-1,0 0,0 0,1 0,0 0,1-1,0 1,1-1,-1 0,1 0,1-1,0 1,0-1,0 0,1-1,0 1,0-1,0-1,1 1,0-1,10 2,1 0,0-1,0-1,0 0,0-2,1 0,-1-1,1-1,0-1,8 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0:09.3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64,'53'16,"0"-3,1-2,0-3,0-2,1-2,50-4,-105 0,-1-1,1 1,0 0,-1-1,1 1,0-1,0 1,-1 0,1-1,0 1,0-1,0 1,0-1,0 1,0-1,0 1,0-1,0 1,0-1,0 1,0-1,0 1,0-1,0 1,0-1,0 1,1-1,-1 1,0 0,0-1,1 1,-1-1,0 1,1 0,-1-1,0 1,1-1,-1 1,0 0,1 0,-1-1,1 1,-1 0,1 0,-1 0,0-1,1 1,-1 0,1 0,-1 0,1 0,-1 0,1 0,-1 0,1 0,-1 0,1 0,-1 0,1 0,-1 0,1 1,-42-29,36 25,-82-55,73 44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0:05.8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148 0,'-5'15,"0"-1,1 1,1 0,0 0,1 0,1 0,0 0,1 2,-1 10,-28 280,-25 41,26-259,17-64</inkml:trace>
  <inkml:trace contextRef="#ctx0" brushRef="#br0" timeOffset="430.506">515 57,'0'736,"-11"-675,-14-80,-62-166,-7 65,91 117,-1 0,0 0,0 0,0 0,-1 0,1 1,-1 0,1 0,-1 0,0 1,1-1,-1 1,0 0,0 0,0 1,0 0,0 0,0 0,0 0,0 1,0 0,0 0,0 0,0 0,1 1,-1 0,0 0,-3 2,-27 27,21-14</inkml:trace>
  <inkml:trace contextRef="#ctx0" brushRef="#br0" timeOffset="1082.64">967 565,'-4'-2,"0"1,0-1,-1 1,1 0,-1 1,1-1,0 1,-1 0,1 0,-1 0,1 1,-1 0,1-1,0 2,-1-1,1 0,0 1,0 0,0 0,0 0,0 0,1 1,-1-1,1 1,-1 0,1 0,-3 4,-3 1,1 1,0 1,1 0,0 0,0 0,1 1,0 0,1 0,-2 8,3-6,0-1,2 1,-1 0,2 0,0 0,0 0,1 1,1-1,0 0,1 0,1 6,-2-14,1 0,-1 0,1 0,0 0,0 0,1 0,-1-1,1 1,0-1,0 0,1 0,-1 0,1 0,0 0,0-1,0 0,1 0,-1 0,1 0,-1-1,1 1,0-1,0 0,0-1,0 1,0-1,1 0,4 0,4 0,0 0,0-1,1 0,-1-1,0-1,0 0,0-1,12-4,-21 5,0 0,0 0,0 0,-1 0,1-1,-1 0,0 0,0 0,0 0,0-1,0 0,0 1,-1-1,0-1,0 1,0 0,-1-1,1 1,-1-1,0 0,0 0,-1 0,1 0,-1 0,0-3,-1 6,0-1,0 1,0-1,0 1,0 0,-1-1,1 1,-1 0,1-1,-1 1,0 0,0-1,0 1,0 0,-1 0,1 0,-1 0,1 0,-1 1,0-1,1 0,-1 1,0-1,0 1,0-1,0 1,0 0,-1 0,0 0,0-2,2 3,1 0,-1 0,1 0,-1 0,1 0,0 0,-1-1,1 1,-1 0,1 0,0 0,-1-1,1 1,0 0,-1-1,1 1,0 0,-1-1,1 1,0 0,-1-1,1 1,0-1,0 1,0-1,0 1,-1 0,1-1,0 1,0-1,0 1,0-1,0 1,0-1,0 1,0-1,0 1,0 0,0-1,1 1,-1-1,0 1,0-1,0 1,0 0,1-1,-1 1,0-1,1 1,-1 0,0-1,0 1,1 0,-1-1,1 1,-1 0,0 0,1-1,-1 1,1 0,-1 0,0 0,1 0,-1-1,1 1,-1 0,1 0,-1 0,1 0,-1 0,36-6,18 4,-29 2</inkml:trace>
  <inkml:trace contextRef="#ctx0" brushRef="#br0" timeOffset="3988.645">1418 170,'24'0,"13"0,5 0,0 0,-3 0,-2 0,-4 0,-1 0,-3 0,0 0,-2 0,1 0,0 0,-1 0,1 0,-5 0</inkml:trace>
  <inkml:trace contextRef="#ctx0" brushRef="#br0" timeOffset="4232.519">1503 424,'29'4,"23"-2,9-2,-2-1,-6-1,-8-4,-5-1,-7 0,-2 1,-3 2,-5 2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0:12.5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0 477,'67'-21,"-2"-2,0-3,-2-3,-1-3,18-14,-68 38,-2 0,1-2,-1 1,0-1,-1-1,0 1,-1-1,0-1,-1 0,0 0,0 0,-2-1,0 0,3-10,-7 22,0-1,1 0,-1 0,0 0,-1 0,1 0,0 0,-1 0,1 0,-1 0,1 0,-1 0,0-1,0 1,0 0,0 0,0 0,-1 0,1 0,-1 0,1-1,-1 1,0 0,0 0,0 1,0-1,0 0,0 0,0 0,-1 1,1-1,-1 1,1-1,-1 1,1-1,-1 1,0 0,0 0,0 0,0 0,0 0,0 0,0 0,0 1,0-1,0 1,0 0,0-1,0 1,0 0,-1 0,1 0,0 1,0-1,0 0,0 1,0 0,0-1,0 1,-2 1,-3 5,0 0,1 1,0 0,0 0,1 0,0 1,0 0,1 0,0 0,0 0,1 1,1 0,0-1,0 1,1 0,0 0,0 8,1-11,0 0,0 0,0 0,1 0,0 0,0 0,1 0,0 0,0-1,1 1,0-1,0 1,0-1,1 0,0 0,0-1,0 1,1-1,0 0,0 0,0 0,1-1,-1 0,1 0,0 0,0-1,1 0,-1 0,1 0,-1-1,1 0,0 0,0-1,0 0,0 0,0-1,7 0,148-3,-139-2,1-1,0-1,-1-1,-1-1,1-1,-1-1,-1-1,0 0,11-11,-16 14,-1-2,0 0,-1-1,0 0,-1-1,0-1,-1 0,-1 0,0-2,-1 1,0-1,-2 0,0-1,0 0,2-13,-9 29,0 0,-1 0,0-1,1 1,-1 0,1-1,-1 1,0 0,0-1,0 1,0 0,0-1,0 1,0-1,-1 1,1 0,0 0,-1-1,1 1,-1 0,1-1,-1 1,0 0,1 0,-1 0,0 0,0 0,0 0,0 0,0 0,0 0,0 0,0 0,0 1,0-1,0 0,-1 1,1-1,0 1,0-1,-1 1,1 0,0 0,-1-1,1 1,-1 0,1 0,0 0,-1 0,1 1,0-1,-1 0,1 0,0 1,-1-1,1 1,0-1,-1 2,-9 4,1 1,0 1,1 0,0 0,0 1,1 0,0 0,0 1,1 0,0 1,1-1,1 1,-1 1,2-1,-1 1,2-1,-2 8,3-14,1 1,0 0,0-1,0 1,1 0,0-1,0 1,0 0,1 0,-1-1,2 1,-1 0,0-1,1 1,0-1,1 0,-1 0,1 0,0 0,0 0,0 0,1-1,0 1,0-1,0 0,0 0,1-1,-1 1,1-1,0 0,0 0,0-1,0 1,1-1,-1 0,2 0,4 2,0 1,0-1,0-1,1 0,-1-1,1 0,0 0,-1-1,1-1,0 0,0-1,-1 0,1-1,-1 0,1-1,9-3,-4 0,1-1,-2 0,1-1,-1-1,0-1,-1 0,0-1,-1-1,0 0,-1-1,0 0,-1-1,-1-1,0 1,-1-2,-1 0,0 0,-1 0,0-1,-2 0,4-15,-9 30,0 0,0-1,0 1,-1 0,1-1,-1 1,0-1,1 1,-1 0,0-1,0 1,-1-1,1 1,0-1,-1 1,0 0,1-1,-1 1,0 0,0-1,0 1,-1 0,1 0,0 0,-1 0,1 0,-1 1,0-1,0 0,1 1,-1-1,0 1,0-1,-1 1,1 0,0 0,0 0,-1 0,1 1,0-1,-1 0,1 1,-1 0,1 0,-2-1,-3 4,0-1,1 1,0 0,0 1,0-1,0 1,0 1,1-1,-1 1,1 0,0 0,1 0,-1 0,1 1,0 0,1 0,-1 0,1 1,0-1,1 1,0-1,0 1,0 0,1 0,0 0,0 0,1 0,-1 0,2 0,-1 0,1 0,0 0,1 3,2-2,1 0,0 0,1 0,-1 0,2-1,-1 0,1 0,0-1,0 0,0 0,1 0,0-1,0-1,1 1,-1-1,1-1,0 1,0-1,0-1,1 0,-1 0,0-1,1 0,-1-1,1 0,-1 0,1-1,-1 0,9-2,45-20,-49 11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0:13.1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0 219,'116'-15,"0"4,1 5,88 9,-54-1,-126-6,-29-11,-67-24,59 34,0 0,0-2,1 1,-1-1,2-1,-1 0,1-1,0 0,1 0,-2-3,-7-13,2 2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0:17.8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399 0,'-133'23,"113"-21,-1 1,1 0,-1 2,1 1,1 0,-1 1,-7 5,22-6,-1 1,1 0,1 0,0 0,0 1,0-1,1 1,0 0,0 0,1 0,0 0,1 0,-1 1,2-1,-1 1,1-1,0 0,1 1,0-1,0 0,1 1,2 5,28 186,-50-31,-6 0,-10 1,30-155,1 1,0-1,1 1,1 0,1 0,0-1,1 1,1 0,1 5,-1-19,-1 0,1 0,-1-1,1 1,0-1,0 1,0-1,-1 0,1 0,0 0,1 0,-1 0,0 0,0-1,0 1,0 0,1-1,-1 0,0 0,1 0,-1 0,0 0,0 0,1 0,-1-1,0 1,0-1,1 1,-1-1,0 0,1 0,10-2,293-67,-293 69,-7 2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0:21.9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414 0,'1'0,"34"2,-35-2,-1 0,1 0,-1 0,1 0,-1 0,1 0,0 0,-1 0,1 0,-1 0,1 0,-1 0,1 0,0 0,-1 0,1 0,-1 0,1 1,0-1,-1 0,1 0,-1 0,1 1,0-1,-1 0,1 0,0 1,0-1,-1 0,1 1,0-1,0 0,-1 1,1-1,0 1,0-1,0 0,0 1,-1-1,1 1,0-1,0 1,0-1,0 0,0 1,0-1,0 1,0-1,0 1,1-1,-1 0,0 1,0-1,0 1,0-1,0 0,1 1,-1-1,0 0,0 1,1-1,-305 119,302-119,0 0,0 1,1-1,-1 0,0 1,0-1,0 1,1 0,-1-1,0 1,1 0,-1 0,0 0,1 0,-1 1,1-1,0 0,-1 0,1 1,0-1,0 1,0-1,0 1,0 0,0-1,1 1,-1 0,0 0,1 0,-1-1,1 1,0 0,0 0,-1 0,1 0,1 0,-1-1,0 1,0 0,1 0,-1 0,1 0,-1-1,1 1,0 0,0 0,0-1,0 1,0-1,0 1,0-1,0 1,0-1,1 0,-1 0,1 1,9 2,0-1,0 0,0 0,0-1,1-1,-1 0,1-1,-1 0,5 0,76 7,32 10,-123-17,-1 0,1-1,0 1,0 0,0-1,0 1,-1 0,1 0,0-1,0 1,0 0,0 0,0 0,-1 0,1 1,0-1,0 0,0 0,0 0,0 1,-1-1,1 0,0 1,0-1,-1 1,1-1,0 1,0-1,-1 1,1-1,-1 1,1 0,0-1,-1 1,1 0,-1-1,0 1,1 0,-1 0,1 0,-1-1,0 1,0 0,0 0,1 0,-1 0,0 0,0-1,0 1,0 0,0 0,-1 0,1 0,0 0,0-1,-1 1,1 0,0 0,-1 0,1-1,0 1,-1 0,1 0,-1-1,0 1,1 0,-1-1,0 1,-142 75,57-37,80-36,-10 5,0 0,0 0,1 2,0 0,0 0,1 1,1 1,0 1,1 0,0 0,-6 10,-37 92,56-112,-1 0,1-1,1 1,-1 0,0 0,1-1,-1 1,1-1,0 1,-1-1,1 1,0-1,1 0,-1 0,0 0,1-1,-1 1,1 0,-1-1,1 0,0 1,0-1,0 0,-1 0,1-1,0 1,0-1,0 1,0-1,0 0,0 0,0 0,0-1,0 1,0-1,0 1,0-1,2-1,-1 2,173-30,-131 18,-35 9,0 0,0 0,0 1,0 0,1 1,-1 0,1 1,-1 0,5 1,2 4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0:24.1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1,'-4'23,"-3"14,1 5,1-5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0:24.4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0,'-9'10,"-4"-2,1-3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0:25.4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109 1,'-5'38,"-1"22,-5 7,0 0,1-6,3-8,2-9,3-2,1-3,-4-4,-1-3,0-2,2-1,-4-1,-1-1,2 1,2-5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0:33.0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0 537,'24'-82,"3"1,4 1,19-31,-50 109,1 0,-1 0,1 0,-1 0,1 0,0 1,0-1,0 0,0 0,0 1,0-1,1 1,-1-1,0 1,1-1,-1 1,1 0,0 0,-1 0,1 0,0 0,0 0,0 0,-1 0,1 1,0-1,0 1,0-1,0 1,0 0,0 0,0 0,0 0,0 0,0 0,0 1,0-1,0 1,0-1,0 1,0 0,0 0,-1 0,1 0,0 0,0 0,-1 0,1 0,-1 1,1-1,-1 1,0-1,0 1,1-1,-1 1,0 0,0 1,8 55,-9-54,0 1,0 0,0 0,1 0,-1 0,1 0,0-1,1 1,-1 0,1-1,0 1,0-1,0 1,1-1,-1 0,1 0,0 0,0 0,4 2,-5-5,0 0,0 1,0-2,0 1,1 0,-1 0,0-1,0 1,1-1,-1 0,1 0,-1 0,0 0,1 0,-1 0,0-1,1 1,-1-1,0 1,1-1,-1 0,0 0,0 0,0 0,0-1,0 1,0 0,0-1,0 1,-1-1,1 0,0-1,50-65,-48 63,133-198,-103 172,-33 31,0 0,0 0,0-1,0 1,0 0,0 0,0 0,0 0,0 1,0-1,0 0,0 0,0 0,0 1,0-1,-1 0,1 1,0-1,0 1,0-1,0 1,-1 0,1-1,0 1,0 0,-1-1,1 1,-1 0,1 0,-1 0,1 0,-1-1,1 1,-1 0,0 0,1 0,-1 0,0 0,0 0,0 0,0 0,0 0,0 0,0 1,8 124,-9-113,0 1,1-1,0 1,1 0,1-1,0 1,1-1,0 1,1-1,1 0,0-1,4 9,4-1,-1-3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5:26.8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1 853,'2'7,"1"-1,1 0,-1 0,1 0,0-1,0 1,1-1,0 0,0 0,0-1,0 1,1-1,-1 0,1-1,0 1,0-1,1 0,-1-1,0 0,1 0,0 0,0-1,-1 1,1-2,0 1,0-1,0 0,0 0,0-1,-1 0,1 0,0-1,0 0,-1 0,1 0,2-2,12-11,0-1,-1-1,-1-1,0 0,-1-1,-1-1,-1-1,4-8,20-23,84-124,-121 173,-1 0,1 0,-1 0,1 1,0-1,0 1,0 0,0-1,1 1,-1 1,0-1,1 0,-1 1,1 0,0 0,0 0,-1 0,1 1,0-1,0 1,0 0,-1 0,1 0,0 1,0-1,-1 1,1 0,0 0,-1 1,1-1,0 0,-1 1,0 0,1 0,1 2,7 5,0 1,0 1,-1 0,-1 0,0 1,-1 1,0-1,0 1,-2 1,0 0,0 0,-1 0,-1 1,0-1,-1 1,0 6,-5-11,0-1,0 0,-1 0,0 0,-1 0,0-1,0 1,-1-1,0 1,0-1,-1 0,0-1,-1 1,1-1,-2 0,1-1,-1 1,0-1,0 0,0-1,-1 0,0 0,0-1,0 0,-8 3,-6-2,1-1,-1-1,1-1,-1-1,0-1,0-1,-3-1,-24 1,-31-17,62 6</inkml:trace>
  <inkml:trace contextRef="#ctx0" brushRef="#br0" timeOffset="613.203">1016 628,'-14'104,"4"0,5 0,5 63,0-150,1-2,-1 0,-1 0,0 0,-2-1,1 1,-2-1,0 1,0-1,-2 0,1-1,-2 1,6-12,1-1,-1 0,0 1,0-1,0 0,1 0,-1 0,0 0,0 0,-1 0,1 0,0 0,0 0,0-1,-1 1,1 0,0-1,-1 1,1-1,0 1,-1-1,1 0,-1 0,1 1,0-1,-1 0,1 0,-1 0,1-1,-1 1,1 0,0 0,-1-1,1 1,-1-1,1 0,0 1,0-1,-1 0,1 1,0-1,0 0,0 0,0 0,0 0,0 0,0 0,0-1,0 1,0 0,1 0,-1-1,1 1,-1 0,1-1,-1 1,1 0,0-1,-1 1,1-1,0 1,0-1,0 1,0-1,0 1,1 0,-1-1,2-34,1 1,2 0,2 0,0 0,3 1,1 0,1 1,2 1,15-26,-2-2,4 2,2 1,2 2,38-46,-66 92,0 0,0 0,1 0,0 1,0 0,1 1,0 0,0 0,1 1,-1 0,2 1,-1 0,0 1,1 0,0 0,0 1,3 0,-11 3,0 1,-1-1,1 1,0 0,-1 0,1 0,-1 0,1 0,-1 0,1 1,-1-1,0 1,0 0,0 0,0 0,0 0,0 0,0 0,-1 0,1 0,-1 1,1-1,-1 1,0-1,0 1,0 0,-1-1,1 1,0 0,-1-1,0 1,0 2,-8 92,2-75,0 0,-2-1,0 1,-2-2,0 1,-1-1,-1-1,-1 0,0-1,-2 0,0-1,-1-1,0 0,-2-1,0-1,0 0,-1-2,-1 0,-4 1,23-12,0 0,-1 1,1-1,-1 0,1 0,-1 0,1 0,-1 0,0-1,0 1,1 0,-1-1,0 1,0-1,0 0,0 0,0 1,1-1,-1 0,0-1,0 1,0 0,0 0,0-1,1 1,-1-1,0 0,0 1,1-1,-1 0,0 0,1 0,-1 0,1-1,-1 1,1 0,0 0,-1-1,1 1,0-1,0 1,0-1,0 0,0 1,1-1,-1 0,0 0,1 0,-1 1,1-1,0 0,0 0,-1 0,1 0,0 0,1 0,6-19,3 3</inkml:trace>
  <inkml:trace contextRef="#ctx0" brushRef="#br0" timeOffset="1065.402">1666 740,'37'-2,"0"-2,-1-2,0-2,0 0,0-3,-1-1,22-11,-53 21,-1 1,1-1,-1 1,0-1,1 0,-1 0,0-1,0 1,0-1,0 1,-1-1,1 0,-1 0,0 0,1 0,-1-1,-1 1,1 0,0-1,-1 1,0-1,0 0,0 0,0 1,-1-1,1 0,-1 0,0 0,0 1,0-1,-1 0,1 0,-1 0,0 1,0-1,0 0,-1 1,1-1,-1 1,0-1,-1-1,-1 1,1 1,-1-1,0 1,0 0,-1 0,1 0,-1 0,1 1,-1 0,0 0,0 0,0 0,0 1,0 0,0 0,0 0,0 1,-1-1,1 2,0-1,0 0,-1 1,1 0,0 0,0 0,0 1,0 0,0 0,1 0,-1 0,-137 88,130-83,1 0,0 1,0 1,1-1,0 2,1-1,0 2,0-1,1 1,0 0,1 1,0 0,1 0,1 0,0 1,0 0,1 0,1 0,0 0,1 3,4-9,1 0,0-1,0 1,1-1,0 0,0 0,0 0,1-1,0 0,0 0,0 0,0 0,1-1,0 0,0 0,0 0,1-1,-1 0,1 0,0 0,-1-1,1 0,0-1,0 0,1 0,-1 0,0-1,0 0,0 0,0-1,1 0,0 0,36-7,0-2,0-2,-1-1,-1-3,0-1,-2-2,6-6,8 0,-26 9,-6 3</inkml:trace>
  <inkml:trace contextRef="#ctx0" brushRef="#br0" timeOffset="1379.803">2597 515,'-50'14,"1"2,1 3,1 1,-28 18,65-33,1 1,0 0,1 0,0 1,0 0,0 0,1 1,0 0,0 0,-2 5,7-9,0-1,0 1,0-1,0 1,1-1,0 1,-1 0,1 0,1 0,-1-1,0 1,1 0,0 0,0 0,0 0,1 0,-1 0,1 0,0 0,0 0,0-1,0 1,1 0,0-1,-1 1,1-1,1 1,-1-1,0 0,7 3,1 0,0 0,-1-1,2 0,-1-1,0 0,1-1,0 0,0-1,0 0,0 0,0-1,0-1,0 0,0 0,0-1,0-1,0 0,3-1,2 0,0 0,-1-2,1 0,-1 0,0-1,-1-1,0-1,0 0,0-1,-1 0,-1-1,1 0,7-10,-6 7,-1 3</inkml:trace>
  <inkml:trace contextRef="#ctx0" brushRef="#br0" timeOffset="1613.796">3020 515,'-19'43,"-11"24,-1 6,6-6,6-9,7-9,10-13,10-13,4-10</inkml:trace>
  <inkml:trace contextRef="#ctx0" brushRef="#br0" timeOffset="1763.709">2907 261,'0'0</inkml:trace>
  <inkml:trace contextRef="#ctx0" brushRef="#br0" timeOffset="2419.944">3472 515,'-55'34,"2"2,1 3,-44 42,23 5,71-84,0 1,0 0,1 0,-1 0,1-1,-1 1,1 1,0-1,1 0,-1 0,0 0,1 0,0 1,-1-1,1 0,1 0,-1 0,0 1,1-1,0 0,-1 0,1 0,1 0,-1 0,0 0,1 0,-1 0,1 0,0-1,0 1,0-1,2 2,-1-1,1 0,-1-1,1 1,0-1,0 0,0 0,0-1,0 1,0-1,1 0,-1 0,0 0,1-1,-1 1,1-1,-1 0,0 0,1-1,-1 0,1 1,-1-1,0-1,0 1,0 0,1-1,-2 0,1 0,0 0,0-1,0 0,104-87,-104 86,132-163,-136 168,0-1,0 0,0 0,0 1,1-1,-1 0,0 0,0 1,1-1,-1 0,0 0,1 0,-1 1,0-1,1 0,-1 0,0 0,1 0,-1 0,0 0,1 0,-1 1,0-1,1 0,-1 0,0 0,1-1,-1 1,0 0,1 0,-1 0,0 0,1 0,-1 0,0 0,1-1,-1 1,0 0,1 0,-1 0,0-1,0 1,1 0,-1 0,0-1,0 1,1 0,-1 0,0-1,0 1,0 0,0-1,0 1,1 0,-1-1,0 1,0 0,0-1,0 1,0-1,-3 36,1-23,1-8,0 1,1 1,0-1,-1 0,2 0,-1 0,1 0,-1 0,1 0,1 0,-1 0,1-1,0 1,0 0,0-1,0 1,1-1,0 0,0 0,0 0,0 0,1 0,0-1,-1 1,1-1,0 0,1-1,-1 1,0-1,1 1,0-1,3 1,4 0,0 0,0 0,1-1,-1-1,1 0,-1-1,1 0,0-1,-1 0,1-1,-1 0,0-1,0-1,0 0,0 0,-1-2,1 1,-1-1,1-2,22-12,-2-3,0 0,-2-2,-1-1,14-17,-20 20,0-1,-2 0,-1-2,-1 0,-1-1,-1-1,-2-1,0 0,-3-1,0 0,-2-1,-1 0,-1-1,-2 0,-1 0,-2 0,-1-5,-2 33,0 0,0 0,-1 0,1 0,-1 0,0 0,0 0,-1 1,1-1,-1 0,1 1,-1-1,0 1,-1 0,1 0,0-1,-1 1,0 1,0-1,0 0,0 1,0-1,0 1,-1 0,1 0,-1 1,1-1,-1 1,0-1,0 1,0 0,0 1,1-1,-1 1,0-1,0 1,0 0,0 1,0-1,0 1,-2 0,-2 0,0 1,0 0,0 0,0 1,0-1,0 2,1-1,-1 1,1 1,0-1,0 1,1 0,-1 1,1-1,1 1,-1 0,1 1,0 0,0 0,1 0,-3 4,-2 6,1 0,1 0,0 1,1 0,1 0,1 1,0-1,2 1,0 0,-1 9,1 0,2-1,1 1,0 0,3-1,0 0,2 0,0 0,2 0,1-1,1 0,6 9,-6-16,1-1,1 0,1-1,0 0,1 0,1-2,0 0,1-1,1 0,14 9,-22-17,1 0,0 0,0-1,0 0,0 0,1-1,0-1,0 0,0 0,3-1,8 0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0:33.2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1,'0'33,"5"12,1-3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0:33.4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0:27.2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57 578,'0'54,"11"147,-8-187,-1-9,0-1,-1 1,0 0,0-1,0 1,-1 0,0 0,0 0,0 0,0 0,-1 0,0-1,0 1,0 0,-1 1,-10-37,10 13,1 0,1 0,0 0,1 0,1 0,1 0,1 0,0 1,1 0,1 0,0 0,2 0,0 1,0 0,2 1,0 0,6-7,-14 20,-1 0,1 1,0-1,-1 0,1 1,0-1,0 1,0-1,0 1,0 0,0 0,1 0,-1 0,0 0,1 0,-1 1,0-1,1 1,-1 0,1 0,-1 0,0 0,1 0,-1 0,1 0,-1 1,0-1,1 1,-1 0,0 0,1 0,-1 0,0 0,0 0,0 1,0-1,0 1,0-1,-1 1,1 0,0 0,-1-1,1 1,-1 0,0 0,0 1,1-1,-1 0,-1 0,1 1,0-1,-1 0,1 1,-1-1,8 78,-8-54</inkml:trace>
  <inkml:trace contextRef="#ctx0" brushRef="#br0" timeOffset="304.806">452 945,'0'29,"0"14,0-5,0-9</inkml:trace>
  <inkml:trace contextRef="#ctx0" brushRef="#br0" timeOffset="519.914">508 521,'-4'15,"-3"4</inkml:trace>
  <inkml:trace contextRef="#ctx0" brushRef="#br0" timeOffset="1032.239">1 295,'39'-9,"0"1,1 2,-1 2,1 2,1 1,4 2,-19-5,-33-8,-99-22,83 30</inkml:trace>
  <inkml:trace contextRef="#ctx0" brushRef="#br0" timeOffset="1371.459">791 211,'-14'14,"-10"10,-1 6,4-3</inkml:trace>
  <inkml:trace contextRef="#ctx0" brushRef="#br0" timeOffset="2034.239">1016 70,'-3'6,"-1"0,1 0,1 0,-1 0,1 1,0-1,1 1,-1-1,1 1,0 0,1 0,0-1,0 2,-1 5,20 247,-59 23,29-82,16-177,1-6</inkml:trace>
  <inkml:trace contextRef="#ctx0" brushRef="#br0" timeOffset="2603.11">1186 70,'27'-14,"-12"6,0 0,0 0,1 2,0 0,0 1,0 0,1 1,4 1,-20 2,0 1,1 0,-1-1,1 1,-1 0,0 0,1 0,-1 0,1 0,-1 0,0 0,1 1,-1-1,1 1,-1-1,0 1,0-1,1 1,-1-1,0 1,0 0,0 0,1 0,-1 0,0 0,0 0,-1 0,1 0,0 0,0 0,0 0,-1 1,1-1,-1 0,1 0,-1 1,1-1,-1 1,0-1,1 0,-1 1,0-1,0 1,0-1,0 0,0 1,-1-1,1 1,0-1,-1 0,1 1,-1-1,0 1,-34 70,23-52,6-13,1 0,0 0,1 0,0 0,0 1,0 0,1 0,0 0,1 0,0 0,0 0,1 1,0-1,0 7,1-13,1 0,0 0,-1-1,1 1,0 0,0 0,0 0,0-1,0 1,1-1,-1 1,0-1,1 1,-1-1,1 0,-1 1,1-1,0 0,0 0,-1 0,1-1,0 1,0 0,0-1,0 1,0-1,0 0,0 1,0-1,0 0,0 0,0 0,0 0,0-1,0 1,0-1,0 1,72-25,-33 5,-22 13</inkml:trace>
  <inkml:trace contextRef="#ctx0" brushRef="#br0" timeOffset="5084.432">1920 268,'-3'-8,"-4"20,-12 38,10-25,-19 37,-3 0,-3-2,-34 44,57-89,9-14,0 0,0 0,0 1,0-1,0 1,0-1,0 1,0 0,1 0,-1 0,1 0,-1 0,1 0,0 0,0 1,0-1,0 0,0 1,1-1,-1 1,1-1,-1 1,1-1,0 1,0-1,0 1,0-1,0 1,1-1,-1 0,1 1,0-1,0 1,0-1,0 0,0 0,0 1,0-1,1 0,-1 0,1 0,-1 0,3 1,12 0,0 0,0-1,0-1,1 0,-1-1,0-1,1-1,-1 0,0-1,0-1,7-2,0 1,174-9,-196 14,1 0,-1 1,0-1,0 0,0 0,1 0,-1 0,0 0,0 0,1 0,-1 0,0 0,0-1,0 1,0-1,1 1,-1-1,0 1,0-1,0 1,0-1,0 0,0 0,0 1,0-1,0 0,-1 0,1 0,0 0,-1 0,1 0,0 0,-1 0,1-1,-1 1,0 0,1 0,-1 0,0 0,0-1,1 1,-1 0,0 0,0-1,-1 1,1 0,0 0,0 0,0-1,-1 1,1 0,-104-218,35 25,57 169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0:36.9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23,'2'-2,"0"0,-1 0,1 1,0-1,0 0,0 1,0 0,0-1,0 1,0 0,1 0,-1 0,0 0,1 1,-1-1,1 1,-1-1,0 1,1 0,-1 0,1 0,-1 0,1 0,-1 0,1 1,-1-1,0 1,1 0,-1 0,2 1,12 1,0-1,1 0,-1-1,0-1,0-1,1 0,-1-1,9-2,-17 3,55-5,-61 6,-1 0,1 0,-1 1,0-1,1 0,-1 0,1 1,-1-1,0 1,0-1,1 1,-1 0,0-1,0 1,0 0,1 0,-1 0,0 0,0 0,0 0,-1 0,1 0,0 0,0 0,-1 1,1-1,0 0,-1 1,1-1,-1 0,0 1,1-1,-1 0,0 1,0-1,0 1,0-1,0 0,0 1,-1 0,-39 121,31-92,1 1,1-1,2 1,1 0,1 1,2-1,1 0,2 1,1-1,4 13,29 131,-30-138,-1 1,-3 0,-1-1,-1 1,-4 20,3-55,-1-1,1 1,0-1,-1 1,0-1,0 0,0 0,0 0,0 0,0 0,-1 0,0 0,1-1,-1 1,0-1,0 0,0 0,-1 0,1 0,0-1,-1 1,1-1,-1 0,0 0,1 0,-1-1,0 1,1-1,-1 0,0 0,0 0,1 0,-1-1,-3 0,-20 3,13-1,7-3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1:31.41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871 689,'110'6,"0"-3,0-6,0-5,-1-4,0-5,69-22,101-12,139-6,125 11,1032-76,745-3,-1218 103,-1-12,499-32,-642 18,-261 26,773 5,-986 19,-423-12,-78 22,0 2,0 0,2 0,0 2,1 0,0 0,-5 11,-37 40,-643 694,658-711,1 2,3 2,3 1,2 1,2 2,3 1,0 7,25-59,-9 26,-1 0,-2-1,-1 0,-1-1,-2 0,-1-2,-16 19,25-41,0 0,-1 0,0-1,0-1,-1 0,1 0,-1-1,0-1,0 0,-1 0,1-1,-1-1,1 0,-1-1,1 0,-1-1,1 0,0-1,-2 0,-37-1,-292 28,-426 68,140-32,-248 13,-95 21,455-58,10-16,-1 13,-169 6,252-15,-494 52,97 7,476-61,-44 11,58-12,-171 12,12-12,-6 12,-195 32,369-38,23-1,-48 3,-37-1,225-35,160 6,1 0,-1 0,1 0,-1 0,1 0,-1 0,1 0,-1 0,1-1,-1 1,1 0,-1 0,0-1,1 1,-1 0,1-1,-1 1,0 0,1-1,-1 1,0 0,1-1,-1 1,0-1,0 1,1-1,-1 1,0-1,0 1,0-1,0 1,1-1,-1 1,0-1,0 1,0-1,0 1,0-1,-1 1,1-1,0 1,0-1,0 1,0-1,0 1,-1-1,1 1,0 0,0-1,-1 1,1-1,0 1,-1 0,1-1,0 1,-1-1,1 1,-1 0,1 0,0-1,-1 1,1 0,-1 0,1 0,-1-1,1 1,-1 0,42-16,7 5,-39 11,0-1,-1-1,1 0,0 0,-1-1,0 1,1-2,-1 0,-1 0,1 0,0-1,-1 0,0 0,0-1,3-3,74-131,259-406,-279 440,246-378,240-227,-506 657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1:42.5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734 397,'0'-30,"0"31,0 12,-3 70,-3-1,-4-1,-4 0,-19 64,10-55,4 1,4 1,4 0,5 1,3 11,19-27,-15-75,-1-1,1 1,0-1,0 1,0-1,1 0,-1 1,0-1,0 0,1 0,-1 0,1 0,-1 0,1 0,-1 0,1 0,0 0,-1-1,1 1,0-1,0 1,0-1,-1 0,1 0,0 0,0 0,-1 0,1 0,0 0,0-1,0 1,-1-1,1 1,0-1,-1 1,1-1,0 0,-1 0,1 0,-1 0,2-1,116-116,40-34,-158 151,0 0,0 0,0-1,1 1,-1 0,0 0,1 1,-1-1,0 0,1 0,-1 1,1-1,-1 1,1-1,-1 1,1-1,0 1,-1 0,1 0,-1 0,1 0,0 0,-1 0,1 1,-1-1,1 0,-1 1,1-1,-1 1,1 0,-1-1,1 1,-1 0,0 0,1 0,-1 0,0 0,0 0,0 0,0 0,0 1,0-1,0 0,0 1,0-1,0 2,16 75,-17-69,0 0,1-1,0 1,0-1,1 1,0-1,1 1,0-1,0 0,1 0,0-1,0 1,0-1,1 0,1 0,-1 0,1-1,0 1,0-1,3 1,-5-5,0-1,0 0,0 0,0 0,0 0,0 0,0-1,0 0,0 0,1 0,-1 0,0 0,0-1,0 0,0 0,0 0,0-1,0 1,-1-1,1 0,0 0,-1 0,1 0,-1-1,0 1,0-1,0 0,2-3,68-98,-56 67,-3-2,-1 0,-2 0,-1-1,-3 0,-1-1,0-27,-6 8,-3 0,-3 0,-2 1,-3 0,-3 0,-2 1,-2 1,-3 1,-16-28,22 46,-3 1,-1 0,-1 2,-2 1,-2 0,-1 2,-1 0,-2 2,-9-7,32 32,0 0,0 1,0-1,0 1,-1 0,1 0,-1 1,0 0,0 0,-1 0,1 1,-1 0,1 0,-1 0,1 1,-1 0,0 1,0-1,0 1,1 0,-1 1,0 0,0 0,1 0,-1 1,1 0,-1 0,1 1,0 0,0 0,0 0,0 1,0 0,1 0,0 0,0 1,-5 4,-38 93,38-70</inkml:trace>
  <inkml:trace contextRef="#ctx0" brushRef="#br0" timeOffset="1659.288">1552 1187,'22'-6,"-1"-2,0 0,0-1,0-1,-1-1,-1-1,0 0,-1-2,0 0,-1-1,-1-1,0 0,-1-1,8-13,-17 22,1 1,-1-1,0 0,0-1,-1 1,0-1,0 0,-1 0,0-1,-1 1,0-1,-1 0,0 0,0-3,-2 11,0 1,-1-1,1 0,-1 0,0 1,1-1,-1 1,0-1,0 1,0-1,0 1,0-1,0 1,-1 0,1 0,0-1,-1 1,1 0,-1 0,1 1,-1-1,1 0,-1 0,0 1,1-1,-1 1,0-1,0 1,1 0,-1 0,0 0,0 0,0 0,1 0,-1 0,0 0,0 1,0-1,-68 19,52-8,0 1,1 1,0 0,1 1,0 0,1 2,1 0,1 0,0 1,1 1,1 0,-1 5,5-14,2 0,-1 1,1 0,1 0,0 1,0-1,1 1,1-1,0 1,0 0,1 0,0 0,1 1,0-1,1 0,0 0,1 0,0 0,0-1,2 1,-1 0,1-1,1 0,0 0,0 0,1-1,0 1,0-1,1-1,1 1,-1-1,1-1,1 1,-1-1,9 4,-4-5,0-1,0 0,0-1,0 0,0-1,1-1,-1 0,1-1,0 0,0-1,-1-1,1 0,0-1,-1 0,0-1,1-1,-1 0,0-1,-1 0,1-1,-1 0,0-1,2-2,30-21,-1-1,-2-2,-1-2,-2-2,-1-1,-2-2,-2-2,-2 0,-1-2,11-26,-14 23,-2-1,-2-1,-2-1,-2-1,-3-1,-1 0,-4-1,-1 0,-1-15,-8 61,1 1,-1-1,0 0,-1 1,0-1,0 0,0 1,-1-1,0 0,0 1,-1-1,0 1,0 0,0-1,-1 1,0 0,0 0,0 1,-1-1,0 1,0-1,-1 0,2 5,1 0,-1 1,0-1,1 0,-1 1,0 0,1-1,-1 1,0 0,1 1,-1-1,0 0,1 1,-1-1,1 1,-1 0,1 0,-1 0,1 0,-1 0,1 1,0-1,0 1,0-1,0 1,0 0,0 0,0 0,0 0,0 1,-45 71,36-40,1 0,2 1,2 0,1 0,0 34,-3 7,-6 130,11 194,5-202,-2 271,1-455,0 0,-1 0,-1 0,-1 0,0 0,-1 0,0 0,-1-1,0 1,-1-1,-1 0,0 0,-2 1,7-13,1 0,-1 1,0-1,0 0,0 0,0 1,-1-1,1 0,0 0,0 0,-1-1,1 1,-1 0,1 0,0-1,-1 1,0-1,1 1,-1-1,1 1,-1-1,1 0,-1 0,0 0,1 0,-1 0,1 0,-1-1,0 1,1 0,-1-1,1 1,-1-1,1 0,-1 1,1-1,0 0,-1 0,1 0,0 0,0 0,-1 0,1 0,0 0,0-1,0 1,0 0,1-1,-1 1,0-1,1 1,-1-1,0 1,1-1,0 1,-1-1,1 1,0-1,0 0,0 1,0-1,0 0,-2-42,1 1,2-1,3 0,1 0,2 1,2 0,1 0,3 1,2 1,1 0,2 1,2 1,2-2,176-296,-103 185,-85 137,-7 12,0 0,0 0,0 0,-1 0,0 0,1 0,-1-1,0 1,-1-1,1 0,-1 1,1-1,-1 0,0 0,-1 0,1 0,-1 0,1 0,-1 0,0 0,-1 0,1 0,-1 0,0 1,0-1,0 0,0 0,-1-1,0 4,0 1,0-1,0 1,0-1,0 1,0 0,0 0,0 0,0 0,0 0,0 0,0 0,0 1,0-1,0 1,0-1,0 1,0 0,1 0,-1 0,0 0,1 0,-1 0,0 1,1-1,-1 0,1 1,0-1,-1 1,1 0,0-1,0 1,0 0,0 0,0-1,1 1,-1 0,0 0,1 0,0 0,-1 0,1 1,-2 8,0 0,1-1,1 1,0 0,0 0,1 0,0-1,1 1,0 0,0-1,2 2,9 58,19 94,-31-161,-1 1,0-1,1 0,0 0,0 0,0 0,0 0,0 0,1 0,-1 0,1-1,0 1,0-1,0 1,0-1,0 1,0-1,1 0,-1 0,1 0,0-1,-1 1,1 0,0-1,0 0,0 0,0 0,0 0,0 0,0 0,0-1,1 0,-1 0,0 1,0-2,0 1,0 0,3-1,4-7,0 0,-1 0,0-1,0-1,-1 1,-1-1,1-1,-1 1,3-8,20-28,36-40,4 4,4 2,34-26,-107 105,-1-1,1 1,0 0,0-1,0 1,0 0,0-1,0 1,0 0,1 0,-1 0,0 0,1 0,-1 0,0 1,1-1,-1 0,1 1,-1-1,1 1,0-1,-1 1,1 0,-1-1,1 1,0 0,-1 0,1 0,-1 1,1-1,0 0,-1 1,1-1,-1 1,1-1,-1 1,1 0,-1-1,1 1,-1 0,0 0,1 0,-1 0,1 1,0 9,0-1,-1 0,0 0,-1 0,0 1,-1-1,0 0,0 0,-1 0,-1 0,1 0,-4 8,-1 6,-6 18,9-33,1 0,0 0,0 0,1 0,0 0,1 0,0 1,0-1,1 1,0-1,1 0,0 6,0-13,-1-1,1 1,-1 0,1-1,0 1,0-1,0 0,-1 1,1-1,0 1,1-1,-1 0,0 0,0 0,1 0,-1 0,0 0,1 0,-1 0,1 0,-1-1,1 1,-1 0,1-1,0 0,-1 1,1-1,0 0,-1 0,1 0,0 0,-1 0,1 0,0 0,-1-1,1 1,-1 0,1-1,0 0,-1 1,1-1,-1 0,1 0,-1 0,1 0,62-50,-16-3,-25 26,1 1,1 1,1 1,1 1,1 2,1 0,6-1,-34 22,1 0,-1 0,0-1,1 1,-1 0,1 0,-1 0,1 1,-1-1,1 0,0 1,-1-1,1 1,0-1,0 1,-1 0,1-1,0 1,0 0,0 0,-1 1,1-1,0 0,0 0,-1 1,1-1,0 1,-1 0,1-1,0 1,-1 0,1 0,-1 0,1 0,-1 0,0 1,0-1,1 0,-1 1,0-1,0 0,0 1,0-1,0 1,-1 0,1-1,0 1,-1 0,1-1,-1 1,0 0,1 0,-1-1,0 1,0 1,-7 79,4-68,0 0,2 0,-1 1,2-1,0 0,1 1,0-1,1 0,1 0,0 0,1 0,1 0,3 6,1-2,0-2</inkml:trace>
  <inkml:trace contextRef="#ctx0" brushRef="#br0" timeOffset="2063.151">3951 1158,'42'5,"1"-2,0-1,-1-3,1-1,0-3,29-6,-58 7,-1-1,-1 1,1-2,-1 0,0-1,0 0,-1 0,1-1,-2-1,1 0,-1 0,-1-1,0 0,0-1,-1 0,0 0,-1-1,-1 0,0 0,0-1,-1 0,2-7,-6 16,0 1,0 0,0-1,0 1,0-1,-1 1,0-1,0 0,0 1,0-1,0 1,-1-1,1 1,-1-1,0 1,0-1,-1 1,1 0,-1-1,1 1,-1 0,0 0,0 0,0 0,-1 1,1-1,-1 1,1-1,-1 1,0 0,0 0,0 0,0 0,0 0,-1 1,1 0,0-1,-1 1,1 1,-1-1,1 0,-1 1,1 0,-4-1,-8 2,-1-1,1 2,0 0,0 1,1 0,-1 1,1 1,-1 0,2 1,-1 1,1 0,-1 0,2 2,-1-1,1 2,-8 7,3 0,-1 0,2 1,0 1,2 0,0 1,1 1,1 0,1 1,1 0,-1 4,7-17,1-1,0 1,1 1,0-1,0 0,1 0,0 1,1-1,0 1,0-1,1 0,1 1,-1-1,1 0,1 0,0 0,0 0,1 0,0-1,0 0,1 1,0-1,0-1,1 1,0-1,0 0,1-1,0 1,0-1,1-1,-1 1,1-1,1 0,1 0,3 0,0 1,0-2,0 0,1 0,0-2,0 1,-1-2,1 0,0 0,0-2,0 0,0 0,0-1,0-1,0 0,-1-1,1 0,9-6,-6-1</inkml:trace>
  <inkml:trace contextRef="#ctx0" brushRef="#br0" timeOffset="2483.419">3076 312,'-9'10,"1"3,7-1,8-7,9-5,0-6,3-3,3-5,-2-4,-5 0</inkml:trace>
  <inkml:trace contextRef="#ctx0" brushRef="#br0" timeOffset="3028.181">0 2089,'78'-22,"1"2,1 4,0 4,0 3,76 2,-46 1,740-79,2178-264,-2707 310,-293 34,-9-2</inkml:trace>
  <inkml:trace contextRef="#ctx0" brushRef="#br0" timeOffset="3698.948">5334 877,'-9'-5,"-9"-2,4 1,10-4,9 0,9-3,3 6,-8 3,-4 8,-3 3</inkml:trace>
  <inkml:trace contextRef="#ctx0" brushRef="#br0" timeOffset="4129.99">5419 1215,'-5'5,"-6"6,-2 6,7 1,9-4,9-8,7-6,0-7,-8 2,-10 2,-6 2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1:49.2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58,'-9'43,"-4"34,-4 8,0 0,4-11,4-12,-2-7,2-9,2-7,2-5,-3-4,0-2,1-1,3 0,5-10,4-13,1-6</inkml:trace>
  <inkml:trace contextRef="#ctx0" brushRef="#br0" timeOffset="335.59">57 30,'48'0,"45"0,16-5,-2-1,-8 0,-12 1,-16 1,-10 2,-11 1,-9 0,-7 1,-4 1,-3-1,-1 0,0 0,-9 0,-7 1</inkml:trace>
  <inkml:trace contextRef="#ctx0" brushRef="#br0" timeOffset="4413.764">1 849,'29'-2,"0"-1,-1-2,1 0,-1-2,18-7,-37 11,32-5,0 1,0 2,1 2,0 2,-1 2,9 2,48-1,32-2,-118 0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1:55.1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28,'369'0,"-237"-25,-122 22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1:55.5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41,'38'-5,"28"-1,6 0,-3 1,-9 1,-10 2,-9 1,-6 1,-5-5,-7-2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1:55.8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31,'53'0,"22"0,3 0,-7 0,-11-5,-10-2,-10 1,-6 1,-4 2,-3 0,0 2,-6 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5:47.5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1016,'8'82,"-4"0,-3 0,-9 69,8-140,0 1,0-1,-1 0,-1 1,0-1,0 0,-1 0,-1 0,0 0,0 0,-1-1,0 0,-1 0,0 0,-1-1,0 0,0 0,-1 0,-1 0,8-9,0 1,1-1,-1 0,0 1,0-1,0 0,0 1,0-1,1 0,-1 0,0 0,0 0,0 0,0 0,0 0,0 0,0 0,1-1,-1 1,0 0,0 0,0-1,0 1,1-1,-1 1,0-1,0 1,1-1,-1 1,0-1,1 0,-1 1,1-1,-1 0,1 1,-1-1,1 0,-1 0,1 0,0 1,-1-1,1 0,0 0,0 0,0 0,0 0,-1 0,-4-45,9 20,0-1,2 1,1 1,2-1,0 1,1 1,2 0,0 0,9-10,-4 2,7-9,1 0,2 2,1 1,3 1,1 1,1 2,2 1,1 2,2 2,0 1,2 2,1 2,16-6,-48 25,0 0,0 1,0 0,1 1,0 0,-1 0,1 1,0 0,0 1,0 0,0 1,10 0,-18 1,0-1,0 1,0 0,0 0,-1 0,1 0,0 0,-1 0,1 0,-1 0,1 1,-1-1,0 1,1-1,-1 1,0-1,0 1,0 0,0-1,0 1,-1 0,1 0,0 0,-1 0,1 0,-1 0,0 0,0-1,0 1,0 0,0 0,0 0,0 0,-1 0,1 0,-1 0,1 0,-1 0,-31 72,-22 1,-4-2,-59 57,13-52,81-69</inkml:trace>
  <inkml:trace contextRef="#ctx0" brushRef="#br0" timeOffset="1129.247">1243 790,'-67'26,"1"2,1 4,2 2,-4 6,55-34,0 0,1 1,0 1,0 0,1 0,0 1,0 0,1 1,0 0,1 0,0 1,1 0,0 0,1 1,-3 6,9-16,-1 0,1-1,0 1,-1 0,1 0,0-1,0 1,0 0,1 0,-1 0,0-1,1 1,-1 0,1-1,-1 1,1 0,0-1,0 1,0 0,0-1,0 0,0 1,0-1,0 0,1 1,-1-1,1 0,-1 0,0 0,1 0,0 0,-1 0,1-1,0 1,-1 0,1-1,0 0,0 1,70-1,-46-10,-2-1,1-1,-1-1,-1-1,-1-2,0 0,-1-1,7-8,-8 9,8-9,50-31,-77 56,0-1,-1 1,1 0,0 0,0 0,-1 0,1 0,0 0,0 0,-1 0,1 0,0 0,0 0,-1 0,1 0,0 0,-1 1,1-1,0 0,-1 1,1-1,0 0,-1 1,1-1,0 1,-1-1,1 1,-1-1,1 1,-1-1,1 1,-1 0,0-1,1 1,-1 0,0-1,1 1,-1 0,0-1,0 1,0 0,0 0,0-1,0 1,0 0,0 0,0-1,0 1,0 0,0 0,-8 49,4-33,3-12,0 0,0 0,1 0,0 0,0 0,0 0,0 0,1 0,-1 0,1 0,1 0,-1 0,1 0,0 0,0-1,0 1,1-1,-1 0,1 1,0-1,0 0,1-1,-1 1,1 0,0-1,0 0,0 0,0 0,1-1,-1 1,1-1,-1 0,1 0,0-1,0 1,0-1,0 0,0 0,0-1,0 1,0-1,0-1,0 1,1-1,13-5,0-2,-1 0,0-2,0 1,-1-2,-1-1,0 0,0-1,-1 0,-1-1,0-1,-1 0,-1-1,0-1,-1 0,-1 0,0-1,1-5,-3 12,-1 0,0-1,-1 0,0 0,0 0,-1-1,-1 0,0 0,-1 0,0 0,-1 0,-1-1,0 1,-1-1,0 1,-2-11,2 22,-1 1,1-1,0 0,-1 0,0 1,1-1,-1 0,0 1,0-1,0 1,0-1,0 1,0-1,0 1,0 0,-1 0,1-1,0 1,-1 0,1 0,-1 0,1 0,-1 1,0-1,1 0,-1 1,0-1,1 1,-1 0,0-1,0 1,0 0,1 0,-1 0,0 0,0 0,1 1,-1-1,0 0,0 1,1 0,-1-1,0 1,1 0,-1 0,1 0,-1 0,1 0,-1 0,1 0,0 0,0 0,-1 2,-6 3,1 0,0 1,1 0,0 1,0 0,0 0,1 0,0 0,1 1,0 0,0-1,1 2,0-1,0 0,1 1,0-1,1 1,0 0,1-1,0 2,3-6,1 1,0-1,0 0,0 0,1 0,-1-1,1 1,0-1,1-1,-1 1,1-1,-1 1,1-2,0 1,0-1,0 1,1-2,-1 1,0-1,1 0,2 0,19 7,9 1,-34-10,0 1,0-1,0 1,0 0,0 0,0 1,0-1,0 1,-1-1,1 1,0 0,0 0,0 0,-1 0,1 1,-1-1,1 1,-1-1,1 1,-1 0,0 0,0 0,0 0,0 1,0-1,-1 0,1 1,-1-1,1 1,-1 0,0-1,0 1,0 0,0 0,-1 0,1 0,-1 0,1-1,-1 1,0 0,0 0,-1 0,1 1,-36 94,38-95,0-1,0 1,0-1,0 0,0 0,1 0,-1 0,1-1,-1 1,1 0,0-1,0 0,0 0,-1 0,1 0,0 0,0 0,0-1,0 0,0 1,1-1,-1 0,0-1,0 1,0 0,0-1,0 0,0 0,0 1,0-2,-1 1,1 0,1-1,14-6,-1-1,0 0,0-2,-1 0,0 0,-1-2,0 0,-1 0,-1-1,0-1,-1 0,-1-1,0 0,3-7,50-136,-50 115,94-269,-103 301,-1 0,0-1,-1 1,-1-1,0 0,0 0,-1 1,-1-1,-1 0,0-9,1 21,0 0,0 0,0 0,0-1,-1 1,1 0,0 0,0 0,-1 0,1 0,-1 0,1 0,-1 0,1 0,-1 0,0 0,1 0,-1 0,0 0,0 0,0 1,0-1,0 0,0 1,0-1,0 1,0-1,0 1,0-1,0 1,0 0,0-1,0 1,0 0,0 0,-1 0,1 0,0 0,0 0,0 0,0 0,0 0,-1 1,1-1,0 0,0 1,0-1,0 1,0 0,-39 42,25-8,2 2,1-1,2 2,2-1,1 1,2 1,2-1,-1-12,-2 21,3 1,1-1,2 0,3 1,7 36,9 151,0-155,-34-104,8 5,-2 2</inkml:trace>
  <inkml:trace contextRef="#ctx0" brushRef="#br0" timeOffset="1364.782">1950 763,'38'4,"27"3,8-1,-4-2,-10 0,-9-2,-8-1,-7 0,-5-1,-2-1,-1 1,-6 0</inkml:trace>
  <inkml:trace contextRef="#ctx0" brushRef="#br0" timeOffset="36543.084">2683 903,'0'20,"0"15,0 7,0 1,0-12,5-10,1-10</inkml:trace>
  <inkml:trace contextRef="#ctx0" brushRef="#br0" timeOffset="36787.83">2852 509,'-19'14,"-6"5</inkml:trace>
  <inkml:trace contextRef="#ctx0" brushRef="#br0" timeOffset="37055.362">3304 790,'-17'2,"0"0,1 1,-1 0,0 1,1 1,0 1,0 1,1 0,0 0,0 2,0 0,1 0,1 2,0 0,0 0,-8 11,18-16,1-1,0 2,0-1,0 0,1 0,0 0,0 1,0-1,1 1,0-1,0 1,1-1,0 0,0 1,0-1,1 0,0 0,0 0,1 0,0 0,0 0,0-1,0 1,1-1,0 0,0 0,0-1,1 1,0-1,0 0,0 0,0 0,5 2,-4-3,1 1,1-1,-1 0,0-1,1 0,0 0,-1 0,1-1,0 0,0-1,-1 0,1 0,0 0,0-1,0 0,-1-1,1 0,-1 0,1-1,-1 0,0 0,0 0,0-1,0 0,-1 0,1-1,-1 0,4-4,5-5,-2 3</inkml:trace>
  <inkml:trace contextRef="#ctx0" brushRef="#br0" timeOffset="37391.985">3642 255,'-22'50,"2"2,3 0,2 1,2 0,2 1,3 1,2 0,1 53,-1 96,2-142,8-56</inkml:trace>
  <inkml:trace contextRef="#ctx0" brushRef="#br0" timeOffset="37761.984">3699 1045,'33'-6,"0"-1,-1-2,0-1,-1-1,0-2,0-1,24-17,-50 29,-1 0,0 0,-1 0,1 0,0-1,-1 0,1 0,-1 0,0 0,0 0,0-1,0 1,-1-1,1 0,-1 1,0-1,0-1,0 1,-1 0,0 0,1 0,-1-1,-1 1,1-1,-1 1,0-1,0 1,0-1,0 1,-1 0,0-1,0 1,0-1,0 1,-1 0,-1-4,1 5,0 0,0 1,1-1,-2 0,1 1,0 0,0-1,-1 1,1 0,-1 0,0 0,0 1,1-1,-1 1,0 0,0-1,0 1,-1 0,1 1,0-1,0 1,0-1,-1 1,1 0,0 0,-1 0,1 1,0-1,0 1,0 0,0 0,-1 0,-94 50,69-28,18-16,0 0,0 0,1 1,0 1,1 0,0 0,0 1,1 0,0 0,1 1,0 0,1 0,0 1,1 0,0 0,-2 8,7-16,0 0,0 0,0 0,1-1,-1 1,1 0,0 0,0-1,0 1,1-1,-1 1,1-1,0 1,0-1,0 0,0 0,1 0,-1 0,1 0,0-1,0 1,0-1,0 0,0 1,0-2,1 1,2 1,2 1,1 0,-1-1,1 0,-1-1,1 0,0 0,-1-1,1 0,0-1,0 0,8 0,86-22,-73 12</inkml:trace>
  <inkml:trace contextRef="#ctx0" brushRef="#br0" timeOffset="38192.374">4433 735,'-99'18,"97"-17,-1 0,1 0,0 0,0 0,-1 0,1 1,0-1,0 1,1-1,-1 1,0 0,0 0,1 0,-1 0,1 0,0 0,-1 0,1 1,0-1,0 0,1 1,-1-1,0 1,1-1,0 1,-1-1,1 1,0-1,0 1,0-1,1 1,-1-1,1 1,-1-1,1 1,0-1,1 3,1 1,2 0,-1 0,1-1,-1 1,2-1,-1 0,0 0,1-1,0 1,0-1,1-1,-1 1,1-1,34 24,-36-24,0 1,0-1,0 1,-1 0,0 0,1 0,-1 0,-1 1,1 0,-1 0,1 0,-1 0,-1 0,1 1,-1-1,0 1,0 0,-1-1,0 1,0 0,0 0,0 0,-1 0,0 0,-1 0,1 0,-1 0,0 0,0-1,-1 1,-1 4,-4-2,-1 0,1 0,-1 0,-1-1,1 0,-1-1,0 0,-1 0,0-1,0-1,0 1,0-1,0-1,-1 0,0-1,1 0,-1 0,0-1,0 0,0-1,0-1,0 0,-8-1,13 1,0 0,0 0,0-1,0 1,0-1,0 0,1-1,-1 1,1-1,0-1,0 1,0-1,-2-1,-11-13</inkml:trace>
  <inkml:trace contextRef="#ctx0" brushRef="#br0" timeOffset="42010.988">4433 29,'-5'5,"-1"6,-5 1,0 4,-4 4,-3 2,1 4,-2-4,3 0,0 1,1 1,0-3,1-1,4-3</inkml:trace>
  <inkml:trace contextRef="#ctx0" brushRef="#br0" timeOffset="42261.926">4687 1,'-29'34,"-14"20,0 6,7-3,11-10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2:01.4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58,'-1'-1,"1"1,0-1,-1 1,1-1,0 1,-1-1,1 1,0-1,0 1,-1-1,1 1,0-1,0 1,0-1,0 0,0 1,0-1,0 1,0-1,0 0,0 1,0-1,0 1,0-1,0 1,1-1,-1 1,0-1,0 1,1-1,-1 1,0-1,1 1,-1-1,0 1,1-1,-1 1,1 0,-1-1,1 1,-1 0,1-1,-1 1,1 0,-1 0,1-1,-1 1,1 0,-1 0,1 0,-1 0,1 0,0 0,-1 0,1 0,-1 0,1 0,-1 0,1 0,39-6,-39 6,455-1,-231-26,-190 42,-29-2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2:05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49 728,'-6'8,"0"1,1 0,0 0,0 1,1-1,1 1,-1 0,1 0,1 0,0 1,1-1,0 0,0 1,1-1,0 1,1-1,0 1,2 6,-3-15,1-1,-1 1,0 0,1 0,0 0,-1 0,1-1,0 1,0 0,0-1,0 1,0-1,0 1,0-1,1 1,-1-1,0 0,1 0,-1 0,1 0,0 0,-1 0,1 0,0 0,-1 0,1-1,0 1,0-1,0 1,0-1,-1 0,1 0,0 0,0 0,0 0,0 0,0 0,0-1,-1 1,1-1,0 1,0-1,-1 0,1 0,0 0,-1 0,1 0,0 0,-1 0,0 0,1 0,-1-1,0 1,1-1,-1 0,7-5,-1 1,-1-2,1 1,-1-1,-1 1,1-2,-1 1,-1-1,1 1,-2-1,1 0,-1-1,0 1,-1-1,0 1,-1-1,0 1,0-1,-1 0,0 0,-1 1,0-1,-1 0,0 1,0-1,-1 1,0 0,-1 0,0-1,2 7,1 1,-1 0,1 0,-1 0,0 1,0-1,1 0,-1 1,-1-1,1 1,0-1,0 1,0 0,-1 0,1 0,0 0,-1 1,1-1,-1 1,1-1,-1 1,1 0,-1 0,0 0,1 0,-1 0,1 1,-1-1,0 1,31 3,-11-10,-1-2,1 0,-1 0,-1-2,0 0,0 0,-1-2,0 0,-1 0,0-1,6-9,-2 5,6-11,-1-2,-1 0,-2 0,-1-2,-1-1,-2 0,-1 0,-2-2,-2 0,0 0,-3-1,0-1,14-39,-20 76,-1-1,1 1,-1 0,1 0,0 0,-1 0,1 0,0-1,-1 1,1 0,0 0,-1 1,1-1,-1 0,1 0,0 0,-1 0,1 0,0 1,-1-1,1 0,-1 1,1-1,-1 0,1 1,-1-1,1 1,-1-1,1 1,-1-1,1 1,-1-1,0 1,1-1,-1 1,0-1,0 1,1 0,-1-1,0 1,0-1,0 1,0 0,0-1,0 1,0 0,0-1,0 1,0 0,0-1,0 1,0-1,35 228,6 59,-5-51,-10 2,-6 163,-22-337,-3 0,-3 0,-2-1,-3 0,-3-1,-19 46,34-101,-1 0,0-1,-1 1,0 0,0-1,0 1,-1-1,0 0,0 0,0-1,-1 1,0-1,0 0,0 0,-1-1,0 1,0-1,0-1,0 1,0-1,-1 0,-1 0,4-5,0 0,1 0,-1 0,0-1,1 0,-1 1,1-1,0-1,0 1,0 0,0-1,1 1,-1-1,1 0,0 0,0 0,0 0,1 0,-1 0,1-1,0 1,1 0,-1-1,1 1,-1-1,1 1,1-3,-6-45,4 0,1 0,2 1,3-1,2 0,3 1,1 1,3 0,2 0,2 2,2 0,8-10,-9 21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2:02.5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203 368,'-172'543,"141"-465,36-102,-5 24,21-54,2 2,2 1,30-47,152-215,-143 234,-64 78,1 1,-1-1,1 1,0-1,-1 1,1 0,0-1,-1 1,1 0,0 0,0-1,-1 1,1 0,0 0,0 0,-1 0,1 0,0 0,0 0,0 0,-1 0,1 0,0 0,0 1,-1-1,1 0,0 1,-1-1,1 0,0 1,-1-1,1 1,0-1,-1 1,1-1,-1 1,1-1,-1 1,1-1,-1 1,0 0,1-1,-1 1,0 0,1 0,-1-1,0 1,0 0,0 0,1-1,-1 1,0 0,0 0,0-1,0 1,3 49,-3-46,-1 73,9 113,14-56,-20-133,-1 0,0-1,0 1,0 0,0-1,0 1,0-1,1 1,-1-1,0 1,0-1,1 0,-1 0,0 0,1 0,-1 0,0 0,1 0,-1 0,0 0,0 0,1-1,-1 1,0-1,0 1,1-1,-1 1,0-1,0 0,0 1,0-1,0 0,0 0,0 0,0 0,0 0,0 0,-1 0,1 0,0 0,-1 0,1-1,-1 1,1 0,-1 0,1 0,-1-1,0 1,0 0,0-1,0 1,0-1,43-67,3 2,52-58,81-82,-179 206,0 0,0 0,0 1,0-1,0 0,0 1,0-1,1 0,-1 1,0-1,1 1,-1-1,0 0,1 1,-1-1,1 1,-1-1,1 1,-1-1,1 1,-1 0,1-1,-1 1,1-1,0 1,-1 0,1 0,-1-1,1 1,0 0,-1 0,1 0,0 0,-1 0,1 0,0 0,0 0,-1 0,1 0,0 0,-1 0,1 0,0 0,-1 1,1-1,-1 0,1 1,0-1,-1 0,1 1,-1-1,1 1,-1-1,1 1,-1-1,1 1,-1-1,1 1,-1-1,0 1,1 0,-1-1,0 1,0-1,1 1,-1 0,0-1,0 1,-6 49,-13 16,3-15,2 0,3 1,2 1,2 0,1 16,6-50,-1-11,0 1,1-1,0 1,0 0,1-1,0 1,1-1,0 1,0-1,1 0,0 1,0-2,1 1,2 3,5 1</inkml:trace>
  <inkml:trace contextRef="#ctx0" brushRef="#br0" timeOffset="330.06">1304 650,'-11'20,"1"-1,1 2,1-1,1 1,0 0,2 1,1-1,0 1,2 0,0 0,1 1,2-1,0 0,0-18,1 1,-1 0,1-1,0 1,1-1,-1 0,1 0,-1 0,1 0,1 0,-1 0,0-1,1 1,0-1,0 0,0-1,0 1,0 0,0-1,1 0,-1 0,1 0,-1-1,1 0,0 0,0 0,0 0,0-1,-1 1,1-1,0-1,0 1,0-1,0 0,0 0,-1 0,1 0,0-1,-1 0,1 0,-1 0,0-1,0 1,4-4,2 0,0 0,-1-1,1 0,-1-1,-1 0,0-1,0 0,0 0,-1 0,-1-1,1 0,-2-1,1 1,-1-1,-1 0,0 0,-1 0,0-1,-1 1,0-1,0-4,-1 9,0 1,0 0,-1 0,0 0,0 0,0-1,-1 1,0 0,0 0,0 0,-1 0,0 0,0 0,-1 1,1-1,-1 1,-1 0,1-1,-1 1,0 1,0-1,0 0,0 1,-1 0,0 0,0 0,0 1,0 0,-1 0,1 0,-1 1,0-1,0 1,0 1,0-1,0 1,0 0,0 0,0 1,0 0,-1 0,1 0,0 1,0 0,0 0,-3 1,-11 5</inkml:trace>
  <inkml:trace contextRef="#ctx0" brushRef="#br0" timeOffset="867.764">1671 1017,'79'-173,"-60"136,2 1,2 1,1 1,1 1,2 1,8-6,-34 37,-1 0,1 0,-1 0,1-1,0 1,0 0,-1 0,1 0,0 0,0 0,0 1,0-1,0 0,0 0,0 1,0-1,1 0,-1 1,0-1,0 1,0 0,1-1,-1 1,0 0,1 0,-1 0,0 0,0 0,1 0,-1 0,0 0,1 0,-1 1,0-1,0 0,0 1,1-1,-1 1,0-1,0 1,0 0,0 0,0-1,0 1,0 0,0 0,0 0,0 0,-1 0,1 0,0 0,0 1,0 5,0 0,-1 0,0 0,0 0,-1 0,1 0,-1 0,-1-1,1 1,-1 0,-1 0,1-1,-1 0,0 1,-4 4,4-5,-1 1,1 0,0-1,1 1,-1 1,1-1,1 0,-1 0,2 1,-1-1,1 1,0-1,0 6,1-12,-1 1,0-1,1 0,-1 0,0 1,1-1,0 0,-1 0,1 0,0 0,0 0,-1 0,1 0,0 0,0 0,0 0,0 0,0-1,0 1,1 0,-1-1,0 1,0-1,0 1,1-1,-1 1,0-1,0 0,1 0,-1 0,0 0,1 0,-1 0,0 0,1 0,-1 0,0 0,0-1,1 1,-1-1,0 1,0-1,0 1,1-1,-1 0,0 1,0-1,0 0,0 0,0 0,56-44,-21 7,-26 25,1 1,0 0,1 1,0 0,1 1,0 0,0 1,1 1,0 0,1 1,12-5,-25 12,1-1,-1 0,1 1,-1-1,1 1,-1 0,1-1,-1 1,1 1,-1-1,1 0,-1 1,1-1,-1 1,1 0,-1-1,0 1,1 0,-1 1,0-1,0 0,0 1,0-1,0 1,0 0,0-1,0 1,-1 0,1 0,-1 0,1 1,-1-1,0 0,0 0,0 1,0-1,0 0,-1 1,1-1,-1 1,1-1,-1 1,-1 228,1-147,0-60</inkml:trace>
  <inkml:trace contextRef="#ctx0" brushRef="#br0" timeOffset="1529.968">2574 904,'25'0,"-1"-1,1-1,-1-2,1 0,-1-2,0 0,-1-2,0 0,0-2,12-6,-33 15,1 0,0 0,0 0,0 0,-1 0,1 0,0-1,-1 1,1-1,-1 0,0 1,1-1,-1 0,0-1,0 1,0 0,-1-1,1 1,-1-1,1 1,-1-1,0 0,0 1,0-1,0 0,0 0,-1 0,1 0,-1 0,0 0,0 0,0 0,0 1,0-1,-1 0,1 0,-1 0,0 0,0 0,0 0,0 1,0-1,-1 1,1-1,-1 1,0-1,0 1,-2-2,-1 1,0 0,0 1,-1 0,1 0,-1 1,1-1,-1 1,0 0,0 1,1-1,-1 1,0 0,0 1,0 0,1 0,-1 0,0 0,1 1,-1 0,1 0,0 0,-1 1,1 0,0 0,1 0,-1 0,-2 3,-2 1,1 0,-1 0,1 1,1 0,0 0,0 1,0 0,1 0,0 1,1-1,0 1,1 0,0 1,0 2,1-6,1 0,1 0,-1 1,1-1,1 0,-1 1,1-1,0 1,1-1,0 1,0-1,1 0,0 1,0-1,0 0,1 0,0 0,1-1,-1 1,1-1,1 0,-1 0,1 0,0 0,0-1,1 0,-1 0,1-1,0 1,1-1,-1 0,1-1,-1 0,8 3,7-1,0-1,1-1,-1-1,1-1,0 0,-1-2,1-1,10-2,23-7,-31 5</inkml:trace>
  <inkml:trace contextRef="#ctx0" brushRef="#br0" timeOffset="1934.889">3138 1017,'120'-160,"-34"70,-86 89,1 1,-1 0,0-1,1 1,-1 0,0-1,1 1,-1 0,1-1,-1 1,1 0,-1 0,1-1,-1 1,1 0,-1 0,1 0,-1 0,1 0,-1 0,1 0,-1 0,1 0,-1 0,1 0,-1 0,1 0,-1 0,1 0,-1 1,1-1,-1 0,1 0,-1 0,1 1,-1-1,0 0,1 1,-1-1,0 0,1 1,-1-1,0 1,1-1,-1 0,0 1,1-1,-1 1,0-1,0 1,0-1,0 1,0-1,1 1,-1-1,0 1,0-1,0 1,0-1,0 1,0-1,-1 1,1-1,0 1,0 0,2 49,-2-37,1-2,0-1,1 1,1-1,-1 1,2-1,-1 0,1 0,1-1,0 1,0-1,1 0,5 7,-8-13,0 1,0-1,1 0,-1 1,1-1,0-1,-1 1,1-1,0 1,0-1,1 0,-1 0,0-1,1 0,-1 1,1-1,-1-1,1 1,0-1,-1 1,1-2,0 1,-1 0,1-1,0 0,-1 0,1 0,-1 0,0-1,2 0,8-8,1 0,-1-1,-1 0,0-1,-1-1,0 0,-1-1,0 0,-1 0,-1-1,0 0,-1-1,-1 0,-1 0,0-1,7-9,-3 4,-2 4</inkml:trace>
  <inkml:trace contextRef="#ctx0" brushRef="#br0" timeOffset="2196.575">4323 1,'-38'423,"19"-84,19-323,-1 0,-1-1,0 1,-1-1,0 1,-2-1,0 0,0 0,-4 6,0-3</inkml:trace>
  <inkml:trace contextRef="#ctx0" brushRef="#br0" timeOffset="2433.19">4013 537,'38'0,"33"5,8 1,-4 0,-6-1,-9-2,-11 0,-12-2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2:08.0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0 678,'5'29,"1"19,0 6,-1-1,-2-5,-1-11</inkml:trace>
  <inkml:trace contextRef="#ctx0" brushRef="#br0" timeOffset="235.064">0 170,'0'0</inkml:trace>
  <inkml:trace contextRef="#ctx0" brushRef="#br0" timeOffset="620.377">310 1017,'120'-302,"-116"295,-3 3,0 0,0 0,1 0,0 1,-1-1,2 0,-1 1,0 0,0-1,1 1,0 0,0 0,0 0,0 1,0-1,0 1,1 0,-1 0,1 0,1-1,-4 4,1 0,-1 0,1 0,-1 1,1-1,-1 0,0 0,0 1,0-1,1 1,-1-1,-1 1,1-1,0 1,0 0,0-1,-1 1,1 0,-1 0,0-1,1 1,-1 0,0 0,0 0,0-1,0 3,1 4,3 19,-4-19,0 1,1-1,0 1,1-1,0 1,0-1,1 0,0 0,0 0,1 0,0 0,0-1,1 0,0 0,0 0,1 0,5 5,-9-11,0 0,1 0,-1 0,0-1,1 1,-1 0,1-1,-1 0,1 1,-1-1,1 0,-1 0,1 0,-1-1,1 1,-1-1,1 1,-1-1,0 0,1 0,-1 0,0 0,0 0,0-1,1 1,-1-1,-1 1,1-1,0 0,0 0,-1 1,2-3,44-71,-45 70,5-10,-1 1,-1-1,0-1,-1 1,-1 0,0-1,-1 0,-1-10,0 2</inkml:trace>
  <inkml:trace contextRef="#ctx0" brushRef="#br0" timeOffset="1335.59">1044 875,'44'-25,"-1"-2,-1-3,-2 0,24-26,-12-27,-51 80,0 1,-1-1,1 1,-1-1,1 1,-1-1,0 0,0 1,0-1,0 0,-1 1,1-1,-1 1,1-1,-1 0,0 1,0 0,0-1,-1 1,1 0,0-1,-1 1,1 0,-1 0,0 0,0 0,0 0,0 1,0-1,0 1,0-1,-1 1,1 0,0 0,-2-1,-5 1,0 0,0 1,0 0,-1 0,1 1,0 0,0 1,0 0,0 1,0-1,1 1,-1 1,1 0,0 0,0 1,0 0,0 0,1 1,0 0,0 0,1 0,-1 1,2 0,-1 1,-2 3,2-6,1 0,0 0,0 0,1 0,-1 1,1 0,0 0,1 0,-1 0,1 1,0-1,1 1,0 0,0-1,0 1,1 0,0 0,0 1,1-1,0 0,0 0,1 0,0 0,0 0,0 0,1 0,0 0,1-1,-1 1,1-1,1 1,-1-1,5 6,-1-5,1-1,0 1,0-1,0-1,1 0,0 0,0 0,0-1,1-1,0 1,-1-1,1-1,0 0,0-1,0 0,0 0,1-1,-1 0,0-1,0 0,0 0,0-1,0-1,0 0,-1 0,4-2,12-4,0-1,0-1,-1-1,-1-1,0-1,0-1,-2-1,0-1,-1-1,0-1,-2 0,0-2,-1 0,-1-1,-2 0,0-1,3-9,-9 18,-1 1,-1-1,0 0,-1 0,0-1,-1 0,-1 1,0-1,-1 0,-1-1,0-2,-1 16,0 0,0 0,-1 0,1 0,0 0,-1-1,1 1,-1 0,0 0,0 0,0 1,0-1,0 0,0 0,0 0,0 1,-1-1,1 0,-1 1,1 0,-1-1,0 1,1 0,-1 0,0 0,0 0,0 0,0 0,0 0,0 1,0-1,0 1,0-1,0 1,-1 0,1 0,0 0,-2 0,-77 31,76-27,-1 0,1 0,0 0,0 1,1 0,-1 0,1 0,0 0,0 1,1 0,0 0,0 0,0 0,1 0,-1 0,2 1,-1-1,1 1,0-1,0 1,0 0,1-1,0 1,1 0,0-1,0 1,0 0,0-1,1 0,0 1,1-1,-1 0,1 0,1 0,-1 0,1-1,3 5,3-3,1-1,-1 0,1-1,0 0,0 0,0-2,1 1,-1-1,1-1,8 1,47 13,-62-15,-1 1,0-1,1 1,-1 0,0 1,0-1,-1 1,1-1,0 1,-1 1,0-1,1 0,-1 1,0-1,-1 1,1 0,-1 0,0 0,0 0,0 1,0-1,-1 0,0 1,0-1,0 1,0 4,-10 121,7-115,-2 13,0-3</inkml:trace>
  <inkml:trace contextRef="#ctx0" brushRef="#br0" timeOffset="1705.053">2314 1,'-21'259,"13"236,9-343,-12-101,4-52</inkml:trace>
  <inkml:trace contextRef="#ctx0" brushRef="#br0" timeOffset="1937.77">2003 565,'43'-5,"29"-1,7 0,-5-4,-6 0,-10 2,-9 2,-9 2,-6 2,-9-4,-4 0,-5 0</inkml:trace>
  <inkml:trace contextRef="#ctx0" brushRef="#br0" timeOffset="2135.523">2709 707,'10'33,"7"17,2-6,-3-10</inkml:trace>
  <inkml:trace contextRef="#ctx0" brushRef="#br0" timeOffset="2368.406">2709 283,'15'15,"4"4</inkml:trace>
  <inkml:trace contextRef="#ctx0" brushRef="#br0" timeOffset="2688.474">3245 368,'-97'89,"69"-67,2 1,0 2,1 0,2 2,0 1,2 0,2 2,-9 17,11 34,16-79,2 0,-1 0,0 0,0 0,1 0,-1 0,1 0,-1 0,1 0,0 0,0-1,0 1,0 0,0 0,0-1,1 1,-1-1,0 1,1-1,-1 1,1-1,0 0,-1 0,1 0,0 0,0 0,0 0,0 0,0-1,0 1,-1-1,2 1,-1-1,0 0,0 0,0 0,0 0,1 0,11-3,0-1,-1-1,1 0,-1-1,0 0,0-1,-1-1,0 0,0 0,0-1,-1-1,-1 0,0 0,0-1,-1 0,0-2,16-13,19-25,60-49,-102 98,-1 1,1 0,0 0,0 0,0 0,0 0,0 0,0 0,0 0,0 1,0-1,0 1,0 0,0-1,1 1,-1 0,0 0,0 1,0-1,0 0,1 1,-1-1,0 1,0 0,0-1,0 1,0 0,0 0,0 0,-1 1,1-1,0 0,-1 1,1-1,-1 1,1 0,-1-1,0 1,1 0,-1 0,0 0,0 0,-1 0,1 0,0 0,-1 0,1 0,0 1,23 86,-23-80,0 0,1 1,0-1,0 0,1 0,0 0,0 0,1 0,0-1,1 0,0 0,0 0,1 0,0-1,0 0,0 0,1 0,0-1,1 0,-1-1,9 5,68-3,-58-10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2:13.5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316 1037,'-13'0,"-1"1,1 0,-1 1,1 0,0 2,-1-1,2 2,-1-1,0 2,1 0,0 0,0 1,1 1,0 0,0 0,1 1,0 0,1 1,0 0,0 1,1 0,0 0,1 0,1 1,0 0,0 1,1 0,0-1,2 1,-1 1,1-1,1 0,1 1,0-1,0 3,1-13,-1-1,1 0,0 1,0-1,0 0,0 1,0-1,0 0,1 0,-1 1,1-1,-1 0,1 0,0 1,0-1,0 0,0 0,0 0,1 0,-1 0,0-1,1 1,0 0,-1-1,1 1,0-1,0 1,0-1,0 0,0 0,0 0,0 0,0 0,0 0,1-1,-1 1,0-1,0 1,1-1,-1 0,0 0,1 0,-1 0,0-1,1 1,-1 0,0-1,2 0,9-8,-1 0,0-1,-1-1,0 1,-1-2,0 1,-1-2,2-2,20-24,164-194,-194 231,21-25,-10 50,-13 30,8 71,-6-120,0 0,0 0,1 1,-1-1,1 0,0-1,0 1,1 0,-1 0,1-1,0 0,0 1,0-1,0 0,0-1,1 1,-1 0,1-1,0 0,0 0,0 0,0 0,0-1,0 1,4 0,5-1,0 0,0 0,0-1,0 0,0-2,0 1,0-2,0 1,0-2,-1 0,1 0,-1-1,0-1,-1 0,1 0,-1-1,-1-1,1 0,-1 0,-1-1,1 0,-1-1,2-3,182-301,-163 257,-4-1,-1 0,-4-2,-2-1,-2-1,-4 0,-2 0,-1-16,-12 32,2 45,0 0,0 1,-1-1,1 0,0 1,0-1,-1 1,1-1,0 0,0 1,-1-1,1 1,-1-1,1 1,-1-1,1 1,-1-1,1 1,-1-1,1 1,-1 0,1-1,-1 1,1 0,-1 0,0-1,1 1,-1 0,0 0,1 0,-1 0,0 0,1 0,-1 0,0 0,1 0,-1 0,0 0,1 0,-1 0,0 0,1 1,-1-1,1 0,-1 1,0-1,1 0,-1 1,1-1,-1 1,1-1,-1 0,1 1,0-1,-1 1,1 0,-1-1,1 1,0-1,-1 1,1 0,0 0,-70 118,55-85,-7 8,1 0,3 2,1 0,3 0,1 2,3 0,1 0,2 0,3 1,1 0,3 21,0-56,1 0,0-1,1 1,0 0,1-1,0 0,1 1,0-1,1-1,0 1,0-1,1 0,1 0,0 0,0-1,1 0,0-1,0 1,1-2,0 1,1-1,-1 0,1-1,1-1,-1 1,1-1,0-1,9 3,-10-5,1-1,-1 1,0-2,0 1,1-1,-1-1,0 0,0 0,1-1,-1-1,0 1,-1-2,1 1,-1-1,1-1,-1 0,0 0,-1 0,1-1,-1-1,0 1,-1-2,6-5,-3 1,-2 1,1-1,-1-1,-1 1,0-1,-1-1,-1 1,0-1,0 0,-1 0,-1 0,-1-1,1-7,-2 16,-1-1,0 0,0 0,0 0,-1 0,0 0,0 0,0 1,-1-1,0 0,-1 1,0 0,0-1,0 1,0 0,-1 0,0 1,0-1,-1 1,0 0,0 0,0 1,0-1,-1 1,1 0,-1 0,0 1,0 0,-2-1,-4 0,1 1,-1 0,0 0,1 1,-1 0,0 1,0 1,0 0,0 0,0 1,0 1,0 0,0 1,0 0,1 0,0 2,0-1,-10 6,-12 9</inkml:trace>
  <inkml:trace contextRef="#ctx0" brushRef="#br0" timeOffset="420.109">1896 839,'-183'79,"172"-73,1 0,-1 1,2 0,-1 1,1 0,0 1,1 0,-1 0,2 1,0-1,0 2,0-1,2 1,-1 0,1 0,4-6,-1 0,1-1,0 1,0 0,0 0,1-1,0 1,0 0,0 0,0 0,1 0,0-1,0 1,0 0,0-1,1 1,0-1,0 1,0-1,1 0,-1 0,1 0,0 0,0 0,0 0,1-1,-1 0,1 0,0 0,3 2,2 1,1 0,0-1,0 0,0-1,0 0,1-1,0 0,-1-1,1 0,0 0,0-1,0-1,2 0,-2 0,-1 0,1-1,-1-1,1 0,-1 0,0-1,0-1,0 1,0-2,0 1,-1-1,0-1,0 1,-1-2,1 1,-1-1,-1 0,1-1,-1 0,0 0,-1 0,0-1,-1 0,1 0,0-5,-1 6,0 0,-1 0,-1 0,1 0,-1-1,0 1,-1-1,0 0,-1 0,0 0,0 0,-1 0,0 0,0 0,-1 0,0 0,-1 0,0 0,0 1,-1-1,0 0,-1 1,1 0,-2 0,1 0,-1 1,0-1,-1 1,-1-1,3 3,0 0,-1 1,1-1,-1 1,0 1,0-1,0 1,0-1,-1 1,1 1,-1-1,0 1,1 0,-1 0,0 1,0 0,-1 0,1 0,0 1,0 0,0 0,0 0,-1 1,1 0,0 0,0 1,0 0,1 0,-1 0,0 0,1 1,-1 0,1 0,-5 4,-8 10,2-3</inkml:trace>
  <inkml:trace contextRef="#ctx0" brushRef="#br0" timeOffset="1149.957">2292 896,'-5'9,"0"0,1 0,0 1,0 0,1-1,0 1,1 0,0 1,1-1,0 0,1 0,0 1,0-1,1 0,1 1,0-1,0 0,1 0,0 1,-1-9,-1 0,1 0,0 0,0 0,0 0,0 0,0-1,0 1,0-1,1 1,-1-1,1 0,-1 0,0 0,1 0,0-1,-1 1,1-1,0 1,-1-1,1 0,0 0,-1 0,1 0,0-1,-1 1,1-1,-1 1,1-1,-1 0,1 0,1-1,76-45,-56 29,0-2,-2-1,0 0,-1-2,-2 0,0-2,-18 23,21-24,-22 26,-1 1,1-1,0 0,0 1,0-1,0 0,-1 1,1-1,0 0,0 1,0-1,0 0,0 1,0-1,0 1,0-1,0 0,0 1,0-1,1 0,-1 1,0-1,0 0,0 1,0-1,0 0,1 1,-1-1,0 0,0 0,1 1,-1-1,0 0,0 0,1 1,-1-1,0 0,1 0,-1 0,0 1,0-1,1 0,-1 0,1 0,-1 0,0 0,1 0,-1 0,0 0,1 0,-1 0,0 0,1 0,-1 0,0 0,1 0,-3 6,0-1,0 1,1 0,0 1,0-1,0 0,1 0,0 0,0 0,0 1,1-1,0 0,0 0,1 0,0 0,0 0,0-1,1 1,-1 0,1-1,1 0,-1 0,1 0,0 0,0 0,0-1,1 1,-1-1,1-1,0 1,0-1,1 1,1-1,3 1,0-2,0 1,1-1,-1-1,0 0,1 0,-1-1,1 0,-1-1,1 0,-1-1,0 0,1-1,-1 0,0 0,-1-1,1 0,-1-1,3-2,20-12,-1-1,-1-2,-1-1,20-21,62-107,-84 110,-1-2,-3-2,-1 0,-2-1,-3-1,-1 0,-1-8,-7 22,-1-1,-2 1,-2-1,-1 0,-1 0,-2 0,-2 0,-6-31,9 61,0 1,0 0,0 0,-1-1,1 1,-1 0,0 0,0 0,0 0,-1 0,1 0,-1 0,1 0,-1 0,0 1,0-1,0 1,0-1,-1 1,1 0,-1 0,1 0,-1 0,0 0,0 1,0-1,0 1,0 0,0 0,0 0,0 0,0 0,-1 1,1 0,0-1,-1 1,1 0,0 0,0 1,-1-1,1 1,-1 0,-8 7,2 0,-1 1,2 0,-1 1,1 0,0 0,1 1,0 0,1 1,1 0,-1 0,2 0,0 0,0 1,1 0,1 0,0 0,1 1,0 2,-3 30,2 0,3-1,1 1,2 0,3-1,1 0,2 0,3-1,1 0,2-1,2 0,1-1,3-1,3 1,57 86,-118-157,19 15</inkml:trace>
  <inkml:trace contextRef="#ctx0" brushRef="#br0" timeOffset="1385.879">2772 529,'48'0,"44"-5,17-1,-1-5,-9 0,-12-4,-16 2,-11 2,-5-1,-8 1,-6-3,-7 2,-3 3,-7 2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2:16.0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443 109,'6'-6,"-2"3,0 0,-1 0,1-1,-1 1,1-1,-1 0,0 0,0 0,-1 0,0-1,1 1,-1-1,-1 0,1 1,-1-1,0 0,0 0,0-3,-1 7,0 0,-1 0,1-1,-1 1,1 0,-1 0,0 0,0 0,1 0,-1 0,0 0,0 0,0 1,0-1,0 0,0 0,0 1,0-1,0 1,0-1,0 1,-1-1,1 1,0 0,0-1,-1 1,1 0,0 0,0 0,0 0,-1 0,1 0,0 0,0 1,-1-1,1 0,0 1,0-1,0 1,0-1,-1 1,1 0,-52 23,52-24,-31 20,1 2,0 1,2 1,0 2,2 1,1 1,1 1,2 1,-17 29,24-34,2 1,1 0,1 0,1 1,2 1,0 0,2 0,-3 28,8-44,1-1,0 1,1 0,0-1,1 1,0 0,1-1,0 0,1 1,0-1,1 0,0 0,1-1,0 1,1-1,0 0,0 0,1-1,0 0,1 0,0-1,0 0,7 4,0-2,1-2,0 0,1-1,0-1,0 0,0-1,1-1,0-1,0 0,0-2,0 0,0-1,0 0,0-2,0 0,-1-1,1-1,0 0,-1-1,0-1,0-1,-1-1,0 0,0-1,-1 0,0-1,12-11,-20 14,-1 0,1 0,-1-1,-1 1,1-1,-1-1,-1 1,1-1,-1 1,-1-1,0 0,0-1,-1 1,0 0,0-1,-1 1,-1-1,0 0,0 1,0-1,-1 1,-1-1,0 1,0-1,-1 1,0 0,0 0,-1 0,0 1,-1-1,0 1,0 0,-1 0,0 1,0-1,-1 1,0 1,0-1,0 1,-9-4,-29-20,46 18,25 10,-18 2,199-24,46 25,-229-1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2:25.9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4,'17'7,"1"-1,0-2,0 1,0-2,1 0,-1-2,1 0,0-1,12-1,205-28,-216 28,19-1,1 2,0 1,0 3,30 6,41 11,-87-13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2:26.5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1,'565'0,"-541"0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2:26.8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58,'39'-5,"26"-1,8 0,-4 1,-10 2,-8-4,-10-1,-6 2,-5 1,-2 2,-1 1,-11 1,-7 1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2:27.1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24,'29'9,"24"-1,12-2,0-3,-6-1,-8-5,-8-4,-7 1,-5 1,-2-4,-2 0,0 2,-6 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6:33.8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136 1,'-1'1,"-1"0,0 1,0-1,0 1,1-1,-1 1,1 0,-1 0,1 0,0 0,0 0,0 0,0 0,0 0,0 0,0 1,1-1,-1 0,1 0,0 1,-1-1,1 0,0 1,1-1,-1 1,-1 0,-13 472,7-421,3-12,-2 0,-2-1,-2 0,-1-1,-2 0,-11 21,16-48,2-6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2:24.4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28,'-45'155,"6"2,-4 68,27-52,19-153,5-26,4-31,-8 14</inkml:trace>
  <inkml:trace contextRef="#ctx0" brushRef="#br0" timeOffset="276.224">30 28,'53'0,"93"0,128-17,101 6,-324 16,-33 1</inkml:trace>
  <inkml:trace contextRef="#ctx0" brushRef="#br0" timeOffset="610.78">1 791,'29'0,"28"0,15 0,-1 0,-2-5,-4-2,-7-3,-5-2,-6 3,-2 2,-3-3,-5 1,-3 2,-3 1,-2 3,0-3,-2-1,-4 1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2:23.4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694 536,'-17'-10,"0"2,-1 0,0 1,0 1,0 1,-1 0,0 2,-5-1,-10 2,-1 1,0 2,1 1,-1 1,1 3,0 0,0 3,1 0,-2 3,33-12,0 0,0 0,0 1,0-1,0 1,0-1,0 1,0-1,0 1,0 0,0 0,0 0,1 0,-1 1,0-1,1 0,-1 1,1-1,-1 1,1-1,0 1,0 0,0 0,-1-1,2 1,-1 0,0 0,0 0,1 0,-1 0,1 0,-1 0,1 0,0 0,0 0,0 0,0 1,0-1,1 0,-1 0,0 0,1 0,0 0,-1 0,1 0,0-1,0 1,0 0,0 0,1-1,-1 1,0 0,1-1,-1 1,1-1,-1 0,1 1,0-1,95 21,-52-13,56 19,-98-27,0 1,-1 0,1 0,-1 0,0 0,0 0,0 0,0 1,0-1,0 1,0-1,-1 1,1 0,-1 0,0-1,0 1,0 0,0 0,-1 0,1 0,-1 0,0 0,1 0,-1 0,-1 1,1-1,0 0,-1 0,0 0,1 0,-1 0,-1 0,-3 8,0 1,-1-1,-1-1,0 1,-1-1,0 0,0 0,-1-1,0-1,0 1,-1-1,-2 0,-13 14,-167 138,187-157,-4 3,0 0,0 0,0 1,1 0,0 0,0 1,1 0,0 1,1-1,0 1,0 1,0-1,1 2,4-9,1 0,0-1,-1 1,1 0,0 0,0 0,0 0,0 0,0-1,1 1,-1 0,0 0,1 0,0 0,-1-1,1 1,0 0,0-1,0 1,0-1,0 1,0-1,0 1,0-1,1 0,-1 1,1-1,-1 0,1 0,-1 0,1 0,0 0,-1-1,1 1,0 0,0-1,-1 1,1-1,1 0,78 8,-77-8,137-9,-122 2</inkml:trace>
  <inkml:trace contextRef="#ctx0" brushRef="#br0" timeOffset="320.62">298 0,'-13'57,"-5"14,4 1,3 1,3 0,2 18,20 492,-15-507,-3 0,-3 0,-3 0,-5 3,-43 147,49-208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2:29.1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539 1,'-110'22,"-177"58,286-80,0 0,-1 0,1 0,-1 1,1-1,0 0,-1 0,1 1,0-1,-1 1,1-1,0 1,-1-1,1 1,0 0,0 0,0 0,0 0,0 0,0 0,0 0,0 0,0 0,0 0,0 0,1 1,-1-1,0 0,1 0,-1 1,1-1,0 0,-1 1,1-1,0 1,0-1,0 0,0 1,0-1,0 1,0-1,1 1,-1-1,0 0,1 1,-1-1,1 0,-1 1,1-1,0 0,0 0,-1 0,1 0,0 1,0-1,0 0,0-1,0 1,1 1,10 6,1 0,0-1,0 0,0-1,1 0,0-1,0-1,0 0,0-1,1 0,2-1,122 0,-138-2,0 0,1-1,-1 1,0 0,0 0,0 0,1 0,-1 1,0-1,0 0,1 0,-1 1,0-1,0 1,0-1,0 1,0-1,0 1,0 0,0-1,0 1,0 0,0 0,0 0,0 0,0 0,-1 0,1 0,0 0,-1 0,1 0,-1 0,1 0,-1 0,0 1,1-1,-1 0,0 0,0 1,0-1,0 0,0 0,0 0,0 1,0-1,-1 0,1 0,0 1,-1-1,1 0,-1 0,1 0,-1 0,1 0,-1 0,0 0,0 0,0 0,1 0,-2 0,-14 17,0-1,-1-1,-1-1,-1-1,0 0,-1-1,-17 8,5-1,-29 16,-101 76,160-110,-1 0,1 0,-1 0,1 0,0 0,0 1,0-1,0 1,0-1,0 1,1 0,0 0,-1 0,1 0,0 0,0 0,0 0,1 0,-1 0,1 0,0 0,0 0,0 1,0-1,0 0,1 0,-1 0,1 0,0 0,0 0,0 0,0 0,1 0,-1 0,1 0,0-1,0 1,0-1,0 1,0-1,0 0,1 0,-1 0,1 0,-1 0,1 0,0-1,0 0,-1 1,1-1,0 0,2 0,12-1,0-1,0-1,0-1,0-1,-1 0,0-1,0 0,15-8,-5 3,287-73,-199 71,-102 12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2:29.6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0,'-10'34,"-3"20,6 2,8-10,10-16,2-15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2:30.1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 18,'-5'0,"4"-5,-4-1,0 0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2:31.3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 0,'0'75,"-11"181,-25-19,8-114,29-72,4-52,0-5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2:38.4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0 547,'55'-117,"-35"68,3 1,2 1,2 1,29-37,-51 77,-3 2,0 1,0 0,1-1,-1 1,1 1,0-1,0 0,0 1,0-1,0 1,0 0,1 0,-1 0,1 0,0 1,1-1,-3 4,0 0,0 0,0 0,0 0,-1 0,1 0,-1 0,1 1,-1-1,0 0,0 1,0-1,0 1,0 0,-1-1,1 1,-1 0,0-1,0 1,0 0,0-1,0 1,0 0,-1 0,1 2,20 98,-19-100,0 0,1-1,-1 1,1 0,-1-1,1 1,0-1,0 0,0 0,0 0,1 0,-1 0,0 0,1 0,0-1,-1 1,1-1,0 0,0 0,0 0,-1 0,1 0,0 0,0-1,0 0,0 1,0-1,0 0,1-1,-1 1,0-1,2 0,3-2,-1 0,0 0,0-1,-1 0,1-1,-1 1,0-1,0 0,-1-1,1 0,-1 0,0 0,-1 0,0 0,0-1,4-7,14-19,94-139,-115 171,-1 0,0 0,0 0,1 0,-1 0,1 0,-1 0,1 0,-1 0,1 0,-1 0,1 1,0-1,0 0,-1 0,1 0,0 1,0-1,0 1,0-1,0 0,0 1,0 0,0-1,0 1,0 0,0-1,0 1,0 0,0 0,0 0,0 0,0 0,0 0,0 0,0 0,0 0,1 1,-1-1,0 0,0 1,0-1,0 0,-1 1,1 0,0-1,0 1,0-1,0 1,0 0,-1 0,1 0,0-1,-1 1,1 0,0 0,-1 0,3 15,-1 0,0 0,-1-1,-1 1,0 0,-1 0,-1 0,-1 0,0-1,-4 10,-9 73,14-89,1 1,0 0,0-1,0 1,1 0,1 0,0-1,0 1,1 0,0-1,1 0,0 1,0-1,1 0,0 0,0-1,1 1,1-1,-1 0,1-1,0 1,1-1,2 1,8 1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2:38.6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1,'-5'28,"4"11,1-3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2:38.9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0,'-9'10,"-4"3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2:32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0 562,'0'363,"0"-383,1 0,0 0,2 0,0 0,1 1,1-1,1 1,0 0,2 1,0 0,1 0,2-2,1 0,0 0,1 0,1 2,1 0,0 0,1 2,1 0,18-13,-33 27,1 0,-1 0,1 0,0 1,-1-1,1 1,0 0,0 0,0 0,0 0,0 0,0 1,0 0,0-1,0 1,1 0,-1 0,0 1,0-1,0 1,0-1,0 1,0 0,0 0,0 0,-1 1,1-1,0 1,-1-1,1 1,-1 0,1 0,-1 0,0 0,0 1,0-1,0 0,0 1,1 2,27 23,-14-18</inkml:trace>
  <inkml:trace contextRef="#ctx0" brushRef="#br0" timeOffset="469.405">112 195,'55'11,"0"-3,1-2,0-2,1-3,-26-5,-32 4,1 0,0 0,-1 0,1 0,0-1,-1 1,1 0,0 0,0 0,-1 0,1 0,0-1,0 1,-1 0,1 0,0 0,0-1,-1 1,1 0,0 0,0-1,0 1,-1 0,1 0,0-1,0 1,0 0,0-1,0 1,0 0,0-1,0 1,0 0,0-1,0 1,0 0,0-1,0 1,0 0,0-1,0 1,0 0,0 0,0-1,1 1,-1 0,0-1,0 1,0 0,0 0,1-1,-1 1,0 0,0 0,1 0,-1-1,-29-10,19 9,0-1,0-1,1 0,0 0,0 0,0-1,0-1,1 0,-1 0,2 0,-1-1,-2-3,3-7,6 3</inkml:trace>
  <inkml:trace contextRef="#ctx0" brushRef="#br0" timeOffset="737.54">818 139,'-24'24,"-7"17,0 3</inkml:trace>
  <inkml:trace contextRef="#ctx0" brushRef="#br0" timeOffset="1747.06">1072 111,'-29'402,"31"-325,0-47,-1-1,-2 1,-1-1,-1 1,-6 20,3-31,1-7</inkml:trace>
  <inkml:trace contextRef="#ctx0" brushRef="#br0" timeOffset="2637.327">508 1014,'-10'5,"-7"11,-2 7,3 6,4 1,4 1,8 0,10-5,2-12,-1-8</inkml:trace>
  <inkml:trace contextRef="#ctx0" brushRef="#br0" timeOffset="2953.291">592 619,'-4'9,"2"4,2-6,6-3,2-8,0-3</inkml:trace>
  <inkml:trace contextRef="#ctx0" brushRef="#br0" timeOffset="3636.187">1242 54,'162'-36,"-151"33,-3 0,1 0,-1 1,1 0,0 0,-1 1,1 0,0 1,0 0,0 0,-1 1,2 0,-8 0,-1-1,1 1,-1-1,1 1,-1 0,1 0,-1 0,0 0,1 0,-1 0,0 0,0 0,0 0,0 1,0-1,0 0,0 1,0-1,-1 1,1-1,0 1,-1-1,1 1,-1-1,0 1,0 0,1-1,-1 1,0 0,0-1,0 1,-1-1,1 1,0 0,-1-1,1 1,-1-1,1 1,-1-1,0 1,1-1,-1 1,-1 0,-40 60,33-52,3-5,0 1,0-1,0 2,0-1,1 0,0 1,1 0,-1 0,1 1,1-1,-1 1,1 0,1 0,-1 0,1 0,1 0,0 0,-1 6,3-12,0 0,-1 0,1 0,0 0,0-1,0 1,0 0,1 0,-1-1,0 1,1-1,-1 1,1-1,-1 1,1-1,0 0,0 0,0 0,-1 0,1 0,0 0,0-1,0 1,0-1,0 1,0-1,0 0,1 0,-1 0,0 0,0 0,0 0,0 0,1-1,75-17,-74 16,17-6,-4-2</inkml:trace>
  <inkml:trace contextRef="#ctx0" brushRef="#br0" timeOffset="5539.019">2144 280,'-75'114,"-6"-3,-44 42,35-59,90-92,1 0,-1 0,1 0,-1 0,1 0,0 0,-1 0,1 0,0-1,0 1,1 0,-1-1,0 1,1 0,-1-1,0 0,1 1,0-1,-1 0,1 0,0 0,0 0,-1 0,1 0,0 0,0-1,0 1,0-1,0 1,0-1,0 0,0 0,0 0,0 0,0 0,0 0,0-1,0 1,0-1,0 1,16 3,276 70,-290-73,82 4,-84-4,0 0,0 0,0-1,0 1,0-1,0 1,0-1,0 0,0 0,0 0,0 0,0 0,-1 0,1-1,0 1,-1 0,1-1,-1 1,1-1,-1 0,0 1,0-1,0 0,0 0,0 0,0 0,0 0,-1 0,1 0,0 0,-1 0,0 0,0 0,0-1,0 1,0 0,0-1,-48-196,33 141,9 24,-3 1,-1 0,-1 0,-2 1,-15-27,12 36,1 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5:33.4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235 198,'-8'7,"0"1,1-1,-1 1,1 1,1 0,0 0,0 0,1 0,0 1,0 0,1 0,0 0,1 1,1-1,-1 1,2 0,-1-1,1 1,1 0,0 0,1 0,0 0,1 5,-3 28,-4 27,-2-1,-4 0,-3-1,-11 31,-60 103,86-203,-1-1,1 1,0-1,-1 1,1 0,-1-1,1 1,0 0,0 0,-1-1,1 1,0 0,-1 0,1 0,0 0,0 0,-1 0,1 0,0 0,0 0,-1 0,1 0,0 0,-1 1,1-1,0 0,-1 1,1-1,0 0,-1 1,1-1,0 1,-1-1,1 1,-1-1,1 1,-1-1,1 1,-1-1,0 1,1 0,-1-1,0 1,1 0,-1-1,0 1,0 0,0-1,1 1,-1 0,0 0,0-1,0 1,0 0,0 0,-1-1,1 1,0 0,0 0,0-1,-1 1,1 0,0-1,0 1,-1 0,1-1,-1 1,42-33,-20 16</inkml:trace>
  <inkml:trace contextRef="#ctx0" brushRef="#br0" timeOffset="382.791">828 227,'-5'5,"-37"33,2 2,2 1,2 2,1 1,3 2,2 1,1 1,-3 14,26-47,0-1,1 1,1 0,0 0,1 0,0 1,2-1,0 1,0-1,2 1,0-1,0 1,2-1,0 1,0-1,2 0,0 0,0-1,2 0,0 0,0 0,1-1,1 0,0 0,1-1,0 0,4 2,-7-9,-1-2,1 1,0-1,-1 0,1 0,1-1,-1 0,0 0,1-1,-1 0,0 0,1-1,-1 0,1 0,-1 0,1-1,-1 0,1-1,-1 0,0 0,0-1,0 1,0-1,0-1,-1 0,1 0,-1 0,0 0,0-1,-1 0,1 0,2-4,1-3,0-1,0 0,-1 0,-1-1,0 0,-1 0,0 0,-1-1,1-8,-4 17,-1 0,0 0,0 0,0 0,-1 0,0 0,0 0,-1 0,1 0,-1 0,-1 0,1 0,-1 0,0 1,0-1,-1 0,1 1,-1 0,-1 0,1 0,-1 0,1 0,-2 1,1-1,-2-1,-3 2,0 1,-1 0,1 0,0 1,-1 0,0 0,1 1,-1 1,0 0,1 0,-1 1,0 0,1 0,-1 1,1 1,0-1,-1 2,1-1,1 1,-1 0,0 1,1 0,0 1,-6 5,-12 7,6-1</inkml:trace>
  <inkml:trace contextRef="#ctx0" brushRef="#br0" timeOffset="650.779">1280 791,'-15'29,"-4"9</inkml:trace>
  <inkml:trace contextRef="#ctx0" brushRef="#br0" timeOffset="965.692">1703 1,'-17'427,"-12"-124,18-71,11-208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6:34.1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0 127,'39'-10,"40"-8,13 0,0 2,-11-1,-15 3,-8 3,-10 4,-8 3,-6 3,-4 0,-2 1,-6-4,-7-1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4:13.736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7987 1384,'-1'-2,"-1"0,0 0,0 1,0-1,1 1,-2-1,1 1,0-1,0 1,0 0,-1 0,1 0,0 1,-1-1,1 0,-1 1,1 0,-1-1,1 1,-3 0,2 0,-258-18,214 10,0 2,-1 2,1 2,-1 2,-25 4,-97 23,-152 30,112-9,-112 46,-106 41,404-124,1 0,0 2,0 0,1 1,1 2,1 0,0 1,1 1,1 1,1 1,1 0,-15 22,-56 146,4 77,75-229,1 1,3 0,0 1,3-1,1 1,3 20,-1 29,27 250,-28-310,1 10,-1 0,-2 1,-2-1,-1 1,-2-1,-2 0,-1-1,-1 0,-3 2,-15 16,-2-2,-2 0,-28 32,52-73,-73 91,-84 50,91-102,-2-4,-73 32,111-57,1 1,2 1,0 3,-24 23,53-45,-8 8,-1 1,2 0,0 0,0 2,2-1,-1 2,2-1,0 1,1 1,1 0,0 0,2 1,0 0,0 0,2 0,0 1,1-1,1 1,1 5,1 6,1 0,2 0,1 0,1-1,1 1,2-1,1 0,1-1,2 0,1-1,13 21,104 175,-70-140,4-3,3-2,64 55,-11-29,5-5,4-6,81 42,155 62,-285-155,3-4,1-2,1-5,2-4,1-3,28 2,162 10,-229-34,0-2,1-2,-1-1,0-4,-1-1,11-5,-3 0,-1-4,0-1,-1-3,-1-3,-1-1,3-6,2-7,-3-2,-1-3,-2-2,42-49,26-23,-11 26,-70 62,-2-2,-1-1,-2-2,25-32,79-92,-102 123,10-8,-1-3,-2-1,-2-2,-3-2,15-28,61-91,89-145,-176 278,1 1,2 2,2 1,1 2,11-8,-25 28,-1-1,-1-1,0 0,-1-1,0-1,-1 0,-1-1,0-1,-1 0,-1 0,0-1,-2-1,0 0,-1 0,-1 0,-1-1,0 0,-2-1,2-14,-4 8,-1 0,-2-1,0 1,-2-1,-1 1,-1 0,-1 0,-1 1,-6-12,6 22,0 1,-1 0,0 0,-2 0,1 1,-2 0,0 1,0 0,-2 1,1 1,-1 0,-1 0,0 1,-6-3,-32-10,0 2,-1 3,-2 2,1 2,-36-4,-43-11,100 21,9 4,0-1,1-1,0-1,0-1,0-1,1-1,0-1,1 0,0-2,1-1,1 0,-6-7,12 5,0-1,1 0,1-1,1 0,1-1,0 0,1-1,1 0,1 0,1 0,1-1,1 1,-1-18,1 9,2 0,0 0,2 0,2 0,0 0,2 1,1-1,2 1,0 1,12-26,-4 17,2 2,1 0,1 1,2 1,1 1,2 1,12-11,96-112,-101 110,-12 19,-2-1,0 0,-2-2,0 0,1-9,-14 30,51-156,-52 153,-1 1,0-1,0 0,-1 0,0 0,0 0,-1 0,-1 1,1-1,-1 0,-1 1,1-1,-1 1,-1 0,0 0,0 0,-5-6,5 7,-1 0,-1 1,1-1,-1 1,0 1,0-1,-1 1,0 0,1 0,-2 1,1 0,0 0,-1 1,0 0,0 0,0 1,0 0,0 0,0 1,-1 0,-7 0,-64 3,66 0,1 0,-1-1,0 0,0-1,0-1,0 0,0-1,1-1,-1 0,1-1,0 0,0-1,0 0,0-1,1-1,0 0,0 0,-2-3,-97-105,76 69,-27-20,46 60,0 1,0 1,-1 1,1 0,-1 1,1 1,-1 1,0 0,0 1,1 1,-1 0,1 1,-1 1,1 1,-4 2,16-7,-42 22,33-8</inkml:trace>
  <inkml:trace contextRef="#ctx0" brushRef="#br0" timeOffset="1296.733">6915 3953,'1'19,"-1"1,-1-1,-1 0,-1 1,0-1,-2 0,-4 12,-78 193,84-216</inkml:trace>
  <inkml:trace contextRef="#ctx0" brushRef="#br0" timeOffset="1578.445">6660 4206,'24'0,"28"0,9 0,-1 0,-6 0,-7 0,-7 0,-5 0,-9 0</inkml:trace>
  <inkml:trace contextRef="#ctx0" brushRef="#br0" timeOffset="8615.253">6971 4798,'0'-3,"0"0,-1-1,1 1,-1-1,0 1,1-1,-2 1,1 0,0 0,0 0,-1 0,0 0,0 0,0 0,0 0,0 0,0 1,-1-1,1 1,-1 0,0 0,0 0,0 0,0 0,0 0,0 1,0 0,0-1,-1 1,1 1,0-1,-1 0,0 1,-5-2,0 1,1 1,-1 0,0 0,1 0,-1 1,0 1,1-1,-1 1,1 1,0-1,-8 5,0 0,1 1,1 0,-1 1,1 1,1 0,0 1,0 0,1 1,1 0,0 1,1 1,0-1,1 2,0-1,-2 8,5-12,1 1,0 0,1 0,1 0,-1 1,2-1,-1 1,2 0,-1 0,2 0,0-1,0 1,1 0,0 0,1 0,3 8,-2-6,2-1,0 1,0-1,1 0,1-1,0 0,0 0,1 0,1-1,0 0,1-1,0 0,0-1,1 1,6 2,-8-5,1-1,0 0,0-1,1 1,0-2,0 0,0 0,0-1,1 0,-1-1,1-1,-1 1,1-2,8 0,-6 1,0-1,-1-1,1 0,-1 0,1-2,-1 0,1 0,-1-1,-1-1,1 0,0 0,-1-2,0 1,0-2,-5 3,-1 1,1-1,-1 0,-1-1,1 0,-1 0,0 0,0 0,0-1,-1 0,0 0,-1 0,1 0,-1 0,-1-1,1 0,-2 1,1-1,-1 0,0 0,0 0,-1 0,0 0,0 0,-1 0,0 0,-1 0,0 1,0-1,0 0,-1 1,0-1,-1 1,-3-6,1 8,0 0,0 1,0-1,0 2,-1-1,1 1,-1 0,0 0,0 1,0-1,-1 2,1-1,0 1,-1 0,1 1,0-1,-1 2,1-1,-1 1,1 0,0 0,-1 1,1 0,0 0,0 1,1 0,-1 0,0 1,1 0,-4 2,51-1,248-9,-221-2,-56 6</inkml:trace>
  <inkml:trace contextRef="#ctx0" brushRef="#br1" timeOffset="39527.478">3697 650,'23'54,"-4"17,-3 1,-4 1,-2 0,-4 0,-3 1,-5 31,-6-7,28-114,10-27,2 2,1 2,3 1,1 1,10-4,4-1,2 2,2 3,1 2,2 2,1 3,16-3,-8 20,-65 13,-1 0,1 0,-1 1,1-1,-1 0,1 1,-1-1,0 1,1-1,-1 1,1 0,-1-1,0 1,0 0,1 0,-1 0,0 0,0 0,0 0,0 1,0-1,0 0,-1 0,1 1,0-1,-1 1,1-1,-1 0,1 1,-1-1,1 1,-1-1,0 1,0-1,0 1,0-1,0 1,0-1,0 1,-1-1,1 2,-5 13,-1 0,0 0,-1-1,0 0,-1 0,-1-1,-1 0,0 0,0-1,-1 0,-1-1,0-1,-1 0,0 0,-1-1,-8 4,-20 20,-2-2,-1-2,-1-2,-2-2,-1-2,-46 15,45-31,33-11</inkml:trace>
  <inkml:trace contextRef="#ctx0" brushRef="#br1" timeOffset="39841.094">4798 763,'-20'15,"1"0,1 2,0 0,1 1,1 0,1 1,0 1,2 1,0 0,1 0,2 1,-2 6,11-24,0-1,0 1,0 0,0 0,1 0,-1 0,1 0,0 0,1 0,-1 0,1 0,-1 0,1 0,0 0,1 0,-1-1,1 1,-1 0,1-1,0 1,1-1,-1 0,0 0,1 1,0-2,0 1,0 0,0-1,0 1,0-1,1 0,-1 0,1 0,0 0,-1-1,1 0,0 1,0-1,0-1,0 1,0-1,0 1,0-1,0 0,0 0,0-1,2 0,7 0,-1-1,0 0,1-1,-1-1,0 1,-1-2,1 0,-1 0,0-1,0-1,0 1,-1-2,0 0,-1 0,0 0,0-1,0-1,-1 1,-1-1,0-1,0 0,-1 1,0-2,-1 1,-1-1,1 0,-2 0,3-11,-6 16,0-1,-1 1,1-1,-1 1,-1 0,1-1,-1 1,-1 0,1 0,-1 0,0 0,-1 0,0 1,0 0,0 0,-1 0,0 0,0 0,0 1,-1 0,0 0,0 1,0-1,-5-1,-8-3</inkml:trace>
  <inkml:trace contextRef="#ctx0" brushRef="#br1" timeOffset="40323.718">5447 594,'-24'7,"0"0,0 2,1 1,0 1,1 1,0 1,1 1,0 1,1 1,1 0,-2 4,17-17,0 0,0 1,0-1,0 1,1 0,0 0,0 0,0 0,0 0,0 1,1-1,0 1,0 0,0-1,1 1,-1 0,1 0,0 0,1 0,-1 0,1 1,0-1,0 0,1 0,-1 0,1 0,0 0,1 0,-1 0,1 0,0-1,0 1,1 0,-1-1,1 0,0 0,0 1,1-1,3 1,-1 0,2 0,-1-1,0 0,1 0,0-1,0 0,0 0,0-1,0 0,0-1,1 1,-1-2,0 1,1-1,-1 0,1-1,-1 0,0 0,1-1,-1 0,0-1,0 0,0 0,-1 0,5-3,11-7,0-1,-1-1,0-1,-2 0,0-2,0-1,13-17,0-2,-2-2,-2-2,-2 0,-1-2,-3-1,-1 0,7-26,-20 45,-1-1,-1 0,-2 0,0-1,-2 1,-1-1,-1 0,-2 0,0 0,-2 1,-1-1,-3-7,7 32,-1 0,0 0,1 0,-1 0,0 0,-1 1,1-1,0 0,-1 1,1-1,-1 1,0-1,0 1,0 0,0 0,0 0,-1 0,1 0,-1 0,1 1,-1-1,1 1,-1 0,0-1,0 1,0 1,0-1,1 0,-1 1,0-1,0 1,0 0,0 0,0 0,0 0,0 1,0-1,0 1,0 0,0 0,0 0,1 0,-1 0,0 1,-12 7,2 1,-1 1,2 0,-1 0,1 1,1 1,0 0,1 1,1 0,0 0,0 1,2 0,0 1,1-1,0 1,1 0,1 1,0-1,2 1,0 0,0 0,2 9,-1-7,1 1,0-1,2 1,0-1,2 0,0 0,1 0,0-1,2 0,0 0,1 0,1-1,0 0,2 0,9 11,-9-15,0-1,0 0,1 0,1-2,0 1,0-2,1 0,0 0,1-1,0-1,0 0,0-1,1-1,0-1,0 0,0-1,1 0,-1-2,1 0,13-1,-6-1</inkml:trace>
  <inkml:trace contextRef="#ctx0" brushRef="#br1" timeOffset="40838.505">6125 481,'-4'20,"1"0,1 0,1 1,1-1,1 1,0-1,2 1,0-1,1 0,7 19,-10-36,0-1,0 0,0 0,0 0,0 0,0 0,1-1,-1 1,1 0,-1 0,1-1,0 1,-1-1,1 0,0 1,0-1,0 0,0 0,0 0,1-1,-1 1,0 0,0-1,0 1,1-1,-1 0,0 0,1 0,-1 0,0 0,0 0,1 0,-1-1,0 1,0-1,0 0,1 0,-1 0,0 0,0 0,0 0,-1 0,1-1,0 1,0-1,-1 1,1-1,0 0,10-11,-1-1,0 0,-1-1,-1 1,0-2,-1 1,0-1,2-11,18-32,1-3,-21 42,1 0,1 0,1 1,0 1,1 0,1 1,11-11,-24 27,1 0,-1 1,1-1,-1 0,1 1,0-1,-1 0,1 1,0-1,-1 1,1-1,0 1,0 0,0-1,-1 1,1 0,0 0,0-1,0 1,0 0,0 0,-1 0,1 0,0 0,0 0,0 0,0 0,0 0,0 1,-1-1,1 0,0 1,0-1,0 0,-1 1,1-1,0 1,0-1,-1 1,1-1,0 1,-1 0,1-1,-1 1,1 0,-1-1,1 1,-1 0,0 0,1 0,-1-1,0 1,1 0,-1 1,11 48,35 428,-38-394,-3 0,-8 85,4-167,-1 1,1-1,-1 1,0 0,0-1,0 1,-1 0,1-1,0 1,-1-1,0 1,0 0,1-1,-1 0,-1 1,1-1,0 0,-1 1,1-1,-1 0,0 0,1 0,-1 0,0 0,0-1,0 1,-1-1,1 1,0-1,-1 0,1 0,0 0,-1 0,1 0,-1 0,0-1,1 1,-1-1,1 0,-1 0,0 0,1 0,-1 0,0 0,1-1,-1 0,1 1,-1-1,1 0,-3-1,-2-7,0-1,1 1,1-1,-1-1,2 1,-1-1,1 0,1 0,0 0,1 0,0 0,0-1,1 1,1-1,0 1,1 0,0-1,0 1,2-3,0-10,2 1,0-1,1 2,2-1,0 1,2 0,0 0,1 1,1 1,1 0,1 1,1 0,0 1,2 1,0 0,15-11,88-58,-87 63</inkml:trace>
  <inkml:trace contextRef="#ctx0" brushRef="#br1" timeOffset="36051.856">226 1101,'-2'-27,"-7"39,-27 196,-25 259,55-247,6-196</inkml:trace>
  <inkml:trace contextRef="#ctx0" brushRef="#br1" timeOffset="36622.332">0 1187,'26'-30,"0"2,2 0,2 2,0 2,1 0,1 3,29-15,-36 18,2 1,0 2,0 0,2 2,-1 1,2 2,-1 1,2 1,-1 1,13 0,-39 6,1 1,0 1,-1-1,1 0,-1 1,1 0,-1 0,0 1,1-1,-1 1,0 0,0 0,0 0,0 0,0 1,0 0,-1-1,0 2,1-1,-1 0,0 1,0-1,-1 1,1 0,-1 0,0 0,0 0,0 0,0 0,-1 0,0 1,0-1,0 1,0-1,-1 1,1-1,-1 1,0 0,-1-1,1 1,-1-1,0 1,0-1,0 0,-2 4,-10 22,-1-1,-2-1,0 0,-2-1,-1 0,-1-2,-1 0,-2-2,0 0,-21 14,35-28,-36 35,-3-3,-1-1,-52 31,38-29,63-42,-1 0,1 0,0 1,-1-1,1 0,-1 0,1 1,-1-1,1 0,0 1,-1-1,1 1,0-1,-1 0,1 1,0-1,0 1,-1-1,1 1,0-1,0 1,0-1,0 1,0-1,0 1,-1-1,1 1,0-1,0 1,1-1,-1 1,0-1,0 1,0-1,0 1,0-1,0 1,1-1,-1 1,0-1,0 0,1 1,-1-1,0 1,1-1,-1 0,0 1,1-1,-1 0,1 1,-1-1,1 0,-1 1,0-1,1 0,-1 0,1 0,-1 0,1 1,-1-1,1 0,-1 0,1 0,-1 0,1 0,0 0,41 3,-39-3,12 0,-1 1,1 1,0 0,0 0,-1 1,0 1,1 1,-1 0,-1 1,1 0,-1 1,0 1,-1 0,0 0,0 1,-1 1,0 0,0 1,-1 0,-1 0,0 1,0 0,-1 1,-1 0,0 0,-1 0,0 3,34 93,-8-86,-14-22</inkml:trace>
  <inkml:trace contextRef="#ctx0" brushRef="#br1" timeOffset="37218.845">931 1581,'0'39,"0"17,0 4,0-4,0-6,0-11</inkml:trace>
  <inkml:trace contextRef="#ctx0" brushRef="#br1" timeOffset="37373.472">931 1243,'0'0</inkml:trace>
  <inkml:trace contextRef="#ctx0" brushRef="#br1" timeOffset="37939.434">1637 1384,'-34'20,"-6"2,1 1,1 2,1 1,1 2,1 2,2 1,1 2,-8 11,36-37,0 0,0 0,0 0,1 0,0 0,1 1,-1 0,2-1,-1 1,1 0,0 0,0 0,1 0,0 0,1 1,-1-6,1 1,-1 0,1-1,0 1,0-1,0 0,1 1,-1-1,1 0,0 0,0 0,0 0,0 0,0 0,1 0,-1-1,1 1,0-1,0 0,0 0,0 0,0 0,0 0,0-1,0 1,1-1,-1 0,1 0,-1 0,1-1,-1 1,1-1,2 0,3-1,1-2,0 1,0-1,-1-1,1 0,-1 0,0-1,0 0,-1-1,0 1,0-2,0 1,-1-1,1 0,-2-1,1 1,-1-2,0 1,-1 0,0-1,0 0,2-7,-2 8,22-36,2 2,2 1,1 1,2 2,33-28,-66 65,0 1,0-1,-1 0,1 1,0-1,0 0,0 1,0-1,-1 1,1 0,0-1,0 1,0 0,0-1,0 1,0 0,0 0,0 0,0 0,0 0,0 0,0 0,0 0,0 1,0-1,0 0,0 1,0-1,0 0,0 1,0-1,0 1,-1-1,1 1,0 0,0-1,0 1,-1 0,1 0,-1-1,1 1,0 0,-1 0,1 0,-1 0,0 0,1 0,-1-1,0 1,1 0,-1 0,0 0,0 0,0 1,9 58,-33 111,-35 265,55-400,0-1,-3 0,0 0,-3-1,-1 0,-1 0,-14 25,26-57,-1 0,1 1,-1-1,0 0,1 0,-1 1,0-1,-1 0,1 0,0 0,-1 0,1-1,-1 1,1 0,-1-1,0 1,0-1,1 1,-1-1,0 0,0 0,-1 0,1 0,0 0,0 0,0 0,-1-1,1 1,0-1,-1 0,1 0,0 0,-1 0,1 0,0 0,-1 0,1-1,0 1,0-1,-1 0,1 0,0 0,0 0,0 0,0 0,0 0,0-1,0 1,0-1,1 1,-2-2,-2-10,0 0,0 0,2 0,-1 0,2-1,0 0,0 1,2-1,-1 0,2 1,0-1,0 0,2 1,-1-1,4-7,-1-8,2 1,1 0,1 0,1 1,2 0,5-8,-3 11</inkml:trace>
  <inkml:trace contextRef="#ctx0" brushRef="#br1" timeOffset="38156.022">2061 1525,'5'33,"6"17,1-1</inkml:trace>
  <inkml:trace contextRef="#ctx0" brushRef="#br1" timeOffset="38325.118">2117 1243,'-9'-9,"-4"-4</inkml:trace>
  <inkml:trace contextRef="#ctx0" brushRef="#br1" timeOffset="38775.487">2540 1243,'-7'12,"-15"21,2 0,2 2,1 0,1 1,2 1,2 0,-2 15,13-47,0 0,0 0,1 0,0 1,0-1,0 0,1 0,0 0,0 1,0-1,1 0,-1 0,1 0,0-1,1 1,-1 0,1-1,0 0,0 1,0-1,1 0,-1-1,1 1,0-1,0 1,1-1,-1 0,0-1,1 1,0-1,0 0,-1 0,1 0,0-1,1 1,-1-1,3 0,-1 1,0 1,0-1,0 0,0-1,0 0,1 0,-1-1,0 1,1-2,-1 1,0-1,1 0,-1 0,0-1,0 0,0 0,0-1,0 0,-1 0,1-1,-1 0,0 0,0 0,0-1,1-2,14-16,-1-2,-2 0,0-1,-2-1,-1-1,11-28,9-14,-6 15,-3-1,-2-1,10-42,-28 79,0 0,-2-1,0 0,-2 0,0 0,-1 0,-2-1,0 1,-1 0,-1 0,-1 0,-4-12,7 28,0 0,-1-1,0 1,0 1,0-1,0 0,-1 0,0 1,0 0,0-1,0 1,-1 0,1 0,-1 1,0-1,0 1,-1 0,1 0,-1 0,1 1,-1 0,0 0,0 0,0 0,0 1,0-1,-1 1,1 1,0-1,0 1,-1 0,1 0,0 0,-1 1,1 0,0 0,0 0,0 1,-3 1,-7 4,1 0,1 1,-1 1,1 0,1 1,0 0,0 0,1 2,0-1,1 2,1-1,0 1,0 1,1-1,1 1,1 1,0-1,0 1,2 0,0 1,0-1,2 1,0 0,0 3,1 0,0 0,1 1,1-1,1 0,0 0,2 0,0 0,1-1,1 1,1-1,0-1,2 1,0-1,1-1,0 1,1-2,1 0,9 9,-2-3,2-1,0-1,1-1,1-1,0-1,1-1,1-1,1-1,-1-1,2-2,0 0,0-2,1-1,25 3,-25-8</inkml:trace>
  <inkml:trace contextRef="#ctx0" brushRef="#br1" timeOffset="42711.338">2569 2541,'594'-167,"-319"96,207-22,-470 92,-6-1,0 1,0 0,-1 0,1 1,0 0,0 0,0 0,0 1,0 0,0 0,-1 0,1 1,2 1,-7-2,-1 1,0 0,1 0,-1-1,0 1,0 0,0 0,-1-1,1 1,0 0,-1 0,1-1,-1 1,1 0,-1-1,0 1,0-1,0 1,0-1,0 1,0-1,0 1,0-1,0 0,-1 0,1 0,0 0,-1 0,1 0,-1 0,0 0,1 0,-1-1,0 1,1-1,-1 1,0-1,-1 1,-4 3,-101 68,30-23,3 4,3 3,-46 45,42-18,3 3,-55 85,82-81,46-88,-1 0,1 1,-1-1,1 1,0-1,0 1,0-1,0 0,0 1,1-1,-1 1,1-1,-1 0,1 1,0-1,0 0,0 0,0 1,0-1,1 0,-1 0,1 0,-1-1,1 1,0 0,0 0,-1-1,1 1,0-1,1 0,-1 0,0 0,0 0,0 0,1 0,-1 0,0-1,1 1,-1-1,26 5,-1-1,1-2,-1-1,1-1,0-1,-1-2,9-2,698-114,-235 37,-318 58,-158 19,-31-8,-28-7,1-2,1-1,2-1,0-2,1-2,-25-29,56 57,0 1,0-1,0 1,0-1,0 0,0 1,0-1,-1 1,1-1,0 1,0-1,0 0,0 1,-1-1,1 1,0-1,0 0,-1 1,1-1,0 0,-1 1,1-1,0 0,-1 0,1 1,-1-1,1 0,0 0,-1 0,1 0,-1 1,1-1,0 0,-1 0,1 0,-1 0,1 0,-1 0,1 0,-1 0,1 0,0 0,-1 0,1 0,-1-1,1 1,-1 0,1 0,0 0,-1-1,1 1,-1 0,1 0,0-1,-1 1,1 0,0-1,0 1,-1 0,1-1,7 46,-7-41,8 28,-2 2,-1-1,-2 0,-1 1,-1 0,-3-1,0 1,-2 0,-2-1,-1 0,-1-1,-2 1,-1-2,-6 11,5-22,-2-1,0-1,-1 0,0-1,-2 0,-4 2,34-34,292-214,-167 126,-113 85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09.7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308 44,'-1'-3,"-1"0,1 0,-1 1,0-1,0 1,0-1,0 1,-1 0,1-1,-1 1,1 0,-1 1,0-1,0 0,0 1,0 0,0 0,0-1,0 2,0-1,-1 0,-7 0,0 1,0 0,0 0,0 1,0 0,0 1,0 1,0 0,1 0,-1 1,1 0,0 1,0 0,-5 4,9-6,0 1,0 0,0 0,1 0,-1 0,1 1,0 0,1 0,-1 1,1-1,0 1,1 0,-1 0,1 0,0 1,0-1,1 1,0 0,0-1,1 1,0 0,0 0,0 0,1 0,0 0,1 0,-1 0,1 0,1 0,-1-1,1 1,2 4,2-1,1-1,0 0,1 0,0-1,0 0,1 0,0-1,0 0,1 0,0-1,0-1,0 1,1-2,-1 1,1-2,1 1,-1-1,0-1,1 0,-1-1,1 0,-1-1,1 0,-1-1,1 0,-1-1,1 0,-1 0,0-2,0 1,0-1,0-1,-1 0,0-1,6-4,2-4,-6 1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11.8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4 480,'-1'42,"-1"-27,1 1,1-1,1 0,0 0,0 1,2-1,0 0,0 0,2-1,0 1,0-1,5 8,-7-19,-1 0,0 0,1 0,0-1,0 1,0 0,0-1,0 0,0 0,1 0,-1 0,0 0,1-1,0 1,-1-1,1 0,0 0,0-1,0 1,0-1,-1 1,1-1,0-1,0 1,0 0,0-1,0 0,-1 0,1 0,0 0,-1-1,1 1,-1-1,2-1,111-75,-115 77,0-1,0 1,0 0,0 0,1 0,-1 0,0 0,0 0,1 1,-1-1,1 0,-1 1,1-1,-1 1,1-1,-1 1,1 0,-1-1,1 1,0 0,-1 0,1 0,-1 1,1-1,0 0,-1 0,1 1,-1-1,1 1,-1-1,1 1,-1 0,0 0,1 0,-1-1,0 1,0 0,1 1,-1-1,0 0,0 0,0 0,0 1,-1-1,1 0,0 1,0-1,-1 1,1-1,-1 1,1-1,-1 1,0-1,0 1,0 0,1-1,-1 1,-1-1,1 1,0 0,3 17,24 71,-26-87,0-1,1 0,-1-1,1 1,-1 0,1 0,0-1,-1 1,1 0,0-1,0 0,0 0,0 1,1-1,-1 0,0-1,0 1,1 0,-1-1,0 1,1-1,-1 0,1 0,-1 0,0 0,1 0,-1 0,1 0,-1-1,0 0,1 1,-1-1,0 0,0 0,0 0,2-1,4-3,0 0,0-1,-1 1,0-1,0-1,0 0,-1 0,0 0,0 0,-1-1,0 0,0 0,-1-1,3-7,12-18,35-104,-45 127,0 5</inkml:trace>
  <inkml:trace contextRef="#ctx0" brushRef="#br0" timeOffset="777.708">794 707,'-29'217,"34"-343,-2 109,1 0,1 0,0 1,1 0,1 0,0 1,1 0,1 0,1 0,0 1,0 1,1 0,1 0,0 1,1 1,1 0,4-2,-17 12,0 0,0 0,0 0,0 0,1 0,-1 0,0 1,1-1,-1 1,0-1,1 1,-1-1,1 1,-1 0,1 0,-1-1,1 1,-1 0,1 0,-1 1,1-1,-1 0,1 0,-1 1,0-1,1 1,-1-1,0 1,1 0,-1 0,0-1,1 1,-1 0,0 0,0 0,0 0,0 0,0 0,0 1,0-1,-1 0,1 0,0 1,-1-1,1 1,-1-1,1 0,-1 1,1-1,-1 1,0-1,0 1,6 164,-1-152,1-7</inkml:trace>
  <inkml:trace contextRef="#ctx0" brushRef="#br0" timeOffset="1014.54">1217 707,'5'33,"1"12</inkml:trace>
  <inkml:trace contextRef="#ctx0" brushRef="#br0" timeOffset="1184.119">1217 227</inkml:trace>
  <inkml:trace contextRef="#ctx0" brushRef="#br0" timeOffset="1447.022">1725 0,'2'15,"9"72,-4 1,-4-1,-3 1,-5 8,-66 179,41-172,28-105,1-9</inkml:trace>
  <inkml:trace contextRef="#ctx0" brushRef="#br0" timeOffset="1665.803">1443 565,'38'0,"32"0,9 0,-4 0,-10 0,-11 0,-15-5,-10-1,-4 0,-7 1</inkml:trace>
  <inkml:trace contextRef="#ctx0" brushRef="#br0" timeOffset="2017.362">2063 678,'38'-10,"0"-2,-1-1,-1-2,0-2,-1-1,-1-2,21-16,-3-29,-51 63,0 0,0 1,0-1,-1 0,1 1,0-1,-1 0,1 0,-1 0,0 1,0-1,1 0,-1 0,0 0,-1 0,1 0,0 1,0-1,-1 0,1 0,-1 0,0 1,1-1,-1 0,0 1,0-1,0 0,0 1,-1-1,1 1,0 0,0-1,-1 1,1 0,-1 0,1 0,-1 0,0 0,1 0,-1 0,0 1,-1-1,-6 0,1 0,-1 1,0 0,0 0,1 1,-1 0,0 1,1 0,0 0,-1 1,1 0,0 1,0-1,0 1,1 1,-1 0,1 0,-2 2,-7 3,1 0,0 1,1 0,0 1,1 1,0 0,1 0,0 2,1-1,1 1,0 1,1 0,1 0,1 1,0 0,1 1,1-1,0 1,2 0,-1 3,5-14,0 0,1 0,0 0,0 0,0 0,1-1,0 1,0-1,1 1,0-1,0 0,0-1,1 1,-1-1,2 0,-1 0,0 0,1 0,0-1,0 0,0-1,0 1,1-1,0 0,-1-1,1 0,0 0,0 0,0-1,0 0,1 0,-1-1,0 0,0 0,6-1,165-3,-150 3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10.2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319 65,'-37'9,"18"-6,-1 1,0 1,1 0,0 1,0 1,1 1,0 1,0 1,1 0,0 1,1 1,0 0,-3 5,16-14,1 0,-1 0,1 0,0 0,0 0,0 1,0-1,0 0,1 1,0 0,0-1,0 1,0 0,0-1,1 1,0 0,0 0,0 0,0 0,0-1,1 1,-1 0,1 0,0-1,1 1,-1-1,0 1,1-1,0 1,0-1,0 0,0 0,0 0,1 0,0 0,-1 0,1-1,0 1,0-1,0 0,1 0,-1 0,0 0,1-1,-1 1,1-1,0 0,-1 0,1 0,0-1,0 1,-1-1,2 0,9-3,0-1,1 0,-1-2,-1 1,1-2,-1 0,0 0,-1-1,0-1,0 0,-1 0,0-2,0 1,-1-1,0-1,60-76,-71 88,1-1,0 1,0-1,0 1,0-1,0 1,1-1,-1 1,0 0,0-1,0 1,0-1,0 1,1 0,-1-1,0 1,0-1,0 1,1 0,-1-1,0 1,1 0,-1-1,0 1,1 0,-1 0,0-1,1 1,-1 0,1 0,-1 0,0 0,1-1,-1 1,1 0,-1 0,1 0,-1 0,1 0,-1 0,0 0,1 0,-1 0,1 0,-1 0,1 1,-1-1,0 0,1 0,-1 0,1 0,-1 1,0-1,1 0,-1 0,0 1,1-1,-1 0,0 1,1-1,-1 0,0 1,0-1,1 0,-1 1,0-1,0 1,0-1,0 1,1-1,0 36,-1-30,-1 2,0 0,0 0,1 0,0 1,1-1,-1 0,2 0,-1 0,1 0,0 0,1-1,-1 1,2-1,-1 1,1-1,0 0,0 0,1-1,0 1,0-1,1 0,0-1,0 1,0-1,6 4,14 1,-2-3</inkml:trace>
  <inkml:trace contextRef="#ctx0" brushRef="#br0" timeOffset="515.153">629 291,'7'-2,"0"0,0 0,0-1,0 0,-1 0,1 0,-1-1,0 0,0 0,0 0,-1-1,1 0,-1 0,0 0,0-1,-1 0,0 0,0 0,0 0,-1-1,0 1,0-1,0-3,9-11,6-10,-12 17,1 0,1 1,1 0,0 0,0 1,1 0,1 1,0 0,1 0,-10 11,0 0,0 0,0 1,0-1,0 1,1 0,-1 0,-1-1,1 1,0 0,0 1,0-1,0 0,-1 0,1 1,-1-1,1 1,-1-1,1 1,-1 0,0 0,0 0,0-1,0 1,0 0,0 0,0 0,-1 0,1 1,-1-1,0 0,1 0,-1 0,0 0,0 0,0 0,-1 1,1-1,-1 1,4 11,4 12,34 86,-38-109,-1 1,0-1,1 0,0 0,0 0,0 0,0 0,0 0,1-1,-1 1,1-1,-1 0,1 0,0-1,0 1,0-1,0 0,0 0,0 0,0 0,0-1,0 0,1 0,-1 0,0 0,4-1,0-2,-1-1,1 1,-1-1,0-1,-1 0,1 0,-1 0,0 0,0-1,0 0,-1-1,0 1,0-1,0 0,-1 0,0 0,-1-1,0 1,0-1,0 0,0-5,9-16,15-28,-17 31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05.4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57,'0'-13,"1"-4,-7 26,-3 25,2 0,2 0,1 0,2 1,1 0,1-1,3 5,-2 24,-1-42,-1-13,0 0,0 0,1 1,0-1,1 0,0 0,0 0,0 0,1 0,0 0,1-1,0 1,0-1,1 1,0-1,0 0,0 0,5 4,-7-10,0 0,0 0,0 0,1 0,-1-1,0 1,0-1,1 1,-1-1,0 0,1 0,-1 0,0 0,1-1,-1 1,0 0,1-1,-1 0,0 1,0-1,0 0,0 0,0 0,0-1,0 1,0 0,0-1,0 1,-1-1,1 0,51-55,-50 53,124-151,-127 154,0 0,0 1,1-1,-1 0,0 1,0-1,1 1,-1-1,0 1,1-1,-1 1,1-1,-1 1,1-1,-1 1,1 0,-1-1,1 1,-1 0,1-1,0 1,-1 0,1 0,-1 0,1-1,0 1,-1 0,1 0,0 0,-1 0,1 0,-1 0,1 0,0 0,-1 0,1 1,0-1,-1 0,1 0,-1 1,1-1,0 0,-1 0,1 1,-1-1,1 1,-1-1,1 0,-1 1,1 0,10 33,-10-26,8 33,-8-30,0 1,1-1,0 0,1 0,1 0,0 0,0 0,1-1,0 0,1 0,0 0,0-1,1 0,1 0,6 6,-12-13,1 0,-1-1,1 0,-1 1,1-1,0 0,0 0,-1 0,1-1,0 1,0-1,0 1,0-1,0 0,0 0,0 0,0-1,0 1,0-1,-1 1,1-1,0 0,0 0,-1 0,1-1,0 1,-1-1,1 1,-1-1,0 0,1 0,-1 0,0-1,64-78,-39 34,-2 0,-2-2,-2-1,-3 0,-1-1,9-53,-16 22,-10 83</inkml:trace>
  <inkml:trace contextRef="#ctx0" brushRef="#br0" timeOffset="3337.976">881 367,'5'3,"0"0,0 0,0 0,1-1,-1 1,1-1,0-1,-1 1,1-1,0 0,0-1,0 1,0-1,0 0,0-1,0 1,0-1,-1 0,1-1,0 1,0-1,-3 0,0 1,-1 0,1-1,-1 0,0 1,1-1,-1 0,0 0,0 0,0 0,-1-1,1 1,0 0,-1-1,0 0,1 1,-1-1,0 0,0 1,-1-1,1 0,0 0,-1 0,0 1,0-1,0 0,0 0,0 0,0 0,-1 0,1 0,-1 1,0-1,0 0,0 1,0-1,-1 0,1 1,-1-1,1 1,-1 0,0-1,0 1,0 0,0 0,0 0,0 1,-1-1,1 0,-1 1,1 0,-1-1,1 1,-1 0,0 0,0 1,0-1,-6-2,0 1,0 1,-1-1,1 1,-1 1,1 0,-1 0,1 1,0 0,-1 1,1 0,0 0,0 1,0 0,0 1,0-1,1 2,0-1,0 2,0-1,-7 7,11-5,0 0,1 1,-1 0,2 0,-1 0,1 0,0 0,1 1,0-1,0 0,1 1,0-1,0 1,1-1,0 0,0 1,1-1,0 0,1 0,0 0,0 0,1 0,0-1,0 0,1 1,4 2,1 0,0 0,0-1,1 0,0-1,1 0,0 0,0-2,1 1,0-2,0 0,0 0,0-1,1-1,0 0,0-1,0 0,0-1,0-1,0 0,9-2,1 2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17.4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 1,'-12'138,"-17"221,12-122,12-180,-1-32</inkml:trace>
  <inkml:trace contextRef="#ctx0" brushRef="#br0" timeOffset="500.687">379 85,'-19'78,"4"1,3 1,0 51,13-106,1-1,1 1,1 0,1-1,1 1,4 6,18 89,-62-185,22 38,-1 1,-1 1,-2 0,0 1,-16-18,27 36,1 1,-1 0,0 0,-1 0,1 1,-1-1,0 1,0 1,0-1,0 1,-1 0,1 1,-1-1,0 1,0 0,0 1,0 0,0 0,0 0,0 1,0 0,0 1,0-1,0 1,0 1,-3 0,-14 8,6 2</inkml:trace>
  <inkml:trace contextRef="#ctx0" brushRef="#br0" timeOffset="1267.24">774 423,'-10'1,"1"1,-1 0,1 0,0 1,0 0,0 0,0 1,1 1,-1-1,1 1,0 1,0-1,1 1,0 1,0 0,0-1,1 2,0-1,0 1,1 0,0 0,1 1,0-1,0 1,0 0,1 0,1 0,-1 1,2-1,-1 1,1-1,1 1,0 6,0-8,0 0,1-1,0 1,1-1,0 1,0-1,0 0,1 0,0 0,1 0,-1 0,1-1,1 1,-1-1,1 0,0-1,0 1,1-1,0 0,0 0,0-1,0 0,1 0,0 0,-1-1,1 0,1 0,-1-1,0 1,7 0,-8-2,0 0,0 0,0-1,1 0,-1 0,0 0,1-1,-1 1,0-2,0 1,0-1,0 0,0 0,0 0,0-1,-1 0,1 0,-1-1,0 1,0-1,0 0,0 0,-1-1,0 0,0 0,0 0,0 0,1-3,-5 4,0 1,0-1,0 0,0 1,0-1,-1 0,0 1,0-1,0 0,0 1,0-1,-1 1,0 0,0-1,1 1,-2 0,1 0,0 0,-1 1,1-1,-1 0,0 1,0 0,0 0,0-1,0 2,0-1,-1 0,1 1,-1-1,1 1,-1 0,1 0,-4 0,7 1,0-1,0 1,0 0,0-1,0 1,1 0,-1-1,0 1,0-1,0 1,0-1,0 1,0 0,-1-1,1 1,0-1,0 1,0 0,0-1,0 1,-1 0,1-1,0 1,0 0,0-1,-1 1,1 0,0-1,-1 1,1 0,0 0,-1-1,1 1,0 0,-1 0,1 0,0-1,-1 1,1 0,-1 0,1 0,0 0,-1 0,1 0,-1 0,1 0,0 0,-1 0,1 0,-1 0,39-11,-35 10,98-5,-82 11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21.3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0 187,'257'-29,"-61"29,-116-21,-102 2,0 10,1-1,0-1,1-1,1-1,0-1,-12-10,16 11,2 2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22.0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1,'14'0,"15"0,7 0,2 0,-1 0,-1 0,-2 0,-3 0,-1 0,-1 0,-1 0,0 0,-10 0,-8 0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22.2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1,'33'0,"21"0,6 0,-2 0,-7 0,-6 0,-12 0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25.3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1,'0'14,"0"10,0 6,0 2,5-4,1-12,0-8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6:34.5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1,'-87'356,"76"-294,3 1,2 1,3-1,5 40,-2-98,10 81,-9-84,-1 0,1 0,-1 0,1 0,0-1,0 1,0 0,0 0,0-1,0 1,0 0,1-1,-1 1,0-1,1 0,-1 1,1-1,0 0,-1 0,1 0,0 0,0 0,0-1,-1 1,1 0,0-1,0 0,0 1,0-1,0 0,0 0,0 0,0 0,0 0,0 0,0-1,0 1,0-1,0 1,0-1,6-3,0 0,0-1,0 0,0 0,-1-1,0 0,0 0,0 0,-1-1,0 0,-1-1,3-2,30-34,-24 30,2 0,0 0,0 2,1 0,0 1,1 1,1 1,0 0,-17 8,-1 0,1 0,0 1,-1-1,1 1,0-1,0 1,0 0,0 0,-1 0,1 0,0 0,0 0,0 0,0 0,-1 1,1-1,0 1,0-1,-1 1,1 0,0 0,-1 0,1 0,-1 0,1 0,-1 0,1 0,-1 1,0-1,0 0,1 1,-1-1,0 1,0-1,-1 1,1 0,0-1,0 1,-1 0,1 0,-1 0,0 0,9 83,-9-80,3 77,3-63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33.9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453 57,'-73'39,"-195"194,175-170,74-51</inkml:trace>
  <inkml:trace contextRef="#ctx0" brushRef="#br0" timeOffset="267.892">57 0,'10'19,"8"16,0 7,3 1,-3-2,1-3,1-3,-2-4,1-6,-4-2,2-1,-3 0,1-2,-2-1,2-3,-2-5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39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284 1,'-2'9,"-1"0,0 0,0 0,-1 0,0-1,0 1,-1-1,0 0,-1 0,0-1,0 1,-1-2,1 1,-1 0,-8 4,-6 10,-134 130,152-148,1 1,0-1,0 0,0 1,0-1,1 1,-1 0,1-1,0 1,0 0,0 0,0 0,1 0,0 0,0 0,0 0,0 0,0 0,1-1,0 1,0 0,0 0,0 0,0-1,1 1,0 0,0-1,0 1,0-1,0 0,1 0,0 1,3 1,-1 1,1-1,1 0,-1-1,1 0,0 0,0 0,0-1,0 1,0-2,1 1,0-1,-1-1,1 1,7 0,210-4,-223 2,-1 0,0 1,0-1,0 0,0 0,0 0,0 0,1 0,-1 0,0 0,0 0,0-1,0 1,0 0,0-1,0 1,0-1,0 1,0-1,0 1,0-1,0 0,0 0,0 1,0-1,-1 0,1 0,0 0,-1 0,1 0,0 0,-1 0,1 0,-1 0,0 0,1 0,-1 0,0 0,0 0,1 0,-1 0,0-1,0 1,0 0,0 0,-1 0,1 0,0 0,0 0,-1-1,1 1,-1 0,1 0,-1 0,1 0,-1 0,1 0,-1 1,0-1,0 0,1 0,-2 0,-8-20,1 0,1-1,1 1,1-2,1 1,0-1,1-6,5 20,-2-1,1 1,-1-1,-1 1,1-1,-2 1,1 0,-1 0,-1 0,0 0,0 0,-1 1,1 0,-2 0,-2-3,-4 3,1 6</inkml:trace>
  <inkml:trace contextRef="#ctx0" brushRef="#br0" timeOffset="1268.038">678 113,'-26'68,"-5"90,-3-5,45-187,0 2,2 0,2 0,0 1,2 1,14-17,-26 36,1 1,1 0,-1 0,2 0,-1 1,1 0,1 1,0 0,0 0,0 0,1 2,10-7,-17 14,-1 0,1-1,-1 1,0 1,1-1,-1 0,0 0,0 1,0 0,0-1,0 1,0 0,-1 0,1 0,-1 0,1 0,-1 0,0 0,1 0,-1 1,0-1,0 0,-1 1,1-1,-1 1,1-1,-1 1,0-1,0 1,0 0,0-1,0 1,0-1,-1 1,1-1,-1 1,0-1,0 1,1 1,0 169,0-172,0-1,0 1,0-1,0 1,0-1,0 1,0-1,0 1,1-1,-1 0,0 1,0-1,0 1,0-1,1 1,-1-1,0 1,0-1,1 0,-1 1,0-1,1 1,-1-1,1 0,-1 0,0 1,1-1,-1 0,1 1,-1-1,1 0,-1 0,1 0,-1 0,0 0,1 1,-1-1,1 0,-1 0,1 0,-1 0,1 0,-1 0,1-1,-1 1,1 0,-1 0,1 0,-1 0,1 0,-1-1,1 1,-1 0,0-1,1 1,-1 0,1 0,-1-1,0 1,1-1,-1 1,0 0,0-1,1 1,-1-1,0 1,0-1,19-30,-10 8,2 0,0 1,1 1,2 0,0 1,1 0,1 1,0 1,16-13,-31 30,0 0,0-1,0 1,0 1,0-1,0 0,0 0,1 0,-1 0,0 1,0-1,1 1,-1-1,0 1,1-1,-1 1,0 0,1-1,-1 1,0 0,1 0,-1 0,1 0,-1 1,0-1,1 0,-1 0,1 1,-1-1,0 1,0-1,1 1,-1 0,0-1,0 1,0 0,1 0,-1 0,0 0,0 0,-1 0,1 0,0 0,0 0,0 1,-1-1,1 0,-1 0,1 1,-1-1,1 0,-1 1,0-1,1 0,-1 2,2 16,0 1,-1-1,-1 1,-1-1,-1 1,-1-1,0 0,-6 15,-1 16,7-26,0-2</inkml:trace>
  <inkml:trace contextRef="#ctx0" brushRef="#br0" timeOffset="1903.889">1244 509,'-10'23,"-3"19,1 6,2 0,3-9</inkml:trace>
  <inkml:trace contextRef="#ctx0" brushRef="#br0" timeOffset="2318.765">1328 282,'-5'5,"-6"2,4-1,2-6,-2-3,-5-1,0 0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46.2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95,'164'12,"-152"-10,3 2,-1 0,0-2,1 0,-1 0,1-1,0-1,0-1,-1 0,1 0,-1-2,6-1,-19 4,-1 0,1 0,0 0,0-1,0 1,-1 0,1 0,0-1,-1 1,1 0,0-1,-1 1,1-1,0 1,-1-1,1 1,-1-1,1 1,-1-1,1 0,-1 1,1-1,-1 0,0 1,1-1,-1 0,0 1,0-1,0 0,1 0,-1 1,0-1,0 0,0 0,0 1,0-1,0 0,0 0,-1 1,1-1,0 0,0 0,0 1,-1-1,1 0,0 0,-1 1,1-1,-1 1,1-1,-1 0,1 1,-1-1,1 1,-1-1,0 1,1-1,-1 1,0 0,1-1,-1 1,-49-31,43 27,-43-30,44 24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46.6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133 0,'-9'10,"-9"8,-5 0,1 3,4 2,0-2,4-1,4-3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45.5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1,'43'85,"18"85,50 84,-112-253,1 0,0 0,0 0,0 0,0 0,0 0,0 0,0 1,1-1,-1 0,0 0,0 0,1 0,-1 0,1 0,-1 0,1 0,-1-1,1 1,0 0,-1 0,1 0,0-1,0 1,0 0,-1 0,1-1,0 1,0-1,0 1,0-1,0 1,0-1,0 0,0 0,0 1,0-1,1 0,-1 0,0 0,0 0,0 0,0 0,0 0,0-1,0 1,0 0,0 0,0-1,0 1,0-1,0 1,0-1,0 1,0-1,0 0,-1 0,39-131,52-185,-58 255,-21 49</inkml:trace>
  <inkml:trace contextRef="#ctx0" brushRef="#br0" timeOffset="1495.081">621 452,'-10'10,"-2"7,-1 7,4 3,2 2,7-3,4-3,6-4,1-5</inkml:trace>
  <inkml:trace contextRef="#ctx0" brushRef="#br0" timeOffset="1975.96">733 142,'-5'0,"-1"-5,0-1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49.8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250 28,'-3'-27,"22"37,-8 15,0 0,-2 0,0 1,-2 0,-1 1,-1 0,-2 0,0 7,2-1,-2 0,-2 0,-1 0,-2 1,-1-1,-1 0,-2-1,-1 1,-2-1,-1-1,-4 7,4-20,-1 0,0 0,-2-1,0 0,0-1,-2-1,0 0,-1-1,0 0,-1-2,-1 0,0-1,0 0,-1-2,-17 7,11-6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24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195 311,'129'-22,"-61"20,-81 30,-166 77,162-96,1 1,1 0,0 2,0-1,1 2,1 0,0 1,1 0,0 1,1 0,1 1,1 0,0 1,-4 11,11-25,2 1,-1-1,0 0,1 0,-1 1,1-1,0 0,0 1,0-1,0 0,1 1,0-1,-1 0,1 0,0 1,1-1,-1 0,0 0,1 0,0-1,0 1,-1 0,2 0,-1-1,0 1,0-1,1 0,0 0,-1 0,1 0,0 0,0-1,0 1,0-1,0 0,0 0,0 0,0 0,1 0,-1-1,0 1,1-1,2 0,279-2,-286 3,1-1,-1 1,0 0,1-1,-1 1,1-1,-1 1,1 0,-1-1,1 1,0 0,-1-1,1 1,0 0,-1 0,1 0,0-1,0 1,0 0,0 0,0 0,0-1,0 1,0 0,0 0,0 0,0-1,1 1,-1 0,0 0,0-1,1 1,-1 0,0 0,1-1,-1 1,1 0,-1-1,1 1,0-1,-1 1,1-1,-1 1,1-1,0 1,-1-1,1 1,0-1,0 0,-1 0,1 1,0-1,0 0,0 0,-1 0,1 0,0 0,0 0,0 0,0 0,-321 228,318-226,-1-1,0 1,1-1,-1 1,1 0,-1 0,1 0,0 0,0 0,0 1,0-1,0 1,0-1,1 1,-1 0,1 0,0-1,0 1,0 0,0 0,0 0,1 0,-1 0,1 0,0 1,0-1,0 0,0 0,1 0,-1 0,1 0,0 0,0 0,0 0,0 0,0 0,1-1,-1 1,1 0,0-1,0 1,-1-1,2 0,-1 0,0 1,0-1,1-1,-1 1,2 1,12 0,-1-1,1 0,0-1,0 0,0-1,-1-1,1-1,0 0,-1-1,1-1,-1 0,0-1,1-1,35-8,136-23,-136 35,-33 6</inkml:trace>
  <inkml:trace contextRef="#ctx0" brushRef="#br0" timeOffset="761.944">280 1270,'-9'0,"0"0,-1 0,0 5,2 2</inkml:trace>
  <inkml:trace contextRef="#ctx0" brushRef="#br0" timeOffset="3479.061">1042 536,'11'187,"-7"-175,0 0,-1 1,-1-1,0 1,-1 0,0-1,-1 1,0 0,-1 0,-1 7,-12-12,6-33,7 2,1 1,1-1,0 1,2-1,1 1,0 0,2 0,1 1,0-1,2 2,0-1,1 1,1 0,1 1,1 1,1 0,0 0,1 1,13-10,-27 25,0 1,0-1,0 0,1 0,-1 1,1-1,-1 1,1-1,0 1,0 0,-1 0,1 0,0 0,0 0,0 0,0 0,0 0,0 1,0-1,1 1,-1 0,0-1,0 1,0 0,0 0,1 1,-1-1,0 0,0 1,0-1,0 1,0 0,0-1,0 1,0 0,0 0,0 1,0-1,-1 0,1 1,0-1,-1 1,1-1,-1 1,0 0,47 116,-35-104</inkml:trace>
  <inkml:trace contextRef="#ctx0" brushRef="#br0" timeOffset="4151.76">957 255,'6'-4,"0"1,0 0,0 0,0 1,0-1,1 1,-1 1,1-1,-1 1,1 0,0 1,-1 0,3 0,4-1,223-2,-218-7,-40-10,17 16,-78-67,71 57</inkml:trace>
  <inkml:trace contextRef="#ctx0" brushRef="#br0" timeOffset="7328.965">1748 311,'-5'5,"-2"6,-3 2,-7 2,-3 5,-5-2,3 1,0-2,4 0,5-3</inkml:trace>
  <inkml:trace contextRef="#ctx0" brushRef="#br0" timeOffset="7847.072">1436 960,'-9'19,"-4"11,-3 1,-1 0,4-1,4-1,8-4,5-3,5-5,7-5,1-9,-4-6</inkml:trace>
  <inkml:trace contextRef="#ctx0" brushRef="#br0" timeOffset="8367.511">1549 735,'0'-5,"-4"3,2 2,-2 2,-6-1,4 0,2-4,8-3,2 0</inkml:trace>
  <inkml:trace contextRef="#ctx0" brushRef="#br0" timeOffset="25958.284">929 1,'-14'10,"2"1,-1 1,2 0,-1 1,2 0,0 0,0 1,1 1,1-1,0 2,2-1,-1 1,2 0,0 0,1 0,0 1,0 15,-11 30,3 0,3 1,2 0,3 21,2-50,1 0,2 1,2-1,0 0,3-1,1 1,1-1,2 0,1-1,2 0,1-1,7 11,-11-26,1 1,1-1,0-1,1 0,0-1,1 0,1-1,0-1,1 0,0-1,1-1,12 5,52 29,-80-34,-5-1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6:06.451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50 0,'-5'5,"-1"6,-5 7,0 4,1 4,3 2,7-4,4-1,6-5,5-5,2-9,1-6,-2-3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6:06.951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38 1,'-4'4,"-8"3,5-1,-3-2,6 0,4-2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57.711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1411 444,'0'-9,"5"-4,1 5,-4 10,-4 8,0 7,-1 7,0 3,2 2,0 0,0 1,1 0,-5-5,-1-3,4-4,4-5</inkml:trace>
  <inkml:trace contextRef="#ctx0" brushRef="#br0" timeOffset="1155.201">1468 388,'7'4,"0"0,1-1,-1 1,1-1,0-1,0 1,0-1,0-1,1 0,-1 0,0 0,1-1,-1 0,3-1,5 1,124 6,-138-4,1 1,-1 0,1 0,-1 0,0 1,0-1,0 0,0 1,-1 0,0-1,1 1,-1 0,-1-1,1 1,0 0,-1 0,0 0,0 0,0-1,0 1,-1 0,1 0,-1 0,0 0,0-1,-1 1,1-1,-2 4,-2 18,-4 120,9-143,0 0,0 0,0 0,-1 0,1 0,0 0,-1 0,1 0,-1-1,0 1,1 0,-1 0,0-1,0 1,0 0,-1-1,1 1,0-1,0 1,-1-1,1 0,-1 0,1 0,-1 1,0-1,1-1,-1 1,0 0,0 0,1-1,-1 1,0-1,0 1,0-1,0 0,0 0,0 0,0 0,0 0,0 0,1 0,-1-1,0 1,0-1,0 1,-1-2,-18-3,0 1,0 0,0 2,0 0,-1 2,1 0,0 1,-1 2,1 0,-3 1,6 3</inkml:trace>
  <inkml:trace contextRef="#ctx0" brushRef="#br0" timeOffset="4251.276">1948 472,'195'-74,"231"-75,-315 127,-110 23,0-1,1 0,-1 1,0-1,0 1,1 0,-1-1,0 1,0 0,0 0,0 0,0 0,0 0,0 0,0 0,0 0,-1 0,1 0,0 0,-1 1,1-1,-1 0,1 0,-1 1,0-1,1 0,-1 1,0-1,0 1,0-1,0 0,0 1,0-1,0 0,-1 1,1-1,0 0,-1 1,1-1,-1 0,0 1,-25 57,23-54,-20 35,17-34,2 0,-1 0,0 1,1 0,1 0,-1 0,1 0,0 0,1 1,-1-1,2 1,-1 0,1 0,0-1,0 1,1 0,1 0,-1 0,1 0,0 0,2 6,0-11,1 0,-1 0,0 0,1 0,0-1,0 1,0-1,0 0,0 0,0 0,0-1,0 1,1-1,-1 0,1-1,-1 1,1-1,-1 1,1-2,-1 1,1 0,-1-1,1 0,-1 0,1 0,-1 0,0-1,0 0,0 1,0-2,0 1,0 0,2-3,10 0,401-171,-378 168,-25 10</inkml:trace>
  <inkml:trace contextRef="#ctx0" brushRef="#br0" timeOffset="5116.872">3698 77,'-273'338,"271"-337,0 0,1 0,-1 0,0 0,1 0,-1 1,1-1,0 1,-1-1,1 1,0-1,0 1,0 0,0-1,0 1,1 0,-1 0,0 0,1 0,-1 0,1-1,0 1,0 0,0 0,0 0,0 0,0 0,0 0,0 0,1 0,-1 0,1 0,0 0,-1-1,1 1,0 0,0 0,0-1,0 1,0-1,1 1,-1-1,0 1,1-1,-1 0,1 1,1-1,107 10,-28-9,-56 4,-23-5,0 1,0 0,0-1,0 1,0-1,0 0,0 0,1 0,-1-1,0 1,0-1,1 0,-1 0,1 0,-1 0,0 0,1-1,-1 1,0-1,0 0,0 0,1-1,-1 1,0 0,0-1,-1 0,1 0,0 0,0 0,-1 0,1 0,-1-1,0 1,0-1,0 1,0-1,0 0,-1 0,1 0,-1 0,1-2,-1-14,-1 0,-1 0,-1 0,0 0,-2 1,0-1,-1 0,0 1,-2 0,0 1,-2-2,-14-43,-6-11,21 55</inkml:trace>
  <inkml:trace contextRef="#ctx0" brushRef="#br0" timeOffset="6269.31">3952 77,'-32'183,"8"-83,4-26,21-74,-1 0,0-1,1 1,-1 0,0 0,0-1,1 1,-1 0,0-1,0 1,1 0,-1-1,0 1,0 0,0-1,0 1,0-1,1 1,-1 0,0-1,0 1,0 0,0-1,0 1,0-1,0 1,0 0,0-1,-1 1,1-1,0 1,0 0,0-1,0 1,0 0,-1-1,1 1,0 0,0-1,-1 1,1 0,0-1,0 1,-1 0,1 0,0-1,-1 1,1 0,0 0,-1 0,1 0,-1-1,1 1,0 0,-1 0,1 0,-1 0,1 0,0 0,-1 0,1 0,-1 0,1 0,0 0,-1 0,1 0,0 1,-1-1,1 0,-1 0,5-19,0 0,1 0,1 1,1 0,1 0,0 0,1 1,1 0,1 1,7-9,23-40,-35 53,2 0,-1 0,1 1,1 0,0 0,0 1,1 0,1 1,0-1,-10 10,0-1,-1 1,1 0,0-1,0 1,0 0,0-1,0 1,0 0,0 0,-1 0,1 0,0 0,0 0,0 0,0 0,0 0,0 1,0-1,0 0,0 0,-1 1,1-1,0 1,0-1,0 1,-1-1,1 1,0-1,-1 1,1 0,0-1,-1 1,1 0,-1-1,1 1,-1 0,1 0,-1 0,1 0,-1-1,0 1,0 0,1 0,-1 0,0 0,0 0,0 0,0 0,0 0,0 0,0 0,4 58,-4-54,-2 161,2-166,0 1,0-1,0 1,0-1,0 1,0-1,0 1,0-1,1 1,-1-1,0 1,0-1,0 1,0-1,1 0,-1 1,0-1,0 1,1-1,-1 0,0 1,1-1,-1 0,0 1,1-1,-1 0,1 0,-1 1,0-1,1 0,-1 0,1 0,-1 0,1 1,-1-1,1 0,-1 0,1 0,-1 0,1 0,-1 0,0 0,1 0,-1 0,1 0,-1-1,1 1,-1 0,1 0,-1 0,0-1,1 1,-1 0,1 0,-1-1,0 1,1 0,-1-1,0 1,1 0,-1-1,0 1,1 0,-1-1,0 1,0-1,0 1,1-1,20-26,106-169,-124 191,-1 1,0-1,0 1,0 0,1 0,-1 0,1 0,0 0,1 1,-1-1,0 1,1 0,0 0,0 0,0 0,0 1,0 0,1-1,-1 2,1-1,-1 0,1 1,0 0,-2 3,-1 1,1 0,0 0,0 0,-1 0,0 0,0 1,0-1,0 1,0-1,-1 1,1 0,-1 0,0 0,0-1,-1 1,1 0,-1 0,0 0,0 0,0 0,0 0,-1 0,0 2,1 1,-19 170,17-169,-1 3,0 0,1 0,1 0,0 1,0-1,1 0,1 1,0-1,2 10,3-9</inkml:trace>
  <inkml:trace contextRef="#ctx0" brushRef="#br0" timeOffset="12553.946">622 2645,'3'-2,"0"0,0 0,1 0,-1 0,-1-1,1 1,0-1,-1 0,1 1,-1-1,0 0,0-1,0 1,0 0,0-1,0-2,2-1,167-360,-16 27,-66 150,-15 12,10 10,22-26,24-54,-131 248,1 1,-1-1,0 0,0 0,0 1,0-1,0 0,1 0,-1 0,0 0,0 0,0 0,0 0,0 0,0 0,0 0,1 0,-1-1,0 1,0 0,0-1,0 1,1-1,-1 1,0-1,1 1,-1-1,0 1,1-1,-1 0,0 1,1-1,-1 0,1 1,-1-1,1 0,0 0,-1 0,1 1,0-1,-1 0,1 0,0 0,0 0,0 0,0 1,0-1,0 0,0 0,0 0,0 0,0 0,1 0,-1 1,0-1,0 0,1 0,-1 0,1 0,-1 1,1-1,-1 0,1 0,-23 13,-195 81,215-93,0 0,0 0,0 0,0 1,0-1,1 1,-1-1,0 1,0 0,0-1,1 1,-1 0,0 0,1 1,-1-1,1 0,-1 0,1 1,0-1,-1 1,1-1,0 1,0-1,0 1,0 0,0 0,1-1,-1 1,1 0,-1 0,1 0,-1 0,1 0,0 0,0 0,0 0,0 0,0-1,0 1,1 0,-1 0,1 0,-1 0,1 0,0-1,0 1,0 0,0 0,122 122,167 133,-279-249,-21-24,-1 1,-14-33,3 0,2-2,3 0,1-1,-2-21,14 57,-20-127,12 130,7 17</inkml:trace>
  <inkml:trace contextRef="#ctx0" brushRef="#br0" timeOffset="13822.102">226 1432,'0'-1,"-1"1,1 0,-1-1,1 1,-1 0,1-1,-1 1,1 0,-1 0,1 0,-1-1,1 1,-1 0,1 0,-1 0,0 0,1 0,-1 0,1 0,-1 0,1 0,-1 0,0 0,1 0,-1 1,1-1,-1 0,1 0,-1 0,1 1,-1-1,1 0,-1 1,1-1,0 0,-1 1,1-1,-1 1,1-1,0 1,-1-1,1 1,0-1,0 1,-1-1,1 1,0-1,0 1,0-1,0 1,0-1,0 1,0 0,0-1,0 1,0-1,0 1,0-1,0 1,0 0,-4 39,27 103,10 46,-60-363,25 141,2-1,1 1,2 0,1-1,4-8,-3 9,-3 17,0 0,1 0,1 0,0 0,1 0,1 1,0 0,1 0,1 1,0 0,7-9,-13 22,0-1,1 1,-1 0,1-1,-1 1,1 0,0 1,0-1,-1 0,1 1,0-1,0 1,-1 0,1 0,0 0,0 1,-1-1,1 1,0-1,0 1,-1 0,1 0,-1 0,1 0,-1 0,1 1,-1-1,0 1,1 0,-1-1,0 1,0 0,0 0,-1 1,1-1,0 0,-1 0,1 1,-1-1,0 1,0 0,0-1,0 1,-1 0,1-1,0 1,-1 0,0 0,0 1,13 102,-8-87</inkml:trace>
  <inkml:trace contextRef="#ctx0" brushRef="#br0" timeOffset="14442.804">1 1093,'31'-18,"0"2,1 1,1 1,1 2,4 0,-22 7,100-19,-139 3,-112-61,124 69,5 2</inkml:trace>
  <inkml:trace contextRef="#ctx0" brushRef="#br0" timeOffset="14972.892">706 782,'-5'5,"-1"6,-5 2,0 2,-4 5,2 3,-3-2,2-1,4-2</inkml:trace>
  <inkml:trace contextRef="#ctx0" brushRef="#br0" timeOffset="15619.708">509 1713,'-5'10,"-2"12,1 8,6 3,8-3,7-8,1-12,-2-7</inkml:trace>
  <inkml:trace contextRef="#ctx0" brushRef="#br0" timeOffset="16155.567">649 1375,'0'5,"-4"6,-3-3,6-4,-2-1,-1-3</inkml:trace>
  <inkml:trace contextRef="#ctx0" brushRef="#br0" timeOffset="21859.595">1948 500,'1'-8,"1"0,0 0,0 1,1-1,0 1,1 0,0-1,0 2,0-1,1 0,0 1,0 0,0 0,6-4,20-27,36-62,-66 99,1 0,0 0,-1 0,1 0,-1 1,1-1,-1 0,1 1,-1-1,1 1,-1-1,1 1,-1 0,0 0,1-1,-1 1,0 0,0 0,0 0,1 0,-1 1,0-1,-1 0,1 0,0 1,0-1,0 0,-1 1,1-1,-1 1,1-1,-1 1,0-1,1 1,-1-1,0 1,0 0,0-1,0 1,0 0,2 3,116 229,-108-213,-25-18,-148-72,143 61,2 2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6:38.0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196 690,'8'-6,"10"-9,-26 8,-4 11,0 0,0 1,0 0,1 0,0 2,0-1,0 1,1 1,0 0,0 0,1 1,1 1,-1-1,1 1,1 0,0 1,0 0,1 0,-3 8,7-17,0 1,0-1,0 0,0 1,1-1,-1 1,1-1,-1 1,1 0,0 0,0 0,0-1,1 1,-1 0,1 0,-1 0,1 0,0 0,0 0,0 0,1 0,-1 0,1 0,0 0,0 0,0 0,0-1,0 1,0 0,1-1,-1 1,1-1,0 1,0-1,0 0,0 1,0-1,0 0,1-1,-1 1,0 0,1-1,0 1,-1-1,1 0,0 0,3 1,6-2,1-1,0 0,-1-1,1-1,-1 0,0 0,0-1,0-1,0 0,-1-1,0 0,0 0,0-1,-1-1,0 0,-1 0,1-1,-2 0,1 0,-1-1,-1-1,0 1,5-10,24-23,-35 42,-1-1,1 1,-1 0,1 0,0-1,0 1,-1 0,1 0,0 0,0 0,0 0,0 0,0 0,1 0,-1 0,0 0,0 1,1-1,-1 0,0 1,1-1,-1 1,0 0,1-1,-1 1,1 0,-1 0,0 0,1 0,-1 0,1 0,-1 0,1 0,-1 1,0-1,1 1,-1-1,0 1,1-1,-1 1,0 0,1 0,-1-1,0 1,0 0,0 0,0 0,0 0,0 1,0-1,-1 0,1 0,0 1,21 75,-22-72,0 0,0 1,1-1,0 1,0-1,0 0,1 0,0 0,0 0,0 0,1 0,-1 0,1-1,0 1,0-1,1 0,-1 0,1 0,0 0,0-1,1 1,-1-1,1 0,-1 0,1-1,4 2,-2-2,1 0,-1-1,1 0,-1 0,1-1,-1 0,1 0,-1-1,1 0,-1 0,1-1,-1 0,0 0,0-1,0 0,0 0,0-1,-1 1,1-1,-1-1,0 1,4-5,8-7,-1 0,0-1,-1-1,-1-1,-1 0,7-14,95-197,-100 193,-2-1,-1 0,-2-1,-1 0,-3-1,-1 1,-1-1,-3-1,-1-21,-9-41,8 103,0-1,0 1,0-1,0 1,0-1,0 1,0-1,0 0,0 1,0-1,0 1,-1-1,1 1,0-1,0 1,-1-1,1 1,0-1,-1 1,1 0,0-1,-1 1,1-1,-1 1,1 0,-1-1,1 1,-1 0,1 0,-1-1,1 1,-1 0,1 0,-1 0,1 0,-1 0,1 0,-1 0,0 0,1 0,-1 0,1 0,-1 0,1 0,-1 0,1 0,-1 0,0 1,1-1,-1 0,1 0,-1 1,1-1,0 0,-1 1,1-1,-1 0,1 1,0-1,-1 1,1-1,-21 32,8 2,1 0,2 0,2 1,1 0,2 1,1 0,1 2,-1 35,4 1,2-1,13 72,15 35,-21-109,-12-65,-3-7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6:53.0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320 103,'53'0,"-27"2,0-1,-1-1,1-2,-1-1,1 0,-1-2,0-1,0-1,6-4,91-55,-122 66,1 0,-1-1,1 1,-1 0,1 0,0-1,-1 1,1 0,-1 0,1 0,0 0,-1 0,1 0,0 0,-1 0,1 0,0 0,-1 0,1 0,-1 0,1 0,0 1,-1-1,1 0,-1 0,1 1,0-1,-1 0,1 1,-1-1,1 1,-1-1,1 1,-1-1,0 1,1-1,-1 1,0-1,1 1,-1-1,0 1,0 0,1-1,-1 1,0-1,0 1,0 0,0-1,0 1,0 0,0-1,0 1,0 0,0-1,0 1,0 0,-10 42,8-37,-12 47,1 1,3 0,3 1,2-1,2 15,4 251,20-214,-61-131,15 10,-1 2,0 1,-1 1,0 2,-1 0,0 2,0 1,0 1,-1 2,0 0,0 2,0 2,0 0,1 2,-1 1,1 1,-19 7,31-9,0 2,1-1,0 2,0 0,0 1,1 0,-10 8,21-14,0 1,0 0,0 0,0 0,0 1,0-1,1 1,-1-1,1 1,0 0,0 0,0 0,0 0,0 1,1-1,0 0,-1 1,1-1,0 1,1-1,-1 1,1-1,-1 1,1-1,0 1,0 0,1-1,-1 1,1-1,0 1,0-1,0 1,0-1,0 0,1 1,0 0,11 13,1-3</inkml:trace>
  <inkml:trace contextRef="#ctx0" brushRef="#br0" timeOffset="366.647">235 470,'53'-19,"22"-11,3-1,-2 5,-9 7,-11 7,-11 5,-8 4,-10 8,-10 7,-12 2,-8 3,-7-2,-2 3,0 2,3-3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6:54.4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138 19,'-12'9,"1"0,0 1,1 1,0-1,0 2,1-1,1 2,0-1,0 1,2 0,-1 0,2 1,0 0,0 0,2 0,-1 0,2 1,0-1,1 1,0 0,1 0,1-11,0-1,0 1,0-1,0 0,1 0,0 0,-1 0,1 0,0 0,0 0,1 0,-1-1,1 1,-1-1,1 1,0-1,0 0,-1 0,2-1,-1 1,0-1,0 1,0-1,1 0,-1 0,1 0,-1-1,1 1,-1-1,1 0,2 0,2 0,0-1,-1 1,1-2,0 1,0-1,-1 0,0 0,1-1,-1 0,0-1,0 0,0 0,5-4,-4 1,0 0,-1 0,0 0,0-1,-1 0,0-1,0 1,-1-1,0 0,-1-1,0 1,0-1,-1 0,0 0,-1 0,0 0,0 0,-1 0,-1-1,0-6,-1 10,-1 1,0-1,0 0,-1 1,0-1,0 1,-1 0,1 0,-1 0,-1 0,1 1,-1 0,0 0,0 0,0 0,-1 1,0 0,0 0,0 0,0 1,0 0,-1 0,0 1,1 0,-1 0,0 0,0 1,0 0,0 0,0 1,0 0,0 0,0 0,0 1,0 0,-4 2,-41 23,33-10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6:54.7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14 432,'-3'-13,"0"0,0 0,1 0,1 0,0-1,1 1,0 0,1-1,0 1,1 0,1 0,3-8,2-10,3 0,0 1,2 0,1 1,1 0,10-11,-20 30,-5 9,1 0,-1 0,0 0,0 0,1 0,-1 0,1 0,-1 0,1 0,-1 0,1 0,-1 0,1 0,0 0,0 1,-1-1,1 0,0 0,0 1,0-1,0 1,0-1,0 1,0-1,0 1,0-1,0 1,0 0,0 0,0-1,0 1,0 0,0 0,0 0,1 0,-1 0,0 1,0-1,0 0,0 0,0 1,0-1,0 1,0-1,0 1,0-1,0 1,0-1,0 1,-1 0,1 0,0-1,0 1,-1 0,1 0,0 0,-1 0,16 43,-11-20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6:55.8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83 537,'18'78,"-11"-21,-1 0,-4 1,-2-1,-4 27,3-75,0 0,0 1,-1-1,0 0,-1 0,0 0,0-1,-1 1,0-1,-1 0,0 0,0 0,0 0,-1-1,0 0,-1 0,-3 2,9-8,1-1,-1 1,0 0,0-1,0 1,1-1,-1 0,0 1,0-1,0 0,0 1,0-1,0 0,0 0,0 0,0 0,0 0,0 0,0 0,0 0,0 0,0 0,0-1,0 1,0 0,0-1,0 1,0-1,1 1,-1-1,0 1,0-1,0 1,1-1,-1 0,0 0,1 1,-1-1,1 0,-1 0,1 0,-1 0,1 1,-1-1,1 0,0 0,-1 0,1 0,0 0,0 0,0 0,0 0,0 0,0 0,0 0,0 0,0-1,0-61,11 30,1 1,1 0,1 1,2 0,2 1,0 1,2 1,1 1,2 0,0 2,1 1,24-18,-32 27,1 0,0 1,1 0,1 2,0 0,1 1,0 2,0-1,1 2,0 1,19-4,-38 10,1 1,-1-1,0 0,1 1,-1 0,0 0,1-1,-1 1,1 0,-1 1,0-1,1 0,-1 1,0 0,1-1,-1 1,0 0,0 0,0 0,0 0,0 0,0 1,0-1,0 1,0-1,0 1,-1 0,1 0,-1 0,1 0,-1 0,0 0,0 0,0 0,0 0,0 0,0 1,-1-1,1 0,-1 1,1-1,-1 0,0 1,0-1,0 0,0 1,-1-1,1 1,-1 1,-5 12,0 0,-2-1,1 0,-2 0,0 0,-1-1,0-1,-1 0,-1 0,0-1,-1-1,-10 8,13-9,-2 3,0-2,-1 1,0-1,-1-1,0-1,0 0,-1 0,0-1,-1-1,0-1,-15 4,29-9,0-1,-1 1,1-1,-1 0,1 1,0-1,-1 0,1-1,0 1,-1 0,1-1,0 1,-1-1,1 0,0 0,0 0,0 0,-1 0,1 0,0-1,1 1,-1-1,0 1,0-1,1 0,-1 1,1-1,-1 0,1 0,0 0,0 0,0 0,0-1,0 1,0 0,0 0,1-1,-1 1,1 0,0-1,0 1,0-1,1-17</inkml:trace>
  <inkml:trace contextRef="#ctx0" brushRef="#br0" timeOffset="317.479">930 0,'-20'58,"3"0,2 1,3 1,2 0,3 1,3 0,3 56,0-95,-1 0,-1-1,-1 1,-1 0,-1-1,0 0,-4 4,5-10,10-4,5-15</inkml:trace>
  <inkml:trace contextRef="#ctx0" brushRef="#br0" timeOffset="4598.049">1297 480,'1'-3,"0"1,-1-1,1 0,-1 0,1 0,-1 0,0 1,-1-1,1 0,0 0,-1 0,1 0,-1 1,0-1,0 0,0 1,0-1,-1 1,1-1,-1 1,1-1,-1 1,0 0,0 0,0 0,0 0,0 0,-1 0,1 1,0-1,-1 1,1-1,-1 1,0 0,1 0,-1 0,0 1,0-1,1 1,-1-1,0 1,0 0,0 0,0 0,1 0,-1 1,0-1,0 1,0 0,1 0,-1 0,0 0,1 0,-1 0,-1 1,-7 2,-1 1,1 0,0 0,1 1,-1 0,1 1,0 0,0 1,1 0,0 0,1 1,0 0,0 1,1-1,0 2,-1 3,7-11,0 1,0 0,0-1,1 1,0 0,0 0,0-1,0 1,1 0,-1-1,1 1,0 0,0-1,0 1,1-1,-1 1,1-1,0 0,-1 0,2 1,-1-1,0-1,1 1,-1 0,1-1,0 1,0-1,0 0,0 0,0 0,0 0,1 0,-1-1,1 1,-1-1,1 0,-1 0,1-1,0 1,-1-1,1 0,0 1,0-2,-1 1,1 0,0-1,-1 0,1 0,0 0,-1 0,16-5,-1-1,0 0,0-2,-1 0,0-1,-1 0,0-1,-1-1,0-1,-1 0,9-11,27-21,-50 44,0 0,1 1,-1-1,1 0,-1 0,1 1,-1-1,1 1,-1-1,1 0,0 1,-1-1,1 1,0-1,-1 1,1 0,0-1,0 1,0 0,-1-1,1 1,0 0,0 0,0 0,0 0,-1-1,1 1,0 1,0-1,0 0,0 0,-1 0,1 0,0 0,0 1,0-1,-1 0,1 1,0-1,0 1,-1-1,1 1,0-1,-1 1,1-1,0 1,-1 0,1-1,-1 1,1 0,-1 0,0-1,1 1,-1 0,0 0,1 0,-1-1,0 1,0 0,0 0,0 0,0 0,0-1,0 1,0 0,0 0,0 0,0 0,0-1,-1 2,1 6,1 1,0-1,0 0,1 1,0-1,0 0,1 0,0 0,0 0,1-1,0 1,0-1,2 2,9 7</inkml:trace>
  <inkml:trace contextRef="#ctx0" brushRef="#br0" timeOffset="5503.113">1805 367,'-19'16,"0"1,1 1,1 1,1 1,1 0,0 0,2 2,0 0,-9 23,1-7,171-262,-148 221,-2 2,0-1,1 1,-1-1,1 1,-1-1,1 1,0 0,0-1,0 1,-1 0,1 0,0-1,1 1,-1 0,0 0,0 0,0 0,1 0,-1 1,0-1,1 0,-1 1,0-1,1 0,-1 1,1 0,-1-1,1 1,-1 0,1 0,0 0,-1 0,1 0,-1 0,1 0,-1 1,1-1,-1 0,1 1,-1-1,1 1,-1 0,0-1,2 2,59 199,-60-198,-1-1,1 1,0-1,-1 0,1 0,0 0,0 0,1 0,-1 0,0 0,1-1,-1 1,1-1,-1 1,1-1,-1 0,1 0,0 0,0-1,0 1,-1-1,1 1,0-1,0 0,0 0,0 0,0-1,0 1,-1-1,1 1,0-1,0 0,-1 0,1 0,0-1,-1 1,1-1,-1 1,0-1,1 0,-1 0,0 0,0 0,0-1,8-9,0 0,-1-2,-1 1,0-1,-1 0,0 0,-1-1,-1 0,2-11,-6 25,2-60,-8 56,1 6</inkml:trace>
  <inkml:trace contextRef="#ctx0" brushRef="#br0" timeOffset="5920.014">2257 508,'5'3,"-1"0,1 0,-1 0,1-1,0 1,0-1,0-1,0 1,1-1,-1 1,0-2,1 1,-1 0,0-1,1 0,-1 0,1-1,-1 0,0 0,1 0,-1 0,0-1,0 0,0 0,0 0,0-1,0 1,-1-1,1 0,-1-1,0 1,0-1,0 0,-1 0,1 0,-1 0,0-1,0 1,0-1,-1 0,1 0,-1 0,0 0,-1 0,1 0,-1-1,0 1,-2 1,1 0,0 0,-1 0,0 0,0 0,0 1,-1-1,1 0,-1 1,0-1,0 1,0-1,0 1,-1 0,1 0,-1 0,0 1,0-1,0 0,0 1,0 0,0 0,-1 0,1 0,-1 0,0 1,1 0,-1-1,0 1,0 1,0-1,1 0,-1 1,0 0,0 0,0 0,0 1,0-1,0 1,0 0,0 0,1 0,-1 0,0 1,1 0,-1-1,1 1,0 1,-1-1,1 0,0 1,0-1,1 1,-2 1,-4 6,0 0,0 0,0 1,1 0,1 1,0-1,1 1,0 0,1 1,0-1,1 1,0 0,1 0,0 0,1 0,1 0,0 0,1 0,0 0,1 0,3 11,-4-17,-1 0,1 1,0-1,1 0,0 0,0-1,1 1,-1 0,1-1,1 1,-1-1,1 0,0 0,1-1,-1 1,1-1,0 0,1 0,-1 0,1-1,0 0,0 0,0-1,1 1,-1-1,1-1,0 1,-1-1,1 0,0-1,0 1,1-2,-1 1,0-1,1 0,8-1,0-2,0 0,0-1,0 0,-1-1,1-1,-1 0,2-3,7-4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02.8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0 371,'9'-30,"1"0,1 0,1 1,2 0,1 1,1 1,1 0,2 1,0 1,8-6,41-21,-66 51,0 1,-1-1,1 0,0 0,0 1,0-1,-1 1,1 0,0 0,0-1,0 1,0 0,0 0,0 1,0-1,-1 0,1 1,0-1,0 1,0 0,-1-1,1 1,0 0,0 0,-1 0,1 0,-1 0,1 1,-1-1,0 0,1 1,-1-1,0 1,0-1,0 1,0 0,0-1,0 1,-1 0,1 0,-1-1,1 2,16 126,-16-127,0-1,0 0,0 0,0 1,1-1,-1 0,0 0,1 0,-1 0,1-1,-1 1,1 0,-1-1,1 1,0-1,-1 1,1-1,0 0,-1 1,1-1,0 0,-1 0,1 0,0-1,-1 1,1 0,0-1,-1 1,1-1,-1 1,1-1,0 0,-1 1,0-1,1 0,-1 0,1 0,-1 0,0-1,0 1,0 0,0 0,0-1,0 1,0-1,0 1,0-1,-1 1,1-2,7-3,202-135,-209 140,0 0,0 0,0 1,0-1,0 1,0-1,0 1,1-1,-1 1,0-1,0 1,0 0,1 0,-1 0,0-1,0 1,1 0,-1 1,0-1,0 0,0 0,1 0,-1 1,0-1,0 1,0-1,0 1,0-1,1 1,-1 0,0-1,0 1,-1 0,1 0,0 0,0 0,0 0,-1 0,1 0,0 0,-1 0,1 0,-1 0,1 0,-1 1,1-1,-1 0,0 0,0 0,0 1,0-1,0 0,0 0,0 1,0-1,0 0,0 1,-10 74,5-57,2-9,0-1,1 1,0 0,0 0,1 1,0-1,1 0,0 0,1 0,0 1,1 0,7 3,3-8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03.1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119 424,'-13'15,"1"0,0 2,1-1,0 1,2 1,0-1,1 2,1-1,0 1,1 0,2 1,0-1,1 1,0 1,3-18,0 0,1 0,-1 0,0 0,1 0,0 0,-1 0,1 0,0 0,1 0,-1 0,0 0,1-1,0 1,0 0,0-1,0 0,0 1,0-1,0 0,1 0,-1 0,1 0,-1-1,1 1,0-1,0 1,0-1,0 0,0 0,0-1,0 1,0 0,0-1,0 0,1 0,3 0,0 0,0-1,0 0,0 0,0-1,0 0,0 0,-1-1,1 1,-1-1,0-1,0 1,0-1,0 0,3-4,-2 3,0-1,0 0,-1 0,0-1,0 0,-1 0,0 0,0-1,-1 1,1-1,-2 0,1-1,-1 1,-1 0,1-1,-1 0,-1 1,0-1,0 0,0 0,-1 0,-1 0,0 0,0 0,0 1,-1-1,-1 0,1 1,-1 0,-1-2,0 4,1 1,-1 0,0 0,0 0,-1 0,1 1,-1 0,0 0,0 0,-1 1,1-1,-1 1,1 0,-1 1,0 0,0 0,0 0,-1 0,1 1,0 0,-1 0,1 1,-4 0,-11 3</inkml:trace>
  <inkml:trace contextRef="#ctx0" brushRef="#br0" timeOffset="4895.169">655 1,'3'1,"1"1,-1 0,0 0,0 0,0 0,0 0,0 1,0-1,-1 1,1 0,-1 0,1 0,-1 0,0 0,-1 1,1-1,0 0,-1 1,0 0,0-1,0 1,0 0,-1-1,1 1,-1 0,0 1,4 226,-30-62,-4 0,24-146,-1-5</inkml:trace>
  <inkml:trace contextRef="#ctx0" brushRef="#br0" timeOffset="5115.258">457 367,'20'5,"15"2,7-1,1-1,-2-1,-3-7,-4-2,-2-1,-2 1,-1 1,-1-3,-5-1</inkml:trace>
  <inkml:trace contextRef="#ctx0" brushRef="#br0" timeOffset="5419.191">1107 424,'0'34,"0"20,0 6,0-7</inkml:trace>
  <inkml:trace contextRef="#ctx0" brushRef="#br0" timeOffset="5594.592">1078 141,'0'0</inkml:trace>
  <inkml:trace contextRef="#ctx0" brushRef="#br0" timeOffset="5901.636">1389 311,'-2'5,"-11"19,1 2,2-1,0 2,2-1,1 1,1 0,1 0,2 1,0 10,3-34,0 0,1 1,-1-1,1 0,0 0,0 0,1 0,-1 0,1 0,0 0,0-1,0 1,0 0,1-1,0 0,-1 0,1 0,0 0,1 0,-1 0,0-1,1 1,-1-1,1 0,0 0,0-1,0 1,0-1,0 0,0 0,0 0,0 0,0-1,0 1,1-1,-1 0,0-1,0 1,0-1,1 0,-1 0,0 0,1 0,4-2,1 0,-1-1,1 0,-1 0,0-1,0 0,-1-1,0 0,0 0,0-1,-1 0,0 0,0-1,0 0,-1 0,-1 0,1-1,-1 0,-1 0,0 0,0 0,-1-1,0 0,0 0,-1 0,-1 0,1 0,-2 0,1 0,-2 0,1 0,-1 0,-1 0,0 0,0-2,-1 6,0 1,1 0,-2 1,1-1,0 0,-1 1,0 0,0 0,0 0,-1 0,1 1,-1-1,0 1,0 0,0 1,0-1,0 1,-1 0,1 1,-1-1,1 1,-1 0,0 0,1 1,-1-1,0 1,0 1,1-1,-1 1,-1 0,-12 4</inkml:trace>
  <inkml:trace contextRef="#ctx0" brushRef="#br0" timeOffset="6513.799">1728 594,'1'-14,"0"0,1 0,0 0,1 1,1-1,0 1,1 0,0 0,1 1,1 0,0 0,0 0,2 1,-1 0,1 0,0 1,1 0,1 1,-1 0,1 1,1 0,0 0,0 1,11-4,-21 11,0-1,0 1,0 0,1 0,-1 0,0 0,0 1,0-1,0 1,0-1,0 1,0-1,0 1,0 0,-1 0,1 0,0 0,0 1,-1-1,1 0,-1 1,1-1,-1 1,1-1,-1 1,0 0,0-1,0 1,0 0,0 0,0 0,-1 0,1 0,0 0,-1 0,0 0,1 0,-1 0,0 0,0 0,0 0,-1 1,1-1,0 0,-1 0,1 0,3 15,-3-11,0-1,1 0,0 1,0-1,0 0,1 0,-1 0,1 0,0 0,1 0,-1 0,1-1,0 1,0-1,1 0,-1 0,1 0,0 0,0 0,0-1,0 0,1 0,-1 0,1 0,0-1,0 0,0 0,0 0,0-1,0 1,0-1,0 0,6 0,-2-2,0 0,0 0,0-1,-1 0,1-1,0 1,-1-2,0 1,1-1,-1 0,-1-1,1 0,-1 0,0-1,0 0,0 0,-1-1,0 1,3-5,85-153,-79 133,-8 15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24.5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27 115,'-1'1,"-1"1,0-1,0 1,0-1,1 1,-1 0,1 0,-1 0,1 0,0 0,-1 0,1 0,0 0,1 1,-1-1,0 0,1 0,-1 1,1-1,0 0,-1 1,1-1,0 1,1 1,-2-1,-1 224,29-96,-26-257,3 83,2 1,2 0,2 0,1 1,2 0,2 1,2 1,19-32,-36 71,1 1,-1 0,0 0,0 0,1 0,-1 0,1 0,-1 0,1 0,-1-1,1 1,0 0,-1 0,1-1,0 1,0 0,-1-1,1 1,0-1,0 1,0-1,0 1,0-1,0 0,0 1,0-1,0 0,0 0,0 0,0 0,0 0,0 0,0 0,0 0,0 0,0 0,0 0,-1-1,1 1,0 0,0-1,0 1,0-1,0 1,0-1,0 1,-1-1,1 0,0 1,-1-1,1 0,0 1,-1-1,1 0,-1 0,1 0,-1 0,1 0,-1 0,0 0,1 1,-1-1,0 0,0-1,7 65,14 39,-11-82</inkml:trace>
  <inkml:trace contextRef="#ctx0" brushRef="#br0" timeOffset="335.856">394 511,'-4'19,"-3"11,1 6,2 0,0-4</inkml:trace>
  <inkml:trace contextRef="#ctx0" brushRef="#br0" timeOffset="801.782">480 172,'0'0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27.7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0 110,'226'1,"-93"25,-133-26,1 0,-1 0,1 0,-1 0,1 0,-1 0,1-1,-1 1,1 0,-1 0,1-1,-1 1,0 0,1 0,-1-1,1 1,-1-1,0 1,1 0,-1-1,0 1,0-1,1 1,-1-1,0 1,0-1,0 1,0-1,1 1,-1-1,0 1,0-1,0 1,0-1,0 1,0-1,0 1,0-1,-1 1,1-1,0 1,0-1,0 1,0 0,-1-1,1 1,0-1,-1 1,1-1,0 1,-1 0,1-1,0 1,-1 0,1-1,0 1,-1 0,1-1,-1 1,-21-26,-65-55,80 73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28.2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184 0,'0'5,"-4"1,-8 0,-5 4,-5 0,1 3,0-1,-2-2,4 2,-1-1,4 3,9-2,6-3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29.5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403 29,'-26'17,"1"1,0 1,1 1,1 1,1 1,1 1,1 0,2 2,-6 9,11-12,-1 4,-2-1,0 0,-2-2,0 0,-15 14,1-8,18-19</inkml:trace>
  <inkml:trace contextRef="#ctx0" brushRef="#br0" timeOffset="320.658">8 0,'15'20,"9"15,5 7,3 1,-4-2,-2-8,-6-5,-1-2,1-1,-3 0,0-4,-2-1,1 1,-3-3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6:38.3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1,'48'14,"44"1,17-4,-1-2,-9-3,-12-8,-16-3,-20-1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32.3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0 106,'10'-1,"0"-1,0 0,0 0,0-1,-1-1,1 0,-1 0,0-1,0 0,0 0,-1-1,0 0,0-1,-1 0,7-6,-14 12,0 0,1 0,-1 0,1 0,-1 0,1 0,0 0,-1 0,1 1,0-1,-1 0,1 0,0 1,0-1,0 1,-1-1,1 1,0-1,0 1,0-1,0 1,0 0,0-1,0 1,0 0,0 0,0 0,0 0,0 0,0 0,0 0,1 0,-1 0,0 1,0-1,0 0,-1 1,1-1,0 1,0-1,0 1,0-1,0 1,0-1,-1 1,1 0,0 0,0-1,-1 1,1 0,-1 0,1 0,0 0,-1 0,11 101,1-42,2-1,2 0,3-1,3-1,2-1,3-2,11 17,-38-70,1-1,-1 1,0-1,1 1,-1-1,0 1,1-1,-1 0,1 1,-1-1,1 1,-1-1,1 0,-1 1,1-1,-1 0,1 0,-1 1,1-1,0 0,-1 0,1 0,-1 0,1 0,0 0,-1 0,1 0,0 0,-1 0,1 0,-1 0,1 0,0 0,-1-1,1 1,-1 0,1 0,-1-1,1 1,-1 0,1-1,-1 1,1-1,-1 1,1 0,-1-1,0 1,1-1,-1 1,0-1,1 0,-1 1,0-1,0 1,1-1,-1 1,0-1,0 0,0 1,0-1,0 1,0-1,0 0,0 1,0-1,0 0,0 1,0-1,-1 1,1-1,12-56,-12 54,75-414,-39 302,-26 115,-8 11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32.6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1,'-4'28,"-2"20,0 7,1-3,1-14,2-13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33.0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1,'-5'0,"-6"4,-1 3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33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186 0,'-10'10,"-8"12,-5 3,1 2,-1-4,4-1,0-4,-2-5,4 0,3-3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34.0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0 147,'1'-2,"1"0,-1 1,1-1,0 0,-1 0,1 1,0-1,0 1,0 0,0-1,0 1,0 0,0 0,1 0,-1 1,0-1,0 0,1 1,-1 0,0-1,1 1,-1 0,1 0,1 1,-1-2,169-30,-71 29,-100 2,-1 0,1 0,-1-1,1 1,-1 0,1 0,-1 0,1-1,-1 1,1 0,-1-1,0 1,1 0,-1-1,1 1,-1 0,0-1,1 1,-1-1,0 1,1-1,-1 1,0-1,0 1,0-1,1 1,-1-1,0 1,0-1,0 1,0-1,0 1,0-1,0 1,0-1,0 0,0 1,0-1,-1 1,1-1,0 1,0-1,0 1,-1-1,1 1,0-1,0 1,-1 0,1-1,-1 1,1-1,0 1,-1 0,1-1,-1 1,1 0,-1-1,1 1,-1 0,1 0,-32-32,28 28,-11-10,2-1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35.6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41,'5'0,"11"-5,8-1,4 0,3 1,0 1,0 2,0 1,-1 0,-1 1,-1 0,1 1,-1-1,0 0,-4-4,-12-2,-8 4,-4 4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35.9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0,'29'5,"14"2,4-1,0-6,-4-3,-4-1,-5 0,-2 1,-7 1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39.1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1 129,'45'92,"-5"99,-12-20,-29-143,1-11,2-34,63-310,21 84,-73 220,-1 6</inkml:trace>
  <inkml:trace contextRef="#ctx0" brushRef="#br0" timeOffset="433.482">481 553,'-10'14,"-3"15,1 6,2 3,3 0,3-7</inkml:trace>
  <inkml:trace contextRef="#ctx0" brushRef="#br0" timeOffset="1202.11">594 214,'-5'-4,"-2"2,-3 2,3 1,4-4,2 3,1 1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37.4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28 160,'-2'2,"0"-1,0 1,0-1,1 1,-1-1,1 1,-1 0,1 0,-1 0,1 0,0 0,0 0,0 0,0 0,0 0,1 0,-1 1,1-1,-1 0,1 1,0-1,0 0,0 1,0-1,0 1,0 0,-3 364,3-353,0-48,30-161,-13 137,2 1,2 0,3 2,7-9,23-4,-53 67,1 0,0 0,-1 0,1 0,0 1,0-1,0 0,-1 1,1-1,0 1,0 0,0 0,0 0,0 0,0 0,0 0,0 0,-1 0,1 1,0-1,0 1,0 0,0-1,-1 1,1 0,0 0,-1 0,1 0,-1 0,1 1,-1-1,1 0,-1 1,0-1,0 1,0-1,0 1,0 0,0-1,0 1,0 0,0 1,37 151,-20-107,-10-28</inkml:trace>
  <inkml:trace contextRef="#ctx0" brushRef="#br0" timeOffset="333.875">480 639,'-9'29,"-4"14,1 1</inkml:trace>
  <inkml:trace contextRef="#ctx0" brushRef="#br0" timeOffset="749.093">593 272,'-5'5,"-1"-3,0 3,-4 0,5 0,3-2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54.18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11 0,'0'10,"0"12,0 8,0 3,0 1,0-1,0 0,0-2,0-1,0-1,-4-6,-2-6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6:39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89,'-3'6,"0"0,0 0,0 0,0 0,1 1,0-1,1 1,-1 0,1 0,1-1,-1 1,1 6,-1 0,-1 1,0 0,1 0,0 1,1-1,1 0,0 0,1 0,0 1,1-2,1 1,0 0,1-1,0 0,1 0,1 0,0-1,1 0,2 3,-7-12,1-1,0 1,-1-1,1 0,0 0,0 0,1 0,-1-1,0 1,0-1,1 0,-1-1,1 1,-1-1,1 0,-1 0,1 0,-1-1,0 1,1-1,-1 0,0 0,1-1,-1 1,0-1,0 0,0 0,0 0,1-2,102-84,-12-33,-94 120,-1 1,0-1,1 0,-1 0,1 0,-1 1,1-1,-1 0,1 1,0-1,-1 0,1 1,0-1,-1 1,1-1,0 1,0 0,-1-1,1 1,0-1,0 1,0 0,-1 0,1 0,0-1,0 1,0 0,0 0,0 0,0 0,-1 1,1-1,0 0,0 0,0 0,0 1,-1-1,1 0,0 1,0-1,0 1,-1-1,1 1,0-1,-1 1,1-1,0 1,-1 0,21 45,-13-25,-6-16,0 1,0-1,1 0,0 1,0-1,1-1,-1 1,1 0,0-1,0 0,1 0,-1 0,1 0,0-1,0 0,0 0,1 0,-1 0,0-1,1 0,0 0,-1-1,1 1,0-1,0-1,0 1,0-1,0 0,0 0,0-1,0 1,0-1,-1-1,1 1,0-1,-1 0,1 0,3-3,-1 0,0 0,0-1,-1-1,1 1,-2-1,1 0,-1 0,0-1,-1 0,1 0,-2 0,1-1,-1 1,0-1,-1 0,0-1,1-7,12-165,-12 135,1 35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55.150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66 0,'-14'5,"-5"6,1-3,8-4,6-6,8-4,4 0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55.498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79 0,'-5'34,"-6"25,-1 7,-4-7,1-9,3-8,4-11</inkml:trace>
  <inkml:trace contextRef="#ctx0" brushRef="#br0" timeOffset="387.318">108 0,'-5'16,"1"-1,1 1,0 0,1-1,1 1,1 0,0 0,1 0,0 0,2 0,0 0,0-1,2 1,0-1,2 2,74 89,-77-102,0-1,0 0,0 0,0 0,0 0,1-1,-1 1,1-1,-1 0,1-1,0 1,0-1,0 0,0 0,0 0,0-1,0 0,0 0,0 0,0-1,0 1,0-1,0 0,0-1,0 1,0-2,-1 1,0-1,0 1,0-1,0-1,0 1,0-1,-1 1,0-1,0 0,0 0,0 0,0 0,-1-1,0 1,0-1,0 0,0 1,-1-1,0 0,0 0,0 0,5-114,-6 109,-2-103,1 88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57.333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200 489,'-12'3,"1"0,0 0,0 2,1-1,-1 1,1 1,0 0,0 0,1 1,0 0,0 1,0 0,1 0,1 1,-1 0,1 0,1 1,0 0,0 0,1 0,-3 9,7-17,0 1,0-1,0 0,0 1,1-1,-1 0,1 1,0-1,0 1,0-1,0 1,0-1,0 0,1 1,-1-1,1 1,-1-1,1 0,0 1,0-1,0 0,0 0,1 0,-1 0,1 0,-1 0,1 0,-1 0,1-1,0 1,0-1,0 1,0-1,0 0,0 0,0 1,1-2,-1 1,0 0,1 0,-1-1,0 1,1-1,-1 0,1 0,-1 1,1-2,-1 1,0 0,1 0,-1-1,1 0,-1 1,0-1,1 0,-1 0,0 0,0 0,2-2,24-21,-1-2,-1-1,-2-1,0-1,-2-1,-1-1,-2-1,-1-1,-1 0,0-6,-6 14,0 0,-1 0,-2-1,-1 0,-1-1,-1 1,-1-1,-1 0,-2-13,-1 33,-1 0,1 0,-1-1,-1 1,0 1,0-1,0 0,-1 0,1 1,-2-1,1 1,-1 0,0 0,0 0,-1 1,1-1,-1 1,1 4,0 0,0 1,1 0,-1-1,0 1,0 0,0 1,1-1,-1 1,0 0,0-1,1 2,-1-1,1 0,-1 1,1 0,-1-1,1 1,0 1,0-1,0 0,0 1,0-1,1 1,-1 0,1 0,0 0,0 0,0 1,0-1,0 0,1 1,-1 0,-6 11,1 0,1 0,0 1,1 0,0 0,2 1,0-1,0 1,2 0,0 0,1-1,0 1,2 0,0 0,1-1,0 1,2-1,0 0,0 0,2 0,0-1,4 6,135 243,-134-246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57.536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19 1,'-9'34,"1"15,7-4,4-11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57.73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1 1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59.050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199 0,'-18'10,"1"1,1 1,0 0,1 1,0 1,1 0,0 1,1 1,1 0,0 0,2 1,-4 7,12-20,0 1,0-1,1 1,-1 0,1 0,0 0,0 0,1 0,-1 0,1 0,0 0,0 0,1 0,0-1,0 1,0 0,0 0,1 0,-1-1,1 1,1 0,-1-1,1 0,-1 0,1 0,0 0,1 0,-1 0,1-1,-1 1,1-1,0 0,0-1,1 1,-1 0,1-1,-1 0,1 0,2 0,3 1,0 0,1-1,-1-1,0 0,1 0,-1-1,0 0,1-1,-1 0,0 0,1-1,-1-1,0 0,15-3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8:00.21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0,'0'29,"4"9,3-1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8:00.368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1,'0'0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8:00.685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8 55,'-3'16,"1"0,0 0,2 0,-1 0,2 0,0 0,1 0,1 0,0-1,1 1,1-1,0 0,1 0,3 4,-8-16,1-1,0 1,0-1,0 0,0 1,0-1,0 0,1 0,-1 0,1 0,-1-1,1 1,0-1,0 0,-1 0,1 0,0 0,0 0,0 0,0-1,1 1,-1-1,0 0,0 0,0 0,0-1,0 1,0-1,0 1,0-1,0 0,0 0,0 0,0-1,-1 1,1-1,0 0,-1 1,1-1,-1 0,0 0,0-1,0 1,0 0,0-1,0 1,0-1,-1 0,5-5,-1 1,1-1,-2 0,1 0,-1 0,-1-1,1 1,-1-1,-1 0,0 0,0 0,-1 0,0-1,0 1,-1 0,0 0,-1 0,0-1,-1 1,1 0,-2 0,1 0,-1 1,-1-1,0 0,0 1,0 0,-1 0,0 1,-6-8,7 13,1 0,0 0,-1 0,1 0,-1 1,0-1,0 1,1 0,-1 0,0 0,0 1,0-1,0 1,0 0,0 0,0 0,0 1,0-1,0 1,0 0,0 0,1 1,-1-1,0 1,1-1,-1 1,-1 1,-14 9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8:01.168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1 162,'103'-140,"-102"139,0 0,1 1,-1-1,1 1,-1-1,1 1,0-1,-1 1,1 0,-1 0,1 0,-1 0,1 0,0 0,-1 0,1 1,-1-1,1 0,-1 1,1-1,-1 1,1 0,-1 0,0-1,1 1,-1 0,0 0,1 0,-1 0,0 0,0 1,0-1,0 0,0 1,0-1,-1 0,1 1,0-1,-1 1,1-1,-1 1,1-1,-1 1,0-1,0 1,1 0,-1-1,0 1,-1-1,1 1,10 20,-6-17,0 0,1 0,-1-1,1 0,0 0,0 0,0 0,0-1,1 0,0 0,-1 0,1-1,0 1,0-2,0 1,1-1,-1 1,0-2,1 1,-1-1,0 0,1 0,-1-1,0 0,0 0,1 0,-1-1,0 0,0 0,0 0,-1-1,1 0,-1 0,1-1,-1 1,0-1,0 0,0-1,-1 1,0-1,0 0,3-3,9-43,-12 27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6:39.5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27 338,'26'-9,"-1"-1,0-2,-1 0,0-2,-1 0,0-2,-2 0,0-2,0-1,-17 17,1-1,-2 0,1 0,0 0,-1-1,1 1,-1-1,0 0,0 0,0 0,-1 0,1-1,-1 1,0-1,-1 1,1-1,-1 0,0 1,0-1,0 0,0 0,-1 0,0 0,0 0,-1 0,1 0,-1 1,0-1,0 0,-1 0,1 1,-1-1,0 1,0-1,-1 1,1 0,-1 0,0 0,0 0,0 0,-1 0,-1 1,1 1,-1-1,1 1,-1 0,0 0,0 1,0-1,0 1,0 0,0 1,0-1,-1 1,1 0,0 0,0 1,0-1,0 1,0 0,0 1,0-1,0 1,0 0,1 0,-1 0,0 1,1 0,0 0,0 0,0 0,0 1,-3 3,-6 6,1 0,1 1,0 1,1 0,0 0,1 1,1 0,-4 11,7-19,1 1,0-1,1 1,-1 0,2 0,-1 0,1 0,1 1,-1-1,2 1,-1-1,1 0,1 1,0-1,0 1,1-1,0 0,0 0,1 0,1 0,-1 0,1 0,1-1,-1 0,2 0,-1 0,1-1,0 1,0-1,1-1,0 1,5 2,-1-3,1 0,1-1,-1-1,1 1,0-2,0 0,0-1,0 0,1 0,-1-2,1 0,-1 0,0-1,1-1,-1 0,3-2,9-2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59.79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141 0,'0'737,"0"-735,-1 0,1 0,-1 0,1-1,-1 1,1 0,0 0,0 0,0 0,0 0,0 0,0 0,0 0,1 0,-1 0,1 0,0-1,-1 1,1 0,0 0,0-1,0 1,0 0,0-1,0 1,1-1,-1 1,1-1,-1 0,1 1,-1-1,1 0,-1 0,1 0,0 0,0-1,1 2,9-8</inkml:trace>
  <inkml:trace contextRef="#ctx0" brushRef="#br0" timeOffset="217.028">0 424,'15'5,"18"1,9 0,3-1,-3-2,-3-1,-3-1,-4 0,-1-1,-2 0,-6-1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57.948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12 408,'-4'-29,"-3"-19,6-6,7 2,3 4,5 6,5 5,3 9,-1 4,0 7,1 5,-2 11,-6 4</inkml:trace>
  <inkml:trace contextRef="#ctx0" brushRef="#br0" timeOffset="381.597">351 211,'13'-7,"0"1,0-2,-1 0,-1 0,1-1,-1-1,-1 0,0 0,0-1,-1 0,-1-1,1 0,-2 0,0-1,2-4,-9 16,1 0,0-1,-1 1,0 0,1 0,-1-1,1 1,-1 0,0-1,0 1,0 0,0-1,0 1,0 0,0-1,0 1,-1 0,1-1,0 1,-1 0,1 0,-1-1,0 1,1 0,-1 0,0 0,0 0,0 0,1 0,-1 0,0 0,0 0,-1 0,1 0,0 1,0-1,0 0,0 1,-1-1,1 1,0-1,0 1,-1 0,1-1,0 1,-1 0,1 0,-1 0,1 0,0 0,-1 0,1 1,0-1,-1 0,1 1,0-1,0 1,-1-1,1 1,-1 0,-16 8,1 1,0 1,1 1,0 0,1 1,0 0,1 1,0 1,1 1,1-1,-4 9,12-20,0 0,0 0,0 0,1 0,0 0,0 1,0-1,0 1,1 0,0 0,0 0,0 0,0 0,1 1,0-1,0 0,0 1,1-1,0 1,0-1,0 0,1 1,0-1,0 1,0-1,0 0,1 0,0 0,0 0,1 0,-1 0,1 0,0-1,0 1,1-1,-1 0,1 0,0 0,0-1,1 1,8 1,1 0,0-1,0 0,0-2,0 1,1-2,-1 0,1 0,-1-2,1 0,-1 0,1-1,30-1,-21 2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8:03.317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83 555,'-5'2,"0"0,0 0,0 1,1 0,0 0,-1 0,1 0,0 1,0-1,1 1,-1 0,1 0,0 0,0 1,0-1,1 1,-1 0,1 0,0 0,1 0,-1 0,1 0,0 0,0 0,0 6,-1 63,2-72,0 0,0 0,1-1,-1 1,1 0,0 0,-1-1,1 1,0 0,0-1,0 1,0-1,0 1,0-1,1 1,-1-1,0 0,1 0,-1 0,1 0,-1 0,1 0,0 0,-1 0,1 0,0-1,0 1,0-1,-1 1,1-1,0 0,0 0,0 0,0 0,-1 0,1 0,0 0,0-1,9-3,-1 0,-1-1,1-1,-1 0,0 0,0 0,0-1,-1-1,0 1,-1-1,0-1,0 1,-1-1,0 0,0-1,-1 1,0-1,-1 0,0-1,0 1,1-7,0 1,0-1,-2 0,0 0,-1-1,0 1,-2 0,0-1,-1 1,-1 0,0-1,-1 1,-1 0,-1-1,4 15,0 0,0 0,-1 0,1 0,0 1,-1-1,0 0,1 1,-1 0,0-1,0 1,-1 0,1 0,0 0,-1 0,1 0,-1 1,0-1,1 1,-1 0,0-1,0 1,0 1,0-1,0 0,0 1,0-1,-2 1,-3 8,29-2,-8-9,-1 0,0-1,0-1,-1 0,1 0,-1-1,0-1,-1 0,1 0,-1-1,-1 0,0-1,0 0,0 0,-1-1,-1 0,0-1,0 1,4-11,50-139,-55 272,47 639,-49-719,8 53,-4 0,-4 1,-5 53,0-128,1 0,-2-1,1 0,-1 1,-1-1,0 0,0 0,-1 0,-1 0,1-1,-2 0,1 0,-7 8,11-16,0 0,1 0,-1-1,0 1,0 0,0 0,0-1,0 1,0-1,0 1,0-1,0 1,0-1,0 0,0 0,-1 1,1-1,0 0,0 0,0 0,0 0,0 0,-1 0,1-1,0 1,0 0,0 0,0-1,0 1,0-1,0 1,0-1,0 1,0-1,0 0,0 0,0 1,0-1,1 0,-1 0,0 0,1 0,-1 0,0 0,1 0,-1-1,-17-51,17-209,13 136,-6 94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8:04.63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1 517,'30'-23,"0"0,-2-2,-1-2,-1 0,-1-1,-1-2,-2 0,-1-2,-1 0,-2-2,5-14,-22 48,0-1,0 0,0 1,-1-1,1 0,0 0,-1 1,1-1,0 0,-1 0,1 0,-1 0,1 0,-1 0,0 0,1 0,-1 0,0 0,0 0,0 0,1 0,-1 0,0 0,0 0,-1 0,1 0,0 0,0 0,0 0,-1 0,1 0,-1 0,1 0,-1 0,1 0,-1 0,1 0,-1 0,0 1,1-1,-1 0,0 0,0 1,0-1,1 0,-1 1,0-1,0 1,0-1,0 1,0 0,0-1,0 1,0 0,0 0,0 0,0-1,0 1,0 0,0 1,-1-1,-8 6,0 1,0 1,1 0,0 0,0 1,1 0,0 1,1-1,0 2,1-1,0 1,0 0,1 0,-2 6,4-12,0-1,1 2,-1-1,1 0,0 0,0 1,0 0,1-1,0 1,0 0,0-1,1 1,0 0,0 0,1-1,-1 1,1 0,0-1,1 1,-1 0,1-1,0 0,1 1,-1-1,1 0,0 0,0 0,1-1,0 1,-1-1,1 0,1 0,-1 0,0 0,1-1,0 0,0 0,0 0,0-1,1 1,-1-1,14 0,0-1,0-1,-1-1,1-1,0 0,-1-1,1-1,-1-1,0 0,-1-2,1 0,-1-1,0 0,-1-2,0 0,-1 0,0-2,0 0,-2 0,1-1,-1-1,-1 0,-1-1,6-10,15-49,-32 74,-1-1,0 1,1 0,-1 0,0 0,1 0,-1 0,0 0,1-1,-1 1,0 1,1-1,-1 0,0 0,1 0,-1 0,0 0,1 1,-1-1,0 0,1 0,-1 1,1-1,-1 1,1-1,-1 0,1 1,-1-1,1 1,-1-1,1 1,-1-1,1 1,0 0,-1-1,1 1,0-1,0 1,-1 0,1-1,0 1,0 0,0-1,0 1,0 0,0 0,-4 4,1 1,-1-1,1 1,0 0,1 0,0 0,0 1,0-1,0 1,1-1,0 1,1-1,0 1,0-1,0 1,0 0,1-1,0 1,1-1,0 0,0 1,0-1,0 0,1 0,0 0,0-1,1 1,0-1,0 1,0-1,0 0,1-1,0 1,0-1,0 0,1 0,-1-1,4 2,0-2,0-2,0 1,1-1,-1 0,0-1,0 0,0-1,0 0,0 0,0-1,0 0,0-1,0 0,-1 0,1-1,-1 0,0 0,1-2,133-102,-129 97,0 0,-1-2,-1 1,0-2,0 1,-1-1,-1-1,-1 0,0 0,-1-1,0 0,-1 0,-1 0,2-17,-6 31,0 1,0-1,-1 0,1 1,0-1,-1 0,0 0,1 0,-1 1,0-1,0 0,0 0,0 0,-1 1,1-1,0 0,-1 0,1 1,-1-1,0 0,1 1,-1-1,0 0,0 1,0-1,0 1,0-1,0 1,-1 0,1 0,0-1,-1 1,1 0,-1 0,1 0,-1 0,0 1,1-1,-1 0,0 1,1-1,-1 1,0-1,0 1,0 0,1 0,-1 0,0 0,0 0,0 0,1 1,-1-1,0 0,0 1,1 0,-1-1,0 1,1 0,-1 0,0 0,1 0,0 0,-1 0,1 0,-1 1,-6 8,0-1,1 2,0-1,1 1,0 0,1 0,0 1,1 0,0-1,1 1,-2 12,4-18,0 0,0 0,0 0,1 0,0 0,0 0,1 0,-1 1,1-1,1-1,-1 1,1 0,0 0,0 0,1-1,0 1,0-1,0 0,0 0,1 0,0 0,0-1,0 1,1-1,0 0,2 0,1-1,-1 1,1-2,0 1,0-1,0 0,0-1,0 0,0 0,1-1,-1 0,0 0,0-1,1 0,-1 0,7-3,4-3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8:05.12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0 248,'419'-29,"-168"1,-260 28,0 0,0-1,0 0,0 0,0-1,0 0,0-1,0 0,0 0,1-1,0 0,0 0,0-1,0 0,-3-3,4 1,0 1,0-1,1 0,0 0,1 0,-1-1,1 0,1 0,0-1,0 1,0-1,1 0,0 0,0-3,-1-12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9:07.818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320 23,'29'-23,"-37"50,-9 1,-2 0,0-1,-2-1,-1-1,-1 0,-15 11,-69 77,48-34,44-61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9:25.7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573 92,'-205'242,"-55"128,160-256,100-114,0-1,0 1,0 0,0 0,0 0,0-1,0 1,0 0,0 0,-1-1,1 1,0 0,0 0,0 0,0-1,0 1,0 0,-1 0,1 0,0 0,0 0,0-1,-1 1,1 0,0 0,0 0,0 0,-1 0,1 0,0 0,0 0,-1 0,1 0,0 0,0 0,0 0,-1 0,1 0,0 0,0 0,-1 0,1 0,0 0,0 0,-1 0,1 0,12-24,31-43,3 2,3 2,19-17,2-3,189-221,-177 234,-80 70,0 1,-1-1,1 0,0 1,-1-1,1 1,0-1,-1 1,1 0,-1 0,1 0,-1 0,1 0,-1 0,0 0,1 0,-1 0,0 1,0-1,0 0,0 1,0-1,0 1,-1-1,1 1,0-1,-1 1,1 0,-1-1,1 1,-1 0,0 0,0-1,0 1,0 0,0-1,0 1,-1 0,1 0,0-1,-1 1,1 0,-1 0,1 1,-2 60,-3 0,-2 0,-11 42,-15 173,34-262,0-14,0 1,0-1,-1 1,1-1,-1 0,1 1,-1-1,0 1,0-1,0 1,0-1,0 1,0-1,-1 1,1-1,-1 1,0-1,0 0,0 1,0-1,0 0,0 0,-1 0,1 0,-1 0,1 0,-1 0,0 0,0-1,0 1,0-1,0 1,0-1,0 0,0 0,-1 0,0 1,-8-5,0 1,1-1,-1-1,1 0,-1 0,1-1,1-1,-1 1,1-2,-7-4,-33-20,-147-74,168 94,4 3</inkml:trace>
  <inkml:trace contextRef="#ctx0" brushRef="#br0" timeOffset="1314.283">742 769,'58'-33,"-3"-3,-1-2,-1-2,-2-3,7-11,-28 27,-1-1,-2-2,-1-1,-1-1,12-21,-25 33,0 1,-1-1,-1-1,-1 0,-1 0,-1-1,-1 0,-1 0,-1-1,0 1,-2-8,-1 28,-1 0,1 0,-1 0,0 0,1 0,-1 0,0 1,0-1,-1 0,1 0,0 0,-1 0,1 0,-1 0,1 0,-1 0,0 0,0 1,0-1,0 0,0 0,0 1,-1-1,1 1,0-1,-1 1,1 0,-1 0,1-1,-1 1,0 0,0 0,1 1,-1-1,0 0,0 1,0-1,0 1,0-1,0 1,0 0,0 0,0 0,0 0,0 0,0 0,0 1,0-1,0 1,0-1,1 1,-1 0,0-1,0 1,0 0,-1 2,-21 15,1 2,1 0,1 2,1 1,0 0,2 1,1 1,1 1,1 0,1 1,2 0,0 2,2-1,2 1,0 1,3-15,2-1,0 1,1 0,0 0,1 0,1-1,0 1,1 0,1 0,0 0,1 0,1-1,2 7,-2-16,0 0,1 0,0 0,0 0,1-1,-1 1,1-1,0-1,0 1,0-1,0 0,1-1,-1 1,1-1,-1-1,1 1,0-1,0 0,0 0,0-1,0 0,0-1,0 1,0-1,0 0,22-5,-1 0,1-2,-1-1,0-1,-1-2,-1 0,0-2,0-1,-1-1,17-15,96-78,-136 108,0-1,0 0,0 1,1-1,-1 1,1-1,-1 1,1 0,-1 0,1 0,-1 1,1-1,0 0,0 1,-1 0,1 0,0 0,-1 0,1 0,0 0,0 1,-1-1,1 1,0 0,-1 0,1 0,-1 0,1 0,-1 1,0-1,1 1,-1-1,0 1,0 0,0 0,0 0,0 0,-1 0,1 0,-1 1,1-1,-1 1,0-1,0 1,0-1,1 2,-1 6,0 1,-1-1,0 0,-1 1,0-1,0 0,-1 1,-1-1,0 0,0-1,-1 1,0 0,0-1,-1 0,0 0,-1 0,0-1,-5 5,5-5,-1 1,0-2,0 1,-1-1,0 0,0-1,0 1,-1-2,0 1,0-1,-1-1,0 0,-8 3,84-6,170-4,-218 0,1 0,-1-2,0 0,0-1,0 0,-1-2,0 0,0-1,-1-1,0 0,-1-1,0-1,10-10,-2-15,-22 36,-1 1,0-1,0 1,1-1,-1 0,0 1,0-1,0 0,1 0,-1 1,0-1,0 0,0 1,0-1,0 0,-1 1,1-1,0 0,0 1,0-1,-1 0,1 1,0-1,-1 0,1 1,0-1,-1 1,1-1,-1 0,1 1,-1-1,1 1,-1 0,1-1,-1 1,0-1,1 1,-1 0,1 0,-1-1,0 1,1 0,-1 0,0 0,0-1,1 1,-1 0,0 0,1 0,-1 0,0 0,1 1,-1-1,0 0,1 0,-1 0,0 1,-7 1,1 1,-1 0,1 0,0 1,0 0,0 0,0 0,1 1,0 0,0 1,0-1,0 1,1 0,0 0,1 1,-1 0,1 0,0 0,1 0,-2 4,4-8,-1-1,1 1,0 0,0 0,0 0,1 0,-1 0,1 0,-1 0,1 0,0 0,0 0,0 0,1 0,-1 1,1-1,0-1,-1 1,1 0,1 0,-1 0,0 0,1-1,-1 1,1 0,0-1,0 0,0 1,0-1,0 0,1 0,-1 0,1 0,3 2,1 1,1-1,-1-1,0 1,1-1,0-1,0 1,0-1,0 0,0-1,8 0,-2 1,0-1,-1 0,1-1,0 0,0-2,0 1,-1-2,1 0,-1 0,1-2,-1 1,-1-2,1 1,-1-2,0 0,0 0,-1-1,0-1,0 1,7-10,-17 17,9-8,0-2,0 0,-2 0,1 0,-1-1,-1 0,0-1,-1 0,0 0,3-13,-9 22,0 1,-1-1,1 1,-1 0,0-1,0 1,-1 0,1-1,-1 1,0 0,1 0,-1 0,0 0,-1 0,1 1,0-1,-1 1,0-1,0 1,1 0,-1 0,0 0,0 1,-1-1,1 1,0-1,-1 1,1 0,0 1,-1-1,1 0,-1 1,1 0,-1 0,0 0,1 0,-1 0,-1 1,-6 10,35-2,124-20,-117 6,213-30,-215 34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9:31.9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1 158,'163'25,"14"-49,-178 24,1-1,-1 1,0-1,1 1,-1-1,1 0,-1 1,0-1,1 1,0-1,-1 0,1 1,-1-1,1 0,0 0,-1 1,1-1,0 0,0 0,0 0,-1 1,1-1,0 0,0 0,0 0,1 0,-1 1,0-1,0 0,0 0,0 0,1 1,-1-1,0 0,1 0,-1 1,1-1,-1 0,1 1,-1-1,1 0,-1 1,1-1,-1 1,1-1,0 1,-1-1,1 1,0 0,0-1,-1 1,1 0,0-1,0 1,0 0,-1 0,1 0,0 0,0 0,0 0,-1 0,2 0,-63-33,51 29,0 0,0-1,0 0,1-1,0 0,0-1,0 0,1 0,0-1,0 0,2-5,5 2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9:32.9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106 1,'-15'19,"-4"16,-4 2,2 0,5-2,5-7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9:31.4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1,'111'484,"-109"-476,-2-3,1 1,-1-1,1 0,1 0,-1 0,1 0,0 0,0 0,0-1,1 1,-1-1,1 1,0-1,1 0,-1 0,2 1,-1-5,-1-1,0-1,0 1,0 0,0-1,-1 1,1-1,0 0,-1 0,1 0,-1-1,1 1,-1 0,0-1,0 1,0-1,-1 0,1 0,-1 0,1 0,-1 0,0 0,0 0,0-2,97-293,2 115,-93 172,-6 6</inkml:trace>
  <inkml:trace contextRef="#ctx0" brushRef="#br0" timeOffset="1001.52">678 453,'-5'24,"-1"12,0 6,6 0,3-3,5-7,2-14,0-11</inkml:trace>
  <inkml:trace contextRef="#ctx0" brushRef="#br0" timeOffset="1267.047">707 142,'-5'10,"-2"2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5:30.0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439 498,'-20'-8,"0"2,0 0,0 2,-1 0,1 1,-1 1,0 1,0 1,1 0,-1 2,0 0,1 2,-1 0,1 1,0 1,-14 7,28-9,1-1,-1 1,1 1,0-1,0 1,0-1,1 2,0-1,0 0,0 1,0 0,1-1,0 1,0 1,1-1,0 0,0 1,0-1,1 1,0 0,0-1,1 1,-1 0,1-1,1 1,0 0,0 0,0-1,0 1,1-1,0 1,1-1,0 0,0 0,0 0,0 0,1-1,0 1,0-1,1 0,-1 0,1 0,0-1,0 1,1-1,3 2,14 3,0-1,0-1,1 0,0-2,0-1,0-1,1-1,-1-1,1-1,-1-1,0-2,1 0,-1-1,0-2,-1 0,3-3,6-1</inkml:trace>
  <inkml:trace contextRef="#ctx0" brushRef="#br0" timeOffset="916.463">891 469,'-35'17,"0"1,2 2,0 1,2 1,0 2,1 2,-8 10,35-34,-1 1,1 0,0 0,0 0,0 1,1-1,-1 1,1-1,0 1,0 0,0 0,0 0,1 0,0 0,0 1,0-1,0 0,0 1,1-1,0 0,0 1,0-1,0 0,1 1,0-1,0 0,0 0,0 1,1-1,0 0,-1 0,1 0,1-1,-1 1,1 0,-1-1,1 0,0 0,0 1,0-2,1 1,-1 0,2 0,2 0,-1 0,2 0,-1-1,0 0,0 0,1-1,-1 0,0 0,1-1,-1 0,1 0,-1 0,1-1,-1-1,1 1,-1-1,0 0,0-1,0 0,5-3,129-82,-92 48,-2-2,-3-2,35-43,-56 78,-17 41,-5-22,0 2,1 0,0-1,1 1,1 0,0-1,0 0,1 0,0 0,1-1,0 0,1 0,0 0,1-1,1 1,-5-5,0-1,1 0,0 0,0 0,0-1,0 1,0-1,1 0,-1-1,1 0,0 0,0 0,0 0,0-1,0 0,0 0,0-1,0 1,0-1,1-1,-1 1,0-1,0 0,0-1,0 1,0-1,0 0,1-1,21-12,-1-1,0-2,-1 0,-1-2,-1 0,-1-2,6-7,-6 5,2 1,0 1,2 1,0 2,1 1,16-8,-42 24,0 0,0 0,1 1,-1-1,1 0,-1 1,1 0,-1 0,1-1,0 2,0-1,0 0,0 0,0 1,-1 0,1-1,0 1,0 0,0 1,0-1,0 0,0 1,0 0,0-1,-1 1,1 0,0 1,0-1,-1 0,1 1,-1-1,1 1,-1 0,0 0,0 0,0 0,0 0,0 1,0-1,-1 1,1-1,-1 1,1-1,-1 1,0 0,0-1,0 3,0 7,0-1,-2 1,1-1,-1 1,-1-1,0 0,-1 0,0 0,0 0,-1 0,-1 0,0-1,0 0,-1 0,0 0,-1-1,0 0,-1 0,1-1,-2 0,1 0,-1-1,-1 0,5-4,0 0,0 0,0-1,0 0,0 0,0 0,-1-1,1 0,-1 0,1 0,-1-1,1 0,-1 0,0 0,7 0,-1 1,1-1,-1 0,1 1,-1-1,1 0,0 0,-1 0,1 1,-1-1,1 0,0 0,-1 0,1 0,0 0,-1 0,1 0,-1-1,1 1,0 0,-1 0,1 0,-1-1,1 1,-1 0,1-1,0 1,-1 0,1-1,-1 1,0 0,1-1,-1 1,1-1,-1 1,0-1,1 1,-1-1,0 0,1 1,-1-1,0 1,0-1,0 0,0 1,1-1,-1 1,0-1,0 0,0 1,0-1,0 0,-1 1,1-1,0 1,0-1,0 0,0 1,-1-1,1 1,0-1,-1 1,1-1,0 1,-1-1,1 1,-1-1,1 1,0-1,-1 1,23-4,1 0,-1 2,1 1,0 1,0 0,-1 2,1 1,-1 1,2 1,-1-4,0 0,-1-1,1-2,-1 0,1-2,-1 0,0-1,0-1,-1-2,0 0,0-1,-1-1,0 0,-1-2,0 0,0-2,-2 0,0-1,0 0,4-8,-14 17,0 0,-1 0,-1 0,1-1,-1 0,0 0,0-1,-1 1,0-1,0 0,-1 0,0 0,0 0,-1-1,0 1,-1-1,0 0,0 1,-1-1,0 0,0 0,-1 1,0-1,-1 1,0-1,0 1,-1-1,-1 0,0 5,-1 1,0-1,0 1,0 0,0 0,-1 1,1 0,-1 0,0 0,1 0,-1 1,0 0,0 0,0 1,0 0,0 0,0 0,0 1,0-1,1 1,-1 1,0-1,0 1,1 0,-1 1,1-1,0 1,-1 0,1 0,1 1,-1-1,0 1,1 0,0 0,0 1,0-1,0 2,-3 3,0 0,0 0,1 0,0 1,1 0,0 1,0-1,1 1,1 0,0 0,0 0,1 0,1 0,0 1,0-1,1 0,1 1,-1-1,2 0,0 1,0-1,1 0,0 0,1-1,1 1,-1-1,2 0,-1 0,1 0,1-1,4 6,4 1,1-1,0 0,1-1,1 0,0-2,1 0,0-1,1-1,0-1,1 0,-1-2,2 0,-1-2,1 0,0-1,0-2,0 0,0-1,0-1,3-1,-1 0</inkml:trace>
  <inkml:trace contextRef="#ctx0" brushRef="#br0" timeOffset="4100.066">3825 554,'-6'0,"-1"0,0 1,1 0,-1 0,0 0,1 1,-1 0,1 0,0 1,0 0,0 0,0 0,0 1,1-1,-1 1,1 1,0-1,0 1,1 0,-1 0,1 0,0 1,1-1,-1 1,1 0,0 0,1 0,-1 1,0 2,1-4,0-1,0 1,0 0,1-1,0 1,0 0,0 0,0 0,1 0,-1 0,1 0,1 1,-1-1,1 0,0 0,0-1,0 1,1 0,0 0,0 0,0-1,0 1,1-1,-1 0,1 0,0 0,1 0,-1 0,1-1,0 1,-1-1,1 0,1 0,-1 0,0-1,1 0,-1 0,1 0,0 0,1 0,8-1,-1 0,1-1,0-1,0 0,0-1,-1-1,1 0,-1 0,0-1,0-1,0-1,-1 1,1-2,-1 0,-1 0,1-1,-1-1,-1 0,0 0,0-1,-1 0,0-1,0 0,-1 0,-1-1,0 0,-1 0,2-6,-5 11,0 0,-1 0,0 0,0 0,0-1,-1 1,-1 0,1-1,-1 1,0-1,-1 1,0-1,0 1,0 0,-1 0,0-1,-1 1,1 1,-1-1,-1 0,1 1,-1-1,0 1,-3-3,1 4,-1-1,1 1,-1 1,0-1,-1 1,1 0,-1 1,1 0,-1 0,0 1,0 0,0 0,0 1,-1 0,1 0,0 1,0 0,-1 0,1 1,0 0,0 1,0 0,0 0,0 0,0 1,-2 2,10-6,1 1,-1 0,0-1,1 1,-1 0,0 0,1 0,-1-1,0 1,1 0,-1 0,0 0,1 0,-1 0,1 0,-1-1,0 1,1 0,-1 0,1 0,-1 0,1 1,-1-1,0 0,1 0,-1 0,0 0,1 0,-1 0,1 1,-1-1,0 0,1 0,-1 0,0 1,1-1,-1 0,0 1,0-1,1 0,-1 1,0-1,0 0,0 1,1-1,-1 0,0 1,0-1,0 1,0-1,0 0,0 1,0-1,0 1,0-1,0 0,0 1,0-1,0 1,0-1,0 0,0 1,0-1,0 1,-1-1,1 0,0 1,0-1,0 0,20-4,1-1,-1 0,0-2,0 0,-1-2,0 0,-1-1,0-1,0 0,-1-2,0 0,5-7,-6 8,7-4,-1 0,-1-2,0 0,-1-2,-2 0,0-1,-1-1,-1 0,-1-1,-1-1,-1-1,6-15,-8 22,-9 432,39 223,-35-575,-3 0,-3 0,-3 1,-2-1,-3 0,-2-1,-4 0,-18 52,32-108,-1-1,0 0,0 0,0 0,0 0,-1 0,0 0,0 0,0 0,0-1,0 1,-1-1,0 0,0 1,0-1,0 0,0-1,0 1,-1 0,1-1,-1 0,0 0,0 0,0 0,0-1,0 0,0 1,0-1,0-1,0 1,-1-1,1 1,0-1,0 0,-1-1,1 1,0-1,0 0,0 0,0 0,0 0,0-1,0 0,-3-1,-1-7,0-1,0 1,1-1,1-1,0 1,0-1,1 0,1-1,0 1,1-1,0 1,0-1,2 0,0 0,0 0,1 0,1-1,0 1,0 0,2-1,-2-21,0 4,1-1,1 1,2 0,1 0,2 1,1 0,1 0,1 1,2 0,1 1,1 0,2 2,0 0,2 0,2 0,4-2</inkml:trace>
  <inkml:trace contextRef="#ctx0" brushRef="#br0" timeOffset="70390.905">552 2050,'-6'-5,"1"1,-1 0,0 0,-1 0,1 1,0 0,-1 0,0 1,1 0,-1 0,0 0,0 1,-1 0,1 1,0-1,0 1,0 1,0-1,0 1,0 0,0 1,0 0,0 0,0 0,1 1,-1 0,1 1,0-1,-4 4,8-5,0 0,0 1,0-1,1 1,-1 0,1 0,-1 0,1 0,0 0,0 0,0 0,1 0,-1 0,1 0,0 0,-1 0,2 1,-1-1,0 0,0 0,1 0,0 0,0 0,0 0,0 0,0 0,0 0,1 0,0 0,-1-1,1 1,0 0,73 76,-11-42,-50-30,1 0,-1 2,0-1,-1 2,0 0,-1 1,0 0,1 2,-11-10,0 0,0 0,0 0,0 0,-1 0,0 1,0-1,0 1,0-1,0 1,0-1,-1 1,0-1,0 1,0 0,0-1,0 1,-1-1,0 1,0-1,0 1,0-1,0 1,0-1,-1 0,0 0,0 0,0 0,0 0,0 0,0 0,-1-1,0 1,1-1,-1 0,0 1,0-1,0-1,0 1,0 0,-1-1,1 0,0 1,-2-1,-3 4,-1-1,1 0,-1 0,0-1,0 0,0-1,-1 0,1 0,0-1,-1 0,1-1,-1 0,1 0,-1-1,1 0,-1-1,1 0,0 0,0-1,-9-4,0-5</inkml:trace>
  <inkml:trace contextRef="#ctx0" brushRef="#br0" timeOffset="70724.267">1088 1626,'-13'71,"4"0,2 1,4 0,2-1,4 2,-2 15,0 131,7-187,-6-29,-1 0,0 0,0-1,0 1,0 0,-1 0,1 0,-1 0,1 1,-1-1,0 0,0 0,-1 0,1 0,-1 0,1 0,-1 0,0 0,0 0,0 0,-1 0,-8 6</inkml:trace>
  <inkml:trace contextRef="#ctx0" brushRef="#br0" timeOffset="70974.745">778 2163,'43'0,"29"0,11 0,-3 0,-10 0,-13 0,-11 0,-9 4,-5 3,-9-1</inkml:trace>
  <inkml:trace contextRef="#ctx0" brushRef="#br0" timeOffset="71236.781">1512 2078,'-1'28,"2"-1,1 1,1-1,1 0,2 0,1-1,0 1,8 15,-13-39,-1 0,1 1,0-1,0 0,0 0,0 0,0-1,0 1,1 0,0-1,-1 1,1-1,0 0,0 0,0 0,0 0,1-1,-1 1,0-1,1 0,-1 0,1 0,-1 0,1-1,-1 1,1-1,0 0,-1 0,1-1,-1 1,1-1,0 1,-1-1,1 0,-1 0,0-1,1 1,-1-1,0 1,0-1,9-5,0 0,0-1,-1 0,0 0,-1-1,0-1,0 1,-1-2,0 1,-1-1,0-1,-1 0,0 0,-1 0,0-1,-1 1,0-1,-1-1,-1 1,0-1,-1 1,0-1,-1-5,0-6</inkml:trace>
  <inkml:trace contextRef="#ctx0" brushRef="#br0" timeOffset="71808.59">2246 2106,'-1'0,"-17"5,0 1,0 0,1 1,0 1,1 0,-1 1,1 1,1 1,0 0,1 1,0 1,0 0,2 1,0 0,-2 4,12-15,1 0,0 0,-1 0,1 0,0 0,1 1,-1-1,0 0,1 1,0-1,0 1,0-1,0 0,0 1,1-1,0 1,-1-1,1 0,1 0,-1 0,0 1,1-1,-1 0,1 0,0-1,0 1,0 0,0-1,1 1,-1-1,1 0,0 0,-1 0,1 0,0 0,0 0,0-1,0 1,0-1,1 0,-1 0,0 0,1-1,-1 1,0-1,1 0,1 0,3 1,1-1,0-1,0 1,-1-1,1-1,-1 0,1 0,-1-1,0 0,1 0,-2-1,1 0,0 0,-1-1,0 0,0 0,0-1,-1 0,1 0,-1 0,-1-1,5-6,10-15,-1-1,-1-1,-2-1,-1 0,0-4,2-5,-1 0,-2 0,-2-2,-2 1,-2-2,-1 1,-2-3,-4 35,0 0,-1 0,0 0,0 0,-1 0,-1 0,0 0,0 0,-1 0,0 1,0 0,-1-1,0 1,-1 0,0 1,-1-1,1 1,-2 0,1 1,-1-1,0 1,0 1,-1-1,0 1,-5-2,9 6,0 1,1 1,-1-1,0 0,0 1,0 0,0 0,0 0,0 0,0 1,0 0,1-1,-1 1,0 1,0-1,1 0,-1 1,1 0,-1 0,1 0,0 0,-1 1,1-1,1 1,-1 0,0-1,-1 3,-56 92,52-72,0 1,2-1,1 1,1 0,1 0,1 0,1 1,2-1,0 0,2 0,1 0,1 0,1 0,2-1,0 0,1-1,2 1,0-2,2 0,1 0,0-1,2-1,0 0,1-2,1 0,1 0,1-2,17 12,-32-25,0-1,0 0,0 0,0 0,1-1,-1 1,1-1,-1-1,1 1,0-1,0 0,0 0,0 0,0-1,0 0,0 0,2-1,10-4</inkml:trace>
  <inkml:trace contextRef="#ctx0" brushRef="#br0" timeOffset="72052.928">2668 2332,'5'19,"1"7</inkml:trace>
  <inkml:trace contextRef="#ctx0" brushRef="#br0" timeOffset="72305.981">2725 1824,'0'0</inkml:trace>
  <inkml:trace contextRef="#ctx0" brushRef="#br0" timeOffset="77521.786">2725 2134,'-5'0,"-1"-5,0 4,1 6,1 7,2 7,1 4,1 4,0 2,0 0,0 1,0 0,1-1,-1-10,0-8</inkml:trace>
  <inkml:trace contextRef="#ctx0" brushRef="#br0" timeOffset="78596.099">3064 2332,'76'-28,"-26"15,-47 12,1 0,0-1,-1 1,1-1,-1 0,1 0,-1 0,0 0,0-1,0 1,0-1,-1 0,1 0,-1 0,1 0,-1 0,0 0,0-1,0 1,-1-1,1 1,-1-1,0 0,0 0,0 1,-1-1,1 0,-1 0,0 0,0 0,0 0,-1 0,1 1,-1-1,0 0,0 0,0 1,-1-1,1 0,-1 1,-1-3,-3 0,1 1,-1 0,0 0,0 1,0-1,-1 1,1 1,-1-1,0 1,0 0,-1 1,1-1,0 2,-1-1,1 1,-1 0,0 0,1 1,-1 0,0 1,1 0,-1 0,1 0,-1 1,1 0,0 0,-1 1,1 0,0 1,1-1,-1 1,1 0,0 1,0 0,0 0,0 0,1 0,0 1,0 0,0 0,1 1,-1 2,1 0,1 0,0 1,1 0,0 0,0 0,1 0,1 0,-1 0,2 0,-1 0,1 0,1 0,0-1,0 1,1 0,0-1,1 1,0-1,1 0,-1 0,2-1,-1 1,1-1,2 1,-2-4,0 0,0 0,0-1,0 1,1-2,0 1,0-1,0 0,0 0,0-1,1 0,-1 0,1-1,-1 0,1 0,3-1,51 10,-47-6,1-1,0-1,0 0,-1-1,1 0,0-1,0-1,0-1,0 0,-1-1,1-1,-1 0,9-4,-3-2</inkml:trace>
  <inkml:trace contextRef="#ctx0" brushRef="#br0" timeOffset="79228.245">3769 2163,'-15'7,"0"0,1 2,0 0,0 0,1 1,1 1,-1 0,2 1,0 0,0 1,1 0,1 1,0 0,1 0,-6 13,13-24,0 1,1 0,-1 0,1-1,0 1,0 0,0 0,0 0,0-1,1 1,0 0,0 0,0-1,0 1,1-1,-1 1,1-1,0 1,0-1,0 0,0 0,1 0,-1 0,1-1,0 1,0 0,0-1,0 0,0 0,0 0,1 0,-1-1,1 1,-1-1,1 0,-1 0,1 0,0 0,0 0,-1-1,1 0,0 0,0 0,0 0,-1-1,1 1,1-2,9-3,0-2,-1 0,0-1,0 0,-1-1,0 0,0-1,-1 0,0-1,-1 0,-1-1,1 0,-2 0,0-1,2-5,13-26,-1-1,-3 0,-2-2,-2 0,6-35,-15 58,-2-1,0 0,-2 0,0 0,-2 1,-1-6,1 23,-1-1,1 1,-2-1,1 1,-1 0,0 0,0 0,-1 0,0 0,0 0,-1 1,0 0,0-1,0 1,-1 1,0-1,0 1,-1 0,1 0,-1 0,0 1,-4-3,5 5,-1 0,1 0,0 0,-1 1,1 0,-1 0,0 0,1 1,-1 0,0 0,1 0,-1 1,0-1,1 1,-1 1,1-1,-1 1,1 0,0 0,0 1,0 0,0-1,0 2,1-1,-1 0,-1 3,-1 0,-1 1,1 0,0 0,1 1,-1 0,2 0,-1 1,1 0,0 0,1 0,0 0,1 1,0-1,-1 7,2 3,1 0,1 0,1 0,0 0,2 0,0 0,1-1,1 1,0-1,2-1,0 1,1-1,1 0,0 0,1-1,1-1,0 0,1 0,1-1,9 8,16 18,-2 1,2-3,1-1,2-1,24 14,-10-22,-31-20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9:39.1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0,'5'0,"6"0,6 0,5 0,4 0,2 0,1 0,0 0,1 0,-1 0,0 0,0 0,-6 0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9:39.4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54,'39'-5,"21"-6,7-1,-5 1,-7 2,-13 4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9:40.6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1 547,'34'-16,"0"0,-1-3,-1 0,-1-2,-1-1,-1-2,-1-1,-1-1,-1-1,-2-1,9-13,-31 38,1-1,-1 1,0 0,1 0,-2-1,1 1,0-1,-1 0,1 0,-1 1,0-1,0 0,-1 0,1 0,-1 0,0 0,0 0,0 0,0 0,-1 0,0 0,1 0,-2 0,1 0,-2 3,0 0,0 1,0-1,0 1,0 0,0 0,-1 0,1 0,0 1,0-1,0 1,0 0,0 0,0 0,0 0,1 0,-1 0,0 1,0 0,1-1,-1 1,1 0,0 0,0 1,-1-1,1 0,1 1,-1-1,-7 6,1 0,1 1,-1 0,2 0,-1 1,1-1,1 1,-1 1,2-1,-1 1,2 0,-1 0,2 1,0-8,1 1,1 0,-1 0,1 0,0 0,0 0,0 0,1 0,-1 0,1 0,1 0,-1 0,1 0,-1-1,2 1,-1 0,0-1,1 0,0 0,0 1,0-2,0 1,1 0,-1-1,1 1,0-1,0 0,0 0,0-1,3 2,1-1,0 0,0 0,0-1,1 0,-1 0,0-1,1 0,-1 0,1-1,-1 0,1-1,-1 0,0 0,1-1,-1 0,0 0,0-1,2-1,138-73,-145 75,19-10,-1-2,0 0,0-1,-2-2,0 0,-1 0,0-2,-2 0,0-1,2-6,-3-40,-15 64,0 1,-1 0,1-1,0 1,-1-1,1 1,-1-1,0 1,1 0,-1-1,0 1,0 0,0 0,0 0,0-1,0 1,0 0,0 0,0 1,-1-1,1 0,0 0,-1 1,1-1,0 0,-1 1,1-1,-1 1,1 0,-1-1,1 1,-1 0,1 0,-1 0,1 0,-1 0,1 1,-1-1,1 0,-1 1,1-1,-1 1,-8 2,1 1,0 1,0 0,1 0,-1 0,1 1,0 0,0 1,1 0,0 0,0 0,1 1,0 0,0 0,-2 5,4-9,0 1,0-1,0 1,0 0,1 0,0 1,0-1,0 0,1 1,0 0,0 0,0-1,1 1,0 0,0 0,0 1,1-1,0 0,0 0,1 0,-1 0,1 0,0 0,1 0,0 0,0 0,0-1,1 1,-1-1,1 1,1-1,-1 0,1 0,-1-1,2 1,-1-1,2 2,6-1,0-1,0 0,0-1,0 0,1-1,-1 0,1-1,-1-1,1 0,-1 0,1-1,0-1,-1 0,10-4,3-4,-1-1,-1-1,1-1,-2-1,0-1,-1-1,0-1,-2 0,0-2,-1 0,-1-1,13-20,-22 30,1 0,-2 0,0-1,0-1,-1 1,0-1,-1 0,0 0,-1 0,-1-1,0 1,0-1,-1-7,-1 18,-1 1,0 0,0-1,0 1,0 0,0-1,0 1,0 0,-1-1,1 1,0 0,-1-1,1 1,-1 0,1 0,-1 0,0-1,1 1,-1 0,0 0,0 0,0 0,0 0,0 0,0 0,0 1,0-1,0 0,0 1,-1-1,1 0,0 1,0 0,-1-1,1 1,0 0,-1-1,1 1,0 0,-1 0,1 0,0 0,-1 0,1 0,0 1,-1-1,-53 35,45-23,0 1,1 0,0 1,1-1,1 2,0-1,1 1,0 0,1 0,1 0,0 1,2 0,-1 0,1 11,5-15,0-1,0 1,1-1,1 0,-1 0,2-1,0 1,0-1,1 0,0-1,0 0,1 0,1 0,-1-1,1-1,1 1,-1-1,2 0,26 25,-18-14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9:42.6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0 216,'87'-13,"1"3,0 5,75 4,-164 1,1-1,-1 1,1-1,-1 1,0-1,1 1,-1-1,1 0,-1 1,1-1,0 0,-1 1,1-1,0 0,-1 1,1-1,0 0,0 0,0 1,0-1,-1 0,1 0,0 0,1 1,-1-1,0 0,0 0,0 1,0-1,0 0,1 0,-1 1,0-1,1 0,-1 1,1-1,-1 0,0 1,1-1,-1 0,1 1,0-1,-1 1,1-1,-1 1,1 0,0-1,0 1,-1-1,1 1,0 0,-1 0,1-1,0 1,0 0,-1 0,1 0,0 0,0 0,-83-53,-23-22,96 61,7 2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9:43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395 560,'-33'15,"-22"13,-5 8,7 3,13-2,8-1,10-3,8-1,2-7,-2-3,-3-5,2-5</inkml:trace>
  <inkml:trace contextRef="#ctx0" brushRef="#br0" timeOffset="262.994">1 419,'19'39,"11"17,5 3,-3-2,-2-12,-2-8,-5-6,-2-8,-5-4,1 1,1 1,-2 2,1-3,-2-5</inkml:trace>
  <inkml:trace contextRef="#ctx0" brushRef="#br0" timeOffset="732.028">649 560,'25'152,"-13"-93,-3 1,-2 0,-1 56,-3-248,10 66,3 0,4 0,2 2,21-42,-41 99,0 1,1 0,-1-1,1 1,0 1,1-1,-1 0,1 1,0-1,1 1,-1 1,1-1,0 0,0 1,1 0,-1 0,1 1,0 0,0 0,0 0,5-1,-7 6,-1 0,0 0,0 0,0 1,0-1,0 1,0 0,0 0,-1 0,0 0,0 1,0-1,0 1,0-1,0 1,-1 0,0-1,0 1,0 0,0 0,-1 0,1 0,-1 0,0 3,2 5,4 18,-1-4</inkml:trace>
  <inkml:trace contextRef="#ctx0" brushRef="#br0" timeOffset="2413.665">1044 1040,'-15'29,"-4"14,1 5,8-2,11-7,5-17,7-15,0-10</inkml:trace>
  <inkml:trace contextRef="#ctx0" brushRef="#br0" timeOffset="2650.924">1157 758,'0'0</inkml:trace>
  <inkml:trace contextRef="#ctx0" brushRef="#br0" timeOffset="2902.964">1496 222,'-10'10,"-7"12,-7 8,2 3,4 1,1-6,2-6</inkml:trace>
  <inkml:trace contextRef="#ctx0" brushRef="#br0" timeOffset="3432.884">621 222,'367'-59,"-366"60,0-1,0 1,1-1,-1 0,0 1,0-1,1 0,-1 0,0 0,1 0,-1 0,0 0,0-1,1 1,-1 0,0 0,0-1,1 1,-1-1,0 1,0-1,0 0,0 1,0-1,0 0,0 0,0 0,0 0,0 0,0 0,-1 0,1 0,0 0,-1 0,1 0,-1 0,1-1,-1 1,1 0,-1 0,0-1,0 1,0 0,1 0,-1-1,0 1,-1 0,1 0,0-1,-119-88,105 69,3 1</inkml:trace>
  <inkml:trace contextRef="#ctx0" brushRef="#br0" timeOffset="6548.04">1609 1040,'0'0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0:00.6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1 857,'19'13,"1"0,0-2,1 0,0-2,1 0,0-1,1-1,-1-2,1 0,0-1,0-1,1-2,-1 0,0-1,1-2,-1 0,0-1,0-2,0 0,-1-1,18-8,-3-10,-2-2,0-1,-2-2,-1-1,-1-2,-1 0,-3-3,0 0,-2-1,-2-2,171-274,-68 82,-126 229,0-1,0 0,0 1,1-1,-1 1,1-1,-1 1,1 0,0-1,0 1,-1-1,1 1,0 0,0 0,0 0,0-1,0 1,1 0,-1 0,0 0,0 1,1-1,-1 0,1 0,-1 1,1-1,-1 1,1-1,-1 1,1 0,-1-1,1 1,-1 0,1 0,-1 0,1 0,0 1,-1-1,1 0,-1 0,1 1,-1-1,1 1,-1 0,0-1,1 1,-1 0,0 0,1 0,-1 0,0 0,3 7,-1 0,-1 0,1 0,-1 0,-1 0,0 1,0-1,0 1,-1-1,0 0,-1 1,0-1,0 1,-1 0,0 11,-11 71,-4-2,-3 0,-5-1,-34 80,54-147,-2-1,0 0,-2-1,0 0,-1 0,-1-1,0 0,-2-1,0 0,0-1,-2 0,0-1,-1-1,-16 11,23-21,-1 0,1-1,-1-1,0 1,0-1,0-1,0 0,0 0,0-1,0 0,0-1,0 0,0-1,0 0,0-1,0 1,1-2,-1 0,1 0,0 0,0-1,1-1,0 1,-4-4,-2-5</inkml:trace>
  <inkml:trace contextRef="#ctx0" brushRef="#br0" timeOffset="607.839">1440 659,'-9'17,"1"-4,0 1,1 0,0 0,1 0,1 1,0 0,1 0,1 1,0-1,1 1,1-1,0 1,1 0,1 2,0-16,-1 0,1 0,-1 0,1 0,0-1,-1 1,1 0,0 0,0-1,0 1,1 0,-1-1,0 1,1-1,-1 0,1 1,-1-1,1 0,-1 0,1 0,0 0,0 0,0 0,-1 0,1-1,0 1,0-1,0 1,0-1,0 0,0 0,0 0,0 0,0 0,0 0,0-1,0 1,0-1,0 1,1-1,71-41,-67 34,1 0,-1 0,-1-1,0 1,0-2,0 1,-1 0,-1-1,0 0,0 0,-1-1,0 1,-1 0,1-6,-2 11,0-1,-1 1,1-1,-1 1,0-1,-1 1,1-1,-1 1,0-1,-1 1,1 0,-1 0,0 0,0 0,-1 0,0 0,0 0,0 1,0-1,0 1,-1 0,0 0,0 0,0 1,0-1,-1 1,1 0,-5-2,-9-3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0:09.3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64,'53'16,"0"-3,1-2,0-3,0-2,1-2,50-4,-105 0,-1-1,1 1,0 0,-1-1,1 1,0-1,0 1,-1 0,1-1,0 1,0-1,0 1,0-1,0 1,0-1,0 1,0-1,0 1,0-1,0 1,0-1,0 1,0-1,0 1,0-1,0 1,1-1,-1 1,0 0,0-1,1 1,-1-1,0 1,1 0,-1-1,0 1,1-1,-1 1,0 0,1 0,-1-1,1 1,-1 0,1 0,-1 0,0-1,1 1,-1 0,1 0,-1 0,1 0,-1 0,1 0,-1 0,1 0,-1 0,1 0,-1 0,1 0,-1 0,1 1,-42-29,36 25,-82-55,73 44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0:05.8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148 0,'-5'15,"0"-1,1 1,1 0,0 0,1 0,1 0,0 0,1 2,-1 10,-28 280,-25 41,26-259,17-64</inkml:trace>
  <inkml:trace contextRef="#ctx0" brushRef="#br0" timeOffset="430.506">515 57,'0'736,"-11"-675,-14-80,-62-166,-7 65,91 117,-1 0,0 0,0 0,0 0,-1 0,1 1,-1 0,1 0,-1 0,0 1,1-1,-1 1,0 0,0 0,0 1,0 0,0 0,0 0,0 0,0 1,0 0,0 0,0 0,0 0,1 1,-1 0,0 0,-3 2,-27 27,21-14</inkml:trace>
  <inkml:trace contextRef="#ctx0" brushRef="#br0" timeOffset="1082.64">967 565,'-4'-2,"0"1,0-1,-1 1,1 0,-1 1,1-1,0 1,-1 0,1 0,-1 0,1 1,-1 0,1-1,0 2,-1-1,1 0,0 1,0 0,0 0,0 0,0 0,1 1,-1-1,1 1,-1 0,1 0,-3 4,-3 1,1 1,0 1,1 0,0 0,0 0,1 1,0 0,1 0,-2 8,3-6,0-1,2 1,-1 0,2 0,0 0,0 0,1 1,1-1,0 0,1 0,1 6,-2-14,1 0,-1 0,1 0,0 0,0 0,1 0,-1-1,1 1,0-1,0 0,1 0,-1 0,1 0,0 0,0-1,0 0,1 0,-1 0,1 0,-1-1,1 1,0-1,0 0,0-1,0 1,0-1,1 0,4 0,4 0,0 0,0-1,1 0,-1-1,0-1,0 0,0-1,12-4,-21 5,0 0,0 0,0 0,-1 0,1-1,-1 0,0 0,0 0,0 0,0-1,0 0,0 1,-1-1,0-1,0 1,0 0,-1-1,1 1,-1-1,0 0,0 0,-1 0,1 0,-1 0,0-3,-1 6,0-1,0 1,0-1,0 1,0 0,-1-1,1 1,-1 0,1-1,-1 1,0 0,0-1,0 1,0 0,-1 0,1 0,-1 0,1 0,-1 1,0-1,1 0,-1 1,0-1,0 1,0-1,0 1,0 0,-1 0,0 0,0-2,2 3,1 0,-1 0,1 0,-1 0,1 0,0 0,-1-1,1 1,-1 0,1 0,0 0,-1-1,1 1,0 0,-1-1,1 1,0 0,-1-1,1 1,0 0,-1-1,1 1,0-1,0 1,0-1,0 1,-1 0,1-1,0 1,0-1,0 1,0-1,0 1,0-1,0 1,0-1,0 1,0 0,0-1,1 1,-1-1,0 1,0-1,0 1,0 0,1-1,-1 1,0-1,1 1,-1 0,0-1,0 1,1 0,-1-1,1 1,-1 0,0 0,1-1,-1 1,1 0,-1 0,0 0,1 0,-1-1,1 1,-1 0,1 0,-1 0,1 0,-1 0,36-6,18 4,-29 2</inkml:trace>
  <inkml:trace contextRef="#ctx0" brushRef="#br0" timeOffset="3988.645">1418 170,'24'0,"13"0,5 0,0 0,-3 0,-2 0,-4 0,-1 0,-3 0,0 0,-2 0,1 0,0 0,-1 0,1 0,-5 0</inkml:trace>
  <inkml:trace contextRef="#ctx0" brushRef="#br0" timeOffset="4232.519">1503 424,'29'4,"23"-2,9-2,-2-1,-6-1,-8-4,-5-1,-7 0,-2 1,-3 2,-5 2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0:12.5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0 477,'67'-21,"-2"-2,0-3,-2-3,-1-3,18-14,-68 38,-2 0,1-2,-1 1,0-1,-1-1,0 1,-1-1,0-1,-1 0,0 0,0 0,-2-1,0 0,3-10,-7 22,0-1,1 0,-1 0,0 0,-1 0,1 0,0 0,-1 0,1 0,-1 0,1 0,-1 0,0-1,0 1,0 0,0 0,0 0,-1 0,1 0,-1 0,1-1,-1 1,0 0,0 0,0 1,0-1,0 0,0 0,0 0,-1 1,1-1,-1 1,1-1,-1 1,1-1,-1 1,0 0,0 0,0 0,0 0,0 0,0 0,0 0,0 1,0-1,0 1,0 0,0-1,0 1,0 0,-1 0,1 0,0 1,0-1,0 0,0 1,0 0,0-1,0 1,-2 1,-3 5,0 0,1 1,0 0,0 0,1 0,0 1,0 0,1 0,0 0,0 0,1 1,1 0,0-1,0 1,1 0,0 0,0 8,1-11,0 0,0 0,0 0,1 0,0 0,0 0,1 0,0 0,0-1,1 1,0-1,0 1,0-1,1 0,0 0,0-1,0 1,1-1,0 0,0 0,0 0,1-1,-1 0,1 0,0 0,0-1,1 0,-1 0,1 0,-1-1,1 0,0 0,0-1,0 0,0 0,0-1,7 0,148-3,-139-2,1-1,0-1,-1-1,-1-1,1-1,-1-1,-1-1,0 0,11-11,-16 14,-1-2,0 0,-1-1,0 0,-1-1,0-1,-1 0,-1 0,0-2,-1 1,0-1,-2 0,0-1,0 0,2-13,-9 29,0 0,-1 0,0-1,1 1,-1 0,1-1,-1 1,0 0,0-1,0 1,0 0,0-1,0 1,0-1,-1 1,1 0,0 0,-1-1,1 1,-1 0,1-1,-1 1,0 0,1 0,-1 0,0 0,0 0,0 0,0 0,0 0,0 0,0 0,0 0,0 1,0-1,0 0,-1 1,1-1,0 1,0-1,-1 1,1 0,0 0,-1-1,1 1,-1 0,1 0,0 0,-1 0,1 1,0-1,-1 0,1 0,0 1,-1-1,1 1,0-1,-1 2,-9 4,1 1,0 1,1 0,0 0,0 1,1 0,0 0,0 1,1 0,0 1,1-1,1 1,-1 1,2-1,-1 1,2-1,-2 8,3-14,1 1,0 0,0-1,0 1,1 0,0-1,0 1,0 0,1 0,-1-1,2 1,-1 0,0-1,1 1,0-1,1 0,-1 0,1 0,0 0,0 0,0 0,1-1,0 1,0-1,0 0,0 0,1-1,-1 1,1-1,0 0,0 0,0-1,0 1,1-1,-1 0,2 0,4 2,0 1,0-1,0-1,1 0,-1-1,1 0,0 0,-1-1,1-1,0 0,0-1,-1 0,1-1,-1 0,1-1,9-3,-4 0,1-1,-2 0,1-1,-1-1,0-1,-1 0,0-1,-1-1,0 0,-1-1,0 0,-1-1,-1-1,0 1,-1-2,-1 0,0 0,-1 0,0-1,-2 0,4-15,-9 30,0 0,0-1,0 1,-1 0,1-1,-1 1,0-1,1 1,-1 0,0-1,0 1,-1-1,1 1,0-1,-1 1,0 0,1-1,-1 1,0 0,0-1,0 1,-1 0,1 0,0 0,-1 0,1 0,-1 1,0-1,0 0,1 1,-1-1,0 1,0-1,-1 1,1 0,0 0,0 0,-1 0,1 1,0-1,-1 0,1 1,-1 0,1 0,-2-1,-3 4,0-1,1 1,0 0,0 1,0-1,0 1,0 1,1-1,-1 1,1 0,0 0,1 0,-1 0,1 1,0 0,1 0,-1 0,1 1,0-1,1 1,0-1,0 1,0 0,1 0,0 0,0 0,1 0,-1 0,2 0,-1 0,1 0,0 0,1 3,2-2,1 0,0 0,1 0,-1 0,2-1,-1 0,1 0,0-1,0 0,0 0,1 0,0-1,0-1,1 1,-1-1,1-1,0 1,0-1,0-1,1 0,-1 0,0-1,1 0,-1-1,1 0,-1 0,1-1,-1 0,9-2,45-20,-49 11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0:13.1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0 219,'116'-15,"0"4,1 5,88 9,-54-1,-126-6,-29-11,-67-24,59 34,0 0,0-2,1 1,-1-1,2-1,-1 0,1-1,0 0,1 0,-2-3,-7-13,2 2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5:02.1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650 481,'-29'-7,"0"1,-1 2,0 1,0 1,0 1,0 2,0 1,-2 1,25-2,1 1,-1-1,1 1,0 1,0-1,0 1,0 0,0 0,1 1,-1-1,1 1,0 1,0-1,0 1,1 0,-1 0,1 0,1 0,-1 1,1 0,0-1,0 1,0 0,1 1,0-1,0 0,1 1,0-1,0 1,0-1,1 1,0 0,0 0,0-1,-1-1,1 1,1-1,-1 1,1-1,0 1,0-1,0 1,1-1,0 0,0 0,1 0,-1 0,1 0,0 0,0-1,1 1,-1-1,1 0,0 0,0 0,0-1,1 1,-1-1,1 0,0 0,0-1,0 1,0-1,0 0,0-1,1 1,-1-1,1 0,-1 0,1-1,-1 0,1 0,-1 0,1 0,0-1,22-7,0 0,-1-2,1 0,-2-2,0-2,-1 0,0-1,-1-2,0 0,-2-2,0 0,-1-2,14-18,35-29,-69 68,1 1,-1-1,1 1,-1-1,0 1,1 0,-1-1,0 1,0 0,1 0,-1 0,0 0,0 0,0 0,0 0,0 0,0 0,-1 0,1 1,0-1,-1 0,1 1,-1-1,1 0,-1 1,1-1,-1 1,0-1,0 1,0-1,0 1,0-1,0 0,0 1,0-1,-1 1,1-1,0 1,-1-1,0 1,2 7,-1-4,28 153,-26-152,0 0,0-1,0 1,1-1,0 0,0 1,1-1,-1-1,1 1,0 0,0-1,1 0,-1 0,1 0,0 0,0-1,0 0,1 0,-1 0,1-1,-1 0,1 0,0 0,6 0,39 1,-27-3</inkml:trace>
  <inkml:trace contextRef="#ctx0" brushRef="#br0" timeOffset="1005.684">1863 481,'-29'390,"31"-429,1 0,2 1,2-1,1 1,2 1,2 0,5-9,-10 27,-2 4,1 0,0 0,1 1,0 0,1 0,1 1,0 0,10-11,-18 22,0 1,0 0,0 0,0 0,0 0,0 0,0 0,0 0,1 0,-1 1,0-1,0 0,1 1,-1-1,1 1,-1-1,1 1,-1 0,0-1,1 1,-1 0,1 0,-1 0,1 0,-1 1,1-1,-1 0,1 1,-1-1,0 0,1 1,-1 0,0-1,1 1,-1 0,0 0,0 0,1-1,-1 1,0 0,0 1,0-1,0 0,-1 0,1 0,0 1,0 0,21 69,-21-25,-2-37,1 1,0 0,0-1,1 1,0-1,1 1,0-1,1 1,0-1,0 0,1 0,4 8,20 0,-16-17</inkml:trace>
  <inkml:trace contextRef="#ctx0" brushRef="#br0" timeOffset="1252.927">2456 735,'0'24,"5"-2,1-9,0-11,4-7,0-2</inkml:trace>
  <inkml:trace contextRef="#ctx0" brushRef="#br0" timeOffset="1521.516">2343 171</inkml:trace>
  <inkml:trace contextRef="#ctx0" brushRef="#br0" timeOffset="1918.746">2907 453,'-20'-3,"-1"1,1 1,-1 1,0 1,1 1,-1 1,1 0,-1 2,15-4,1 1,-1 0,1 0,-1 0,1 1,0-1,0 1,0 1,0-1,1 1,-1-1,1 2,0-1,0 0,0 1,1-1,-1 1,1 0,0 0,1 0,-1 1,1-1,0 1,1-1,-1 1,1 0,0-1,0 1,1 0,0 0,-2-1,1 0,0 0,1 0,-1 0,1 0,0 0,0 0,1 0,0 0,-1 0,2 0,-1 0,0 0,1 0,0-1,0 1,1-1,-1 1,1-1,0 0,0 0,0 0,1 0,-1-1,1 1,0-1,0 0,0 0,0-1,1 1,-1-1,1 0,-1 0,1 0,0 0,0-1,3 1,2-4,-1-1,0 1,0-1,0-1,0 1,-1-2,1 1,-1-1,0 0,0-1,-1 0,0 0,0-1,0 1,-1-2,0 1,0-1,-1 1,4-8,37-40,32 0,-76 54,1 0,-1 0,0 1,0-1,1 0,-1 1,1-1,-1 1,1 0,-1 0,0 0,1 0,-1 0,1 1,-1-1,1 1,-1-1,0 1,1 0,-1 0,0 0,0 0,0 0,0 1,0-1,0 1,0-1,0 1,0 0,-1-1,1 1,-1 0,1 0,-1 0,0 1,0-1,1 1,2 10,0 0,-1 0,-1 0,0 0,0 1,-1-1,-1 1,-1-1,0 1,-1 6,0 23,1 3,2 3,-2 0,-2 0,-2 0,-3-1,-1 1,-3-2,-15 39,17-59,-1-2,-2 1,-1-2,0 1,-2-2,-1 0,-2 0,17-20,0-1,-1 1,1-1,0 0,-1 0,1 0,-1 0,0-1,0 1,0-1,0 1,0-1,0 0,0 0,0 0,0-1,0 1,-1-1,1 0,0 0,0 0,-1 0,1 0,0-1,0 1,0-1,0 0,-1 0,1 0,1-1,-1 1,0-1,0 1,0-1,1 0,-1 0,1 0,-1-1,1 1,0 0,0-1,0 1,0-1,1 0,-1 0,1 0,-1 0,1 0,0 0,0 0,-4-15,0-1,1 0,1 0,1 0,0 0,2 0,0 0,1-1,1 1,1 0,1 1,0-1,1 0,1 1,1 0,1 1,0-1,1 1,1 1,1 0,0 0,1 1,0 1,6-5,4-2,-4 3</inkml:trace>
  <inkml:trace contextRef="#ctx0" brushRef="#br0" timeOffset="2117.468">3360 622,'-5'34,"-2"10</inkml:trace>
  <inkml:trace contextRef="#ctx0" brushRef="#br0" timeOffset="2271.283">3331 368,'0'0</inkml:trace>
  <inkml:trace contextRef="#ctx0" brushRef="#br0" timeOffset="2722.175">3811 453,'-23'24,"0"2,2 1,1 0,2 2,1 0,-14 30,8 30,23-86,0-1,0 1,0-1,0 1,1-1,-1 1,1-1,-1 0,1 1,0-1,0 0,0 0,0 0,0 1,1-1,-1 0,1-1,-1 1,1 0,0 0,0-1,0 1,0-1,0 1,0-1,0 0,0 0,0 0,1 0,-1 0,0 0,1-1,-1 1,0-1,1 1,9-2,-1 1,0-2,1 1,-1-1,0-1,0 0,0-1,-1 0,1 0,-1-1,0-1,-1 0,1 0,-1-1,0 0,0 0,-1-1,7-8,3-8,0-1,-2-1,0 0,-2-1,-1-1,-1 0,1-9,9-18,-2 11,-11 28,0 0,0 0,-2-1,0-1,-1 1,-1-1,0 0,-1 0,-2 0,1-1,-2 1,-1-1,0 1,-1-1,-1 1,-1-1,0 1,-2 0,0 0,3 14,0 0,0 1,0-1,0 1,-1-1,0 1,0 0,0 0,0 0,0 1,0-1,-1 1,1 0,-1 0,0 0,1 0,-1 0,0 1,0 0,0 0,0 0,-1 0,1 1,0-1,0 1,0 0,0 0,-1 1,1-1,0 1,0 0,0 0,0 0,0 1,0-1,0 1,-2 2,-9 3,1 0,0 2,0-1,0 2,1 0,1 1,0 0,0 0,-1 4,2-3,1 0,0 1,1 0,0 0,1 1,1 0,0 1,1 0,0 0,2 0,0 0,0 1,1 0,1-1,1 1,0 0,1 0,1 0,0 0,1 0,1-1,1 1,0-1,1 1,0-1,3 4,5 0,1 0,0 0,2-2,0 0,1 0,0-2,2 0,-1-1,2-1,0 0,0-2,1 0,1-2,0 0,0-2,0 0,1-1,0-1,0-2,1 0,-1-1,1-2,-1 0,3-2,6 2,-5-1</inkml:trace>
  <inkml:trace contextRef="#ctx0" brushRef="#br0" timeOffset="3573.141">5137 142,'0'514,"0"-514,5 47,-5-46,0 0,0 0,1-1,-1 1,1 0,-1-1,0 1,1 0,0-1,-1 1,1-1,-1 1,1-1,-1 1,1-1,0 1,0-1,-1 1,1-1,0 0,-1 0,1 1,0-1,0 0,0 0,-1 0,1 0,0 0,0 0,0 0,-1 0,1 0,0 0,0 0,-1-1,1 1,0 0,0 0,-1-1,1 1,0-1,-1 1,1 0,0-1,-1 1,1-1,-1 0,1 1,-1-1,1 1,-1-1,1 0,-1 1,0-1,1 0,81-76,-52 47,0 2,2 1,1 2,1 1,8-3,-27 17,0 2,1 0,0 1,0 0,0 1,1 1,0 1,0 0,0 1,4 1,-18 2,0 0,0 0,0 1,-1-1,1 1,0 0,-1 0,1 0,0 0,-1 0,1 1,-1-1,0 1,1 0,-1-1,0 1,0 0,0 0,0 1,0-1,-1 0,1 1,-1-1,1 1,-1-1,0 1,0-1,0 1,0 0,-1 0,1-1,-1 1,0 0,0 0,0 2,1 3,-1 1,-1-1,0 0,0 0,0 1,-1-1,-1 0,1 0,-1-1,0 1,-1-1,-1 2,-7 9,-1-1,-1 0,0-1,-1-1,-1 0,0-1,-1 0,-1-2,0 0,-1-1,0-1,0-1,-1 0,-1-2,1 0,-1-1,-4 0,-86 14,93-23</inkml:trace>
  <inkml:trace contextRef="#ctx0" brushRef="#br0" timeOffset="3903.861">5899 509,'-5'12,"-1"-1,0 0,1 1,0 0,0 1,1-1,1 1,0 0,1-1,1 1,0 0,0 0,1 0,1 0,0 0,2 6,-2-17,0 1,0-1,0 1,0-1,1 0,-1 0,1 0,-1 0,1 0,0 0,0 0,0-1,0 1,0 0,0-1,0 0,1 1,-1-1,0 0,1 0,-1-1,1 1,-1 0,1-1,-1 0,1 1,-1-1,1 0,0 0,-1 0,1-1,-1 1,1-1,-1 1,1-1,-1 0,1 0,0 0,84-56,-82 52,-1 0,1 0,-1 0,0-1,-1 1,1-1,-1 0,-1 0,1 0,-1 0,0-1,0 1,0-1,-1 1,0-1,-1 0,0 1,1-1,-2 0,1 1,-1-1,0 1,-1-1,1 1,-1-1,-1 1,1 0,-1 0,0 0,0 0,-1 0,0 1,0 0,0 0,-1 0,1 0,-1 0,0 1,-1 0,1 0,-1 1,0-1,0 1,-18-4</inkml:trace>
  <inkml:trace contextRef="#ctx0" brushRef="#br0" timeOffset="8756.687">6520 509,'-6'2,"1"0,-1 1,1-1,-1 1,1 0,0 0,0 1,0 0,0 0,1 0,0 0,0 0,0 1,-2 3,5-7,-5 5,0-1,1 1,0 0,0 0,1 0,0 1,0 0,0 0,1 0,0 0,0 0,1 0,0 1,0 0,0-1,1 1,1 0,-1 0,1-1,1 1,-1 0,1 0,1-1,-1 1,1-1,1 3,-1-8,0 0,-1 0,1 0,0 0,0 0,1-1,-1 1,0-1,0 1,1-1,-1 0,1 0,-1 0,1 0,0-1,-1 1,1-1,0 1,-1-1,1 0,0 0,-1 0,1 0,0-1,-1 1,1-1,0 1,-1-1,1 0,-1 0,1 0,-1-1,1 1,1-2,75-60,-48 22,0 0,-3-2,-2-1,-2-1,-1-1,3-16,-19 46,-1 1,0-1,-2 0,0 0,0 0,-2 0,0-1,-1 1,0-1,-2 1,0-1,0 1,-2-1,-1-2,4 16,-1 0,0 0,0 1,-1-1,1 0,-1 1,1-1,-1 1,0 0,0-1,0 1,0 0,0 0,0 0,-1 0,1 1,-1-1,1 1,-1-1,1 1,-1 0,0 0,0 0,0 0,1 1,-1-1,0 1,0 0,0 0,0 0,0 0,0 0,0 0,-1 1,-4 1,1 0,-1 1,1 0,-1 0,1 1,0 0,0 0,0 0,1 1,0 0,0 1,-1 0,0-1,1 1,0 0,0 0,0 0,1 1,0 0,0 0,1 0,0 0,0 1,1 0,-1 0,2 0,-1 0,1 0,1 0,-1 1,1-1,1 1,0-1,0 1,0-1,1 1,0-1,1 0,0 1,0-1,1 0,0 0,1 0,-1-1,4 5,13 13,0-1,2-1,0-1,2-1,12 9,6 5,72 47,-76-67,-18-11</inkml:trace>
  <inkml:trace contextRef="#ctx0" brushRef="#br0" timeOffset="9607.845">7057 425,'-18'107,"18"-104,0 1,0-1,0 1,0 0,1-1,0 1,-1-1,1 1,0-1,1 0,-1 1,0-1,1 0,0 0,0 0,0 0,0 0,0 0,1 0,-1-1,1 0,0 1,-1-1,1 0,0 0,0 0,1-1,-1 1,0-1,1 1,-1-1,0 0,1-1,0 1,-1-1,1 1,-1-1,1 0,-1 0,1 0,0-1,-1 0,1 1,-1-1,0 0,4-2,3-3,-1-1,1 0,-1 0,-1-1,1 0,-1-1,-1 1,1-2,-2 1,6-10,9-10,-6 8,-13 16,0 1,0-1,1 1,0 0,0 0,0 0,0 0,0 1,1-1,0 1,-1 0,1 0,1 0,-1 1,0-1,1 1,-1 0,1 0,-1 1,4-1,-5 4,0 0,0 1,0 0,-1 0,1-1,-1 2,1-1,-1 0,0 0,0 1,-1-1,1 1,-1 0,1-1,-1 1,0 0,-1 0,1 0,-1-1,1 1,-1 0,0 0,-1 0,1 0,-1 0,0 3,1-1,-2 106,11 144,-3-225,-2 0,-1 0,-2 0,-1 0,-1 1,-1-1,-2 0,-2-1,-4 14,3-20,6-16,0-1,0 1,-1-1,0 0,0 0,-1 0,0 0,0-1,-1 1,0-1,0 1,0-1,-1-1,0 1,0-1,0 1,-1-2,0 1,0 0,0-1,-1 0,5-4,-1 1,0-1,1 0,-1 0,0 0,1 0,-1 0,1 0,-1-1,0 1,1-1,-1 0,1 0,-1 0,1 0,0 0,-1 0,1-1,0 1,0-1,0 0,0 1,0-1,0 0,0 0,1 0,-1-1,1 1,-1 0,1 0,0-1,0 1,0-1,0 1,1-1,-1 1,1-1,-1 0,1 0,-9-109,12 92,1 0,0 1,2-1,0 1,1 0,1 0,1 1,1 0,0 1,1 0,1 0,1 1,0 1,1 0,0 1,2 1,-1 0,2 1,-1 0,2 2,-1 0,1 1,8-3,54-13,-62 18</inkml:trace>
  <inkml:trace contextRef="#ctx0" brushRef="#br0" timeOffset="41698.776">4488 1752,'-220'105,"215"-102,1-2,-1 1,1 0,0 0,0 1,1-1,-1 1,0 0,1 0,0 0,0 0,0 1,0-1,0 1,1 0,-1 0,1 0,0 0,0 0,-1 4,5-5,0-1,0 1,0-1,0 0,0 0,0 0,1 0,-1-1,1 1,-1 0,1-1,0 0,-1 0,1 1,0-2,0 1,0 0,0-1,0 1,0-1,0 0,0 0,0 0,1 0,10 2,2 1,94 31,-106-33,-1 1,0 0,0 0,-1 0,1 0,0 0,-1 1,1-1,-1 1,0 0,1 0,-2-1,1 1,0 1,0-1,-1 0,0 0,0 1,0-1,0 0,0 1,-1-1,1 1,-1-1,0 1,0 0,0-1,-1 1,1-1,-1 2,-5 8,0 0,-1-1,0 0,-1-1,0 0,-1 0,0-1,0 0,-1 0,-1-1,0 0,0-1,0 0,-1-1,0 0,-1-1,0-1,-1 1,-33 5,46-11,0 0,0 0,1 0,-1 0,0 0,1 0,-1 0,0 0,1 0,-1 0,0 0,0-1,1 1,-1 0,1-1,-1 1,0 0,1-1,-1 1,1 0,-1-1,1 1,-1-1,1 1,-1-1,1 0,-1 1,1-1,0 1,-1-1,1 0,0 1,0-1,-1 0,1 1,0-1,0 0,0 1,0-1,0 0,0 0,0 1,0-1,0 0,0 1,0-1,1 0,-1 1,0-1,0 0,1 1,-1-1,0 0,1 1,-1-1,1 1,-1-1,1 1,-1-1,1 1,-1-1,1 1,-1 0,1-1,0 1,11-15,2 2</inkml:trace>
  <inkml:trace contextRef="#ctx0" brushRef="#br0" timeOffset="42048.498">5025 1441,'-30'65,"3"2,2 0,4 1,-5 38,10-45,-2 0,-3-1,-2-1,-8 8,-8 10,43-71,1-12</inkml:trace>
  <inkml:trace contextRef="#ctx0" brushRef="#br0" timeOffset="42319.674">4629 1864,'38'0,"33"0,8 0,0 0,-7 0,-13 0,-10 0,-10 0,-6 0,-4 0,-2 0,-1 0,-5 0</inkml:trace>
  <inkml:trace contextRef="#ctx0" brushRef="#br0" timeOffset="42667.808">5279 1893,'15'11,"2"-1,-1-1,2 0,-1-1,1-1,0 0,1-1,-1-1,1-1,0-1,3-1,-16-1,0-1,0-1,0 1,0-1,0 0,0-1,0 1,0-1,0 0,-1-1,1 1,-1-1,0 0,0 0,0-1,0 0,0 0,-1 0,1 0,-1-1,0 1,-1-1,1 0,-1 0,0-1,0 1,-1-1,1 1,-1-1,-1 0,1 0,-1 0,0 0,0 0,-1 0,1 0,-1 0,-1 0,1 0,-1 0,0 0,-1 0,0-3,1 7,-1-1,0 0,1 0,-1 1,0-1,0 1,-1-1,1 1,0 0,-1 0,1 0,-1 0,0 1,0-1,1 1,-1-1,0 1,0 0,0 0,-1 0,1 1,0-1,0 1,0-1,-1 1,1 0,0 1,0-1,0 0,-1 1,-1 0,-95 40,86-33,0 1,0 0,1 0,0 2,1-1,0 2,0-1,2 2,-1-1,1 2,1-1,1 1,0 1,0-1,2 1,0 1,0-1,2 1,0 0,1 0,-2 14,6-25,0 0,0 0,0-1,0 1,1 0,-1-1,1 1,0-1,1 1,-1-1,1 0,0 0,0 0,0-1,1 1,-1-1,1 0,0 1,0-2,0 1,0 0,0-1,1 0,-1 0,1 0,-1 0,1-1,0 0,-1 0,1 0,12 2,-1 0,1-2,-1 0,1-1,-1 0,1-1,0-1,5-2,9-2,-3 0</inkml:trace>
  <inkml:trace contextRef="#ctx0" brushRef="#br0" timeOffset="43195.978">5814 2090,'1'0,"-1"-1,1 1,0 0,-1 0,1 0,0 0,-1 0,1 0,0 0,0 0,-1 0,1 0,0 0,-1 0,1 0,0 0,-1 1,1-1,0 0,-1 0,1 1,0-1,-1 1,1-1,-1 1,1-1,-1 0,1 1,-1 0,1-1,-1 1,1-1,-1 1,0 0,1-1,-1 1,0-1,0 1,0 0,1 0,-1-1,0 1,0 0,0-1,0 1,0 0,0-1,0 1,0 0,0 0,-1-1,1 1,0 0,0-1,-1 1,1 0,0-1,-1 1,1-1,-1 1,1-1,104-113,-74 72,-21 26,1 1,0 0,1 1,0 0,1 1,0 0,1 1,0 0,1 1,0 0,1 1,0 1,14-5,-28 12,0 0,1 1,-1-1,1 1,-1-1,0 1,1 0,-1-1,1 1,-1 0,1 0,-1 0,1 0,-1 0,1 0,-1 1,1-1,-1 0,0 1,1-1,-1 1,0 0,1-1,-1 1,0 0,1 0,-1 0,0 0,0 0,0 0,0 0,0 0,0 0,0 0,-1 1,1-1,0 0,-1 1,1-1,-1 0,1 1,-1-1,1 1,-1-1,0 1,0-1,0 1,-9 72,9-74,-4 11,1-1,1 0,0 1,0 0,1-1,0 1,1 0,0 0,1-1,0 1,1 1,-1-10,-1 0,1-1,0 1,0-1,0 1,0-1,0 1,0-1,1 0,-1 0,0 1,1-1,-1 0,1 0,-1 0,1 0,0-1,-1 1,1 0,0-1,-1 1,1-1,0 1,0-1,-1 0,1 0,0 0,0 0,0 0,-1 0,1-1,0 1,0 0,-1-1,1 1,0-1,1-1,66-32,-63 30,139-91,-144 94,0 0,1 0,-1 0,0 1,0-1,0 0,1 1,-1-1,0 1,1-1,-1 1,0 0,1 0,-1-1,0 1,1 0,-1 0,1 0,-1 1,0-1,1 0,-1 0,0 1,1-1,-1 1,0-1,0 1,1 0,-1-1,0 1,0 0,0 0,0 0,0 0,0 0,0 0,0 0,0 0,0 0,-1 0,1 0,0 1,-1-1,1 0,-1 0,1 1,-1-1,0 0,0 1,1-1,-1 1,0-1,0 0,0 1,-1 0,-7 48,5-45,1 0,0 1,0-1,1 0,0 1,0-1,0 1,1-1,-1 1,1-1,1 1,-1-1,1 1,0-1,0 0,0 1,1-1,0 0,0 0,0 0,1 0,0 0,0 0,0-1,0 1,3 1,10 3</inkml:trace>
  <inkml:trace contextRef="#ctx0" brushRef="#br0" timeOffset="44418.763">7564 1836,'6'15,"-1"-1,-1 1,0 0,-1 1,-1-1,0 0,-1 1,-1 5,0-7,0-1,1 1,0-1,1 1,1-1,0 0,1 0,0 0,1-1,1 1,1 1,-5-11,-1-1,1 0,0 0,0 0,0 0,0 0,0-1,1 1,-1-1,0 1,1-1,-1 0,1 0,-1 0,1 0,0 0,0-1,-1 1,1-1,0 1,0-1,-1 0,1 0,0-1,0 1,-1-1,1 1,0-1,-1 0,1 0,0 0,-1 0,1 0,-1-1,0 1,1-1,-1 1,0-1,0 0,0 0,0 0,0 0,-1 0,1-1,-1 1,1 0,-1-1,0 1,0-1,0 1,0-2,6-6,-1-1,0 1,-1-1,0-1,-1 1,0 0,-1-1,0 0,-1 0,0 0,-1 0,-1 0,0 0,0 0,-1-1,0 1,-1 0,-1 1,0-1,-1 0,0 1,0 0,-1 0,-1 0,0 0,0 1,-1 0,-1 0,7 7,0 1,-1 0,1 0,-1 1,1-1,-1 0,0 0,0 1,1-1,-1 1,0-1,-1 1,1 0,0 0,0 0,0 0,-1 0,1 1,0-1,-1 1,1-1,-1 1,1 0,0 0,-1 0,1 0,-1 0,1 1,2 0,0 1,0-1,0 1,0-1,0 1,1-1,-1 1,1-1,-1 0,1 1,-1-1,1 1,0-1,0 0,-1 0,1 1,0-1,0 0,0 0,1 0,-1 0,0 0,0 0,0-1,1 1,-1 0,0-1,1 1,-1-1,1 1,-1-1,1 1,-1-1,1 0,-1 0,0 0,1 0,12 0,0-1,0 0,0-1,0-1,0 0,0-1,-1 0,0-1,0-1,0 0,-1 0,1-2,-2 1,2-2,19-15,0 0,-1-3,-2 0,-1-2,-1-1,-1-1,-2-1,-1-2,-2 0,10-23,-7 12,-23 45,0 1,0-1,0 1,0-1,0 1,0-1,0 1,-1-1,1 1,0 0,0-1,-1 1,1 0,0 0,-1 0,1-1,-1 1,1 0,-1 0,1 0,-1 0,0 0,1 0,-1 0,0 0,0 0,0 0,0 0,1 0,-2 0,1 0,0 0,0 0,0 0,0 0,-1 0,1 0,0 0,-1 0,1 0,-1 0,1 0,-1 0,1 1,24 383,-27-242,-7-1,-5 0,-11 22,11-61,2-6,-4-1,-5-1,-32 92,52-181,1-1,-1 1,1 0,-2-1,1 1,-1-1,1 0,-1 0,-1 0,1 0,-1-1,0 1,0-1,0 0,0 0,-1 0,0-1,0 1,0-1,0-1,0 1,0-1,-1 1,-1-1,4-4,0 0,-1 0,1 0,0 0,1-1,-1 0,0 1,1-1,-1 0,1 0,0 0,0 0,0-1,1 1,-1-1,1 1,0-1,0 1,0-1,0 0,0 1,1-1,0 0,0 0,0 1,0-1,0 0,1 0,0 0,-1 1,2-32,1 0,2 1,1 0,2 0,1 0,2 1,12-26,-8 18,-2 6,2 2,1 0,2 1,1 1,9-11,0 5</inkml:trace>
  <inkml:trace contextRef="#ctx0" brushRef="#br0" timeOffset="86062.808">227 1328,'5'10,"6"12,1 8,4 3,-1 1,1-1,-1 0,1-7,-2-7</inkml:trace>
  <inkml:trace contextRef="#ctx0" brushRef="#br0" timeOffset="86278.57">481 1130,'4'38,"8"23,0 6,4-9,-1-10,1-12,3-8,4-9,2-7,1-6,-3-4</inkml:trace>
  <inkml:trace contextRef="#ctx0" brushRef="#br0" timeOffset="39231.852">1045 1949,'0'-3,"-1"-1,1 0,-1 1,0-1,0 0,0 1,0 0,-1-1,0 1,1 0,-1 0,0-1,0 2,-1-1,1 0,-1 0,1 1,-1-1,0 1,0 0,0 0,0 0,-1 0,1 0,0 1,-1 0,1-1,-1 1,1 1,-1-1,-4-1,0 0,0 0,-1 1,1 1,0-1,-1 1,1 1,0-1,0 2,-1-1,1 1,0 0,-1 1,-10 5,0 1,1 0,0 2,1 0,0 1,0 1,1 0,-13 15,22-17,0 0,1 1,0-1,1 1,0 0,0 1,2-1,0 1,0 0,1 0,0 0,1 0,1 0,0 3,0-10,-1-1,1 1,1-1,-1 1,0-1,1 1,0-1,1 0,-1 1,1-1,0 0,0 0,1 0,-1 0,1 0,0-1,1 1,-1-1,1 0,-1 0,1 0,1-1,-1 1,0-1,1 0,0 0,0 0,-1-1,2 0,-1 0,0 0,4 1,9-3,0-1,0 0,-1-1,1-1,-1 0,0-2,0 0,0-1,-1 0,0-1,0-1,0-1,-1 0,-1-1,1-1,-2 0,1-1,-2 0,5-6,16-10,129-127,-162 154,1 0,-1 0,0 0,1 0,-1-1,1 1,-1 0,1 0,0 0,-1 0,1 0,0 0,0 1,0-1,0 0,0 0,0 0,0 1,0-1,0 1,0-1,0 0,0 1,0 0,0-1,0 1,1 0,-1 0,0-1,0 1,1 0,-1 0,0 0,0 1,0-1,1 0,-1 0,0 1,0-1,0 0,0 1,0-1,0 1,0 0,0-1,0 1,0 0,0 0,0-1,0 1,0 0,0 1,18 71,-17-58,2 1,-1-1,2 1,0-1,1 0,1-1,0 0,1 0,0 0,1-1,5 5,-4-8,1-1,1 0,-1-1,1-1,1 0,-1 0,1-1,1-1,12 4,15 7,-23-8</inkml:trace>
  <inkml:trace contextRef="#ctx0" brushRef="#br0" timeOffset="40213.341">2993 1864,'-16'-5,"-1"0,1 1,-1 1,0 0,0 2,0 0,0 1,0 0,0 1,1 1,-1 1,0 0,1 2,-1 0,-5 3,20-7,0 0,-1 0,1 0,0 1,1-1,-1 0,0 1,0 0,1-1,-1 1,1 0,-1 0,1 0,0 0,0 0,0 0,0 1,0-1,0 0,0 0,1 1,-1-1,1 0,0 1,0-1,0 0,0 1,0-1,0 1,1-1,-1 0,1 1,-1-1,1 0,0 0,0 1,0-1,56 76,-49-69,13 14,-16-20,0 0,-1 0,0 0,0 1,0 0,0 0,0 0,-1 0,1 0,-1 1,-1-1,1 1,0 0,-1 0,0 0,0 0,-1 0,0 1,1-1,-2 0,1 1,-1-1,1 1,-2-1,1 0,0 1,-1-1,0 1,0-1,-1 0,-1 5,-6-2,0 0,0 0,-1-1,0 0,0-1,-1 0,0-1,0 0,0-1,0 0,-1 0,1-2,-1 1,-10 0,-18 7,33-9,4 1,-1 0,1-1,-1 0,0 0,1 0,-1 0,0 0,1-1,-1 0,0 0,0 0,1 0,-1 0,0-1,0 1,1-1,-1 0,0-1,1 1,-1 0,1-1,0 0,3 0,0 0,0 1,0-1,1 0,-1 0,0 0,1 0,0 1,-1-1,1 0,0 0,0 1,0-1,0 1,0-1,1 1,-1-1,0 1,1 0,-1-1,0 1,1 0,0 0,-1 0,1 0,0 1,0-1,-2 1,20-13</inkml:trace>
  <inkml:trace contextRef="#ctx0" brushRef="#br0" timeOffset="41229.644">3303 1920,'-42'230,"42"-226,0 0,1 0,-1-1,0 1,1 0,0 0,0-1,0 1,1-1,-1 1,1-1,0 1,0-1,0 0,0 0,0 0,1 0,-1 0,1-1,0 1,0-1,0 1,0-1,0 0,0-1,1 1,-1 0,1-1,-1 0,1 0,0 0,-1 0,1 0,0-1,0 0,-1 1,1-1,0-1,0 1,0-1,-1 1,1-1,0 0,-1 0,2-1,17-8,-1 0,-1-2,0 0,-1-1,0-1,-1 0,0-2,-1 0,-1-1,-1 0,0-2,1-2,86-90,-101 111,-1-1,0-1,0 1,1 0,-1 0,1 0,-1 0,1 0,-1 0,1 0,0 0,-1 0,1 1,0-1,0 0,0 0,0 1,-1-1,1 0,0 1,0-1,0 1,0-1,1 1,-1-1,0 1,0 0,0 0,0-1,0 1,0 0,0 0,1 0,-1 0,0 1,0-1,0 0,0 0,0 1,0-1,0 0,1 1,-1-1,0 1,-1 0,1-1,0 1,0 0,0-1,0 1,0 0,-1 0,1 0,0 0,0 0,-16 193,26-51,-13-7,-5-74,-22 107,2-26,25-123,-1-1,-1 0,0 0,-2 0,0-1,-1 0,-5 9,9-21,0 0,0 0,-1 0,0-1,0 0,0 1,-1-2,1 1,-1 0,-1-1,1 0,0 0,-1 0,0-1,0 0,0 0,0-1,0 1,-1-1,1-1,-1 1,1-1,-2 0,5-1,0 0,-1 0,1 0,0-1,-1 1,1-1,0 0,-1 0,1 0,0 0,0 0,0-1,0 1,0-1,0 0,1 0,-1 0,1 0,-1-1,1 1,0-1,-1 1,2-1,-1 0,0 0,0 0,1 0,0 0,-1 0,1 0,0-1,1 1,-1 0,0-2,-7-118,8 119,1-7,1 1,0 0,1-1,0 1,0 0,1 1,1-1,-1 1,1-1,1 1,0 1,0-1,1 1,0 0,0 1,1 0,0 0,0 0,1 1,-1 0,2 1,-1 0,0 0,2 1,256-143,-219 93,-38 35</inkml:trace>
  <inkml:trace contextRef="#ctx0" brushRef="#br0" timeOffset="108148.368">1 3614,'16'95,"26"236,-45-78,3-253,0-1,-1 1,1-1,0 1,-1 0,1-1,-1 1,1 0,-1-1,1 1,-1 0,1-1,-1 1,1 0,-1 0,0 0,1 0,-1 0,1 0,-1-1,1 1,-1 0,1 1,-1-1,0 0,1 0,-1 0,1 0,-1 0,1 0,-1 1,1-1,-1 0,1 1,-1-1,1 0,-1 1,1-1,-1 0,1 1,0-1,-1 1,1-1,-2-28,1-1,2 1,1-1,1 1,2 0,0 0,2 0,1 1,2 0,0 1,1 0,7-9,11-27,3 2,3 1,2 2,3 1,2 2,2 2,26-21,-57 60,0 1,0 0,1 1,0 0,1 1,1 1,-1 1,1 0,1 1,-1 0,6 0,-20 7,-1 0,1-1,0 1,0 0,0 0,0 0,0 0,0 0,0 0,0 1,-1-1,1 1,0-1,0 1,0 0,-1 0,1-1,0 1,-1 1,1-1,-1 0,1 0,-1 0,1 1,-1-1,0 1,0-1,0 1,0-1,0 1,0 0,0 0,0-1,-1 1,1 0,-1 0,1 0,-1 0,0-1,0 1,0 0,0 1,-9 83,-2-59,-2-1,-1 0,-1 0,0-2,-2 0,-6 4,-13 23,-104 111,138-159,0 0,-1-1,1 1,-1-1,1 0,-1 0,0 0,0 0,0 0,0-1,0 1,0-1,0 0,-1 0,1 0,0 0,-1 0,1-1,-1 0,1 0,0 0,-1 0,1 0,-1 0,1-1,0 0,-1 0,1 0,0 0,0 0,-1-1,1 1,0-1,0 0,1 0,-1 0,0 0,1-1,-1 1,1 0,-1-2,-4-13</inkml:trace>
  <inkml:trace contextRef="#ctx0" brushRef="#br0" timeOffset="108803.572">650 3755,'11'4,"-1"0,1-1,-1-1,1 1,0-2,0 1,0-2,0 1,1-2,-1 1,0-1,0-1,0 0,-1-1,1 0,-1 0,1-2,11-4,-1-2,-1 0,0-1,0-2,-1 1,-1-2,-1-1,0 0,-1-1,13-17,102-155,-129 183,1 0,0 0,-1 0,-1 0,1-1,-1 1,0-1,0 1,0-1,-1 1,0-1,-1 1,1-1,-2-2,1 6,1 1,-1-1,0 1,1-1,-1 1,-1-1,1 1,0 0,0 0,-1-1,1 1,-1 0,0 0,0 1,0-1,0 0,0 1,0-1,0 1,0-1,-1 1,1 0,0 0,-1 0,1 0,-1 1,1-1,-1 1,0-1,1 1,-1 0,1 0,-1 0,0 0,1 1,-3-1,-8 4,0 0,0 1,1 1,-1 0,1 0,0 1,1 1,0 0,0 0,0 1,1 0,1 1,-4 5,12-14,-1 0,0 0,1 0,-1 0,1 0,0 1,0-1,-1 1,1-1,0 1,0-1,0 1,0 0,1 0,-1-1,0 1,1 0,-1 0,1 0,-1-1,1 1,0 0,0 0,0 0,0 0,0 0,1 0,-1 0,0-1,1 1,0 0,-1 0,1 0,0-1,0 1,0 0,0-1,0 1,0-1,0 1,1-1,-1 0,0 1,1-1,-1 0,1 0,-1 0,1 0,0 0,0 0,-1-1,1 1,0-1,0 1,14 3,-1 0,1-1,0-1,0-1,1 0,-1-1,0 0,7-3,58 2,-77 2,-1-1,1 0,0 1,0 0,-1 0,1 0,-1 0,1 1,-1-1,1 1,-1 0,0 0,0 0,0 0,0 1,0-1,0 1,-1 0,1 0,-1 0,0 0,0 0,0 0,0 0,0 1,-1-1,1 1,-1 0,0-1,0 1,-1 0,1-1,-1 1,0 0,0 0,0 0,0-1,-1 1,1 0,-1 0,-73 210,72-212,1 0,0 0,0 0,0 0,0 0,0 1,0-1,0 0,1 0,-1 1,1-1,-1 0,1 1,0-1,0 0,0 1,0-1,1 0,-1 1,1-1,-1 0,1 0,0 1,0-1,0 0,0 0,0 0,0 0,1 0,-1 0,1 0,-1-1,1 1,0 0,-1-1,1 1,0-1,0 0,0 0,0 0,1 0,14 0</inkml:trace>
  <inkml:trace contextRef="#ctx0" brushRef="#br0" timeOffset="109223.955">1581 3642,'36'-2,"-1"-2,1-1,-1-2,-1-2,28-10,-41 13,-2-1,1-1,-1-1,0-1,-1 0,13-10,-26 16,0 1,0-1,-1 0,1 0,-1 0,0-1,-1 1,1-1,-1 0,0 0,0 0,0 0,-1-1,1 1,-2-1,1 0,0 1,-1-1,0 0,-1 0,1 0,-1 0,0 0,0 0,-2-5,1 6,-1 0,0 1,0-1,0 1,0-1,-1 1,0 0,0 0,0 0,0 0,-1 0,0 1,1 0,-1-1,0 1,-1 1,1-1,0 1,-1-1,0 1,1 1,-1-1,0 1,0-1,0 1,0 1,0-1,0 1,0 0,0 0,0 0,0 1,0 0,0 0,0 0,0 0,1 1,-1 0,-1 1,-13 6,1 0,1 2,-1 0,2 1,0 1,0 1,1 0,1 1,0 0,1 1,1 1,1 0,0 0,1 1,-5 14,10-26,2 0,-1 1,1-1,0 1,0 0,1 0,0 0,0 0,0 0,1 1,1-1,-1 0,1 1,0-1,0 1,1-1,0 0,1 0,0 1,0-1,0 0,1 0,0-1,0 1,0-1,1 1,0-1,1 0,-1 0,1-1,0 1,1-1,-1 0,1-1,0 1,0-1,0 0,3 0,7 0,1-1,-1-1,1 0,0-1,0-1,-1 0,1-2,0 0,-1-1,1 0,-1-1,0-1,0-1,10-5,-1 1</inkml:trace>
  <inkml:trace contextRef="#ctx0" brushRef="#br0" timeOffset="109638.587">2259 3332,'17'90,"-5"161,18-142,-29-107,0-1,-1 0,1 0,0 1,0-1,0 0,0 0,0 0,0 0,0 0,0 0,0 0,0 0,0 0,1-1,-1 1,0 0,1-1,-1 1,1-1,-1 0,0 1,1-1,-1 0,1 0,-1 0,1 0,-1 0,1 0,-1 0,1-1,-1 1,0 0,1-1,-1 1,0-1,1 0,-1 1,0-1,1 0,-1 0,0 0,0 0,0 0,0 0,0 0,0 0,0 0,0 0,44-65,-44 65,109-270,-62 134,-41 119</inkml:trace>
  <inkml:trace contextRef="#ctx0" brushRef="#br0" timeOffset="109888.589">2767 3614</inkml:trace>
  <inkml:trace contextRef="#ctx0" brushRef="#br0" timeOffset="110054.511">2823 3134,'-10'15,"-2"9,0 5,2-2</inkml:trace>
  <inkml:trace contextRef="#ctx0" brushRef="#br0" timeOffset="110372.935">3133 3304,'-17'22,"0"1,1 0,2 1,0 1,2 0,0 1,2 0,1 1,1 0,1 1,1 4,5-28,0 0,0 0,1 0,-1 0,1 0,0-1,0 1,1 0,-1 0,1 0,0 0,0 0,0-1,0 1,1 0,0-1,-1 1,1-1,0 1,1-1,-1 0,1 0,-1 0,1 0,0-1,0 1,0-1,0 0,1 0,-1 0,1 0,-1 0,1-1,0 1,-1-1,1 0,0 0,0-1,0 1,0-1,8-1,0 0,1-1,-1-1,-1 0,1-1,0 0,-1 0,0-1,0-1,0 0,-1-1,0 0,0 0,-1-1,0 0,0-1,-1 1,0-2,0 1,-1-1,0-1,-1 1,0-1,1-4,0 0,1-1,-2 0,0 0,-1 0,-1-1,0 1,-1-1,0-10,-2 22,-1 0,0 0,0 0,0 0,-1 0,0 1,0-1,0 0,0 0,-1 1,0-1,0 1,0-1,0 1,-1 0,1 0,-1 0,0 0,-1 0,1 1,-1-1,1 1,-1 0,0 0,0 1,0-1,-1 1,1 0,0 0,-1 0,-3-1,0 2,1 0,0 0,0 0,-1 1,1 0,0 0,-1 1,1 0,0 1,0-1,-1 1,1 1,1-1,-1 1,0 0,1 1,-1-1,1 2,-13 6</inkml:trace>
  <inkml:trace contextRef="#ctx0" brushRef="#br0" timeOffset="110806.745">3472 3388,'-1'26,"2"0,1 0,1 0,1 0,6 19,-9-39,0-1,1 1,0-1,1 1,-1-1,1 0,0 0,0 0,1 0,-1 0,1-1,0 0,1 1,-1-1,1-1,-1 1,1-1,0 0,0 0,1 0,-1-1,0 0,1 0,0 0,-1-1,1 1,0-1,1-1,2 0,0-1,0-1,0 1,0-2,0 1,0-1,-1 0,0-1,1 0,-1-1,-1 1,1-1,-1-1,0 0,0 0,0 0,-1-1,0 1,0-2,-1 1,0-1,0 1,-1-1,1-1,-2 1,0-1,0 1,0-1,-1 0,0 0,-1 0,1-7,-1-10,0 3</inkml:trace>
  <inkml:trace contextRef="#ctx0" brushRef="#br0" timeOffset="111932.961">4262 3247,'0'0,"1"-1,-1 1,1 0,-1-1,0 1,1-1,-1 1,0-1,0 0,0 1,1-1,-1 1,0-1,0 1,0-1,0 0,0 1,0-1,0 1,0-1,0 0,0 1,0-1,0 1,-1-1,1 1,0-1,0 1,-1-1,1 1,0-1,-1 1,1-1,0 1,-1-1,1 1,-1-1,1 1,0 0,-1-1,1 1,-1 0,1-1,-1 1,0 0,1 0,-1 0,1-1,-1 1,1 0,-1 0,0 0,1 0,-1 0,1 0,-1 0,1 0,-1 0,0 1,-39-6,27 7,-1 0,1 1,0 1,0 0,0 1,0 0,1 1,-9 5,18-9,2-2,-1 1,1 0,-1 0,1 0,-1 0,1 0,-1 0,1 0,0 1,0-1,-1 0,1 1,0-1,0 1,1-1,-1 1,0-1,0 1,1 0,-1-1,1 1,-1 0,1-1,0 1,0 0,0 0,0-1,0 1,0 0,0 0,0-1,1 1,-1 0,1 0,-1-1,1 1,0-1,0 1,-1 0,1-1,0 1,0-1,1 0,-1 1,0-1,0 0,1 0,-1 0,1 0,-1 0,1 0,-1 0,1 0,4 3,0 0,0 1,0 0,-1 0,0 0,0 1,0 0,-1 0,0 0,0 0,0 1,-1-1,0 1,0 0,-1 0,0 0,0 0,-1 1,1-1,-2 0,1 1,-1-1,0 1,-1-1,1 0,-1 1,-1-1,-1 4,-3 0,0-1,-1 0,0-1,0 1,-1-1,-1-1,0 0,0 0,0 0,-1-1,0-1,0 0,-1 0,0-1,0 0,-3 1,10-5,0 0,0 0,1-1,-1 1,0-1,0 0,0 0,0 0,0 0,1-1,-1 1,0-1,0 0,1 0,-1-1,0 1,1-1,-1 0,1 0,-1-1,-9-8</inkml:trace>
  <inkml:trace contextRef="#ctx0" brushRef="#br0" timeOffset="112369.789">4572 2796,'0'379,"-51"-111,29-179,-1 12,22-101,1 1,0-1,-1 0,1 1,0-1,-1 0,1 1,0-1,0 1,-1-1,1 0,0 1,0-1,0 1,-1-1,1 1,0-1,0 1,0-1,0 1,0-1,0 0,0 1,0-1,0 1,0-1,0 1,0-1,1 1,-1-1,0 1,0-1,0 1,1-1,-1 0,0 1,0-1,1 0,-1 1,0-1,1 0,-1 1,0-1,1 0,-1 1,1-1,-1 0,0 0,1 0,-1 1,1-1,-1 0,1 0,-1 0,1 0,-1 0,1 0,-1 0,1 0,-1 0,10-8</inkml:trace>
  <inkml:trace contextRef="#ctx0" brushRef="#br0" timeOffset="112956.137">4826 3247,'-2'5,"-11"15,0 1,2 1,1 0,0 1,2 0,1 0,0 1,-1 15,8-36,0 0,0 0,1 0,-1 0,1 0,0 0,0-1,0 1,0 0,0 0,0-1,1 1,-1-1,1 1,0-1,0 0,0 0,0 0,0 0,0 0,1 0,-1 0,1-1,-1 1,1-1,-1 0,1 0,0 0,0 0,-1 0,1 0,0-1,0 1,0-1,0 0,0 0,0 0,0 0,0-1,0 1,-1-1,1 0,0 0,0 0,0 0,-1 0,1 0,-1-1,1 1,-1-1,1 0,-1 0,0 0,0 0,0 0,0 0,148-150,4 20,-154 130,1 1,0 0,0 0,0-1,-1 1,1 0,1 0,-1 0,0 0,0 0,0 0,0 0,1 0,-1 1,0-1,1 0,-1 1,1-1,-1 1,1-1,-1 1,1 0,-1 0,1 0,-1 0,1 0,-1 0,1 0,-1 0,1 0,-1 1,1-1,-1 1,1-1,-1 1,0 0,1-1,-1 1,0 0,0 0,1 0,-1 0,0 0,0 0,0 0,0 1,2 11,-1 1,-1-1,0 1,0-1,-2 1,0-1,0 1,-1-1,-1 0,0 0,-1 0,-8 54,-8 160,-30 44,-11-39,56-223,1 1,-2-1,1 0,-1-1,0 1,-1-1,0 0,0-1,-1 1,0-2,0 1,0-1,-1 0,0-1,-9 4,15-8,-1 0,0 0,0 0,0-1,1 0,-1 1,0-2,0 1,0 0,0-1,1 0,-1 1,0-2,0 1,1 0,-1-1,1 1,-1-1,1 0,0 0,0-1,0 1,0-1,0 1,0-1,1 0,-1 0,1 0,0 0,0-1,0 1,0-1,1 1,-1-1,1 1,0-1,0 0,0 0,1 1,-1-1,1 0,0 0,0 0,1-1,3-29,1 0,2 0,2 0,1 1,1 0,2 1,1 0,2 1,1 1,1 0,2 2,14-16,25-38,-42 65</inkml:trace>
  <inkml:trace contextRef="#ctx0" brushRef="#br0" timeOffset="114789.465">2823 3445,'5'0,"1"5,-5 1,-2 5,-7 0,-1 4,1 3,1 4,2 2,-2 3,-1 1,2 1,1 0,2-5</inkml:trace>
  <inkml:trace contextRef="#ctx0" brushRef="#br0" timeOffset="118069.678">5759 3671,'4'0,"3"0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0:17.8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399 0,'-133'23,"113"-21,-1 1,1 0,-1 2,1 1,1 0,-1 1,-7 5,22-6,-1 1,1 0,1 0,0 0,0 1,0-1,1 1,0 0,0 0,1 0,0 0,1 0,-1 1,2-1,-1 1,1-1,0 0,1 1,0-1,0 0,1 1,2 5,28 186,-50-31,-6 0,-10 1,30-155,1 1,0-1,1 1,1 0,1 0,0-1,1 1,1 0,1 5,-1-19,-1 0,1 0,-1-1,1 1,0-1,0 1,0-1,-1 0,1 0,0 0,1 0,-1 0,0 0,0-1,0 1,0 0,1-1,-1 0,0 0,1 0,-1 0,0 0,0 0,1 0,-1-1,0 1,0-1,1 1,-1-1,0 0,1 0,10-2,293-67,-293 69,-7 2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0:21.9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414 0,'1'0,"34"2,-35-2,-1 0,1 0,-1 0,1 0,-1 0,1 0,0 0,-1 0,1 0,-1 0,1 0,-1 0,1 0,0 0,-1 0,1 0,-1 0,1 1,0-1,-1 0,1 0,-1 0,1 1,0-1,-1 0,1 0,0 1,0-1,-1 0,1 1,0-1,0 0,-1 1,1-1,0 1,0-1,0 0,0 1,-1-1,1 1,0-1,0 1,0-1,0 0,0 1,0-1,0 1,0-1,0 1,1-1,-1 0,0 1,0-1,0 1,0-1,0 0,1 1,-1-1,0 0,0 1,1-1,-305 119,302-119,0 0,0 1,1-1,-1 0,0 1,0-1,0 1,1 0,-1-1,0 1,1 0,-1 0,0 0,1 0,-1 1,1-1,0 0,-1 0,1 1,0-1,0 1,0-1,0 1,0 0,0-1,1 1,-1 0,0 0,1 0,-1-1,1 1,0 0,0 0,-1 0,1 0,1 0,-1-1,0 1,0 0,1 0,-1 0,1 0,-1-1,1 1,0 0,0 0,0-1,0 1,0-1,0 1,0-1,0 1,0-1,1 0,-1 0,1 1,9 2,0-1,0 0,0 0,0-1,1-1,-1 0,1-1,-1 0,5 0,76 7,32 10,-123-17,-1 0,1-1,0 1,0 0,0-1,0 1,-1 0,1 0,0-1,0 1,0 0,0 0,0 0,-1 0,1 1,0-1,0 0,0 0,0 0,0 1,-1-1,1 0,0 1,0-1,-1 1,1-1,0 1,0-1,-1 1,1-1,-1 1,1 0,0-1,-1 1,1 0,-1-1,0 1,1 0,-1 0,1 0,-1-1,0 1,0 0,0 0,1 0,-1 0,0 0,0-1,0 1,0 0,0 0,-1 0,1 0,0 0,0-1,-1 1,1 0,0 0,-1 0,1-1,0 1,-1 0,1 0,-1-1,0 1,1 0,-1-1,0 1,-142 75,57-37,80-36,-10 5,0 0,0 0,1 2,0 0,0 0,1 1,1 1,0 1,1 0,0 0,-6 10,-37 92,56-112,-1 0,1-1,1 1,-1 0,0 0,1-1,-1 1,1-1,0 1,-1-1,1 1,0-1,1 0,-1 0,0 0,1-1,-1 1,1 0,-1-1,1 0,0 1,0-1,0 0,-1 0,1-1,0 1,0-1,0 1,0-1,0 0,0 0,0 0,0-1,0 1,0-1,0 1,0-1,2-1,-1 2,173-30,-131 18,-35 9,0 0,0 0,0 1,0 0,1 1,-1 0,1 1,-1 0,5 1,2 4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0:24.1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1,'-4'23,"-3"14,1 5,1-5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0:24.4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0,'-9'10,"-4"-2,1-3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0:25.4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109 1,'-5'38,"-1"22,-5 7,0 0,1-6,3-8,2-9,3-2,1-3,-4-4,-1-3,0-2,2-1,-4-1,-1-1,2 1,2-5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0:33.0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0 537,'24'-82,"3"1,4 1,19-31,-50 109,1 0,-1 0,1 0,-1 0,1 0,0 1,0-1,0 0,0 0,0 1,0-1,1 1,-1-1,0 1,1-1,-1 1,1 0,0 0,-1 0,1 0,0 0,0 0,0 0,-1 0,1 1,0-1,0 1,0-1,0 1,0 0,0 0,0 0,0 0,0 0,0 0,0 1,0-1,0 1,0-1,0 1,0 0,0 0,-1 0,1 0,0 0,0 0,-1 0,1 0,-1 1,1-1,-1 1,0-1,0 1,1-1,-1 1,0 0,0 1,8 55,-9-54,0 1,0 0,0 0,1 0,-1 0,1 0,0-1,1 1,-1 0,1-1,0 1,0-1,0 1,1-1,-1 0,1 0,0 0,0 0,4 2,-5-5,0 0,0 1,0-2,0 1,1 0,-1 0,0-1,0 1,1-1,-1 0,1 0,-1 0,0 0,1 0,-1 0,0-1,1 1,-1-1,0 1,1-1,-1 0,0 0,0 0,0 0,0-1,0 1,0 0,0-1,0 1,-1-1,1 0,0-1,50-65,-48 63,133-198,-103 172,-33 31,0 0,0 0,0-1,0 1,0 0,0 0,0 0,0 0,0 1,0-1,0 0,0 0,0 0,0 1,0-1,-1 0,1 1,0-1,0 1,0-1,0 1,-1 0,1-1,0 1,0 0,-1-1,1 1,-1 0,1 0,-1 0,1 0,-1-1,1 1,-1 0,0 0,1 0,-1 0,0 0,0 0,0 0,0 0,0 0,0 0,0 1,8 124,-9-113,0 1,1-1,0 1,1 0,1-1,0 1,1-1,0 1,1-1,1 0,0-1,4 9,4-1,-1-3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0:33.2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1,'0'33,"5"12,1-3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0:33.4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0:27.2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57 578,'0'54,"11"147,-8-187,-1-9,0-1,-1 1,0 0,0-1,0 1,-1 0,0 0,0 0,0 0,0 0,-1 0,0-1,0 1,0 0,-1 1,-10-37,10 13,1 0,1 0,0 0,1 0,1 0,1 0,1 0,0 1,1 0,1 0,0 0,2 0,0 1,0 0,2 1,0 0,6-7,-14 20,-1 0,1 1,0-1,-1 0,1 1,0-1,0 1,0-1,0 1,0 0,0 0,1 0,-1 0,0 0,1 0,-1 1,0-1,1 1,-1 0,1 0,-1 0,0 0,1 0,-1 0,1 0,-1 1,0-1,1 1,-1 0,0 0,1 0,-1 0,0 0,0 0,0 1,0-1,0 1,0-1,-1 1,1 0,0 0,-1-1,1 1,-1 0,0 0,0 1,1-1,-1 0,-1 0,1 1,0-1,-1 0,1 1,-1-1,8 78,-8-54</inkml:trace>
  <inkml:trace contextRef="#ctx0" brushRef="#br0" timeOffset="304.806">452 945,'0'29,"0"14,0-5,0-9</inkml:trace>
  <inkml:trace contextRef="#ctx0" brushRef="#br0" timeOffset="519.914">508 521,'-4'15,"-3"4</inkml:trace>
  <inkml:trace contextRef="#ctx0" brushRef="#br0" timeOffset="1032.239">1 295,'39'-9,"0"1,1 2,-1 2,1 2,1 1,4 2,-19-5,-33-8,-99-22,83 30</inkml:trace>
  <inkml:trace contextRef="#ctx0" brushRef="#br0" timeOffset="1371.459">791 211,'-14'14,"-10"10,-1 6,4-3</inkml:trace>
  <inkml:trace contextRef="#ctx0" brushRef="#br0" timeOffset="2034.239">1016 70,'-3'6,"-1"0,1 0,1 0,-1 0,1 1,0-1,1 1,-1-1,1 1,0 0,1 0,0-1,0 2,-1 5,20 247,-59 23,29-82,16-177,1-6</inkml:trace>
  <inkml:trace contextRef="#ctx0" brushRef="#br0" timeOffset="2603.11">1186 70,'27'-14,"-12"6,0 0,0 0,1 2,0 0,0 1,0 0,1 1,4 1,-20 2,0 1,1 0,-1-1,1 1,-1 0,0 0,1 0,-1 0,1 0,-1 0,0 0,1 1,-1-1,1 1,-1-1,0 1,0-1,1 1,-1-1,0 1,0 0,0 0,1 0,-1 0,0 0,0 0,-1 0,1 0,0 0,0 0,0 0,-1 1,1-1,-1 0,1 0,-1 1,1-1,-1 1,0-1,1 0,-1 1,0-1,0 1,0-1,0 0,0 1,-1-1,1 1,0-1,-1 0,1 1,-1-1,0 1,-34 70,23-52,6-13,1 0,0 0,1 0,0 0,0 1,0 0,1 0,0 0,1 0,0 0,0 0,1 1,0-1,0 7,1-13,1 0,0 0,-1-1,1 1,0 0,0 0,0 0,0-1,0 1,1-1,-1 1,0-1,1 1,-1-1,1 0,-1 1,1-1,0 0,0 0,-1 0,1-1,0 1,0 0,0-1,0 1,0-1,0 0,0 1,0-1,0 0,0 0,0 0,0 0,0-1,0 1,0-1,0 1,72-25,-33 5,-22 13</inkml:trace>
  <inkml:trace contextRef="#ctx0" brushRef="#br0" timeOffset="5084.432">1920 268,'-3'-8,"-4"20,-12 38,10-25,-19 37,-3 0,-3-2,-34 44,57-89,9-14,0 0,0 0,0 1,0-1,0 1,0-1,0 1,0 0,1 0,-1 0,1 0,-1 0,1 0,0 0,0 1,0-1,0 0,0 1,1-1,-1 1,1-1,-1 1,1-1,0 1,0-1,0 1,0-1,0 1,1-1,-1 0,1 1,0-1,0 1,0-1,0 0,0 0,0 1,0-1,1 0,-1 0,1 0,-1 0,3 1,12 0,0 0,0-1,0-1,1 0,-1-1,0-1,1-1,-1 0,0-1,0-1,7-2,0 1,174-9,-196 14,1 0,-1 1,0-1,0 0,0 0,1 0,-1 0,0 0,0 0,1 0,-1 0,0 0,0-1,0 1,0-1,1 1,-1-1,0 1,0-1,0 1,0-1,0 0,0 0,0 1,0-1,0 0,-1 0,1 0,0 0,-1 0,1 0,0 0,-1 0,1-1,-1 1,0 0,1 0,-1 0,0 0,0-1,1 1,-1 0,0 0,0-1,-1 1,1 0,0 0,0 0,0-1,-1 1,1 0,-104-218,35 25,57 169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0:36.9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23,'2'-2,"0"0,-1 0,1 1,0-1,0 0,0 1,0 0,0-1,0 1,0 0,1 0,-1 0,0 0,1 1,-1-1,1 1,-1-1,0 1,1 0,-1 0,1 0,-1 0,1 0,-1 0,1 1,-1-1,0 1,1 0,-1 0,2 1,12 1,0-1,1 0,-1-1,0-1,0-1,1 0,-1-1,9-2,-17 3,55-5,-61 6,-1 0,1 0,-1 1,0-1,1 0,-1 0,1 1,-1-1,0 1,0-1,1 1,-1 0,0-1,0 1,0 0,1 0,-1 0,0 0,0 0,0 0,-1 0,1 0,0 0,0 0,-1 1,1-1,0 0,-1 1,1-1,-1 0,0 1,1-1,-1 0,0 1,0-1,0 1,0-1,0 0,0 1,-1 0,-39 121,31-92,1 1,1-1,2 1,1 0,1 1,2-1,1 0,2 1,1-1,4 13,29 131,-30-138,-1 1,-3 0,-1-1,-1 1,-4 20,3-55,-1-1,1 1,0-1,-1 1,0-1,0 0,0 0,0 0,0 0,0 0,-1 0,0 0,1-1,-1 1,0-1,0 0,0 0,-1 0,1 0,0-1,-1 1,1-1,-1 0,0 0,1 0,-1-1,0 1,1-1,-1 0,0 0,0 0,1 0,-1-1,-3 0,-20 3,13-1,7-3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7:23.9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479 48,'0'0,"0"1,0 0,0-1,0 1,0-1,0 1,0-1,0 1,1-1,-1 1,0-1,0 1,0-1,1 0,-1 1,0-1,0 1,1-1,-1 1,0-1,1 0,-1 1,0-1,1 0,-1 1,1-1,-1 0,1 0,-1 1,1-1,-1 0,1 0,-1 0,1 0,-1 1,1-1,-1 0,1 0,-1 0,1 0,-1 0,1 0,-1 0,1-1,-1 1,1 0,-1 0,1 0,-1 0,1-1,-1 1,0 0,1 0,-1-1,1 1,-1 0,0-1,1 1,-1-1,0 1,1-1,-15 106,-45 191,46-240,-8 102,29-130,-8-28,0-1,0 1,0 0,0-1,0 1,0 0,0-1,0 1,0 0,0-1,0 1,0 0,1-1,-1 1,0 0,0-1,0 1,0 0,1-1,-1 1,0 0,0 0,0-1,1 1,-1 0,0 0,1 0,-1 0,0-1,0 1,1 0,-1 0,0 0,1 0,-1 0,0 0,1 0,-1 0,0 0,1 0,-1 0,0 0,1 0,-1 0,0 0,1 0,-1 0,0 0,1 0,-1 0,0 0,1 1,-1-1,0 0,0 0,1 0,-1 1,0-1,0 0,1 0,-1 1,0-1,0 0,0 0,1 1,3-15</inkml:trace>
  <inkml:trace contextRef="#ctx0" brushRef="#br0" timeOffset="3152.137">198 132,'-72'-39,"72"38,0 0,0 0,0 0,1 0,-1 0,0 0,0 1,1-1,-1 0,0 0,1 0,-1 0,1 0,-1 0,1 1,0-1,-1 0,1 0,0 1,-1-1,1 1,0-1,0 0,0 1,-1-1,1 1,0 0,0-1,0 1,0 0,0-1,0 1,0 0,0 0,0 0,0 0,0 0,0 0,0 0,0 0,0 0,0 1,0-1,-1 0,1 1,0-1,0 1,0-1,1 1,-1-1,193-10,16-34,-179 36,-26 6,-1 0,1 1,0-1,0 1,0 0,0 0,0 0,0 1,0 0,0 0,0 0,0 1,0-1,0 1,0 0,0 1,4 1,3 7</inkml:trace>
  <inkml:trace contextRef="#ctx0" brushRef="#br0" timeOffset="3521.663">0 697,'39'-10,"26"-3,8 1,-5 2,-8 3,-10 3,-8 1,-8 3,-3 0,-8-5,-3-1,0 1,2 1,1 1,2 1,2-4,0-1,-3 1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1:31.41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871 689,'110'6,"0"-3,0-6,0-5,-1-4,0-5,69-22,101-12,139-6,125 11,1032-76,745-3,-1218 103,-1-12,499-32,-642 18,-261 26,773 5,-986 19,-423-12,-78 22,0 2,0 0,2 0,0 2,1 0,0 0,-5 11,-37 40,-643 694,658-711,1 2,3 2,3 1,2 1,2 2,3 1,0 7,25-59,-9 26,-1 0,-2-1,-1 0,-1-1,-2 0,-1-2,-16 19,25-41,0 0,-1 0,0-1,0-1,-1 0,1 0,-1-1,0-1,0 0,-1 0,1-1,-1-1,1 0,-1-1,1 0,-1-1,1 0,0-1,-2 0,-37-1,-292 28,-426 68,140-32,-248 13,-95 21,455-58,10-16,-1 13,-169 6,252-15,-494 52,97 7,476-61,-44 11,58-12,-171 12,12-12,-6 12,-195 32,369-38,23-1,-48 3,-37-1,225-35,160 6,1 0,-1 0,1 0,-1 0,1 0,-1 0,1 0,-1 0,1-1,-1 1,1 0,-1 0,0-1,1 1,-1 0,1-1,-1 1,0 0,1-1,-1 1,0 0,1-1,-1 1,0-1,0 1,1-1,-1 1,0-1,0 1,0-1,0 1,1-1,-1 1,0-1,0 1,0-1,0 1,0-1,-1 1,1-1,0 1,0-1,0 1,0-1,0 1,-1-1,1 1,0 0,0-1,-1 1,1-1,0 1,-1 0,1-1,0 1,-1-1,1 1,-1 0,1 0,0-1,-1 1,1 0,-1 0,1 0,-1-1,1 1,-1 0,42-16,7 5,-39 11,0-1,-1-1,1 0,0 0,-1-1,0 1,1-2,-1 0,-1 0,1 0,0-1,-1 0,0 0,0-1,3-3,74-131,259-406,-279 440,246-378,240-227,-506 657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1:42.5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734 397,'0'-30,"0"31,0 12,-3 70,-3-1,-4-1,-4 0,-19 64,10-55,4 1,4 1,4 0,5 1,3 11,19-27,-15-75,-1-1,1 1,0-1,0 1,0-1,1 0,-1 1,0-1,0 0,1 0,-1 0,1 0,-1 0,1 0,-1 0,1 0,0 0,-1-1,1 1,0-1,0 1,0-1,-1 0,1 0,0 0,0 0,-1 0,1 0,0 0,0-1,0 1,-1-1,1 1,0-1,-1 1,1-1,0 0,-1 0,1 0,-1 0,2-1,116-116,40-34,-158 151,0 0,0 0,0-1,1 1,-1 0,0 0,1 1,-1-1,0 0,1 0,-1 1,1-1,-1 1,1-1,-1 1,1-1,0 1,-1 0,1 0,-1 0,1 0,0 0,-1 0,1 1,-1-1,1 0,-1 1,1-1,-1 1,1 0,-1-1,1 1,-1 0,0 0,1 0,-1 0,0 0,0 0,0 0,0 0,0 1,0-1,0 0,0 1,0-1,0 2,16 75,-17-69,0 0,1-1,0 1,0-1,1 1,0-1,1 1,0-1,0 0,1 0,0-1,0 1,0-1,1 0,1 0,-1 0,1-1,0 1,0-1,3 1,-5-5,0-1,0 0,0 0,0 0,0 0,0 0,0-1,0 0,0 0,1 0,-1 0,0 0,0-1,0 0,0 0,0 0,0-1,0 1,-1-1,1 0,0 0,-1 0,1 0,-1-1,0 1,0-1,0 0,2-3,68-98,-56 67,-3-2,-1 0,-2 0,-1-1,-3 0,-1-1,0-27,-6 8,-3 0,-3 0,-2 1,-3 0,-3 0,-2 1,-2 1,-3 1,-16-28,22 46,-3 1,-1 0,-1 2,-2 1,-2 0,-1 2,-1 0,-2 2,-9-7,32 32,0 0,0 1,0-1,0 1,-1 0,1 0,-1 1,0 0,0 0,-1 0,1 1,-1 0,1 0,-1 0,1 1,-1 0,0 1,0-1,0 1,1 0,-1 1,0 0,0 0,1 0,-1 1,1 0,-1 0,1 1,0 0,0 0,0 0,0 1,0 0,1 0,0 0,0 1,-5 4,-38 93,38-70</inkml:trace>
  <inkml:trace contextRef="#ctx0" brushRef="#br0" timeOffset="1659.288">1552 1187,'22'-6,"-1"-2,0 0,0-1,0-1,-1-1,-1-1,0 0,-1-2,0 0,-1-1,-1-1,0 0,-1-1,8-13,-17 22,1 1,-1-1,0 0,0-1,-1 1,0-1,0 0,-1 0,0-1,-1 1,0-1,-1 0,0 0,0-3,-2 11,0 1,-1-1,1 0,-1 0,0 1,1-1,-1 1,0-1,0 1,0-1,0 1,0-1,0 1,-1 0,1 0,0-1,-1 1,1 0,-1 0,1 1,-1-1,1 0,-1 0,0 1,1-1,-1 1,0-1,0 1,1 0,-1 0,0 0,0 0,0 0,1 0,-1 0,0 0,0 1,0-1,-68 19,52-8,0 1,1 1,0 0,1 1,0 0,1 2,1 0,1 0,0 1,1 1,1 0,-1 5,5-14,2 0,-1 1,1 0,1 0,0 1,0-1,1 1,1-1,0 1,0 0,1 0,0 0,1 1,0-1,1 0,0 0,1 0,0 0,0-1,2 1,-1 0,1-1,1 0,0 0,0 0,1-1,0 1,0-1,1-1,1 1,-1-1,1-1,1 1,-1-1,9 4,-4-5,0-1,0 0,0-1,0 0,0-1,1-1,-1 0,1-1,0 0,0-1,-1-1,1 0,0-1,-1 0,0-1,1-1,-1 0,0-1,-1 0,1-1,-1 0,0-1,2-2,30-21,-1-1,-2-2,-1-2,-2-2,-1-1,-2-2,-2-2,-2 0,-1-2,11-26,-14 23,-2-1,-2-1,-2-1,-2-1,-3-1,-1 0,-4-1,-1 0,-1-15,-8 61,1 1,-1-1,0 0,-1 1,0-1,0 0,0 1,-1-1,0 0,0 1,-1-1,0 1,0 0,0-1,-1 1,0 0,0 0,0 1,-1-1,0 1,0-1,-1 0,2 5,1 0,-1 1,0-1,1 0,-1 1,0 0,1-1,-1 1,0 0,1 1,-1-1,0 0,1 1,-1-1,1 1,-1 0,1 0,-1 0,1 0,-1 0,1 1,0-1,0 1,0-1,0 1,0 0,0 0,0 0,0 0,0 1,-45 71,36-40,1 0,2 1,2 0,1 0,0 34,-3 7,-6 130,11 194,5-202,-2 271,1-455,0 0,-1 0,-1 0,-1 0,0 0,-1 0,0 0,-1-1,0 1,-1-1,-1 0,0 0,-2 1,7-13,1 0,-1 1,0-1,0 0,0 0,0 1,-1-1,1 0,0 0,0 0,-1-1,1 1,-1 0,1 0,0-1,-1 1,0-1,1 1,-1-1,1 1,-1-1,1 0,-1 0,0 0,1 0,-1 0,1 0,-1-1,0 1,1 0,-1-1,1 1,-1-1,1 0,-1 1,1-1,0 0,-1 0,1 0,0 0,0 0,-1 0,1 0,0 0,0-1,0 1,0 0,1-1,-1 1,0-1,1 1,-1-1,0 1,1-1,0 1,-1-1,1 1,0-1,0 0,0 1,0-1,0 0,-2-42,1 1,2-1,3 0,1 0,2 1,2 0,1 0,3 1,2 1,1 0,2 1,2 1,2-2,176-296,-103 185,-85 137,-7 12,0 0,0 0,0 0,-1 0,0 0,1 0,-1-1,0 1,-1-1,1 0,-1 1,1-1,-1 0,0 0,-1 0,1 0,-1 0,1 0,-1 0,0 0,-1 0,1 0,-1 0,0 1,0-1,0 0,0 0,-1-1,0 4,0 1,0-1,0 1,0-1,0 1,0 0,0 0,0 0,0 0,0 0,0 0,0 0,0 1,0-1,0 1,0-1,0 1,0 0,1 0,-1 0,0 0,1 0,-1 0,0 1,1-1,-1 0,1 1,0-1,-1 1,1 0,0-1,0 1,0 0,0 0,0-1,1 1,-1 0,0 0,1 0,0 0,-1 0,1 1,-2 8,0 0,1-1,1 1,0 0,0 0,1 0,0-1,1 1,0 0,0-1,2 2,9 58,19 94,-31-161,-1 1,0-1,1 0,0 0,0 0,0 0,0 0,0 0,1 0,-1 0,1-1,0 1,0-1,0 1,0-1,0 1,0-1,1 0,-1 0,1 0,0-1,-1 1,1 0,0-1,0 0,0 0,0 0,0 0,0 0,0 0,0-1,1 0,-1 0,0 1,0-2,0 1,0 0,3-1,4-7,0 0,-1 0,0-1,0-1,-1 1,-1-1,1-1,-1 1,3-8,20-28,36-40,4 4,4 2,34-26,-107 105,-1-1,1 1,0 0,0-1,0 1,0 0,0-1,0 1,0 0,1 0,-1 0,0 0,1 0,-1 0,0 1,1-1,-1 0,1 1,-1-1,1 1,0-1,-1 1,1 0,-1-1,1 1,0 0,-1 0,1 0,-1 1,1-1,0 0,-1 1,1-1,-1 1,1-1,-1 1,1 0,-1-1,1 1,-1 0,0 0,1 0,-1 0,1 1,0 9,0-1,-1 0,0 0,-1 0,0 1,-1-1,0 0,0 0,-1 0,-1 0,1 0,-4 8,-1 6,-6 18,9-33,1 0,0 0,0 0,1 0,0 0,1 0,0 1,0-1,1 1,0-1,1 0,0 6,0-13,-1-1,1 1,-1 0,1-1,0 1,0-1,0 0,-1 1,1-1,0 1,1-1,-1 0,0 0,0 0,1 0,-1 0,0 0,1 0,-1 0,1 0,-1-1,1 1,-1 0,1-1,0 0,-1 1,1-1,0 0,-1 0,1 0,0 0,-1 0,1 0,0 0,-1-1,1 1,-1 0,1-1,0 0,-1 1,1-1,-1 0,1 0,-1 0,1 0,62-50,-16-3,-25 26,1 1,1 1,1 1,1 1,1 2,1 0,6-1,-34 22,1 0,-1 0,0-1,1 1,-1 0,1 0,-1 0,1 1,-1-1,1 0,0 1,-1-1,1 1,0-1,0 1,-1 0,1-1,0 1,0 0,0 0,-1 1,1-1,0 0,0 0,-1 1,1-1,0 1,-1 0,1-1,0 1,-1 0,1 0,-1 0,1 0,-1 0,0 1,0-1,1 0,-1 1,0-1,0 0,0 1,0-1,0 1,-1 0,1-1,0 1,-1 0,1-1,-1 1,0 0,1 0,-1-1,0 1,0 1,-7 79,4-68,0 0,2 0,-1 1,2-1,0 0,1 1,0-1,1 0,1 0,0 0,1 0,1 0,3 6,1-2,0-2</inkml:trace>
  <inkml:trace contextRef="#ctx0" brushRef="#br0" timeOffset="2063.151">3951 1158,'42'5,"1"-2,0-1,-1-3,1-1,0-3,29-6,-58 7,-1-1,-1 1,1-2,-1 0,0-1,0 0,-1 0,1-1,-2-1,1 0,-1 0,-1-1,0 0,0-1,-1 0,0 0,-1-1,-1 0,0 0,0-1,-1 0,2-7,-6 16,0 1,0 0,0-1,0 1,0-1,-1 1,0-1,0 0,0 1,0-1,0 1,-1-1,1 1,-1-1,0 1,0-1,-1 1,1 0,-1-1,1 1,-1 0,0 0,0 0,0 0,-1 1,1-1,-1 1,1-1,-1 1,0 0,0 0,0 0,0 0,0 0,-1 1,1 0,0-1,-1 1,1 1,-1-1,1 0,-1 1,1 0,-4-1,-8 2,-1-1,1 2,0 0,0 1,1 0,-1 1,1 1,-1 0,2 1,-1 1,1 0,-1 0,2 2,-1-1,1 2,-8 7,3 0,-1 0,2 1,0 1,2 0,0 1,1 1,1 0,1 1,1 0,-1 4,7-17,1-1,0 1,1 1,0-1,0 0,1 0,0 1,1-1,0 1,0-1,1 0,1 1,-1-1,1 0,1 0,0 0,0 0,1 0,0-1,0 0,1 1,0-1,0-1,1 1,0-1,0 0,1-1,0 1,0-1,1-1,-1 1,1-1,1 0,1 0,3 0,0 1,0-2,0 0,1 0,0-2,0 1,-1-2,1 0,0 0,0-2,0 0,0 0,0-1,0-1,0 0,-1-1,1 0,9-6,-6-1</inkml:trace>
  <inkml:trace contextRef="#ctx0" brushRef="#br0" timeOffset="2483.419">3076 312,'-9'10,"1"3,7-1,8-7,9-5,0-6,3-3,3-5,-2-4,-5 0</inkml:trace>
  <inkml:trace contextRef="#ctx0" brushRef="#br0" timeOffset="3028.181">0 2089,'78'-22,"1"2,1 4,0 4,0 3,76 2,-46 1,740-79,2178-264,-2707 310,-293 34,-9-2</inkml:trace>
  <inkml:trace contextRef="#ctx0" brushRef="#br0" timeOffset="3698.948">5334 877,'-9'-5,"-9"-2,4 1,10-4,9 0,9-3,3 6,-8 3,-4 8,-3 3</inkml:trace>
  <inkml:trace contextRef="#ctx0" brushRef="#br0" timeOffset="4129.99">5419 1215,'-5'5,"-6"6,-2 6,7 1,9-4,9-8,7-6,0-7,-8 2,-10 2,-6 2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1:49.2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58,'-9'43,"-4"34,-4 8,0 0,4-11,4-12,-2-7,2-9,2-7,2-5,-3-4,0-2,1-1,3 0,5-10,4-13,1-6</inkml:trace>
  <inkml:trace contextRef="#ctx0" brushRef="#br0" timeOffset="335.59">57 30,'48'0,"45"0,16-5,-2-1,-8 0,-12 1,-16 1,-10 2,-11 1,-9 0,-7 1,-4 1,-3-1,-1 0,0 0,-9 0,-7 1</inkml:trace>
  <inkml:trace contextRef="#ctx0" brushRef="#br0" timeOffset="4413.764">1 849,'29'-2,"0"-1,-1-2,1 0,-1-2,18-7,-37 11,32-5,0 1,0 2,1 2,0 2,-1 2,9 2,48-1,32-2,-118 0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1:55.1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28,'369'0,"-237"-25,-122 22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1:55.5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41,'38'-5,"28"-1,6 0,-3 1,-9 1,-10 2,-9 1,-6 1,-5-5,-7-2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1:55.8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31,'53'0,"22"0,3 0,-7 0,-11-5,-10-2,-10 1,-6 1,-4 2,-3 0,0 2,-6 1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2:01.4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58,'-1'-1,"1"1,0-1,-1 1,1-1,0 1,-1-1,1 1,0-1,0 1,-1-1,1 1,0-1,0 1,0-1,0 0,0 1,0-1,0 1,0-1,0 0,0 1,0-1,0 1,0-1,0 1,1-1,-1 1,0-1,0 1,1-1,-1 1,0-1,1 1,-1-1,0 1,1-1,-1 1,1 0,-1-1,1 1,-1 0,1-1,-1 1,1 0,-1 0,1-1,-1 1,1 0,-1 0,1 0,-1 0,1 0,0 0,-1 0,1 0,-1 0,1 0,-1 0,1 0,39-6,-39 6,455-1,-231-26,-190 42,-29-2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2:05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49 728,'-6'8,"0"1,1 0,0 0,0 1,1-1,1 1,-1 0,1 0,1 0,0 1,1-1,0 0,0 1,1-1,0 1,1-1,0 1,2 6,-3-15,1-1,-1 1,0 0,1 0,0 0,-1 0,1-1,0 1,0 0,0-1,0 1,0-1,0 1,0-1,1 1,-1-1,0 0,1 0,-1 0,1 0,0 0,-1 0,1 0,0 0,-1 0,1-1,0 1,0-1,0 1,0-1,-1 0,1 0,0 0,0 0,0 0,0 0,0 0,0-1,-1 1,1-1,0 1,0-1,-1 0,1 0,0 0,-1 0,1 0,0 0,-1 0,0 0,1 0,-1-1,0 1,1-1,-1 0,7-5,-1 1,-1-2,1 1,-1-1,-1 1,1-2,-1 1,-1-1,1 1,-2-1,1 0,-1-1,0 1,-1-1,0 1,-1-1,0 1,0-1,-1 0,0 0,-1 1,0-1,-1 0,0 1,0-1,-1 1,0 0,-1 0,0-1,2 7,1 1,-1 0,1 0,-1 0,0 1,0-1,1 0,-1 1,-1-1,1 1,0-1,0 1,0 0,-1 0,1 0,0 0,-1 1,1-1,-1 1,1-1,-1 1,1 0,-1 0,0 0,1 0,-1 0,1 1,-1-1,0 1,31 3,-11-10,-1-2,1 0,-1 0,-1-2,0 0,0 0,-1-2,0 0,-1 0,0-1,6-9,-2 5,6-11,-1-2,-1 0,-2 0,-1-2,-1-1,-2 0,-1 0,-2-2,-2 0,0 0,-3-1,0-1,14-39,-20 76,-1-1,1 1,-1 0,1 0,0 0,-1 0,1 0,0-1,-1 1,1 0,0 0,-1 1,1-1,-1 0,1 0,0 0,-1 0,1 0,0 1,-1-1,1 0,-1 1,1-1,-1 0,1 1,-1-1,1 1,-1-1,1 1,-1-1,1 1,-1-1,0 1,1-1,-1 1,0-1,0 1,1 0,-1-1,0 1,0-1,0 1,0 0,0-1,0 1,0 0,0-1,0 1,0 0,0-1,0 1,0-1,35 228,6 59,-5-51,-10 2,-6 163,-22-337,-3 0,-3 0,-2-1,-3 0,-3-1,-19 46,34-101,-1 0,0-1,-1 1,0 0,0-1,0 1,-1-1,0 0,0 0,0-1,-1 1,0-1,0 0,0 0,-1-1,0 1,0-1,0-1,0 1,0-1,-1 0,-1 0,4-5,0 0,1 0,-1 0,0-1,1 0,-1 1,1-1,0-1,0 1,0 0,0-1,1 1,-1-1,1 0,0 0,0 0,0 0,1 0,-1 0,1-1,0 1,1 0,-1-1,1 1,-1-1,1 1,1-3,-6-45,4 0,1 0,2 1,3-1,2 0,3 1,1 1,3 0,2 0,2 2,2 0,8-10,-9 21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2:02.5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203 368,'-172'543,"141"-465,36-102,-5 24,21-54,2 2,2 1,30-47,152-215,-143 234,-64 78,1 1,-1-1,1 1,0-1,-1 1,1 0,0-1,-1 1,1 0,0 0,0-1,-1 1,1 0,0 0,0 0,-1 0,1 0,0 0,0 0,0 0,-1 0,1 0,0 0,0 1,-1-1,1 0,0 1,-1-1,1 0,0 1,-1-1,1 1,0-1,-1 1,1-1,-1 1,1-1,-1 1,1-1,-1 1,0 0,1-1,-1 1,0 0,1 0,-1-1,0 1,0 0,0 0,1-1,-1 1,0 0,0 0,0-1,0 1,3 49,-3-46,-1 73,9 113,14-56,-20-133,-1 0,0-1,0 1,0 0,0-1,0 1,0-1,1 1,-1-1,0 1,0-1,1 0,-1 0,0 0,1 0,-1 0,0 0,1 0,-1 0,0 0,0 0,1-1,-1 1,0-1,0 1,1-1,-1 1,0-1,0 0,0 1,0-1,0 0,0 0,0 0,0 0,0 0,0 0,-1 0,1 0,0 0,-1 0,1-1,-1 1,1 0,-1 0,1 0,-1-1,0 1,0 0,0-1,0 1,0-1,43-67,3 2,52-58,81-82,-179 206,0 0,0 0,0 1,0-1,0 0,0 1,0-1,1 0,-1 1,0-1,1 1,-1-1,0 0,1 1,-1-1,1 1,-1-1,1 1,-1-1,1 1,-1 0,1-1,-1 1,1-1,0 1,-1 0,1 0,-1-1,1 1,0 0,-1 0,1 0,0 0,-1 0,1 0,0 0,0 0,-1 0,1 0,0 0,-1 0,1 0,0 0,-1 1,1-1,-1 0,1 1,0-1,-1 0,1 1,-1-1,1 1,-1-1,1 1,-1-1,1 1,-1-1,1 1,-1-1,0 1,1 0,-1-1,0 1,0-1,1 1,-1 0,0-1,0 1,-6 49,-13 16,3-15,2 0,3 1,2 1,2 0,1 16,6-50,-1-11,0 1,1-1,0 1,0 0,1-1,0 1,1-1,0 1,0-1,1 0,0 1,0-2,1 1,2 3,5 1</inkml:trace>
  <inkml:trace contextRef="#ctx0" brushRef="#br0" timeOffset="330.06">1304 650,'-11'20,"1"-1,1 2,1-1,1 1,0 0,2 1,1-1,0 1,2 0,0 0,1 1,2-1,0 0,0-18,1 1,-1 0,1-1,0 1,1-1,-1 0,1 0,-1 0,1 0,1 0,-1 0,0-1,1 1,0-1,0 0,0-1,0 1,0 0,0-1,1 0,-1 0,1 0,-1-1,1 0,0 0,0 0,0 0,0-1,-1 1,1-1,0-1,0 1,0-1,0 0,0 0,-1 0,1 0,0-1,-1 0,1 0,-1 0,0-1,0 1,4-4,2 0,0 0,-1-1,1 0,-1-1,-1 0,0-1,0 0,0 0,-1 0,-1-1,1 0,-2-1,1 1,-1-1,-1 0,0 0,-1 0,0-1,-1 1,0-1,0-4,-1 9,0 1,0 0,-1 0,0 0,0 0,0-1,-1 1,0 0,0 0,0 0,-1 0,0 0,0 0,-1 1,1-1,-1 1,-1 0,1-1,-1 1,0 1,0-1,0 0,0 1,-1 0,0 0,0 0,0 1,0 0,-1 0,1 0,-1 1,0-1,0 1,0 1,0-1,0 1,0 0,0 0,0 1,0 0,-1 0,1 0,0 1,0 0,0 0,-3 1,-11 5</inkml:trace>
  <inkml:trace contextRef="#ctx0" brushRef="#br0" timeOffset="867.764">1671 1017,'79'-173,"-60"136,2 1,2 1,1 1,1 1,2 1,8-6,-34 37,-1 0,1 0,-1 0,1-1,0 1,0 0,-1 0,1 0,0 0,0 0,0 1,0-1,0 0,0 0,0 1,0-1,1 0,-1 1,0-1,0 1,0 0,1-1,-1 1,0 0,1 0,-1 0,0 0,0 0,1 0,-1 0,0 0,1 0,-1 1,0-1,0 0,0 1,1-1,-1 1,0-1,0 1,0 0,0 0,0-1,0 1,0 0,0 0,0 0,0 0,-1 0,1 0,0 0,0 1,0 5,0 0,-1 0,0 0,0 0,-1 0,1 0,-1 0,-1-1,1 1,-1 0,-1 0,1-1,-1 0,0 1,-4 4,4-5,-1 1,1 0,0-1,1 1,-1 1,1-1,1 0,-1 0,2 1,-1-1,1 1,0-1,0 6,1-12,-1 1,0-1,1 0,-1 0,0 1,1-1,0 0,-1 0,1 0,0 0,0 0,-1 0,1 0,0 0,0 0,0 0,0 0,0-1,0 1,1 0,-1-1,0 1,0-1,0 1,1-1,-1 1,0-1,0 0,1 0,-1 0,0 0,1 0,-1 0,0 0,1 0,-1 0,0 0,0-1,1 1,-1-1,0 1,0-1,0 1,1-1,-1 0,0 1,0-1,0 0,0 0,0 0,56-44,-21 7,-26 25,1 1,0 0,1 1,0 0,1 1,0 0,0 1,1 1,0 0,1 1,12-5,-25 12,1-1,-1 0,1 1,-1-1,1 1,-1 0,1-1,-1 1,1 1,-1-1,1 0,-1 1,1-1,-1 1,1 0,-1-1,0 1,1 0,-1 1,0-1,0 0,0 1,0-1,0 1,0 0,0-1,0 1,-1 0,1 0,-1 0,1 1,-1-1,0 0,0 0,0 1,0-1,0 0,-1 1,1-1,-1 1,1-1,-1 1,-1 228,1-147,0-60</inkml:trace>
  <inkml:trace contextRef="#ctx0" brushRef="#br0" timeOffset="1529.968">2574 904,'25'0,"-1"-1,1-1,-1-2,1 0,-1-2,0 0,-1-2,0 0,0-2,12-6,-33 15,1 0,0 0,0 0,0 0,-1 0,1 0,0-1,-1 1,1-1,-1 0,0 1,1-1,-1 0,0-1,0 1,0 0,-1-1,1 1,-1-1,1 1,-1-1,0 0,0 1,0-1,0 0,0 0,-1 0,1 0,-1 0,0 0,0 0,0 0,0 1,0-1,-1 0,1 0,-1 0,0 0,0 0,0 0,0 1,0-1,-1 1,1-1,-1 1,0-1,0 1,-2-2,-1 1,0 0,0 1,-1 0,1 0,-1 1,1-1,-1 1,0 0,0 1,1-1,-1 1,0 0,0 1,0 0,1 0,-1 0,0 0,1 1,-1 0,1 0,0 0,-1 1,1 0,0 0,1 0,-1 0,-2 3,-2 1,1 0,-1 0,1 1,1 0,0 0,0 1,0 0,1 0,0 1,1-1,0 1,1 0,0 1,0 2,1-6,1 0,1 0,-1 1,1-1,1 0,-1 1,1-1,0 1,1-1,0 1,0-1,1 0,0 1,0-1,0 0,1 0,0 0,1-1,-1 1,1-1,1 0,-1 0,1 0,0 0,0-1,1 0,-1 0,1-1,0 1,1-1,-1 0,1-1,-1 0,8 3,7-1,0-1,1-1,-1-1,1-1,0 0,-1-2,1-1,10-2,23-7,-31 5</inkml:trace>
  <inkml:trace contextRef="#ctx0" brushRef="#br0" timeOffset="1934.889">3138 1017,'120'-160,"-34"70,-86 89,1 1,-1 0,0-1,1 1,-1 0,0-1,1 1,-1 0,1-1,-1 1,1 0,-1 0,1-1,-1 1,1 0,-1 0,1 0,-1 0,1 0,-1 0,1 0,-1 0,1 0,-1 0,1 0,-1 0,1 0,-1 0,1 0,-1 1,1-1,-1 0,1 0,-1 0,1 1,-1-1,0 0,1 1,-1-1,0 0,1 1,-1-1,0 1,1-1,-1 0,0 1,1-1,-1 1,0-1,0 1,0-1,0 1,0-1,1 1,-1-1,0 1,0-1,0 1,0-1,0 1,0-1,-1 1,1-1,0 1,0 0,2 49,-2-37,1-2,0-1,1 1,1-1,-1 1,2-1,-1 0,1 0,1-1,0 1,0-1,1 0,5 7,-8-13,0 1,0-1,1 0,-1 1,1-1,0-1,-1 1,1-1,0 1,0-1,1 0,-1 0,0-1,1 0,-1 1,1-1,-1-1,1 1,0-1,-1 1,1-2,0 1,-1 0,1-1,0 0,-1 0,1 0,-1 0,0-1,2 0,8-8,1 0,-1-1,-1 0,0-1,-1-1,0 0,-1-1,0 0,-1 0,-1-1,0 0,-1-1,-1 0,-1 0,0-1,7-9,-3 4,-2 4</inkml:trace>
  <inkml:trace contextRef="#ctx0" brushRef="#br0" timeOffset="2196.575">4323 1,'-38'423,"19"-84,19-323,-1 0,-1-1,0 1,-1-1,0 1,-2-1,0 0,0 0,-4 6,0-3</inkml:trace>
  <inkml:trace contextRef="#ctx0" brushRef="#br0" timeOffset="2433.19">4013 537,'38'0,"33"5,8 1,-4 0,-6-1,-9-2,-11 0,-12-2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2:08.0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0 678,'5'29,"1"19,0 6,-1-1,-2-5,-1-11</inkml:trace>
  <inkml:trace contextRef="#ctx0" brushRef="#br0" timeOffset="235.064">0 170,'0'0</inkml:trace>
  <inkml:trace contextRef="#ctx0" brushRef="#br0" timeOffset="620.377">310 1017,'120'-302,"-116"295,-3 3,0 0,0 0,1 0,0 1,-1-1,2 0,-1 1,0 0,0-1,1 1,0 0,0 0,0 0,0 1,0-1,0 1,1 0,-1 0,1 0,1-1,-4 4,1 0,-1 0,1 0,-1 1,1-1,-1 0,0 0,0 1,0-1,1 1,-1-1,-1 1,1-1,0 1,0 0,0-1,-1 1,1 0,-1 0,0-1,1 1,-1 0,0 0,0 0,0-1,0 3,1 4,3 19,-4-19,0 1,1-1,0 1,1-1,0 1,0-1,1 0,0 0,0 0,1 0,0 0,0-1,1 0,0 0,0 0,1 0,5 5,-9-11,0 0,1 0,-1 0,0-1,1 1,-1 0,1-1,-1 0,1 1,-1-1,1 0,-1 0,1 0,-1-1,1 1,-1-1,1 1,-1-1,0 0,1 0,-1 0,0 0,0 0,0-1,1 1,-1-1,-1 1,1-1,0 0,0 0,-1 1,2-3,44-71,-45 70,5-10,-1 1,-1-1,0-1,-1 1,-1 0,0-1,-1 0,-1-10,0 2</inkml:trace>
  <inkml:trace contextRef="#ctx0" brushRef="#br0" timeOffset="1335.59">1044 875,'44'-25,"-1"-2,-1-3,-2 0,24-26,-12-27,-51 80,0 1,-1-1,1 1,-1-1,1 1,-1-1,0 0,0 1,0-1,0 0,-1 1,1-1,-1 1,1-1,-1 0,0 1,0 0,0-1,-1 1,1 0,0-1,-1 1,1 0,-1 0,0 0,0 0,0 0,0 1,0-1,0 1,0-1,-1 1,1 0,0 0,-2-1,-5 1,0 0,0 1,0 0,-1 0,1 1,0 0,0 1,0 0,0 1,0-1,1 1,-1 1,1 0,0 0,0 1,0 0,0 0,1 1,0 0,0 0,1 0,-1 1,2 0,-1 1,-2 3,2-6,1 0,0 0,0 0,1 0,-1 1,1 0,0 0,1 0,-1 0,1 1,0-1,1 1,0 0,0-1,0 1,1 0,0 0,0 1,1-1,0 0,0 0,1 0,0 0,0 0,0 0,1 0,0 0,1-1,-1 1,1-1,1 1,-1-1,5 6,-1-5,1-1,0 1,0-1,0-1,1 0,0 0,0 0,0-1,1-1,0 1,-1-1,1-1,0 0,0-1,0 0,0 0,1-1,-1 0,0-1,0 0,0 0,0-1,0-1,0 0,-1 0,4-2,12-4,0-1,0-1,-1-1,-1-1,0-1,0-1,-2-1,0-1,-1-1,0-1,-2 0,0-2,-1 0,-1-1,-2 0,0-1,3-9,-9 18,-1 1,-1-1,0 0,-1 0,0-1,-1 0,-1 1,0-1,-1 0,-1-1,0-2,-1 16,0 0,0 0,-1 0,1 0,0 0,-1-1,1 1,-1 0,0 0,0 0,0 1,0-1,0 0,0 0,0 0,0 1,-1-1,1 0,-1 1,1 0,-1-1,0 1,1 0,-1 0,0 0,0 0,0 0,0 0,0 0,0 1,0-1,0 1,0-1,0 1,-1 0,1 0,0 0,-2 0,-77 31,76-27,-1 0,1 0,0 0,0 1,1 0,-1 0,1 0,0 0,0 1,1 0,0 0,0 0,0 0,1 0,-1 0,2 1,-1-1,1 1,0-1,0 1,0 0,1-1,0 1,1 0,0-1,0 1,0 0,0-1,1 0,0 1,1-1,-1 0,1 0,1 0,-1 0,1-1,3 5,3-3,1-1,-1 0,1-1,0 0,0 0,0-2,1 1,-1-1,1-1,8 1,47 13,-62-15,-1 1,0-1,1 1,-1 0,0 1,0-1,-1 1,1-1,0 1,-1 1,0-1,1 0,-1 1,0-1,-1 1,1 0,-1 0,0 0,0 0,0 1,0-1,-1 0,0 1,0-1,0 1,0 4,-10 121,7-115,-2 13,0-3</inkml:trace>
  <inkml:trace contextRef="#ctx0" brushRef="#br0" timeOffset="1705.053">2314 1,'-21'259,"13"236,9-343,-12-101,4-52</inkml:trace>
  <inkml:trace contextRef="#ctx0" brushRef="#br0" timeOffset="1937.77">2003 565,'43'-5,"29"-1,7 0,-5-4,-6 0,-10 2,-9 2,-9 2,-6 2,-9-4,-4 0,-5 0</inkml:trace>
  <inkml:trace contextRef="#ctx0" brushRef="#br0" timeOffset="2135.523">2709 707,'10'33,"7"17,2-6,-3-10</inkml:trace>
  <inkml:trace contextRef="#ctx0" brushRef="#br0" timeOffset="2368.406">2709 283,'15'15,"4"4</inkml:trace>
  <inkml:trace contextRef="#ctx0" brushRef="#br0" timeOffset="2688.474">3245 368,'-97'89,"69"-67,2 1,0 2,1 0,2 2,0 1,2 0,2 2,-9 17,11 34,16-79,2 0,-1 0,0 0,0 0,1 0,-1 0,1 0,-1 0,1 0,0 0,0-1,0 1,0 0,0 0,0-1,1 1,-1-1,0 1,1-1,-1 1,1-1,0 0,-1 0,1 0,0 0,0 0,0 0,0 0,0-1,0 1,-1-1,2 1,-1-1,0 0,0 0,0 0,0 0,1 0,11-3,0-1,-1-1,1 0,-1-1,0 0,0-1,-1-1,0 0,0 0,0-1,-1-1,-1 0,0 0,0-1,-1 0,0-2,16-13,19-25,60-49,-102 98,-1 1,1 0,0 0,0 0,0 0,0 0,0 0,0 0,0 0,0 1,0-1,0 1,0 0,0-1,1 1,-1 0,0 0,0 1,0-1,0 0,1 1,-1-1,0 1,0 0,0-1,0 1,0 0,0 0,0 0,-1 1,1-1,0 0,-1 1,1-1,-1 1,1 0,-1-1,0 1,1 0,-1 0,0 0,0 0,-1 0,1 0,0 0,-1 0,1 0,0 1,23 86,-23-80,0 0,1 1,0-1,0 0,1 0,0 0,0 0,1 0,0-1,1 0,0 0,0 0,1 0,0-1,0 0,0 0,1 0,0-1,1 0,-1-1,9 5,68-3,-58-10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7:29.5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127 111,'0'-10,"0"2,-4 7,-3 9,1 7,-3 1,-1 3,1 4,-1 1,-1 2,-2 2,1 0,2 1,-2-5,2-2,6-4,10-10,3-7</inkml:trace>
  <inkml:trace contextRef="#ctx0" brushRef="#br0" timeOffset="437.885">156 82,'45'110,"11"35,-56-143,1 0,-1 0,0 1,1-1,0 0,-1 0,1 0,0 0,0 0,0 0,0 0,1 0,-1 0,1 0,-1-1,1 1,-1-1,1 1,0-1,0 1,0-1,0 0,0 0,0 0,0 0,0 0,0-1,0 1,0 0,1-1,-1 0,0 1,0-1,1 0,-1 0,0-1,0 1,1 0,-1-1,0 1,0-1,0 0,0 0,0 1,0-1,0-1,0 1,0 0,0 0,0-1,0 1,-1-1,1 0,-1 1,2-3,9-17,0 0,-1-1,-1-1,-1 0,-1 0,-1-1,1-13,4-80,3 77,-3 29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2:13.5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316 1037,'-13'0,"-1"1,1 0,-1 1,1 0,0 2,-1-1,2 2,-1-1,0 2,1 0,0 0,0 1,1 1,0 0,0 0,1 1,0 0,1 1,0 0,0 1,1 0,0 0,1 0,1 1,0 0,0 1,1 0,0-1,2 1,-1 1,1-1,1 0,1 1,0-1,0 3,1-13,-1-1,1 0,0 1,0-1,0 0,0 1,0-1,0 0,1 0,-1 1,1-1,-1 0,1 0,0 1,0-1,0 0,0 0,0 0,1 0,-1 0,0-1,1 1,0 0,-1-1,1 1,0-1,0 1,0-1,0 0,0 0,0 0,0 0,0 0,0 0,1-1,-1 1,0-1,0 1,1-1,-1 0,0 0,1 0,-1 0,0-1,1 1,-1 0,0-1,2 0,9-8,-1 0,0-1,-1-1,0 1,-1-2,0 1,-1-2,2-2,20-24,164-194,-194 231,21-25,-10 50,-13 30,8 71,-6-120,0 0,0 0,1 1,-1-1,1 0,0-1,0 1,1 0,-1 0,1-1,0 0,0 1,0-1,0 0,0-1,1 1,-1 0,1-1,0 0,0 0,0 0,0 0,0-1,0 1,4 0,5-1,0 0,0 0,0-1,0 0,0-2,0 1,0-2,0 1,0-2,-1 0,1 0,-1-1,0-1,-1 0,1 0,-1-1,-1-1,1 0,-1 0,-1-1,1 0,-1-1,2-3,182-301,-163 257,-4-1,-1 0,-4-2,-2-1,-2-1,-4 0,-2 0,-1-16,-12 32,2 45,0 0,0 1,-1-1,1 0,0 1,0-1,-1 1,1-1,0 0,0 1,-1-1,1 1,-1-1,1 1,-1-1,1 1,-1-1,1 1,-1-1,1 1,-1 0,1-1,-1 1,1 0,-1 0,0-1,1 1,-1 0,0 0,1 0,-1 0,0 0,1 0,-1 0,0 0,1 0,-1 0,0 0,1 0,-1 0,0 0,1 1,-1-1,1 0,-1 1,0-1,1 0,-1 1,1-1,-1 1,1-1,-1 0,1 1,0-1,-1 1,1 0,-1-1,1 1,0-1,-1 1,1 0,0 0,-70 118,55-85,-7 8,1 0,3 2,1 0,3 0,1 2,3 0,1 0,2 0,3 1,1 0,3 21,0-56,1 0,0-1,1 1,0 0,1-1,0 0,1 1,0-1,1-1,0 1,0-1,1 0,1 0,0 0,0-1,1 0,0-1,0 1,1-2,0 1,1-1,-1 0,1-1,1-1,-1 1,1-1,0-1,9 3,-10-5,1-1,-1 1,0-2,0 1,1-1,-1-1,0 0,0 0,1-1,-1-1,0 1,-1-2,1 1,-1-1,1-1,-1 0,0 0,-1 0,1-1,-1-1,0 1,-1-2,6-5,-3 1,-2 1,1-1,-1-1,-1 1,0-1,-1-1,-1 1,0-1,0 0,-1 0,-1 0,-1-1,1-7,-2 16,-1-1,0 0,0 0,0 0,-1 0,0 0,0 0,0 1,-1-1,0 0,-1 1,0 0,0-1,0 1,0 0,-1 0,0 1,0-1,-1 1,0 0,0 0,0 1,0-1,-1 1,1 0,-1 0,0 1,0 0,-2-1,-4 0,1 1,-1 0,0 0,1 1,-1 0,0 1,0 1,0 0,0 0,0 1,0 1,0 0,0 1,0 0,1 0,0 2,0-1,-10 6,-12 9</inkml:trace>
  <inkml:trace contextRef="#ctx0" brushRef="#br0" timeOffset="420.109">1896 839,'-183'79,"172"-73,1 0,-1 1,2 0,-1 1,1 0,0 1,1 0,-1 0,2 1,0-1,0 2,0-1,2 1,-1 0,1 0,4-6,-1 0,1-1,0 1,0 0,0 0,1-1,0 1,0 0,0 0,0 0,1 0,0-1,0 1,0 0,0-1,1 1,0-1,0 1,0-1,1 0,-1 0,1 0,0 0,0 0,0 0,1-1,-1 0,1 0,0 0,3 2,2 1,1 0,0-1,0 0,0-1,0 0,1-1,0 0,-1-1,1 0,0 0,0-1,0-1,2 0,-2 0,-1 0,1-1,-1-1,1 0,-1 0,0-1,0-1,0 1,0-2,0 1,-1-1,0-1,0 1,-1-2,1 1,-1-1,-1 0,1-1,-1 0,0 0,-1 0,0-1,-1 0,1 0,0-5,-1 6,0 0,-1 0,-1 0,1 0,-1-1,0 1,-1-1,0 0,-1 0,0 0,0 0,-1 0,0 0,0 0,-1 0,0 0,-1 0,0 0,0 1,-1-1,0 0,-1 1,1 0,-2 0,1 0,-1 1,0-1,-1 1,-1-1,3 3,0 0,-1 1,1-1,-1 1,0 1,0-1,0 1,0-1,-1 1,1 1,-1-1,0 1,1 0,-1 0,0 1,0 0,-1 0,1 0,0 1,0 0,0 0,0 0,-1 1,1 0,0 0,0 1,0 0,1 0,-1 0,0 0,1 1,-1 0,1 0,-5 4,-8 10,2-3</inkml:trace>
  <inkml:trace contextRef="#ctx0" brushRef="#br0" timeOffset="1149.957">2292 896,'-5'9,"0"0,1 0,0 1,0 0,1-1,0 1,1 0,0 1,1-1,0 0,1 0,0 1,0-1,1 0,1 1,0-1,0 0,1 0,0 1,-1-9,-1 0,1 0,0 0,0 0,0 0,0 0,0-1,0 1,0-1,1 1,-1-1,1 0,-1 0,0 0,1 0,0-1,-1 1,1-1,0 1,-1-1,1 0,0 0,-1 0,1 0,0-1,-1 1,1-1,-1 1,1-1,-1 0,1 0,1-1,76-45,-56 29,0-2,-2-1,0 0,-1-2,-2 0,0-2,-18 23,21-24,-22 26,-1 1,1-1,0 0,0 1,0-1,0 0,-1 1,1-1,0 0,0 1,0-1,0 0,0 1,0-1,0 1,0-1,0 0,0 1,0-1,1 0,-1 1,0-1,0 0,0 1,0-1,0 0,1 1,-1-1,0 0,0 0,1 1,-1-1,0 0,0 0,1 1,-1-1,0 0,1 0,-1 0,0 1,0-1,1 0,-1 0,1 0,-1 0,0 0,1 0,-1 0,0 0,1 0,-1 0,0 0,1 0,-1 0,0 0,1 0,-3 6,0-1,0 1,1 0,0 1,0-1,0 0,1 0,0 0,0 0,0 1,1-1,0 0,0 0,1 0,0 0,0 0,0-1,1 1,-1 0,1-1,1 0,-1 0,1 0,0 0,0 0,0-1,1 1,-1-1,1-1,0 1,0-1,1 1,1-1,3 1,0-2,0 1,1-1,-1-1,0 0,1 0,-1-1,1 0,-1-1,1 0,-1-1,0 0,1-1,-1 0,0 0,-1-1,1 0,-1-1,3-2,20-12,-1-1,-1-2,-1-1,20-21,62-107,-84 110,-1-2,-3-2,-1 0,-2-1,-3-1,-1 0,-1-8,-7 22,-1-1,-2 1,-2-1,-1 0,-1 0,-2 0,-2 0,-6-31,9 61,0 1,0 0,0 0,-1-1,1 1,-1 0,0 0,0 0,0 0,-1 0,1 0,-1 0,1 0,-1 0,0 1,0-1,0 1,0-1,-1 1,1 0,-1 0,1 0,-1 0,0 0,0 1,0-1,0 1,0 0,0 0,0 0,0 0,0 0,-1 1,1 0,0-1,-1 1,1 0,0 0,0 1,-1-1,1 1,-1 0,-8 7,2 0,-1 1,2 0,-1 1,1 0,0 0,1 1,0 0,1 1,1 0,-1 0,2 0,0 0,0 1,1 0,1 0,0 0,1 1,0 2,-3 30,2 0,3-1,1 1,2 0,3-1,1 0,2 0,3-1,1 0,2-1,2 0,1-1,3-1,3 1,57 86,-118-157,19 15</inkml:trace>
  <inkml:trace contextRef="#ctx0" brushRef="#br0" timeOffset="1385.879">2772 529,'48'0,"44"-5,17-1,-1-5,-9 0,-12-4,-16 2,-11 2,-5-1,-8 1,-6-3,-7 2,-3 3,-7 2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2:16.0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443 109,'6'-6,"-2"3,0 0,-1 0,1-1,-1 1,1-1,-1 0,0 0,0 0,-1 0,0-1,1 1,-1-1,-1 0,1 1,-1-1,0 0,0 0,0-3,-1 7,0 0,-1 0,1-1,-1 1,1 0,-1 0,0 0,0 0,1 0,-1 0,0 0,0 0,0 1,0-1,0 0,0 0,0 1,0-1,0 1,0-1,0 1,-1-1,1 1,0 0,0-1,-1 1,1 0,0 0,0 0,0 0,-1 0,1 0,0 0,0 1,-1-1,1 0,0 1,0-1,0 1,0-1,-1 1,1 0,-52 23,52-24,-31 20,1 2,0 1,2 1,0 2,2 1,1 1,1 1,2 1,-17 29,24-34,2 1,1 0,1 0,1 1,2 1,0 0,2 0,-3 28,8-44,1-1,0 1,1 0,0-1,1 1,0 0,1-1,0 0,1 1,0-1,1 0,0 0,1-1,0 1,1-1,0 0,0 0,1-1,0 0,1 0,0-1,0 0,7 4,0-2,1-2,0 0,1-1,0-1,0 0,0-1,1-1,0-1,0 0,0-2,0 0,0-1,0 0,0-2,0 0,-1-1,1-1,0 0,-1-1,0-1,0-1,-1-1,0 0,0-1,-1 0,0-1,12-11,-20 14,-1 0,1 0,-1-1,-1 1,1-1,-1-1,-1 1,1-1,-1 1,-1-1,0 0,0-1,-1 1,0 0,0-1,-1 1,-1-1,0 0,0 1,0-1,-1 1,-1-1,0 1,0-1,-1 1,0 0,0 0,-1 0,0 1,-1-1,0 1,0 0,-1 0,0 1,0-1,-1 1,0 1,0-1,0 1,-9-4,-29-20,46 18,25 10,-18 2,199-24,46 25,-229-1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2:25.9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4,'17'7,"1"-1,0-2,0 1,0-2,1 0,-1-2,1 0,0-1,12-1,205-28,-216 28,19-1,1 2,0 1,0 3,30 6,41 11,-87-13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2:26.5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1,'565'0,"-541"0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2:26.8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58,'39'-5,"26"-1,8 0,-4 1,-10 2,-8-4,-10-1,-6 2,-5 1,-2 2,-1 1,-11 1,-7 1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2:27.1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24,'29'9,"24"-1,12-2,0-3,-6-1,-8-5,-8-4,-7 1,-5 1,-2-4,-2 0,0 2,-6 1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2:24.4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28,'-45'155,"6"2,-4 68,27-52,19-153,5-26,4-31,-8 14</inkml:trace>
  <inkml:trace contextRef="#ctx0" brushRef="#br0" timeOffset="276.224">30 28,'53'0,"93"0,128-17,101 6,-324 16,-33 1</inkml:trace>
  <inkml:trace contextRef="#ctx0" brushRef="#br0" timeOffset="610.78">1 791,'29'0,"28"0,15 0,-1 0,-2-5,-4-2,-7-3,-5-2,-6 3,-2 2,-3-3,-5 1,-3 2,-3 1,-2 3,0-3,-2-1,-4 1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2:23.4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694 536,'-17'-10,"0"2,-1 0,0 1,0 1,0 1,-1 0,0 2,-5-1,-10 2,-1 1,0 2,1 1,-1 1,1 3,0 0,0 3,1 0,-2 3,33-12,0 0,0 0,0 1,0-1,0 1,0-1,0 1,0-1,0 1,0 0,0 0,0 0,1 0,-1 1,0-1,1 0,-1 1,1-1,-1 1,1-1,0 1,0 0,0 0,-1-1,2 1,-1 0,0 0,0 0,1 0,-1 0,1 0,-1 0,1 0,0 0,0 0,0 0,0 1,0-1,1 0,-1 0,0 0,1 0,0 0,-1 0,1 0,0-1,0 1,0 0,0 0,1-1,-1 1,0 0,1-1,-1 1,1-1,-1 0,1 1,0-1,95 21,-52-13,56 19,-98-27,0 1,-1 0,1 0,-1 0,0 0,0 0,0 0,0 1,0-1,0 1,0-1,-1 1,1 0,-1 0,0-1,0 1,0 0,0 0,-1 0,1 0,-1 0,0 0,1 0,-1 0,-1 1,1-1,0 0,-1 0,0 0,1 0,-1 0,-1 0,-3 8,0 1,-1-1,-1-1,0 1,-1-1,0 0,0 0,-1-1,0-1,0 1,-1-1,-2 0,-13 14,-167 138,187-157,-4 3,0 0,0 0,0 1,1 0,0 0,0 1,1 0,0 1,1-1,0 1,0 1,0-1,1 2,4-9,1 0,0-1,-1 1,1 0,0 0,0 0,0 0,0 0,0-1,1 1,-1 0,0 0,1 0,0 0,-1-1,1 1,0 0,0-1,0 1,0-1,0 1,0-1,0 1,0-1,1 0,-1 1,1-1,-1 0,1 0,-1 0,1 0,0 0,-1-1,1 1,0 0,0-1,-1 1,1-1,1 0,78 8,-77-8,137-9,-122 2</inkml:trace>
  <inkml:trace contextRef="#ctx0" brushRef="#br0" timeOffset="320.62">298 0,'-13'57,"-5"14,4 1,3 1,3 0,2 18,20 492,-15-507,-3 0,-3 0,-3 0,-5 3,-43 147,49-208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2:29.1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539 1,'-110'22,"-177"58,286-80,0 0,-1 0,1 0,-1 1,1-1,0 0,-1 0,1 1,0-1,-1 1,1-1,0 1,-1-1,1 1,0 0,0 0,0 0,0 0,0 0,0 0,0 0,0 0,0 0,0 0,0 0,1 1,-1-1,0 0,1 0,-1 1,1-1,0 0,-1 1,1-1,0 1,0-1,0 0,0 1,0-1,0 1,0-1,1 1,-1-1,0 0,1 1,-1-1,1 0,-1 1,1-1,0 0,0 0,-1 0,1 0,0 1,0-1,0 0,0-1,0 1,1 1,10 6,1 0,0-1,0 0,0-1,1 0,0-1,0-1,0 0,0-1,1 0,2-1,122 0,-138-2,0 0,1-1,-1 1,0 0,0 0,0 0,1 0,-1 1,0-1,0 0,1 0,-1 1,0-1,0 1,0-1,0 1,0-1,0 1,0 0,0-1,0 1,0 0,0 0,0 0,0 0,0 0,-1 0,1 0,0 0,-1 0,1 0,-1 0,1 0,-1 0,0 1,1-1,-1 0,0 0,0 1,0-1,0 0,0 0,0 0,0 1,0-1,-1 0,1 0,0 1,-1-1,1 0,-1 0,1 0,-1 0,1 0,-1 0,0 0,0 0,0 0,1 0,-2 0,-14 17,0-1,-1-1,-1-1,-1-1,0 0,-1-1,-17 8,5-1,-29 16,-101 76,160-110,-1 0,1 0,-1 0,1 0,0 0,0 1,0-1,0 1,0-1,0 1,1 0,0 0,-1 0,1 0,0 0,0 0,0 0,1 0,-1 0,1 0,0 0,0 0,0 1,0-1,0 0,1 0,-1 0,1 0,0 0,0 0,0 0,0 0,1 0,-1 0,1 0,0-1,0 1,0-1,0 1,0-1,0 0,1 0,-1 0,1 0,-1 0,1 0,0-1,0 0,-1 1,1-1,0 0,2 0,12-1,0-1,0-1,0-1,0-1,-1 0,0-1,0 0,15-8,-5 3,287-73,-199 71,-102 12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2:29.6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0,'-10'34,"-3"20,6 2,8-10,10-16,2-15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6:45.1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21,'0'0,"0"-1,-1 1,1-1,-1 1,1 0,-1 0,1-1,-1 1,1 0,-1 0,0-1,1 1,-1 0,1 0,-1 0,1 0,-1 0,0 0,1 0,-1 0,1 0,-1 0,1 0,-1 1,0-1,1 0,-1 0,1 0,-1 1,1-1,-1 0,1 1,-1-1,1 0,0 1,-1-1,1 1,-1-1,1 1,0-1,-1 1,1-1,0 1,0-1,-1 1,1-1,0 1,0-1,0 1,0-1,0 1,0 0,0-1,0 1,0-1,0 1,0-1,0 2,-6 38,6-39,-12 260,4-184,3 1,3 0,3 0,4 0,4 1,-5-49,-5-22,1 0,1 0,0 0,0 0,0 0,1 0,0 0,1-1,0 1,0-1,1 0,-1 0,2 0,-1 0,1 0,0-1,0 0,-2-5,0-1,0 0,0 0,0 0,0 0,-1 0,1-1,0 1,0-1,0 0,-1 0,1 0,0 0,-1 0,1-1,-1 1,1-1,-1 1,0-1,0 0,0 0,0 0,0 0,0-1,0 1,-1 0,1-1,-1 1,0-1,1 0,-1-1,2 0,28-45,-3-2,-2-1,-2-1,3-16,-19 49,61-151,-69 171,1-1,-1 1,1 0,0 0,-1 0,1 0,-1 0,1 0,0 0,-1 0,1 1,-1-1,1 0,0 0,-1 0,1 1,-1-1,1 0,-1 1,1-1,-1 0,1 1,-1-1,1 0,-1 1,0-1,1 1,-1-1,1 1,-1-1,0 1,0 0,1-1,-1 1,0-1,0 1,0-1,0 1,1 0,-1-1,0 1,0-1,0 1,0 0,-1-1,1 1,0-1,0 1,0 0,0-1,-1 1,1-1,0 1,0-1,-1 1,1-1,0 1,-1-1,1 1,-1-1,1 1,-1-1,1 1,-1 139,-2-95,3 0,1-1,2 1,3-1,3 13,-6-49,-1 1,2-1,-1 0,1 1,0-1,1-1,0 1,0-1,0 0,1 0,0 0,1-1,0 0,0 0,5 3,-8-7,-1 1,1-1,1 0,-1 0,0 0,0-1,1 0,-1 0,1 0,-1 0,1 0,0-1,-1 0,1 0,-1 0,1-1,0 1,-1-1,1 0,-1-1,0 1,1-1,-1 0,0 0,0 0,0 0,0-1,0 1,-1-1,4-3,6-9,0-1,-1-1,0 1,-1-2,-1 0,-1 0,-1 0,1-7,1 3,32-74,-4-2,-5-1,-4-1,11-82,-27 42,-15 139,2 13</inkml:trace>
  <inkml:trace contextRef="#ctx0" brushRef="#br0" timeOffset="431.196">1044 868,'48'-37,"-36"30,0-1,-1 0,1-1,-2 0,1-1,-1 0,-1 0,0-1,0 0,-1-1,-1 0,0 0,0-1,-1 0,-1 0,2-7,-7 18,1 0,-1 1,1-1,-1 0,0 0,0 0,0 1,0-1,0 0,-1 0,1 1,0-1,-1 0,1 0,-1 1,0-1,0 0,1 1,-1-1,0 1,0-1,-1 1,1 0,0-1,0 1,-1 0,1 0,0 0,-1 0,1 0,-1 0,0 0,1 0,-1 1,0-1,1 0,-1 1,0 0,-1-1,-71 14,60-5,1 1,0 0,1 0,0 1,1 1,0 0,0 1,2 0,-6 7,9-10,1-1,0 1,1 0,0 1,0-1,1 1,0-1,1 1,0 0,0 0,1 0,0 0,1 0,1 0,0 5,-1-10,1 0,0 0,0 1,0-1,1 0,-1-1,1 1,1 0,-1-1,1 1,-1-1,1 1,0-1,1 0,-1-1,1 1,0 0,0-1,0 0,0 0,0 0,1 0,0-1,-1 0,1 0,0 0,0-1,0 1,0-1,1 0,10 1,-1 0,1-2,-1 1,0-2,1 0,-1-1,1-1,-1 0,0-1,0 0,-1-1,1-1,-1-1,-1 0,1 0,0-2,41-24,-30 20</inkml:trace>
  <inkml:trace contextRef="#ctx0" brushRef="#br0" timeOffset="885.849">1580 614,'-20'25,"1"1,1 1,1 0,2 2,0 0,3 0,0 1,-6 28,16-55,2 1,-1-1,0 0,1 0,-1 0,1 0,0 1,0-1,0 0,1 0,-1 1,1-1,0 0,0 0,0 0,0 0,0 0,1 0,-1 0,1-1,0 1,0 0,0-1,0 1,0-1,0 0,1 0,-1 0,1 0,0 0,-1 0,1-1,0 1,0-1,0 0,0 0,0 0,1 0,-1-1,0 1,0-1,0 0,1 0,-1 0,0 0,1 0,8-1,0 0,0 0,0-1,0-1,0 0,-1 0,1-2,-1 1,0-1,0-1,0 0,-1 0,0-1,0-1,-1 1,0-2,16-14,-2 0,-1-2,-1-1,-1-1,3-8,1-1,-2 0,-2-2,-1 0,-2-1,-2 0,-2-2,-1 0,-2 0,4-36,-12 59,0 1,-2-1,0 0,0 1,-2-1,0 0,-1 1,-1 0,0 0,-2 0,0 0,0 1,-2 0,0 0,-8-11,12 22,0 1,-1 0,1 0,-1 1,1 0,-1-1,0 2,0-1,-1 0,1 1,0 0,-1 0,1 1,-1 0,0 0,1 0,-1 0,0 1,0 0,0 0,1 1,-1-1,0 1,0 1,1-1,-1 1,1 0,0 0,-1 0,1 1,0 0,0 0,0 0,1 1,-1 0,1-1,0 2,-1 0,-12 12,2 0,-1 1,2 0,1 2,0-1,1 2,2-1,0 2,1-1,1 1,1 1,1-1,0 1,2 0,1 0,1 1,1-1,1 1,2 13,0-19,1 0,0-1,1 1,1-1,0 0,2 0,0 0,1-1,0 0,1-1,1 0,0 0,2-1,-1 0,2-1,-1 0,2-1,13 10,-11-11,1-1,0-1,0 0,1-1,0 0,0-2,1 0,-1-1,1-1,1-1,-1-1,0 0,1-1,14-2,-10 0</inkml:trace>
  <inkml:trace contextRef="#ctx0" brushRef="#br0" timeOffset="1553.106">2088 924,'84'-217,"-60"184,-24 33,1-1,0 1,0 0,-1 0,1 0,0-1,-1 1,1 0,0 0,0 0,-1 0,1 0,0 0,0 1,-1-1,1 0,0 0,0 0,-1 1,1-1,0 0,-1 1,1-1,0 0,-1 1,1-1,-1 1,1-1,-1 1,1 0,-1-1,1 1,-1-1,1 1,-1 0,0-1,1 1,-1 0,0-1,0 1,0 0,1 0,-1-1,0 1,0 0,0 0,0 0,9 75,-10-68,1-1,0 0,0 1,1-1,0 0,0 1,0-1,1 0,1 0,-1 0,1 0,0-1,1 1,-1-1,-1-4,-1-1,1 1,-1-1,1 1,0-1,0 0,-1 0,1 0,0 0,0 0,0 0,0-1,0 1,0-1,0 1,1-1,-1 0,0 0,0 0,0 0,0 0,0 0,0 0,1-1,-1 1,0-1,0 0,0 1,0-1,0 0,-1 0,1-1,0 1,0 0,-1 0,2-2,57-55,-47 43,-1-1,-1 0,0-1,-1-1,-1 1,-1-1,0-1,-2 0,2-8,-7 26,-1 1,1-1,-1 1,0-1,1 1,-1-1,0 0,0 1,0-1,1 1,-1-1,0 0,0 1,0-1,0 1,0-1,0 0,0 1,0-1,0 0,0 1,0-1,-1 1,1-1,0 0,0 1,-1-1,1 1,0-1,-1 1,1-1,0 1,-1-1,1 1,-1-1,1 1,-1-1,1 1,-1 0,1-1,-1 1,1 0,-1 0,0-1,-5 6</inkml:trace>
  <inkml:trace contextRef="#ctx0" brushRef="#br0" timeOffset="1930.405">2680 811,'34'-22,"-1"-2,-2-2,0 0,-2-2,-1-2,16-22,-43 52,0-1,0 0,0 0,0 0,-1 0,1 0,0 0,-1 0,1 0,0 0,-1 0,1 0,-1-1,0 1,1 0,-1 0,0-1,0 1,0 0,0 0,0-1,0 1,0 0,0 0,0-1,0 1,-1 0,1 0,-1 0,1-1,-1 1,1 0,-1 0,0 0,1 0,-1 0,0 0,0 0,0 0,0 0,0 1,0-1,0 0,0 1,0-1,0 0,0 1,0-1,0 1,-1 0,1-1,0 1,0 0,-1 0,1 0,0-1,0 2,-1-1,1 0,0 0,-1 0,-12 2,0 0,0 0,0 2,1 0,-1 0,1 1,0 1,0 0,0 1,1 0,0 1,1 1,0 0,0 0,0 1,2 0,-1 1,1 0,1 0,0 1,-7 13,-30 70,44-92,0 1,1-1,0 0,-1 1,2-1,-1 1,0-1,0 0,1 1,0-1,0 0,0 1,0-1,0 0,1 0,-1 0,1 0,0 0,0 0,0-1,0 1,1-1,-1 1,1-1,-1 0,1 0,0 0,0 0,2 1,7 2,0-1,1-1,-1 0,1 0,0-1,-1-1,1 0,0-1,0 0,0-1,0-1,0 0,-1 0,1-2,-1 1,0-1,0-1,0 0,10-7,6-2,-4 0</inkml:trace>
  <inkml:trace contextRef="#ctx0" brushRef="#br0" timeOffset="2264.782">3358 472,'-236'197,"211"-158,25-38,0 0,0 0,0 0,0 0,0 0,0 0,0-1,0 1,0 0,0 0,1 0,-1 0,0 0,1 0,-1 0,1-1,-1 1,1 0,-1 0,1-1,0 1,-1 0,1-1,0 1,-1-1,1 1,0 0,0-1,0 0,-1 1,1-1,0 0,0 1,0-1,0 0,0 0,0 0,0 1,0-1,0 0,0 0,-1-1,2 1,61 0,-57-2,0 1,0 0,0 0,0 1,1 0,-1 0,0 0,0 1,0 0,0 0,0 0,0 1,0 0,0 0,0 1,-1-1,1 1,-1 1,0-1,0 1,0-1,-4-1,0 0,0 0,0 0,0 0,0 0,0 0,-1 0,1 1,-1-1,1 0,-1 0,0 0,0 0,0 1,0-1,0 0,-1 0,1 0,-1 1,1-1,-1 0,0 0,0 0,0 0,0 0,0 0,0-1,0 1,-1 0,1 0,-1-1,-1 2,-57 45,47-40,-1-1,0-1,0 0,-1-1,0 0,0-1,0-1,0 0,0-1,-8 0,-2-2</inkml:trace>
  <inkml:trace contextRef="#ctx0" brushRef="#br0" timeOffset="3005.903">3781 529,'-34'19,"2"1,0 2,1 1,1 1,1 2,1 1,-9 14,31-37,0 1,1 1,0-1,0 1,0 0,1 0,0 0,0 1,0-1,1 1,0 0,1 0,-1 0,1 0,1 1,-1-1,1 1,0-1,1 1,0-1,0 1,1-1,0 1,0-1,0 0,1 1,0-1,1 0,0 0,0 0,0-1,1 1,0-1,0 1,1-1,-1-1,6 6,-1-7,1 0,-1-1,1 0,-1-1,1 0,0 0,0-1,0 0,0-1,0 0,0-1,0 0,0 0,0-1,-1 0,1-1,-1 0,1-1,-1 0,0 0,0-1,-1 0,1-1,-1 1,5-6,21-15,-1-2,-1 0,-1-3,-2 0,-1-2,-2-1,-1-1,-1-1,17-38,-29 53,-2 0,0-1,-2 0,0-1,-2 1,0-1,-2-1,0 1,-2-1,0 1,-2-1,-1 0,0 1,-2-1,-1 1,0 0,-2 0,-1 0,-2-3,7 21,1 0,-2 0,1 0,0 1,-1-1,0 1,0-1,0 1,-1 0,1 0,-1 1,0-1,0 1,0-1,-1 1,1 1,-1-1,1 1,-1 0,0 0,0 0,0 0,0 1,-1 0,1 0,0 0,0 1,-1 0,1 0,0 0,0 1,-1-1,1 1,0 0,0 1,0 0,-1 0,-11 9,0 1,1 0,1 1,0 1,0 1,2 0,0 0,1 2,0-1,1 1,1 1,1 0,0 1,-2 9,-2 0,2 1,0 0,2 1,1 0,1 0,2 0,1 1,3-20,1-1,0 0,0 0,1 1,0-1,1 0,0 0,1 0,0 0,0 0,1-1,0 1,1-1,0 0,1-1,0 1,0-1,0 0,1 0,1-1,-1 0,8 5,-3-4,0 0,0-1,1-1,0 0,0-1,1 0,-1-1,1 0,0-2,11 2,11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7:37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31 101,'-16'30,"11"-11,2 0,0 0,1 0,1 0,0 0,2 0,0 0,1 0,2 1,-3-16,0 0,0-1,0 1,1-1,-1 0,1 1,0-1,0 0,1 0,-1 0,1 0,-1-1,1 1,0-1,0 1,0-1,0 0,0 0,0-1,1 1,-1 0,1-1,-1 0,1 0,-1 0,1 0,0-1,0 0,-1 1,1-1,0 0,2-1,5 0,-1 0,0 0,0-1,0-1,-1 0,1 0,-1-1,1 0,-1 0,0-1,6-5,20-18,-1-1,-2-2,-1-1,17-25,-47 57,0-1,0 0,-1 1,1-1,0 0,0 1,-1-1,1 1,0-1,0 1,0 0,0-1,0 1,0 0,0 0,0 0,0-1,0 1,0 0,0 0,0 1,0-1,0 0,0 0,0 0,0 0,0 1,-1-1,1 1,0-1,0 1,0-1,0 1,0-1,-1 1,1-1,0 1,-1 0,1 0,0-1,-1 1,1 0,-1 0,1 0,-1 0,1-1,-1 1,0 0,1 0,-1 0,0 0,0 0,0 0,0 0,0 0,0 0,0 0,0 0,0 0,0 0,0 0,-1 0,1 0,0 0,-1 0,1-1,1 5,0 1,0-1,0 0,1-1,-1 1,1 0,0 0,1-1,-1 1,1-1,0 1,0-1,0 0,1-1,-1 1,1 0,0-1,0 0,0 0,0 0,1 0,-1-1,1 0,0 0,0 0,-1 0,1-1,5 1,-4-1,0-1,0 0,0 0,0 0,0-1,0 0,-1 0,1 0,0-1,0 0,-1 0,1-1,-1 1,1-1,-1 0,0-1,0 1,-1-1,1 0,-1 0,0-1,3-2,68-117,-68 110,1-2</inkml:trace>
  <inkml:trace contextRef="#ctx0" brushRef="#br0" timeOffset="419.188">1019 270,'16'-3,"0"-1,0-1,0 0,-1-1,1-1,-2-1,1 0,-1 0,0-2,-1 0,0 0,-1-1,0-1,0 0,-1 0,-1-1,6-9,-15 19,0 0,0 0,0 0,0 0,0 0,0 1,-1-1,1-1,-1 1,0 0,0 0,0 0,0 0,-1 0,1 0,-1 0,0 0,0 0,0 1,0-1,0 0,-1 0,1 1,-1-1,0 1,1-1,-1 1,0 0,-1-1,1 1,0 0,-1 1,1-1,-1 0,1 1,-1-1,0 1,0 0,0 0,1 0,-1 0,0 0,0 1,0 0,0-1,0 1,-1 0,1 0,0 1,-1-1,-9 4,0 1,1 0,-1 1,2 0,-1 1,0 0,1 1,1 0,-1 0,2 2,-1-1,1 1,0 0,1 1,0 0,1 0,0 1,1 0,-4 11,6-17,0-1,0 1,1-1,0 1,0 0,1 0,0 1,0-1,0 0,1 1,0-1,0 1,0 0,1-1,0 1,0-1,1 1,0 0,0-1,1 1,-1-1,1 0,1 0,-1 1,1-1,0-1,1 1,-1 0,1-1,0 0,0 0,1 0,0 0,-1-1,2 1,2 1,97 30,-82-35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2:30.1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 18,'-5'0,"4"-5,-4-1,0 0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2:31.3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 0,'0'75,"-11"181,-25-19,8-114,29-72,4-52,0-5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2:38.4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0 547,'55'-117,"-35"68,3 1,2 1,2 1,29-37,-51 77,-3 2,0 1,0 0,1-1,-1 1,1 1,0-1,0 0,0 1,0-1,0 1,0 0,1 0,-1 0,1 0,0 1,1-1,-3 4,0 0,0 0,0 0,0 0,-1 0,1 0,-1 0,1 1,-1-1,0 0,0 1,0-1,0 1,0 0,-1-1,1 1,-1 0,0-1,0 1,0 0,0-1,0 1,0 0,-1 0,1 2,20 98,-19-100,0 0,1-1,-1 1,1 0,-1-1,1 1,0-1,0 0,0 0,0 0,1 0,-1 0,0 0,1 0,0-1,-1 1,1-1,0 0,0 0,0 0,-1 0,1 0,0 0,0-1,0 0,0 1,0-1,0 0,1-1,-1 1,0-1,2 0,3-2,-1 0,0 0,0-1,-1 0,1-1,-1 1,0-1,0 0,-1-1,1 0,-1 0,0 0,-1 0,0 0,0-1,4-7,14-19,94-139,-115 171,-1 0,0 0,0 0,1 0,-1 0,1 0,-1 0,1 0,-1 0,1 0,-1 0,1 1,0-1,0 0,-1 0,1 0,0 1,0-1,0 1,0-1,0 0,0 1,0 0,0-1,0 1,0 0,0-1,0 1,0 0,0 0,0 0,0 0,0 0,0 0,0 0,0 0,0 0,1 1,-1-1,0 0,0 1,0-1,0 0,-1 1,1 0,0-1,0 1,0-1,0 1,0 0,-1 0,1 0,0-1,-1 1,1 0,0 0,-1 0,3 15,-1 0,0 0,-1-1,-1 1,0 0,-1 0,-1 0,-1 0,0-1,-4 10,-9 73,14-89,1 1,0 0,0-1,0 1,1 0,1 0,0-1,0 1,1 0,0-1,1 0,0 1,0-1,1 0,0 0,0-1,1 1,1-1,-1 0,1-1,0 1,1-1,2 1,8 1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2:38.6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1,'-5'28,"4"11,1-3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2:38.9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0,'-9'10,"-4"3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2:32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0 562,'0'363,"0"-383,1 0,0 0,2 0,0 0,1 1,1-1,1 1,0 0,2 1,0 0,1 0,2-2,1 0,0 0,1 0,1 2,1 0,0 0,1 2,1 0,18-13,-33 27,1 0,-1 0,1 0,0 1,-1-1,1 1,0 0,0 0,0 0,0 0,0 0,0 1,0 0,0-1,0 1,1 0,-1 0,0 1,0-1,0 1,0-1,0 1,0 0,0 0,0 0,-1 1,1-1,0 1,-1-1,1 1,-1 0,1 0,-1 0,0 0,0 1,0-1,0 0,0 1,1 2,27 23,-14-18</inkml:trace>
  <inkml:trace contextRef="#ctx0" brushRef="#br0" timeOffset="469.405">112 195,'55'11,"0"-3,1-2,0-2,1-3,-26-5,-32 4,1 0,0 0,-1 0,1 0,0-1,-1 1,1 0,0 0,0 0,-1 0,1 0,0-1,0 1,-1 0,1 0,0 0,0-1,-1 1,1 0,0 0,0-1,0 1,-1 0,1 0,0-1,0 1,0 0,0-1,0 1,0 0,0-1,0 1,0 0,0-1,0 1,0 0,0-1,0 1,0 0,0-1,0 1,0 0,0 0,0-1,1 1,-1 0,0-1,0 1,0 0,0 0,1-1,-1 1,0 0,0 0,1 0,-1-1,-29-10,19 9,0-1,0-1,1 0,0 0,0 0,0-1,0-1,1 0,-1 0,2 0,-1-1,-2-3,3-7,6 3</inkml:trace>
  <inkml:trace contextRef="#ctx0" brushRef="#br0" timeOffset="737.54">818 139,'-24'24,"-7"17,0 3</inkml:trace>
  <inkml:trace contextRef="#ctx0" brushRef="#br0" timeOffset="1747.06">1072 111,'-29'402,"31"-325,0-47,-1-1,-2 1,-1-1,-1 1,-6 20,3-31,1-7</inkml:trace>
  <inkml:trace contextRef="#ctx0" brushRef="#br0" timeOffset="2637.327">508 1014,'-10'5,"-7"11,-2 7,3 6,4 1,4 1,8 0,10-5,2-12,-1-8</inkml:trace>
  <inkml:trace contextRef="#ctx0" brushRef="#br0" timeOffset="2953.291">592 619,'-4'9,"2"4,2-6,6-3,2-8,0-3</inkml:trace>
  <inkml:trace contextRef="#ctx0" brushRef="#br0" timeOffset="3636.187">1242 54,'162'-36,"-151"33,-3 0,1 0,-1 1,1 0,0 0,-1 1,1 0,0 1,0 0,0 0,-1 1,2 0,-8 0,-1-1,1 1,-1-1,1 1,-1 0,1 0,-1 0,0 0,1 0,-1 0,0 0,0 0,0 0,0 1,0-1,0 0,0 1,0-1,-1 1,1-1,0 1,-1-1,1 1,-1-1,0 1,0 0,1-1,-1 1,0 0,0-1,0 1,-1-1,1 1,0 0,-1-1,1 1,-1-1,1 1,-1-1,0 1,1-1,-1 1,-1 0,-40 60,33-52,3-5,0 1,0-1,0 2,0-1,1 0,0 1,1 0,-1 0,1 1,1-1,-1 1,1 0,1 0,-1 0,1 0,1 0,0 0,-1 6,3-12,0 0,-1 0,1 0,0 0,0-1,0 1,0 0,1 0,-1-1,0 1,1-1,-1 1,1-1,-1 1,1-1,0 0,0 0,0 0,-1 0,1 0,0 0,0-1,0 1,0-1,0 1,0-1,0 0,1 0,-1 0,0 0,0 0,0 0,0 0,1-1,75-17,-74 16,17-6,-4-2</inkml:trace>
  <inkml:trace contextRef="#ctx0" brushRef="#br0" timeOffset="5539.019">2144 280,'-75'114,"-6"-3,-44 42,35-59,90-92,1 0,-1 0,1 0,-1 0,1 0,0 0,-1 0,1 0,0-1,0 1,1 0,-1-1,0 1,1 0,-1-1,0 0,1 1,0-1,-1 0,1 0,0 0,0 0,-1 0,1 0,0 0,0-1,0 1,0-1,0 1,0-1,0 0,0 0,0 0,0 0,0 0,0 0,0-1,0 1,0-1,0 1,16 3,276 70,-290-73,82 4,-84-4,0 0,0 0,0-1,0 1,0-1,0 1,0-1,0 0,0 0,0 0,0 0,0 0,-1 0,1-1,0 1,-1 0,1-1,-1 1,1-1,-1 0,0 1,0-1,0 0,0 0,0 0,0 0,0 0,-1 0,1 0,0 0,-1 0,0 0,0 0,0-1,0 1,0 0,0-1,-48-196,33 141,9 24,-3 1,-1 0,-1 0,-2 1,-15-27,12 36,1 5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2:45.4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367 106,'-42'177,"16"184,9-20,17-317</inkml:trace>
  <inkml:trace contextRef="#ctx0" brushRef="#br0" timeOffset="251.236">0 671,'43'-5,"39"-6,14-7,-4 1,-12 3,-11 3,-13 4,-10-1,-8 0,-7 1,-3 3,-6-4,-7 0</inkml:trace>
  <inkml:trace contextRef="#ctx0" brushRef="#br0" timeOffset="687.908">875 163,'-28'82,"3"2,5 1,3 1,4 0,0 45,12-119,1 0,0 0,1 0,0 0,1 0,0 0,1 0,0-1,1 0,0 1,1-1,1 1,-2-10,-1 0,1 0,0 0,0-1,0 0,0 1,0-2,0 1,1 0,-1-1,0 0,0 0,0 0,1 0,-1-1,0 1,0-1,0 0,0 0,0-1,0 1,0-1,0 0,-1 0,1 0,0-1,-1 1,0-1,0 0,0 0,0 0,1-2,10-4,-5 3,82-38,-88 43,0 0,0 1,0-1,0 1,0 0,1 0,-1 0,0 1,0-1,0 1,0-1,0 1,0 0,0 0,0 0,-1 1,1-1,0 1,-1 0,1-1,-1 1,1 0,-1 1,0-1,0 0,0 0,0 1,0 0,-1-1,1 1,-1 0,1 1,0 0,0 0,-1 0,1 1,-1-1,0 1,-1-1,1 0,-1 1,0-1,0 1,0-1,-1 1,1-1,-1 1,0-1,-1 2,-3 40,7-31</inkml:trace>
  <inkml:trace contextRef="#ctx0" brushRef="#br0" timeOffset="1399.448">1552 699,'-17'11,"1"0,0 0,1 2,0 0,1 0,1 2,0 0,0 0,2 1,0 0,-3 9,13-25,0 1,0 0,1 0,-1 1,1-1,-1 0,1 0,-1 0,1 0,-1 0,1 1,0-1,0 0,0 0,-1 0,1 1,0-1,1 0,-1 0,0 1,0-1,0 0,1 0,-1 0,1 1,-1-1,1 0,-1 0,1 0,0 0,-1 0,1 0,0 0,0 0,0-1,0 1,0 0,0 0,0-1,0 1,0 0,0-1,0 1,0-1,0 1,1-1,57-9,-25-8,-1-1,-1-2,0-1,24-23,-55 44,-1-1,0 1,1-1,-1 1,0-1,1 1,-1 0,1-1,-1 1,0 0,1-1,-1 1,1 0,-1-1,1 1,-1 0,1 0,0-1,-1 1,1 0,-1 0,1 0,-1 0,1 0,-1 0,1 0,0 0,-1 0,1 0,-1 0,1 0,-1 1,1-1,-1 0,1 0,-1 1,1-1,-1 0,1 0,-1 1,1-1,-1 1,1-1,-1 0,0 1,1-1,-1 1,0-1,1 1,-1-1,0 1,0-1,1 1,-1-1,0 1,0-1,0 1,0 0,0-1,0 1,0-1,0 1,1 47,-1-33,-1-11,1-1,-1 0,1 0,0 0,0 1,1-1,-1 0,1 0,0 0,-1 1,1-1,0 0,1 0,-1-1,1 1,-1 0,1 0,0-1,0 1,0-1,0 1,0-1,1 0,-1 0,1 0,-1 0,1 0,0-1,0 1,0-1,0 1,0-1,0 0,0-1,0 1,0 0,0-1,1 0,-1 0,0 0,0 0,0 0,1 0,-1-1,0 0,0 0,0 0,0 0,0 0,1-1,140-105,-107 71,-1-1,-2-2,-2-2,21-34,-7 9,-23 34,-1-2,-2 0,-1-1,-2-1,-1-1,-3 0,0-1,-3-1,-1 1,0-8,-8-33,-1 77,0-1,0 1,-1 0,1-1,0 1,-1 0,0 0,1 0,-1 0,0 0,0-1,0 1,0 1,-1-1,1 0,0 0,-1 0,1 1,-1-1,0 1,0-1,1 1,-1 0,0-1,0 1,0 0,0 0,0 1,-1-1,1 0,0 1,-1-1,-3 3,1 1,-1-1,1 1,-1 0,1 1,0-1,0 1,0 0,0 0,1 1,0-1,0 1,0 0,0 0,1 1,0-1,0 1,0-1,1 1,0 0,-1 3,-9 24,2 0,1 1,2 0,1 1,2-1,1 1,2 0,1 0,2 0,1-1,2 1,1-1,2 0,1 0,2-1,1 0,1-1,2 0,10 13,21 54,-45-98,0 0,0 0,0 0,0 0,0 0,0 1,-1-1,1 0,-1 0,1 0,0 1,-1-1,0 0,1 1,-1-1,0 0,0 1,0-1,0 0,0 1,0-1,0 1,0-1,0 0,-1 1,1-1,-1 0,1 0,-1 1,1-1,-1 0,0 0,1 0,-1 1,0-1,0 0,0 0,0 0,0-1,0 1,0 0,0 0,0 0,-1-1,1 1,0-1,0 1,-1-1,1 1,0-1,-1 0,1 0,0 1,-1-1,1 0,0 0,-1 0,1-1,-31-17,16 8</inkml:trace>
  <inkml:trace contextRef="#ctx0" brushRef="#br0" timeOffset="1635.484">1864 473,'38'-14,"42"-5,16 1,2-2,-11 3,-11 4,-8 5,-12 3,-10 3,-12 1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2:44.4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0 566,'90'-44,"-3"-4,75-53,-127 78,137-123,-148 120,2 1,1 2,0 1,2 0,0 3,1 0,26-10,-53 27,1 0,-1 1,1 0,0-1,-1 2,1-1,0 0,0 1,0-1,0 1,-1 0,1 1,0-1,0 1,0-1,0 1,-1 0,1 1,0-1,-1 1,1-1,-1 1,0 0,1 0,-1 1,0-1,0 0,-1 1,1 0,0 0,-1 0,0 0,1 0,-1 0,-1 1,1-1,0 1,-1-1,0 1,1 0,-2 0,1-1,0 3,2 12,-1 1,0-1,-1 0,-1 0,-1 0,-1 1,-1-1,0 0,-1-1,-1 1,0-1,-2 0,0 0,0 0,-2-1,0 0,-1-1,-1 0,0-1,-1 0,-4 3,4-3,3-1,-2-1,1 1,-2-2,1 0,-2 0,1-1,-1-1,-1 0,0-1,0 0,-1-1,1-1,-11 4,8-6,1-1,-1 0,0-1,0-1,0 0,0-2,0 0,0 0,-14-5,13 0</inkml:trace>
  <inkml:trace contextRef="#ctx0" brushRef="#br0" timeOffset="317.514">1497 0,'-37'33,"2"1,2 1,1 2,2 1,2 2,1 1,2 1,22-39,0-1,1 1,-1 0,1 0,0 1,0-1,0 0,1 1,-1-1,1 1,-1 0,1-1,1 1,-1 0,0 0,1 0,0-1,0 1,0 0,0 0,1 0,-1 0,1-1,0 1,0 0,0 0,1-1,-1 1,1-1,0 0,0 1,0-1,0 0,1 0,-1 0,1 0,0-1,0 1,0-1,0 0,0 1,2-1,10 1,0-1,1 0,-1-1,0-1,1 0,-1-1,1-1,-1 0,0-1,0-1,0 0,-1-1,1-1,7-4,-12 6,-1 0,1-1,-1 0,0 0,0-1,-1 0,1-1,-1 1,-1-2,1 1,-1-1,-1 0,0-1,0 1,0-1,-1-1,0 1,-1-1,0 1,-1-1,0 0,0 0,-1-1,0 1,-1-6,-4 7,0 1,-1 0,0-1,0 2,-1-1,0 0,0 1,-1 0,0 0,0 1,-1 0,0 0,0 0,0 1,-1 0,0 0,0 1,0 0,0 0,0 1,-1 0,0 1,0-1,1 2,-1-1,0 2,-2-1,-14-3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2:49.2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0,'-7'18,"2"1,0 0,0-1,2 2,1-1,0 0,1 0,2 14,-2-17,-26 405,10-141,6-188,10-68</inkml:trace>
  <inkml:trace contextRef="#ctx0" brushRef="#br0" timeOffset="405.904">368 0,'0'50,"1"128,16 113,-15-273,7 210,-8-227,-1 0,0 0,0 1,0-1,1 0,-1 0,0 0,0 0,-1 0,1 0,0 0,0 0,0 0,-1 0,1 0,0 0,-1 0,1 0,-1 0,1 0,-1-1,0 1,1 0,-1 0,0 0,0-1,1 1,-1 0,0-1,0 1,0-1,0 1,0-1,0 1,0-1,0 0,0 1,0-1,0 0,0 0,0 0,0 0,0 0,0 0,0 0,0 0,0 0,0 0,0 0,0-1,0 1,0-1,0 1,0 0,0-1,0 0,0 1,0-1,-132-118,112 105,13 7,0 0,-1 1,0 0,0 1,0 0,-1 0,1 1,-1 0,-1 0,1 1,0 1,-1 0,1 0,-1 1,1 1,-5-1,14 1,0 0,0 1,1-1,-1 0,0 0,0 0,1 0,-1 1,0-1,1 0,-1 1,0-1,1 0,-1 1,0-1,1 1,-1-1,1 1,-1-1,1 1,-1 0,1-1,0 1,-1 0,1-1,0 1,-1 0,1-1,0 1,0 0,-1 0,1-1,0 1,0 0,0 0,0-1,0 1,0 0,0 0,1-1,-1 1,0 0,0-1,0 1,1 0,-1-1,0 1,1 0,-1-1,1 1,7 10</inkml:trace>
  <inkml:trace contextRef="#ctx0" brushRef="#br0" timeOffset="3770.287">933 650,'-1'0,"1"0,-1 0,1 0,0 0,-1 0,1 0,-1 0,1 0,-1 0,1 0,0 0,-1 0,1 0,-1 0,1 0,-1 0,1-1,0 1,-1 0,1 0,-1 0,1-1,0 1,-1 0,1-1,0 1,-1 0,1-1,0 1,0 0,-1-1,1 1,0 0,0-1,0 1,0-1,-1 1,1 0,0-1,0 1,0-1,0 1,0-1,0 1,0-1,0 1,0 0,0-1,0 1,0-1,1 1,-1-1,0 1,0 0,0-1,1 1,-1-1,0 1,0 0,1-1,-1 1,0 0,1-1,-1 1,0 0,1 0,-1-1,0 1,1 0,-1 0,-34 2,19 2,0 2,0 0,1 0,-1 1,2 1,-1 0,1 1,0 1,1 0,0 1,1 0,-5 6,10-6,0-1,1 1,1 1,0-1,0 1,1-1,0 1,1 0,0 0,1 0,1 1,0-1,0 0,1 0,1 0,0 0,1 0,0 0,0-1,2 1,-1-1,1 0,7 9,-9-15,1 0,-1-1,1 0,1 0,-1 0,1 0,-1-1,1 1,0-1,0 0,0-1,1 1,-1-1,1 0,-1-1,1 1,0-1,-1 0,1 0,0-1,0 0,0 0,0 0,-1-1,1 1,0-2,0 1,-1-1,1 1,3-3,94-61,-100 63,1-1,-1 0,0 0,0 0,-1-1,1 1,-1-1,1 1,-1-1,0 0,-1 0,1 0,-1 0,1 0,-1 0,0 0,-1-1,1 1,-1 0,0-1,0 1,0 0,0-1,-1 1,0 0,-1-3,0 3,-1 1,0 0,0 0,0 0,0 0,-1 1,1-1,-1 1,1 0,-1 0,0 0,0 1,0-1,0 1,0 0,0 0,0 0,-1 1,1-1,0 1,0 0,-1 0,1 1,-1-1,89-1,16-19,-77 18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2:54.9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1 197,'1'-2,"0"0,1 1,-1-1,1 0,-1 0,1 1,0-1,0 1,0 0,0-1,0 1,0 0,0 0,0 0,0 1,1-1,-1 0,0 1,0 0,1-1,-1 1,0 0,1 0,-1 0,1 1,0-2,366-2,-240-2,-128 4,-1 0,1 0,-1 0,1 0,-1 0,0 0,0 0,1 0,-1 0,0-1,0 1,0 0,0 0,0 0,-1 0,1 0,0 0,0 0,-1 0,1 0,-1-1,1 1,-1 1,1-1,-1 0,0 0,1 0,-1 0,0 0,0 0,0 1,1-1,-1 0,0 1,0-1,0 1,0-1,0 1,0-1,0 1,-1 0,1-1,0 1,0 0,0 0,-53-30,40 23,-1 0,1-1,0-1,1-1,0 0,0 0,-6-8,6 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7:38.9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0 402,'16'-1,"-1"0,0-1,0-1,-1 0,1-1,0-1,-1 0,0-1,0 0,-1-2,0 1,0-1,9-9,147-143,-86 73,10 10,-90 76,0 1,-1 0,1 0,-1 0,1 0,0 0,-1 0,1 1,-1-1,1 1,-1 0,1-1,-1 1,1 0,-1 1,0-1,1 0,-1 1,0-1,0 1,0 0,0 0,-1-1,1 1,0 0,-1 1,1-1,-1 0,0 0,0 1,0-1,0 0,0 1,0-1,0 1,-1 0,0-1,1 1,-1-1,0 1,0 0,0-1,-1 1,1 1,3 8,4 18,0 1,-2 0,-2 0,0 0,-2 0,-2 1,-2 13,3-39,-1-1,0 1,-1-1,1 0,-1 0,0 1,0-1,0-1,-1 1,0 0,0 0,0-1,-1 0,1 0,-1 0,0 0,0 0,0-1,-1 1,1-1,-1-1,0 1,0 0,0-1,0 0,0 0,0-1,-1 0,1 0,0 0,-1 0,1-1,-1 0,1 0,-5 0,-4 1,0-1,0 0,1 0,-1-1,0-1,1-1,-1 0,1 0,0-1,0-1,-11-5,10 0</inkml:trace>
  <inkml:trace contextRef="#ctx0" brushRef="#br0" timeOffset="548.578">1327 64,'-60'8,"1"2,0 3,1 2,-32 15,81-28,1 1,-1 0,1 1,0 0,0 0,0 0,1 1,-1 1,1-1,0 1,1 0,0 1,0 0,0-1,0 2,1-1,1 1,-1 0,1 0,0 0,1 0,0 1,0 0,1-1,0 1,1 0,0 0,0 0,1 0,0 0,0 0,1 0,1 0,-1-5,1 1,-1-1,1 0,0 0,1 0,-1 0,1 0,-1-1,1 1,0-1,1 1,-1-1,0 0,1-1,0 1,0-1,0 1,0-1,0 0,0 0,0-1,1 1,-1-1,1 0,-1 0,1-1,-1 1,1-1,-1 0,3-1,7 0,0-1,0 0,0-1,-1-1,1 0,-1-1,0-1,0 0,3-2,2-2,1-1,-1 0,-1-2,0 0,-1-1,0 0,-1-2,-1 1,0-2,-2 0,1-1,-2 0,-1 0,0-1,-1-1,2-7,-15 45,1 1,1-1,1 1,1 0,0-1,1 1,1 0,1-1,1 1,0-1,5 11,-7-24,1-1,-1 0,1 0,0 1,0-2,1 1,-1 0,1-1,0 1,0-1,0 0,0-1,0 1,1-1,-1 1,1-1,-1-1,1 1,0-1,0 0,0 0,0 0,0 0,0-1,0 0,0 0,2-1,17 1</inkml:trace>
  <inkml:trace contextRef="#ctx0" brushRef="#br0" timeOffset="1033.456">1694 64,'-4'12,"-4"3,2 0,0 1,0 0,2 1,0-1,1 1,0-1,1 1,1 0,1 0,1 0,0 0,2 6,-3-20,1 0,1 1,-1-1,0 0,1 0,0 0,-1 0,1 0,0 0,1-1,-1 1,0-1,1 1,-1-1,1 0,0 0,0 0,0 0,0-1,0 1,0-1,0 0,1 0,-1 0,0 0,1 0,-1-1,0 1,1-1,-1 0,1 0,-1 0,1-1,-1 1,0-1,1 0,-1 0,0 0,1 0,-1-1,0 1,0-1,0 0,2-2,26-16,-1-2,-1 0,-1-3,-2 0,3-4,-12 11,-16 17,-1 0,0 1,1-1,-1 0,0 0,1 1,-1-1,1 0,0 0,-1 1,1-1,-1 1,1-1,0 1,-1-1,1 1,0-1,0 1,-1-1,1 1,0 0,0-1,0 1,0 0,-1 0,1 0,0 0,0 0,0 0,0 0,0 0,-1 0,1 0,0 0,0 0,0 1,0-1,-1 0,1 1,0-1,0 1,-1-1,1 0,0 1,-1 0,1-1,0 1,-1-1,1 1,-1 0,1-1,-1 1,1 0,-1 0,1-1,-1 1,0 0,0 0,1 0,-1 0,0-1,0 1,0 0,0 0,0 0,0 0,0 0,0 0,2 10,-3-4,1 1,0-1,1 0,0 0,0 0,0 0,1 0,0 0,0-1,1 1,0-1,0 1,1-1,-1 0,1 0,1 0,-1-1,1 0,0 0,0 0,1 0,-1-1,1 1,0-2,3 3,-1-4,-1-1,0 0,1 0,-1-1,1 0,-1 0,1-1,-1 0,1 0,-1-1,0 0,1 0,-1-1,0 1,-1-2,1 1,0-1,-1 0,0 0,0-1,3-2,105-127,-77 84,46-63,-69 89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2:55.6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0,'226'29,"2"-1,-178-32,-32-2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2:55.9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0,'34'0,"15"0,5 0,-2 0,-5 0,-6 0,-5 0,-4 0,-8 5,-7 1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2:58.7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367 115,'29'-10,"23"-3,9 1,-2 2,-6 3,-7 3,-7 1,0 3,-3 0,-1 5,-3 1,-7 1</inkml:trace>
  <inkml:trace contextRef="#ctx0" brushRef="#br0" timeOffset="-1114.968">508 283,'17'91,"-10"-40,-2 0,-2 1,-3 0,-2-1,-2 1,-2-1,-3 0,-2 0,-16 47,-9 6,36-104</inkml:trace>
  <inkml:trace contextRef="#ctx0" brushRef="#br0" timeOffset="-770.015">226 368,'46'-14,"0"1,1 3,0 2,0 1,1 3,37 2,-36 1,-32-1,0 1,0 0,-1 1,1 1,0 1,0 1,-1 0,1 1,-1 0,0 2,0 0,10 6,3 20,-21-15</inkml:trace>
  <inkml:trace contextRef="#ctx0" brushRef="#br0" timeOffset="-465.684">0 1187,'43'-10,"34"-8,13 0,-4-3,-7 3,-12 4,-8 4,-9 5,-8 2,-7 2,-9 2</inkml:trace>
  <inkml:trace contextRef="#ctx0" brushRef="#br0" timeOffset="2748.663">1214 1017,'29'-29,"159"-181,-149 138,-38 69,0 1,0-1,0 1,0-1,0 0,-1 1,1-1,-1 1,0-1,0 0,0 0,0 1,0-1,0 0,-1 1,1-1,-1 0,0 1,0-1,0 1,0-1,0 1,0 0,-1-1,1 1,-1 0,-1-1,0 2,0 0,0 1,-1 0,1 0,0 0,0 0,-1 1,1-1,0 1,0-1,0 1,0 0,0 1,0-1,0 0,0 1,0 0,1-1,-1 1,1 0,-1 0,1 1,0-1,0 1,0-1,0 1,0-1,0 1,1 0,-1 0,1 0,0 0,0 0,-1 2,1-3,-6 9,1 1,0 0,1 0,0 0,1 1,0 0,1 0,0 0,1 0,1 0,0 0,0 1,2 6,-1-16,1-1,-1 1,0-1,1 1,0-1,0 0,0 0,0 1,1-1,-1 0,1 0,0 0,0 0,0-1,0 1,0 0,1-1,-1 0,1 1,-1-1,1 0,0 0,0-1,0 1,0 0,0-1,0 0,1 0,-1 0,3 1,4-1,-1 0,1-1,-1 1,0-2,1 1,-1-2,1 1,-1-1,0 0,6-3,15-6,-2-1,1-1,-2-1,0-2,0-1,-2-1,0-1,-1-1,-1-1,-1-1,-1-1,-1-1,6-11,-24 33,0-1,0 1,0-1,0 0,0 0,-1 0,1 0,-1 0,0 0,0 0,0 0,0-1,0 1,-1 0,1-1,-1 1,0 0,0-1,-1 1,1 0,-1-1,-1 4,0 0,0-1,0 1,0 0,0 1,0-1,0 0,0 0,0 1,0 0,0-1,0 1,0 0,0 0,1 0,-1 0,0 0,1 0,-1 0,0 1,1-1,-1 1,1-1,0 1,0-1,-1 1,1 0,0 0,0-1,1 1,-1 0,0 0,1 0,-5 4,0 0,0 1,1 0,0-1,1 1,-1 0,1 1,1-1,-1 1,1-1,1 1,-1 0,1-1,1 1,-1 0,1 0,1 0,-1 0,2-1,-1 1,1 0,0-1,0 1,1-1,0 0,0 1,1-2,0 1,0 0,0-1,1 0,0 0,1 0,-1 0,1-1,0 0,0 0,1-1,-1 1,1-2,0 1,4 1,1-4,1-1,0-1,-1 1,1-2,-1 0,1 0,-1-1,0-1,0 0,0-1,0 0,-1-1,0 0,0 0,-1-1,1-1,-2 0,1 0,-1-1,0 0,4-6,-2 5,1-1,0 1,0-2,-1 1,-1-2,0 1,-1-2,0 1,-1-1,-1 0,0-1,-1 0,0 0,-1 0,-1-1,0 1,1-15,-5 29,0 0,1 0,-1 0,0 0,0 0,0 0,0 0,0 0,0 0,0-1,0 1,0 0,0 0,0 0,-1 0,1 0,0 0,-1 0,1 0,-1 0,1 0,-1 0,1 1,-1-1,0 0,0 0,1 0,-1 1,0-1,0 0,0 1,0-1,0 1,0-1,0 1,0-1,0 1,0 0,0-1,0 1,0 0,0 0,0 0,0 0,0 0,0 0,0 0,0 0,0 0,0 1,0-1,0 0,0 1,0-1,0 1,0-1,0 1,0-1,0 1,0-1,0 1,1 0,-1 0,0-1,0 2,-4 4,1 0,-1 0,1 0,0 1,1 0,-1 0,1 0,1 0,-1 0,1 1,1-1,-1 1,1-1,1 1,-1-1,1 1,1 0,-1-1,1 1,0-1,1 1,0-1,0 1,1-1,0 0,0 0,0 0,1-1,0 1,1-1,-1 0,2 0,1-1,-1 1,1-1,0-1,0 0,0 1,0-2,1 1,0-1,0-1,-1 1,2-1,-1-1,0 1,0-2,0 1,1-1,-1 0,0 0,0-1,1-1,-1 1,0-1,0 0,0-1,-1 0,1 0,1-2,5-7</inkml:trace>
  <inkml:trace contextRef="#ctx0" brushRef="#br0" timeOffset="3237.25">1665 283,'56'-16,"227"-51,-111 64,-173 3,1-1,0 1,0-1,-1 1,1-1,0 1,0-1,-1 1,1-1,0 0,0 1,0-1,0 1,0-1,0 0,0 1,0-1,0 1,0-1,0 0,1 1,-1-1,0 1,0-1,0 1,1-1,-1 1,0-1,1 1,-1-1,1 1,-1-1,0 1,1-1,-1 1,1 0,-1-1,1 1,-1 0,1-1,-1 1,1 0,0 0,-1 0,1-1,-1 1,1 0,0 0,-1 0,1 0,-1 0,1 0,0 0,-1 0,1 0,-1 1,1-1,0 0,-1 0,1 0,-53-36,39 29,1-1,0-1,0 0,0 0,2-1,-1-1,1 0,0 0,1-1,-6-11,6 4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4:13.736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7987 1384,'-1'-2,"-1"0,0 0,0 1,0-1,1 1,-2-1,1 1,0-1,0 1,0 0,-1 0,1 0,0 1,-1-1,1 0,-1 1,1 0,-1-1,1 1,-3 0,2 0,-258-18,214 10,0 2,-1 2,1 2,-1 2,-25 4,-97 23,-152 30,112-9,-112 46,-106 41,404-124,1 0,0 2,0 0,1 1,1 2,1 0,0 1,1 1,1 1,1 1,1 0,-15 22,-56 146,4 77,75-229,1 1,3 0,0 1,3-1,1 1,3 20,-1 29,27 250,-28-310,1 10,-1 0,-2 1,-2-1,-1 1,-2-1,-2 0,-1-1,-1 0,-3 2,-15 16,-2-2,-2 0,-28 32,52-73,-73 91,-84 50,91-102,-2-4,-73 32,111-57,1 1,2 1,0 3,-24 23,53-45,-8 8,-1 1,2 0,0 0,0 2,2-1,-1 2,2-1,0 1,1 1,1 0,0 0,2 1,0 0,0 0,2 0,0 1,1-1,1 1,1 5,1 6,1 0,2 0,1 0,1-1,1 1,2-1,1 0,1-1,2 0,1-1,13 21,104 175,-70-140,4-3,3-2,64 55,-11-29,5-5,4-6,81 42,155 62,-285-155,3-4,1-2,1-5,2-4,1-3,28 2,162 10,-229-34,0-2,1-2,-1-1,0-4,-1-1,11-5,-3 0,-1-4,0-1,-1-3,-1-3,-1-1,3-6,2-7,-3-2,-1-3,-2-2,42-49,26-23,-11 26,-70 62,-2-2,-1-1,-2-2,25-32,79-92,-102 123,10-8,-1-3,-2-1,-2-2,-3-2,15-28,61-91,89-145,-176 278,1 1,2 2,2 1,1 2,11-8,-25 28,-1-1,-1-1,0 0,-1-1,0-1,-1 0,-1-1,0-1,-1 0,-1 0,0-1,-2-1,0 0,-1 0,-1 0,-1-1,0 0,-2-1,2-14,-4 8,-1 0,-2-1,0 1,-2-1,-1 1,-1 0,-1 0,-1 1,-6-12,6 22,0 1,-1 0,0 0,-2 0,1 1,-2 0,0 1,0 0,-2 1,1 1,-1 0,-1 0,0 1,-6-3,-32-10,0 2,-1 3,-2 2,1 2,-36-4,-43-11,100 21,9 4,0-1,1-1,0-1,0-1,0-1,1-1,0-1,1 0,0-2,1-1,1 0,-6-7,12 5,0-1,1 0,1-1,1 0,1-1,0 0,1-1,1 0,1 0,1 0,1-1,1 1,-1-18,1 9,2 0,0 0,2 0,2 0,0 0,2 1,1-1,2 1,0 1,12-26,-4 17,2 2,1 0,1 1,2 1,1 1,2 1,12-11,96-112,-101 110,-12 19,-2-1,0 0,-2-2,0 0,1-9,-14 30,51-156,-52 153,-1 1,0-1,0 0,-1 0,0 0,0 0,-1 0,-1 1,1-1,-1 0,-1 1,1-1,-1 1,-1 0,0 0,0 0,-5-6,5 7,-1 0,-1 1,1-1,-1 1,0 1,0-1,-1 1,0 0,1 0,-2 1,1 0,0 0,-1 1,0 0,0 0,0 1,0 0,0 0,0 1,-1 0,-7 0,-64 3,66 0,1 0,-1-1,0 0,0-1,0-1,0 0,0-1,1-1,-1 0,1-1,0 0,0-1,0 0,0-1,1-1,0 0,0 0,-2-3,-97-105,76 69,-27-20,46 60,0 1,0 1,-1 1,1 0,-1 1,1 1,-1 1,0 0,0 1,1 1,-1 0,1 1,-1 1,1 1,-4 2,16-7,-42 22,33-8</inkml:trace>
  <inkml:trace contextRef="#ctx0" brushRef="#br0" timeOffset="1296.733">6915 3953,'1'19,"-1"1,-1-1,-1 0,-1 1,0-1,-2 0,-4 12,-78 193,84-216</inkml:trace>
  <inkml:trace contextRef="#ctx0" brushRef="#br0" timeOffset="1578.445">6660 4206,'24'0,"28"0,9 0,-1 0,-6 0,-7 0,-7 0,-5 0,-9 0</inkml:trace>
  <inkml:trace contextRef="#ctx0" brushRef="#br0" timeOffset="8615.253">6971 4798,'0'-3,"0"0,-1-1,1 1,-1-1,0 1,1-1,-2 1,1 0,0 0,0 0,-1 0,0 0,0 0,0 0,0 0,0 0,0 1,-1-1,1 1,-1 0,0 0,0 0,0 0,0 0,0 0,0 1,0 0,0-1,-1 1,1 1,0-1,-1 0,0 1,-5-2,0 1,1 1,-1 0,0 0,1 0,-1 1,0 1,1-1,-1 1,1 1,0-1,-8 5,0 0,1 1,1 0,-1 1,1 1,1 0,0 1,0 0,1 1,1 0,0 1,1 1,0-1,1 2,0-1,-2 8,5-12,1 1,0 0,1 0,1 0,-1 1,2-1,-1 1,2 0,-1 0,2 0,0-1,0 1,1 0,0 0,1 0,3 8,-2-6,2-1,0 1,0-1,1 0,1-1,0 0,0 0,1 0,1-1,0 0,1-1,0 0,0-1,1 1,6 2,-8-5,1-1,0 0,0-1,1 1,0-2,0 0,0 0,0-1,1 0,-1-1,1-1,-1 1,1-2,8 0,-6 1,0-1,-1-1,1 0,-1 0,1-2,-1 0,1 0,-1-1,-1-1,1 0,0 0,-1-2,0 1,0-2,-5 3,-1 1,1-1,-1 0,-1-1,1 0,-1 0,0 0,0 0,0-1,-1 0,0 0,-1 0,1 0,-1 0,-1-1,1 0,-2 1,1-1,-1 0,0 0,0 0,-1 0,0 0,0 0,-1 0,0 0,-1 0,0 1,0-1,0 0,-1 1,0-1,-1 1,-3-6,1 8,0 0,0 1,0-1,0 2,-1-1,1 1,-1 0,0 0,0 1,0-1,-1 2,1-1,0 1,-1 0,1 1,0-1,-1 2,1-1,-1 1,1 0,0 0,-1 1,1 0,0 0,0 1,1 0,-1 0,0 1,1 0,-4 2,51-1,248-9,-221-2,-56 6</inkml:trace>
  <inkml:trace contextRef="#ctx0" brushRef="#br1" timeOffset="39527.478">3697 650,'23'54,"-4"17,-3 1,-4 1,-2 0,-4 0,-3 1,-5 31,-6-7,28-114,10-27,2 2,1 2,3 1,1 1,10-4,4-1,2 2,2 3,1 2,2 2,1 3,16-3,-8 20,-65 13,-1 0,1 0,-1 1,1-1,-1 0,1 1,-1-1,0 1,1-1,-1 1,1 0,-1-1,0 1,0 0,1 0,-1 0,0 0,0 0,0 0,0 1,0-1,0 0,-1 0,1 1,0-1,-1 1,1-1,-1 0,1 1,-1-1,1 1,-1-1,0 1,0-1,0 1,0-1,0 1,0-1,0 1,-1-1,1 2,-5 13,-1 0,0 0,-1-1,0 0,-1 0,-1-1,-1 0,0 0,0-1,-1 0,-1-1,0-1,-1 0,0 0,-1-1,-8 4,-20 20,-2-2,-1-2,-1-2,-2-2,-1-2,-46 15,45-31,33-11</inkml:trace>
  <inkml:trace contextRef="#ctx0" brushRef="#br1" timeOffset="39841.094">4798 763,'-20'15,"1"0,1 2,0 0,1 1,1 0,1 1,0 1,2 1,0 0,1 0,2 1,-2 6,11-24,0-1,0 1,0 0,0 0,1 0,-1 0,1 0,0 0,1 0,-1 0,1 0,-1 0,1 0,0 0,1 0,-1-1,1 1,-1 0,1-1,0 1,1-1,-1 0,0 0,1 1,0-2,0 1,0 0,0-1,0 1,0-1,1 0,-1 0,1 0,0 0,-1-1,1 0,0 1,0-1,0-1,0 1,0-1,0 1,0-1,0 0,0 0,0-1,2 0,7 0,-1-1,0 0,1-1,-1-1,0 1,-1-2,1 0,-1 0,0-1,0-1,0 1,-1-2,0 0,-1 0,0 0,0-1,0-1,-1 1,-1-1,0-1,0 0,-1 1,0-2,-1 1,-1-1,1 0,-2 0,3-11,-6 16,0-1,-1 1,1-1,-1 1,-1 0,1-1,-1 1,-1 0,1 0,-1 0,0 0,-1 0,0 1,0 0,0 0,-1 0,0 0,0 0,0 1,-1 0,0 0,0 1,0-1,-5-1,-8-3</inkml:trace>
  <inkml:trace contextRef="#ctx0" brushRef="#br1" timeOffset="40323.718">5447 594,'-24'7,"0"0,0 2,1 1,0 1,1 1,0 1,1 1,0 1,1 1,1 0,-2 4,17-17,0 0,0 1,0-1,0 1,1 0,0 0,0 0,0 0,0 0,0 1,1-1,0 1,0 0,0-1,1 1,-1 0,1 0,0 0,1 0,-1 0,1 1,0-1,0 0,1 0,-1 0,1 0,0 0,1 0,-1 0,1 0,0-1,0 1,1 0,-1-1,1 0,0 0,0 1,1-1,3 1,-1 0,2 0,-1-1,0 0,1 0,0-1,0 0,0 0,0-1,0 0,0-1,1 1,-1-2,0 1,1-1,-1 0,1-1,-1 0,0 0,1-1,-1 0,0-1,0 0,0 0,-1 0,5-3,11-7,0-1,-1-1,0-1,-2 0,0-2,0-1,13-17,0-2,-2-2,-2-2,-2 0,-1-2,-3-1,-1 0,7-26,-20 45,-1-1,-1 0,-2 0,0-1,-2 1,-1-1,-1 0,-2 0,0 0,-2 1,-1-1,-3-7,7 32,-1 0,0 0,1 0,-1 0,0 0,-1 1,1-1,0 0,-1 1,1-1,-1 1,0-1,0 1,0 0,0 0,0 0,-1 0,1 0,-1 0,1 1,-1-1,1 1,-1 0,0-1,0 1,0 1,0-1,1 0,-1 1,0-1,0 1,0 0,0 0,0 0,0 0,0 1,0-1,0 1,0 0,0 0,0 0,1 0,-1 0,0 1,-12 7,2 1,-1 1,2 0,-1 0,1 1,1 1,0 0,1 1,1 0,0 0,0 1,2 0,0 1,1-1,0 1,1 0,1 1,0-1,2 1,0 0,0 0,2 9,-1-7,1 1,0-1,2 1,0-1,2 0,0 0,1 0,0-1,2 0,0 0,1 0,1-1,0 0,2 0,9 11,-9-15,0-1,0 0,1 0,1-2,0 1,0-2,1 0,0 0,1-1,0-1,0 0,0-1,1-1,0-1,0 0,0-1,1 0,-1-2,1 0,13-1,-6-1</inkml:trace>
  <inkml:trace contextRef="#ctx0" brushRef="#br1" timeOffset="40838.505">6125 481,'-4'20,"1"0,1 0,1 1,1-1,1 1,0-1,2 1,0-1,1 0,7 19,-10-36,0-1,0 0,0 0,0 0,0 0,0 0,1-1,-1 1,1 0,-1 0,1-1,0 1,-1-1,1 0,0 1,0-1,0 0,0 0,0 0,1-1,-1 1,0 0,0-1,0 1,1-1,-1 0,0 0,1 0,-1 0,0 0,0 0,1 0,-1-1,0 1,0-1,0 0,1 0,-1 0,0 0,0 0,0 0,-1 0,1-1,0 1,0-1,-1 1,1-1,0 0,10-11,-1-1,0 0,-1-1,-1 1,0-2,-1 1,0-1,2-11,18-32,1-3,-21 42,1 0,1 0,1 1,0 1,1 0,1 1,11-11,-24 27,1 0,-1 1,1-1,-1 0,1 1,0-1,-1 0,1 1,0-1,-1 1,1-1,0 1,0 0,0-1,-1 1,1 0,0 0,0-1,0 1,0 0,0 0,-1 0,1 0,0 0,0 0,0 0,0 0,0 0,0 1,-1-1,1 0,0 1,0-1,0 0,-1 1,1-1,0 1,0-1,-1 1,1-1,0 1,-1 0,1-1,-1 1,1 0,-1-1,1 1,-1 0,0 0,1 0,-1-1,0 1,1 0,-1 1,11 48,35 428,-38-394,-3 0,-8 85,4-167,-1 1,1-1,-1 1,0 0,0-1,0 1,-1 0,1-1,0 1,-1-1,0 1,0 0,1-1,-1 0,-1 1,1-1,0 0,-1 1,1-1,-1 0,0 0,1 0,-1 0,0 0,0-1,0 1,-1-1,1 1,0-1,-1 0,1 0,0 0,-1 0,1 0,-1 0,0-1,1 1,-1-1,1 0,-1 0,0 0,1 0,-1 0,0 0,1-1,-1 0,1 1,-1-1,1 0,-3-1,-2-7,0-1,1 1,1-1,-1-1,2 1,-1-1,1 0,1 0,0 0,1 0,0 0,0-1,1 1,1-1,0 1,1 0,0-1,0 1,2-3,0-10,2 1,0-1,1 2,2-1,0 1,2 0,0 0,1 1,1 1,1 0,1 1,1 0,0 1,2 1,0 0,15-11,88-58,-87 63</inkml:trace>
  <inkml:trace contextRef="#ctx0" brushRef="#br1" timeOffset="36051.856">226 1101,'-2'-27,"-7"39,-27 196,-25 259,55-247,6-196</inkml:trace>
  <inkml:trace contextRef="#ctx0" brushRef="#br1" timeOffset="36622.332">0 1187,'26'-30,"0"2,2 0,2 2,0 2,1 0,1 3,29-15,-36 18,2 1,0 2,0 0,2 2,-1 1,2 2,-1 1,2 1,-1 1,13 0,-39 6,1 1,0 1,-1-1,1 0,-1 1,1 0,-1 0,0 1,1-1,-1 1,0 0,0 0,0 0,0 0,0 1,0 0,-1-1,0 2,1-1,-1 0,0 1,0-1,-1 1,1 0,-1 0,0 0,0 0,0 0,0 0,-1 0,0 1,0-1,0 1,0-1,-1 1,1-1,-1 1,0 0,-1-1,1 1,-1-1,0 1,0-1,0 0,-2 4,-10 22,-1-1,-2-1,0 0,-2-1,-1 0,-1-2,-1 0,-2-2,0 0,-21 14,35-28,-36 35,-3-3,-1-1,-52 31,38-29,63-42,-1 0,1 0,0 1,-1-1,1 0,-1 0,1 1,-1-1,1 0,0 1,-1-1,1 1,0-1,-1 0,1 1,0-1,0 1,-1-1,1 1,0-1,0 1,0-1,0 1,0-1,0 1,-1-1,1 1,0-1,0 1,1-1,-1 1,0-1,0 1,0-1,0 1,0-1,0 1,1-1,-1 1,0-1,0 0,1 1,-1-1,0 1,1-1,-1 0,0 1,1-1,-1 0,1 1,-1-1,1 0,-1 1,0-1,1 0,-1 0,1 0,-1 0,1 1,-1-1,1 0,-1 0,1 0,-1 0,1 0,0 0,41 3,-39-3,12 0,-1 1,1 1,0 0,0 0,-1 1,0 1,1 1,-1 0,-1 1,1 0,-1 1,0 1,-1 0,0 0,0 1,-1 1,0 0,0 1,-1 0,-1 0,0 1,0 0,-1 1,-1 0,0 0,-1 0,0 3,34 93,-8-86,-14-22</inkml:trace>
  <inkml:trace contextRef="#ctx0" brushRef="#br1" timeOffset="37218.845">931 1581,'0'39,"0"17,0 4,0-4,0-6,0-11</inkml:trace>
  <inkml:trace contextRef="#ctx0" brushRef="#br1" timeOffset="37373.472">931 1243,'0'0</inkml:trace>
  <inkml:trace contextRef="#ctx0" brushRef="#br1" timeOffset="37939.434">1637 1384,'-34'20,"-6"2,1 1,1 2,1 1,1 2,1 2,2 1,1 2,-8 11,36-37,0 0,0 0,0 0,1 0,0 0,1 1,-1 0,2-1,-1 1,1 0,0 0,0 0,1 0,0 0,1 1,-1-6,1 1,-1 0,1-1,0 1,0-1,0 0,1 1,-1-1,1 0,0 0,0 0,0 0,0 0,0 0,1 0,-1-1,1 1,0-1,0 0,0 0,0 0,0 0,0 0,0-1,0 1,1-1,-1 0,1 0,-1 0,1-1,-1 1,1-1,2 0,3-1,1-2,0 1,0-1,-1-1,1 0,-1 0,0-1,0 0,-1-1,0 1,0-2,0 1,-1-1,1 0,-2-1,1 1,-1-2,0 1,-1 0,0-1,0 0,2-7,-2 8,22-36,2 2,2 1,1 1,2 2,33-28,-66 65,0 1,0-1,-1 0,1 1,0-1,0 0,0 1,0-1,-1 1,1 0,0-1,0 1,0 0,0-1,0 1,0 0,0 0,0 0,0 0,0 0,0 0,0 0,0 0,0 1,0-1,0 0,0 1,0-1,0 0,0 1,0-1,0 1,-1-1,1 1,0 0,0-1,0 1,-1 0,1 0,-1-1,1 1,0 0,-1 0,1 0,-1 0,0 0,1 0,-1-1,0 1,1 0,-1 0,0 0,0 0,0 1,9 58,-33 111,-35 265,55-400,0-1,-3 0,0 0,-3-1,-1 0,-1 0,-14 25,26-57,-1 0,1 1,-1-1,0 0,1 0,-1 1,0-1,-1 0,1 0,0 0,-1 0,1-1,-1 1,1 0,-1-1,0 1,0-1,1 1,-1-1,0 0,0 0,-1 0,1 0,0 0,0 0,0 0,-1-1,1 1,0-1,-1 0,1 0,0 0,-1 0,1 0,0 0,-1 0,1-1,0 1,0-1,-1 0,1 0,0 0,0 0,0 0,0 0,0 0,0-1,0 1,0-1,1 1,-2-2,-2-10,0 0,0 0,2 0,-1 0,2-1,0 0,0 1,2-1,-1 0,2 1,0-1,0 0,2 1,-1-1,4-7,-1-8,2 1,1 0,1 0,1 1,2 0,5-8,-3 11</inkml:trace>
  <inkml:trace contextRef="#ctx0" brushRef="#br1" timeOffset="38156.022">2061 1525,'5'33,"6"17,1-1</inkml:trace>
  <inkml:trace contextRef="#ctx0" brushRef="#br1" timeOffset="38325.118">2117 1243,'-9'-9,"-4"-4</inkml:trace>
  <inkml:trace contextRef="#ctx0" brushRef="#br1" timeOffset="38775.487">2540 1243,'-7'12,"-15"21,2 0,2 2,1 0,1 1,2 1,2 0,-2 15,13-47,0 0,0 0,1 0,0 1,0-1,0 0,1 0,0 0,0 1,0-1,1 0,-1 0,1 0,0-1,1 1,-1 0,1-1,0 0,0 1,0-1,1 0,-1-1,1 1,0-1,0 1,1-1,-1 0,0-1,1 1,0-1,0 0,-1 0,1 0,0-1,1 1,-1-1,3 0,-1 1,0 1,0-1,0 0,0-1,0 0,1 0,-1-1,0 1,1-2,-1 1,0-1,1 0,-1 0,0-1,0 0,0 0,0-1,0 0,-1 0,1-1,-1 0,0 0,0 0,0-1,1-2,14-16,-1-2,-2 0,0-1,-2-1,-1-1,11-28,9-14,-6 15,-3-1,-2-1,10-42,-28 79,0 0,-2-1,0 0,-2 0,0 0,-1 0,-2-1,0 1,-1 0,-1 0,-1 0,-4-12,7 28,0 0,-1-1,0 1,0 1,0-1,0 0,-1 0,0 1,0 0,0-1,0 1,-1 0,1 0,-1 1,0-1,0 1,-1 0,1 0,-1 0,1 1,-1 0,0 0,0 0,0 0,0 1,0-1,-1 1,1 1,0-1,0 1,-1 0,1 0,0 0,-1 1,1 0,0 0,0 0,0 1,-3 1,-7 4,1 0,1 1,-1 1,1 0,1 1,0 0,0 0,1 2,0-1,1 2,1-1,0 1,0 1,1-1,1 1,1 1,0-1,0 1,2 0,0 1,0-1,2 1,0 0,0 3,1 0,0 0,1 1,1-1,1 0,0 0,2 0,0 0,1-1,1 1,1-1,0-1,2 1,0-1,1-1,0 1,1-2,1 0,9 9,-2-3,2-1,0-1,1-1,1-1,0-1,1-1,1-1,1-1,-1-1,2-2,0 0,0-2,1-1,25 3,-25-8</inkml:trace>
  <inkml:trace contextRef="#ctx0" brushRef="#br1" timeOffset="42711.338">2569 2541,'594'-167,"-319"96,207-22,-470 92,-6-1,0 1,0 0,-1 0,1 1,0 0,0 0,0 0,0 1,0 0,0 0,-1 0,1 1,2 1,-7-2,-1 1,0 0,1 0,-1-1,0 1,0 0,0 0,-1-1,1 1,0 0,-1 0,1-1,-1 1,1 0,-1-1,0 1,0-1,0 1,0-1,0 1,0-1,0 1,0-1,0 0,-1 0,1 0,0 0,-1 0,1 0,-1 0,0 0,1 0,-1-1,0 1,1-1,-1 1,0-1,-1 1,-4 3,-101 68,30-23,3 4,3 3,-46 45,42-18,3 3,-55 85,82-81,46-88,-1 0,1 1,-1-1,1 1,0-1,0 1,0-1,0 0,0 1,1-1,-1 1,1-1,-1 0,1 1,0-1,0 0,0 0,0 1,0-1,1 0,-1 0,1 0,-1-1,1 1,0 0,0 0,-1-1,1 1,0-1,1 0,-1 0,0 0,0 0,0 0,1 0,-1 0,0-1,1 1,-1-1,26 5,-1-1,1-2,-1-1,1-1,0-1,-1-2,9-2,698-114,-235 37,-318 58,-158 19,-31-8,-28-7,1-2,1-1,2-1,0-2,1-2,-25-29,56 57,0 1,0-1,0 1,0-1,0 0,0 1,0-1,-1 1,1-1,0 1,0-1,0 0,0 1,-1-1,1 1,0-1,0 0,-1 1,1-1,0 0,-1 1,1-1,0 0,-1 0,1 1,-1-1,1 0,0 0,-1 0,1 0,-1 1,1-1,0 0,-1 0,1 0,-1 0,1 0,-1 0,1 0,-1 0,1 0,0 0,-1 0,1 0,-1-1,1 1,-1 0,1 0,0 0,-1-1,1 1,-1 0,1 0,0-1,-1 1,1 0,0-1,0 1,-1 0,1-1,7 46,-7-41,8 28,-2 2,-1-1,-2 0,-1 1,-1 0,-3-1,0 1,-2 0,-2-1,-1 0,-1-1,-2 1,-1-2,-6 11,5-22,-2-1,0-1,-1 0,0-1,-2 0,-4 2,34-34,292-214,-167 126,-113 85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09.7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308 44,'-1'-3,"-1"0,1 0,-1 1,0-1,0 1,0-1,0 1,-1 0,1-1,-1 1,1 0,-1 1,0-1,0 0,0 1,0 0,0 0,0-1,0 2,0-1,-1 0,-7 0,0 1,0 0,0 0,0 1,0 0,0 1,0 1,0 0,1 0,-1 1,1 0,0 1,0 0,-5 4,9-6,0 1,0 0,0 0,1 0,-1 0,1 1,0 0,1 0,-1 1,1-1,0 1,1 0,-1 0,1 0,0 1,0-1,1 1,0 0,0-1,1 1,0 0,0 0,0 0,1 0,0 0,1 0,-1 0,1 0,1 0,-1-1,1 1,2 4,2-1,1-1,0 0,1 0,0-1,0 0,1 0,0-1,0 0,1 0,0-1,0-1,0 1,1-2,-1 1,1-2,1 1,-1-1,0-1,1 0,-1-1,1 0,-1-1,1 0,-1-1,1 0,-1-1,1 0,-1 0,0-2,0 1,0-1,0-1,-1 0,0-1,6-4,2-4,-6 1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11.8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4 480,'-1'42,"-1"-27,1 1,1-1,1 0,0 0,0 1,2-1,0 0,0 0,2-1,0 1,0-1,5 8,-7-19,-1 0,0 0,1 0,0-1,0 1,0 0,0-1,0 0,0 0,1 0,-1 0,0 0,1-1,0 1,-1-1,1 0,0 0,0-1,0 1,0-1,-1 1,1-1,0-1,0 1,0 0,0-1,0 0,-1 0,1 0,0 0,-1-1,1 1,-1-1,2-1,111-75,-115 77,0-1,0 1,0 0,0 0,1 0,-1 0,0 0,0 0,1 1,-1-1,1 0,-1 1,1-1,-1 1,1-1,-1 1,1 0,-1-1,1 1,0 0,-1 0,1 0,-1 1,1-1,0 0,-1 0,1 1,-1-1,1 1,-1-1,1 1,-1 0,0 0,1 0,-1-1,0 1,0 0,1 1,-1-1,0 0,0 0,0 0,0 1,-1-1,1 0,0 1,0-1,-1 1,1-1,-1 1,1-1,-1 1,0-1,0 1,0 0,1-1,-1 1,-1-1,1 1,0 0,3 17,24 71,-26-87,0-1,1 0,-1-1,1 1,-1 0,1 0,0-1,-1 1,1 0,0-1,0 0,0 0,0 1,1-1,-1 0,0-1,0 1,1 0,-1-1,0 1,1-1,-1 0,1 0,-1 0,0 0,1 0,-1 0,1 0,-1-1,0 0,1 1,-1-1,0 0,0 0,0 0,2-1,4-3,0 0,0-1,-1 1,0-1,0-1,0 0,-1 0,0 0,0 0,-1-1,0 0,0 0,-1-1,3-7,12-18,35-104,-45 127,0 5</inkml:trace>
  <inkml:trace contextRef="#ctx0" brushRef="#br0" timeOffset="777.708">794 707,'-29'217,"34"-343,-2 109,1 0,1 0,0 1,1 0,1 0,0 1,1 0,1 0,1 0,0 1,0 1,1 0,1 0,0 1,1 1,1 0,4-2,-17 12,0 0,0 0,0 0,0 0,1 0,-1 0,0 1,1-1,-1 1,0-1,1 1,-1-1,1 1,-1 0,1 0,-1-1,1 1,-1 0,1 0,-1 1,1-1,-1 0,1 0,-1 1,0-1,1 1,-1-1,0 1,1 0,-1 0,0-1,1 1,-1 0,0 0,0 0,0 0,0 0,0 0,0 1,0-1,-1 0,1 0,0 1,-1-1,1 1,-1-1,1 0,-1 1,1-1,-1 1,0-1,0 1,6 164,-1-152,1-7</inkml:trace>
  <inkml:trace contextRef="#ctx0" brushRef="#br0" timeOffset="1014.54">1217 707,'5'33,"1"12</inkml:trace>
  <inkml:trace contextRef="#ctx0" brushRef="#br0" timeOffset="1184.119">1217 227</inkml:trace>
  <inkml:trace contextRef="#ctx0" brushRef="#br0" timeOffset="1447.022">1725 0,'2'15,"9"72,-4 1,-4-1,-3 1,-5 8,-66 179,41-172,28-105,1-9</inkml:trace>
  <inkml:trace contextRef="#ctx0" brushRef="#br0" timeOffset="1665.803">1443 565,'38'0,"32"0,9 0,-4 0,-10 0,-11 0,-15-5,-10-1,-4 0,-7 1</inkml:trace>
  <inkml:trace contextRef="#ctx0" brushRef="#br0" timeOffset="2017.362">2063 678,'38'-10,"0"-2,-1-1,-1-2,0-2,-1-1,-1-2,21-16,-3-29,-51 63,0 0,0 1,0-1,-1 0,1 1,0-1,-1 0,1 0,-1 0,0 1,0-1,1 0,-1 0,0 0,-1 0,1 0,0 1,0-1,-1 0,1 0,-1 0,0 1,1-1,-1 0,0 1,0-1,0 0,0 1,-1-1,1 1,0 0,0-1,-1 1,1 0,-1 0,1 0,-1 0,0 0,1 0,-1 0,0 1,-1-1,-6 0,1 0,-1 1,0 0,0 0,1 1,-1 0,0 1,1 0,0 0,-1 1,1 0,0 1,0-1,0 1,1 1,-1 0,1 0,-2 2,-7 3,1 0,0 1,1 0,0 1,1 1,0 0,1 0,0 2,1-1,1 1,0 1,1 0,1 0,1 1,0 0,1 1,1-1,0 1,2 0,-1 3,5-14,0 0,1 0,0 0,0 0,0 0,1-1,0 1,0-1,1 1,0-1,0 0,0-1,1 1,-1-1,2 0,-1 0,0 0,1 0,0-1,0 0,0-1,0 1,1-1,0 0,-1-1,1 0,0 0,0 0,0-1,0 0,1 0,-1-1,0 0,0 0,6-1,165-3,-150 3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10.2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319 65,'-37'9,"18"-6,-1 1,0 1,1 0,0 1,0 1,1 1,0 1,0 1,1 0,0 1,1 1,0 0,-3 5,16-14,1 0,-1 0,1 0,0 0,0 0,0 1,0-1,0 0,1 1,0 0,0-1,0 1,0 0,0-1,1 1,0 0,0 0,0 0,0 0,0-1,1 1,-1 0,1 0,0-1,1 1,-1-1,0 1,1-1,0 1,0-1,0 0,0 0,0 0,1 0,0 0,-1 0,1-1,0 1,0-1,0 0,1 0,-1 0,0 0,1-1,-1 1,1-1,0 0,-1 0,1 0,0-1,0 1,-1-1,2 0,9-3,0-1,1 0,-1-2,-1 1,1-2,-1 0,0 0,-1-1,0-1,0 0,-1 0,0-2,0 1,-1-1,0-1,60-76,-71 88,1-1,0 1,0-1,0 1,0-1,0 1,1-1,-1 1,0 0,0-1,0 1,0-1,0 1,1 0,-1-1,0 1,0-1,0 1,1 0,-1-1,0 1,1 0,-1-1,0 1,1 0,-1 0,0-1,1 1,-1 0,1 0,-1 0,0 0,1-1,-1 1,1 0,-1 0,1 0,-1 0,1 0,-1 0,0 0,1 0,-1 0,1 0,-1 0,1 1,-1-1,0 0,1 0,-1 0,1 0,-1 1,0-1,1 0,-1 0,0 1,1-1,-1 0,0 1,1-1,-1 0,0 1,0-1,1 0,-1 1,0-1,0 1,0-1,0 1,1-1,0 36,-1-30,-1 2,0 0,0 0,1 0,0 1,1-1,-1 0,2 0,-1 0,1 0,0 0,1-1,-1 1,2-1,-1 1,1-1,0 0,0 0,1-1,0 1,0-1,1 0,0-1,0 1,0-1,6 4,14 1,-2-3</inkml:trace>
  <inkml:trace contextRef="#ctx0" brushRef="#br0" timeOffset="515.153">629 291,'7'-2,"0"0,0 0,0-1,0 0,-1 0,1 0,-1-1,0 0,0 0,0 0,-1-1,1 0,-1 0,0 0,0-1,-1 0,0 0,0 0,0 0,-1-1,0 1,0-1,0-3,9-11,6-10,-12 17,1 0,1 1,1 0,0 0,0 1,1 0,1 1,0 0,1 0,-10 11,0 0,0 0,0 1,0-1,0 1,1 0,-1 0,-1-1,1 1,0 0,0 1,0-1,0 0,-1 0,1 1,-1-1,1 1,-1-1,1 1,-1 0,0 0,0 0,0-1,0 1,0 0,0 0,0 0,-1 0,1 1,-1-1,0 0,1 0,-1 0,0 0,0 0,0 0,-1 1,1-1,-1 1,4 11,4 12,34 86,-38-109,-1 1,0-1,1 0,0 0,0 0,0 0,0 0,0 0,1-1,-1 1,1-1,-1 0,1 0,0-1,0 1,0-1,0 0,0 0,0 0,0 0,0-1,0 0,1 0,-1 0,0 0,4-1,0-2,-1-1,1 1,-1-1,0-1,-1 0,1 0,-1 0,0 0,0-1,0 0,-1-1,0 1,0-1,0 0,-1 0,0 0,-1-1,0 1,0-1,0 0,0-5,9-16,15-28,-17 31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05.4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57,'0'-13,"1"-4,-7 26,-3 25,2 0,2 0,1 0,2 1,1 0,1-1,3 5,-2 24,-1-42,-1-13,0 0,0 0,1 1,0-1,1 0,0 0,0 0,0 0,1 0,0 0,1-1,0 1,0-1,1 1,0-1,0 0,0 0,5 4,-7-10,0 0,0 0,0 0,1 0,-1-1,0 1,0-1,1 1,-1-1,0 0,1 0,-1 0,0 0,1-1,-1 1,0 0,1-1,-1 0,0 1,0-1,0 0,0 0,0 0,0-1,0 1,0 0,0-1,0 1,-1-1,1 0,51-55,-50 53,124-151,-127 154,0 0,0 1,1-1,-1 0,0 1,0-1,1 1,-1-1,0 1,1-1,-1 1,1-1,-1 1,1-1,-1 1,1 0,-1-1,1 1,-1 0,1-1,0 1,-1 0,1 0,-1 0,1-1,0 1,-1 0,1 0,0 0,-1 0,1 0,-1 0,1 0,0 0,-1 0,1 1,0-1,-1 0,1 0,-1 1,1-1,0 0,-1 0,1 1,-1-1,1 1,-1-1,1 0,-1 1,1 0,10 33,-10-26,8 33,-8-30,0 1,1-1,0 0,1 0,1 0,0 0,0 0,1-1,0 0,1 0,0 0,0-1,1 0,1 0,6 6,-12-13,1 0,-1-1,1 0,-1 1,1-1,0 0,0 0,-1 0,1-1,0 1,0-1,0 1,0-1,0 0,0 0,0 0,0-1,0 1,0-1,-1 1,1-1,0 0,0 0,-1 0,1-1,0 1,-1-1,1 1,-1-1,0 0,1 0,-1 0,0-1,64-78,-39 34,-2 0,-2-2,-2-1,-3 0,-1-1,9-53,-16 22,-10 83</inkml:trace>
  <inkml:trace contextRef="#ctx0" brushRef="#br0" timeOffset="3337.976">881 367,'5'3,"0"0,0 0,0 0,1-1,-1 1,1-1,0-1,-1 1,1-1,0 0,0-1,0 1,0-1,0 0,0-1,0 1,0-1,-1 0,1-1,0 1,0-1,-3 0,0 1,-1 0,1-1,-1 0,0 1,1-1,-1 0,0 0,0 0,0 0,-1-1,1 1,0 0,-1-1,0 0,1 1,-1-1,0 0,0 1,-1-1,1 0,0 0,-1 0,0 1,0-1,0 0,0 0,0 0,0 0,-1 0,1 0,-1 1,0-1,0 0,0 1,0-1,-1 0,1 1,-1-1,1 1,-1 0,0-1,0 1,0 0,0 0,0 0,0 1,-1-1,1 0,-1 1,1 0,-1-1,1 1,-1 0,0 0,0 1,0-1,-6-2,0 1,0 1,-1-1,1 1,-1 1,1 0,-1 0,1 1,0 0,-1 1,1 0,0 0,0 1,0 0,0 1,0-1,1 2,0-1,0 2,0-1,-7 7,11-5,0 0,1 1,-1 0,2 0,-1 0,1 0,0 0,1 1,0-1,0 0,1 1,0-1,0 1,1-1,0 0,0 1,1-1,0 0,1 0,0 0,0 0,1 0,0-1,0 0,1 1,4 2,1 0,0 0,0-1,1 0,0-1,1 0,0 0,0-2,1 1,0-2,0 0,0 0,0-1,1-1,0 0,0-1,0 0,0-1,0-1,0 0,9-2,1 2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17.4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 1,'-12'138,"-17"221,12-122,12-180,-1-32</inkml:trace>
  <inkml:trace contextRef="#ctx0" brushRef="#br0" timeOffset="500.687">379 85,'-19'78,"4"1,3 1,0 51,13-106,1-1,1 1,1 0,1-1,1 1,4 6,18 89,-62-185,22 38,-1 1,-1 1,-2 0,0 1,-16-18,27 36,1 1,-1 0,0 0,-1 0,1 1,-1-1,0 1,0 1,0-1,0 1,-1 0,1 1,-1-1,0 1,0 0,0 1,0 0,0 0,0 0,0 1,0 0,0 1,0-1,0 1,0 1,-3 0,-14 8,6 2</inkml:trace>
  <inkml:trace contextRef="#ctx0" brushRef="#br0" timeOffset="1267.24">774 423,'-10'1,"1"1,-1 0,1 0,0 1,0 0,0 0,0 1,1 1,-1-1,1 1,0 1,0-1,1 1,0 1,0 0,0-1,1 2,0-1,0 1,1 0,0 0,1 1,0-1,0 1,0 0,1 0,1 0,-1 1,2-1,-1 1,1-1,1 1,0 6,0-8,0 0,1-1,0 1,1-1,0 1,0-1,0 0,1 0,0 0,1 0,-1 0,1-1,1 1,-1-1,1 0,0-1,0 1,1-1,0 0,0 0,0-1,0 0,1 0,0 0,-1-1,1 0,1 0,-1-1,0 1,7 0,-8-2,0 0,0 0,0-1,1 0,-1 0,0 0,1-1,-1 1,0-2,0 1,0-1,0 0,0 0,0 0,0-1,-1 0,1 0,-1-1,0 1,0-1,0 0,0 0,-1-1,0 0,0 0,0 0,0 0,1-3,-5 4,0 1,0-1,0 0,0 1,0-1,-1 0,0 1,0-1,0 0,0 1,0-1,-1 1,0 0,0-1,1 1,-2 0,1 0,0 0,-1 1,1-1,-1 0,0 1,0 0,0 0,0-1,0 2,0-1,-1 0,1 1,-1-1,1 1,-1 0,1 0,-4 0,7 1,0-1,0 1,0 0,0-1,0 1,1 0,-1-1,0 1,0-1,0 1,0-1,0 1,0 0,-1-1,1 1,0-1,0 1,0 0,0-1,0 1,-1 0,1-1,0 1,0 0,0-1,-1 1,1 0,0-1,-1 1,1 0,0 0,-1-1,1 1,0 0,-1 0,1 0,0-1,-1 1,1 0,-1 0,1 0,0 0,-1 0,1 0,-1 0,1 0,0 0,-1 0,1 0,-1 0,39-11,-35 10,98-5,-82 11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21.3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0 187,'257'-29,"-61"29,-116-21,-102 2,0 10,1-1,0-1,1-1,1-1,0-1,-12-10,16 11,2 2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7:57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430 28,'-6'-4,"-1"1,1-1,-1 1,0 1,0-1,0 1,-1 0,1 1,0-1,-1 1,1 1,-1 0,1 0,-1 0,1 1,-1 0,-2 1,-8 4,0 1,1 1,0 1,0 0,1 1,0 1,1 1,0 0,1 0,0 3,12-14,-8 7,1 1,-1 0,1 0,1 1,0 0,0 0,1 1,0 0,1 1,0 0,1-1,0 2,1-1,0 0,1 1,1 0,0 0,0 12,1-20,0 0,0 0,1 0,-1 1,1-1,1 0,-1 0,1 0,0 0,0 0,0 0,1-1,-1 1,1 0,0-1,1 1,-1-1,1 1,0-1,0 0,0 0,1-1,-1 1,1-1,0 1,0-1,0 0,1-1,1 2,2-2,0 1,0-1,0-1,1 0,-1 0,0-1,1 0,-1 0,0-1,1 0,-1 0,0-1,0 0,0-1,0 1,0-2,-1 1,1-1,-1 0,4-3,8-6,0 0,-2-2,1 0,-2 0,0-2,12-16,52-74,-78 105,-2 1,-1 0,1 0,0 0,0 1,0-1,0 0,0 0,1 0,-1 0,0 0,0 1,1-1,-1 0,0 0,1 0,-1 1,0-1,1 0,-1 0,1 1,0-1,-1 0,1 1,-1-1,1 1,0-1,0 1,-1-1,1 1,0-1,0 1,0 0,-1 0,1-1,0 1,0 0,0 0,0 0,-1 0,1 0,0 0,0 0,0 0,0 0,0 0,0 0,-1 1,1-1,0 0,0 1,0-1,-1 0,1 1,0-1,0 1,-1-1,1 1,-1 0,1-1,0 1,-1 0,1 0,7 19,-3-3,1 0,1-1,1 0,0 0,1 0,1-1,0 0,1-1,0-1,13 13,114 59,-114-75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22.0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1,'14'0,"15"0,7 0,2 0,-1 0,-1 0,-2 0,-3 0,-1 0,-1 0,-1 0,0 0,-10 0,-8 0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22.2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1,'33'0,"21"0,6 0,-2 0,-7 0,-6 0,-12 0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25.3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1,'0'14,"0"10,0 6,0 2,5-4,1-12,0-8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33.9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453 57,'-73'39,"-195"194,175-170,74-51</inkml:trace>
  <inkml:trace contextRef="#ctx0" brushRef="#br0" timeOffset="267.892">57 0,'10'19,"8"16,0 7,3 1,-3-2,1-3,1-3,-2-4,1-6,-4-2,2-1,-3 0,1-2,-2-1,2-3,-2-5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39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284 1,'-2'9,"-1"0,0 0,0 0,-1 0,0-1,0 1,-1-1,0 0,-1 0,0-1,0 1,-1-2,1 1,-1 0,-8 4,-6 10,-134 130,152-148,1 1,0-1,0 0,0 1,0-1,1 1,-1 0,1-1,0 1,0 0,0 0,0 0,1 0,0 0,0 0,0 0,0 0,0 0,1-1,0 1,0 0,0 0,0 0,0-1,1 1,0 0,0-1,0 1,0-1,0 0,1 0,0 1,3 1,-1 1,1-1,1 0,-1-1,1 0,0 0,0 0,0-1,0 1,0-2,1 1,0-1,-1-1,1 1,7 0,210-4,-223 2,-1 0,0 1,0-1,0 0,0 0,0 0,0 0,1 0,-1 0,0 0,0 0,0-1,0 1,0 0,0-1,0 1,0-1,0 1,0-1,0 1,0-1,0 0,0 0,0 1,0-1,-1 0,1 0,0 0,-1 0,1 0,0 0,-1 0,1 0,-1 0,0 0,1 0,-1 0,0 0,0 0,1 0,-1 0,0-1,0 1,0 0,0 0,-1 0,1 0,0 0,0 0,-1-1,1 1,-1 0,1 0,-1 0,1 0,-1 0,1 0,-1 1,0-1,0 0,1 0,-2 0,-8-20,1 0,1-1,1 1,1-2,1 1,0-1,1-6,5 20,-2-1,1 1,-1-1,-1 1,1-1,-2 1,1 0,-1 0,-1 0,0 0,0 0,-1 1,1 0,-2 0,-2-3,-4 3,1 6</inkml:trace>
  <inkml:trace contextRef="#ctx0" brushRef="#br0" timeOffset="1268.038">678 113,'-26'68,"-5"90,-3-5,45-187,0 2,2 0,2 0,0 1,2 1,14-17,-26 36,1 1,1 0,-1 0,2 0,-1 1,1 0,1 1,0 0,0 0,0 0,1 2,10-7,-17 14,-1 0,1-1,-1 1,0 1,1-1,-1 0,0 0,0 1,0 0,0-1,0 1,0 0,-1 0,1 0,-1 0,1 0,-1 0,0 0,1 0,-1 1,0-1,0 0,-1 1,1-1,-1 1,1-1,-1 1,0-1,0 1,0 0,0-1,0 1,0-1,-1 1,1-1,-1 1,0-1,0 1,1 1,0 169,0-172,0-1,0 1,0-1,0 1,0-1,0 1,0-1,0 1,1-1,-1 0,0 1,0-1,0 1,0-1,1 1,-1-1,0 1,0-1,1 0,-1 1,0-1,1 1,-1-1,1 0,-1 0,0 1,1-1,-1 0,1 1,-1-1,1 0,-1 0,1 0,-1 0,0 0,1 1,-1-1,1 0,-1 0,1 0,-1 0,1 0,-1 0,1-1,-1 1,1 0,-1 0,1 0,-1 0,1 0,-1-1,1 1,-1 0,0-1,1 1,-1 0,1 0,-1-1,0 1,1-1,-1 1,0 0,0-1,1 1,-1-1,0 1,0-1,19-30,-10 8,2 0,0 1,1 1,2 0,0 1,1 0,1 1,0 1,16-13,-31 30,0 0,0-1,0 1,0 1,0-1,0 0,0 0,1 0,-1 0,0 1,0-1,1 1,-1-1,0 1,1-1,-1 1,0 0,1-1,-1 1,0 0,1 0,-1 0,1 0,-1 1,0-1,1 0,-1 0,1 1,-1-1,0 1,0-1,1 1,-1 0,0-1,0 1,0 0,1 0,-1 0,0 0,0 0,-1 0,1 0,0 0,0 0,0 1,-1-1,1 0,-1 0,1 1,-1-1,1 0,-1 1,0-1,1 0,-1 2,2 16,0 1,-1-1,-1 1,-1-1,-1 1,-1-1,0 0,-6 15,-1 16,7-26,0-2</inkml:trace>
  <inkml:trace contextRef="#ctx0" brushRef="#br0" timeOffset="1903.889">1244 509,'-10'23,"-3"19,1 6,2 0,3-9</inkml:trace>
  <inkml:trace contextRef="#ctx0" brushRef="#br0" timeOffset="2318.765">1328 282,'-5'5,"-6"2,4-1,2-6,-2-3,-5-1,0 0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46.2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95,'164'12,"-152"-10,3 2,-1 0,0-2,1 0,-1 0,1-1,0-1,0-1,-1 0,1 0,-1-2,6-1,-19 4,-1 0,1 0,0 0,0-1,0 1,-1 0,1 0,0-1,-1 1,1 0,0-1,-1 1,1-1,0 1,-1-1,1 1,-1-1,1 1,-1-1,1 0,-1 1,1-1,-1 0,0 1,1-1,-1 0,0 1,0-1,0 0,1 0,-1 1,0-1,0 0,0 0,0 1,0-1,0 0,0 0,-1 1,1-1,0 0,0 0,0 1,-1-1,1 0,0 0,-1 1,1-1,-1 1,1-1,-1 0,1 1,-1-1,1 1,-1-1,0 1,1-1,-1 1,0 0,1-1,-1 1,-49-31,43 27,-43-30,44 24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46.6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133 0,'-9'10,"-9"8,-5 0,1 3,4 2,0-2,4-1,4-3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45.5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1,'43'85,"18"85,50 84,-112-253,1 0,0 0,0 0,0 0,0 0,0 0,0 0,0 1,1-1,-1 0,0 0,0 0,1 0,-1 0,1 0,-1 0,1 0,-1-1,1 1,0 0,-1 0,1 0,0-1,0 1,0 0,-1 0,1-1,0 1,0-1,0 1,0-1,0 1,0-1,0 0,0 0,0 1,0-1,1 0,-1 0,0 0,0 0,0 0,0 0,0 0,0-1,0 1,0 0,0 0,0-1,0 1,0-1,0 1,0-1,0 1,0-1,0 0,-1 0,39-131,52-185,-58 255,-21 49</inkml:trace>
  <inkml:trace contextRef="#ctx0" brushRef="#br0" timeOffset="1495.081">621 452,'-10'10,"-2"7,-1 7,4 3,2 2,7-3,4-3,6-4,1-5</inkml:trace>
  <inkml:trace contextRef="#ctx0" brushRef="#br0" timeOffset="1975.96">733 142,'-5'0,"-1"-5,0-1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49.8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250 28,'-3'-27,"22"37,-8 15,0 0,-2 0,0 1,-2 0,-1 1,-1 0,-2 0,0 7,2-1,-2 0,-2 0,-1 0,-2 1,-1-1,-1 0,-2-1,-1 1,-2-1,-1-1,-4 7,4-20,-1 0,0 0,-2-1,0 0,0-1,-2-1,0 0,-1-1,0 0,-1-2,-1 0,0-1,0 0,-1-2,-17 7,11-6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24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195 311,'129'-22,"-61"20,-81 30,-166 77,162-96,1 1,1 0,0 2,0-1,1 2,1 0,0 1,1 0,0 1,1 0,1 1,1 0,0 1,-4 11,11-25,2 1,-1-1,0 0,1 0,-1 1,1-1,0 0,0 1,0-1,0 0,1 1,0-1,-1 0,1 0,0 1,1-1,-1 0,0 0,1 0,0-1,0 1,-1 0,2 0,-1-1,0 1,0-1,1 0,0 0,-1 0,1 0,0 0,0-1,0 1,0-1,0 0,0 0,0 0,0 0,1 0,-1-1,0 1,1-1,2 0,279-2,-286 3,1-1,-1 1,0 0,1-1,-1 1,1-1,-1 1,1 0,-1-1,1 1,0 0,-1-1,1 1,0 0,-1 0,1 0,0-1,0 1,0 0,0 0,0 0,0-1,0 1,0 0,0 0,0 0,0-1,1 1,-1 0,0 0,0-1,1 1,-1 0,0 0,1-1,-1 1,1 0,-1-1,1 1,0-1,-1 1,1-1,-1 1,1-1,0 1,-1-1,1 1,0-1,0 0,-1 0,1 1,0-1,0 0,0 0,-1 0,1 0,0 0,0 0,0 0,0 0,-321 228,318-226,-1-1,0 1,1-1,-1 1,1 0,-1 0,1 0,0 0,0 0,0 1,0-1,0 1,0-1,1 1,-1 0,1 0,0-1,0 1,0 0,0 0,0 0,1 0,-1 0,1 0,0 1,0-1,0 0,0 0,1 0,-1 0,1 0,0 0,0 0,0 0,0 0,0 0,1-1,-1 1,1 0,0-1,0 1,-1-1,2 0,-1 0,0 1,0-1,1-1,-1 1,2 1,12 0,-1-1,1 0,0-1,0 0,0-1,-1-1,1-1,0 0,-1-1,1-1,-1 0,0-1,1-1,35-8,136-23,-136 35,-33 6</inkml:trace>
  <inkml:trace contextRef="#ctx0" brushRef="#br0" timeOffset="761.944">280 1270,'-9'0,"0"0,-1 0,0 5,2 2</inkml:trace>
  <inkml:trace contextRef="#ctx0" brushRef="#br0" timeOffset="3479.061">1042 536,'11'187,"-7"-175,0 0,-1 1,-1-1,0 1,-1 0,0-1,-1 1,0 0,-1 0,-1 7,-12-12,6-33,7 2,1 1,1-1,0 1,2-1,1 1,0 0,2 0,1 1,0-1,2 2,0-1,1 1,1 0,1 1,1 1,1 0,0 0,1 1,13-10,-27 25,0 1,0-1,0 0,1 0,-1 1,1-1,-1 1,1-1,0 1,0 0,-1 0,1 0,0 0,0 0,0 0,0 0,0 0,0 1,0-1,1 1,-1 0,0-1,0 1,0 0,0 0,1 1,-1-1,0 0,0 1,0-1,0 1,0 0,0-1,0 1,0 0,0 0,0 1,0-1,-1 0,1 1,0-1,-1 1,1-1,-1 1,0 0,47 116,-35-104</inkml:trace>
  <inkml:trace contextRef="#ctx0" brushRef="#br0" timeOffset="4151.76">957 255,'6'-4,"0"1,0 0,0 0,0 1,0-1,1 1,-1 1,1-1,-1 1,1 0,0 1,-1 0,3 0,4-1,223-2,-218-7,-40-10,17 16,-78-67,71 57</inkml:trace>
  <inkml:trace contextRef="#ctx0" brushRef="#br0" timeOffset="7328.965">1748 311,'-5'5,"-2"6,-3 2,-7 2,-3 5,-5-2,3 1,0-2,4 0,5-3</inkml:trace>
  <inkml:trace contextRef="#ctx0" brushRef="#br0" timeOffset="7847.072">1436 960,'-9'19,"-4"11,-3 1,-1 0,4-1,4-1,8-4,5-3,5-5,7-5,1-9,-4-6</inkml:trace>
  <inkml:trace contextRef="#ctx0" brushRef="#br0" timeOffset="8367.511">1549 735,'0'-5,"-4"3,2 2,-2 2,-6-1,4 0,2-4,8-3,2 0</inkml:trace>
  <inkml:trace contextRef="#ctx0" brushRef="#br0" timeOffset="25958.284">929 1,'-14'10,"2"1,-1 1,2 0,-1 1,2 0,0 0,0 1,1 1,1-1,0 2,2-1,-1 1,2 0,0 0,1 0,0 1,0 15,-11 30,3 0,3 1,2 0,3 21,2-50,1 0,2 1,2-1,0 0,3-1,1 1,1-1,2 0,1-1,2 0,1-1,7 11,-11-26,1 1,1-1,0-1,1 0,0-1,1 0,1-1,0-1,1 0,0-1,1-1,12 5,52 29,-80-34,-5-1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7:34.2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5589 114,'16'39,"-9"14,-3 1,-3-1,-1 1,-3-1,-3 0,-1 0,-3 0,-10 27,4-25,-7 73,32-119,-3-14</inkml:trace>
  <inkml:trace contextRef="#ctx0" brushRef="#br0" timeOffset="299.724">6040 170,'-24'34,"-8"25,2 8,10-4,14-11,12-16,10-13,8-11,3-7,3-5,1-2,0-1,-1 1,-5-5,-2-1,0 1,0-3,-3 0</inkml:trace>
  <inkml:trace contextRef="#ctx0" brushRef="#br0" timeOffset="617.576">6407 1,'-59'132,"6"3,6 2,6 2,-5 54,19 4,23-174</inkml:trace>
  <inkml:trace contextRef="#ctx0" brushRef="#br0" timeOffset="-3405.768">762 622,'-22'3,"0"1,1 1,0 1,0 1,0 1,1 0,-4 4,18-9,0 1,0-1,0 1,1 0,-1 0,1 1,1-1,-1 1,0 0,1 0,0 1,0 0,1-1,0 1,0 0,0 0,0 1,1-1,0 1,1-1,-1 1,1 0,1-1,-1 1,1 3,2 0,1 0,1 0,-1 0,2 0,-1-1,1 0,1 1,-1-2,2 1,-1-1,1 0,0 0,1-1,0 0,0 0,1-1,-1 0,1 0,0-1,1 0,0-1,-1 0,1-1,4 1,-6-1,0-1,0-1,0 1,0-1,1-1,-1 1,0-2,0 1,1-1,-1 0,0-1,0 0,0 0,0 0,0-1,-1-1,1 1,-1-1,0 0,0-1,5-4,1-4</inkml:trace>
  <inkml:trace contextRef="#ctx0" brushRef="#br0" timeOffset="-2904.174">1185 57,'-21'100,"5"-1,4 2,4 0,4 0,8 61,-3-60,-1-99,-1-1,1 0,-1 0,1-1,-1 1,1 0,0 0,0 0,0 0,0 0,0 0,0 0,1 0,-1 0,0 0,1 0,0-1,-1 1,1 0,0 0,0-1,0 1,0 0,0-1,1 1,-1-1,0 1,1-1,-1 0,1 0,-1 1,1-1,0 0,-1 0,1-1,9-6,1-2,-2 1,1-2,-1 1,-1-1,0-1,0 0,6-8,37-38,-40 45,1 1,0 0,0 1,1 1,0 0,1 1,0 1,0 0,12-3,-25 9,-1 0,1-1,0 1,-1 0,1 0,0 1,-1-1,1 0,0 1,-1-1,1 1,0-1,-1 1,1 0,-1-1,1 1,-1 0,0 0,1 0,-1 0,0 1,1-1,-1 0,0 0,0 1,0-1,0 1,-1-1,1 1,0-1,0 1,-1-1,1 1,-1 0,0-1,1 1,-1 0,0-1,0 1,3 76,-3-65,-1 5,0-13,0 1,1-1,0 0,0 1,0-1,1 0,-1 1,1-1,1 0,-1 0,1 0,0 0,0 0,0 0,1 0,9 8</inkml:trace>
  <inkml:trace contextRef="#ctx0" brushRef="#br0" timeOffset="-2002.107">1947 622,'-12'8,"-12"8,1 0,1 2,0 0,1 2,1 0,1 1,1 1,0 1,17-22,0 1,-1-1,1 0,0 1,0-1,0 1,0-1,0 1,0-1,0 1,0 0,1-1,-1 1,1 0,-1 0,1 0,0-1,-1 1,1 0,0 0,0 0,1 0,-1-1,0 1,0 0,1 0,-1 0,1-1,0 1,0 0,-1-1,1 1,0 0,0-1,0 1,1-1,-1 0,0 1,0-1,1 0,-1 0,1 0,-1 0,1 0,0 0,-1 0,1 0,0-1,-1 1,1-1,0 1,0-1,11-1,0 0,0-1,0-1,0 0,-1 0,0-1,0-1,0 0,0-1,-1 0,1-1,-2 0,1-1,-1 0,2-3,26-25,54-33,-91 68,0 1,0-1,0 0,1 1,-1-1,0 1,0-1,0 1,1-1,-1 1,0 0,0 0,1 0,-1 0,0 0,1 0,-1 0,0 0,0 0,1 1,-1-1,0 0,0 1,1-1,-1 1,0-1,0 1,0 0,0-1,0 1,0 0,0 0,0 0,0 0,0 0,-1 0,1 0,0 0,-1 0,1 0,0 0,-1 1,1 0,-4 57,1 3,2-61,0 1,0 0,0-1,1 1,-1-1,0 1,1-1,-1 1,1-1,0 1,-1-1,1 1,0-1,0 0,0 1,0-1,0 0,0 0,1 0,-1 0,0 0,0 0,1 0,-1 0,1 0,-1-1,0 1,1-1,0 1,-1-1,1 1,-1-1,1 0,-1 0,1 0,0 0,0 0,3-2,0-1,1 1,-1-1,0-1,0 1,-1-1,1 0,-1 0,0 0,0 0,0-1,0 1,-1-1,0 0,3-6,3-2,7-10,1 1,1 1,0 1,2 0,0 2,1 0,1 1,1 1,23-11,-45 26,0 0,1 0,-1 0,1 1,-1-1,1 0,-1 1,1-1,-1 1,1 0,-1 0,1-1,0 1,-1 0,1 0,0 0,-1 1,1-1,-1 0,1 1,0-1,-1 1,1-1,-1 1,0 0,1-1,-1 1,1 0,-1 0,0 0,0 0,1 0,-1 1,0-1,0 0,0 0,0 1,0 0,17 63,-16-48,21 247,-9-56,-14-201,-1 0,0 1,0-1,-1 0,0 0,0 0,0 0,-1 0,0 0,-1-1,0 1,0-1,0 0,0 0,-1-1,0 1,0-1,-1 0,0 0,1-1,-7 4,11-8,0 0,-1 1,1-1,-1 0,1 1,-1-1,1 0,-1 0,1 0,0 0,-1 0,1-1,-1 1,1 0,-1-1,1 1,0-1,-1 1,1-1,0 0,-1 0,1 1,0-1,0 0,0 0,0 0,0 0,0 0,0-1,0 1,0 0,0 0,1-1,-1 1,1 0,-1-1,1 1,-1 0,1-1,0 1,-1-1,1 1,0-1,0 0,0-68,15 21,2 1,2 1,3 1,1 0,2 2,3 1,4-4,-22 32,-2-2,2 1,0 0,1 0,0 1,1 0,1 1,0 1,1 0,0 0,1 2,1 0,0 0,0 2,1 0,0 1,0 0,1 2,11-3,-25 8,0 0,0 0,1 1,-1 0,0 0,0 0,0 0,0 1,1 0,-1 0,0 0,0 0,0 0,-1 1,1 0,0 0,0 0,-1 0,1 0,-1 1,0-1,0 1,0 0,0 0,0 0,-1 1,1-1,-1 1,0-1,0 1,0 0,-1 0,1 0,-1 0,0 0,0 0,0 0,0 0,-1 0,0 0,0 1,0-1,0 0,-1 0,0 0,0 0,0 1,-8 9,0 0,-1-1,0 0,-1-1,-1 0,0-1,0 0,-1-1,-1-1,1 0,-2 0,1-1,-1-1,0-1,-8 3,15-6,0 0,0 0,0-1,0 0,0-1,0 1,-1-1,1-1,0 0,-1 0,1 0,0-1,-6-2,-4-3</inkml:trace>
  <inkml:trace contextRef="#ctx0" brushRef="#br0" timeOffset="-1684.458">3274 57,'-28'388,"27"-96,-3-269,-2-5</inkml:trace>
  <inkml:trace contextRef="#ctx0" brushRef="#br0" timeOffset="-1435.382">3048 537,'38'10,"33"3,13-1,-3-2,-10-3,-13-3,-11-2,-9-1,-6-1,-8-5,-4-2,0 0,-4 2</inkml:trace>
  <inkml:trace contextRef="#ctx0" brushRef="#br0" timeOffset="-798.257">3584 650,'33'1,"0"-3,-1 0,1-3,-1 0,0-2,-1-1,19-9,31-41,-79 56,0-1,-1 1,1-1,-1 1,1-1,-1 1,0-1,0 0,0 1,0-1,0 0,-1 0,1 0,-1 0,0 0,0 1,0-1,0 0,-1 0,1 0,-1 0,1 0,-1 0,0 1,0-1,0 0,-1 1,1-1,-1 1,1-1,-1 1,0-1,-1 1,1-1,-1 1,0 0,1 0,-1 0,0 0,0 1,0-1,0 1,0-1,-1 1,1 0,0 1,-1-1,1 0,0 1,-1 0,1 0,-1 0,1 0,-1 0,1 1,0 0,-1-1,1 1,0 0,0 1,0-1,-1 1,-89 49,82-44,1 0,0 0,0 1,0 0,1 1,0 0,1 0,0 1,0 0,1 1,0 0,1 0,1 0,-1 1,2-1,0 1,0 0,1 1,0-1,1 2,2-11,0 1,1-1,-1 0,1 1,0-1,0 1,0-1,0 0,0 0,1 0,-1 1,1-2,0 1,0 0,0 0,0 0,1-1,-1 1,1-1,0 0,-1 0,1 0,0 0,0 0,0-1,0 1,1-1,-1 0,0 0,1 0,2 0,113 9,-109-10,17-1,-1-1,1-1,-1-1,0-2,0 0,0-2,-1-1,0-1,17-9,0-1,-1-2,-1-2,-1-1,-1-2,-1-1,-2-2,-1-2,-1-1,8-13,-30 32,-5 8,1-1,-2 0,1 0,-1-1,0 1,0-1,-1 0,0-1,-1 1,0-1,0 1,-1-1,1-1,-3 9,0 0,0 0,0 0,0-1,0 1,0 0,-1 0,1 0,0-1,0 1,-1 0,1 0,-1 0,1 0,-1 0,0 0,1 0,-1 0,0 0,0 0,1 0,-1 0,0 0,0 1,0-1,0 0,0 1,0-1,0 1,-1-1,1 1,0-1,0 1,0 0,0 0,-1-1,1 1,0 0,0 0,0 0,-1 0,1 1,0-1,0 0,0 0,0 1,-1-1,1 0,0 1,0 0,0-1,0 1,0 0,-59 32,53-29,0 0,0 1,0 0,0 0,1 1,0-1,0 1,1 1,0-1,0 1,0 0,1 0,0 0,0 1,1 0,0-1,0 1,1 0,0 0,0 1,1-1,0 0,1 0,-1 1,2-1,-1 0,1 1,0-1,1 0,2 7,5 0,1 0,0-1,1 0,0-1,2 0,-1-1,5 3,27 28,-36-36,-1 0,0 1,-1 0,1 0,-1 0,-1 1,0 0,0 0,-1 1,0-1,0 1,1 7,7 42,-14-46</inkml:trace>
  <inkml:trace contextRef="#ctx0" brushRef="#br0" timeOffset="27802.663">0 1920,'3'16,"0"1,1-1,1 1,0-2,1 1,1 0,0-1,1 0,1-1,1 0,-1 0,2-1,11 11,-18-21,-1 0,1-1,-1 1,1-1,0 0,0 0,0 0,0-1,0 1,0-1,0 0,1 0,-1-1,0 1,1-1,-1 0,0 0,1 0,-1-1,0 1,1-1,-1 0,0 0,0-1,0 0,0 1,0-1,0 0,0-1,-1 1,1-1,-1 1,1-1,-1 0,0-1,0 1,-1 0,1-1,-1 1,1-1,-1 0,0 0,-1 0,1 0,0-3,1 0,-1-1,-1 1,1 0,-1-1,0 1,-1-1,0 1,0-1,0 0,-1 1,0-1,-1 1,0 0,0-1,0 1,-1 0,0 0,0 1,-1-1,0 0,0 1,-1 0,0 0,-2-3,-10-8,-1 0,0 1,-1 1,-1 1,0 0,-1 2,-1 0,23 12,-1 0,1-1,-1 1,0 0,1-1,-1 1,0-1,1 1,-1 0,0-1,0 1,1-1,-1 1,0-1,0 1,0-1,0 1,0-1,0 1,1-1,-1 1,0-1,0 1,-1-1,1 1,0-1,0 1,0-1,0 1,0-1,0 1,-1 0,1-1,0 1,0-1,-1 1,1-1,0 1,-1 0,1-1,0 1,-1 0,1-1,0 1,-1 0,1-1,-1 1,1 0,-1 0,1 0,-1-1,1 1,-1 0,1 0,-1 0,1 0,-1 0,51-1,-41 1,9 0,-1-2,0 0,1-1,-1 0,0-2,0 0,-1-1,1 0,-1-1,-1-1,0-1,0 0,0-1,0-2,16-13,-1-1,-2-1,-1-2,-1-1,16-25,-29 37,-2-1,0-1,-1 0,-1 0,-1-1,-1 0,4-20,-8 1,-19 61,15 0,0-1,1 1,1 0,0 0,2 0,1 0,2 4,-1 3,87 628,-88-614,5 10,-2 0,-2 0,-3 1,-2-1,-2 1,-2-1,-3 0,-2 0,-2-1,-3-1,-4 7,-30 11,47-67,0 1,-1-1,1 0,-1 0,1 0,-1-1,1 1,-1 0,1 0,-1-1,0 1,1-1,-1 1,0-1,0 0,1 0,-1 0,0 0,1 0,-1 0,0 0,0-1,1 1,-1 0,0-1,1 0,-1 1,0-1,1 0,-1 0,1 0,0 0,-1 0,1 0,0 0,-1 0,1-1,0 1,0 0,0-1,0 1,0-1,0 1,1-1,-6-11,2 0,-1 0,2-1,0 1,0-1,1 0,1 0,1 0,-1 0,2 0,0 0,1 1,0-1,1 0,5-12,-5 11,47-223,-41 201</inkml:trace>
  <inkml:trace contextRef="#ctx0" brushRef="#br0" timeOffset="28588.113">1722 2005,'-29'399,"17"-349,11-50,1 0,-1 0,0 0,1 0,-1-1,0 1,1 0,-1 0,0-1,1 1,-1 0,0 0,1-1,-1 1,1-1,-1 1,1-1,-1 1,1-1,-1 1,1-1,-1 1,1-1,0 1,-1-1,1 0,0 1,0-1,-1 0,1 1,0-1,0 0,0 1,0-1,0 0,0 1,0-1,0 0,0 1,0-1,0 0,0 0,1 1,-1-1,0 1,0-1,1 0,-1 0,0-22,0 0,1 0,1 1,1-1,1 0,1 1,1 0,1 0,1 1,11-21,121-197,-130 222,0 0,1 1,0 0,2 1,0 1,0 0,1 0,1 1,0 1,1 1,0 0,1 1,0 0,1 2,0 0,9-2,-23 9,0 0,0 1,0 0,1 0,-1 0,0 0,0 0,0 1,0 0,0-1,0 2,0-1,0 0,0 1,0 0,-1 0,1 0,-1 0,1 1,-1-1,0 1,0 0,0 0,0 0,0 0,-1 0,1 1,-1-1,0 1,0 0,-1-1,1 1,-1 0,0 0,1 0,-2 0,1 0,0 1,-1-1,0 0,0 1,1 9,0-1,-1 1,0-1,-1 1,-1-1,0 0,-1 0,0 1,-1-2,-1 1,0 0,0-1,-1 0,-1 0,0-1,-1 0,0 0,0 0,-1-1,-7 5,8-7,-1 0,0-1,0 0,-1 0,0-1,-1 0,1-1,-1 0,0 0,0-1,-1-1,1 0,-1-1,1 0,-1 0,0-1,0-1,0 0,-2-1,-27-16,29 4</inkml:trace>
  <inkml:trace contextRef="#ctx0" brushRef="#br0" timeOffset="29704.299">2879 1666,'-104'55,"2"4,-34 29,123-81,0 2,1-1,0 2,0 0,1 0,1 1,-1 0,2 1,0 0,0 0,1 1,-1 3,8-15,1 1,-1-1,0 1,1-1,0 1,-1-1,1 1,0-1,0 1,0-1,0 1,0-1,0 1,0-1,0 1,1-1,-1 1,0-1,1 1,-1-1,1 1,0-1,0 0,-1 1,1-1,0 0,0 0,0 1,0-1,0 0,1 0,-1 0,0 0,0-1,1 1,-1 0,0 0,1-1,-1 1,1-1,-1 1,1-1,-1 0,1 0,-1 1,2-1,72-6,-50-5,-1-1,0-1,0 0,-1-2,-1-1,0-1,-2-1,0 0,-1-2,0 0,14-22,-11 17,-22 26,0-1,0 0,1 1,-1-1,0 0,0 1,1-1,-1 0,0 1,0-1,1 0,-1 0,0 1,1-1,-1 0,0 0,1 0,-1 0,0 1,1-1,-1 0,1 0,-1 0,0 0,1 0,-1 0,0 0,1 0,-1 0,1 0,-1 0,0 0,1 0,-1-1,0 1,1 0,-1 0,1 0,-1 0,0-1,0 1,1 0,-1 0,0-1,1 1,-1 0,0-1,0 1,1 0,-1 0,0-1,0 1,0-1,0 1,1 0,-1-1,0 1,0 0,0-1,0 1,0-1,-7 38,4-25,-1 7,1 0,1 0,1 0,1 1,0-1,2 0,0 2,-1-16,0 0,0 0,0-1,0 1,1-1,0 1,0-1,0 1,0-1,1 0,-1 0,1 0,0 0,0-1,1 1,-1-1,1 0,0 0,0 0,0 0,0-1,0 0,0 0,1 0,-1 0,1 0,-1-1,1 0,0 0,4 0,6-2,0 0,0-2,0 0,-1 0,1-1,-1-1,0 0,0-1,-1-1,1 0,-1-1,-1 0,1-1,12-9,0-2,-2 0,0-1,-1-2,-1 0,-1-1,-2-1,0-1,-2 0,0-1,8-23,-18 40,0 0,-1-1,0 1,-1-1,0 0,-1 0,0-1,-1 1,0 0,-1-1,0 0,-1 1,0-1,-1 1,-2-11,2 21,0-1,0 0,0 0,-1 0,1 1,0-1,-1 1,0-1,1 1,-1 0,0 0,1-1,-1 1,0 0,0 1,0-1,0 0,0 0,0 1,0 0,-1-1,1 1,0 0,0 0,0 0,0 0,0 0,0 0,-1 1,1-1,0 1,0 0,0-1,0 1,0 0,0 1,-69 40,64-37,1-1,-1 1,1 0,1 1,-1-1,1 1,0 0,0 0,0 1,1 0,0-1,1 1,-1 1,1-1,1 0,-1 1,1-1,1 1,-1 0,1 5,4-10,-1 0,1 0,0 0,0 0,0 0,1-1,-1 1,1-1,-1 0,1 0,0 0,0-1,0 1,0-1,0 0,0 0,0-1,0 1,0-1,0 1,1-2,-1 1,0 0,0-1,3 0,-2 1,70-4,81 9,-152-4,0 0,0 0,0 1,0-1,0 1,0 0,0 0,0 1,-1-1,1 1,-1-1,0 1,0 0,0 0,0 1,-1-1,1 1,-1-1,0 1,0 0,0 0,0 0,-1 0,1 0,-1 0,0 0,0 0,-1 1,1-1,-1 0,0 0,0 1,-1-1,1 0,-1 1,0-1,0 0,-2 4,-12 37,12-40,0 0,1 1,-1-1,1 1,0-1,0 1,1 0,0 0,0 0,0 0,1 0,-1 0,2 0,-1 0,1 0,0 0,0-1,0 1,1 0,0 0,0-1,1 4,0-7,0 1,-1-1,1 0,0 0,0 0,0 0,1 0,-1-1,0 1,1-1,-1 0,1 0,-1 0,1-1,-1 1,1-1,0 0,-1 0,1 0,-1 0,1-1,-1 1,1-1,0 0,-1 0,0 0,1-1,2-1,89-52,-77 42,0-1,-1-1,0-1,-1 0,-1-1,-1 0,0-1,-2-1,5-9,13-33,-2-1,-4-1,8-31,-17 41,2-4,-2 0,-3-2,5-49,-15-63,-2 169,1 1,-1 0,1-1,-1 1,0 0,0-1,0 1,0-1,0 1,0 0,0-1,0 1,-1 0,1-1,0 1,-1 0,1-1,-1 1,0 0,1 0,-1-1,0 1,0 0,1 0,-1 0,0 0,0 0,0 0,0 0,-1 1,1-1,0 0,0 0,0 1,-1-1,1 1,0-1,-1 1,1 0,0-1,-1 1,1 0,-1 0,1 0,0 0,-1 0,1 0,0 1,-1-1,1 0,0 1,-1-1,1 1,0-1,-1 1,1-1,0 1,0 0,0 0,0 0,0 0,0 0,0 0,0 0,-7 10,1 0,1 0,0 1,0-1,1 1,0 1,1-1,1 1,0 0,1 0,0 0,-3 237,10-181,3 0,3-1,4 0,1-1,7 8,-5-11,20 115,-35-108,-4-70,0-1,0 1,1-1,-1 1,0-1,0 1,0-1,0 0,0 0,0 0,0 1,0-1,-1 0,1 0,0-1,0 1,0 0,0 0,0 0,0-1,0 1,0 0,0-1,1 1,-1-1,0 1,0-1,0 1,0-1,0 0,1 1,-1-1,0 0,1 0,-1 0,0 0,-2-2,-13-8</inkml:trace>
  <inkml:trace contextRef="#ctx0" brushRef="#br0" timeOffset="29940.342">3641 1441,'43'5,"34"6,8 1,-1-1,-9-3,-13 2,-13 0,-4-2,-5 2,-5 0,-4-3,-7 4,-2-1,-6-2</inkml:trace>
  <inkml:trace contextRef="#ctx0" brushRef="#br0" timeOffset="30108.347">4459 1836,'5'33,"6"17,7-6,-1-10</inkml:trace>
  <inkml:trace contextRef="#ctx0" brushRef="#br0" timeOffset="30354.371">4516 1525,'0'0</inkml:trace>
  <inkml:trace contextRef="#ctx0" brushRef="#br0" timeOffset="30510.06">4996 1553,'-35'21,"2"2,1 1,0 1,2 2,1 1,-23 30,47-54,1 1,0-1,0 1,0 0,1 1,0-1,0 0,0 1,1 0,0 0,0 0,0 0,1 0,-1 0,2 0,-1 0,1 1,0-1,0 0,0 0,1 1,0-1,0 0,1 0,0 0,0 0,0 0,1-1,0 1,0-1,0 1,1-1,0 1,2 0,0-1,1 1,-1-1,1 0,1-1,-1 1,1-1,-1-1,1 1,0-1,0-1,0 0,1 0,-1 0,1-1,-1 0,1-1,-1 0,1 0,5-2,6 0,1-2,-1 0,0-1,0-1,0-1,-1-1,17-9,58-54,-75 51</inkml:trace>
  <inkml:trace contextRef="#ctx0" brushRef="#br0" timeOffset="30754.648">5306 1045,'-19'219,"9"152,38-168,-28-199,-1 0,1-1,-1 1,1 0,0 0,1 0,-1 0,1-1,-1 1,1 0,0 0,0-1,1 1,-1-1,1 1,0-1,0 1,0-1,0 0,1 0,-1 0,1 0,0-1,-1 1,1-1,1 1,-1-1,0 0,0 0,1-1,-1 1,1-1,0 1,16-4</inkml:trace>
  <inkml:trace contextRef="#ctx0" brushRef="#br0" timeOffset="31156.424">5560 1836,'10'-6,"20"-9,-1-1,0-1,-2-2,0-1,-1 0,-1-2,-1-1,0-3,-21 24,-1 0,0 0,1 0,-1 0,0-1,0 1,0-1,-1 1,1-1,-1 0,1 0,-1 0,0 0,0 0,0 0,0 0,-1 0,1 0,-1 0,0 0,0 0,0-1,0 1,-1 0,1 0,-1 0,0 0,1 0,-1 0,-1 0,1 0,0 0,-1 1,0-1,1 0,-1 1,0-1,0 1,-1 0,1 0,0-1,-1 2,1-1,-1 0,0 0,0 1,-1-1,-4 0,-1 0,1 1,0 0,0 1,0-1,-1 2,1-1,0 1,0 0,0 1,0 0,0 0,0 1,1 0,-1 0,1 1,0 0,-1 0,2 1,-1 0,1 0,-1 0,-3 6,-5 4,1 0,0 1,1 1,1 0,0 1,1 1,1-1,-5 17,12-29,0-1,0 1,1-1,0 1,0 0,1 0,0 0,0 0,0 0,1 0,-1 0,2 0,-1 0,1 0,-1 0,2 0,-1 0,1 0,0 0,0-1,0 1,1-1,0 1,0-1,0 0,1 0,-1 0,3 1,3 1,0 0,0-1,1 0,0 0,0-1,0 0,1-1,0 0,-1-1,1 0,1-1,-1 0,0-1,0 0,1 0,-1-2,0 1,1-1,-1-1,0 0,0-1,1 0,12-4</inkml:trace>
  <inkml:trace contextRef="#ctx0" brushRef="#br0" timeOffset="31544.597">6491 1412,'-16'7,"-7"1,2 1,-1 1,1 1,1 0,0 2,0 1,1 0,1 1,-4 5,20-17,-1-1,1 0,0 1,-1 0,1-1,1 1,-1 0,0 0,1 0,-1 0,1 0,0 1,0-1,0 0,0 1,1-1,0 0,-1 1,1-1,0 1,1-1,-1 0,0 1,1-1,0 0,0 1,0-1,0 0,1 0,-1 0,1 0,-1 0,1 0,0 0,2 1,151 114,-151-115,0 0,-1 1,1-1,-1 1,0 0,0 0,0 0,0 0,-1 1,0-1,0 1,0-1,0 1,-1 0,0 0,0 0,0 0,0 0,-1 0,0 0,0 0,0 0,-1 0,0 0,0 0,0-1,0 1,-1 0,0 0,0-1,0 1,0-1,-1 0,0 0,0 1,-2 1,0-1,-1 1,0-1,1-1,-1 1,-1-1,1 0,-1-1,1 1,-1-1,0-1,0 1,-1-1,1 0,0-1,-1 0,1 0,-1-1,1 1,-1-2,1 1,-1-1,1 0,0-1,-1 1,1-2,0 1,0-1,0 0,-4-3,-8-4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6:06.451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50 0,'-5'5,"-1"6,-5 7,0 4,1 4,3 2,7-4,4-1,6-5,5-5,2-9,1-6,-2-3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6:06.951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38 1,'-4'4,"-8"3,5-1,-3-2,6 0,4-2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57.711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1411 444,'0'-9,"5"-4,1 5,-4 10,-4 8,0 7,-1 7,0 3,2 2,0 0,0 1,1 0,-5-5,-1-3,4-4,4-5</inkml:trace>
  <inkml:trace contextRef="#ctx0" brushRef="#br0" timeOffset="1155.201">1468 388,'7'4,"0"0,1-1,-1 1,1-1,0-1,0 1,0-1,0-1,1 0,-1 0,0 0,1-1,-1 0,3-1,5 1,124 6,-138-4,1 1,-1 0,1 0,-1 0,0 1,0-1,0 0,0 1,-1 0,0-1,1 1,-1 0,-1-1,1 1,0 0,-1 0,0 0,0 0,0-1,0 1,-1 0,1 0,-1 0,0 0,0-1,-1 1,1-1,-2 4,-2 18,-4 120,9-143,0 0,0 0,0 0,-1 0,1 0,0 0,-1 0,1 0,-1-1,0 1,1 0,-1 0,0-1,0 1,0 0,-1-1,1 1,0-1,0 1,-1-1,1 0,-1 0,1 0,-1 1,0-1,1-1,-1 1,0 0,0 0,1-1,-1 1,0-1,0 1,0-1,0 0,0 0,0 0,0 0,0 0,0 0,1 0,-1-1,0 1,0-1,0 1,-1-2,-18-3,0 1,0 0,0 2,0 0,-1 2,1 0,0 1,-1 2,1 0,-3 1,6 3</inkml:trace>
  <inkml:trace contextRef="#ctx0" brushRef="#br0" timeOffset="4251.276">1948 472,'195'-74,"231"-75,-315 127,-110 23,0-1,1 0,-1 1,0-1,0 1,1 0,-1-1,0 1,0 0,0 0,0 0,0 0,0 0,0 0,0 0,0 0,-1 0,1 0,0 0,-1 1,1-1,-1 0,1 0,-1 1,0-1,1 0,-1 1,0-1,0 1,0-1,0 0,0 1,0-1,0 0,-1 1,1-1,0 0,-1 1,1-1,-1 0,0 1,-25 57,23-54,-20 35,17-34,2 0,-1 0,0 1,1 0,1 0,-1 0,1 0,0 0,1 1,-1-1,2 1,-1 0,1 0,0-1,0 1,1 0,1 0,-1 0,1 0,0 0,2 6,0-11,1 0,-1 0,0 0,1 0,0-1,0 1,0-1,0 0,0 0,0 0,0-1,0 1,1-1,-1 0,1-1,-1 1,1-1,-1 1,1-2,-1 1,1 0,-1-1,1 0,-1 0,1 0,-1 0,0-1,0 0,0 1,0-2,0 1,0 0,2-3,10 0,401-171,-378 168,-25 10</inkml:trace>
  <inkml:trace contextRef="#ctx0" brushRef="#br0" timeOffset="5116.872">3698 77,'-273'338,"271"-337,0 0,1 0,-1 0,0 0,1 0,-1 1,1-1,0 1,-1-1,1 1,0-1,0 1,0 0,0-1,0 1,1 0,-1 0,0 0,1 0,-1 0,1-1,0 1,0 0,0 0,0 0,0 0,0 0,0 0,0 0,1 0,-1 0,1 0,0 0,-1-1,1 1,0 0,0 0,0-1,0 1,0-1,1 1,-1-1,0 1,1-1,-1 0,1 1,1-1,107 10,-28-9,-56 4,-23-5,0 1,0 0,0-1,0 1,0-1,0 0,0 0,1 0,-1-1,0 1,0-1,1 0,-1 0,1 0,-1 0,0 0,1-1,-1 1,0-1,0 0,0 0,1-1,-1 1,0 0,0-1,-1 0,1 0,0 0,0 0,-1 0,1 0,-1-1,0 1,0-1,0 1,0-1,0 0,-1 0,1 0,-1 0,1-2,-1-14,-1 0,-1 0,-1 0,0 0,-2 1,0-1,-1 0,0 1,-2 0,0 1,-2-2,-14-43,-6-11,21 55</inkml:trace>
  <inkml:trace contextRef="#ctx0" brushRef="#br0" timeOffset="6269.31">3952 77,'-32'183,"8"-83,4-26,21-74,-1 0,0-1,1 1,-1 0,0 0,0-1,1 1,-1 0,0-1,0 1,1 0,-1-1,0 1,0 0,0-1,0 1,0-1,1 1,-1 0,0-1,0 1,0 0,0-1,0 1,0-1,0 1,0 0,0-1,-1 1,1-1,0 1,0 0,0-1,0 1,0 0,-1-1,1 1,0 0,0-1,-1 1,1 0,0-1,0 1,-1 0,1 0,0-1,-1 1,1 0,0 0,-1 0,1 0,-1-1,1 1,0 0,-1 0,1 0,-1 0,1 0,0 0,-1 0,1 0,-1 0,1 0,0 0,-1 0,1 0,0 1,-1-1,1 0,-1 0,5-19,0 0,1 0,1 1,1 0,1 0,0 0,1 1,1 0,1 1,7-9,23-40,-35 53,2 0,-1 0,1 1,1 0,0 0,0 1,1 0,1 1,0-1,-10 10,0-1,-1 1,1 0,0-1,0 1,0 0,0-1,0 1,0 0,0 0,-1 0,1 0,0 0,0 0,0 0,0 0,0 0,0 1,0-1,0 0,0 0,-1 1,1-1,0 1,0-1,0 1,-1-1,1 1,0-1,-1 1,1 0,0-1,-1 1,1 0,-1-1,1 1,-1 0,1 0,-1 0,1 0,-1-1,0 1,0 0,1 0,-1 0,0 0,0 0,0 0,0 0,0 0,0 0,0 0,4 58,-4-54,-2 161,2-166,0 1,0-1,0 1,0-1,0 1,0-1,0 1,0-1,1 1,-1-1,0 1,0-1,0 1,0-1,1 0,-1 1,0-1,0 1,1-1,-1 0,0 1,1-1,-1 0,0 1,1-1,-1 0,1 0,-1 1,0-1,1 0,-1 0,1 0,-1 0,1 1,-1-1,1 0,-1 0,1 0,-1 0,1 0,-1 0,0 0,1 0,-1 0,1 0,-1-1,1 1,-1 0,1 0,-1 0,0-1,1 1,-1 0,1 0,-1-1,0 1,1 0,-1-1,0 1,1 0,-1-1,0 1,1 0,-1-1,0 1,0-1,0 1,1-1,20-26,106-169,-124 191,-1 1,0-1,0 1,0 0,1 0,-1 0,1 0,0 0,1 1,-1-1,0 1,1 0,0 0,0 0,0 0,0 1,0 0,1-1,-1 2,1-1,-1 0,1 1,0 0,-2 3,-1 1,1 0,0 0,0 0,-1 0,0 0,0 1,0-1,0 1,0-1,-1 1,1 0,-1 0,0 0,0-1,-1 1,1 0,-1 0,0 0,0 0,0 0,0 0,-1 0,0 2,1 1,-19 170,17-169,-1 3,0 0,1 0,1 0,0 1,0-1,1 0,1 1,0-1,2 10,3-9</inkml:trace>
  <inkml:trace contextRef="#ctx0" brushRef="#br0" timeOffset="12553.946">622 2645,'3'-2,"0"0,0 0,1 0,-1 0,-1-1,1 1,0-1,-1 0,1 1,-1-1,0 0,0-1,0 1,0 0,0-1,0-2,2-1,167-360,-16 27,-66 150,-15 12,10 10,22-26,24-54,-131 248,1 1,-1-1,0 0,0 0,0 1,0-1,0 0,1 0,-1 0,0 0,0 0,0 0,0 0,0 0,0 0,0 0,1 0,-1-1,0 1,0 0,0-1,0 1,1-1,-1 1,0-1,1 1,-1-1,0 1,1-1,-1 0,0 1,1-1,-1 0,1 1,-1-1,1 0,0 0,-1 0,1 1,0-1,-1 0,1 0,0 0,0 0,0 0,0 1,0-1,0 0,0 0,0 0,0 0,0 0,1 0,-1 1,0-1,0 0,1 0,-1 0,1 0,-1 1,1-1,-1 0,1 0,-23 13,-195 81,215-93,0 0,0 0,0 0,0 1,0-1,1 1,-1-1,0 1,0 0,0-1,1 1,-1 0,0 0,1 1,-1-1,1 0,-1 0,1 1,0-1,-1 1,1-1,0 1,0-1,0 1,0 0,0 0,1-1,-1 1,1 0,-1 0,1 0,-1 0,1 0,0 0,0 0,0 0,0 0,0-1,0 1,1 0,-1 0,1 0,-1 0,1 0,0-1,0 1,0 0,0 0,122 122,167 133,-279-249,-21-24,-1 1,-14-33,3 0,2-2,3 0,1-1,-2-21,14 57,-20-127,12 130,7 17</inkml:trace>
  <inkml:trace contextRef="#ctx0" brushRef="#br0" timeOffset="13822.102">226 1432,'0'-1,"-1"1,1 0,-1-1,1 1,-1 0,1-1,-1 1,1 0,-1 0,1 0,-1-1,1 1,-1 0,1 0,-1 0,0 0,1 0,-1 0,1 0,-1 0,1 0,-1 0,0 0,1 0,-1 1,1-1,-1 0,1 0,-1 0,1 1,-1-1,1 0,-1 1,1-1,0 0,-1 1,1-1,-1 1,1-1,0 1,-1-1,1 1,0-1,0 1,-1-1,1 1,0-1,0 1,0-1,0 1,0-1,0 1,0 0,0-1,0 1,0-1,0 1,0-1,0 1,0 0,-4 39,27 103,10 46,-60-363,25 141,2-1,1 1,2 0,1-1,4-8,-3 9,-3 17,0 0,1 0,1 0,0 0,1 0,1 1,0 0,1 0,1 1,0 0,7-9,-13 22,0-1,1 1,-1 0,1-1,-1 1,1 0,0 1,0-1,-1 0,1 1,0-1,0 1,-1 0,1 0,0 0,0 1,-1-1,1 1,0-1,0 1,-1 0,1 0,-1 0,1 0,-1 0,1 1,-1-1,0 1,1 0,-1-1,0 1,0 0,0 0,-1 1,1-1,0 0,-1 0,1 1,-1-1,0 1,0 0,0-1,0 1,-1 0,1-1,0 1,-1 0,0 0,0 1,13 102,-8-87</inkml:trace>
  <inkml:trace contextRef="#ctx0" brushRef="#br0" timeOffset="14442.804">1 1093,'31'-18,"0"2,1 1,1 1,1 2,4 0,-22 7,100-19,-139 3,-112-61,124 69,5 2</inkml:trace>
  <inkml:trace contextRef="#ctx0" brushRef="#br0" timeOffset="14972.892">706 782,'-5'5,"-1"6,-5 2,0 2,-4 5,2 3,-3-2,2-1,4-2</inkml:trace>
  <inkml:trace contextRef="#ctx0" brushRef="#br0" timeOffset="15619.708">509 1713,'-5'10,"-2"12,1 8,6 3,8-3,7-8,1-12,-2-7</inkml:trace>
  <inkml:trace contextRef="#ctx0" brushRef="#br0" timeOffset="16155.567">649 1375,'0'5,"-4"6,-3-3,6-4,-2-1,-1-3</inkml:trace>
  <inkml:trace contextRef="#ctx0" brushRef="#br0" timeOffset="21859.595">1948 500,'1'-8,"1"0,0 0,0 1,1-1,0 1,1 0,0-1,0 2,0-1,1 0,0 1,0 0,0 0,6-4,20-27,36-62,-66 99,1 0,0 0,-1 0,1 0,-1 1,1-1,-1 0,1 1,-1-1,1 1,-1-1,1 1,-1 0,0 0,1-1,-1 1,0 0,0 0,0 0,1 0,-1 1,0-1,-1 0,1 0,0 1,0-1,0 0,-1 1,1-1,-1 1,1-1,-1 1,0-1,1 1,-1-1,0 1,0 0,0-1,0 1,0 0,2 3,116 229,-108-213,-25-18,-148-72,143 61,2 2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6:53.0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320 103,'53'0,"-27"2,0-1,-1-1,1-2,-1-1,1 0,-1-2,0-1,0-1,6-4,91-55,-122 66,1 0,-1-1,1 1,-1 0,1 0,0-1,-1 1,1 0,-1 0,1 0,0 0,-1 0,1 0,0 0,-1 0,1 0,0 0,-1 0,1 0,-1 0,1 0,0 1,-1-1,1 0,-1 0,1 1,0-1,-1 0,1 1,-1-1,1 1,-1-1,1 1,-1-1,0 1,1-1,-1 1,0-1,1 1,-1-1,0 1,0 0,1-1,-1 1,0-1,0 1,0 0,0-1,0 1,0 0,0-1,0 1,0 0,0-1,0 1,0 0,-10 42,8-37,-12 47,1 1,3 0,3 1,2-1,2 15,4 251,20-214,-61-131,15 10,-1 2,0 1,-1 1,0 2,-1 0,0 2,0 1,0 1,-1 2,0 0,0 2,0 2,0 0,1 2,-1 1,1 1,-19 7,31-9,0 2,1-1,0 2,0 0,0 1,1 0,-10 8,21-14,0 1,0 0,0 0,0 0,0 1,0-1,1 1,-1-1,1 1,0 0,0 0,0 0,0 0,0 1,1-1,0 0,-1 1,1-1,0 1,1-1,-1 1,1-1,-1 1,1-1,0 1,0 0,1-1,-1 1,1-1,0 1,0-1,0 1,0-1,0 0,1 1,0 0,11 13,1-3</inkml:trace>
  <inkml:trace contextRef="#ctx0" brushRef="#br0" timeOffset="366.647">235 470,'53'-19,"22"-11,3-1,-2 5,-9 7,-11 7,-11 5,-8 4,-10 8,-10 7,-12 2,-8 3,-7-2,-2 3,0 2,3-3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6:54.4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138 19,'-12'9,"1"0,0 1,1 1,0-1,0 2,1-1,1 2,0-1,0 1,2 0,-1 0,2 1,0 0,0 0,2 0,-1 0,2 1,0-1,1 1,0 0,1 0,1-11,0-1,0 1,0-1,0 0,1 0,0 0,-1 0,1 0,0 0,0 0,1 0,-1-1,1 1,-1-1,1 1,0-1,0 0,-1 0,2-1,-1 1,0-1,0 1,0-1,1 0,-1 0,1 0,-1-1,1 1,-1-1,1 0,2 0,2 0,0-1,-1 1,1-2,0 1,0-1,-1 0,0 0,1-1,-1 0,0-1,0 0,0 0,5-4,-4 1,0 0,-1 0,0 0,0-1,-1 0,0-1,0 1,-1-1,0 0,-1-1,0 1,0-1,-1 0,0 0,-1 0,0 0,0 0,-1 0,-1-1,0-6,-1 10,-1 1,0-1,0 0,-1 1,0-1,0 1,-1 0,1 0,-1 0,-1 0,1 1,-1 0,0 0,0 0,0 0,-1 1,0 0,0 0,0 0,0 1,0 0,-1 0,0 1,1 0,-1 0,0 0,0 1,0 0,0 0,0 1,0 0,0 0,0 0,0 1,0 0,-4 2,-41 23,33-10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6:54.7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14 432,'-3'-13,"0"0,0 0,1 0,1 0,0-1,1 1,0 0,1-1,0 1,1 0,1 0,3-8,2-10,3 0,0 1,2 0,1 1,1 0,10-11,-20 30,-5 9,1 0,-1 0,0 0,0 0,1 0,-1 0,1 0,-1 0,1 0,-1 0,1 0,-1 0,1 0,0 0,0 1,-1-1,1 0,0 0,0 1,0-1,0 1,0-1,0 1,0-1,0 1,0-1,0 1,0 0,0 0,0-1,0 1,0 0,0 0,0 0,1 0,-1 0,0 1,0-1,0 0,0 0,0 1,0-1,0 1,0-1,0 1,0-1,0 1,0-1,0 1,-1 0,1 0,0-1,0 1,-1 0,1 0,0 0,-1 0,16 43,-11-20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6:55.8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83 537,'18'78,"-11"-21,-1 0,-4 1,-2-1,-4 27,3-75,0 0,0 1,-1-1,0 0,-1 0,0 0,0-1,-1 1,0-1,-1 0,0 0,0 0,0 0,-1-1,0 0,-1 0,-3 2,9-8,1-1,-1 1,0 0,0-1,0 1,1-1,-1 0,0 1,0-1,0 0,0 1,0-1,0 0,0 0,0 0,0 0,0 0,0 0,0 0,0 0,0 0,0 0,0-1,0 1,0 0,0-1,0 1,0-1,1 1,-1-1,0 1,0-1,0 1,1-1,-1 0,0 0,1 1,-1-1,1 0,-1 0,1 0,-1 0,1 1,-1-1,1 0,0 0,-1 0,1 0,0 0,0 0,0 0,0 0,0 0,0 0,0 0,0 0,0-1,0-61,11 30,1 1,1 0,1 1,2 0,2 1,0 1,2 1,1 1,2 0,0 2,1 1,24-18,-32 27,1 0,0 1,1 0,1 2,0 0,1 1,0 2,0-1,1 2,0 1,19-4,-38 10,1 1,-1-1,0 0,1 1,-1 0,0 0,1-1,-1 1,1 0,-1 1,0-1,1 0,-1 1,0 0,1-1,-1 1,0 0,0 0,0 0,0 0,0 0,0 1,0-1,0 1,0-1,0 1,-1 0,1 0,-1 0,1 0,-1 0,0 0,0 0,0 0,0 0,0 0,0 1,-1-1,1 0,-1 1,1-1,-1 0,0 1,0-1,0 0,0 1,-1-1,1 1,-1 1,-5 12,0 0,-2-1,1 0,-2 0,0 0,-1-1,0-1,-1 0,-1 0,0-1,-1-1,-10 8,13-9,-2 3,0-2,-1 1,0-1,-1-1,0-1,0 0,-1 0,0-1,-1-1,0-1,-15 4,29-9,0-1,-1 1,1-1,-1 0,1 1,0-1,-1 0,1-1,0 1,-1 0,1-1,0 1,-1-1,1 0,0 0,0 0,0 0,-1 0,1 0,0-1,1 1,-1-1,0 1,0-1,1 0,-1 1,1-1,-1 0,1 0,0 0,0 0,0 0,0-1,0 1,0 0,0 0,1-1,-1 1,1 0,0-1,0 1,0-1,1-17</inkml:trace>
  <inkml:trace contextRef="#ctx0" brushRef="#br0" timeOffset="317.479">930 0,'-20'58,"3"0,2 1,3 1,2 0,3 1,3 0,3 56,0-95,-1 0,-1-1,-1 1,-1 0,-1-1,0 0,-4 4,5-10,10-4,5-15</inkml:trace>
  <inkml:trace contextRef="#ctx0" brushRef="#br0" timeOffset="4598.049">1297 480,'1'-3,"0"1,-1-1,1 0,-1 0,1 0,-1 0,0 1,-1-1,1 0,0 0,-1 0,1 0,-1 1,0-1,0 0,0 1,0-1,-1 1,1-1,-1 1,1-1,-1 1,0 0,0 0,0 0,0 0,0 0,-1 0,1 1,0-1,-1 1,1-1,-1 1,0 0,1 0,-1 0,0 1,0-1,1 1,-1-1,0 1,0 0,0 0,0 0,1 0,-1 1,0-1,0 1,0 0,1 0,-1 0,0 0,1 0,-1 0,-1 1,-7 2,-1 1,1 0,0 0,1 1,-1 0,1 1,0 0,0 1,1 0,0 0,1 1,0 0,0 1,1-1,0 2,-1 3,7-11,0 1,0 0,0-1,1 1,0 0,0 0,0-1,0 1,1 0,-1-1,1 1,0 0,0-1,0 1,1-1,-1 1,1-1,0 0,-1 0,2 1,-1-1,0-1,1 1,-1 0,1-1,0 1,0-1,0 0,0 0,0 0,0 0,1 0,-1-1,1 1,-1-1,1 0,-1 0,1-1,0 1,-1-1,1 0,0 1,0-2,-1 1,1 0,0-1,-1 0,1 0,0 0,-1 0,16-5,-1-1,0 0,0-2,-1 0,0-1,-1 0,0-1,-1-1,0-1,-1 0,9-11,27-21,-50 44,0 0,1 1,-1-1,1 0,-1 0,1 1,-1-1,1 1,-1-1,1 0,0 1,-1-1,1 1,0-1,-1 1,1 0,0-1,0 1,0 0,-1-1,1 1,0 0,0 0,0 0,0 0,-1-1,1 1,0 1,0-1,0 0,0 0,-1 0,1 0,0 0,0 1,0-1,-1 0,1 1,0-1,0 1,-1-1,1 1,0-1,-1 1,1-1,0 1,-1 0,1-1,-1 1,1 0,-1 0,0-1,1 1,-1 0,0 0,1 0,-1-1,0 1,0 0,0 0,0 0,0 0,0-1,0 1,0 0,0 0,0 0,0 0,0-1,-1 2,1 6,1 1,0-1,0 0,1 1,0-1,0 0,1 0,0 0,0 0,1-1,0 1,0-1,2 2,9 7</inkml:trace>
  <inkml:trace contextRef="#ctx0" brushRef="#br0" timeOffset="5503.113">1805 367,'-19'16,"0"1,1 1,1 1,1 1,1 0,0 0,2 2,0 0,-9 23,1-7,171-262,-148 221,-2 2,0-1,1 1,-1-1,1 1,-1-1,1 1,0 0,0-1,0 1,-1 0,1 0,0-1,1 1,-1 0,0 0,0 0,0 0,1 0,-1 1,0-1,1 0,-1 1,0-1,1 0,-1 1,1 0,-1-1,1 1,-1 0,1 0,0 0,-1 0,1 0,-1 0,1 0,-1 1,1-1,-1 0,1 1,-1-1,1 1,-1 0,0-1,2 2,59 199,-60-198,-1-1,1 1,0-1,-1 0,1 0,0 0,0 0,1 0,-1 0,0 0,1-1,-1 1,1-1,-1 1,1-1,-1 0,1 0,0 0,0-1,0 1,-1-1,1 1,0-1,0 0,0 0,0 0,0-1,0 1,-1-1,1 1,0-1,0 0,-1 0,1 0,0-1,-1 1,1-1,-1 1,0-1,1 0,-1 0,0 0,0 0,0-1,8-9,0 0,-1-2,-1 1,0-1,-1 0,0 0,-1-1,-1 0,2-11,-6 25,2-60,-8 56,1 6</inkml:trace>
  <inkml:trace contextRef="#ctx0" brushRef="#br0" timeOffset="5920.014">2257 508,'5'3,"-1"0,1 0,-1 0,1-1,0 1,0-1,0-1,0 1,1-1,-1 1,0-2,1 1,-1 0,0-1,1 0,-1 0,1-1,-1 0,0 0,1 0,-1 0,0-1,0 0,0 0,0 0,0-1,0 1,-1-1,1 0,-1-1,0 1,0-1,0 0,-1 0,1 0,-1 0,0-1,0 1,0-1,-1 0,1 0,-1 0,0 0,-1 0,1 0,-1-1,0 1,-2 1,1 0,0 0,-1 0,0 0,0 0,0 1,-1-1,1 0,-1 1,0-1,0 1,0-1,0 1,-1 0,1 0,-1 0,0 1,0-1,0 0,0 1,0 0,0 0,-1 0,1 0,-1 0,0 1,1 0,-1-1,0 1,0 1,0-1,1 0,-1 1,0 0,0 0,0 0,0 1,0-1,0 1,0 0,0 0,1 0,-1 0,0 1,1 0,-1-1,1 1,0 1,-1-1,1 0,0 1,0-1,1 1,-2 1,-4 6,0 0,0 0,0 1,1 0,1 1,0-1,1 1,0 0,1 1,0-1,1 1,0 0,1 0,0 0,1 0,1 0,0 0,1 0,0 0,1 0,3 11,-4-17,-1 0,1 1,0-1,1 0,0 0,0-1,1 1,-1 0,1-1,1 1,-1-1,1 0,0 0,1-1,-1 1,1-1,0 0,1 0,-1 0,1-1,0 0,0 0,0-1,1 1,-1-1,1-1,0 1,-1-1,1 0,0-1,0 1,1-2,-1 1,0-1,1 0,8-1,0-2,0 0,0-1,0 0,-1-1,1-1,-1 0,2-3,7-4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02.8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0 371,'9'-30,"1"0,1 0,1 1,2 0,1 1,1 1,1 0,2 1,0 1,8-6,41-21,-66 51,0 1,-1-1,1 0,0 0,0 1,0-1,-1 1,1 0,0 0,0-1,0 1,0 0,0 0,0 1,0-1,-1 0,1 1,0-1,0 1,0 0,-1-1,1 1,0 0,0 0,-1 0,1 0,-1 0,1 1,-1-1,0 0,1 1,-1-1,0 1,0-1,0 1,0 0,0-1,0 1,-1 0,1 0,-1-1,1 2,16 126,-16-127,0-1,0 0,0 0,0 1,1-1,-1 0,0 0,1 0,-1 0,1-1,-1 1,1 0,-1-1,1 1,0-1,-1 1,1-1,0 0,-1 1,1-1,0 0,-1 0,1 0,0-1,-1 1,1 0,0-1,-1 1,1-1,-1 1,1-1,0 0,-1 1,0-1,1 0,-1 0,1 0,-1 0,0-1,0 1,0 0,0 0,0-1,0 1,0-1,0 1,0-1,-1 1,1-2,7-3,202-135,-209 140,0 0,0 0,0 1,0-1,0 1,0-1,0 1,1-1,-1 1,0-1,0 1,0 0,1 0,-1 0,0-1,0 1,1 0,-1 1,0-1,0 0,0 0,1 0,-1 1,0-1,0 1,0-1,0 1,0-1,1 1,-1 0,0-1,0 1,-1 0,1 0,0 0,0 0,0 0,-1 0,1 0,0 0,-1 0,1 0,-1 0,1 0,-1 1,1-1,-1 0,0 0,0 0,0 1,0-1,0 0,0 0,0 1,0-1,0 0,0 1,-10 74,5-57,2-9,0-1,1 1,0 0,0 0,1 1,0-1,1 0,0 0,1 0,0 1,1 0,7 3,3-8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03.1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119 424,'-13'15,"1"0,0 2,1-1,0 1,2 1,0-1,1 2,1-1,0 1,1 0,2 1,0-1,1 1,0 1,3-18,0 0,1 0,-1 0,0 0,1 0,0 0,-1 0,1 0,0 0,1 0,-1 0,0 0,1-1,0 1,0 0,0-1,0 0,0 1,0-1,0 0,1 0,-1 0,1 0,-1-1,1 1,0-1,0 1,0-1,0 0,0 0,0-1,0 1,0 0,0-1,0 0,1 0,3 0,0 0,0-1,0 0,0 0,0-1,0 0,0 0,-1-1,1 1,-1-1,0-1,0 1,0-1,0 0,3-4,-2 3,0-1,0 0,-1 0,0-1,0 0,-1 0,0 0,0-1,-1 1,1-1,-2 0,1-1,-1 1,-1 0,1-1,-1 0,-1 1,0-1,0 0,0 0,-1 0,-1 0,0 0,0 0,0 1,-1-1,-1 0,1 1,-1 0,-1-2,0 4,1 1,-1 0,0 0,0 0,-1 0,1 1,-1 0,0 0,0 0,-1 1,1-1,-1 1,1 0,-1 1,0 0,0 0,0 0,-1 0,1 1,0 0,-1 0,1 1,-4 0,-11 3</inkml:trace>
  <inkml:trace contextRef="#ctx0" brushRef="#br0" timeOffset="4895.169">655 1,'3'1,"1"1,-1 0,0 0,0 0,0 0,0 0,0 1,0-1,-1 1,1 0,-1 0,1 0,-1 0,0 0,-1 1,1-1,0 0,-1 1,0 0,0-1,0 1,0 0,-1-1,1 1,-1 0,0 1,4 226,-30-62,-4 0,24-146,-1-5</inkml:trace>
  <inkml:trace contextRef="#ctx0" brushRef="#br0" timeOffset="5115.258">457 367,'20'5,"15"2,7-1,1-1,-2-1,-3-7,-4-2,-2-1,-2 1,-1 1,-1-3,-5-1</inkml:trace>
  <inkml:trace contextRef="#ctx0" brushRef="#br0" timeOffset="5419.191">1107 424,'0'34,"0"20,0 6,0-7</inkml:trace>
  <inkml:trace contextRef="#ctx0" brushRef="#br0" timeOffset="5594.592">1078 141,'0'0</inkml:trace>
  <inkml:trace contextRef="#ctx0" brushRef="#br0" timeOffset="5901.636">1389 311,'-2'5,"-11"19,1 2,2-1,0 2,2-1,1 1,1 0,1 0,2 1,0 10,3-34,0 0,1 1,-1-1,1 0,0 0,0 0,1 0,-1 0,1 0,0 0,0-1,0 1,0 0,1-1,0 0,-1 0,1 0,0 0,1 0,-1 0,0-1,1 1,-1-1,1 0,0 0,0-1,0 1,0-1,0 0,0 0,0 0,0 0,0-1,0 1,1-1,-1 0,0-1,0 1,0-1,1 0,-1 0,0 0,1 0,4-2,1 0,-1-1,1 0,-1 0,0-1,0 0,-1-1,0 0,0 0,0-1,-1 0,0 0,0-1,0 0,-1 0,-1 0,1-1,-1 0,-1 0,0 0,0 0,-1-1,0 0,0 0,-1 0,-1 0,1 0,-2 0,1 0,-2 0,1 0,-1 0,-1 0,0 0,0-2,-1 6,0 1,1 0,-2 1,1-1,0 0,-1 1,0 0,0 0,0 0,-1 0,1 1,-1-1,0 1,0 0,0 1,0-1,0 1,-1 0,1 1,-1-1,1 1,-1 0,0 0,1 1,-1-1,0 1,0 1,1-1,-1 1,-1 0,-12 4</inkml:trace>
  <inkml:trace contextRef="#ctx0" brushRef="#br0" timeOffset="6513.799">1728 594,'1'-14,"0"0,1 0,0 0,1 1,1-1,0 1,1 0,0 0,1 1,1 0,0 0,0 0,2 1,-1 0,1 0,0 1,1 0,1 1,-1 0,1 1,1 0,0 0,0 1,11-4,-21 11,0-1,0 1,0 0,1 0,-1 0,0 0,0 1,0-1,0 1,0-1,0 1,0-1,0 1,0 0,-1 0,1 0,0 0,0 1,-1-1,1 0,-1 1,1-1,-1 1,1-1,-1 1,0 0,0-1,0 1,0 0,0 0,0 0,-1 0,1 0,0 0,-1 0,0 0,1 0,-1 0,0 0,0 0,0 0,-1 1,1-1,0 0,-1 0,1 0,3 15,-3-11,0-1,1 0,0 1,0-1,0 0,1 0,-1 0,1 0,0 0,1 0,-1 0,1-1,0 1,0-1,1 0,-1 0,1 0,0 0,0 0,0-1,0 0,1 0,-1 0,1 0,0-1,0 0,0 0,0 0,0-1,0 1,0-1,0 0,6 0,-2-2,0 0,0 0,0-1,-1 0,1-1,0 1,-1-2,0 1,1-1,-1 0,-1-1,1 0,-1 0,0-1,0 0,0 0,-1-1,0 1,3-5,85-153,-79 133,-8 15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24.5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27 115,'-1'1,"-1"1,0-1,0 1,0-1,1 1,-1 0,1 0,-1 0,1 0,0 0,-1 0,1 0,0 0,1 1,-1-1,0 0,1 0,-1 1,1-1,0 0,-1 1,1-1,0 1,1 1,-2-1,-1 224,29-96,-26-257,3 83,2 1,2 0,2 0,1 1,2 0,2 1,2 1,19-32,-36 71,1 1,-1 0,0 0,0 0,1 0,-1 0,1 0,-1 0,1 0,-1-1,1 1,0 0,-1 0,1-1,0 1,0 0,-1-1,1 1,0-1,0 1,0-1,0 1,0-1,0 0,0 1,0-1,0 0,0 0,0 0,0 0,0 0,0 0,0 0,0 0,0 0,0 0,0 0,-1-1,1 1,0 0,0-1,0 1,0-1,0 1,0-1,0 1,-1-1,1 0,0 1,-1-1,1 0,0 1,-1-1,1 0,-1 0,1 0,-1 0,1 0,-1 0,0 0,1 1,-1-1,0 0,0-1,7 65,14 39,-11-82</inkml:trace>
  <inkml:trace contextRef="#ctx0" brushRef="#br0" timeOffset="335.856">394 511,'-4'19,"-3"11,1 6,2 0,0-4</inkml:trace>
  <inkml:trace contextRef="#ctx0" brushRef="#br0" timeOffset="801.782">480 172,'0'0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7:58.3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556 424,'-1'-2,"-1"0,1 0,0 0,-1 0,0 1,1-1,-1 1,0-1,0 1,0 0,0-1,0 1,0 0,0 0,0 1,-1-1,1 0,0 1,-1-1,1 1,0 0,-1 0,1 0,0 0,-2 0,1 0,-11 0,-1 1,1 1,0 0,0 1,0 0,0 2,0-1,1 2,-1-1,2 2,-7 3,-9 3,10-5,-55 40,73-45,0 0,0 0,0 0,1 0,-1 0,1 0,0 0,0 0,0 0,1 0,-1 0,1-1,-1 1,1-1,0 1,0-1,0 0,0 1,0-1,1 0,-1 0,1-1,-1 1,1 0,0-1,-1 0,1 0,0 1,0-1,0-1,0 1,0 0,0-1,2 0,9 6,42 14,-50-19,0 0,0 0,0 1,0 0,0 0,0 0,-1 0,1 1,-1 0,0 0,1 1,-1 0,-1-1,1 2,-1-1,1 0,-1 1,0 0,-1 0,1 0,-1 0,0 1,0-1,1 5,-4-6,0-1,0 1,-1-1,1 1,0-1,-1 1,0-1,0 0,0 1,0-1,-1 0,1 0,-1 0,0 0,0 0,0 0,0 0,-1 0,1-1,-1 1,1-1,-1 0,0 0,0 0,0 0,-2 1,-86 39,45-29,0-2,-1-2,0-1,0-3,-31-1,59-12,44-8,-17 11,9-5</inkml:trace>
  <inkml:trace contextRef="#ctx0" brushRef="#br0" timeOffset="642.959">782 452,'-14'14,"0"0,1 2,0-1,2 2,0 0,0 0,2 1,0 0,1 0,1 1,1 0,0 1,2-1,0 1,1 0,0 11,4-27,-1 0,0 0,1-1,0 1,0 0,0 0,0-1,0 1,1-1,0 1,-1-1,1 0,1 0,-1 0,0 0,1 0,-1 0,1 0,0-1,0 0,0 1,0-1,1 0,-1-1,0 1,1 0,0-1,-1 0,1 0,0 0,-1 0,1-1,0 1,0-1,-1 0,1 0,0 0,0-1,0 1,-1-1,1 0,0 0,-1 0,1-1,-1 1,1-1,-1 0,11-6,-1-1,0 0,-1-1,0 0,-1-1,0 0,0-1,-2-1,1 1,-1-1,-1-1,-1 1,4-10,16-22,43-68,-70 112,1 1,-1-1,0 1,1-1,-1 1,1-1,-1 1,1-1,0 1,-1-1,1 1,-1-1,1 1,0 0,-1 0,1-1,0 1,-1 0,1 0,0 0,0-1,-1 1,1 0,0 0,-1 0,1 0,0 1,0-1,-1 0,1 0,0 0,-1 0,1 1,0-1,-1 0,1 1,0-1,-1 1,1-1,-1 0,1 1,-1-1,1 1,-1 0,1-1,-1 1,1-1,-1 1,0 0,1-1,-1 1,0 0,0-1,0 1,1 0,12 40,21 229,-36-210,-3-1,-2 0,-3 0,-2-1,-3 0,-2-1,-7 11,17-47,-1 0,-1-1,-1-1,-1 1,0-2,-1 1,-1-2,-1 0,0 0,-1-1,-1-1,-1-1,-5 4,20-17,1 0,0 0,-1-1,1 1,0 0,-1-1,1 1,-1-1,1 0,-1 1,1-1,-1 0,1 0,-1 0,1 0,-1 0,1 0,-1 0,1-1,-1 1,1-1,0 1,-1-1,1 1,-1-1,1 0,0 1,0-1,-1 0,1 0,0 0,0 0,0 0,0 0,0-1,0 1,0 0,1 0,-1-1,0 1,1 0,-1-1,1 1,-1-2,-15-66,16 35,2 1,1 0,1 0,2 1,5-12,-6 17,1-3,1 1,1 0,1 1,2 0,1 0,1 1,1 1,1 0,2 1,1 0,-2 8</inkml:trace>
  <inkml:trace contextRef="#ctx0" brushRef="#br0" timeOffset="1215.773">1544 424,'-7'0,"1"1,0 1,0-1,0 1,0 0,0 0,0 1,0 0,1 0,0 0,-1 1,1-1,0 1,0 0,1 1,0-1,-1 1,1 0,1 0,-1 0,1 1,0-1,0 1,1 0,-1 1,4-3,0 0,1 0,0 0,-1-1,2 1,-1 0,0-1,1 0,-1 0,1 0,0 0,0 0,0 0,0-1,1 1,-1-1,1 0,-1 0,1 0,0-1,0 1,0-1,0 0,2 1,11 5,-13-5,0-1,0 1,-1 0,1 0,-1 1,0-1,0 0,0 1,0 0,0 0,0 0,-1 0,1 0,-1 1,0-1,0 1,0-1,-1 1,1 0,-1 0,0-1,0 1,0 0,0 0,-1 0,1 0,-1 0,0 0,-1 0,1 1,-1-1,0-1,0 1,0 0,0 0,-2 3,-3 4,-1 0,0 0,-1-1,0 0,0-1,-1 0,-1 0,1 0,-1-1,-1-1,0 0,0 0,0-1,0-1,-1 0,0 0,0-1,-1-1,1 0,-1 0,0-2,1 1,-1-2,-12 0,24 0,-1 1,0-1,0 0,0-1,0 1,1 0,-1 0,0-1,0 1,1-1,-1 0,0 1,1-1,-1 0,0 0,1 0,-1 0,1 0,-1 0,1-1,0 1,0 0,0-1,-1 1,1-1,0 1,1-1,-1 0,0 1,0-1,1 0,-1 1,1-1,-1 0,1 0,0 0,0 1,0-1,0-1,3-13</inkml:trace>
  <inkml:trace contextRef="#ctx0" brushRef="#br0" timeOffset="1528.49">1911 0,'-12'48,"-59"297,68-310,2 1,1-1,2 1,1-1,2 0,4 11,-7-36,-1 1,0-1,0 0,-1 1,0-1,-1 1,0-1,-1 0,0 0,-2 3,4-10,-1 0,0 0,0 0,-1-1,1 1,0 0,-1-1,0 1,0-1,1 0,-1 1,-1-1,1 0,0 0,0 0,-1-1,1 1,-1 0,0-1,1 0,-1 1,0-1,0-1,0 1,0 0,0 0,0-1,0 0,0 0,0 0,0 0,0 0,0 0,0-1,0 1,-2-2,-13-4</inkml:trace>
  <inkml:trace contextRef="#ctx0" brushRef="#br0" timeOffset="2131.99">1600 479,'297'30,"114"-31,-406 2,-1 0,1-1,0 0,-1 1,1-2,-1 1,1 0,0-1,-1 0,1 0,-1 0,0-1,1 0,-1 1,0-1,0-1,0 1,0-1,0 1,-1-1,1 0,-1-1,0 1,0 0,0-1,0 0,0 0,-1 1,0-2,0 1,0 0,0 0,-1-1,1 1,-1-1,0 1,-1-1,1-2,-2 4,0 0,0 1,0-1,-1 1,1-1,-1 1,0 0,0-1,1 1,-1 0,-1 0,1 0,0 0,0 1,-1-1,1 1,-1-1,1 1,-1 0,0 0,0 0,1 0,-1 0,0 1,0 0,0-1,0 1,0 0,0 0,-86 10,75-5,1 0,1 1,-1 0,1 1,0 1,0-1,1 2,0 0,1 0,0 1,0 0,1 1,1 0,0 0,0 1,1 0,3-6,0 1,1-1,1 0,-1 1,1 0,0-1,0 1,1 0,0 0,0 0,0 0,1 0,0 0,1 0,0 0,0 0,0 0,1 0,0 0,0-1,0 1,1-1,0 1,1-1,-1 0,1 0,4 4,2-3,1 0,0-1,0 0,1-1,-1 0,1 0,0-1,1-1,-1 0,1-1,-1 0,1-1,0 0,-1-1,1-1,0 0,8-2,6 2,58-12,-61 7</inkml:trace>
  <inkml:trace contextRef="#ctx0" brushRef="#br0" timeOffset="2698.609">2560 762,'190'-235,"-182"226,-5 5,0-1,0 1,0 0,1-1,-1 2,1-1,0 0,0 1,1 0,-1 0,1 0,-1 0,1 1,0 0,0 0,0 0,0 0,0 1,2 0,-4 3,0 1,-1-1,1 1,-1 0,0 0,0 0,0 0,0 0,0 0,-1 1,0-1,1 0,-1 1,0-1,-1 1,1 0,-1-1,1 1,-1-1,0 1,0 0,-1-1,1 1,-1 0,0-1,0 1,-1 2,-1 8,1-12,1 0,0 0,0-1,0 1,0 0,0 0,0 0,0 0,1 1,-1-1,1 0,-1 0,1 0,0 0,0 1,0-1,0 0,0 0,1 0,-1 1,0-1,1 0,0 0,0 0,-1 0,1 0,1 0,-1 0,0 0,0-1,1 1,-1 0,1-1,-1 1,1-1,-1 1,1-1,0 0,0 0,0 0,0 0,0 0,0 0,0 0,0-1,0 1,2 0,4-3,0 1,0-1,-1-1,1 1,-1-1,1 0,-1-1,0 0,0 0,-1-1,1 1,-1-1,2-2,11-7,26-18,-14 9,0 1,2 2,0 0,1 3,1 1,1 1,15-3,-49 17,1-1,-1 1,0 0,0 0,0 0,1 1,-1-1,0 0,1 1,-1 0,0-1,1 1,-1 0,1 0,-1 1,1-1,-1 0,0 1,1-1,-1 1,0 0,0 0,1 0,-1 0,0 0,0 0,0 1,0-1,0 1,0-1,-1 1,1 0,-1 0,1 0,-1 0,1 0,-1 0,0 0,0 0,0 0,0 0,0 1,-1-1,1 0,-1 1,1-1,-1 1,0-1,-12 69,9-64,1 0,-1 0,1 0,0 0,1 1,-1-1,1 1,1-1,0 1,0-1,0 1,1-1,0 0,0 1,1-1,0 0,1 0,-1 0,1 0,0 0,1-1,0 1,0-1,0 0,1 0,0 0,0-1,1 1,15 6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27.7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0 110,'226'1,"-93"25,-133-26,1 0,-1 0,1 0,-1 0,1 0,-1 0,1-1,-1 1,1 0,-1 0,1-1,-1 1,0 0,1 0,-1-1,1 1,-1-1,0 1,1 0,-1-1,0 1,0-1,1 1,-1-1,0 1,0-1,0 1,0-1,1 1,-1-1,0 1,0-1,0 1,0-1,0 1,0-1,0 1,0-1,-1 1,1-1,0 1,0-1,0 1,0 0,-1-1,1 1,0-1,-1 1,1-1,0 1,-1 0,1-1,0 1,-1 0,1-1,0 1,-1 0,1-1,-1 1,-21-26,-65-55,80 73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28.2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184 0,'0'5,"-4"1,-8 0,-5 4,-5 0,1 3,0-1,-2-2,4 2,-1-1,4 3,9-2,6-3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29.5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403 29,'-26'17,"1"1,0 1,1 1,1 1,1 1,1 1,1 0,2 2,-6 9,11-12,-1 4,-2-1,0 0,-2-2,0 0,-15 14,1-8,18-19</inkml:trace>
  <inkml:trace contextRef="#ctx0" brushRef="#br0" timeOffset="320.658">8 0,'15'20,"9"15,5 7,3 1,-4-2,-2-8,-6-5,-1-2,1-1,-3 0,0-4,-2-1,1 1,-3-3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32.3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0 106,'10'-1,"0"-1,0 0,0 0,0-1,-1-1,1 0,-1 0,0-1,0 0,0 0,-1-1,0 0,0-1,-1 0,7-6,-14 12,0 0,1 0,-1 0,1 0,-1 0,1 0,0 0,-1 0,1 1,0-1,-1 0,1 0,0 1,0-1,0 1,-1-1,1 1,0-1,0 1,0-1,0 1,0 0,0-1,0 1,0 0,0 0,0 0,0 0,0 0,0 0,0 0,1 0,-1 0,0 1,0-1,0 0,-1 1,1-1,0 1,0-1,0 1,0-1,0 1,0-1,-1 1,1 0,0 0,0-1,-1 1,1 0,-1 0,1 0,0 0,-1 0,11 101,1-42,2-1,2 0,3-1,3-1,2-1,3-2,11 17,-38-70,1-1,-1 1,0-1,1 1,-1-1,0 1,1-1,-1 0,1 1,-1-1,1 1,-1-1,1 0,-1 1,1-1,-1 0,1 0,-1 1,1-1,0 0,-1 0,1 0,-1 0,1 0,0 0,-1 0,1 0,0 0,-1 0,1 0,-1 0,1 0,0 0,-1-1,1 1,-1 0,1 0,-1-1,1 1,-1 0,1-1,-1 1,1-1,-1 1,1 0,-1-1,0 1,1-1,-1 1,0-1,1 0,-1 1,0-1,0 1,1-1,-1 1,0-1,0 0,0 1,0-1,0 1,0-1,0 0,0 1,0-1,0 0,0 1,0-1,-1 1,1-1,12-56,-12 54,75-414,-39 302,-26 115,-8 11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32.6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1,'-4'28,"-2"20,0 7,1-3,1-14,2-13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33.0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1,'-5'0,"-6"4,-1 3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33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186 0,'-10'10,"-8"12,-5 3,1 2,-1-4,4-1,0-4,-2-5,4 0,3-3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34.0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0 147,'1'-2,"1"0,-1 1,1-1,0 0,-1 0,1 1,0-1,0 1,0 0,0-1,0 1,0 0,0 0,1 0,-1 1,0-1,0 0,1 1,-1 0,0-1,1 1,-1 0,1 0,1 1,-1-2,169-30,-71 29,-100 2,-1 0,1 0,-1-1,1 1,-1 0,1 0,-1 0,1-1,-1 1,1 0,-1-1,0 1,1 0,-1-1,1 1,-1 0,0-1,1 1,-1-1,0 1,1-1,-1 1,0-1,0 1,0-1,1 1,-1-1,0 1,0-1,0 1,0-1,0 1,0-1,0 1,0-1,0 0,0 1,0-1,-1 1,1-1,0 1,0-1,0 1,-1-1,1 1,0-1,0 1,-1 0,1-1,-1 1,1-1,0 1,-1 0,1-1,-1 1,1 0,-1-1,1 1,-1 0,1 0,-32-32,28 28,-11-10,2-1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35.6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41,'5'0,"11"-5,8-1,4 0,3 1,0 1,0 2,0 1,-1 0,-1 1,-1 0,1 1,-1-1,0 0,-4-4,-12-2,-8 4,-4 4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35.9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0,'29'5,"14"2,4-1,0-6,-4-3,-4-1,-5 0,-2 1,-7 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7:41.4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197 121,'-11'226,"-61"209,43-245,3-60,34-138,-2-4</inkml:trace>
  <inkml:trace contextRef="#ctx0" brushRef="#br0" timeOffset="6317.162">0 572,'5'0,"6"0,7 0,4 0,3 0,3 0,1 0,-4 5,-2 2,-5-6,0-3,1 0,2-1,3 1,2 0,1 1,1 0,-5 1</inkml:trace>
  <inkml:trace contextRef="#ctx0" brushRef="#br0" timeOffset="6952.717">621 150,'-33'39,"27"-25,1 1,0-1,1 1,1 0,0 0,1 0,1 0,0 0,1 5,-6 59,-22 216,10-69,8-165,11-60,0-1,1 1,-1-1,0 1,0-1,0 1,0-1,1 1,-1-1,0 0,0 0,1 0,-1 0,0 0,0 0,1 0,-1 0,0 0,0-1,1 1,-1 0,0-1,0 1,0-1,0 1,1-1,-1 0,0 0,0 1,0-1,-1 0,2-1,-1 2,114-101,14-3,-127 102,-1 1,0 0,0 0,1 0,-1 0,1 0,-1 0,0 1,1-1,0 0,-1 1,1-1,0 1,-1-1,1 1,0 0,-1 0,1 0,0 0,-1 0,1 0,0 0,-1 0,1 1,0-1,-1 1,1-1,0 1,-1 0,1-1,-1 1,0 0,1 0,-1 0,0 0,1 1,-1-1,0 0,0 0,0 1,0-1,0 1,0-1,0 1,-1-1,1 1,0-1,-1 1,1 0,-1-1,0 1,0 0,1-1,-1 1,0 0,0 0,1 62,-2-56,0 0,1 1,0-1,0 1,1-1,0 0,1 1,0-1,0 0,1 0,0 0,0 0,1 1,7 5</inkml:trace>
  <inkml:trace contextRef="#ctx0" brushRef="#br0" timeOffset="7777.356">1383 714,'-46'24,"0"1,2 3,1 2,-36 31,25 11,53-71,0 1,0 0,1 0,-1-1,0 1,1 0,-1 0,1 0,-1 0,1 0,0 0,0 0,0 0,0 0,0 0,1 0,-1-1,0 1,1 0,0 0,-1 0,1 0,0-1,0 1,0 0,0 0,0-1,0 1,1-1,-1 1,0-1,1 0,-1 0,1 1,-1-1,1 0,0 0,0 0,-1-1,1 1,0 0,1 0,6-1,0 1,1-1,-1-1,0 0,0 0,0-1,0 0,0-1,0 1,0-2,-1 1,1-1,-1-1,0 1,0-1,-1-1,0 0,0 0,0 0,0-1,-1 0,1-1,12-9,110-95,-129 111,0 1,1-1,-1 0,0 0,1 1,-1-1,1 0,0 1,-1-1,1 0,-1 1,1-1,0 1,0-1,-1 1,1-1,0 1,0 0,-1-1,1 1,0 0,0-1,0 1,0 0,0 0,-1 0,1 0,0 0,0 0,0 0,0 0,0 0,0 1,-1-1,1 0,0 0,0 1,0-1,-1 1,1-1,0 1,0-1,-1 1,1-1,-1 1,1-1,0 1,-1 0,1-1,-1 1,1 0,-1 0,0 0,1-1,-1 1,0 0,1 0,-1 0,0 0,0-1,0 1,0 0,0 0,0 0,0 0,0 0,0-1,0 1,0 0,-1 0,2 39,9 49,-9-86,0-1,0 1,0 0,1-1,-1 1,1-1,0 0,0 1,0-1,0 0,0 0,0 0,1-1,-1 1,1 0,-1-1,1 0,-1 1,1-1,0 0,0-1,0 1,-1 0,1-1,0 1,0-1,0 0,0 0,0 0,15-3,0 0,0-2,-1 1,0-2,0-1,0 0,-1-1,0 0,0-2,-1 0,0 0,5-7,-11 11,17-15,0-1,-2-1,-1-1,0-1,3-8,23-25,-25 28,-2-1,-1-2,-1 0,-2-1,-2 0,-1-2,-1 0,-3 0,5-24,-13 52,-1 0,1 0,-1 0,-1 0,0-1,0 1,-1 0,0-1,0 1,-1 0,0-1,0 1,-1 0,0 0,-1 0,1 0,-2 0,1 1,-1-1,0 1,0 0,-1 0,0 0,-1 1,1 0,-7-6,9 11,0-1,-1 0,1 1,0 0,-1 0,1 0,-1 0,1 0,-1 1,1 0,-1-1,0 1,1 1,-1-1,1 0,-1 1,1 0,-1 0,1 0,-1 0,1 0,0 1,-1 0,1-1,0 1,0 0,0 1,1-1,-1 0,1 1,-1 0,1 0,-7 5,2 0,-1 1,1 0,0 0,1 1,0-1,1 2,0-1,-3 10,-2 14,1 1,2 0,2 0,1 1,1-1,3 1,0 0,2-1,7 34,-7-59,4 30,2 0,1 0,2-1,2 0,1-1,18 31,-20-51,-15-27,-29-50,21 37</inkml:trace>
  <inkml:trace contextRef="#ctx0" brushRef="#br0" timeOffset="8001.605">1581 488,'38'10,"42"2,12 0,0-2,-7-3,-12-7,-9-4,-11-2,-9 1,-8-3,-5-1,-8 1</inkml:trace>
  <inkml:trace contextRef="#ctx0" brushRef="#br0" timeOffset="10969.191">3076 291,'30'-1,"0"0,0-2,0-1,-1-2,0-1,0-1,0-1,24-12,-41 14,-1 0,0 0,0-1,-1-1,0 0,0 0,-1-1,0 0,-1-1,0 0,-1 0,0-1,0 0,-2 0,1 0,-2-1,4-10,-8 22,1 0,0 1,-1-1,1 0,-1 0,1 0,-1 1,0-1,1 0,-1 0,0 0,1 0,-1 0,0 0,0 0,0 0,0 0,0 1,0-1,0 0,0 0,0 0,-1 0,1 0,0 0,0 0,-1 0,1 1,-1-1,1 0,-1 0,1 0,-1 1,1-1,-1 0,0 1,1-1,-1 0,0 1,0-1,1 1,-1-1,0 1,0 0,0-1,0 1,0 0,1-1,-1 1,0 0,0 0,0 0,0 0,0 0,0 0,0 0,0 0,0 0,0 1,-7 7,0 0,1 1,0 0,0 0,1 1,1 0,-1 0,1 0,1 1,0-1,0 4,1-6,-25 78,3 2,5 1,-7 77,5-21,-57 284,66-378,-2-2,-3 0,-1-1,-12 19,25-58,1-1,-1 0,0 0,-1-1,0 0,0 0,-1 0,1-1,-2 0,1-1,0 1,-1-2,0 1,0-1,-1-1,1 1,-10 0,14-2,0-1,0 0,0-1,0 1,0-1,0 0,-1 0,1-1,0 0,0 1,0-2,0 1,0-1,0 1,1-1,-1-1,0 1,1-1,0 1,-1-1,1-1,0 1,1 0,-1-1,0 0,1 0,0 0,0 0,0-1,1 1,-1-1,1 1,0-1,0-3,-2-4,1 1,1-1,0 0,1 0,0 1,1-1,0 0,1 0,0 0,1 0,1 1,-1-1,2 1,0-1,0 1,1 0,0 1,1-1,0 1,4-5,10-12,0 0,2 1,1 1,1 1,2 1,16-11,-2 2,-2 1,0 2,2 2,1 1,18-6,-35 21</inkml:trace>
  <inkml:trace contextRef="#ctx0" brushRef="#br0" timeOffset="11589.109">3839 658,'-19'9,"1"2,0 0,0 2,1 0,1 0,0 2,1 0,1 1,0 0,1 1,1 0,1 1,-7 15,16-30,0 0,1 0,0 0,-1 0,1 1,1-1,-1 0,0 1,1-1,0 1,0-1,0 0,0 1,0-1,1 1,-1-1,1 0,0 1,0-1,0 0,1 0,-1 0,1 0,-1 0,1 0,0 0,0 0,1-1,-1 1,0-1,1 0,0 1,-1-1,1 0,0-1,0 1,0 0,0-1,3 1,8 2,0-1,0-1,0-1,0 0,0 0,0-2,0 0,0 0,0-1,0-1,0 0,0-1,-1-1,0 0,0 0,0-1,-1-1,0-1,0 1,0-2,-1 1,4-6,-11 9,1-1,-1 0,0 0,0-1,0 1,-1-1,0 0,-1 0,1 0,-1 0,0 0,-1 0,0-1,0 1,-1 0,0-1,0 1,-1-1,1 1,-2 0,1 0,-1-1,0 1,0 0,-1 0,0 1,-1-1,1 1,-1-1,0 1,-1 0,1 0,-1 1,0 0,-1 0,1 0,-1 0,0 1,0 0,-1 0,-1 0,0 0,0 0,0 1,0 1,-1 0,1 0,-1 0,0 1,1 0,-1 1,0 0,1 0,-1 1,0 0,1 0,-1 1,1 0,-2 1,-9 5</inkml:trace>
  <inkml:trace contextRef="#ctx0" brushRef="#br0" timeOffset="11938.499">4290 968,'-1'0,"1"0,-1 1,0-1,0 0,0 0,0 0,1 0,-1 0,0 0,0 0,0 0,0-1,1 1,-1 0,0 0,0-1,0 1,1 0,-1-1,0 1,1-1,-1 1,0-1,1 1,-1-1,0 1,1-1,-1 0,1 1,-1-1,1 0,0 0,-1 1,1-1,0 0,-1 0,1 1,0-1,0 0,0 0,0 0,0 0,0 1,0-1,0 0,0 0,0 0,0 0,0 1,1-1,-1 0,0 0,0 0,1 1,-1-1,1 0,-1 1,1-1,-1 0,5-29,1 1,1-1,2 1,0 1,2 0,2 0,0 1,2 1,0 0,2 1,7-8,-13 22,0-1,0 1,1 1,0 0,1 1,0 0,1 1,-1 1,2 0,2-1,-15 7,0 0,0 0,0 1,0-1,0 0,0 1,0 0,0-1,0 1,1 0,-1 0,0 0,0 0,0 0,0 1,0-1,0 1,0-1,0 1,0 0,0 0,0 0,0 0,0 0,0 0,-1 0,1 1,0-1,-1 1,1-1,-1 1,0-1,1 1,-1 0,0 0,0 1,6 14</inkml:trace>
  <inkml:trace contextRef="#ctx0" brushRef="#br0" timeOffset="29363.352">2540 911,'0'5,"-5"11,-6 8,-6 4,-5 3,-4 0,-2 0,-1 0,-5-6,-2-2,1-1,1 2,2-4,1-6,7-4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39.1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1 129,'45'92,"-5"99,-12-20,-29-143,1-11,2-34,63-310,21 84,-73 220,-1 6</inkml:trace>
  <inkml:trace contextRef="#ctx0" brushRef="#br0" timeOffset="433.482">481 553,'-10'14,"-3"15,1 6,2 3,3 0,3-7</inkml:trace>
  <inkml:trace contextRef="#ctx0" brushRef="#br0" timeOffset="1202.11">594 214,'-5'-4,"-2"2,-3 2,3 1,4-4,2 3,1 1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37.4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28 160,'-2'2,"0"-1,0 1,0-1,1 1,-1-1,1 1,-1 0,1 0,-1 0,1 0,0 0,0 0,0 0,0 0,0 0,1 0,-1 1,1-1,-1 0,1 1,0-1,0 0,0 1,0-1,0 1,0 0,-3 364,3-353,0-48,30-161,-13 137,2 1,2 0,3 2,7-9,23-4,-53 67,1 0,0 0,-1 0,1 0,0 1,0-1,0 0,-1 1,1-1,0 1,0 0,0 0,0 0,0 0,0 0,0 0,0 0,-1 0,1 1,0-1,0 1,0 0,0-1,-1 1,1 0,0 0,-1 0,1 0,-1 0,1 1,-1-1,1 0,-1 1,0-1,0 1,0-1,0 1,0 0,0-1,0 1,0 0,0 1,37 151,-20-107,-10-28</inkml:trace>
  <inkml:trace contextRef="#ctx0" brushRef="#br0" timeOffset="333.875">480 639,'-9'29,"-4"14,1 1</inkml:trace>
  <inkml:trace contextRef="#ctx0" brushRef="#br0" timeOffset="749.093">593 272,'-5'5,"-1"-3,0 3,-4 0,5 0,3-2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54.18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11 0,'0'10,"0"12,0 8,0 3,0 1,0-1,0 0,0-2,0-1,0-1,-4-6,-2-6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55.150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66 0,'-14'5,"-5"6,1-3,8-4,6-6,8-4,4 0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55.498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79 0,'-5'34,"-6"25,-1 7,-4-7,1-9,3-8,4-11</inkml:trace>
  <inkml:trace contextRef="#ctx0" brushRef="#br0" timeOffset="387.318">108 0,'-5'16,"1"-1,1 1,0 0,1-1,1 1,1 0,0 0,1 0,0 0,2 0,0 0,0-1,2 1,0-1,2 2,74 89,-77-102,0-1,0 0,0 0,0 0,0 0,1-1,-1 1,1-1,-1 0,1-1,0 1,0-1,0 0,0 0,0 0,0-1,0 0,0 0,0 0,0-1,0 1,0-1,0 0,0-1,0 1,0-2,-1 1,0-1,0 1,0-1,0-1,0 1,0-1,-1 1,0-1,0 0,0 0,0 0,0 0,-1-1,0 1,0-1,0 0,0 1,-1-1,0 0,0 0,0 0,5-114,-6 109,-2-103,1 88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57.333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200 489,'-12'3,"1"0,0 0,0 2,1-1,-1 1,1 1,0 0,0 0,1 1,0 0,0 1,0 0,1 0,1 1,-1 0,1 0,1 1,0 0,0 0,1 0,-3 9,7-17,0 1,0-1,0 0,0 1,1-1,-1 0,1 1,0-1,0 1,0-1,0 1,0-1,0 0,1 1,-1-1,1 1,-1-1,1 0,0 1,0-1,0 0,0 0,1 0,-1 0,1 0,-1 0,1 0,-1 0,1-1,0 1,0-1,0 1,0-1,0 0,0 0,0 1,1-2,-1 1,0 0,1 0,-1-1,0 1,1-1,-1 0,1 0,-1 1,1-2,-1 1,0 0,1 0,-1-1,1 0,-1 1,0-1,1 0,-1 0,0 0,0 0,2-2,24-21,-1-2,-1-1,-2-1,0-1,-2-1,-1-1,-2-1,-1-1,-1 0,0-6,-6 14,0 0,-1 0,-2-1,-1 0,-1-1,-1 1,-1-1,-1 0,-2-13,-1 33,-1 0,1 0,-1-1,-1 1,0 1,0-1,0 0,-1 0,1 1,-2-1,1 1,-1 0,0 0,0 0,-1 1,1-1,-1 1,1 4,0 0,0 1,1 0,-1-1,0 1,0 0,0 1,1-1,-1 1,0 0,0-1,1 2,-1-1,1 0,-1 1,1 0,-1-1,1 1,0 1,0-1,0 0,0 1,0-1,1 1,-1 0,1 0,0 0,0 0,0 1,0-1,0 0,1 1,-1 0,-6 11,1 0,1 0,0 1,1 0,0 0,2 1,0-1,0 1,2 0,0 0,1-1,0 1,2 0,0 0,1-1,0 1,2-1,0 0,0 0,2 0,0-1,4 6,135 243,-134-246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57.536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19 1,'-9'34,"1"15,7-4,4-11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57.73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1 1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59.050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199 0,'-18'10,"1"1,1 1,0 0,1 1,0 1,1 0,0 1,1 1,1 0,0 0,2 1,-4 7,12-20,0 1,0-1,1 1,-1 0,1 0,0 0,0 0,1 0,-1 0,1 0,0 0,0 0,1 0,0-1,0 1,0 0,0 0,1 0,-1-1,1 1,1 0,-1-1,1 0,-1 0,1 0,0 0,1 0,-1 0,1-1,-1 1,1-1,0 0,0-1,1 1,-1 0,1-1,-1 0,1 0,2 0,3 1,0 0,1-1,-1-1,0 0,1 0,-1-1,0 0,1-1,-1 0,0 0,1-1,-1-1,0 0,15-3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8:00.21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0,'0'29,"4"9,3-1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8:41.6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279 0,'-23'2,"0"2,0 0,1 1,-1 1,1 1,1 1,-1 1,-15 10,36-18,-1-1,1 1,0 0,0-1,-1 1,1 0,0 0,0 0,0 0,0 0,0 0,0 0,0 0,1 0,-1 1,0-1,1 0,-1 1,0-1,1 0,0 1,-1-1,1 1,0-1,0 0,0 1,0-1,0 1,0-1,0 1,0-1,0 0,1 1,-1-1,1 1,-1-1,1 0,0 0,-1 1,1-1,0 0,0 0,0 0,0 0,0 0,0 0,0 0,0 0,0 0,0 0,0 0,1-1,62 39,-55-36,0 2,-1-1,1 1,-1 0,0 0,-1 1,1 1,-1-1,0 1,-1 0,0 0,0 1,0 0,-1 0,-4-4,1 0,-1 0,0 0,-1-1,1 1,-1 0,1 1,-1-1,-1 0,1 0,0 0,-1 0,0 0,0-1,0 1,0 0,-1 0,0 0,1-1,-1 1,0-1,-1 0,1 1,-1-1,1 0,-1 0,0-1,0 1,0-1,-4 3,-2 2,-1 0,1-1,-1 0,-1 0,1-1,-1 0,0-1,0-1,0 0,-5 1,-37 0,30-4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8:00.368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1,'0'0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8:00.685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8 55,'-3'16,"1"0,0 0,2 0,-1 0,2 0,0 0,1 0,1 0,0-1,1 1,1-1,0 0,1 0,3 4,-8-16,1-1,0 1,0-1,0 0,0 1,0-1,0 0,1 0,-1 0,1 0,-1-1,1 1,0-1,0 0,-1 0,1 0,0 0,0 0,0 0,0-1,1 1,-1-1,0 0,0 0,0 0,0-1,0 1,0-1,0 1,0-1,0 0,0 0,0 0,0-1,-1 1,1-1,0 0,-1 1,1-1,-1 0,0 0,0-1,0 1,0 0,0-1,0 1,0-1,-1 0,5-5,-1 1,1-1,-2 0,1 0,-1 0,-1-1,1 1,-1-1,-1 0,0 0,0 0,-1 0,0-1,0 1,-1 0,0 0,-1 0,0-1,-1 1,1 0,-2 0,1 0,-1 1,-1-1,0 0,0 1,0 0,-1 0,0 1,-6-8,7 13,1 0,0 0,-1 0,1 0,-1 1,0-1,0 1,1 0,-1 0,0 0,0 1,0-1,0 1,0 0,0 0,0 0,0 1,0-1,0 1,0 0,0 0,1 1,-1-1,0 1,1-1,-1 1,-1 1,-14 9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8:01.168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1 162,'103'-140,"-102"139,0 0,1 1,-1-1,1 1,-1-1,1 1,0-1,-1 1,1 0,-1 0,1 0,-1 0,1 0,0 0,-1 0,1 1,-1-1,1 0,-1 1,1-1,-1 1,1 0,-1 0,0-1,1 1,-1 0,0 0,1 0,-1 0,0 0,0 1,0-1,0 0,0 1,0-1,-1 0,1 1,0-1,-1 1,1-1,-1 1,1-1,-1 1,0-1,0 1,1 0,-1-1,0 1,-1-1,1 1,10 20,-6-17,0 0,1 0,-1-1,1 0,0 0,0 0,0 0,0-1,1 0,0 0,-1 0,1-1,0 1,0-2,0 1,1-1,-1 1,0-2,1 1,-1-1,0 0,1 0,-1-1,0 0,0 0,1 0,-1-1,0 0,0 0,0 0,-1-1,1 0,-1 0,1-1,-1 1,0-1,0 0,0-1,-1 1,0-1,0 0,3-3,9-43,-12 27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59.79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141 0,'0'737,"0"-735,-1 0,1 0,-1 0,1-1,-1 1,1 0,0 0,0 0,0 0,0 0,0 0,0 0,0 0,1 0,-1 0,1 0,0-1,-1 1,1 0,0 0,0-1,0 1,0 0,0-1,0 1,1-1,-1 1,1-1,-1 0,1 1,-1-1,1 0,-1 0,1 0,0 0,0-1,1 2,9-8</inkml:trace>
  <inkml:trace contextRef="#ctx0" brushRef="#br0" timeOffset="217.028">0 424,'15'5,"18"1,9 0,3-1,-3-2,-3-1,-3-1,-4 0,-1-1,-2 0,-6-1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57.948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12 408,'-4'-29,"-3"-19,6-6,7 2,3 4,5 6,5 5,3 9,-1 4,0 7,1 5,-2 11,-6 4</inkml:trace>
  <inkml:trace contextRef="#ctx0" brushRef="#br0" timeOffset="381.597">351 211,'13'-7,"0"1,0-2,-1 0,-1 0,1-1,-1-1,-1 0,0 0,0-1,-1 0,-1-1,1 0,-2 0,0-1,2-4,-9 16,1 0,0-1,-1 1,0 0,1 0,-1-1,1 1,-1 0,0-1,0 1,0 0,0-1,0 1,0 0,0-1,0 1,-1 0,1-1,0 1,-1 0,1 0,-1-1,0 1,1 0,-1 0,0 0,0 0,0 0,1 0,-1 0,0 0,0 0,-1 0,1 0,0 1,0-1,0 0,0 1,-1-1,1 1,0-1,0 1,-1 0,1-1,0 1,-1 0,1 0,-1 0,1 0,0 0,-1 0,1 1,0-1,-1 0,1 1,0-1,0 1,-1-1,1 1,-1 0,-16 8,1 1,0 1,1 1,0 0,1 1,0 0,1 1,0 1,1 1,1-1,-4 9,12-20,0 0,0 0,0 0,1 0,0 0,0 1,0-1,0 1,1 0,0 0,0 0,0 0,0 0,1 1,0-1,0 0,0 1,1-1,0 1,0-1,0 0,1 1,0-1,0 1,0-1,0 0,1 0,0 0,0 0,1 0,-1 0,1 0,0-1,0 1,1-1,-1 0,1 0,0 0,0-1,1 1,8 1,1 0,0-1,0 0,0-2,0 1,1-2,-1 0,1 0,-1-2,1 0,-1 0,1-1,30-1,-21 2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8:03.317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83 555,'-5'2,"0"0,0 0,0 1,1 0,0 0,-1 0,1 0,0 1,0-1,1 1,-1 0,1 0,0 0,0 1,0-1,1 1,-1 0,1 0,0 0,1 0,-1 0,1 0,0 0,0 0,0 6,-1 63,2-72,0 0,0 0,1-1,-1 1,1 0,0 0,-1-1,1 1,0 0,0-1,0 1,0-1,0 1,0-1,1 1,-1-1,0 0,1 0,-1 0,1 0,-1 0,1 0,0 0,-1 0,1 0,0-1,0 1,0-1,-1 1,1-1,0 0,0 0,0 0,0 0,-1 0,1 0,0 0,0-1,9-3,-1 0,-1-1,1-1,-1 0,0 0,0 0,0-1,-1-1,0 1,-1-1,0-1,0 1,-1-1,0 0,0-1,-1 1,0-1,-1 0,0-1,0 1,1-7,0 1,0-1,-2 0,0 0,-1-1,0 1,-2 0,0-1,-1 1,-1 0,0-1,-1 1,-1 0,-1-1,4 15,0 0,0 0,-1 0,1 0,0 1,-1-1,0 0,1 1,-1 0,0-1,0 1,-1 0,1 0,0 0,-1 0,1 0,-1 1,0-1,1 1,-1 0,0-1,0 1,0 1,0-1,0 0,0 1,0-1,-2 1,-3 8,29-2,-8-9,-1 0,0-1,0-1,-1 0,1 0,-1-1,0-1,-1 0,1 0,-1-1,-1 0,0-1,0 0,0 0,-1-1,-1 0,0-1,0 1,4-11,50-139,-55 272,47 639,-49-719,8 53,-4 0,-4 1,-5 53,0-128,1 0,-2-1,1 0,-1 1,-1-1,0 0,0 0,-1 0,-1 0,1-1,-2 0,1 0,-7 8,11-16,0 0,1 0,-1-1,0 1,0 0,0 0,0-1,0 1,0-1,0 1,0-1,0 1,0-1,0 0,0 0,-1 1,1-1,0 0,0 0,0 0,0 0,0 0,-1 0,1-1,0 1,0 0,0 0,0-1,0 1,0-1,0 1,0-1,0 1,0-1,0 0,0 0,0 1,0-1,1 0,-1 0,0 0,1 0,-1 0,0 0,1 0,-1-1,-17-51,17-209,13 136,-6 94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8:04.63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1 517,'30'-23,"0"0,-2-2,-1-2,-1 0,-1-1,-1-2,-2 0,-1-2,-1 0,-2-2,5-14,-22 48,0-1,0 0,0 1,-1-1,1 0,0 0,-1 1,1-1,0 0,-1 0,1 0,-1 0,1 0,-1 0,0 0,1 0,-1 0,0 0,0 0,0 0,1 0,-1 0,0 0,0 0,-1 0,1 0,0 0,0 0,0 0,-1 0,1 0,-1 0,1 0,-1 0,1 0,-1 0,1 0,-1 0,0 1,1-1,-1 0,0 0,0 1,0-1,1 0,-1 1,0-1,0 1,0-1,0 1,0 0,0-1,0 1,0 0,0 0,0 0,0-1,0 1,0 0,0 1,-1-1,-8 6,0 1,0 1,1 0,0 0,0 1,1 0,0 1,1-1,0 2,1-1,0 1,0 0,1 0,-2 6,4-12,0-1,1 2,-1-1,1 0,0 0,0 1,0 0,1-1,0 1,0 0,0-1,1 1,0 0,0 0,1-1,-1 1,1 0,0-1,1 1,-1 0,1-1,0 0,1 1,-1-1,1 0,0 0,0 0,1-1,0 1,-1-1,1 0,1 0,-1 0,0 0,1-1,0 0,0 0,0 0,0-1,1 1,-1-1,14 0,0-1,0-1,-1-1,1-1,0 0,-1-1,1-1,-1-1,0 0,-1-2,1 0,-1-1,0 0,-1-2,0 0,-1 0,0-2,0 0,-2 0,1-1,-1-1,-1 0,-1-1,6-10,15-49,-32 74,-1-1,0 1,1 0,-1 0,0 0,1 0,-1 0,0 0,1-1,-1 1,0 1,1-1,-1 0,0 0,1 0,-1 0,0 0,1 1,-1-1,0 0,1 0,-1 1,1-1,-1 1,1-1,-1 0,1 1,-1-1,1 1,-1-1,1 1,-1-1,1 1,0 0,-1-1,1 1,0-1,0 1,-1 0,1-1,0 1,0 0,0-1,0 1,0 0,0 0,-4 4,1 1,-1-1,1 1,0 0,1 0,0 0,0 1,0-1,0 1,1-1,0 1,1-1,0 1,0-1,0 1,0 0,1-1,0 1,1-1,0 0,0 1,0-1,0 0,1 0,0 0,0-1,1 1,0-1,0 1,0-1,0 0,1-1,0 1,0-1,0 0,1 0,-1-1,4 2,0-2,0-2,0 1,1-1,-1 0,0-1,0 0,0-1,0 0,0 0,0-1,0 0,0-1,0 0,-1 0,1-1,-1 0,0 0,1-2,133-102,-129 97,0 0,-1-2,-1 1,0-2,0 1,-1-1,-1-1,-1 0,0 0,-1-1,0 0,-1 0,-1 0,2-17,-6 31,0 1,0-1,-1 0,1 1,0-1,-1 0,0 0,1 0,-1 1,0-1,0 0,0 0,0 0,-1 1,1-1,0 0,-1 0,1 1,-1-1,0 0,1 1,-1-1,0 0,0 1,0-1,0 1,0-1,0 1,-1 0,1 0,0-1,-1 1,1 0,-1 0,1 0,-1 0,0 1,1-1,-1 0,0 1,1-1,-1 1,0-1,0 1,0 0,1 0,-1 0,0 0,0 0,0 0,1 1,-1-1,0 0,0 1,1 0,-1-1,0 1,1 0,-1 0,0 0,1 0,0 0,-1 0,1 0,-1 1,-6 8,0-1,1 2,0-1,1 1,0 0,1 0,0 1,1 0,0-1,1 1,-2 12,4-18,0 0,0 0,0 0,1 0,0 0,0 0,1 0,-1 1,1-1,1-1,-1 1,1 0,0 0,0 0,1-1,0 1,0-1,0 0,0 0,1 0,0 0,0-1,0 1,1-1,0 0,2 0,1-1,-1 1,1-2,0 1,0-1,0 0,0-1,0 0,0 0,1-1,-1 0,0 0,0-1,1 0,-1 0,7-3,4-3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8:05.12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0 248,'419'-29,"-168"1,-260 28,0 0,0-1,0 0,0 0,0-1,0 0,0-1,0 0,0 0,1-1,0 0,0 0,0-1,0 0,-3-3,4 1,0 1,0-1,1 0,0 0,1 0,-1-1,1 0,1 0,0-1,0 1,0-1,1 0,0 0,0-3,-1-12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9:07.818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320 23,'29'-23,"-37"50,-9 1,-2 0,0-1,-2-1,-1-1,-1 0,-15 11,-69 77,48-34,44-61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9:25.7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573 92,'-205'242,"-55"128,160-256,100-114,0-1,0 1,0 0,0 0,0 0,0-1,0 1,0 0,0 0,-1-1,1 1,0 0,0 0,0 0,0-1,0 1,0 0,-1 0,1 0,0 0,0 0,0-1,-1 1,1 0,0 0,0 0,0 0,-1 0,1 0,0 0,0 0,-1 0,1 0,0 0,0 0,0 0,-1 0,1 0,0 0,0 0,-1 0,1 0,0 0,0 0,-1 0,1 0,12-24,31-43,3 2,3 2,19-17,2-3,189-221,-177 234,-80 70,0 1,-1-1,1 0,0 1,-1-1,1 1,0-1,-1 1,1 0,-1 0,1 0,-1 0,1 0,-1 0,0 0,1 0,-1 0,0 1,0-1,0 0,0 1,0-1,0 1,-1-1,1 1,0-1,-1 1,1 0,-1-1,1 1,-1 0,0 0,0-1,0 1,0 0,0-1,0 1,-1 0,1 0,0-1,-1 1,1 0,-1 0,1 1,-2 60,-3 0,-2 0,-11 42,-15 173,34-262,0-14,0 1,0-1,-1 1,1-1,-1 0,1 1,-1-1,0 1,0-1,0 1,0-1,0 1,0-1,-1 1,1-1,-1 1,0-1,0 0,0 1,0-1,0 0,0 0,-1 0,1 0,-1 0,1 0,-1 0,0 0,0-1,0 1,0-1,0 1,0-1,0 0,0 0,-1 0,0 1,-8-5,0 1,1-1,-1-1,1 0,-1 0,1-1,1-1,-1 1,1-2,-7-4,-33-20,-147-74,168 94,4 3</inkml:trace>
  <inkml:trace contextRef="#ctx0" brushRef="#br0" timeOffset="1314.283">742 769,'58'-33,"-3"-3,-1-2,-1-2,-2-3,7-11,-28 27,-1-1,-2-2,-1-1,-1-1,12-21,-25 33,0 1,-1-1,-1-1,-1 0,-1 0,-1-1,-1 0,-1 0,-1-1,0 1,-2-8,-1 28,-1 0,1 0,-1 0,0 0,1 0,-1 0,0 1,0-1,-1 0,1 0,0 0,-1 0,1 0,-1 0,1 0,-1 0,0 0,0 1,0-1,0 0,0 0,0 1,-1-1,1 1,0-1,-1 1,1 0,-1 0,1-1,-1 1,0 0,0 0,1 1,-1-1,0 0,0 1,0-1,0 1,0-1,0 1,0 0,0 0,0 0,0 0,0 0,0 0,0 1,0-1,0 1,0-1,1 1,-1 0,0-1,0 1,0 0,-1 2,-21 15,1 2,1 0,1 2,1 1,0 0,2 1,1 1,1 1,1 0,1 1,2 0,0 2,2-1,2 1,0 1,3-15,2-1,0 1,1 0,0 0,1 0,1-1,0 1,1 0,1 0,0 0,1 0,1-1,2 7,-2-16,0 0,1 0,0 0,0 0,1-1,-1 1,1-1,0-1,0 1,0-1,0 0,1-1,-1 1,1-1,-1-1,1 1,0-1,0 0,0 0,0-1,0 0,0-1,0 1,0-1,0 0,22-5,-1 0,1-2,-1-1,0-1,-1-2,-1 0,0-2,0-1,-1-1,17-15,96-78,-136 108,0-1,0 0,0 1,1-1,-1 1,1-1,-1 1,1 0,-1 0,1 0,-1 1,1-1,0 0,0 1,-1 0,1 0,0 0,-1 0,1 0,0 0,0 1,-1-1,1 1,0 0,-1 0,1 0,-1 0,1 0,-1 1,0-1,1 1,-1-1,0 1,0 0,0 0,0 0,0 0,-1 0,1 0,-1 1,1-1,-1 1,0-1,0 1,0-1,1 2,-1 6,0 1,-1-1,0 0,-1 1,0-1,0 0,-1 1,-1-1,0 0,0-1,-1 1,0 0,0-1,-1 0,0 0,-1 0,0-1,-5 5,5-5,-1 1,0-2,0 1,-1-1,0 0,0-1,0 1,-1-2,0 1,0-1,-1-1,0 0,-8 3,84-6,170-4,-218 0,1 0,-1-2,0 0,0-1,0 0,-1-2,0 0,0-1,-1-1,0 0,-1-1,0-1,10-10,-2-15,-22 36,-1 1,0-1,0 1,1-1,-1 0,0 1,0-1,0 0,1 0,-1 1,0-1,0 0,0 1,0-1,0 0,-1 1,1-1,0 0,0 1,0-1,-1 0,1 1,0-1,-1 0,1 1,0-1,-1 1,1-1,-1 0,1 1,-1-1,1 1,-1 0,1-1,-1 1,0-1,1 1,-1 0,1 0,-1-1,0 1,1 0,-1 0,0 0,0-1,1 1,-1 0,0 0,1 0,-1 0,0 0,1 1,-1-1,0 0,1 0,-1 0,0 1,-7 1,1 1,-1 0,1 0,0 1,0 0,0 0,0 0,1 1,0 0,0 1,0-1,0 1,1 0,0 0,1 1,-1 0,1 0,0 0,1 0,-2 4,4-8,-1-1,1 1,0 0,0 0,0 0,1 0,-1 0,1 0,-1 0,1 0,0 0,0 0,0 0,1 0,-1 1,1-1,0-1,-1 1,1 0,1 0,-1 0,0 0,1-1,-1 1,1 0,0-1,0 0,0 1,0-1,0 0,1 0,-1 0,1 0,3 2,1 1,1-1,-1-1,0 1,1-1,0-1,0 1,0-1,0 0,0-1,8 0,-2 1,0-1,-1 0,1-1,0 0,0-2,0 1,-1-2,1 0,-1 0,1-2,-1 1,-1-2,1 1,-1-2,0 0,0 0,-1-1,0-1,0 1,7-10,-17 17,9-8,0-2,0 0,-2 0,1 0,-1-1,-1 0,0-1,-1 0,0 0,3-13,-9 22,0 1,-1-1,1 1,-1 0,0-1,0 1,-1 0,1-1,-1 1,0 0,1 0,-1 0,0 0,-1 0,1 1,0-1,-1 1,0-1,0 1,1 0,-1 0,0 0,0 1,-1-1,1 1,0-1,-1 1,1 0,0 1,-1-1,1 0,-1 1,1 0,-1 0,0 0,1 0,-1 0,-1 1,-6 10,35-2,124-20,-117 6,213-30,-215 34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8:39.4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409 64,'7'4,"0"0,0-1,1 0,-1 0,0 0,1-1,0 0,0-1,-1 0,1 0,0 0,0-1,0 0,0-1,0 0,0 0,0-1,251-77,-258 79,0-1,0 0,1 0,-1 1,0-1,0 0,1 1,-1-1,0 1,1 0,-1-1,0 1,1 0,-1 0,0 0,1 0,-1 0,1 0,-1 0,0 0,1 1,-1-1,0 1,1-1,-1 1,0-1,0 1,1 0,-1-1,0 1,0 0,0 0,0 0,0 0,0 0,0 0,0 0,0 0,-1 0,1 1,0-1,-1 0,1 0,-1 1,1-1,-1 0,0 1,0-1,1 0,-1 1,0-1,0 1,0 0,-41 196,25-119,3 2,5 0,1 44,9 302,-2-423,1-2,0-1,-1 1,1 0,-1 0,0-1,1 1,-1 0,0 0,0-1,0 1,0 0,-1 0,1-1,0 1,-1 0,1 0,-1-1,1 1,-1-1,0 1,0 0,0-1,0 1,0-1,0 0,0 1,0-1,-1 0,1 0,-1 0,1 0,0 0,-1 0,0 0,1 0,-1-1,1 1,-1 0,0-1,0 1,1-1,-1 0,0 0,-131-60,109 48,-1 2,0 1,0 1,-1 1,0 1,0 1,-1 2,-18-1,23 3,1 0,-1 1,1 2,0 0,0 1,0 1,0 1,0 1,1 1,0 0,0 2,1 0,0 1,-9 8,25-16,0-1,0 1,0 0,0 0,1 1,-1-1,1 0,0 1,0 0,0-1,0 1,0 0,0 0,1 0,-1 0,1 1,0-1,0 0,0 0,0 1,1-1,0 1,-1-1,1 0,0 1,1-1,-1 1,0-1,1 0,0 1,1 2,8 7</inkml:trace>
  <inkml:trace contextRef="#ctx0" brushRef="#br0" timeOffset="366.341">353 685,'43'-10,"29"-3,6 1,1 2,-9 3,-12 3,-11 1,-8 3,-6 0,-4 0,-2 0,-6 1</inkml:trace>
  <inkml:trace contextRef="#ctx0" brushRef="#br0" timeOffset="786.31">1312 656,'-19'14,"0"2,1 0,1 1,1 1,0 0,2 1,0 1,1 0,1 1,1 0,-8 22,17-40,1 1,0 0,0-1,0 1,1-1,-1 1,1 0,0 0,0-1,0 1,0 0,1 0,-1-1,1 1,0 0,0-1,1 1,-1-1,1 0,0 1,0-1,0 0,0 0,0 0,0 0,1 0,0-1,-1 1,1-1,0 0,0 1,1-2,-1 1,0 0,1 0,-1-1,1 0,-1 0,1 0,-1 0,1 0,0-1,0 0,-1 1,1-2,0 1,0 0,-1-1,1 1,1-1,5-3,0 0,0 0,-1 0,1-1,-1-1,0 1,-1-2,1 1,-1-1,0 0,-1-1,0 0,0 0,-1-1,0 1,0-1,-1-1,0 1,-1-1,0 0,0 0,-1 0,-1 0,1-1,-2 1,1-1,-2 1,1-1,-1 1,-1-1,0 0,0 1,-1-1,-1 1,0 0,0 0,-4-9,5 16,0-1,0 1,-1-1,1 1,-1 0,0 0,1 0,-1 1,0-1,-1 1,1-1,0 1,-1 0,1 0,-1 1,0-1,0 1,0 0,1-1,-1 2,0-1,0 0,0 1,0 0,0 0,0 0,0 0,0 1,0 0,0 0,0 0,0 0,0 0,0 1,1 0,-3 0,-14 10</inkml:trace>
  <inkml:trace contextRef="#ctx0" brushRef="#br0" timeOffset="1105.605">1594 1023,'-6'-12,"-1"0,2-1,-1 1,2-1,0 0,0 0,1 0,1-1,0 1,1-1,0 1,1-1,1 1,0-1,1 1,0-1,1 1,1 0,0 0,1 0,0 1,1-1,0 1,1 0,0 1,1 0,2-2,-9 11,5-5,-1 0,2 1,-1 0,0 0,1 0,0 1,1 0,-1 0,1 0,0 1,0 1,0-1,0 1,4 0,3 7,-4 4</inkml:trace>
  <inkml:trace contextRef="#ctx0" brushRef="#br0" timeOffset="1401.753">2102 571,'-26'14,"0"2,2 0,-1 1,2 2,0 0,2 1,0 2,-12 15,30-34,1 0,-1 0,1 1,-1-1,1 1,0-1,0 1,1 0,-1 0,1 0,-1 0,1 0,1 0,-1 0,0 0,1 0,0 0,0 0,0 0,1 0,-1 1,1-1,0 0,0 0,1 0,-1-1,1 1,-1 0,1 0,1-1,-1 1,0-1,1 0,-1 0,1 0,0 0,0 0,1 0,-1-1,0 0,1 1,3 0,7 4,1-1,1-1,-1 0,1-1,0-1,0 0,0-1,0-1,1 0,-1-2,0 0,0 0,0-2,0 0,1 0,7-4</inkml:trace>
  <inkml:trace contextRef="#ctx0" brushRef="#br0" timeOffset="1885.848">2301 882,'30'-2,"1"-2,-1 0,0-3,0 0,12-6,-31 10,-1 1,0 0,-1-1,1-1,-1 1,0-1,0-1,0 0,-1 0,0-1,0 0,0 0,-1-1,0 0,0 0,0-1,-1 1,2-6,-7 12,0 0,0 0,-1-1,1 1,-1-1,1 1,-1 0,1-1,-1 1,0-1,0 1,0-1,0 0,0 1,0-1,0 1,0-1,0 1,-1-1,1 1,-1 0,1-1,-1 1,0-1,1 1,-1 0,0 0,0-1,0 1,0 0,0 0,0 0,0 0,0 0,-1 0,1 0,0 0,0 1,-1-1,1 1,-1-1,1 0,-1 1,1 0,-70-4,59 6,1 2,0 0,0 0,0 1,1 0,-1 1,1 0,0 0,1 1,0 1,0-1,0 2,1-1,1 1,-1 0,1 1,1-1,0 1,0 1,1-1,0 1,1 0,0 0,0 3,4-11,-1 1,1-1,0 0,0 0,0 0,1 0,-1 0,1 0,0 0,-1 0,2 0,-1 0,0 0,0 0,1 0,-1-1,1 1,0-1,0 1,0-1,0 1,1-1,-1 0,0 0,1 0,-1-1,1 1,0-1,0 1,0-1,-1 0,1 0,0 0,1 0,-1-1,1 1,123 5,-106-7,13 0,-6 0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9:31.9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1 158,'163'25,"14"-49,-178 24,1-1,-1 1,0-1,1 1,-1-1,1 0,-1 1,0-1,1 1,0-1,-1 0,1 1,-1-1,1 0,0 0,-1 1,1-1,0 0,0 0,0 0,-1 1,1-1,0 0,0 0,0 0,1 0,-1 1,0-1,0 0,0 0,0 0,1 1,-1-1,0 0,1 0,-1 1,1-1,-1 0,1 1,-1-1,1 0,-1 1,1-1,-1 1,1-1,0 1,-1-1,1 1,0 0,0-1,-1 1,1 0,0-1,0 1,0 0,-1 0,1 0,0 0,0 0,0 0,-1 0,2 0,-63-33,51 29,0 0,0-1,0 0,1-1,0 0,0-1,0 0,1 0,0-1,0 0,2-5,5 2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9:32.9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106 1,'-15'19,"-4"16,-4 2,2 0,5-2,5-7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9:31.4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1,'111'484,"-109"-476,-2-3,1 1,-1-1,1 0,1 0,-1 0,1 0,0 0,0 0,0-1,1 1,-1-1,1 1,0-1,1 0,-1 0,2 1,-1-5,-1-1,0-1,0 1,0 0,0-1,-1 1,1-1,0 0,-1 0,1 0,-1-1,1 1,-1 0,0-1,0 1,0-1,-1 0,1 0,-1 0,1 0,-1 0,0 0,0 0,0-2,97-293,2 115,-93 172,-6 6</inkml:trace>
  <inkml:trace contextRef="#ctx0" brushRef="#br0" timeOffset="1001.52">678 453,'-5'24,"-1"12,0 6,6 0,3-3,5-7,2-14,0-11</inkml:trace>
  <inkml:trace contextRef="#ctx0" brushRef="#br0" timeOffset="1267.047">707 142,'-5'10,"-2"2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9:39.1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0,'5'0,"6"0,6 0,5 0,4 0,2 0,1 0,0 0,1 0,-1 0,0 0,0 0,-6 0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9:39.4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54,'39'-5,"21"-6,7-1,-5 1,-7 2,-13 4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9:40.6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1 547,'34'-16,"0"0,-1-3,-1 0,-1-2,-1-1,-1-2,-1-1,-1-1,-1-1,-2-1,9-13,-31 38,1-1,-1 1,0 0,1 0,-2-1,1 1,0-1,-1 0,1 0,-1 1,0-1,0 0,-1 0,1 0,-1 0,0 0,0 0,0 0,0 0,-1 0,0 0,1 0,-2 0,1 0,-2 3,0 0,0 1,0-1,0 1,0 0,0 0,-1 0,1 0,0 1,0-1,0 1,0 0,0 0,0 0,0 0,1 0,-1 0,0 1,0 0,1-1,-1 1,1 0,0 0,0 1,-1-1,1 0,1 1,-1-1,-7 6,1 0,1 1,-1 0,2 0,-1 1,1-1,1 1,-1 1,2-1,-1 1,2 0,-1 0,2 1,0-8,1 1,1 0,-1 0,1 0,0 0,0 0,0 0,1 0,-1 0,1 0,1 0,-1 0,1 0,-1-1,2 1,-1 0,0-1,1 0,0 0,0 1,0-2,0 1,1 0,-1-1,1 1,0-1,0 0,0 0,0-1,3 2,1-1,0 0,0 0,0-1,1 0,-1 0,0-1,1 0,-1 0,1-1,-1 0,1-1,-1 0,0 0,1-1,-1 0,0 0,0-1,2-1,138-73,-145 75,19-10,-1-2,0 0,0-1,-2-2,0 0,-1 0,0-2,-2 0,0-1,2-6,-3-40,-15 64,0 1,-1 0,1-1,0 1,-1-1,1 1,-1-1,0 1,1 0,-1-1,0 1,0 0,0 0,0 0,0-1,0 1,0 0,0 0,0 1,-1-1,1 0,0 0,-1 1,1-1,0 0,-1 1,1-1,-1 1,1 0,-1-1,1 1,-1 0,1 0,-1 0,1 0,-1 0,1 1,-1-1,1 0,-1 1,1-1,-1 1,-8 2,1 1,0 1,0 0,1 0,-1 0,1 1,0 0,0 1,1 0,0 0,0 0,1 1,0 0,0 0,-2 5,4-9,0 1,0-1,0 1,0 0,1 0,0 1,0-1,0 0,1 1,0 0,0 0,0-1,1 1,0 0,0 0,0 1,1-1,0 0,0 0,1 0,-1 0,1 0,0 0,1 0,0 0,0 0,0-1,1 1,-1-1,1 1,1-1,-1 0,1 0,-1-1,2 1,-1-1,2 2,6-1,0-1,0 0,0-1,0 0,1-1,-1 0,1-1,-1-1,1 0,-1 0,1-1,0-1,-1 0,10-4,3-4,-1-1,-1-1,1-1,-2-1,0-1,-1-1,0-1,-2 0,0-2,-1 0,-1-1,13-20,-22 30,1 0,-2 0,0-1,0-1,-1 1,0-1,-1 0,0 0,-1 0,-1-1,0 1,0-1,-1-7,-1 18,-1 1,0 0,0-1,0 1,0 0,0-1,0 1,0 0,-1-1,1 1,0 0,-1-1,1 1,-1 0,1 0,-1 0,0-1,1 1,-1 0,0 0,0 0,0 0,0 0,0 0,0 0,0 1,0-1,0 0,0 1,-1-1,1 0,0 1,0 0,-1-1,1 1,0 0,-1-1,1 1,0 0,-1 0,1 0,0 0,-1 0,1 0,0 1,-1-1,-53 35,45-23,0 1,1 0,0 1,1-1,1 2,0-1,1 1,0 0,1 0,1 0,0 1,2 0,-1 0,1 11,5-15,0-1,0 1,1-1,1 0,-1 0,2-1,0 1,0-1,1 0,0-1,0 0,1 0,1 0,-1-1,1-1,1 1,-1-1,2 0,26 25,-18-14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9:42.6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0 216,'87'-13,"1"3,0 5,75 4,-164 1,1-1,-1 1,1-1,-1 1,0-1,1 1,-1-1,1 0,-1 1,1-1,0 0,-1 1,1-1,0 0,-1 1,1-1,0 0,0 0,0 1,0-1,-1 0,1 0,0 0,1 1,-1-1,0 0,0 0,0 1,0-1,0 0,1 0,-1 1,0-1,1 0,-1 1,1-1,-1 0,0 1,1-1,-1 0,1 1,0-1,-1 1,1-1,-1 1,1 0,0-1,0 1,-1-1,1 1,0 0,-1 0,1-1,0 1,0 0,-1 0,1 0,0 0,0 0,-83-53,-23-22,96 61,7 2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9:43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395 560,'-33'15,"-22"13,-5 8,7 3,13-2,8-1,10-3,8-1,2-7,-2-3,-3-5,2-5</inkml:trace>
  <inkml:trace contextRef="#ctx0" brushRef="#br0" timeOffset="262.994">1 419,'19'39,"11"17,5 3,-3-2,-2-12,-2-8,-5-6,-2-8,-5-4,1 1,1 1,-2 2,1-3,-2-5</inkml:trace>
  <inkml:trace contextRef="#ctx0" brushRef="#br0" timeOffset="732.028">649 560,'25'152,"-13"-93,-3 1,-2 0,-1 56,-3-248,10 66,3 0,4 0,2 2,21-42,-41 99,0 1,1 0,-1-1,1 1,0 1,1-1,-1 0,1 1,0-1,1 1,-1 1,1-1,0 0,0 1,1 0,-1 0,1 1,0 0,0 0,0 0,5-1,-7 6,-1 0,0 0,0 0,0 1,0-1,0 1,0 0,0 0,-1 0,0 0,0 1,0-1,0 1,0-1,0 1,-1 0,0-1,0 1,0 0,0 0,-1 0,1 0,-1 0,0 3,2 5,4 18,-1-4</inkml:trace>
  <inkml:trace contextRef="#ctx0" brushRef="#br0" timeOffset="2413.665">1044 1040,'-15'29,"-4"14,1 5,8-2,11-7,5-17,7-15,0-10</inkml:trace>
  <inkml:trace contextRef="#ctx0" brushRef="#br0" timeOffset="2650.924">1157 758,'0'0</inkml:trace>
  <inkml:trace contextRef="#ctx0" brushRef="#br0" timeOffset="2902.964">1496 222,'-10'10,"-7"12,-7 8,2 3,4 1,1-6,2-6</inkml:trace>
  <inkml:trace contextRef="#ctx0" brushRef="#br0" timeOffset="3432.884">621 222,'367'-59,"-366"60,0-1,0 1,1-1,-1 0,0 1,0-1,1 0,-1 0,0 0,1 0,-1 0,0 0,0-1,1 1,-1 0,0 0,0-1,1 1,-1-1,0 1,0-1,0 0,0 1,0-1,0 0,0 0,0 0,0 0,0 0,0 0,-1 0,1 0,0 0,-1 0,1 0,-1 0,1-1,-1 1,1 0,-1 0,0-1,0 1,0 0,1 0,-1-1,0 1,-1 0,1 0,0-1,-119-88,105 69,3 1</inkml:trace>
  <inkml:trace contextRef="#ctx0" brushRef="#br0" timeOffset="6548.04">1609 1040,'0'0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0:00.6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1 857,'19'13,"1"0,0-2,1 0,0-2,1 0,0-1,1-1,-1-2,1 0,0-1,0-1,1-2,-1 0,0-1,1-2,-1 0,0-1,0-2,0 0,-1-1,18-8,-3-10,-2-2,0-1,-2-2,-1-1,-1-2,-1 0,-3-3,0 0,-2-1,-2-2,171-274,-68 82,-126 229,0-1,0 0,0 1,1-1,-1 1,1-1,-1 1,1 0,0-1,0 1,-1-1,1 1,0 0,0 0,0 0,0-1,0 1,1 0,-1 0,0 0,0 1,1-1,-1 0,1 0,-1 1,1-1,-1 1,1-1,-1 1,1 0,-1-1,1 1,-1 0,1 0,-1 0,1 0,0 1,-1-1,1 0,-1 0,1 1,-1-1,1 1,-1 0,0-1,1 1,-1 0,0 0,1 0,-1 0,0 0,3 7,-1 0,-1 0,1 0,-1 0,-1 0,0 1,0-1,0 1,-1-1,0 0,-1 1,0-1,0 1,-1 0,0 11,-11 71,-4-2,-3 0,-5-1,-34 80,54-147,-2-1,0 0,-2-1,0 0,-1 0,-1-1,0 0,-2-1,0 0,0-1,-2 0,0-1,-1-1,-16 11,23-21,-1 0,1-1,-1-1,0 1,0-1,0-1,0 0,0 0,0-1,0 0,0-1,0 0,0-1,0 0,0-1,0 1,1-2,-1 0,1 0,0 0,0-1,1-1,0 1,-4-4,-2-5</inkml:trace>
  <inkml:trace contextRef="#ctx0" brushRef="#br0" timeOffset="607.839">1440 659,'-9'17,"1"-4,0 1,1 0,0 0,1 0,1 1,0 0,1 0,1 1,0-1,1 1,1-1,0 1,1 0,1 2,0-16,-1 0,1 0,-1 0,1 0,0-1,-1 1,1 0,0 0,0-1,0 1,1 0,-1-1,0 1,1-1,-1 0,1 1,-1-1,1 0,-1 0,1 0,0 0,0 0,0 0,-1 0,1-1,0 1,0-1,0 1,0-1,0 0,0 0,0 0,0 0,0 0,0 0,0-1,0 1,0-1,0 1,1-1,71-41,-67 34,1 0,-1 0,-1-1,0 1,0-2,0 1,-1 0,-1-1,0 0,0 0,-1-1,0 1,-1 0,1-6,-2 11,0-1,-1 1,1-1,-1 1,0-1,-1 1,1-1,-1 1,0-1,-1 1,1 0,-1 0,0 0,0 0,-1 0,0 0,0 0,0 1,0-1,0 1,-1 0,0 0,0 0,0 1,0-1,-1 1,1 0,-5-2,-9-3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0:09.3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64,'53'16,"0"-3,1-2,0-3,0-2,1-2,50-4,-105 0,-1-1,1 1,0 0,-1-1,1 1,0-1,0 1,-1 0,1-1,0 1,0-1,0 1,0-1,0 1,0-1,0 1,0-1,0 1,0-1,0 1,0-1,0 1,0-1,0 1,0-1,0 1,1-1,-1 1,0 0,0-1,1 1,-1-1,0 1,1 0,-1-1,0 1,1-1,-1 1,0 0,1 0,-1-1,1 1,-1 0,1 0,-1 0,0-1,1 1,-1 0,1 0,-1 0,1 0,-1 0,1 0,-1 0,1 0,-1 0,1 0,-1 0,1 0,-1 0,1 1,-42-29,36 25,-82-55,73 44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8:44.1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30,'5'-9,"-3"-4,-2 5,-6 10,3 3,2-3,1 2,0 2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0:05.8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148 0,'-5'15,"0"-1,1 1,1 0,0 0,1 0,1 0,0 0,1 2,-1 10,-28 280,-25 41,26-259,17-64</inkml:trace>
  <inkml:trace contextRef="#ctx0" brushRef="#br0" timeOffset="430.506">515 57,'0'736,"-11"-675,-14-80,-62-166,-7 65,91 117,-1 0,0 0,0 0,0 0,-1 0,1 1,-1 0,1 0,-1 0,0 1,1-1,-1 1,0 0,0 0,0 1,0 0,0 0,0 0,0 0,0 1,0 0,0 0,0 0,0 0,1 1,-1 0,0 0,-3 2,-27 27,21-14</inkml:trace>
  <inkml:trace contextRef="#ctx0" brushRef="#br0" timeOffset="1082.64">967 565,'-4'-2,"0"1,0-1,-1 1,1 0,-1 1,1-1,0 1,-1 0,1 0,-1 0,1 1,-1 0,1-1,0 2,-1-1,1 0,0 1,0 0,0 0,0 0,0 0,1 1,-1-1,1 1,-1 0,1 0,-3 4,-3 1,1 1,0 1,1 0,0 0,0 0,1 1,0 0,1 0,-2 8,3-6,0-1,2 1,-1 0,2 0,0 0,0 0,1 1,1-1,0 0,1 0,1 6,-2-14,1 0,-1 0,1 0,0 0,0 0,1 0,-1-1,1 1,0-1,0 0,1 0,-1 0,1 0,0 0,0-1,0 0,1 0,-1 0,1 0,-1-1,1 1,0-1,0 0,0-1,0 1,0-1,1 0,4 0,4 0,0 0,0-1,1 0,-1-1,0-1,0 0,0-1,12-4,-21 5,0 0,0 0,0 0,-1 0,1-1,-1 0,0 0,0 0,0 0,0-1,0 0,0 1,-1-1,0-1,0 1,0 0,-1-1,1 1,-1-1,0 0,0 0,-1 0,1 0,-1 0,0-3,-1 6,0-1,0 1,0-1,0 1,0 0,-1-1,1 1,-1 0,1-1,-1 1,0 0,0-1,0 1,0 0,-1 0,1 0,-1 0,1 0,-1 1,0-1,1 0,-1 1,0-1,0 1,0-1,0 1,0 0,-1 0,0 0,0-2,2 3,1 0,-1 0,1 0,-1 0,1 0,0 0,-1-1,1 1,-1 0,1 0,0 0,-1-1,1 1,0 0,-1-1,1 1,0 0,-1-1,1 1,0 0,-1-1,1 1,0-1,0 1,0-1,0 1,-1 0,1-1,0 1,0-1,0 1,0-1,0 1,0-1,0 1,0-1,0 1,0 0,0-1,1 1,-1-1,0 1,0-1,0 1,0 0,1-1,-1 1,0-1,1 1,-1 0,0-1,0 1,1 0,-1-1,1 1,-1 0,0 0,1-1,-1 1,1 0,-1 0,0 0,1 0,-1-1,1 1,-1 0,1 0,-1 0,1 0,-1 0,36-6,18 4,-29 2</inkml:trace>
  <inkml:trace contextRef="#ctx0" brushRef="#br0" timeOffset="3988.645">1418 170,'24'0,"13"0,5 0,0 0,-3 0,-2 0,-4 0,-1 0,-3 0,0 0,-2 0,1 0,0 0,-1 0,1 0,-5 0</inkml:trace>
  <inkml:trace contextRef="#ctx0" brushRef="#br0" timeOffset="4232.519">1503 424,'29'4,"23"-2,9-2,-2-1,-6-1,-8-4,-5-1,-7 0,-2 1,-3 2,-5 2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0:12.5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0 477,'67'-21,"-2"-2,0-3,-2-3,-1-3,18-14,-68 38,-2 0,1-2,-1 1,0-1,-1-1,0 1,-1-1,0-1,-1 0,0 0,0 0,-2-1,0 0,3-10,-7 22,0-1,1 0,-1 0,0 0,-1 0,1 0,0 0,-1 0,1 0,-1 0,1 0,-1 0,0-1,0 1,0 0,0 0,0 0,-1 0,1 0,-1 0,1-1,-1 1,0 0,0 0,0 1,0-1,0 0,0 0,0 0,-1 1,1-1,-1 1,1-1,-1 1,1-1,-1 1,0 0,0 0,0 0,0 0,0 0,0 0,0 0,0 1,0-1,0 1,0 0,0-1,0 1,0 0,-1 0,1 0,0 1,0-1,0 0,0 1,0 0,0-1,0 1,-2 1,-3 5,0 0,1 1,0 0,0 0,1 0,0 1,0 0,1 0,0 0,0 0,1 1,1 0,0-1,0 1,1 0,0 0,0 8,1-11,0 0,0 0,0 0,1 0,0 0,0 0,1 0,0 0,0-1,1 1,0-1,0 1,0-1,1 0,0 0,0-1,0 1,1-1,0 0,0 0,0 0,1-1,-1 0,1 0,0 0,0-1,1 0,-1 0,1 0,-1-1,1 0,0 0,0-1,0 0,0 0,0-1,7 0,148-3,-139-2,1-1,0-1,-1-1,-1-1,1-1,-1-1,-1-1,0 0,11-11,-16 14,-1-2,0 0,-1-1,0 0,-1-1,0-1,-1 0,-1 0,0-2,-1 1,0-1,-2 0,0-1,0 0,2-13,-9 29,0 0,-1 0,0-1,1 1,-1 0,1-1,-1 1,0 0,0-1,0 1,0 0,0-1,0 1,0-1,-1 1,1 0,0 0,-1-1,1 1,-1 0,1-1,-1 1,0 0,1 0,-1 0,0 0,0 0,0 0,0 0,0 0,0 0,0 0,0 0,0 1,0-1,0 0,-1 1,1-1,0 1,0-1,-1 1,1 0,0 0,-1-1,1 1,-1 0,1 0,0 0,-1 0,1 1,0-1,-1 0,1 0,0 1,-1-1,1 1,0-1,-1 2,-9 4,1 1,0 1,1 0,0 0,0 1,1 0,0 0,0 1,1 0,0 1,1-1,1 1,-1 1,2-1,-1 1,2-1,-2 8,3-14,1 1,0 0,0-1,0 1,1 0,0-1,0 1,0 0,1 0,-1-1,2 1,-1 0,0-1,1 1,0-1,1 0,-1 0,1 0,0 0,0 0,0 0,1-1,0 1,0-1,0 0,0 0,1-1,-1 1,1-1,0 0,0 0,0-1,0 1,1-1,-1 0,2 0,4 2,0 1,0-1,0-1,1 0,-1-1,1 0,0 0,-1-1,1-1,0 0,0-1,-1 0,1-1,-1 0,1-1,9-3,-4 0,1-1,-2 0,1-1,-1-1,0-1,-1 0,0-1,-1-1,0 0,-1-1,0 0,-1-1,-1-1,0 1,-1-2,-1 0,0 0,-1 0,0-1,-2 0,4-15,-9 30,0 0,0-1,0 1,-1 0,1-1,-1 1,0-1,1 1,-1 0,0-1,0 1,-1-1,1 1,0-1,-1 1,0 0,1-1,-1 1,0 0,0-1,0 1,-1 0,1 0,0 0,-1 0,1 0,-1 1,0-1,0 0,1 1,-1-1,0 1,0-1,-1 1,1 0,0 0,0 0,-1 0,1 1,0-1,-1 0,1 1,-1 0,1 0,-2-1,-3 4,0-1,1 1,0 0,0 1,0-1,0 1,0 1,1-1,-1 1,1 0,0 0,1 0,-1 0,1 1,0 0,1 0,-1 0,1 1,0-1,1 1,0-1,0 1,0 0,1 0,0 0,0 0,1 0,-1 0,2 0,-1 0,1 0,0 0,1 3,2-2,1 0,0 0,1 0,-1 0,2-1,-1 0,1 0,0-1,0 0,0 0,1 0,0-1,0-1,1 1,-1-1,1-1,0 1,0-1,0-1,1 0,-1 0,0-1,1 0,-1-1,1 0,-1 0,1-1,-1 0,9-2,45-20,-49 11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0:13.1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0 219,'116'-15,"0"4,1 5,88 9,-54-1,-126-6,-29-11,-67-24,59 34,0 0,0-2,1 1,-1-1,2-1,-1 0,1-1,0 0,1 0,-2-3,-7-13,2 2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0:17.8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399 0,'-133'23,"113"-21,-1 1,1 0,-1 2,1 1,1 0,-1 1,-7 5,22-6,-1 1,1 0,1 0,0 0,0 1,0-1,1 1,0 0,0 0,1 0,0 0,1 0,-1 1,2-1,-1 1,1-1,0 0,1 1,0-1,0 0,1 1,2 5,28 186,-50-31,-6 0,-10 1,30-155,1 1,0-1,1 1,1 0,1 0,0-1,1 1,1 0,1 5,-1-19,-1 0,1 0,-1-1,1 1,0-1,0 1,0-1,-1 0,1 0,0 0,1 0,-1 0,0 0,0-1,0 1,0 0,1-1,-1 0,0 0,1 0,-1 0,0 0,0 0,1 0,-1-1,0 1,0-1,1 1,-1-1,0 0,1 0,10-2,293-67,-293 69,-7 2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0:21.9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414 0,'1'0,"34"2,-35-2,-1 0,1 0,-1 0,1 0,-1 0,1 0,0 0,-1 0,1 0,-1 0,1 0,-1 0,1 0,0 0,-1 0,1 0,-1 0,1 1,0-1,-1 0,1 0,-1 0,1 1,0-1,-1 0,1 0,0 1,0-1,-1 0,1 1,0-1,0 0,-1 1,1-1,0 1,0-1,0 0,0 1,-1-1,1 1,0-1,0 1,0-1,0 0,0 1,0-1,0 1,0-1,0 1,1-1,-1 0,0 1,0-1,0 1,0-1,0 0,1 1,-1-1,0 0,0 1,1-1,-305 119,302-119,0 0,0 1,1-1,-1 0,0 1,0-1,0 1,1 0,-1-1,0 1,1 0,-1 0,0 0,1 0,-1 1,1-1,0 0,-1 0,1 1,0-1,0 1,0-1,0 1,0 0,0-1,1 1,-1 0,0 0,1 0,-1-1,1 1,0 0,0 0,-1 0,1 0,1 0,-1-1,0 1,0 0,1 0,-1 0,1 0,-1-1,1 1,0 0,0 0,0-1,0 1,0-1,0 1,0-1,0 1,0-1,1 0,-1 0,1 1,9 2,0-1,0 0,0 0,0-1,1-1,-1 0,1-1,-1 0,5 0,76 7,32 10,-123-17,-1 0,1-1,0 1,0 0,0-1,0 1,-1 0,1 0,0-1,0 1,0 0,0 0,0 0,-1 0,1 1,0-1,0 0,0 0,0 0,0 1,-1-1,1 0,0 1,0-1,-1 1,1-1,0 1,0-1,-1 1,1-1,-1 1,1 0,0-1,-1 1,1 0,-1-1,0 1,1 0,-1 0,1 0,-1-1,0 1,0 0,0 0,1 0,-1 0,0 0,0-1,0 1,0 0,0 0,-1 0,1 0,0 0,0-1,-1 1,1 0,0 0,-1 0,1-1,0 1,-1 0,1 0,-1-1,0 1,1 0,-1-1,0 1,-142 75,57-37,80-36,-10 5,0 0,0 0,1 2,0 0,0 0,1 1,1 1,0 1,1 0,0 0,-6 10,-37 92,56-112,-1 0,1-1,1 1,-1 0,0 0,1-1,-1 1,1-1,0 1,-1-1,1 1,0-1,1 0,-1 0,0 0,1-1,-1 1,1 0,-1-1,1 0,0 1,0-1,0 0,-1 0,1-1,0 1,0-1,0 1,0-1,0 0,0 0,0 0,0-1,0 1,0-1,0 1,0-1,2-1,-1 2,173-30,-131 18,-35 9,0 0,0 0,0 1,0 0,1 1,-1 0,1 1,-1 0,5 1,2 4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0:24.1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1,'-4'23,"-3"14,1 5,1-5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0:24.4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0,'-9'10,"-4"-2,1-3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0:25.4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109 1,'-5'38,"-1"22,-5 7,0 0,1-6,3-8,2-9,3-2,1-3,-4-4,-1-3,0-2,2-1,-4-1,-1-1,2 1,2-5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0:33.0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0 537,'24'-82,"3"1,4 1,19-31,-50 109,1 0,-1 0,1 0,-1 0,1 0,0 1,0-1,0 0,0 0,0 1,0-1,1 1,-1-1,0 1,1-1,-1 1,1 0,0 0,-1 0,1 0,0 0,0 0,0 0,-1 0,1 1,0-1,0 1,0-1,0 1,0 0,0 0,0 0,0 0,0 0,0 0,0 1,0-1,0 1,0-1,0 1,0 0,0 0,-1 0,1 0,0 0,0 0,-1 0,1 0,-1 1,1-1,-1 1,0-1,0 1,1-1,-1 1,0 0,0 1,8 55,-9-54,0 1,0 0,0 0,1 0,-1 0,1 0,0-1,1 1,-1 0,1-1,0 1,0-1,0 1,1-1,-1 0,1 0,0 0,0 0,4 2,-5-5,0 0,0 1,0-2,0 1,1 0,-1 0,0-1,0 1,1-1,-1 0,1 0,-1 0,0 0,1 0,-1 0,0-1,1 1,-1-1,0 1,1-1,-1 0,0 0,0 0,0 0,0-1,0 1,0 0,0-1,0 1,-1-1,1 0,0-1,50-65,-48 63,133-198,-103 172,-33 31,0 0,0 0,0-1,0 1,0 0,0 0,0 0,0 0,0 1,0-1,0 0,0 0,0 0,0 1,0-1,-1 0,1 1,0-1,0 1,0-1,0 1,-1 0,1-1,0 1,0 0,-1-1,1 1,-1 0,1 0,-1 0,1 0,-1-1,1 1,-1 0,0 0,1 0,-1 0,0 0,0 0,0 0,0 0,0 0,0 0,0 1,8 124,-9-113,0 1,1-1,0 1,1 0,1-1,0 1,1-1,0 1,1-1,1 0,0-1,4 9,4-1,-1-3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0:33.2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1,'0'33,"5"12,1-3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8:44.6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1,'-5'0,"4"0,-4 0,0 4,-5 3,5-1,3-1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0:33.4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0:27.2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57 578,'0'54,"11"147,-8-187,-1-9,0-1,-1 1,0 0,0-1,0 1,-1 0,0 0,0 0,0 0,0 0,-1 0,0-1,0 1,0 0,-1 1,-10-37,10 13,1 0,1 0,0 0,1 0,1 0,1 0,1 0,0 1,1 0,1 0,0 0,2 0,0 1,0 0,2 1,0 0,6-7,-14 20,-1 0,1 1,0-1,-1 0,1 1,0-1,0 1,0-1,0 1,0 0,0 0,1 0,-1 0,0 0,1 0,-1 1,0-1,1 1,-1 0,1 0,-1 0,0 0,1 0,-1 0,1 0,-1 1,0-1,1 1,-1 0,0 0,1 0,-1 0,0 0,0 0,0 1,0-1,0 1,0-1,-1 1,1 0,0 0,-1-1,1 1,-1 0,0 0,0 1,1-1,-1 0,-1 0,1 1,0-1,-1 0,1 1,-1-1,8 78,-8-54</inkml:trace>
  <inkml:trace contextRef="#ctx0" brushRef="#br0" timeOffset="304.806">452 945,'0'29,"0"14,0-5,0-9</inkml:trace>
  <inkml:trace contextRef="#ctx0" brushRef="#br0" timeOffset="519.914">508 521,'-4'15,"-3"4</inkml:trace>
  <inkml:trace contextRef="#ctx0" brushRef="#br0" timeOffset="1032.239">1 295,'39'-9,"0"1,1 2,-1 2,1 2,1 1,4 2,-19-5,-33-8,-99-22,83 30</inkml:trace>
  <inkml:trace contextRef="#ctx0" brushRef="#br0" timeOffset="1371.459">791 211,'-14'14,"-10"10,-1 6,4-3</inkml:trace>
  <inkml:trace contextRef="#ctx0" brushRef="#br0" timeOffset="2034.239">1016 70,'-3'6,"-1"0,1 0,1 0,-1 0,1 1,0-1,1 1,-1-1,1 1,0 0,1 0,0-1,0 2,-1 5,20 247,-59 23,29-82,16-177,1-6</inkml:trace>
  <inkml:trace contextRef="#ctx0" brushRef="#br0" timeOffset="2603.11">1186 70,'27'-14,"-12"6,0 0,0 0,1 2,0 0,0 1,0 0,1 1,4 1,-20 2,0 1,1 0,-1-1,1 1,-1 0,0 0,1 0,-1 0,1 0,-1 0,0 0,1 1,-1-1,1 1,-1-1,0 1,0-1,1 1,-1-1,0 1,0 0,0 0,1 0,-1 0,0 0,0 0,-1 0,1 0,0 0,0 0,0 0,-1 1,1-1,-1 0,1 0,-1 1,1-1,-1 1,0-1,1 0,-1 1,0-1,0 1,0-1,0 0,0 1,-1-1,1 1,0-1,-1 0,1 1,-1-1,0 1,-34 70,23-52,6-13,1 0,0 0,1 0,0 0,0 1,0 0,1 0,0 0,1 0,0 0,0 0,1 1,0-1,0 7,1-13,1 0,0 0,-1-1,1 1,0 0,0 0,0 0,0-1,0 1,1-1,-1 1,0-1,1 1,-1-1,1 0,-1 1,1-1,0 0,0 0,-1 0,1-1,0 1,0 0,0-1,0 1,0-1,0 0,0 1,0-1,0 0,0 0,0 0,0 0,0-1,0 1,0-1,0 1,72-25,-33 5,-22 13</inkml:trace>
  <inkml:trace contextRef="#ctx0" brushRef="#br0" timeOffset="5084.432">1920 268,'-3'-8,"-4"20,-12 38,10-25,-19 37,-3 0,-3-2,-34 44,57-89,9-14,0 0,0 0,0 1,0-1,0 1,0-1,0 1,0 0,1 0,-1 0,1 0,-1 0,1 0,0 0,0 1,0-1,0 0,0 1,1-1,-1 1,1-1,-1 1,1-1,0 1,0-1,0 1,0-1,0 1,1-1,-1 0,1 1,0-1,0 1,0-1,0 0,0 0,0 1,0-1,1 0,-1 0,1 0,-1 0,3 1,12 0,0 0,0-1,0-1,1 0,-1-1,0-1,1-1,-1 0,0-1,0-1,7-2,0 1,174-9,-196 14,1 0,-1 1,0-1,0 0,0 0,1 0,-1 0,0 0,0 0,1 0,-1 0,0 0,0-1,0 1,0-1,1 1,-1-1,0 1,0-1,0 1,0-1,0 0,0 0,0 1,0-1,0 0,-1 0,1 0,0 0,-1 0,1 0,0 0,-1 0,1-1,-1 1,0 0,1 0,-1 0,0 0,0-1,1 1,-1 0,0 0,0-1,-1 1,1 0,0 0,0 0,0-1,-1 1,1 0,-104-218,35 25,57 169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0:36.9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23,'2'-2,"0"0,-1 0,1 1,0-1,0 0,0 1,0 0,0-1,0 1,0 0,1 0,-1 0,0 0,1 1,-1-1,1 1,-1-1,0 1,1 0,-1 0,1 0,-1 0,1 0,-1 0,1 1,-1-1,0 1,1 0,-1 0,2 1,12 1,0-1,1 0,-1-1,0-1,0-1,1 0,-1-1,9-2,-17 3,55-5,-61 6,-1 0,1 0,-1 1,0-1,1 0,-1 0,1 1,-1-1,0 1,0-1,1 1,-1 0,0-1,0 1,0 0,1 0,-1 0,0 0,0 0,0 0,-1 0,1 0,0 0,0 0,-1 1,1-1,0 0,-1 1,1-1,-1 0,0 1,1-1,-1 0,0 1,0-1,0 1,0-1,0 0,0 1,-1 0,-39 121,31-92,1 1,1-1,2 1,1 0,1 1,2-1,1 0,2 1,1-1,4 13,29 131,-30-138,-1 1,-3 0,-1-1,-1 1,-4 20,3-55,-1-1,1 1,0-1,-1 1,0-1,0 0,0 0,0 0,0 0,0 0,-1 0,0 0,1-1,-1 1,0-1,0 0,0 0,-1 0,1 0,0-1,-1 1,1-1,-1 0,0 0,1 0,-1-1,0 1,1-1,-1 0,0 0,0 0,1 0,-1-1,-3 0,-20 3,13-1,7-3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1:31.41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871 689,'110'6,"0"-3,0-6,0-5,-1-4,0-5,69-22,101-12,139-6,125 11,1032-76,745-3,-1218 103,-1-12,499-32,-642 18,-261 26,773 5,-986 19,-423-12,-78 22,0 2,0 0,2 0,0 2,1 0,0 0,-5 11,-37 40,-643 694,658-711,1 2,3 2,3 1,2 1,2 2,3 1,0 7,25-59,-9 26,-1 0,-2-1,-1 0,-1-1,-2 0,-1-2,-16 19,25-41,0 0,-1 0,0-1,0-1,-1 0,1 0,-1-1,0-1,0 0,-1 0,1-1,-1-1,1 0,-1-1,1 0,-1-1,1 0,0-1,-2 0,-37-1,-292 28,-426 68,140-32,-248 13,-95 21,455-58,10-16,-1 13,-169 6,252-15,-494 52,97 7,476-61,-44 11,58-12,-171 12,12-12,-6 12,-195 32,369-38,23-1,-48 3,-37-1,225-35,160 6,1 0,-1 0,1 0,-1 0,1 0,-1 0,1 0,-1 0,1-1,-1 1,1 0,-1 0,0-1,1 1,-1 0,1-1,-1 1,0 0,1-1,-1 1,0 0,1-1,-1 1,0-1,0 1,1-1,-1 1,0-1,0 1,0-1,0 1,1-1,-1 1,0-1,0 1,0-1,0 1,0-1,-1 1,1-1,0 1,0-1,0 1,0-1,0 1,-1-1,1 1,0 0,0-1,-1 1,1-1,0 1,-1 0,1-1,0 1,-1-1,1 1,-1 0,1 0,0-1,-1 1,1 0,-1 0,1 0,-1-1,1 1,-1 0,42-16,7 5,-39 11,0-1,-1-1,1 0,0 0,-1-1,0 1,1-2,-1 0,-1 0,1 0,0-1,-1 0,0 0,0-1,3-3,74-131,259-406,-279 440,246-378,240-227,-506 657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1:42.5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734 397,'0'-30,"0"31,0 12,-3 70,-3-1,-4-1,-4 0,-19 64,10-55,4 1,4 1,4 0,5 1,3 11,19-27,-15-75,-1-1,1 1,0-1,0 1,0-1,1 0,-1 1,0-1,0 0,1 0,-1 0,1 0,-1 0,1 0,-1 0,1 0,0 0,-1-1,1 1,0-1,0 1,0-1,-1 0,1 0,0 0,0 0,-1 0,1 0,0 0,0-1,0 1,-1-1,1 1,0-1,-1 1,1-1,0 0,-1 0,1 0,-1 0,2-1,116-116,40-34,-158 151,0 0,0 0,0-1,1 1,-1 0,0 0,1 1,-1-1,0 0,1 0,-1 1,1-1,-1 1,1-1,-1 1,1-1,0 1,-1 0,1 0,-1 0,1 0,0 0,-1 0,1 1,-1-1,1 0,-1 1,1-1,-1 1,1 0,-1-1,1 1,-1 0,0 0,1 0,-1 0,0 0,0 0,0 0,0 0,0 1,0-1,0 0,0 1,0-1,0 2,16 75,-17-69,0 0,1-1,0 1,0-1,1 1,0-1,1 1,0-1,0 0,1 0,0-1,0 1,0-1,1 0,1 0,-1 0,1-1,0 1,0-1,3 1,-5-5,0-1,0 0,0 0,0 0,0 0,0 0,0-1,0 0,0 0,1 0,-1 0,0 0,0-1,0 0,0 0,0 0,0-1,0 1,-1-1,1 0,0 0,-1 0,1 0,-1-1,0 1,0-1,0 0,2-3,68-98,-56 67,-3-2,-1 0,-2 0,-1-1,-3 0,-1-1,0-27,-6 8,-3 0,-3 0,-2 1,-3 0,-3 0,-2 1,-2 1,-3 1,-16-28,22 46,-3 1,-1 0,-1 2,-2 1,-2 0,-1 2,-1 0,-2 2,-9-7,32 32,0 0,0 1,0-1,0 1,-1 0,1 0,-1 1,0 0,0 0,-1 0,1 1,-1 0,1 0,-1 0,1 1,-1 0,0 1,0-1,0 1,1 0,-1 1,0 0,0 0,1 0,-1 1,1 0,-1 0,1 1,0 0,0 0,0 0,0 1,0 0,1 0,0 0,0 1,-5 4,-38 93,38-70</inkml:trace>
  <inkml:trace contextRef="#ctx0" brushRef="#br0" timeOffset="1659.288">1552 1187,'22'-6,"-1"-2,0 0,0-1,0-1,-1-1,-1-1,0 0,-1-2,0 0,-1-1,-1-1,0 0,-1-1,8-13,-17 22,1 1,-1-1,0 0,0-1,-1 1,0-1,0 0,-1 0,0-1,-1 1,0-1,-1 0,0 0,0-3,-2 11,0 1,-1-1,1 0,-1 0,0 1,1-1,-1 1,0-1,0 1,0-1,0 1,0-1,0 1,-1 0,1 0,0-1,-1 1,1 0,-1 0,1 1,-1-1,1 0,-1 0,0 1,1-1,-1 1,0-1,0 1,1 0,-1 0,0 0,0 0,0 0,1 0,-1 0,0 0,0 1,0-1,-68 19,52-8,0 1,1 1,0 0,1 1,0 0,1 2,1 0,1 0,0 1,1 1,1 0,-1 5,5-14,2 0,-1 1,1 0,1 0,0 1,0-1,1 1,1-1,0 1,0 0,1 0,0 0,1 1,0-1,1 0,0 0,1 0,0 0,0-1,2 1,-1 0,1-1,1 0,0 0,0 0,1-1,0 1,0-1,1-1,1 1,-1-1,1-1,1 1,-1-1,9 4,-4-5,0-1,0 0,0-1,0 0,0-1,1-1,-1 0,1-1,0 0,0-1,-1-1,1 0,0-1,-1 0,0-1,1-1,-1 0,0-1,-1 0,1-1,-1 0,0-1,2-2,30-21,-1-1,-2-2,-1-2,-2-2,-1-1,-2-2,-2-2,-2 0,-1-2,11-26,-14 23,-2-1,-2-1,-2-1,-2-1,-3-1,-1 0,-4-1,-1 0,-1-15,-8 61,1 1,-1-1,0 0,-1 1,0-1,0 0,0 1,-1-1,0 0,0 1,-1-1,0 1,0 0,0-1,-1 1,0 0,0 0,0 1,-1-1,0 1,0-1,-1 0,2 5,1 0,-1 1,0-1,1 0,-1 1,0 0,1-1,-1 1,0 0,1 1,-1-1,0 0,1 1,-1-1,1 1,-1 0,1 0,-1 0,1 0,-1 0,1 1,0-1,0 1,0-1,0 1,0 0,0 0,0 0,0 0,0 1,-45 71,36-40,1 0,2 1,2 0,1 0,0 34,-3 7,-6 130,11 194,5-202,-2 271,1-455,0 0,-1 0,-1 0,-1 0,0 0,-1 0,0 0,-1-1,0 1,-1-1,-1 0,0 0,-2 1,7-13,1 0,-1 1,0-1,0 0,0 0,0 1,-1-1,1 0,0 0,0 0,-1-1,1 1,-1 0,1 0,0-1,-1 1,0-1,1 1,-1-1,1 1,-1-1,1 0,-1 0,0 0,1 0,-1 0,1 0,-1-1,0 1,1 0,-1-1,1 1,-1-1,1 0,-1 1,1-1,0 0,-1 0,1 0,0 0,0 0,-1 0,1 0,0 0,0-1,0 1,0 0,1-1,-1 1,0-1,1 1,-1-1,0 1,1-1,0 1,-1-1,1 1,0-1,0 0,0 1,0-1,0 0,-2-42,1 1,2-1,3 0,1 0,2 1,2 0,1 0,3 1,2 1,1 0,2 1,2 1,2-2,176-296,-103 185,-85 137,-7 12,0 0,0 0,0 0,-1 0,0 0,1 0,-1-1,0 1,-1-1,1 0,-1 1,1-1,-1 0,0 0,-1 0,1 0,-1 0,1 0,-1 0,0 0,-1 0,1 0,-1 0,0 1,0-1,0 0,0 0,-1-1,0 4,0 1,0-1,0 1,0-1,0 1,0 0,0 0,0 0,0 0,0 0,0 0,0 0,0 1,0-1,0 1,0-1,0 1,0 0,1 0,-1 0,0 0,1 0,-1 0,0 1,1-1,-1 0,1 1,0-1,-1 1,1 0,0-1,0 1,0 0,0 0,0-1,1 1,-1 0,0 0,1 0,0 0,-1 0,1 1,-2 8,0 0,1-1,1 1,0 0,0 0,1 0,0-1,1 1,0 0,0-1,2 2,9 58,19 94,-31-161,-1 1,0-1,1 0,0 0,0 0,0 0,0 0,0 0,1 0,-1 0,1-1,0 1,0-1,0 1,0-1,0 1,0-1,1 0,-1 0,1 0,0-1,-1 1,1 0,0-1,0 0,0 0,0 0,0 0,0 0,0 0,0-1,1 0,-1 0,0 1,0-2,0 1,0 0,3-1,4-7,0 0,-1 0,0-1,0-1,-1 1,-1-1,1-1,-1 1,3-8,20-28,36-40,4 4,4 2,34-26,-107 105,-1-1,1 1,0 0,0-1,0 1,0 0,0-1,0 1,0 0,1 0,-1 0,0 0,1 0,-1 0,0 1,1-1,-1 0,1 1,-1-1,1 1,0-1,-1 1,1 0,-1-1,1 1,0 0,-1 0,1 0,-1 1,1-1,0 0,-1 1,1-1,-1 1,1-1,-1 1,1 0,-1-1,1 1,-1 0,0 0,1 0,-1 0,1 1,0 9,0-1,-1 0,0 0,-1 0,0 1,-1-1,0 0,0 0,-1 0,-1 0,1 0,-4 8,-1 6,-6 18,9-33,1 0,0 0,0 0,1 0,0 0,1 0,0 1,0-1,1 1,0-1,1 0,0 6,0-13,-1-1,1 1,-1 0,1-1,0 1,0-1,0 0,-1 1,1-1,0 1,1-1,-1 0,0 0,0 0,1 0,-1 0,0 0,1 0,-1 0,1 0,-1-1,1 1,-1 0,1-1,0 0,-1 1,1-1,0 0,-1 0,1 0,0 0,-1 0,1 0,0 0,-1-1,1 1,-1 0,1-1,0 0,-1 1,1-1,-1 0,1 0,-1 0,1 0,62-50,-16-3,-25 26,1 1,1 1,1 1,1 1,1 2,1 0,6-1,-34 22,1 0,-1 0,0-1,1 1,-1 0,1 0,-1 0,1 1,-1-1,1 0,0 1,-1-1,1 1,0-1,0 1,-1 0,1-1,0 1,0 0,0 0,-1 1,1-1,0 0,0 0,-1 1,1-1,0 1,-1 0,1-1,0 1,-1 0,1 0,-1 0,1 0,-1 0,0 1,0-1,1 0,-1 1,0-1,0 0,0 1,0-1,0 1,-1 0,1-1,0 1,-1 0,1-1,-1 1,0 0,1 0,-1-1,0 1,0 1,-7 79,4-68,0 0,2 0,-1 1,2-1,0 0,1 1,0-1,1 0,1 0,0 0,1 0,1 0,3 6,1-2,0-2</inkml:trace>
  <inkml:trace contextRef="#ctx0" brushRef="#br0" timeOffset="2063.151">3951 1158,'42'5,"1"-2,0-1,-1-3,1-1,0-3,29-6,-58 7,-1-1,-1 1,1-2,-1 0,0-1,0 0,-1 0,1-1,-2-1,1 0,-1 0,-1-1,0 0,0-1,-1 0,0 0,-1-1,-1 0,0 0,0-1,-1 0,2-7,-6 16,0 1,0 0,0-1,0 1,0-1,-1 1,0-1,0 0,0 1,0-1,0 1,-1-1,1 1,-1-1,0 1,0-1,-1 1,1 0,-1-1,1 1,-1 0,0 0,0 0,0 0,-1 1,1-1,-1 1,1-1,-1 1,0 0,0 0,0 0,0 0,0 0,-1 1,1 0,0-1,-1 1,1 1,-1-1,1 0,-1 1,1 0,-4-1,-8 2,-1-1,1 2,0 0,0 1,1 0,-1 1,1 1,-1 0,2 1,-1 1,1 0,-1 0,2 2,-1-1,1 2,-8 7,3 0,-1 0,2 1,0 1,2 0,0 1,1 1,1 0,1 1,1 0,-1 4,7-17,1-1,0 1,1 1,0-1,0 0,1 0,0 1,1-1,0 1,0-1,1 0,1 1,-1-1,1 0,1 0,0 0,0 0,1 0,0-1,0 0,1 1,0-1,0-1,1 1,0-1,0 0,1-1,0 1,0-1,1-1,-1 1,1-1,1 0,1 0,3 0,0 1,0-2,0 0,1 0,0-2,0 1,-1-2,1 0,0 0,0-2,0 0,0 0,0-1,0-1,0 0,-1-1,1 0,9-6,-6-1</inkml:trace>
  <inkml:trace contextRef="#ctx0" brushRef="#br0" timeOffset="2483.419">3076 312,'-9'10,"1"3,7-1,8-7,9-5,0-6,3-3,3-5,-2-4,-5 0</inkml:trace>
  <inkml:trace contextRef="#ctx0" brushRef="#br0" timeOffset="3028.181">0 2089,'78'-22,"1"2,1 4,0 4,0 3,76 2,-46 1,740-79,2178-264,-2707 310,-293 34,-9-2</inkml:trace>
  <inkml:trace contextRef="#ctx0" brushRef="#br0" timeOffset="3698.948">5334 877,'-9'-5,"-9"-2,4 1,10-4,9 0,9-3,3 6,-8 3,-4 8,-3 3</inkml:trace>
  <inkml:trace contextRef="#ctx0" brushRef="#br0" timeOffset="4129.99">5419 1215,'-5'5,"-6"6,-2 6,7 1,9-4,9-8,7-6,0-7,-8 2,-10 2,-6 2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1:49.2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58,'-9'43,"-4"34,-4 8,0 0,4-11,4-12,-2-7,2-9,2-7,2-5,-3-4,0-2,1-1,3 0,5-10,4-13,1-6</inkml:trace>
  <inkml:trace contextRef="#ctx0" brushRef="#br0" timeOffset="335.59">57 30,'48'0,"45"0,16-5,-2-1,-8 0,-12 1,-16 1,-10 2,-11 1,-9 0,-7 1,-4 1,-3-1,-1 0,0 0,-9 0,-7 1</inkml:trace>
  <inkml:trace contextRef="#ctx0" brushRef="#br0" timeOffset="4413.764">1 849,'29'-2,"0"-1,-1-2,1 0,-1-2,18-7,-37 11,32-5,0 1,0 2,1 2,0 2,-1 2,9 2,48-1,32-2,-118 0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1:55.1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28,'369'0,"-237"-25,-122 22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1:55.5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41,'38'-5,"28"-1,6 0,-3 1,-9 1,-10 2,-9 1,-6 1,-5-5,-7-2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1:55.8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31,'53'0,"22"0,3 0,-7 0,-11-5,-10-2,-10 1,-6 1,-4 2,-3 0,0 2,-6 1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2:01.4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58,'-1'-1,"1"1,0-1,-1 1,1-1,0 1,-1-1,1 1,0-1,0 1,-1-1,1 1,0-1,0 1,0-1,0 0,0 1,0-1,0 1,0-1,0 0,0 1,0-1,0 1,0-1,0 1,1-1,-1 1,0-1,0 1,1-1,-1 1,0-1,1 1,-1-1,0 1,1-1,-1 1,1 0,-1-1,1 1,-1 0,1-1,-1 1,1 0,-1 0,1-1,-1 1,1 0,-1 0,1 0,-1 0,1 0,0 0,-1 0,1 0,-1 0,1 0,-1 0,1 0,39-6,-39 6,455-1,-231-26,-190 42,-29-2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6:49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402 21,'-51'28,"1"2,1 2,2 2,1 2,-24 27,62-57,1-1,0 1,1 0,0 1,0 0,0 0,0 0,1 0,1 1,-1 0,1 0,0 0,1 1,0-1,0 1,1 0,0 0,1 1,1-8,1 1,0-1,0 0,1 0,-1 0,0 0,1-1,-1 1,1 0,-1-1,1 1,0-1,0 1,0-1,0 0,0 1,0-1,0 0,0-1,0 1,1 0,-1-1,0 1,0-1,1 0,-1 1,0-1,1 0,0-1,70-4,-53 1,-1-2,0 0,-1-1,0-1,0-1,0 0,-1-1,-1-1,1-1,-2 0,14-14,141-170,-132 147,-23 27,-8 12,-10 16,-2 3,-6 5,1 1,0 0,2 0,-1 1,2 1,0-1,1 1,1 0,1 0,0 0,1 1,1 0,1-1,0 1,1 0,2 14,0-27,0 0,-1-1,1 0,1 1,-1-1,1 0,0 0,0 0,0 0,0-1,0 1,1-1,0 0,-1 0,1 0,1-1,-1 1,0-1,0 0,1 0,-1-1,1 1,0-1,-1 0,1 0,0 0,0-1,0 0,0 0,-1 0,1 0,0-1,0 0,0 0,-1 0,1-1,-1 1,1-1,-1 0,0-1,1 1,-1-1,0 1,0-1,2-3,11-10,0-1,-2 0,0-1,-1-1,-1 0,0-1,-2 0,0-1,-2 0,0-1,3-14,-4 15,1-14,-26 58,11-9,1 0,0 0,1 0,1 1,0 0,0 0,2-1,0 11,0-19,1-1,0 1,1 0,0 0,0 0,0 0,0 0,1-1,0 1,0-1,0 1,1-1,0 0,0 0,0 0,1 0,0-1,-1 1,2-1,-1 0,0 0,6 3,-8-5,1-1,-1 0,1 0,0 0,-1 0,1 0,0-1,0 1,0-1,0 0,-1 0,1 0,0 0,0 0,0-1,0 1,0-1,-1 0,1 0,0 0,-1 0,1 0,-1 0,1-1,-1 1,1-1,-1 0,0 0,0 0,1-1,55-71,-56 72,115-254,-102 235,-8 29,-4 42,-2-35,22 227,-9-91,-4 89,-11-205,-2-1,-1 1,-2 0,-1-1,-2-1,-1 1,-2-1,-1-1,-2 0,-12 18,20-39,0-1,-1-1,-1 1,0-1,0-1,0 0,-1 0,0-1,-7 4,14-9,0-1,0 1,0-1,0 0,0 0,0 0,0 0,0 0,-1-1,1 1,0-1,-1 0,1 0,0 0,0 0,-1-1,1 1,0-1,0 0,0 0,0 0,-1-1,2 1,-1 0,0-1,0 0,0 0,1 0,-1 0,1 0,0-1,-1 1,1-1,0 1,0-1,1 0,-2-2,-2-4,1 1,1-1,0 0,0 0,0 0,1-1,1 1,-1 0,2-1,-1 1,1-1,1 1,0-1,0 1,0 0,2-4,52-145,-34 114,3 1,1 2,1 0,3 2,1 1,2 1,1 2,2 1,2 2,0 1,25-13,30-1,-68 40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4:50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355 27,'-15'-6,"0"1,-1 1,0 0,0 1,0 1,0 0,-1 1,1 1,-2 1,8 0,-1 2,1-1,1 1,-1 1,0 0,1 0,0 1,0 0,0 0,0 1,1 0,0 1,0 0,1 0,0 0,0 1,1 0,0 1,0-1,1 1,0 0,1 1,-4 8,7-10,0-1,0 1,1 0,0 0,0-1,1 1,-1 0,2-1,-1 1,1-1,0 1,1-1,0 0,0 0,1 0,-1 0,1-1,1 1,-1-1,1 0,0-1,1 1,-1-1,1 0,0 0,1 0,-1-1,1 0,0-1,0 1,0-1,0-1,5 2,2 2,0-1,0-1,1 0,-1-1,1-1,0 0,0-1,0 0,0-1,0-1,0-1,6-1,4-3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2:05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49 728,'-6'8,"0"1,1 0,0 0,0 1,1-1,1 1,-1 0,1 0,1 0,0 1,1-1,0 0,0 1,1-1,0 1,1-1,0 1,2 6,-3-15,1-1,-1 1,0 0,1 0,0 0,-1 0,1-1,0 1,0 0,0-1,0 1,0-1,0 1,0-1,1 1,-1-1,0 0,1 0,-1 0,1 0,0 0,-1 0,1 0,0 0,-1 0,1-1,0 1,0-1,0 1,0-1,-1 0,1 0,0 0,0 0,0 0,0 0,0 0,0-1,-1 1,1-1,0 1,0-1,-1 0,1 0,0 0,-1 0,1 0,0 0,-1 0,0 0,1 0,-1-1,0 1,1-1,-1 0,7-5,-1 1,-1-2,1 1,-1-1,-1 1,1-2,-1 1,-1-1,1 1,-2-1,1 0,-1-1,0 1,-1-1,0 1,-1-1,0 1,0-1,-1 0,0 0,-1 1,0-1,-1 0,0 1,0-1,-1 1,0 0,-1 0,0-1,2 7,1 1,-1 0,1 0,-1 0,0 1,0-1,1 0,-1 1,-1-1,1 1,0-1,0 1,0 0,-1 0,1 0,0 0,-1 1,1-1,-1 1,1-1,-1 1,1 0,-1 0,0 0,1 0,-1 0,1 1,-1-1,0 1,31 3,-11-10,-1-2,1 0,-1 0,-1-2,0 0,0 0,-1-2,0 0,-1 0,0-1,6-9,-2 5,6-11,-1-2,-1 0,-2 0,-1-2,-1-1,-2 0,-1 0,-2-2,-2 0,0 0,-3-1,0-1,14-39,-20 76,-1-1,1 1,-1 0,1 0,0 0,-1 0,1 0,0-1,-1 1,1 0,0 0,-1 1,1-1,-1 0,1 0,0 0,-1 0,1 0,0 1,-1-1,1 0,-1 1,1-1,-1 0,1 1,-1-1,1 1,-1-1,1 1,-1-1,1 1,-1-1,0 1,1-1,-1 1,0-1,0 1,1 0,-1-1,0 1,0-1,0 1,0 0,0-1,0 1,0 0,0-1,0 1,0 0,0-1,0 1,0-1,35 228,6 59,-5-51,-10 2,-6 163,-22-337,-3 0,-3 0,-2-1,-3 0,-3-1,-19 46,34-101,-1 0,0-1,-1 1,0 0,0-1,0 1,-1-1,0 0,0 0,0-1,-1 1,0-1,0 0,0 0,-1-1,0 1,0-1,0-1,0 1,0-1,-1 0,-1 0,4-5,0 0,1 0,-1 0,0-1,1 0,-1 1,1-1,0-1,0 1,0 0,0-1,1 1,-1-1,1 0,0 0,0 0,0 0,1 0,-1 0,1-1,0 1,1 0,-1-1,1 1,-1-1,1 1,1-3,-6-45,4 0,1 0,2 1,3-1,2 0,3 1,1 1,3 0,2 0,2 2,2 0,8-10,-9 21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2:02.5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203 368,'-172'543,"141"-465,36-102,-5 24,21-54,2 2,2 1,30-47,152-215,-143 234,-64 78,1 1,-1-1,1 1,0-1,-1 1,1 0,0-1,-1 1,1 0,0 0,0-1,-1 1,1 0,0 0,0 0,-1 0,1 0,0 0,0 0,0 0,-1 0,1 0,0 0,0 1,-1-1,1 0,0 1,-1-1,1 0,0 1,-1-1,1 1,0-1,-1 1,1-1,-1 1,1-1,-1 1,1-1,-1 1,0 0,1-1,-1 1,0 0,1 0,-1-1,0 1,0 0,0 0,1-1,-1 1,0 0,0 0,0-1,0 1,3 49,-3-46,-1 73,9 113,14-56,-20-133,-1 0,0-1,0 1,0 0,0-1,0 1,0-1,1 1,-1-1,0 1,0-1,1 0,-1 0,0 0,1 0,-1 0,0 0,1 0,-1 0,0 0,0 0,1-1,-1 1,0-1,0 1,1-1,-1 1,0-1,0 0,0 1,0-1,0 0,0 0,0 0,0 0,0 0,0 0,-1 0,1 0,0 0,-1 0,1-1,-1 1,1 0,-1 0,1 0,-1-1,0 1,0 0,0-1,0 1,0-1,43-67,3 2,52-58,81-82,-179 206,0 0,0 0,0 1,0-1,0 0,0 1,0-1,1 0,-1 1,0-1,1 1,-1-1,0 0,1 1,-1-1,1 1,-1-1,1 1,-1-1,1 1,-1 0,1-1,-1 1,1-1,0 1,-1 0,1 0,-1-1,1 1,0 0,-1 0,1 0,0 0,-1 0,1 0,0 0,0 0,-1 0,1 0,0 0,-1 0,1 0,0 0,-1 1,1-1,-1 0,1 1,0-1,-1 0,1 1,-1-1,1 1,-1-1,1 1,-1-1,1 1,-1-1,1 1,-1-1,0 1,1 0,-1-1,0 1,0-1,1 1,-1 0,0-1,0 1,-6 49,-13 16,3-15,2 0,3 1,2 1,2 0,1 16,6-50,-1-11,0 1,1-1,0 1,0 0,1-1,0 1,1-1,0 1,0-1,1 0,0 1,0-2,1 1,2 3,5 1</inkml:trace>
  <inkml:trace contextRef="#ctx0" brushRef="#br0" timeOffset="330.06">1304 650,'-11'20,"1"-1,1 2,1-1,1 1,0 0,2 1,1-1,0 1,2 0,0 0,1 1,2-1,0 0,0-18,1 1,-1 0,1-1,0 1,1-1,-1 0,1 0,-1 0,1 0,1 0,-1 0,0-1,1 1,0-1,0 0,0-1,0 1,0 0,0-1,1 0,-1 0,1 0,-1-1,1 0,0 0,0 0,0 0,0-1,-1 1,1-1,0-1,0 1,0-1,0 0,0 0,-1 0,1 0,0-1,-1 0,1 0,-1 0,0-1,0 1,4-4,2 0,0 0,-1-1,1 0,-1-1,-1 0,0-1,0 0,0 0,-1 0,-1-1,1 0,-2-1,1 1,-1-1,-1 0,0 0,-1 0,0-1,-1 1,0-1,0-4,-1 9,0 1,0 0,-1 0,0 0,0 0,0-1,-1 1,0 0,0 0,0 0,-1 0,0 0,0 0,-1 1,1-1,-1 1,-1 0,1-1,-1 1,0 1,0-1,0 0,0 1,-1 0,0 0,0 0,0 1,0 0,-1 0,1 0,-1 1,0-1,0 1,0 1,0-1,0 1,0 0,0 0,0 1,0 0,-1 0,1 0,0 1,0 0,0 0,-3 1,-11 5</inkml:trace>
  <inkml:trace contextRef="#ctx0" brushRef="#br0" timeOffset="867.764">1671 1017,'79'-173,"-60"136,2 1,2 1,1 1,1 1,2 1,8-6,-34 37,-1 0,1 0,-1 0,1-1,0 1,0 0,-1 0,1 0,0 0,0 0,0 1,0-1,0 0,0 0,0 1,0-1,1 0,-1 1,0-1,0 1,0 0,1-1,-1 1,0 0,1 0,-1 0,0 0,0 0,1 0,-1 0,0 0,1 0,-1 1,0-1,0 0,0 1,1-1,-1 1,0-1,0 1,0 0,0 0,0-1,0 1,0 0,0 0,0 0,0 0,-1 0,1 0,0 0,0 1,0 5,0 0,-1 0,0 0,0 0,-1 0,1 0,-1 0,-1-1,1 1,-1 0,-1 0,1-1,-1 0,0 1,-4 4,4-5,-1 1,1 0,0-1,1 1,-1 1,1-1,1 0,-1 0,2 1,-1-1,1 1,0-1,0 6,1-12,-1 1,0-1,1 0,-1 0,0 1,1-1,0 0,-1 0,1 0,0 0,0 0,-1 0,1 0,0 0,0 0,0 0,0 0,0-1,0 1,1 0,-1-1,0 1,0-1,0 1,1-1,-1 1,0-1,0 0,1 0,-1 0,0 0,1 0,-1 0,0 0,1 0,-1 0,0 0,0-1,1 1,-1-1,0 1,0-1,0 1,1-1,-1 0,0 1,0-1,0 0,0 0,0 0,56-44,-21 7,-26 25,1 1,0 0,1 1,0 0,1 1,0 0,0 1,1 1,0 0,1 1,12-5,-25 12,1-1,-1 0,1 1,-1-1,1 1,-1 0,1-1,-1 1,1 1,-1-1,1 0,-1 1,1-1,-1 1,1 0,-1-1,0 1,1 0,-1 1,0-1,0 0,0 1,0-1,0 1,0 0,0-1,0 1,-1 0,1 0,-1 0,1 1,-1-1,0 0,0 0,0 1,0-1,0 0,-1 1,1-1,-1 1,1-1,-1 1,-1 228,1-147,0-60</inkml:trace>
  <inkml:trace contextRef="#ctx0" brushRef="#br0" timeOffset="1529.968">2574 904,'25'0,"-1"-1,1-1,-1-2,1 0,-1-2,0 0,-1-2,0 0,0-2,12-6,-33 15,1 0,0 0,0 0,0 0,-1 0,1 0,0-1,-1 1,1-1,-1 0,0 1,1-1,-1 0,0-1,0 1,0 0,-1-1,1 1,-1-1,1 1,-1-1,0 0,0 1,0-1,0 0,0 0,-1 0,1 0,-1 0,0 0,0 0,0 0,0 1,0-1,-1 0,1 0,-1 0,0 0,0 0,0 0,0 1,0-1,-1 1,1-1,-1 1,0-1,0 1,-2-2,-1 1,0 0,0 1,-1 0,1 0,-1 1,1-1,-1 1,0 0,0 1,1-1,-1 1,0 0,0 1,0 0,1 0,-1 0,0 0,1 1,-1 0,1 0,0 0,-1 1,1 0,0 0,1 0,-1 0,-2 3,-2 1,1 0,-1 0,1 1,1 0,0 0,0 1,0 0,1 0,0 1,1-1,0 1,1 0,0 1,0 2,1-6,1 0,1 0,-1 1,1-1,1 0,-1 1,1-1,0 1,1-1,0 1,0-1,1 0,0 1,0-1,0 0,1 0,0 0,1-1,-1 1,1-1,1 0,-1 0,1 0,0 0,0-1,1 0,-1 0,1-1,0 1,1-1,-1 0,1-1,-1 0,8 3,7-1,0-1,1-1,-1-1,1-1,0 0,-1-2,1-1,10-2,23-7,-31 5</inkml:trace>
  <inkml:trace contextRef="#ctx0" brushRef="#br0" timeOffset="1934.889">3138 1017,'120'-160,"-34"70,-86 89,1 1,-1 0,0-1,1 1,-1 0,0-1,1 1,-1 0,1-1,-1 1,1 0,-1 0,1-1,-1 1,1 0,-1 0,1 0,-1 0,1 0,-1 0,1 0,-1 0,1 0,-1 0,1 0,-1 0,1 0,-1 0,1 0,-1 1,1-1,-1 0,1 0,-1 0,1 1,-1-1,0 0,1 1,-1-1,0 0,1 1,-1-1,0 1,1-1,-1 0,0 1,1-1,-1 1,0-1,0 1,0-1,0 1,0-1,1 1,-1-1,0 1,0-1,0 1,0-1,0 1,0-1,-1 1,1-1,0 1,0 0,2 49,-2-37,1-2,0-1,1 1,1-1,-1 1,2-1,-1 0,1 0,1-1,0 1,0-1,1 0,5 7,-8-13,0 1,0-1,1 0,-1 1,1-1,0-1,-1 1,1-1,0 1,0-1,1 0,-1 0,0-1,1 0,-1 1,1-1,-1-1,1 1,0-1,-1 1,1-2,0 1,-1 0,1-1,0 0,-1 0,1 0,-1 0,0-1,2 0,8-8,1 0,-1-1,-1 0,0-1,-1-1,0 0,-1-1,0 0,-1 0,-1-1,0 0,-1-1,-1 0,-1 0,0-1,7-9,-3 4,-2 4</inkml:trace>
  <inkml:trace contextRef="#ctx0" brushRef="#br0" timeOffset="2196.575">4323 1,'-38'423,"19"-84,19-323,-1 0,-1-1,0 1,-1-1,0 1,-2-1,0 0,0 0,-4 6,0-3</inkml:trace>
  <inkml:trace contextRef="#ctx0" brushRef="#br0" timeOffset="2433.19">4013 537,'38'0,"33"5,8 1,-4 0,-6-1,-9-2,-11 0,-12-2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2:08.0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0 678,'5'29,"1"19,0 6,-1-1,-2-5,-1-11</inkml:trace>
  <inkml:trace contextRef="#ctx0" brushRef="#br0" timeOffset="235.064">0 170,'0'0</inkml:trace>
  <inkml:trace contextRef="#ctx0" brushRef="#br0" timeOffset="620.377">310 1017,'120'-302,"-116"295,-3 3,0 0,0 0,1 0,0 1,-1-1,2 0,-1 1,0 0,0-1,1 1,0 0,0 0,0 0,0 1,0-1,0 1,1 0,-1 0,1 0,1-1,-4 4,1 0,-1 0,1 0,-1 1,1-1,-1 0,0 0,0 1,0-1,1 1,-1-1,-1 1,1-1,0 1,0 0,0-1,-1 1,1 0,-1 0,0-1,1 1,-1 0,0 0,0 0,0-1,0 3,1 4,3 19,-4-19,0 1,1-1,0 1,1-1,0 1,0-1,1 0,0 0,0 0,1 0,0 0,0-1,1 0,0 0,0 0,1 0,5 5,-9-11,0 0,1 0,-1 0,0-1,1 1,-1 0,1-1,-1 0,1 1,-1-1,1 0,-1 0,1 0,-1-1,1 1,-1-1,1 1,-1-1,0 0,1 0,-1 0,0 0,0 0,0-1,1 1,-1-1,-1 1,1-1,0 0,0 0,-1 1,2-3,44-71,-45 70,5-10,-1 1,-1-1,0-1,-1 1,-1 0,0-1,-1 0,-1-10,0 2</inkml:trace>
  <inkml:trace contextRef="#ctx0" brushRef="#br0" timeOffset="1335.59">1044 875,'44'-25,"-1"-2,-1-3,-2 0,24-26,-12-27,-51 80,0 1,-1-1,1 1,-1-1,1 1,-1-1,0 0,0 1,0-1,0 0,-1 1,1-1,-1 1,1-1,-1 0,0 1,0 0,0-1,-1 1,1 0,0-1,-1 1,1 0,-1 0,0 0,0 0,0 0,0 1,0-1,0 1,0-1,-1 1,1 0,0 0,-2-1,-5 1,0 0,0 1,0 0,-1 0,1 1,0 0,0 1,0 0,0 1,0-1,1 1,-1 1,1 0,0 0,0 1,0 0,0 0,1 1,0 0,0 0,1 0,-1 1,2 0,-1 1,-2 3,2-6,1 0,0 0,0 0,1 0,-1 1,1 0,0 0,1 0,-1 0,1 1,0-1,1 1,0 0,0-1,0 1,1 0,0 0,0 1,1-1,0 0,0 0,1 0,0 0,0 0,0 0,1 0,0 0,1-1,-1 1,1-1,1 1,-1-1,5 6,-1-5,1-1,0 1,0-1,0-1,1 0,0 0,0 0,0-1,1-1,0 1,-1-1,1-1,0 0,0-1,0 0,0 0,1-1,-1 0,0-1,0 0,0 0,0-1,0-1,0 0,-1 0,4-2,12-4,0-1,0-1,-1-1,-1-1,0-1,0-1,-2-1,0-1,-1-1,0-1,-2 0,0-2,-1 0,-1-1,-2 0,0-1,3-9,-9 18,-1 1,-1-1,0 0,-1 0,0-1,-1 0,-1 1,0-1,-1 0,-1-1,0-2,-1 16,0 0,0 0,-1 0,1 0,0 0,-1-1,1 1,-1 0,0 0,0 0,0 1,0-1,0 0,0 0,0 0,0 1,-1-1,1 0,-1 1,1 0,-1-1,0 1,1 0,-1 0,0 0,0 0,0 0,0 0,0 0,0 1,0-1,0 1,0-1,0 1,-1 0,1 0,0 0,-2 0,-77 31,76-27,-1 0,1 0,0 0,0 1,1 0,-1 0,1 0,0 0,0 1,1 0,0 0,0 0,0 0,1 0,-1 0,2 1,-1-1,1 1,0-1,0 1,0 0,1-1,0 1,1 0,0-1,0 1,0 0,0-1,1 0,0 1,1-1,-1 0,1 0,1 0,-1 0,1-1,3 5,3-3,1-1,-1 0,1-1,0 0,0 0,0-2,1 1,-1-1,1-1,8 1,47 13,-62-15,-1 1,0-1,1 1,-1 0,0 1,0-1,-1 1,1-1,0 1,-1 1,0-1,1 0,-1 1,0-1,-1 1,1 0,-1 0,0 0,0 0,0 1,0-1,-1 0,0 1,0-1,0 1,0 4,-10 121,7-115,-2 13,0-3</inkml:trace>
  <inkml:trace contextRef="#ctx0" brushRef="#br0" timeOffset="1705.053">2314 1,'-21'259,"13"236,9-343,-12-101,4-52</inkml:trace>
  <inkml:trace contextRef="#ctx0" brushRef="#br0" timeOffset="1937.77">2003 565,'43'-5,"29"-1,7 0,-5-4,-6 0,-10 2,-9 2,-9 2,-6 2,-9-4,-4 0,-5 0</inkml:trace>
  <inkml:trace contextRef="#ctx0" brushRef="#br0" timeOffset="2135.523">2709 707,'10'33,"7"17,2-6,-3-10</inkml:trace>
  <inkml:trace contextRef="#ctx0" brushRef="#br0" timeOffset="2368.406">2709 283,'15'15,"4"4</inkml:trace>
  <inkml:trace contextRef="#ctx0" brushRef="#br0" timeOffset="2688.474">3245 368,'-97'89,"69"-67,2 1,0 2,1 0,2 2,0 1,2 0,2 2,-9 17,11 34,16-79,2 0,-1 0,0 0,0 0,1 0,-1 0,1 0,-1 0,1 0,0 0,0-1,0 1,0 0,0 0,0-1,1 1,-1-1,0 1,1-1,-1 1,1-1,0 0,-1 0,1 0,0 0,0 0,0 0,0 0,0-1,0 1,-1-1,2 1,-1-1,0 0,0 0,0 0,0 0,1 0,11-3,0-1,-1-1,1 0,-1-1,0 0,0-1,-1-1,0 0,0 0,0-1,-1-1,-1 0,0 0,0-1,-1 0,0-2,16-13,19-25,60-49,-102 98,-1 1,1 0,0 0,0 0,0 0,0 0,0 0,0 0,0 0,0 1,0-1,0 1,0 0,0-1,1 1,-1 0,0 0,0 1,0-1,0 0,1 1,-1-1,0 1,0 0,0-1,0 1,0 0,0 0,0 0,-1 1,1-1,0 0,-1 1,1-1,-1 1,1 0,-1-1,0 1,1 0,-1 0,0 0,0 0,-1 0,1 0,0 0,-1 0,1 0,0 1,23 86,-23-80,0 0,1 1,0-1,0 0,1 0,0 0,0 0,1 0,0-1,1 0,0 0,0 0,1 0,0-1,0 0,0 0,1 0,0-1,1 0,-1-1,9 5,68-3,-58-10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2:13.5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316 1037,'-13'0,"-1"1,1 0,-1 1,1 0,0 2,-1-1,2 2,-1-1,0 2,1 0,0 0,0 1,1 1,0 0,0 0,1 1,0 0,1 1,0 0,0 1,1 0,0 0,1 0,1 1,0 0,0 1,1 0,0-1,2 1,-1 1,1-1,1 0,1 1,0-1,0 3,1-13,-1-1,1 0,0 1,0-1,0 0,0 1,0-1,0 0,1 0,-1 1,1-1,-1 0,1 0,0 1,0-1,0 0,0 0,0 0,1 0,-1 0,0-1,1 1,0 0,-1-1,1 1,0-1,0 1,0-1,0 0,0 0,0 0,0 0,0 0,0 0,1-1,-1 1,0-1,0 1,1-1,-1 0,0 0,1 0,-1 0,0-1,1 1,-1 0,0-1,2 0,9-8,-1 0,0-1,-1-1,0 1,-1-2,0 1,-1-2,2-2,20-24,164-194,-194 231,21-25,-10 50,-13 30,8 71,-6-120,0 0,0 0,1 1,-1-1,1 0,0-1,0 1,1 0,-1 0,1-1,0 0,0 1,0-1,0 0,0-1,1 1,-1 0,1-1,0 0,0 0,0 0,0 0,0-1,0 1,4 0,5-1,0 0,0 0,0-1,0 0,0-2,0 1,0-2,0 1,0-2,-1 0,1 0,-1-1,0-1,-1 0,1 0,-1-1,-1-1,1 0,-1 0,-1-1,1 0,-1-1,2-3,182-301,-163 257,-4-1,-1 0,-4-2,-2-1,-2-1,-4 0,-2 0,-1-16,-12 32,2 45,0 0,0 1,-1-1,1 0,0 1,0-1,-1 1,1-1,0 0,0 1,-1-1,1 1,-1-1,1 1,-1-1,1 1,-1-1,1 1,-1-1,1 1,-1 0,1-1,-1 1,1 0,-1 0,0-1,1 1,-1 0,0 0,1 0,-1 0,0 0,1 0,-1 0,0 0,1 0,-1 0,0 0,1 0,-1 0,0 0,1 1,-1-1,1 0,-1 1,0-1,1 0,-1 1,1-1,-1 1,1-1,-1 0,1 1,0-1,-1 1,1 0,-1-1,1 1,0-1,-1 1,1 0,0 0,-70 118,55-85,-7 8,1 0,3 2,1 0,3 0,1 2,3 0,1 0,2 0,3 1,1 0,3 21,0-56,1 0,0-1,1 1,0 0,1-1,0 0,1 1,0-1,1-1,0 1,0-1,1 0,1 0,0 0,0-1,1 0,0-1,0 1,1-2,0 1,1-1,-1 0,1-1,1-1,-1 1,1-1,0-1,9 3,-10-5,1-1,-1 1,0-2,0 1,1-1,-1-1,0 0,0 0,1-1,-1-1,0 1,-1-2,1 1,-1-1,1-1,-1 0,0 0,-1 0,1-1,-1-1,0 1,-1-2,6-5,-3 1,-2 1,1-1,-1-1,-1 1,0-1,-1-1,-1 1,0-1,0 0,-1 0,-1 0,-1-1,1-7,-2 16,-1-1,0 0,0 0,0 0,-1 0,0 0,0 0,0 1,-1-1,0 0,-1 1,0 0,0-1,0 1,0 0,-1 0,0 1,0-1,-1 1,0 0,0 0,0 1,0-1,-1 1,1 0,-1 0,0 1,0 0,-2-1,-4 0,1 1,-1 0,0 0,1 1,-1 0,0 1,0 1,0 0,0 0,0 1,0 1,0 0,0 1,0 0,1 0,0 2,0-1,-10 6,-12 9</inkml:trace>
  <inkml:trace contextRef="#ctx0" brushRef="#br0" timeOffset="420.109">1896 839,'-183'79,"172"-73,1 0,-1 1,2 0,-1 1,1 0,0 1,1 0,-1 0,2 1,0-1,0 2,0-1,2 1,-1 0,1 0,4-6,-1 0,1-1,0 1,0 0,0 0,1-1,0 1,0 0,0 0,0 0,1 0,0-1,0 1,0 0,0-1,1 1,0-1,0 1,0-1,1 0,-1 0,1 0,0 0,0 0,0 0,1-1,-1 0,1 0,0 0,3 2,2 1,1 0,0-1,0 0,0-1,0 0,1-1,0 0,-1-1,1 0,0 0,0-1,0-1,2 0,-2 0,-1 0,1-1,-1-1,1 0,-1 0,0-1,0-1,0 1,0-2,0 1,-1-1,0-1,0 1,-1-2,1 1,-1-1,-1 0,1-1,-1 0,0 0,-1 0,0-1,-1 0,1 0,0-5,-1 6,0 0,-1 0,-1 0,1 0,-1-1,0 1,-1-1,0 0,-1 0,0 0,0 0,-1 0,0 0,0 0,-1 0,0 0,-1 0,0 0,0 1,-1-1,0 0,-1 1,1 0,-2 0,1 0,-1 1,0-1,-1 1,-1-1,3 3,0 0,-1 1,1-1,-1 1,0 1,0-1,0 1,0-1,-1 1,1 1,-1-1,0 1,1 0,-1 0,0 1,0 0,-1 0,1 0,0 1,0 0,0 0,0 0,-1 1,1 0,0 0,0 1,0 0,1 0,-1 0,0 0,1 1,-1 0,1 0,-5 4,-8 10,2-3</inkml:trace>
  <inkml:trace contextRef="#ctx0" brushRef="#br0" timeOffset="1149.957">2292 896,'-5'9,"0"0,1 0,0 1,0 0,1-1,0 1,1 0,0 1,1-1,0 0,1 0,0 1,0-1,1 0,1 1,0-1,0 0,1 0,0 1,-1-9,-1 0,1 0,0 0,0 0,0 0,0 0,0-1,0 1,0-1,1 1,-1-1,1 0,-1 0,0 0,1 0,0-1,-1 1,1-1,0 1,-1-1,1 0,0 0,-1 0,1 0,0-1,-1 1,1-1,-1 1,1-1,-1 0,1 0,1-1,76-45,-56 29,0-2,-2-1,0 0,-1-2,-2 0,0-2,-18 23,21-24,-22 26,-1 1,1-1,0 0,0 1,0-1,0 0,-1 1,1-1,0 0,0 1,0-1,0 0,0 1,0-1,0 1,0-1,0 0,0 1,0-1,1 0,-1 1,0-1,0 0,0 1,0-1,0 0,1 1,-1-1,0 0,0 0,1 1,-1-1,0 0,0 0,1 1,-1-1,0 0,1 0,-1 0,0 1,0-1,1 0,-1 0,1 0,-1 0,0 0,1 0,-1 0,0 0,1 0,-1 0,0 0,1 0,-1 0,0 0,1 0,-3 6,0-1,0 1,1 0,0 1,0-1,0 0,1 0,0 0,0 0,0 1,1-1,0 0,0 0,1 0,0 0,0 0,0-1,1 1,-1 0,1-1,1 0,-1 0,1 0,0 0,0 0,0-1,1 1,-1-1,1-1,0 1,0-1,1 1,1-1,3 1,0-2,0 1,1-1,-1-1,0 0,1 0,-1-1,1 0,-1-1,1 0,-1-1,0 0,1-1,-1 0,0 0,-1-1,1 0,-1-1,3-2,20-12,-1-1,-1-2,-1-1,20-21,62-107,-84 110,-1-2,-3-2,-1 0,-2-1,-3-1,-1 0,-1-8,-7 22,-1-1,-2 1,-2-1,-1 0,-1 0,-2 0,-2 0,-6-31,9 61,0 1,0 0,0 0,-1-1,1 1,-1 0,0 0,0 0,0 0,-1 0,1 0,-1 0,1 0,-1 0,0 1,0-1,0 1,0-1,-1 1,1 0,-1 0,1 0,-1 0,0 0,0 1,0-1,0 1,0 0,0 0,0 0,0 0,0 0,-1 1,1 0,0-1,-1 1,1 0,0 0,0 1,-1-1,1 1,-1 0,-8 7,2 0,-1 1,2 0,-1 1,1 0,0 0,1 1,0 0,1 1,1 0,-1 0,2 0,0 0,0 1,1 0,1 0,0 0,1 1,0 2,-3 30,2 0,3-1,1 1,2 0,3-1,1 0,2 0,3-1,1 0,2-1,2 0,1-1,3-1,3 1,57 86,-118-157,19 15</inkml:trace>
  <inkml:trace contextRef="#ctx0" brushRef="#br0" timeOffset="1385.879">2772 529,'48'0,"44"-5,17-1,-1-5,-9 0,-12-4,-16 2,-11 2,-5-1,-8 1,-6-3,-7 2,-3 3,-7 2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2:16.0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443 109,'6'-6,"-2"3,0 0,-1 0,1-1,-1 1,1-1,-1 0,0 0,0 0,-1 0,0-1,1 1,-1-1,-1 0,1 1,-1-1,0 0,0 0,0-3,-1 7,0 0,-1 0,1-1,-1 1,1 0,-1 0,0 0,0 0,1 0,-1 0,0 0,0 0,0 1,0-1,0 0,0 0,0 1,0-1,0 1,0-1,0 1,-1-1,1 1,0 0,0-1,-1 1,1 0,0 0,0 0,0 0,-1 0,1 0,0 0,0 1,-1-1,1 0,0 1,0-1,0 1,0-1,-1 1,1 0,-52 23,52-24,-31 20,1 2,0 1,2 1,0 2,2 1,1 1,1 1,2 1,-17 29,24-34,2 1,1 0,1 0,1 1,2 1,0 0,2 0,-3 28,8-44,1-1,0 1,1 0,0-1,1 1,0 0,1-1,0 0,1 1,0-1,1 0,0 0,1-1,0 1,1-1,0 0,0 0,1-1,0 0,1 0,0-1,0 0,7 4,0-2,1-2,0 0,1-1,0-1,0 0,0-1,1-1,0-1,0 0,0-2,0 0,0-1,0 0,0-2,0 0,-1-1,1-1,0 0,-1-1,0-1,0-1,-1-1,0 0,0-1,-1 0,0-1,12-11,-20 14,-1 0,1 0,-1-1,-1 1,1-1,-1-1,-1 1,1-1,-1 1,-1-1,0 0,0-1,-1 1,0 0,0-1,-1 1,-1-1,0 0,0 1,0-1,-1 1,-1-1,0 1,0-1,-1 1,0 0,0 0,-1 0,0 1,-1-1,0 1,0 0,-1 0,0 1,0-1,-1 1,0 1,0-1,0 1,-9-4,-29-20,46 18,25 10,-18 2,199-24,46 25,-229-1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2:25.9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4,'17'7,"1"-1,0-2,0 1,0-2,1 0,-1-2,1 0,0-1,12-1,205-28,-216 28,19-1,1 2,0 1,0 3,30 6,41 11,-87-13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2:26.5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1,'565'0,"-541"0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2:26.8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58,'39'-5,"26"-1,8 0,-4 1,-10 2,-8-4,-10-1,-6 2,-5 1,-2 2,-1 1,-11 1,-7 1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2:27.1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24,'29'9,"24"-1,12-2,0-3,-6-1,-8-5,-8-4,-7 1,-5 1,-2-4,-2 0,0 2,-6 1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2:24.4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28,'-45'155,"6"2,-4 68,27-52,19-153,5-26,4-31,-8 14</inkml:trace>
  <inkml:trace contextRef="#ctx0" brushRef="#br0" timeOffset="276.224">30 28,'53'0,"93"0,128-17,101 6,-324 16,-33 1</inkml:trace>
  <inkml:trace contextRef="#ctx0" brushRef="#br0" timeOffset="610.78">1 791,'29'0,"28"0,15 0,-1 0,-2-5,-4-2,-7-3,-5-2,-6 3,-2 2,-3-3,-5 1,-3 2,-3 1,-2 3,0-3,-2-1,-4 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4:50.9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295 25,'-24'10,"0"0,1 2,0 0,1 2,1 0,0 2,1 0,0 1,1 1,2 1,-11 13,23-23,1-1,-1 1,2 0,-1 0,1 1,1-1,0 0,0 1,1 0,0-1,0 1,2 7,-1-12,0 0,0-1,1 1,-1-1,1 1,0-1,1 0,-1 1,1-1,0 0,0 0,0 0,0 0,1 0,-1 0,1-1,0 1,1-1,-1 0,0 0,1 0,0-1,-1 1,1-1,0 0,0 0,2 1,5-2,0 0,0-1,0 0,-1-1,1-1,0 1,-1-2,1 1,-1-1,0-1,0 0,0 0,0-1,-1-1,0 1,0-1,0-1,-1 0,0 0,0 0,0-1,-1 0,-1-1,1 0,0-3,9-4,136-177,-152 194,0 0,0-1,0 1,-1-1,1 1,0-1,0 1,0-1,0 1,0-1,0 1,0 0,0-1,1 1,-1-1,0 1,0-1,0 1,1-1,-1 1,0-1,0 1,1-1,-1 1,0-1,1 0,-1 1,1-1,-1 1,1-1,-1 0,0 0,1 1,-1-1,1 0,-1 0,1 1,0-1,-1 0,1 0,-1 0,1 0,-1 0,1 0,-1 0,1 0,-1 0,1 0,0 0,-1 0,1 0,-1 0,1-1,-1 1,1 0,0-1,-1 21</inkml:trace>
  <inkml:trace contextRef="#ctx0" brushRef="#br0" timeOffset="398.879">661 449,'213'-339,"-162"273,-51 65,0 1,1-1,-1 1,0-1,1 1,-1 0,1-1,-1 1,1 0,-1 0,1-1,-1 1,1 0,-1 0,1 0,-1-1,1 1,0 0,-1 0,1 0,-1 0,1 0,-1 0,1 0,0 0,-1 1,1-1,-1 0,1 0,-1 0,1 1,-1-1,1 0,-1 0,1 1,-1-1,1 0,-1 1,0-1,1 1,-1-1,1 0,-1 1,0-1,0 1,1-1,-1 1,0-1,0 1,1 0,-1-1,0 1,0-1,0 1,0-1,0 1,0-1,0 2,3 37,-3-36,0 8,-2-4,0 1,1-1,0 0,1 1,0-1,0 1,0-1,1 1,0-1,1 1,0-1,0 0,0 0,1 0,0 0,0 0,1-1,-1 1,2-1,-1 0,1 0,0-1,0 1,0-1,1 0,0-1,0 1,0-1,7 3,-5-5,0 0,1 0,-1-1,1-1,-1 0,1 0,-1 0,0-1,1 0,-1-1,1 0,-1 0,0-1,0 0,0 0,-1-1,1 0,-1 0,0-1,2-1,10-8,-1-2,0 0,-1 0,0-2,-2 0,9-13,55-84,-63 90</inkml:trace>
  <inkml:trace contextRef="#ctx0" brushRef="#br0" timeOffset="1116.327">436 25,'0'5,"0"11,-5 3,-1 3,-1 2,2 3,2 0,1 2,0 0,2 0,0-1,0 1,5-6,2-1,4-4,6-6,-1-4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2:23.4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694 536,'-17'-10,"0"2,-1 0,0 1,0 1,0 1,-1 0,0 2,-5-1,-10 2,-1 1,0 2,1 1,-1 1,1 3,0 0,0 3,1 0,-2 3,33-12,0 0,0 0,0 1,0-1,0 1,0-1,0 1,0-1,0 1,0 0,0 0,0 0,1 0,-1 1,0-1,1 0,-1 1,1-1,-1 1,1-1,0 1,0 0,0 0,-1-1,2 1,-1 0,0 0,0 0,1 0,-1 0,1 0,-1 0,1 0,0 0,0 0,0 0,0 1,0-1,1 0,-1 0,0 0,1 0,0 0,-1 0,1 0,0-1,0 1,0 0,0 0,1-1,-1 1,0 0,1-1,-1 1,1-1,-1 0,1 1,0-1,95 21,-52-13,56 19,-98-27,0 1,-1 0,1 0,-1 0,0 0,0 0,0 0,0 1,0-1,0 1,0-1,-1 1,1 0,-1 0,0-1,0 1,0 0,0 0,-1 0,1 0,-1 0,0 0,1 0,-1 0,-1 1,1-1,0 0,-1 0,0 0,1 0,-1 0,-1 0,-3 8,0 1,-1-1,-1-1,0 1,-1-1,0 0,0 0,-1-1,0-1,0 1,-1-1,-2 0,-13 14,-167 138,187-157,-4 3,0 0,0 0,0 1,1 0,0 0,0 1,1 0,0 1,1-1,0 1,0 1,0-1,1 2,4-9,1 0,0-1,-1 1,1 0,0 0,0 0,0 0,0 0,0-1,1 1,-1 0,0 0,1 0,0 0,-1-1,1 1,0 0,0-1,0 1,0-1,0 1,0-1,0 1,0-1,1 0,-1 1,1-1,-1 0,1 0,-1 0,1 0,0 0,-1-1,1 1,0 0,0-1,-1 1,1-1,1 0,78 8,-77-8,137-9,-122 2</inkml:trace>
  <inkml:trace contextRef="#ctx0" brushRef="#br0" timeOffset="320.62">298 0,'-13'57,"-5"14,4 1,3 1,3 0,2 18,20 492,-15-507,-3 0,-3 0,-3 0,-5 3,-43 147,49-208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2:29.1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539 1,'-110'22,"-177"58,286-80,0 0,-1 0,1 0,-1 1,1-1,0 0,-1 0,1 1,0-1,-1 1,1-1,0 1,-1-1,1 1,0 0,0 0,0 0,0 0,0 0,0 0,0 0,0 0,0 0,0 0,0 0,1 1,-1-1,0 0,1 0,-1 1,1-1,0 0,-1 1,1-1,0 1,0-1,0 0,0 1,0-1,0 1,0-1,1 1,-1-1,0 0,1 1,-1-1,1 0,-1 1,1-1,0 0,0 0,-1 0,1 0,0 1,0-1,0 0,0-1,0 1,1 1,10 6,1 0,0-1,0 0,0-1,1 0,0-1,0-1,0 0,0-1,1 0,2-1,122 0,-138-2,0 0,1-1,-1 1,0 0,0 0,0 0,1 0,-1 1,0-1,0 0,1 0,-1 1,0-1,0 1,0-1,0 1,0-1,0 1,0 0,0-1,0 1,0 0,0 0,0 0,0 0,0 0,-1 0,1 0,0 0,-1 0,1 0,-1 0,1 0,-1 0,0 1,1-1,-1 0,0 0,0 1,0-1,0 0,0 0,0 0,0 1,0-1,-1 0,1 0,0 1,-1-1,1 0,-1 0,1 0,-1 0,1 0,-1 0,0 0,0 0,0 0,1 0,-2 0,-14 17,0-1,-1-1,-1-1,-1-1,0 0,-1-1,-17 8,5-1,-29 16,-101 76,160-110,-1 0,1 0,-1 0,1 0,0 0,0 1,0-1,0 1,0-1,0 1,1 0,0 0,-1 0,1 0,0 0,0 0,0 0,1 0,-1 0,1 0,0 0,0 0,0 1,0-1,0 0,1 0,-1 0,1 0,0 0,0 0,0 0,0 0,1 0,-1 0,1 0,0-1,0 1,0-1,0 1,0-1,0 0,1 0,-1 0,1 0,-1 0,1 0,0-1,0 0,-1 1,1-1,0 0,2 0,12-1,0-1,0-1,0-1,0-1,-1 0,0-1,0 0,15-8,-5 3,287-73,-199 71,-102 12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2:29.6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0,'-10'34,"-3"20,6 2,8-10,10-16,2-15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2:30.1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 18,'-5'0,"4"-5,-4-1,0 0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2:31.3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 0,'0'75,"-11"181,-25-19,8-114,29-72,4-52,0-5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2:38.4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0 547,'55'-117,"-35"68,3 1,2 1,2 1,29-37,-51 77,-3 2,0 1,0 0,1-1,-1 1,1 1,0-1,0 0,0 1,0-1,0 1,0 0,1 0,-1 0,1 0,0 1,1-1,-3 4,0 0,0 0,0 0,0 0,-1 0,1 0,-1 0,1 1,-1-1,0 0,0 1,0-1,0 1,0 0,-1-1,1 1,-1 0,0-1,0 1,0 0,0-1,0 1,0 0,-1 0,1 2,20 98,-19-100,0 0,1-1,-1 1,1 0,-1-1,1 1,0-1,0 0,0 0,0 0,1 0,-1 0,0 0,1 0,0-1,-1 1,1-1,0 0,0 0,0 0,-1 0,1 0,0 0,0-1,0 0,0 1,0-1,0 0,1-1,-1 1,0-1,2 0,3-2,-1 0,0 0,0-1,-1 0,1-1,-1 1,0-1,0 0,-1-1,1 0,-1 0,0 0,-1 0,0 0,0-1,4-7,14-19,94-139,-115 171,-1 0,0 0,0 0,1 0,-1 0,1 0,-1 0,1 0,-1 0,1 0,-1 0,1 1,0-1,0 0,-1 0,1 0,0 1,0-1,0 1,0-1,0 0,0 1,0 0,0-1,0 1,0 0,0-1,0 1,0 0,0 0,0 0,0 0,0 0,0 0,0 0,0 0,0 0,1 1,-1-1,0 0,0 1,0-1,0 0,-1 1,1 0,0-1,0 1,0-1,0 1,0 0,-1 0,1 0,0-1,-1 1,1 0,0 0,-1 0,3 15,-1 0,0 0,-1-1,-1 1,0 0,-1 0,-1 0,-1 0,0-1,-4 10,-9 73,14-89,1 1,0 0,0-1,0 1,1 0,1 0,0-1,0 1,1 0,0-1,1 0,0 1,0-1,1 0,0 0,0-1,1 1,1-1,-1 0,1-1,0 1,1-1,2 1,8 1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2:38.6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1,'-5'28,"4"11,1-3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2:38.9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0,'-9'10,"-4"3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2:32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0 562,'0'363,"0"-383,1 0,0 0,2 0,0 0,1 1,1-1,1 1,0 0,2 1,0 0,1 0,2-2,1 0,0 0,1 0,1 2,1 0,0 0,1 2,1 0,18-13,-33 27,1 0,-1 0,1 0,0 1,-1-1,1 1,0 0,0 0,0 0,0 0,0 0,0 1,0 0,0-1,0 1,1 0,-1 0,0 1,0-1,0 1,0-1,0 1,0 0,0 0,0 0,-1 1,1-1,0 1,-1-1,1 1,-1 0,1 0,-1 0,0 0,0 1,0-1,0 0,0 1,1 2,27 23,-14-18</inkml:trace>
  <inkml:trace contextRef="#ctx0" brushRef="#br0" timeOffset="469.405">112 195,'55'11,"0"-3,1-2,0-2,1-3,-26-5,-32 4,1 0,0 0,-1 0,1 0,0-1,-1 1,1 0,0 0,0 0,-1 0,1 0,0-1,0 1,-1 0,1 0,0 0,0-1,-1 1,1 0,0 0,0-1,0 1,-1 0,1 0,0-1,0 1,0 0,0-1,0 1,0 0,0-1,0 1,0 0,0-1,0 1,0 0,0-1,0 1,0 0,0-1,0 1,0 0,0 0,0-1,1 1,-1 0,0-1,0 1,0 0,0 0,1-1,-1 1,0 0,0 0,1 0,-1-1,-29-10,19 9,0-1,0-1,1 0,0 0,0 0,0-1,0-1,1 0,-1 0,2 0,-1-1,-2-3,3-7,6 3</inkml:trace>
  <inkml:trace contextRef="#ctx0" brushRef="#br0" timeOffset="737.54">818 139,'-24'24,"-7"17,0 3</inkml:trace>
  <inkml:trace contextRef="#ctx0" brushRef="#br0" timeOffset="1747.06">1072 111,'-29'402,"31"-325,0-47,-1-1,-2 1,-1-1,-1 1,-6 20,3-31,1-7</inkml:trace>
  <inkml:trace contextRef="#ctx0" brushRef="#br0" timeOffset="2637.327">508 1014,'-10'5,"-7"11,-2 7,3 6,4 1,4 1,8 0,10-5,2-12,-1-8</inkml:trace>
  <inkml:trace contextRef="#ctx0" brushRef="#br0" timeOffset="2953.291">592 619,'-4'9,"2"4,2-6,6-3,2-8,0-3</inkml:trace>
  <inkml:trace contextRef="#ctx0" brushRef="#br0" timeOffset="3636.187">1242 54,'162'-36,"-151"33,-3 0,1 0,-1 1,1 0,0 0,-1 1,1 0,0 1,0 0,0 0,-1 1,2 0,-8 0,-1-1,1 1,-1-1,1 1,-1 0,1 0,-1 0,0 0,1 0,-1 0,0 0,0 0,0 0,0 1,0-1,0 0,0 1,0-1,-1 1,1-1,0 1,-1-1,1 1,-1-1,0 1,0 0,1-1,-1 1,0 0,0-1,0 1,-1-1,1 1,0 0,-1-1,1 1,-1-1,1 1,-1-1,0 1,1-1,-1 1,-1 0,-40 60,33-52,3-5,0 1,0-1,0 2,0-1,1 0,0 1,1 0,-1 0,1 1,1-1,-1 1,1 0,1 0,-1 0,1 0,1 0,0 0,-1 6,3-12,0 0,-1 0,1 0,0 0,0-1,0 1,0 0,1 0,-1-1,0 1,1-1,-1 1,1-1,-1 1,1-1,0 0,0 0,0 0,-1 0,1 0,0 0,0-1,0 1,0-1,0 1,0-1,0 0,1 0,-1 0,0 0,0 0,0 0,0 0,1-1,75-17,-74 16,17-6,-4-2</inkml:trace>
  <inkml:trace contextRef="#ctx0" brushRef="#br0" timeOffset="5539.019">2144 280,'-75'114,"-6"-3,-44 42,35-59,90-92,1 0,-1 0,1 0,-1 0,1 0,0 0,-1 0,1 0,0-1,0 1,1 0,-1-1,0 1,1 0,-1-1,0 0,1 1,0-1,-1 0,1 0,0 0,0 0,-1 0,1 0,0 0,0-1,0 1,0-1,0 1,0-1,0 0,0 0,0 0,0 0,0 0,0 0,0-1,0 1,0-1,0 1,16 3,276 70,-290-73,82 4,-84-4,0 0,0 0,0-1,0 1,0-1,0 1,0-1,0 0,0 0,0 0,0 0,0 0,-1 0,1-1,0 1,-1 0,1-1,-1 1,1-1,-1 0,0 1,0-1,0 0,0 0,0 0,0 0,0 0,-1 0,1 0,0 0,-1 0,0 0,0 0,0-1,0 1,0 0,0-1,-48-196,33 141,9 24,-3 1,-1 0,-1 0,-2 1,-15-27,12 36,1 5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2:45.4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367 106,'-42'177,"16"184,9-20,17-317</inkml:trace>
  <inkml:trace contextRef="#ctx0" brushRef="#br0" timeOffset="251.236">0 671,'43'-5,"39"-6,14-7,-4 1,-12 3,-11 3,-13 4,-10-1,-8 0,-7 1,-3 3,-6-4,-7 0</inkml:trace>
  <inkml:trace contextRef="#ctx0" brushRef="#br0" timeOffset="687.908">875 163,'-28'82,"3"2,5 1,3 1,4 0,0 45,12-119,1 0,0 0,1 0,0 0,1 0,0 0,1 0,0-1,1 0,0 1,1-1,1 1,-2-10,-1 0,1 0,0 0,0-1,0 0,0 1,0-2,0 1,1 0,-1-1,0 0,0 0,0 0,1 0,-1-1,0 1,0-1,0 0,0 0,0-1,0 1,0-1,0 0,-1 0,1 0,0-1,-1 1,0-1,0 0,0 0,0 0,1-2,10-4,-5 3,82-38,-88 43,0 0,0 1,0-1,0 1,0 0,1 0,-1 0,0 1,0-1,0 1,0-1,0 1,0 0,0 0,0 0,-1 1,1-1,0 1,-1 0,1-1,-1 1,1 0,-1 1,0-1,0 0,0 0,0 1,0 0,-1-1,1 1,-1 0,1 1,0 0,0 0,-1 0,1 1,-1-1,0 1,-1-1,1 0,-1 1,0-1,0 1,0-1,-1 1,1-1,-1 1,0-1,-1 2,-3 40,7-31</inkml:trace>
  <inkml:trace contextRef="#ctx0" brushRef="#br0" timeOffset="1399.448">1552 699,'-17'11,"1"0,0 0,1 2,0 0,1 0,1 2,0 0,0 0,2 1,0 0,-3 9,13-25,0 1,0 0,1 0,-1 1,1-1,-1 0,1 0,-1 0,1 0,-1 0,1 1,0-1,0 0,0 0,-1 0,1 1,0-1,1 0,-1 0,0 1,0-1,0 0,1 0,-1 0,1 1,-1-1,1 0,-1 0,1 0,0 0,-1 0,1 0,0 0,0 0,0-1,0 1,0 0,0 0,0-1,0 1,0 0,0-1,0 1,0-1,0 1,1-1,57-9,-25-8,-1-1,-1-2,0-1,24-23,-55 44,-1-1,0 1,1-1,-1 1,0-1,1 1,-1 0,1-1,-1 1,0 0,1-1,-1 1,1 0,-1-1,1 1,-1 0,1 0,0-1,-1 1,1 0,-1 0,1 0,-1 0,1 0,-1 0,1 0,0 0,-1 0,1 0,-1 0,1 0,-1 1,1-1,-1 0,1 0,-1 1,1-1,-1 0,1 0,-1 1,1-1,-1 1,1-1,-1 0,0 1,1-1,-1 1,0-1,1 1,-1-1,0 1,0-1,1 1,-1-1,0 1,0-1,0 1,0 0,0-1,0 1,0-1,0 1,1 47,-1-33,-1-11,1-1,-1 0,1 0,0 0,0 1,1-1,-1 0,1 0,0 0,-1 1,1-1,0 0,1 0,-1-1,1 1,-1 0,1 0,0-1,0 1,0-1,0 1,0-1,1 0,-1 0,1 0,-1 0,1 0,0-1,0 1,0-1,0 1,0-1,0 0,0-1,0 1,0 0,0-1,1 0,-1 0,0 0,0 0,0 0,1 0,-1-1,0 0,0 0,0 0,0 0,0 0,1-1,140-105,-107 71,-1-1,-2-2,-2-2,21-34,-7 9,-23 34,-1-2,-2 0,-1-1,-2-1,-1-1,-3 0,0-1,-3-1,-1 1,0-8,-8-33,-1 77,0-1,0 1,-1 0,1-1,0 1,-1 0,0 0,1 0,-1 0,0 0,0-1,0 1,0 1,-1-1,1 0,0 0,-1 0,1 1,-1-1,0 1,0-1,1 1,-1 0,0-1,0 1,0 0,0 0,0 1,-1-1,1 0,0 1,-1-1,-3 3,1 1,-1-1,1 1,-1 0,1 1,0-1,0 1,0 0,0 0,1 1,0-1,0 1,0 0,0 0,1 1,0-1,0 1,0-1,1 1,0 0,-1 3,-9 24,2 0,1 1,2 0,1 1,2-1,1 1,2 0,1 0,2 0,1-1,2 1,1-1,2 0,1 0,2-1,1 0,1-1,2 0,10 13,21 54,-45-98,0 0,0 0,0 0,0 0,0 0,0 1,-1-1,1 0,-1 0,1 0,0 1,-1-1,0 0,1 1,-1-1,0 0,0 1,0-1,0 0,0 1,0-1,0 1,0-1,0 0,-1 1,1-1,-1 0,1 0,-1 1,1-1,-1 0,0 0,1 0,-1 1,0-1,0 0,0 0,0 0,0-1,0 1,0 0,0 0,0 0,-1-1,1 1,0-1,0 1,-1-1,1 1,0-1,-1 0,1 0,0 1,-1-1,1 0,0 0,-1 0,1-1,-31-17,16 8</inkml:trace>
  <inkml:trace contextRef="#ctx0" brushRef="#br0" timeOffset="1635.484">1864 473,'38'-14,"42"-5,16 1,2-2,-11 3,-11 4,-8 5,-12 3,-10 3,-12 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4:49.1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4,'0'0,"-1"-1,1 1,-1 0,1-1,-1 1,0 0,1 0,-1-1,1 1,-1 0,1 0,-1 0,0 0,1 0,-1 0,1 0,-1 0,0 0,1 0,-1 0,1 0,-1 0,0 0,1 0,-1 1,1-1,-1 0,1 0,-1 1,1-1,-1 0,1 1,-1-1,1 1,-1-1,1 0,0 1,-1-1,1 1,0-1,-1 1,1-1,0 1,-1 0,1-1,0 1,0-1,0 1,0 0,0-1,0 1,0-1,0 1,0 0,0-1,0 1,0-1,0 1,0 0,-5 42,5-41,-1 482,1-463,0 0,2-1,0 1,1-1,1 0,1 0,1 0,1-1,4 10,-11-27,1 1,-1-1,1 0,0 0,0 0,0 1,0-1,0 0,0 0,0 0,1 0,-1 0,1-1,-1 1,1 0,0-1,0 1,-1-1,1 0,0 1,0-1,1 0,-1 0,0 0,0-1,0 1,1 0,-1-1,0 0,1 1,-1-1,0 0,1 0,-1 0,0-1,1 1,-1 0,0-1,1 0,-1 1,0-1,0 0,0 0,0 0,0 0,0-1,0 1,0-1,0 1,-1-1,2-1,22-34,-2 0,-1-2,-3-1,-1 0,-2-2,-1 1,7-42,-9 35,4 92,-8 6,-9-36,2 1,0-1,0 1,1-1,1 0,1 0,0 0,0-1,2 0,0 0,0 0,1-1,0 0,1 0,1-1,6 6,-13-13,1 0,-1 0,1 0,0-1,0 1,0-1,1 0,-1 0,1-1,-1 1,1-1,0 0,0 0,0-1,0 0,0 1,1-2,-1 1,0 0,0-1,1 0,-1-1,0 1,0-1,1 0,-1 0,0 0,0-1,0 0,0 0,-1 0,5-3,9-12,-2-2,0 1,-1-2,0 0,-2-1,-1 0,0-1,-2-1,0 1,-2-2,0 1,3-21,0-3,-1-1,-3 0,-1 0,-3 0,-2-1,-3-18,2 59,-14-48,-8 68,12 3</inkml:trace>
  <inkml:trace contextRef="#ctx0" brushRef="#br0" timeOffset="449.334">1018 654,'25'-10,"0"-1,0-2,-1 0,-1-1,19-15,-37 25,0 0,0 0,0-1,0 1,0-1,-1 0,0-1,0 1,-1-1,1 1,-1-1,0 0,-1-1,0 1,0 0,0-1,0 1,-1-1,0 1,-1-1,1 0,-1 1,-1-1,1 0,-1 1,-1-4,1 6,1 1,-1 0,0 1,0-1,-1 0,1 0,0 0,-1 1,0-1,1 1,-1-1,0 1,-1-1,1 1,0 0,-1 0,1 0,-1 1,1-1,-1 1,0-1,1 1,-1 0,0 0,0 0,0 0,0 1,0-1,0 1,-1-1,1 1,0 0,0 1,0-1,0 0,0 1,0 0,0-1,0 1,-2 2,-4-1,1 2,0-1,0 1,0 0,1 1,-1 0,1 0,0 0,0 1,1 0,0 1,0-1,0 1,0 2,1 0,1 0,0 1,0 0,1 0,0 0,1 0,0 0,0 0,1 1,1-1,0 0,0 1,1-1,0 0,1 1,0-1,1 0,0 0,0 0,1-1,0 1,1-1,0 0,1 0,0-1,0 1,6 5,2-3,0-1,1 0,0-1,1 0,0-1,0-1,1-1,0 0,0-1,0-1,1-1,-1 0,1-1,0-1,0-1,-1 0,16-3,-9 2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2:44.4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0 566,'90'-44,"-3"-4,75-53,-127 78,137-123,-148 120,2 1,1 2,0 1,2 0,0 3,1 0,26-10,-53 27,1 0,-1 1,1 0,0-1,-1 2,1-1,0 0,0 1,0-1,0 1,-1 0,1 1,0-1,0 1,0-1,0 1,-1 0,1 1,0-1,-1 1,1-1,-1 1,0 0,1 0,-1 1,0-1,0 0,-1 1,1 0,0 0,-1 0,0 0,1 0,-1 0,-1 1,1-1,0 1,-1-1,0 1,1 0,-2 0,1-1,0 3,2 12,-1 1,0-1,-1 0,-1 0,-1 0,-1 1,-1-1,0 0,-1-1,-1 1,0-1,-2 0,0 0,0 0,-2-1,0 0,-1-1,-1 0,0-1,-1 0,-4 3,4-3,3-1,-2-1,1 1,-2-2,1 0,-2 0,1-1,-1-1,-1 0,0-1,0 0,-1-1,1-1,-11 4,8-6,1-1,-1 0,0-1,0-1,0 0,0-2,0 0,0 0,-14-5,13 0</inkml:trace>
  <inkml:trace contextRef="#ctx0" brushRef="#br0" timeOffset="317.514">1497 0,'-37'33,"2"1,2 1,1 2,2 1,2 2,1 1,2 1,22-39,0-1,1 1,-1 0,1 0,0 1,0-1,0 0,1 1,-1-1,1 1,-1 0,1-1,1 1,-1 0,0 0,1 0,0-1,0 1,0 0,0 0,1 0,-1 0,1-1,0 1,0 0,0 0,1-1,-1 1,1-1,0 0,0 1,0-1,0 0,1 0,-1 0,1 0,0-1,0 1,0-1,0 0,0 1,2-1,10 1,0-1,1 0,-1-1,0-1,1 0,-1-1,1-1,-1 0,0-1,0-1,0 0,-1-1,1-1,7-4,-12 6,-1 0,1-1,-1 0,0 0,0-1,-1 0,1-1,-1 1,-1-2,1 1,-1-1,-1 0,0-1,0 1,0-1,-1-1,0 1,-1-1,0 1,-1-1,0 0,0 0,-1-1,0 1,-1-6,-4 7,0 1,-1 0,0-1,0 2,-1-1,0 0,0 1,-1 0,0 0,0 1,-1 0,0 0,0 0,0 1,-1 0,0 0,0 1,0 0,0 0,0 1,-1 0,0 1,0-1,1 2,-1-1,0 2,-2-1,-14-3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2:49.2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0,'-7'18,"2"1,0 0,0-1,2 2,1-1,0 0,1 0,2 14,-2-17,-26 405,10-141,6-188,10-68</inkml:trace>
  <inkml:trace contextRef="#ctx0" brushRef="#br0" timeOffset="405.904">368 0,'0'50,"1"128,16 113,-15-273,7 210,-8-227,-1 0,0 0,0 1,0-1,1 0,-1 0,0 0,0 0,-1 0,1 0,0 0,0 0,0 0,-1 0,1 0,0 0,-1 0,1 0,-1 0,1 0,-1-1,0 1,1 0,-1 0,0 0,0-1,1 1,-1 0,0-1,0 1,0-1,0 1,0-1,0 1,0-1,0 0,0 1,0-1,0 0,0 0,0 0,0 0,0 0,0 0,0 0,0 0,0 0,0 0,0 0,0-1,0 1,0-1,0 1,0 0,0-1,0 0,0 1,0-1,-132-118,112 105,13 7,0 0,-1 1,0 0,0 1,0 0,-1 0,1 1,-1 0,-1 0,1 1,0 1,-1 0,1 0,-1 1,1 1,-5-1,14 1,0 0,0 1,1-1,-1 0,0 0,0 0,1 0,-1 1,0-1,1 0,-1 1,0-1,1 0,-1 1,0-1,1 1,-1-1,1 1,-1-1,1 1,-1 0,1-1,0 1,-1 0,1-1,0 1,-1 0,1-1,0 1,0 0,-1 0,1-1,0 1,0 0,0 0,0-1,0 1,0 0,0 0,1-1,-1 1,0 0,0-1,0 1,1 0,-1-1,0 1,1 0,-1-1,1 1,7 10</inkml:trace>
  <inkml:trace contextRef="#ctx0" brushRef="#br0" timeOffset="3770.287">933 650,'-1'0,"1"0,-1 0,1 0,0 0,-1 0,1 0,-1 0,1 0,-1 0,1 0,0 0,-1 0,1 0,-1 0,1 0,-1 0,1-1,0 1,-1 0,1 0,-1 0,1-1,0 1,-1 0,1-1,0 1,-1 0,1-1,0 1,0 0,-1-1,1 1,0 0,0-1,0 1,0-1,-1 1,1 0,0-1,0 1,0-1,0 1,0-1,0 1,0-1,0 1,0 0,0-1,0 1,0-1,1 1,-1-1,0 1,0 0,0-1,1 1,-1-1,0 1,0 0,1-1,-1 1,0 0,1-1,-1 1,0 0,1 0,-1-1,0 1,1 0,-1 0,-34 2,19 2,0 2,0 0,1 0,-1 1,2 1,-1 0,1 1,0 1,1 0,0 1,1 0,-5 6,10-6,0-1,1 1,1 1,0-1,0 1,1-1,0 1,1 0,0 0,1 0,1 1,0-1,0 0,1 0,1 0,0 0,1 0,0 0,0-1,2 1,-1-1,1 0,7 9,-9-15,1 0,-1-1,1 0,1 0,-1 0,1 0,-1-1,1 1,0-1,0 0,0-1,1 1,-1-1,1 0,-1-1,1 1,0-1,-1 0,1 0,0-1,0 0,0 0,0 0,-1-1,1 1,0-2,0 1,-1-1,1 1,3-3,94-61,-100 63,1-1,-1 0,0 0,0 0,-1-1,1 1,-1-1,1 1,-1-1,0 0,-1 0,1 0,-1 0,1 0,-1 0,0 0,-1-1,1 1,-1 0,0-1,0 1,0 0,0-1,-1 1,0 0,-1-3,0 3,-1 1,0 0,0 0,0 0,0 0,-1 1,1-1,-1 1,1 0,-1 0,0 0,0 1,0-1,0 1,0 0,0 0,0 0,-1 1,1-1,0 1,0 0,-1 0,1 1,-1-1,89-1,16-19,-77 18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2:54.9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1 197,'1'-2,"0"0,1 1,-1-1,1 0,-1 0,1 1,0-1,0 1,0 0,0-1,0 1,0 0,0 0,0 0,0 1,1-1,-1 0,0 1,0 0,1-1,-1 1,0 0,1 0,-1 0,1 1,0-2,366-2,-240-2,-128 4,-1 0,1 0,-1 0,1 0,-1 0,0 0,0 0,1 0,-1 0,0-1,0 1,0 0,0 0,0 0,-1 0,1 0,0 0,0 0,-1 0,1 0,-1-1,1 1,-1 1,1-1,-1 0,0 0,1 0,-1 0,0 0,0 0,0 1,1-1,-1 0,0 1,0-1,0 1,0-1,0 1,0-1,0 1,-1 0,1-1,0 1,0 0,0 0,-53-30,40 23,-1 0,1-1,0-1,1-1,0 0,0 0,-6-8,6 1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2:55.6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0,'226'29,"2"-1,-178-32,-32-2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2:55.9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0,'34'0,"15"0,5 0,-2 0,-5 0,-6 0,-5 0,-4 0,-8 5,-7 1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2:58.7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367 115,'29'-10,"23"-3,9 1,-2 2,-6 3,-7 3,-7 1,0 3,-3 0,-1 5,-3 1,-7 1</inkml:trace>
  <inkml:trace contextRef="#ctx0" brushRef="#br0" timeOffset="-1114.968">508 283,'17'91,"-10"-40,-2 0,-2 1,-3 0,-2-1,-2 1,-2-1,-3 0,-2 0,-16 47,-9 6,36-104</inkml:trace>
  <inkml:trace contextRef="#ctx0" brushRef="#br0" timeOffset="-770.015">226 368,'46'-14,"0"1,1 3,0 2,0 1,1 3,37 2,-36 1,-32-1,0 1,0 0,-1 1,1 1,0 1,0 1,-1 0,1 1,-1 0,0 2,0 0,10 6,3 20,-21-15</inkml:trace>
  <inkml:trace contextRef="#ctx0" brushRef="#br0" timeOffset="-465.684">0 1187,'43'-10,"34"-8,13 0,-4-3,-7 3,-12 4,-8 4,-9 5,-8 2,-7 2,-9 2</inkml:trace>
  <inkml:trace contextRef="#ctx0" brushRef="#br0" timeOffset="2748.663">1214 1017,'29'-29,"159"-181,-149 138,-38 69,0 1,0-1,0 1,0-1,0 0,-1 1,1-1,-1 1,0-1,0 0,0 0,0 1,0-1,0 0,-1 1,1-1,-1 0,0 1,0-1,0 1,0-1,0 1,0 0,-1-1,1 1,-1 0,-1-1,0 2,0 0,0 1,-1 0,1 0,0 0,0 0,-1 1,1-1,0 1,0-1,0 1,0 0,0 1,0-1,0 0,0 1,0 0,1-1,-1 1,1 0,-1 0,1 1,0-1,0 1,0-1,0 1,0-1,0 1,1 0,-1 0,1 0,0 0,0 0,-1 2,1-3,-6 9,1 1,0 0,1 0,0 0,1 1,0 0,1 0,0 0,1 0,1 0,0 0,0 1,2 6,-1-16,1-1,-1 1,0-1,1 1,0-1,0 0,0 0,0 1,1-1,-1 0,1 0,0 0,0 0,0-1,0 1,0 0,1-1,-1 0,1 1,-1-1,1 0,0 0,0-1,0 1,0 0,0-1,0 0,1 0,-1 0,3 1,4-1,-1 0,1-1,-1 1,0-2,1 1,-1-2,1 1,-1-1,0 0,6-3,15-6,-2-1,1-1,-2-1,0-2,0-1,-2-1,0-1,-1-1,-1-1,-1-1,-1-1,-1-1,6-11,-24 33,0-1,0 1,0-1,0 0,0 0,-1 0,1 0,-1 0,0 0,0 0,0 0,0-1,0 1,-1 0,1-1,-1 1,0 0,0-1,-1 1,1 0,-1-1,-1 4,0 0,0-1,0 1,0 0,0 1,0-1,0 0,0 0,0 1,0 0,0-1,0 1,0 0,0 0,1 0,-1 0,0 0,1 0,-1 0,0 1,1-1,-1 1,1-1,0 1,0-1,-1 1,1 0,0 0,0-1,1 1,-1 0,0 0,1 0,-5 4,0 0,0 1,1 0,0-1,1 1,-1 0,1 1,1-1,-1 1,1-1,1 1,-1 0,1-1,1 1,-1 0,1 0,1 0,-1 0,2-1,-1 1,1 0,0-1,0 1,1-1,0 0,0 1,1-2,0 1,0 0,0-1,1 0,0 0,1 0,-1 0,1-1,0 0,0 0,1-1,-1 1,1-2,0 1,4 1,1-4,1-1,0-1,-1 1,1-2,-1 0,1 0,-1-1,0-1,0 0,0-1,0 0,-1-1,0 0,0 0,-1-1,1-1,-2 0,1 0,-1-1,0 0,4-6,-2 5,1-1,0 1,0-2,-1 1,-1-2,0 1,-1-2,0 1,-1-1,-1 0,0-1,-1 0,0 0,-1 0,-1-1,0 1,1-15,-5 29,0 0,1 0,-1 0,0 0,0 0,0 0,0 0,0 0,0 0,0-1,0 1,0 0,0 0,0 0,-1 0,1 0,0 0,-1 0,1 0,-1 0,1 0,-1 0,1 1,-1-1,0 0,0 0,1 0,-1 1,0-1,0 0,0 1,0-1,0 1,0-1,0 1,0-1,0 1,0 0,0-1,0 1,0 0,0 0,0 0,0 0,0 0,0 0,0 0,0 0,0 0,0 1,0-1,0 0,0 1,0-1,0 1,0-1,0 1,0-1,0 1,0-1,0 1,1 0,-1 0,0-1,0 2,-4 4,1 0,-1 0,1 0,0 1,1 0,-1 0,1 0,1 0,-1 0,1 1,1-1,-1 1,1-1,1 1,-1-1,1 1,1 0,-1-1,1 1,0-1,1 1,0-1,0 1,1-1,0 0,0 0,0 0,1-1,0 1,1-1,-1 0,2 0,1-1,-1 1,1-1,0-1,0 0,0 1,0-2,1 1,0-1,0-1,-1 1,2-1,-1-1,0 1,0-2,0 1,1-1,-1 0,0 0,0-1,1-1,-1 1,0-1,0 0,0-1,-1 0,1 0,1-2,5-7</inkml:trace>
  <inkml:trace contextRef="#ctx0" brushRef="#br0" timeOffset="3237.25">1665 283,'56'-16,"227"-51,-111 64,-173 3,1-1,0 1,0-1,-1 1,1-1,0 1,0-1,-1 1,1-1,0 0,0 1,0-1,0 1,0-1,0 0,0 1,0-1,0 1,0-1,0 0,1 1,-1-1,0 1,0-1,0 1,1-1,-1 1,0-1,1 1,-1-1,1 1,-1-1,0 1,1-1,-1 1,1 0,-1-1,1 1,-1 0,1-1,-1 1,1 0,0 0,-1 0,1-1,-1 1,1 0,0 0,-1 0,1 0,-1 0,1 0,0 0,-1 0,1 0,-1 1,1-1,0 0,-1 0,1 0,-53-36,39 29,1-1,0-1,0 0,0 0,2-1,-1-1,1 0,0 0,1-1,-6-11,6 4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3:09.2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1 227,'24'0,"13"0,4 0,1 0,-2 0,-4 0,-2 0,-3 0,-1 0,-2 0,0 0,0 0,-1 0,1 0,0 0,0 0,-5 0</inkml:trace>
  <inkml:trace contextRef="#ctx0" brushRef="#br0" timeOffset="249.556">1 508,'38'0,"28"0,6 0,-3 0,-9 0,-10 0,-9 0,-6 0,-4-4,-8-3</inkml:trace>
  <inkml:trace contextRef="#ctx0" brushRef="#br0" timeOffset="782.854">368 1,'-1'5,"0"0,1 1,0-1,0 0,0 1,1-1,-1 1,1-1,1 0,-1 0,1 0,0 0,0 0,0 0,1 0,1 2,5 5,0 1,0-2,1 1,1-1,0-1,1 0,0-1,0 0,1 0,0-2,0 1,1-2,0 0,0-1,5 2,97 51,-112-55,-1-1,0 1,0 0,-1 1,1-1,0 0,-1 1,0 0,0-1,0 1,0 0,-1 0,0 0,0 0,0 0,0 0,0 1,-1-1,1 0,-1 0,-1 1,1-1,0 0,-1 0,0 0,0 0,0 0,-1 0,1 0,-1 0,0 0,0 0,0-1,0 1,-1-1,0 0,0 1,1-1,-2 0,0 0,-298 202,191-127,95-64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3:13.4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6,'24'0,"17"0,7 5,0 1,-4 0,-4-1,-4-2,-3-1,-3-1,-2 0,0-1,-1 0,-5-5,0-2,-1-4,-3-1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3:13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0,'24'5,"22"1,8 0,0-1,-9-6,-8-3,-5-1,-4 0,-1 2,0 1,-6 0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3:11.9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0 380,'9'-6,"1"0,-1 0,1 1,0 1,1 0,-1 0,1 1,0 0,-1 1,10-1,-15 2,48-7,0 4,0 1,0 3,16 3,33 0,30 8,-97-5,-34-6,0 0,-1 0,1 0,-1 0,1 0,-1 0,1 0,-1 0,1 0,-1 0,1-1,-1 1,1 0,-1 0,1 0,-1-1,1 1,-1 0,0 0,1-1,-1 1,1 0,-1-1,0 1,1-1,-1 1,0 0,0-1,1 1,-1-1,0 1,0-1,1 1,-1-1,0 1,0-1,0 1,0-1,0 1,0-1,0 1,0-1,0 1,0-1,0 1,0-1,0 1,0-1,-1 1,1-1,0 1,0-1,-1 1,1-1,0 1,0 0,-1-1,1 1,-1-1,1 1,0 0,-1-1,0 1,-119-135,59 62,47 54</inkml:trace>
  <inkml:trace contextRef="#ctx0" brushRef="#br0" timeOffset="887.619">254 13,'-5'3,"0"0,0 1,0 0,0 0,1 0,0 0,0 0,0 1,0 0,0 0,1 0,0 0,0 1,1-1,0 1,-1 0,2-1,-1 1,1 0,0 0,0 0,0 0,1 0,0 1,1-6,-1 0,0 0,1 0,-1 0,1 0,-1-1,1 1,0 0,-1 0,1 0,0-1,0 1,-1 0,1-1,0 1,0-1,0 1,0-1,0 1,0-1,0 1,0-1,0 0,0 0,0 0,0 1,0-1,0 0,0 0,0 0,0-1,0 1,0 0,0 0,0 0,0-1,0 1,0-1,0 1,0 0,0-1,0 0,0 1,-1-1,1 0,0 1,0-1,-1 0,1 0,0 1,-1-1,1 0,-1 0,1 0,-1 0,1 0,-1 0,0 0,0 0,1 0,-1 0,0 0,0 0,0 0,0 0,0 0,0-1,1 2,-1-1,1 0,0 0,-1 0,1 1,-1-1,1 0,-1 0,1 0,-1 0,1 0,-1 0,0 0,0 0,0 0,1 0,-1 0,0 0,0 0,0 0,-1 0,1 0,0-1,0 1,0 0,-1 0,1 1,-1-1,1 0,0 0,-1 0,0 0,1 0,-1 0,0 0,1 1,-1-1,0 0,0 1,1-1,-1 0,0 1,0-1,0 1,0-1,0 1,0 0,0-1,0 1,0 0,0 0,0 0,0 0,0 0,0 0,0 0,0 0,0 0,0 0,0 0,0 1,0-1,0 0,0 1,0-1,0 1,0-1,0 1,0 0,0 0,1 0,-1 0,0 0,1 0,-1 1,0-1,1 0,-1 0,1 1,0-1,0 0,-1 1,1-1,0 0,0 0,0 1,0-1,0 0,1 1,-1-1,0 0,1 1,-1-1,0 0,1 0,0 1,-1-1,1 0,0 0,-1 0,1 0,0 0,0 0,0 0,0 0,0 0,0-1,0 1,0 0,1-1,-1 1,0 0,0-1,0 0,1 1,-1-1,0 0,1 1,-1-1,0 0,1 0,-1 0,0 0,1-1,2 1,0 0,-1-1,1 0,-1 0,1 0,-1-1,1 1,-1-1,1 1,-1-1,0 0,0-1,0 1,0 0,-1-1,1 0,-1 1,1-1,-1 0,0 0,0-1,0 1,0 0,-1-1,0 1,1-1,-1 1,0-1,-1 1,1-1,-1 0,1 0,-1 1,0-1,0 0,-1 1,1-1,-1 0,0 1,0-1,0 0,-1 1,1 0,-1-1,-1-2,0 5,1-1,-1 1,1 0,-1 0,0 0,1 0,-1 0,0 0,0 1,0 0,1-1,-1 1,0 0,0 0,0 1,0-1,0 1,1-1,-1 1,0 0,0 0,1 0,-1 0,1 1,-1-1,1 1,-1-1,1 1,0 0,0 0,0 0,0 0,0 0,0 1,1-1,-1 0,1 1,-1-1,1 1,0 0,0-1,0 1,1 0,-1 0,1 0,-1-1,1 4,7 9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4:53.1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 0,'0'711,"-1"-698,1 1,-2 0,0 0,0-1,-1 1,-1-1,0 0,-6 11,0-6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3:10.9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138 1,'-5'43,"-6"34,-2 8,3 0,1-11,3-7,-2-11,0-10,1-8,3-1,-4-2,0-2,1-1,2-3,-3 0,0-1,1 0,2-5</inkml:trace>
  <inkml:trace contextRef="#ctx0" brushRef="#br0" timeOffset="432.108">589 1,'-98'379,"91"-340,2 0,1 0,2 0,2 1,2 10,-1-47,-1-1,1 1,-1 0,0-1,0 1,0 0,0 0,0-1,0 1,-1 0,1-1,-1 1,0 0,0-1,0 1,0-1,0 1,-1-1,1 0,-1 1,1-1,-1 0,0 0,0 0,0 0,0-1,0 1,-2 0,1-3,-1-1,1 0,0-1,0 1,0 0,0-1,0 0,1 0,-1 0,1 0,0 0,0 0,0-1,0 1,0-1,1 1,0-1,-1-2,-2-3,-2-5,0 0,-2 1,1-1,-1 1,-1 1,0 0,-1 0,-1 0,1 2,-2-1,1 1,-3 0,2 3,0 0,0 1,0 0,-1 1,0 0,0 1,-1 1,1 0,-12-1,1 2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3:14.8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480 254,'0'413,"-48"-166,12-96,34-140</inkml:trace>
  <inkml:trace contextRef="#ctx0" brushRef="#br0" timeOffset="338.568">0 367,'44'-5,"51"-1,21-5,-1 0,-10 1,-18 3,-14 2,-15 8,-12 2,-10 0,-5 1,-4-3,-2 5,1 0,-6 4,-4 4,-7 0</inkml:trace>
  <inkml:trace contextRef="#ctx0" brushRef="#br0" timeOffset="600.637">85 1185,'43'-9,"34"-14,12-2,2 3,-10 1,-14 3,-9 6,-10 4,-7 3,-7 3,-9 2</inkml:trace>
  <inkml:trace contextRef="#ctx0" brushRef="#br0" timeOffset="1033.239">282 0,'34'5,"25"1,12 0,0-1,-9-1,-9-2,-9-1,-8-1,-4 0,-4 0,-5 5,-8 1</inkml:trace>
  <inkml:trace contextRef="#ctx0" brushRef="#br0" timeOffset="6969.866">2202 508,'-1'-1,"0"0,-1 0,1 0,-1 0,1 0,0 0,-1 0,0 1,1-1,-1 0,1 1,-1-1,0 1,1 0,-1 0,0 0,1 0,-1 0,0 0,0 0,1 0,-1 0,0 1,1-1,-1 1,1-1,-1 1,1 0,-1 0,1 0,-1 0,1 0,-1 0,0 1,-169 120,118-82,-2-3,-2-2,-1-2,-24 7,51-24,-2-2,0-1,0-2,-1-1,0-1,-1-2,0-2,0-1,0-2,0-1,-25-3,58 2,0 0,0 0,0 0,-1-1,1 1,0-1,0 1,0-1,0 0,0 0,0 0,0 0,0 0,0 0,1 0,-1-1,0 1,1-1,-1 1,1-1,-1 0,1 1,0-1,0 0,0 0,0 0,0 0,0 0,0 0,1 0,-1 0,1-1,-1 1,1 0,0 0,0 0,0 0,0-1,1 1,-1 0,0 0,1 0,-1 0,2-2,50-85,-43 78,0 1,1 0,0 1,1 0,-1 0,2 1,-1 1,1 0,1 0,-1 1,1 1,0 0,0 1,1 0,-1 1,1 0,0 1,-1 1,1 0,0 1,0 1,0 0,0 1,-1 0,1 1,-1 0,1 2,-1-1,0 1,-1 1,8 5,308 242,-228-204,-76-46,-21-6</inkml:trace>
  <inkml:trace contextRef="#ctx0" brushRef="#br0" timeOffset="7618.08">1299 338,'346'18,"-1"-6,-283-13,-96-33,22 27,0-1,1-1,0 0,0 0,1-1,0 0,1-1,0 0,1-1,0 0,1 0,0 0,1-1,0 0,1 0,0-1,2 1,-3-12,5 0,0 1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1:34.0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592 207,'-44'95,"-157"412,78-266,340-639,-186 328,4 2,2 1,7-4,26-36,-69 107,1 0,-1 0,0 0,0 1,0-1,0 0,0 0,0 1,0-1,0 1,0-1,0 1,0-1,0 1,0-1,0 1,0 0,-1 0,1-1,0 1,0 0,-1 0,1 0,-1 0,1 0,-1 0,1 0,-1 0,1 0,-1 0,0 0,0 0,1 0,-1 0,0 0,0 1,0-1,0 0,0 0,-1 0,1 0,0 0,0 0,-1 0,1 0,-1 0,1 0,-1 0,1 1,0 0,-3 449,3-299,0-151,0 1,-1-1,1 0,0 1,0-1,0 1,0-1,0 0,0 1,0-1,1 1,-1-1,0 0,1 1,-1-1,1 0,-1 0,1 1,0-1,0 0,-1 0,1 0,0 0,0 0,0 0,0 0,0 0,0 0,0 0,1-1,-1 1,0 0,0-1,1 1,-1-1,0 1,1-1,-1 0,0 0,1 1,-1-1,1 0,-1 0,0 0,1-1,-1 1,1 0,-1 0,0-1,1 1,-1-1,0 1,0-1,1 1,-1-1,0 0,0 0,0 0,0 0,0 0,0 0,0 0,0 0,0 0,0 0,0-1,86-155,-54 84,146-280,-124 256,-54 125,-39 186,32-175,2 0,1 0,2 1,4 29,-2 5,-1-68,0 1,0-1,1 1,0-1,0 1,0-1,1 1,0-1,0 0,0 0,1 0,0 0,1 2,8 5</inkml:trace>
  <inkml:trace contextRef="#ctx0" brushRef="#br0" timeOffset="699.722">1439 658,'-5'11,"0"0,0 0,1 1,1 0,0 0,1 0,0 0,0 0,1 1,1-1,0 0,1 1,2 11,-2-21,0-1,-1 1,1 0,0-1,0 1,1-1,-1 1,1-1,-1 1,1-1,0 0,-1 0,1 0,0 0,0 0,1 0,-1-1,0 1,1-1,-1 1,1-1,-1 0,1 0,-1 0,1 0,0-1,0 1,-1-1,1 1,0-1,0 0,0 0,-1 0,1-1,0 1,0-1,-1 1,1-1,0 0,1-1,7-1,-1-1,1-1,-1 0,0 0,0-1,-1 0,0-1,0 0,4-4,-6 3,-1 0,0 0,0-1,-1 0,0 0,0 0,-1 0,-1-1,0 1,0-1,0 0,-1 0,-1 0,0 0,0-1,-1 1,0 0,-1 0,-1-5,0 10,0 1,0-1,0 1,-1 0,0 0,0 0,0 0,0 1,-1-1,1 1,-1 0,0 0,0 0,0 0,0 1,0-1,-1 1,1 0,-1 1,1-1,-1 1,0 0,0 0,0 0,1 1,-1 0,0-1,0 2,0-1,0 1,0-1,1 1,-1 1,0-1,1 1,-1 0,1 0,-1 0,1 0,0 1,0 0,0 0,0 0,1 0,-1 0,1 1,-1 0,-20 20,5 0</inkml:trace>
  <inkml:trace contextRef="#ctx0" brushRef="#br0" timeOffset="1290.763">1835 912,'40'-82,"5"3,39-54,-61 112,-12 45,-12 9,-1-28,1-1,0 1,1-1,-1 1,1-1,0 1,0 0,0-1,1 1,-1-1,1 1,0-1,1 1,-1-1,1 0,0 1,0-1,0 0,0 0,1-1,0 1,0 0,0-1,3 4,-1-7,-1 0,1 0,0 0,-1 0,1-1,0 1,-1-1,1 0,-1-1,1 1,-1-1,0 0,1 0,-1 0,0-1,0 1,-1-1,1 0,0 0,-1 0,0-1,0 1,0-1,0 0,0 0,10-9,100-86,-112 100,1-1,-1 0,0 1,0-1,1 1,-1-1,0 1,0 0,0-1,0 1,0 0,0 0,0 0,0 0,0 0,0 0,0 0,0 0,-1 0,1 0,0 1,-1-1,1 0,-1 0,0 1,1-1,-1 0,0 0,0 1,0-1,1 0,-1 1,-1-1,1 0,0 1,0-1,0 0,-1 1,1-1,-1 0,1 0,-1 1,1 2,13 125,-8-108</inkml:trace>
  <inkml:trace contextRef="#ctx0" brushRef="#br0" timeOffset="1671.706">2624 800,'15'-1,"0"-1,0 0,0-1,-1-1,1 0,-1-1,0-1,0 0,-1-1,1 0,-2-1,1 0,-1-1,0-1,-1 0,7-8,-16 16,0 0,0-1,0 1,-1 0,1-1,-1 1,0-1,0 0,0 1,0-1,0 0,0 0,-1 0,0 1,1-1,-1 0,0 0,0 0,-1 0,1 0,0 0,-1 1,0-1,0 0,0 0,0 1,0-1,0 1,-1-1,1 1,-1-1,0 1,0 0,1 0,-2 0,1 0,0 0,0 0,0 0,-1 1,1-1,-1 1,0 0,1 0,-1 0,0 0,0 0,1 0,-1 1,0 0,0-1,0 1,0 0,0 0,1 1,-1-1,0 0,0 1,0 0,1 0,-1 0,-2 1,-6 3,-1 1,1 1,0 0,0 1,1 0,0 0,1 1,0 1,0-1,1 1,0 1,1 0,0 0,0 0,2 1,-1 0,1 0,-1 6,5-13,0 0,0 0,1 0,0 0,0 0,0 0,0 0,1 0,0 0,0 0,0 0,1 0,0 0,0 0,0-1,0 1,1-1,-1 0,1 0,0 0,0 0,1 0,-1 0,1-1,0 0,0 0,0 0,0 0,1 0,-1-1,1 0,0 0,-1 0,1-1,0 1,0-1,0 0,0-1,4 1,17 2</inkml:trace>
  <inkml:trace contextRef="#ctx0" brushRef="#br0" timeOffset="2067.563">3104 912,'142'-157,"-143"158,1-1,0 1,-1 0,1 0,0 0,0-1,0 1,0 0,0 0,0 0,0 0,0 0,0 0,0-1,0 1,0 0,0 0,1 0,-1 0,0-1,1 1,-1 0,1 0,-1-1,1 1,-1 0,1-1,-1 1,1 0,0-1,-1 1,1-1,0 1,0-1,-1 1,1-1,0 0,0 1,0-1,-1 0,1 1,0-1,0 0,0 0,0 0,0 0,-1 0,1 0,0 0,0 0,0 0,0-1,0 1,-1 0,1-1,0 1,0 0,0-1,-1 1,1-1,0 1,-1-1,1 1,0-1,-1 0,1 1,-1-1,1 0,-1 1,1-1,2 13,-2-8,-1-1,1 1,0-1,1 1,-1-1,1 0,-1 1,1-1,0 0,0 0,1 0,-1-1,0 1,1 0,0-1,0 0,-1 0,1 0,0 0,1 0,-1 0,0-1,1 1,-1-1,0 0,1 0,-1 0,1-1,0 1,-1-1,1 0,-1 0,1 0,0 0,-1-1,2 0,6-2,1 0,-1-1,-1 0,1-1,-1 0,0 0,0-1,0-1,-1 0,0 0,0-1,-1 0,0 0,0-1,-1 0,0 0,0-1,-1 0,-1 0,8-14</inkml:trace>
  <inkml:trace contextRef="#ctx0" brushRef="#br0" timeOffset="2305.374">3895 150,'-10'34,"-3"34,1 12,7-4,5-10,1-12,2-9,5-8,0-6,0-3,-3-1,4-6,0-1,-2 0,-2-2</inkml:trace>
  <inkml:trace contextRef="#ctx0" brushRef="#br0" timeOffset="2471.935">3555 517,'53'-10,"27"-2,5-1,-3 3,-10 4,-13 6,-11 4,-15 2</inkml:trace>
  <inkml:trace contextRef="#ctx0" brushRef="#br0" timeOffset="3535.849">4769 489,'-4'15,"-1"0,2-1,0 1,1 1,0-1,2 0,0 1,0-1,1 0,1 0,1 0,0 0,1 0,0 0,4 6,-6-19,0 1,0-1,1 0,-1 0,1 0,0 0,-1 0,1 0,0-1,0 0,0 1,0-1,0 0,0-1,1 1,-1 0,0-1,0 0,0 0,1 0,-1 0,0 0,0-1,1 1,-1-1,0 0,0 0,0 0,0 0,0-1,0 1,0-1,-1 1,1-1,0 0,-1 0,1-1,-1 1,0 0,0-1,0 0,0 1,0-1,-1 0,1 0,-1 0,0 0,0 0,0 0,0 0,0 0,-1 0,1-1,-1 1,0-1,5-12,0 0,-2-1,0 0,-1 0,0 1,-2-1,0 0,0 0,-2 0,0 0,-1 0,-4-12,5 23,1 1,-1-1,0 1,0-1,-1 1,1 0,-1 0,0 0,-1 0,1 0,-1 1,0 0,0 0,0 0,-1 0,1 0,-1 1,0 0,0 0,0 0,0 1,-1 0,1 0,-1 0,0 0,-1 1,-1 8,32 1,-6-10,0-1,-1-1,1 0,-1-1,0-1,0 0,-1-2,0 0,0 0,-1-2,0 0,0-1,-1 0,-1-1,0 0,-1-1,0-1,-1 0,9-15,89-136,-109 164,0 1,1-1,-1 0,0 1,0-1,1 0,-1 1,0-1,1 1,-1-1,1 0,-1 1,0-1,1 1,-1-1,1 1,0 0,-1-1,1 1,-1 0,1-1,0 1,-1 0,1-1,0 1,-1 0,1 0,0 0,-1 0,1 0,0 0,0 0,-1 0,1 0,0 0,-1 0,1 0,0 0,-1 1,1-1,0 0,-1 0,1 1,-1-1,1 1,0-1,-1 0,1 1,-1-1,1 1,-1-1,1 1,-1-1,0 1,1 0,-1-1,0 1,1 0,-1 0,8 46,-7-37,20 149,8 0,18 44,36 226,-80-412,-1 0,0-1,-1 1,-1 0,0 0,-2 0,1 0,-2-1,-1 1,0-1,-1 0,0 0,-1 0,-1-1,-1 0,-3 5,8-17,0 1,-1-1,0 0,0 0,0 0,0 0,0-1,0 1,-1-1,1 0,-1 0,0-1,0 0,1 0,-1 0,0 0,0 0,0-1,0 0,0 0,0-1,0 1,1-1,-1 0,0 0,0-1,1 1,-1-1,0 0,1-1,0 1,0-1,0 1,0-1,0-1,0 1,-1-2,-4-13,1 0,0-1,2 1,0-1,2 0,0-1,1 1,0-1,2 0,0 1,2-1,0 0,1 1,1-1,1 1,0-1,2 1,0 1,1-1,7-12,-5 11,0 0,1 1,1 0,1 0,1 2,0-1,2 1,9-9</inkml:trace>
  <inkml:trace contextRef="#ctx0" brushRef="#br0" timeOffset="4022.89">6067 658,'-4'33,"-3"22,6 0,3-8</inkml:trace>
  <inkml:trace contextRef="#ctx0" brushRef="#br0" timeOffset="4268.072">6067 263</inkml:trace>
  <inkml:trace contextRef="#ctx0" brushRef="#br0" timeOffset="4567.584">6294 912,'77'-299,"-73"285,-3 9,0 0,1-1,-1 1,1 0,0 0,0 0,1 1,-1-1,1 0,0 1,1 0,-1-1,1 1,2-2,-5 6,0 0,0 1,0-1,0 0,0 1,0-1,0 1,0-1,0 1,0 0,0-1,0 1,0 0,0 0,-1-1,1 1,0 0,-1 0,1 0,-1 0,1 0,-1 0,1 0,-1 0,1 0,-1 0,0 0,0 0,0 0,0 0,1 0,-1 1,-1-1,1 0,0 0,0 0,0 0,1 4,2 9,-2-2,1-1,0 0,1 0,0 0,1 0,0 0,0 0,1-1,1 0,0 0,0-1,1 1,3 2,-7-10,0-1,-1 1,1-1,0 1,0-1,0 0,0 0,0 0,0-1,0 1,0-1,1 1,-1-1,0 0,0 0,0-1,1 1,-1-1,0 1,0-1,0 0,0 0,0-1,0 1,-1 0,1-1,0 0,0 0,-1 0,0 0,1 0,1-2,66-83,-16-47,-52 115</inkml:trace>
  <inkml:trace contextRef="#ctx0" brushRef="#br0" timeOffset="5270.476">6942 743,'45'-26,"-2"-2,0-2,-3-1,23-23,-13-19,-49 72,0-1,0 1,0-1,-1 0,1 1,0-1,-1 0,1 1,-1-1,0 0,1 0,-1 0,0 1,0-1,0 0,-1 0,1 0,0 1,-1-1,1 0,-1 0,1 1,-1-1,0 0,0 1,0-1,0 1,0-1,0 1,0-1,0 1,0 0,-1-1,1 1,-1 0,1 0,-1 0,1 0,-1 1,0-1,1 0,-1 1,0-1,1 1,-2-1,-6 1,-1 0,0 1,1 1,-1-1,0 1,1 1,0 0,0 0,0 1,0 0,0 0,1 1,0 0,0 1,0 0,0 0,1 1,0 0,3-4,-7 6,1 0,0 1,0 0,1 0,1 1,0 0,0 0,1 1,0 0,-2 9,6-16,1 0,1 0,-1 0,1 0,0 0,0 0,0 0,0 0,1 1,0-1,0 0,1 0,0 1,-1-1,2 0,-1 0,0 0,1 0,0 0,0 0,1-1,0 1,-1-1,1 1,1-1,-1 0,0 0,5 3,0-3,0 1,0-2,1 1,0-1,0 0,0-1,0 0,0 0,0-1,0-1,0 1,1-1,-1-1,0 0,5-1,12 1,0 0,-1-2,1 0,-1-2,1-1,-2 0,1-2,-1-1,0-1,-1-1,0-2,-1 0,0-1,-1-1,-1 0,0-2,-1-1,-1 0,-1-1,4-7,-8 11,-7 9,1-1,-1 1,1-1,-2 0,1-1,-1 1,0-1,-1 0,0 0,0 0,-1-1,0 1,0-1,-1 0,0 0,-1 0,0 0,0 0,-1 0,0 0,0 0,-1-1,-1-2,0 9,1 1,0 0,-1-1,0 1,1 0,-1 0,0 0,0 1,0-1,-1 0,1 1,0-1,0 1,-1 0,1-1,-1 1,1 1,-1-1,0 0,1 0,-1 1,0 0,1-1,-1 1,0 0,0 1,1-1,-1 0,0 1,1-1,-2 1,-81 30,75-27,1 0,-1 1,1 0,0 1,0 0,1 0,-1 0,1 1,1 1,-1-1,2 1,-1 0,1 1,0 0,0 0,1 0,-2 5,7-11,1 0,-1 0,0 0,0-1,1 1,0 0,0-1,-1 1,2 0,-1-1,0 1,0-1,1 1,-1-1,1 0,0 0,0 0,0 0,0 0,0 0,0 0,0 0,1-1,-1 1,0-1,1 0,-1 0,1 0,0 0,-1 0,1-1,0 1,0-1,0 1,-1-1,1 0,0 0,0 0,-1-1,1 1,2-1,17 4,12 3,-27-7,1 1,-1 0,0 1,0 0,1 0,-1 0,0 1,0 0,-1 0,1 1,0 0,-1 0,1 1,-1 0,0 0,0 0,-1 0,1 1,-1 0,0 1,0-1,-1 1,0 0,0 0,0 0,0 0,1 6,0 71,-6-72,1 0,0-1,1 1,0 0,1 0,0-1,0 1,1-1,0 0,4 6,4 4</inkml:trace>
  <inkml:trace contextRef="#ctx0" brushRef="#br0" timeOffset="6018.748">8269 37,'-4'-22,"5"27,2 306,-31-43,1-122,26-144,1 2,0 0,-1-1,1 1,-1-1,0 1,0-1,0 0,-1 1,1-1,-1 0,0 0,0 0,0 0,0 0,0 0,-1-1,1 1,-1 0,-7-1</inkml:trace>
  <inkml:trace contextRef="#ctx0" brushRef="#br0" timeOffset="6284.649">7902 489,'43'5,"34"1,8 0,-5-1,-12-2,-12 0,-12-2,-7-1,-6 0,-3 0,-2 4,0 2,0 0,-5-1</inkml:trace>
  <inkml:trace contextRef="#ctx0" brushRef="#br0" timeOffset="6504.649">8749 573,'-5'34,"4"16,6-1,7-9,2-11</inkml:trace>
  <inkml:trace contextRef="#ctx0" brushRef="#br0" timeOffset="6655.526">8720 207,'0'0</inkml:trace>
  <inkml:trace contextRef="#ctx0" brushRef="#br0" timeOffset="7054.392">9257 489,'-11'7,"-6"0,0 1,1 1,0 1,0 1,1 0,1 0,0 2,1 0,0 0,1 1,0 1,1 0,1 0,-2 5,11-18,0 0,0 1,0-1,0 0,1 1,-1-1,1 1,-1-1,1 1,0-1,0 1,0 0,0-1,1 1,-1-1,1 1,-1-1,1 0,0 1,0-1,0 0,0 1,0-1,1 0,-1 0,1 0,-1 0,1 0,0 0,0-1,0 1,0 0,0-1,0 0,0 1,0-1,1 0,-1 0,0 0,3 0,0 1,1-1,0 0,0 0,0-1,0 1,0-1,0-1,0 1,0-1,0 0,0 0,0-1,0 0,-1 0,1 0,-1 0,1-2,184-145,-170 133,-18 12,1 0,0 0,0 1,0 0,0-1,0 1,1 0,-1 1,1-1,0 0,0 1,0 0,0 0,0 0,0 1,0-1,1 1,-1 0,1 0,-1 1,1-1,-1 1,1 0,-1 0,1 1,-1-1,1 1,-1 0,1 0,-1 0,0 1,0 0,4 2,48 64,24 19,-72-81,0-1,1-1,0 0,0 0,0 0,0-1,0-1,1 1,-1-2,4 1,9 0</inkml:trace>
  <inkml:trace contextRef="#ctx0" brushRef="#br0" timeOffset="9324.768">0 1251,'255'1,"-83"25,396-26,331 1,-703 27,63-28,-55-28,377 28,-185-1,-170-26,430 27,-342-30,94 2,-339 29,150-12,-162 3,-1 3,1 2,49 4,73-3,43-27,331 29,-288-28,102 28,-110-28,-164 28,116-11,-120 0,1 4,-1 4,57 6,-13-2,364-1,-237-29,78 1,-1 29,-313-1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1:34.0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592 207,'-44'95,"-157"412,78-266,340-639,-186 328,4 2,2 1,7-4,26-36,-69 107,1 0,-1 0,0 0,0 1,0-1,0 0,0 0,0 1,0-1,0 1,0-1,0 1,0-1,0 1,0-1,0 1,0 0,-1 0,1-1,0 1,0 0,-1 0,1 0,-1 0,1 0,-1 0,1 0,-1 0,1 0,-1 0,0 0,0 0,1 0,-1 0,0 0,0 1,0-1,0 0,0 0,-1 0,1 0,0 0,0 0,-1 0,1 0,-1 0,1 0,-1 0,1 1,0 0,-3 449,3-299,0-151,0 1,-1-1,1 0,0 1,0-1,0 1,0-1,0 0,0 1,0-1,1 1,-1-1,0 0,1 1,-1-1,1 0,-1 0,1 1,0-1,0 0,-1 0,1 0,0 0,0 0,0 0,0 0,0 0,0 0,0 0,1-1,-1 1,0 0,0-1,1 1,-1-1,0 1,1-1,-1 0,0 0,1 1,-1-1,1 0,-1 0,0 0,1-1,-1 1,1 0,-1 0,0-1,1 1,-1-1,0 1,0-1,1 1,-1-1,0 0,0 0,0 0,0 0,0 0,0 0,0 0,0 0,0 0,0 0,0-1,86-155,-54 84,146-280,-124 256,-54 125,-39 186,32-175,2 0,1 0,2 1,4 29,-2 5,-1-68,0 1,0-1,1 1,0-1,0 1,0-1,1 1,0-1,0 0,0 0,1 0,0 0,1 2,8 5</inkml:trace>
  <inkml:trace contextRef="#ctx0" brushRef="#br0" timeOffset="699.722">1439 658,'-5'11,"0"0,0 0,1 1,1 0,0 0,1 0,0 0,0 0,1 1,1-1,0 0,1 1,2 11,-2-21,0-1,-1 1,1 0,0-1,0 1,1-1,-1 1,1-1,-1 1,1-1,0 0,-1 0,1 0,0 0,0 0,1 0,-1-1,0 1,1-1,-1 1,1-1,-1 0,1 0,-1 0,1 0,0-1,0 1,-1-1,1 1,0-1,0 0,0 0,-1 0,1-1,0 1,0-1,-1 1,1-1,0 0,1-1,7-1,-1-1,1-1,-1 0,0 0,0-1,-1 0,0-1,0 0,4-4,-6 3,-1 0,0 0,0-1,-1 0,0 0,0 0,-1 0,-1-1,0 1,0-1,0 0,-1 0,-1 0,0 0,0-1,-1 1,0 0,-1 0,-1-5,0 10,0 1,0-1,0 1,-1 0,0 0,0 0,0 0,0 1,-1-1,1 1,-1 0,0 0,0 0,0 0,0 1,0-1,-1 1,1 0,-1 1,1-1,-1 1,0 0,0 0,0 0,1 1,-1 0,0-1,0 2,0-1,0 1,0-1,1 1,-1 1,0-1,1 1,-1 0,1 0,-1 0,1 0,0 1,0 0,0 0,0 0,1 0,-1 0,1 1,-1 0,-20 20,5 0</inkml:trace>
  <inkml:trace contextRef="#ctx0" brushRef="#br0" timeOffset="1290.763">1835 912,'40'-82,"5"3,39-54,-61 112,-12 45,-12 9,-1-28,1-1,0 1,1-1,-1 1,1-1,0 1,0 0,0-1,1 1,-1-1,1 1,0-1,1 1,-1-1,1 0,0 1,0-1,0 0,0 0,1-1,0 1,0 0,0-1,3 4,-1-7,-1 0,1 0,0 0,-1 0,1-1,0 1,-1-1,1 0,-1-1,1 1,-1-1,0 0,1 0,-1 0,0-1,0 1,-1-1,1 0,0 0,-1 0,0-1,0 1,0-1,0 0,0 0,10-9,100-86,-112 100,1-1,-1 0,0 1,0-1,1 1,-1-1,0 1,0 0,0-1,0 1,0 0,0 0,0 0,0 0,0 0,0 0,0 0,0 0,-1 0,1 0,0 1,-1-1,1 0,-1 0,0 1,1-1,-1 0,0 0,0 1,0-1,1 0,-1 1,-1-1,1 0,0 1,0-1,0 0,-1 1,1-1,-1 0,1 0,-1 1,1 2,13 125,-8-108</inkml:trace>
  <inkml:trace contextRef="#ctx0" brushRef="#br0" timeOffset="1671.706">2624 800,'15'-1,"0"-1,0 0,0-1,-1-1,1 0,-1-1,0-1,0 0,-1-1,1 0,-2-1,1 0,-1-1,0-1,-1 0,7-8,-16 16,0 0,0-1,0 1,-1 0,1-1,-1 1,0-1,0 0,0 1,0-1,0 0,0 0,-1 0,0 1,1-1,-1 0,0 0,0 0,-1 0,1 0,0 0,-1 1,0-1,0 0,0 0,0 1,0-1,0 1,-1-1,1 1,-1-1,0 1,0 0,1 0,-2 0,1 0,0 0,0 0,0 0,-1 1,1-1,-1 1,0 0,1 0,-1 0,0 0,0 0,1 0,-1 1,0 0,0-1,0 1,0 0,0 0,1 1,-1-1,0 0,0 1,0 0,1 0,-1 0,-2 1,-6 3,-1 1,1 1,0 0,0 1,1 0,0 0,1 1,0 1,0-1,1 1,0 1,1 0,0 0,0 0,2 1,-1 0,1 0,-1 6,5-13,0 0,0 0,1 0,0 0,0 0,0 0,0 0,1 0,0 0,0 0,0 0,1 0,0 0,0 0,0-1,0 1,1-1,-1 0,1 0,0 0,0 0,1 0,-1 0,1-1,0 0,0 0,0 0,0 0,1 0,-1-1,1 0,0 0,-1 0,1-1,0 1,0-1,0 0,0-1,4 1,17 2</inkml:trace>
  <inkml:trace contextRef="#ctx0" brushRef="#br0" timeOffset="2067.563">3104 912,'142'-157,"-143"158,1-1,0 1,-1 0,1 0,0 0,0-1,0 1,0 0,0 0,0 0,0 0,0 0,0 0,0-1,0 1,0 0,0 0,1 0,-1 0,0-1,1 1,-1 0,1 0,-1-1,1 1,-1 0,1-1,-1 1,1 0,0-1,-1 1,1-1,0 1,0-1,-1 1,1-1,0 0,0 1,0-1,-1 0,1 1,0-1,0 0,0 0,0 0,0 0,-1 0,1 0,0 0,0 0,0 0,0-1,0 1,-1 0,1-1,0 1,0 0,0-1,-1 1,1-1,0 1,-1-1,1 1,0-1,-1 0,1 1,-1-1,1 0,-1 1,1-1,2 13,-2-8,-1-1,1 1,0-1,1 1,-1-1,1 0,-1 1,1-1,0 0,0 0,1 0,-1-1,0 1,1 0,0-1,0 0,-1 0,1 0,0 0,1 0,-1 0,0-1,1 1,-1-1,0 0,1 0,-1 0,1-1,0 1,-1-1,1 0,-1 0,1 0,0 0,-1-1,2 0,6-2,1 0,-1-1,-1 0,1-1,-1 0,0 0,0-1,0-1,-1 0,0 0,0-1,-1 0,0 0,0-1,-1 0,0 0,0-1,-1 0,-1 0,8-14</inkml:trace>
  <inkml:trace contextRef="#ctx0" brushRef="#br0" timeOffset="2305.374">3895 150,'-10'34,"-3"34,1 12,7-4,5-10,1-12,2-9,5-8,0-6,0-3,-3-1,4-6,0-1,-2 0,-2-2</inkml:trace>
  <inkml:trace contextRef="#ctx0" brushRef="#br0" timeOffset="2471.935">3555 517,'53'-10,"27"-2,5-1,-3 3,-10 4,-13 6,-11 4,-15 2</inkml:trace>
  <inkml:trace contextRef="#ctx0" brushRef="#br0" timeOffset="3535.849">4769 489,'-4'15,"-1"0,2-1,0 1,1 1,0-1,2 0,0 1,0-1,1 0,1 0,1 0,0 0,1 0,0 0,4 6,-6-19,0 1,0-1,1 0,-1 0,1 0,0 0,-1 0,1 0,0-1,0 0,0 1,0-1,0 0,0-1,1 1,-1 0,0-1,0 0,0 0,1 0,-1 0,0 0,0-1,1 1,-1-1,0 0,0 0,0 0,0 0,0-1,0 1,0-1,-1 1,1-1,0 0,-1 0,1-1,-1 1,0 0,0-1,0 0,0 1,0-1,-1 0,1 0,-1 0,0 0,0 0,0 0,0 0,0 0,-1 0,1-1,-1 1,0-1,5-12,0 0,-2-1,0 0,-1 0,0 1,-2-1,0 0,0 0,-2 0,0 0,-1 0,-4-12,5 23,1 1,-1-1,0 1,0-1,-1 1,1 0,-1 0,0 0,-1 0,1 0,-1 1,0 0,0 0,0 0,-1 0,1 0,-1 1,0 0,0 0,0 0,0 1,-1 0,1 0,-1 0,0 0,-1 1,-1 8,32 1,-6-10,0-1,-1-1,1 0,-1-1,0-1,0 0,-1-2,0 0,0 0,-1-2,0 0,0-1,-1 0,-1-1,0 0,-1-1,0-1,-1 0,9-15,89-136,-109 164,0 1,1-1,-1 0,0 1,0-1,1 0,-1 1,0-1,1 1,-1-1,1 0,-1 1,0-1,1 1,-1-1,1 1,0 0,-1-1,1 1,-1 0,1-1,0 1,-1 0,1-1,0 1,-1 0,1 0,0 0,-1 0,1 0,0 0,0 0,-1 0,1 0,0 0,-1 0,1 0,0 0,-1 1,1-1,0 0,-1 0,1 1,-1-1,1 1,0-1,-1 0,1 1,-1-1,1 1,-1-1,1 1,-1-1,0 1,1 0,-1-1,0 1,1 0,-1 0,8 46,-7-37,20 149,8 0,18 44,36 226,-80-412,-1 0,0-1,-1 1,-1 0,0 0,-2 0,1 0,-2-1,-1 1,0-1,-1 0,0 0,-1 0,-1-1,-1 0,-3 5,8-17,0 1,-1-1,0 0,0 0,0 0,0 0,0-1,0 1,-1-1,1 0,-1 0,0-1,0 0,1 0,-1 0,0 0,0 0,0-1,0 0,0 0,0-1,0 1,1-1,-1 0,0 0,0-1,1 1,-1-1,0 0,1-1,0 1,0-1,0 1,0-1,0-1,0 1,-1-2,-4-13,1 0,0-1,2 1,0-1,2 0,0-1,1 1,0-1,2 0,0 1,2-1,0 0,1 1,1-1,1 1,0-1,2 1,0 1,1-1,7-12,-5 11,0 0,1 1,1 0,1 0,1 2,0-1,2 1,9-9</inkml:trace>
  <inkml:trace contextRef="#ctx0" brushRef="#br0" timeOffset="4022.89">6067 658,'-4'33,"-3"22,6 0,3-8</inkml:trace>
  <inkml:trace contextRef="#ctx0" brushRef="#br0" timeOffset="4268.072">6067 263</inkml:trace>
  <inkml:trace contextRef="#ctx0" brushRef="#br0" timeOffset="4567.584">6294 912,'77'-299,"-73"285,-3 9,0 0,1-1,-1 1,1 0,0 0,0 0,1 1,-1-1,1 0,0 1,1 0,-1-1,1 1,2-2,-5 6,0 0,0 1,0-1,0 0,0 1,0-1,0 1,0-1,0 1,0 0,0-1,0 1,0 0,0 0,-1-1,1 1,0 0,-1 0,1 0,-1 0,1 0,-1 0,1 0,-1 0,1 0,-1 0,0 0,0 0,0 0,0 0,1 0,-1 1,-1-1,1 0,0 0,0 0,0 0,1 4,2 9,-2-2,1-1,0 0,1 0,0 0,1 0,0 0,0 0,1-1,1 0,0 0,0-1,1 1,3 2,-7-10,0-1,-1 1,1-1,0 1,0-1,0 0,0 0,0 0,0-1,0 1,0-1,1 1,-1-1,0 0,0 0,0-1,1 1,-1-1,0 1,0-1,0 0,0 0,0-1,0 1,-1 0,1-1,0 0,0 0,-1 0,0 0,1 0,1-2,66-83,-16-47,-52 115</inkml:trace>
  <inkml:trace contextRef="#ctx0" brushRef="#br0" timeOffset="5270.476">6942 743,'45'-26,"-2"-2,0-2,-3-1,23-23,-13-19,-49 72,0-1,0 1,0-1,-1 0,1 1,0-1,-1 0,1 1,-1-1,0 0,1 0,-1 0,0 1,0-1,0 0,-1 0,1 0,0 1,-1-1,1 0,-1 0,1 1,-1-1,0 0,0 1,0-1,0 1,0-1,0 1,0-1,0 1,0 0,-1-1,1 1,-1 0,1 0,-1 0,1 0,-1 1,0-1,1 0,-1 1,0-1,1 1,-2-1,-6 1,-1 0,0 1,1 1,-1-1,0 1,1 1,0 0,0 0,0 1,0 0,0 0,1 1,0 0,0 1,0 0,0 0,1 1,0 0,3-4,-7 6,1 0,0 1,0 0,1 0,1 1,0 0,0 0,1 1,0 0,-2 9,6-16,1 0,1 0,-1 0,1 0,0 0,0 0,0 0,0 0,1 1,0-1,0 0,1 0,0 1,-1-1,2 0,-1 0,0 0,1 0,0 0,0 0,1-1,0 1,-1-1,1 1,1-1,-1 0,0 0,5 3,0-3,0 1,0-2,1 1,0-1,0 0,0-1,0 0,0 0,0-1,0-1,0 1,1-1,-1-1,0 0,5-1,12 1,0 0,-1-2,1 0,-1-2,1-1,-2 0,1-2,-1-1,0-1,-1-1,0-2,-1 0,0-1,-1-1,-1 0,0-2,-1-1,-1 0,-1-1,4-7,-8 11,-7 9,1-1,-1 1,1-1,-2 0,1-1,-1 1,0-1,-1 0,0 0,0 0,-1-1,0 1,0-1,-1 0,0 0,-1 0,0 0,0 0,-1 0,0 0,0 0,-1-1,-1-2,0 9,1 1,0 0,-1-1,0 1,1 0,-1 0,0 0,0 1,0-1,-1 0,1 1,0-1,0 1,-1 0,1-1,-1 1,1 1,-1-1,0 0,1 0,-1 1,0 0,1-1,-1 1,0 0,0 1,1-1,-1 0,0 1,1-1,-2 1,-81 30,75-27,1 0,-1 1,1 0,0 1,0 0,1 0,-1 0,1 1,1 1,-1-1,2 1,-1 0,1 1,0 0,0 0,1 0,-2 5,7-11,1 0,-1 0,0 0,0-1,1 1,0 0,0-1,-1 1,2 0,-1-1,0 1,0-1,1 1,-1-1,1 0,0 0,0 0,0 0,0 0,0 0,0 0,0 0,1-1,-1 1,0-1,1 0,-1 0,1 0,0 0,-1 0,1-1,0 1,0-1,0 1,-1-1,1 0,0 0,0 0,-1-1,1 1,2-1,17 4,12 3,-27-7,1 1,-1 0,0 1,0 0,1 0,-1 0,0 1,0 0,-1 0,1 1,0 0,-1 0,1 1,-1 0,0 0,0 0,-1 0,1 1,-1 0,0 1,0-1,-1 1,0 0,0 0,0 0,0 0,1 6,0 71,-6-72,1 0,0-1,1 1,0 0,1 0,0-1,0 1,1-1,0 0,4 6,4 4</inkml:trace>
  <inkml:trace contextRef="#ctx0" brushRef="#br0" timeOffset="6018.748">8269 37,'-4'-22,"5"27,2 306,-31-43,1-122,26-144,1 2,0 0,-1-1,1 1,-1-1,0 1,0-1,0 0,-1 1,1-1,-1 0,0 0,0 0,0 0,0 0,0 0,-1-1,1 1,-1 0,-7-1</inkml:trace>
  <inkml:trace contextRef="#ctx0" brushRef="#br0" timeOffset="6284.649">7902 489,'43'5,"34"1,8 0,-5-1,-12-2,-12 0,-12-2,-7-1,-6 0,-3 0,-2 4,0 2,0 0,-5-1</inkml:trace>
  <inkml:trace contextRef="#ctx0" brushRef="#br0" timeOffset="6504.649">8749 573,'-5'34,"4"16,6-1,7-9,2-11</inkml:trace>
  <inkml:trace contextRef="#ctx0" brushRef="#br0" timeOffset="6655.526">8720 207,'0'0</inkml:trace>
  <inkml:trace contextRef="#ctx0" brushRef="#br0" timeOffset="7054.392">9257 489,'-11'7,"-6"0,0 1,1 1,0 1,0 1,1 0,1 0,0 2,1 0,0 0,1 1,0 1,1 0,1 0,-2 5,11-18,0 0,0 1,0-1,0 0,1 1,-1-1,1 1,-1-1,1 1,0-1,0 1,0 0,0-1,1 1,-1-1,1 1,-1-1,1 0,0 1,0-1,0 0,0 1,0-1,1 0,-1 0,1 0,-1 0,1 0,0 0,0-1,0 1,0 0,0-1,0 0,0 1,0-1,1 0,-1 0,0 0,3 0,0 1,1-1,0 0,0 0,0-1,0 1,0-1,0-1,0 1,0-1,0 0,0 0,0-1,0 0,-1 0,1 0,-1 0,1-2,184-145,-170 133,-18 12,1 0,0 0,0 1,0 0,0-1,0 1,1 0,-1 1,1-1,0 0,0 1,0 0,0 0,0 0,0 1,0-1,1 1,-1 0,1 0,-1 1,1-1,-1 1,1 0,-1 0,1 1,-1-1,1 1,-1 0,1 0,-1 0,0 1,0 0,4 2,48 64,24 19,-72-81,0-1,1-1,0 0,0 0,0 0,0-1,0-1,1 1,-1-2,4 1,9 0</inkml:trace>
  <inkml:trace contextRef="#ctx0" brushRef="#br0" timeOffset="9324.768">0 1251,'255'1,"-83"25,396-26,331 1,-703 27,63-28,-55-28,377 28,-185-1,-170-26,430 27,-342-30,94 2,-339 29,150-12,-162 3,-1 3,1 2,49 4,73-3,43-27,331 29,-288-28,102 28,-110-28,-164 28,116-11,-120 0,1 4,-1 4,57 6,-13-2,364-1,-237-29,78 1,-1 29,-313-1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1:51.9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1,'0'1,"0"-1,0 1,1-1,-1 1,0-1,0 0,1 1,-1-1,1 1,-1-1,0 1,1-1,-1 0,1 1,-1-1,1 0,-1 0,1 1,-1-1,1 0,-1 0,1 0,-1 1,1-1,-1 0,1 0,-1 0,1 0,0 0,-1 0,1 0,-1 0,1 0,-1-1,1 1,-1 0,1 0,-1 0,1-1,-1 1,1 0,-1 0,1-1,-1 1,1-1,-1 1,0 0,1-1,-1 1,0-1,1 1,-1-1,0 1,1-1,-1 1,0-1,0 1,5 51,-5 264,-30-86,25-151,-1-59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1:52.5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58,'0'0,"-1"-1,1 1,0 0,-1-1,1 1,0-1,-1 1,1-1,0 1,0-1,0 0,-1 1,1-1,0 1,0-1,0 1,0-1,0 1,0-1,0 0,0 1,0-1,0 1,0-1,1 1,-1-1,0 0,0 1,0-1,1 1,-1-1,0 1,1 0,-1-1,0 1,1-1,-1 1,1-1,-1 1,1 0,-1-1,1 1,-1 0,1 0,-1-1,1 1,-1 0,1 0,-1 0,1 0,-1 0,1-1,0 1,-1 0,1 0,-1 0,1 1,-1-1,2 0,38-6,-39 6,314-29,-118 47,-184-15,1-1,0 0,0 0,0-1,0-1,0 0,0-1,0-1,0 0,5-2,-1-3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1:52.9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85,'5'3,"0"-1,0 1,0-1,0 0,0 0,0-1,0 0,1 0,-1 0,1 0,-1-1,1 0,-1 0,0 0,1-1,-1 0,1 0,-1 0,0-1,1 0,22-2,220-31,73 34,-309 0,0-2,-1 1,1-2,-1 1,0-1,0-1,0 0,-1-1,4-2,8-7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1:53.5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46,'197'-12,"-120"2,0 3,1 4,63 5,-32-1,-24-12,-61 5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1:54.0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1,'5'4,"6"3,6-1,5-2,3 0,-1 3,-2 1,1-2,2-1,1-1,1-2,0-1,1-1,1 0,-1-1,-4 1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1:57.9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1,'5'0,"6"0,6 0,5 0,3 0,3 0,1 0,1 0,-1 0,0 0,1 0,-2 0,1 0,-5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4:53.3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18,'48'5,"30"1,12-4,-1-4,-4 0,-14-1,-8 1,-5-5,-8-1,-13 2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1:59.3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12,'5'0,"6"0,6 0,6 0,2 0,3 0,1 0,0 0,1 0,-1 0,0 0,0 0,0 0,-1 0,0 0,-4-5,-7-1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03.1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459 26,'16'-6,"0"1,1 1,-1 0,1 2,0 0,0 0,0 2,0 0,0 1,0 1,0 0,0 1,2 2,-18-5,0-1,-1 1,1 0,0 0,0 0,-1 0,1 0,0 0,0 0,0 0,-1 0,1 0,0 0,0 0,-1 0,1 1,0-1,0 0,-1 1,1-1,0 0,-1 1,1-1,0 1,-1-1,1 1,-1-1,1 1,-1 0,1-1,-1 1,1 0,-1-1,0 1,1 0,-1 0,0-1,0 1,1 0,-1 0,0-1,0 1,0 0,0 0,0 0,0-1,0 1,0 0,0 0,-1-1,1 1,0 0,0 0,-1-1,1 1,0 0,-1 0,1-1,-1 1,1-1,-1 1,1 0,-1-1,1 1,-1-1,0 1,1-1,-1 0,0 1,0-1,-133 19,51-4,47-10,-1 1,1 2,0 2,1 1,0 2,-1 2,34-15,0 1,0-1,-1 1,1 0,0 0,0 0,0 0,0 0,0 0,0 0,0 1,0-1,0 1,1-1,-1 1,1 0,-1 0,1 0,-1 0,1 0,0 0,0 0,0 0,0 0,1 0,-1 0,0 1,1-1,0 0,-1 1,1-1,0 0,0 1,0-1,1 0,-1 1,1-1,-1 0,1 0,0 1,-1-1,1 0,0 0,1 0,-1 0,0 0,1 0,-1 0,2 1,14 7,1-1,0-1,0-1,1 0,0-1,0-1,14 1,5 2,-23-7,1 2,-1 0,1 0,-1 2,0 0,0 1,-1 0,0 1,0 0,-1 2,8 5,-19-13,-1 0,0 0,0 0,0 0,0 1,-1-1,1 0,0 0,0 1,-1-1,1 1,-1-1,1 0,-1 1,0-1,0 1,1-1,-1 1,0-1,0 1,0-1,-1 1,1-1,0 1,0-1,-1 1,1-1,-1 0,1 1,-1-1,0 0,0 1,1-1,-1 0,0 0,0 1,0-1,0 0,-1 0,1 0,0-1,-1 2,-59 35,56-34,-400 194,292-142,112-55,1 1,-1-1,1 1,-1-1,1 1,0-1,-1 1,1-1,0 1,-1 0,1-1,0 1,0 0,0-1,-1 1,1 0,0-1,0 1,0 0,0-1,0 1,0 0,0-1,1 1,-1 0,0-1,0 1,0 0,1-1,-1 1,0-1,1 1,-1 0,1-1,-1 1,0-1,1 1,-1-1,1 0,-1 1,1-1,0 1,-1-1,1 0,-1 1,1-1,0 0,-1 0,1 1,0-1,-1 0,1 0,0 0,-1 0,1 0,0 0,41 9,119-22,-53-2,189-14,-210 29,-88 1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03.6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1,'-4'10,"-3"7,1 6,1 4,2 3,6-10,2-7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04.1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06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1,'4'7,"0"0,-1 0,1 1,-1-1,-1 1,1 0,-1 0,-1 0,0 0,0 0,0 0,-1 0,0 0,-1 6,1 2,0-8,2 32,-2 0,-1 1,-3-1,-4 21,6-56,-2 11,1-1,0 1,0 0,2 0,0 0,1 0,0 0,4 16,1-14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08.3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1,'-5'0,"-1"5,0 6,1 6,2 1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13.4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0 404,'121'-254,"-119"249,0 0,1 0,0 1,-1-1,1 1,1 0,-1 0,1 0,-1 0,1 0,0 1,1 0,-1 0,0 0,1 0,0 1,0 0,4-2,-6 6,-1-1,1 1,-1 0,1 0,-1 0,1 1,-1-1,0 1,0-1,0 1,0-1,-1 1,1 0,-1 0,0 0,0 0,0 0,0 0,0 0,0 0,-1 1,0-1,1 0,-1 0,-1 1,1-1,0 0,-1 0,1 0,-2 2,2 0,-1 27,0-26,0 1,0-1,1 0,0 0,0 1,0-1,1 0,0 0,0 0,1 1,0-1,0 0,0-1,1 1,1 2,-2-8,0 1,1-1,-1 1,1-1,-1 0,1 0,-1 0,1 0,-1 0,1 0,-1-1,1 1,-1-1,1 0,-1 0,0 0,1 0,-1 0,0 0,0 0,0-1,0 1,0-1,0 0,0 0,-1 1,1-1,-1 0,1 0,-1-1,0 1,1 0,-1 0,0-1,-1 1,1 0,0-1,-1 1,1-2,2 0,128-210,-106 185,-24 29,-1-1,0 1,1-1,-1 1,0-1,1 1,-1-1,1 1,-1 0,0-1,1 1,-1 0,1-1,0 1,-1 0,1 0,-1-1,1 1,-1 0,1 0,-1 0,1 0,0 0,-1 0,1 0,-1 0,1 0,0 0,-1 0,1 0,-1 0,1 0,0 1,-1-1,1 0,-1 0,1 1,-1-1,1 0,-1 1,1-1,-1 0,0 1,1-1,-1 1,1-1,-1 1,0-1,1 1,-1-1,0 1,0-1,0 1,1-1,-1 1,0 0,0-1,0 1,-14 101,4 104,21-161,-4-27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13.7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0,'-5'29,"-1"14,5 0,2-3,2-7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13.9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1,'-5'0,"4"0,1 0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07.8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6 198,'28'-4,"16"-3,3 1,0 2,-4 0,-4 2,-5 1,-2 0,-2 1,-2 1,-10-1,-13 0,-8-4,-7-3,-7-3,-6-2,1-2,5 1</inkml:trace>
  <inkml:trace contextRef="#ctx0" brushRef="#br0" timeOffset="-484.252">62 397,'-12'31,"0"2,3-1,0 2,2-1,2 1,1 0,2 0,1 0,1 0,4 18,42-211,57-1,-98 152,1-1,0 1,0 1,1-1,0 1,1 0,-1 1,1 0,0 0,1 0,2 0,-9 6,0-1,0 1,1 0,-1 0,0 0,0 1,0-1,0 0,1 1,-1 0,0-1,0 1,0 0,0 0,0 0,0 0,-1 0,1 0,0 1,0-1,-1 1,1-1,-1 1,1 0,-1-1,0 1,0 0,0 0,8 8,6 5</inkml:trace>
  <inkml:trace contextRef="#ctx0" brushRef="#br0" timeOffset="698.875">457 622,'-5'5,"-1"1</inkml:trace>
  <inkml:trace contextRef="#ctx0" brushRef="#br0" timeOffset="1580.671">767 171,'-17'255,"-21"-29,11-111,25-93</inkml:trace>
  <inkml:trace contextRef="#ctx0" brushRef="#br0" timeOffset="2081.505">966 143,'117'-62,"-116"60,0 1,1 0,-1-1,1 1,0 0,-1 0,1 0,0 0,-1 1,1-1,0 0,0 1,0-1,0 1,-1 0,1-1,0 1,0 0,0 0,0 0,0 1,0-1,0 0,0 1,-1-1,1 1,0 0,0-1,-1 1,1 0,0 0,-1 0,1 0,-1 0,1 1,-1-1,1 0,-1 1,0-1,0 1,0-1,0 1,0 0,0-1,0 1,-1 0,1 0,0 0,-1 0,0-1,1 1,-1 0,0 0,0 1,-46 79,40-77,1 1,1 0,-1 0,1 0,0 0,0 1,1 0,0 0,0 0,1 0,0 0,0 0,2-5,1 1,-1-1,1 0,0 0,0 0,0 0,0-1,0 1,0 0,0 0,1-1,-1 1,0 0,1-1,0 0,-1 1,1-1,0 0,-1 0,1 0,0 0,0 0,0 0,0 0,0-1,0 1,0-1,0 1,1-1,-1 0,0 0,0 0,0 0,0 0,0-1,2 1,20 0</inkml:trace>
  <inkml:trace contextRef="#ctx0" brushRef="#br0" timeOffset="4582.645">1755 340,'-54'66,"-117"67,5-12,165-121,-1 1,1 0,-1 0,1 0,-1 0,1 0,0 0,0 1,0-1,0 0,0 1,0-1,0 0,0 1,0 0,0-1,1 1,-1-1,1 1,-1 0,1-1,0 1,-1 0,1-1,0 1,0 0,0-1,1 1,-1 0,0 0,1-1,-1 1,1-1,-1 1,1 0,0-1,-1 1,1-1,0 1,0-1,0 0,0 1,1-1,-1 0,0 0,0 0,1 0,-1 0,1 0,-1 0,1 0,-1-1,1 1,0 0,-1-1,1 0,-1 1,1-1,0 0,0 0,-1 0,1 0,1 0,256 1,-119-2,-137 1,-1-1,0 1,0 0,-1-1,1 0,0 1,0-1,0 0,0 0,0 0,-1 0,1 0,0 0,-1-1,1 1,-1-1,0 1,1-1,-1 1,0-1,0 0,0 0,0 1,0-1,0 0,-1 0,1 0,-1 0,1 0,-1 0,0 0,0 0,1 0,-1 0,-1 0,1 0,0 0,-15-80,15 81,-80-314,76 291</inkml:trace>
  <inkml:trace contextRef="#ctx0" brushRef="#br0" timeOffset="-149360.119">626 1,'-4'0,"-3"5,-3 1,-2 5,3 5,-3 1,1 1,2-3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5:00.0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205 562,'-10'2,"0"0,0 0,0 1,0 1,0-1,1 1,0 1,0 0,0 0,0 1,1 0,0 1,0 0,0 0,1 0,0 1,1 0,0 1,0-1,1 1,0 0,0 1,1 0,0 0,1 1,0-1,1 1,0-1,1 1,0 0,0 0,1-1,1 1,0 0,0 0,1-1,0 1,1-1,1 1,0 1,-3-9,0-1,1 1,-1-1,1 0,-1 0,1 1,0-1,-1 0,1 0,0-1,1 1,-1 0,0-1,0 1,1-1,-1 0,1 0,-1 1,1-2,-1 1,1 0,0-1,-1 1,1-1,0 0,-1 1,1-1,0-1,-1 1,1 0,0-1,0 1,-1-1,1 0,-1 0,1 0,-1 0,1 0,-1-1,2 0,89-68,-69 45,-1 0,-1-1,-1-1,-2-1,0-1,-2-1,-2 0,3-10,-3-33,-15 73,-1-1,1 1,-1 0,0 0,1 0,-1 0,0 0,1 0,-1 0,1 0,-1 0,0 0,1 0,-1 0,1 0,-1 0,0 1,1-1,-1 0,1 0,-1 1,1-1,-1 0,1 1,-1-1,1 1,-1-1,1 0,-1 1,1-1,0 1,-1 0,1-1,0 1,-1-1,1 1,0-1,0 1,0 0,-1-1,1 1,0-1,0 1,0 0,0-1,0 1,0 0,0-1,0 1,-6 10,1 1,0-1,1 1,0 0,1 0,1 0,-1 1,2-1,0 1,0-1,2 1,-1-1,1 1,1-1,0 0,1 0,0 1,1-8,0 0,0-1,0 1,0-1,1 1,-1-1,1-1,0 1,0-1,1 1,-1-2,1 1,-1 0,1-1,0 0,0-1,0 1,0-1,0 0,0-1,1 1,-1-1,0-1,0 1,0-1,0 0,0 0,0-1,0 0,0 0,0 0,-1 0,1-1,-1 0,0-1,1 1,-2-1,1 0,0 0,12-10,-1-1,0 0,-1-1,-1-1,0 0,-2-1,0 0,-1-1,0 0,2-9,-3 9,14-24,-2-1,-2-1,-2 0,-1-2,-3 0,-2-1,-2 0,-2-1,0-25,-13 14,5 60,-1-1,1 1,0-1,0 1,0-1,-1 1,1-1,0 1,0 0,-1-1,1 1,0-1,-1 1,1 0,-1-1,1 1,-1 0,1-1,0 1,-1 0,1 0,-1-1,1 1,-1 0,1 0,-1 0,1 0,-1 0,1 0,-1 0,1 0,-1 0,0 0,1 0,-1 0,1 0,-1 0,1 0,-1 1,1-1,-1 0,1 0,0 1,-1-1,1 0,-1 0,1 1,0-1,-1 1,1-1,-1 0,1 1,0-1,0 1,-1-1,1 1,0-1,0 0,-1 1,1-1,0 1,0 0,0-1,0 1,0-1,0 1,0-1,-17 36,4 13,2 0,2 1,2 0,3 0,1 0,3 0,3 12,-2-12,29 230,-30-176,-1-272,1 135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1:34.0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592 207,'-44'95,"-157"412,78-266,340-639,-186 328,4 2,2 1,7-4,26-36,-69 107,1 0,-1 0,0 0,0 1,0-1,0 0,0 0,0 1,0-1,0 1,0-1,0 1,0-1,0 1,0-1,0 1,0 0,-1 0,1-1,0 1,0 0,-1 0,1 0,-1 0,1 0,-1 0,1 0,-1 0,1 0,-1 0,0 0,0 0,1 0,-1 0,0 0,0 1,0-1,0 0,0 0,-1 0,1 0,0 0,0 0,-1 0,1 0,-1 0,1 0,-1 0,1 1,0 0,-3 449,3-299,0-151,0 1,-1-1,1 0,0 1,0-1,0 1,0-1,0 0,0 1,0-1,1 1,-1-1,0 0,1 1,-1-1,1 0,-1 0,1 1,0-1,0 0,-1 0,1 0,0 0,0 0,0 0,0 0,0 0,0 0,0 0,1-1,-1 1,0 0,0-1,1 1,-1-1,0 1,1-1,-1 0,0 0,1 1,-1-1,1 0,-1 0,0 0,1-1,-1 1,1 0,-1 0,0-1,1 1,-1-1,0 1,0-1,1 1,-1-1,0 0,0 0,0 0,0 0,0 0,0 0,0 0,0 0,0 0,0 0,0-1,86-155,-54 84,146-280,-124 256,-54 125,-39 186,32-175,2 0,1 0,2 1,4 29,-2 5,-1-68,0 1,0-1,1 1,0-1,0 1,0-1,1 1,0-1,0 0,0 0,1 0,0 0,1 2,8 5</inkml:trace>
  <inkml:trace contextRef="#ctx0" brushRef="#br0" timeOffset="699.722">1439 658,'-5'11,"0"0,0 0,1 1,1 0,0 0,1 0,0 0,0 0,1 1,1-1,0 0,1 1,2 11,-2-21,0-1,-1 1,1 0,0-1,0 1,1-1,-1 1,1-1,-1 1,1-1,0 0,-1 0,1 0,0 0,0 0,1 0,-1-1,0 1,1-1,-1 1,1-1,-1 0,1 0,-1 0,1 0,0-1,0 1,-1-1,1 1,0-1,0 0,0 0,-1 0,1-1,0 1,0-1,-1 1,1-1,0 0,1-1,7-1,-1-1,1-1,-1 0,0 0,0-1,-1 0,0-1,0 0,4-4,-6 3,-1 0,0 0,0-1,-1 0,0 0,0 0,-1 0,-1-1,0 1,0-1,0 0,-1 0,-1 0,0 0,0-1,-1 1,0 0,-1 0,-1-5,0 10,0 1,0-1,0 1,-1 0,0 0,0 0,0 0,0 1,-1-1,1 1,-1 0,0 0,0 0,0 0,0 1,0-1,-1 1,1 0,-1 1,1-1,-1 1,0 0,0 0,0 0,1 1,-1 0,0-1,0 2,0-1,0 1,0-1,1 1,-1 1,0-1,1 1,-1 0,1 0,-1 0,1 0,0 1,0 0,0 0,0 0,1 0,-1 0,1 1,-1 0,-20 20,5 0</inkml:trace>
  <inkml:trace contextRef="#ctx0" brushRef="#br0" timeOffset="1290.763">1835 912,'40'-82,"5"3,39-54,-61 112,-12 45,-12 9,-1-28,1-1,0 1,1-1,-1 1,1-1,0 1,0 0,0-1,1 1,-1-1,1 1,0-1,1 1,-1-1,1 0,0 1,0-1,0 0,0 0,1-1,0 1,0 0,0-1,3 4,-1-7,-1 0,1 0,0 0,-1 0,1-1,0 1,-1-1,1 0,-1-1,1 1,-1-1,0 0,1 0,-1 0,0-1,0 1,-1-1,1 0,0 0,-1 0,0-1,0 1,0-1,0 0,0 0,10-9,100-86,-112 100,1-1,-1 0,0 1,0-1,1 1,-1-1,0 1,0 0,0-1,0 1,0 0,0 0,0 0,0 0,0 0,0 0,0 0,0 0,-1 0,1 0,0 1,-1-1,1 0,-1 0,0 1,1-1,-1 0,0 0,0 1,0-1,1 0,-1 1,-1-1,1 0,0 1,0-1,0 0,-1 1,1-1,-1 0,1 0,-1 1,1 2,13 125,-8-108</inkml:trace>
  <inkml:trace contextRef="#ctx0" brushRef="#br0" timeOffset="1671.706">2624 800,'15'-1,"0"-1,0 0,0-1,-1-1,1 0,-1-1,0-1,0 0,-1-1,1 0,-2-1,1 0,-1-1,0-1,-1 0,7-8,-16 16,0 0,0-1,0 1,-1 0,1-1,-1 1,0-1,0 0,0 1,0-1,0 0,0 0,-1 0,0 1,1-1,-1 0,0 0,0 0,-1 0,1 0,0 0,-1 1,0-1,0 0,0 0,0 1,0-1,0 1,-1-1,1 1,-1-1,0 1,0 0,1 0,-2 0,1 0,0 0,0 0,0 0,-1 1,1-1,-1 1,0 0,1 0,-1 0,0 0,0 0,1 0,-1 1,0 0,0-1,0 1,0 0,0 0,1 1,-1-1,0 0,0 1,0 0,1 0,-1 0,-2 1,-6 3,-1 1,1 1,0 0,0 1,1 0,0 0,1 1,0 1,0-1,1 1,0 1,1 0,0 0,0 0,2 1,-1 0,1 0,-1 6,5-13,0 0,0 0,1 0,0 0,0 0,0 0,0 0,1 0,0 0,0 0,0 0,1 0,0 0,0 0,0-1,0 1,1-1,-1 0,1 0,0 0,0 0,1 0,-1 0,1-1,0 0,0 0,0 0,0 0,1 0,-1-1,1 0,0 0,-1 0,1-1,0 1,0-1,0 0,0-1,4 1,17 2</inkml:trace>
  <inkml:trace contextRef="#ctx0" brushRef="#br0" timeOffset="2067.563">3104 912,'142'-157,"-143"158,1-1,0 1,-1 0,1 0,0 0,0-1,0 1,0 0,0 0,0 0,0 0,0 0,0 0,0-1,0 1,0 0,0 0,1 0,-1 0,0-1,1 1,-1 0,1 0,-1-1,1 1,-1 0,1-1,-1 1,1 0,0-1,-1 1,1-1,0 1,0-1,-1 1,1-1,0 0,0 1,0-1,-1 0,1 1,0-1,0 0,0 0,0 0,0 0,-1 0,1 0,0 0,0 0,0 0,0-1,0 1,-1 0,1-1,0 1,0 0,0-1,-1 1,1-1,0 1,-1-1,1 1,0-1,-1 0,1 1,-1-1,1 0,-1 1,1-1,2 13,-2-8,-1-1,1 1,0-1,1 1,-1-1,1 0,-1 1,1-1,0 0,0 0,1 0,-1-1,0 1,1 0,0-1,0 0,-1 0,1 0,0 0,1 0,-1 0,0-1,1 1,-1-1,0 0,1 0,-1 0,1-1,0 1,-1-1,1 0,-1 0,1 0,0 0,-1-1,2 0,6-2,1 0,-1-1,-1 0,1-1,-1 0,0 0,0-1,0-1,-1 0,0 0,0-1,-1 0,0 0,0-1,-1 0,0 0,0-1,-1 0,-1 0,8-14</inkml:trace>
  <inkml:trace contextRef="#ctx0" brushRef="#br0" timeOffset="2305.374">3895 150,'-10'34,"-3"34,1 12,7-4,5-10,1-12,2-9,5-8,0-6,0-3,-3-1,4-6,0-1,-2 0,-2-2</inkml:trace>
  <inkml:trace contextRef="#ctx0" brushRef="#br0" timeOffset="2471.935">3555 517,'53'-10,"27"-2,5-1,-3 3,-10 4,-13 6,-11 4,-15 2</inkml:trace>
  <inkml:trace contextRef="#ctx0" brushRef="#br0" timeOffset="3535.849">4769 489,'-4'15,"-1"0,2-1,0 1,1 1,0-1,2 0,0 1,0-1,1 0,1 0,1 0,0 0,1 0,0 0,4 6,-6-19,0 1,0-1,1 0,-1 0,1 0,0 0,-1 0,1 0,0-1,0 0,0 1,0-1,0 0,0-1,1 1,-1 0,0-1,0 0,0 0,1 0,-1 0,0 0,0-1,1 1,-1-1,0 0,0 0,0 0,0 0,0-1,0 1,0-1,-1 1,1-1,0 0,-1 0,1-1,-1 1,0 0,0-1,0 0,0 1,0-1,-1 0,1 0,-1 0,0 0,0 0,0 0,0 0,0 0,-1 0,1-1,-1 1,0-1,5-12,0 0,-2-1,0 0,-1 0,0 1,-2-1,0 0,0 0,-2 0,0 0,-1 0,-4-12,5 23,1 1,-1-1,0 1,0-1,-1 1,1 0,-1 0,0 0,-1 0,1 0,-1 1,0 0,0 0,0 0,-1 0,1 0,-1 1,0 0,0 0,0 0,0 1,-1 0,1 0,-1 0,0 0,-1 1,-1 8,32 1,-6-10,0-1,-1-1,1 0,-1-1,0-1,0 0,-1-2,0 0,0 0,-1-2,0 0,0-1,-1 0,-1-1,0 0,-1-1,0-1,-1 0,9-15,89-136,-109 164,0 1,1-1,-1 0,0 1,0-1,1 0,-1 1,0-1,1 1,-1-1,1 0,-1 1,0-1,1 1,-1-1,1 1,0 0,-1-1,1 1,-1 0,1-1,0 1,-1 0,1-1,0 1,-1 0,1 0,0 0,-1 0,1 0,0 0,0 0,-1 0,1 0,0 0,-1 0,1 0,0 0,-1 1,1-1,0 0,-1 0,1 1,-1-1,1 1,0-1,-1 0,1 1,-1-1,1 1,-1-1,1 1,-1-1,0 1,1 0,-1-1,0 1,1 0,-1 0,8 46,-7-37,20 149,8 0,18 44,36 226,-80-412,-1 0,0-1,-1 1,-1 0,0 0,-2 0,1 0,-2-1,-1 1,0-1,-1 0,0 0,-1 0,-1-1,-1 0,-3 5,8-17,0 1,-1-1,0 0,0 0,0 0,0 0,0-1,0 1,-1-1,1 0,-1 0,0-1,0 0,1 0,-1 0,0 0,0 0,0-1,0 0,0 0,0-1,0 1,1-1,-1 0,0 0,0-1,1 1,-1-1,0 0,1-1,0 1,0-1,0 1,0-1,0-1,0 1,-1-2,-4-13,1 0,0-1,2 1,0-1,2 0,0-1,1 1,0-1,2 0,0 1,2-1,0 0,1 1,1-1,1 1,0-1,2 1,0 1,1-1,7-12,-5 11,0 0,1 1,1 0,1 0,1 2,0-1,2 1,9-9</inkml:trace>
  <inkml:trace contextRef="#ctx0" brushRef="#br0" timeOffset="4022.89">6067 658,'-4'33,"-3"22,6 0,3-8</inkml:trace>
  <inkml:trace contextRef="#ctx0" brushRef="#br0" timeOffset="4268.072">6067 263</inkml:trace>
  <inkml:trace contextRef="#ctx0" brushRef="#br0" timeOffset="4567.584">6294 912,'77'-299,"-73"285,-3 9,0 0,1-1,-1 1,1 0,0 0,0 0,1 1,-1-1,1 0,0 1,1 0,-1-1,1 1,2-2,-5 6,0 0,0 1,0-1,0 0,0 1,0-1,0 1,0-1,0 1,0 0,0-1,0 1,0 0,0 0,-1-1,1 1,0 0,-1 0,1 0,-1 0,1 0,-1 0,1 0,-1 0,1 0,-1 0,0 0,0 0,0 0,0 0,1 0,-1 1,-1-1,1 0,0 0,0 0,0 0,1 4,2 9,-2-2,1-1,0 0,1 0,0 0,1 0,0 0,0 0,1-1,1 0,0 0,0-1,1 1,3 2,-7-10,0-1,-1 1,1-1,0 1,0-1,0 0,0 0,0 0,0-1,0 1,0-1,1 1,-1-1,0 0,0 0,0-1,1 1,-1-1,0 1,0-1,0 0,0 0,0-1,0 1,-1 0,1-1,0 0,0 0,-1 0,0 0,1 0,1-2,66-83,-16-47,-52 115</inkml:trace>
  <inkml:trace contextRef="#ctx0" brushRef="#br0" timeOffset="5270.476">6942 743,'45'-26,"-2"-2,0-2,-3-1,23-23,-13-19,-49 72,0-1,0 1,0-1,-1 0,1 1,0-1,-1 0,1 1,-1-1,0 0,1 0,-1 0,0 1,0-1,0 0,-1 0,1 0,0 1,-1-1,1 0,-1 0,1 1,-1-1,0 0,0 1,0-1,0 1,0-1,0 1,0-1,0 1,0 0,-1-1,1 1,-1 0,1 0,-1 0,1 0,-1 1,0-1,1 0,-1 1,0-1,1 1,-2-1,-6 1,-1 0,0 1,1 1,-1-1,0 1,1 1,0 0,0 0,0 1,0 0,0 0,1 1,0 0,0 1,0 0,0 0,1 1,0 0,3-4,-7 6,1 0,0 1,0 0,1 0,1 1,0 0,0 0,1 1,0 0,-2 9,6-16,1 0,1 0,-1 0,1 0,0 0,0 0,0 0,0 0,1 1,0-1,0 0,1 0,0 1,-1-1,2 0,-1 0,0 0,1 0,0 0,0 0,1-1,0 1,-1-1,1 1,1-1,-1 0,0 0,5 3,0-3,0 1,0-2,1 1,0-1,0 0,0-1,0 0,0 0,0-1,0-1,0 1,1-1,-1-1,0 0,5-1,12 1,0 0,-1-2,1 0,-1-2,1-1,-2 0,1-2,-1-1,0-1,-1-1,0-2,-1 0,0-1,-1-1,-1 0,0-2,-1-1,-1 0,-1-1,4-7,-8 11,-7 9,1-1,-1 1,1-1,-2 0,1-1,-1 1,0-1,-1 0,0 0,0 0,-1-1,0 1,0-1,-1 0,0 0,-1 0,0 0,0 0,-1 0,0 0,0 0,-1-1,-1-2,0 9,1 1,0 0,-1-1,0 1,1 0,-1 0,0 0,0 1,0-1,-1 0,1 1,0-1,0 1,-1 0,1-1,-1 1,1 1,-1-1,0 0,1 0,-1 1,0 0,1-1,-1 1,0 0,0 1,1-1,-1 0,0 1,1-1,-2 1,-81 30,75-27,1 0,-1 1,1 0,0 1,0 0,1 0,-1 0,1 1,1 1,-1-1,2 1,-1 0,1 1,0 0,0 0,1 0,-2 5,7-11,1 0,-1 0,0 0,0-1,1 1,0 0,0-1,-1 1,2 0,-1-1,0 1,0-1,1 1,-1-1,1 0,0 0,0 0,0 0,0 0,0 0,0 0,0 0,1-1,-1 1,0-1,1 0,-1 0,1 0,0 0,-1 0,1-1,0 1,0-1,0 1,-1-1,1 0,0 0,0 0,-1-1,1 1,2-1,17 4,12 3,-27-7,1 1,-1 0,0 1,0 0,1 0,-1 0,0 1,0 0,-1 0,1 1,0 0,-1 0,1 1,-1 0,0 0,0 0,-1 0,1 1,-1 0,0 1,0-1,-1 1,0 0,0 0,0 0,0 0,1 6,0 71,-6-72,1 0,0-1,1 1,0 0,1 0,0-1,0 1,1-1,0 0,4 6,4 4</inkml:trace>
  <inkml:trace contextRef="#ctx0" brushRef="#br0" timeOffset="6018.748">8269 37,'-4'-22,"5"27,2 306,-31-43,1-122,26-144,1 2,0 0,-1-1,1 1,-1-1,0 1,0-1,0 0,-1 1,1-1,-1 0,0 0,0 0,0 0,0 0,0 0,-1-1,1 1,-1 0,-7-1</inkml:trace>
  <inkml:trace contextRef="#ctx0" brushRef="#br0" timeOffset="6284.649">7902 489,'43'5,"34"1,8 0,-5-1,-12-2,-12 0,-12-2,-7-1,-6 0,-3 0,-2 4,0 2,0 0,-5-1</inkml:trace>
  <inkml:trace contextRef="#ctx0" brushRef="#br0" timeOffset="6504.649">8749 573,'-5'34,"4"16,6-1,7-9,2-11</inkml:trace>
  <inkml:trace contextRef="#ctx0" brushRef="#br0" timeOffset="6655.526">8720 207,'0'0</inkml:trace>
  <inkml:trace contextRef="#ctx0" brushRef="#br0" timeOffset="7054.392">9257 489,'-11'7,"-6"0,0 1,1 1,0 1,0 1,1 0,1 0,0 2,1 0,0 0,1 1,0 1,1 0,1 0,-2 5,11-18,0 0,0 1,0-1,0 0,1 1,-1-1,1 1,-1-1,1 1,0-1,0 1,0 0,0-1,1 1,-1-1,1 1,-1-1,1 0,0 1,0-1,0 0,0 1,0-1,1 0,-1 0,1 0,-1 0,1 0,0 0,0-1,0 1,0 0,0-1,0 0,0 1,0-1,1 0,-1 0,0 0,3 0,0 1,1-1,0 0,0 0,0-1,0 1,0-1,0-1,0 1,0-1,0 0,0 0,0-1,0 0,-1 0,1 0,-1 0,1-2,184-145,-170 133,-18 12,1 0,0 0,0 1,0 0,0-1,0 1,1 0,-1 1,1-1,0 0,0 1,0 0,0 0,0 0,0 1,0-1,1 1,-1 0,1 0,-1 1,1-1,-1 1,1 0,-1 0,1 1,-1-1,1 1,-1 0,1 0,-1 0,0 1,0 0,4 2,48 64,24 19,-72-81,0-1,1-1,0 0,0 0,0 0,0-1,0-1,1 1,-1-2,4 1,9 0</inkml:trace>
  <inkml:trace contextRef="#ctx0" brushRef="#br0" timeOffset="9324.768">0 1251,'255'1,"-83"25,396-26,331 1,-703 27,63-28,-55-28,377 28,-185-1,-170-26,430 27,-342-30,94 2,-339 29,150-12,-162 3,-1 3,1 2,49 4,73-3,43-27,331 29,-288-28,102 28,-110-28,-164 28,116-11,-120 0,1 4,-1 4,57 6,-13-2,364-1,-237-29,78 1,-1 29,-313-1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1:51.9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1,'0'1,"0"-1,0 1,1-1,-1 1,0-1,0 0,1 1,-1-1,1 1,-1-1,0 1,1-1,-1 0,1 1,-1-1,1 0,-1 0,1 1,-1-1,1 0,-1 0,1 0,-1 1,1-1,-1 0,1 0,-1 0,1 0,0 0,-1 0,1 0,-1 0,1 0,-1-1,1 1,-1 0,1 0,-1 0,1-1,-1 1,1 0,-1 0,1-1,-1 1,1-1,-1 1,0 0,1-1,-1 1,0-1,1 1,-1-1,0 1,1-1,-1 1,0-1,0 1,5 51,-5 264,-30-86,25-151,-1-59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1:52.5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58,'0'0,"-1"-1,1 1,0 0,-1-1,1 1,0-1,-1 1,1-1,0 1,0-1,0 0,-1 1,1-1,0 1,0-1,0 1,0-1,0 1,0-1,0 0,0 1,0-1,0 1,0-1,1 1,-1-1,0 0,0 1,0-1,1 1,-1-1,0 1,1 0,-1-1,0 1,1-1,-1 1,1-1,-1 1,1 0,-1-1,1 1,-1 0,1 0,-1-1,1 1,-1 0,1 0,-1 0,1 0,-1 0,1-1,0 1,-1 0,1 0,-1 0,1 1,-1-1,2 0,38-6,-39 6,314-29,-118 47,-184-15,1-1,0 0,0 0,0-1,0-1,0 0,0-1,0-1,0 0,5-2,-1-3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1:52.9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85,'5'3,"0"-1,0 1,0-1,0 0,0 0,0-1,0 0,1 0,-1 0,1 0,-1-1,1 0,-1 0,0 0,1-1,-1 0,1 0,-1 0,0-1,1 0,22-2,220-31,73 34,-309 0,0-2,-1 1,1-2,-1 1,0-1,0-1,0 0,-1-1,4-2,8-7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1:53.5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46,'197'-12,"-120"2,0 3,1 4,63 5,-32-1,-24-12,-61 5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1:54.0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1,'5'4,"6"3,6-1,5-2,3 0,-1 3,-2 1,1-2,2-1,1-1,1-2,0-1,1-1,1 0,-1-1,-4 1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1:57.9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1,'5'0,"6"0,6 0,5 0,3 0,3 0,1 0,1 0,-1 0,0 0,1 0,-2 0,1 0,-5 0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1:59.3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12,'5'0,"6"0,6 0,6 0,2 0,3 0,1 0,0 0,1 0,-1 0,0 0,0 0,0 0,-1 0,0 0,-4-5,-7-1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03.1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459 26,'16'-6,"0"1,1 1,-1 0,1 2,0 0,0 0,0 2,0 0,0 1,0 1,0 0,0 1,2 2,-18-5,0-1,-1 1,1 0,0 0,0 0,-1 0,1 0,0 0,0 0,0 0,-1 0,1 0,0 0,0 0,-1 0,1 1,0-1,0 0,-1 1,1-1,0 0,-1 1,1-1,0 1,-1-1,1 1,-1-1,1 1,-1 0,1-1,-1 1,1 0,-1-1,0 1,1 0,-1 0,0-1,0 1,1 0,-1 0,0-1,0 1,0 0,0 0,0 0,0-1,0 1,0 0,0 0,-1-1,1 1,0 0,0 0,-1-1,1 1,0 0,-1 0,1-1,-1 1,1-1,-1 1,1 0,-1-1,1 1,-1-1,0 1,1-1,-1 0,0 1,0-1,-133 19,51-4,47-10,-1 1,1 2,0 2,1 1,0 2,-1 2,34-15,0 1,0-1,-1 1,1 0,0 0,0 0,0 0,0 0,0 0,0 0,0 1,0-1,0 1,1-1,-1 1,1 0,-1 0,1 0,-1 0,1 0,0 0,0 0,0 0,0 0,1 0,-1 0,0 1,1-1,0 0,-1 1,1-1,0 0,0 1,0-1,1 0,-1 1,1-1,-1 0,1 0,0 1,-1-1,1 0,0 0,1 0,-1 0,0 0,1 0,-1 0,2 1,14 7,1-1,0-1,0-1,1 0,0-1,0-1,14 1,5 2,-23-7,1 2,-1 0,1 0,-1 2,0 0,0 1,-1 0,0 1,0 0,-1 2,8 5,-19-13,-1 0,0 0,0 0,0 0,0 1,-1-1,1 0,0 0,0 1,-1-1,1 1,-1-1,1 0,-1 1,0-1,0 1,1-1,-1 1,0-1,0 1,0-1,-1 1,1-1,0 1,0-1,-1 1,1-1,-1 0,1 1,-1-1,0 0,0 1,1-1,-1 0,0 0,0 1,0-1,0 0,-1 0,1 0,0-1,-1 2,-59 35,56-34,-400 194,292-142,112-55,1 1,-1-1,1 1,-1-1,1 1,0-1,-1 1,1-1,0 1,-1 0,1-1,0 1,0 0,0-1,-1 1,1 0,0-1,0 1,0 0,0-1,0 1,0 0,0-1,1 1,-1 0,0-1,0 1,0 0,1-1,-1 1,0-1,1 1,-1 0,1-1,-1 1,0-1,1 1,-1-1,1 0,-1 1,1-1,0 1,-1-1,1 0,-1 1,1-1,0 0,-1 0,1 1,0-1,-1 0,1 0,0 0,-1 0,1 0,0 0,41 9,119-22,-53-2,189-14,-210 29,-88 1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03.6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1,'-4'10,"-3"7,1 6,1 4,2 3,6-10,2-7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5:00.4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0,'-28'14,"0"0,2 2,0 1,1 1,0 2,2 0,0 1,2 1,-4 6,22-26,1 1,-1 0,0 0,1 0,0 0,-1 0,1 1,0-1,1 1,-1-1,1 1,0 0,-1-1,2 1,-1 0,0 0,1 0,0 0,-1-1,2 1,-1 0,0 0,1 0,0 0,0 0,0-1,0 1,0 0,1-1,0 1,-1-1,2 1,-1-1,0 0,0 0,2 1,61 46,-53-43,0 1,0 1,-1 0,-1 0,1 1,-2 1,1-1,-1 2,-1-1,4 8,34 94,-31-83,-9-25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04.1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06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1,'4'7,"0"0,-1 0,1 1,-1-1,-1 1,1 0,-1 0,-1 0,0 0,0 0,0 0,-1 0,0 0,-1 6,1 2,0-8,2 32,-2 0,-1 1,-3-1,-4 21,6-56,-2 11,1-1,0 1,0 0,2 0,0 0,1 0,0 0,4 16,1-14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07.8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89,'28'-4,"16"-3,3 1,0 2,-4 0,-4 2,-5 1,-2 0,-2 1,-2 1,-10-1,-13 0,-8-4,-7-3,-7-3,-6-2,1-2,5 1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08.3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1,'-5'0,"-1"5,0 6,1 6,2 1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07.3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 19,'-12'31,"0"2,3-1,0 2,2-1,2 1,1 0,2 0,1 0,1 0,4 18,42-211,57-1,-98 152,1-1,0 1,0 1,1-1,0 1,1 0,-1 1,1 0,0 0,1 0,2 0,-9 6,0-1,0 1,1 0,-1 0,0 0,0 1,0-1,0 0,1 1,-1 0,0-1,0 1,0 0,0 0,0 0,0 0,-1 0,1 0,0 1,0-1,-1 1,1-1,-1 1,1 0,-1-1,0 1,0 0,0 0,8 8,6 5</inkml:trace>
  <inkml:trace contextRef="#ctx0" brushRef="#br0" timeOffset="1183.127">457 244,'-5'5,"-1"1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13.4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0 404,'121'-254,"-119"249,0 0,1 0,0 1,-1-1,1 1,1 0,-1 0,1 0,-1 0,1 0,0 1,1 0,-1 0,0 0,1 0,0 1,0 0,4-2,-6 6,-1-1,1 1,-1 0,1 0,-1 0,1 1,-1-1,0 1,0-1,0 1,0-1,-1 1,1 0,-1 0,0 0,0 0,0 0,0 0,0 0,0 0,-1 1,0-1,1 0,-1 0,-1 1,1-1,0 0,-1 0,1 0,-2 2,2 0,-1 27,0-26,0 1,0-1,1 0,0 0,0 1,0-1,1 0,0 0,0 0,1 1,0-1,0 0,0-1,1 1,1 2,-2-8,0 1,1-1,-1 1,1-1,-1 0,1 0,-1 0,1 0,-1 0,1 0,-1-1,1 1,-1-1,1 0,-1 0,0 0,1 0,-1 0,0 0,0 0,0-1,0 1,0-1,0 0,0 0,-1 1,1-1,-1 0,1 0,-1-1,0 1,1 0,-1 0,0-1,-1 1,1 0,0-1,-1 1,1-2,2 0,128-210,-106 185,-24 29,-1-1,0 1,1-1,-1 1,0-1,1 1,-1-1,1 1,-1 0,0-1,1 1,-1 0,1-1,0 1,-1 0,1 0,-1-1,1 1,-1 0,1 0,-1 0,1 0,0 0,-1 0,1 0,-1 0,1 0,0 0,-1 0,1 0,-1 0,1 0,0 1,-1-1,1 0,-1 0,1 1,-1-1,1 0,-1 1,1-1,-1 0,0 1,1-1,-1 1,1-1,-1 1,0-1,1 1,-1-1,0 1,0-1,0 1,1-1,-1 1,0 0,0-1,0 1,-14 101,4 104,21-161,-4-27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13.7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0,'-5'29,"-1"14,5 0,2-3,2-7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13.9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1,'-5'0,"4"0,1 0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09.4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85 105,'-17'255,"-21"-29,11-111,25-93</inkml:trace>
  <inkml:trace contextRef="#ctx0" brushRef="#br0" timeOffset="500.832">284 77,'117'-62,"-116"60,0 1,1 0,-1-1,1 1,0 0,-1 0,1 0,0 0,-1 1,1-1,0 0,0 1,0-1,0 1,-1 0,1-1,0 1,0 0,0 0,0 0,0 1,0-1,0 0,0 1,-1-1,1 1,0 0,0-1,-1 1,1 0,0 0,-1 0,1 0,-1 0,1 1,-1-1,1 0,-1 1,0-1,0 1,0-1,0 1,0 0,0-1,0 1,-1 0,1 0,0 0,-1 0,0-1,1 1,-1 0,0 0,0 1,-46 79,40-77,1 1,1 0,-1 0,1 0,0 0,0 1,1 0,0 0,0 0,1 0,0 0,0 0,2-5,1 1,-1-1,1 0,0 0,0 0,0 0,0-1,0 1,0 0,0 0,1-1,-1 1,0 0,1-1,0 0,-1 1,1-1,0 0,-1 0,1 0,0 0,0 0,0 0,0 0,0-1,0 1,0-1,0 1,1-1,-1 0,0 0,0 0,0 0,0 0,0-1,2 1,20 0</inkml:trace>
  <inkml:trace contextRef="#ctx0" brushRef="#br0" timeOffset="3001.971">1073 274,'-54'66,"-117"67,5-12,165-121,-1 1,1 0,-1 0,1 0,-1 0,1 0,0 0,0 1,0-1,0 0,0 1,0-1,0 0,0 1,0 0,0-1,1 1,-1-1,1 1,-1 0,1-1,0 1,-1 0,1-1,0 1,0 0,0-1,1 1,-1 0,0 0,1-1,-1 1,1-1,-1 1,1 0,0-1,-1 1,1-1,0 1,0-1,0 0,0 1,1-1,-1 0,0 0,0 0,1 0,-1 0,1 0,-1 0,1 0,-1-1,1 1,0 0,-1-1,1 0,-1 1,1-1,0 0,0 0,-1 0,1 0,1 0,256 1,-119-2,-137 1,-1-1,0 1,0 0,-1-1,1 0,0 1,0-1,0 0,0 0,0 0,-1 0,1 0,0 0,-1-1,1 1,-1-1,0 1,1-1,-1 1,0-1,0 0,0 0,0 1,0-1,0 0,-1 0,1 0,-1 0,1 0,-1 0,0 0,0 0,1 0,-1 0,-1 0,1 0,0 0,-15-80,15 81,-80-314,76 291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32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5:01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1 259,'26'-2,"0"-1,-1-1,1-1,-1-2,0 0,21-11,63-46,-105 62,-1-1,0 1,0-1,-1 0,1 0,-1 0,1-1,-1 1,0-1,0 1,0-1,-1 1,1-1,-1 0,0 0,0 0,0 0,-1 0,0 0,1 0,-1 0,0 0,-1 0,1 0,-1 0,0 0,0 0,0 1,-2-5,-1 5,0-1,-1 0,1 1,-1 0,0 0,0 0,-1 1,1-1,0 1,-1 1,1-1,-1 1,0 0,1 0,-1 0,0 1,0 0,1 0,-1 1,0-1,0 1,1 0,-1 1,1 0,-1 0,1 0,0 0,-1 1,1 0,-3 2,-4 2,-1 1,2 0,-1 0,1 1,1 1,0 0,0 0,1 1,0 0,0 0,2 1,-1 1,2-1,0 1,0 0,1 0,1 1,0 0,0-1,2 1,0 0,0 2,3-9,0 0,0 0,0 0,1 0,0 0,1 0,-1 0,1-1,0 1,1-1,0 0,0 0,0 0,1-1,-1 0,1 1,1-2,-1 1,1 0,0-1,0 0,0-1,0 1,2-1,11 7,1-2,-1 0,1-1,1-1,-1-1,1-1,14 1,-5-1,0-2,0-1,0-2,0-1,0-1,27-6,-32 2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32.4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33 143,'-10'28,"-2"15,4 0,5-7</inkml:trace>
  <inkml:trace contextRef="#ctx0" brushRef="#br0" timeOffset="511.921">484 1,'-12'5,"0"1,0 1,1 0,0 0,0 1,1 0,0 1,0 0,1 1,-2 2,10-9,0 0,0 0,1 0,-1 1,1-1,0 0,0 0,0 0,0 0,1 1,-1-1,1 0,-1 0,1 0,0 0,1 0,-1 0,0-1,1 1,-1 0,1 0,0-1,0 1,0-1,0 0,1 0,-1 0,1 0,-1 0,1 0,0 0,-1-1,1 0,0 1,0-1,0 0,2 0,19 16,-22-15,1 0,-1 0,0 0,1 0,-1 0,0 0,0 1,0-1,-1 1,1-1,-1 1,1 0,-1-1,0 1,0 0,0 0,0 0,-1 0,1 0,-1 0,0 0,0 0,0 0,0 0,0 0,-1 0,1 0,-1 0,0 0,0 0,0 0,0 0,0-1,-1 1,1 0,-1-1,0 1,0-1,0 0,0 1,-1-1,-2 5,0-1,-1 0,0 0,0 0,-1-1,0 0,0 0,0-1,0 0,0 0,-1 0,0-1,0 0,0-1,0 0,0 0,-1-1,1 0,0 0,-1-1,1 0,-1-1,-2 0,-6-4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30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0 622,'2'-17,"1"1,0 0,1 0,1 0,0 0,1 1,1 0,0 0,2-2,5-13,3 0,2 0,0 1,2 2,1 0,1 1,1 1,20-15,-38 32,1 1,0 0,1 1,-1 0,1 0,0 1,1 0,0 0,-1 1,1 0,1 0,-1 1,0 0,1 1,3 0,-11 2,0 1,0-1,0 1,0 0,-1-1,1 1,0 0,0 0,-1 1,1-1,0 0,-1 0,1 1,-1-1,0 1,0 0,1-1,-1 1,0 0,0-1,0 1,-1 0,1 0,0 0,-1 0,1 0,-1 0,0 0,1 0,-1 0,0 0,0 0,0 0,-1 2,-9 70,7-65,-7 60,10-68,0 1,0-1,0 1,1-1,-1 0,0 1,1-1,-1 0,1 1,-1-1,1 0,0 0,0 1,-1-1,1 0,0 0,0 0,0 0,0 0,0 0,0 0,0 0,1-1,-1 1,0 0,0-1,1 1,-1-1,0 1,1-1,-1 0,1 1,-1-1,0 0,1 0,-1 0,1 0,-1 0,0 0,1-1,-1 1,1 0,-1-1,1 1,6-3,0 0,0-1,0 0,0 0,-1 0,1-1,-1 0,0-1,-1 0,0 0,1-1,30-24,30-21,90-56,-155 107,-1 0,1-1,0 1,-1 0,1 0,0 0,0 1,-1-1,1 0,0 1,0-1,0 1,0-1,0 1,0 0,0 0,0 0,0 0,0 0,0 0,0 1,0-1,0 1,0-1,-1 1,1 0,0 0,0-1,0 1,-1 1,1-1,-1 0,1 0,-1 1,1-1,-1 0,0 1,1 0,-1-1,0 1,0 0,0-1,0 1,-1 0,1 0,0 0,-1 0,1 0,-1 0,0 0,2 12,-1 1,-1-1,-1 1,0-1,0 0,-1 1,-1-1,-1 0,-3 10,6-23,-10 65,11-66,0 1,0-1,0 0,0 1,0-1,0 1,0-1,1 1,-1-1,0 0,0 1,0-1,1 1,-1-1,0 0,0 1,1-1,-1 0,0 1,1-1,-1 0,1 0,-1 1,0-1,1 0,-1 0,1 0,-1 1,1-1,-1 0,0 0,1 0,-1 0,1 0,-1 0,1 0,-1 0,1 0,-1 0,0 0,1 0,-1 0,1-1,-1 1,1 0,-1 0,0 0,1-1,-1 1,1 0,-1 0,0-1,1 1,-1 0,0-1,0 1,1 0,-1-1,0 1,12-7</inkml:trace>
  <inkml:trace contextRef="#ctx0" brushRef="#br0" timeOffset="453.694">1383 86,'-32'21,"1"2,1 0,1 2,1 2,1 0,2 2,-1 2,23-27,0-1,0 1,0-1,0 1,1 0,0 0,0 1,0-1,0 0,1 1,0-1,-1 1,2-1,-1 1,0-1,1 1,0 0,0-1,1 1,-1 0,1-1,0 1,0-1,0 1,1-1,-1 0,1 1,0-1,1 0,-1 0,3 3,0-6,0 1,0-1,0 0,0 0,0 0,1-1,-1 0,0 0,0 0,0-1,0 0,0 0,0 0,0 0,0-1,0 0,0 0,0 0,-1 0,1-1,-1 0,0 0,0 0,0-1,0 1,-1-1,3-2,134-156,-140 162,1-1,-1 0,1 1,-1-1,1 0,-1 1,1-1,-1 1,1-1,0 1,-1-1,1 1,0 0,-1-1,1 1,0 0,0-1,-1 1,1 0,0 0,0 0,0 0,-1 0,1 0,0 0,0 0,-1 0,1 0,0 0,0 0,0 0,-1 1,1-1,0 0,-1 1,1-1,0 0,0 1,-1-1,1 1,-1-1,1 1,-1 0,1-1,-1 1,1-1,-1 1,1 0,-1-1,0 1,1 0,-1 0,0-1,1 1,-1 0,0 0,0-1,0 1,0 0,0 0,14 55,-13-50,-1-1,0 0,1 0,-1 0,1 0,0 0,1 0,-1 0,1-1,0 1,0 0,1-1,-1 1,1-1,0 0,0 0,1 0,-1 0,1-1,-1 0,1 1,0-1,1 0,-1-1,0 1,1-1,0 0,-1 0,1 0,2 0,13-4</inkml:trace>
  <inkml:trace contextRef="#ctx0" brushRef="#br0" timeOffset="818.788">2032 30,'-3'1,"-15"6,1 0,-1 1,1 1,0 0,1 2,0 0,1 0,-13 14,27-24,-1 1,0-1,1 1,-1 0,1 0,-1 0,1 0,0 0,0 0,0 0,0 0,0 0,1 0,-1 1,1-1,-1 0,1 0,0 1,0-1,0 0,0 1,0-1,0 0,1 1,-1-1,1 0,0 0,0 0,-1 1,1-1,1 0,-1 0,0 0,0 0,1-1,-1 1,1 0,-1-1,1 1,0 0,0-1,0 0,0 0,0 1,0-1,0 0,0-1,0 1,2 0,-2 0,0-1,0 1,1 0,-1 0,0 0,0 0,0 0,0 0,-1 1,1-1,0 1,0-1,-1 1,1-1,-1 1,0 0,1 0,-1 0,0 0,0 0,0 0,0 0,0 0,-1 0,1 0,-1 1,1-1,-1 0,0 0,0 1,0-1,0 0,0 0,-1 1,1-1,0 0,-1 0,0 0,0 1,0-1,1 0,-2 0,1 0,0 0,0-1,-1 1,1 0,-1 0,1-1,-1 1,0-1,-1 1,-105 51,72-40,18-6</inkml:trace>
  <inkml:trace contextRef="#ctx0" brushRef="#br0" timeOffset="1181.428">2343 1,'-23'14,"-135"104,157-117,-1-1,1 1,-1-1,1 1,-1 0,1 0,0 0,0 0,-1 0,1 0,0 0,0 0,0 1,0-1,0 0,0 0,1 1,-1-1,0 1,1-1,-1 1,1-1,-1 1,1-1,0 1,0 0,0-1,0 1,0-1,0 1,0-1,0 1,0 0,1-1,-1 1,1-1,-1 1,1-1,0 1,-1-1,1 0,0 1,0-1,0 0,0 0,0 1,0-1,0 0,1 0,-1 0,0 0,1-1,-1 1,0 0,1-1,-1 1,1 0,65 35,-65-35,-1 0,0 0,0 1,0-1,0 0,0 1,0-1,0 1,0-1,0 1,-1 0,1-1,-1 1,1 0,-1-1,0 1,0 0,1-1,-1 1,0 0,-1 0,1-1,0 1,0 0,-1-1,1 1,-1 0,1-1,-1 1,0-1,0 1,0-1,0 1,0-1,0 1,0-1,0 0,0 0,-1 1,1-1,0 0,-1 0,1 0,-9 6,0 0,0 0,-1-1,1 0,-1 0,0-1,-1-1,1 0,-1-1,-11 2,-3 0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28.4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677 191,'-22'132,"-4"-18,-6-3,-19 41,-25-20,68-117</inkml:trace>
  <inkml:trace contextRef="#ctx0" brushRef="#br0" timeOffset="298.846">198 219,'48'-3,"-1"-2,0-3,0-1,34-12,-31 8,383-108,-340 109,-92 13,1 1,-1-1,0 0,1 1,-1-1,0 1,0-1,0 1,0 0,-1-1,1 1,0 0,-1-1,1 1,-1 0,0 0,1 0,-1 0,0-1,0 1,0 0,0 0,-1 0,1 0,0 0,-1-1,1 1,-1 0,0 0,1-1,-1 1,0 0,0-1,0 1,0-1,-1 1,1-1,0 0,-1 1,1-1,-1 0,-14 17</inkml:trace>
  <inkml:trace contextRef="#ctx0" brushRef="#br0" timeOffset="534.222">0 925,'39'-5,"40"-11,18-8,2-4,-8 2,-8 6,-9 1,-13 4,-6 1,-9 1,-7 4,-5 3,-8 3</inkml:trace>
  <inkml:trace contextRef="#ctx0" brushRef="#br0" timeOffset="1158.65">1299 361,'29'-29,"11"-9,-2-1,-2-2,-1-2,-2-1,11-22,-30 11,-15 54,0 1,0-1,1 1,-1-1,0 1,0-1,0 1,0 0,0-1,0 1,0 0,0 0,0 0,0-1,0 1,0 0,0 0,0 1,0-1,0 0,0 0,0 0,0 1,0-1,0 0,1 1,-1-1,0 1,0-1,0 1,0 0,1-1,-1 1,0 0,1-1,-1 1,0 0,1 0,-1 0,1-1,-1 1,1 0,-1 0,1 0,0 1,-11 17,1 0,0 0,2 1,1 1,0-1,1 1,2 0,0 0,1 3,-1-3,-25 390,24-372,-1 0,-2 0,-1 0,-9 19,14-48,0 1,-1-1,0 1,0-2,-1 1,0 0,-1-1,0 0,0-1,-1 0,0 0,-1 0,1-1,-2-1,1 1,-1-1,1-1,-3 1,6-4,0 0,0 0,0-1,0 1,0-1,-1-1,1 1,0-1,0 0,-1-1,1 1,0-1,0 0,0-1,0 0,0 0,0 0,0 0,1-1,-1 0,1 0,0-1,-1 1,2-1,-1 0,0-1,1 1,0-1,0 0,0 0,1 0,-1 0,1-1,1 1,-1-1,1 0,0 0,0 0,0 0,1 0,0 0,1-1,-1 1,1 0,0 0,0-1,2-5,1 4,0 0,1 0,0 0,0 0,0 1,1-1,1 1,-1 1,1-1,0 1,0 0,1 0,0 0,0 1,0 0,1 1,3-2,143-57,29 8,-161 47,-2 2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37.6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65 219,'-6'5,"0"1,1-1,0 2,0-1,0 0,0 1,1 0,0 0,1 0,0 1,0-1,0 1,1 0,0 0,1 0,-1 0,2 0,-1 0,1 0,0 0,1 0,0 0,0 0,1 0,-1-3,1-1,0 0,0 1,0-1,0 0,0-1,1 1,0 0,0-1,0 1,0-1,1 0,-1 0,1 0,0 0,0-1,0 0,0 1,0-1,0-1,1 1,-1-1,0 0,1 0,0 0,-1 0,1-1,-1 0,1 0,4 0,5-1,0 0,-1-1,1 0,-1-1,0-1,1 0,-2-1,1 0,11-7,-11 4,0 0,0 0,-1-1,-1-1,0 0,0 0,-1-1,0-1,3-4,-10 11,1 0,-1 0,-1 0,1-1,-1 1,1-1,-2 1,1-1,-1 0,0 0,0 0,0 0,-1 0,0 0,0 0,0 0,-1 0,0 0,0 0,-1 1,1-1,-1 0,-1 1,-1-5,1 3,-1 0,1 0,-1 1,0-1,-1 1,1 0,-1 1,-1-1,1 1,-1 0,0 0,0 0,0 1,-1 0,1 0,-1 1,0 0,0 0,0 0,-1 1,1 0,0 1,-1 0,0 0,1 0,-1 1,1 0,-1 0,0 1,1 0,-1 1,-6 1,-11 10</inkml:trace>
  <inkml:trace contextRef="#ctx0" brushRef="#br0" timeOffset="365.969">544 134,'1'42,"2"-1,1 1,2-1,2 0,4 7,17 14,-28-61,-1 0,1 1,0-1,0 0,0 0,0 0,1 0,-1 0,0 0,0 0,1 0,-1 0,0 0,1-1,-1 1,1 0,-1-1,1 0,-1 1,1-1,-1 0,1 0,-1 1,1-1,-1 0,1-1,-1 1,1 0,0 0,-1-1,1 1,-1-1,0 1,1-1,-1 0,1 1,-1-1,0 0,1 0,-1 0,8-8,-1-1,0 1,0-1,-1 0,-1-1,0 0,0 0,-1 0,1-4,18-33,14-17,3 2,3 1,23-23,-50 68,-2 4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35.1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57 713,'-5'33,"-1"17,0-2</inkml:trace>
  <inkml:trace contextRef="#ctx0" brushRef="#br0" timeOffset="152.707">1 261,'0'0</inkml:trace>
  <inkml:trace contextRef="#ctx0" brushRef="#br0" timeOffset="603.019">368 402,'44'-58,"-3"-2,-2-3,-3 0,16-45,-37 58,-33 77,5 21,2 2,2-1,2 1,3 0,2 1,1-1,6 32,-3 22,0-24,-4 0,-4-1,-2 0,-12 38,14-85,-2 1,-1-2,-2 1,-1-1,-1-1,-2 0,-1-1,-1-1,-1 0,-2-2,0 0,-24 22,42-45,1-1,0 1,-1-1,1 0,-1 0,0 0,0 0,0 0,0 0,0-1,0 1,0-1,0 1,-1-1,1 0,-1 0,1 0,-1 0,1 0,-1-1,0 1,1-1,-1 1,0-1,1 0,-1 0,0 0,1-1,-1 1,0-1,1 1,-1-1,1 0,-1 0,1 0,-1 0,1-1,0 1,-1-1,1 1,0-1,0 0,0 1,0-2,-2-8,1 0,0-1,1 0,0 0,1 1,0-1,1 0,0 0,1 0,0 0,1 0,1 0,0 1,0-1,1 1,0 0,1 0,0 0,1 1,0 0,2-1,179-285,-175 276,1 0,1 1,0 1,2 0,0 0,1 2,4-2,3 0</inkml:trace>
  <inkml:trace contextRef="#ctx0" brushRef="#br0" timeOffset="887.255">762 627,'-12'37,"0"-1,3 1,1 1,1 0,1 24,5-58,1 0,0-1,0 1,0 0,1-1,-1 1,1 0,0-1,0 1,0-1,0 1,1-1,-1 1,1-1,0 0,0 0,0 0,1 0,-1 0,1 0,-1-1,1 1,0-1,0 0,0 0,0 0,1 0,-1 0,0-1,1 0,-1 1,1-1,0 0,-1-1,1 1,0-1,-1 1,1-1,0 0,-1-1,1 1,0-1,-1 1,1-1,0 0,-1 0,1-1,-1 1,2-2,5-2,1 0,-1-1,0 0,-1-1,1 0,-1-1,-1 0,1 0,-1-1,-1 0,0-1,0 1,-1-1,0-1,-1 1,0-1,0 0,-1 0,-1 0,0 0,0-1,-1 0,-1 1,0-1,0 0,-1 0,-1 1,0-2,1 9,-1-1,1 0,-1 0,0 1,0-1,-1 0,1 1,-1 0,0-1,0 1,-1 0,1 0,-1 0,0 0,0 0,0 1,0-1,-1 1,0 0,1 0,-1 0,0 1,0-1,-1 1,1 0,0 0,-5-1,-9 3</inkml:trace>
  <inkml:trace contextRef="#ctx0" brushRef="#br0" timeOffset="1151.261">1129 967,'-4'-24,"2"-23,2-7,6 5,2 6,4 5,1 5,2 8,-1 3,2 1,2 3,-1 6</inkml:trace>
  <inkml:trace contextRef="#ctx0" brushRef="#br0" timeOffset="1655.608">1299 910,'117'-222,"-55"153,-60 67,0 0,0 0,0 1,0-1,0 1,0 0,0-1,1 1,-1 0,0 0,1 0,-1 1,1-1,-1 1,1-1,-1 1,1 0,-1 0,1 0,-1 0,1 0,-1 1,1-1,-1 1,1-1,-1 1,1 0,-1 0,0 0,0 0,1 1,-1-1,0 1,0 0,1 1,-1 0,0 0,-1 0,1 1,-1-1,1 0,-1 1,0 0,0-1,-1 1,1-1,-1 1,1 0,-1 0,0-1,-1 1,1 0,-1-1,1 1,-1-1,0 1,-1-1,0 3,1-2,-1 0,1 0,0 0,0 0,1 1,-1-1,1 0,0 0,0 0,1 1,-1-1,1 0,0 0,0 0,0 0,0 0,1 0,0 0,0-2,-1-1,1-1,0 1,0 0,0 0,0-1,0 1,-1-1,1 1,0-1,0 0,0 0,0 0,0 0,0 0,0 0,0-1,0 1,0-1,0 1,0-1,0 0,0 0,-1 1,1-1,0-1,-1 1,1 0,0 0,-1-1,0 1,1 0,0-2,3 0,116-100,-120 102,-1 0,1-1,1 1,-1 0,0 0,0-1,0 1,1 0,-1 0,1 1,-1-1,0 0,1 0,0 1,-1-1,1 1,-1-1,1 1,0-1,-1 1,1 0,0 0,-1 0,1 0,0 0,-1 0,1 1,0-1,-1 1,1-1,-1 1,1-1,-1 1,1 0,-1 0,1 0,-1 0,0 0,1 0,-1 0,0 0,0 0,0 0,0 1,0-1,0 1,0-1,0 1,-1-1,1 1,0-1,-1 1,1-1,-1 1,0 0,0-1,1 1,-1 0,0-1,-19 164,24-147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34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60,'-23'88,"20"-74,0 1,1 1,1-1,0 0,1 0,1 0,0 1,1-1,3 10,-4-21,1-1,-1 1,1-1,0 1,0-1,1 0,-1 1,1-1,-1 0,1-1,0 1,0 0,0-1,1 0,-1 1,0-1,1-1,0 1,-1 0,1-1,0 0,0 0,-1 0,1 0,0-1,0 1,0-1,0 0,0 0,0-1,0 1,0-1,0 0,0 0,0 0,1-1,7-2,-1 0,0-1,0 0,0-1,-1 0,1-1,-2 0,1-1,-1 0,0 0,4-5,-1-4,0 0,-1 0,0-1,-1 0,-2-1,0 0,-1-1,0 0,-2 0,3-18,-8 2,-3 30</inkml:trace>
  <inkml:trace contextRef="#ctx0" brushRef="#br0" timeOffset="665.232">427 399,'168'-223,"-69"61,-89 149,-9 20,-9 29,6-27,-4 21,2 0,0 0,2 1,2-1,2 24,-1-50,0-1,0 0,0 0,1 0,-1 0,1 0,0 0,0 0,0-1,0 1,1-1,-1 1,0-1,1 0,0 0,0 0,-1 0,1-1,0 1,0-1,1 1,-1-1,0 0,0-1,1 1,-1 0,0-1,1 0,-1 0,0 0,1 0,-1 0,0-1,1 1,-1-1,0 0,1 0,-1 0,0 0,0-1,0 1,0-1,0 0,-1 0,1 0,0 0,-1-1,0 1,1-1,0-1,14-11,-2 0,0-1,0 0,-2-2,0 1,-1-2,-1 1,0-2,-2 1,0-1,-1-1,1-7,-7 3,-4 23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45.9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25 280,'2'3,"-1"0,0 0,1 0,0 0,-1 0,1-1,0 1,0-1,1 1,-1-1,0 0,1 0,0 0,-1 0,1 0,0-1,0 1,0-1,0 0,0 0,0 0,0 0,3 0,2 1,0-1,0 0,0 0,0-1,-1 0,1 0,0-1,0 0,0 0,0-1,-1 0,1 0,-1-1,1 0,-1 0,0-1,0 0,-1 0,1-1,-1 0,0 0,0 0,-1-1,1 0,-1 0,0 0,-1 0,0-1,0 0,0 0,-1 0,0-1,0 1,-1 0,2-5,-4 9,0 1,0 0,0 0,-1 0,1 0,0 0,-1 0,1 0,-1 0,1 0,-1 0,0 0,0 1,0-1,0 0,0 0,-1 1,1-1,0 1,-1-1,1 1,-1-1,0 1,1 0,-1 0,0 0,0 0,0 0,0 0,0 1,0-1,0 0,0 1,0 0,0-1,0 1,-77 8,66-4,0 2,0 0,1 0,-1 1,2 1,-1 0,1 1,0 0,1 0,0 1,0 1,1 0,1 0,-1 1,-1 4,9-12,-1 0,1 1,0-1,0 1,1-1,-1 1,1-1,0 1,0-1,1 1,-1-1,1 1,0-1,0 0,1 1,-1-1,1 0,0 0,0 0,0 0,1 0,-1 0,1-1,0 1,0-1,0 0,0 0,1 0,-1 0,1 0,4 1,4 5,0-2,1 0,0 0,0-1,0 0,1-2,0 1,0-2,8 2,-2-3,-1 0,1-1,-1-1,1 0,-1-2,0 0,1-2,-1 0,0 0,-1-2,1-1,-1 0,-1-1,1-1,11-8,0 1,-2-2,0 0,-1-1,-1-2,-1-1,-1 0,0-2,-2-1,-1 0,-1-2,4-9,-1-49,-21 83,-1 0,0 0,0 0,0 0,0 0,0 0,0 1,0-1,-1 0,1 0,-1 0,1 0,-1 0,0 1,0-1,1 0,-1 1,-1-1,1 1,0-1,0 1,0-1,-1 1,1 0,-1-1,1 1,-1 0,1 0,-1 0,0 0,0 1,1-1,-1 0,0 1,0-1,0 1,0 0,1-1,-1 1,0 0,0 0,0 0,0 1,-4 0,0 0,1 0,0 1,-1 0,1 0,0 1,0-1,0 1,0 0,0 0,1 1,-1 0,1-1,0 1,0 1,1-1,-1 1,1-1,0 1,0 0,0 0,1 0,0 0,-1 2,5-3,-1 0,1 1,0-1,0 0,1 0,-1 0,1 0,0 0,0-1,0 1,0-1,0 0,1 0,0 0,0 0,-1-1,1 1,1-1,-1 0,0 0,1-1,-1 1,0-1,1 0,0 0,-1-1,2 1,3 1,102 40,-107-40,0 0,0 1,-1 0,1 0,-1 0,0 0,0 1,0-1,0 1,0 0,-1 0,0 0,0 0,0 0,0 0,-1 0,1 1,-1-1,0 1,-1-1,1 1,-1-1,0 1,0 2,-2 5,0 0,-1-1,0 1,-1-1,-1 0,0 0,0 0,-1 0,-6 8,-15 32,21-38,-21 64,27-75,0 0,-1 0,1 0,0 0,1 0,-1 0,0 0,1 0,-1-1,1 1,-1 0,1 0,0 0,0-1,0 1,0 0,0-1,0 1,0-1,1 1,-1-1,1 1,-1-1,1 0,-1 0,1 0,0 0,-1 0,1 0,0 0,0-1,-1 1,1-1,0 1,0-1,0 1,0-1,1 0,21 3,0-3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47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 88,'40'-16,"-13"3,0 2,1 0,0 2,1 2,-1 0,2 2,-1 1,19 0,-46 4,0 0,0 0,0 0,0 0,0 0,0 0,0 1,0-1,0 1,0-1,0 1,-1 0,1-1,0 1,0 0,0 0,-1 1,1-1,-1 0,1 1,-1-1,1 0,-1 1,0 0,1-1,-1 1,0 0,0-1,-1 1,1 0,0 0,0 0,-1 0,1 0,-1 0,0 0,0 0,1 0,-1 0,-1 0,1 0,0 0,0 0,-1 0,0 2,-36 86,18-59,-2-1,0-1,-2 0,-23 20,-96 103,129-141,3-4,1 0,0 0,0 1,1 1,0-1,0 1,1 1,0-1,1 1,-1 3,6-11,0 1,0-1,1 1,-1-1,1 1,0 0,0-1,0 1,0 0,0-1,0 1,1-1,-1 1,1-1,0 1,0-1,0 1,0-1,0 1,0-1,1 0,-1 0,1 0,-1 0,1 0,0 0,0 0,0 0,0-1,0 1,0-1,1 1,1 0,86 29,-85-29,18 4,1-1,-1 0,1-2,1-1,-1-1,0 0,0-2,0-1,0-1,0-1,1-2,-2-4,-5-2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47.2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26,'19'0,"21"0,8 0,-4-5,-5-1,-3 0,-4 1,-8 1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50.5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318 474,'-14'0,"1"1,-1 0,0 1,0 1,1 0,0 0,-1 1,1 1,1 1,-1-1,1 2,0 0,0 0,1 1,0 1,0 0,1 0,0 1,1 0,0 1,1 0,0 0,0 1,2 0,-1 0,-1 6,6-14,-1-1,1 1,0-1,1 1,-1 0,1 0,-1 0,1 0,1 0,-1 0,0 0,1 0,0 0,0 0,0 0,0 0,1 0,0 1,-1-1,1 0,1 0,-1-1,1 1,-1 0,1 0,0-1,1 1,-1-1,1 0,-1 0,1 1,0-2,0 1,0 0,0-1,1 1,-1-1,1 0,-1 0,1 0,1 0,7-1,-1 1,1-2,0 1,0-2,0 0,-1 0,1-1,0 0,-1-1,1 0,-1-1,0 0,0-1,-1-1,0 1,9-7,140-131,-121 103,-17 19,-2 0,0-2,-2 0,0-2,-1 0,-2 0,-1-1,-1-1,-1 0,-1-1,-1 0,-2 0,-1-1,0-10,-4 32,-1 0,0 1,-1-1,0 0,0 0,0 0,-1 1,0-1,0 0,-1 1,1-1,-2 1,1-1,-1 1,0 0,0 0,0 0,-1 0,0 1,0-1,-1 1,1 0,-1 1,0-1,-1 1,1 0,-1 0,1 0,-1 1,0 0,-1 0,1 0,0 1,-1 0,0 0,1 1,-1 0,0 0,1 1,-1-1,0 2,-3-1,2 3,0-1,0 1,0 0,1 1,0 0,0 0,0 1,0 0,0 0,1 0,0 1,0 0,1 0,0 0,0 1,0 0,1 0,0 0,0 1,1-1,0 1,0 0,1 0,-2 7,1 0,0 0,2 1,-1-1,2 1,0-1,1 1,0-1,2 0,-1 1,2-1,0 0,1-1,0 1,103 159,-30-60,20 71,-85-167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5:14.1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308 29,'-7'-4,"1"0,-1 1,0-1,0 2,0-1,0 1,0 0,0 1,-1-1,1 1,-1 1,1 0,-1 0,1 0,-1 1,1 0,0 0,-1 1,1 0,-1 0,-2 3,0 0,0 0,1 1,0 0,0 1,0 0,1 0,0 1,0 0,1 1,0 0,0 0,1 0,0 0,1 1,0 0,0 1,1-1,1 1,0-1,0 1,1 0,-1 11,3-18,0 0,1-1,-1 1,1-1,0 1,-1-1,2 1,-1-1,0 1,1-1,-1 0,1 0,0 0,0 0,0 0,1 0,-1 0,1-1,0 1,-1-1,1 0,0 0,0 0,0 0,1 0,-1-1,0 1,1-1,-1 0,1 0,-1 0,1-1,-1 1,1-1,0 0,-1 0,1 0,0 0,-1-1,1 1,-1-1,1 0,-1 0,1 0,-1-1,0 1,0-1,1 0,-1 0,1-1,18-8,-1-1,0-1,-2 0,1-2,-2-1,0 0,0-1,6-10,46-23,-68 49,0 0,-1 1,1-1,0 1,0 0,0-1,0 1,0 0,0 0,-1 0,1 1,0-1,0 0,0 1,0-1,-1 1,1-1,0 1,0 0,-1 0,1 0,-1 0,1 0,-1 0,1 0,-1 1,1-1,-1 0,0 1,0-1,0 1,0 0,0-1,0 1,0 0,-1-1,1 1,0 0,-1 0,0 0,1 0,-1-1,0 2,8 30,-8-27,0 1,1-1,0 1,0-1,1 0,0 1,0-1,0 0,1 0,0 0,0 0,0-1,1 1,0-1,0 0,0 0,1 0,-1-1,1 0,0 1,1-2,-1 1,1-1,4 3,13-2,-1-2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51.5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360 628,'-13'-3,"0"0,0 1,0 0,0 1,0 1,0 0,0 0,0 2,0-1,0 2,0 0,1 0,-1 1,1 1,-4 2,13-6,0 0,1 0,-1 1,1-1,0 1,-1 0,1-1,0 1,0 0,0 1,0-1,0 0,1 0,-1 1,1-1,-1 1,1 0,0-1,0 1,0 0,0 0,1-1,-1 1,1 0,-1 0,1 0,0 0,0 0,1 0,-1-1,1 1,-1 0,1 0,0 0,0-1,0 1,0 0,0-1,1 1,-1-1,1 1,0-1,0 0,0 0,0 0,0 0,0 0,0 0,3 1,4 6,-2-5,0 0,0 1,-1 0,0 0,0 1,0 0,-1 0,1 0,-2 1,1 0,-1-1,0 2,0-1,-1 0,0 1,0 0,0-1,-1 1,-1 0,1 0,-1 0,-1 1,0-1,0 0,0 0,-1 0,0 0,-1 0,0 2,-2-5,0-1,-1 1,0-1,1-1,-1 1,-1-1,1 0,0 0,-1 0,0 0,0-1,1 0,-1-1,0 1,0-1,-1 0,1-1,0 1,0-1,0-1,-1 1,1-1,0 0,-4-1,-5 1,12 2,0 0,0-1,0 0,0 0,0 0,0 0,0 0,0-1,0 1,0-1,1 0,-1 0,0 0,0 0,1 0,-1 0,0-1,1 0,0 1,-1-1,1 0,0 0,0 0,0 0,0-1,0 1,0-1,1 1,-1-1,1 1,0-16</inkml:trace>
  <inkml:trace contextRef="#ctx0" brushRef="#br0" timeOffset="800.498">641 685,'-2'17,"1"1,1-1,1 1,0-1,1 0,1 1,0-1,2 0,0 0,1-1,0 0,7 12,-11-25,0 1,1-1,-1 1,1-1,0 0,0 0,0 0,0-1,0 1,1-1,-1 1,1-1,0 0,0-1,0 1,-1 0,1-1,1 0,-1 0,0-1,0 1,0-1,0 1,1-1,-1-1,0 1,0-1,0 1,0-1,0 0,0-1,0 1,0-1,0 1,0-1,-1 0,1-1,-1 1,1-1,-1 1,0-1,1-2,19-13,-2-1,0 0,-1-2,-1-1,-1 0,-1-2,-1 1,1-5,1-13,-22 54,3-8,-1-1,-1 1,1 0,0 0,1 0,-1 0,1 0,0 0,1 0,-1 0,1 0,0 1,0-1,0 0,1 0,0 1,0-1,0 0,1 0,-1 0,1-1,0 1,1 0,-1-1,1 1,0-1,0 0,1 0,-1 0,1 0,0 0,0-1,0 0,3 2,2-2,0 0,1-1,-1-1,0 1,1-1,-1-1,1 0,-1 0,1-1,-1-1,1 1,-1-1,0-1,0 0,0 0,0-1,0 0,-1 0,5-4,143-115,-40-13,-114 134,0 0,-1 0,1 0,0 0,-1 0,1 0,-1 0,0 0,0 0,0-1,0 1,0 0,0-1,-1 1,1-1,-1 1,1-1,-1 1,0-1,0 1,0-1,-1 0,1 1,-1-1,1 1,-1 0,0-1,0 1,0-1,0 1,0 0,0 0,-1 0,1 0,-1 0,1 0,-1 0,0 0,0 0,0 1,0-1,0 1,0 0,0-1,-1 1,1 0,0 0,-1 0,1 1,-1-1,1 1,-2-1,-2 1,0 0,0 1,0 0,1 0,-1 0,1 1,-1 0,1 0,-1 0,1 0,0 1,0 0,0 0,0 1,1-1,-1 1,1 0,0 0,0 0,0 1,1 0,0-1,0 1,0 0,0 1,1-1,0 0,0 1,0-1,1 1,-1 0,1-1,1 3,3-4,0 1,1-1,-1 0,1 0,0-1,0 1,1-1,-1 0,1 0,0 0,0-1,0 0,0 0,0 0,0 0,0-1,1 0,-1 0,0 0,1-1,-1 0,1 0,-1 0,1-1,-1 1,0-1,1-1,1 0,7 2,-9-1,-1 0,0 0,0 1,0-1,0 1,1 0,-1 1,0-1,0 1,0 0,1-1,-1 2,0-1,0 1,-1-1,1 1,0 0,0 0,-1 1,1-1,-1 1,0-1,0 1,0 0,0 1,0-1,-1 0,0 1,1-1,-1 1,1 3,1 75,-5-73,1 0,-1 0,1 0,1 0,0 0,0-1,1 1,0 0,0-1,1 1,1 1,8 9</inkml:trace>
  <inkml:trace contextRef="#ctx0" brushRef="#br0" timeOffset="1465.91">1939 374,'14'2,"0"-1,0-1,0 0,0-1,0 0,0-1,-1-1,1 0,-1-1,1 0,-1-1,-1 0,1-2,-1 1,0-1,0-1,-1 0,0-1,0 0,-1 0,0-1,-1-1,0 0,4-6,-6 7,0 0,-1 0,0-1,0 0,-1 0,-1 0,0-1,0 1,-1-1,0 0,-1 0,-1 0,0 0,-1 0,0 0,0-1,-2 1,0-5,2 16,-1 0,1 0,0 1,0-1,-1 1,1-1,0 0,-1 1,1-1,0 1,-1-1,1 0,-1 1,1-1,-1 1,0 0,1-1,-1 1,1-1,-1 1,0 0,1 0,-1-1,0 1,1 0,-1 0,0 0,1 0,-1-1,0 1,1 0,-1 0,0 1,0-1,1 0,-1 0,0 0,1 0,-1 1,0-1,1 0,-1 0,0 1,1-1,-1 1,1-1,-1 0,1 1,-1-1,1 1,-1 0,1-1,-1 1,1-1,0 1,-1-1,1 1,0 0,0-1,-1 1,1 0,0 0,-27 41,6 10,3-1,2 2,2 1,3-1,2 2,-1 31,-11 425,-26-128,44-367,0 0,0 0,-2-1,0 1,-1-1,0 0,-1-1,-1 1,-1-1,1-1,-2 0,0 0,-1-1,0 0,-1-1,0 0,0-1,-1 0,-1-1,-12 6,23-13,0-1,-1 0,1 0,-1 0,1 0,-1-1,1 1,-1-1,1 0,-1 0,0 0,1-1,-1 1,1-1,-1 0,1 0,0 0,-1 0,1-1,0 0,0 1,0-1,0 0,0 0,0 0,0-1,1 1,-1-1,1 0,0 1,0-1,0 0,0 0,0 0,0-1,1 1,0 0,0-1,0 1,0-1,0 1,1-1,-1 1,1-1,0 0,0-21,2-1,1 1,1 0,1 0,1 0,1 0,1 1,2 0,0 1,1 0,2 1,3-5,36-63,4 3,3 2,41-42,-56 76,-34 37</inkml:trace>
  <inkml:trace contextRef="#ctx0" brushRef="#br0" timeOffset="2579.465">2560 657,'-23'12,"0"2,0 0,2 2,0 0,0 1,2 1,0 1,2 1,0 0,1 1,-5 9,19-27,0-1,1 1,-1 0,0 0,1-1,0 1,-1 0,1 0,0 1,1-1,-1 0,0 0,1 0,0 1,0-1,0 0,0 0,0 0,1 1,-1-1,1 0,0 0,0 0,0 0,1 0,-1 0,0 0,1 0,0-1,0 1,0 0,0-1,0 0,1 1,-1-1,0 0,1 0,0 0,0-1,-1 1,1-1,0 1,0-1,0 0,0 0,2 0,6-3,0 0,-1-1,1 0,-1-1,0 0,0-1,0 0,0-1,-1 0,0 0,0-1,0 0,-1 0,-1-1,1 0,-1-1,5-6,109-149,-121 163,0 1,0-1,1 0,-1 0,0 0,0 0,1 1,-1-1,1 0,-1 0,0 1,1-1,0 0,-1 1,1-1,-1 0,1 1,0-1,-1 1,1-1,0 1,0-1,-1 1,1 0,0-1,0 1,0 0,-1 0,1-1,0 1,0 0,0 0,0 0,0 0,0 0,-1 0,1 0,0 1,0-1,0 0,0 0,-1 1,1-1,0 0,0 1,-1-1,1 1,0-1,0 1,-1-1,1 1,-1 0,1-1,0 1,-1 0,1-1,-1 1,0 0,1 0,14 57,-12-42,42 76,-43-89,0-1,0 0,0 0,1 0,-1-1,1 1,-1-1,1 1,-1-1,1 0,0 0,0 0,-1 0,1 0,0-1,0 1,0-1,0 0,0 0,0 0,0 0,0-1,0 1,0-1,-1 1,1-1,0 0,0 0,0 0,-1-1,1 1,-1-1,3-1,145-144,-125 129,1 2,0 0,1 2,0 1,26-7,-38 16,6-1,-35-2,6 6,0 1,0 0,0 0,0 1,0-1,0 2,0-1,1 1,-1 0,0 1,1 0,0 0,-1 1,1 0,1 0,-1 0,0 1,1 0,0 0,0 1,1 0,0 0,0 0,0 1,-1 2,5-3,1 1,0 0,0 0,0 0,1 0,0-1,0 1,1 0,0-1,0 1,1-1,-1 0,1 0,1 0,-1 0,1 0,0-1,0 1,1-1,0 0,0 0,0-1,0 0,2 1,-2 0,0-1,0 0,0 0,1 0,0-1,-1 0,1 0,1 0,-1-1,0 0,0 0,1-1,-1 0,1 0,0 0,-1-1,1 0,-1 0,1-1,5 0,129-46,-107 33,4-1,-2-1,0-2,-1-1,0-2,-2-1,-1-2,0-1,-2-1,2-5,-28 27,1 1,-1-1,0-1,0 1,-1 0,1-1,-1 0,0 0,0 0,0 0,-1 0,0-1,0 1,0-1,-1 1,0-1,0 0,0 1,-1-1,0 0,0 0,0 1,-1-1,1 0,-1 0,-1 1,1-1,-2-1,-1 5,-1 0,1 1,-1-1,0 1,0 0,1 0,-1 1,0-1,0 1,0 0,0 0,0 1,0 0,1-1,-1 2,0-1,0 0,1 1,-1 0,1 0,0 0,-1 1,1 0,0-1,0 1,1 1,-1-1,1 0,-2 2,-2 0,0 0,0 0,1 1,-1 0,1 0,0 0,1 1,0 0,0 0,0 0,1 1,0-1,0 1,1 0,0 0,0 1,1-1,0 0,1 1,0 0,0-1,1 1,0-1,0 1,1 0,0-1,0 1,1-1,1 1,-1-1,1 0,1 0,-1 0,1-1,4 6,5 1,1 0,0-1,1 0,1-1,0-1,0-1,1 0,0-1,1-1,0 0,1-2,-1 0,1-1,0 0,0-2,1-1,-1 0,6-1,-1 0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6:43.3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1,'0'5,"-4"1,-3 5,1 5,-3 1,-1 1,1 2,8-1,4-10,1-5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1:34.0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592 207,'-44'95,"-157"412,78-266,340-639,-186 328,4 2,2 1,7-4,26-36,-69 107,1 0,-1 0,0 0,0 1,0-1,0 0,0 0,0 1,0-1,0 1,0-1,0 1,0-1,0 1,0-1,0 1,0 0,-1 0,1-1,0 1,0 0,-1 0,1 0,-1 0,1 0,-1 0,1 0,-1 0,1 0,-1 0,0 0,0 0,1 0,-1 0,0 0,0 1,0-1,0 0,0 0,-1 0,1 0,0 0,0 0,-1 0,1 0,-1 0,1 0,-1 0,1 1,0 0,-3 449,3-299,0-151,0 1,-1-1,1 0,0 1,0-1,0 1,0-1,0 0,0 1,0-1,1 1,-1-1,0 0,1 1,-1-1,1 0,-1 0,1 1,0-1,0 0,-1 0,1 0,0 0,0 0,0 0,0 0,0 0,0 0,0 0,1-1,-1 1,0 0,0-1,1 1,-1-1,0 1,1-1,-1 0,0 0,1 1,-1-1,1 0,-1 0,0 0,1-1,-1 1,1 0,-1 0,0-1,1 1,-1-1,0 1,0-1,1 1,-1-1,0 0,0 0,0 0,0 0,0 0,0 0,0 0,0 0,0 0,0 0,0-1,86-155,-54 84,146-280,-124 256,-54 125,-39 186,32-175,2 0,1 0,2 1,4 29,-2 5,-1-68,0 1,0-1,1 1,0-1,0 1,0-1,1 1,0-1,0 0,0 0,1 0,0 0,1 2,8 5</inkml:trace>
  <inkml:trace contextRef="#ctx0" brushRef="#br0" timeOffset="699.722">1439 658,'-5'11,"0"0,0 0,1 1,1 0,0 0,1 0,0 0,0 0,1 1,1-1,0 0,1 1,2 11,-2-21,0-1,-1 1,1 0,0-1,0 1,1-1,-1 1,1-1,-1 1,1-1,0 0,-1 0,1 0,0 0,0 0,1 0,-1-1,0 1,1-1,-1 1,1-1,-1 0,1 0,-1 0,1 0,0-1,0 1,-1-1,1 1,0-1,0 0,0 0,-1 0,1-1,0 1,0-1,-1 1,1-1,0 0,1-1,7-1,-1-1,1-1,-1 0,0 0,0-1,-1 0,0-1,0 0,4-4,-6 3,-1 0,0 0,0-1,-1 0,0 0,0 0,-1 0,-1-1,0 1,0-1,0 0,-1 0,-1 0,0 0,0-1,-1 1,0 0,-1 0,-1-5,0 10,0 1,0-1,0 1,-1 0,0 0,0 0,0 0,0 1,-1-1,1 1,-1 0,0 0,0 0,0 0,0 1,0-1,-1 1,1 0,-1 1,1-1,-1 1,0 0,0 0,0 0,1 1,-1 0,0-1,0 2,0-1,0 1,0-1,1 1,-1 1,0-1,1 1,-1 0,1 0,-1 0,1 0,0 1,0 0,0 0,0 0,1 0,-1 0,1 1,-1 0,-20 20,5 0</inkml:trace>
  <inkml:trace contextRef="#ctx0" brushRef="#br0" timeOffset="1290.763">1835 912,'40'-82,"5"3,39-54,-61 112,-12 45,-12 9,-1-28,1-1,0 1,1-1,-1 1,1-1,0 1,0 0,0-1,1 1,-1-1,1 1,0-1,1 1,-1-1,1 0,0 1,0-1,0 0,0 0,1-1,0 1,0 0,0-1,3 4,-1-7,-1 0,1 0,0 0,-1 0,1-1,0 1,-1-1,1 0,-1-1,1 1,-1-1,0 0,1 0,-1 0,0-1,0 1,-1-1,1 0,0 0,-1 0,0-1,0 1,0-1,0 0,0 0,10-9,100-86,-112 100,1-1,-1 0,0 1,0-1,1 1,-1-1,0 1,0 0,0-1,0 1,0 0,0 0,0 0,0 0,0 0,0 0,0 0,0 0,-1 0,1 0,0 1,-1-1,1 0,-1 0,0 1,1-1,-1 0,0 0,0 1,0-1,1 0,-1 1,-1-1,1 0,0 1,0-1,0 0,-1 1,1-1,-1 0,1 0,-1 1,1 2,13 125,-8-108</inkml:trace>
  <inkml:trace contextRef="#ctx0" brushRef="#br0" timeOffset="1671.706">2624 800,'15'-1,"0"-1,0 0,0-1,-1-1,1 0,-1-1,0-1,0 0,-1-1,1 0,-2-1,1 0,-1-1,0-1,-1 0,7-8,-16 16,0 0,0-1,0 1,-1 0,1-1,-1 1,0-1,0 0,0 1,0-1,0 0,0 0,-1 0,0 1,1-1,-1 0,0 0,0 0,-1 0,1 0,0 0,-1 1,0-1,0 0,0 0,0 1,0-1,0 1,-1-1,1 1,-1-1,0 1,0 0,1 0,-2 0,1 0,0 0,0 0,0 0,-1 1,1-1,-1 1,0 0,1 0,-1 0,0 0,0 0,1 0,-1 1,0 0,0-1,0 1,0 0,0 0,1 1,-1-1,0 0,0 1,0 0,1 0,-1 0,-2 1,-6 3,-1 1,1 1,0 0,0 1,1 0,0 0,1 1,0 1,0-1,1 1,0 1,1 0,0 0,0 0,2 1,-1 0,1 0,-1 6,5-13,0 0,0 0,1 0,0 0,0 0,0 0,0 0,1 0,0 0,0 0,0 0,1 0,0 0,0 0,0-1,0 1,1-1,-1 0,1 0,0 0,0 0,1 0,-1 0,1-1,0 0,0 0,0 0,0 0,1 0,-1-1,1 0,0 0,-1 0,1-1,0 1,0-1,0 0,0-1,4 1,17 2</inkml:trace>
  <inkml:trace contextRef="#ctx0" brushRef="#br0" timeOffset="2067.563">3104 912,'142'-157,"-143"158,1-1,0 1,-1 0,1 0,0 0,0-1,0 1,0 0,0 0,0 0,0 0,0 0,0 0,0-1,0 1,0 0,0 0,1 0,-1 0,0-1,1 1,-1 0,1 0,-1-1,1 1,-1 0,1-1,-1 1,1 0,0-1,-1 1,1-1,0 1,0-1,-1 1,1-1,0 0,0 1,0-1,-1 0,1 1,0-1,0 0,0 0,0 0,0 0,-1 0,1 0,0 0,0 0,0 0,0-1,0 1,-1 0,1-1,0 1,0 0,0-1,-1 1,1-1,0 1,-1-1,1 1,0-1,-1 0,1 1,-1-1,1 0,-1 1,1-1,2 13,-2-8,-1-1,1 1,0-1,1 1,-1-1,1 0,-1 1,1-1,0 0,0 0,1 0,-1-1,0 1,1 0,0-1,0 0,-1 0,1 0,0 0,1 0,-1 0,0-1,1 1,-1-1,0 0,1 0,-1 0,1-1,0 1,-1-1,1 0,-1 0,1 0,0 0,-1-1,2 0,6-2,1 0,-1-1,-1 0,1-1,-1 0,0 0,0-1,0-1,-1 0,0 0,0-1,-1 0,0 0,0-1,-1 0,0 0,0-1,-1 0,-1 0,8-14</inkml:trace>
  <inkml:trace contextRef="#ctx0" brushRef="#br0" timeOffset="2305.374">3895 150,'-10'34,"-3"34,1 12,7-4,5-10,1-12,2-9,5-8,0-6,0-3,-3-1,4-6,0-1,-2 0,-2-2</inkml:trace>
  <inkml:trace contextRef="#ctx0" brushRef="#br0" timeOffset="2471.935">3555 517,'53'-10,"27"-2,5-1,-3 3,-10 4,-13 6,-11 4,-15 2</inkml:trace>
  <inkml:trace contextRef="#ctx0" brushRef="#br0" timeOffset="3535.849">4769 489,'-4'15,"-1"0,2-1,0 1,1 1,0-1,2 0,0 1,0-1,1 0,1 0,1 0,0 0,1 0,0 0,4 6,-6-19,0 1,0-1,1 0,-1 0,1 0,0 0,-1 0,1 0,0-1,0 0,0 1,0-1,0 0,0-1,1 1,-1 0,0-1,0 0,0 0,1 0,-1 0,0 0,0-1,1 1,-1-1,0 0,0 0,0 0,0 0,0-1,0 1,0-1,-1 1,1-1,0 0,-1 0,1-1,-1 1,0 0,0-1,0 0,0 1,0-1,-1 0,1 0,-1 0,0 0,0 0,0 0,0 0,0 0,-1 0,1-1,-1 1,0-1,5-12,0 0,-2-1,0 0,-1 0,0 1,-2-1,0 0,0 0,-2 0,0 0,-1 0,-4-12,5 23,1 1,-1-1,0 1,0-1,-1 1,1 0,-1 0,0 0,-1 0,1 0,-1 1,0 0,0 0,0 0,-1 0,1 0,-1 1,0 0,0 0,0 0,0 1,-1 0,1 0,-1 0,0 0,-1 1,-1 8,32 1,-6-10,0-1,-1-1,1 0,-1-1,0-1,0 0,-1-2,0 0,0 0,-1-2,0 0,0-1,-1 0,-1-1,0 0,-1-1,0-1,-1 0,9-15,89-136,-109 164,0 1,1-1,-1 0,0 1,0-1,1 0,-1 1,0-1,1 1,-1-1,1 0,-1 1,0-1,1 1,-1-1,1 1,0 0,-1-1,1 1,-1 0,1-1,0 1,-1 0,1-1,0 1,-1 0,1 0,0 0,-1 0,1 0,0 0,0 0,-1 0,1 0,0 0,-1 0,1 0,0 0,-1 1,1-1,0 0,-1 0,1 1,-1-1,1 1,0-1,-1 0,1 1,-1-1,1 1,-1-1,1 1,-1-1,0 1,1 0,-1-1,0 1,1 0,-1 0,8 46,-7-37,20 149,8 0,18 44,36 226,-80-412,-1 0,0-1,-1 1,-1 0,0 0,-2 0,1 0,-2-1,-1 1,0-1,-1 0,0 0,-1 0,-1-1,-1 0,-3 5,8-17,0 1,-1-1,0 0,0 0,0 0,0 0,0-1,0 1,-1-1,1 0,-1 0,0-1,0 0,1 0,-1 0,0 0,0 0,0-1,0 0,0 0,0-1,0 1,1-1,-1 0,0 0,0-1,1 1,-1-1,0 0,1-1,0 1,0-1,0 1,0-1,0-1,0 1,-1-2,-4-13,1 0,0-1,2 1,0-1,2 0,0-1,1 1,0-1,2 0,0 1,2-1,0 0,1 1,1-1,1 1,0-1,2 1,0 1,1-1,7-12,-5 11,0 0,1 1,1 0,1 0,1 2,0-1,2 1,9-9</inkml:trace>
  <inkml:trace contextRef="#ctx0" brushRef="#br0" timeOffset="4022.89">6067 658,'-4'33,"-3"22,6 0,3-8</inkml:trace>
  <inkml:trace contextRef="#ctx0" brushRef="#br0" timeOffset="4268.072">6067 263</inkml:trace>
  <inkml:trace contextRef="#ctx0" brushRef="#br0" timeOffset="4567.584">6294 912,'77'-299,"-73"285,-3 9,0 0,1-1,-1 1,1 0,0 0,0 0,1 1,-1-1,1 0,0 1,1 0,-1-1,1 1,2-2,-5 6,0 0,0 1,0-1,0 0,0 1,0-1,0 1,0-1,0 1,0 0,0-1,0 1,0 0,0 0,-1-1,1 1,0 0,-1 0,1 0,-1 0,1 0,-1 0,1 0,-1 0,1 0,-1 0,0 0,0 0,0 0,0 0,1 0,-1 1,-1-1,1 0,0 0,0 0,0 0,1 4,2 9,-2-2,1-1,0 0,1 0,0 0,1 0,0 0,0 0,1-1,1 0,0 0,0-1,1 1,3 2,-7-10,0-1,-1 1,1-1,0 1,0-1,0 0,0 0,0 0,0-1,0 1,0-1,1 1,-1-1,0 0,0 0,0-1,1 1,-1-1,0 1,0-1,0 0,0 0,0-1,0 1,-1 0,1-1,0 0,0 0,-1 0,0 0,1 0,1-2,66-83,-16-47,-52 115</inkml:trace>
  <inkml:trace contextRef="#ctx0" brushRef="#br0" timeOffset="5270.476">6942 743,'45'-26,"-2"-2,0-2,-3-1,23-23,-13-19,-49 72,0-1,0 1,0-1,-1 0,1 1,0-1,-1 0,1 1,-1-1,0 0,1 0,-1 0,0 1,0-1,0 0,-1 0,1 0,0 1,-1-1,1 0,-1 0,1 1,-1-1,0 0,0 1,0-1,0 1,0-1,0 1,0-1,0 1,0 0,-1-1,1 1,-1 0,1 0,-1 0,1 0,-1 1,0-1,1 0,-1 1,0-1,1 1,-2-1,-6 1,-1 0,0 1,1 1,-1-1,0 1,1 1,0 0,0 0,0 1,0 0,0 0,1 1,0 0,0 1,0 0,0 0,1 1,0 0,3-4,-7 6,1 0,0 1,0 0,1 0,1 1,0 0,0 0,1 1,0 0,-2 9,6-16,1 0,1 0,-1 0,1 0,0 0,0 0,0 0,0 0,1 1,0-1,0 0,1 0,0 1,-1-1,2 0,-1 0,0 0,1 0,0 0,0 0,1-1,0 1,-1-1,1 1,1-1,-1 0,0 0,5 3,0-3,0 1,0-2,1 1,0-1,0 0,0-1,0 0,0 0,0-1,0-1,0 1,1-1,-1-1,0 0,5-1,12 1,0 0,-1-2,1 0,-1-2,1-1,-2 0,1-2,-1-1,0-1,-1-1,0-2,-1 0,0-1,-1-1,-1 0,0-2,-1-1,-1 0,-1-1,4-7,-8 11,-7 9,1-1,-1 1,1-1,-2 0,1-1,-1 1,0-1,-1 0,0 0,0 0,-1-1,0 1,0-1,-1 0,0 0,-1 0,0 0,0 0,-1 0,0 0,0 0,-1-1,-1-2,0 9,1 1,0 0,-1-1,0 1,1 0,-1 0,0 0,0 1,0-1,-1 0,1 1,0-1,0 1,-1 0,1-1,-1 1,1 1,-1-1,0 0,1 0,-1 1,0 0,1-1,-1 1,0 0,0 1,1-1,-1 0,0 1,1-1,-2 1,-81 30,75-27,1 0,-1 1,1 0,0 1,0 0,1 0,-1 0,1 1,1 1,-1-1,2 1,-1 0,1 1,0 0,0 0,1 0,-2 5,7-11,1 0,-1 0,0 0,0-1,1 1,0 0,0-1,-1 1,2 0,-1-1,0 1,0-1,1 1,-1-1,1 0,0 0,0 0,0 0,0 0,0 0,0 0,0 0,1-1,-1 1,0-1,1 0,-1 0,1 0,0 0,-1 0,1-1,0 1,0-1,0 1,-1-1,1 0,0 0,0 0,-1-1,1 1,2-1,17 4,12 3,-27-7,1 1,-1 0,0 1,0 0,1 0,-1 0,0 1,0 0,-1 0,1 1,0 0,-1 0,1 1,-1 0,0 0,0 0,-1 0,1 1,-1 0,0 1,0-1,-1 1,0 0,0 0,0 0,0 0,1 6,0 71,-6-72,1 0,0-1,1 1,0 0,1 0,0-1,0 1,1-1,0 0,4 6,4 4</inkml:trace>
  <inkml:trace contextRef="#ctx0" brushRef="#br0" timeOffset="6018.748">8269 37,'-4'-22,"5"27,2 306,-31-43,1-122,26-144,1 2,0 0,-1-1,1 1,-1-1,0 1,0-1,0 0,-1 1,1-1,-1 0,0 0,0 0,0 0,0 0,0 0,-1-1,1 1,-1 0,-7-1</inkml:trace>
  <inkml:trace contextRef="#ctx0" brushRef="#br0" timeOffset="6284.649">7902 489,'43'5,"34"1,8 0,-5-1,-12-2,-12 0,-12-2,-7-1,-6 0,-3 0,-2 4,0 2,0 0,-5-1</inkml:trace>
  <inkml:trace contextRef="#ctx0" brushRef="#br0" timeOffset="6504.649">8749 573,'-5'34,"4"16,6-1,7-9,2-11</inkml:trace>
  <inkml:trace contextRef="#ctx0" brushRef="#br0" timeOffset="6655.526">8720 207,'0'0</inkml:trace>
  <inkml:trace contextRef="#ctx0" brushRef="#br0" timeOffset="7054.392">9257 489,'-11'7,"-6"0,0 1,1 1,0 1,0 1,1 0,1 0,0 2,1 0,0 0,1 1,0 1,1 0,1 0,-2 5,11-18,0 0,0 1,0-1,0 0,1 1,-1-1,1 1,-1-1,1 1,0-1,0 1,0 0,0-1,1 1,-1-1,1 1,-1-1,1 0,0 1,0-1,0 0,0 1,0-1,1 0,-1 0,1 0,-1 0,1 0,0 0,0-1,0 1,0 0,0-1,0 0,0 1,0-1,1 0,-1 0,0 0,3 0,0 1,1-1,0 0,0 0,0-1,0 1,0-1,0-1,0 1,0-1,0 0,0 0,0-1,0 0,-1 0,1 0,-1 0,1-2,184-145,-170 133,-18 12,1 0,0 0,0 1,0 0,0-1,0 1,1 0,-1 1,1-1,0 0,0 1,0 0,0 0,0 0,0 1,0-1,1 1,-1 0,1 0,-1 1,1-1,-1 1,1 0,-1 0,1 1,-1-1,1 1,-1 0,1 0,-1 0,0 1,0 0,4 2,48 64,24 19,-72-81,0-1,1-1,0 0,0 0,0 0,0-1,0-1,1 1,-1-2,4 1,9 0</inkml:trace>
  <inkml:trace contextRef="#ctx0" brushRef="#br0" timeOffset="9324.768">0 1251,'255'1,"-83"25,396-26,331 1,-703 27,63-28,-55-28,377 28,-185-1,-170-26,430 27,-342-30,94 2,-339 29,150-12,-162 3,-1 3,1 2,49 4,73-3,43-27,331 29,-288-28,102 28,-110-28,-164 28,116-11,-120 0,1 4,-1 4,57 6,-13-2,364-1,-237-29,78 1,-1 29,-313-1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1:51.9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1,'0'1,"0"-1,0 1,1-1,-1 1,0-1,0 0,1 1,-1-1,1 1,-1-1,0 1,1-1,-1 0,1 1,-1-1,1 0,-1 0,1 1,-1-1,1 0,-1 0,1 0,-1 1,1-1,-1 0,1 0,-1 0,1 0,0 0,-1 0,1 0,-1 0,1 0,-1-1,1 1,-1 0,1 0,-1 0,1-1,-1 1,1 0,-1 0,1-1,-1 1,1-1,-1 1,0 0,1-1,-1 1,0-1,1 1,-1-1,0 1,1-1,-1 1,0-1,0 1,5 51,-5 264,-30-86,25-151,-1-59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1:52.5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58,'0'0,"-1"-1,1 1,0 0,-1-1,1 1,0-1,-1 1,1-1,0 1,0-1,0 0,-1 1,1-1,0 1,0-1,0 1,0-1,0 1,0-1,0 0,0 1,0-1,0 1,0-1,1 1,-1-1,0 0,0 1,0-1,1 1,-1-1,0 1,1 0,-1-1,0 1,1-1,-1 1,1-1,-1 1,1 0,-1-1,1 1,-1 0,1 0,-1-1,1 1,-1 0,1 0,-1 0,1 0,-1 0,1-1,0 1,-1 0,1 0,-1 0,1 1,-1-1,2 0,38-6,-39 6,314-29,-118 47,-184-15,1-1,0 0,0 0,0-1,0-1,0 0,0-1,0-1,0 0,5-2,-1-3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1:52.9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85,'5'3,"0"-1,0 1,0-1,0 0,0 0,0-1,0 0,1 0,-1 0,1 0,-1-1,1 0,-1 0,0 0,1-1,-1 0,1 0,-1 0,0-1,1 0,22-2,220-31,73 34,-309 0,0-2,-1 1,1-2,-1 1,0-1,0-1,0 0,-1-1,4-2,8-7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1:53.5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46,'197'-12,"-120"2,0 3,1 4,63 5,-32-1,-24-12,-61 5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1:54.0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1,'5'4,"6"3,6-1,5-2,3 0,-1 3,-2 1,1-2,2-1,1-1,1-2,0-1,1-1,1 0,-1-1,-4 1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1:57.9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1,'5'0,"6"0,6 0,5 0,3 0,3 0,1 0,1 0,-1 0,0 0,1 0,-2 0,1 0,-5 0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1:59.3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12,'5'0,"6"0,6 0,6 0,2 0,3 0,1 0,0 0,1 0,-1 0,0 0,0 0,0 0,-1 0,0 0,-4-5,-7-1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5:14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336 1,'-14'-1,"1"2,-1-1,1 2,-1 0,1 1,0 0,0 1,0 0,0 1,1 0,0 1,0 1,0 0,1 1,0 0,9-6,0-1,0 1,1 0,-1 0,0 0,1 0,0 0,-1 1,1-1,0 0,0 1,0-1,1 1,-1-1,1 1,-1-1,1 1,0-1,0 1,0-1,0 1,0-1,0 1,1-1,-1 1,1-1,0 1,0-1,0 1,0-1,0 0,1 2,64 64,-24-29,-40-36,0-1,0 0,-1 0,1 1,-1-1,1 1,-1 0,0-1,0 1,0 0,0 0,0-1,-1 1,1 0,-1 0,0 0,0 0,0 0,0 0,0 0,-1-1,0 1,1 0,-1 0,0 0,0-1,0 1,-1 0,1-1,-1 1,1-1,-1 1,0-1,0 0,0 0,0 0,0 0,-1 0,-4 4,-1-1,1 0,-1 0,0-1,0 0,0-1,0 1,-1-2,0 1,1-1,-1 0,-1-1,-78 1,63-3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03.1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459 26,'16'-6,"0"1,1 1,-1 0,1 2,0 0,0 0,0 2,0 0,0 1,0 1,0 0,0 1,2 2,-18-5,0-1,-1 1,1 0,0 0,0 0,-1 0,1 0,0 0,0 0,0 0,-1 0,1 0,0 0,0 0,-1 0,1 1,0-1,0 0,-1 1,1-1,0 0,-1 1,1-1,0 1,-1-1,1 1,-1-1,1 1,-1 0,1-1,-1 1,1 0,-1-1,0 1,1 0,-1 0,0-1,0 1,1 0,-1 0,0-1,0 1,0 0,0 0,0 0,0-1,0 1,0 0,0 0,-1-1,1 1,0 0,0 0,-1-1,1 1,0 0,-1 0,1-1,-1 1,1-1,-1 1,1 0,-1-1,1 1,-1-1,0 1,1-1,-1 0,0 1,0-1,-133 19,51-4,47-10,-1 1,1 2,0 2,1 1,0 2,-1 2,34-15,0 1,0-1,-1 1,1 0,0 0,0 0,0 0,0 0,0 0,0 0,0 1,0-1,0 1,1-1,-1 1,1 0,-1 0,1 0,-1 0,1 0,0 0,0 0,0 0,0 0,1 0,-1 0,0 1,1-1,0 0,-1 1,1-1,0 0,0 1,0-1,1 0,-1 1,1-1,-1 0,1 0,0 1,-1-1,1 0,0 0,1 0,-1 0,0 0,1 0,-1 0,2 1,14 7,1-1,0-1,0-1,1 0,0-1,0-1,14 1,5 2,-23-7,1 2,-1 0,1 0,-1 2,0 0,0 1,-1 0,0 1,0 0,-1 2,8 5,-19-13,-1 0,0 0,0 0,0 0,0 1,-1-1,1 0,0 0,0 1,-1-1,1 1,-1-1,1 0,-1 1,0-1,0 1,1-1,-1 1,0-1,0 1,0-1,-1 1,1-1,0 1,0-1,-1 1,1-1,-1 0,1 1,-1-1,0 0,0 1,1-1,-1 0,0 0,0 1,0-1,0 0,-1 0,1 0,0-1,-1 2,-59 35,56-34,-400 194,292-142,112-55,1 1,-1-1,1 1,-1-1,1 1,0-1,-1 1,1-1,0 1,-1 0,1-1,0 1,0 0,0-1,-1 1,1 0,0-1,0 1,0 0,0-1,0 1,0 0,0-1,1 1,-1 0,0-1,0 1,0 0,1-1,-1 1,0-1,1 1,-1 0,1-1,-1 1,0-1,1 1,-1-1,1 0,-1 1,1-1,0 1,-1-1,1 0,-1 1,1-1,0 0,-1 0,1 1,0-1,-1 0,1 0,0 0,-1 0,1 0,0 0,41 9,119-22,-53-2,189-14,-210 29,-88 1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03.6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1,'-4'10,"-3"7,1 6,1 4,2 3,6-10,2-7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04.1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06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1,'4'7,"0"0,-1 0,1 1,-1-1,-1 1,1 0,-1 0,-1 0,0 0,0 0,0 0,-1 0,0 0,-1 6,1 2,0-8,2 32,-2 0,-1 1,-3-1,-4 21,6-56,-2 11,1-1,0 1,0 0,2 0,0 0,1 0,0 0,4 16,1-14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07.8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89,'28'-4,"16"-3,3 1,0 2,-4 0,-4 2,-5 1,-2 0,-2 1,-2 1,-10-1,-13 0,-8-4,-7-3,-7-3,-6-2,1-2,5 1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08.3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1,'-5'0,"-1"5,0 6,1 6,2 1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07.3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 19,'-12'31,"0"2,3-1,0 2,2-1,2 1,1 0,2 0,1 0,1 0,4 18,42-211,57-1,-98 152,1-1,0 1,0 1,1-1,0 1,1 0,-1 1,1 0,0 0,1 0,2 0,-9 6,0-1,0 1,1 0,-1 0,0 0,0 1,0-1,0 0,1 1,-1 0,0-1,0 1,0 0,0 0,0 0,0 0,-1 0,1 0,0 1,0-1,-1 1,1-1,-1 1,1 0,-1-1,0 1,0 0,0 0,8 8,6 5</inkml:trace>
  <inkml:trace contextRef="#ctx0" brushRef="#br0" timeOffset="1183.127">457 244,'-5'5,"-1"1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13.4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0 404,'121'-254,"-119"249,0 0,1 0,0 1,-1-1,1 1,1 0,-1 0,1 0,-1 0,1 0,0 1,1 0,-1 0,0 0,1 0,0 1,0 0,4-2,-6 6,-1-1,1 1,-1 0,1 0,-1 0,1 1,-1-1,0 1,0-1,0 1,0-1,-1 1,1 0,-1 0,0 0,0 0,0 0,0 0,0 0,0 0,-1 1,0-1,1 0,-1 0,-1 1,1-1,0 0,-1 0,1 0,-2 2,2 0,-1 27,0-26,0 1,0-1,1 0,0 0,0 1,0-1,1 0,0 0,0 0,1 1,0-1,0 0,0-1,1 1,1 2,-2-8,0 1,1-1,-1 1,1-1,-1 0,1 0,-1 0,1 0,-1 0,1 0,-1-1,1 1,-1-1,1 0,-1 0,0 0,1 0,-1 0,0 0,0 0,0-1,0 1,0-1,0 0,0 0,-1 1,1-1,-1 0,1 0,-1-1,0 1,1 0,-1 0,0-1,-1 1,1 0,0-1,-1 1,1-2,2 0,128-210,-106 185,-24 29,-1-1,0 1,1-1,-1 1,0-1,1 1,-1-1,1 1,-1 0,0-1,1 1,-1 0,1-1,0 1,-1 0,1 0,-1-1,1 1,-1 0,1 0,-1 0,1 0,0 0,-1 0,1 0,-1 0,1 0,0 0,-1 0,1 0,-1 0,1 0,0 1,-1-1,1 0,-1 0,1 1,-1-1,1 0,-1 1,1-1,-1 0,0 1,1-1,-1 1,1-1,-1 1,0-1,1 1,-1-1,0 1,0-1,0 1,1-1,-1 1,0 0,0-1,0 1,-14 101,4 104,21-161,-4-27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13.7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0,'-5'29,"-1"14,5 0,2-3,2-7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13.9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1,'-5'0,"4"0,1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6:50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0 200,'208'-18,"119"8,43-2,371-16,417 9,-774 21,297-3,-320-24,116-7,13 5,-22-2,-148 30,-296-1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5:15.5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20,'-8'-4,"0"1,-1 0,1 1,-1 0,0 0,0 1,0 0,0 0,0 1,0 0,0 1,0 0,1 0,-1 1,0 0,0 0,1 1,0 0,-1 1,1 0,0 0,1 1,-1 0,1 0,0 1,0 0,1 0,0 0,0 1,0 0,1 0,-2 3,5-6,-1 0,1 0,0 1,1-1,-1 1,1-1,-1 1,1-1,1 1,-1 0,1 0,0-1,0 1,0 0,0-1,1 1,0 0,0-1,0 1,1 0,-1-1,1 0,0 1,0-1,1 0,-1 0,1 0,0-1,0 1,0 0,1-1,-1 0,1 0,0 0,0 0,0-1,0 0,0 1,0-1,1-1,-1 1,1-1,-1 1,1-1,0-1,-1 1,1-1,4 0,12-3,0-1,0 0,0-2,-1-1,0 0,0-2,0 0,-1-1,-1-1,0-1,0 0,-1-2,5-5,-14 13,71-75,-79 81,0-1,0 0,1 1,-1-1,1 1,-1-1,0 1,1-1,-1 1,1-1,-1 1,1-1,0 1,-1 0,1-1,-1 1,1 0,0-1,-1 1,1 0,-1 0,1 0,0-1,0 1,-1 0,1 0,0 0,-1 0,1 0,0 0,-1 1,1-1,0 0,-1 0,1 0,-1 1,1-1,0 0,-1 1,1-1,-1 0,1 1,-1-1,1 1,-1-1,1 1,-1-1,1 1,-1-1,1 1,-1-1,0 1,0 0,1-1,-1 1,0 0,0-1,0 1,1 0,7 50,-6-33,-1-9,0 1,1-1,0 0,0 0,1 0,0 0,1-1,0 1,1-1,-1 0,1 0,1-1,0 1,0-1,0 0,1-1,0 1,0-1,0-1,1 1,0-1,10 2,1 0,0-1,0-1,0 0,0-2,1 0,-1-1,1-1,0-1,8 0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09.4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85 105,'-17'255,"-21"-29,11-111,25-93</inkml:trace>
  <inkml:trace contextRef="#ctx0" brushRef="#br0" timeOffset="500.832">284 77,'117'-62,"-116"60,0 1,1 0,-1-1,1 1,0 0,-1 0,1 0,0 0,-1 1,1-1,0 0,0 1,0-1,0 1,-1 0,1-1,0 1,0 0,0 0,0 0,0 1,0-1,0 0,0 1,-1-1,1 1,0 0,0-1,-1 1,1 0,0 0,-1 0,1 0,-1 0,1 1,-1-1,1 0,-1 1,0-1,0 1,0-1,0 1,0 0,0-1,0 1,-1 0,1 0,0 0,-1 0,0-1,1 1,-1 0,0 0,0 1,-46 79,40-77,1 1,1 0,-1 0,1 0,0 0,0 1,1 0,0 0,0 0,1 0,0 0,0 0,2-5,1 1,-1-1,1 0,0 0,0 0,0 0,0-1,0 1,0 0,0 0,1-1,-1 1,0 0,1-1,0 0,-1 1,1-1,0 0,-1 0,1 0,0 0,0 0,0 0,0 0,0-1,0 1,0-1,0 1,1-1,-1 0,0 0,0 0,0 0,0 0,0-1,2 1,20 0</inkml:trace>
  <inkml:trace contextRef="#ctx0" brushRef="#br0" timeOffset="3001.971">1073 274,'-54'66,"-117"67,5-12,165-121,-1 1,1 0,-1 0,1 0,-1 0,1 0,0 0,0 1,0-1,0 0,0 1,0-1,0 0,0 1,0 0,0-1,1 1,-1-1,1 1,-1 0,1-1,0 1,-1 0,1-1,0 1,0 0,0-1,1 1,-1 0,0 0,1-1,-1 1,1-1,-1 1,1 0,0-1,-1 1,1-1,0 1,0-1,0 0,0 1,1-1,-1 0,0 0,0 0,1 0,-1 0,1 0,-1 0,1 0,-1-1,1 1,0 0,-1-1,1 0,-1 1,1-1,0 0,0 0,-1 0,1 0,1 0,256 1,-119-2,-137 1,-1-1,0 1,0 0,-1-1,1 0,0 1,0-1,0 0,0 0,0 0,-1 0,1 0,0 0,-1-1,1 1,-1-1,0 1,1-1,-1 1,0-1,0 0,0 0,0 1,0-1,0 0,-1 0,1 0,-1 0,1 0,-1 0,0 0,0 0,1 0,-1 0,-1 0,1 0,0 0,-15-80,15 81,-80-314,76 291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32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32.4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33 143,'-10'28,"-2"15,4 0,5-7</inkml:trace>
  <inkml:trace contextRef="#ctx0" brushRef="#br0" timeOffset="511.921">484 1,'-12'5,"0"1,0 1,1 0,0 0,0 1,1 0,0 1,0 0,1 1,-2 2,10-9,0 0,0 0,1 0,-1 1,1-1,0 0,0 0,0 0,0 0,1 1,-1-1,1 0,-1 0,1 0,0 0,1 0,-1 0,0-1,1 1,-1 0,1 0,0-1,0 1,0-1,0 0,1 0,-1 0,1 0,-1 0,1 0,0 0,-1-1,1 0,0 1,0-1,0 0,2 0,19 16,-22-15,1 0,-1 0,0 0,1 0,-1 0,0 0,0 1,0-1,-1 1,1-1,-1 1,1 0,-1-1,0 1,0 0,0 0,0 0,-1 0,1 0,-1 0,0 0,0 0,0 0,0 0,0 0,-1 0,1 0,-1 0,0 0,0 0,0 0,0 0,0-1,-1 1,1 0,-1-1,0 1,0-1,0 0,0 1,-1-1,-2 5,0-1,-1 0,0 0,0 0,-1-1,0 0,0 0,0-1,0 0,0 0,-1 0,0-1,0 0,0-1,0 0,0 0,-1-1,1 0,0 0,-1-1,1 0,-1-1,-2 0,-6-4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30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0 622,'2'-17,"1"1,0 0,1 0,1 0,0 0,1 1,1 0,0 0,2-2,5-13,3 0,2 0,0 1,2 2,1 0,1 1,1 1,20-15,-38 32,1 1,0 0,1 1,-1 0,1 0,0 1,1 0,0 0,-1 1,1 0,1 0,-1 1,0 0,1 1,3 0,-11 2,0 1,0-1,0 1,0 0,-1-1,1 1,0 0,0 0,-1 1,1-1,0 0,-1 0,1 1,-1-1,0 1,0 0,1-1,-1 1,0 0,0-1,0 1,-1 0,1 0,0 0,-1 0,1 0,-1 0,0 0,1 0,-1 0,0 0,0 0,0 0,-1 2,-9 70,7-65,-7 60,10-68,0 1,0-1,0 1,1-1,-1 0,0 1,1-1,-1 0,1 1,-1-1,1 0,0 0,0 1,-1-1,1 0,0 0,0 0,0 0,0 0,0 0,0 0,0 0,1-1,-1 1,0 0,0-1,1 1,-1-1,0 1,1-1,-1 0,1 1,-1-1,0 0,1 0,-1 0,1 0,-1 0,0 0,1-1,-1 1,1 0,-1-1,1 1,6-3,0 0,0-1,0 0,0 0,-1 0,1-1,-1 0,0-1,-1 0,0 0,1-1,30-24,30-21,90-56,-155 107,-1 0,1-1,0 1,-1 0,1 0,0 0,0 1,-1-1,1 0,0 1,0-1,0 1,0-1,0 1,0 0,0 0,0 0,0 0,0 0,0 0,0 1,0-1,0 1,0-1,-1 1,1 0,0 0,0-1,0 1,-1 1,1-1,-1 0,1 0,-1 1,1-1,-1 0,0 1,1 0,-1-1,0 1,0 0,0-1,0 1,-1 0,1 0,0 0,-1 0,1 0,-1 0,0 0,2 12,-1 1,-1-1,-1 1,0-1,0 0,-1 1,-1-1,-1 0,-3 10,6-23,-10 65,11-66,0 1,0-1,0 0,0 1,0-1,0 1,0-1,1 1,-1-1,0 0,0 1,0-1,1 1,-1-1,0 0,0 1,1-1,-1 0,0 1,1-1,-1 0,1 0,-1 1,0-1,1 0,-1 0,1 0,-1 1,1-1,-1 0,0 0,1 0,-1 0,1 0,-1 0,1 0,-1 0,1 0,-1 0,0 0,1 0,-1 0,1-1,-1 1,1 0,-1 0,0 0,1-1,-1 1,1 0,-1 0,0-1,1 1,-1 0,0-1,0 1,1 0,-1-1,0 1,12-7</inkml:trace>
  <inkml:trace contextRef="#ctx0" brushRef="#br0" timeOffset="453.694">1383 86,'-32'21,"1"2,1 0,1 2,1 2,1 0,2 2,-1 2,23-27,0-1,0 1,0-1,0 1,1 0,0 0,0 1,0-1,0 0,1 1,0-1,-1 1,2-1,-1 1,0-1,1 1,0 0,0-1,1 1,-1 0,1-1,0 1,0-1,0 1,1-1,-1 0,1 1,0-1,1 0,-1 0,3 3,0-6,0 1,0-1,0 0,0 0,0 0,1-1,-1 0,0 0,0 0,0-1,0 0,0 0,0 0,0 0,0-1,0 0,0 0,0 0,-1 0,1-1,-1 0,0 0,0 0,0-1,0 1,-1-1,3-2,134-156,-140 162,1-1,-1 0,1 1,-1-1,1 0,-1 1,1-1,-1 1,1-1,0 1,-1-1,1 1,0 0,-1-1,1 1,0 0,0-1,-1 1,1 0,0 0,0 0,0 0,-1 0,1 0,0 0,0 0,-1 0,1 0,0 0,0 0,0 0,-1 1,1-1,0 0,-1 1,1-1,0 0,0 1,-1-1,1 1,-1-1,1 1,-1 0,1-1,-1 1,1-1,-1 1,1 0,-1-1,0 1,1 0,-1 0,0-1,1 1,-1 0,0 0,0-1,0 1,0 0,0 0,14 55,-13-50,-1-1,0 0,1 0,-1 0,1 0,0 0,1 0,-1 0,1-1,0 1,0 0,1-1,-1 1,1-1,0 0,0 0,1 0,-1 0,1-1,-1 0,1 1,0-1,1 0,-1-1,0 1,1-1,0 0,-1 0,1 0,2 0,13-4</inkml:trace>
  <inkml:trace contextRef="#ctx0" brushRef="#br0" timeOffset="818.788">2032 30,'-3'1,"-15"6,1 0,-1 1,1 1,0 0,1 2,0 0,1 0,-13 14,27-24,-1 1,0-1,1 1,-1 0,1 0,-1 0,1 0,0 0,0 0,0 0,0 0,0 0,1 0,-1 1,1-1,-1 0,1 0,0 1,0-1,0 0,0 1,0-1,0 0,1 1,-1-1,1 0,0 0,0 0,-1 1,1-1,1 0,-1 0,0 0,0 0,1-1,-1 1,1 0,-1-1,1 1,0 0,0-1,0 0,0 0,0 1,0-1,0 0,0-1,0 1,2 0,-2 0,0-1,0 1,1 0,-1 0,0 0,0 0,0 0,0 0,-1 1,1-1,0 1,0-1,-1 1,1-1,-1 1,0 0,1 0,-1 0,0 0,0 0,0 0,0 0,0 0,-1 0,1 0,-1 1,1-1,-1 0,0 0,0 1,0-1,0 0,0 0,-1 1,1-1,0 0,-1 0,0 0,0 1,0-1,1 0,-2 0,1 0,0 0,0-1,-1 1,1 0,-1 0,1-1,-1 1,0-1,-1 1,-105 51,72-40,18-6</inkml:trace>
  <inkml:trace contextRef="#ctx0" brushRef="#br0" timeOffset="1181.428">2343 1,'-23'14,"-135"104,157-117,-1-1,1 1,-1-1,1 1,-1 0,1 0,0 0,0 0,-1 0,1 0,0 0,0 0,0 1,0-1,0 0,0 0,1 1,-1-1,0 1,1-1,-1 1,1-1,-1 1,1-1,0 1,0 0,0-1,0 1,0-1,0 1,0-1,0 1,0 0,1-1,-1 1,1-1,-1 1,1-1,0 1,-1-1,1 0,0 1,0-1,0 0,0 0,0 1,0-1,0 0,1 0,-1 0,0 0,1-1,-1 1,0 0,1-1,-1 1,1 0,65 35,-65-35,-1 0,0 0,0 1,0-1,0 0,0 1,0-1,0 1,0-1,0 1,-1 0,1-1,-1 1,1 0,-1-1,0 1,0 0,1-1,-1 1,0 0,-1 0,1-1,0 1,0 0,-1-1,1 1,-1 0,1-1,-1 1,0-1,0 1,0-1,0 1,0-1,0 1,0-1,0 0,0 0,-1 1,1-1,0 0,-1 0,1 0,-9 6,0 0,0 0,-1-1,1 0,-1 0,0-1,-1-1,1 0,-1-1,-11 2,-3 0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28.4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677 191,'-22'132,"-4"-18,-6-3,-19 41,-25-20,68-117</inkml:trace>
  <inkml:trace contextRef="#ctx0" brushRef="#br0" timeOffset="298.846">198 219,'48'-3,"-1"-2,0-3,0-1,34-12,-31 8,383-108,-340 109,-92 13,1 1,-1-1,0 0,1 1,-1-1,0 1,0-1,0 1,0 0,-1-1,1 1,0 0,-1-1,1 1,-1 0,0 0,1 0,-1 0,0-1,0 1,0 0,0 0,-1 0,1 0,0 0,-1-1,1 1,-1 0,0 0,1-1,-1 1,0 0,0-1,0 1,0-1,-1 1,1-1,0 0,-1 1,1-1,-1 0,-14 17</inkml:trace>
  <inkml:trace contextRef="#ctx0" brushRef="#br0" timeOffset="534.222">0 925,'39'-5,"40"-11,18-8,2-4,-8 2,-8 6,-9 1,-13 4,-6 1,-9 1,-7 4,-5 3,-8 3</inkml:trace>
  <inkml:trace contextRef="#ctx0" brushRef="#br0" timeOffset="1158.65">1299 361,'29'-29,"11"-9,-2-1,-2-2,-1-2,-2-1,11-22,-30 11,-15 54,0 1,0-1,1 1,-1-1,0 1,0-1,0 1,0 0,0-1,0 1,0 0,0 0,0 0,0-1,0 1,0 0,0 0,0 1,0-1,0 0,0 0,0 0,0 1,0-1,0 0,1 1,-1-1,0 1,0-1,0 1,0 0,1-1,-1 1,0 0,1-1,-1 1,0 0,1 0,-1 0,1-1,-1 1,1 0,-1 0,1 0,0 1,-11 17,1 0,0 0,2 1,1 1,0-1,1 1,2 0,0 0,1 3,-1-3,-25 390,24-372,-1 0,-2 0,-1 0,-9 19,14-48,0 1,-1-1,0 1,0-2,-1 1,0 0,-1-1,0 0,0-1,-1 0,0 0,-1 0,1-1,-2-1,1 1,-1-1,1-1,-3 1,6-4,0 0,0 0,0-1,0 1,0-1,-1-1,1 1,0-1,0 0,-1-1,1 1,0-1,0 0,0-1,0 0,0 0,0 0,0 0,1-1,-1 0,1 0,0-1,-1 1,2-1,-1 0,0-1,1 1,0-1,0 0,0 0,1 0,-1 0,1-1,1 1,-1-1,1 0,0 0,0 0,0 0,1 0,0 0,1-1,-1 1,1 0,0 0,0-1,2-5,1 4,0 0,1 0,0 0,0 0,0 1,1-1,1 1,-1 1,1-1,0 1,0 0,1 0,0 0,0 1,0 0,1 1,3-2,143-57,29 8,-161 47,-2 2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37.6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65 219,'-6'5,"0"1,1-1,0 2,0-1,0 0,0 1,1 0,0 0,1 0,0 1,0-1,0 1,1 0,0 0,1 0,-1 0,2 0,-1 0,1 0,0 0,1 0,0 0,0 0,1 0,-1-3,1-1,0 0,0 1,0-1,0 0,0-1,1 1,0 0,0-1,0 1,0-1,1 0,-1 0,1 0,0 0,0-1,0 0,0 1,0-1,0-1,1 1,-1-1,0 0,1 0,0 0,-1 0,1-1,-1 0,1 0,4 0,5-1,0 0,-1-1,1 0,-1-1,0-1,1 0,-2-1,1 0,11-7,-11 4,0 0,0 0,-1-1,-1-1,0 0,0 0,-1-1,0-1,3-4,-10 11,1 0,-1 0,-1 0,1-1,-1 1,1-1,-2 1,1-1,-1 0,0 0,0 0,0 0,-1 0,0 0,0 0,0 0,-1 0,0 0,0 0,-1 1,1-1,-1 0,-1 1,-1-5,1 3,-1 0,1 0,-1 1,0-1,-1 1,1 0,-1 1,-1-1,1 1,-1 0,0 0,0 0,0 1,-1 0,1 0,-1 1,0 0,0 0,0 0,-1 1,1 0,0 1,-1 0,0 0,1 0,-1 1,1 0,-1 0,0 1,1 0,-1 1,-6 1,-11 10</inkml:trace>
  <inkml:trace contextRef="#ctx0" brushRef="#br0" timeOffset="365.969">544 134,'1'42,"2"-1,1 1,2-1,2 0,4 7,17 14,-28-61,-1 0,1 1,0-1,0 0,0 0,0 0,1 0,-1 0,0 0,0 0,1 0,-1 0,0 0,1-1,-1 1,1 0,-1-1,1 0,-1 1,1-1,-1 0,1 0,-1 1,1-1,-1 0,1-1,-1 1,1 0,0 0,-1-1,1 1,-1-1,0 1,1-1,-1 0,1 1,-1-1,0 0,1 0,-1 0,8-8,-1-1,0 1,0-1,-1 0,-1-1,0 0,0 0,-1 0,1-4,18-33,14-17,3 2,3 1,23-23,-50 68,-2 4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35.1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57 713,'-5'33,"-1"17,0-2</inkml:trace>
  <inkml:trace contextRef="#ctx0" brushRef="#br0" timeOffset="152.707">1 261,'0'0</inkml:trace>
  <inkml:trace contextRef="#ctx0" brushRef="#br0" timeOffset="603.019">368 402,'44'-58,"-3"-2,-2-3,-3 0,16-45,-37 58,-33 77,5 21,2 2,2-1,2 1,3 0,2 1,1-1,6 32,-3 22,0-24,-4 0,-4-1,-2 0,-12 38,14-85,-2 1,-1-2,-2 1,-1-1,-1-1,-2 0,-1-1,-1-1,-1 0,-2-2,0 0,-24 22,42-45,1-1,0 1,-1-1,1 0,-1 0,0 0,0 0,0 0,0 0,0-1,0 1,0-1,0 1,-1-1,1 0,-1 0,1 0,-1 0,1 0,-1-1,0 1,1-1,-1 1,0-1,1 0,-1 0,0 0,1-1,-1 1,0-1,1 1,-1-1,1 0,-1 0,1 0,-1 0,1-1,0 1,-1-1,1 1,0-1,0 0,0 1,0-2,-2-8,1 0,0-1,1 0,0 0,1 1,0-1,1 0,0 0,1 0,0 0,1 0,1 0,0 1,0-1,1 1,0 0,1 0,0 0,1 1,0 0,2-1,179-285,-175 276,1 0,1 1,0 1,2 0,0 0,1 2,4-2,3 0</inkml:trace>
  <inkml:trace contextRef="#ctx0" brushRef="#br0" timeOffset="887.255">762 627,'-12'37,"0"-1,3 1,1 1,1 0,1 24,5-58,1 0,0-1,0 1,0 0,1-1,-1 1,1 0,0-1,0 1,0-1,0 1,1-1,-1 1,1-1,0 0,0 0,0 0,1 0,-1 0,1 0,-1-1,1 1,0-1,0 0,0 0,0 0,1 0,-1 0,0-1,1 0,-1 1,1-1,0 0,-1-1,1 1,0-1,-1 1,1-1,0 0,-1-1,1 1,0-1,-1 1,1-1,0 0,-1 0,1-1,-1 1,2-2,5-2,1 0,-1-1,0 0,-1-1,1 0,-1-1,-1 0,1 0,-1-1,-1 0,0-1,0 1,-1-1,0-1,-1 1,0-1,0 0,-1 0,-1 0,0 0,0-1,-1 0,-1 1,0-1,0 0,-1 0,-1 1,0-2,1 9,-1-1,1 0,-1 0,0 1,0-1,-1 0,1 1,-1 0,0-1,0 1,-1 0,1 0,-1 0,0 0,0 0,0 1,0-1,-1 1,0 0,1 0,-1 0,0 1,0-1,-1 1,1 0,0 0,-5-1,-9 3</inkml:trace>
  <inkml:trace contextRef="#ctx0" brushRef="#br0" timeOffset="1151.261">1129 967,'-4'-24,"2"-23,2-7,6 5,2 6,4 5,1 5,2 8,-1 3,2 1,2 3,-1 6</inkml:trace>
  <inkml:trace contextRef="#ctx0" brushRef="#br0" timeOffset="1655.608">1299 910,'117'-222,"-55"153,-60 67,0 0,0 0,0 1,0-1,0 1,0 0,0-1,1 1,-1 0,0 0,1 0,-1 1,1-1,-1 1,1-1,-1 1,1 0,-1 0,1 0,-1 0,1 0,-1 1,1-1,-1 1,1-1,-1 1,1 0,-1 0,0 0,0 0,1 1,-1-1,0 1,0 0,1 1,-1 0,0 0,-1 0,1 1,-1-1,1 0,-1 1,0 0,0-1,-1 1,1-1,-1 1,1 0,-1 0,0-1,-1 1,1 0,-1-1,1 1,-1-1,0 1,-1-1,0 3,1-2,-1 0,1 0,0 0,0 0,1 1,-1-1,1 0,0 0,0 0,1 1,-1-1,1 0,0 0,0 0,0 0,0 0,1 0,0 0,0-2,-1-1,1-1,0 1,0 0,0 0,0-1,0 1,-1-1,1 1,0-1,0 0,0 0,0 0,0 0,0 0,0 0,0-1,0 1,0-1,0 1,0-1,0 0,0 0,-1 1,1-1,0-1,-1 1,1 0,0 0,-1-1,0 1,1 0,0-2,3 0,116-100,-120 102,-1 0,1-1,1 1,-1 0,0 0,0-1,0 1,1 0,-1 0,1 1,-1-1,0 0,1 0,0 1,-1-1,1 1,-1-1,1 1,0-1,-1 1,1 0,0 0,-1 0,1 0,0 0,-1 0,1 1,0-1,-1 1,1-1,-1 1,1-1,-1 1,1 0,-1 0,1 0,-1 0,0 0,1 0,-1 0,0 0,0 0,0 0,0 1,0-1,0 1,0-1,0 1,-1-1,1 1,0-1,-1 1,1-1,-1 1,0 0,0-1,1 1,-1 0,0-1,-19 164,24-147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34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60,'-23'88,"20"-74,0 1,1 1,1-1,0 0,1 0,1 0,0 1,1-1,3 10,-4-21,1-1,-1 1,1-1,0 1,0-1,1 0,-1 1,1-1,-1 0,1-1,0 1,0 0,0-1,1 0,-1 1,0-1,1-1,0 1,-1 0,1-1,0 0,0 0,-1 0,1 0,0-1,0 1,0-1,0 0,0 0,0-1,0 1,0-1,0 0,0 0,0 0,1-1,7-2,-1 0,0-1,0 0,0-1,-1 0,1-1,-2 0,1-1,-1 0,0 0,4-5,-1-4,0 0,-1 0,0-1,-1 0,-2-1,0 0,-1-1,0 0,-2 0,3-18,-8 2,-3 30</inkml:trace>
  <inkml:trace contextRef="#ctx0" brushRef="#br0" timeOffset="665.232">427 399,'168'-223,"-69"61,-89 149,-9 20,-9 29,6-27,-4 21,2 0,0 0,2 1,2-1,2 24,-1-50,0-1,0 0,0 0,1 0,-1 0,1 0,0 0,0 0,0-1,0 1,1-1,-1 1,0-1,1 0,0 0,0 0,-1 0,1-1,0 1,0-1,1 1,-1-1,0 0,0-1,1 1,-1 0,0-1,1 0,-1 0,0 0,1 0,-1 0,0-1,1 1,-1-1,0 0,1 0,-1 0,0 0,0-1,0 1,0-1,0 0,-1 0,1 0,0 0,-1-1,0 1,1-1,0-1,14-11,-2 0,0-1,0 0,-2-2,0 1,-1-2,-1 1,0-2,-2 1,0-1,-1-1,1-7,-7 3,-4 23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45.9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25 280,'2'3,"-1"0,0 0,1 0,0 0,-1 0,1-1,0 1,0-1,1 1,-1-1,0 0,1 0,0 0,-1 0,1 0,0-1,0 1,0-1,0 0,0 0,0 0,0 0,3 0,2 1,0-1,0 0,0 0,0-1,-1 0,1 0,0-1,0 0,0 0,0-1,-1 0,1 0,-1-1,1 0,-1 0,0-1,0 0,-1 0,1-1,-1 0,0 0,0 0,-1-1,1 0,-1 0,0 0,-1 0,0-1,0 0,0 0,-1 0,0-1,0 1,-1 0,2-5,-4 9,0 1,0 0,0 0,-1 0,1 0,0 0,-1 0,1 0,-1 0,1 0,-1 0,0 0,0 1,0-1,0 0,0 0,-1 1,1-1,0 1,-1-1,1 1,-1-1,0 1,1 0,-1 0,0 0,0 0,0 0,0 0,0 1,0-1,0 0,0 1,0 0,0-1,0 1,-77 8,66-4,0 2,0 0,1 0,-1 1,2 1,-1 0,1 1,0 0,1 0,0 1,0 1,1 0,1 0,-1 1,-1 4,9-12,-1 0,1 1,0-1,0 1,1-1,-1 1,1-1,0 1,0-1,1 1,-1-1,1 1,0-1,0 0,1 1,-1-1,1 0,0 0,0 0,0 0,1 0,-1 0,1-1,0 1,0-1,0 0,0 0,1 0,-1 0,1 0,4 1,4 5,0-2,1 0,0 0,0-1,0 0,1-2,0 1,0-2,8 2,-2-3,-1 0,1-1,-1-1,1 0,-1-2,0 0,1-2,-1 0,0 0,-1-2,1-1,-1 0,-1-1,1-1,11-8,0 1,-2-2,0 0,-1-1,-1-2,-1-1,-1 0,0-2,-2-1,-1 0,-1-2,4-9,-1-49,-21 83,-1 0,0 0,0 0,0 0,0 0,0 0,0 1,0-1,-1 0,1 0,-1 0,1 0,-1 0,0 1,0-1,1 0,-1 1,-1-1,1 1,0-1,0 1,0-1,-1 1,1 0,-1-1,1 1,-1 0,1 0,-1 0,0 0,0 1,1-1,-1 0,0 1,0-1,0 1,0 0,1-1,-1 1,0 0,0 0,0 0,0 1,-4 0,0 0,1 0,0 1,-1 0,1 0,0 1,0-1,0 1,0 0,0 0,1 1,-1 0,1-1,0 1,0 1,1-1,-1 1,1-1,0 1,0 0,0 0,1 0,0 0,-1 2,5-3,-1 0,1 1,0-1,0 0,1 0,-1 0,1 0,0 0,0-1,0 1,0-1,0 0,1 0,0 0,0 0,-1-1,1 1,1-1,-1 0,0 0,1-1,-1 1,0-1,1 0,0 0,-1-1,2 1,3 1,102 40,-107-40,0 0,0 1,-1 0,1 0,-1 0,0 0,0 1,0-1,0 1,0 0,-1 0,0 0,0 0,0 0,0 0,-1 0,1 1,-1-1,0 1,-1-1,1 1,-1-1,0 1,0 2,-2 5,0 0,-1-1,0 1,-1-1,-1 0,0 0,0 0,-1 0,-6 8,-15 32,21-38,-21 64,27-75,0 0,-1 0,1 0,0 0,1 0,-1 0,0 0,1 0,-1-1,1 1,-1 0,1 0,0 0,0-1,0 1,0 0,0-1,0 1,0-1,1 1,-1-1,1 1,-1-1,1 0,-1 0,1 0,0 0,-1 0,1 0,0 0,0-1,-1 1,1-1,0 1,0-1,0 1,0-1,1 0,21 3,0-3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47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 88,'40'-16,"-13"3,0 2,1 0,0 2,1 2,-1 0,2 2,-1 1,19 0,-46 4,0 0,0 0,0 0,0 0,0 0,0 0,0 1,0-1,0 1,0-1,0 1,-1 0,1-1,0 1,0 0,0 0,-1 1,1-1,-1 0,1 1,-1-1,1 0,-1 1,0 0,1-1,-1 1,0 0,0-1,-1 1,1 0,0 0,0 0,-1 0,1 0,-1 0,0 0,0 0,1 0,-1 0,-1 0,1 0,0 0,0 0,-1 0,0 2,-36 86,18-59,-2-1,0-1,-2 0,-23 20,-96 103,129-141,3-4,1 0,0 0,0 1,1 1,0-1,0 1,1 1,0-1,1 1,-1 3,6-11,0 1,0-1,1 1,-1-1,1 1,0 0,0-1,0 1,0 0,0-1,0 1,1-1,-1 1,1-1,0 1,0-1,0 1,0-1,0 1,0-1,1 0,-1 0,1 0,-1 0,1 0,0 0,0 0,0 0,0-1,0 1,0-1,1 1,1 0,86 29,-85-29,18 4,1-1,-1 0,1-2,1-1,-1-1,0 0,0-2,0-1,0-1,0-1,1-2,-2-4,-5-2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5:26.8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1 853,'2'7,"1"-1,1 0,-1 0,1 0,0-1,0 1,1-1,0 0,0 0,0-1,0 1,1-1,-1 0,1-1,0 1,0-1,1 0,-1-1,0 0,1 0,0 0,0-1,-1 1,1-2,0 1,0-1,0 0,0 0,0-1,-1 0,1 0,0-1,0 0,-1 0,1 0,2-2,12-11,0-1,-1-1,-1-1,0 0,-1-1,-1-1,-1-1,4-8,20-23,84-124,-121 173,-1 0,1 0,-1 0,1 1,0-1,0 1,0 0,0-1,1 1,-1 1,0-1,1 0,-1 1,1 0,0 0,0 0,-1 0,1 1,0-1,0 1,0 0,-1 0,1 0,0 1,0-1,-1 1,1 0,0 0,-1 1,1-1,0 0,-1 1,0 0,1 0,1 2,7 5,0 1,0 1,-1 0,-1 0,0 1,-1 1,0-1,0 1,-2 1,0 0,0 0,-1 0,-1 1,0-1,-1 1,0 6,-5-11,0-1,0 0,-1 0,0 0,-1 0,0-1,0 1,-1-1,0 1,0-1,-1 0,0-1,-1 1,1-1,-2 0,1-1,-1 1,0-1,0 0,0-1,-1 0,0 0,0-1,0 0,-8 3,-6-2,1-1,-1-1,1-1,-1-1,0-1,0-1,-3-1,-24 1,-31-17,62 6</inkml:trace>
  <inkml:trace contextRef="#ctx0" brushRef="#br0" timeOffset="613.203">1016 628,'-14'104,"4"0,5 0,5 63,0-150,1-2,-1 0,-1 0,0 0,-2-1,1 1,-2-1,0 1,0-1,-2 0,1-1,-2 1,6-12,1-1,-1 0,0 1,0-1,0 0,1 0,-1 0,0 0,0 0,-1 0,1 0,0 0,0 0,0-1,-1 1,1 0,0-1,-1 1,1-1,0 1,-1-1,1 0,-1 0,1 1,0-1,-1 0,1 0,-1 0,1-1,-1 1,1 0,0 0,-1-1,1 1,-1-1,1 0,0 1,0-1,-1 0,1 1,0-1,0 0,0 0,0 0,0 0,0 0,0 0,0-1,0 1,0 0,1 0,-1-1,1 1,-1 0,1-1,-1 1,1 0,0-1,-1 1,1-1,0 1,0-1,0 1,0-1,0 1,1 0,-1-1,2-34,1 1,2 0,2 0,0 0,3 1,1 0,1 1,2 1,15-26,-2-2,4 2,2 1,2 2,38-46,-66 92,0 0,0 0,1 0,0 1,0 0,1 1,0 0,0 0,1 1,-1 0,2 1,-1 0,0 1,1 0,0 0,0 1,3 0,-11 3,0 1,-1-1,1 1,0 0,-1 0,1 0,-1 0,1 0,-1 0,1 1,-1-1,0 1,0 0,0 0,0 0,0 0,0 0,0 0,-1 0,1 0,-1 1,1-1,-1 1,0-1,0 1,0 0,-1-1,1 1,0 0,-1-1,0 1,0 2,-8 92,2-75,0 0,-2-1,0 1,-2-2,0 1,-1-1,-1-1,-1 0,0-1,-2 0,0-1,-1-1,0 0,-2-1,0-1,0 0,-1-2,-1 0,-4 1,23-12,0 0,-1 1,1-1,-1 0,1 0,-1 0,1 0,-1 0,0-1,0 1,1 0,-1-1,0 1,0-1,0 0,0 0,0 1,1-1,-1 0,0-1,0 1,0 0,0 0,0-1,1 1,-1-1,0 0,0 1,1-1,-1 0,0 0,1 0,-1 0,1-1,-1 1,1 0,0 0,-1-1,1 1,0-1,0 1,0-1,0 0,0 1,1-1,-1 0,0 0,1 0,-1 1,1-1,0 0,0 0,-1 0,1 0,0 0,1 0,6-19,3 3</inkml:trace>
  <inkml:trace contextRef="#ctx0" brushRef="#br0" timeOffset="1065.402">1666 740,'37'-2,"0"-2,-1-2,0-2,0 0,0-3,-1-1,22-11,-53 21,-1 1,1-1,-1 1,0-1,1 0,-1 0,0-1,0 1,0-1,0 1,-1-1,1 0,-1 0,0 0,1 0,-1-1,-1 1,1 0,0-1,-1 1,0-1,0 0,0 0,0 1,-1-1,1 0,-1 0,0 0,0 1,0-1,-1 0,1 0,-1 0,0 1,0-1,0 0,-1 1,1-1,-1 1,0-1,-1-1,-1 1,1 1,-1-1,0 1,0 0,-1 0,1 0,-1 0,1 1,-1 0,0 0,0 0,0 0,0 1,0 0,0 0,0 0,0 1,-1-1,1 2,0-1,0 0,-1 1,1 0,0 0,0 0,0 1,0 0,0 0,1 0,-1 0,-137 88,130-83,1 0,0 1,0 1,1-1,0 2,1-1,0 2,0-1,1 1,0 0,1 1,0 0,1 0,1 0,0 1,0 0,1 0,1 0,0 0,1 3,4-9,1 0,0-1,0 1,1-1,0 0,0 0,0 0,1-1,0 0,0 0,0 0,0 0,1-1,0 0,0 0,0 0,1-1,-1 0,1 0,0 0,-1-1,1 0,0-1,0 0,1 0,-1 0,0-1,0 0,0 0,0-1,1 0,0 0,36-7,0-2,0-2,-1-1,-1-3,0-1,-2-2,6-6,8 0,-26 9,-6 3</inkml:trace>
  <inkml:trace contextRef="#ctx0" brushRef="#br0" timeOffset="1379.803">2597 515,'-50'14,"1"2,1 3,1 1,-28 18,65-33,1 1,0 0,1 0,0 1,0 0,0 0,1 1,0 0,0 0,-2 5,7-9,0-1,0 1,0-1,0 1,1-1,0 1,-1 0,1 0,1 0,-1-1,0 1,1 0,0 0,0 0,0 0,1 0,-1 0,1 0,0 0,0 0,0-1,0 1,1 0,0-1,-1 1,1-1,1 1,-1-1,0 0,7 3,1 0,0 0,-1-1,2 0,-1-1,0 0,1-1,0 0,0-1,0 0,0 0,0-1,0-1,0 0,0 0,0-1,0-1,0 0,3-1,2 0,0 0,-1-2,1 0,-1 0,0-1,-1-1,0-1,0 0,0-1,-1 0,-1-1,1 0,7-10,-6 7,-1 3</inkml:trace>
  <inkml:trace contextRef="#ctx0" brushRef="#br0" timeOffset="1613.796">3020 515,'-19'43,"-11"24,-1 6,6-6,6-9,7-9,10-13,10-13,4-10</inkml:trace>
  <inkml:trace contextRef="#ctx0" brushRef="#br0" timeOffset="1763.709">2907 261,'0'0</inkml:trace>
  <inkml:trace contextRef="#ctx0" brushRef="#br0" timeOffset="2419.944">3472 515,'-55'34,"2"2,1 3,-44 42,23 5,71-84,0 1,0 0,1 0,-1 0,1-1,-1 1,1 1,0-1,1 0,-1 0,0 0,1 0,0 1,-1-1,1 0,1 0,-1 0,0 1,1-1,0 0,-1 0,1 0,1 0,-1 0,0 0,1 0,-1 0,1 0,0-1,0 1,0-1,2 2,-1-1,1 0,-1-1,1 1,0-1,0 0,0 0,0-1,0 1,0-1,1 0,-1 0,0 0,1-1,-1 1,1-1,-1 0,0 0,1-1,-1 0,1 1,-1-1,0-1,0 1,0 0,1-1,-2 0,1 0,0 0,0-1,0 0,104-87,-104 86,132-163,-136 168,0-1,0 0,0 0,0 1,1-1,-1 0,0 0,0 1,1-1,-1 0,0 0,1 0,-1 1,0-1,1 0,-1 0,0 0,1 0,-1 0,0 0,1 0,-1 1,0-1,1 0,-1 0,0 0,1-1,-1 1,0 0,1 0,-1 0,0 0,1 0,-1 0,0 0,1-1,-1 1,0 0,1 0,-1 0,0-1,0 1,1 0,-1 0,0-1,0 1,1 0,-1 0,0-1,0 1,0 0,0-1,0 1,1 0,-1-1,0 1,0 0,0-1,0 1,0-1,-3 36,1-23,1-8,0 1,1 1,0-1,-1 0,2 0,-1 0,1 0,-1 0,1 0,1 0,-1 0,1-1,0 1,0 0,0-1,0 1,1-1,0 0,0 0,0 0,0 0,1 0,0-1,-1 1,1-1,0 0,1-1,-1 1,0-1,1 1,0-1,3 1,4 0,0 0,0 0,1-1,-1-1,1 0,-1-1,1 0,0-1,-1 0,1-1,-1 0,0-1,0-1,0 0,0 0,-1-2,1 1,-1-1,1-2,22-12,-2-3,0 0,-2-2,-1-1,14-17,-20 20,0-1,-2 0,-1-2,-1 0,-1-1,-1-1,-2-1,0 0,-3-1,0 0,-2-1,-1 0,-1-1,-2 0,-1 0,-2 0,-1-5,-2 33,0 0,0 0,-1 0,1 0,-1 0,0 0,0 0,-1 1,1-1,-1 0,1 1,-1-1,0 1,-1 0,1 0,0-1,-1 1,0 1,0-1,0 0,0 1,0-1,0 1,-1 0,1 0,-1 1,1-1,-1 1,0-1,0 1,0 0,0 1,1-1,-1 1,0-1,0 1,0 0,0 1,0-1,0 1,-2 0,-2 0,0 1,0 0,0 0,0 1,0-1,0 2,1-1,-1 1,1 1,0-1,0 1,1 0,-1 1,1-1,1 1,-1 0,1 1,0 0,0 0,1 0,-3 4,-2 6,1 0,1 0,0 1,1 0,1 0,1 1,0-1,2 1,0 0,-1 9,1 0,2-1,1 1,0 0,3-1,0 0,2 0,0 0,2 0,1-1,1 0,6 9,-6-16,1-1,1 0,1-1,0 0,1 0,1-2,0 0,1-1,1 0,14 9,-22-17,1 0,0 0,0-1,0 0,0 0,1-1,0-1,0 0,0 0,3-1,8 0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47.2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26,'19'0,"21"0,8 0,-4-5,-5-1,-3 0,-4 1,-8 1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50.5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318 474,'-14'0,"1"1,-1 0,0 1,0 1,1 0,0 0,-1 1,1 1,1 1,-1-1,1 2,0 0,0 0,1 1,0 1,0 0,1 0,0 1,1 0,0 1,1 0,0 0,0 1,2 0,-1 0,-1 6,6-14,-1-1,1 1,0-1,1 1,-1 0,1 0,-1 0,1 0,1 0,-1 0,0 0,1 0,0 0,0 0,0 0,0 0,1 0,0 1,-1-1,1 0,1 0,-1-1,1 1,-1 0,1 0,0-1,1 1,-1-1,1 0,-1 0,1 1,0-2,0 1,0 0,0-1,1 1,-1-1,1 0,-1 0,1 0,1 0,7-1,-1 1,1-2,0 1,0-2,0 0,-1 0,1-1,0 0,-1-1,1 0,-1-1,0 0,0-1,-1-1,0 1,9-7,140-131,-121 103,-17 19,-2 0,0-2,-2 0,0-2,-1 0,-2 0,-1-1,-1-1,-1 0,-1-1,-1 0,-2 0,-1-1,0-10,-4 32,-1 0,0 1,-1-1,0 0,0 0,0 0,-1 1,0-1,0 0,-1 1,1-1,-2 1,1-1,-1 1,0 0,0 0,0 0,-1 0,0 1,0-1,-1 1,1 0,-1 1,0-1,-1 1,1 0,-1 0,1 0,-1 1,0 0,-1 0,1 0,0 1,-1 0,0 0,1 1,-1 0,0 0,1 1,-1-1,0 2,-3-1,2 3,0-1,0 1,0 0,1 1,0 0,0 0,0 1,0 0,0 0,1 0,0 1,0 0,1 0,0 0,0 1,0 0,1 0,0 0,0 1,1-1,0 1,0 0,1 0,-2 7,1 0,0 0,2 1,-1-1,2 1,0-1,1 1,0-1,2 0,-1 1,2-1,0 0,1-1,0 1,103 159,-30-60,20 71,-85-167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51.5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360 628,'-13'-3,"0"0,0 1,0 0,0 1,0 1,0 0,0 0,0 2,0-1,0 2,0 0,1 0,-1 1,1 1,-4 2,13-6,0 0,1 0,-1 1,1-1,0 1,-1 0,1-1,0 1,0 0,0 1,0-1,0 0,1 0,-1 1,1-1,-1 1,1 0,0-1,0 1,0 0,0 0,1-1,-1 1,1 0,-1 0,1 0,0 0,0 0,1 0,-1-1,1 1,-1 0,1 0,0 0,0-1,0 1,0 0,0-1,1 1,-1-1,1 1,0-1,0 0,0 0,0 0,0 0,0 0,0 0,3 1,4 6,-2-5,0 0,0 1,-1 0,0 0,0 1,0 0,-1 0,1 0,-2 1,1 0,-1-1,0 2,0-1,-1 0,0 1,0 0,0-1,-1 1,-1 0,1 0,-1 0,-1 1,0-1,0 0,0 0,-1 0,0 0,-1 0,0 2,-2-5,0-1,-1 1,0-1,1-1,-1 1,-1-1,1 0,0 0,-1 0,0 0,0-1,1 0,-1-1,0 1,0-1,-1 0,1-1,0 1,0-1,0-1,-1 1,1-1,0 0,-4-1,-5 1,12 2,0 0,0-1,0 0,0 0,0 0,0 0,0 0,0-1,0 1,0-1,1 0,-1 0,0 0,0 0,1 0,-1 0,0-1,1 0,0 1,-1-1,1 0,0 0,0 0,0 0,0-1,0 1,0-1,1 1,-1-1,1 1,0-16</inkml:trace>
  <inkml:trace contextRef="#ctx0" brushRef="#br0" timeOffset="800.498">641 685,'-2'17,"1"1,1-1,1 1,0-1,1 0,1 1,0-1,2 0,0 0,1-1,0 0,7 12,-11-25,0 1,1-1,-1 1,1-1,0 0,0 0,0 0,0-1,0 1,1-1,-1 1,1-1,0 0,0-1,0 1,-1 0,1-1,1 0,-1 0,0-1,0 1,0-1,0 1,1-1,-1-1,0 1,0-1,0 1,0-1,0 0,0-1,0 1,0-1,0 1,0-1,-1 0,1-1,-1 1,1-1,-1 1,0-1,1-2,19-13,-2-1,0 0,-1-2,-1-1,-1 0,-1-2,-1 1,1-5,1-13,-22 54,3-8,-1-1,-1 1,1 0,0 0,1 0,-1 0,1 0,0 0,1 0,-1 0,1 0,0 1,0-1,0 0,1 0,0 1,0-1,0 0,1 0,-1 0,1-1,0 1,1 0,-1-1,1 1,0-1,0 0,1 0,-1 0,1 0,0 0,0-1,0 0,3 2,2-2,0 0,1-1,-1-1,0 1,1-1,-1-1,1 0,-1 0,1-1,-1-1,1 1,-1-1,0-1,0 0,0 0,0-1,0 0,-1 0,5-4,143-115,-40-13,-114 134,0 0,-1 0,1 0,0 0,-1 0,1 0,-1 0,0 0,0 0,0-1,0 1,0 0,0-1,-1 1,1-1,-1 1,1-1,-1 1,0-1,0 1,0-1,-1 0,1 1,-1-1,1 1,-1 0,0-1,0 1,0-1,0 1,0 0,0 0,-1 0,1 0,-1 0,1 0,-1 0,0 0,0 0,0 1,0-1,0 1,0 0,0-1,-1 1,1 0,0 0,-1 0,1 1,-1-1,1 1,-2-1,-2 1,0 0,0 1,0 0,1 0,-1 0,1 1,-1 0,1 0,-1 0,1 0,0 1,0 0,0 0,0 1,1-1,-1 1,1 0,0 0,0 0,0 1,1 0,0-1,0 1,0 0,0 1,1-1,0 0,0 1,0-1,1 1,-1 0,1-1,1 3,3-4,0 1,1-1,-1 0,1 0,0-1,0 1,1-1,-1 0,1 0,0 0,0-1,0 0,0 0,0 0,0 0,0-1,1 0,-1 0,0 0,1-1,-1 0,1 0,-1 0,1-1,-1 1,0-1,1-1,1 0,7 2,-9-1,-1 0,0 0,0 1,0-1,0 1,1 0,-1 1,0-1,0 1,0 0,1-1,-1 2,0-1,0 1,-1-1,1 1,0 0,0 0,-1 1,1-1,-1 1,0-1,0 1,0 0,0 1,0-1,-1 0,0 1,1-1,-1 1,1 3,1 75,-5-73,1 0,-1 0,1 0,1 0,0 0,0-1,1 1,0 0,0-1,1 1,1 1,8 9</inkml:trace>
  <inkml:trace contextRef="#ctx0" brushRef="#br0" timeOffset="1465.91">1939 374,'14'2,"0"-1,0-1,0 0,0-1,0 0,0-1,-1-1,1 0,-1-1,1 0,-1-1,-1 0,1-2,-1 1,0-1,0-1,-1 0,0-1,0 0,-1 0,0-1,-1-1,0 0,4-6,-6 7,0 0,-1 0,0-1,0 0,-1 0,-1 0,0-1,0 1,-1-1,0 0,-1 0,-1 0,0 0,-1 0,0 0,0-1,-2 1,0-5,2 16,-1 0,1 0,0 1,0-1,-1 1,1-1,0 0,-1 1,1-1,0 1,-1-1,1 0,-1 1,1-1,-1 1,0 0,1-1,-1 1,1-1,-1 1,0 0,1 0,-1-1,0 1,1 0,-1 0,0 0,1 0,-1-1,0 1,1 0,-1 0,0 1,0-1,1 0,-1 0,0 0,1 0,-1 1,0-1,1 0,-1 0,0 1,1-1,-1 1,1-1,-1 0,1 1,-1-1,1 1,-1 0,1-1,-1 1,1-1,0 1,-1-1,1 1,0 0,0-1,-1 1,1 0,0 0,-27 41,6 10,3-1,2 2,2 1,3-1,2 2,-1 31,-11 425,-26-128,44-367,0 0,0 0,-2-1,0 1,-1-1,0 0,-1-1,-1 1,-1-1,1-1,-2 0,0 0,-1-1,0 0,-1-1,0 0,0-1,-1 0,-1-1,-12 6,23-13,0-1,-1 0,1 0,-1 0,1 0,-1-1,1 1,-1-1,1 0,-1 0,0 0,1-1,-1 1,1-1,-1 0,1 0,0 0,-1 0,1-1,0 0,0 1,0-1,0 0,0 0,0 0,0-1,1 1,-1-1,1 0,0 1,0-1,0 0,0 0,0 0,0-1,1 1,0 0,0-1,0 1,0-1,0 1,1-1,-1 1,1-1,0 0,0-21,2-1,1 1,1 0,1 0,1 0,1 0,1 1,2 0,0 1,1 0,2 1,3-5,36-63,4 3,3 2,41-42,-56 76,-34 37</inkml:trace>
  <inkml:trace contextRef="#ctx0" brushRef="#br0" timeOffset="2579.465">2560 657,'-23'12,"0"2,0 0,2 2,0 0,0 1,2 1,0 1,2 1,0 0,1 1,-5 9,19-27,0-1,1 1,-1 0,0 0,1-1,0 1,-1 0,1 0,0 1,1-1,-1 0,0 0,1 0,0 1,0-1,0 0,0 0,0 0,1 1,-1-1,1 0,0 0,0 0,0 0,1 0,-1 0,0 0,1 0,0-1,0 1,0 0,0-1,0 0,1 1,-1-1,0 0,1 0,0 0,0-1,-1 1,1-1,0 1,0-1,0 0,0 0,2 0,6-3,0 0,-1-1,1 0,-1-1,0 0,0-1,0 0,0-1,-1 0,0 0,0-1,0 0,-1 0,-1-1,1 0,-1-1,5-6,109-149,-121 163,0 1,0-1,1 0,-1 0,0 0,0 0,1 1,-1-1,1 0,-1 0,0 1,1-1,0 0,-1 1,1-1,-1 0,1 1,0-1,-1 1,1-1,0 1,0-1,-1 1,1 0,0-1,0 1,0 0,-1 0,1-1,0 1,0 0,0 0,0 0,0 0,0 0,-1 0,1 0,0 1,0-1,0 0,0 0,-1 1,1-1,0 0,0 1,-1-1,1 1,0-1,0 1,-1-1,1 1,-1 0,1-1,0 1,-1 0,1-1,-1 1,0 0,1 0,14 57,-12-42,42 76,-43-89,0-1,0 0,0 0,1 0,-1-1,1 1,-1-1,1 1,-1-1,1 0,0 0,0 0,-1 0,1 0,0-1,0 1,0-1,0 0,0 0,0 0,0 0,0-1,0 1,0-1,-1 1,1-1,0 0,0 0,0 0,-1-1,1 1,-1-1,3-1,145-144,-125 129,1 2,0 0,1 2,0 1,26-7,-38 16,6-1,-35-2,6 6,0 1,0 0,0 0,0 1,0-1,0 2,0-1,1 1,-1 0,0 1,1 0,0 0,-1 1,1 0,1 0,-1 0,0 1,1 0,0 0,0 1,1 0,0 0,0 0,0 1,-1 2,5-3,1 1,0 0,0 0,0 0,1 0,0-1,0 1,1 0,0-1,0 1,1-1,-1 0,1 0,1 0,-1 0,1 0,0-1,0 1,1-1,0 0,0 0,0-1,0 0,2 1,-2 0,0-1,0 0,0 0,1 0,0-1,-1 0,1 0,1 0,-1-1,0 0,0 0,1-1,-1 0,1 0,0 0,-1-1,1 0,-1 0,1-1,5 0,129-46,-107 33,4-1,-2-1,0-2,-1-1,0-2,-2-1,-1-2,0-1,-2-1,2-5,-28 27,1 1,-1-1,0-1,0 1,-1 0,1-1,-1 0,0 0,0 0,0 0,-1 0,0-1,0 1,0-1,-1 1,0-1,0 0,0 1,-1-1,0 0,0 0,0 1,-1-1,1 0,-1 0,-1 1,1-1,-2-1,-1 5,-1 0,1 1,-1-1,0 1,0 0,1 0,-1 1,0-1,0 1,0 0,0 0,0 1,0 0,1-1,-1 2,0-1,0 0,1 1,-1 0,1 0,0 0,-1 1,1 0,0-1,0 1,1 1,-1-1,1 0,-2 2,-2 0,0 0,0 0,1 1,-1 0,1 0,0 0,1 1,0 0,0 0,0 0,1 1,0-1,0 1,1 0,0 0,0 1,1-1,0 0,1 1,0 0,0-1,1 1,0-1,0 1,1 0,0-1,0 1,1-1,1 1,-1-1,1 0,1 0,-1 0,1-1,4 6,5 1,1 0,0-1,1 0,1-1,0-1,0-1,1 0,0-1,1-1,0 0,1-2,-1 0,1-1,0 0,0-2,1-1,-1 0,6-1,-1 0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3:07.7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91 22,'-1'-1,"1"0,0 0,-1 0,1 0,0 0,-1 0,1 0,-1 0,0 0,1 0,-1 0,0 0,1 0,-1 1,0-1,0 0,0 1,0-1,0 0,0 1,0-1,0 1,0 0,0-1,0 1,0 0,0-1,0 1,0 0,0 0,0 0,0 0,-1 0,1 0,0 0,0 1,0-1,0 0,0 0,0 1,0-1,0 1,0-1,0 1,0 0,0-1,0 1,1 0,-1-1,0 1,0 0,1 0,-1 0,0 0,1 0,-1 0,1 0,-1 0,1 0,-1 0,1 0,0 0,0 0,-1 0,1 0,0 1,-9 25,1 0,1 0,2 1,1-1,0 1,2 1,2-1,0 0,5 27,-5-51,0 0,1 0,-1 0,1 0,0 0,0 0,0 0,0-1,1 1,0-1,-1 1,1-1,1 1,-1-1,0 0,1 0,0 0,-1 0,1-1,0 1,0-1,1 1,-1-1,1 0,-1 0,1-1,-1 1,1-1,0 0,0 0,0 0,-1 0,1-1,0 1,0-1,0 0,0 0,0-1,0 1,1-1,9-3,0-1,0 0,0 0,-1-1,0-1,-1 0,1-1,-1-1,-1 0,1 0,-2-1,1 0,-1-1,-1 0,0-1,-1 0,0 0,0-1,1-6,44-94,-53 113,0-1,1 0,-1 1,0-1,0 1,0-1,0 0,0 1,1-1,-1 1,0-1,1 0,-1 1,0-1,1 1,-1-1,1 1,-1 0,0-1,1 1,-1-1,1 1,0 0,-1-1,1 1,-1 0,1 0,-1-1,1 1,0 0,-1 0,1 0,-1 0,1 0,0 0,-1 0,1 0,0 0,-1 0,1 0,0 0,-1 0,1 0,-1 1,1-1,-1 0,1 0,0 1,-1-1,1 0,-1 1,1-1,-1 1,1-1,-1 1,0-1,1 1,-1-1,0 1,1-1,-1 1,0-1,1 1,-1 0,0-1,0 1,0-1,0 1,0 0,0-1,18 53,-17-46,0-1,0-1,0 1,0 0,1-1,-1 1,2-1,-1 0,0 1,1-1,0 0,0-1,1 1,-1 0,1-1,0 0,0 0,0 0,1 0,0-1,-1 0,1 0,0 0,0 0,1-1,-1 0,1 0,-1 0,1-1,-1 0,1 0,0 0,0-1,-1 1,1-2,0 1,2-1,3-4,0-2,-1 1,1-1,-1-1,-1 0,1 0,-1-1,-1 0,1-1,-2 0,1 0,-1 0,-1-1,0 0,-1 0,0-1,0 0,-1 0,-1 0,0-2,6-8,12-29,-24 64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3:08.0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0,'-5'34,"-2"15,1 0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3:08.1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3:08.4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0,'5'39,"1"26,0 8,-1-4,-1-9,-2-10,-1-9,-1-6,0 0,-5-1,-1-1,0-2,1-1,1-1,2 0,1-6</inkml:trace>
  <inkml:trace contextRef="#ctx0" brushRef="#br0" timeOffset="251.811">0 424,'43'-10,"24"-3,6 1,-6 2,-8 3,-15 3</inkml:trace>
  <inkml:trace contextRef="#ctx0" brushRef="#br0" timeOffset="681.189">508 0,'0'42,"-1"59,5 0,10 52,-11-135,-3-7,1 0,1-1,-1 1,2 0,-1-1,2 0,-1 0,1 0,1 0,0 0,0-1,1 0,0 0,7 8,-8-15,0-1,0 0,1 0,-1 0,0 0,1-1,-1 0,0 0,1 0,-1-1,0 0,0 0,1 0,-1 0,0-1,0 0,0 0,0-1,-1 1,1-1,-1 0,1 0,-1 0,0-1,0 0,-1 0,3-2,13-8,79-61,-97 74,0 0,0 0,0 0,1 0,-1 0,0 1,1-1,-1 0,0 1,1-1,-1 1,1-1,-1 1,1 0,-1 0,1 0,-1 0,1 0,-1 0,1 0,0 0,-1 0,0 1,1-1,-1 1,1-1,-1 1,1 0,-1-1,0 1,1 0,-1 0,0 0,0 0,0 0,0 0,0 0,0 0,0 1,0-1,0 1,25 68,-16-38,11 10,-9-28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3:14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341 228,'-8'-4,"-1"1,0 0,0 0,0 1,0 0,0 0,0 1,0 0,0 1,-1 0,1 0,0 1,0 1,0-1,0 1,0 1,0 0,0 0,1 0,-1 1,1 1,0-1,0 1,1 1,0 0,-1 0,-2 2,1 1,0 0,1 0,0 0,0 1,1 1,0-1,1 1,0 0,1 0,0 1,1 0,1 0,-1 0,2 0,0 0,0 0,1 1,0 4,2-11,-1 1,1-1,1 0,-1 0,1 0,0 0,0 0,1-1,0 1,0-1,0 1,0-1,1 0,0 0,0 0,0-1,1 0,0 0,0 0,0 0,0 0,0-1,1 0,-1-1,1 1,0-1,0 0,0 0,0-1,0 1,0-1,0-1,1 1,4-1,9-7,1-1,-1-1,-1 0,1-2,-2 0,0-1,0 0,-1-2,0 0,-1-1,2-4,-14 15,37-35,-3-1,-1-1,-3-3,27-42,-58 83,0 0,0 0,-1-1,0 1,0-1,0 0,0 1,0-1,-1 0,1 0,-1 0,0 0,-1 0,1-1,-1 1,1 0,-1 0,0 0,-1-1,1 1,-1 0,0 0,-1-2,1 5,-1 1,0 0,1 0,-1-1,0 1,1 1,-1-1,0 0,1 0,-1 1,0-1,1 1,-1-1,0 1,1 0,-1-1,1 1,-1 0,1 0,0 0,-1 0,1 0,0 1,0-1,0 0,0 1,0-1,0 0,0 1,0-1,0 1,1 0,-1-1,1 1,-1 0,1-1,0 2,-2-1,-3 5,0-1,0 1,1 0,-1 1,2-1,-1 1,1 0,0 0,1 0,-1 0,2 0,-1 0,1 1,1-1,-1 0,1 1,1-1,0 1,0-1,0 0,1 0,0 1,1-1,0-1,0 1,1 0,0-1,0 0,1 1,-1-2,2 1,1 1,1-1,1-1,0 0,0 0,1-1,-1-1,1 1,0-1,1-1,-1 0,1-1,-1 0,1 0,0-1,-1 0,1-1,0 0,0-1,0-1,-1 1,1-1,-1-1,1 0,-1-1,0 0,0 0,0-1,2-2,8-4,-1-1,0 0,0-2,-2 0,0-1,-1-1,0 0,-1-1,-1 0,-1-2,0 1,-1-2,-1 0,-1 0,2-10,-5 14,-4 11,0 0,0-1,-1 1,0-1,0 0,0 0,-1 0,1 0,-2 0,1 0,0 0,-1 0,0 0,-1 0,1 0,-1 0,-1 0,1 0,-1 0,0 0,-1-2,0 7,0 0,0 1,-1-1,1 1,0 0,0 0,0 0,0 0,-1 1,1-1,0 1,0 0,0 0,0 0,0 0,0 0,0 1,1 0,-1-1,0 1,1 0,-1 0,1 0,0 0,0 1,0-1,0 1,0-1,0 1,0 0,1 0,-1 2,-2-2,-3 4,1 0,-1 0,1 1,0-1,1 1,0 0,0 1,0-1,1 1,1 0,-1 0,2 0,-1 1,1-1,1 1,-1-1,2 1,-1-1,1 3,4-7,0-1,0 0,1 0,-1 0,1-1,0 0,-1 1,2-2,-1 1,0 0,0-1,1 0,-1-1,1 1,0-1,0 0,-1 0,1-1,0 1,0-1,0-1,-1 1,1-1,0 0,0 0,-1-1,1 0,2-1,22-5,-26 6,1 0,-1-1,0 1,1 1,0-1,-1 1,1-1,0 1,0 1,-1-1,1 1,0 0,0 0,0 0,0 1,0-1,-1 1,1 0,0 1,-1-1,1 1,-1 0,1 0,-1 0,0 1,0 0,0 0,0 0,0 0,-1 0,1 1,-1-1,0 1,0 0,0 1,8 21,-10-21,0-1,0 1,1 0,-1-1,1 1,0-1,1 0,-1 1,1-1,0 0,0-1,0 1,0 0,1-1,-1 0,1 0,0 0,0 0,0 0,1-1,-1 0,0 0,1 0,-1 0,1-1,0 0,0 0,10 1,0 0,0-2,0 0,0 0,0-2,0 0,0 0,-1-1,1-1,-1-1,0 0,0-1,0 0,-1-1,1-1,9-7,-2 2,-1-1,1-1,-2 0,0-2,-1 0,-1-1,-1-1,0 0,-2-2,0 1,-1-2,-1 0,-1 0,0-4,-10 23,0 1,0 0,0 0,0-1,0 1,-1-1,1 1,-1-1,0 1,0-1,0 1,0-1,0 1,0-1,0 1,-1-1,0 1,1 0,-1-1,0 1,0 0,0-1,-1 1,1 0,0 0,-1 0,1 0,-1 0,0 1,0-1,0 0,1 1,-2-1,1 1,0 0,0-1,0 1,-1 0,1 0,0 1,-1-1,1 0,-1 1,1 0,-1-1,1 1,-1 0,1 0,-1 0,1 1,-1-1,-1 1,-9 4,0 0,0 1,0 0,1 1,0 1,0 0,1 0,0 1,0 1,1 0,-5 6,8-9,1 1,0-1,0 1,1 0,0 0,0 1,1 0,0 0,0 0,1 0,1 0,-1 1,2-1,-1 1,1 5,0-10,1 0,0 0,1 0,-1 0,1 0,0 0,0 0,0-1,1 1,0 0,0-1,0 1,0-1,1 0,0 0,-1 0,1 0,1 0,-1 0,1-1,-1 0,1 1,0-1,0-1,1 1,-1-1,0 1,1-1,0-1,4 2,12 2,0-2,0 0,0-2,1 0,-1-2,0 0,0-1,0-1,0-1,0-1,-1-1,5-2,14-9,-1-1,0-1,-2-2,0-2,12-12,151-83,-143 89,-89 36,14 0,1 0,0 2,0 0,0 1,2 1,-1 1,1 0,1 1,0 1,1 0,1 1,0 0,0 1,2 1,-7 13,16-27,1 0,0 1,1-1,-1 0,0 1,1-1,0 1,0-1,0 0,0 1,0-1,1 1,-1-1,1 0,0 1,0-1,1 0,-1 0,0 0,1 0,0 0,0 0,0 0,0 0,0-1,1 1,-1-1,1 0,-1 0,1 0,0 0,0 0,0 0,0-1,0 1,0-1,0 0,1 0,-1 0,0 0,1-1,-1 0,1 1,-1-1,1 0,-1-1,3 1,15-6,0 0,0-2,-1 0,0-1,-1-1,0-1,-1-1,0 0,0-1,-2-1,1-1,-2 0,5-7,-15 17,16-17,-19 18,1 0,0 0,1 0,-1 1,1-1,0 1,-1 0,2 0,-1 0,0 0,0 1,1 0,-1 0,1 0,0 0,0 1,0 0,0 0,-2 3,1 0,-1 1,0-1,0 1,0 0,-1 0,1 0,-1 1,1-1,-1 1,0-1,0 1,-1 0,1-1,-1 1,0 0,0 0,0 0,0 0,-1 0,1 0,-1 0,0 1,2 7,-1-3,0-1,1 1,-1-1,2 0,-1 1,1-1,1 0,-1-1,1 1,1-1,-1 1,1-1,0 0,1-1,0 0,0 0,0 0,1 0,0-1,0 0,0-1,1 1,-1-1,1-1,0 1,0-2,0 1,5 0,3-1,1-1,-1-1,0 0,0-1,0-1,0 0,0-2,13-3,-11 0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3:15.8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1 653,'53'-48,"-2"-3,-3-1,-2-3,-2-1,6-16,112-217,-162 288,0 0,0-1,0 1,1 0,-1-1,0 1,1 0,-1-1,1 1,0 0,-1 0,1 0,0 0,0 0,0 0,0 0,0 0,0 0,0 0,0 0,0 0,0 1,0-1,0 0,1 1,-1-1,0 1,0 0,1-1,-1 1,0 0,1 0,-1 0,1-1,-1 2,0-1,1 0,-1 0,0 0,1 1,-1-1,0 0,0 1,1-1,-1 1,0 0,0-1,0 1,1 1,65 192,-47-151,2 0,1-2,3 0,1-2,2-1,9 7,16 33,-77-84,-143-75,-203-60,305 106,58 25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6:37.5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126 0,'-5'0,"-1"5,-5 2,0 4,-3 0,0 3,-1 0,1 2,-2-3,2 3,9-7,9-5,4-3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5:47.5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1016,'8'82,"-4"0,-3 0,-9 69,8-140,0 1,0-1,-1 0,-1 1,0-1,0 0,-1 0,-1 0,0 0,0 0,-1-1,0 0,-1 0,0 0,-1-1,0 0,0 0,-1 0,-1 0,8-9,0 1,1-1,-1 0,0 1,0-1,0 0,0 1,0-1,1 0,-1 0,0 0,0 0,0 0,0 0,0 0,0 0,0 0,1-1,-1 1,0 0,0 0,0-1,0 1,1-1,-1 1,0-1,0 1,1-1,-1 1,0-1,1 0,-1 1,1-1,-1 0,1 1,-1-1,1 0,-1 0,1 0,0 1,-1-1,1 0,0 0,0 0,0 0,0 0,-1 0,-4-45,9 20,0-1,2 1,1 1,2-1,0 1,1 1,2 0,0 0,9-10,-4 2,7-9,1 0,2 2,1 1,3 1,1 1,1 2,2 1,1 2,2 2,0 1,2 2,1 2,16-6,-48 25,0 0,0 1,0 0,1 1,0 0,-1 0,1 1,0 0,0 1,0 0,0 1,10 0,-18 1,0-1,0 1,0 0,0 0,-1 0,1 0,0 0,-1 0,1 0,-1 0,1 1,-1-1,0 1,1-1,-1 1,0-1,0 1,0 0,0-1,0 1,-1 0,1 0,0 0,-1 0,1 0,-1 0,0 0,0-1,0 1,0 0,0 0,0 0,0 0,-1 0,1 0,-1 0,1 0,-1 0,-31 72,-22 1,-4-2,-59 57,13-52,81-69</inkml:trace>
  <inkml:trace contextRef="#ctx0" brushRef="#br0" timeOffset="1129.247">1243 790,'-67'26,"1"2,1 4,2 2,-4 6,55-34,0 0,1 1,0 1,0 0,1 0,0 1,0 0,1 1,0 0,1 0,0 1,1 0,0 0,1 1,-3 6,9-16,-1 0,1-1,0 1,-1 0,1 0,0-1,0 1,0 0,1 0,-1 0,0-1,1 1,-1 0,1-1,-1 1,1 0,0-1,0 1,0 0,0-1,0 0,0 1,0-1,0 0,1 1,-1-1,1 0,-1 0,0 0,1 0,0 0,-1 0,1-1,0 1,-1 0,1-1,0 0,0 1,70-1,-46-10,-2-1,1-1,-1-1,-1-1,-1-2,0 0,-1-1,7-8,-8 9,8-9,50-31,-77 56,0-1,-1 1,1 0,0 0,0 0,-1 0,1 0,0 0,0 0,-1 0,1 0,0 0,0 0,-1 0,1 0,0 0,-1 1,1-1,0 0,-1 1,1-1,0 0,-1 1,1-1,0 1,-1-1,1 1,-1-1,1 1,-1-1,1 1,-1 0,0-1,1 1,-1 0,0-1,1 1,-1 0,0-1,0 1,0 0,0 0,0-1,0 1,0 0,0 0,0-1,0 1,0 0,0 0,-8 49,4-33,3-12,0 0,0 0,1 0,0 0,0 0,0 0,0 0,1 0,-1 0,1 0,1 0,-1 0,1 0,0 0,0-1,0 1,1-1,-1 0,1 1,0-1,0 0,1-1,-1 1,1 0,0-1,0 0,0 0,0 0,1-1,-1 1,1-1,-1 0,1 0,0-1,0 1,0-1,0 0,0 0,0-1,0 1,0-1,0-1,0 1,1-1,13-5,0-2,-1 0,0-2,0 1,-1-2,-1-1,0 0,0-1,-1 0,-1-1,0-1,-1 0,-1-1,0-1,-1 0,-1 0,0-1,1-5,-3 12,-1 0,0-1,-1 0,0 0,0 0,-1-1,-1 0,0 0,-1 0,0 0,-1 0,-1-1,0 1,-1-1,0 1,-2-11,2 22,-1 1,1-1,0 0,-1 0,0 1,1-1,-1 0,0 1,0-1,0 1,0-1,0 1,0-1,0 1,0 0,-1 0,1-1,0 1,-1 0,1 0,-1 0,1 0,-1 1,0-1,1 0,-1 1,0-1,1 1,-1 0,0-1,0 1,0 0,1 0,-1 0,0 0,0 0,1 1,-1-1,0 0,0 1,1 0,-1-1,0 1,1 0,-1 0,1 0,-1 0,1 0,-1 0,1 0,0 0,0 0,-1 2,-6 3,1 0,0 1,1 0,0 1,0 0,0 0,1 0,0 0,1 1,0 0,0-1,1 2,0-1,0 0,1 1,0-1,1 1,0 0,1-1,0 2,3-6,1 1,0-1,0 0,0 0,1 0,-1-1,1 1,0-1,1-1,-1 1,1-1,-1 1,1-2,0 1,0-1,0 1,1-2,-1 1,0-1,1 0,2 0,19 7,9 1,-34-10,0 1,0-1,0 1,0 0,0 0,0 1,0-1,0 1,-1-1,1 1,0 0,0 0,0 0,-1 0,1 1,-1-1,1 1,-1-1,1 1,-1 0,0 0,0 0,0 0,0 1,0-1,-1 0,1 1,-1-1,1 1,-1 0,0-1,0 1,0 0,0 0,-1 0,1 0,-1 0,1-1,-1 1,0 0,0 0,-1 0,1 1,-36 94,38-95,0-1,0 1,0-1,0 0,0 0,1 0,-1 0,1-1,-1 1,1 0,0-1,0 0,0 0,-1 0,1 0,0 0,0 0,0-1,0 0,0 1,1-1,-1 0,0-1,0 1,0 0,0-1,0 0,0 0,0 1,0-2,-1 1,1 0,1-1,14-6,-1-1,0 0,0-2,-1 0,0 0,-1-2,0 0,-1 0,-1-1,0-1,-1 0,-1-1,0 0,3-7,50-136,-50 115,94-269,-103 301,-1 0,0-1,-1 1,-1-1,0 0,0 0,-1 1,-1-1,-1 0,0-9,1 21,0 0,0 0,0 0,0-1,-1 1,1 0,0 0,0 0,-1 0,1 0,-1 0,1 0,-1 0,1 0,-1 0,0 0,1 0,-1 0,0 0,0 0,0 1,0-1,0 0,0 1,0-1,0 1,0-1,0 1,0-1,0 1,0 0,0-1,0 1,0 0,0 0,-1 0,1 0,0 0,0 0,0 0,0 0,0 0,-1 1,1-1,0 0,0 1,0-1,0 1,0 0,-39 42,25-8,2 2,1-1,2 2,2-1,1 1,2 1,2-1,-1-12,-2 21,3 1,1-1,2 0,3 1,7 36,9 151,0-155,-34-104,8 5,-2 2</inkml:trace>
  <inkml:trace contextRef="#ctx0" brushRef="#br0" timeOffset="1364.782">1950 763,'38'4,"27"3,8-1,-4-2,-10 0,-9-2,-8-1,-7 0,-5-1,-2-1,-1 1,-6 0</inkml:trace>
  <inkml:trace contextRef="#ctx0" brushRef="#br0" timeOffset="36543.084">2683 903,'0'20,"0"15,0 7,0 1,0-12,5-10,1-10</inkml:trace>
  <inkml:trace contextRef="#ctx0" brushRef="#br0" timeOffset="36787.83">2852 509,'-19'14,"-6"5</inkml:trace>
  <inkml:trace contextRef="#ctx0" brushRef="#br0" timeOffset="37055.362">3304 790,'-17'2,"0"0,1 1,-1 0,0 1,1 1,0 1,0 1,1 0,0 0,0 2,0 0,1 0,1 2,0 0,0 0,-8 11,18-16,1-1,0 2,0-1,0 0,1 0,0 0,0 1,0-1,1 1,0-1,0 1,1-1,0 0,0 1,0-1,1 0,0 0,0 0,1 0,0 0,0 0,0-1,0 1,1-1,0 0,0 0,0-1,1 1,0-1,0 0,0 0,0 0,5 2,-4-3,1 1,1-1,-1 0,0-1,1 0,0 0,-1 0,1-1,0 0,0-1,-1 0,1 0,0 0,0-1,0 0,-1-1,1 0,-1 0,1-1,-1 0,0 0,0 0,0-1,0 0,-1 0,1-1,-1 0,4-4,5-5,-2 3</inkml:trace>
  <inkml:trace contextRef="#ctx0" brushRef="#br0" timeOffset="37391.985">3642 255,'-22'50,"2"2,3 0,2 1,2 0,2 1,3 1,2 0,1 53,-1 96,2-142,8-56</inkml:trace>
  <inkml:trace contextRef="#ctx0" brushRef="#br0" timeOffset="37761.984">3699 1045,'33'-6,"0"-1,-1-2,0-1,-1-1,0-2,0-1,24-17,-50 29,-1 0,0 0,-1 0,1 0,0-1,-1 0,1 0,-1 0,0 0,0 0,0-1,0 1,-1-1,1 0,-1 1,0-1,0-1,0 1,-1 0,0 0,1 0,-1-1,-1 1,1-1,-1 1,0-1,0 1,0-1,0 1,-1 0,0-1,0 1,0-1,0 1,-1 0,-1-4,1 5,0 0,0 1,1-1,-2 0,1 1,0 0,0-1,-1 1,1 0,-1 0,0 0,0 1,1-1,-1 1,0 0,0-1,0 1,-1 0,1 1,0-1,0 1,0-1,-1 1,1 0,0 0,-1 0,1 1,0-1,0 1,0 0,0 0,-1 0,-94 50,69-28,18-16,0 0,0 0,1 1,0 1,1 0,0 0,0 1,1 0,0 0,1 1,0 0,1 0,0 1,1 0,0 0,-2 8,7-16,0 0,0 0,0 0,1-1,-1 1,1 0,0 0,0-1,0 1,1-1,-1 1,1-1,0 1,0-1,0 0,0 0,1 0,-1 0,1 0,0-1,0 1,0-1,0 0,0 1,0-2,1 1,2 1,2 1,1 0,-1-1,1 0,-1-1,1 0,0 0,-1-1,1 0,0-1,0 0,8 0,86-22,-73 12</inkml:trace>
  <inkml:trace contextRef="#ctx0" brushRef="#br0" timeOffset="38192.374">4433 735,'-99'18,"97"-17,-1 0,1 0,0 0,0 0,-1 0,1 1,0-1,0 1,1-1,-1 1,0 0,0 0,1 0,-1 0,1 0,0 0,-1 0,1 1,0-1,0 0,1 1,-1-1,0 1,1-1,0 1,-1-1,1 1,0-1,0 1,0-1,1 1,-1-1,1 1,-1-1,1 1,0-1,1 3,1 1,2 0,-1 0,1-1,-1 1,2-1,-1 0,0 0,1-1,0 1,0-1,1-1,-1 1,1-1,34 24,-36-24,0 1,0-1,0 1,-1 0,0 0,1 0,-1 0,-1 1,1 0,-1 0,1 0,-1 0,-1 0,1 1,-1-1,0 1,0 0,-1-1,0 1,0 0,0 0,0 0,-1 0,0 0,-1 0,1 0,-1 0,0 0,0-1,-1 1,-1 4,-4-2,-1 0,1 0,-1 0,-1-1,1 0,-1-1,0 0,-1 0,0-1,0-1,0 1,0-1,0-1,-1 0,0-1,1 0,-1 0,0-1,0 0,0-1,0-1,0 0,-8-1,13 1,0 0,0 0,0-1,0 1,0-1,0 0,1-1,-1 1,1-1,0-1,0 1,0-1,-2-1,-11-13</inkml:trace>
  <inkml:trace contextRef="#ctx0" brushRef="#br0" timeOffset="42010.988">4433 29,'-5'5,"-1"6,-5 1,0 4,-4 4,-3 2,1 4,-2-4,3 0,0 1,1 1,0-3,1-1,4-3</inkml:trace>
  <inkml:trace contextRef="#ctx0" brushRef="#br0" timeOffset="42261.926">4687 1,'-29'34,"-14"20,0 6,7-3,11-10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1:34.0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592 207,'-44'95,"-157"412,78-266,340-639,-186 328,4 2,2 1,7-4,26-36,-69 107,1 0,-1 0,0 0,0 1,0-1,0 0,0 0,0 1,0-1,0 1,0-1,0 1,0-1,0 1,0-1,0 1,0 0,-1 0,1-1,0 1,0 0,-1 0,1 0,-1 0,1 0,-1 0,1 0,-1 0,1 0,-1 0,0 0,0 0,1 0,-1 0,0 0,0 1,0-1,0 0,0 0,-1 0,1 0,0 0,0 0,-1 0,1 0,-1 0,1 0,-1 0,1 1,0 0,-3 449,3-299,0-151,0 1,-1-1,1 0,0 1,0-1,0 1,0-1,0 0,0 1,0-1,1 1,-1-1,0 0,1 1,-1-1,1 0,-1 0,1 1,0-1,0 0,-1 0,1 0,0 0,0 0,0 0,0 0,0 0,0 0,0 0,1-1,-1 1,0 0,0-1,1 1,-1-1,0 1,1-1,-1 0,0 0,1 1,-1-1,1 0,-1 0,0 0,1-1,-1 1,1 0,-1 0,0-1,1 1,-1-1,0 1,0-1,1 1,-1-1,0 0,0 0,0 0,0 0,0 0,0 0,0 0,0 0,0 0,0 0,0-1,86-155,-54 84,146-280,-124 256,-54 125,-39 186,32-175,2 0,1 0,2 1,4 29,-2 5,-1-68,0 1,0-1,1 1,0-1,0 1,0-1,1 1,0-1,0 0,0 0,1 0,0 0,1 2,8 5</inkml:trace>
  <inkml:trace contextRef="#ctx0" brushRef="#br0" timeOffset="699.722">1439 658,'-5'11,"0"0,0 0,1 1,1 0,0 0,1 0,0 0,0 0,1 1,1-1,0 0,1 1,2 11,-2-21,0-1,-1 1,1 0,0-1,0 1,1-1,-1 1,1-1,-1 1,1-1,0 0,-1 0,1 0,0 0,0 0,1 0,-1-1,0 1,1-1,-1 1,1-1,-1 0,1 0,-1 0,1 0,0-1,0 1,-1-1,1 1,0-1,0 0,0 0,-1 0,1-1,0 1,0-1,-1 1,1-1,0 0,1-1,7-1,-1-1,1-1,-1 0,0 0,0-1,-1 0,0-1,0 0,4-4,-6 3,-1 0,0 0,0-1,-1 0,0 0,0 0,-1 0,-1-1,0 1,0-1,0 0,-1 0,-1 0,0 0,0-1,-1 1,0 0,-1 0,-1-5,0 10,0 1,0-1,0 1,-1 0,0 0,0 0,0 0,0 1,-1-1,1 1,-1 0,0 0,0 0,0 0,0 1,0-1,-1 1,1 0,-1 1,1-1,-1 1,0 0,0 0,0 0,1 1,-1 0,0-1,0 2,0-1,0 1,0-1,1 1,-1 1,0-1,1 1,-1 0,1 0,-1 0,1 0,0 1,0 0,0 0,0 0,1 0,-1 0,1 1,-1 0,-20 20,5 0</inkml:trace>
  <inkml:trace contextRef="#ctx0" brushRef="#br0" timeOffset="1290.763">1835 912,'40'-82,"5"3,39-54,-61 112,-12 45,-12 9,-1-28,1-1,0 1,1-1,-1 1,1-1,0 1,0 0,0-1,1 1,-1-1,1 1,0-1,1 1,-1-1,1 0,0 1,0-1,0 0,0 0,1-1,0 1,0 0,0-1,3 4,-1-7,-1 0,1 0,0 0,-1 0,1-1,0 1,-1-1,1 0,-1-1,1 1,-1-1,0 0,1 0,-1 0,0-1,0 1,-1-1,1 0,0 0,-1 0,0-1,0 1,0-1,0 0,0 0,10-9,100-86,-112 100,1-1,-1 0,0 1,0-1,1 1,-1-1,0 1,0 0,0-1,0 1,0 0,0 0,0 0,0 0,0 0,0 0,0 0,0 0,-1 0,1 0,0 1,-1-1,1 0,-1 0,0 1,1-1,-1 0,0 0,0 1,0-1,1 0,-1 1,-1-1,1 0,0 1,0-1,0 0,-1 1,1-1,-1 0,1 0,-1 1,1 2,13 125,-8-108</inkml:trace>
  <inkml:trace contextRef="#ctx0" brushRef="#br0" timeOffset="1671.706">2624 800,'15'-1,"0"-1,0 0,0-1,-1-1,1 0,-1-1,0-1,0 0,-1-1,1 0,-2-1,1 0,-1-1,0-1,-1 0,7-8,-16 16,0 0,0-1,0 1,-1 0,1-1,-1 1,0-1,0 0,0 1,0-1,0 0,0 0,-1 0,0 1,1-1,-1 0,0 0,0 0,-1 0,1 0,0 0,-1 1,0-1,0 0,0 0,0 1,0-1,0 1,-1-1,1 1,-1-1,0 1,0 0,1 0,-2 0,1 0,0 0,0 0,0 0,-1 1,1-1,-1 1,0 0,1 0,-1 0,0 0,0 0,1 0,-1 1,0 0,0-1,0 1,0 0,0 0,1 1,-1-1,0 0,0 1,0 0,1 0,-1 0,-2 1,-6 3,-1 1,1 1,0 0,0 1,1 0,0 0,1 1,0 1,0-1,1 1,0 1,1 0,0 0,0 0,2 1,-1 0,1 0,-1 6,5-13,0 0,0 0,1 0,0 0,0 0,0 0,0 0,1 0,0 0,0 0,0 0,1 0,0 0,0 0,0-1,0 1,1-1,-1 0,1 0,0 0,0 0,1 0,-1 0,1-1,0 0,0 0,0 0,0 0,1 0,-1-1,1 0,0 0,-1 0,1-1,0 1,0-1,0 0,0-1,4 1,17 2</inkml:trace>
  <inkml:trace contextRef="#ctx0" brushRef="#br0" timeOffset="2067.563">3104 912,'142'-157,"-143"158,1-1,0 1,-1 0,1 0,0 0,0-1,0 1,0 0,0 0,0 0,0 0,0 0,0 0,0-1,0 1,0 0,0 0,1 0,-1 0,0-1,1 1,-1 0,1 0,-1-1,1 1,-1 0,1-1,-1 1,1 0,0-1,-1 1,1-1,0 1,0-1,-1 1,1-1,0 0,0 1,0-1,-1 0,1 1,0-1,0 0,0 0,0 0,0 0,-1 0,1 0,0 0,0 0,0 0,0-1,0 1,-1 0,1-1,0 1,0 0,0-1,-1 1,1-1,0 1,-1-1,1 1,0-1,-1 0,1 1,-1-1,1 0,-1 1,1-1,2 13,-2-8,-1-1,1 1,0-1,1 1,-1-1,1 0,-1 1,1-1,0 0,0 0,1 0,-1-1,0 1,1 0,0-1,0 0,-1 0,1 0,0 0,1 0,-1 0,0-1,1 1,-1-1,0 0,1 0,-1 0,1-1,0 1,-1-1,1 0,-1 0,1 0,0 0,-1-1,2 0,6-2,1 0,-1-1,-1 0,1-1,-1 0,0 0,0-1,0-1,-1 0,0 0,0-1,-1 0,0 0,0-1,-1 0,0 0,0-1,-1 0,-1 0,8-14</inkml:trace>
  <inkml:trace contextRef="#ctx0" brushRef="#br0" timeOffset="2305.374">3895 150,'-10'34,"-3"34,1 12,7-4,5-10,1-12,2-9,5-8,0-6,0-3,-3-1,4-6,0-1,-2 0,-2-2</inkml:trace>
  <inkml:trace contextRef="#ctx0" brushRef="#br0" timeOffset="2471.935">3555 517,'53'-10,"27"-2,5-1,-3 3,-10 4,-13 6,-11 4,-15 2</inkml:trace>
  <inkml:trace contextRef="#ctx0" brushRef="#br0" timeOffset="3535.849">4769 489,'-4'15,"-1"0,2-1,0 1,1 1,0-1,2 0,0 1,0-1,1 0,1 0,1 0,0 0,1 0,0 0,4 6,-6-19,0 1,0-1,1 0,-1 0,1 0,0 0,-1 0,1 0,0-1,0 0,0 1,0-1,0 0,0-1,1 1,-1 0,0-1,0 0,0 0,1 0,-1 0,0 0,0-1,1 1,-1-1,0 0,0 0,0 0,0 0,0-1,0 1,0-1,-1 1,1-1,0 0,-1 0,1-1,-1 1,0 0,0-1,0 0,0 1,0-1,-1 0,1 0,-1 0,0 0,0 0,0 0,0 0,0 0,-1 0,1-1,-1 1,0-1,5-12,0 0,-2-1,0 0,-1 0,0 1,-2-1,0 0,0 0,-2 0,0 0,-1 0,-4-12,5 23,1 1,-1-1,0 1,0-1,-1 1,1 0,-1 0,0 0,-1 0,1 0,-1 1,0 0,0 0,0 0,-1 0,1 0,-1 1,0 0,0 0,0 0,0 1,-1 0,1 0,-1 0,0 0,-1 1,-1 8,32 1,-6-10,0-1,-1-1,1 0,-1-1,0-1,0 0,-1-2,0 0,0 0,-1-2,0 0,0-1,-1 0,-1-1,0 0,-1-1,0-1,-1 0,9-15,89-136,-109 164,0 1,1-1,-1 0,0 1,0-1,1 0,-1 1,0-1,1 1,-1-1,1 0,-1 1,0-1,1 1,-1-1,1 1,0 0,-1-1,1 1,-1 0,1-1,0 1,-1 0,1-1,0 1,-1 0,1 0,0 0,-1 0,1 0,0 0,0 0,-1 0,1 0,0 0,-1 0,1 0,0 0,-1 1,1-1,0 0,-1 0,1 1,-1-1,1 1,0-1,-1 0,1 1,-1-1,1 1,-1-1,1 1,-1-1,0 1,1 0,-1-1,0 1,1 0,-1 0,8 46,-7-37,20 149,8 0,18 44,36 226,-80-412,-1 0,0-1,-1 1,-1 0,0 0,-2 0,1 0,-2-1,-1 1,0-1,-1 0,0 0,-1 0,-1-1,-1 0,-3 5,8-17,0 1,-1-1,0 0,0 0,0 0,0 0,0-1,0 1,-1-1,1 0,-1 0,0-1,0 0,1 0,-1 0,0 0,0 0,0-1,0 0,0 0,0-1,0 1,1-1,-1 0,0 0,0-1,1 1,-1-1,0 0,1-1,0 1,0-1,0 1,0-1,0-1,0 1,-1-2,-4-13,1 0,0-1,2 1,0-1,2 0,0-1,1 1,0-1,2 0,0 1,2-1,0 0,1 1,1-1,1 1,0-1,2 1,0 1,1-1,7-12,-5 11,0 0,1 1,1 0,1 0,1 2,0-1,2 1,9-9</inkml:trace>
  <inkml:trace contextRef="#ctx0" brushRef="#br0" timeOffset="4022.89">6067 658,'-4'33,"-3"22,6 0,3-8</inkml:trace>
  <inkml:trace contextRef="#ctx0" brushRef="#br0" timeOffset="4268.072">6067 263</inkml:trace>
  <inkml:trace contextRef="#ctx0" brushRef="#br0" timeOffset="4567.584">6294 912,'77'-299,"-73"285,-3 9,0 0,1-1,-1 1,1 0,0 0,0 0,1 1,-1-1,1 0,0 1,1 0,-1-1,1 1,2-2,-5 6,0 0,0 1,0-1,0 0,0 1,0-1,0 1,0-1,0 1,0 0,0-1,0 1,0 0,0 0,-1-1,1 1,0 0,-1 0,1 0,-1 0,1 0,-1 0,1 0,-1 0,1 0,-1 0,0 0,0 0,0 0,0 0,1 0,-1 1,-1-1,1 0,0 0,0 0,0 0,1 4,2 9,-2-2,1-1,0 0,1 0,0 0,1 0,0 0,0 0,1-1,1 0,0 0,0-1,1 1,3 2,-7-10,0-1,-1 1,1-1,0 1,0-1,0 0,0 0,0 0,0-1,0 1,0-1,1 1,-1-1,0 0,0 0,0-1,1 1,-1-1,0 1,0-1,0 0,0 0,0-1,0 1,-1 0,1-1,0 0,0 0,-1 0,0 0,1 0,1-2,66-83,-16-47,-52 115</inkml:trace>
  <inkml:trace contextRef="#ctx0" brushRef="#br0" timeOffset="5270.476">6942 743,'45'-26,"-2"-2,0-2,-3-1,23-23,-13-19,-49 72,0-1,0 1,0-1,-1 0,1 1,0-1,-1 0,1 1,-1-1,0 0,1 0,-1 0,0 1,0-1,0 0,-1 0,1 0,0 1,-1-1,1 0,-1 0,1 1,-1-1,0 0,0 1,0-1,0 1,0-1,0 1,0-1,0 1,0 0,-1-1,1 1,-1 0,1 0,-1 0,1 0,-1 1,0-1,1 0,-1 1,0-1,1 1,-2-1,-6 1,-1 0,0 1,1 1,-1-1,0 1,1 1,0 0,0 0,0 1,0 0,0 0,1 1,0 0,0 1,0 0,0 0,1 1,0 0,3-4,-7 6,1 0,0 1,0 0,1 0,1 1,0 0,0 0,1 1,0 0,-2 9,6-16,1 0,1 0,-1 0,1 0,0 0,0 0,0 0,0 0,1 1,0-1,0 0,1 0,0 1,-1-1,2 0,-1 0,0 0,1 0,0 0,0 0,1-1,0 1,-1-1,1 1,1-1,-1 0,0 0,5 3,0-3,0 1,0-2,1 1,0-1,0 0,0-1,0 0,0 0,0-1,0-1,0 1,1-1,-1-1,0 0,5-1,12 1,0 0,-1-2,1 0,-1-2,1-1,-2 0,1-2,-1-1,0-1,-1-1,0-2,-1 0,0-1,-1-1,-1 0,0-2,-1-1,-1 0,-1-1,4-7,-8 11,-7 9,1-1,-1 1,1-1,-2 0,1-1,-1 1,0-1,-1 0,0 0,0 0,-1-1,0 1,0-1,-1 0,0 0,-1 0,0 0,0 0,-1 0,0 0,0 0,-1-1,-1-2,0 9,1 1,0 0,-1-1,0 1,1 0,-1 0,0 0,0 1,0-1,-1 0,1 1,0-1,0 1,-1 0,1-1,-1 1,1 1,-1-1,0 0,1 0,-1 1,0 0,1-1,-1 1,0 0,0 1,1-1,-1 0,0 1,1-1,-2 1,-81 30,75-27,1 0,-1 1,1 0,0 1,0 0,1 0,-1 0,1 1,1 1,-1-1,2 1,-1 0,1 1,0 0,0 0,1 0,-2 5,7-11,1 0,-1 0,0 0,0-1,1 1,0 0,0-1,-1 1,2 0,-1-1,0 1,0-1,1 1,-1-1,1 0,0 0,0 0,0 0,0 0,0 0,0 0,0 0,1-1,-1 1,0-1,1 0,-1 0,1 0,0 0,-1 0,1-1,0 1,0-1,0 1,-1-1,1 0,0 0,0 0,-1-1,1 1,2-1,17 4,12 3,-27-7,1 1,-1 0,0 1,0 0,1 0,-1 0,0 1,0 0,-1 0,1 1,0 0,-1 0,1 1,-1 0,0 0,0 0,-1 0,1 1,-1 0,0 1,0-1,-1 1,0 0,0 0,0 0,0 0,1 6,0 71,-6-72,1 0,0-1,1 1,0 0,1 0,0-1,0 1,1-1,0 0,4 6,4 4</inkml:trace>
  <inkml:trace contextRef="#ctx0" brushRef="#br0" timeOffset="6018.748">8269 37,'-4'-22,"5"27,2 306,-31-43,1-122,26-144,1 2,0 0,-1-1,1 1,-1-1,0 1,0-1,0 0,-1 1,1-1,-1 0,0 0,0 0,0 0,0 0,0 0,-1-1,1 1,-1 0,-7-1</inkml:trace>
  <inkml:trace contextRef="#ctx0" brushRef="#br0" timeOffset="6284.649">7902 489,'43'5,"34"1,8 0,-5-1,-12-2,-12 0,-12-2,-7-1,-6 0,-3 0,-2 4,0 2,0 0,-5-1</inkml:trace>
  <inkml:trace contextRef="#ctx0" brushRef="#br0" timeOffset="6504.649">8749 573,'-5'34,"4"16,6-1,7-9,2-11</inkml:trace>
  <inkml:trace contextRef="#ctx0" brushRef="#br0" timeOffset="6655.526">8720 207,'0'0</inkml:trace>
  <inkml:trace contextRef="#ctx0" brushRef="#br0" timeOffset="7054.392">9257 489,'-11'7,"-6"0,0 1,1 1,0 1,0 1,1 0,1 0,0 2,1 0,0 0,1 1,0 1,1 0,1 0,-2 5,11-18,0 0,0 1,0-1,0 0,1 1,-1-1,1 1,-1-1,1 1,0-1,0 1,0 0,0-1,1 1,-1-1,1 1,-1-1,1 0,0 1,0-1,0 0,0 1,0-1,1 0,-1 0,1 0,-1 0,1 0,0 0,0-1,0 1,0 0,0-1,0 0,0 1,0-1,1 0,-1 0,0 0,3 0,0 1,1-1,0 0,0 0,0-1,0 1,0-1,0-1,0 1,0-1,0 0,0 0,0-1,0 0,-1 0,1 0,-1 0,1-2,184-145,-170 133,-18 12,1 0,0 0,0 1,0 0,0-1,0 1,1 0,-1 1,1-1,0 0,0 1,0 0,0 0,0 0,0 1,0-1,1 1,-1 0,1 0,-1 1,1-1,-1 1,1 0,-1 0,1 1,-1-1,1 1,-1 0,1 0,-1 0,0 1,0 0,4 2,48 64,24 19,-72-81,0-1,1-1,0 0,0 0,0 0,0-1,0-1,1 1,-1-2,4 1,9 0</inkml:trace>
  <inkml:trace contextRef="#ctx0" brushRef="#br0" timeOffset="9324.768">0 1251,'255'1,"-83"25,396-26,331 1,-703 27,63-28,-55-28,377 28,-185-1,-170-26,430 27,-342-30,94 2,-339 29,150-12,-162 3,-1 3,1 2,49 4,73-3,43-27,331 29,-288-28,102 28,-110-28,-164 28,116-11,-120 0,1 4,-1 4,57 6,-13-2,364-1,-237-29,78 1,-1 29,-313-1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1:51.9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1,'0'1,"0"-1,0 1,1-1,-1 1,0-1,0 0,1 1,-1-1,1 1,-1-1,0 1,1-1,-1 0,1 1,-1-1,1 0,-1 0,1 1,-1-1,1 0,-1 0,1 0,-1 1,1-1,-1 0,1 0,-1 0,1 0,0 0,-1 0,1 0,-1 0,1 0,-1-1,1 1,-1 0,1 0,-1 0,1-1,-1 1,1 0,-1 0,1-1,-1 1,1-1,-1 1,0 0,1-1,-1 1,0-1,1 1,-1-1,0 1,1-1,-1 1,0-1,0 1,5 51,-5 264,-30-86,25-151,-1-59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1:52.5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58,'0'0,"-1"-1,1 1,0 0,-1-1,1 1,0-1,-1 1,1-1,0 1,0-1,0 0,-1 1,1-1,0 1,0-1,0 1,0-1,0 1,0-1,0 0,0 1,0-1,0 1,0-1,1 1,-1-1,0 0,0 1,0-1,1 1,-1-1,0 1,1 0,-1-1,0 1,1-1,-1 1,1-1,-1 1,1 0,-1-1,1 1,-1 0,1 0,-1-1,1 1,-1 0,1 0,-1 0,1 0,-1 0,1-1,0 1,-1 0,1 0,-1 0,1 1,-1-1,2 0,38-6,-39 6,314-29,-118 47,-184-15,1-1,0 0,0 0,0-1,0-1,0 0,0-1,0-1,0 0,5-2,-1-3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1:52.9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85,'5'3,"0"-1,0 1,0-1,0 0,0 0,0-1,0 0,1 0,-1 0,1 0,-1-1,1 0,-1 0,0 0,1-1,-1 0,1 0,-1 0,0-1,1 0,22-2,220-31,73 34,-309 0,0-2,-1 1,1-2,-1 1,0-1,0-1,0 0,-1-1,4-2,8-7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1:53.5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46,'197'-12,"-120"2,0 3,1 4,63 5,-32-1,-24-12,-61 5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1:54.0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1,'5'4,"6"3,6-1,5-2,3 0,-1 3,-2 1,1-2,2-1,1-1,1-2,0-1,1-1,1 0,-1-1,-4 1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1:57.9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1,'5'0,"6"0,6 0,5 0,3 0,3 0,1 0,1 0,-1 0,0 0,1 0,-2 0,1 0,-5 0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1:59.3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12,'5'0,"6"0,6 0,6 0,2 0,3 0,1 0,0 0,1 0,-1 0,0 0,0 0,0 0,-1 0,0 0,-4-5,-7-1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03.1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459 26,'16'-6,"0"1,1 1,-1 0,1 2,0 0,0 0,0 2,0 0,0 1,0 1,0 0,0 1,2 2,-18-5,0-1,-1 1,1 0,0 0,0 0,-1 0,1 0,0 0,0 0,0 0,-1 0,1 0,0 0,0 0,-1 0,1 1,0-1,0 0,-1 1,1-1,0 0,-1 1,1-1,0 1,-1-1,1 1,-1-1,1 1,-1 0,1-1,-1 1,1 0,-1-1,0 1,1 0,-1 0,0-1,0 1,1 0,-1 0,0-1,0 1,0 0,0 0,0 0,0-1,0 1,0 0,0 0,-1-1,1 1,0 0,0 0,-1-1,1 1,0 0,-1 0,1-1,-1 1,1-1,-1 1,1 0,-1-1,1 1,-1-1,0 1,1-1,-1 0,0 1,0-1,-133 19,51-4,47-10,-1 1,1 2,0 2,1 1,0 2,-1 2,34-15,0 1,0-1,-1 1,1 0,0 0,0 0,0 0,0 0,0 0,0 0,0 1,0-1,0 1,1-1,-1 1,1 0,-1 0,1 0,-1 0,1 0,0 0,0 0,0 0,0 0,1 0,-1 0,0 1,1-1,0 0,-1 1,1-1,0 0,0 1,0-1,1 0,-1 1,1-1,-1 0,1 0,0 1,-1-1,1 0,0 0,1 0,-1 0,0 0,1 0,-1 0,2 1,14 7,1-1,0-1,0-1,1 0,0-1,0-1,14 1,5 2,-23-7,1 2,-1 0,1 0,-1 2,0 0,0 1,-1 0,0 1,0 0,-1 2,8 5,-19-13,-1 0,0 0,0 0,0 0,0 1,-1-1,1 0,0 0,0 1,-1-1,1 1,-1-1,1 0,-1 1,0-1,0 1,1-1,-1 1,0-1,0 1,0-1,-1 1,1-1,0 1,0-1,-1 1,1-1,-1 0,1 1,-1-1,0 0,0 1,1-1,-1 0,0 0,0 1,0-1,0 0,-1 0,1 0,0-1,-1 2,-59 35,56-34,-400 194,292-142,112-55,1 1,-1-1,1 1,-1-1,1 1,0-1,-1 1,1-1,0 1,-1 0,1-1,0 1,0 0,0-1,-1 1,1 0,0-1,0 1,0 0,0-1,0 1,0 0,0-1,1 1,-1 0,0-1,0 1,0 0,1-1,-1 1,0-1,1 1,-1 0,1-1,-1 1,0-1,1 1,-1-1,1 0,-1 1,1-1,0 1,-1-1,1 0,-1 1,1-1,0 0,-1 0,1 1,0-1,-1 0,1 0,0 0,-1 0,1 0,0 0,41 9,119-22,-53-2,189-14,-210 29,-88 1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03.6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1,'-4'10,"-3"7,1 6,1 4,2 3,6-10,2-7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6:33.8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136 1,'-1'1,"-1"0,0 1,0-1,0 1,1-1,-1 1,1 0,-1 0,1 0,0 0,0 0,0 0,0 0,0 0,0 0,0 1,1-1,-1 0,1 0,0 1,-1-1,1 0,0 1,1-1,-1 1,-1 0,-13 472,7-421,3-12,-2 0,-2-1,-2 0,-1-1,-2 0,-11 21,16-48,2-6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04.1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06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1,'4'7,"0"0,-1 0,1 1,-1-1,-1 1,1 0,-1 0,-1 0,0 0,0 0,0 0,-1 0,0 0,-1 6,1 2,0-8,2 32,-2 0,-1 1,-3-1,-4 21,6-56,-2 11,1-1,0 1,0 0,2 0,0 0,1 0,0 0,4 16,1-14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07.8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89,'28'-4,"16"-3,3 1,0 2,-4 0,-4 2,-5 1,-2 0,-2 1,-2 1,-10-1,-13 0,-8-4,-7-3,-7-3,-6-2,1-2,5 1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08.3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1,'-5'0,"-1"5,0 6,1 6,2 1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07.3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 19,'-12'31,"0"2,3-1,0 2,2-1,2 1,1 0,2 0,1 0,1 0,4 18,42-211,57-1,-98 152,1-1,0 1,0 1,1-1,0 1,1 0,-1 1,1 0,0 0,1 0,2 0,-9 6,0-1,0 1,1 0,-1 0,0 0,0 1,0-1,0 0,1 1,-1 0,0-1,0 1,0 0,0 0,0 0,0 0,-1 0,1 0,0 1,0-1,-1 1,1-1,-1 1,1 0,-1-1,0 1,0 0,0 0,8 8,6 5</inkml:trace>
  <inkml:trace contextRef="#ctx0" brushRef="#br0" timeOffset="1183.127">457 244,'-5'5,"-1"1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13.4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0 404,'121'-254,"-119"249,0 0,1 0,0 1,-1-1,1 1,1 0,-1 0,1 0,-1 0,1 0,0 1,1 0,-1 0,0 0,1 0,0 1,0 0,4-2,-6 6,-1-1,1 1,-1 0,1 0,-1 0,1 1,-1-1,0 1,0-1,0 1,0-1,-1 1,1 0,-1 0,0 0,0 0,0 0,0 0,0 0,0 0,-1 1,0-1,1 0,-1 0,-1 1,1-1,0 0,-1 0,1 0,-2 2,2 0,-1 27,0-26,0 1,0-1,1 0,0 0,0 1,0-1,1 0,0 0,0 0,1 1,0-1,0 0,0-1,1 1,1 2,-2-8,0 1,1-1,-1 1,1-1,-1 0,1 0,-1 0,1 0,-1 0,1 0,-1-1,1 1,-1-1,1 0,-1 0,0 0,1 0,-1 0,0 0,0 0,0-1,0 1,0-1,0 0,0 0,-1 1,1-1,-1 0,1 0,-1-1,0 1,1 0,-1 0,0-1,-1 1,1 0,0-1,-1 1,1-2,2 0,128-210,-106 185,-24 29,-1-1,0 1,1-1,-1 1,0-1,1 1,-1-1,1 1,-1 0,0-1,1 1,-1 0,1-1,0 1,-1 0,1 0,-1-1,1 1,-1 0,1 0,-1 0,1 0,0 0,-1 0,1 0,-1 0,1 0,0 0,-1 0,1 0,-1 0,1 0,0 1,-1-1,1 0,-1 0,1 1,-1-1,1 0,-1 1,1-1,-1 0,0 1,1-1,-1 1,1-1,-1 1,0-1,1 1,-1-1,0 1,0-1,0 1,1-1,-1 1,0 0,0-1,0 1,-14 101,4 104,21-161,-4-27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13.7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0,'-5'29,"-1"14,5 0,2-3,2-7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13.9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1,'-5'0,"4"0,1 0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09.4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85 105,'-17'255,"-21"-29,11-111,25-93</inkml:trace>
  <inkml:trace contextRef="#ctx0" brushRef="#br0" timeOffset="500.832">284 77,'117'-62,"-116"60,0 1,1 0,-1-1,1 1,0 0,-1 0,1 0,0 0,-1 1,1-1,0 0,0 1,0-1,0 1,-1 0,1-1,0 1,0 0,0 0,0 0,0 1,0-1,0 0,0 1,-1-1,1 1,0 0,0-1,-1 1,1 0,0 0,-1 0,1 0,-1 0,1 1,-1-1,1 0,-1 1,0-1,0 1,0-1,0 1,0 0,0-1,0 1,-1 0,1 0,0 0,-1 0,0-1,1 1,-1 0,0 0,0 1,-46 79,40-77,1 1,1 0,-1 0,1 0,0 0,0 1,1 0,0 0,0 0,1 0,0 0,0 0,2-5,1 1,-1-1,1 0,0 0,0 0,0 0,0-1,0 1,0 0,0 0,1-1,-1 1,0 0,1-1,0 0,-1 1,1-1,0 0,-1 0,1 0,0 0,0 0,0 0,0 0,0-1,0 1,0-1,0 1,1-1,-1 0,0 0,0 0,0 0,0 0,0-1,2 1,20 0</inkml:trace>
  <inkml:trace contextRef="#ctx0" brushRef="#br0" timeOffset="3001.971">1073 274,'-54'66,"-117"67,5-12,165-121,-1 1,1 0,-1 0,1 0,-1 0,1 0,0 0,0 1,0-1,0 0,0 1,0-1,0 0,0 1,0 0,0-1,1 1,-1-1,1 1,-1 0,1-1,0 1,-1 0,1-1,0 1,0 0,0-1,1 1,-1 0,0 0,1-1,-1 1,1-1,-1 1,1 0,0-1,-1 1,1-1,0 1,0-1,0 0,0 1,1-1,-1 0,0 0,0 0,1 0,-1 0,1 0,-1 0,1 0,-1-1,1 1,0 0,-1-1,1 0,-1 1,1-1,0 0,0 0,-1 0,1 0,1 0,256 1,-119-2,-137 1,-1-1,0 1,0 0,-1-1,1 0,0 1,0-1,0 0,0 0,0 0,-1 0,1 0,0 0,-1-1,1 1,-1-1,0 1,1-1,-1 1,0-1,0 0,0 0,0 1,0-1,0 0,-1 0,1 0,-1 0,1 0,-1 0,0 0,0 0,1 0,-1 0,-1 0,1 0,0 0,-15-80,15 81,-80-314,76 291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32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6:34.1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0 127,'39'-10,"40"-8,13 0,0 2,-11-1,-15 3,-8 3,-10 4,-8 3,-6 3,-4 0,-2 1,-6-4,-7-1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32.4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33 143,'-10'28,"-2"15,4 0,5-7</inkml:trace>
  <inkml:trace contextRef="#ctx0" brushRef="#br0" timeOffset="511.921">484 1,'-12'5,"0"1,0 1,1 0,0 0,0 1,1 0,0 1,0 0,1 1,-2 2,10-9,0 0,0 0,1 0,-1 1,1-1,0 0,0 0,0 0,0 0,1 1,-1-1,1 0,-1 0,1 0,0 0,1 0,-1 0,0-1,1 1,-1 0,1 0,0-1,0 1,0-1,0 0,1 0,-1 0,1 0,-1 0,1 0,0 0,-1-1,1 0,0 1,0-1,0 0,2 0,19 16,-22-15,1 0,-1 0,0 0,1 0,-1 0,0 0,0 1,0-1,-1 1,1-1,-1 1,1 0,-1-1,0 1,0 0,0 0,0 0,-1 0,1 0,-1 0,0 0,0 0,0 0,0 0,0 0,-1 0,1 0,-1 0,0 0,0 0,0 0,0 0,0-1,-1 1,1 0,-1-1,0 1,0-1,0 0,0 1,-1-1,-2 5,0-1,-1 0,0 0,0 0,-1-1,0 0,0 0,0-1,0 0,0 0,-1 0,0-1,0 0,0-1,0 0,0 0,-1-1,1 0,0 0,-1-1,1 0,-1-1,-2 0,-6-4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30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0 622,'2'-17,"1"1,0 0,1 0,1 0,0 0,1 1,1 0,0 0,2-2,5-13,3 0,2 0,0 1,2 2,1 0,1 1,1 1,20-15,-38 32,1 1,0 0,1 1,-1 0,1 0,0 1,1 0,0 0,-1 1,1 0,1 0,-1 1,0 0,1 1,3 0,-11 2,0 1,0-1,0 1,0 0,-1-1,1 1,0 0,0 0,-1 1,1-1,0 0,-1 0,1 1,-1-1,0 1,0 0,1-1,-1 1,0 0,0-1,0 1,-1 0,1 0,0 0,-1 0,1 0,-1 0,0 0,1 0,-1 0,0 0,0 0,0 0,-1 2,-9 70,7-65,-7 60,10-68,0 1,0-1,0 1,1-1,-1 0,0 1,1-1,-1 0,1 1,-1-1,1 0,0 0,0 1,-1-1,1 0,0 0,0 0,0 0,0 0,0 0,0 0,0 0,1-1,-1 1,0 0,0-1,1 1,-1-1,0 1,1-1,-1 0,1 1,-1-1,0 0,1 0,-1 0,1 0,-1 0,0 0,1-1,-1 1,1 0,-1-1,1 1,6-3,0 0,0-1,0 0,0 0,-1 0,1-1,-1 0,0-1,-1 0,0 0,1-1,30-24,30-21,90-56,-155 107,-1 0,1-1,0 1,-1 0,1 0,0 0,0 1,-1-1,1 0,0 1,0-1,0 1,0-1,0 1,0 0,0 0,0 0,0 0,0 0,0 0,0 1,0-1,0 1,0-1,-1 1,1 0,0 0,0-1,0 1,-1 1,1-1,-1 0,1 0,-1 1,1-1,-1 0,0 1,1 0,-1-1,0 1,0 0,0-1,0 1,-1 0,1 0,0 0,-1 0,1 0,-1 0,0 0,2 12,-1 1,-1-1,-1 1,0-1,0 0,-1 1,-1-1,-1 0,-3 10,6-23,-10 65,11-66,0 1,0-1,0 0,0 1,0-1,0 1,0-1,1 1,-1-1,0 0,0 1,0-1,1 1,-1-1,0 0,0 1,1-1,-1 0,0 1,1-1,-1 0,1 0,-1 1,0-1,1 0,-1 0,1 0,-1 1,1-1,-1 0,0 0,1 0,-1 0,1 0,-1 0,1 0,-1 0,1 0,-1 0,0 0,1 0,-1 0,1-1,-1 1,1 0,-1 0,0 0,1-1,-1 1,1 0,-1 0,0-1,1 1,-1 0,0-1,0 1,1 0,-1-1,0 1,12-7</inkml:trace>
  <inkml:trace contextRef="#ctx0" brushRef="#br0" timeOffset="453.694">1383 86,'-32'21,"1"2,1 0,1 2,1 2,1 0,2 2,-1 2,23-27,0-1,0 1,0-1,0 1,1 0,0 0,0 1,0-1,0 0,1 1,0-1,-1 1,2-1,-1 1,0-1,1 1,0 0,0-1,1 1,-1 0,1-1,0 1,0-1,0 1,1-1,-1 0,1 1,0-1,1 0,-1 0,3 3,0-6,0 1,0-1,0 0,0 0,0 0,1-1,-1 0,0 0,0 0,0-1,0 0,0 0,0 0,0 0,0-1,0 0,0 0,0 0,-1 0,1-1,-1 0,0 0,0 0,0-1,0 1,-1-1,3-2,134-156,-140 162,1-1,-1 0,1 1,-1-1,1 0,-1 1,1-1,-1 1,1-1,0 1,-1-1,1 1,0 0,-1-1,1 1,0 0,0-1,-1 1,1 0,0 0,0 0,0 0,-1 0,1 0,0 0,0 0,-1 0,1 0,0 0,0 0,0 0,-1 1,1-1,0 0,-1 1,1-1,0 0,0 1,-1-1,1 1,-1-1,1 1,-1 0,1-1,-1 1,1-1,-1 1,1 0,-1-1,0 1,1 0,-1 0,0-1,1 1,-1 0,0 0,0-1,0 1,0 0,0 0,14 55,-13-50,-1-1,0 0,1 0,-1 0,1 0,0 0,1 0,-1 0,1-1,0 1,0 0,1-1,-1 1,1-1,0 0,0 0,1 0,-1 0,1-1,-1 0,1 1,0-1,1 0,-1-1,0 1,1-1,0 0,-1 0,1 0,2 0,13-4</inkml:trace>
  <inkml:trace contextRef="#ctx0" brushRef="#br0" timeOffset="818.788">2032 30,'-3'1,"-15"6,1 0,-1 1,1 1,0 0,1 2,0 0,1 0,-13 14,27-24,-1 1,0-1,1 1,-1 0,1 0,-1 0,1 0,0 0,0 0,0 0,0 0,0 0,1 0,-1 1,1-1,-1 0,1 0,0 1,0-1,0 0,0 1,0-1,0 0,1 1,-1-1,1 0,0 0,0 0,-1 1,1-1,1 0,-1 0,0 0,0 0,1-1,-1 1,1 0,-1-1,1 1,0 0,0-1,0 0,0 0,0 1,0-1,0 0,0-1,0 1,2 0,-2 0,0-1,0 1,1 0,-1 0,0 0,0 0,0 0,0 0,-1 1,1-1,0 1,0-1,-1 1,1-1,-1 1,0 0,1 0,-1 0,0 0,0 0,0 0,0 0,0 0,-1 0,1 0,-1 1,1-1,-1 0,0 0,0 1,0-1,0 0,0 0,-1 1,1-1,0 0,-1 0,0 0,0 1,0-1,1 0,-2 0,1 0,0 0,0-1,-1 1,1 0,-1 0,1-1,-1 1,0-1,-1 1,-105 51,72-40,18-6</inkml:trace>
  <inkml:trace contextRef="#ctx0" brushRef="#br0" timeOffset="1181.428">2343 1,'-23'14,"-135"104,157-117,-1-1,1 1,-1-1,1 1,-1 0,1 0,0 0,0 0,-1 0,1 0,0 0,0 0,0 1,0-1,0 0,0 0,1 1,-1-1,0 1,1-1,-1 1,1-1,-1 1,1-1,0 1,0 0,0-1,0 1,0-1,0 1,0-1,0 1,0 0,1-1,-1 1,1-1,-1 1,1-1,0 1,-1-1,1 0,0 1,0-1,0 0,0 0,0 1,0-1,0 0,1 0,-1 0,0 0,1-1,-1 1,0 0,1-1,-1 1,1 0,65 35,-65-35,-1 0,0 0,0 1,0-1,0 0,0 1,0-1,0 1,0-1,0 1,-1 0,1-1,-1 1,1 0,-1-1,0 1,0 0,1-1,-1 1,0 0,-1 0,1-1,0 1,0 0,-1-1,1 1,-1 0,1-1,-1 1,0-1,0 1,0-1,0 1,0-1,0 1,0-1,0 0,0 0,-1 1,1-1,0 0,-1 0,1 0,-9 6,0 0,0 0,-1-1,1 0,-1 0,0-1,-1-1,1 0,-1-1,-11 2,-3 0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28.4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677 191,'-22'132,"-4"-18,-6-3,-19 41,-25-20,68-117</inkml:trace>
  <inkml:trace contextRef="#ctx0" brushRef="#br0" timeOffset="298.846">198 219,'48'-3,"-1"-2,0-3,0-1,34-12,-31 8,383-108,-340 109,-92 13,1 1,-1-1,0 0,1 1,-1-1,0 1,0-1,0 1,0 0,-1-1,1 1,0 0,-1-1,1 1,-1 0,0 0,1 0,-1 0,0-1,0 1,0 0,0 0,-1 0,1 0,0 0,-1-1,1 1,-1 0,0 0,1-1,-1 1,0 0,0-1,0 1,0-1,-1 1,1-1,0 0,-1 1,1-1,-1 0,-14 17</inkml:trace>
  <inkml:trace contextRef="#ctx0" brushRef="#br0" timeOffset="534.222">0 925,'39'-5,"40"-11,18-8,2-4,-8 2,-8 6,-9 1,-13 4,-6 1,-9 1,-7 4,-5 3,-8 3</inkml:trace>
  <inkml:trace contextRef="#ctx0" brushRef="#br0" timeOffset="1158.65">1299 361,'29'-29,"11"-9,-2-1,-2-2,-1-2,-2-1,11-22,-30 11,-15 54,0 1,0-1,1 1,-1-1,0 1,0-1,0 1,0 0,0-1,0 1,0 0,0 0,0 0,0-1,0 1,0 0,0 0,0 1,0-1,0 0,0 0,0 0,0 1,0-1,0 0,1 1,-1-1,0 1,0-1,0 1,0 0,1-1,-1 1,0 0,1-1,-1 1,0 0,1 0,-1 0,1-1,-1 1,1 0,-1 0,1 0,0 1,-11 17,1 0,0 0,2 1,1 1,0-1,1 1,2 0,0 0,1 3,-1-3,-25 390,24-372,-1 0,-2 0,-1 0,-9 19,14-48,0 1,-1-1,0 1,0-2,-1 1,0 0,-1-1,0 0,0-1,-1 0,0 0,-1 0,1-1,-2-1,1 1,-1-1,1-1,-3 1,6-4,0 0,0 0,0-1,0 1,0-1,-1-1,1 1,0-1,0 0,-1-1,1 1,0-1,0 0,0-1,0 0,0 0,0 0,0 0,1-1,-1 0,1 0,0-1,-1 1,2-1,-1 0,0-1,1 1,0-1,0 0,0 0,1 0,-1 0,1-1,1 1,-1-1,1 0,0 0,0 0,0 0,1 0,0 0,1-1,-1 1,1 0,0 0,0-1,2-5,1 4,0 0,1 0,0 0,0 0,0 1,1-1,1 1,-1 1,1-1,0 1,0 0,1 0,0 0,0 1,0 0,1 1,3-2,143-57,29 8,-161 47,-2 2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37.6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65 219,'-6'5,"0"1,1-1,0 2,0-1,0 0,0 1,1 0,0 0,1 0,0 1,0-1,0 1,1 0,0 0,1 0,-1 0,2 0,-1 0,1 0,0 0,1 0,0 0,0 0,1 0,-1-3,1-1,0 0,0 1,0-1,0 0,0-1,1 1,0 0,0-1,0 1,0-1,1 0,-1 0,1 0,0 0,0-1,0 0,0 1,0-1,0-1,1 1,-1-1,0 0,1 0,0 0,-1 0,1-1,-1 0,1 0,4 0,5-1,0 0,-1-1,1 0,-1-1,0-1,1 0,-2-1,1 0,11-7,-11 4,0 0,0 0,-1-1,-1-1,0 0,0 0,-1-1,0-1,3-4,-10 11,1 0,-1 0,-1 0,1-1,-1 1,1-1,-2 1,1-1,-1 0,0 0,0 0,0 0,-1 0,0 0,0 0,0 0,-1 0,0 0,0 0,-1 1,1-1,-1 0,-1 1,-1-5,1 3,-1 0,1 0,-1 1,0-1,-1 1,1 0,-1 1,-1-1,1 1,-1 0,0 0,0 0,0 1,-1 0,1 0,-1 1,0 0,0 0,0 0,-1 1,1 0,0 1,-1 0,0 0,1 0,-1 1,1 0,-1 0,0 1,1 0,-1 1,-6 1,-11 10</inkml:trace>
  <inkml:trace contextRef="#ctx0" brushRef="#br0" timeOffset="365.969">544 134,'1'42,"2"-1,1 1,2-1,2 0,4 7,17 14,-28-61,-1 0,1 1,0-1,0 0,0 0,0 0,1 0,-1 0,0 0,0 0,1 0,-1 0,0 0,1-1,-1 1,1 0,-1-1,1 0,-1 1,1-1,-1 0,1 0,-1 1,1-1,-1 0,1-1,-1 1,1 0,0 0,-1-1,1 1,-1-1,0 1,1-1,-1 0,1 1,-1-1,0 0,1 0,-1 0,8-8,-1-1,0 1,0-1,-1 0,-1-1,0 0,0 0,-1 0,1-4,18-33,14-17,3 2,3 1,23-23,-50 68,-2 4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35.1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57 713,'-5'33,"-1"17,0-2</inkml:trace>
  <inkml:trace contextRef="#ctx0" brushRef="#br0" timeOffset="152.707">1 261,'0'0</inkml:trace>
  <inkml:trace contextRef="#ctx0" brushRef="#br0" timeOffset="603.019">368 402,'44'-58,"-3"-2,-2-3,-3 0,16-45,-37 58,-33 77,5 21,2 2,2-1,2 1,3 0,2 1,1-1,6 32,-3 22,0-24,-4 0,-4-1,-2 0,-12 38,14-85,-2 1,-1-2,-2 1,-1-1,-1-1,-2 0,-1-1,-1-1,-1 0,-2-2,0 0,-24 22,42-45,1-1,0 1,-1-1,1 0,-1 0,0 0,0 0,0 0,0 0,0-1,0 1,0-1,0 1,-1-1,1 0,-1 0,1 0,-1 0,1 0,-1-1,0 1,1-1,-1 1,0-1,1 0,-1 0,0 0,1-1,-1 1,0-1,1 1,-1-1,1 0,-1 0,1 0,-1 0,1-1,0 1,-1-1,1 1,0-1,0 0,0 1,0-2,-2-8,1 0,0-1,1 0,0 0,1 1,0-1,1 0,0 0,1 0,0 0,1 0,1 0,0 1,0-1,1 1,0 0,1 0,0 0,1 1,0 0,2-1,179-285,-175 276,1 0,1 1,0 1,2 0,0 0,1 2,4-2,3 0</inkml:trace>
  <inkml:trace contextRef="#ctx0" brushRef="#br0" timeOffset="887.255">762 627,'-12'37,"0"-1,3 1,1 1,1 0,1 24,5-58,1 0,0-1,0 1,0 0,1-1,-1 1,1 0,0-1,0 1,0-1,0 1,1-1,-1 1,1-1,0 0,0 0,0 0,1 0,-1 0,1 0,-1-1,1 1,0-1,0 0,0 0,0 0,1 0,-1 0,0-1,1 0,-1 1,1-1,0 0,-1-1,1 1,0-1,-1 1,1-1,0 0,-1-1,1 1,0-1,-1 1,1-1,0 0,-1 0,1-1,-1 1,2-2,5-2,1 0,-1-1,0 0,-1-1,1 0,-1-1,-1 0,1 0,-1-1,-1 0,0-1,0 1,-1-1,0-1,-1 1,0-1,0 0,-1 0,-1 0,0 0,0-1,-1 0,-1 1,0-1,0 0,-1 0,-1 1,0-2,1 9,-1-1,1 0,-1 0,0 1,0-1,-1 0,1 1,-1 0,0-1,0 1,-1 0,1 0,-1 0,0 0,0 0,0 1,0-1,-1 1,0 0,1 0,-1 0,0 1,0-1,-1 1,1 0,0 0,-5-1,-9 3</inkml:trace>
  <inkml:trace contextRef="#ctx0" brushRef="#br0" timeOffset="1151.261">1129 967,'-4'-24,"2"-23,2-7,6 5,2 6,4 5,1 5,2 8,-1 3,2 1,2 3,-1 6</inkml:trace>
  <inkml:trace contextRef="#ctx0" brushRef="#br0" timeOffset="1655.608">1299 910,'117'-222,"-55"153,-60 67,0 0,0 0,0 1,0-1,0 1,0 0,0-1,1 1,-1 0,0 0,1 0,-1 1,1-1,-1 1,1-1,-1 1,1 0,-1 0,1 0,-1 0,1 0,-1 1,1-1,-1 1,1-1,-1 1,1 0,-1 0,0 0,0 0,1 1,-1-1,0 1,0 0,1 1,-1 0,0 0,-1 0,1 1,-1-1,1 0,-1 1,0 0,0-1,-1 1,1-1,-1 1,1 0,-1 0,0-1,-1 1,1 0,-1-1,1 1,-1-1,0 1,-1-1,0 3,1-2,-1 0,1 0,0 0,0 0,1 1,-1-1,1 0,0 0,0 0,1 1,-1-1,1 0,0 0,0 0,0 0,0 0,1 0,0 0,0-2,-1-1,1-1,0 1,0 0,0 0,0-1,0 1,-1-1,1 1,0-1,0 0,0 0,0 0,0 0,0 0,0 0,0-1,0 1,0-1,0 1,0-1,0 0,0 0,-1 1,1-1,0-1,-1 1,1 0,0 0,-1-1,0 1,1 0,0-2,3 0,116-100,-120 102,-1 0,1-1,1 1,-1 0,0 0,0-1,0 1,1 0,-1 0,1 1,-1-1,0 0,1 0,0 1,-1-1,1 1,-1-1,1 1,0-1,-1 1,1 0,0 0,-1 0,1 0,0 0,-1 0,1 1,0-1,-1 1,1-1,-1 1,1-1,-1 1,1 0,-1 0,1 0,-1 0,0 0,1 0,-1 0,0 0,0 0,0 0,0 1,0-1,0 1,0-1,0 1,-1-1,1 1,0-1,-1 1,1-1,-1 1,0 0,0-1,1 1,-1 0,0-1,-19 164,24-147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34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60,'-23'88,"20"-74,0 1,1 1,1-1,0 0,1 0,1 0,0 1,1-1,3 10,-4-21,1-1,-1 1,1-1,0 1,0-1,1 0,-1 1,1-1,-1 0,1-1,0 1,0 0,0-1,1 0,-1 1,0-1,1-1,0 1,-1 0,1-1,0 0,0 0,-1 0,1 0,0-1,0 1,0-1,0 0,0 0,0-1,0 1,0-1,0 0,0 0,0 0,1-1,7-2,-1 0,0-1,0 0,0-1,-1 0,1-1,-2 0,1-1,-1 0,0 0,4-5,-1-4,0 0,-1 0,0-1,-1 0,-2-1,0 0,-1-1,0 0,-2 0,3-18,-8 2,-3 30</inkml:trace>
  <inkml:trace contextRef="#ctx0" brushRef="#br0" timeOffset="665.232">427 399,'168'-223,"-69"61,-89 149,-9 20,-9 29,6-27,-4 21,2 0,0 0,2 1,2-1,2 24,-1-50,0-1,0 0,0 0,1 0,-1 0,1 0,0 0,0 0,0-1,0 1,1-1,-1 1,0-1,1 0,0 0,0 0,-1 0,1-1,0 1,0-1,1 1,-1-1,0 0,0-1,1 1,-1 0,0-1,1 0,-1 0,0 0,1 0,-1 0,0-1,1 1,-1-1,0 0,1 0,-1 0,0 0,0-1,0 1,0-1,0 0,-1 0,1 0,0 0,-1-1,0 1,1-1,0-1,14-11,-2 0,0-1,0 0,-2-2,0 1,-1-2,-1 1,0-2,-2 1,0-1,-1-1,1-7,-7 3,-4 23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45.9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25 280,'2'3,"-1"0,0 0,1 0,0 0,-1 0,1-1,0 1,0-1,1 1,-1-1,0 0,1 0,0 0,-1 0,1 0,0-1,0 1,0-1,0 0,0 0,0 0,0 0,3 0,2 1,0-1,0 0,0 0,0-1,-1 0,1 0,0-1,0 0,0 0,0-1,-1 0,1 0,-1-1,1 0,-1 0,0-1,0 0,-1 0,1-1,-1 0,0 0,0 0,-1-1,1 0,-1 0,0 0,-1 0,0-1,0 0,0 0,-1 0,0-1,0 1,-1 0,2-5,-4 9,0 1,0 0,0 0,-1 0,1 0,0 0,-1 0,1 0,-1 0,1 0,-1 0,0 0,0 1,0-1,0 0,0 0,-1 1,1-1,0 1,-1-1,1 1,-1-1,0 1,1 0,-1 0,0 0,0 0,0 0,0 0,0 1,0-1,0 0,0 1,0 0,0-1,0 1,-77 8,66-4,0 2,0 0,1 0,-1 1,2 1,-1 0,1 1,0 0,1 0,0 1,0 1,1 0,1 0,-1 1,-1 4,9-12,-1 0,1 1,0-1,0 1,1-1,-1 1,1-1,0 1,0-1,1 1,-1-1,1 1,0-1,0 0,1 1,-1-1,1 0,0 0,0 0,0 0,1 0,-1 0,1-1,0 1,0-1,0 0,0 0,1 0,-1 0,1 0,4 1,4 5,0-2,1 0,0 0,0-1,0 0,1-2,0 1,0-2,8 2,-2-3,-1 0,1-1,-1-1,1 0,-1-2,0 0,1-2,-1 0,0 0,-1-2,1-1,-1 0,-1-1,1-1,11-8,0 1,-2-2,0 0,-1-1,-1-2,-1-1,-1 0,0-2,-2-1,-1 0,-1-2,4-9,-1-49,-21 83,-1 0,0 0,0 0,0 0,0 0,0 0,0 1,0-1,-1 0,1 0,-1 0,1 0,-1 0,0 1,0-1,1 0,-1 1,-1-1,1 1,0-1,0 1,0-1,-1 1,1 0,-1-1,1 1,-1 0,1 0,-1 0,0 0,0 1,1-1,-1 0,0 1,0-1,0 1,0 0,1-1,-1 1,0 0,0 0,0 0,0 1,-4 0,0 0,1 0,0 1,-1 0,1 0,0 1,0-1,0 1,0 0,0 0,1 1,-1 0,1-1,0 1,0 1,1-1,-1 1,1-1,0 1,0 0,0 0,1 0,0 0,-1 2,5-3,-1 0,1 1,0-1,0 0,1 0,-1 0,1 0,0 0,0-1,0 1,0-1,0 0,1 0,0 0,0 0,-1-1,1 1,1-1,-1 0,0 0,1-1,-1 1,0-1,1 0,0 0,-1-1,2 1,3 1,102 40,-107-40,0 0,0 1,-1 0,1 0,-1 0,0 0,0 1,0-1,0 1,0 0,-1 0,0 0,0 0,0 0,0 0,-1 0,1 1,-1-1,0 1,-1-1,1 1,-1-1,0 1,0 2,-2 5,0 0,-1-1,0 1,-1-1,-1 0,0 0,0 0,-1 0,-6 8,-15 32,21-38,-21 64,27-75,0 0,-1 0,1 0,0 0,1 0,-1 0,0 0,1 0,-1-1,1 1,-1 0,1 0,0 0,0-1,0 1,0 0,0-1,0 1,0-1,1 1,-1-1,1 1,-1-1,1 0,-1 0,1 0,0 0,-1 0,1 0,0 0,0-1,-1 1,1-1,0 1,0-1,0 1,0-1,1 0,21 3,0-3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47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 88,'40'-16,"-13"3,0 2,1 0,0 2,1 2,-1 0,2 2,-1 1,19 0,-46 4,0 0,0 0,0 0,0 0,0 0,0 0,0 1,0-1,0 1,0-1,0 1,-1 0,1-1,0 1,0 0,0 0,-1 1,1-1,-1 0,1 1,-1-1,1 0,-1 1,0 0,1-1,-1 1,0 0,0-1,-1 1,1 0,0 0,0 0,-1 0,1 0,-1 0,0 0,0 0,1 0,-1 0,-1 0,1 0,0 0,0 0,-1 0,0 2,-36 86,18-59,-2-1,0-1,-2 0,-23 20,-96 103,129-141,3-4,1 0,0 0,0 1,1 1,0-1,0 1,1 1,0-1,1 1,-1 3,6-11,0 1,0-1,1 1,-1-1,1 1,0 0,0-1,0 1,0 0,0-1,0 1,1-1,-1 1,1-1,0 1,0-1,0 1,0-1,0 1,0-1,1 0,-1 0,1 0,-1 0,1 0,0 0,0 0,0 0,0-1,0 1,0-1,1 1,1 0,86 29,-85-29,18 4,1-1,-1 0,1-2,1-1,-1-1,0 0,0-2,0-1,0-1,0-1,1-2,-2-4,-5-2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47.2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26,'19'0,"21"0,8 0,-4-5,-5-1,-3 0,-4 1,-8 1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50.5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318 474,'-14'0,"1"1,-1 0,0 1,0 1,1 0,0 0,-1 1,1 1,1 1,-1-1,1 2,0 0,0 0,1 1,0 1,0 0,1 0,0 1,1 0,0 1,1 0,0 0,0 1,2 0,-1 0,-1 6,6-14,-1-1,1 1,0-1,1 1,-1 0,1 0,-1 0,1 0,1 0,-1 0,0 0,1 0,0 0,0 0,0 0,0 0,1 0,0 1,-1-1,1 0,1 0,-1-1,1 1,-1 0,1 0,0-1,1 1,-1-1,1 0,-1 0,1 1,0-2,0 1,0 0,0-1,1 1,-1-1,1 0,-1 0,1 0,1 0,7-1,-1 1,1-2,0 1,0-2,0 0,-1 0,1-1,0 0,-1-1,1 0,-1-1,0 0,0-1,-1-1,0 1,9-7,140-131,-121 103,-17 19,-2 0,0-2,-2 0,0-2,-1 0,-2 0,-1-1,-1-1,-1 0,-1-1,-1 0,-2 0,-1-1,0-10,-4 32,-1 0,0 1,-1-1,0 0,0 0,0 0,-1 1,0-1,0 0,-1 1,1-1,-2 1,1-1,-1 1,0 0,0 0,0 0,-1 0,0 1,0-1,-1 1,1 0,-1 1,0-1,-1 1,1 0,-1 0,1 0,-1 1,0 0,-1 0,1 0,0 1,-1 0,0 0,1 1,-1 0,0 0,1 1,-1-1,0 2,-3-1,2 3,0-1,0 1,0 0,1 1,0 0,0 0,0 1,0 0,0 0,1 0,0 1,0 0,1 0,0 0,0 1,0 0,1 0,0 0,0 1,1-1,0 1,0 0,1 0,-2 7,1 0,0 0,2 1,-1-1,2 1,0-1,1 1,0-1,2 0,-1 1,2-1,0 0,1-1,0 1,103 159,-30-60,20 71,-85-167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6:34.5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1,'-87'356,"76"-294,3 1,2 1,3-1,5 40,-2-98,10 81,-9-84,-1 0,1 0,-1 0,1 0,0-1,0 1,0 0,0 0,0-1,0 1,0 0,1-1,-1 1,0-1,1 0,-1 1,1-1,0 0,-1 0,1 0,0 0,0 0,0-1,-1 1,1 0,0-1,0 0,0 1,0-1,0 0,0 0,0 0,0 0,0 0,0 0,0-1,0 1,0-1,0 1,0-1,6-3,0 0,0-1,0 0,0 0,-1-1,0 0,0 0,0 0,-1-1,0 0,-1-1,3-2,30-34,-24 30,2 0,0 0,0 2,1 0,0 1,1 1,1 1,0 0,-17 8,-1 0,1 0,0 1,-1-1,1 1,0-1,0 1,0 0,0 0,-1 0,1 0,0 0,0 0,0 0,0 0,-1 1,1-1,0 1,0-1,-1 1,1 0,0 0,-1 0,1 0,-1 0,1 0,-1 0,1 0,-1 1,0-1,0 0,1 1,-1-1,0 1,0-1,-1 1,1 0,0-1,0 1,-1 0,1 0,-1 0,0 0,9 83,-9-80,3 77,3-63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51.5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360 628,'-13'-3,"0"0,0 1,0 0,0 1,0 1,0 0,0 0,0 2,0-1,0 2,0 0,1 0,-1 1,1 1,-4 2,13-6,0 0,1 0,-1 1,1-1,0 1,-1 0,1-1,0 1,0 0,0 1,0-1,0 0,1 0,-1 1,1-1,-1 1,1 0,0-1,0 1,0 0,0 0,1-1,-1 1,1 0,-1 0,1 0,0 0,0 0,1 0,-1-1,1 1,-1 0,1 0,0 0,0-1,0 1,0 0,0-1,1 1,-1-1,1 1,0-1,0 0,0 0,0 0,0 0,0 0,0 0,3 1,4 6,-2-5,0 0,0 1,-1 0,0 0,0 1,0 0,-1 0,1 0,-2 1,1 0,-1-1,0 2,0-1,-1 0,0 1,0 0,0-1,-1 1,-1 0,1 0,-1 0,-1 1,0-1,0 0,0 0,-1 0,0 0,-1 0,0 2,-2-5,0-1,-1 1,0-1,1-1,-1 1,-1-1,1 0,0 0,-1 0,0 0,0-1,1 0,-1-1,0 1,0-1,-1 0,1-1,0 1,0-1,0-1,-1 1,1-1,0 0,-4-1,-5 1,12 2,0 0,0-1,0 0,0 0,0 0,0 0,0 0,0-1,0 1,0-1,1 0,-1 0,0 0,0 0,1 0,-1 0,0-1,1 0,0 1,-1-1,1 0,0 0,0 0,0 0,0-1,0 1,0-1,1 1,-1-1,1 1,0-16</inkml:trace>
  <inkml:trace contextRef="#ctx0" brushRef="#br0" timeOffset="800.498">641 685,'-2'17,"1"1,1-1,1 1,0-1,1 0,1 1,0-1,2 0,0 0,1-1,0 0,7 12,-11-25,0 1,1-1,-1 1,1-1,0 0,0 0,0 0,0-1,0 1,1-1,-1 1,1-1,0 0,0-1,0 1,-1 0,1-1,1 0,-1 0,0-1,0 1,0-1,0 1,1-1,-1-1,0 1,0-1,0 1,0-1,0 0,0-1,0 1,0-1,0 1,0-1,-1 0,1-1,-1 1,1-1,-1 1,0-1,1-2,19-13,-2-1,0 0,-1-2,-1-1,-1 0,-1-2,-1 1,1-5,1-13,-22 54,3-8,-1-1,-1 1,1 0,0 0,1 0,-1 0,1 0,0 0,1 0,-1 0,1 0,0 1,0-1,0 0,1 0,0 1,0-1,0 0,1 0,-1 0,1-1,0 1,1 0,-1-1,1 1,0-1,0 0,1 0,-1 0,1 0,0 0,0-1,0 0,3 2,2-2,0 0,1-1,-1-1,0 1,1-1,-1-1,1 0,-1 0,1-1,-1-1,1 1,-1-1,0-1,0 0,0 0,0-1,0 0,-1 0,5-4,143-115,-40-13,-114 134,0 0,-1 0,1 0,0 0,-1 0,1 0,-1 0,0 0,0 0,0-1,0 1,0 0,0-1,-1 1,1-1,-1 1,1-1,-1 1,0-1,0 1,0-1,-1 0,1 1,-1-1,1 1,-1 0,0-1,0 1,0-1,0 1,0 0,0 0,-1 0,1 0,-1 0,1 0,-1 0,0 0,0 0,0 1,0-1,0 1,0 0,0-1,-1 1,1 0,0 0,-1 0,1 1,-1-1,1 1,-2-1,-2 1,0 0,0 1,0 0,1 0,-1 0,1 1,-1 0,1 0,-1 0,1 0,0 1,0 0,0 0,0 1,1-1,-1 1,1 0,0 0,0 0,0 1,1 0,0-1,0 1,0 0,0 1,1-1,0 0,0 1,0-1,1 1,-1 0,1-1,1 3,3-4,0 1,1-1,-1 0,1 0,0-1,0 1,1-1,-1 0,1 0,0 0,0-1,0 0,0 0,0 0,0 0,0-1,1 0,-1 0,0 0,1-1,-1 0,1 0,-1 0,1-1,-1 1,0-1,1-1,1 0,7 2,-9-1,-1 0,0 0,0 1,0-1,0 1,1 0,-1 1,0-1,0 1,0 0,1-1,-1 2,0-1,0 1,-1-1,1 1,0 0,0 0,-1 1,1-1,-1 1,0-1,0 1,0 0,0 1,0-1,-1 0,0 1,1-1,-1 1,1 3,1 75,-5-73,1 0,-1 0,1 0,1 0,0 0,0-1,1 1,0 0,0-1,1 1,1 1,8 9</inkml:trace>
  <inkml:trace contextRef="#ctx0" brushRef="#br0" timeOffset="1465.91">1939 374,'14'2,"0"-1,0-1,0 0,0-1,0 0,0-1,-1-1,1 0,-1-1,1 0,-1-1,-1 0,1-2,-1 1,0-1,0-1,-1 0,0-1,0 0,-1 0,0-1,-1-1,0 0,4-6,-6 7,0 0,-1 0,0-1,0 0,-1 0,-1 0,0-1,0 1,-1-1,0 0,-1 0,-1 0,0 0,-1 0,0 0,0-1,-2 1,0-5,2 16,-1 0,1 0,0 1,0-1,-1 1,1-1,0 0,-1 1,1-1,0 1,-1-1,1 0,-1 1,1-1,-1 1,0 0,1-1,-1 1,1-1,-1 1,0 0,1 0,-1-1,0 1,1 0,-1 0,0 0,1 0,-1-1,0 1,1 0,-1 0,0 1,0-1,1 0,-1 0,0 0,1 0,-1 1,0-1,1 0,-1 0,0 1,1-1,-1 1,1-1,-1 0,1 1,-1-1,1 1,-1 0,1-1,-1 1,1-1,0 1,-1-1,1 1,0 0,0-1,-1 1,1 0,0 0,-27 41,6 10,3-1,2 2,2 1,3-1,2 2,-1 31,-11 425,-26-128,44-367,0 0,0 0,-2-1,0 1,-1-1,0 0,-1-1,-1 1,-1-1,1-1,-2 0,0 0,-1-1,0 0,-1-1,0 0,0-1,-1 0,-1-1,-12 6,23-13,0-1,-1 0,1 0,-1 0,1 0,-1-1,1 1,-1-1,1 0,-1 0,0 0,1-1,-1 1,1-1,-1 0,1 0,0 0,-1 0,1-1,0 0,0 1,0-1,0 0,0 0,0 0,0-1,1 1,-1-1,1 0,0 1,0-1,0 0,0 0,0 0,0-1,1 1,0 0,0-1,0 1,0-1,0 1,1-1,-1 1,1-1,0 0,0-21,2-1,1 1,1 0,1 0,1 0,1 0,1 1,2 0,0 1,1 0,2 1,3-5,36-63,4 3,3 2,41-42,-56 76,-34 37</inkml:trace>
  <inkml:trace contextRef="#ctx0" brushRef="#br0" timeOffset="2579.465">2560 657,'-23'12,"0"2,0 0,2 2,0 0,0 1,2 1,0 1,2 1,0 0,1 1,-5 9,19-27,0-1,1 1,-1 0,0 0,1-1,0 1,-1 0,1 0,0 1,1-1,-1 0,0 0,1 0,0 1,0-1,0 0,0 0,0 0,1 1,-1-1,1 0,0 0,0 0,0 0,1 0,-1 0,0 0,1 0,0-1,0 1,0 0,0-1,0 0,1 1,-1-1,0 0,1 0,0 0,0-1,-1 1,1-1,0 1,0-1,0 0,0 0,2 0,6-3,0 0,-1-1,1 0,-1-1,0 0,0-1,0 0,0-1,-1 0,0 0,0-1,0 0,-1 0,-1-1,1 0,-1-1,5-6,109-149,-121 163,0 1,0-1,1 0,-1 0,0 0,0 0,1 1,-1-1,1 0,-1 0,0 1,1-1,0 0,-1 1,1-1,-1 0,1 1,0-1,-1 1,1-1,0 1,0-1,-1 1,1 0,0-1,0 1,0 0,-1 0,1-1,0 1,0 0,0 0,0 0,0 0,0 0,-1 0,1 0,0 1,0-1,0 0,0 0,-1 1,1-1,0 0,0 1,-1-1,1 1,0-1,0 1,-1-1,1 1,-1 0,1-1,0 1,-1 0,1-1,-1 1,0 0,1 0,14 57,-12-42,42 76,-43-89,0-1,0 0,0 0,1 0,-1-1,1 1,-1-1,1 1,-1-1,1 0,0 0,0 0,-1 0,1 0,0-1,0 1,0-1,0 0,0 0,0 0,0 0,0-1,0 1,0-1,-1 1,1-1,0 0,0 0,0 0,-1-1,1 1,-1-1,3-1,145-144,-125 129,1 2,0 0,1 2,0 1,26-7,-38 16,6-1,-35-2,6 6,0 1,0 0,0 0,0 1,0-1,0 2,0-1,1 1,-1 0,0 1,1 0,0 0,-1 1,1 0,1 0,-1 0,0 1,1 0,0 0,0 1,1 0,0 0,0 0,0 1,-1 2,5-3,1 1,0 0,0 0,0 0,1 0,0-1,0 1,1 0,0-1,0 1,1-1,-1 0,1 0,1 0,-1 0,1 0,0-1,0 1,1-1,0 0,0 0,0-1,0 0,2 1,-2 0,0-1,0 0,0 0,1 0,0-1,-1 0,1 0,1 0,-1-1,0 0,0 0,1-1,-1 0,1 0,0 0,-1-1,1 0,-1 0,1-1,5 0,129-46,-107 33,4-1,-2-1,0-2,-1-1,0-2,-2-1,-1-2,0-1,-2-1,2-5,-28 27,1 1,-1-1,0-1,0 1,-1 0,1-1,-1 0,0 0,0 0,0 0,-1 0,0-1,0 1,0-1,-1 1,0-1,0 0,0 1,-1-1,0 0,0 0,0 1,-1-1,1 0,-1 0,-1 1,1-1,-2-1,-1 5,-1 0,1 1,-1-1,0 1,0 0,1 0,-1 1,0-1,0 1,0 0,0 0,0 1,0 0,1-1,-1 2,0-1,0 0,1 1,-1 0,1 0,0 0,-1 1,1 0,0-1,0 1,1 1,-1-1,1 0,-2 2,-2 0,0 0,0 0,1 1,-1 0,1 0,0 0,1 1,0 0,0 0,0 0,1 1,0-1,0 1,1 0,0 0,0 1,1-1,0 0,1 1,0 0,0-1,1 1,0-1,0 1,1 0,0-1,0 1,1-1,1 1,-1-1,1 0,1 0,-1 0,1-1,4 6,5 1,1 0,0-1,1 0,1-1,0-1,0-1,1 0,0-1,1-1,0 0,1-2,-1 0,1-1,0 0,0-2,1-1,-1 0,6-1,-1 0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3:07.7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91 22,'-1'-1,"1"0,0 0,-1 0,1 0,0 0,-1 0,1 0,-1 0,0 0,1 0,-1 0,0 0,1 0,-1 1,0-1,0 0,0 1,0-1,0 0,0 1,0-1,0 1,0 0,0-1,0 1,0 0,0-1,0 1,0 0,0 0,0 0,0 0,-1 0,1 0,0 0,0 1,0-1,0 0,0 0,0 1,0-1,0 1,0-1,0 1,0 0,0-1,0 1,1 0,-1-1,0 1,0 0,1 0,-1 0,0 0,1 0,-1 0,1 0,-1 0,1 0,-1 0,1 0,0 0,0 0,-1 0,1 0,0 1,-9 25,1 0,1 0,2 1,1-1,0 1,2 1,2-1,0 0,5 27,-5-51,0 0,1 0,-1 0,1 0,0 0,0 0,0 0,0-1,1 1,0-1,-1 1,1-1,1 1,-1-1,0 0,1 0,0 0,-1 0,1-1,0 1,0-1,1 1,-1-1,1 0,-1 0,1-1,-1 1,1-1,0 0,0 0,0 0,-1 0,1-1,0 1,0-1,0 0,0 0,0-1,0 1,1-1,9-3,0-1,0 0,0 0,-1-1,0-1,-1 0,1-1,-1-1,-1 0,1 0,-2-1,1 0,-1-1,-1 0,0-1,-1 0,0 0,0-1,1-6,44-94,-53 113,0-1,1 0,-1 1,0-1,0 1,0-1,0 0,0 1,1-1,-1 1,0-1,1 0,-1 1,0-1,1 1,-1-1,1 1,-1 0,0-1,1 1,-1-1,1 1,0 0,-1-1,1 1,-1 0,1 0,-1-1,1 1,0 0,-1 0,1 0,-1 0,1 0,0 0,-1 0,1 0,0 0,-1 0,1 0,0 0,-1 0,1 0,-1 1,1-1,-1 0,1 0,0 1,-1-1,1 0,-1 1,1-1,-1 1,1-1,-1 1,0-1,1 1,-1-1,0 1,1-1,-1 1,0-1,1 1,-1 0,0-1,0 1,0-1,0 1,0 0,0-1,18 53,-17-46,0-1,0-1,0 1,0 0,1-1,-1 1,2-1,-1 0,0 1,1-1,0 0,0-1,1 1,-1 0,1-1,0 0,0 0,0 0,1 0,0-1,-1 0,1 0,0 0,0 0,1-1,-1 0,1 0,-1 0,1-1,-1 0,1 0,0 0,0-1,-1 1,1-2,0 1,2-1,3-4,0-2,-1 1,1-1,-1-1,-1 0,1 0,-1-1,-1 0,1-1,-2 0,1 0,-1 0,-1-1,0 0,-1 0,0-1,0 0,-1 0,-1 0,0-2,6-8,12-29,-24 64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3:08.0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0,'-5'34,"-2"15,1 0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3:08.1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3:08.4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0,'5'39,"1"26,0 8,-1-4,-1-9,-2-10,-1-9,-1-6,0 0,-5-1,-1-1,0-2,1-1,1-1,2 0,1-6</inkml:trace>
  <inkml:trace contextRef="#ctx0" brushRef="#br0" timeOffset="251.811">0 424,'43'-10,"24"-3,6 1,-6 2,-8 3,-15 3</inkml:trace>
  <inkml:trace contextRef="#ctx0" brushRef="#br0" timeOffset="681.189">508 0,'0'42,"-1"59,5 0,10 52,-11-135,-3-7,1 0,1-1,-1 1,2 0,-1-1,2 0,-1 0,1 0,1 0,0 0,0-1,1 0,0 0,7 8,-8-15,0-1,0 0,1 0,-1 0,0 0,1-1,-1 0,0 0,1 0,-1-1,0 0,0 0,1 0,-1 0,0-1,0 0,0 0,0-1,-1 1,1-1,-1 0,1 0,-1 0,0-1,0 0,-1 0,3-2,13-8,79-61,-97 74,0 0,0 0,0 0,1 0,-1 0,0 1,1-1,-1 0,0 1,1-1,-1 1,1-1,-1 1,1 0,-1 0,1 0,-1 0,1 0,-1 0,1 0,0 0,-1 0,0 1,1-1,-1 1,1-1,-1 1,1 0,-1-1,0 1,1 0,-1 0,0 0,0 0,0 0,0 0,0 0,0 0,0 1,0-1,0 1,25 68,-16-38,11 10,-9-28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3:14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341 228,'-8'-4,"-1"1,0 0,0 0,0 1,0 0,0 0,0 1,0 0,0 1,-1 0,1 0,0 1,0 1,0-1,0 1,0 1,0 0,0 0,1 0,-1 1,1 1,0-1,0 1,1 1,0 0,-1 0,-2 2,1 1,0 0,1 0,0 0,0 1,1 1,0-1,1 1,0 0,1 0,0 1,1 0,1 0,-1 0,2 0,0 0,0 0,1 1,0 4,2-11,-1 1,1-1,1 0,-1 0,1 0,0 0,0 0,1-1,0 1,0-1,0 1,0-1,1 0,0 0,0 0,0-1,1 0,0 0,0 0,0 0,0 0,0-1,1 0,-1-1,1 1,0-1,0 0,0 0,0-1,0 1,0-1,0-1,1 1,4-1,9-7,1-1,-1-1,-1 0,1-2,-2 0,0-1,0 0,-1-2,0 0,-1-1,2-4,-14 15,37-35,-3-1,-1-1,-3-3,27-42,-58 83,0 0,0 0,-1-1,0 1,0-1,0 0,0 1,0-1,-1 0,1 0,-1 0,0 0,-1 0,1-1,-1 1,1 0,-1 0,0 0,-1-1,1 1,-1 0,0 0,-1-2,1 5,-1 1,0 0,1 0,-1-1,0 1,1 1,-1-1,0 0,1 0,-1 1,0-1,1 1,-1-1,0 1,1 0,-1-1,1 1,-1 0,1 0,0 0,-1 0,1 0,0 1,0-1,0 0,0 1,0-1,0 0,0 1,0-1,0 1,1 0,-1-1,1 1,-1 0,1-1,0 2,-2-1,-3 5,0-1,0 1,1 0,-1 1,2-1,-1 1,1 0,0 0,1 0,-1 0,2 0,-1 0,1 1,1-1,-1 0,1 1,1-1,0 1,0-1,0 0,1 0,0 1,1-1,0-1,0 1,1 0,0-1,0 0,1 1,-1-2,2 1,1 1,1-1,1-1,0 0,0 0,1-1,-1-1,1 1,0-1,1-1,-1 0,1-1,-1 0,1 0,0-1,-1 0,1-1,0 0,0-1,0-1,-1 1,1-1,-1-1,1 0,-1-1,0 0,0 0,0-1,2-2,8-4,-1-1,0 0,0-2,-2 0,0-1,-1-1,0 0,-1-1,-1 0,-1-2,0 1,-1-2,-1 0,-1 0,2-10,-5 14,-4 11,0 0,0-1,-1 1,0-1,0 0,0 0,-1 0,1 0,-2 0,1 0,0 0,-1 0,0 0,-1 0,1 0,-1 0,-1 0,1 0,-1 0,0 0,-1-2,0 7,0 0,0 1,-1-1,1 1,0 0,0 0,0 0,0 0,-1 1,1-1,0 1,0 0,0 0,0 0,0 0,0 0,0 1,1 0,-1-1,0 1,1 0,-1 0,1 0,0 0,0 1,0-1,0 1,0-1,0 1,0 0,1 0,-1 2,-2-2,-3 4,1 0,-1 0,1 1,0-1,1 1,0 0,0 1,0-1,1 1,1 0,-1 0,2 0,-1 1,1-1,1 1,-1-1,2 1,-1-1,1 3,4-7,0-1,0 0,1 0,-1 0,1-1,0 0,-1 1,2-2,-1 1,0 0,0-1,1 0,-1-1,1 1,0-1,0 0,-1 0,1-1,0 1,0-1,0-1,-1 1,1-1,0 0,0 0,-1-1,1 0,2-1,22-5,-26 6,1 0,-1-1,0 1,1 1,0-1,-1 1,1-1,0 1,0 1,-1-1,1 1,0 0,0 0,0 0,0 1,0-1,-1 1,1 0,0 1,-1-1,1 1,-1 0,1 0,-1 0,0 1,0 0,0 0,0 0,0 0,-1 0,1 1,-1-1,0 1,0 0,0 1,8 21,-10-21,0-1,0 1,1 0,-1-1,1 1,0-1,1 0,-1 1,1-1,0 0,0-1,0 1,0 0,1-1,-1 0,1 0,0 0,0 0,0 0,1-1,-1 0,0 0,1 0,-1 0,1-1,0 0,0 0,10 1,0 0,0-2,0 0,0 0,0-2,0 0,0 0,-1-1,1-1,-1-1,0 0,0-1,0 0,-1-1,1-1,9-7,-2 2,-1-1,1-1,-2 0,0-2,-1 0,-1-1,-1-1,0 0,-2-2,0 1,-1-2,-1 0,-1 0,0-4,-10 23,0 1,0 0,0 0,0-1,0 1,-1-1,1 1,-1-1,0 1,0-1,0 1,0-1,0 1,0-1,0 1,-1-1,0 1,1 0,-1-1,0 1,0 0,0-1,-1 1,1 0,0 0,-1 0,1 0,-1 0,0 1,0-1,0 0,1 1,-2-1,1 1,0 0,0-1,0 1,-1 0,1 0,0 1,-1-1,1 0,-1 1,1 0,-1-1,1 1,-1 0,1 0,-1 0,1 1,-1-1,-1 1,-9 4,0 0,0 1,0 0,1 1,0 1,0 0,1 0,0 1,0 1,1 0,-5 6,8-9,1 1,0-1,0 1,1 0,0 0,0 1,1 0,0 0,0 0,1 0,1 0,-1 1,2-1,-1 1,1 5,0-10,1 0,0 0,1 0,-1 0,1 0,0 0,0 0,0-1,1 1,0 0,0-1,0 1,0-1,1 0,0 0,-1 0,1 0,1 0,-1 0,1-1,-1 0,1 1,0-1,0-1,1 1,-1-1,0 1,1-1,0-1,4 2,12 2,0-2,0 0,0-2,1 0,-1-2,0 0,0-1,0-1,0-1,0-1,-1-1,5-2,14-9,-1-1,0-1,-2-2,0-2,12-12,151-83,-143 89,-89 36,14 0,1 0,0 2,0 0,0 1,2 1,-1 1,1 0,1 1,0 1,1 0,1 1,0 0,0 1,2 1,-7 13,16-27,1 0,0 1,1-1,-1 0,0 1,1-1,0 1,0-1,0 0,0 1,0-1,1 1,-1-1,1 0,0 1,0-1,1 0,-1 0,0 0,1 0,0 0,0 0,0 0,0 0,0-1,1 1,-1-1,1 0,-1 0,1 0,0 0,0 0,0 0,0-1,0 1,0-1,0 0,1 0,-1 0,0 0,1-1,-1 0,1 1,-1-1,1 0,-1-1,3 1,15-6,0 0,0-2,-1 0,0-1,-1-1,0-1,-1-1,0 0,0-1,-2-1,1-1,-2 0,5-7,-15 17,16-17,-19 18,1 0,0 0,1 0,-1 1,1-1,0 1,-1 0,2 0,-1 0,0 0,0 1,1 0,-1 0,1 0,0 0,0 1,0 0,0 0,-2 3,1 0,-1 1,0-1,0 1,0 0,-1 0,1 0,-1 1,1-1,-1 1,0-1,0 1,-1 0,1-1,-1 1,0 0,0 0,0 0,0 0,-1 0,1 0,-1 0,0 1,2 7,-1-3,0-1,1 1,-1-1,2 0,-1 1,1-1,1 0,-1-1,1 1,1-1,-1 1,1-1,0 0,1-1,0 0,0 0,0 0,1 0,0-1,0 0,0-1,1 1,-1-1,1-1,0 1,0-2,0 1,5 0,3-1,1-1,-1-1,0 0,0-1,0-1,0 0,0-2,13-3,-11 0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3:15.8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1 653,'53'-48,"-2"-3,-3-1,-2-3,-2-1,6-16,112-217,-162 288,0 0,0-1,0 1,1 0,-1-1,0 1,1 0,-1-1,1 1,0 0,-1 0,1 0,0 0,0 0,0 0,0 0,0 0,0 0,0 0,0 0,0 0,0 1,0-1,0 0,1 1,-1-1,0 1,0 0,1-1,-1 1,0 0,1 0,-1 0,1-1,-1 2,0-1,1 0,-1 0,0 0,1 1,-1-1,0 0,0 1,1-1,-1 1,0 0,0-1,0 1,1 1,65 192,-47-151,2 0,1-2,3 0,1-2,2-1,9 7,16 33,-77-84,-143-75,-203-60,305 106,58 25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3:22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307 7,'0'-5,"0"3,-4 7,-7 8,-2 5,-3 6,-3 3,-4 1,-3 2,-1-6,-1 0,-1-1,0 1,0-4,5 0,7 1,6-3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3:23.1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310 141,'-11'231,"0"-147,3-19,-2 0,-3-1,-19 51,5-14,30-140,3 16</inkml:trace>
  <inkml:trace contextRef="#ctx0" brushRef="#br0" timeOffset="270.022">0 536,'38'-5,"32"-1,9 0,-4 1,-10 1,-12 2,-9 1,-8 1,-5 0,-3 0,-1 0,-2 0,-3-4,-7-3</inkml:trace>
  <inkml:trace contextRef="#ctx0" brushRef="#br0" timeOffset="764.78">734 0,'5'17,"7"16,-1 1,-2 0,-1 1,-2 0,1 32,-7-19,-3-1,-1-1,-2 1,-3-1,-10 31,17-69,-1 1,0 1,0 0,1 0,0 1,1-1,0 0,1 1,0-1,1 0,0 1,1 5,-1-14,0-1,0 1,0-1,0 1,0-1,0 1,1-1,-1 1,0-1,1 0,-1 0,1 0,-1 0,1 0,0 0,-1 0,1 0,0-1,0 1,0-1,-1 1,1-1,0 0,0 1,0-1,0 0,0 0,0-1,0 1,-1 0,1 0,0-1,0 0,0 1,-1-1,1 0,0 0,-1 0,2 0,65-40,-21 1,-25 21,1 0,1 1,0 1,2 1,10-4,-34 19,-1 0,0 0,0 1,1-1,-1 0,1 1,-1-1,0 1,1-1,-1 1,1 0,-1-1,1 1,-1 0,1 0,-1 0,1 0,-1 1,1-1,-1 0,1 1,-1-1,1 1,-1-1,1 1,-1 0,0-1,0 1,1 0,-1 0,0 0,0 0,0 0,0 0,0 0,0 0,0 1,0-1,0 0,-1 1,1-1,0 0,-1 1,1-1,-1 1,0-1,1 1,-1-1,0 1,0-1,0 1,0 0,-8 81,1-15,7-66,0-1,0 1,0 0,0 0,0-1,1 1,-1 0,0-1,1 1,0 0,-1-1,1 1,0-1,0 1,0-1,0 1,0-1,0 1,0-1,0 0,0 0,1 0,-1 1,1-1,-1-1,1 1,-1 0,1 0,-1 0,1-1,0 1,-1-1,1 1,0-1,-1 0,2 0,10-1</inkml:trace>
  <inkml:trace contextRef="#ctx0" brushRef="#br0" timeOffset="1151.136">1326 678,'24'0,"0"0,-1-1,1-1,0-1,-1-1,1-2,-1 0,-1-1,1-2,-1 0,-1-1,0-1,3-3,-20 12,-1 0,0 0,0 0,0 0,0-1,-1 1,1-1,-1 0,1 0,-1 1,0-2,0 1,0 0,-1 0,1-1,-1 1,0 0,1-1,-2 0,1 1,0-1,-1 1,0-1,1 0,-1 1,-1-1,1 0,-1 1,1-1,-1 0,0 1,0-1,-1 1,1-1,-1 1,1 0,-2-1,-2 2,-1 0,1 1,-1 0,0 0,1 1,-1-1,0 1,0 0,1 1,-1-1,0 1,1 1,-1-1,1 1,-1 0,1 0,0 0,0 1,0-1,0 1,0 1,1-1,-1 1,1 0,0 0,-3 3,-8 9,0 0,1 1,0 0,2 1,0 1,-5 12,15-28,0 0,0 1,0-1,0 1,1 0,0-1,0 1,0 0,0 0,1 0,-1 0,1 0,0-1,0 1,0 0,1 0,0 0,-1 0,1 0,0 0,1-1,-1 1,1-1,0 1,0-1,0 1,0-1,0 0,1 0,-1 0,1 0,0 0,0-1,0 1,0-1,0 0,1 0,-1 0,1 0,-1-1,1 0,3 2,6-1,1 0,0 0,-1-1,1-1,0 0,0-1,-1 0,1-1,0-1,-1 0,10-4,-20 6,22-5</inkml:trace>
  <inkml:trace contextRef="#ctx0" brushRef="#br0" timeOffset="1566.274">1806 762,'152'-172,"-151"171,0-1,1 1,-1 0,1-1,-1 1,1 0,0 0,0 0,-1 0,1 0,0 0,0 1,0-1,0 1,0-1,0 1,0 0,0-1,0 1,0 0,0 1,0-1,0 0,0 0,0 1,0-1,0 1,-1 0,1-1,0 1,0 0,0 0,-1 0,1 1,0-1,-1 0,1 0,-1 1,0-1,1 1,-1 0,0-1,0 1,0 0,0-1,0 1,-1 0,1 0,0 0,-1 1,6 5,0-1,0 1,1-1,-1-1,1 1,1-1,-1 0,1-1,0 0,1 0,-1-1,1 0,0 0,0-1,0 0,0-1,0 0,1 0,-1-1,1 0,-1-1,1 0,0 0,-1-1,1 0,-1-1,0 0,1-1,-1 0,0 0,-1-1,1 0,0 0,-1-1,1-1,2-1,1-2,-2 1,1-1,-1-1,0 0,-1 0,0-1,-1 0,0-1,-1 0,0 0,-1 0,0-1,-1 0,-1 0,1-3,-1-9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3:29.0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1,'-5'28,"-1"15,5-5,2-9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6:38.0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196 690,'8'-6,"10"-9,-26 8,-4 11,0 0,0 1,0 0,1 0,0 2,0-1,0 1,1 1,0 0,0 0,1 1,1 1,-1-1,1 1,1 0,0 1,0 0,1 0,-3 8,7-17,0 1,0-1,0 0,0 1,1-1,-1 1,1-1,-1 1,1 0,0 0,0 0,0-1,1 1,-1 0,1 0,-1 0,1 0,0 0,0 0,0 0,1 0,-1 0,1 0,0 0,0 0,0 0,0-1,0 1,0 0,1-1,-1 1,1-1,0 1,0-1,0 0,0 1,0-1,0 0,1-1,-1 1,0 0,1-1,0 1,-1-1,1 0,0 0,3 1,6-2,1-1,0 0,-1-1,1-1,-1 0,0 0,0-1,0-1,0 0,-1-1,0 0,0 0,0-1,-1-1,0 0,-1 0,1-1,-2 0,1 0,-1-1,-1-1,0 1,5-10,24-23,-35 42,-1-1,1 1,-1 0,1 0,0-1,0 1,-1 0,1 0,0 0,0 0,0 0,0 0,0 0,1 0,-1 0,0 0,0 1,1-1,-1 0,0 1,1-1,-1 1,0 0,1-1,-1 1,1 0,-1 0,0 0,1 0,-1 0,1 0,-1 0,1 0,-1 1,0-1,1 1,-1-1,0 1,1-1,-1 1,0 0,1 0,-1-1,0 1,0 0,0 0,0 0,0 0,0 1,0-1,-1 0,1 0,0 1,21 75,-22-72,0 0,0 1,1-1,0 1,0-1,0 0,1 0,0 0,0 0,0 0,1 0,-1 0,1-1,0 1,0-1,1 0,-1 0,1 0,0 0,0-1,1 1,-1-1,1 0,-1 0,1-1,4 2,-2-2,1 0,-1-1,1 0,-1 0,1-1,-1 0,1 0,-1-1,1 0,-1 0,1-1,-1 0,0 0,0-1,0 0,0 0,0-1,-1 1,1-1,-1-1,0 1,4-5,8-7,-1 0,0-1,-1-1,-1-1,-1 0,7-14,95-197,-100 193,-2-1,-1 0,-2-1,-1 0,-3-1,-1 1,-1-1,-3-1,-1-21,-9-41,8 103,0-1,0 1,0-1,0 1,0-1,0 1,0-1,0 0,0 1,0-1,0 1,-1-1,1 1,0-1,0 1,-1-1,1 1,0-1,-1 1,1 0,0-1,-1 1,1-1,-1 1,1 0,-1-1,1 1,-1 0,1 0,-1-1,1 1,-1 0,1 0,-1 0,1 0,-1 0,1 0,-1 0,0 0,1 0,-1 0,1 0,-1 0,1 0,-1 0,1 0,-1 0,0 1,1-1,-1 0,1 0,-1 1,1-1,0 0,-1 1,1-1,-1 0,1 1,0-1,-1 1,1-1,-21 32,8 2,1 0,2 0,2 1,1 0,2 1,1 0,1 2,-1 35,4 1,2-1,13 72,15 35,-21-109,-12-65,-3-7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3:29.2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3:27.5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380 78,'-30'18,"1"1,0 1,2 2,1 1,-3 3,4-3,-142 144,165-166,1 0,0 0,-1 1,1-1,0 0,0 0,0 1,0-1,0 1,0-1,0 1,1-1,-1 1,0 0,1-1,-1 1,1 0,0-1,0 1,-1 0,1 0,0-1,0 1,1 0,-1 0,0-1,1 1,-1 0,1-1,-1 1,1 0,0-1,-1 1,1-1,0 1,0-1,0 0,0 1,1-1,-1 0,0 0,1 0,-1 1,0-1,1-1,-1 1,1 0,-1 0,1-1,0 1,-1 0,1-1,0 0,0 1,-1-1,1 0,1 0,167 17,17 37,-185-54,-1 0,1 1,-1-1,1 0,0 0,-1-1,1 1,-1 0,1 0,-1-1,1 1,-1-1,1 1,-1-1,1 0,-1 1,0-1,1 0,-1 0,0 0,0 0,0 0,0 0,0-1,0 1,0 0,0-1,0 1,0 0,-1-1,1 1,0-1,-1 1,0-1,1 1,-1-1,0 1,0-1,1 1,-1-1,-1 0,1 1,0-2,-2-73,-48-89,35 126,-31-80,42 98</inkml:trace>
  <inkml:trace contextRef="#ctx0" brushRef="#br0" timeOffset="1202.118">606 529,'49'-98,"4"1,5 3,5 1,-63 92,11-16,1 1,1 0,0 1,1 1,1 0,0 1,1 0,10-6,-25 18,1 0,0 0,-1 0,1 1,-1-1,1 0,0 1,-1-1,1 1,0-1,0 1,-1 0,1 0,0 0,0 0,0 0,-1 0,1 0,0 1,0-1,-1 1,1-1,0 1,-1 0,1-1,-1 1,1 0,-1 0,1 0,-1 0,1 0,-1 1,0-1,0 0,0 1,1-1,-1 1,-1-1,1 1,0-1,0 1,-1 0,1-1,0 1,-1 0,0 0,1-1,-1 1,0 0,0 0,0-1,0 2,-13 134,9-125,1 1,0-1,1 1,0 0,1 0,1-1,0 1,1 0,0 0,1 0,0-1,1 2,-3-13,1 0,-1 0,0 0,1 0,-1 0,1-1,-1 1,1 0,-1 0,1 0,-1-1,1 1,0 0,-1-1,1 1,0 0,0-1,0 1,-1-1,1 0,0 1,0-1,0 1,0-1,0 0,0 0,0 0,0 1,0-1,0 0,0 0,0 0,0-1,0 1,0 0,-1 0,1 0,0-1,0 1,0 0,0-1,0 1,0-1,-1 1,1-1,0 1,0-1,-1 0,1 1,0-1,0-1,38-39,-37 39,77-109,44-70,-123 180,0 0,0 0,0 0,0 0,1 0,-1 1,0-1,1 0,-1 0,1 0,-1 0,1 0,-1 0,1 1,-1-1,1 0,0 0,0 1,-1-1,1 0,0 1,0-1,0 1,-1-1,1 1,0 0,0-1,0 1,0 0,0-1,0 1,0 0,0 0,0 0,0 0,0 0,0 0,0 0,0 0,0 1,0-1,0 0,0 1,0-1,0 0,-1 1,1-1,0 1,0-1,0 1,-1 0,1-1,0 1,0 0,-1-1,1 1,-1 0,1 0,-1 0,1 0,-1 0,1-1,-1 1,0 0,1 0,-1 1,-22 138,16-85,3-1,3 1,5 39,-1-70,2-6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3:31.9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59,'173'-11,"24"-24,-67 23,-118 12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3:32.2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0,'34'0,"25"0,7 0,-2 0,-8 0,-13 0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3:35.3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255 847,'106'0,"183"0,1-12,11-13,335-51,-501 74,-112 2</inkml:trace>
  <inkml:trace contextRef="#ctx0" brushRef="#br0" timeOffset="-1846.518">340 311,'-9'38,"-1"0,-1-1,-3 0,-1-1,-1-1,-2 0,-8 10,26-46,-1 1,1 0,0-1,0 1,-1 0,1-1,0 1,-1 0,1-1,0 1,-1 0,1 0,0-1,-1 1,1 0,-1 0,1 0,0-1,-1 1,1 0,-1 0,1 0,-1 0,1 0,-1 0,1 0,0 0,-1 0,1 0,-1 0,1 0,-1 1,1-1,0 0,-1 0,1 0,-1 1,1-1,0 0,-1 0,1 1,0-1,-1 0,1 1,0-1,-1 0,1 1,0-1,0 0,-1 1,1-1,0 1,0-1,0 0,0 1,0-1,0 1,-1-1,1 1,0-1,0 0,0 1,0-1,1 1,-1-1,0 1,0-1,0 1,5-36,14-1,2 2,1 0,2 1,1 1,2 1,1 2,1 1,1 1,14-9,-43 35,0-1,0 0,0 1,1 0,-1-1,0 1,1 0,-1-1,1 1,-1 0,1 0,0 0,0 0,-1 1,1-1,0 0,0 1,0-1,0 1,-1 0,1-1,0 1,0 0,0 0,0 0,0 1,0-1,0 0,0 1,-1-1,1 1,0 0,0-1,0 1,-1 0,1 0,0 0,-1 0,1 1,-1-1,0 0,1 1,-1-1,0 1,0-1,0 1,0-1,0 1,0 0,0 0,0-1,-1 1,1 2,10 129,-11-64,0-67,-1-1,1 1,0-1,0 1,0-1,0 1,0 0,0-1,0 1,1-1,-1 1,0-1,1 1,0-1,-1 1,1-1,0 1,-1-1,1 0,0 1,0-1,0 0,0 0,1 0,-1 0,0 0,0 0,1 0,-1 0,0 0,1-1,-1 1,1 0,-1-1,1 1,-1-1,1 0,-1 1,1-1,0 0,-1 0,1 0,-1 0,1 0,-1-1,1 1,0 0,-1-1,1 1,-1-1,1 0,-1 1,0-1,1 0,0 0,141-173,-113 139,-24 25,1 1,1 0,-1 1,1-1,1 2,0-1,0 1,0 0,1 1,9-4,-18 10,0 1,1 0,-1 0,0 0,0 0,1 0,-1 0,0 0,0 0,0 0,-1 1,1-1,0 0,0 1,-1-1,1 0,-1 1,1-1,-1 1,1-1,-1 1,0-1,0 1,0-1,0 1,0 0,0-1,0 1,0-1,-1 1,1-1,-1 1,1-1,-1 0,0 1,1-1,-1 0,0 1,0-1,0 0,0 1,-6 16,1 1,1-1,1 2,0-1,1 0,1 1,1-1,1 1,1-1,1 1,0-1,2 3,2 18,-8-26</inkml:trace>
  <inkml:trace contextRef="#ctx0" brushRef="#br0" timeOffset="-1537.796">1187 395,'-5'24,"-2"13,1 5,1 0,-3-8,-1-3,2-9</inkml:trace>
  <inkml:trace contextRef="#ctx0" brushRef="#br0" timeOffset="-1301.814">1045 367,'38'5,"18"1,4 0,-3-1,-12-1</inkml:trace>
  <inkml:trace contextRef="#ctx0" brushRef="#br0" timeOffset="-986.006">1440 423,'-1'11,"0"-1,1 1,0-1,0 1,1-1,0 1,1-1,0 0,1 1,2 4,-4-11,1-1,-1 0,0 0,1-1,0 1,0 0,0 0,0-1,0 1,0-1,1 0,-1 0,1 1,-1-2,1 1,0 0,0 0,0-1,0 0,0 0,0 0,0 0,0 0,1 0,-1-1,0 1,0-1,1 0,-1 0,0 0,0-1,1 1,-1-1,0 0,1 0,5-2,-1 0,1-1,-1 0,0 0,0-1,-1 0,1-1,-1 1,0-1,-1-1,1 1,-1-1,-1 0,1 0,-1-1,-1 0,1 0,-1 0,0 0,2-9,-6 14,0-1,0 1,0-1,0 1,0-1,-1 1,0-1,1 1,-1 0,0-1,-1 1,1 0,-1 0,1 0,-1 0,0 0,0 0,0 0,-1 1,1-1,0 1,-1-1,0 1,0 0,1 0,-1 0,-1 1,1-1,0 1,0 0,0-1,-1 1,1 1,-1-1,1 0,0 1,-1 0,1 0,-1 0,1 0,-1 0,1 1,-1 0,1-1,0 1,-1 0,1 1,-3 0,-63 36,52-24</inkml:trace>
  <inkml:trace contextRef="#ctx0" brushRef="#br0" timeOffset="-684.758">1948 311,'-14'29,"-5"19,1 6,3-2,5-9</inkml:trace>
  <inkml:trace contextRef="#ctx0" brushRef="#br0" timeOffset="-433.906">1779 311,'38'-5,"27"-1,3 0</inkml:trace>
  <inkml:trace contextRef="#ctx0" brushRef="#br0" timeOffset="2334.4">1158 989,'-28'44,"-147"170,20-25,139-173</inkml:trace>
  <inkml:trace contextRef="#ctx0" brushRef="#br0" timeOffset="2802.592">1158 1016,'47'60,"-35"65,-13-111,0 0,2-1,-1 1,2 0,0-1,0 1,1-1,1 1,0-1,5 8,49 89,-48-96</inkml:trace>
  <inkml:trace contextRef="#ctx0" brushRef="#br0" timeOffset="3162.543">989 1299,'10'0,"7"0,6 0,4 0,2 0,1 0,1 0,-2 0,1 0,-1 0,-5 0</inkml:trace>
  <inkml:trace contextRef="#ctx0" brushRef="#br0" timeOffset="4019.676">142 142,'-49'89,"35"-53,1 1,2 0,2 0,1 1,2 0,-1 34,-1-6,0-16,3 1,2-1,3 1,1 0,3-1,2 1,2-1,2-1,3 0,5 13,2-17,1-1,2-1,2 0,2-2,1-1,20 19,-46-55,0-1,1 0,-1 0,1 0,0 0,-1-1,1 1,0-1,1 1,-1-1,0 0,1 0,-1-1,1 1,0-1,-1 0,1 0,0 0,0 0,0 0,-1-1,5 0,8-3</inkml:trace>
  <inkml:trace contextRef="#ctx0" brushRef="#br0" timeOffset="4746.1">2061 1,'5'2,"0"0,-1 0,1 1,-1 0,0 0,0 0,0 0,0 0,0 1,-1 0,1 0,-1 0,0 0,2 4,0-1,76 149,-64-116,-2-8,-1 1,-2 0,-1 1,-2 0,-1 1,-1 0,-3 0,0 0,-3 1,0-1,-3 1,-1-1,-1 0,-2 0,-2 0,-1 1,-14 29,-2-1,-4-1,-2-1,-30 44,54-96,0 0,-1 0,0-1,-1 0,0 0,0-1,-1 0,1 0,-2-1,1-1,-3 1,-22-5,24-11</inkml:trace>
  <inkml:trace contextRef="#ctx0" brushRef="#br0" timeOffset="5500.671">1920 255,'5'0,"6"0,7 0,4 0,3 0,3 0,-4 0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3:43.5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490 84,'-61'48,"26"-15,-162 135,37-59,158-108,0-1,0 1,0 0,0 0,0 0,0 0,0 1,1-1,-1 0,0 1,1-1,-1 1,1 0,0-1,-1 1,1 0,0 0,0 0,0 0,0 0,1 0,-1 0,0 0,1 0,-1 0,1 1,0-1,0 0,0 0,0 0,0 1,0-1,1 0,-1 0,1 0,0 0,-1 0,1 0,0 0,0 0,0 0,0 0,1 0,-1-1,0 1,1 0,10 2,-1 0,0-2,1 1,-1-1,1-1,0 0,-1-1,1 0,0-1,5-1,13 1,313-1,-340 3,0-1,0 1,0 0,0-1,0 0,0 1,0-1,0-1,0 1,1 0,-1-1,0 1,0-1,0 0,0 0,-1 0,1-1,0 1,0-1,-1 1,1-1,-1 0,1 0,-1 0,0 0,0 0,0-1,0 1,0-1,0 1,-1-1,1 0,-1 0,0 1,0-1,0 0,0 0,0 0,-1 0,1 0,-1-2,-68-135,-28-72,88 196</inkml:trace>
  <inkml:trace contextRef="#ctx0" brushRef="#br0" timeOffset="434.867">1111 56,'-132'175,"19"1,25-86,71-73</inkml:trace>
  <inkml:trace contextRef="#ctx0" brushRef="#br0" timeOffset="799.757">773 0,'2'9,"0"0,1-1,0 1,1-1,0 1,0-1,1-1,0 1,0-1,0 1,1-2,1 1,-1-1,1 1,7 3,-9-5,12 12,13 9,-2 2,0 1,-2 1,-2 2,9 13,34 97,-57-118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3:51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207 1,'-5'9,"-6"9,-7 5,-4 4,1 2,0 1,-2 0,3 0,1-5,2-3,1 1,7-4,5-5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3:49.0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120 34,'10'-10,"-2"-3,-2 6,-7 3,-3 8,-6 8,-6 6,-5 1,1 1,-1-2,3 0,0-2,3-5</inkml:trace>
  <inkml:trace contextRef="#ctx0" brushRef="#br0" timeOffset="1221.835">573 174,'-40'73,"3"-26,-3-2,-2-2,-1-2,-3-2,-16 10,-44 45,105-94,0 1,0-1,0 0,0 1,0-1,0 1,0-1,0 1,0 0,1-1,-1 1,0 0,0 0,1-1,-1 1,0 0,1 0,-1 0,1 0,-1 0,1 0,0 0,-1 0,1 0,0 0,0 0,-1 0,1 0,0 0,0 0,0 0,0 0,1 0,-1 0,0 0,0 0,1 0,-1 0,0 0,1 0,-1 0,1 0,-1 0,1 0,0 0,-1 0,1-1,0 1,0 0,-1 0,1-1,0 1,0-1,0 1,0-1,0 1,163 4,65-36,-15 42,-214-10,1-1,0 0,0 1,0-1,0 0,0 1,-1-1,1 0,0 0,0 0,0 0,0 0,0 0,0 0,0 0,0 0,0-1,-1 1,1 0,0 0,0-1,0 1,0-1,0 1,-1-1,1 1,0-1,0 1,-1-1,1 0,-1 1,1-1,0 0,-1 1,1-1,-1 0,1 0,-1 0,0 0,1 1,-1-1,0 0,0 0,0 0,1 0,-1 0,0 0,0 0,0 0,-1 0,1 1,0-1,0 0,0 0,-1 0,1 0,0 0,-1 0,-24-52,-83-103,-10 22,107 120</inkml:trace>
  <inkml:trace contextRef="#ctx0" brushRef="#br0" timeOffset="2090.95">1080 147,'-9'12,"0"0,1 1,0 1,1 0,0-1,1 2,1-1,0 1,1 0,1 0,-1 8,2-19,0 0,1 1,-1-1,1 0,0 0,0 1,1-1,-1 0,1 1,0-1,0 1,1-1,-1 0,1 1,0-1,0 0,1 0,-1 0,1 0,0 0,0 0,0 0,0 0,1-1,-1 1,1-1,0 1,0-1,1 0,-1-1,0 1,1 0,0-1,0 0,2 1,8-1,1-2,-1 0,1-1,-1 0,1-1,-1-1,0 0,0-1,0 0,0-1,-1-1,0 0,0-1,0 0,-1-1,0-1,-1 0,1 0,-2-1,0 0,0-1,-1 0,0-1,0 0,-2 0,0-1,6-12,34-90,-38 141,1 116,0-70,-3 0,-4 0,-2 1,-6 37,2-70,-1 0,-2-1,-1 1,-3-1,-1-1,-1 0,-3 0,0-1,-3-1,-1-1,-13 18,30-49,-1 0,1 0,-1 0,1-1,-1 1,0-1,0 1,-1-1,1 0,-1 0,1-1,-1 1,0-1,0 0,0 0,0 0,0 0,-1-1,1 1,-1-1,1 0,-1-1,1 1,-1-1,1 0,-1 0,1 0,-1-1,1 1,-1-1,1 0,-1-1,1 1,0-1,0 0,-1 0,1 0,1 0,-1-1,0 1,1-1,-3-2,1-7,0-1,1 1,1-1,0 0,0 0,1 0,1 0,0 0,1-1,1 1,0 0,0 0,2 0,2-12,4-4,0 1,1 1,2 0,1 0,1 1,1 1,2 0,0 1,1 1,10-8,62-91,-75 98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6:32.6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 0,'-5'5,"-1"6,-5 2,0 2,-4 0,2 2,-3-3,2 2,9-7,4-9,2-6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1:34.0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592 207,'-44'95,"-157"412,78-266,340-639,-186 328,4 2,2 1,7-4,26-36,-69 107,1 0,-1 0,0 0,0 1,0-1,0 0,0 0,0 1,0-1,0 1,0-1,0 1,0-1,0 1,0-1,0 1,0 0,-1 0,1-1,0 1,0 0,-1 0,1 0,-1 0,1 0,-1 0,1 0,-1 0,1 0,-1 0,0 0,0 0,1 0,-1 0,0 0,0 1,0-1,0 0,0 0,-1 0,1 0,0 0,0 0,-1 0,1 0,-1 0,1 0,-1 0,1 1,0 0,-3 449,3-299,0-151,0 1,-1-1,1 0,0 1,0-1,0 1,0-1,0 0,0 1,0-1,1 1,-1-1,0 0,1 1,-1-1,1 0,-1 0,1 1,0-1,0 0,-1 0,1 0,0 0,0 0,0 0,0 0,0 0,0 0,0 0,1-1,-1 1,0 0,0-1,1 1,-1-1,0 1,1-1,-1 0,0 0,1 1,-1-1,1 0,-1 0,0 0,1-1,-1 1,1 0,-1 0,0-1,1 1,-1-1,0 1,0-1,1 1,-1-1,0 0,0 0,0 0,0 0,0 0,0 0,0 0,0 0,0 0,0 0,0-1,86-155,-54 84,146-280,-124 256,-54 125,-39 186,32-175,2 0,1 0,2 1,4 29,-2 5,-1-68,0 1,0-1,1 1,0-1,0 1,0-1,1 1,0-1,0 0,0 0,1 0,0 0,1 2,8 5</inkml:trace>
  <inkml:trace contextRef="#ctx0" brushRef="#br0" timeOffset="699.722">1439 658,'-5'11,"0"0,0 0,1 1,1 0,0 0,1 0,0 0,0 0,1 1,1-1,0 0,1 1,2 11,-2-21,0-1,-1 1,1 0,0-1,0 1,1-1,-1 1,1-1,-1 1,1-1,0 0,-1 0,1 0,0 0,0 0,1 0,-1-1,0 1,1-1,-1 1,1-1,-1 0,1 0,-1 0,1 0,0-1,0 1,-1-1,1 1,0-1,0 0,0 0,-1 0,1-1,0 1,0-1,-1 1,1-1,0 0,1-1,7-1,-1-1,1-1,-1 0,0 0,0-1,-1 0,0-1,0 0,4-4,-6 3,-1 0,0 0,0-1,-1 0,0 0,0 0,-1 0,-1-1,0 1,0-1,0 0,-1 0,-1 0,0 0,0-1,-1 1,0 0,-1 0,-1-5,0 10,0 1,0-1,0 1,-1 0,0 0,0 0,0 0,0 1,-1-1,1 1,-1 0,0 0,0 0,0 0,0 1,0-1,-1 1,1 0,-1 1,1-1,-1 1,0 0,0 0,0 0,1 1,-1 0,0-1,0 2,0-1,0 1,0-1,1 1,-1 1,0-1,1 1,-1 0,1 0,-1 0,1 0,0 1,0 0,0 0,0 0,1 0,-1 0,1 1,-1 0,-20 20,5 0</inkml:trace>
  <inkml:trace contextRef="#ctx0" brushRef="#br0" timeOffset="1290.763">1835 912,'40'-82,"5"3,39-54,-61 112,-12 45,-12 9,-1-28,1-1,0 1,1-1,-1 1,1-1,0 1,0 0,0-1,1 1,-1-1,1 1,0-1,1 1,-1-1,1 0,0 1,0-1,0 0,0 0,1-1,0 1,0 0,0-1,3 4,-1-7,-1 0,1 0,0 0,-1 0,1-1,0 1,-1-1,1 0,-1-1,1 1,-1-1,0 0,1 0,-1 0,0-1,0 1,-1-1,1 0,0 0,-1 0,0-1,0 1,0-1,0 0,0 0,10-9,100-86,-112 100,1-1,-1 0,0 1,0-1,1 1,-1-1,0 1,0 0,0-1,0 1,0 0,0 0,0 0,0 0,0 0,0 0,0 0,0 0,-1 0,1 0,0 1,-1-1,1 0,-1 0,0 1,1-1,-1 0,0 0,0 1,0-1,1 0,-1 1,-1-1,1 0,0 1,0-1,0 0,-1 1,1-1,-1 0,1 0,-1 1,1 2,13 125,-8-108</inkml:trace>
  <inkml:trace contextRef="#ctx0" brushRef="#br0" timeOffset="1671.706">2624 800,'15'-1,"0"-1,0 0,0-1,-1-1,1 0,-1-1,0-1,0 0,-1-1,1 0,-2-1,1 0,-1-1,0-1,-1 0,7-8,-16 16,0 0,0-1,0 1,-1 0,1-1,-1 1,0-1,0 0,0 1,0-1,0 0,0 0,-1 0,0 1,1-1,-1 0,0 0,0 0,-1 0,1 0,0 0,-1 1,0-1,0 0,0 0,0 1,0-1,0 1,-1-1,1 1,-1-1,0 1,0 0,1 0,-2 0,1 0,0 0,0 0,0 0,-1 1,1-1,-1 1,0 0,1 0,-1 0,0 0,0 0,1 0,-1 1,0 0,0-1,0 1,0 0,0 0,1 1,-1-1,0 0,0 1,0 0,1 0,-1 0,-2 1,-6 3,-1 1,1 1,0 0,0 1,1 0,0 0,1 1,0 1,0-1,1 1,0 1,1 0,0 0,0 0,2 1,-1 0,1 0,-1 6,5-13,0 0,0 0,1 0,0 0,0 0,0 0,0 0,1 0,0 0,0 0,0 0,1 0,0 0,0 0,0-1,0 1,1-1,-1 0,1 0,0 0,0 0,1 0,-1 0,1-1,0 0,0 0,0 0,0 0,1 0,-1-1,1 0,0 0,-1 0,1-1,0 1,0-1,0 0,0-1,4 1,17 2</inkml:trace>
  <inkml:trace contextRef="#ctx0" brushRef="#br0" timeOffset="2067.563">3104 912,'142'-157,"-143"158,1-1,0 1,-1 0,1 0,0 0,0-1,0 1,0 0,0 0,0 0,0 0,0 0,0 0,0-1,0 1,0 0,0 0,1 0,-1 0,0-1,1 1,-1 0,1 0,-1-1,1 1,-1 0,1-1,-1 1,1 0,0-1,-1 1,1-1,0 1,0-1,-1 1,1-1,0 0,0 1,0-1,-1 0,1 1,0-1,0 0,0 0,0 0,0 0,-1 0,1 0,0 0,0 0,0 0,0-1,0 1,-1 0,1-1,0 1,0 0,0-1,-1 1,1-1,0 1,-1-1,1 1,0-1,-1 0,1 1,-1-1,1 0,-1 1,1-1,2 13,-2-8,-1-1,1 1,0-1,1 1,-1-1,1 0,-1 1,1-1,0 0,0 0,1 0,-1-1,0 1,1 0,0-1,0 0,-1 0,1 0,0 0,1 0,-1 0,0-1,1 1,-1-1,0 0,1 0,-1 0,1-1,0 1,-1-1,1 0,-1 0,1 0,0 0,-1-1,2 0,6-2,1 0,-1-1,-1 0,1-1,-1 0,0 0,0-1,0-1,-1 0,0 0,0-1,-1 0,0 0,0-1,-1 0,0 0,0-1,-1 0,-1 0,8-14</inkml:trace>
  <inkml:trace contextRef="#ctx0" brushRef="#br0" timeOffset="2305.374">3895 150,'-10'34,"-3"34,1 12,7-4,5-10,1-12,2-9,5-8,0-6,0-3,-3-1,4-6,0-1,-2 0,-2-2</inkml:trace>
  <inkml:trace contextRef="#ctx0" brushRef="#br0" timeOffset="2471.935">3555 517,'53'-10,"27"-2,5-1,-3 3,-10 4,-13 6,-11 4,-15 2</inkml:trace>
  <inkml:trace contextRef="#ctx0" brushRef="#br0" timeOffset="3535.849">4769 489,'-4'15,"-1"0,2-1,0 1,1 1,0-1,2 0,0 1,0-1,1 0,1 0,1 0,0 0,1 0,0 0,4 6,-6-19,0 1,0-1,1 0,-1 0,1 0,0 0,-1 0,1 0,0-1,0 0,0 1,0-1,0 0,0-1,1 1,-1 0,0-1,0 0,0 0,1 0,-1 0,0 0,0-1,1 1,-1-1,0 0,0 0,0 0,0 0,0-1,0 1,0-1,-1 1,1-1,0 0,-1 0,1-1,-1 1,0 0,0-1,0 0,0 1,0-1,-1 0,1 0,-1 0,0 0,0 0,0 0,0 0,0 0,-1 0,1-1,-1 1,0-1,5-12,0 0,-2-1,0 0,-1 0,0 1,-2-1,0 0,0 0,-2 0,0 0,-1 0,-4-12,5 23,1 1,-1-1,0 1,0-1,-1 1,1 0,-1 0,0 0,-1 0,1 0,-1 1,0 0,0 0,0 0,-1 0,1 0,-1 1,0 0,0 0,0 0,0 1,-1 0,1 0,-1 0,0 0,-1 1,-1 8,32 1,-6-10,0-1,-1-1,1 0,-1-1,0-1,0 0,-1-2,0 0,0 0,-1-2,0 0,0-1,-1 0,-1-1,0 0,-1-1,0-1,-1 0,9-15,89-136,-109 164,0 1,1-1,-1 0,0 1,0-1,1 0,-1 1,0-1,1 1,-1-1,1 0,-1 1,0-1,1 1,-1-1,1 1,0 0,-1-1,1 1,-1 0,1-1,0 1,-1 0,1-1,0 1,-1 0,1 0,0 0,-1 0,1 0,0 0,0 0,-1 0,1 0,0 0,-1 0,1 0,0 0,-1 1,1-1,0 0,-1 0,1 1,-1-1,1 1,0-1,-1 0,1 1,-1-1,1 1,-1-1,1 1,-1-1,0 1,1 0,-1-1,0 1,1 0,-1 0,8 46,-7-37,20 149,8 0,18 44,36 226,-80-412,-1 0,0-1,-1 1,-1 0,0 0,-2 0,1 0,-2-1,-1 1,0-1,-1 0,0 0,-1 0,-1-1,-1 0,-3 5,8-17,0 1,-1-1,0 0,0 0,0 0,0 0,0-1,0 1,-1-1,1 0,-1 0,0-1,0 0,1 0,-1 0,0 0,0 0,0-1,0 0,0 0,0-1,0 1,1-1,-1 0,0 0,0-1,1 1,-1-1,0 0,1-1,0 1,0-1,0 1,0-1,0-1,0 1,-1-2,-4-13,1 0,0-1,2 1,0-1,2 0,0-1,1 1,0-1,2 0,0 1,2-1,0 0,1 1,1-1,1 1,0-1,2 1,0 1,1-1,7-12,-5 11,0 0,1 1,1 0,1 0,1 2,0-1,2 1,9-9</inkml:trace>
  <inkml:trace contextRef="#ctx0" brushRef="#br0" timeOffset="4022.89">6067 658,'-4'33,"-3"22,6 0,3-8</inkml:trace>
  <inkml:trace contextRef="#ctx0" brushRef="#br0" timeOffset="4268.072">6067 263</inkml:trace>
  <inkml:trace contextRef="#ctx0" brushRef="#br0" timeOffset="4567.584">6294 912,'77'-299,"-73"285,-3 9,0 0,1-1,-1 1,1 0,0 0,0 0,1 1,-1-1,1 0,0 1,1 0,-1-1,1 1,2-2,-5 6,0 0,0 1,0-1,0 0,0 1,0-1,0 1,0-1,0 1,0 0,0-1,0 1,0 0,0 0,-1-1,1 1,0 0,-1 0,1 0,-1 0,1 0,-1 0,1 0,-1 0,1 0,-1 0,0 0,0 0,0 0,0 0,1 0,-1 1,-1-1,1 0,0 0,0 0,0 0,1 4,2 9,-2-2,1-1,0 0,1 0,0 0,1 0,0 0,0 0,1-1,1 0,0 0,0-1,1 1,3 2,-7-10,0-1,-1 1,1-1,0 1,0-1,0 0,0 0,0 0,0-1,0 1,0-1,1 1,-1-1,0 0,0 0,0-1,1 1,-1-1,0 1,0-1,0 0,0 0,0-1,0 1,-1 0,1-1,0 0,0 0,-1 0,0 0,1 0,1-2,66-83,-16-47,-52 115</inkml:trace>
  <inkml:trace contextRef="#ctx0" brushRef="#br0" timeOffset="5270.476">6942 743,'45'-26,"-2"-2,0-2,-3-1,23-23,-13-19,-49 72,0-1,0 1,0-1,-1 0,1 1,0-1,-1 0,1 1,-1-1,0 0,1 0,-1 0,0 1,0-1,0 0,-1 0,1 0,0 1,-1-1,1 0,-1 0,1 1,-1-1,0 0,0 1,0-1,0 1,0-1,0 1,0-1,0 1,0 0,-1-1,1 1,-1 0,1 0,-1 0,1 0,-1 1,0-1,1 0,-1 1,0-1,1 1,-2-1,-6 1,-1 0,0 1,1 1,-1-1,0 1,1 1,0 0,0 0,0 1,0 0,0 0,1 1,0 0,0 1,0 0,0 0,1 1,0 0,3-4,-7 6,1 0,0 1,0 0,1 0,1 1,0 0,0 0,1 1,0 0,-2 9,6-16,1 0,1 0,-1 0,1 0,0 0,0 0,0 0,0 0,1 1,0-1,0 0,1 0,0 1,-1-1,2 0,-1 0,0 0,1 0,0 0,0 0,1-1,0 1,-1-1,1 1,1-1,-1 0,0 0,5 3,0-3,0 1,0-2,1 1,0-1,0 0,0-1,0 0,0 0,0-1,0-1,0 1,1-1,-1-1,0 0,5-1,12 1,0 0,-1-2,1 0,-1-2,1-1,-2 0,1-2,-1-1,0-1,-1-1,0-2,-1 0,0-1,-1-1,-1 0,0-2,-1-1,-1 0,-1-1,4-7,-8 11,-7 9,1-1,-1 1,1-1,-2 0,1-1,-1 1,0-1,-1 0,0 0,0 0,-1-1,0 1,0-1,-1 0,0 0,-1 0,0 0,0 0,-1 0,0 0,0 0,-1-1,-1-2,0 9,1 1,0 0,-1-1,0 1,1 0,-1 0,0 0,0 1,0-1,-1 0,1 1,0-1,0 1,-1 0,1-1,-1 1,1 1,-1-1,0 0,1 0,-1 1,0 0,1-1,-1 1,0 0,0 1,1-1,-1 0,0 1,1-1,-2 1,-81 30,75-27,1 0,-1 1,1 0,0 1,0 0,1 0,-1 0,1 1,1 1,-1-1,2 1,-1 0,1 1,0 0,0 0,1 0,-2 5,7-11,1 0,-1 0,0 0,0-1,1 1,0 0,0-1,-1 1,2 0,-1-1,0 1,0-1,1 1,-1-1,1 0,0 0,0 0,0 0,0 0,0 0,0 0,0 0,1-1,-1 1,0-1,1 0,-1 0,1 0,0 0,-1 0,1-1,0 1,0-1,0 1,-1-1,1 0,0 0,0 0,-1-1,1 1,2-1,17 4,12 3,-27-7,1 1,-1 0,0 1,0 0,1 0,-1 0,0 1,0 0,-1 0,1 1,0 0,-1 0,1 1,-1 0,0 0,0 0,-1 0,1 1,-1 0,0 1,0-1,-1 1,0 0,0 0,0 0,0 0,1 6,0 71,-6-72,1 0,0-1,1 1,0 0,1 0,0-1,0 1,1-1,0 0,4 6,4 4</inkml:trace>
  <inkml:trace contextRef="#ctx0" brushRef="#br0" timeOffset="6018.748">8269 37,'-4'-22,"5"27,2 306,-31-43,1-122,26-144,1 2,0 0,-1-1,1 1,-1-1,0 1,0-1,0 0,-1 1,1-1,-1 0,0 0,0 0,0 0,0 0,0 0,-1-1,1 1,-1 0,-7-1</inkml:trace>
  <inkml:trace contextRef="#ctx0" brushRef="#br0" timeOffset="6284.649">7902 489,'43'5,"34"1,8 0,-5-1,-12-2,-12 0,-12-2,-7-1,-6 0,-3 0,-2 4,0 2,0 0,-5-1</inkml:trace>
  <inkml:trace contextRef="#ctx0" brushRef="#br0" timeOffset="6504.649">8749 573,'-5'34,"4"16,6-1,7-9,2-11</inkml:trace>
  <inkml:trace contextRef="#ctx0" brushRef="#br0" timeOffset="6655.526">8720 207,'0'0</inkml:trace>
  <inkml:trace contextRef="#ctx0" brushRef="#br0" timeOffset="7054.392">9257 489,'-11'7,"-6"0,0 1,1 1,0 1,0 1,1 0,1 0,0 2,1 0,0 0,1 1,0 1,1 0,1 0,-2 5,11-18,0 0,0 1,0-1,0 0,1 1,-1-1,1 1,-1-1,1 1,0-1,0 1,0 0,0-1,1 1,-1-1,1 1,-1-1,1 0,0 1,0-1,0 0,0 1,0-1,1 0,-1 0,1 0,-1 0,1 0,0 0,0-1,0 1,0 0,0-1,0 0,0 1,0-1,1 0,-1 0,0 0,3 0,0 1,1-1,0 0,0 0,0-1,0 1,0-1,0-1,0 1,0-1,0 0,0 0,0-1,0 0,-1 0,1 0,-1 0,1-2,184-145,-170 133,-18 12,1 0,0 0,0 1,0 0,0-1,0 1,1 0,-1 1,1-1,0 0,0 1,0 0,0 0,0 0,0 1,0-1,1 1,-1 0,1 0,-1 1,1-1,-1 1,1 0,-1 0,1 1,-1-1,1 1,-1 0,1 0,-1 0,0 1,0 0,4 2,48 64,24 19,-72-81,0-1,1-1,0 0,0 0,0 0,0-1,0-1,1 1,-1-2,4 1,9 0</inkml:trace>
  <inkml:trace contextRef="#ctx0" brushRef="#br0" timeOffset="9324.768">0 1251,'255'1,"-83"25,396-26,331 1,-703 27,63-28,-55-28,377 28,-185-1,-170-26,430 27,-342-30,94 2,-339 29,150-12,-162 3,-1 3,1 2,49 4,73-3,43-27,331 29,-288-28,102 28,-110-28,-164 28,116-11,-120 0,1 4,-1 4,57 6,-13-2,364-1,-237-29,78 1,-1 29,-313-1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6:38.3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1,'48'14,"44"1,17-4,-1-2,-9-3,-12-8,-16-3,-20-1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1:51.9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1,'0'1,"0"-1,0 1,1-1,-1 1,0-1,0 0,1 1,-1-1,1 1,-1-1,0 1,1-1,-1 0,1 1,-1-1,1 0,-1 0,1 1,-1-1,1 0,-1 0,1 0,-1 1,1-1,-1 0,1 0,-1 0,1 0,0 0,-1 0,1 0,-1 0,1 0,-1-1,1 1,-1 0,1 0,-1 0,1-1,-1 1,1 0,-1 0,1-1,-1 1,1-1,-1 1,0 0,1-1,-1 1,0-1,1 1,-1-1,0 1,1-1,-1 1,0-1,0 1,5 51,-5 264,-30-86,25-151,-1-59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1:52.5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58,'0'0,"-1"-1,1 1,0 0,-1-1,1 1,0-1,-1 1,1-1,0 1,0-1,0 0,-1 1,1-1,0 1,0-1,0 1,0-1,0 1,0-1,0 0,0 1,0-1,0 1,0-1,1 1,-1-1,0 0,0 1,0-1,1 1,-1-1,0 1,1 0,-1-1,0 1,1-1,-1 1,1-1,-1 1,1 0,-1-1,1 1,-1 0,1 0,-1-1,1 1,-1 0,1 0,-1 0,1 0,-1 0,1-1,0 1,-1 0,1 0,-1 0,1 1,-1-1,2 0,38-6,-39 6,314-29,-118 47,-184-15,1-1,0 0,0 0,0-1,0-1,0 0,0-1,0-1,0 0,5-2,-1-3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1:52.9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85,'5'3,"0"-1,0 1,0-1,0 0,0 0,0-1,0 0,1 0,-1 0,1 0,-1-1,1 0,-1 0,0 0,1-1,-1 0,1 0,-1 0,0-1,1 0,22-2,220-31,73 34,-309 0,0-2,-1 1,1-2,-1 1,0-1,0-1,0 0,-1-1,4-2,8-7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1:53.5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46,'197'-12,"-120"2,0 3,1 4,63 5,-32-1,-24-12,-61 5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1:54.0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1,'5'4,"6"3,6-1,5-2,3 0,-1 3,-2 1,1-2,2-1,1-1,1-2,0-1,1-1,1 0,-1-1,-4 1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1:57.9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1,'5'0,"6"0,6 0,5 0,3 0,3 0,1 0,1 0,-1 0,0 0,1 0,-2 0,1 0,-5 0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1:59.3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12,'5'0,"6"0,6 0,6 0,2 0,3 0,1 0,0 0,1 0,-1 0,0 0,0 0,0 0,-1 0,0 0,-4-5,-7-1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03.1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459 26,'16'-6,"0"1,1 1,-1 0,1 2,0 0,0 0,0 2,0 0,0 1,0 1,0 0,0 1,2 2,-18-5,0-1,-1 1,1 0,0 0,0 0,-1 0,1 0,0 0,0 0,0 0,-1 0,1 0,0 0,0 0,-1 0,1 1,0-1,0 0,-1 1,1-1,0 0,-1 1,1-1,0 1,-1-1,1 1,-1-1,1 1,-1 0,1-1,-1 1,1 0,-1-1,0 1,1 0,-1 0,0-1,0 1,1 0,-1 0,0-1,0 1,0 0,0 0,0 0,0-1,0 1,0 0,0 0,-1-1,1 1,0 0,0 0,-1-1,1 1,0 0,-1 0,1-1,-1 1,1-1,-1 1,1 0,-1-1,1 1,-1-1,0 1,1-1,-1 0,0 1,0-1,-133 19,51-4,47-10,-1 1,1 2,0 2,1 1,0 2,-1 2,34-15,0 1,0-1,-1 1,1 0,0 0,0 0,0 0,0 0,0 0,0 0,0 1,0-1,0 1,1-1,-1 1,1 0,-1 0,1 0,-1 0,1 0,0 0,0 0,0 0,0 0,1 0,-1 0,0 1,1-1,0 0,-1 1,1-1,0 0,0 1,0-1,1 0,-1 1,1-1,-1 0,1 0,0 1,-1-1,1 0,0 0,1 0,-1 0,0 0,1 0,-1 0,2 1,14 7,1-1,0-1,0-1,1 0,0-1,0-1,14 1,5 2,-23-7,1 2,-1 0,1 0,-1 2,0 0,0 1,-1 0,0 1,0 0,-1 2,8 5,-19-13,-1 0,0 0,0 0,0 0,0 1,-1-1,1 0,0 0,0 1,-1-1,1 1,-1-1,1 0,-1 1,0-1,0 1,1-1,-1 1,0-1,0 1,0-1,-1 1,1-1,0 1,0-1,-1 1,1-1,-1 0,1 1,-1-1,0 0,0 1,1-1,-1 0,0 0,0 1,0-1,0 0,-1 0,1 0,0-1,-1 2,-59 35,56-34,-400 194,292-142,112-55,1 1,-1-1,1 1,-1-1,1 1,0-1,-1 1,1-1,0 1,-1 0,1-1,0 1,0 0,0-1,-1 1,1 0,0-1,0 1,0 0,0-1,0 1,0 0,0-1,1 1,-1 0,0-1,0 1,0 0,1-1,-1 1,0-1,1 1,-1 0,1-1,-1 1,0-1,1 1,-1-1,1 0,-1 1,1-1,0 1,-1-1,1 0,-1 1,1-1,0 0,-1 0,1 1,0-1,-1 0,1 0,0 0,-1 0,1 0,0 0,41 9,119-22,-53-2,189-14,-210 29,-88 1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03.6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1,'-4'10,"-3"7,1 6,1 4,2 3,6-10,2-7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04.1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6:39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89,'-3'6,"0"0,0 0,0 0,0 0,1 1,0-1,1 1,-1 0,1 0,1-1,-1 1,1 6,-1 0,-1 1,0 0,1 0,0 1,1-1,1 0,0 0,1 0,0 1,1-2,1 1,0 0,1-1,0 0,1 0,1 0,0-1,1 0,2 3,-7-12,1-1,0 1,-1-1,1 0,0 0,0 0,1 0,-1-1,0 1,0-1,1 0,-1-1,1 1,-1-1,1 0,-1 0,1 0,-1-1,0 1,1-1,-1 0,0 0,1-1,-1 1,0-1,0 0,0 0,0 0,1-2,102-84,-12-33,-94 120,-1 1,0-1,1 0,-1 0,1 0,-1 1,1-1,-1 0,1 1,0-1,-1 0,1 1,0-1,-1 1,1-1,0 1,0 0,-1-1,1 1,0-1,0 1,0 0,-1 0,1 0,0-1,0 1,0 0,0 0,0 0,0 0,-1 1,1-1,0 0,0 0,0 0,0 1,-1-1,1 0,0 1,0-1,0 1,-1-1,1 1,0-1,-1 1,1-1,0 1,-1 0,21 45,-13-25,-6-16,0 1,0-1,1 0,0 1,0-1,1-1,-1 1,1 0,0-1,0 0,1 0,-1 0,1 0,0-1,0 0,0 0,1 0,-1 0,0-1,1 0,0 0,-1-1,1 1,0-1,0-1,0 1,0-1,0 0,0 0,0-1,0 1,0-1,-1-1,1 1,0-1,-1 0,1 0,3-3,-1 0,0 0,0-1,-1-1,1 1,-2-1,1 0,-1 0,0-1,-1 0,1 0,-2 0,1-1,-1 1,0-1,-1 0,0-1,1-7,12-165,-12 135,1 35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06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1,'4'7,"0"0,-1 0,1 1,-1-1,-1 1,1 0,-1 0,-1 0,0 0,0 0,0 0,-1 0,0 0,-1 6,1 2,0-8,2 32,-2 0,-1 1,-3-1,-4 21,6-56,-2 11,1-1,0 1,0 0,2 0,0 0,1 0,0 0,4 16,1-14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07.8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89,'28'-4,"16"-3,3 1,0 2,-4 0,-4 2,-5 1,-2 0,-2 1,-2 1,-10-1,-13 0,-8-4,-7-3,-7-3,-6-2,1-2,5 1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08.3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1,'-5'0,"-1"5,0 6,1 6,2 1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07.3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 19,'-12'31,"0"2,3-1,0 2,2-1,2 1,1 0,2 0,1 0,1 0,4 18,42-211,57-1,-98 152,1-1,0 1,0 1,1-1,0 1,1 0,-1 1,1 0,0 0,1 0,2 0,-9 6,0-1,0 1,1 0,-1 0,0 0,0 1,0-1,0 0,1 1,-1 0,0-1,0 1,0 0,0 0,0 0,0 0,-1 0,1 0,0 1,0-1,-1 1,1-1,-1 1,1 0,-1-1,0 1,0 0,0 0,8 8,6 5</inkml:trace>
  <inkml:trace contextRef="#ctx0" brushRef="#br0" timeOffset="1183.127">457 244,'-5'5,"-1"1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13.4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0 404,'121'-254,"-119"249,0 0,1 0,0 1,-1-1,1 1,1 0,-1 0,1 0,-1 0,1 0,0 1,1 0,-1 0,0 0,1 0,0 1,0 0,4-2,-6 6,-1-1,1 1,-1 0,1 0,-1 0,1 1,-1-1,0 1,0-1,0 1,0-1,-1 1,1 0,-1 0,0 0,0 0,0 0,0 0,0 0,0 0,-1 1,0-1,1 0,-1 0,-1 1,1-1,0 0,-1 0,1 0,-2 2,2 0,-1 27,0-26,0 1,0-1,1 0,0 0,0 1,0-1,1 0,0 0,0 0,1 1,0-1,0 0,0-1,1 1,1 2,-2-8,0 1,1-1,-1 1,1-1,-1 0,1 0,-1 0,1 0,-1 0,1 0,-1-1,1 1,-1-1,1 0,-1 0,0 0,1 0,-1 0,0 0,0 0,0-1,0 1,0-1,0 0,0 0,-1 1,1-1,-1 0,1 0,-1-1,0 1,1 0,-1 0,0-1,-1 1,1 0,0-1,-1 1,1-2,2 0,128-210,-106 185,-24 29,-1-1,0 1,1-1,-1 1,0-1,1 1,-1-1,1 1,-1 0,0-1,1 1,-1 0,1-1,0 1,-1 0,1 0,-1-1,1 1,-1 0,1 0,-1 0,1 0,0 0,-1 0,1 0,-1 0,1 0,0 0,-1 0,1 0,-1 0,1 0,0 1,-1-1,1 0,-1 0,1 1,-1-1,1 0,-1 1,1-1,-1 0,0 1,1-1,-1 1,1-1,-1 1,0-1,1 1,-1-1,0 1,0-1,0 1,1-1,-1 1,0 0,0-1,0 1,-14 101,4 104,21-161,-4-27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13.7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0,'-5'29,"-1"14,5 0,2-3,2-7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13.9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1,'-5'0,"4"0,1 0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09.4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85 105,'-17'255,"-21"-29,11-111,25-93</inkml:trace>
  <inkml:trace contextRef="#ctx0" brushRef="#br0" timeOffset="500.832">284 77,'117'-62,"-116"60,0 1,1 0,-1-1,1 1,0 0,-1 0,1 0,0 0,-1 1,1-1,0 0,0 1,0-1,0 1,-1 0,1-1,0 1,0 0,0 0,0 0,0 1,0-1,0 0,0 1,-1-1,1 1,0 0,0-1,-1 1,1 0,0 0,-1 0,1 0,-1 0,1 1,-1-1,1 0,-1 1,0-1,0 1,0-1,0 1,0 0,0-1,0 1,-1 0,1 0,0 0,-1 0,0-1,1 1,-1 0,0 0,0 1,-46 79,40-77,1 1,1 0,-1 0,1 0,0 0,0 1,1 0,0 0,0 0,1 0,0 0,0 0,2-5,1 1,-1-1,1 0,0 0,0 0,0 0,0-1,0 1,0 0,0 0,1-1,-1 1,0 0,1-1,0 0,-1 1,1-1,0 0,-1 0,1 0,0 0,0 0,0 0,0 0,0-1,0 1,0-1,0 1,1-1,-1 0,0 0,0 0,0 0,0 0,0-1,2 1,20 0</inkml:trace>
  <inkml:trace contextRef="#ctx0" brushRef="#br0" timeOffset="3001.971">1073 274,'-54'66,"-117"67,5-12,165-121,-1 1,1 0,-1 0,1 0,-1 0,1 0,0 0,0 1,0-1,0 0,0 1,0-1,0 0,0 1,0 0,0-1,1 1,-1-1,1 1,-1 0,1-1,0 1,-1 0,1-1,0 1,0 0,0-1,1 1,-1 0,0 0,1-1,-1 1,1-1,-1 1,1 0,0-1,-1 1,1-1,0 1,0-1,0 0,0 1,1-1,-1 0,0 0,0 0,1 0,-1 0,1 0,-1 0,1 0,-1-1,1 1,0 0,-1-1,1 0,-1 1,1-1,0 0,0 0,-1 0,1 0,1 0,256 1,-119-2,-137 1,-1-1,0 1,0 0,-1-1,1 0,0 1,0-1,0 0,0 0,0 0,-1 0,1 0,0 0,-1-1,1 1,-1-1,0 1,1-1,-1 1,0-1,0 0,0 0,0 1,0-1,0 0,-1 0,1 0,-1 0,1 0,-1 0,0 0,0 0,1 0,-1 0,-1 0,1 0,0 0,-15-80,15 81,-80-314,76 291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32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32.4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33 143,'-10'28,"-2"15,4 0,5-7</inkml:trace>
  <inkml:trace contextRef="#ctx0" brushRef="#br0" timeOffset="511.921">484 1,'-12'5,"0"1,0 1,1 0,0 0,0 1,1 0,0 1,0 0,1 1,-2 2,10-9,0 0,0 0,1 0,-1 1,1-1,0 0,0 0,0 0,0 0,1 1,-1-1,1 0,-1 0,1 0,0 0,1 0,-1 0,0-1,1 1,-1 0,1 0,0-1,0 1,0-1,0 0,1 0,-1 0,1 0,-1 0,1 0,0 0,-1-1,1 0,0 1,0-1,0 0,2 0,19 16,-22-15,1 0,-1 0,0 0,1 0,-1 0,0 0,0 1,0-1,-1 1,1-1,-1 1,1 0,-1-1,0 1,0 0,0 0,0 0,-1 0,1 0,-1 0,0 0,0 0,0 0,0 0,0 0,-1 0,1 0,-1 0,0 0,0 0,0 0,0 0,0-1,-1 1,1 0,-1-1,0 1,0-1,0 0,0 1,-1-1,-2 5,0-1,-1 0,0 0,0 0,-1-1,0 0,0 0,0-1,0 0,0 0,-1 0,0-1,0 0,0-1,0 0,0 0,-1-1,1 0,0 0,-1-1,1 0,-1-1,-2 0,-6-4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6:39.5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27 338,'26'-9,"-1"-1,0-2,-1 0,0-2,-1 0,0-2,-2 0,0-2,0-1,-17 17,1-1,-2 0,1 0,0 0,-1-1,1 1,-1-1,0 0,0 0,0 0,-1 0,1-1,-1 1,0-1,-1 1,1-1,-1 0,0 1,0-1,0 0,0 0,-1 0,0 0,0 0,-1 0,1 0,-1 1,0-1,0 0,-1 0,1 1,-1-1,0 1,0-1,-1 1,1 0,-1 0,0 0,0 0,0 0,-1 0,-1 1,1 1,-1-1,1 1,-1 0,0 0,0 1,0-1,0 1,0 0,0 1,0-1,-1 1,1 0,0 0,0 1,0-1,0 1,0 0,0 1,0-1,0 1,0 0,1 0,-1 0,0 1,1 0,0 0,0 0,0 0,0 1,-3 3,-6 6,1 0,1 1,0 1,1 0,0 0,1 1,1 0,-4 11,7-19,1 1,0-1,1 1,-1 0,2 0,-1 0,1 0,1 1,-1-1,2 1,-1-1,1 0,1 1,0-1,0 1,1-1,0 0,0 0,1 0,1 0,-1 0,1 0,1-1,-1 0,2 0,-1 0,1-1,0 1,0-1,1-1,0 1,5 2,-1-3,1 0,1-1,-1-1,1 1,0-2,0 0,0-1,0 0,1 0,-1-2,1 0,-1 0,0-1,1-1,-1 0,3-2,9-2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30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0 622,'2'-17,"1"1,0 0,1 0,1 0,0 0,1 1,1 0,0 0,2-2,5-13,3 0,2 0,0 1,2 2,1 0,1 1,1 1,20-15,-38 32,1 1,0 0,1 1,-1 0,1 0,0 1,1 0,0 0,-1 1,1 0,1 0,-1 1,0 0,1 1,3 0,-11 2,0 1,0-1,0 1,0 0,-1-1,1 1,0 0,0 0,-1 1,1-1,0 0,-1 0,1 1,-1-1,0 1,0 0,1-1,-1 1,0 0,0-1,0 1,-1 0,1 0,0 0,-1 0,1 0,-1 0,0 0,1 0,-1 0,0 0,0 0,0 0,-1 2,-9 70,7-65,-7 60,10-68,0 1,0-1,0 1,1-1,-1 0,0 1,1-1,-1 0,1 1,-1-1,1 0,0 0,0 1,-1-1,1 0,0 0,0 0,0 0,0 0,0 0,0 0,0 0,1-1,-1 1,0 0,0-1,1 1,-1-1,0 1,1-1,-1 0,1 1,-1-1,0 0,1 0,-1 0,1 0,-1 0,0 0,1-1,-1 1,1 0,-1-1,1 1,6-3,0 0,0-1,0 0,0 0,-1 0,1-1,-1 0,0-1,-1 0,0 0,1-1,30-24,30-21,90-56,-155 107,-1 0,1-1,0 1,-1 0,1 0,0 0,0 1,-1-1,1 0,0 1,0-1,0 1,0-1,0 1,0 0,0 0,0 0,0 0,0 0,0 0,0 1,0-1,0 1,0-1,-1 1,1 0,0 0,0-1,0 1,-1 1,1-1,-1 0,1 0,-1 1,1-1,-1 0,0 1,1 0,-1-1,0 1,0 0,0-1,0 1,-1 0,1 0,0 0,-1 0,1 0,-1 0,0 0,2 12,-1 1,-1-1,-1 1,0-1,0 0,-1 1,-1-1,-1 0,-3 10,6-23,-10 65,11-66,0 1,0-1,0 0,0 1,0-1,0 1,0-1,1 1,-1-1,0 0,0 1,0-1,1 1,-1-1,0 0,0 1,1-1,-1 0,0 1,1-1,-1 0,1 0,-1 1,0-1,1 0,-1 0,1 0,-1 1,1-1,-1 0,0 0,1 0,-1 0,1 0,-1 0,1 0,-1 0,1 0,-1 0,0 0,1 0,-1 0,1-1,-1 1,1 0,-1 0,0 0,1-1,-1 1,1 0,-1 0,0-1,1 1,-1 0,0-1,0 1,1 0,-1-1,0 1,12-7</inkml:trace>
  <inkml:trace contextRef="#ctx0" brushRef="#br0" timeOffset="453.694">1383 86,'-32'21,"1"2,1 0,1 2,1 2,1 0,2 2,-1 2,23-27,0-1,0 1,0-1,0 1,1 0,0 0,0 1,0-1,0 0,1 1,0-1,-1 1,2-1,-1 1,0-1,1 1,0 0,0-1,1 1,-1 0,1-1,0 1,0-1,0 1,1-1,-1 0,1 1,0-1,1 0,-1 0,3 3,0-6,0 1,0-1,0 0,0 0,0 0,1-1,-1 0,0 0,0 0,0-1,0 0,0 0,0 0,0 0,0-1,0 0,0 0,0 0,-1 0,1-1,-1 0,0 0,0 0,0-1,0 1,-1-1,3-2,134-156,-140 162,1-1,-1 0,1 1,-1-1,1 0,-1 1,1-1,-1 1,1-1,0 1,-1-1,1 1,0 0,-1-1,1 1,0 0,0-1,-1 1,1 0,0 0,0 0,0 0,-1 0,1 0,0 0,0 0,-1 0,1 0,0 0,0 0,0 0,-1 1,1-1,0 0,-1 1,1-1,0 0,0 1,-1-1,1 1,-1-1,1 1,-1 0,1-1,-1 1,1-1,-1 1,1 0,-1-1,0 1,1 0,-1 0,0-1,1 1,-1 0,0 0,0-1,0 1,0 0,0 0,14 55,-13-50,-1-1,0 0,1 0,-1 0,1 0,0 0,1 0,-1 0,1-1,0 1,0 0,1-1,-1 1,1-1,0 0,0 0,1 0,-1 0,1-1,-1 0,1 1,0-1,1 0,-1-1,0 1,1-1,0 0,-1 0,1 0,2 0,13-4</inkml:trace>
  <inkml:trace contextRef="#ctx0" brushRef="#br0" timeOffset="818.788">2032 30,'-3'1,"-15"6,1 0,-1 1,1 1,0 0,1 2,0 0,1 0,-13 14,27-24,-1 1,0-1,1 1,-1 0,1 0,-1 0,1 0,0 0,0 0,0 0,0 0,0 0,1 0,-1 1,1-1,-1 0,1 0,0 1,0-1,0 0,0 1,0-1,0 0,1 1,-1-1,1 0,0 0,0 0,-1 1,1-1,1 0,-1 0,0 0,0 0,1-1,-1 1,1 0,-1-1,1 1,0 0,0-1,0 0,0 0,0 1,0-1,0 0,0-1,0 1,2 0,-2 0,0-1,0 1,1 0,-1 0,0 0,0 0,0 0,0 0,-1 1,1-1,0 1,0-1,-1 1,1-1,-1 1,0 0,1 0,-1 0,0 0,0 0,0 0,0 0,0 0,-1 0,1 0,-1 1,1-1,-1 0,0 0,0 1,0-1,0 0,0 0,-1 1,1-1,0 0,-1 0,0 0,0 1,0-1,1 0,-2 0,1 0,0 0,0-1,-1 1,1 0,-1 0,1-1,-1 1,0-1,-1 1,-105 51,72-40,18-6</inkml:trace>
  <inkml:trace contextRef="#ctx0" brushRef="#br0" timeOffset="1181.428">2343 1,'-23'14,"-135"104,157-117,-1-1,1 1,-1-1,1 1,-1 0,1 0,0 0,0 0,-1 0,1 0,0 0,0 0,0 1,0-1,0 0,0 0,1 1,-1-1,0 1,1-1,-1 1,1-1,-1 1,1-1,0 1,0 0,0-1,0 1,0-1,0 1,0-1,0 1,0 0,1-1,-1 1,1-1,-1 1,1-1,0 1,-1-1,1 0,0 1,0-1,0 0,0 0,0 1,0-1,0 0,1 0,-1 0,0 0,1-1,-1 1,0 0,1-1,-1 1,1 0,65 35,-65-35,-1 0,0 0,0 1,0-1,0 0,0 1,0-1,0 1,0-1,0 1,-1 0,1-1,-1 1,1 0,-1-1,0 1,0 0,1-1,-1 1,0 0,-1 0,1-1,0 1,0 0,-1-1,1 1,-1 0,1-1,-1 1,0-1,0 1,0-1,0 1,0-1,0 1,0-1,0 0,0 0,-1 1,1-1,0 0,-1 0,1 0,-9 6,0 0,0 0,-1-1,1 0,-1 0,0-1,-1-1,1 0,-1-1,-11 2,-3 0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28.4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677 191,'-22'132,"-4"-18,-6-3,-19 41,-25-20,68-117</inkml:trace>
  <inkml:trace contextRef="#ctx0" brushRef="#br0" timeOffset="298.846">198 219,'48'-3,"-1"-2,0-3,0-1,34-12,-31 8,383-108,-340 109,-92 13,1 1,-1-1,0 0,1 1,-1-1,0 1,0-1,0 1,0 0,-1-1,1 1,0 0,-1-1,1 1,-1 0,0 0,1 0,-1 0,0-1,0 1,0 0,0 0,-1 0,1 0,0 0,-1-1,1 1,-1 0,0 0,1-1,-1 1,0 0,0-1,0 1,0-1,-1 1,1-1,0 0,-1 1,1-1,-1 0,-14 17</inkml:trace>
  <inkml:trace contextRef="#ctx0" brushRef="#br0" timeOffset="534.222">0 925,'39'-5,"40"-11,18-8,2-4,-8 2,-8 6,-9 1,-13 4,-6 1,-9 1,-7 4,-5 3,-8 3</inkml:trace>
  <inkml:trace contextRef="#ctx0" brushRef="#br0" timeOffset="1158.65">1299 361,'29'-29,"11"-9,-2-1,-2-2,-1-2,-2-1,11-22,-30 11,-15 54,0 1,0-1,1 1,-1-1,0 1,0-1,0 1,0 0,0-1,0 1,0 0,0 0,0 0,0-1,0 1,0 0,0 0,0 1,0-1,0 0,0 0,0 0,0 1,0-1,0 0,1 1,-1-1,0 1,0-1,0 1,0 0,1-1,-1 1,0 0,1-1,-1 1,0 0,1 0,-1 0,1-1,-1 1,1 0,-1 0,1 0,0 1,-11 17,1 0,0 0,2 1,1 1,0-1,1 1,2 0,0 0,1 3,-1-3,-25 390,24-372,-1 0,-2 0,-1 0,-9 19,14-48,0 1,-1-1,0 1,0-2,-1 1,0 0,-1-1,0 0,0-1,-1 0,0 0,-1 0,1-1,-2-1,1 1,-1-1,1-1,-3 1,6-4,0 0,0 0,0-1,0 1,0-1,-1-1,1 1,0-1,0 0,-1-1,1 1,0-1,0 0,0-1,0 0,0 0,0 0,0 0,1-1,-1 0,1 0,0-1,-1 1,2-1,-1 0,0-1,1 1,0-1,0 0,0 0,1 0,-1 0,1-1,1 1,-1-1,1 0,0 0,0 0,0 0,1 0,0 0,1-1,-1 1,1 0,0 0,0-1,2-5,1 4,0 0,1 0,0 0,0 0,0 1,1-1,1 1,-1 1,1-1,0 1,0 0,1 0,0 0,0 1,0 0,1 1,3-2,143-57,29 8,-161 47,-2 2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37.6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65 219,'-6'5,"0"1,1-1,0 2,0-1,0 0,0 1,1 0,0 0,1 0,0 1,0-1,0 1,1 0,0 0,1 0,-1 0,2 0,-1 0,1 0,0 0,1 0,0 0,0 0,1 0,-1-3,1-1,0 0,0 1,0-1,0 0,0-1,1 1,0 0,0-1,0 1,0-1,1 0,-1 0,1 0,0 0,0-1,0 0,0 1,0-1,0-1,1 1,-1-1,0 0,1 0,0 0,-1 0,1-1,-1 0,1 0,4 0,5-1,0 0,-1-1,1 0,-1-1,0-1,1 0,-2-1,1 0,11-7,-11 4,0 0,0 0,-1-1,-1-1,0 0,0 0,-1-1,0-1,3-4,-10 11,1 0,-1 0,-1 0,1-1,-1 1,1-1,-2 1,1-1,-1 0,0 0,0 0,0 0,-1 0,0 0,0 0,0 0,-1 0,0 0,0 0,-1 1,1-1,-1 0,-1 1,-1-5,1 3,-1 0,1 0,-1 1,0-1,-1 1,1 0,-1 1,-1-1,1 1,-1 0,0 0,0 0,0 1,-1 0,1 0,-1 1,0 0,0 0,0 0,-1 1,1 0,0 1,-1 0,0 0,1 0,-1 1,1 0,-1 0,0 1,1 0,-1 1,-6 1,-11 10</inkml:trace>
  <inkml:trace contextRef="#ctx0" brushRef="#br0" timeOffset="365.969">544 134,'1'42,"2"-1,1 1,2-1,2 0,4 7,17 14,-28-61,-1 0,1 1,0-1,0 0,0 0,0 0,1 0,-1 0,0 0,0 0,1 0,-1 0,0 0,1-1,-1 1,1 0,-1-1,1 0,-1 1,1-1,-1 0,1 0,-1 1,1-1,-1 0,1-1,-1 1,1 0,0 0,-1-1,1 1,-1-1,0 1,1-1,-1 0,1 1,-1-1,0 0,1 0,-1 0,8-8,-1-1,0 1,0-1,-1 0,-1-1,0 0,0 0,-1 0,1-4,18-33,14-17,3 2,3 1,23-23,-50 68,-2 4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35.1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57 713,'-5'33,"-1"17,0-2</inkml:trace>
  <inkml:trace contextRef="#ctx0" brushRef="#br0" timeOffset="152.707">1 261,'0'0</inkml:trace>
  <inkml:trace contextRef="#ctx0" brushRef="#br0" timeOffset="603.019">368 402,'44'-58,"-3"-2,-2-3,-3 0,16-45,-37 58,-33 77,5 21,2 2,2-1,2 1,3 0,2 1,1-1,6 32,-3 22,0-24,-4 0,-4-1,-2 0,-12 38,14-85,-2 1,-1-2,-2 1,-1-1,-1-1,-2 0,-1-1,-1-1,-1 0,-2-2,0 0,-24 22,42-45,1-1,0 1,-1-1,1 0,-1 0,0 0,0 0,0 0,0 0,0-1,0 1,0-1,0 1,-1-1,1 0,-1 0,1 0,-1 0,1 0,-1-1,0 1,1-1,-1 1,0-1,1 0,-1 0,0 0,1-1,-1 1,0-1,1 1,-1-1,1 0,-1 0,1 0,-1 0,1-1,0 1,-1-1,1 1,0-1,0 0,0 1,0-2,-2-8,1 0,0-1,1 0,0 0,1 1,0-1,1 0,0 0,1 0,0 0,1 0,1 0,0 1,0-1,1 1,0 0,1 0,0 0,1 1,0 0,2-1,179-285,-175 276,1 0,1 1,0 1,2 0,0 0,1 2,4-2,3 0</inkml:trace>
  <inkml:trace contextRef="#ctx0" brushRef="#br0" timeOffset="887.255">762 627,'-12'37,"0"-1,3 1,1 1,1 0,1 24,5-58,1 0,0-1,0 1,0 0,1-1,-1 1,1 0,0-1,0 1,0-1,0 1,1-1,-1 1,1-1,0 0,0 0,0 0,1 0,-1 0,1 0,-1-1,1 1,0-1,0 0,0 0,0 0,1 0,-1 0,0-1,1 0,-1 1,1-1,0 0,-1-1,1 1,0-1,-1 1,1-1,0 0,-1-1,1 1,0-1,-1 1,1-1,0 0,-1 0,1-1,-1 1,2-2,5-2,1 0,-1-1,0 0,-1-1,1 0,-1-1,-1 0,1 0,-1-1,-1 0,0-1,0 1,-1-1,0-1,-1 1,0-1,0 0,-1 0,-1 0,0 0,0-1,-1 0,-1 1,0-1,0 0,-1 0,-1 1,0-2,1 9,-1-1,1 0,-1 0,0 1,0-1,-1 0,1 1,-1 0,0-1,0 1,-1 0,1 0,-1 0,0 0,0 0,0 1,0-1,-1 1,0 0,1 0,-1 0,0 1,0-1,-1 1,1 0,0 0,-5-1,-9 3</inkml:trace>
  <inkml:trace contextRef="#ctx0" brushRef="#br0" timeOffset="1151.261">1129 967,'-4'-24,"2"-23,2-7,6 5,2 6,4 5,1 5,2 8,-1 3,2 1,2 3,-1 6</inkml:trace>
  <inkml:trace contextRef="#ctx0" brushRef="#br0" timeOffset="1655.608">1299 910,'117'-222,"-55"153,-60 67,0 0,0 0,0 1,0-1,0 1,0 0,0-1,1 1,-1 0,0 0,1 0,-1 1,1-1,-1 1,1-1,-1 1,1 0,-1 0,1 0,-1 0,1 0,-1 1,1-1,-1 1,1-1,-1 1,1 0,-1 0,0 0,0 0,1 1,-1-1,0 1,0 0,1 1,-1 0,0 0,-1 0,1 1,-1-1,1 0,-1 1,0 0,0-1,-1 1,1-1,-1 1,1 0,-1 0,0-1,-1 1,1 0,-1-1,1 1,-1-1,0 1,-1-1,0 3,1-2,-1 0,1 0,0 0,0 0,1 1,-1-1,1 0,0 0,0 0,1 1,-1-1,1 0,0 0,0 0,0 0,0 0,1 0,0 0,0-2,-1-1,1-1,0 1,0 0,0 0,0-1,0 1,-1-1,1 1,0-1,0 0,0 0,0 0,0 0,0 0,0 0,0-1,0 1,0-1,0 1,0-1,0 0,0 0,-1 1,1-1,0-1,-1 1,1 0,0 0,-1-1,0 1,1 0,0-2,3 0,116-100,-120 102,-1 0,1-1,1 1,-1 0,0 0,0-1,0 1,1 0,-1 0,1 1,-1-1,0 0,1 0,0 1,-1-1,1 1,-1-1,1 1,0-1,-1 1,1 0,0 0,-1 0,1 0,0 0,-1 0,1 1,0-1,-1 1,1-1,-1 1,1-1,-1 1,1 0,-1 0,1 0,-1 0,0 0,1 0,-1 0,0 0,0 0,0 0,0 1,0-1,0 1,0-1,0 1,-1-1,1 1,0-1,-1 1,1-1,-1 1,0 0,0-1,1 1,-1 0,0-1,-19 164,24-147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34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60,'-23'88,"20"-74,0 1,1 1,1-1,0 0,1 0,1 0,0 1,1-1,3 10,-4-21,1-1,-1 1,1-1,0 1,0-1,1 0,-1 1,1-1,-1 0,1-1,0 1,0 0,0-1,1 0,-1 1,0-1,1-1,0 1,-1 0,1-1,0 0,0 0,-1 0,1 0,0-1,0 1,0-1,0 0,0 0,0-1,0 1,0-1,0 0,0 0,0 0,1-1,7-2,-1 0,0-1,0 0,0-1,-1 0,1-1,-2 0,1-1,-1 0,0 0,4-5,-1-4,0 0,-1 0,0-1,-1 0,-2-1,0 0,-1-1,0 0,-2 0,3-18,-8 2,-3 30</inkml:trace>
  <inkml:trace contextRef="#ctx0" brushRef="#br0" timeOffset="665.232">427 399,'168'-223,"-69"61,-89 149,-9 20,-9 29,6-27,-4 21,2 0,0 0,2 1,2-1,2 24,-1-50,0-1,0 0,0 0,1 0,-1 0,1 0,0 0,0 0,0-1,0 1,1-1,-1 1,0-1,1 0,0 0,0 0,-1 0,1-1,0 1,0-1,1 1,-1-1,0 0,0-1,1 1,-1 0,0-1,1 0,-1 0,0 0,1 0,-1 0,0-1,1 1,-1-1,0 0,1 0,-1 0,0 0,0-1,0 1,0-1,0 0,-1 0,1 0,0 0,-1-1,0 1,1-1,0-1,14-11,-2 0,0-1,0 0,-2-2,0 1,-1-2,-1 1,0-2,-2 1,0-1,-1-1,1-7,-7 3,-4 23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45.9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25 280,'2'3,"-1"0,0 0,1 0,0 0,-1 0,1-1,0 1,0-1,1 1,-1-1,0 0,1 0,0 0,-1 0,1 0,0-1,0 1,0-1,0 0,0 0,0 0,0 0,3 0,2 1,0-1,0 0,0 0,0-1,-1 0,1 0,0-1,0 0,0 0,0-1,-1 0,1 0,-1-1,1 0,-1 0,0-1,0 0,-1 0,1-1,-1 0,0 0,0 0,-1-1,1 0,-1 0,0 0,-1 0,0-1,0 0,0 0,-1 0,0-1,0 1,-1 0,2-5,-4 9,0 1,0 0,0 0,-1 0,1 0,0 0,-1 0,1 0,-1 0,1 0,-1 0,0 0,0 1,0-1,0 0,0 0,-1 1,1-1,0 1,-1-1,1 1,-1-1,0 1,1 0,-1 0,0 0,0 0,0 0,0 0,0 1,0-1,0 0,0 1,0 0,0-1,0 1,-77 8,66-4,0 2,0 0,1 0,-1 1,2 1,-1 0,1 1,0 0,1 0,0 1,0 1,1 0,1 0,-1 1,-1 4,9-12,-1 0,1 1,0-1,0 1,1-1,-1 1,1-1,0 1,0-1,1 1,-1-1,1 1,0-1,0 0,1 1,-1-1,1 0,0 0,0 0,0 0,1 0,-1 0,1-1,0 1,0-1,0 0,0 0,1 0,-1 0,1 0,4 1,4 5,0-2,1 0,0 0,0-1,0 0,1-2,0 1,0-2,8 2,-2-3,-1 0,1-1,-1-1,1 0,-1-2,0 0,1-2,-1 0,0 0,-1-2,1-1,-1 0,-1-1,1-1,11-8,0 1,-2-2,0 0,-1-1,-1-2,-1-1,-1 0,0-2,-2-1,-1 0,-1-2,4-9,-1-49,-21 83,-1 0,0 0,0 0,0 0,0 0,0 0,0 1,0-1,-1 0,1 0,-1 0,1 0,-1 0,0 1,0-1,1 0,-1 1,-1-1,1 1,0-1,0 1,0-1,-1 1,1 0,-1-1,1 1,-1 0,1 0,-1 0,0 0,0 1,1-1,-1 0,0 1,0-1,0 1,0 0,1-1,-1 1,0 0,0 0,0 0,0 1,-4 0,0 0,1 0,0 1,-1 0,1 0,0 1,0-1,0 1,0 0,0 0,1 1,-1 0,1-1,0 1,0 1,1-1,-1 1,1-1,0 1,0 0,0 0,1 0,0 0,-1 2,5-3,-1 0,1 1,0-1,0 0,1 0,-1 0,1 0,0 0,0-1,0 1,0-1,0 0,1 0,0 0,0 0,-1-1,1 1,1-1,-1 0,0 0,1-1,-1 1,0-1,1 0,0 0,-1-1,2 1,3 1,102 40,-107-40,0 0,0 1,-1 0,1 0,-1 0,0 0,0 1,0-1,0 1,0 0,-1 0,0 0,0 0,0 0,0 0,-1 0,1 1,-1-1,0 1,-1-1,1 1,-1-1,0 1,0 2,-2 5,0 0,-1-1,0 1,-1-1,-1 0,0 0,0 0,-1 0,-6 8,-15 32,21-38,-21 64,27-75,0 0,-1 0,1 0,0 0,1 0,-1 0,0 0,1 0,-1-1,1 1,-1 0,1 0,0 0,0-1,0 1,0 0,0-1,0 1,0-1,1 1,-1-1,1 1,-1-1,1 0,-1 0,1 0,0 0,-1 0,1 0,0 0,0-1,-1 1,1-1,0 1,0-1,0 1,0-1,1 0,21 3,0-3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47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 88,'40'-16,"-13"3,0 2,1 0,0 2,1 2,-1 0,2 2,-1 1,19 0,-46 4,0 0,0 0,0 0,0 0,0 0,0 0,0 1,0-1,0 1,0-1,0 1,-1 0,1-1,0 1,0 0,0 0,-1 1,1-1,-1 0,1 1,-1-1,1 0,-1 1,0 0,1-1,-1 1,0 0,0-1,-1 1,1 0,0 0,0 0,-1 0,1 0,-1 0,0 0,0 0,1 0,-1 0,-1 0,1 0,0 0,0 0,-1 0,0 2,-36 86,18-59,-2-1,0-1,-2 0,-23 20,-96 103,129-141,3-4,1 0,0 0,0 1,1 1,0-1,0 1,1 1,0-1,1 1,-1 3,6-11,0 1,0-1,1 1,-1-1,1 1,0 0,0-1,0 1,0 0,0-1,0 1,1-1,-1 1,1-1,0 1,0-1,0 1,0-1,0 1,0-1,1 0,-1 0,1 0,-1 0,1 0,0 0,0 0,0 0,0-1,0 1,0-1,1 1,1 0,86 29,-85-29,18 4,1-1,-1 0,1-2,1-1,-1-1,0 0,0-2,0-1,0-1,0-1,1-2,-2-4,-5-2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47.2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26,'19'0,"21"0,8 0,-4-5,-5-1,-3 0,-4 1,-8 1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50.5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318 474,'-14'0,"1"1,-1 0,0 1,0 1,1 0,0 0,-1 1,1 1,1 1,-1-1,1 2,0 0,0 0,1 1,0 1,0 0,1 0,0 1,1 0,0 1,1 0,0 0,0 1,2 0,-1 0,-1 6,6-14,-1-1,1 1,0-1,1 1,-1 0,1 0,-1 0,1 0,1 0,-1 0,0 0,1 0,0 0,0 0,0 0,0 0,1 0,0 1,-1-1,1 0,1 0,-1-1,1 1,-1 0,1 0,0-1,1 1,-1-1,1 0,-1 0,1 1,0-2,0 1,0 0,0-1,1 1,-1-1,1 0,-1 0,1 0,1 0,7-1,-1 1,1-2,0 1,0-2,0 0,-1 0,1-1,0 0,-1-1,1 0,-1-1,0 0,0-1,-1-1,0 1,9-7,140-131,-121 103,-17 19,-2 0,0-2,-2 0,0-2,-1 0,-2 0,-1-1,-1-1,-1 0,-1-1,-1 0,-2 0,-1-1,0-10,-4 32,-1 0,0 1,-1-1,0 0,0 0,0 0,-1 1,0-1,0 0,-1 1,1-1,-2 1,1-1,-1 1,0 0,0 0,0 0,-1 0,0 1,0-1,-1 1,1 0,-1 1,0-1,-1 1,1 0,-1 0,1 0,-1 1,0 0,-1 0,1 0,0 1,-1 0,0 0,1 1,-1 0,0 0,1 1,-1-1,0 2,-3-1,2 3,0-1,0 1,0 0,1 1,0 0,0 0,0 1,0 0,0 0,1 0,0 1,0 0,1 0,0 0,0 1,0 0,1 0,0 0,0 1,1-1,0 1,0 0,1 0,-2 7,1 0,0 0,2 1,-1-1,2 1,0-1,1 1,0-1,2 0,-1 1,2-1,0 0,1-1,0 1,103 159,-30-60,20 71,-85-167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51.5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360 628,'-13'-3,"0"0,0 1,0 0,0 1,0 1,0 0,0 0,0 2,0-1,0 2,0 0,1 0,-1 1,1 1,-4 2,13-6,0 0,1 0,-1 1,1-1,0 1,-1 0,1-1,0 1,0 0,0 1,0-1,0 0,1 0,-1 1,1-1,-1 1,1 0,0-1,0 1,0 0,0 0,1-1,-1 1,1 0,-1 0,1 0,0 0,0 0,1 0,-1-1,1 1,-1 0,1 0,0 0,0-1,0 1,0 0,0-1,1 1,-1-1,1 1,0-1,0 0,0 0,0 0,0 0,0 0,0 0,3 1,4 6,-2-5,0 0,0 1,-1 0,0 0,0 1,0 0,-1 0,1 0,-2 1,1 0,-1-1,0 2,0-1,-1 0,0 1,0 0,0-1,-1 1,-1 0,1 0,-1 0,-1 1,0-1,0 0,0 0,-1 0,0 0,-1 0,0 2,-2-5,0-1,-1 1,0-1,1-1,-1 1,-1-1,1 0,0 0,-1 0,0 0,0-1,1 0,-1-1,0 1,0-1,-1 0,1-1,0 1,0-1,0-1,-1 1,1-1,0 0,-4-1,-5 1,12 2,0 0,0-1,0 0,0 0,0 0,0 0,0 0,0-1,0 1,0-1,1 0,-1 0,0 0,0 0,1 0,-1 0,0-1,1 0,0 1,-1-1,1 0,0 0,0 0,0 0,0-1,0 1,0-1,1 1,-1-1,1 1,0-16</inkml:trace>
  <inkml:trace contextRef="#ctx0" brushRef="#br0" timeOffset="800.498">641 685,'-2'17,"1"1,1-1,1 1,0-1,1 0,1 1,0-1,2 0,0 0,1-1,0 0,7 12,-11-25,0 1,1-1,-1 1,1-1,0 0,0 0,0 0,0-1,0 1,1-1,-1 1,1-1,0 0,0-1,0 1,-1 0,1-1,1 0,-1 0,0-1,0 1,0-1,0 1,1-1,-1-1,0 1,0-1,0 1,0-1,0 0,0-1,0 1,0-1,0 1,0-1,-1 0,1-1,-1 1,1-1,-1 1,0-1,1-2,19-13,-2-1,0 0,-1-2,-1-1,-1 0,-1-2,-1 1,1-5,1-13,-22 54,3-8,-1-1,-1 1,1 0,0 0,1 0,-1 0,1 0,0 0,1 0,-1 0,1 0,0 1,0-1,0 0,1 0,0 1,0-1,0 0,1 0,-1 0,1-1,0 1,1 0,-1-1,1 1,0-1,0 0,1 0,-1 0,1 0,0 0,0-1,0 0,3 2,2-2,0 0,1-1,-1-1,0 1,1-1,-1-1,1 0,-1 0,1-1,-1-1,1 1,-1-1,0-1,0 0,0 0,0-1,0 0,-1 0,5-4,143-115,-40-13,-114 134,0 0,-1 0,1 0,0 0,-1 0,1 0,-1 0,0 0,0 0,0-1,0 1,0 0,0-1,-1 1,1-1,-1 1,1-1,-1 1,0-1,0 1,0-1,-1 0,1 1,-1-1,1 1,-1 0,0-1,0 1,0-1,0 1,0 0,0 0,-1 0,1 0,-1 0,1 0,-1 0,0 0,0 0,0 1,0-1,0 1,0 0,0-1,-1 1,1 0,0 0,-1 0,1 1,-1-1,1 1,-2-1,-2 1,0 0,0 1,0 0,1 0,-1 0,1 1,-1 0,1 0,-1 0,1 0,0 1,0 0,0 0,0 1,1-1,-1 1,1 0,0 0,0 0,0 1,1 0,0-1,0 1,0 0,0 1,1-1,0 0,0 1,0-1,1 1,-1 0,1-1,1 3,3-4,0 1,1-1,-1 0,1 0,0-1,0 1,1-1,-1 0,1 0,0 0,0-1,0 0,0 0,0 0,0 0,0-1,1 0,-1 0,0 0,1-1,-1 0,1 0,-1 0,1-1,-1 1,0-1,1-1,1 0,7 2,-9-1,-1 0,0 0,0 1,0-1,0 1,1 0,-1 1,0-1,0 1,0 0,1-1,-1 2,0-1,0 1,-1-1,1 1,0 0,0 0,-1 1,1-1,-1 1,0-1,0 1,0 0,0 1,0-1,-1 0,0 1,1-1,-1 1,1 3,1 75,-5-73,1 0,-1 0,1 0,1 0,0 0,0-1,1 1,0 0,0-1,1 1,1 1,8 9</inkml:trace>
  <inkml:trace contextRef="#ctx0" brushRef="#br0" timeOffset="1465.91">1939 374,'14'2,"0"-1,0-1,0 0,0-1,0 0,0-1,-1-1,1 0,-1-1,1 0,-1-1,-1 0,1-2,-1 1,0-1,0-1,-1 0,0-1,0 0,-1 0,0-1,-1-1,0 0,4-6,-6 7,0 0,-1 0,0-1,0 0,-1 0,-1 0,0-1,0 1,-1-1,0 0,-1 0,-1 0,0 0,-1 0,0 0,0-1,-2 1,0-5,2 16,-1 0,1 0,0 1,0-1,-1 1,1-1,0 0,-1 1,1-1,0 1,-1-1,1 0,-1 1,1-1,-1 1,0 0,1-1,-1 1,1-1,-1 1,0 0,1 0,-1-1,0 1,1 0,-1 0,0 0,1 0,-1-1,0 1,1 0,-1 0,0 1,0-1,1 0,-1 0,0 0,1 0,-1 1,0-1,1 0,-1 0,0 1,1-1,-1 1,1-1,-1 0,1 1,-1-1,1 1,-1 0,1-1,-1 1,1-1,0 1,-1-1,1 1,0 0,0-1,-1 1,1 0,0 0,-27 41,6 10,3-1,2 2,2 1,3-1,2 2,-1 31,-11 425,-26-128,44-367,0 0,0 0,-2-1,0 1,-1-1,0 0,-1-1,-1 1,-1-1,1-1,-2 0,0 0,-1-1,0 0,-1-1,0 0,0-1,-1 0,-1-1,-12 6,23-13,0-1,-1 0,1 0,-1 0,1 0,-1-1,1 1,-1-1,1 0,-1 0,0 0,1-1,-1 1,1-1,-1 0,1 0,0 0,-1 0,1-1,0 0,0 1,0-1,0 0,0 0,0 0,0-1,1 1,-1-1,1 0,0 1,0-1,0 0,0 0,0 0,0-1,1 1,0 0,0-1,0 1,0-1,0 1,1-1,-1 1,1-1,0 0,0-21,2-1,1 1,1 0,1 0,1 0,1 0,1 1,2 0,0 1,1 0,2 1,3-5,36-63,4 3,3 2,41-42,-56 76,-34 37</inkml:trace>
  <inkml:trace contextRef="#ctx0" brushRef="#br0" timeOffset="2579.465">2560 657,'-23'12,"0"2,0 0,2 2,0 0,0 1,2 1,0 1,2 1,0 0,1 1,-5 9,19-27,0-1,1 1,-1 0,0 0,1-1,0 1,-1 0,1 0,0 1,1-1,-1 0,0 0,1 0,0 1,0-1,0 0,0 0,0 0,1 1,-1-1,1 0,0 0,0 0,0 0,1 0,-1 0,0 0,1 0,0-1,0 1,0 0,0-1,0 0,1 1,-1-1,0 0,1 0,0 0,0-1,-1 1,1-1,0 1,0-1,0 0,0 0,2 0,6-3,0 0,-1-1,1 0,-1-1,0 0,0-1,0 0,0-1,-1 0,0 0,0-1,0 0,-1 0,-1-1,1 0,-1-1,5-6,109-149,-121 163,0 1,0-1,1 0,-1 0,0 0,0 0,1 1,-1-1,1 0,-1 0,0 1,1-1,0 0,-1 1,1-1,-1 0,1 1,0-1,-1 1,1-1,0 1,0-1,-1 1,1 0,0-1,0 1,0 0,-1 0,1-1,0 1,0 0,0 0,0 0,0 0,0 0,-1 0,1 0,0 1,0-1,0 0,0 0,-1 1,1-1,0 0,0 1,-1-1,1 1,0-1,0 1,-1-1,1 1,-1 0,1-1,0 1,-1 0,1-1,-1 1,0 0,1 0,14 57,-12-42,42 76,-43-89,0-1,0 0,0 0,1 0,-1-1,1 1,-1-1,1 1,-1-1,1 0,0 0,0 0,-1 0,1 0,0-1,0 1,0-1,0 0,0 0,0 0,0 0,0-1,0 1,0-1,-1 1,1-1,0 0,0 0,0 0,-1-1,1 1,-1-1,3-1,145-144,-125 129,1 2,0 0,1 2,0 1,26-7,-38 16,6-1,-35-2,6 6,0 1,0 0,0 0,0 1,0-1,0 2,0-1,1 1,-1 0,0 1,1 0,0 0,-1 1,1 0,1 0,-1 0,0 1,1 0,0 0,0 1,1 0,0 0,0 0,0 1,-1 2,5-3,1 1,0 0,0 0,0 0,1 0,0-1,0 1,1 0,0-1,0 1,1-1,-1 0,1 0,1 0,-1 0,1 0,0-1,0 1,1-1,0 0,0 0,0-1,0 0,2 1,-2 0,0-1,0 0,0 0,1 0,0-1,-1 0,1 0,1 0,-1-1,0 0,0 0,1-1,-1 0,1 0,0 0,-1-1,1 0,-1 0,1-1,5 0,129-46,-107 33,4-1,-2-1,0-2,-1-1,0-2,-2-1,-1-2,0-1,-2-1,2-5,-28 27,1 1,-1-1,0-1,0 1,-1 0,1-1,-1 0,0 0,0 0,0 0,-1 0,0-1,0 1,0-1,-1 1,0-1,0 0,0 1,-1-1,0 0,0 0,0 1,-1-1,1 0,-1 0,-1 1,1-1,-2-1,-1 5,-1 0,1 1,-1-1,0 1,0 0,1 0,-1 1,0-1,0 1,0 0,0 0,0 1,0 0,1-1,-1 2,0-1,0 0,1 1,-1 0,1 0,0 0,-1 1,1 0,0-1,0 1,1 1,-1-1,1 0,-2 2,-2 0,0 0,0 0,1 1,-1 0,1 0,0 0,1 1,0 0,0 0,0 0,1 1,0-1,0 1,1 0,0 0,0 1,1-1,0 0,1 1,0 0,0-1,1 1,0-1,0 1,1 0,0-1,0 1,1-1,1 1,-1-1,1 0,1 0,-1 0,1-1,4 6,5 1,1 0,0-1,1 0,1-1,0-1,0-1,1 0,0-1,1-1,0 0,1-2,-1 0,1-1,0 0,0-2,1-1,-1 0,6-1,-1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6:50.8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266 85,'-45'118,"6"2,4 1,-16 120,51-240,-66 363,37-265,29-100,0 1,1-1,-1 1,0 0,0 0,1-1,-1 1,0 0,0-1,1 1,-1 0,0 0,1 0,-1-1,0 1,1 0,-1 0,1 0,-1 0,0 0,1 0,-1 0,1-1,-1 1,0 0,1 0,-1 1,1-1,-1 0,0 0,1 0,-1 0,0 0,1 0,-1 0,1 1,-1-1,0 0,1 0,-1 1,0-1,0 0,1 0,-1 1,0-1,1 0,-1 1,0-1,0 0,0 1,1-1,-1 0,0 1,0-1,0 1,0-1,0 0,16-13</inkml:trace>
  <inkml:trace contextRef="#ctx0" brushRef="#br0" timeOffset="361.314">859 57,'-56'69,"2"3,4 1,4 3,2 2,4 1,-10 35,44-103,1 0,0 0,1 0,0 1,1-1,0 1,1 0,0 0,1 0,0 0,1 0,1 0,0 1,0-1,1-1,1 1,0 0,0 0,1-1,1 0,0 0,0 0,1 0,0-1,1 0,1 0,-1-1,1 0,8 7,-3-9,1 0,-1-1,1-1,1 0,-1-1,0 0,1-1,0-1,0 0,-1-1,1-1,0 0,0-1,0 0,0-2,0 0,-1 0,0-1,1-1,-1 0,-1-1,1-1,-1 0,0-1,-1 0,0-1,0 0,1-3,-8 8,0 0,0-1,-1 0,0 0,0 0,0-1,0 0,-1 1,0-1,0 0,-1 0,0-1,0 1,0 0,-1-1,0 1,0-1,0 0,-1 1,0-1,0 0,-1 1,0-1,0 1,-1-1,1 1,-1 0,-1-1,1 1,-1 0,0 0,-1 1,1-1,-1 1,0-1,0 1,-1 0,0 1,0-1,0 1,-4-3,-8 1,1 1,-1 1,0 0,-1 1,1 1,0 0,-1 2,0 0,1 1,0 0,-1 1,1 2,0-1,0 2,-10 4,16-5,0 0,0 1,1 1,0-1,0 2,0-1,1 1,0 1,-2 2,-10 13</inkml:trace>
  <inkml:trace contextRef="#ctx0" brushRef="#br0" timeOffset="619.334">1395 819,'-10'19,"-3"6</inkml:trace>
  <inkml:trace contextRef="#ctx0" brushRef="#br0" timeOffset="4197.673">1988 1,'0'16,"0"448,-4-409,-3-1,-2-1,-2 1,-2-1,-19 45,-6 33,37-126,1-5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5:30.0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439 498,'-20'-8,"0"2,0 0,0 2,-1 0,1 1,-1 1,0 1,0 1,1 0,-1 2,0 0,1 2,-1 0,1 1,0 1,-14 7,28-9,1-1,-1 1,1 1,0-1,0 1,0-1,1 2,0-1,0 0,0 1,0 0,1-1,0 1,0 1,1-1,0 0,0 1,0-1,1 1,0 0,0-1,1 1,-1 0,1-1,1 1,0 0,0 0,0-1,0 1,1-1,0 1,1-1,0 0,0 0,0 0,0 0,1-1,0 1,0-1,1 0,-1 0,1 0,0-1,0 1,1-1,3 2,14 3,0-1,0-1,1 0,0-2,0-1,0-1,1-1,-1-1,1-1,-1-1,0-2,1 0,-1-1,0-2,-1 0,3-3,6-1</inkml:trace>
  <inkml:trace contextRef="#ctx0" brushRef="#br0" timeOffset="916.463">891 469,'-35'17,"0"1,2 2,0 1,2 1,0 2,1 2,-8 10,35-34,-1 1,1 0,0 0,0 0,0 1,1-1,-1 1,1-1,0 1,0 0,0 0,0 0,1 0,0 0,0 1,0-1,0 0,0 1,1-1,0 0,0 1,0-1,0 0,1 1,0-1,0 0,0 0,0 1,1-1,0 0,-1 0,1 0,1-1,-1 1,1 0,-1-1,1 0,0 0,0 1,0-2,1 1,-1 0,2 0,2 0,-1 0,2 0,-1-1,0 0,0 0,1-1,-1 0,0 0,1-1,-1 0,1 0,-1 0,1-1,-1-1,1 1,-1-1,0 0,0-1,0 0,5-3,129-82,-92 48,-2-2,-3-2,35-43,-56 78,-17 41,-5-22,0 2,1 0,0-1,1 1,1 0,0-1,0 0,1 0,0 0,1-1,0 0,1 0,0 0,1-1,1 1,-5-5,0-1,1 0,0 0,0 0,0-1,0 1,0-1,1 0,-1-1,1 0,0 0,0 0,0 0,0-1,0 0,0 0,0-1,0 1,0-1,1-1,-1 1,0-1,0 0,0-1,0 1,0-1,0 0,1-1,21-12,-1-1,0-2,-1 0,-1-2,-1 0,-1-2,6-7,-6 5,2 1,0 1,2 1,0 2,1 1,16-8,-42 24,0 0,0 0,1 1,-1-1,1 0,-1 1,1 0,-1 0,1-1,0 2,0-1,0 0,0 0,0 1,-1 0,1-1,0 1,0 0,0 1,0-1,0 0,0 1,0 0,0-1,-1 1,1 0,0 1,0-1,-1 0,1 1,-1-1,1 1,-1 0,0 0,0 0,0 0,0 0,0 1,0-1,-1 1,1-1,-1 1,1-1,-1 1,0 0,0-1,0 3,0 7,0-1,-2 1,1-1,-1 1,-1-1,0 0,-1 0,0 0,0 0,-1 0,-1 0,0-1,0 0,-1 0,0 0,-1-1,0 0,-1 0,1-1,-2 0,1 0,-1-1,-1 0,5-4,0 0,0 0,0-1,0 0,0 0,0 0,-1-1,1 0,-1 0,1 0,-1-1,1 0,-1 0,0 0,7 0,-1 1,1-1,-1 0,1 1,-1-1,1 0,0 0,-1 0,1 1,-1-1,1 0,0 0,-1 0,1 0,0 0,-1 0,1 0,-1-1,1 1,0 0,-1 0,1 0,-1-1,1 1,-1 0,1-1,0 1,-1 0,1-1,-1 1,0 0,1-1,-1 1,1-1,-1 1,0-1,1 1,-1-1,0 0,1 1,-1-1,0 1,0-1,0 0,0 1,1-1,-1 1,0-1,0 0,0 1,0-1,0 0,-1 1,1-1,0 1,0-1,0 0,0 1,-1-1,1 1,0-1,-1 1,1-1,0 1,-1-1,1 1,-1-1,1 1,0-1,-1 1,23-4,1 0,-1 2,1 1,0 1,0 0,-1 2,1 1,-1 1,2 1,-1-4,0 0,-1-1,1-2,-1 0,1-2,-1 0,0-1,0-1,-1-2,0 0,0-1,-1-1,0 0,-1-2,0 0,0-2,-2 0,0-1,0 0,4-8,-14 17,0 0,-1 0,-1 0,1-1,-1 0,0 0,0-1,-1 1,0-1,0 0,-1 0,0 0,0 0,-1-1,0 1,-1-1,0 0,0 1,-1-1,0 0,0 0,-1 1,0-1,-1 1,0-1,0 1,-1-1,-1 0,0 5,-1 1,0-1,0 1,0 0,0 0,-1 1,1 0,-1 0,0 0,1 0,-1 1,0 0,0 0,0 1,0 0,0 0,0 0,0 1,0-1,1 1,-1 1,0-1,0 1,1 0,-1 1,1-1,0 1,-1 0,1 0,1 1,-1-1,0 1,1 0,0 0,0 1,0-1,0 2,-3 3,0 0,0 0,1 0,0 1,1 0,0 1,0-1,1 1,1 0,0 0,0 0,1 0,1 0,0 1,0-1,1 0,1 1,-1-1,2 0,0 1,0-1,1 0,0 0,1-1,1 1,-1-1,2 0,-1 0,1 0,1-1,4 6,4 1,1-1,0 0,1-1,1 0,0-2,1 0,0-1,1-1,0-1,1 0,-1-2,2 0,-1-2,1 0,0-1,0-2,0 0,0-1,0-1,3-1,-1 0</inkml:trace>
  <inkml:trace contextRef="#ctx0" brushRef="#br0" timeOffset="4100.066">3825 554,'-6'0,"-1"0,0 1,1 0,-1 0,0 0,1 1,-1 0,1 0,0 1,0 0,0 0,0 0,0 1,1-1,-1 1,1 1,0-1,0 1,1 0,-1 0,1 0,0 1,1-1,-1 1,1 0,0 0,1 0,-1 1,0 2,1-4,0-1,0 1,0 0,1-1,0 1,0 0,0 0,0 0,1 0,-1 0,1 0,1 1,-1-1,1 0,0 0,0-1,0 1,1 0,0 0,0 0,0-1,0 1,1-1,-1 0,1 0,0 0,1 0,-1 0,1-1,0 1,-1-1,1 0,1 0,-1 0,0-1,1 0,-1 0,1 0,0 0,1 0,8-1,-1 0,1-1,0-1,0 0,0-1,-1-1,1 0,-1 0,0-1,0-1,0-1,-1 1,1-2,-1 0,-1 0,1-1,-1-1,-1 0,0 0,0-1,-1 0,0-1,0 0,-1 0,-1-1,0 0,-1 0,2-6,-5 11,0 0,-1 0,0 0,0 0,0-1,-1 1,-1 0,1-1,-1 1,0-1,-1 1,0-1,0 1,0 0,-1 0,0-1,-1 1,1 1,-1-1,-1 0,1 1,-1-1,0 1,-3-3,1 4,-1-1,1 1,-1 1,0-1,-1 1,1 0,-1 1,1 0,-1 0,0 1,0 0,0 0,0 1,-1 0,1 0,0 1,0 0,-1 0,1 1,0 0,0 1,0 0,0 0,0 0,0 1,-2 2,10-6,1 1,-1 0,0-1,1 1,-1 0,0 0,1 0,-1-1,0 1,1 0,-1 0,0 0,1 0,-1 0,1 0,-1-1,0 1,1 0,-1 0,1 0,-1 0,1 1,-1-1,0 0,1 0,-1 0,0 0,1 0,-1 0,1 1,-1-1,0 0,1 0,-1 0,0 1,1-1,-1 0,0 1,0-1,1 0,-1 1,0-1,0 0,0 1,1-1,-1 0,0 1,0-1,0 1,0-1,0 0,0 1,0-1,0 1,0-1,0 0,0 1,0-1,0 1,0-1,0 0,0 1,0-1,0 1,-1-1,1 0,0 1,0-1,0 0,20-4,1-1,-1 0,0-2,0 0,-1-2,0 0,-1-1,0-1,0 0,-1-2,0 0,5-7,-6 8,7-4,-1 0,-1-2,0 0,-1-2,-2 0,0-1,-1-1,-1 0,-1-1,-1-1,-1-1,6-15,-8 22,-9 432,39 223,-35-575,-3 0,-3 0,-3 1,-2-1,-3 0,-2-1,-4 0,-18 52,32-108,-1-1,0 0,0 0,0 0,0 0,-1 0,0 0,0 0,0 0,0-1,0 1,-1-1,0 0,0 1,0-1,0 0,0-1,0 1,-1 0,1-1,-1 0,0 0,0 0,0 0,0-1,0 0,0 1,0-1,0-1,0 1,-1-1,1 1,0-1,0 0,-1-1,1 1,0-1,0 0,0 0,0 0,0 0,0-1,0 0,-3-1,-1-7,0-1,0 1,1-1,1-1,0 1,0-1,1 0,1-1,0 1,1-1,0 1,0-1,2 0,0 0,0 0,1 0,1-1,0 1,0 0,2-1,-2-21,0 4,1-1,1 1,2 0,1 0,2 1,1 0,1 0,1 1,2 0,1 1,1 0,2 2,0 0,2 0,2 0,4-2</inkml:trace>
  <inkml:trace contextRef="#ctx0" brushRef="#br0" timeOffset="70390.905">552 2050,'-6'-5,"1"1,-1 0,0 0,-1 0,1 1,0 0,-1 0,0 1,1 0,-1 0,0 0,0 1,-1 0,1 1,0-1,0 1,0 1,0-1,0 1,0 0,0 1,0 0,0 0,0 0,1 1,-1 0,1 1,0-1,-4 4,8-5,0 0,0 1,0-1,1 1,-1 0,1 0,-1 0,1 0,0 0,0 0,0 0,1 0,-1 0,1 0,0 0,-1 0,2 1,-1-1,0 0,0 0,1 0,0 0,0 0,0 0,0 0,0 0,0 0,1 0,0 0,-1-1,1 1,0 0,73 76,-11-42,-50-30,1 0,-1 2,0-1,-1 2,0 0,-1 1,0 0,1 2,-11-10,0 0,0 0,0 0,0 0,-1 0,0 1,0-1,0 1,0-1,0 1,0-1,-1 1,0-1,0 1,0 0,0-1,0 1,-1-1,0 1,0-1,0 1,0-1,0 1,0-1,-1 0,0 0,0 0,0 0,0 0,0 0,0 0,-1-1,0 1,1-1,-1 0,0 1,0-1,0-1,0 1,0 0,-1-1,1 0,0 1,-2-1,-3 4,-1-1,1 0,-1 0,0-1,0 0,0-1,-1 0,1 0,0-1,-1 0,1-1,-1 0,1 0,-1-1,1 0,-1-1,1 0,0 0,0-1,-9-4,0-5</inkml:trace>
  <inkml:trace contextRef="#ctx0" brushRef="#br0" timeOffset="70724.267">1088 1626,'-13'71,"4"0,2 1,4 0,2-1,4 2,-2 15,0 131,7-187,-6-29,-1 0,0 0,0-1,0 1,0 0,-1 0,1 0,-1 0,1 1,-1-1,0 0,0 0,-1 0,1 0,-1 0,1 0,-1 0,0 0,0 0,0 0,-1 0,-8 6</inkml:trace>
  <inkml:trace contextRef="#ctx0" brushRef="#br0" timeOffset="70974.745">778 2163,'43'0,"29"0,11 0,-3 0,-10 0,-13 0,-11 0,-9 4,-5 3,-9-1</inkml:trace>
  <inkml:trace contextRef="#ctx0" brushRef="#br0" timeOffset="71236.781">1512 2078,'-1'28,"2"-1,1 1,1-1,1 0,2 0,1-1,0 1,8 15,-13-39,-1 0,1 1,0-1,0 0,0 0,0 0,0-1,0 1,1 0,0-1,-1 1,1-1,0 0,0 0,0 0,0 0,1-1,-1 1,0-1,1 0,-1 0,1 0,-1 0,1-1,-1 1,1-1,0 0,-1 0,1-1,-1 1,1-1,0 1,-1-1,1 0,-1 0,0-1,1 1,-1-1,0 1,0-1,9-5,0 0,0-1,-1 0,0 0,-1-1,0-1,0 1,-1-2,0 1,-1-1,0-1,-1 0,0 0,-1 0,0-1,-1 1,0-1,-1-1,-1 1,0-1,-1 1,0-1,-1-5,0-6</inkml:trace>
  <inkml:trace contextRef="#ctx0" brushRef="#br0" timeOffset="71808.59">2246 2106,'-1'0,"-17"5,0 1,0 0,1 1,0 1,1 0,-1 1,1 1,1 1,0 0,1 1,0 1,0 0,2 1,0 0,-2 4,12-15,1 0,0 0,-1 0,1 0,0 0,1 1,-1-1,0 0,1 1,0-1,0 1,0-1,0 0,0 1,1-1,0 1,-1-1,1 0,1 0,-1 0,0 1,1-1,-1 0,1 0,0-1,0 1,0 0,0-1,1 1,-1-1,1 0,0 0,-1 0,1 0,0 0,0 0,0-1,0 1,0-1,1 0,-1 0,0 0,1-1,-1 1,0-1,1 0,1 0,3 1,1-1,0-1,0 1,-1-1,1-1,-1 0,1 0,-1-1,0 0,1 0,-2-1,1 0,0 0,-1-1,0 0,0 0,0-1,-1 0,1 0,-1 0,-1-1,5-6,10-15,-1-1,-1-1,-2-1,-1 0,0-4,2-5,-1 0,-2 0,-2-2,-2 1,-2-2,-1 1,-2-3,-4 35,0 0,-1 0,0 0,0 0,-1 0,-1 0,0 0,0 0,-1 0,0 1,0 0,-1-1,0 1,-1 0,0 1,-1-1,1 1,-2 0,1 1,-1-1,0 1,0 1,-1-1,0 1,-5-2,9 6,0 1,1 1,-1-1,0 0,0 1,0 0,0 0,0 0,0 0,0 1,0 0,1-1,-1 1,0 1,0-1,1 0,-1 1,1 0,-1 0,1 0,0 0,-1 1,1-1,1 1,-1 0,0-1,-1 3,-56 92,52-72,0 1,2-1,1 1,1 0,1 0,1 0,1 1,2-1,0 0,2 0,1 0,1 0,1 0,2-1,0 0,1-1,2 1,0-2,2 0,1 0,0-1,2-1,0 0,1-2,1 0,1 0,1-2,17 12,-32-25,0-1,0 0,0 0,0 0,1-1,-1 1,1-1,-1-1,1 1,0-1,0 0,0 0,0 0,0-1,0 0,0 0,2-1,10-4</inkml:trace>
  <inkml:trace contextRef="#ctx0" brushRef="#br0" timeOffset="72052.928">2668 2332,'5'19,"1"7</inkml:trace>
  <inkml:trace contextRef="#ctx0" brushRef="#br0" timeOffset="72305.981">2725 1824,'0'0</inkml:trace>
  <inkml:trace contextRef="#ctx0" brushRef="#br0" timeOffset="77521.786">2725 2134,'-5'0,"-1"-5,0 4,1 6,1 7,2 7,1 4,1 4,0 2,0 0,0 1,0 0,1-1,-1-10,0-8</inkml:trace>
  <inkml:trace contextRef="#ctx0" brushRef="#br0" timeOffset="78596.099">3064 2332,'76'-28,"-26"15,-47 12,1 0,0-1,-1 1,1-1,-1 0,1 0,-1 0,0 0,0-1,0 1,0-1,-1 0,1 0,-1 0,1 0,-1 0,0 0,0-1,0 1,-1-1,1 1,-1-1,0 0,0 0,0 1,-1-1,1 0,-1 0,0 0,0 0,0 0,-1 0,1 1,-1-1,0 0,0 0,0 1,-1-1,1 0,-1 1,-1-3,-3 0,1 1,-1 0,0 0,0 1,0-1,-1 1,1 1,-1-1,0 1,0 0,-1 1,1-1,0 2,-1-1,1 1,-1 0,0 0,1 1,-1 0,0 1,1 0,-1 0,1 0,-1 1,1 0,0 0,-1 1,1 0,0 1,1-1,-1 1,1 0,0 1,0 0,0 0,0 0,1 0,0 1,0 0,0 0,1 1,-1 2,1 0,1 0,0 1,1 0,0 0,0 0,1 0,1 0,-1 0,2 0,-1 0,1 0,1 0,0-1,0 1,1 0,0-1,1 1,0-1,1 0,-1 0,2-1,-1 1,1-1,2 1,-2-4,0 0,0 0,0-1,0 1,1-2,0 1,0-1,0 0,0 0,0-1,1 0,-1 0,1-1,-1 0,1 0,3-1,51 10,-47-6,1-1,0-1,0 0,-1-1,1 0,0-1,0-1,0-1,0 0,-1-1,1-1,-1 0,9-4,-3-2</inkml:trace>
  <inkml:trace contextRef="#ctx0" brushRef="#br0" timeOffset="79228.245">3769 2163,'-15'7,"0"0,1 2,0 0,0 0,1 1,1 1,-1 0,2 1,0 0,0 1,1 0,1 1,0 0,1 0,-6 13,13-24,0 1,1 0,-1 0,1-1,0 1,0 0,0 0,0 0,0-1,1 1,0 0,0 0,0-1,0 1,1-1,-1 1,1-1,0 1,0-1,0 0,0 0,1 0,-1 0,1-1,0 1,0 0,0-1,0 0,0 0,0 0,1 0,-1-1,1 1,-1-1,1 0,-1 0,1 0,0 0,0 0,-1-1,1 0,0 0,0 0,0 0,-1-1,1 1,1-2,9-3,0-2,-1 0,0-1,0 0,-1-1,0 0,0-1,-1 0,0-1,-1 0,-1-1,1 0,-2 0,0-1,2-5,13-26,-1-1,-3 0,-2-2,-2 0,6-35,-15 58,-2-1,0 0,-2 0,0 0,-2 1,-1-6,1 23,-1-1,1 1,-2-1,1 1,-1 0,0 0,0 0,-1 0,0 0,0 0,-1 1,0 0,0-1,0 1,-1 1,0-1,0 1,-1 0,1 0,-1 0,0 1,-4-3,5 5,-1 0,1 0,0 0,-1 1,1 0,-1 0,0 0,1 1,-1 0,0 0,1 0,-1 1,0-1,1 1,-1 1,1-1,-1 1,1 0,0 0,0 1,0 0,0-1,0 2,1-1,-1 0,-1 3,-1 0,-1 1,1 0,0 0,1 1,-1 0,2 0,-1 1,1 0,0 0,1 0,0 0,1 1,0-1,-1 7,2 3,1 0,1 0,1 0,0 0,2 0,0 0,1-1,1 1,0-1,2-1,0 1,1-1,1 0,0 0,1-1,1-1,0 0,1 0,1-1,9 8,16 18,-2 1,2-3,1-1,2-1,24 14,-10-22,-31-20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3:07.7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91 22,'-1'-1,"1"0,0 0,-1 0,1 0,0 0,-1 0,1 0,-1 0,0 0,1 0,-1 0,0 0,1 0,-1 1,0-1,0 0,0 1,0-1,0 0,0 1,0-1,0 1,0 0,0-1,0 1,0 0,0-1,0 1,0 0,0 0,0 0,0 0,-1 0,1 0,0 0,0 1,0-1,0 0,0 0,0 1,0-1,0 1,0-1,0 1,0 0,0-1,0 1,1 0,-1-1,0 1,0 0,1 0,-1 0,0 0,1 0,-1 0,1 0,-1 0,1 0,-1 0,1 0,0 0,0 0,-1 0,1 0,0 1,-9 25,1 0,1 0,2 1,1-1,0 1,2 1,2-1,0 0,5 27,-5-51,0 0,1 0,-1 0,1 0,0 0,0 0,0 0,0-1,1 1,0-1,-1 1,1-1,1 1,-1-1,0 0,1 0,0 0,-1 0,1-1,0 1,0-1,1 1,-1-1,1 0,-1 0,1-1,-1 1,1-1,0 0,0 0,0 0,-1 0,1-1,0 1,0-1,0 0,0 0,0-1,0 1,1-1,9-3,0-1,0 0,0 0,-1-1,0-1,-1 0,1-1,-1-1,-1 0,1 0,-2-1,1 0,-1-1,-1 0,0-1,-1 0,0 0,0-1,1-6,44-94,-53 113,0-1,1 0,-1 1,0-1,0 1,0-1,0 0,0 1,1-1,-1 1,0-1,1 0,-1 1,0-1,1 1,-1-1,1 1,-1 0,0-1,1 1,-1-1,1 1,0 0,-1-1,1 1,-1 0,1 0,-1-1,1 1,0 0,-1 0,1 0,-1 0,1 0,0 0,-1 0,1 0,0 0,-1 0,1 0,0 0,-1 0,1 0,-1 1,1-1,-1 0,1 0,0 1,-1-1,1 0,-1 1,1-1,-1 1,1-1,-1 1,0-1,1 1,-1-1,0 1,1-1,-1 1,0-1,1 1,-1 0,0-1,0 1,0-1,0 1,0 0,0-1,18 53,-17-46,0-1,0-1,0 1,0 0,1-1,-1 1,2-1,-1 0,0 1,1-1,0 0,0-1,1 1,-1 0,1-1,0 0,0 0,0 0,1 0,0-1,-1 0,1 0,0 0,0 0,1-1,-1 0,1 0,-1 0,1-1,-1 0,1 0,0 0,0-1,-1 1,1-2,0 1,2-1,3-4,0-2,-1 1,1-1,-1-1,-1 0,1 0,-1-1,-1 0,1-1,-2 0,1 0,-1 0,-1-1,0 0,-1 0,0-1,0 0,-1 0,-1 0,0-2,6-8,12-29,-24 64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3:08.0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0,'-5'34,"-2"15,1 0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3:08.1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3:08.4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0,'5'39,"1"26,0 8,-1-4,-1-9,-2-10,-1-9,-1-6,0 0,-5-1,-1-1,0-2,1-1,1-1,2 0,1-6</inkml:trace>
  <inkml:trace contextRef="#ctx0" brushRef="#br0" timeOffset="251.811">0 424,'43'-10,"24"-3,6 1,-6 2,-8 3,-15 3</inkml:trace>
  <inkml:trace contextRef="#ctx0" brushRef="#br0" timeOffset="681.189">508 0,'0'42,"-1"59,5 0,10 52,-11-135,-3-7,1 0,1-1,-1 1,2 0,-1-1,2 0,-1 0,1 0,1 0,0 0,0-1,1 0,0 0,7 8,-8-15,0-1,0 0,1 0,-1 0,0 0,1-1,-1 0,0 0,1 0,-1-1,0 0,0 0,1 0,-1 0,0-1,0 0,0 0,0-1,-1 1,1-1,-1 0,1 0,-1 0,0-1,0 0,-1 0,3-2,13-8,79-61,-97 74,0 0,0 0,0 0,1 0,-1 0,0 1,1-1,-1 0,0 1,1-1,-1 1,1-1,-1 1,1 0,-1 0,1 0,-1 0,1 0,-1 0,1 0,0 0,-1 0,0 1,1-1,-1 1,1-1,-1 1,1 0,-1-1,0 1,1 0,-1 0,0 0,0 0,0 0,0 0,0 0,0 0,0 1,0-1,0 1,25 68,-16-38,11 10,-9-28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3:14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341 228,'-8'-4,"-1"1,0 0,0 0,0 1,0 0,0 0,0 1,0 0,0 1,-1 0,1 0,0 1,0 1,0-1,0 1,0 1,0 0,0 0,1 0,-1 1,1 1,0-1,0 1,1 1,0 0,-1 0,-2 2,1 1,0 0,1 0,0 0,0 1,1 1,0-1,1 1,0 0,1 0,0 1,1 0,1 0,-1 0,2 0,0 0,0 0,1 1,0 4,2-11,-1 1,1-1,1 0,-1 0,1 0,0 0,0 0,1-1,0 1,0-1,0 1,0-1,1 0,0 0,0 0,0-1,1 0,0 0,0 0,0 0,0 0,0-1,1 0,-1-1,1 1,0-1,0 0,0 0,0-1,0 1,0-1,0-1,1 1,4-1,9-7,1-1,-1-1,-1 0,1-2,-2 0,0-1,0 0,-1-2,0 0,-1-1,2-4,-14 15,37-35,-3-1,-1-1,-3-3,27-42,-58 83,0 0,0 0,-1-1,0 1,0-1,0 0,0 1,0-1,-1 0,1 0,-1 0,0 0,-1 0,1-1,-1 1,1 0,-1 0,0 0,-1-1,1 1,-1 0,0 0,-1-2,1 5,-1 1,0 0,1 0,-1-1,0 1,1 1,-1-1,0 0,1 0,-1 1,0-1,1 1,-1-1,0 1,1 0,-1-1,1 1,-1 0,1 0,0 0,-1 0,1 0,0 1,0-1,0 0,0 1,0-1,0 0,0 1,0-1,0 1,1 0,-1-1,1 1,-1 0,1-1,0 2,-2-1,-3 5,0-1,0 1,1 0,-1 1,2-1,-1 1,1 0,0 0,1 0,-1 0,2 0,-1 0,1 1,1-1,-1 0,1 1,1-1,0 1,0-1,0 0,1 0,0 1,1-1,0-1,0 1,1 0,0-1,0 0,1 1,-1-2,2 1,1 1,1-1,1-1,0 0,0 0,1-1,-1-1,1 1,0-1,1-1,-1 0,1-1,-1 0,1 0,0-1,-1 0,1-1,0 0,0-1,0-1,-1 1,1-1,-1-1,1 0,-1-1,0 0,0 0,0-1,2-2,8-4,-1-1,0 0,0-2,-2 0,0-1,-1-1,0 0,-1-1,-1 0,-1-2,0 1,-1-2,-1 0,-1 0,2-10,-5 14,-4 11,0 0,0-1,-1 1,0-1,0 0,0 0,-1 0,1 0,-2 0,1 0,0 0,-1 0,0 0,-1 0,1 0,-1 0,-1 0,1 0,-1 0,0 0,-1-2,0 7,0 0,0 1,-1-1,1 1,0 0,0 0,0 0,0 0,-1 1,1-1,0 1,0 0,0 0,0 0,0 0,0 0,0 1,1 0,-1-1,0 1,1 0,-1 0,1 0,0 0,0 1,0-1,0 1,0-1,0 1,0 0,1 0,-1 2,-2-2,-3 4,1 0,-1 0,1 1,0-1,1 1,0 0,0 1,0-1,1 1,1 0,-1 0,2 0,-1 1,1-1,1 1,-1-1,2 1,-1-1,1 3,4-7,0-1,0 0,1 0,-1 0,1-1,0 0,-1 1,2-2,-1 1,0 0,0-1,1 0,-1-1,1 1,0-1,0 0,-1 0,1-1,0 1,0-1,0-1,-1 1,1-1,0 0,0 0,-1-1,1 0,2-1,22-5,-26 6,1 0,-1-1,0 1,1 1,0-1,-1 1,1-1,0 1,0 1,-1-1,1 1,0 0,0 0,0 0,0 1,0-1,-1 1,1 0,0 1,-1-1,1 1,-1 0,1 0,-1 0,0 1,0 0,0 0,0 0,0 0,-1 0,1 1,-1-1,0 1,0 0,0 1,8 21,-10-21,0-1,0 1,1 0,-1-1,1 1,0-1,1 0,-1 1,1-1,0 0,0-1,0 1,0 0,1-1,-1 0,1 0,0 0,0 0,0 0,1-1,-1 0,0 0,1 0,-1 0,1-1,0 0,0 0,10 1,0 0,0-2,0 0,0 0,0-2,0 0,0 0,-1-1,1-1,-1-1,0 0,0-1,0 0,-1-1,1-1,9-7,-2 2,-1-1,1-1,-2 0,0-2,-1 0,-1-1,-1-1,0 0,-2-2,0 1,-1-2,-1 0,-1 0,0-4,-10 23,0 1,0 0,0 0,0-1,0 1,-1-1,1 1,-1-1,0 1,0-1,0 1,0-1,0 1,0-1,0 1,-1-1,0 1,1 0,-1-1,0 1,0 0,0-1,-1 1,1 0,0 0,-1 0,1 0,-1 0,0 1,0-1,0 0,1 1,-2-1,1 1,0 0,0-1,0 1,-1 0,1 0,0 1,-1-1,1 0,-1 1,1 0,-1-1,1 1,-1 0,1 0,-1 0,1 1,-1-1,-1 1,-9 4,0 0,0 1,0 0,1 1,0 1,0 0,1 0,0 1,0 1,1 0,-5 6,8-9,1 1,0-1,0 1,1 0,0 0,0 1,1 0,0 0,0 0,1 0,1 0,-1 1,2-1,-1 1,1 5,0-10,1 0,0 0,1 0,-1 0,1 0,0 0,0 0,0-1,1 1,0 0,0-1,0 1,0-1,1 0,0 0,-1 0,1 0,1 0,-1 0,1-1,-1 0,1 1,0-1,0-1,1 1,-1-1,0 1,1-1,0-1,4 2,12 2,0-2,0 0,0-2,1 0,-1-2,0 0,0-1,0-1,0-1,0-1,-1-1,5-2,14-9,-1-1,0-1,-2-2,0-2,12-12,151-83,-143 89,-89 36,14 0,1 0,0 2,0 0,0 1,2 1,-1 1,1 0,1 1,0 1,1 0,1 1,0 0,0 1,2 1,-7 13,16-27,1 0,0 1,1-1,-1 0,0 1,1-1,0 1,0-1,0 0,0 1,0-1,1 1,-1-1,1 0,0 1,0-1,1 0,-1 0,0 0,1 0,0 0,0 0,0 0,0 0,0-1,1 1,-1-1,1 0,-1 0,1 0,0 0,0 0,0 0,0-1,0 1,0-1,0 0,1 0,-1 0,0 0,1-1,-1 0,1 1,-1-1,1 0,-1-1,3 1,15-6,0 0,0-2,-1 0,0-1,-1-1,0-1,-1-1,0 0,0-1,-2-1,1-1,-2 0,5-7,-15 17,16-17,-19 18,1 0,0 0,1 0,-1 1,1-1,0 1,-1 0,2 0,-1 0,0 0,0 1,1 0,-1 0,1 0,0 0,0 1,0 0,0 0,-2 3,1 0,-1 1,0-1,0 1,0 0,-1 0,1 0,-1 1,1-1,-1 1,0-1,0 1,-1 0,1-1,-1 1,0 0,0 0,0 0,0 0,-1 0,1 0,-1 0,0 1,2 7,-1-3,0-1,1 1,-1-1,2 0,-1 1,1-1,1 0,-1-1,1 1,1-1,-1 1,1-1,0 0,1-1,0 0,0 0,0 0,1 0,0-1,0 0,0-1,1 1,-1-1,1-1,0 1,0-2,0 1,5 0,3-1,1-1,-1-1,0 0,0-1,0-1,0 0,0-2,13-3,-11 0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3:15.8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1 653,'53'-48,"-2"-3,-3-1,-2-3,-2-1,6-16,112-217,-162 288,0 0,0-1,0 1,1 0,-1-1,0 1,1 0,-1-1,1 1,0 0,-1 0,1 0,0 0,0 0,0 0,0 0,0 0,0 0,0 0,0 0,0 0,0 1,0-1,0 0,1 1,-1-1,0 1,0 0,1-1,-1 1,0 0,1 0,-1 0,1-1,-1 2,0-1,1 0,-1 0,0 0,1 1,-1-1,0 0,0 1,1-1,-1 1,0 0,0-1,0 1,1 1,65 192,-47-151,2 0,1-2,3 0,1-2,2-1,9 7,16 33,-77-84,-143-75,-203-60,305 106,58 25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3:22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307 7,'0'-5,"0"3,-4 7,-7 8,-2 5,-3 6,-3 3,-4 1,-3 2,-1-6,-1 0,-1-1,0 1,0-4,5 0,7 1,6-3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3:23.1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310 141,'-11'231,"0"-147,3-19,-2 0,-3-1,-19 51,5-14,30-140,3 16</inkml:trace>
  <inkml:trace contextRef="#ctx0" brushRef="#br0" timeOffset="270.022">0 536,'38'-5,"32"-1,9 0,-4 1,-10 1,-12 2,-9 1,-8 1,-5 0,-3 0,-1 0,-2 0,-3-4,-7-3</inkml:trace>
  <inkml:trace contextRef="#ctx0" brushRef="#br0" timeOffset="764.78">734 0,'5'17,"7"16,-1 1,-2 0,-1 1,-2 0,1 32,-7-19,-3-1,-1-1,-2 1,-3-1,-10 31,17-69,-1 1,0 1,0 0,1 0,0 1,1-1,0 0,1 1,0-1,1 0,0 1,1 5,-1-14,0-1,0 1,0-1,0 1,0-1,0 1,1-1,-1 1,0-1,1 0,-1 0,1 0,-1 0,1 0,0 0,-1 0,1 0,0-1,0 1,0-1,-1 1,1-1,0 0,0 1,0-1,0 0,0 0,0-1,0 1,-1 0,1 0,0-1,0 0,0 1,-1-1,1 0,0 0,-1 0,2 0,65-40,-21 1,-25 21,1 0,1 1,0 1,2 1,10-4,-34 19,-1 0,0 0,0 1,1-1,-1 0,1 1,-1-1,0 1,1-1,-1 1,1 0,-1-1,1 1,-1 0,1 0,-1 0,1 0,-1 1,1-1,-1 0,1 1,-1-1,1 1,-1-1,1 1,-1 0,0-1,0 1,1 0,-1 0,0 0,0 0,0 0,0 0,0 0,0 0,0 1,0-1,0 0,-1 1,1-1,0 0,-1 1,1-1,-1 1,0-1,1 1,-1-1,0 1,0-1,0 1,0 0,-8 81,1-15,7-66,0-1,0 1,0 0,0 0,0-1,1 1,-1 0,0-1,1 1,0 0,-1-1,1 1,0-1,0 1,0-1,0 1,0-1,0 1,0-1,0 0,0 0,1 0,-1 1,1-1,-1-1,1 1,-1 0,1 0,-1 0,1-1,0 1,-1-1,1 1,0-1,-1 0,2 0,10-1</inkml:trace>
  <inkml:trace contextRef="#ctx0" brushRef="#br0" timeOffset="1151.136">1326 678,'24'0,"0"0,-1-1,1-1,0-1,-1-1,1-2,-1 0,-1-1,1-2,-1 0,-1-1,0-1,3-3,-20 12,-1 0,0 0,0 0,0 0,0-1,-1 1,1-1,-1 0,1 0,-1 1,0-2,0 1,0 0,-1 0,1-1,-1 1,0 0,1-1,-2 0,1 1,0-1,-1 1,0-1,1 0,-1 1,-1-1,1 0,-1 1,1-1,-1 0,0 1,0-1,-1 1,1-1,-1 1,1 0,-2-1,-2 2,-1 0,1 1,-1 0,0 0,1 1,-1-1,0 1,0 0,1 1,-1-1,0 1,1 1,-1-1,1 1,-1 0,1 0,0 0,0 1,0-1,0 1,0 1,1-1,-1 1,1 0,0 0,-3 3,-8 9,0 0,1 1,0 0,2 1,0 1,-5 12,15-28,0 0,0 1,0-1,0 1,1 0,0-1,0 1,0 0,0 0,1 0,-1 0,1 0,0-1,0 1,0 0,1 0,0 0,-1 0,1 0,0 0,1-1,-1 1,1-1,0 1,0-1,0 1,0-1,0 0,1 0,-1 0,1 0,0 0,0-1,0 1,0-1,0 0,1 0,-1 0,1 0,-1-1,1 0,3 2,6-1,1 0,0 0,-1-1,1-1,0 0,0-1,-1 0,1-1,0-1,-1 0,10-4,-20 6,22-5</inkml:trace>
  <inkml:trace contextRef="#ctx0" brushRef="#br0" timeOffset="1566.274">1806 762,'152'-172,"-151"171,0-1,1 1,-1 0,1-1,-1 1,1 0,0 0,0 0,-1 0,1 0,0 0,0 1,0-1,0 1,0-1,0 1,0 0,0-1,0 1,0 0,0 1,0-1,0 0,0 0,0 1,0-1,0 1,-1 0,1-1,0 1,0 0,0 0,-1 0,1 1,0-1,-1 0,1 0,-1 1,0-1,1 1,-1 0,0-1,0 1,0 0,0-1,0 1,-1 0,1 0,0 0,-1 1,6 5,0-1,0 1,1-1,-1-1,1 1,1-1,-1 0,1-1,0 0,1 0,-1-1,1 0,0 0,0-1,0 0,0-1,0 0,1 0,-1-1,1 0,-1-1,1 0,0 0,-1-1,1 0,-1-1,0 0,1-1,-1 0,0 0,-1-1,1 0,0 0,-1-1,1-1,2-1,1-2,-2 1,1-1,-1-1,0 0,-1 0,0-1,-1 0,0-1,-1 0,0 0,-1 0,0-1,-1 0,-1 0,1-3,-1-9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3:29.0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1,'-5'28,"-1"15,5-5,2-9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3:29.2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5:02.1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650 481,'-29'-7,"0"1,-1 2,0 1,0 1,0 1,0 2,0 1,-2 1,25-2,1 1,-1-1,1 1,0 1,0-1,0 1,0 0,0 0,1 1,-1-1,1 1,0 1,0-1,0 1,1 0,-1 0,1 0,1 0,-1 1,1 0,0-1,0 1,0 0,1 1,0-1,0 0,1 1,0-1,0 1,0-1,1 1,0 0,0 0,0-1,-1-1,1 1,1-1,-1 1,1-1,0 1,0-1,0 1,1-1,0 0,0 0,1 0,-1 0,1 0,0 0,0-1,1 1,-1-1,1 0,0 0,0 0,0-1,1 1,-1-1,1 0,0 0,0-1,0 1,0-1,0 0,0-1,1 1,-1-1,1 0,-1 0,1-1,-1 0,1 0,-1 0,1 0,0-1,22-7,0 0,-1-2,1 0,-2-2,0-2,-1 0,0-1,-1-2,0 0,-2-2,0 0,-1-2,14-18,35-29,-69 68,1 1,-1-1,1 1,-1-1,0 1,1 0,-1-1,0 1,0 0,1 0,-1 0,0 0,0 0,0 0,0 0,0 0,0 0,-1 0,1 1,0-1,-1 0,1 1,-1-1,1 0,-1 1,1-1,-1 1,0-1,0 1,0-1,0 1,0-1,0 0,0 1,0-1,-1 1,1-1,0 1,-1-1,0 1,2 7,-1-4,28 153,-26-152,0 0,0-1,0 1,1-1,0 0,0 1,1-1,-1-1,1 1,0 0,0-1,1 0,-1 0,1 0,0 0,0-1,0 0,1 0,-1 0,1-1,-1 0,1 0,0 0,6 0,39 1,-27-3</inkml:trace>
  <inkml:trace contextRef="#ctx0" brushRef="#br0" timeOffset="1005.684">1863 481,'-29'390,"31"-429,1 0,2 1,2-1,1 1,2 1,2 0,5-9,-10 27,-2 4,1 0,0 0,1 1,0 0,1 0,1 1,0 0,10-11,-18 22,0 1,0 0,0 0,0 0,0 0,0 0,0 0,0 0,1 0,-1 1,0-1,0 0,1 1,-1-1,1 1,-1-1,1 1,-1 0,0-1,1 1,-1 0,1 0,-1 0,1 0,-1 1,1-1,-1 0,1 1,-1-1,0 0,1 1,-1 0,0-1,1 1,-1 0,0 0,0 0,1-1,-1 1,0 0,0 1,0-1,0 0,-1 0,1 0,0 1,0 0,21 69,-21-25,-2-37,1 1,0 0,0-1,1 1,0-1,1 1,0-1,1 1,0-1,0 0,1 0,4 8,20 0,-16-17</inkml:trace>
  <inkml:trace contextRef="#ctx0" brushRef="#br0" timeOffset="1252.927">2456 735,'0'24,"5"-2,1-9,0-11,4-7,0-2</inkml:trace>
  <inkml:trace contextRef="#ctx0" brushRef="#br0" timeOffset="1521.516">2343 171</inkml:trace>
  <inkml:trace contextRef="#ctx0" brushRef="#br0" timeOffset="1918.746">2907 453,'-20'-3,"-1"1,1 1,-1 1,0 1,1 1,-1 1,1 0,-1 2,15-4,1 1,-1 0,1 0,-1 0,1 1,0-1,0 1,0 1,0-1,1 1,-1-1,1 2,0-1,0 0,0 1,1-1,-1 1,1 0,0 0,1 0,-1 1,1-1,0 1,1-1,-1 1,1 0,0-1,0 1,1 0,0 0,-2-1,1 0,0 0,1 0,-1 0,1 0,0 0,0 0,1 0,0 0,-1 0,2 0,-1 0,0 0,1 0,0-1,0 1,1-1,-1 1,1-1,0 0,0 0,0 0,1 0,-1-1,1 1,0-1,0 0,0 0,0-1,1 1,-1-1,1 0,-1 0,1 0,0 0,0-1,3 1,2-4,-1-1,0 1,0-1,0-1,0 1,-1-2,1 1,-1-1,0 0,0-1,-1 0,0 0,0-1,0 1,-1-2,0 1,0-1,-1 1,4-8,37-40,32 0,-76 54,1 0,-1 0,0 1,0-1,1 0,-1 1,1-1,-1 1,1 0,-1 0,0 0,1 0,-1 0,1 1,-1-1,1 1,-1-1,0 1,1 0,-1 0,0 0,0 0,0 0,0 1,0-1,0 1,0-1,0 1,0 0,-1-1,1 1,-1 0,1 0,-1 0,0 1,0-1,1 1,2 10,0 0,-1 0,-1 0,0 0,0 1,-1-1,-1 1,-1-1,0 1,-1 6,0 23,1 3,2 3,-2 0,-2 0,-2 0,-3-1,-1 1,-3-2,-15 39,17-59,-1-2,-2 1,-1-2,0 1,-2-2,-1 0,-2 0,17-20,0-1,-1 1,1-1,0 0,-1 0,1 0,-1 0,0-1,0 1,0-1,0 1,0-1,0 0,0 0,0 0,0-1,0 1,-1-1,1 0,0 0,0 0,-1 0,1 0,0-1,0 1,0-1,0 0,-1 0,1 0,1-1,-1 1,0-1,0 1,0-1,1 0,-1 0,1 0,-1-1,1 1,0 0,0-1,0 1,0-1,1 0,-1 0,1 0,-1 0,1 0,0 0,0 0,-4-15,0-1,1 0,1 0,1 0,0 0,2 0,0 0,1-1,1 1,1 0,1 1,0-1,1 0,1 1,1 0,1 1,0-1,1 1,1 1,1 0,0 0,1 1,0 1,6-5,4-2,-4 3</inkml:trace>
  <inkml:trace contextRef="#ctx0" brushRef="#br0" timeOffset="2117.468">3360 622,'-5'34,"-2"10</inkml:trace>
  <inkml:trace contextRef="#ctx0" brushRef="#br0" timeOffset="2271.283">3331 368,'0'0</inkml:trace>
  <inkml:trace contextRef="#ctx0" brushRef="#br0" timeOffset="2722.175">3811 453,'-23'24,"0"2,2 1,1 0,2 2,1 0,-14 30,8 30,23-86,0-1,0 1,0-1,0 1,1-1,-1 1,1-1,-1 0,1 1,0-1,0 0,0 0,0 0,0 1,1-1,-1 0,1-1,-1 1,1 0,0 0,0-1,0 1,0-1,0 1,0-1,0 0,0 0,0 0,1 0,-1 0,0 0,1-1,-1 1,0-1,1 1,9-2,-1 1,0-2,1 1,-1-1,0-1,0 0,0-1,-1 0,1 0,-1-1,0-1,-1 0,1 0,-1-1,0 0,0 0,-1-1,7-8,3-8,0-1,-2-1,0 0,-2-1,-1-1,-1 0,1-9,9-18,-2 11,-11 28,0 0,0 0,-2-1,0-1,-1 1,-1-1,0 0,-1 0,-2 0,1-1,-2 1,-1-1,0 1,-1-1,-1 1,-1-1,0 1,-2 0,0 0,3 14,0 0,0 1,0-1,0 1,-1-1,0 1,0 0,0 0,0 0,0 1,0-1,-1 1,1 0,-1 0,0 0,1 0,-1 0,0 1,0 0,0 0,0 0,-1 0,1 1,0-1,0 1,0 0,0 0,-1 1,1-1,0 1,0 0,0 0,0 0,0 1,0-1,0 1,-2 2,-9 3,1 0,0 2,0-1,0 2,1 0,1 1,0 0,0 0,-1 4,2-3,1 0,0 1,1 0,0 0,1 1,1 0,0 1,1 0,0 0,2 0,0 0,0 1,1 0,1-1,1 1,0 0,1 0,1 0,0 0,1 0,1-1,1 1,0-1,1 1,0-1,3 4,5 0,1 0,0 0,2-2,0 0,1 0,0-2,2 0,-1-1,2-1,0 0,0-2,1 0,1-2,0 0,0-2,0 0,1-1,0-1,0-2,1 0,-1-1,1-2,-1 0,3-2,6 2,-5-1</inkml:trace>
  <inkml:trace contextRef="#ctx0" brushRef="#br0" timeOffset="3573.141">5137 142,'0'514,"0"-514,5 47,-5-46,0 0,0 0,1-1,-1 1,1 0,-1-1,0 1,1 0,0-1,-1 1,1-1,-1 1,1-1,-1 1,1-1,0 1,0-1,-1 1,1-1,0 0,-1 0,1 1,0-1,0 0,0 0,-1 0,1 0,0 0,0 0,0 0,-1 0,1 0,0 0,0 0,-1-1,1 1,0 0,0 0,-1-1,1 1,0-1,-1 1,1 0,0-1,-1 1,1-1,-1 0,1 1,-1-1,1 1,-1-1,1 0,-1 1,0-1,1 0,81-76,-52 47,0 2,2 1,1 2,1 1,8-3,-27 17,0 2,1 0,0 1,0 0,0 1,1 1,0 1,0 0,0 1,4 1,-18 2,0 0,0 0,0 1,-1-1,1 1,0 0,-1 0,1 0,0 0,-1 0,1 1,-1-1,0 1,1 0,-1-1,0 1,0 0,0 0,0 1,0-1,-1 0,1 1,-1-1,1 1,-1-1,0 1,0-1,0 1,0 0,-1 0,1-1,-1 1,0 0,0 0,0 2,1 3,-1 1,-1-1,0 0,0 0,0 1,-1-1,-1 0,1 0,-1-1,0 1,-1-1,-1 2,-7 9,-1-1,-1 0,0-1,-1-1,-1 0,0-1,-1 0,-1-2,0 0,-1-1,0-1,0-1,-1 0,-1-2,1 0,-1-1,-4 0,-86 14,93-23</inkml:trace>
  <inkml:trace contextRef="#ctx0" brushRef="#br0" timeOffset="3903.861">5899 509,'-5'12,"-1"-1,0 0,1 1,0 0,0 1,1-1,1 1,0 0,1-1,1 1,0 0,0 0,1 0,1 0,0 0,2 6,-2-17,0 1,0-1,0 1,0-1,1 0,-1 0,1 0,-1 0,1 0,0 0,0 0,0-1,0 1,0 0,0-1,0 0,1 1,-1-1,0 0,1 0,-1-1,1 1,-1 0,1-1,-1 0,1 1,-1-1,1 0,0 0,-1 0,1-1,-1 1,1-1,-1 1,1-1,-1 0,1 0,0 0,84-56,-82 52,-1 0,1 0,-1 0,0-1,-1 1,1-1,-1 0,-1 0,1 0,-1 0,0-1,0 1,0-1,-1 1,0-1,-1 0,0 1,1-1,-2 0,1 1,-1-1,0 1,-1-1,1 1,-1-1,-1 1,1 0,-1 0,0 0,0 0,-1 0,0 1,0 0,0 0,-1 0,1 0,-1 0,0 1,-1 0,1 0,-1 1,0-1,0 1,-18-4</inkml:trace>
  <inkml:trace contextRef="#ctx0" brushRef="#br0" timeOffset="8756.687">6520 509,'-6'2,"1"0,-1 1,1-1,-1 1,1 0,0 0,0 1,0 0,0 0,1 0,0 0,0 0,0 1,-2 3,5-7,-5 5,0-1,1 1,0 0,0 0,1 0,0 1,0 0,0 0,1 0,0 0,0 0,1 0,0 1,0 0,0-1,1 1,1 0,-1 0,1-1,1 1,-1 0,1 0,1-1,-1 1,1-1,1 3,-1-8,0 0,-1 0,1 0,0 0,0 0,1-1,-1 1,0-1,0 1,1-1,-1 0,1 0,-1 0,1 0,0-1,-1 1,1-1,0 1,-1-1,1 0,0 0,-1 0,1 0,0-1,-1 1,1-1,0 1,-1-1,1 0,-1 0,1 0,-1-1,1 1,1-2,75-60,-48 22,0 0,-3-2,-2-1,-2-1,-1-1,3-16,-19 46,-1 1,0-1,-2 0,0 0,0 0,-2 0,0-1,-1 1,0-1,-2 1,0-1,0 1,-2-1,-1-2,4 16,-1 0,0 0,0 1,-1-1,1 0,-1 1,1-1,-1 1,0 0,0-1,0 1,0 0,0 0,0 0,-1 0,1 1,-1-1,1 1,-1-1,1 1,-1 0,0 0,0 0,0 0,1 1,-1-1,0 1,0 0,0 0,0 0,0 0,0 0,0 0,-1 1,-4 1,1 0,-1 1,1 0,-1 0,1 1,0 0,0 0,0 0,1 1,0 0,0 1,-1 0,0-1,1 1,0 0,0 0,0 0,1 1,0 0,0 0,1 0,0 0,0 1,1 0,-1 0,2 0,-1 0,1 0,1 0,-1 1,1-1,1 1,0-1,0 1,0-1,1 1,0-1,1 0,0 1,0-1,1 0,0 0,1 0,-1-1,4 5,13 13,0-1,2-1,0-1,2-1,12 9,6 5,72 47,-76-67,-18-11</inkml:trace>
  <inkml:trace contextRef="#ctx0" brushRef="#br0" timeOffset="9607.845">7057 425,'-18'107,"18"-104,0 1,0-1,0 1,0 0,1-1,0 1,-1-1,1 1,0-1,1 0,-1 1,0-1,1 0,0 0,0 0,0 0,0 0,0 0,1 0,-1-1,1 0,0 1,-1-1,1 0,0 0,0 0,1-1,-1 1,0-1,1 1,-1-1,0 0,1-1,0 1,-1-1,1 1,-1-1,1 0,-1 0,1 0,0-1,-1 0,1 1,-1-1,0 0,4-2,3-3,-1-1,1 0,-1 0,-1-1,1 0,-1-1,-1 1,1-2,-2 1,6-10,9-10,-6 8,-13 16,0 1,0-1,1 1,0 0,0 0,0 0,0 0,0 1,1-1,0 1,-1 0,1 0,1 0,-1 1,0-1,1 1,-1 0,1 0,-1 1,4-1,-5 4,0 0,0 1,0 0,-1 0,1-1,-1 2,1-1,-1 0,0 0,0 1,-1-1,1 1,-1 0,1-1,-1 1,0 0,-1 0,1 0,-1-1,1 1,-1 0,0 0,-1 0,1 0,-1 0,0 3,1-1,-2 106,11 144,-3-225,-2 0,-1 0,-2 0,-1 0,-1 1,-1-1,-2 0,-2-1,-4 14,3-20,6-16,0-1,0 1,-1-1,0 0,0 0,-1 0,0 0,0-1,-1 1,0-1,0 1,0-1,-1-1,0 1,0-1,0 1,-1-2,0 1,0 0,0-1,-1 0,5-4,-1 1,0-1,1 0,-1 0,0 0,1 0,-1 0,1 0,-1-1,0 1,1-1,-1 0,1 0,-1 0,1 0,0 0,-1 0,1-1,0 1,0-1,0 0,0 1,0-1,0 0,0 0,1 0,-1-1,1 1,-1 0,1 0,0-1,0 1,0-1,0 1,1-1,-1 1,1-1,-1 0,1 0,-9-109,12 92,1 0,0 1,2-1,0 1,1 0,1 0,1 1,1 0,0 1,1 0,1 0,1 1,0 1,1 0,0 1,2 1,-1 0,2 1,-1 0,2 2,-1 0,1 1,8-3,54-13,-62 18</inkml:trace>
  <inkml:trace contextRef="#ctx0" brushRef="#br0" timeOffset="41698.776">4488 1752,'-220'105,"215"-102,1-2,-1 1,1 0,0 0,0 1,1-1,-1 1,0 0,1 0,0 0,0 0,0 1,0-1,0 1,1 0,-1 0,1 0,0 0,0 0,-1 4,5-5,0-1,0 1,0-1,0 0,0 0,0 0,1 0,-1-1,1 1,-1 0,1-1,0 0,-1 0,1 1,0-2,0 1,0 0,0-1,0 1,0-1,0 0,0 0,0 0,1 0,10 2,2 1,94 31,-106-33,-1 1,0 0,0 0,-1 0,1 0,0 0,-1 1,1-1,-1 1,0 0,1 0,-2-1,1 1,0 1,0-1,-1 0,0 0,0 1,0-1,0 0,0 1,-1-1,1 1,-1-1,0 1,0 0,0-1,-1 1,1-1,-1 2,-5 8,0 0,-1-1,0 0,-1-1,0 0,-1 0,0-1,0 0,-1 0,-1-1,0 0,0-1,0 0,-1-1,0 0,-1-1,0-1,-1 1,-33 5,46-11,0 0,0 0,1 0,-1 0,0 0,1 0,-1 0,0 0,1 0,-1 0,0 0,0-1,1 1,-1 0,1-1,-1 1,0 0,1-1,-1 1,1 0,-1-1,1 1,-1-1,1 1,-1-1,1 0,-1 1,1-1,0 1,-1-1,1 0,0 1,0-1,-1 0,1 1,0-1,0 0,0 1,0-1,0 0,0 0,0 1,0-1,0 0,0 1,0-1,1 0,-1 1,0-1,0 0,1 1,-1-1,0 0,1 1,-1-1,1 1,-1-1,1 1,-1-1,1 1,-1-1,1 1,-1 0,1-1,0 1,11-15,2 2</inkml:trace>
  <inkml:trace contextRef="#ctx0" brushRef="#br0" timeOffset="42048.498">5025 1441,'-30'65,"3"2,2 0,4 1,-5 38,10-45,-2 0,-3-1,-2-1,-8 8,-8 10,43-71,1-12</inkml:trace>
  <inkml:trace contextRef="#ctx0" brushRef="#br0" timeOffset="42319.674">4629 1864,'38'0,"33"0,8 0,0 0,-7 0,-13 0,-10 0,-10 0,-6 0,-4 0,-2 0,-1 0,-5 0</inkml:trace>
  <inkml:trace contextRef="#ctx0" brushRef="#br0" timeOffset="42667.808">5279 1893,'15'11,"2"-1,-1-1,2 0,-1-1,1-1,0 0,1-1,-1-1,1-1,0-1,3-1,-16-1,0-1,0-1,0 1,0-1,0 0,0-1,0 1,0-1,0 0,-1-1,1 1,-1-1,0 0,0 0,0-1,0 0,0 0,-1 0,1 0,-1-1,0 1,-1-1,1 0,-1 0,0-1,0 1,-1-1,1 1,-1-1,-1 0,1 0,-1 0,0 0,0 0,-1 0,1 0,-1 0,-1 0,1 0,-1 0,0 0,-1 0,0-3,1 7,-1-1,0 0,1 0,-1 1,0-1,0 1,-1-1,1 1,0 0,-1 0,1 0,-1 0,0 1,0-1,1 1,-1-1,0 1,0 0,0 0,-1 0,1 1,0-1,0 1,0-1,-1 1,1 0,0 1,0-1,0 0,-1 1,-1 0,-95 40,86-33,0 1,0 0,1 0,0 2,1-1,0 2,0-1,2 2,-1-1,1 2,1-1,1 1,0 1,0-1,2 1,0 1,0-1,2 1,0 0,1 0,-2 14,6-25,0 0,0 0,0-1,0 1,1 0,-1-1,1 1,0-1,1 1,-1-1,1 0,0 0,0 0,0-1,1 1,-1-1,1 0,0 1,0-2,0 1,0 0,0-1,1 0,-1 0,1 0,-1 0,1-1,0 0,-1 0,1 0,12 2,-1 0,1-2,-1 0,1-1,-1 0,1-1,0-1,5-2,9-2,-3 0</inkml:trace>
  <inkml:trace contextRef="#ctx0" brushRef="#br0" timeOffset="43195.978">5814 2090,'1'0,"-1"-1,1 1,0 0,-1 0,1 0,0 0,-1 0,1 0,0 0,0 0,-1 0,1 0,0 0,-1 0,1 0,0 0,-1 1,1-1,0 0,-1 0,1 1,0-1,-1 1,1-1,-1 1,1-1,-1 0,1 1,-1 0,1-1,-1 1,1-1,-1 1,0 0,1-1,-1 1,0-1,0 1,0 0,1 0,-1-1,0 1,0 0,0-1,0 1,0 0,0-1,0 1,0 0,0 0,-1-1,1 1,0 0,0-1,-1 1,1 0,0-1,-1 1,1-1,-1 1,1-1,104-113,-74 72,-21 26,1 1,0 0,1 1,0 0,1 1,0 0,1 1,0 0,1 1,0 0,1 1,0 1,14-5,-28 12,0 0,1 1,-1-1,1 1,-1-1,0 1,1 0,-1-1,1 1,-1 0,1 0,-1 0,1 0,-1 0,1 0,-1 1,1-1,-1 0,0 1,1-1,-1 1,0 0,1-1,-1 1,0 0,1 0,-1 0,0 0,0 0,0 0,0 0,0 0,0 0,0 0,-1 1,1-1,0 0,-1 1,1-1,-1 0,1 1,-1-1,1 1,-1-1,0 1,0-1,0 1,-9 72,9-74,-4 11,1-1,1 0,0 1,0 0,1-1,0 1,1 0,0 0,1-1,0 1,1 1,-1-10,-1 0,1-1,0 1,0-1,0 1,0-1,0 1,0-1,1 0,-1 0,0 1,1-1,-1 0,1 0,-1 0,1 0,0-1,-1 1,1 0,0-1,-1 1,1-1,0 1,0-1,-1 0,1 0,0 0,0 0,0 0,-1 0,1-1,0 1,0 0,-1-1,1 1,0-1,1-1,66-32,-63 30,139-91,-144 94,0 0,1 0,-1 0,0 1,0-1,0 0,1 1,-1-1,0 1,1-1,-1 1,0 0,1 0,-1-1,0 1,1 0,-1 0,1 0,-1 1,0-1,1 0,-1 0,0 1,1-1,-1 1,0-1,0 1,1 0,-1-1,0 1,0 0,0 0,0 0,0 0,0 0,0 0,0 0,0 0,0 0,-1 0,1 0,0 1,-1-1,1 0,-1 0,1 1,-1-1,0 0,0 1,1-1,-1 1,0-1,0 0,0 1,-1 0,-7 48,5-45,1 0,0 1,0-1,1 0,0 1,0-1,0 1,1-1,-1 1,1-1,1 1,-1-1,1 1,0-1,0 0,0 1,1-1,0 0,0 0,0 0,1 0,0 0,0 0,0-1,0 1,3 1,10 3</inkml:trace>
  <inkml:trace contextRef="#ctx0" brushRef="#br0" timeOffset="44418.763">7564 1836,'6'15,"-1"-1,-1 1,0 0,-1 1,-1-1,0 0,-1 1,-1 5,0-7,0-1,1 1,0-1,1 1,1-1,0 0,1 0,0 0,1-1,1 1,1 1,-5-11,-1-1,1 0,0 0,0 0,0 0,0 0,0-1,1 1,-1-1,0 1,1-1,-1 0,1 0,-1 0,1 0,0 0,0-1,-1 1,1-1,0 1,0-1,-1 0,1 0,0-1,0 1,-1-1,1 1,0-1,-1 0,1 0,0 0,-1 0,1 0,-1-1,0 1,1-1,-1 1,0-1,0 0,0 0,0 0,0 0,-1 0,1-1,-1 1,1 0,-1-1,0 1,0-1,0 1,0-2,6-6,-1-1,0 1,-1-1,0-1,-1 1,0 0,-1-1,0 0,-1 0,0 0,-1 0,-1 0,0 0,0 0,-1-1,0 1,-1 0,-1 1,0-1,-1 0,0 1,0 0,-1 0,-1 0,0 0,0 1,-1 0,-1 0,7 7,0 1,-1 0,1 0,-1 1,1-1,-1 0,0 0,0 1,1-1,-1 1,0-1,-1 1,1 0,0 0,0 0,0 0,-1 0,1 1,0-1,-1 1,1-1,-1 1,1 0,0 0,-1 0,1 0,-1 0,1 1,2 0,0 1,0-1,0 1,0-1,0 1,1-1,-1 1,1-1,-1 0,1 1,-1-1,1 1,0-1,0 0,-1 0,1 1,0-1,0 0,0 0,1 0,-1 0,0 0,0 0,0-1,1 1,-1 0,0-1,1 1,-1-1,1 1,-1-1,1 1,-1-1,1 0,-1 0,0 0,1 0,12 0,0-1,0 0,0-1,0-1,0 0,0-1,-1 0,0-1,0-1,0 0,-1 0,1-2,-2 1,2-2,19-15,0 0,-1-3,-2 0,-1-2,-1-1,-1-1,-2-1,-1-2,-2 0,10-23,-7 12,-23 45,0 1,0-1,0 1,0-1,0 1,0-1,0 1,-1-1,1 1,0 0,0-1,-1 1,1 0,0 0,-1 0,1-1,-1 1,1 0,-1 0,1 0,-1 0,0 0,1 0,-1 0,0 0,0 0,0 0,0 0,1 0,-2 0,1 0,0 0,0 0,0 0,0 0,-1 0,1 0,0 0,-1 0,1 0,-1 0,1 0,-1 0,1 1,24 383,-27-242,-7-1,-5 0,-11 22,11-61,2-6,-4-1,-5-1,-32 92,52-181,1-1,-1 1,1 0,-2-1,1 1,-1-1,1 0,-1 0,-1 0,1 0,-1-1,0 1,0-1,0 0,0 0,-1 0,0-1,0 1,0-1,0-1,0 1,0-1,-1 1,-1-1,4-4,0 0,-1 0,1 0,0 0,1-1,-1 0,0 1,1-1,-1 0,1 0,0 0,0 0,0-1,1 1,-1-1,1 1,0-1,0 1,0-1,0 0,0 1,1-1,0 0,0 0,0 1,0-1,0 0,1 0,0 0,-1 1,2-32,1 0,2 1,1 0,2 0,1 0,2 1,12-26,-8 18,-2 6,2 2,1 0,2 1,1 1,9-11,0 5</inkml:trace>
  <inkml:trace contextRef="#ctx0" brushRef="#br0" timeOffset="86062.808">227 1328,'5'10,"6"12,1 8,4 3,-1 1,1-1,-1 0,1-7,-2-7</inkml:trace>
  <inkml:trace contextRef="#ctx0" brushRef="#br0" timeOffset="86278.57">481 1130,'4'38,"8"23,0 6,4-9,-1-10,1-12,3-8,4-9,2-7,1-6,-3-4</inkml:trace>
  <inkml:trace contextRef="#ctx0" brushRef="#br0" timeOffset="39231.852">1045 1949,'0'-3,"-1"-1,1 0,-1 1,0-1,0 0,0 1,0 0,-1-1,0 1,1 0,-1 0,0-1,0 2,-1-1,1 0,-1 0,1 1,-1-1,0 1,0 0,0 0,0 0,-1 0,1 0,0 1,-1 0,1-1,-1 1,1 1,-1-1,-4-1,0 0,0 0,-1 1,1 1,0-1,-1 1,1 1,0-1,0 2,-1-1,1 1,0 0,-1 1,-10 5,0 1,1 0,0 2,1 0,0 1,0 1,1 0,-13 15,22-17,0 0,1 1,0-1,1 1,0 0,0 1,2-1,0 1,0 0,1 0,0 0,1 0,1 0,0 3,0-10,-1-1,1 1,1-1,-1 1,0-1,1 1,0-1,1 0,-1 1,1-1,0 0,0 0,1 0,-1 0,1 0,0-1,1 1,-1-1,1 0,-1 0,1 0,1-1,-1 1,0-1,1 0,0 0,0 0,-1-1,2 0,-1 0,0 0,4 1,9-3,0-1,0 0,-1-1,1-1,-1 0,0-2,0 0,0-1,-1 0,0-1,0-1,0-1,-1 0,-1-1,1-1,-2 0,1-1,-2 0,5-6,16-10,129-127,-162 154,1 0,-1 0,0 0,1 0,-1-1,1 1,-1 0,1 0,0 0,-1 0,1 0,0 0,0 1,0-1,0 0,0 0,0 0,0 1,0-1,0 1,0-1,0 0,0 1,0 0,0-1,0 1,1 0,-1 0,0-1,0 1,1 0,-1 0,0 0,0 1,0-1,1 0,-1 0,0 1,0-1,0 0,0 1,0-1,0 1,0 0,0-1,0 1,0 0,0 0,0-1,0 1,0 0,0 1,18 71,-17-58,2 1,-1-1,2 1,0-1,1 0,1-1,0 0,1 0,0 0,1-1,5 5,-4-8,1-1,1 0,-1-1,1-1,1 0,-1 0,1-1,1-1,12 4,15 7,-23-8</inkml:trace>
  <inkml:trace contextRef="#ctx0" brushRef="#br0" timeOffset="40213.341">2993 1864,'-16'-5,"-1"0,1 1,-1 1,0 0,0 2,0 0,0 1,0 0,0 1,1 1,-1 1,0 0,1 2,-1 0,-5 3,20-7,0 0,-1 0,1 0,0 1,1-1,-1 0,0 1,0 0,1-1,-1 1,1 0,-1 0,1 0,0 0,0 0,0 0,0 1,0-1,0 0,0 0,1 1,-1-1,1 0,0 1,0-1,0 0,0 1,0-1,0 1,1-1,-1 0,1 1,-1-1,1 0,0 0,0 1,0-1,56 76,-49-69,13 14,-16-20,0 0,-1 0,0 0,0 1,0 0,0 0,0 0,-1 0,1 0,-1 1,-1-1,1 1,0 0,-1 0,0 0,0 0,-1 0,0 1,1-1,-2 0,1 1,-1-1,1 1,-2-1,1 0,0 1,-1-1,0 1,0-1,-1 0,-1 5,-6-2,0 0,0 0,-1-1,0 0,0-1,-1 0,0-1,0 0,0-1,0 0,-1 0,1-2,-1 1,-10 0,-18 7,33-9,4 1,-1 0,1-1,-1 0,0 0,1 0,-1 0,0 0,1-1,-1 0,0 0,0 0,1 0,-1 0,0-1,0 1,1-1,-1 0,0-1,1 1,-1 0,1-1,0 0,3 0,0 0,0 1,0-1,1 0,-1 0,0 0,1 0,0 1,-1-1,1 0,0 0,0 1,0-1,0 1,0-1,1 1,-1-1,0 1,1 0,-1-1,0 1,1 0,0 0,-1 0,1 0,0 1,0-1,-2 1,20-13</inkml:trace>
  <inkml:trace contextRef="#ctx0" brushRef="#br0" timeOffset="41229.644">3303 1920,'-42'230,"42"-226,0 0,1 0,-1-1,0 1,1 0,0 0,0-1,0 1,1-1,-1 1,1-1,0 1,0-1,0 0,0 0,0 0,1 0,-1 0,1-1,0 1,0-1,0 1,0-1,0 0,0-1,1 1,-1 0,1-1,-1 0,1 0,0 0,-1 0,1 0,0-1,0 0,-1 1,1-1,0-1,0 1,0-1,-1 1,1-1,0 0,-1 0,2-1,17-8,-1 0,-1-2,0 0,-1-1,0-1,-1 0,0-2,-1 0,-1-1,-1 0,0-2,1-2,86-90,-101 111,-1-1,0-1,0 1,1 0,-1 0,1 0,-1 0,1 0,-1 0,1 0,0 0,-1 0,1 1,0-1,0 0,0 0,0 1,-1-1,1 0,0 1,0-1,0 1,0-1,1 1,-1-1,0 1,0 0,0 0,0-1,0 1,0 0,0 0,1 0,-1 0,0 1,0-1,0 0,0 0,0 1,0-1,0 0,1 1,-1-1,0 1,-1 0,1-1,0 1,0 0,0-1,0 1,0 0,-1 0,1 0,0 0,0 0,-16 193,26-51,-13-7,-5-74,-22 107,2-26,25-123,-1-1,-1 0,0 0,-2 0,0-1,-1 0,-5 9,9-21,0 0,0 0,-1 0,0-1,0 0,0 1,-1-2,1 1,-1 0,-1-1,1 0,0 0,-1 0,0-1,0 0,0 0,0-1,0 1,-1-1,1-1,-1 1,1-1,-2 0,5-1,0 0,-1 0,1 0,0-1,-1 1,1-1,0 0,-1 0,1 0,0 0,0 0,0-1,0 1,0-1,0 0,1 0,-1 0,1 0,-1-1,1 1,0-1,-1 1,2-1,-1 0,0 0,0 0,1 0,0 0,-1 0,1 0,0-1,1 1,-1 0,0-2,-7-118,8 119,1-7,1 1,0 0,1-1,0 1,0 0,1 1,1-1,-1 1,1-1,1 1,0 1,0-1,1 1,0 0,0 1,1 0,0 0,0 0,1 1,-1 0,2 1,-1 0,0 0,2 1,256-143,-219 93,-38 35</inkml:trace>
  <inkml:trace contextRef="#ctx0" brushRef="#br0" timeOffset="108148.368">1 3614,'16'95,"26"236,-45-78,3-253,0-1,-1 1,1-1,0 1,-1 0,1-1,-1 1,1 0,-1-1,1 1,-1 0,1-1,-1 1,1 0,-1 0,0 0,1 0,-1 0,1 0,-1-1,1 1,-1 0,1 1,-1-1,0 0,1 0,-1 0,1 0,-1 0,1 0,-1 1,1-1,-1 0,1 1,-1-1,1 0,-1 1,1-1,-1 0,1 1,0-1,-1 1,1-1,-2-28,1-1,2 1,1-1,1 1,2 0,0 0,2 0,1 1,2 0,0 1,1 0,7-9,11-27,3 2,3 1,2 2,3 1,2 2,2 2,26-21,-57 60,0 1,0 0,1 1,0 0,1 1,1 1,-1 1,1 0,1 1,-1 0,6 0,-20 7,-1 0,1-1,0 1,0 0,0 0,0 0,0 0,0 0,0 0,0 1,-1-1,1 1,0-1,0 1,0 0,-1 0,1-1,0 1,-1 1,1-1,-1 0,1 0,-1 0,1 1,-1-1,0 1,0-1,0 1,0-1,0 1,0 0,0 0,0-1,-1 1,1 0,-1 0,1 0,-1 0,0-1,0 1,0 0,0 1,-9 83,-2-59,-2-1,-1 0,-1 0,0-2,-2 0,-6 4,-13 23,-104 111,138-159,0 0,-1-1,1 1,-1-1,1 0,-1 0,0 0,0 0,0 0,0-1,0 1,0-1,0 0,-1 0,1 0,0 0,-1 0,1-1,-1 0,1 0,0 0,-1 0,1 0,-1 0,1-1,0 0,-1 0,1 0,0 0,0 0,-1-1,1 1,0-1,0 0,1 0,-1 0,0 0,1-1,-1 1,1 0,-1-2,-4-13</inkml:trace>
  <inkml:trace contextRef="#ctx0" brushRef="#br0" timeOffset="108803.572">650 3755,'11'4,"-1"0,1-1,-1-1,1 1,0-2,0 1,0-2,0 1,1-2,-1 1,0-1,0-1,0 0,-1-1,1 0,-1 0,1-2,11-4,-1-2,-1 0,0-1,0-2,-1 1,-1-2,-1-1,0 0,-1-1,13-17,102-155,-129 183,1 0,0 0,-1 0,-1 0,1-1,-1 1,0-1,0 1,0-1,-1 1,0-1,-1 1,1-1,-2-2,1 6,1 1,-1-1,0 1,1-1,-1 1,-1-1,1 1,0 0,0 0,-1-1,1 1,-1 0,0 0,0 1,0-1,0 0,0 1,0-1,0 1,0-1,-1 1,1 0,0 0,-1 0,1 0,-1 1,1-1,-1 1,0-1,1 1,-1 0,1 0,-1 0,0 0,1 1,-3-1,-8 4,0 0,0 1,1 1,-1 0,1 0,0 1,1 1,0 0,0 0,0 1,1 0,1 1,-4 5,12-14,-1 0,0 0,1 0,-1 0,1 0,0 1,0-1,-1 1,1-1,0 1,0-1,0 1,0 0,1 0,-1-1,0 1,1 0,-1 0,1 0,-1-1,1 1,0 0,0 0,0 0,0 0,0 0,1 0,-1 0,0-1,1 1,0 0,-1 0,1 0,0-1,0 1,0 0,0-1,0 1,0-1,0 1,1-1,-1 0,0 1,1-1,-1 0,1 0,-1 0,1 0,0 0,0 0,-1-1,1 1,0-1,0 1,14 3,-1 0,1-1,0-1,0-1,1 0,-1-1,0 0,7-3,58 2,-77 2,-1-1,1 0,0 1,0 0,-1 0,1 0,-1 0,1 1,-1-1,1 1,-1 0,0 0,0 0,0 0,0 1,0-1,0 1,-1 0,1 0,-1 0,0 0,0 0,0 0,0 0,0 1,-1-1,1 1,-1 0,0-1,0 1,-1 0,1-1,-1 1,0 0,0 0,0 0,0-1,-1 1,1 0,-1 0,-73 210,72-212,1 0,0 0,0 0,0 0,0 0,0 1,0-1,0 0,1 0,-1 1,1-1,-1 0,1 1,0-1,0 0,0 1,0-1,1 0,-1 1,1-1,-1 0,1 0,0 1,0-1,0 0,0 0,0 0,0 0,1 0,-1 0,1 0,-1-1,1 1,0 0,-1-1,1 1,0-1,0 0,0 0,0 0,1 0,14 0</inkml:trace>
  <inkml:trace contextRef="#ctx0" brushRef="#br0" timeOffset="109223.955">1581 3642,'36'-2,"-1"-2,1-1,-1-2,-1-2,28-10,-41 13,-2-1,1-1,-1-1,0-1,-1 0,13-10,-26 16,0 1,0-1,-1 0,1 0,-1 0,0-1,-1 1,1-1,-1 0,0 0,0 0,0 0,-1-1,1 1,-2-1,1 0,0 1,-1-1,0 0,-1 0,1 0,-1 0,0 0,0 0,-2-5,1 6,-1 0,0 1,0-1,0 1,0-1,-1 1,0 0,0 0,0 0,0 0,-1 0,0 1,1 0,-1-1,0 1,-1 1,1-1,0 1,-1-1,0 1,1 1,-1-1,0 1,0-1,0 1,0 1,0-1,0 1,0 0,0 0,0 0,0 1,0 0,0 0,0 0,0 0,1 1,-1 0,-1 1,-13 6,1 0,1 2,-1 0,2 1,0 1,0 1,1 0,1 1,0 0,1 1,1 1,1 0,0 0,1 1,-5 14,10-26,2 0,-1 1,1-1,0 1,0 0,1 0,0 0,0 0,0 0,1 1,1-1,-1 0,1 1,0-1,0 1,1-1,0 0,1 0,0 1,0-1,0 0,1 0,0-1,0 1,0-1,1 1,0-1,1 0,-1 0,1-1,0 1,1-1,-1 0,1-1,0 1,0-1,0 0,3 0,7 0,1-1,-1-1,1 0,0-1,0-1,-1 0,1-2,0 0,-1-1,1 0,-1-1,0-1,0-1,10-5,-1 1</inkml:trace>
  <inkml:trace contextRef="#ctx0" brushRef="#br0" timeOffset="109638.587">2259 3332,'17'90,"-5"161,18-142,-29-107,0-1,-1 0,1 0,0 1,0-1,0 0,0 0,0 0,0 0,0 0,0 0,0 0,0 0,0 0,1-1,-1 1,0 0,1-1,-1 1,1-1,-1 0,0 1,1-1,-1 0,1 0,-1 0,1 0,-1 0,1 0,-1 0,1-1,-1 1,0 0,1-1,-1 1,0-1,1 0,-1 1,0-1,1 0,-1 0,0 0,0 0,0 0,0 0,0 0,0 0,0 0,0 0,44-65,-44 65,109-270,-62 134,-41 119</inkml:trace>
  <inkml:trace contextRef="#ctx0" brushRef="#br0" timeOffset="109888.589">2767 3614</inkml:trace>
  <inkml:trace contextRef="#ctx0" brushRef="#br0" timeOffset="110054.511">2823 3134,'-10'15,"-2"9,0 5,2-2</inkml:trace>
  <inkml:trace contextRef="#ctx0" brushRef="#br0" timeOffset="110372.935">3133 3304,'-17'22,"0"1,1 0,2 1,0 1,2 0,0 1,2 0,1 1,1 0,1 1,1 4,5-28,0 0,0 0,1 0,-1 0,1 0,0-1,0 1,1 0,-1 0,1 0,0 0,0 0,0-1,0 1,1 0,0-1,-1 1,1-1,0 1,1-1,-1 0,1 0,-1 0,1 0,0-1,0 1,0-1,0 0,1 0,-1 0,1 0,-1 0,1-1,0 1,-1-1,1 0,0 0,0-1,0 1,0-1,8-1,0 0,1-1,-1-1,-1 0,1-1,0 0,-1 0,0-1,0-1,0 0,-1-1,0 0,0 0,-1-1,0 0,0-1,-1 1,0-2,0 1,-1-1,0-1,-1 1,0-1,1-4,0 0,1-1,-2 0,0 0,-1 0,-1-1,0 1,-1-1,0-10,-2 22,-1 0,0 0,0 0,0 0,-1 0,0 1,0-1,0 0,0 0,-1 1,0-1,0 1,0-1,0 1,-1 0,1 0,-1 0,0 0,-1 0,1 1,-1-1,1 1,-1 0,0 0,0 1,0-1,-1 1,1 0,0 0,-1 0,-3-1,0 2,1 0,0 0,0 0,-1 1,1 0,0 0,-1 1,1 0,0 1,0-1,-1 1,1 1,1-1,-1 1,0 0,1 1,-1-1,1 2,-13 6</inkml:trace>
  <inkml:trace contextRef="#ctx0" brushRef="#br0" timeOffset="110806.745">3472 3388,'-1'26,"2"0,1 0,1 0,1 0,6 19,-9-39,0-1,1 1,0-1,1 1,-1-1,1 0,0 0,0 0,1 0,-1 0,1-1,0 0,1 1,-1-1,1-1,-1 1,1-1,0 0,0 0,1 0,-1-1,0 0,1 0,0 0,-1-1,1 1,0-1,1-1,2 0,0-1,0-1,0 1,0-2,0 1,0-1,-1 0,0-1,1 0,-1-1,-1 1,1-1,-1-1,0 0,0 0,0 0,-1-1,0 1,0-2,-1 1,0-1,0 1,-1-1,1-1,-2 1,0-1,0 1,0-1,-1 0,0 0,-1 0,1-7,-1-10,0 3</inkml:trace>
  <inkml:trace contextRef="#ctx0" brushRef="#br0" timeOffset="111932.961">4262 3247,'0'0,"1"-1,-1 1,1 0,-1-1,0 1,1-1,-1 1,0-1,0 0,0 1,1-1,-1 1,0-1,0 1,0-1,0 0,0 1,0-1,0 1,0-1,0 0,0 1,0-1,0 1,-1-1,1 1,0-1,0 1,-1-1,1 1,0-1,-1 1,1-1,0 1,-1-1,1 1,-1-1,1 1,0 0,-1-1,1 1,-1 0,1-1,-1 1,0 0,1 0,-1 0,1-1,-1 1,1 0,-1 0,0 0,1 0,-1 0,1 0,-1 0,1 0,-1 0,0 1,-39-6,27 7,-1 0,1 1,0 1,0 0,0 1,0 0,1 1,-9 5,18-9,2-2,-1 1,1 0,-1 0,1 0,-1 0,1 0,-1 0,1 0,0 1,0-1,-1 0,1 1,0-1,0 1,1-1,-1 1,0-1,0 1,1 0,-1-1,1 1,-1 0,1-1,0 1,0 0,0 0,0-1,0 1,0 0,0 0,0-1,1 1,-1 0,1 0,-1-1,1 1,0-1,0 1,-1 0,1-1,0 1,0-1,1 0,-1 1,0-1,0 0,1 0,-1 0,1 0,-1 0,1 0,-1 0,1 0,4 3,0 0,0 1,0 0,-1 0,0 0,0 1,0 0,-1 0,0 0,0 0,0 1,-1-1,0 1,0 0,-1 0,0 0,0 0,-1 1,1-1,-2 0,1 1,-1-1,0 1,-1-1,1 0,-1 1,-1-1,-1 4,-3 0,0-1,-1 0,0-1,0 1,-1-1,-1-1,0 0,0 0,0 0,-1-1,0-1,0 0,-1 0,0-1,0 0,-3 1,10-5,0 0,0 0,1-1,-1 1,0-1,0 0,0 0,0 0,0 0,1-1,-1 1,0-1,0 0,1 0,-1-1,0 1,1-1,-1 0,1 0,-1-1,-9-8</inkml:trace>
  <inkml:trace contextRef="#ctx0" brushRef="#br0" timeOffset="112369.789">4572 2796,'0'379,"-51"-111,29-179,-1 12,22-101,1 1,0-1,-1 0,1 1,0-1,-1 0,1 1,0-1,0 1,-1-1,1 0,0 1,0-1,0 1,-1-1,1 1,0-1,0 1,0-1,0 1,0-1,0 0,0 1,0-1,0 1,0-1,0 1,0-1,1 1,-1-1,0 1,0-1,0 1,1-1,-1 0,0 1,0-1,1 0,-1 1,0-1,1 0,-1 1,0-1,1 0,-1 1,1-1,-1 0,0 0,1 0,-1 1,1-1,-1 0,1 0,-1 0,1 0,-1 0,1 0,-1 0,1 0,-1 0,10-8</inkml:trace>
  <inkml:trace contextRef="#ctx0" brushRef="#br0" timeOffset="112956.137">4826 3247,'-2'5,"-11"15,0 1,2 1,1 0,0 1,2 0,1 0,0 1,-1 15,8-36,0 0,0 0,1 0,-1 0,1 0,0 0,0-1,0 1,0 0,0 0,0-1,1 1,-1-1,1 1,0-1,0 0,0 0,0 0,0 0,0 0,1 0,-1 0,1-1,-1 1,1-1,-1 0,1 0,0 0,0 0,-1 0,1 0,0-1,0 1,0-1,0 0,0 0,0 0,0 0,0-1,0 1,-1-1,1 0,0 0,0 0,0 0,-1 0,1 0,-1-1,1 1,-1-1,1 0,-1 0,0 0,0 0,0 0,0 0,148-150,4 20,-154 130,1 1,0 0,0 0,0-1,-1 1,1 0,1 0,-1 0,0 0,0 0,0 0,0 0,1 0,-1 1,0-1,1 0,-1 1,1-1,-1 1,1-1,-1 1,1 0,-1 0,1 0,-1 0,1 0,-1 0,1 0,-1 0,1 0,-1 1,1-1,-1 1,1-1,-1 1,0 0,1-1,-1 1,0 0,0 0,1 0,-1 0,0 0,0 0,0 0,0 1,2 11,-1 1,-1-1,0 1,0-1,-2 1,0-1,0 1,-1-1,-1 0,0 0,-1 0,-8 54,-8 160,-30 44,-11-39,56-223,1 1,-2-1,1 0,-1-1,0 1,-1-1,0 0,0-1,-1 1,0-2,0 1,0-1,-1 0,0-1,-9 4,15-8,-1 0,0 0,0 0,0-1,1 0,-1 1,0-2,0 1,0 0,0-1,1 0,-1 1,0-2,0 1,1 0,-1-1,1 1,-1-1,1 0,0 0,0-1,0 1,0-1,0 1,0-1,1 0,-1 0,1 0,0 0,0-1,0 1,0-1,1 1,-1-1,1 1,0-1,0 0,0 0,1 1,-1-1,1 0,0 0,0 0,1-1,3-29,1 0,2 0,2 0,1 1,1 0,2 1,1 0,2 1,1 1,1 0,2 2,14-16,25-38,-42 65</inkml:trace>
  <inkml:trace contextRef="#ctx0" brushRef="#br0" timeOffset="114789.465">2823 3445,'5'0,"1"5,-5 1,-2 5,-7 0,-1 4,1 3,1 4,2 2,-2 3,-1 1,2 1,1 0,2-5</inkml:trace>
  <inkml:trace contextRef="#ctx0" brushRef="#br0" timeOffset="118069.678">5759 3671,'4'0,"3"0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3:27.5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380 78,'-30'18,"1"1,0 1,2 2,1 1,-3 3,4-3,-142 144,165-166,1 0,0 0,-1 1,1-1,0 0,0 0,0 1,0-1,0 1,0-1,0 1,1-1,-1 1,0 0,1-1,-1 1,1 0,0-1,0 1,-1 0,1 0,0-1,0 1,1 0,-1 0,0-1,1 1,-1 0,1-1,-1 1,1 0,0-1,-1 1,1-1,0 1,0-1,0 0,0 1,1-1,-1 0,0 0,1 0,-1 1,0-1,1-1,-1 1,1 0,-1 0,1-1,0 1,-1 0,1-1,0 0,0 1,-1-1,1 0,1 0,167 17,17 37,-185-54,-1 0,1 1,-1-1,1 0,0 0,-1-1,1 1,-1 0,1 0,-1-1,1 1,-1-1,1 1,-1-1,1 0,-1 1,0-1,1 0,-1 0,0 0,0 0,0 0,0 0,0-1,0 1,0 0,0-1,0 1,0 0,-1-1,1 1,0-1,-1 1,0-1,1 1,-1-1,0 1,0-1,1 1,-1-1,-1 0,1 1,0-2,-2-73,-48-89,35 126,-31-80,42 98</inkml:trace>
  <inkml:trace contextRef="#ctx0" brushRef="#br0" timeOffset="1202.118">606 529,'49'-98,"4"1,5 3,5 1,-63 92,11-16,1 1,1 0,0 1,1 1,1 0,0 1,1 0,10-6,-25 18,1 0,0 0,-1 0,1 1,-1-1,1 0,0 1,-1-1,1 1,0-1,0 1,-1 0,1 0,0 0,0 0,0 0,-1 0,1 0,0 1,0-1,-1 1,1-1,0 1,-1 0,1-1,-1 1,1 0,-1 0,1 0,-1 0,1 0,-1 1,0-1,0 0,0 1,1-1,-1 1,-1-1,1 1,0-1,0 1,-1 0,1-1,0 1,-1 0,0 0,1-1,-1 1,0 0,0 0,0-1,0 2,-13 134,9-125,1 1,0-1,1 1,0 0,1 0,1-1,0 1,1 0,0 0,1 0,0-1,1 2,-3-13,1 0,-1 0,0 0,1 0,-1 0,1-1,-1 1,1 0,-1 0,1 0,-1-1,1 1,0 0,-1-1,1 1,0 0,0-1,0 1,-1-1,1 0,0 1,0-1,0 1,0-1,0 0,0 0,0 0,0 1,0-1,0 0,0 0,0 0,0-1,0 1,0 0,-1 0,1 0,0-1,0 1,0 0,0-1,0 1,0-1,-1 1,1-1,0 1,0-1,-1 0,1 1,0-1,0-1,38-39,-37 39,77-109,44-70,-123 180,0 0,0 0,0 0,0 0,1 0,-1 1,0-1,1 0,-1 0,1 0,-1 0,1 0,-1 0,1 1,-1-1,1 0,0 0,0 1,-1-1,1 0,0 1,0-1,0 1,-1-1,1 1,0 0,0-1,0 1,0 0,0-1,0 1,0 0,0 0,0 0,0 0,0 0,0 0,0 0,0 0,0 1,0-1,0 0,0 1,0-1,0 0,-1 1,1-1,0 1,0-1,0 1,-1 0,1-1,0 1,0 0,-1-1,1 1,-1 0,1 0,-1 0,1 0,-1 0,1-1,-1 1,0 0,1 0,-1 1,-22 138,16-85,3-1,3 1,5 39,-1-70,2-6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3:31.9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59,'173'-11,"24"-24,-67 23,-118 12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3:32.2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0,'34'0,"25"0,7 0,-2 0,-8 0,-13 0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3:35.3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255 847,'106'0,"183"0,1-12,11-13,335-51,-501 74,-112 2</inkml:trace>
  <inkml:trace contextRef="#ctx0" brushRef="#br0" timeOffset="-1846.518">340 311,'-9'38,"-1"0,-1-1,-3 0,-1-1,-1-1,-2 0,-8 10,26-46,-1 1,1 0,0-1,0 1,-1 0,1-1,0 1,-1 0,1-1,0 1,-1 0,1 0,0-1,-1 1,1 0,-1 0,1 0,0-1,-1 1,1 0,-1 0,1 0,-1 0,1 0,-1 0,1 0,0 0,-1 0,1 0,-1 0,1 0,-1 1,1-1,0 0,-1 0,1 0,-1 1,1-1,0 0,-1 0,1 1,0-1,-1 0,1 1,0-1,-1 0,1 1,0-1,0 0,-1 1,1-1,0 1,0-1,0 0,0 1,0-1,0 1,-1-1,1 1,0-1,0 0,0 1,0-1,1 1,-1-1,0 1,0-1,0 1,5-36,14-1,2 2,1 0,2 1,1 1,2 1,1 2,1 1,1 1,14-9,-43 35,0-1,0 0,0 1,1 0,-1-1,0 1,1 0,-1-1,1 1,-1 0,1 0,0 0,0 0,-1 1,1-1,0 0,0 1,0-1,0 1,-1 0,1-1,0 1,0 0,0 0,0 0,0 1,0-1,0 0,0 1,-1-1,1 1,0 0,0-1,0 1,-1 0,1 0,0 0,-1 0,1 1,-1-1,0 0,1 1,-1-1,0 1,0-1,0 1,0-1,0 1,0 0,0 0,0-1,-1 1,1 2,10 129,-11-64,0-67,-1-1,1 1,0-1,0 1,0-1,0 1,0 0,0-1,0 1,1-1,-1 1,0-1,1 1,0-1,-1 1,1-1,0 1,-1-1,1 0,0 1,0-1,0 0,0 0,1 0,-1 0,0 0,0 0,1 0,-1 0,0 0,1-1,-1 1,1 0,-1-1,1 1,-1-1,1 0,-1 1,1-1,0 0,-1 0,1 0,-1 0,1 0,-1-1,1 1,0 0,-1-1,1 1,-1-1,1 0,-1 1,0-1,1 0,0 0,141-173,-113 139,-24 25,1 1,1 0,-1 1,1-1,1 2,0-1,0 1,0 0,1 1,9-4,-18 10,0 1,1 0,-1 0,0 0,0 0,1 0,-1 0,0 0,0 0,0 0,-1 1,1-1,0 0,0 1,-1-1,1 0,-1 1,1-1,-1 1,1-1,-1 1,0-1,0 1,0-1,0 1,0 0,0-1,0 1,0-1,-1 1,1-1,-1 1,1-1,-1 0,0 1,1-1,-1 0,0 1,0-1,0 0,0 1,-6 16,1 1,1-1,1 2,0-1,1 0,1 1,1-1,1 1,1-1,1 1,0-1,2 3,2 18,-8-26</inkml:trace>
  <inkml:trace contextRef="#ctx0" brushRef="#br0" timeOffset="-1537.796">1187 395,'-5'24,"-2"13,1 5,1 0,-3-8,-1-3,2-9</inkml:trace>
  <inkml:trace contextRef="#ctx0" brushRef="#br0" timeOffset="-1301.814">1045 367,'38'5,"18"1,4 0,-3-1,-12-1</inkml:trace>
  <inkml:trace contextRef="#ctx0" brushRef="#br0" timeOffset="-986.006">1440 423,'-1'11,"0"-1,1 1,0-1,0 1,1-1,0 1,1-1,0 0,1 1,2 4,-4-11,1-1,-1 0,0 0,1-1,0 1,0 0,0 0,0-1,0 1,0-1,1 0,-1 0,1 1,-1-2,1 1,0 0,0 0,0-1,0 0,0 0,0 0,0 0,0 0,1 0,-1-1,0 1,0-1,1 0,-1 0,0 0,0-1,1 1,-1-1,0 0,1 0,5-2,-1 0,1-1,-1 0,0 0,0-1,-1 0,1-1,-1 1,0-1,-1-1,1 1,-1-1,-1 0,1 0,-1-1,-1 0,1 0,-1 0,0 0,2-9,-6 14,0-1,0 1,0-1,0 1,0-1,-1 1,0-1,1 1,-1 0,0-1,-1 1,1 0,-1 0,1 0,-1 0,0 0,0 0,0 0,-1 1,1-1,0 1,-1-1,0 1,0 0,1 0,-1 0,-1 1,1-1,0 1,0 0,0-1,-1 1,1 1,-1-1,1 0,0 1,-1 0,1 0,-1 0,1 0,-1 0,1 1,-1 0,1-1,0 1,-1 0,1 1,-3 0,-63 36,52-24</inkml:trace>
  <inkml:trace contextRef="#ctx0" brushRef="#br0" timeOffset="-684.758">1948 311,'-14'29,"-5"19,1 6,3-2,5-9</inkml:trace>
  <inkml:trace contextRef="#ctx0" brushRef="#br0" timeOffset="-433.906">1779 311,'38'-5,"27"-1,3 0</inkml:trace>
  <inkml:trace contextRef="#ctx0" brushRef="#br0" timeOffset="2334.4">1158 989,'-28'44,"-147"170,20-25,139-173</inkml:trace>
  <inkml:trace contextRef="#ctx0" brushRef="#br0" timeOffset="2802.592">1158 1016,'47'60,"-35"65,-13-111,0 0,2-1,-1 1,2 0,0-1,0 1,1-1,1 1,0-1,5 8,49 89,-48-96</inkml:trace>
  <inkml:trace contextRef="#ctx0" brushRef="#br0" timeOffset="3162.543">989 1299,'10'0,"7"0,6 0,4 0,2 0,1 0,1 0,-2 0,1 0,-1 0,-5 0</inkml:trace>
  <inkml:trace contextRef="#ctx0" brushRef="#br0" timeOffset="4019.676">142 142,'-49'89,"35"-53,1 1,2 0,2 0,1 1,2 0,-1 34,-1-6,0-16,3 1,2-1,3 1,1 0,3-1,2 1,2-1,2-1,3 0,5 13,2-17,1-1,2-1,2 0,2-2,1-1,20 19,-46-55,0-1,1 0,-1 0,1 0,0 0,-1-1,1 1,0-1,1 1,-1-1,0 0,1 0,-1-1,1 1,0-1,-1 0,1 0,0 0,0 0,0 0,-1-1,5 0,8-3</inkml:trace>
  <inkml:trace contextRef="#ctx0" brushRef="#br0" timeOffset="4746.1">2061 1,'5'2,"0"0,-1 0,1 1,-1 0,0 0,0 0,0 0,0 0,0 1,-1 0,1 0,-1 0,0 0,2 4,0-1,76 149,-64-116,-2-8,-1 1,-2 0,-1 1,-2 0,-1 1,-1 0,-3 0,0 0,-3 1,0-1,-3 1,-1-1,-1 0,-2 0,-2 0,-1 1,-14 29,-2-1,-4-1,-2-1,-30 44,54-96,0 0,-1 0,0-1,-1 0,0 0,0-1,-1 0,1 0,-2-1,1-1,-3 1,-22-5,24-11</inkml:trace>
  <inkml:trace contextRef="#ctx0" brushRef="#br0" timeOffset="5500.671">1920 255,'5'0,"6"0,7 0,4 0,3 0,3 0,-4 0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3:43.5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490 84,'-61'48,"26"-15,-162 135,37-59,158-108,0-1,0 1,0 0,0 0,0 0,0 0,0 1,1-1,-1 0,0 1,1-1,-1 1,1 0,0-1,-1 1,1 0,0 0,0 0,0 0,0 0,1 0,-1 0,0 0,1 0,-1 0,1 1,0-1,0 0,0 0,0 0,0 1,0-1,1 0,-1 0,1 0,0 0,-1 0,1 0,0 0,0 0,0 0,0 0,1 0,-1-1,0 1,1 0,10 2,-1 0,0-2,1 1,-1-1,1-1,0 0,-1-1,1 0,0-1,5-1,13 1,313-1,-340 3,0-1,0 1,0 0,0-1,0 0,0 1,0-1,0-1,0 1,1 0,-1-1,0 1,0-1,0 0,0 0,-1 0,1-1,0 1,0-1,-1 1,1-1,-1 0,1 0,-1 0,0 0,0 0,0-1,0 1,0-1,0 1,-1-1,1 0,-1 0,0 1,0-1,0 0,0 0,0 0,-1 0,1 0,-1-2,-68-135,-28-72,88 196</inkml:trace>
  <inkml:trace contextRef="#ctx0" brushRef="#br0" timeOffset="434.867">1111 56,'-132'175,"19"1,25-86,71-73</inkml:trace>
  <inkml:trace contextRef="#ctx0" brushRef="#br0" timeOffset="799.757">773 0,'2'9,"0"0,1-1,0 1,1-1,0 1,0-1,1-1,0 1,0-1,0 1,1-2,1 1,-1-1,1 1,7 3,-9-5,12 12,13 9,-2 2,0 1,-2 1,-2 2,9 13,34 97,-57-118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3:51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207 1,'-5'9,"-6"9,-7 5,-4 4,1 2,0 1,-2 0,3 0,1-5,2-3,1 1,7-4,5-5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3:49.0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120 34,'10'-10,"-2"-3,-2 6,-7 3,-3 8,-6 8,-6 6,-5 1,1 1,-1-2,3 0,0-2,3-5</inkml:trace>
  <inkml:trace contextRef="#ctx0" brushRef="#br0" timeOffset="1221.835">573 174,'-40'73,"3"-26,-3-2,-2-2,-1-2,-3-2,-16 10,-44 45,105-94,0 1,0-1,0 0,0 1,0-1,0 1,0-1,0 1,0 0,1-1,-1 1,0 0,0 0,1-1,-1 1,0 0,1 0,-1 0,1 0,-1 0,1 0,0 0,-1 0,1 0,0 0,0 0,-1 0,1 0,0 0,0 0,0 0,0 0,1 0,-1 0,0 0,0 0,1 0,-1 0,0 0,1 0,-1 0,1 0,-1 0,1 0,0 0,-1 0,1-1,0 1,0 0,-1 0,1-1,0 1,0-1,0 1,0-1,0 1,163 4,65-36,-15 42,-214-10,1-1,0 0,0 1,0-1,0 0,0 1,-1-1,1 0,0 0,0 0,0 0,0 0,0 0,0 0,0 0,0 0,0-1,-1 1,1 0,0 0,0-1,0 1,0-1,0 1,-1-1,1 1,0-1,0 1,-1-1,1 0,-1 1,1-1,0 0,-1 1,1-1,-1 0,1 0,-1 0,0 0,1 1,-1-1,0 0,0 0,0 0,1 0,-1 0,0 0,0 0,0 0,-1 0,1 1,0-1,0 0,0 0,-1 0,1 0,0 0,-1 0,-24-52,-83-103,-10 22,107 120</inkml:trace>
  <inkml:trace contextRef="#ctx0" brushRef="#br0" timeOffset="2090.95">1080 147,'-9'12,"0"0,1 1,0 1,1 0,0-1,1 2,1-1,0 1,1 0,1 0,-1 8,2-19,0 0,1 1,-1-1,1 0,0 0,0 1,1-1,-1 0,1 1,0-1,0 1,1-1,-1 0,1 1,0-1,0 0,1 0,-1 0,1 0,0 0,0 0,0 0,0 0,1-1,-1 1,1-1,0 1,0-1,1 0,-1-1,0 1,1 0,0-1,0 0,2 1,8-1,1-2,-1 0,1-1,-1 0,1-1,-1-1,0 0,0-1,0 0,0-1,-1-1,0 0,0-1,0 0,-1-1,0-1,-1 0,1 0,-2-1,0 0,0-1,-1 0,0-1,0 0,-2 0,0-1,6-12,34-90,-38 141,1 116,0-70,-3 0,-4 0,-2 1,-6 37,2-70,-1 0,-2-1,-1 1,-3-1,-1-1,-1 0,-3 0,0-1,-3-1,-1-1,-13 18,30-49,-1 0,1 0,-1 0,1-1,-1 1,0-1,0 1,-1-1,1 0,-1 0,1-1,-1 1,0-1,0 0,0 0,0 0,0 0,-1-1,1 1,-1-1,1 0,-1-1,1 1,-1-1,1 0,-1 0,1 0,-1-1,1 1,-1-1,1 0,-1-1,1 1,0-1,0 0,-1 0,1 0,1 0,-1-1,0 1,1-1,-3-2,1-7,0-1,1 1,1-1,0 0,0 0,1 0,1 0,0 0,1-1,1 1,0 0,0 0,2 0,2-12,4-4,0 1,1 1,2 0,1 0,1 1,1 1,2 0,0 1,1 1,10-8,62-91,-75 98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4:07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58,'-24'97,"-160"361,101-274,72-159</inkml:trace>
  <inkml:trace contextRef="#ctx0" brushRef="#br0" timeOffset="428.4">273 31,'74'306,"-34"-63,-39-221,1 0,1-1,1 1,1-1,1 0,0 0,2-1,0 0,2 0,0-1,4 5,-12-21,-1 0,1-1,0 0,0 1,0-1,1 0,-1 0,0 0,1-1,-1 1,1 0,0-1,-1 0,1 0,0 0,0 0,0 0,0 0,0-1,0 1,0-1,0 0,0 0,0 0,0 0,0 0,0-1,0 0,0 1,0-1,0 0,0-1,-1 1,1 0,0-1,-1 1,1-1,-1 0,0 0,1 0,-1 0,2-2,10-17,-1 0,0-1,-2 0,-1-1,0 0,-2-1,-1 0,2-11,-5 22,29-110,-5-1,-6-2,-4-10,-12 31,-7 106</inkml:trace>
  <inkml:trace contextRef="#ctx0" brushRef="#br0" timeOffset="783.165">1063 482,'-11'11,"1"2,0-1,1 1,1 1,0 0,1 0,0 0,1 1,0 0,2 0,-1 1,2-1,0 1,1 0,1 0,0-1,1 1,1 4,0-16,-1-1,1 0,0 0,0 0,1 0,-1 0,0 0,1 0,0-1,0 1,0 0,0-1,0 0,0 1,1-1,-1 0,1 0,-1 0,1-1,0 1,0 0,0-1,0 0,0 0,0 0,0 0,0 0,0-1,0 1,1-1,-1 0,0 0,0 0,1 0,-1-1,113-31,-101 26,0 0,-1-2,0 1,0-2,0 0,-1 0,0-1,-1-1,0 0,-1-1,0 0,-1-1,0 0,-1 0,-1-1,0-1,-1 1,0-1,-1 0,-1-1,0 1,-1-1,-1 0,1-10,-5 18,-1 1,1 0,-1 1,-1-1,1 0,-1 1,0-1,-1 1,1 0,-1 0,0 0,-1 0,0 1,0 0,0 0,0 0,-1 0,1 1,-1 0,0 0,-1 1,1 0,-1 0,1 0,-1 1,0 0,0 0,0 1,0 0,0 0,0 0,0 1,0 0,-1 1,1-1,0 1,0 1,0-1,0 1,1 1,-1-1,0 1,-45 27,34-14</inkml:trace>
  <inkml:trace contextRef="#ctx0" brushRef="#br0" timeOffset="1244.465">1459 454,'9'48,"25"73,-32-117,0 0,0-1,0 1,0-1,1 0,-1 0,1 0,0 0,0 0,0 0,0-1,0 1,1-1,-1 0,1 0,0-1,0 1,-1-1,1 1,0-1,0 0,0-1,0 1,0-1,0 0,0 0,4 0,7-5,0 0,0-1,0 0,-1-1,0-1,-1 0,0-1,0-1,0 0,-2 0,1-1,-1-1,-1 0,0 0,-1-1,6-10,59-70,-72 93,-1 1,1-1,-1 1,0-1,1 1,-1 0,0 0,1-1,-1 1,0 0,0 0,0 0,0 0,0 0,0 0,0 1,0-1,0 0,0 0,0 1,-1-1,1 1,-1-1,1 0,-1 1,0-1,1 1,-1-1,0 1,0-1,0 1,0-1,0 1,0-1,-1 1,4 11,-1-6,1 0,0 0,0 0,0 0,0-1,1 1,1-1,-1 0,1 0,0 0,0-1,0 0,1 0,0 0,0-1,0 0,0 0,1 0,0-1,-1 0,1 0,0-1,1 0,-1 0,0 0,1-1,-1 0,1-1,-1 0,1 0,6-1,-2-1,-1-1,1 0,-1 0,0-1,0 0,0-1,0-1,-1 1,0-2,0 1,-1-1,1-1,-2 0,1 0,-1-1,0 0,-1 0,0-1,0 1,-1-2,-1 1,0-1,0 0,-1 0,3-10,9-26,-10 29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4:12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29,'116'-15,"-97"11,-1 1,1 0,0 1,0 1,0 1,0 1,16 2,163 22,-174-25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4:11.4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85,'-17'-39,"6"75,-15 195,24-134,3-75,-1-1,-1 1,-1 0,-1-1,0 1,-2-1,-4 13,-2-7,1-2</inkml:trace>
  <inkml:trace contextRef="#ctx0" brushRef="#br0" timeOffset="437.135">1 85,'85'-25,"2"4,76-8,153 20,-253 20,-57-5</inkml:trace>
  <inkml:trace contextRef="#ctx0" brushRef="#br0" timeOffset="783.434">1 622,'38'-5,"28"-2,11 1,-2 1,-9 2,-11 0,-10 2,-8 1,-6 0,-2 0,-2 0,-1 1,0-1,0 0,-3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7:23.9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479 48,'0'0,"0"1,0 0,0-1,0 1,0-1,0 1,0-1,0 1,1-1,-1 1,0-1,0 1,0-1,1 0,-1 1,0-1,0 1,1-1,-1 1,0-1,1 0,-1 1,0-1,1 0,-1 1,1-1,-1 0,1 0,-1 1,1-1,-1 0,1 0,-1 0,1 0,-1 1,1-1,-1 0,1 0,-1 0,1 0,-1 0,1 0,-1 0,1-1,-1 1,1 0,-1 0,1 0,-1 0,1-1,-1 1,0 0,1 0,-1-1,1 1,-1 0,0-1,1 1,-1-1,0 1,1-1,-15 106,-45 191,46-240,-8 102,29-130,-8-28,0-1,0 1,0 0,0-1,0 1,0 0,0-1,0 1,0 0,0-1,0 1,0 0,1-1,-1 1,0 0,0-1,0 1,0 0,1-1,-1 1,0 0,0 0,0-1,1 1,-1 0,0 0,1 0,-1 0,0-1,0 1,1 0,-1 0,0 0,1 0,-1 0,0 0,1 0,-1 0,0 0,1 0,-1 0,0 0,1 0,-1 0,0 0,1 0,-1 0,0 0,1 0,-1 0,0 0,1 1,-1-1,0 0,0 0,1 0,-1 1,0-1,0 0,1 0,-1 1,0-1,0 0,0 0,1 1,3-15</inkml:trace>
  <inkml:trace contextRef="#ctx0" brushRef="#br0" timeOffset="3152.137">198 132,'-72'-39,"72"38,0 0,0 0,0 0,1 0,-1 0,0 0,0 1,1-1,-1 0,0 0,1 0,-1 0,1 0,-1 0,1 1,0-1,-1 0,1 0,0 1,-1-1,1 1,0-1,0 0,0 1,-1-1,1 1,0 0,0-1,0 1,0 0,0-1,0 1,0 0,0 0,0 0,0 0,0 0,0 0,0 0,0 0,0 0,0 1,0-1,-1 0,1 1,0-1,0 1,0-1,1 1,-1-1,193-10,16-34,-179 36,-26 6,-1 0,1 1,0-1,0 1,0 0,0 0,0 0,0 1,0 0,0 0,0 0,0 1,0-1,0 1,0 0,0 1,4 1,3 7</inkml:trace>
  <inkml:trace contextRef="#ctx0" brushRef="#br0" timeOffset="3521.663">0 697,'39'-10,"26"-3,8 1,-5 2,-8 3,-10 3,-8 1,-8 3,-3 0,-8-5,-3-1,0 1,2 1,1 1,2 1,2-4,0-1,-3 1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4:15.1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30,'9'-5,"14"-1,6 0,5 1,0 1,-1 2,0 1,-2 1,-1 0,-1 0,-1 0,-4 5,-3 2,-4-1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4:15.4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1,'34'0,"20"0,6 0,-2 0,-6 0,-13 0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4:16.6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813 1,'-179'11,"-37"24,191-32,-44 18,68-20,1 1,0 0,0 0,0 0,1 0,-1 0,0 0,1 0,-1-1,1 1,0 0,0 0,-1 0,1-1,0 1,0-1,1 1,-1-1,0 1,0-1,1 1,-1-1,1 0,-1 0,1 0,-1 0,1 0,0 0,0 0,-1-1,1 1,0-1,1 1,209 71,-211-72,0 0,0 0,1 1,-1-1,0 0,0 1,0-1,1 1,-1-1,0 1,0-1,0 1,0 0,0 0,0 0,0-1,-1 1,1 0,0 0,0 0,-1 0,1 0,0 1,-1-1,1 0,-1 0,0 0,1 0,-1 1,0-1,0 0,0 0,1 1,-1-1,-1 0,1 0,0 1,0-1,0 0,-1 0,1 0,0 1,-1-1,1 0,-1 0,0 0,1 0,-1 0,0 0,0 0,-51 41,-101 30,91-45,2 2,1 3,1 2,-11 12,5 24,63-69,-1 1,1 0,0 0,0 0,0-1,0 1,0 0,0 1,1-1,-1 0,1 0,-1 0,1 0,0 0,0 1,0-1,0 0,0 0,0 0,0 0,1 1,-1-1,1 0,0 0,0 0,0 0,0 0,0 0,0 0,0-1,0 1,1 0,-1 0,1-1,-1 1,1-1,0 0,0 1,-1-1,3 1,7 2,1-1,-1 0,1 0,0-1,0-1,-1 0,1 0,0-1,0-1,11-2,11 2,270-53,-226 52,-60 8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4:19.1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139 1,'-9'0,"-9"4,-5 3,1 4,4 5,0 0,4 2,4 2,3-1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4:19.5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 0,'-5'0,"4"0,-4 0,0 0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4:20.3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51,'-2'66,"-4"0,-3 0,-2 0,-8 17,-21 48,28-98,1 1,1 0,2 1,2 0,-1 22,6-33</inkml:trace>
  <inkml:trace contextRef="#ctx0" brushRef="#br0" timeOffset="599.765">425 332,'-14'98,"5"0,3 78,-3-147,11-67,8 0,1 0,2 0,1 2,2-1,2 2,1 0,2 2,1 0,5-3,-24 31,0-1,0-1,1 1,0 0,0 1,0-1,1 1,0 0,0 0,0 0,0 0,1 1,0 0,0 1,0-1,0 1,1 0,-1 0,1 1,3-1,-7 5,0 1,1-1,-1 1,0 0,0-1,-1 1,1 0,0 1,-1-1,0 0,0 1,0 0,0-1,-1 1,1 0,-1 0,0 0,0 0,0 0,-1 0,1 0,-1 0,0 0,0 0,-1 0,1 0,-1 0,0 0,0 1,1 3,9 88,-4-89</inkml:trace>
  <inkml:trace contextRef="#ctx0" brushRef="#br0" timeOffset="4464.981">425 107,'0'0,"1"0,-1 0,0 0,1 0,-1 0,0 0,1 0,-1 0,0 0,1 0,-1 0,0-1,1 1,-1 0,0 0,1 0,-1 0,0-1,0 1,1 0,-1 0,0-1,0 1,1 0,-1-1,0 1,0 0,0 0,0-1,1 1,-1 0,0-1,0 1,0 0,0-1,0 1,0 0,0-1,0 1,0 0,0-1,0 1,0-1,0 1,0 0,0-1,0 1,-1 0,1 0,0-1,0 1,0 0,0-1,-1 1,1 0,0 0,0-1,-1 1,1 0,0 0,-1-1,1 1,0 0,0 0,-1 0,32 4,-29-4,20 5,1-1,0-2,-1 0,1-1,0-2,0 0,-1-1,1-1,9-4,81-12,-113 18,1 1,-1-1,1 0,-1 1,1-1,-1 0,1 0,-1 1,0-1,1 0,-1 0,0 1,0-1,0 0,1 0,-1 0,0 1,0-1,0 0,0 0,-1 0,1 0,0 1,0-1,0 0,-1 0,1 0,0 1,-1-1,1 0,-1 1,1-1,0 0,-1 1,0-1,1 0,-1 1,1-1,-1 1,0-1,1 1,-1-1,0 1,0 0,1-1,-1 1,0 0,0 0,0-1,1 1,-1 0,0 0,0 0,0 0,1 0,-1 0,0 0,-1 1,-42-12,25 12</inkml:trace>
  <inkml:trace contextRef="#ctx0" brushRef="#br0" timeOffset="4822.755">1188 51,'-10'4,"-8"7,0 7,-3-1,3 2,-1-2,3 1,0 2,2-2</inkml:trace>
  <inkml:trace contextRef="#ctx0" brushRef="#br0" timeOffset="5297.636">821 756,'-5'9,"-6"9,-2 5,2 4,3 3,2-5</inkml:trace>
  <inkml:trace contextRef="#ctx0" brushRef="#br0" timeOffset="5687.71">962 502,'0'5,"-5"1,-1 0</inkml:trace>
  <inkml:trace contextRef="#ctx0" brushRef="#br0" timeOffset="6153.406">1526 51,'-13'20,"1"1,2 1,0 0,1 1,1 0,1 0,1 0,-2 23,2-2,-57 312,43-273,11-59</inkml:trace>
  <inkml:trace contextRef="#ctx0" brushRef="#br0" timeOffset="6603.643">1695 51,'9'-7,"0"1,0 1,1 0,-1 0,1 1,0 0,0 1,1 0,-1 0,0 1,1 1,0-1,-1 2,10 0,-18 0,-1 1,1-1,-1 1,1-1,0 1,-1 0,1 0,-1 0,0 0,1 0,-1 0,0 0,1 0,-1 0,0 1,0-1,0 0,0 1,0-1,0 1,-1-1,1 1,0-1,-1 1,1 0,-1-1,0 1,1 0,-1-1,0 1,0 0,0 0,0-1,-1 1,1 0,0-1,-1 1,1 0,-1-1,1 1,-1 0,-30 67,-8 30,39-96,-1 0,1 0,0-1,0 1,0 0,0 0,1 0,-1-1,1 1,-1 0,1 0,0-1,0 1,1-1,-1 1,0-1,1 1,-1-1,1 0,0 1,0-1,0 0,0 0,0-1,0 1,1 0,-1-1,0 1,1-1,0 0,-1 0,1 0,-1 0,1 0,0 0,0-1,66-5,-50-2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4:35.4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 0,'-19'34,"-6"11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4:37.1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105 1,'-5'5,"-6"16,-2 9,-2-1,0 0,3 0,-1-1,2 0,2-4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4:36.1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378 1,'-185'230,"3"-33,181-195,0-1,0 0,0 1,0-1,0 1,0 0,1-1,-1 1,1 0,-1 0,1-1,-1 1,1 0,0 0,0-1,0 1,0 0,0 0,0 0,1-1,-1 1,0 0,1 0,-1-1,1 1,0 0,0-1,0 1,0-1,0 1,0-1,0 1,0-1,0 0,1 1,-1-1,0 0,1 0,-1 0,1 0,-1 0,1-1,0 1,-1 0,3 0,82 15,148-37,-204 16,80-29,-109 32,0 0,0-1,0 1,0 0,0 0,-1-1,1 1,-1-1,0 1,0 0,0-1,0 1,0-1,0 1,0 0,-1-1,0 1,1-1,-1 1,0 0,0 0,0 0,0-1,0 1,-1 0,1 0,-1 1,1-1,-1 0,0 0,0 1,0-1,0 1,-1-1,-8-13,-108-207,98 138,19 60</inkml:trace>
  <inkml:trace contextRef="#ctx0" brushRef="#br0" timeOffset="730.523">604 1,'-2'32,"3"1,0 0,2 0,2 0,1-1,1 0,9 23,-15-52,0 0,1 0,0 0,-1 0,1 0,0 0,1 0,-1 0,0-1,1 0,-1 1,1-1,0 0,0 0,0 0,0 0,0-1,0 1,0-1,1 0,-1 0,0 0,1 0,-1-1,1 1,-1-1,1 0,-1 0,1 0,-1-1,1 1,-1-1,0 0,1 0,-1 0,0 0,1 0,-1-1,0 1,0-1,0 0,0 0,-1 0,1-1,15-11,-1 0,0-1,-1-1,-1 0,-1-1,0-1,-1 0,-1-1,-1-1,0 0,-2 0,0 0,-2-2,8-12,-10 56,-7 467,9-407,-4-72,-1-1,0 1,0 0,-1 0,0 0,-1 0,0 0,-1 1,0-1,0 0,-1-1,-1 1,1 0,-2 0,1-1,-1 0,-1 0,1 0,-2 0,1-1,-6 7,9-13,0 0,0 0,0 0,-1-1,1 1,-1 0,1-1,-1 1,0-1,1 0,-1 0,0 0,0 0,0-1,0 1,0-1,0 0,0 1,1-1,-1-1,0 1,0 0,0-1,0 1,0-1,0 0,0 0,1 0,-1 0,0-1,1 1,-1-1,1 0,0 1,-1-1,1 0,0 0,0-1,-4-3,0-1,1 0,0 0,0 0,1 0,0-1,0 0,1 1,0-2,1 1,-1 0,1 0,1-1,1-8,1 0,0 0,2 1,0-1,0 0,2 1,0 0,1 0,0 0,1 1,3-4,11-21,-9 21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4:29.7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281 311,'-10'13,"0"0,1 1,1 0,0 1,1-1,1 1,-2 10,3-13,-60 182,80-209,9-29,-5 6,1 1,3 1,0 1,3 1,16-16,-28 36,83-65,-96 79,0-1,0 1,0 0,0 0,0 0,0-1,0 1,0 0,0 0,1 1,-1-1,0 0,0 0,0 0,0 1,-1-1,1 0,0 1,0-1,0 1,0-1,0 1,0 0,0-1,-1 1,1 0,0 0,-1-1,1 1,0 0,-1 0,1 0,-1 0,1 0,-1 0,0 0,1-1,-1 1,0 0,0 1,0-1,0 0,1 0,-2 1,4 48,-36 156,33-204,0-1,0 1,0 0,0 0,0-1,1 1,-1 0,0-1,1 1,-1 0,1-1,0 1,-1 0,1-1,0 1,0-1,0 0,0 1,0-1,1 0,-1 1,0-1,0 0,1 0,-1 0,1 0,-1 0,1-1,-1 1,1 0,0-1,-1 1,1-1,0 1,-1-1,1 0,0 0,0 0,-1 0,1 0,0 0,0 0,-1-1,1 1,0-1,-1 1,1-1,0 0,-1 1,1-1,-1 0,1 0,-1 0,0 0,1 0,-1 0,1-1,13-11,0 1,-1-2,-1 0,0 0,-1-1,0-1,-1 0,7-15,21-26,105-159,-126 197,-18 19,0 0,0 1,0-1,-1 0,1 0,0 1,0-1,0 0,0 1,0-1,0 0,-1 0,1 1,0-1,0 0,0 1,0-1,0 0,0 0,0 1,0-1,0 0,0 1,1-1,-1 0,0 1,0-1,0 0,0 0,0 1,0-1,1 0,-1 0,0 1,0-1,0 0,1 0,-1 0,0 1,0-1,1 0,-1 0,0 0,0 0,1 1,-1-1,0 0,1 0,-1 0,0 0,0 0,1 0,-1 0,0 0,1 0,-1 0,0 0,1 0,-1 0,0 0,0 0,1 0,-1-1,0 1,-57 166,53-146,1 1,1-1,1 1,1-1,0 1,2-1,0 1,1-1,5 13,-2-15</inkml:trace>
  <inkml:trace contextRef="#ctx0" brushRef="#br0" timeOffset="261.2">1127 424,'-14'38,"-5"18,1 4,3-4,5-10</inkml:trace>
  <inkml:trace contextRef="#ctx0" brushRef="#br0" timeOffset="517.23">987 396,'24'10,"22"2,8 1,-5-9,-6-3,-5-3,-5-1,-3 1,-7-5,-6-1</inkml:trace>
  <inkml:trace contextRef="#ctx0" brushRef="#br0" timeOffset="766.324">1410 424,'-4'10,"0"1,1 0,0 1,1-1,0 0,1 1,0-1,1 1,1-1,-1 1,2-1,-1 0,2 1,-1-1,2 0,-1 0,6 10,-8-19,1 0,-1-1,1 1,0-1,-1 1,1-1,0 1,0-1,0 0,0 0,0 0,0 0,0 0,1 0,-1-1,0 1,0-1,1 1,-1-1,0 0,0 0,1 0,-1 0,0-1,1 1,-1 0,0-1,0 0,0 1,1-1,-1 0,0 0,0 0,0-1,0 1,-1 0,3-2,57-66,-36-30,-24 96,-1 1,0-1,0 0,0 0,-1 1,1-1,-1 0,1 0,-1 1,0-1,0 1,0-1,0 1,0-1,-1 1,1-1,-1 1,0 0,1 0,-1 0,0 0,0 0,-1 0,1 1,0-1,0 1,-1-1,1 1,-1 0,1 0,-1 0,0 0,1 1,-3-1,-17 0</inkml:trace>
  <inkml:trace contextRef="#ctx0" brushRef="#br0" timeOffset="1031.29">2115 283,'-14'33,"-10"22,-5 5,1-2,2-12,5-8,5-10</inkml:trace>
  <inkml:trace contextRef="#ctx0" brushRef="#br0" timeOffset="1244.581">1834 311,'47'5,"32"1,5 0,-5-1,-17-1</inkml:trace>
  <inkml:trace contextRef="#ctx0" brushRef="#br0" timeOffset="1734.091">422 791,'28'11,"1"-1,-1-2,1 0,1-2,-1-1,1-2,0 0,0-2,0-2,0 0,16-4,494-67,-230 39,-204 20,98-2,-182 19,-5 2</inkml:trace>
  <inkml:trace contextRef="#ctx0" brushRef="#br0" timeOffset="2379.831">1241 988,'-241'367,"226"-344,65-73,127-178,-154 201,-12 12,2 0,-1 0,2 2,0 0,1 0,0 1,12-7,-25 18,0 0,0 0,0 0,0 0,1 0,-1 0,0 0,0 1,1-1,-1 1,0 0,0 0,1 0,-1 0,0 0,1 0,-1 0,0 1,1-1,-1 1,0 0,0 0,0 0,1 0,-1 0,0 0,0 0,-1 1,1-1,0 1,0-1,-1 1,1 0,-1-1,1 1,0 2,34 87,-26-59,-2-7,2-1,0 0,2-1,0 0,2-1,13 18,-26-40,0 1,0-1,0 1,0-1,0 1,0 0,0-1,0 1,-1 0,1 0,0 0,-1-1,1 1,0 0,-1 0,1 0,-1 0,1 0,-1 0,0 0,1 0,-1 0,0 0,0 0,0 1,0-1,0 0,0 0,0 0,0 0,0 0,0 0,-1 0,1 0,0 0,-1 0,1 0,-1 0,1 0,-1 0,1 0,-1 0,0 0,1 0,-1-1,0 1,0 0,0-1,0 1,1 0,-1-1,0 1,-1-1,-8 1,0 0,0-1,0 0,0-1,0 0,0-1,0 0,1 0,-1-1,0 0,-12-3,-29-7,-7-2,0 2,-1 3,0 2,-23 1,54 7</inkml:trace>
  <inkml:trace contextRef="#ctx0" brushRef="#br0" timeOffset="3129.161">224 0,'-31'58,"3"0,2 2,3 1,-7 31,11-36,2 0,2 1,3 1,3 0,1 0,4 1,2 0,3 0,2-1,10 54,-6-75,2-1,1 1,2-1,1-1,2-1,1 0,2 0,15 19,-27-43,2-1,-1 0,1-1,0 0,1 0,0-1,0 0,1 0,-1-1,1-1,1 0,-1 0,1-1,0 0,0 0,0-2,0 1,1-1,-1-1,1 0,-1-1,1 0,-1-1,1 0,5-1,1-5</inkml:trace>
  <inkml:trace contextRef="#ctx0" brushRef="#br0" timeOffset="3768.358">2369 199,'7'1,"-1"1,1 0,-1 1,1 0,-1 0,0 0,0 1,0 0,-1 0,0 0,1 1,-1-1,-1 1,1 1,0 0,8 11,-1 1,-1 1,0-1,-1 2,-1 0,-1 0,-1 0,0 5,6 11,-6-14,0 1,-2 0,0 1,-2-1,-1 1,0 0,-2 0,-1 0,-1-1,0 1,-2 0,-1-1,-1 0,-1 0,-1-1,-2 4,-5 11,-1 0,-1-2,-2 0,-2-1,-1-1,-18 19,-86 79,108-116</inkml:trace>
  <inkml:trace contextRef="#ctx0" brushRef="#br0" timeOffset="4795.18">2962 593,'-137'203,"91"-143,44-58,-1 0,1 0,-1 1,1-1,0 0,0 1,0-1,0 1,1 0,-1 0,0-1,1 1,0 0,0 0,0 0,0 1,1-1,-1 0,1 0,-1 0,1 1,0-1,0 0,1 0,-1 0,1 1,0-1,-1 0,1 0,1 0,-1 0,0 0,1 0,-1-1,1 1,0 0,0-1,0 1,0-1,1 0,-1 0,1 0,-1 0,1 0,0 0,1 0,15 3,0-2,0 0,0-1,0-1,1-1,-1-1,18-3,24 1,69 12,-129-8,-1-1,1 1,0-1,0 0,0 0,0 1,0-1,0 0,0 0,0 0,0 0,0 0,0 0,0 0,0-1,0 1,0 0,0 0,0-1,0 1,0 0,-1-1,1 1,0-1,0 0,0 1,-1-1,1 0,0 1,-1-1,1 0,0 0,-1 1,1-1,-1 0,1 0,-1 0,0 0,1 0,-1 0,0 0,0 0,1 1,-1-1,0 0,0 0,0 0,0 0,0 0,0 0,-1 0,1 0,0 0,0 0,-1 0,1 0,-1 0,1 0,-1 0,0 0,-28-59,-50-37,62 79,0-1,1 0,1-2,1 1,1-2,1 0,1-1,0 0,10 19,0 1,0-1,0 0,0 1,0-1,1 0,0 0,0 0,0 0,0 1,0-1,1 0,0 0,0 0,0 1,0-1,0 1,2-3,8-12</inkml:trace>
  <inkml:trace contextRef="#ctx0" brushRef="#br0" timeOffset="5215.024">3696 424,'-5'14,"-6"20,-2 8,-2 2,-5-1,2-4,-1-3,-2-4,2-1,0-3,-2 0,3 0,0 0,-2-1,-3-4,3-6</inkml:trace>
  <inkml:trace contextRef="#ctx0" brushRef="#br0" timeOffset="5482.647">3386 509,'9'10,"9"17,0 9,3 3,2-5,-3-3,1-3,0-1,-2 0,-1 0,3 0,-3 1,0-5,-3-2,-4 1,2-3,-3-1,-2-3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7:29.5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127 111,'0'-10,"0"2,-4 7,-3 9,1 7,-3 1,-1 3,1 4,-1 1,-1 2,-2 2,1 0,2 1,-2-5,2-2,6-4,10-10,3-7</inkml:trace>
  <inkml:trace contextRef="#ctx0" brushRef="#br0" timeOffset="437.885">156 82,'45'110,"11"35,-56-143,1 0,-1 0,0 1,1-1,0 0,-1 0,1 0,0 0,0 0,0 0,0 0,1 0,-1 0,1 0,-1-1,1 1,-1-1,1 1,0-1,0 1,0-1,0 0,0 0,0 0,0 0,0 0,0-1,0 1,0 0,1-1,-1 0,0 1,0-1,1 0,-1 0,0-1,0 1,1 0,-1-1,0 1,0-1,0 0,0 0,0 1,0-1,0-1,0 1,0 0,0 0,0-1,0 1,-1-1,1 0,-1 1,2-3,9-17,0 0,-1-1,-1-1,-1 0,-1 0,-1-1,1-13,4-80,3 77,-3 29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6:28.3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7,'5'0,"1"-5,-5 4,-7 6,-8 7,-1 7,-3 0,6-4,6-3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1:34.0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592 207,'-44'95,"-157"412,78-266,340-639,-186 328,4 2,2 1,7-4,26-36,-69 107,1 0,-1 0,0 0,0 1,0-1,0 0,0 0,0 1,0-1,0 1,0-1,0 1,0-1,0 1,0-1,0 1,0 0,-1 0,1-1,0 1,0 0,-1 0,1 0,-1 0,1 0,-1 0,1 0,-1 0,1 0,-1 0,0 0,0 0,1 0,-1 0,0 0,0 1,0-1,0 0,0 0,-1 0,1 0,0 0,0 0,-1 0,1 0,-1 0,1 0,-1 0,1 1,0 0,-3 449,3-299,0-151,0 1,-1-1,1 0,0 1,0-1,0 1,0-1,0 0,0 1,0-1,1 1,-1-1,0 0,1 1,-1-1,1 0,-1 0,1 1,0-1,0 0,-1 0,1 0,0 0,0 0,0 0,0 0,0 0,0 0,0 0,1-1,-1 1,0 0,0-1,1 1,-1-1,0 1,1-1,-1 0,0 0,1 1,-1-1,1 0,-1 0,0 0,1-1,-1 1,1 0,-1 0,0-1,1 1,-1-1,0 1,0-1,1 1,-1-1,0 0,0 0,0 0,0 0,0 0,0 0,0 0,0 0,0 0,0 0,0-1,86-155,-54 84,146-280,-124 256,-54 125,-39 186,32-175,2 0,1 0,2 1,4 29,-2 5,-1-68,0 1,0-1,1 1,0-1,0 1,0-1,1 1,0-1,0 0,0 0,1 0,0 0,1 2,8 5</inkml:trace>
  <inkml:trace contextRef="#ctx0" brushRef="#br0" timeOffset="699.722">1439 658,'-5'11,"0"0,0 0,1 1,1 0,0 0,1 0,0 0,0 0,1 1,1-1,0 0,1 1,2 11,-2-21,0-1,-1 1,1 0,0-1,0 1,1-1,-1 1,1-1,-1 1,1-1,0 0,-1 0,1 0,0 0,0 0,1 0,-1-1,0 1,1-1,-1 1,1-1,-1 0,1 0,-1 0,1 0,0-1,0 1,-1-1,1 1,0-1,0 0,0 0,-1 0,1-1,0 1,0-1,-1 1,1-1,0 0,1-1,7-1,-1-1,1-1,-1 0,0 0,0-1,-1 0,0-1,0 0,4-4,-6 3,-1 0,0 0,0-1,-1 0,0 0,0 0,-1 0,-1-1,0 1,0-1,0 0,-1 0,-1 0,0 0,0-1,-1 1,0 0,-1 0,-1-5,0 10,0 1,0-1,0 1,-1 0,0 0,0 0,0 0,0 1,-1-1,1 1,-1 0,0 0,0 0,0 0,0 1,0-1,-1 1,1 0,-1 1,1-1,-1 1,0 0,0 0,0 0,1 1,-1 0,0-1,0 2,0-1,0 1,0-1,1 1,-1 1,0-1,1 1,-1 0,1 0,-1 0,1 0,0 1,0 0,0 0,0 0,1 0,-1 0,1 1,-1 0,-20 20,5 0</inkml:trace>
  <inkml:trace contextRef="#ctx0" brushRef="#br0" timeOffset="1290.763">1835 912,'40'-82,"5"3,39-54,-61 112,-12 45,-12 9,-1-28,1-1,0 1,1-1,-1 1,1-1,0 1,0 0,0-1,1 1,-1-1,1 1,0-1,1 1,-1-1,1 0,0 1,0-1,0 0,0 0,1-1,0 1,0 0,0-1,3 4,-1-7,-1 0,1 0,0 0,-1 0,1-1,0 1,-1-1,1 0,-1-1,1 1,-1-1,0 0,1 0,-1 0,0-1,0 1,-1-1,1 0,0 0,-1 0,0-1,0 1,0-1,0 0,0 0,10-9,100-86,-112 100,1-1,-1 0,0 1,0-1,1 1,-1-1,0 1,0 0,0-1,0 1,0 0,0 0,0 0,0 0,0 0,0 0,0 0,0 0,-1 0,1 0,0 1,-1-1,1 0,-1 0,0 1,1-1,-1 0,0 0,0 1,0-1,1 0,-1 1,-1-1,1 0,0 1,0-1,0 0,-1 1,1-1,-1 0,1 0,-1 1,1 2,13 125,-8-108</inkml:trace>
  <inkml:trace contextRef="#ctx0" brushRef="#br0" timeOffset="1671.706">2624 800,'15'-1,"0"-1,0 0,0-1,-1-1,1 0,-1-1,0-1,0 0,-1-1,1 0,-2-1,1 0,-1-1,0-1,-1 0,7-8,-16 16,0 0,0-1,0 1,-1 0,1-1,-1 1,0-1,0 0,0 1,0-1,0 0,0 0,-1 0,0 1,1-1,-1 0,0 0,0 0,-1 0,1 0,0 0,-1 1,0-1,0 0,0 0,0 1,0-1,0 1,-1-1,1 1,-1-1,0 1,0 0,1 0,-2 0,1 0,0 0,0 0,0 0,-1 1,1-1,-1 1,0 0,1 0,-1 0,0 0,0 0,1 0,-1 1,0 0,0-1,0 1,0 0,0 0,1 1,-1-1,0 0,0 1,0 0,1 0,-1 0,-2 1,-6 3,-1 1,1 1,0 0,0 1,1 0,0 0,1 1,0 1,0-1,1 1,0 1,1 0,0 0,0 0,2 1,-1 0,1 0,-1 6,5-13,0 0,0 0,1 0,0 0,0 0,0 0,0 0,1 0,0 0,0 0,0 0,1 0,0 0,0 0,0-1,0 1,1-1,-1 0,1 0,0 0,0 0,1 0,-1 0,1-1,0 0,0 0,0 0,0 0,1 0,-1-1,1 0,0 0,-1 0,1-1,0 1,0-1,0 0,0-1,4 1,17 2</inkml:trace>
  <inkml:trace contextRef="#ctx0" brushRef="#br0" timeOffset="2067.563">3104 912,'142'-157,"-143"158,1-1,0 1,-1 0,1 0,0 0,0-1,0 1,0 0,0 0,0 0,0 0,0 0,0 0,0-1,0 1,0 0,0 0,1 0,-1 0,0-1,1 1,-1 0,1 0,-1-1,1 1,-1 0,1-1,-1 1,1 0,0-1,-1 1,1-1,0 1,0-1,-1 1,1-1,0 0,0 1,0-1,-1 0,1 1,0-1,0 0,0 0,0 0,0 0,-1 0,1 0,0 0,0 0,0 0,0-1,0 1,-1 0,1-1,0 1,0 0,0-1,-1 1,1-1,0 1,-1-1,1 1,0-1,-1 0,1 1,-1-1,1 0,-1 1,1-1,2 13,-2-8,-1-1,1 1,0-1,1 1,-1-1,1 0,-1 1,1-1,0 0,0 0,1 0,-1-1,0 1,1 0,0-1,0 0,-1 0,1 0,0 0,1 0,-1 0,0-1,1 1,-1-1,0 0,1 0,-1 0,1-1,0 1,-1-1,1 0,-1 0,1 0,0 0,-1-1,2 0,6-2,1 0,-1-1,-1 0,1-1,-1 0,0 0,0-1,0-1,-1 0,0 0,0-1,-1 0,0 0,0-1,-1 0,0 0,0-1,-1 0,-1 0,8-14</inkml:trace>
  <inkml:trace contextRef="#ctx0" brushRef="#br0" timeOffset="2305.374">3895 150,'-10'34,"-3"34,1 12,7-4,5-10,1-12,2-9,5-8,0-6,0-3,-3-1,4-6,0-1,-2 0,-2-2</inkml:trace>
  <inkml:trace contextRef="#ctx0" brushRef="#br0" timeOffset="2471.935">3555 517,'53'-10,"27"-2,5-1,-3 3,-10 4,-13 6,-11 4,-15 2</inkml:trace>
  <inkml:trace contextRef="#ctx0" brushRef="#br0" timeOffset="3535.849">4769 489,'-4'15,"-1"0,2-1,0 1,1 1,0-1,2 0,0 1,0-1,1 0,1 0,1 0,0 0,1 0,0 0,4 6,-6-19,0 1,0-1,1 0,-1 0,1 0,0 0,-1 0,1 0,0-1,0 0,0 1,0-1,0 0,0-1,1 1,-1 0,0-1,0 0,0 0,1 0,-1 0,0 0,0-1,1 1,-1-1,0 0,0 0,0 0,0 0,0-1,0 1,0-1,-1 1,1-1,0 0,-1 0,1-1,-1 1,0 0,0-1,0 0,0 1,0-1,-1 0,1 0,-1 0,0 0,0 0,0 0,0 0,0 0,-1 0,1-1,-1 1,0-1,5-12,0 0,-2-1,0 0,-1 0,0 1,-2-1,0 0,0 0,-2 0,0 0,-1 0,-4-12,5 23,1 1,-1-1,0 1,0-1,-1 1,1 0,-1 0,0 0,-1 0,1 0,-1 1,0 0,0 0,0 0,-1 0,1 0,-1 1,0 0,0 0,0 0,0 1,-1 0,1 0,-1 0,0 0,-1 1,-1 8,32 1,-6-10,0-1,-1-1,1 0,-1-1,0-1,0 0,-1-2,0 0,0 0,-1-2,0 0,0-1,-1 0,-1-1,0 0,-1-1,0-1,-1 0,9-15,89-136,-109 164,0 1,1-1,-1 0,0 1,0-1,1 0,-1 1,0-1,1 1,-1-1,1 0,-1 1,0-1,1 1,-1-1,1 1,0 0,-1-1,1 1,-1 0,1-1,0 1,-1 0,1-1,0 1,-1 0,1 0,0 0,-1 0,1 0,0 0,0 0,-1 0,1 0,0 0,-1 0,1 0,0 0,-1 1,1-1,0 0,-1 0,1 1,-1-1,1 1,0-1,-1 0,1 1,-1-1,1 1,-1-1,1 1,-1-1,0 1,1 0,-1-1,0 1,1 0,-1 0,8 46,-7-37,20 149,8 0,18 44,36 226,-80-412,-1 0,0-1,-1 1,-1 0,0 0,-2 0,1 0,-2-1,-1 1,0-1,-1 0,0 0,-1 0,-1-1,-1 0,-3 5,8-17,0 1,-1-1,0 0,0 0,0 0,0 0,0-1,0 1,-1-1,1 0,-1 0,0-1,0 0,1 0,-1 0,0 0,0 0,0-1,0 0,0 0,0-1,0 1,1-1,-1 0,0 0,0-1,1 1,-1-1,0 0,1-1,0 1,0-1,0 1,0-1,0-1,0 1,-1-2,-4-13,1 0,0-1,2 1,0-1,2 0,0-1,1 1,0-1,2 0,0 1,2-1,0 0,1 1,1-1,1 1,0-1,2 1,0 1,1-1,7-12,-5 11,0 0,1 1,1 0,1 0,1 2,0-1,2 1,9-9</inkml:trace>
  <inkml:trace contextRef="#ctx0" brushRef="#br0" timeOffset="4022.89">6067 658,'-4'33,"-3"22,6 0,3-8</inkml:trace>
  <inkml:trace contextRef="#ctx0" brushRef="#br0" timeOffset="4268.072">6067 263</inkml:trace>
  <inkml:trace contextRef="#ctx0" brushRef="#br0" timeOffset="4567.584">6294 912,'77'-299,"-73"285,-3 9,0 0,1-1,-1 1,1 0,0 0,0 0,1 1,-1-1,1 0,0 1,1 0,-1-1,1 1,2-2,-5 6,0 0,0 1,0-1,0 0,0 1,0-1,0 1,0-1,0 1,0 0,0-1,0 1,0 0,0 0,-1-1,1 1,0 0,-1 0,1 0,-1 0,1 0,-1 0,1 0,-1 0,1 0,-1 0,0 0,0 0,0 0,0 0,1 0,-1 1,-1-1,1 0,0 0,0 0,0 0,1 4,2 9,-2-2,1-1,0 0,1 0,0 0,1 0,0 0,0 0,1-1,1 0,0 0,0-1,1 1,3 2,-7-10,0-1,-1 1,1-1,0 1,0-1,0 0,0 0,0 0,0-1,0 1,0-1,1 1,-1-1,0 0,0 0,0-1,1 1,-1-1,0 1,0-1,0 0,0 0,0-1,0 1,-1 0,1-1,0 0,0 0,-1 0,0 0,1 0,1-2,66-83,-16-47,-52 115</inkml:trace>
  <inkml:trace contextRef="#ctx0" brushRef="#br0" timeOffset="5270.476">6942 743,'45'-26,"-2"-2,0-2,-3-1,23-23,-13-19,-49 72,0-1,0 1,0-1,-1 0,1 1,0-1,-1 0,1 1,-1-1,0 0,1 0,-1 0,0 1,0-1,0 0,-1 0,1 0,0 1,-1-1,1 0,-1 0,1 1,-1-1,0 0,0 1,0-1,0 1,0-1,0 1,0-1,0 1,0 0,-1-1,1 1,-1 0,1 0,-1 0,1 0,-1 1,0-1,1 0,-1 1,0-1,1 1,-2-1,-6 1,-1 0,0 1,1 1,-1-1,0 1,1 1,0 0,0 0,0 1,0 0,0 0,1 1,0 0,0 1,0 0,0 0,1 1,0 0,3-4,-7 6,1 0,0 1,0 0,1 0,1 1,0 0,0 0,1 1,0 0,-2 9,6-16,1 0,1 0,-1 0,1 0,0 0,0 0,0 0,0 0,1 1,0-1,0 0,1 0,0 1,-1-1,2 0,-1 0,0 0,1 0,0 0,0 0,1-1,0 1,-1-1,1 1,1-1,-1 0,0 0,5 3,0-3,0 1,0-2,1 1,0-1,0 0,0-1,0 0,0 0,0-1,0-1,0 1,1-1,-1-1,0 0,5-1,12 1,0 0,-1-2,1 0,-1-2,1-1,-2 0,1-2,-1-1,0-1,-1-1,0-2,-1 0,0-1,-1-1,-1 0,0-2,-1-1,-1 0,-1-1,4-7,-8 11,-7 9,1-1,-1 1,1-1,-2 0,1-1,-1 1,0-1,-1 0,0 0,0 0,-1-1,0 1,0-1,-1 0,0 0,-1 0,0 0,0 0,-1 0,0 0,0 0,-1-1,-1-2,0 9,1 1,0 0,-1-1,0 1,1 0,-1 0,0 0,0 1,0-1,-1 0,1 1,0-1,0 1,-1 0,1-1,-1 1,1 1,-1-1,0 0,1 0,-1 1,0 0,1-1,-1 1,0 0,0 1,1-1,-1 0,0 1,1-1,-2 1,-81 30,75-27,1 0,-1 1,1 0,0 1,0 0,1 0,-1 0,1 1,1 1,-1-1,2 1,-1 0,1 1,0 0,0 0,1 0,-2 5,7-11,1 0,-1 0,0 0,0-1,1 1,0 0,0-1,-1 1,2 0,-1-1,0 1,0-1,1 1,-1-1,1 0,0 0,0 0,0 0,0 0,0 0,0 0,0 0,1-1,-1 1,0-1,1 0,-1 0,1 0,0 0,-1 0,1-1,0 1,0-1,0 1,-1-1,1 0,0 0,0 0,-1-1,1 1,2-1,17 4,12 3,-27-7,1 1,-1 0,0 1,0 0,1 0,-1 0,0 1,0 0,-1 0,1 1,0 0,-1 0,1 1,-1 0,0 0,0 0,-1 0,1 1,-1 0,0 1,0-1,-1 1,0 0,0 0,0 0,0 0,1 6,0 71,-6-72,1 0,0-1,1 1,0 0,1 0,0-1,0 1,1-1,0 0,4 6,4 4</inkml:trace>
  <inkml:trace contextRef="#ctx0" brushRef="#br0" timeOffset="6018.748">8269 37,'-4'-22,"5"27,2 306,-31-43,1-122,26-144,1 2,0 0,-1-1,1 1,-1-1,0 1,0-1,0 0,-1 1,1-1,-1 0,0 0,0 0,0 0,0 0,0 0,-1-1,1 1,-1 0,-7-1</inkml:trace>
  <inkml:trace contextRef="#ctx0" brushRef="#br0" timeOffset="6284.649">7902 489,'43'5,"34"1,8 0,-5-1,-12-2,-12 0,-12-2,-7-1,-6 0,-3 0,-2 4,0 2,0 0,-5-1</inkml:trace>
  <inkml:trace contextRef="#ctx0" brushRef="#br0" timeOffset="6504.649">8749 573,'-5'34,"4"16,6-1,7-9,2-11</inkml:trace>
  <inkml:trace contextRef="#ctx0" brushRef="#br0" timeOffset="6655.526">8720 207,'0'0</inkml:trace>
  <inkml:trace contextRef="#ctx0" brushRef="#br0" timeOffset="7054.392">9257 489,'-11'7,"-6"0,0 1,1 1,0 1,0 1,1 0,1 0,0 2,1 0,0 0,1 1,0 1,1 0,1 0,-2 5,11-18,0 0,0 1,0-1,0 0,1 1,-1-1,1 1,-1-1,1 1,0-1,0 1,0 0,0-1,1 1,-1-1,1 1,-1-1,1 0,0 1,0-1,0 0,0 1,0-1,1 0,-1 0,1 0,-1 0,1 0,0 0,0-1,0 1,0 0,0-1,0 0,0 1,0-1,1 0,-1 0,0 0,3 0,0 1,1-1,0 0,0 0,0-1,0 1,0-1,0-1,0 1,0-1,0 0,0 0,0-1,0 0,-1 0,1 0,-1 0,1-2,184-145,-170 133,-18 12,1 0,0 0,0 1,0 0,0-1,0 1,1 0,-1 1,1-1,0 0,0 1,0 0,0 0,0 0,0 1,0-1,1 1,-1 0,1 0,-1 1,1-1,-1 1,1 0,-1 0,1 1,-1-1,1 1,-1 0,1 0,-1 0,0 1,0 0,4 2,48 64,24 19,-72-81,0-1,1-1,0 0,0 0,0 0,0-1,0-1,1 1,-1-2,4 1,9 0</inkml:trace>
  <inkml:trace contextRef="#ctx0" brushRef="#br0" timeOffset="9324.768">0 1251,'255'1,"-83"25,396-26,331 1,-703 27,63-28,-55-28,377 28,-185-1,-170-26,430 27,-342-30,94 2,-339 29,150-12,-162 3,-1 3,1 2,49 4,73-3,43-27,331 29,-288-28,102 28,-110-28,-164 28,116-11,-120 0,1 4,-1 4,57 6,-13-2,364-1,-237-29,78 1,-1 29,-313-1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1:51.9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1,'0'1,"0"-1,0 1,1-1,-1 1,0-1,0 0,1 1,-1-1,1 1,-1-1,0 1,1-1,-1 0,1 1,-1-1,1 0,-1 0,1 1,-1-1,1 0,-1 0,1 0,-1 1,1-1,-1 0,1 0,-1 0,1 0,0 0,-1 0,1 0,-1 0,1 0,-1-1,1 1,-1 0,1 0,-1 0,1-1,-1 1,1 0,-1 0,1-1,-1 1,1-1,-1 1,0 0,1-1,-1 1,0-1,1 1,-1-1,0 1,1-1,-1 1,0-1,0 1,5 51,-5 264,-30-86,25-151,-1-59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1:52.5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58,'0'0,"-1"-1,1 1,0 0,-1-1,1 1,0-1,-1 1,1-1,0 1,0-1,0 0,-1 1,1-1,0 1,0-1,0 1,0-1,0 1,0-1,0 0,0 1,0-1,0 1,0-1,1 1,-1-1,0 0,0 1,0-1,1 1,-1-1,0 1,1 0,-1-1,0 1,1-1,-1 1,1-1,-1 1,1 0,-1-1,1 1,-1 0,1 0,-1-1,1 1,-1 0,1 0,-1 0,1 0,-1 0,1-1,0 1,-1 0,1 0,-1 0,1 1,-1-1,2 0,38-6,-39 6,314-29,-118 47,-184-15,1-1,0 0,0 0,0-1,0-1,0 0,0-1,0-1,0 0,5-2,-1-3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1:52.9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85,'5'3,"0"-1,0 1,0-1,0 0,0 0,0-1,0 0,1 0,-1 0,1 0,-1-1,1 0,-1 0,0 0,1-1,-1 0,1 0,-1 0,0-1,1 0,22-2,220-31,73 34,-309 0,0-2,-1 1,1-2,-1 1,0-1,0-1,0 0,-1-1,4-2,8-7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1:53.5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46,'197'-12,"-120"2,0 3,1 4,63 5,-32-1,-24-12,-61 5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1:54.0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1,'5'4,"6"3,6-1,5-2,3 0,-1 3,-2 1,1-2,2-1,1-1,1-2,0-1,1-1,1 0,-1-1,-4 1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1:57.9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1,'5'0,"6"0,6 0,5 0,3 0,3 0,1 0,1 0,-1 0,0 0,1 0,-2 0,1 0,-5 0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1:59.3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12,'5'0,"6"0,6 0,6 0,2 0,3 0,1 0,0 0,1 0,-1 0,0 0,0 0,0 0,-1 0,0 0,-4-5,-7-1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03.1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459 26,'16'-6,"0"1,1 1,-1 0,1 2,0 0,0 0,0 2,0 0,0 1,0 1,0 0,0 1,2 2,-18-5,0-1,-1 1,1 0,0 0,0 0,-1 0,1 0,0 0,0 0,0 0,-1 0,1 0,0 0,0 0,-1 0,1 1,0-1,0 0,-1 1,1-1,0 0,-1 1,1-1,0 1,-1-1,1 1,-1-1,1 1,-1 0,1-1,-1 1,1 0,-1-1,0 1,1 0,-1 0,0-1,0 1,1 0,-1 0,0-1,0 1,0 0,0 0,0 0,0-1,0 1,0 0,0 0,-1-1,1 1,0 0,0 0,-1-1,1 1,0 0,-1 0,1-1,-1 1,1-1,-1 1,1 0,-1-1,1 1,-1-1,0 1,1-1,-1 0,0 1,0-1,-133 19,51-4,47-10,-1 1,1 2,0 2,1 1,0 2,-1 2,34-15,0 1,0-1,-1 1,1 0,0 0,0 0,0 0,0 0,0 0,0 0,0 1,0-1,0 1,1-1,-1 1,1 0,-1 0,1 0,-1 0,1 0,0 0,0 0,0 0,0 0,1 0,-1 0,0 1,1-1,0 0,-1 1,1-1,0 0,0 1,0-1,1 0,-1 1,1-1,-1 0,1 0,0 1,-1-1,1 0,0 0,1 0,-1 0,0 0,1 0,-1 0,2 1,14 7,1-1,0-1,0-1,1 0,0-1,0-1,14 1,5 2,-23-7,1 2,-1 0,1 0,-1 2,0 0,0 1,-1 0,0 1,0 0,-1 2,8 5,-19-13,-1 0,0 0,0 0,0 0,0 1,-1-1,1 0,0 0,0 1,-1-1,1 1,-1-1,1 0,-1 1,0-1,0 1,1-1,-1 1,0-1,0 1,0-1,-1 1,1-1,0 1,0-1,-1 1,1-1,-1 0,1 1,-1-1,0 0,0 1,1-1,-1 0,0 0,0 1,0-1,0 0,-1 0,1 0,0-1,-1 2,-59 35,56-34,-400 194,292-142,112-55,1 1,-1-1,1 1,-1-1,1 1,0-1,-1 1,1-1,0 1,-1 0,1-1,0 1,0 0,0-1,-1 1,1 0,0-1,0 1,0 0,0-1,0 1,0 0,0-1,1 1,-1 0,0-1,0 1,0 0,1-1,-1 1,0-1,1 1,-1 0,1-1,-1 1,0-1,1 1,-1-1,1 0,-1 1,1-1,0 1,-1-1,1 0,-1 1,1-1,0 0,-1 0,1 1,0-1,-1 0,1 0,0 0,-1 0,1 0,0 0,41 9,119-22,-53-2,189-14,-210 29,-88 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7:37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31 101,'-16'30,"11"-11,2 0,0 0,1 0,1 0,0 0,2 0,0 0,1 0,2 1,-3-16,0 0,0-1,0 1,1-1,-1 0,1 1,0-1,0 0,1 0,-1 0,1 0,-1-1,1 1,0-1,0 1,0-1,0 0,0 0,0-1,1 1,-1 0,1-1,-1 0,1 0,-1 0,1 0,0-1,0 0,-1 1,1-1,0 0,2-1,5 0,-1 0,0 0,0-1,0-1,-1 0,1 0,-1-1,1 0,-1 0,0-1,6-5,20-18,-1-1,-2-2,-1-1,17-25,-47 57,0-1,0 0,-1 1,1-1,0 0,0 1,-1-1,1 1,0-1,0 1,0 0,0-1,0 1,0 0,0 0,0 0,0-1,0 1,0 0,0 0,0 1,0-1,0 0,0 0,0 0,0 0,0 1,-1-1,1 1,0-1,0 1,0-1,0 1,0-1,-1 1,1-1,0 1,-1 0,1 0,0-1,-1 1,1 0,-1 0,1 0,-1 0,1-1,-1 1,0 0,1 0,-1 0,0 0,0 0,0 0,0 0,0 0,0 0,0 0,0 0,0 0,0 0,0 0,-1 0,1 0,0 0,-1 0,1-1,1 5,0 1,0-1,0 0,1-1,-1 1,1 0,0 0,1-1,-1 1,1-1,0 1,0-1,0 0,1-1,-1 1,1 0,0-1,0 0,0 0,0 0,1 0,-1-1,1 0,0 0,0 0,-1 0,1-1,5 1,-4-1,0-1,0 0,0 0,0 0,0-1,0 0,-1 0,1 0,0-1,0 0,-1 0,1-1,-1 1,1-1,-1 0,0-1,0 1,-1-1,1 0,-1 0,0-1,3-2,68-117,-68 110,1-2</inkml:trace>
  <inkml:trace contextRef="#ctx0" brushRef="#br0" timeOffset="419.188">1019 270,'16'-3,"0"-1,0-1,0 0,-1-1,1-1,-2-1,1 0,-1 0,0-2,-1 0,0 0,-1-1,0-1,0 0,-1 0,-1-1,6-9,-15 19,0 0,0 0,0 0,0 0,0 0,0 1,-1-1,1-1,-1 1,0 0,0 0,0 0,0 0,-1 0,1 0,-1 0,0 0,0 0,0 1,0-1,0 0,-1 0,1 1,-1-1,0 1,1-1,-1 1,0 0,-1-1,1 1,0 0,-1 1,1-1,-1 0,1 1,-1-1,0 1,0 0,0 0,1 0,-1 0,0 0,0 1,0 0,0-1,0 1,-1 0,1 0,0 1,-1-1,-9 4,0 1,1 0,-1 1,2 0,-1 1,0 0,1 1,1 0,-1 0,2 2,-1-1,1 1,0 0,1 1,0 0,1 0,0 1,1 0,-4 11,6-17,0-1,0 1,1-1,0 1,0 0,1 0,0 1,0-1,0 0,1 1,0-1,0 1,0 0,1-1,0 1,0-1,1 1,0 0,0-1,1 1,-1-1,1 0,1 0,-1 1,1-1,0-1,1 1,-1 0,1-1,0 0,0 0,1 0,0 0,-1-1,2 1,2 1,97 30,-82-35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03.6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1,'-4'10,"-3"7,1 6,1 4,2 3,6-10,2-7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04.1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06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1,'4'7,"0"0,-1 0,1 1,-1-1,-1 1,1 0,-1 0,-1 0,0 0,0 0,0 0,-1 0,0 0,-1 6,1 2,0-8,2 32,-2 0,-1 1,-3-1,-4 21,6-56,-2 11,1-1,0 1,0 0,2 0,0 0,1 0,0 0,4 16,1-14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07.8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89,'28'-4,"16"-3,3 1,0 2,-4 0,-4 2,-5 1,-2 0,-2 1,-2 1,-10-1,-13 0,-8-4,-7-3,-7-3,-6-2,1-2,5 1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08.3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1,'-5'0,"-1"5,0 6,1 6,2 1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07.3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 19,'-12'31,"0"2,3-1,0 2,2-1,2 1,1 0,2 0,1 0,1 0,4 18,42-211,57-1,-98 152,1-1,0 1,0 1,1-1,0 1,1 0,-1 1,1 0,0 0,1 0,2 0,-9 6,0-1,0 1,1 0,-1 0,0 0,0 1,0-1,0 0,1 1,-1 0,0-1,0 1,0 0,0 0,0 0,0 0,-1 0,1 0,0 1,0-1,-1 1,1-1,-1 1,1 0,-1-1,0 1,0 0,0 0,8 8,6 5</inkml:trace>
  <inkml:trace contextRef="#ctx0" brushRef="#br0" timeOffset="1183.127">457 244,'-5'5,"-1"1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13.4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0 404,'121'-254,"-119"249,0 0,1 0,0 1,-1-1,1 1,1 0,-1 0,1 0,-1 0,1 0,0 1,1 0,-1 0,0 0,1 0,0 1,0 0,4-2,-6 6,-1-1,1 1,-1 0,1 0,-1 0,1 1,-1-1,0 1,0-1,0 1,0-1,-1 1,1 0,-1 0,0 0,0 0,0 0,0 0,0 0,0 0,-1 1,0-1,1 0,-1 0,-1 1,1-1,0 0,-1 0,1 0,-2 2,2 0,-1 27,0-26,0 1,0-1,1 0,0 0,0 1,0-1,1 0,0 0,0 0,1 1,0-1,0 0,0-1,1 1,1 2,-2-8,0 1,1-1,-1 1,1-1,-1 0,1 0,-1 0,1 0,-1 0,1 0,-1-1,1 1,-1-1,1 0,-1 0,0 0,1 0,-1 0,0 0,0 0,0-1,0 1,0-1,0 0,0 0,-1 1,1-1,-1 0,1 0,-1-1,0 1,1 0,-1 0,0-1,-1 1,1 0,0-1,-1 1,1-2,2 0,128-210,-106 185,-24 29,-1-1,0 1,1-1,-1 1,0-1,1 1,-1-1,1 1,-1 0,0-1,1 1,-1 0,1-1,0 1,-1 0,1 0,-1-1,1 1,-1 0,1 0,-1 0,1 0,0 0,-1 0,1 0,-1 0,1 0,0 0,-1 0,1 0,-1 0,1 0,0 1,-1-1,1 0,-1 0,1 1,-1-1,1 0,-1 1,1-1,-1 0,0 1,1-1,-1 1,1-1,-1 1,0-1,1 1,-1-1,0 1,0-1,0 1,1-1,-1 1,0 0,0-1,0 1,-14 101,4 104,21-161,-4-27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13.7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0,'-5'29,"-1"14,5 0,2-3,2-7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13.9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1,'-5'0,"4"0,1 0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09.4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85 105,'-17'255,"-21"-29,11-111,25-93</inkml:trace>
  <inkml:trace contextRef="#ctx0" brushRef="#br0" timeOffset="500.832">284 77,'117'-62,"-116"60,0 1,1 0,-1-1,1 1,0 0,-1 0,1 0,0 0,-1 1,1-1,0 0,0 1,0-1,0 1,-1 0,1-1,0 1,0 0,0 0,0 0,0 1,0-1,0 0,0 1,-1-1,1 1,0 0,0-1,-1 1,1 0,0 0,-1 0,1 0,-1 0,1 1,-1-1,1 0,-1 1,0-1,0 1,0-1,0 1,0 0,0-1,0 1,-1 0,1 0,0 0,-1 0,0-1,1 1,-1 0,0 0,0 1,-46 79,40-77,1 1,1 0,-1 0,1 0,0 0,0 1,1 0,0 0,0 0,1 0,0 0,0 0,2-5,1 1,-1-1,1 0,0 0,0 0,0 0,0-1,0 1,0 0,0 0,1-1,-1 1,0 0,1-1,0 0,-1 1,1-1,0 0,-1 0,1 0,0 0,0 0,0 0,0 0,0-1,0 1,0-1,0 1,1-1,-1 0,0 0,0 0,0 0,0 0,0-1,2 1,20 0</inkml:trace>
  <inkml:trace contextRef="#ctx0" brushRef="#br0" timeOffset="3001.971">1073 274,'-54'66,"-117"67,5-12,165-121,-1 1,1 0,-1 0,1 0,-1 0,1 0,0 0,0 1,0-1,0 0,0 1,0-1,0 0,0 1,0 0,0-1,1 1,-1-1,1 1,-1 0,1-1,0 1,-1 0,1-1,0 1,0 0,0-1,1 1,-1 0,0 0,1-1,-1 1,1-1,-1 1,1 0,0-1,-1 1,1-1,0 1,0-1,0 0,0 1,1-1,-1 0,0 0,0 0,1 0,-1 0,1 0,-1 0,1 0,-1-1,1 1,0 0,-1-1,1 0,-1 1,1-1,0 0,0 0,-1 0,1 0,1 0,256 1,-119-2,-137 1,-1-1,0 1,0 0,-1-1,1 0,0 1,0-1,0 0,0 0,0 0,-1 0,1 0,0 0,-1-1,1 1,-1-1,0 1,1-1,-1 1,0-1,0 0,0 0,0 1,0-1,0 0,-1 0,1 0,-1 0,1 0,-1 0,0 0,0 0,1 0,-1 0,-1 0,1 0,0 0,-15-80,15 81,-80-314,76 291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7:38.9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0 402,'16'-1,"-1"0,0-1,0-1,-1 0,1-1,0-1,-1 0,0-1,0 0,-1-2,0 1,0-1,9-9,147-143,-86 73,10 10,-90 76,0 1,-1 0,1 0,-1 0,1 0,0 0,-1 0,1 1,-1-1,1 1,-1 0,1-1,-1 1,1 0,-1 1,0-1,1 0,-1 1,0-1,0 1,0 0,0 0,-1-1,1 1,0 0,-1 1,1-1,-1 0,0 0,0 1,0-1,0 0,0 1,0-1,0 1,-1 0,0-1,1 1,-1-1,0 1,0 0,0-1,-1 1,1 1,3 8,4 18,0 1,-2 0,-2 0,0 0,-2 0,-2 1,-2 13,3-39,-1-1,0 1,-1-1,1 0,-1 0,0 1,0-1,0-1,-1 1,0 0,0 0,0-1,-1 0,1 0,-1 0,0 0,0 0,0-1,-1 1,1-1,-1-1,0 1,0 0,0-1,0 0,0 0,0-1,-1 0,1 0,0 0,-1 0,1-1,-1 0,1 0,-5 0,-4 1,0-1,0 0,1 0,-1-1,0-1,1-1,-1 0,1 0,0-1,0-1,-11-5,10 0</inkml:trace>
  <inkml:trace contextRef="#ctx0" brushRef="#br0" timeOffset="548.578">1327 64,'-60'8,"1"2,0 3,1 2,-32 15,81-28,1 1,-1 0,1 1,0 0,0 0,0 0,1 1,-1 1,1-1,0 1,1 0,0 1,0 0,0-1,0 2,1-1,1 1,-1 0,1 0,0 0,1 0,0 1,0 0,1-1,0 1,1 0,0 0,0 0,1 0,0 0,0 0,1 0,1 0,-1-5,1 1,-1-1,1 0,0 0,1 0,-1 0,1 0,-1-1,1 1,0-1,1 1,-1-1,0 0,1-1,0 1,0-1,0 1,0-1,0 0,0 0,0-1,1 1,-1-1,1 0,-1 0,1-1,-1 1,1-1,-1 0,3-1,7 0,0-1,0 0,0-1,-1-1,1 0,-1-1,0-1,0 0,3-2,2-2,1-1,-1 0,-1-2,0 0,-1-1,0 0,-1-2,-1 1,0-2,-2 0,1-1,-2 0,-1 0,0-1,-1-1,2-7,-15 45,1 1,1-1,1 1,1 0,0-1,1 1,1 0,1-1,1 1,0-1,5 11,-7-24,1-1,-1 0,1 0,0 1,0-2,1 1,-1 0,1-1,0 1,0-1,0 0,0-1,0 1,1-1,-1 1,1-1,-1-1,1 1,0-1,0 0,0 0,0 0,0 0,0-1,0 0,0 0,2-1,17 1</inkml:trace>
  <inkml:trace contextRef="#ctx0" brushRef="#br0" timeOffset="1033.456">1694 64,'-4'12,"-4"3,2 0,0 1,0 0,2 1,0-1,1 1,0-1,1 1,1 0,1 0,1 0,0 0,2 6,-3-20,1 0,1 1,-1-1,0 0,1 0,0 0,-1 0,1 0,0 0,1-1,-1 1,0-1,1 1,-1-1,1 0,0 0,0 0,0 0,0-1,0 1,0-1,0 0,1 0,-1 0,0 0,1 0,-1-1,0 1,1-1,-1 0,1 0,-1 0,1-1,-1 1,0-1,1 0,-1 0,0 0,1 0,-1-1,0 1,0-1,0 0,2-2,26-16,-1-2,-1 0,-1-3,-2 0,3-4,-12 11,-16 17,-1 0,0 1,1-1,-1 0,0 0,1 1,-1-1,1 0,0 0,-1 1,1-1,-1 1,1-1,0 1,-1-1,1 1,0-1,0 1,-1-1,1 1,0 0,0-1,0 1,0 0,-1 0,1 0,0 0,0 0,0 0,0 0,0 0,-1 0,1 0,0 0,0 0,0 1,0-1,-1 0,1 1,0-1,0 1,-1-1,1 0,0 1,-1 0,1-1,0 1,-1-1,1 1,-1 0,1-1,-1 1,1 0,-1 0,1-1,-1 1,0 0,0 0,1 0,-1 0,0-1,0 1,0 0,0 0,0 0,0 0,0 0,0 0,2 10,-3-4,1 1,0-1,1 0,0 0,0 0,0 0,1 0,0 0,0-1,1 1,0-1,0 1,1-1,-1 0,1 0,1 0,-1-1,1 0,0 0,0 0,1 0,-1-1,1 1,0-2,3 3,-1-4,-1-1,0 0,1 0,-1-1,1 0,-1 0,1-1,-1 0,1 0,-1-1,0 0,1 0,-1-1,0 1,-1-2,1 1,0-1,-1 0,0 0,0-1,3-2,105-127,-77 84,46-63,-69 89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32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32.4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33 143,'-10'28,"-2"15,4 0,5-7</inkml:trace>
  <inkml:trace contextRef="#ctx0" brushRef="#br0" timeOffset="511.921">484 1,'-12'5,"0"1,0 1,1 0,0 0,0 1,1 0,0 1,0 0,1 1,-2 2,10-9,0 0,0 0,1 0,-1 1,1-1,0 0,0 0,0 0,0 0,1 1,-1-1,1 0,-1 0,1 0,0 0,1 0,-1 0,0-1,1 1,-1 0,1 0,0-1,0 1,0-1,0 0,1 0,-1 0,1 0,-1 0,1 0,0 0,-1-1,1 0,0 1,0-1,0 0,2 0,19 16,-22-15,1 0,-1 0,0 0,1 0,-1 0,0 0,0 1,0-1,-1 1,1-1,-1 1,1 0,-1-1,0 1,0 0,0 0,0 0,-1 0,1 0,-1 0,0 0,0 0,0 0,0 0,0 0,-1 0,1 0,-1 0,0 0,0 0,0 0,0 0,0-1,-1 1,1 0,-1-1,0 1,0-1,0 0,0 1,-1-1,-2 5,0-1,-1 0,0 0,0 0,-1-1,0 0,0 0,0-1,0 0,0 0,-1 0,0-1,0 0,0-1,0 0,0 0,-1-1,1 0,0 0,-1-1,1 0,-1-1,-2 0,-6-4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30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0 622,'2'-17,"1"1,0 0,1 0,1 0,0 0,1 1,1 0,0 0,2-2,5-13,3 0,2 0,0 1,2 2,1 0,1 1,1 1,20-15,-38 32,1 1,0 0,1 1,-1 0,1 0,0 1,1 0,0 0,-1 1,1 0,1 0,-1 1,0 0,1 1,3 0,-11 2,0 1,0-1,0 1,0 0,-1-1,1 1,0 0,0 0,-1 1,1-1,0 0,-1 0,1 1,-1-1,0 1,0 0,1-1,-1 1,0 0,0-1,0 1,-1 0,1 0,0 0,-1 0,1 0,-1 0,0 0,1 0,-1 0,0 0,0 0,0 0,-1 2,-9 70,7-65,-7 60,10-68,0 1,0-1,0 1,1-1,-1 0,0 1,1-1,-1 0,1 1,-1-1,1 0,0 0,0 1,-1-1,1 0,0 0,0 0,0 0,0 0,0 0,0 0,0 0,1-1,-1 1,0 0,0-1,1 1,-1-1,0 1,1-1,-1 0,1 1,-1-1,0 0,1 0,-1 0,1 0,-1 0,0 0,1-1,-1 1,1 0,-1-1,1 1,6-3,0 0,0-1,0 0,0 0,-1 0,1-1,-1 0,0-1,-1 0,0 0,1-1,30-24,30-21,90-56,-155 107,-1 0,1-1,0 1,-1 0,1 0,0 0,0 1,-1-1,1 0,0 1,0-1,0 1,0-1,0 1,0 0,0 0,0 0,0 0,0 0,0 0,0 1,0-1,0 1,0-1,-1 1,1 0,0 0,0-1,0 1,-1 1,1-1,-1 0,1 0,-1 1,1-1,-1 0,0 1,1 0,-1-1,0 1,0 0,0-1,0 1,-1 0,1 0,0 0,-1 0,1 0,-1 0,0 0,2 12,-1 1,-1-1,-1 1,0-1,0 0,-1 1,-1-1,-1 0,-3 10,6-23,-10 65,11-66,0 1,0-1,0 0,0 1,0-1,0 1,0-1,1 1,-1-1,0 0,0 1,0-1,1 1,-1-1,0 0,0 1,1-1,-1 0,0 1,1-1,-1 0,1 0,-1 1,0-1,1 0,-1 0,1 0,-1 1,1-1,-1 0,0 0,1 0,-1 0,1 0,-1 0,1 0,-1 0,1 0,-1 0,0 0,1 0,-1 0,1-1,-1 1,1 0,-1 0,0 0,1-1,-1 1,1 0,-1 0,0-1,1 1,-1 0,0-1,0 1,1 0,-1-1,0 1,12-7</inkml:trace>
  <inkml:trace contextRef="#ctx0" brushRef="#br0" timeOffset="453.694">1383 86,'-32'21,"1"2,1 0,1 2,1 2,1 0,2 2,-1 2,23-27,0-1,0 1,0-1,0 1,1 0,0 0,0 1,0-1,0 0,1 1,0-1,-1 1,2-1,-1 1,0-1,1 1,0 0,0-1,1 1,-1 0,1-1,0 1,0-1,0 1,1-1,-1 0,1 1,0-1,1 0,-1 0,3 3,0-6,0 1,0-1,0 0,0 0,0 0,1-1,-1 0,0 0,0 0,0-1,0 0,0 0,0 0,0 0,0-1,0 0,0 0,0 0,-1 0,1-1,-1 0,0 0,0 0,0-1,0 1,-1-1,3-2,134-156,-140 162,1-1,-1 0,1 1,-1-1,1 0,-1 1,1-1,-1 1,1-1,0 1,-1-1,1 1,0 0,-1-1,1 1,0 0,0-1,-1 1,1 0,0 0,0 0,0 0,-1 0,1 0,0 0,0 0,-1 0,1 0,0 0,0 0,0 0,-1 1,1-1,0 0,-1 1,1-1,0 0,0 1,-1-1,1 1,-1-1,1 1,-1 0,1-1,-1 1,1-1,-1 1,1 0,-1-1,0 1,1 0,-1 0,0-1,1 1,-1 0,0 0,0-1,0 1,0 0,0 0,14 55,-13-50,-1-1,0 0,1 0,-1 0,1 0,0 0,1 0,-1 0,1-1,0 1,0 0,1-1,-1 1,1-1,0 0,0 0,1 0,-1 0,1-1,-1 0,1 1,0-1,1 0,-1-1,0 1,1-1,0 0,-1 0,1 0,2 0,13-4</inkml:trace>
  <inkml:trace contextRef="#ctx0" brushRef="#br0" timeOffset="818.788">2032 30,'-3'1,"-15"6,1 0,-1 1,1 1,0 0,1 2,0 0,1 0,-13 14,27-24,-1 1,0-1,1 1,-1 0,1 0,-1 0,1 0,0 0,0 0,0 0,0 0,0 0,1 0,-1 1,1-1,-1 0,1 0,0 1,0-1,0 0,0 1,0-1,0 0,1 1,-1-1,1 0,0 0,0 0,-1 1,1-1,1 0,-1 0,0 0,0 0,1-1,-1 1,1 0,-1-1,1 1,0 0,0-1,0 0,0 0,0 1,0-1,0 0,0-1,0 1,2 0,-2 0,0-1,0 1,1 0,-1 0,0 0,0 0,0 0,0 0,-1 1,1-1,0 1,0-1,-1 1,1-1,-1 1,0 0,1 0,-1 0,0 0,0 0,0 0,0 0,0 0,-1 0,1 0,-1 1,1-1,-1 0,0 0,0 1,0-1,0 0,0 0,-1 1,1-1,0 0,-1 0,0 0,0 1,0-1,1 0,-2 0,1 0,0 0,0-1,-1 1,1 0,-1 0,1-1,-1 1,0-1,-1 1,-105 51,72-40,18-6</inkml:trace>
  <inkml:trace contextRef="#ctx0" brushRef="#br0" timeOffset="1181.428">2343 1,'-23'14,"-135"104,157-117,-1-1,1 1,-1-1,1 1,-1 0,1 0,0 0,0 0,-1 0,1 0,0 0,0 0,0 1,0-1,0 0,0 0,1 1,-1-1,0 1,1-1,-1 1,1-1,-1 1,1-1,0 1,0 0,0-1,0 1,0-1,0 1,0-1,0 1,0 0,1-1,-1 1,1-1,-1 1,1-1,0 1,-1-1,1 0,0 1,0-1,0 0,0 0,0 1,0-1,0 0,1 0,-1 0,0 0,1-1,-1 1,0 0,1-1,-1 1,1 0,65 35,-65-35,-1 0,0 0,0 1,0-1,0 0,0 1,0-1,0 1,0-1,0 1,-1 0,1-1,-1 1,1 0,-1-1,0 1,0 0,1-1,-1 1,0 0,-1 0,1-1,0 1,0 0,-1-1,1 1,-1 0,1-1,-1 1,0-1,0 1,0-1,0 1,0-1,0 1,0-1,0 0,0 0,-1 1,1-1,0 0,-1 0,1 0,-9 6,0 0,0 0,-1-1,1 0,-1 0,0-1,-1-1,1 0,-1-1,-11 2,-3 0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28.4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677 191,'-22'132,"-4"-18,-6-3,-19 41,-25-20,68-117</inkml:trace>
  <inkml:trace contextRef="#ctx0" brushRef="#br0" timeOffset="298.846">198 219,'48'-3,"-1"-2,0-3,0-1,34-12,-31 8,383-108,-340 109,-92 13,1 1,-1-1,0 0,1 1,-1-1,0 1,0-1,0 1,0 0,-1-1,1 1,0 0,-1-1,1 1,-1 0,0 0,1 0,-1 0,0-1,0 1,0 0,0 0,-1 0,1 0,0 0,-1-1,1 1,-1 0,0 0,1-1,-1 1,0 0,0-1,0 1,0-1,-1 1,1-1,0 0,-1 1,1-1,-1 0,-14 17</inkml:trace>
  <inkml:trace contextRef="#ctx0" brushRef="#br0" timeOffset="534.222">0 925,'39'-5,"40"-11,18-8,2-4,-8 2,-8 6,-9 1,-13 4,-6 1,-9 1,-7 4,-5 3,-8 3</inkml:trace>
  <inkml:trace contextRef="#ctx0" brushRef="#br0" timeOffset="1158.65">1299 361,'29'-29,"11"-9,-2-1,-2-2,-1-2,-2-1,11-22,-30 11,-15 54,0 1,0-1,1 1,-1-1,0 1,0-1,0 1,0 0,0-1,0 1,0 0,0 0,0 0,0-1,0 1,0 0,0 0,0 1,0-1,0 0,0 0,0 0,0 1,0-1,0 0,1 1,-1-1,0 1,0-1,0 1,0 0,1-1,-1 1,0 0,1-1,-1 1,0 0,1 0,-1 0,1-1,-1 1,1 0,-1 0,1 0,0 1,-11 17,1 0,0 0,2 1,1 1,0-1,1 1,2 0,0 0,1 3,-1-3,-25 390,24-372,-1 0,-2 0,-1 0,-9 19,14-48,0 1,-1-1,0 1,0-2,-1 1,0 0,-1-1,0 0,0-1,-1 0,0 0,-1 0,1-1,-2-1,1 1,-1-1,1-1,-3 1,6-4,0 0,0 0,0-1,0 1,0-1,-1-1,1 1,0-1,0 0,-1-1,1 1,0-1,0 0,0-1,0 0,0 0,0 0,0 0,1-1,-1 0,1 0,0-1,-1 1,2-1,-1 0,0-1,1 1,0-1,0 0,0 0,1 0,-1 0,1-1,1 1,-1-1,1 0,0 0,0 0,0 0,1 0,0 0,1-1,-1 1,1 0,0 0,0-1,2-5,1 4,0 0,1 0,0 0,0 0,0 1,1-1,1 1,-1 1,1-1,0 1,0 0,1 0,0 0,0 1,0 0,1 1,3-2,143-57,29 8,-161 47,-2 2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37.6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65 219,'-6'5,"0"1,1-1,0 2,0-1,0 0,0 1,1 0,0 0,1 0,0 1,0-1,0 1,1 0,0 0,1 0,-1 0,2 0,-1 0,1 0,0 0,1 0,0 0,0 0,1 0,-1-3,1-1,0 0,0 1,0-1,0 0,0-1,1 1,0 0,0-1,0 1,0-1,1 0,-1 0,1 0,0 0,0-1,0 0,0 1,0-1,0-1,1 1,-1-1,0 0,1 0,0 0,-1 0,1-1,-1 0,1 0,4 0,5-1,0 0,-1-1,1 0,-1-1,0-1,1 0,-2-1,1 0,11-7,-11 4,0 0,0 0,-1-1,-1-1,0 0,0 0,-1-1,0-1,3-4,-10 11,1 0,-1 0,-1 0,1-1,-1 1,1-1,-2 1,1-1,-1 0,0 0,0 0,0 0,-1 0,0 0,0 0,0 0,-1 0,0 0,0 0,-1 1,1-1,-1 0,-1 1,-1-5,1 3,-1 0,1 0,-1 1,0-1,-1 1,1 0,-1 1,-1-1,1 1,-1 0,0 0,0 0,0 1,-1 0,1 0,-1 1,0 0,0 0,0 0,-1 1,1 0,0 1,-1 0,0 0,1 0,-1 1,1 0,-1 0,0 1,1 0,-1 1,-6 1,-11 10</inkml:trace>
  <inkml:trace contextRef="#ctx0" brushRef="#br0" timeOffset="365.969">544 134,'1'42,"2"-1,1 1,2-1,2 0,4 7,17 14,-28-61,-1 0,1 1,0-1,0 0,0 0,0 0,1 0,-1 0,0 0,0 0,1 0,-1 0,0 0,1-1,-1 1,1 0,-1-1,1 0,-1 1,1-1,-1 0,1 0,-1 1,1-1,-1 0,1-1,-1 1,1 0,0 0,-1-1,1 1,-1-1,0 1,1-1,-1 0,1 1,-1-1,0 0,1 0,-1 0,8-8,-1-1,0 1,0-1,-1 0,-1-1,0 0,0 0,-1 0,1-4,18-33,14-17,3 2,3 1,23-23,-50 68,-2 4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35.1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57 713,'-5'33,"-1"17,0-2</inkml:trace>
  <inkml:trace contextRef="#ctx0" brushRef="#br0" timeOffset="152.707">1 261,'0'0</inkml:trace>
  <inkml:trace contextRef="#ctx0" brushRef="#br0" timeOffset="603.019">368 402,'44'-58,"-3"-2,-2-3,-3 0,16-45,-37 58,-33 77,5 21,2 2,2-1,2 1,3 0,2 1,1-1,6 32,-3 22,0-24,-4 0,-4-1,-2 0,-12 38,14-85,-2 1,-1-2,-2 1,-1-1,-1-1,-2 0,-1-1,-1-1,-1 0,-2-2,0 0,-24 22,42-45,1-1,0 1,-1-1,1 0,-1 0,0 0,0 0,0 0,0 0,0-1,0 1,0-1,0 1,-1-1,1 0,-1 0,1 0,-1 0,1 0,-1-1,0 1,1-1,-1 1,0-1,1 0,-1 0,0 0,1-1,-1 1,0-1,1 1,-1-1,1 0,-1 0,1 0,-1 0,1-1,0 1,-1-1,1 1,0-1,0 0,0 1,0-2,-2-8,1 0,0-1,1 0,0 0,1 1,0-1,1 0,0 0,1 0,0 0,1 0,1 0,0 1,0-1,1 1,0 0,1 0,0 0,1 1,0 0,2-1,179-285,-175 276,1 0,1 1,0 1,2 0,0 0,1 2,4-2,3 0</inkml:trace>
  <inkml:trace contextRef="#ctx0" brushRef="#br0" timeOffset="887.255">762 627,'-12'37,"0"-1,3 1,1 1,1 0,1 24,5-58,1 0,0-1,0 1,0 0,1-1,-1 1,1 0,0-1,0 1,0-1,0 1,1-1,-1 1,1-1,0 0,0 0,0 0,1 0,-1 0,1 0,-1-1,1 1,0-1,0 0,0 0,0 0,1 0,-1 0,0-1,1 0,-1 1,1-1,0 0,-1-1,1 1,0-1,-1 1,1-1,0 0,-1-1,1 1,0-1,-1 1,1-1,0 0,-1 0,1-1,-1 1,2-2,5-2,1 0,-1-1,0 0,-1-1,1 0,-1-1,-1 0,1 0,-1-1,-1 0,0-1,0 1,-1-1,0-1,-1 1,0-1,0 0,-1 0,-1 0,0 0,0-1,-1 0,-1 1,0-1,0 0,-1 0,-1 1,0-2,1 9,-1-1,1 0,-1 0,0 1,0-1,-1 0,1 1,-1 0,0-1,0 1,-1 0,1 0,-1 0,0 0,0 0,0 1,0-1,-1 1,0 0,1 0,-1 0,0 1,0-1,-1 1,1 0,0 0,-5-1,-9 3</inkml:trace>
  <inkml:trace contextRef="#ctx0" brushRef="#br0" timeOffset="1151.261">1129 967,'-4'-24,"2"-23,2-7,6 5,2 6,4 5,1 5,2 8,-1 3,2 1,2 3,-1 6</inkml:trace>
  <inkml:trace contextRef="#ctx0" brushRef="#br0" timeOffset="1655.608">1299 910,'117'-222,"-55"153,-60 67,0 0,0 0,0 1,0-1,0 1,0 0,0-1,1 1,-1 0,0 0,1 0,-1 1,1-1,-1 1,1-1,-1 1,1 0,-1 0,1 0,-1 0,1 0,-1 1,1-1,-1 1,1-1,-1 1,1 0,-1 0,0 0,0 0,1 1,-1-1,0 1,0 0,1 1,-1 0,0 0,-1 0,1 1,-1-1,1 0,-1 1,0 0,0-1,-1 1,1-1,-1 1,1 0,-1 0,0-1,-1 1,1 0,-1-1,1 1,-1-1,0 1,-1-1,0 3,1-2,-1 0,1 0,0 0,0 0,1 1,-1-1,1 0,0 0,0 0,1 1,-1-1,1 0,0 0,0 0,0 0,0 0,1 0,0 0,0-2,-1-1,1-1,0 1,0 0,0 0,0-1,0 1,-1-1,1 1,0-1,0 0,0 0,0 0,0 0,0 0,0 0,0-1,0 1,0-1,0 1,0-1,0 0,0 0,-1 1,1-1,0-1,-1 1,1 0,0 0,-1-1,0 1,1 0,0-2,3 0,116-100,-120 102,-1 0,1-1,1 1,-1 0,0 0,0-1,0 1,1 0,-1 0,1 1,-1-1,0 0,1 0,0 1,-1-1,1 1,-1-1,1 1,0-1,-1 1,1 0,0 0,-1 0,1 0,0 0,-1 0,1 1,0-1,-1 1,1-1,-1 1,1-1,-1 1,1 0,-1 0,1 0,-1 0,0 0,1 0,-1 0,0 0,0 0,0 0,0 1,0-1,0 1,0-1,0 1,-1-1,1 1,0-1,-1 1,1-1,-1 1,0 0,0-1,1 1,-1 0,0-1,-19 164,24-147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34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60,'-23'88,"20"-74,0 1,1 1,1-1,0 0,1 0,1 0,0 1,1-1,3 10,-4-21,1-1,-1 1,1-1,0 1,0-1,1 0,-1 1,1-1,-1 0,1-1,0 1,0 0,0-1,1 0,-1 1,0-1,1-1,0 1,-1 0,1-1,0 0,0 0,-1 0,1 0,0-1,0 1,0-1,0 0,0 0,0-1,0 1,0-1,0 0,0 0,0 0,1-1,7-2,-1 0,0-1,0 0,0-1,-1 0,1-1,-2 0,1-1,-1 0,0 0,4-5,-1-4,0 0,-1 0,0-1,-1 0,-2-1,0 0,-1-1,0 0,-2 0,3-18,-8 2,-3 30</inkml:trace>
  <inkml:trace contextRef="#ctx0" brushRef="#br0" timeOffset="665.232">427 399,'168'-223,"-69"61,-89 149,-9 20,-9 29,6-27,-4 21,2 0,0 0,2 1,2-1,2 24,-1-50,0-1,0 0,0 0,1 0,-1 0,1 0,0 0,0 0,0-1,0 1,1-1,-1 1,0-1,1 0,0 0,0 0,-1 0,1-1,0 1,0-1,1 1,-1-1,0 0,0-1,1 1,-1 0,0-1,1 0,-1 0,0 0,1 0,-1 0,0-1,1 1,-1-1,0 0,1 0,-1 0,0 0,0-1,0 1,0-1,0 0,-1 0,1 0,0 0,-1-1,0 1,1-1,0-1,14-11,-2 0,0-1,0 0,-2-2,0 1,-1-2,-1 1,0-2,-2 1,0-1,-1-1,1-7,-7 3,-4 23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45.9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25 280,'2'3,"-1"0,0 0,1 0,0 0,-1 0,1-1,0 1,0-1,1 1,-1-1,0 0,1 0,0 0,-1 0,1 0,0-1,0 1,0-1,0 0,0 0,0 0,0 0,3 0,2 1,0-1,0 0,0 0,0-1,-1 0,1 0,0-1,0 0,0 0,0-1,-1 0,1 0,-1-1,1 0,-1 0,0-1,0 0,-1 0,1-1,-1 0,0 0,0 0,-1-1,1 0,-1 0,0 0,-1 0,0-1,0 0,0 0,-1 0,0-1,0 1,-1 0,2-5,-4 9,0 1,0 0,0 0,-1 0,1 0,0 0,-1 0,1 0,-1 0,1 0,-1 0,0 0,0 1,0-1,0 0,0 0,-1 1,1-1,0 1,-1-1,1 1,-1-1,0 1,1 0,-1 0,0 0,0 0,0 0,0 0,0 1,0-1,0 0,0 1,0 0,0-1,0 1,-77 8,66-4,0 2,0 0,1 0,-1 1,2 1,-1 0,1 1,0 0,1 0,0 1,0 1,1 0,1 0,-1 1,-1 4,9-12,-1 0,1 1,0-1,0 1,1-1,-1 1,1-1,0 1,0-1,1 1,-1-1,1 1,0-1,0 0,1 1,-1-1,1 0,0 0,0 0,0 0,1 0,-1 0,1-1,0 1,0-1,0 0,0 0,1 0,-1 0,1 0,4 1,4 5,0-2,1 0,0 0,0-1,0 0,1-2,0 1,0-2,8 2,-2-3,-1 0,1-1,-1-1,1 0,-1-2,0 0,1-2,-1 0,0 0,-1-2,1-1,-1 0,-1-1,1-1,11-8,0 1,-2-2,0 0,-1-1,-1-2,-1-1,-1 0,0-2,-2-1,-1 0,-1-2,4-9,-1-49,-21 83,-1 0,0 0,0 0,0 0,0 0,0 0,0 1,0-1,-1 0,1 0,-1 0,1 0,-1 0,0 1,0-1,1 0,-1 1,-1-1,1 1,0-1,0 1,0-1,-1 1,1 0,-1-1,1 1,-1 0,1 0,-1 0,0 0,0 1,1-1,-1 0,0 1,0-1,0 1,0 0,1-1,-1 1,0 0,0 0,0 0,0 1,-4 0,0 0,1 0,0 1,-1 0,1 0,0 1,0-1,0 1,0 0,0 0,1 1,-1 0,1-1,0 1,0 1,1-1,-1 1,1-1,0 1,0 0,0 0,1 0,0 0,-1 2,5-3,-1 0,1 1,0-1,0 0,1 0,-1 0,1 0,0 0,0-1,0 1,0-1,0 0,1 0,0 0,0 0,-1-1,1 1,1-1,-1 0,0 0,1-1,-1 1,0-1,1 0,0 0,-1-1,2 1,3 1,102 40,-107-40,0 0,0 1,-1 0,1 0,-1 0,0 0,0 1,0-1,0 1,0 0,-1 0,0 0,0 0,0 0,0 0,-1 0,1 1,-1-1,0 1,-1-1,1 1,-1-1,0 1,0 2,-2 5,0 0,-1-1,0 1,-1-1,-1 0,0 0,0 0,-1 0,-6 8,-15 32,21-38,-21 64,27-75,0 0,-1 0,1 0,0 0,1 0,-1 0,0 0,1 0,-1-1,1 1,-1 0,1 0,0 0,0-1,0 1,0 0,0-1,0 1,0-1,1 1,-1-1,1 1,-1-1,1 0,-1 0,1 0,0 0,-1 0,1 0,0 0,0-1,-1 1,1-1,0 1,0-1,0 1,0-1,1 0,21 3,0-3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47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 88,'40'-16,"-13"3,0 2,1 0,0 2,1 2,-1 0,2 2,-1 1,19 0,-46 4,0 0,0 0,0 0,0 0,0 0,0 0,0 1,0-1,0 1,0-1,0 1,-1 0,1-1,0 1,0 0,0 0,-1 1,1-1,-1 0,1 1,-1-1,1 0,-1 1,0 0,1-1,-1 1,0 0,0-1,-1 1,1 0,0 0,0 0,-1 0,1 0,-1 0,0 0,0 0,1 0,-1 0,-1 0,1 0,0 0,0 0,-1 0,0 2,-36 86,18-59,-2-1,0-1,-2 0,-23 20,-96 103,129-141,3-4,1 0,0 0,0 1,1 1,0-1,0 1,1 1,0-1,1 1,-1 3,6-11,0 1,0-1,1 1,-1-1,1 1,0 0,0-1,0 1,0 0,0-1,0 1,1-1,-1 1,1-1,0 1,0-1,0 1,0-1,0 1,0-1,1 0,-1 0,1 0,-1 0,1 0,0 0,0 0,0 0,0-1,0 1,0-1,1 1,1 0,86 29,-85-29,18 4,1-1,-1 0,1-2,1-1,-1-1,0 0,0-2,0-1,0-1,0-1,1-2,-2-4,-5-2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47.2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26,'19'0,"21"0,8 0,-4-5,-5-1,-3 0,-4 1,-8 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7:57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430 28,'-6'-4,"-1"1,1-1,-1 1,0 1,0-1,0 1,-1 0,1 1,0-1,-1 1,1 1,-1 0,1 0,-1 0,1 1,-1 0,-2 1,-8 4,0 1,1 1,0 1,0 0,1 1,0 1,1 1,0 0,1 0,0 3,12-14,-8 7,1 1,-1 0,1 0,1 1,0 0,0 0,1 1,0 0,1 1,0 0,1-1,0 2,1-1,0 0,1 1,1 0,0 0,0 12,1-20,0 0,0 0,1 0,-1 1,1-1,1 0,-1 0,1 0,0 0,0 0,0 0,1-1,-1 1,1 0,0-1,1 1,-1-1,1 1,0-1,0 0,0 0,1-1,-1 1,1-1,0 1,0-1,0 0,1-1,1 2,2-2,0 1,0-1,0-1,1 0,-1 0,0-1,1 0,-1 0,0-1,1 0,-1 0,0-1,0 0,0-1,0 1,0-2,-1 1,1-1,-1 0,4-3,8-6,0 0,-2-2,1 0,-2 0,0-2,12-16,52-74,-78 105,-2 1,-1 0,1 0,0 0,0 1,0-1,0 0,0 0,1 0,-1 0,0 0,0 1,1-1,-1 0,0 0,1 0,-1 1,0-1,1 0,-1 0,1 1,0-1,-1 0,1 1,-1-1,1 1,0-1,0 1,-1-1,1 1,0-1,0 1,0 0,-1 0,1-1,0 1,0 0,0 0,0 0,-1 0,1 0,0 0,0 0,0 0,0 0,0 0,0 0,-1 1,1-1,0 0,0 1,0-1,-1 0,1 1,0-1,0 1,-1-1,1 1,-1 0,1-1,0 1,-1 0,1 0,7 19,-3-3,1 0,1-1,1 0,0 0,1 0,1-1,0 0,1-1,0-1,13 13,114 59,-114-75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50.5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318 474,'-14'0,"1"1,-1 0,0 1,0 1,1 0,0 0,-1 1,1 1,1 1,-1-1,1 2,0 0,0 0,1 1,0 1,0 0,1 0,0 1,1 0,0 1,1 0,0 0,0 1,2 0,-1 0,-1 6,6-14,-1-1,1 1,0-1,1 1,-1 0,1 0,-1 0,1 0,1 0,-1 0,0 0,1 0,0 0,0 0,0 0,0 0,1 0,0 1,-1-1,1 0,1 0,-1-1,1 1,-1 0,1 0,0-1,1 1,-1-1,1 0,-1 0,1 1,0-2,0 1,0 0,0-1,1 1,-1-1,1 0,-1 0,1 0,1 0,7-1,-1 1,1-2,0 1,0-2,0 0,-1 0,1-1,0 0,-1-1,1 0,-1-1,0 0,0-1,-1-1,0 1,9-7,140-131,-121 103,-17 19,-2 0,0-2,-2 0,0-2,-1 0,-2 0,-1-1,-1-1,-1 0,-1-1,-1 0,-2 0,-1-1,0-10,-4 32,-1 0,0 1,-1-1,0 0,0 0,0 0,-1 1,0-1,0 0,-1 1,1-1,-2 1,1-1,-1 1,0 0,0 0,0 0,-1 0,0 1,0-1,-1 1,1 0,-1 1,0-1,-1 1,1 0,-1 0,1 0,-1 1,0 0,-1 0,1 0,0 1,-1 0,0 0,1 1,-1 0,0 0,1 1,-1-1,0 2,-3-1,2 3,0-1,0 1,0 0,1 1,0 0,0 0,0 1,0 0,0 0,1 0,0 1,0 0,1 0,0 0,0 1,0 0,1 0,0 0,0 1,1-1,0 1,0 0,1 0,-2 7,1 0,0 0,2 1,-1-1,2 1,0-1,1 1,0-1,2 0,-1 1,2-1,0 0,1-1,0 1,103 159,-30-60,20 71,-85-167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51.5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360 628,'-13'-3,"0"0,0 1,0 0,0 1,0 1,0 0,0 0,0 2,0-1,0 2,0 0,1 0,-1 1,1 1,-4 2,13-6,0 0,1 0,-1 1,1-1,0 1,-1 0,1-1,0 1,0 0,0 1,0-1,0 0,1 0,-1 1,1-1,-1 1,1 0,0-1,0 1,0 0,0 0,1-1,-1 1,1 0,-1 0,1 0,0 0,0 0,1 0,-1-1,1 1,-1 0,1 0,0 0,0-1,0 1,0 0,0-1,1 1,-1-1,1 1,0-1,0 0,0 0,0 0,0 0,0 0,0 0,3 1,4 6,-2-5,0 0,0 1,-1 0,0 0,0 1,0 0,-1 0,1 0,-2 1,1 0,-1-1,0 2,0-1,-1 0,0 1,0 0,0-1,-1 1,-1 0,1 0,-1 0,-1 1,0-1,0 0,0 0,-1 0,0 0,-1 0,0 2,-2-5,0-1,-1 1,0-1,1-1,-1 1,-1-1,1 0,0 0,-1 0,0 0,0-1,1 0,-1-1,0 1,0-1,-1 0,1-1,0 1,0-1,0-1,-1 1,1-1,0 0,-4-1,-5 1,12 2,0 0,0-1,0 0,0 0,0 0,0 0,0 0,0-1,0 1,0-1,1 0,-1 0,0 0,0 0,1 0,-1 0,0-1,1 0,0 1,-1-1,1 0,0 0,0 0,0 0,0-1,0 1,0-1,1 1,-1-1,1 1,0-16</inkml:trace>
  <inkml:trace contextRef="#ctx0" brushRef="#br0" timeOffset="800.498">641 685,'-2'17,"1"1,1-1,1 1,0-1,1 0,1 1,0-1,2 0,0 0,1-1,0 0,7 12,-11-25,0 1,1-1,-1 1,1-1,0 0,0 0,0 0,0-1,0 1,1-1,-1 1,1-1,0 0,0-1,0 1,-1 0,1-1,1 0,-1 0,0-1,0 1,0-1,0 1,1-1,-1-1,0 1,0-1,0 1,0-1,0 0,0-1,0 1,0-1,0 1,0-1,-1 0,1-1,-1 1,1-1,-1 1,0-1,1-2,19-13,-2-1,0 0,-1-2,-1-1,-1 0,-1-2,-1 1,1-5,1-13,-22 54,3-8,-1-1,-1 1,1 0,0 0,1 0,-1 0,1 0,0 0,1 0,-1 0,1 0,0 1,0-1,0 0,1 0,0 1,0-1,0 0,1 0,-1 0,1-1,0 1,1 0,-1-1,1 1,0-1,0 0,1 0,-1 0,1 0,0 0,0-1,0 0,3 2,2-2,0 0,1-1,-1-1,0 1,1-1,-1-1,1 0,-1 0,1-1,-1-1,1 1,-1-1,0-1,0 0,0 0,0-1,0 0,-1 0,5-4,143-115,-40-13,-114 134,0 0,-1 0,1 0,0 0,-1 0,1 0,-1 0,0 0,0 0,0-1,0 1,0 0,0-1,-1 1,1-1,-1 1,1-1,-1 1,0-1,0 1,0-1,-1 0,1 1,-1-1,1 1,-1 0,0-1,0 1,0-1,0 1,0 0,0 0,-1 0,1 0,-1 0,1 0,-1 0,0 0,0 0,0 1,0-1,0 1,0 0,0-1,-1 1,1 0,0 0,-1 0,1 1,-1-1,1 1,-2-1,-2 1,0 0,0 1,0 0,1 0,-1 0,1 1,-1 0,1 0,-1 0,1 0,0 1,0 0,0 0,0 1,1-1,-1 1,1 0,0 0,0 0,0 1,1 0,0-1,0 1,0 0,0 1,1-1,0 0,0 1,0-1,1 1,-1 0,1-1,1 3,3-4,0 1,1-1,-1 0,1 0,0-1,0 1,1-1,-1 0,1 0,0 0,0-1,0 0,0 0,0 0,0 0,0-1,1 0,-1 0,0 0,1-1,-1 0,1 0,-1 0,1-1,-1 1,0-1,1-1,1 0,7 2,-9-1,-1 0,0 0,0 1,0-1,0 1,1 0,-1 1,0-1,0 1,0 0,1-1,-1 2,0-1,0 1,-1-1,1 1,0 0,0 0,-1 1,1-1,-1 1,0-1,0 1,0 0,0 1,0-1,-1 0,0 1,1-1,-1 1,1 3,1 75,-5-73,1 0,-1 0,1 0,1 0,0 0,0-1,1 1,0 0,0-1,1 1,1 1,8 9</inkml:trace>
  <inkml:trace contextRef="#ctx0" brushRef="#br0" timeOffset="1465.91">1939 374,'14'2,"0"-1,0-1,0 0,0-1,0 0,0-1,-1-1,1 0,-1-1,1 0,-1-1,-1 0,1-2,-1 1,0-1,0-1,-1 0,0-1,0 0,-1 0,0-1,-1-1,0 0,4-6,-6 7,0 0,-1 0,0-1,0 0,-1 0,-1 0,0-1,0 1,-1-1,0 0,-1 0,-1 0,0 0,-1 0,0 0,0-1,-2 1,0-5,2 16,-1 0,1 0,0 1,0-1,-1 1,1-1,0 0,-1 1,1-1,0 1,-1-1,1 0,-1 1,1-1,-1 1,0 0,1-1,-1 1,1-1,-1 1,0 0,1 0,-1-1,0 1,1 0,-1 0,0 0,1 0,-1-1,0 1,1 0,-1 0,0 1,0-1,1 0,-1 0,0 0,1 0,-1 1,0-1,1 0,-1 0,0 1,1-1,-1 1,1-1,-1 0,1 1,-1-1,1 1,-1 0,1-1,-1 1,1-1,0 1,-1-1,1 1,0 0,0-1,-1 1,1 0,0 0,-27 41,6 10,3-1,2 2,2 1,3-1,2 2,-1 31,-11 425,-26-128,44-367,0 0,0 0,-2-1,0 1,-1-1,0 0,-1-1,-1 1,-1-1,1-1,-2 0,0 0,-1-1,0 0,-1-1,0 0,0-1,-1 0,-1-1,-12 6,23-13,0-1,-1 0,1 0,-1 0,1 0,-1-1,1 1,-1-1,1 0,-1 0,0 0,1-1,-1 1,1-1,-1 0,1 0,0 0,-1 0,1-1,0 0,0 1,0-1,0 0,0 0,0 0,0-1,1 1,-1-1,1 0,0 1,0-1,0 0,0 0,0 0,0-1,1 1,0 0,0-1,0 1,0-1,0 1,1-1,-1 1,1-1,0 0,0-21,2-1,1 1,1 0,1 0,1 0,1 0,1 1,2 0,0 1,1 0,2 1,3-5,36-63,4 3,3 2,41-42,-56 76,-34 37</inkml:trace>
  <inkml:trace contextRef="#ctx0" brushRef="#br0" timeOffset="2579.465">2560 657,'-23'12,"0"2,0 0,2 2,0 0,0 1,2 1,0 1,2 1,0 0,1 1,-5 9,19-27,0-1,1 1,-1 0,0 0,1-1,0 1,-1 0,1 0,0 1,1-1,-1 0,0 0,1 0,0 1,0-1,0 0,0 0,0 0,1 1,-1-1,1 0,0 0,0 0,0 0,1 0,-1 0,0 0,1 0,0-1,0 1,0 0,0-1,0 0,1 1,-1-1,0 0,1 0,0 0,0-1,-1 1,1-1,0 1,0-1,0 0,0 0,2 0,6-3,0 0,-1-1,1 0,-1-1,0 0,0-1,0 0,0-1,-1 0,0 0,0-1,0 0,-1 0,-1-1,1 0,-1-1,5-6,109-149,-121 163,0 1,0-1,1 0,-1 0,0 0,0 0,1 1,-1-1,1 0,-1 0,0 1,1-1,0 0,-1 1,1-1,-1 0,1 1,0-1,-1 1,1-1,0 1,0-1,-1 1,1 0,0-1,0 1,0 0,-1 0,1-1,0 1,0 0,0 0,0 0,0 0,0 0,-1 0,1 0,0 1,0-1,0 0,0 0,-1 1,1-1,0 0,0 1,-1-1,1 1,0-1,0 1,-1-1,1 1,-1 0,1-1,0 1,-1 0,1-1,-1 1,0 0,1 0,14 57,-12-42,42 76,-43-89,0-1,0 0,0 0,1 0,-1-1,1 1,-1-1,1 1,-1-1,1 0,0 0,0 0,-1 0,1 0,0-1,0 1,0-1,0 0,0 0,0 0,0 0,0-1,0 1,0-1,-1 1,1-1,0 0,0 0,0 0,-1-1,1 1,-1-1,3-1,145-144,-125 129,1 2,0 0,1 2,0 1,26-7,-38 16,6-1,-35-2,6 6,0 1,0 0,0 0,0 1,0-1,0 2,0-1,1 1,-1 0,0 1,1 0,0 0,-1 1,1 0,1 0,-1 0,0 1,1 0,0 0,0 1,1 0,0 0,0 0,0 1,-1 2,5-3,1 1,0 0,0 0,0 0,1 0,0-1,0 1,1 0,0-1,0 1,1-1,-1 0,1 0,1 0,-1 0,1 0,0-1,0 1,1-1,0 0,0 0,0-1,0 0,2 1,-2 0,0-1,0 0,0 0,1 0,0-1,-1 0,1 0,1 0,-1-1,0 0,0 0,1-1,-1 0,1 0,0 0,-1-1,1 0,-1 0,1-1,5 0,129-46,-107 33,4-1,-2-1,0-2,-1-1,0-2,-2-1,-1-2,0-1,-2-1,2-5,-28 27,1 1,-1-1,0-1,0 1,-1 0,1-1,-1 0,0 0,0 0,0 0,-1 0,0-1,0 1,0-1,-1 1,0-1,0 0,0 1,-1-1,0 0,0 0,0 1,-1-1,1 0,-1 0,-1 1,1-1,-2-1,-1 5,-1 0,1 1,-1-1,0 1,0 0,1 0,-1 1,0-1,0 1,0 0,0 0,0 1,0 0,1-1,-1 2,0-1,0 0,1 1,-1 0,1 0,0 0,-1 1,1 0,0-1,0 1,1 1,-1-1,1 0,-2 2,-2 0,0 0,0 0,1 1,-1 0,1 0,0 0,1 1,0 0,0 0,0 0,1 1,0-1,0 1,1 0,0 0,0 1,1-1,0 0,1 1,0 0,0-1,1 1,0-1,0 1,1 0,0-1,0 1,1-1,1 1,-1-1,1 0,1 0,-1 0,1-1,4 6,5 1,1 0,0-1,1 0,1-1,0-1,0-1,1 0,0-1,1-1,0 0,1-2,-1 0,1-1,0 0,0-2,1-1,-1 0,6-1,-1 0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3:07.7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91 22,'-1'-1,"1"0,0 0,-1 0,1 0,0 0,-1 0,1 0,-1 0,0 0,1 0,-1 0,0 0,1 0,-1 1,0-1,0 0,0 1,0-1,0 0,0 1,0-1,0 1,0 0,0-1,0 1,0 0,0-1,0 1,0 0,0 0,0 0,0 0,-1 0,1 0,0 0,0 1,0-1,0 0,0 0,0 1,0-1,0 1,0-1,0 1,0 0,0-1,0 1,1 0,-1-1,0 1,0 0,1 0,-1 0,0 0,1 0,-1 0,1 0,-1 0,1 0,-1 0,1 0,0 0,0 0,-1 0,1 0,0 1,-9 25,1 0,1 0,2 1,1-1,0 1,2 1,2-1,0 0,5 27,-5-51,0 0,1 0,-1 0,1 0,0 0,0 0,0 0,0-1,1 1,0-1,-1 1,1-1,1 1,-1-1,0 0,1 0,0 0,-1 0,1-1,0 1,0-1,1 1,-1-1,1 0,-1 0,1-1,-1 1,1-1,0 0,0 0,0 0,-1 0,1-1,0 1,0-1,0 0,0 0,0-1,0 1,1-1,9-3,0-1,0 0,0 0,-1-1,0-1,-1 0,1-1,-1-1,-1 0,1 0,-2-1,1 0,-1-1,-1 0,0-1,-1 0,0 0,0-1,1-6,44-94,-53 113,0-1,1 0,-1 1,0-1,0 1,0-1,0 0,0 1,1-1,-1 1,0-1,1 0,-1 1,0-1,1 1,-1-1,1 1,-1 0,0-1,1 1,-1-1,1 1,0 0,-1-1,1 1,-1 0,1 0,-1-1,1 1,0 0,-1 0,1 0,-1 0,1 0,0 0,-1 0,1 0,0 0,-1 0,1 0,0 0,-1 0,1 0,-1 1,1-1,-1 0,1 0,0 1,-1-1,1 0,-1 1,1-1,-1 1,1-1,-1 1,0-1,1 1,-1-1,0 1,1-1,-1 1,0-1,1 1,-1 0,0-1,0 1,0-1,0 1,0 0,0-1,18 53,-17-46,0-1,0-1,0 1,0 0,1-1,-1 1,2-1,-1 0,0 1,1-1,0 0,0-1,1 1,-1 0,1-1,0 0,0 0,0 0,1 0,0-1,-1 0,1 0,0 0,0 0,1-1,-1 0,1 0,-1 0,1-1,-1 0,1 0,0 0,0-1,-1 1,1-2,0 1,2-1,3-4,0-2,-1 1,1-1,-1-1,-1 0,1 0,-1-1,-1 0,1-1,-2 0,1 0,-1 0,-1-1,0 0,-1 0,0-1,0 0,-1 0,-1 0,0-2,6-8,12-29,-24 64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3:08.0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0,'-5'34,"-2"15,1 0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3:08.1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3:08.4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0,'5'39,"1"26,0 8,-1-4,-1-9,-2-10,-1-9,-1-6,0 0,-5-1,-1-1,0-2,1-1,1-1,2 0,1-6</inkml:trace>
  <inkml:trace contextRef="#ctx0" brushRef="#br0" timeOffset="251.811">0 424,'43'-10,"24"-3,6 1,-6 2,-8 3,-15 3</inkml:trace>
  <inkml:trace contextRef="#ctx0" brushRef="#br0" timeOffset="681.189">508 0,'0'42,"-1"59,5 0,10 52,-11-135,-3-7,1 0,1-1,-1 1,2 0,-1-1,2 0,-1 0,1 0,1 0,0 0,0-1,1 0,0 0,7 8,-8-15,0-1,0 0,1 0,-1 0,0 0,1-1,-1 0,0 0,1 0,-1-1,0 0,0 0,1 0,-1 0,0-1,0 0,0 0,0-1,-1 1,1-1,-1 0,1 0,-1 0,0-1,0 0,-1 0,3-2,13-8,79-61,-97 74,0 0,0 0,0 0,1 0,-1 0,0 1,1-1,-1 0,0 1,1-1,-1 1,1-1,-1 1,1 0,-1 0,1 0,-1 0,1 0,-1 0,1 0,0 0,-1 0,0 1,1-1,-1 1,1-1,-1 1,1 0,-1-1,0 1,1 0,-1 0,0 0,0 0,0 0,0 0,0 0,0 0,0 1,0-1,0 1,25 68,-16-38,11 10,-9-28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3:14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341 228,'-8'-4,"-1"1,0 0,0 0,0 1,0 0,0 0,0 1,0 0,0 1,-1 0,1 0,0 1,0 1,0-1,0 1,0 1,0 0,0 0,1 0,-1 1,1 1,0-1,0 1,1 1,0 0,-1 0,-2 2,1 1,0 0,1 0,0 0,0 1,1 1,0-1,1 1,0 0,1 0,0 1,1 0,1 0,-1 0,2 0,0 0,0 0,1 1,0 4,2-11,-1 1,1-1,1 0,-1 0,1 0,0 0,0 0,1-1,0 1,0-1,0 1,0-1,1 0,0 0,0 0,0-1,1 0,0 0,0 0,0 0,0 0,0-1,1 0,-1-1,1 1,0-1,0 0,0 0,0-1,0 1,0-1,0-1,1 1,4-1,9-7,1-1,-1-1,-1 0,1-2,-2 0,0-1,0 0,-1-2,0 0,-1-1,2-4,-14 15,37-35,-3-1,-1-1,-3-3,27-42,-58 83,0 0,0 0,-1-1,0 1,0-1,0 0,0 1,0-1,-1 0,1 0,-1 0,0 0,-1 0,1-1,-1 1,1 0,-1 0,0 0,-1-1,1 1,-1 0,0 0,-1-2,1 5,-1 1,0 0,1 0,-1-1,0 1,1 1,-1-1,0 0,1 0,-1 1,0-1,1 1,-1-1,0 1,1 0,-1-1,1 1,-1 0,1 0,0 0,-1 0,1 0,0 1,0-1,0 0,0 1,0-1,0 0,0 1,0-1,0 1,1 0,-1-1,1 1,-1 0,1-1,0 2,-2-1,-3 5,0-1,0 1,1 0,-1 1,2-1,-1 1,1 0,0 0,1 0,-1 0,2 0,-1 0,1 1,1-1,-1 0,1 1,1-1,0 1,0-1,0 0,1 0,0 1,1-1,0-1,0 1,1 0,0-1,0 0,1 1,-1-2,2 1,1 1,1-1,1-1,0 0,0 0,1-1,-1-1,1 1,0-1,1-1,-1 0,1-1,-1 0,1 0,0-1,-1 0,1-1,0 0,0-1,0-1,-1 1,1-1,-1-1,1 0,-1-1,0 0,0 0,0-1,2-2,8-4,-1-1,0 0,0-2,-2 0,0-1,-1-1,0 0,-1-1,-1 0,-1-2,0 1,-1-2,-1 0,-1 0,2-10,-5 14,-4 11,0 0,0-1,-1 1,0-1,0 0,0 0,-1 0,1 0,-2 0,1 0,0 0,-1 0,0 0,-1 0,1 0,-1 0,-1 0,1 0,-1 0,0 0,-1-2,0 7,0 0,0 1,-1-1,1 1,0 0,0 0,0 0,0 0,-1 1,1-1,0 1,0 0,0 0,0 0,0 0,0 0,0 1,1 0,-1-1,0 1,1 0,-1 0,1 0,0 0,0 1,0-1,0 1,0-1,0 1,0 0,1 0,-1 2,-2-2,-3 4,1 0,-1 0,1 1,0-1,1 1,0 0,0 1,0-1,1 1,1 0,-1 0,2 0,-1 1,1-1,1 1,-1-1,2 1,-1-1,1 3,4-7,0-1,0 0,1 0,-1 0,1-1,0 0,-1 1,2-2,-1 1,0 0,0-1,1 0,-1-1,1 1,0-1,0 0,-1 0,1-1,0 1,0-1,0-1,-1 1,1-1,0 0,0 0,-1-1,1 0,2-1,22-5,-26 6,1 0,-1-1,0 1,1 1,0-1,-1 1,1-1,0 1,0 1,-1-1,1 1,0 0,0 0,0 0,0 1,0-1,-1 1,1 0,0 1,-1-1,1 1,-1 0,1 0,-1 0,0 1,0 0,0 0,0 0,0 0,-1 0,1 1,-1-1,0 1,0 0,0 1,8 21,-10-21,0-1,0 1,1 0,-1-1,1 1,0-1,1 0,-1 1,1-1,0 0,0-1,0 1,0 0,1-1,-1 0,1 0,0 0,0 0,0 0,1-1,-1 0,0 0,1 0,-1 0,1-1,0 0,0 0,10 1,0 0,0-2,0 0,0 0,0-2,0 0,0 0,-1-1,1-1,-1-1,0 0,0-1,0 0,-1-1,1-1,9-7,-2 2,-1-1,1-1,-2 0,0-2,-1 0,-1-1,-1-1,0 0,-2-2,0 1,-1-2,-1 0,-1 0,0-4,-10 23,0 1,0 0,0 0,0-1,0 1,-1-1,1 1,-1-1,0 1,0-1,0 1,0-1,0 1,0-1,0 1,-1-1,0 1,1 0,-1-1,0 1,0 0,0-1,-1 1,1 0,0 0,-1 0,1 0,-1 0,0 1,0-1,0 0,1 1,-2-1,1 1,0 0,0-1,0 1,-1 0,1 0,0 1,-1-1,1 0,-1 1,1 0,-1-1,1 1,-1 0,1 0,-1 0,1 1,-1-1,-1 1,-9 4,0 0,0 1,0 0,1 1,0 1,0 0,1 0,0 1,0 1,1 0,-5 6,8-9,1 1,0-1,0 1,1 0,0 0,0 1,1 0,0 0,0 0,1 0,1 0,-1 1,2-1,-1 1,1 5,0-10,1 0,0 0,1 0,-1 0,1 0,0 0,0 0,0-1,1 1,0 0,0-1,0 1,0-1,1 0,0 0,-1 0,1 0,1 0,-1 0,1-1,-1 0,1 1,0-1,0-1,1 1,-1-1,0 1,1-1,0-1,4 2,12 2,0-2,0 0,0-2,1 0,-1-2,0 0,0-1,0-1,0-1,0-1,-1-1,5-2,14-9,-1-1,0-1,-2-2,0-2,12-12,151-83,-143 89,-89 36,14 0,1 0,0 2,0 0,0 1,2 1,-1 1,1 0,1 1,0 1,1 0,1 1,0 0,0 1,2 1,-7 13,16-27,1 0,0 1,1-1,-1 0,0 1,1-1,0 1,0-1,0 0,0 1,0-1,1 1,-1-1,1 0,0 1,0-1,1 0,-1 0,0 0,1 0,0 0,0 0,0 0,0 0,0-1,1 1,-1-1,1 0,-1 0,1 0,0 0,0 0,0 0,0-1,0 1,0-1,0 0,1 0,-1 0,0 0,1-1,-1 0,1 1,-1-1,1 0,-1-1,3 1,15-6,0 0,0-2,-1 0,0-1,-1-1,0-1,-1-1,0 0,0-1,-2-1,1-1,-2 0,5-7,-15 17,16-17,-19 18,1 0,0 0,1 0,-1 1,1-1,0 1,-1 0,2 0,-1 0,0 0,0 1,1 0,-1 0,1 0,0 0,0 1,0 0,0 0,-2 3,1 0,-1 1,0-1,0 1,0 0,-1 0,1 0,-1 1,1-1,-1 1,0-1,0 1,-1 0,1-1,-1 1,0 0,0 0,0 0,0 0,-1 0,1 0,-1 0,0 1,2 7,-1-3,0-1,1 1,-1-1,2 0,-1 1,1-1,1 0,-1-1,1 1,1-1,-1 1,1-1,0 0,1-1,0 0,0 0,0 0,1 0,0-1,0 0,0-1,1 1,-1-1,1-1,0 1,0-2,0 1,5 0,3-1,1-1,-1-1,0 0,0-1,0-1,0 0,0-2,13-3,-11 0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3:15.8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1 653,'53'-48,"-2"-3,-3-1,-2-3,-2-1,6-16,112-217,-162 288,0 0,0-1,0 1,1 0,-1-1,0 1,1 0,-1-1,1 1,0 0,-1 0,1 0,0 0,0 0,0 0,0 0,0 0,0 0,0 0,0 0,0 0,0 1,0-1,0 0,1 1,-1-1,0 1,0 0,1-1,-1 1,0 0,1 0,-1 0,1-1,-1 2,0-1,1 0,-1 0,0 0,1 1,-1-1,0 0,0 1,1-1,-1 1,0 0,0-1,0 1,1 1,65 192,-47-151,2 0,1-2,3 0,1-2,2-1,9 7,16 33,-77-84,-143-75,-203-60,305 106,58 25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3:22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307 7,'0'-5,"0"3,-4 7,-7 8,-2 5,-3 6,-3 3,-4 1,-3 2,-1-6,-1 0,-1-1,0 1,0-4,5 0,7 1,6-3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3:23.1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310 141,'-11'231,"0"-147,3-19,-2 0,-3-1,-19 51,5-14,30-140,3 16</inkml:trace>
  <inkml:trace contextRef="#ctx0" brushRef="#br0" timeOffset="270.022">0 536,'38'-5,"32"-1,9 0,-4 1,-10 1,-12 2,-9 1,-8 1,-5 0,-3 0,-1 0,-2 0,-3-4,-7-3</inkml:trace>
  <inkml:trace contextRef="#ctx0" brushRef="#br0" timeOffset="764.78">734 0,'5'17,"7"16,-1 1,-2 0,-1 1,-2 0,1 32,-7-19,-3-1,-1-1,-2 1,-3-1,-10 31,17-69,-1 1,0 1,0 0,1 0,0 1,1-1,0 0,1 1,0-1,1 0,0 1,1 5,-1-14,0-1,0 1,0-1,0 1,0-1,0 1,1-1,-1 1,0-1,1 0,-1 0,1 0,-1 0,1 0,0 0,-1 0,1 0,0-1,0 1,0-1,-1 1,1-1,0 0,0 1,0-1,0 0,0 0,0-1,0 1,-1 0,1 0,0-1,0 0,0 1,-1-1,1 0,0 0,-1 0,2 0,65-40,-21 1,-25 21,1 0,1 1,0 1,2 1,10-4,-34 19,-1 0,0 0,0 1,1-1,-1 0,1 1,-1-1,0 1,1-1,-1 1,1 0,-1-1,1 1,-1 0,1 0,-1 0,1 0,-1 1,1-1,-1 0,1 1,-1-1,1 1,-1-1,1 1,-1 0,0-1,0 1,1 0,-1 0,0 0,0 0,0 0,0 0,0 0,0 0,0 1,0-1,0 0,-1 1,1-1,0 0,-1 1,1-1,-1 1,0-1,1 1,-1-1,0 1,0-1,0 1,0 0,-8 81,1-15,7-66,0-1,0 1,0 0,0 0,0-1,1 1,-1 0,0-1,1 1,0 0,-1-1,1 1,0-1,0 1,0-1,0 1,0-1,0 1,0-1,0 0,0 0,1 0,-1 1,1-1,-1-1,1 1,-1 0,1 0,-1 0,1-1,0 1,-1-1,1 1,0-1,-1 0,2 0,10-1</inkml:trace>
  <inkml:trace contextRef="#ctx0" brushRef="#br0" timeOffset="1151.136">1326 678,'24'0,"0"0,-1-1,1-1,0-1,-1-1,1-2,-1 0,-1-1,1-2,-1 0,-1-1,0-1,3-3,-20 12,-1 0,0 0,0 0,0 0,0-1,-1 1,1-1,-1 0,1 0,-1 1,0-2,0 1,0 0,-1 0,1-1,-1 1,0 0,1-1,-2 0,1 1,0-1,-1 1,0-1,1 0,-1 1,-1-1,1 0,-1 1,1-1,-1 0,0 1,0-1,-1 1,1-1,-1 1,1 0,-2-1,-2 2,-1 0,1 1,-1 0,0 0,1 1,-1-1,0 1,0 0,1 1,-1-1,0 1,1 1,-1-1,1 1,-1 0,1 0,0 0,0 1,0-1,0 1,0 1,1-1,-1 1,1 0,0 0,-3 3,-8 9,0 0,1 1,0 0,2 1,0 1,-5 12,15-28,0 0,0 1,0-1,0 1,1 0,0-1,0 1,0 0,0 0,1 0,-1 0,1 0,0-1,0 1,0 0,1 0,0 0,-1 0,1 0,0 0,1-1,-1 1,1-1,0 1,0-1,0 1,0-1,0 0,1 0,-1 0,1 0,0 0,0-1,0 1,0-1,0 0,1 0,-1 0,1 0,-1-1,1 0,3 2,6-1,1 0,0 0,-1-1,1-1,0 0,0-1,-1 0,1-1,0-1,-1 0,10-4,-20 6,22-5</inkml:trace>
  <inkml:trace contextRef="#ctx0" brushRef="#br0" timeOffset="1566.274">1806 762,'152'-172,"-151"171,0-1,1 1,-1 0,1-1,-1 1,1 0,0 0,0 0,-1 0,1 0,0 0,0 1,0-1,0 1,0-1,0 1,0 0,0-1,0 1,0 0,0 1,0-1,0 0,0 0,0 1,0-1,0 1,-1 0,1-1,0 1,0 0,0 0,-1 0,1 1,0-1,-1 0,1 0,-1 1,0-1,1 1,-1 0,0-1,0 1,0 0,0-1,0 1,-1 0,1 0,0 0,-1 1,6 5,0-1,0 1,1-1,-1-1,1 1,1-1,-1 0,1-1,0 0,1 0,-1-1,1 0,0 0,0-1,0 0,0-1,0 0,1 0,-1-1,1 0,-1-1,1 0,0 0,-1-1,1 0,-1-1,0 0,1-1,-1 0,0 0,-1-1,1 0,0 0,-1-1,1-1,2-1,1-2,-2 1,1-1,-1-1,0 0,-1 0,0-1,-1 0,0-1,-1 0,0 0,-1 0,0-1,-1 0,-1 0,1-3,-1-9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7:34.2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5589 114,'16'39,"-9"14,-3 1,-3-1,-1 1,-3-1,-3 0,-1 0,-3 0,-10 27,4-25,-7 73,32-119,-3-14</inkml:trace>
  <inkml:trace contextRef="#ctx0" brushRef="#br0" timeOffset="299.724">6040 170,'-24'34,"-8"25,2 8,10-4,14-11,12-16,10-13,8-11,3-7,3-5,1-2,0-1,-1 1,-5-5,-2-1,0 1,0-3,-3 0</inkml:trace>
  <inkml:trace contextRef="#ctx0" brushRef="#br0" timeOffset="617.576">6407 1,'-59'132,"6"3,6 2,6 2,-5 54,19 4,23-174</inkml:trace>
  <inkml:trace contextRef="#ctx0" brushRef="#br0" timeOffset="-3405.768">762 622,'-22'3,"0"1,1 1,0 1,0 1,0 1,1 0,-4 4,18-9,0 1,0-1,0 1,1 0,-1 0,1 1,1-1,-1 1,0 0,1 0,0 1,0 0,1-1,0 1,0 0,0 0,0 1,1-1,0 1,1-1,-1 1,1 0,1-1,-1 1,1 3,2 0,1 0,1 0,-1 0,2 0,-1-1,1 0,1 1,-1-2,2 1,-1-1,1 0,0 0,1-1,0 0,0 0,1-1,-1 0,1 0,0-1,1 0,0-1,-1 0,1-1,4 1,-6-1,0-1,0-1,0 1,0-1,1-1,-1 1,0-2,0 1,1-1,-1 0,0-1,0 0,0 0,0 0,0-1,-1-1,1 1,-1-1,0 0,0-1,5-4,1-4</inkml:trace>
  <inkml:trace contextRef="#ctx0" brushRef="#br0" timeOffset="-2904.174">1185 57,'-21'100,"5"-1,4 2,4 0,4 0,8 61,-3-60,-1-99,-1-1,1 0,-1 0,1-1,-1 1,1 0,0 0,0 0,0 0,0 0,0 0,0 0,1 0,-1 0,0 0,1 0,0-1,-1 1,1 0,0 0,0-1,0 1,0 0,0-1,1 1,-1-1,0 1,1-1,-1 0,1 0,-1 1,1-1,0 0,-1 0,1-1,9-6,1-2,-2 1,1-2,-1 1,-1-1,0-1,0 0,6-8,37-38,-40 45,1 1,0 0,0 1,1 1,0 0,1 1,0 1,0 0,12-3,-25 9,-1 0,1-1,0 1,-1 0,1 0,0 1,-1-1,1 0,0 1,-1-1,1 1,0-1,-1 1,1 0,-1-1,1 1,-1 0,0 0,1 0,-1 0,0 1,1-1,-1 0,0 0,0 1,0-1,0 1,-1-1,1 1,0-1,0 1,-1-1,1 1,-1 0,0-1,1 1,-1 0,0-1,0 1,3 76,-3-65,-1 5,0-13,0 1,1-1,0 0,0 1,0-1,1 0,-1 1,1-1,1 0,-1 0,1 0,0 0,0 0,0 0,1 0,9 8</inkml:trace>
  <inkml:trace contextRef="#ctx0" brushRef="#br0" timeOffset="-2002.107">1947 622,'-12'8,"-12"8,1 0,1 2,0 0,1 2,1 0,1 1,1 1,0 1,17-22,0 1,-1-1,1 0,0 1,0-1,0 1,0-1,0 1,0-1,0 1,0 0,1-1,-1 1,1 0,-1 0,1 0,0-1,-1 1,1 0,0 0,0 0,1 0,-1-1,0 1,0 0,1 0,-1 0,1-1,0 1,0 0,-1-1,1 1,0 0,0-1,0 1,1-1,-1 0,0 1,0-1,1 0,-1 0,1 0,-1 0,1 0,0 0,-1 0,1 0,0-1,-1 1,1-1,0 1,0-1,11-1,0 0,0-1,0-1,0 0,-1 0,0-1,0-1,0 0,0-1,-1 0,1-1,-2 0,1-1,-1 0,2-3,26-25,54-33,-91 68,0 1,0-1,0 0,1 1,-1-1,0 1,0-1,0 1,1-1,-1 1,0 0,0 0,1 0,-1 0,0 0,1 0,-1 0,0 0,0 0,1 1,-1-1,0 0,0 1,1-1,-1 1,0-1,0 1,0 0,0-1,0 1,0 0,0 0,0 0,0 0,0 0,-1 0,1 0,0 0,-1 0,1 0,0 0,-1 1,1 0,-4 57,1 3,2-61,0 1,0 0,0-1,1 1,-1-1,0 1,1-1,-1 1,1-1,0 1,-1-1,1 1,0-1,0 0,0 1,0-1,0 0,0 0,1 0,-1 0,0 0,0 0,1 0,-1 0,1 0,-1-1,0 1,1-1,0 1,-1-1,1 1,-1-1,1 0,-1 0,1 0,0 0,0 0,3-2,0-1,1 1,-1-1,0-1,0 1,-1-1,1 0,-1 0,0 0,0 0,0-1,0 1,-1-1,0 0,3-6,3-2,7-10,1 1,1 1,0 1,2 0,0 2,1 0,1 1,1 1,23-11,-45 26,0 0,1 0,-1 0,1 1,-1-1,1 0,-1 1,1-1,-1 1,1 0,-1 0,1-1,0 1,-1 0,1 0,0 0,-1 1,1-1,-1 0,1 1,0-1,-1 1,1-1,-1 1,0 0,1-1,-1 1,1 0,-1 0,0 0,0 0,1 0,-1 1,0-1,0 0,0 0,0 1,0 0,17 63,-16-48,21 247,-9-56,-14-201,-1 0,0 1,0-1,-1 0,0 0,0 0,0 0,-1 0,0 0,-1-1,0 1,0-1,0 0,0 0,-1-1,0 1,0-1,-1 0,0 0,1-1,-7 4,11-8,0 0,-1 1,1-1,-1 0,1 1,-1-1,1 0,-1 0,1 0,0 0,-1 0,1-1,-1 1,1 0,-1-1,1 1,0-1,-1 1,1-1,0 0,-1 0,1 1,0-1,0 0,0 0,0 0,0 0,0 0,0-1,0 1,0 0,0 0,1-1,-1 1,1 0,-1-1,1 1,-1 0,1-1,0 1,-1-1,1 1,0-1,0 0,0-68,15 21,2 1,2 1,3 1,1 0,2 2,3 1,4-4,-22 32,-2-2,2 1,0 0,1 0,0 1,1 0,1 1,0 1,1 0,0 0,1 2,1 0,0 0,0 2,1 0,0 1,0 0,1 2,11-3,-25 8,0 0,0 0,1 1,-1 0,0 0,0 0,0 0,0 1,1 0,-1 0,0 0,0 0,0 0,-1 1,1 0,0 0,0 0,-1 0,1 0,-1 1,0-1,0 1,0 0,0 0,0 0,-1 1,1-1,-1 1,0-1,0 1,0 0,-1 0,1 0,-1 0,0 0,0 0,0 0,0 0,-1 0,0 0,0 1,0-1,0 0,-1 0,0 0,0 0,0 1,-8 9,0 0,-1-1,0 0,-1-1,-1 0,0-1,0 0,-1-1,-1-1,1 0,-2 0,1-1,-1-1,0-1,-8 3,15-6,0 0,0 0,0-1,0 0,0-1,0 1,-1-1,1-1,0 0,-1 0,1 0,0-1,-6-2,-4-3</inkml:trace>
  <inkml:trace contextRef="#ctx0" brushRef="#br0" timeOffset="-1684.458">3274 57,'-28'388,"27"-96,-3-269,-2-5</inkml:trace>
  <inkml:trace contextRef="#ctx0" brushRef="#br0" timeOffset="-1435.382">3048 537,'38'10,"33"3,13-1,-3-2,-10-3,-13-3,-11-2,-9-1,-6-1,-8-5,-4-2,0 0,-4 2</inkml:trace>
  <inkml:trace contextRef="#ctx0" brushRef="#br0" timeOffset="-798.257">3584 650,'33'1,"0"-3,-1 0,1-3,-1 0,0-2,-1-1,19-9,31-41,-79 56,0-1,-1 1,1-1,-1 1,1-1,-1 1,0-1,0 0,0 1,0-1,0 0,-1 0,1 0,-1 0,0 0,0 1,0-1,0 0,-1 0,1 0,-1 0,1 0,-1 0,0 1,0-1,0 0,-1 1,1-1,-1 1,1-1,-1 1,0-1,-1 1,1-1,-1 1,0 0,1 0,-1 0,0 0,0 1,0-1,0 1,0-1,-1 1,1 0,0 1,-1-1,1 0,0 1,-1 0,1 0,-1 0,1 0,-1 0,1 1,0 0,-1-1,1 1,0 0,0 1,0-1,-1 1,-89 49,82-44,1 0,0 0,0 1,0 0,1 1,0 0,1 0,0 1,0 0,1 1,0 0,1 0,1 0,-1 1,2-1,0 1,0 0,1 1,0-1,1 2,2-11,0 1,1-1,-1 0,1 1,0-1,0 1,0-1,0 0,0 0,1 0,-1 1,1-2,0 1,0 0,0 0,0 0,1-1,-1 1,1-1,0 0,-1 0,1 0,0 0,0 0,0-1,0 1,1-1,-1 0,0 0,1 0,2 0,113 9,-109-10,17-1,-1-1,1-1,-1-1,0-2,0 0,0-2,-1-1,0-1,17-9,0-1,-1-2,-1-2,-1-1,-1-2,-1-1,-2-2,-1-2,-1-1,8-13,-30 32,-5 8,1-1,-2 0,1 0,-1-1,0 1,0-1,-1 0,0-1,-1 1,0-1,0 1,-1-1,1-1,-3 9,0 0,0 0,0 0,0-1,0 1,0 0,-1 0,1 0,0-1,0 1,-1 0,1 0,-1 0,1 0,-1 0,0 0,1 0,-1 0,0 0,0 0,1 0,-1 0,0 0,0 1,0-1,0 0,0 1,0-1,0 1,-1-1,1 1,0-1,0 1,0 0,0 0,-1-1,1 1,0 0,0 0,0 0,-1 0,1 1,0-1,0 0,0 0,0 1,-1-1,1 0,0 1,0 0,0-1,0 1,0 0,-59 32,53-29,0 0,0 1,0 0,0 0,1 1,0-1,0 1,1 1,0-1,0 1,0 0,1 0,0 0,0 1,1 0,0-1,0 1,1 0,0 0,0 1,1-1,0 0,1 0,-1 1,2-1,-1 0,1 1,0-1,1 0,2 7,5 0,1 0,0-1,1 0,0-1,2 0,-1-1,5 3,27 28,-36-36,-1 0,0 1,-1 0,1 0,-1 0,-1 1,0 0,0 0,-1 1,0-1,0 1,1 7,7 42,-14-46</inkml:trace>
  <inkml:trace contextRef="#ctx0" brushRef="#br0" timeOffset="27802.663">0 1920,'3'16,"0"1,1-1,1 1,0-2,1 1,1 0,0-1,1 0,1-1,1 0,-1 0,2-1,11 11,-18-21,-1 0,1-1,-1 1,1-1,0 0,0 0,0 0,0-1,0 1,0-1,0 0,1 0,-1-1,0 1,1-1,-1 0,0 0,1 0,-1-1,0 1,1-1,-1 0,0 0,0-1,0 0,0 1,0-1,0 0,0-1,-1 1,1-1,-1 1,1-1,-1 0,0-1,0 1,-1 0,1-1,-1 1,1-1,-1 0,0 0,-1 0,1 0,0-3,1 0,-1-1,-1 1,1 0,-1-1,0 1,-1-1,0 1,0-1,0 0,-1 1,0-1,-1 1,0 0,0-1,0 1,-1 0,0 0,0 1,-1-1,0 0,0 1,-1 0,0 0,-2-3,-10-8,-1 0,0 1,-1 1,-1 1,0 0,-1 2,-1 0,23 12,-1 0,1-1,-1 1,0 0,1-1,-1 1,0-1,1 1,-1 0,0-1,0 1,1-1,-1 1,0-1,0 1,0-1,0 1,0-1,0 1,1-1,-1 1,0-1,0 1,-1-1,1 1,0-1,0 1,0-1,0 1,0-1,0 1,-1 0,1-1,0 1,0-1,-1 1,1-1,0 1,-1 0,1-1,0 1,-1 0,1-1,0 1,-1 0,1-1,-1 1,1 0,-1 0,1 0,-1-1,1 1,-1 0,1 0,-1 0,1 0,-1 0,51-1,-41 1,9 0,-1-2,0 0,1-1,-1 0,0-2,0 0,-1-1,1 0,-1-1,-1-1,0-1,0 0,0-1,0-2,16-13,-1-1,-2-1,-1-2,-1-1,16-25,-29 37,-2-1,0-1,-1 0,-1 0,-1-1,-1 0,4-20,-8 1,-19 61,15 0,0-1,1 1,1 0,0 0,2 0,1 0,2 4,-1 3,87 628,-88-614,5 10,-2 0,-2 0,-3 1,-2-1,-2 1,-2-1,-3 0,-2 0,-2-1,-3-1,-4 7,-30 11,47-67,0 1,-1-1,1 0,-1 0,1 0,-1-1,1 1,-1 0,1 0,-1-1,0 1,1-1,-1 1,0-1,0 0,1 0,-1 0,0 0,1 0,-1 0,0 0,0-1,1 1,-1 0,0-1,1 0,-1 1,0-1,1 0,-1 0,1 0,0 0,-1 0,1 0,0 0,-1 0,1-1,0 1,0 0,0-1,0 1,0-1,0 1,1-1,-6-11,2 0,-1 0,2-1,0 1,0-1,1 0,1 0,1 0,-1 0,2 0,0 0,1 1,0-1,1 0,5-12,-5 11,47-223,-41 201</inkml:trace>
  <inkml:trace contextRef="#ctx0" brushRef="#br0" timeOffset="28588.113">1722 2005,'-29'399,"17"-349,11-50,1 0,-1 0,0 0,1 0,-1-1,0 1,1 0,-1 0,0-1,1 1,-1 0,0 0,1-1,-1 1,1-1,-1 1,1-1,-1 1,1-1,-1 1,1-1,-1 1,1-1,0 1,-1-1,1 0,0 1,0-1,-1 0,1 1,0-1,0 0,0 1,0-1,0 0,0 1,0-1,0 0,0 1,0-1,0 0,0 0,1 1,-1-1,0 1,0-1,1 0,-1 0,0-22,0 0,1 0,1 1,1-1,1 0,1 1,1 0,1 0,1 1,11-21,121-197,-130 222,0 0,1 1,0 0,2 1,0 1,0 0,1 0,1 1,0 1,1 1,0 0,1 1,0 0,1 2,0 0,9-2,-23 9,0 0,0 1,0 0,1 0,-1 0,0 0,0 0,0 1,0 0,0-1,0 2,0-1,0 0,0 1,0 0,-1 0,1 0,-1 0,1 1,-1-1,0 1,0 0,0 0,0 0,0 0,-1 0,1 1,-1-1,0 1,0 0,-1-1,1 1,-1 0,0 0,1 0,-2 0,1 0,0 1,-1-1,0 0,0 1,1 9,0-1,-1 1,0-1,-1 1,-1-1,0 0,-1 0,0 1,-1-2,-1 1,0 0,0-1,-1 0,-1 0,0-1,-1 0,0 0,0 0,-1-1,-7 5,8-7,-1 0,0-1,0 0,-1 0,0-1,-1 0,1-1,-1 0,0 0,0-1,-1-1,1 0,-1-1,1 0,-1 0,0-1,0-1,0 0,-2-1,-27-16,29 4</inkml:trace>
  <inkml:trace contextRef="#ctx0" brushRef="#br0" timeOffset="29704.299">2879 1666,'-104'55,"2"4,-34 29,123-81,0 2,1-1,0 2,0 0,1 0,1 1,-1 0,2 1,0 0,0 0,1 1,-1 3,8-15,1 1,-1-1,0 1,1-1,0 1,-1-1,1 1,0-1,0 1,0-1,0 1,0-1,0 1,0-1,0 1,1-1,-1 1,0-1,1 1,-1-1,1 1,0-1,0 0,-1 1,1-1,0 0,0 0,0 1,0-1,0 0,1 0,-1 0,0 0,0-1,1 1,-1 0,0 0,1-1,-1 1,1-1,-1 1,1-1,-1 0,1 0,-1 1,2-1,72-6,-50-5,-1-1,0-1,0 0,-1-2,-1-1,0-1,-2-1,0 0,-1-2,0 0,14-22,-11 17,-22 26,0-1,0 0,1 1,-1-1,0 0,0 1,1-1,-1 0,0 1,0-1,1 0,-1 0,0 1,1-1,-1 0,0 0,1 0,-1 0,0 1,1-1,-1 0,1 0,-1 0,0 0,1 0,-1 0,0 0,1 0,-1 0,1 0,-1 0,0 0,1 0,-1-1,0 1,1 0,-1 0,1 0,-1 0,0-1,0 1,1 0,-1 0,0-1,1 1,-1 0,0-1,0 1,1 0,-1 0,0-1,0 1,0-1,0 1,1 0,-1-1,0 1,0 0,0-1,0 1,0-1,-7 38,4-25,-1 7,1 0,1 0,1 0,1 1,0-1,2 0,0 2,-1-16,0 0,0 0,0-1,0 1,1-1,0 1,0-1,0 1,0-1,1 0,-1 0,1 0,0 0,0-1,1 1,-1-1,1 0,0 0,0 0,0 0,0-1,0 0,0 0,1 0,-1 0,1 0,-1-1,1 0,0 0,4 0,6-2,0 0,0-2,0 0,-1 0,1-1,-1-1,0 0,0-1,-1-1,1 0,-1-1,-1 0,1-1,12-9,0-2,-2 0,0-1,-1-2,-1 0,-1-1,-2-1,0-1,-2 0,0-1,8-23,-18 40,0 0,-1-1,0 1,-1-1,0 0,-1 0,0-1,-1 1,0 0,-1-1,0 0,-1 1,0-1,-1 1,-2-11,2 21,0-1,0 0,0 0,-1 0,1 1,0-1,-1 1,0-1,1 1,-1 0,0 0,1-1,-1 1,0 0,0 1,0-1,0 0,0 0,0 1,0 0,-1-1,1 1,0 0,0 0,0 0,0 0,0 0,0 0,-1 1,1-1,0 1,0 0,0-1,0 1,0 0,0 1,-69 40,64-37,1-1,-1 1,1 0,1 1,-1-1,1 1,0 0,0 0,0 1,1 0,0-1,1 1,-1 1,1-1,1 0,-1 1,1-1,1 1,-1 0,1 5,4-10,-1 0,1 0,0 0,0 0,0 0,1-1,-1 1,1-1,-1 0,1 0,0 0,0-1,0 1,0-1,0 0,0 0,0-1,0 1,0-1,0 1,1-2,-1 1,0 0,0-1,3 0,-2 1,70-4,81 9,-152-4,0 0,0 0,0 1,0-1,0 1,0 0,0 0,0 1,-1-1,1 1,-1-1,0 1,0 0,0 0,0 1,-1-1,1 1,-1-1,0 1,0 0,0 0,0 0,-1 0,1 0,-1 0,0 0,0 0,-1 1,1-1,-1 0,0 0,0 1,-1-1,1 0,-1 1,0-1,0 0,-2 4,-12 37,12-40,0 0,1 1,-1-1,1 1,0-1,0 1,1 0,0 0,0 0,0 0,1 0,-1 0,2 0,-1 0,1 0,0 0,0-1,0 1,1 0,0 0,0-1,1 4,0-7,0 1,-1-1,1 0,0 0,0 0,0 0,1 0,-1-1,0 1,1-1,-1 0,1 0,-1 0,1-1,-1 1,1-1,0 0,-1 0,1 0,-1 0,1-1,-1 1,1-1,0 0,-1 0,0 0,1-1,2-1,89-52,-77 42,0-1,-1-1,0-1,-1 0,-1-1,-1 0,0-1,-2-1,5-9,13-33,-2-1,-4-1,8-31,-17 41,2-4,-2 0,-3-2,5-49,-15-63,-2 169,1 1,-1 0,1-1,-1 1,0 0,0-1,0 1,0-1,0 1,0 0,0-1,0 1,-1 0,1-1,0 1,-1 0,1-1,-1 1,0 0,1 0,-1-1,0 1,0 0,1 0,-1 0,0 0,0 0,0 0,0 0,-1 1,1-1,0 0,0 0,0 1,-1-1,1 1,0-1,-1 1,1 0,0-1,-1 1,1 0,-1 0,1 0,0 0,-1 0,1 0,0 1,-1-1,1 0,0 1,-1-1,1 1,0-1,-1 1,1-1,0 1,0 0,0 0,0 0,0 0,0 0,0 0,0 0,-7 10,1 0,1 0,0 1,0-1,1 1,0 1,1-1,1 1,0 0,1 0,0 0,-3 237,10-181,3 0,3-1,4 0,1-1,7 8,-5-11,20 115,-35-108,-4-70,0-1,0 1,1-1,-1 1,0-1,0 1,0-1,0 0,0 0,0 0,0 1,0-1,-1 0,1 0,0-1,0 1,0 0,0 0,0 0,0-1,0 1,0 0,0-1,1 1,-1-1,0 1,0-1,0 1,0-1,0 0,1 1,-1-1,0 0,1 0,-1 0,0 0,-2-2,-13-8</inkml:trace>
  <inkml:trace contextRef="#ctx0" brushRef="#br0" timeOffset="29940.342">3641 1441,'43'5,"34"6,8 1,-1-1,-9-3,-13 2,-13 0,-4-2,-5 2,-5 0,-4-3,-7 4,-2-1,-6-2</inkml:trace>
  <inkml:trace contextRef="#ctx0" brushRef="#br0" timeOffset="30108.347">4459 1836,'5'33,"6"17,7-6,-1-10</inkml:trace>
  <inkml:trace contextRef="#ctx0" brushRef="#br0" timeOffset="30354.371">4516 1525,'0'0</inkml:trace>
  <inkml:trace contextRef="#ctx0" brushRef="#br0" timeOffset="30510.06">4996 1553,'-35'21,"2"2,1 1,0 1,2 2,1 1,-23 30,47-54,1 1,0-1,0 1,0 0,1 1,0-1,0 0,0 1,1 0,0 0,0 0,0 0,1 0,-1 0,2 0,-1 0,1 1,0-1,0 0,0 0,1 1,0-1,0 0,1 0,0 0,0 0,0 0,1-1,0 1,0-1,0 1,1-1,0 1,2 0,0-1,1 1,-1-1,1 0,1-1,-1 1,1-1,-1-1,1 1,0-1,0-1,0 0,1 0,-1 0,1-1,-1 0,1-1,-1 0,1 0,5-2,6 0,1-2,-1 0,0-1,0-1,0-1,-1-1,17-9,58-54,-75 51</inkml:trace>
  <inkml:trace contextRef="#ctx0" brushRef="#br0" timeOffset="30754.648">5306 1045,'-19'219,"9"152,38-168,-28-199,-1 0,1-1,-1 1,1 0,0 0,1 0,-1 0,1-1,-1 1,1 0,0 0,0-1,1 1,-1-1,1 1,0-1,0 1,0-1,0 0,1 0,-1 0,1 0,0-1,-1 1,1-1,1 1,-1-1,0 0,0 0,1-1,-1 1,1-1,0 1,16-4</inkml:trace>
  <inkml:trace contextRef="#ctx0" brushRef="#br0" timeOffset="31156.424">5560 1836,'10'-6,"20"-9,-1-1,0-1,-2-2,0-1,-1 0,-1-2,-1-1,0-3,-21 24,-1 0,0 0,1 0,-1 0,0-1,0 1,0-1,-1 1,1-1,-1 0,1 0,-1 0,0 0,0 0,0 0,0 0,-1 0,1 0,-1 0,0 0,0 0,0-1,0 1,-1 0,1 0,-1 0,0 0,1 0,-1 0,-1 0,1 0,0 0,-1 1,0-1,1 0,-1 1,0-1,0 1,-1 0,1 0,0-1,-1 2,1-1,-1 0,0 0,0 1,-1-1,-4 0,-1 0,1 1,0 0,0 1,0-1,-1 2,1-1,0 1,0 0,0 1,0 0,0 0,0 1,1 0,-1 0,1 1,0 0,-1 0,2 1,-1 0,1 0,-1 0,-3 6,-5 4,1 0,0 1,1 1,1 0,0 1,1 1,1-1,-5 17,12-29,0-1,0 1,1-1,0 1,0 0,1 0,0 0,0 0,0 0,1 0,-1 0,2 0,-1 0,1 0,-1 0,2 0,-1 0,1 0,0 0,0-1,0 1,1-1,0 1,0-1,0 0,1 0,-1 0,3 1,3 1,0 0,0-1,1 0,0 0,0-1,0 0,1-1,0 0,-1-1,1 0,1-1,-1 0,0-1,0 0,1 0,-1-2,0 1,1-1,-1-1,0 0,0-1,1 0,12-4</inkml:trace>
  <inkml:trace contextRef="#ctx0" brushRef="#br0" timeOffset="31544.597">6491 1412,'-16'7,"-7"1,2 1,-1 1,1 1,1 0,0 2,0 1,1 0,1 1,-4 5,20-17,-1-1,1 0,0 1,-1 0,1-1,1 1,-1 0,0 0,1 0,-1 0,1 0,0 1,0-1,0 0,0 1,1-1,0 0,-1 1,1-1,0 1,1-1,-1 0,0 1,1-1,0 0,0 1,0-1,0 0,1 0,-1 0,1 0,-1 0,1 0,0 0,2 1,151 114,-151-115,0 0,-1 1,1-1,-1 1,0 0,0 0,0 0,0 0,-1 1,0-1,0 1,0-1,0 1,-1 0,0 0,0 0,0 0,0 0,-1 0,0 0,0 0,0 0,-1 0,0 0,0 0,0-1,0 1,-1 0,0 0,0-1,0 1,0-1,-1 0,0 0,0 1,-2 1,0-1,-1 1,0-1,1-1,-1 1,-1-1,1 0,-1-1,1 1,-1-1,0-1,0 1,-1-1,1 0,0-1,-1 0,1 0,-1-1,1 1,-1-2,1 1,-1-1,1 0,0-1,-1 1,1-2,0 1,0-1,0 0,-4-3,-8-4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3:29.0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1,'-5'28,"-1"15,5-5,2-9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3:29.2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3:27.5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380 78,'-30'18,"1"1,0 1,2 2,1 1,-3 3,4-3,-142 144,165-166,1 0,0 0,-1 1,1-1,0 0,0 0,0 1,0-1,0 1,0-1,0 1,1-1,-1 1,0 0,1-1,-1 1,1 0,0-1,0 1,-1 0,1 0,0-1,0 1,1 0,-1 0,0-1,1 1,-1 0,1-1,-1 1,1 0,0-1,-1 1,1-1,0 1,0-1,0 0,0 1,1-1,-1 0,0 0,1 0,-1 1,0-1,1-1,-1 1,1 0,-1 0,1-1,0 1,-1 0,1-1,0 0,0 1,-1-1,1 0,1 0,167 17,17 37,-185-54,-1 0,1 1,-1-1,1 0,0 0,-1-1,1 1,-1 0,1 0,-1-1,1 1,-1-1,1 1,-1-1,1 0,-1 1,0-1,1 0,-1 0,0 0,0 0,0 0,0 0,0-1,0 1,0 0,0-1,0 1,0 0,-1-1,1 1,0-1,-1 1,0-1,1 1,-1-1,0 1,0-1,1 1,-1-1,-1 0,1 1,0-2,-2-73,-48-89,35 126,-31-80,42 98</inkml:trace>
  <inkml:trace contextRef="#ctx0" brushRef="#br0" timeOffset="1202.118">606 529,'49'-98,"4"1,5 3,5 1,-63 92,11-16,1 1,1 0,0 1,1 1,1 0,0 1,1 0,10-6,-25 18,1 0,0 0,-1 0,1 1,-1-1,1 0,0 1,-1-1,1 1,0-1,0 1,-1 0,1 0,0 0,0 0,0 0,-1 0,1 0,0 1,0-1,-1 1,1-1,0 1,-1 0,1-1,-1 1,1 0,-1 0,1 0,-1 0,1 0,-1 1,0-1,0 0,0 1,1-1,-1 1,-1-1,1 1,0-1,0 1,-1 0,1-1,0 1,-1 0,0 0,1-1,-1 1,0 0,0 0,0-1,0 2,-13 134,9-125,1 1,0-1,1 1,0 0,1 0,1-1,0 1,1 0,0 0,1 0,0-1,1 2,-3-13,1 0,-1 0,0 0,1 0,-1 0,1-1,-1 1,1 0,-1 0,1 0,-1-1,1 1,0 0,-1-1,1 1,0 0,0-1,0 1,-1-1,1 0,0 1,0-1,0 1,0-1,0 0,0 0,0 0,0 1,0-1,0 0,0 0,0 0,0-1,0 1,0 0,-1 0,1 0,0-1,0 1,0 0,0-1,0 1,0-1,-1 1,1-1,0 1,0-1,-1 0,1 1,0-1,0-1,38-39,-37 39,77-109,44-70,-123 180,0 0,0 0,0 0,0 0,1 0,-1 1,0-1,1 0,-1 0,1 0,-1 0,1 0,-1 0,1 1,-1-1,1 0,0 0,0 1,-1-1,1 0,0 1,0-1,0 1,-1-1,1 1,0 0,0-1,0 1,0 0,0-1,0 1,0 0,0 0,0 0,0 0,0 0,0 0,0 0,0 0,0 1,0-1,0 0,0 1,0-1,0 0,-1 1,1-1,0 1,0-1,0 1,-1 0,1-1,0 1,0 0,-1-1,1 1,-1 0,1 0,-1 0,1 0,-1 0,1-1,-1 1,0 0,1 0,-1 1,-22 138,16-85,3-1,3 1,5 39,-1-70,2-6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3:31.9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59,'173'-11,"24"-24,-67 23,-118 12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3:32.2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0,'34'0,"25"0,7 0,-2 0,-8 0,-13 0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3:35.3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255 847,'106'0,"183"0,1-12,11-13,335-51,-501 74,-112 2</inkml:trace>
  <inkml:trace contextRef="#ctx0" brushRef="#br0" timeOffset="-1846.518">340 311,'-9'38,"-1"0,-1-1,-3 0,-1-1,-1-1,-2 0,-8 10,26-46,-1 1,1 0,0-1,0 1,-1 0,1-1,0 1,-1 0,1-1,0 1,-1 0,1 0,0-1,-1 1,1 0,-1 0,1 0,0-1,-1 1,1 0,-1 0,1 0,-1 0,1 0,-1 0,1 0,0 0,-1 0,1 0,-1 0,1 0,-1 1,1-1,0 0,-1 0,1 0,-1 1,1-1,0 0,-1 0,1 1,0-1,-1 0,1 1,0-1,-1 0,1 1,0-1,0 0,-1 1,1-1,0 1,0-1,0 0,0 1,0-1,0 1,-1-1,1 1,0-1,0 0,0 1,0-1,1 1,-1-1,0 1,0-1,0 1,5-36,14-1,2 2,1 0,2 1,1 1,2 1,1 2,1 1,1 1,14-9,-43 35,0-1,0 0,0 1,1 0,-1-1,0 1,1 0,-1-1,1 1,-1 0,1 0,0 0,0 0,-1 1,1-1,0 0,0 1,0-1,0 1,-1 0,1-1,0 1,0 0,0 0,0 0,0 1,0-1,0 0,0 1,-1-1,1 1,0 0,0-1,0 1,-1 0,1 0,0 0,-1 0,1 1,-1-1,0 0,1 1,-1-1,0 1,0-1,0 1,0-1,0 1,0 0,0 0,0-1,-1 1,1 2,10 129,-11-64,0-67,-1-1,1 1,0-1,0 1,0-1,0 1,0 0,0-1,0 1,1-1,-1 1,0-1,1 1,0-1,-1 1,1-1,0 1,-1-1,1 0,0 1,0-1,0 0,0 0,1 0,-1 0,0 0,0 0,1 0,-1 0,0 0,1-1,-1 1,1 0,-1-1,1 1,-1-1,1 0,-1 1,1-1,0 0,-1 0,1 0,-1 0,1 0,-1-1,1 1,0 0,-1-1,1 1,-1-1,1 0,-1 1,0-1,1 0,0 0,141-173,-113 139,-24 25,1 1,1 0,-1 1,1-1,1 2,0-1,0 1,0 0,1 1,9-4,-18 10,0 1,1 0,-1 0,0 0,0 0,1 0,-1 0,0 0,0 0,0 0,-1 1,1-1,0 0,0 1,-1-1,1 0,-1 1,1-1,-1 1,1-1,-1 1,0-1,0 1,0-1,0 1,0 0,0-1,0 1,0-1,-1 1,1-1,-1 1,1-1,-1 0,0 1,1-1,-1 0,0 1,0-1,0 0,0 1,-6 16,1 1,1-1,1 2,0-1,1 0,1 1,1-1,1 1,1-1,1 1,0-1,2 3,2 18,-8-26</inkml:trace>
  <inkml:trace contextRef="#ctx0" brushRef="#br0" timeOffset="-1537.796">1187 395,'-5'24,"-2"13,1 5,1 0,-3-8,-1-3,2-9</inkml:trace>
  <inkml:trace contextRef="#ctx0" brushRef="#br0" timeOffset="-1301.814">1045 367,'38'5,"18"1,4 0,-3-1,-12-1</inkml:trace>
  <inkml:trace contextRef="#ctx0" brushRef="#br0" timeOffset="-986.006">1440 423,'-1'11,"0"-1,1 1,0-1,0 1,1-1,0 1,1-1,0 0,1 1,2 4,-4-11,1-1,-1 0,0 0,1-1,0 1,0 0,0 0,0-1,0 1,0-1,1 0,-1 0,1 1,-1-2,1 1,0 0,0 0,0-1,0 0,0 0,0 0,0 0,0 0,1 0,-1-1,0 1,0-1,1 0,-1 0,0 0,0-1,1 1,-1-1,0 0,1 0,5-2,-1 0,1-1,-1 0,0 0,0-1,-1 0,1-1,-1 1,0-1,-1-1,1 1,-1-1,-1 0,1 0,-1-1,-1 0,1 0,-1 0,0 0,2-9,-6 14,0-1,0 1,0-1,0 1,0-1,-1 1,0-1,1 1,-1 0,0-1,-1 1,1 0,-1 0,1 0,-1 0,0 0,0 0,0 0,-1 1,1-1,0 1,-1-1,0 1,0 0,1 0,-1 0,-1 1,1-1,0 1,0 0,0-1,-1 1,1 1,-1-1,1 0,0 1,-1 0,1 0,-1 0,1 0,-1 0,1 1,-1 0,1-1,0 1,-1 0,1 1,-3 0,-63 36,52-24</inkml:trace>
  <inkml:trace contextRef="#ctx0" brushRef="#br0" timeOffset="-684.758">1948 311,'-14'29,"-5"19,1 6,3-2,5-9</inkml:trace>
  <inkml:trace contextRef="#ctx0" brushRef="#br0" timeOffset="-433.906">1779 311,'38'-5,"27"-1,3 0</inkml:trace>
  <inkml:trace contextRef="#ctx0" brushRef="#br0" timeOffset="2334.4">1158 989,'-28'44,"-147"170,20-25,139-173</inkml:trace>
  <inkml:trace contextRef="#ctx0" brushRef="#br0" timeOffset="2802.592">1158 1016,'47'60,"-35"65,-13-111,0 0,2-1,-1 1,2 0,0-1,0 1,1-1,1 1,0-1,5 8,49 89,-48-96</inkml:trace>
  <inkml:trace contextRef="#ctx0" brushRef="#br0" timeOffset="3162.543">989 1299,'10'0,"7"0,6 0,4 0,2 0,1 0,1 0,-2 0,1 0,-1 0,-5 0</inkml:trace>
  <inkml:trace contextRef="#ctx0" brushRef="#br0" timeOffset="4019.676">142 142,'-49'89,"35"-53,1 1,2 0,2 0,1 1,2 0,-1 34,-1-6,0-16,3 1,2-1,3 1,1 0,3-1,2 1,2-1,2-1,3 0,5 13,2-17,1-1,2-1,2 0,2-2,1-1,20 19,-46-55,0-1,1 0,-1 0,1 0,0 0,-1-1,1 1,0-1,1 1,-1-1,0 0,1 0,-1-1,1 1,0-1,-1 0,1 0,0 0,0 0,0 0,-1-1,5 0,8-3</inkml:trace>
  <inkml:trace contextRef="#ctx0" brushRef="#br0" timeOffset="4746.1">2061 1,'5'2,"0"0,-1 0,1 1,-1 0,0 0,0 0,0 0,0 0,0 1,-1 0,1 0,-1 0,0 0,2 4,0-1,76 149,-64-116,-2-8,-1 1,-2 0,-1 1,-2 0,-1 1,-1 0,-3 0,0 0,-3 1,0-1,-3 1,-1-1,-1 0,-2 0,-2 0,-1 1,-14 29,-2-1,-4-1,-2-1,-30 44,54-96,0 0,-1 0,0-1,-1 0,0 0,0-1,-1 0,1 0,-2-1,1-1,-3 1,-22-5,24-11</inkml:trace>
  <inkml:trace contextRef="#ctx0" brushRef="#br0" timeOffset="5500.671">1920 255,'5'0,"6"0,7 0,4 0,3 0,3 0,-4 0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3:43.5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490 84,'-61'48,"26"-15,-162 135,37-59,158-108,0-1,0 1,0 0,0 0,0 0,0 0,0 1,1-1,-1 0,0 1,1-1,-1 1,1 0,0-1,-1 1,1 0,0 0,0 0,0 0,0 0,1 0,-1 0,0 0,1 0,-1 0,1 1,0-1,0 0,0 0,0 0,0 1,0-1,1 0,-1 0,1 0,0 0,-1 0,1 0,0 0,0 0,0 0,0 0,1 0,-1-1,0 1,1 0,10 2,-1 0,0-2,1 1,-1-1,1-1,0 0,-1-1,1 0,0-1,5-1,13 1,313-1,-340 3,0-1,0 1,0 0,0-1,0 0,0 1,0-1,0-1,0 1,1 0,-1-1,0 1,0-1,0 0,0 0,-1 0,1-1,0 1,0-1,-1 1,1-1,-1 0,1 0,-1 0,0 0,0 0,0-1,0 1,0-1,0 1,-1-1,1 0,-1 0,0 1,0-1,0 0,0 0,0 0,-1 0,1 0,-1-2,-68-135,-28-72,88 196</inkml:trace>
  <inkml:trace contextRef="#ctx0" brushRef="#br0" timeOffset="434.867">1111 56,'-132'175,"19"1,25-86,71-73</inkml:trace>
  <inkml:trace contextRef="#ctx0" brushRef="#br0" timeOffset="799.757">773 0,'2'9,"0"0,1-1,0 1,1-1,0 1,0-1,1-1,0 1,0-1,0 1,1-2,1 1,-1-1,1 1,7 3,-9-5,12 12,13 9,-2 2,0 1,-2 1,-2 2,9 13,34 97,-57-118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3:51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207 1,'-5'9,"-6"9,-7 5,-4 4,1 2,0 1,-2 0,3 0,1-5,2-3,1 1,7-4,5-5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3:49.0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120 34,'10'-10,"-2"-3,-2 6,-7 3,-3 8,-6 8,-6 6,-5 1,1 1,-1-2,3 0,0-2,3-5</inkml:trace>
  <inkml:trace contextRef="#ctx0" brushRef="#br0" timeOffset="1221.835">573 174,'-40'73,"3"-26,-3-2,-2-2,-1-2,-3-2,-16 10,-44 45,105-94,0 1,0-1,0 0,0 1,0-1,0 1,0-1,0 1,0 0,1-1,-1 1,0 0,0 0,1-1,-1 1,0 0,1 0,-1 0,1 0,-1 0,1 0,0 0,-1 0,1 0,0 0,0 0,-1 0,1 0,0 0,0 0,0 0,0 0,1 0,-1 0,0 0,0 0,1 0,-1 0,0 0,1 0,-1 0,1 0,-1 0,1 0,0 0,-1 0,1-1,0 1,0 0,-1 0,1-1,0 1,0-1,0 1,0-1,0 1,163 4,65-36,-15 42,-214-10,1-1,0 0,0 1,0-1,0 0,0 1,-1-1,1 0,0 0,0 0,0 0,0 0,0 0,0 0,0 0,0 0,0-1,-1 1,1 0,0 0,0-1,0 1,0-1,0 1,-1-1,1 1,0-1,0 1,-1-1,1 0,-1 1,1-1,0 0,-1 1,1-1,-1 0,1 0,-1 0,0 0,1 1,-1-1,0 0,0 0,0 0,1 0,-1 0,0 0,0 0,0 0,-1 0,1 1,0-1,0 0,0 0,-1 0,1 0,0 0,-1 0,-24-52,-83-103,-10 22,107 120</inkml:trace>
  <inkml:trace contextRef="#ctx0" brushRef="#br0" timeOffset="2090.95">1080 147,'-9'12,"0"0,1 1,0 1,1 0,0-1,1 2,1-1,0 1,1 0,1 0,-1 8,2-19,0 0,1 1,-1-1,1 0,0 0,0 1,1-1,-1 0,1 1,0-1,0 1,1-1,-1 0,1 1,0-1,0 0,1 0,-1 0,1 0,0 0,0 0,0 0,0 0,1-1,-1 1,1-1,0 1,0-1,1 0,-1-1,0 1,1 0,0-1,0 0,2 1,8-1,1-2,-1 0,1-1,-1 0,1-1,-1-1,0 0,0-1,0 0,0-1,-1-1,0 0,0-1,0 0,-1-1,0-1,-1 0,1 0,-2-1,0 0,0-1,-1 0,0-1,0 0,-2 0,0-1,6-12,34-90,-38 141,1 116,0-70,-3 0,-4 0,-2 1,-6 37,2-70,-1 0,-2-1,-1 1,-3-1,-1-1,-1 0,-3 0,0-1,-3-1,-1-1,-13 18,30-49,-1 0,1 0,-1 0,1-1,-1 1,0-1,0 1,-1-1,1 0,-1 0,1-1,-1 1,0-1,0 0,0 0,0 0,0 0,-1-1,1 1,-1-1,1 0,-1-1,1 1,-1-1,1 0,-1 0,1 0,-1-1,1 1,-1-1,1 0,-1-1,1 1,0-1,0 0,-1 0,1 0,1 0,-1-1,0 1,1-1,-3-2,1-7,0-1,1 1,1-1,0 0,0 0,1 0,1 0,0 0,1-1,1 1,0 0,0 0,2 0,2-12,4-4,0 1,1 1,2 0,1 0,1 1,1 1,2 0,0 1,1 1,10-8,62-91,-75 98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4:07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58,'-24'97,"-160"361,101-274,72-159</inkml:trace>
  <inkml:trace contextRef="#ctx0" brushRef="#br0" timeOffset="428.4">273 31,'74'306,"-34"-63,-39-221,1 0,1-1,1 1,1-1,1 0,0 0,2-1,0 0,2 0,0-1,4 5,-12-21,-1 0,1-1,0 0,0 1,0-1,1 0,-1 0,0 0,1-1,-1 1,1 0,0-1,-1 0,1 0,0 0,0 0,0 0,0 0,0-1,0 1,0-1,0 0,0 0,0 0,0 0,0 0,0-1,0 0,0 1,0-1,0 0,0-1,-1 1,1 0,0-1,-1 1,1-1,-1 0,0 0,1 0,-1 0,2-2,10-17,-1 0,0-1,-2 0,-1-1,0 0,-2-1,-1 0,2-11,-5 22,29-110,-5-1,-6-2,-4-10,-12 31,-7 106</inkml:trace>
  <inkml:trace contextRef="#ctx0" brushRef="#br0" timeOffset="783.165">1063 482,'-11'11,"1"2,0-1,1 1,1 1,0 0,1 0,0 0,1 1,0 0,2 0,-1 1,2-1,0 1,1 0,1 0,0-1,1 1,1 4,0-16,-1-1,1 0,0 0,0 0,1 0,-1 0,0 0,1 0,0-1,0 1,0 0,0-1,0 0,0 1,1-1,-1 0,1 0,-1 0,1-1,0 1,0 0,0-1,0 0,0 0,0 0,0 0,0 0,0-1,0 1,1-1,-1 0,0 0,0 0,1 0,-1-1,113-31,-101 26,0 0,-1-2,0 1,0-2,0 0,-1 0,0-1,-1-1,0 0,-1-1,0 0,-1-1,0 0,-1 0,-1-1,0-1,-1 1,0-1,-1 0,-1-1,0 1,-1-1,-1 0,1-10,-5 18,-1 1,1 0,-1 1,-1-1,1 0,-1 1,0-1,-1 1,1 0,-1 0,0 0,-1 0,0 1,0 0,0 0,0 0,-1 0,1 1,-1 0,0 0,-1 1,1 0,-1 0,1 0,-1 1,0 0,0 0,0 1,0 0,0 0,0 0,0 1,0 0,-1 1,1-1,0 1,0 1,0-1,0 1,1 1,-1-1,0 1,-45 27,34-14</inkml:trace>
  <inkml:trace contextRef="#ctx0" brushRef="#br0" timeOffset="1244.465">1459 454,'9'48,"25"73,-32-117,0 0,0-1,0 1,0-1,1 0,-1 0,1 0,0 0,0 0,0 0,0-1,0 1,1-1,-1 0,1 0,0-1,0 1,-1-1,1 1,0-1,0 0,0-1,0 1,0-1,0 0,0 0,4 0,7-5,0 0,0-1,0 0,-1-1,0-1,-1 0,0-1,0-1,0 0,-2 0,1-1,-1-1,-1 0,0 0,-1-1,6-10,59-70,-72 93,-1 1,1-1,-1 1,0-1,1 1,-1 0,0 0,1-1,-1 1,0 0,0 0,0 0,0 0,0 0,0 0,0 1,0-1,0 0,0 0,0 1,-1-1,1 1,-1-1,1 0,-1 1,0-1,1 1,-1-1,0 1,0-1,0 1,0-1,0 1,0-1,-1 1,4 11,-1-6,1 0,0 0,0 0,0 0,0-1,1 1,1-1,-1 0,1 0,0 0,0-1,0 0,1 0,0 0,0-1,0 0,0 0,1 0,0-1,-1 0,1 0,0-1,1 0,-1 0,0 0,1-1,-1 0,1-1,-1 0,1 0,6-1,-2-1,-1-1,1 0,-1 0,0-1,0 0,0-1,0-1,-1 1,0-2,0 1,-1-1,1-1,-2 0,1 0,-1-1,0 0,-1 0,0-1,0 1,-1-2,-1 1,0-1,0 0,-1 0,3-10,9-26,-10 29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7:58.3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556 424,'-1'-2,"-1"0,1 0,0 0,-1 0,0 1,1-1,-1 1,0-1,0 1,0 0,0-1,0 1,0 0,0 0,0 1,-1-1,1 0,0 1,-1-1,1 1,0 0,-1 0,1 0,0 0,-2 0,1 0,-11 0,-1 1,1 1,0 0,0 1,0 0,0 2,0-1,1 2,-1-1,2 2,-7 3,-9 3,10-5,-55 40,73-45,0 0,0 0,0 0,1 0,-1 0,1 0,0 0,0 0,0 0,1 0,-1 0,1-1,-1 1,1-1,0 1,0-1,0 0,0 1,0-1,1 0,-1 0,1-1,-1 1,1 0,0-1,-1 0,1 0,0 1,0-1,0-1,0 1,0 0,0-1,2 0,9 6,42 14,-50-19,0 0,0 0,0 1,0 0,0 0,0 0,-1 0,1 1,-1 0,0 0,1 1,-1 0,-1-1,1 2,-1-1,1 0,-1 1,0 0,-1 0,1 0,-1 0,0 1,0-1,1 5,-4-6,0-1,0 1,-1-1,1 1,0-1,-1 1,0-1,0 0,0 1,0-1,-1 0,1 0,-1 0,0 0,0 0,0 0,0 0,-1 0,1-1,-1 1,1-1,-1 0,0 0,0 0,0 0,-2 1,-86 39,45-29,0-2,-1-2,0-1,0-3,-31-1,59-12,44-8,-17 11,9-5</inkml:trace>
  <inkml:trace contextRef="#ctx0" brushRef="#br0" timeOffset="642.959">782 452,'-14'14,"0"0,1 2,0-1,2 2,0 0,0 0,2 1,0 0,1 0,1 1,1 0,0 1,2-1,0 1,1 0,0 11,4-27,-1 0,0 0,1-1,0 1,0 0,0 0,0-1,0 1,1-1,0 1,-1-1,1 0,1 0,-1 0,0 0,1 0,-1 0,1 0,0-1,0 0,0 1,0-1,1 0,-1-1,0 1,1 0,0-1,-1 0,1 0,0 0,-1 0,1-1,0 1,0-1,-1 0,1 0,0 0,0-1,0 1,-1-1,1 0,0 0,-1 0,1-1,-1 1,1-1,-1 0,11-6,-1-1,0 0,-1-1,0 0,-1-1,0 0,0-1,-2-1,1 1,-1-1,-1-1,-1 1,4-10,16-22,43-68,-70 112,1 1,-1-1,0 1,1-1,-1 1,1-1,-1 1,1-1,0 1,-1-1,1 1,-1-1,1 1,0 0,-1 0,1-1,0 1,-1 0,1 0,0 0,0-1,-1 1,1 0,0 0,-1 0,1 0,0 1,0-1,-1 0,1 0,0 0,-1 0,1 1,0-1,-1 0,1 1,0-1,-1 1,1-1,-1 0,1 1,-1-1,1 1,-1 0,1-1,-1 1,1-1,-1 1,0 0,1-1,-1 1,0 0,0-1,0 1,1 0,12 40,21 229,-36-210,-3-1,-2 0,-3 0,-2-1,-3 0,-2-1,-7 11,17-47,-1 0,-1-1,-1-1,-1 1,0-2,-1 1,-1-2,-1 0,0 0,-1-1,-1-1,-1-1,-5 4,20-17,1 0,0 0,-1-1,1 1,0 0,-1-1,1 1,-1-1,1 0,-1 1,1-1,-1 0,1 0,-1 0,1 0,-1 0,1 0,-1 0,1-1,-1 1,1-1,0 1,-1-1,1 1,-1-1,1 0,0 1,0-1,-1 0,1 0,0 0,0 0,0 0,0 0,0-1,0 1,0 0,1 0,-1-1,0 1,1 0,-1-1,1 1,-1-2,-15-66,16 35,2 1,1 0,1 0,2 1,5-12,-6 17,1-3,1 1,1 0,1 1,2 0,1 0,1 1,1 1,1 0,2 1,1 0,-2 8</inkml:trace>
  <inkml:trace contextRef="#ctx0" brushRef="#br0" timeOffset="1215.773">1544 424,'-7'0,"1"1,0 1,0-1,0 1,0 0,0 0,0 1,0 0,1 0,0 0,-1 1,1-1,0 1,0 0,1 1,0-1,-1 1,1 0,1 0,-1 0,1 1,0-1,0 1,1 0,-1 1,4-3,0 0,1 0,0 0,-1-1,2 1,-1 0,0-1,1 0,-1 0,1 0,0 0,0 0,0 0,0-1,1 1,-1-1,1 0,-1 0,1 0,0-1,0 1,0-1,0 0,2 1,11 5,-13-5,0-1,0 1,-1 0,1 0,-1 1,0-1,0 0,0 1,0 0,0 0,0 0,-1 0,1 0,-1 1,0-1,0 1,0-1,-1 1,1 0,-1 0,0-1,0 1,0 0,0 0,-1 0,1 0,-1 0,0 0,-1 0,1 1,-1-1,0-1,0 1,0 0,0 0,-2 3,-3 4,-1 0,0 0,-1-1,0 0,0-1,-1 0,-1 0,1 0,-1-1,-1-1,0 0,0 0,0-1,0-1,-1 0,0 0,0-1,-1-1,1 0,-1 0,0-2,1 1,-1-2,-12 0,24 0,-1 1,0-1,0 0,0-1,0 1,1 0,-1 0,0-1,0 1,1-1,-1 0,0 1,1-1,-1 0,0 0,1 0,-1 0,1 0,-1 0,1-1,0 1,0 0,0-1,-1 1,1-1,0 1,1-1,-1 0,0 1,0-1,1 0,-1 1,1-1,-1 0,1 0,0 0,0 1,0-1,0-1,3-13</inkml:trace>
  <inkml:trace contextRef="#ctx0" brushRef="#br0" timeOffset="1528.49">1911 0,'-12'48,"-59"297,68-310,2 1,1-1,2 1,1-1,2 0,4 11,-7-36,-1 1,0-1,0 0,-1 1,0-1,-1 1,0-1,-1 0,0 0,-2 3,4-10,-1 0,0 0,0 0,-1-1,1 1,0 0,-1-1,0 1,0-1,1 0,-1 1,-1-1,1 0,0 0,0 0,-1-1,1 1,-1 0,0-1,1 0,-1 1,0-1,0-1,0 1,0 0,0 0,0-1,0 0,0 0,0 0,0 0,0 0,0 0,0-1,0 1,-2-2,-13-4</inkml:trace>
  <inkml:trace contextRef="#ctx0" brushRef="#br0" timeOffset="2131.99">1600 479,'297'30,"114"-31,-406 2,-1 0,1-1,0 0,-1 1,1-2,-1 1,1 0,0-1,-1 0,1 0,-1 0,0-1,1 0,-1 1,0-1,0-1,0 1,0-1,0 1,-1-1,1 0,-1-1,0 1,0 0,0-1,0 0,0 0,-1 1,0-2,0 1,0 0,0 0,-1-1,1 1,-1-1,0 1,-1-1,1-2,-2 4,0 0,0 1,0-1,-1 1,1-1,-1 1,0 0,0-1,1 1,-1 0,-1 0,1 0,0 0,0 1,-1-1,1 1,-1-1,1 1,-1 0,0 0,0 0,1 0,-1 0,0 1,0 0,0-1,0 1,0 0,0 0,-86 10,75-5,1 0,1 1,-1 0,1 1,0 1,0-1,1 2,0 0,1 0,0 1,0 0,1 1,1 0,0 0,0 1,1 0,3-6,0 1,1-1,1 0,-1 1,1 0,0-1,0 1,1 0,0 0,0 0,0 0,1 0,0 0,1 0,0 0,0 0,0 0,1 0,0 0,0-1,0 1,1-1,0 1,1-1,-1 0,1 0,4 4,2-3,1 0,0-1,0 0,1-1,-1 0,1 0,0-1,1-1,-1 0,1-1,-1 0,1-1,0 0,-1-1,1-1,0 0,8-2,6 2,58-12,-61 7</inkml:trace>
  <inkml:trace contextRef="#ctx0" brushRef="#br0" timeOffset="2698.609">2560 762,'190'-235,"-182"226,-5 5,0-1,0 1,0 0,1-1,-1 2,1-1,0 0,0 1,1 0,-1 0,1 0,-1 0,1 1,0 0,0 0,0 0,0 0,0 1,2 0,-4 3,0 1,-1-1,1 1,-1 0,0 0,0 0,0 0,0 0,0 0,-1 1,0-1,1 0,-1 1,0-1,-1 1,1 0,-1-1,1 1,-1-1,0 1,0 0,-1-1,1 1,-1 0,0-1,0 1,-1 2,-1 8,1-12,1 0,0 0,0-1,0 1,0 0,0 0,0 0,0 0,1 1,-1-1,1 0,-1 0,1 0,0 0,0 1,0-1,0 0,0 0,1 0,-1 1,0-1,1 0,0 0,0 0,-1 0,1 0,1 0,-1 0,0 0,0-1,1 1,-1 0,1-1,-1 1,1-1,-1 1,1-1,0 0,0 0,0 0,0 0,0 0,0 0,0 0,0-1,0 1,2 0,4-3,0 1,0-1,-1-1,1 1,-1-1,1 0,-1-1,0 0,0 0,-1-1,1 1,-1-1,2-2,11-7,26-18,-14 9,0 1,2 2,0 0,1 3,1 1,1 1,15-3,-49 17,1-1,-1 1,0 0,0 0,0 0,1 1,-1-1,0 0,1 1,-1 0,0-1,1 1,-1 0,1 0,-1 1,1-1,-1 0,0 1,1-1,-1 1,0 0,0 0,1 0,-1 0,0 0,0 0,0 1,0-1,0 1,0-1,-1 1,1 0,-1 0,1 0,-1 0,1 0,-1 0,0 0,0 0,0 0,0 0,0 1,-1-1,1 0,-1 1,1-1,-1 1,0-1,-12 69,9-64,1 0,-1 0,1 0,0 0,1 1,-1-1,1 1,1-1,0 1,0-1,0 1,1-1,0 0,0 1,1-1,0 0,1 0,-1 0,1 0,0 0,1-1,0 1,0-1,0 0,1 0,0 0,0-1,1 1,15 6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4:12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29,'116'-15,"-97"11,-1 1,1 0,0 1,0 1,0 1,0 1,16 2,163 22,-174-25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4:11.4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85,'-17'-39,"6"75,-15 195,24-134,3-75,-1-1,-1 1,-1 0,-1-1,0 1,-2-1,-4 13,-2-7,1-2</inkml:trace>
  <inkml:trace contextRef="#ctx0" brushRef="#br0" timeOffset="437.135">1 85,'85'-25,"2"4,76-8,153 20,-253 20,-57-5</inkml:trace>
  <inkml:trace contextRef="#ctx0" brushRef="#br0" timeOffset="783.434">1 622,'38'-5,"28"-2,11 1,-2 1,-9 2,-11 0,-10 2,-8 1,-6 0,-2 0,-2 0,-1 1,0-1,0 0,-3 0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4:15.1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30,'9'-5,"14"-1,6 0,5 1,0 1,-1 2,0 1,-2 1,-1 0,-1 0,-1 0,-4 5,-3 2,-4-1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4:15.4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1,'34'0,"20"0,6 0,-2 0,-6 0,-13 0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4:16.6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813 1,'-179'11,"-37"24,191-32,-44 18,68-20,1 1,0 0,0 0,0 0,1 0,-1 0,0 0,1 0,-1-1,1 1,0 0,0 0,-1 0,1-1,0 1,0-1,1 1,-1-1,0 1,0-1,1 1,-1-1,1 0,-1 0,1 0,-1 0,1 0,0 0,0 0,-1-1,1 1,0-1,1 1,209 71,-211-72,0 0,0 0,1 1,-1-1,0 0,0 1,0-1,1 1,-1-1,0 1,0-1,0 1,0 0,0 0,0 0,0-1,-1 1,1 0,0 0,0 0,-1 0,1 0,0 1,-1-1,1 0,-1 0,0 0,1 0,-1 1,0-1,0 0,0 0,1 1,-1-1,-1 0,1 0,0 1,0-1,0 0,-1 0,1 0,0 1,-1-1,1 0,-1 0,0 0,1 0,-1 0,0 0,0 0,-51 41,-101 30,91-45,2 2,1 3,1 2,-11 12,5 24,63-69,-1 1,1 0,0 0,0 0,0-1,0 1,0 0,0 1,1-1,-1 0,1 0,-1 0,1 0,0 0,0 1,0-1,0 0,0 0,0 0,0 0,1 1,-1-1,1 0,0 0,0 0,0 0,0 0,0 0,0 0,0-1,0 1,1 0,-1 0,1-1,-1 1,1-1,0 0,0 1,-1-1,3 1,7 2,1-1,-1 0,1 0,0-1,0-1,-1 0,1 0,0-1,0-1,11-2,11 2,270-53,-226 52,-60 8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4:19.1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139 1,'-9'0,"-9"4,-5 3,1 4,4 5,0 0,4 2,4 2,3-1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4:19.5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 0,'-5'0,"4"0,-4 0,0 0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4:20.3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51,'-2'66,"-4"0,-3 0,-2 0,-8 17,-21 48,28-98,1 1,1 0,2 1,2 0,-1 22,6-33</inkml:trace>
  <inkml:trace contextRef="#ctx0" brushRef="#br0" timeOffset="599.765">425 332,'-14'98,"5"0,3 78,-3-147,11-67,8 0,1 0,2 0,1 2,2-1,2 2,1 0,2 2,1 0,5-3,-24 31,0-1,0-1,1 1,0 0,0 1,0-1,1 1,0 0,0 0,0 0,0 0,1 1,0 0,0 1,0-1,0 1,1 0,-1 0,1 1,3-1,-7 5,0 1,1-1,-1 1,0 0,0-1,-1 1,1 0,0 1,-1-1,0 0,0 1,0 0,0-1,-1 1,1 0,-1 0,0 0,0 0,0 0,-1 0,1 0,-1 0,0 0,0 0,-1 0,1 0,-1 0,0 0,0 1,1 3,9 88,-4-89</inkml:trace>
  <inkml:trace contextRef="#ctx0" brushRef="#br0" timeOffset="4464.981">425 107,'0'0,"1"0,-1 0,0 0,1 0,-1 0,0 0,1 0,-1 0,0 0,1 0,-1 0,0-1,1 1,-1 0,0 0,1 0,-1 0,0-1,0 1,1 0,-1 0,0-1,0 1,1 0,-1-1,0 1,0 0,0 0,0-1,1 1,-1 0,0-1,0 1,0 0,0-1,0 1,0 0,0-1,0 1,0 0,0-1,0 1,0-1,0 1,0 0,0-1,0 1,-1 0,1 0,0-1,0 1,0 0,0-1,-1 1,1 0,0 0,0-1,-1 1,1 0,0 0,-1-1,1 1,0 0,0 0,-1 0,32 4,-29-4,20 5,1-1,0-2,-1 0,1-1,0-2,0 0,-1-1,1-1,9-4,81-12,-113 18,1 1,-1-1,1 0,-1 1,1-1,-1 0,1 0,-1 1,0-1,1 0,-1 0,0 1,0-1,0 0,1 0,-1 0,0 1,0-1,0 0,0 0,-1 0,1 0,0 1,0-1,0 0,-1 0,1 0,0 1,-1-1,1 0,-1 1,1-1,0 0,-1 1,0-1,1 0,-1 1,1-1,-1 1,0-1,1 1,-1-1,0 1,0 0,1-1,-1 1,0 0,0 0,0-1,1 1,-1 0,0 0,0 0,0 0,1 0,-1 0,0 0,-1 1,-42-12,25 12</inkml:trace>
  <inkml:trace contextRef="#ctx0" brushRef="#br0" timeOffset="4822.755">1188 51,'-10'4,"-8"7,0 7,-3-1,3 2,-1-2,3 1,0 2,2-2</inkml:trace>
  <inkml:trace contextRef="#ctx0" brushRef="#br0" timeOffset="5297.636">821 756,'-5'9,"-6"9,-2 5,2 4,3 3,2-5</inkml:trace>
  <inkml:trace contextRef="#ctx0" brushRef="#br0" timeOffset="5687.71">962 502,'0'5,"-5"1,-1 0</inkml:trace>
  <inkml:trace contextRef="#ctx0" brushRef="#br0" timeOffset="6153.406">1526 51,'-13'20,"1"1,2 1,0 0,1 1,1 0,1 0,1 0,-2 23,2-2,-57 312,43-273,11-59</inkml:trace>
  <inkml:trace contextRef="#ctx0" brushRef="#br0" timeOffset="6603.643">1695 51,'9'-7,"0"1,0 1,1 0,-1 0,1 1,0 0,0 1,1 0,-1 0,0 1,1 1,0-1,-1 2,10 0,-18 0,-1 1,1-1,-1 1,1-1,0 1,-1 0,1 0,-1 0,0 0,1 0,-1 0,0 0,1 0,-1 0,0 1,0-1,0 0,0 1,0-1,0 1,-1-1,1 1,0-1,-1 1,1 0,-1-1,0 1,1 0,-1-1,0 1,0 0,0 0,0-1,-1 1,1 0,0-1,-1 1,1 0,-1-1,1 1,-1 0,-30 67,-8 30,39-96,-1 0,1 0,0-1,0 1,0 0,0 0,1 0,-1-1,1 1,-1 0,1 0,0-1,0 1,1-1,-1 1,0-1,1 1,-1-1,1 0,0 1,0-1,0 0,0 0,0-1,0 1,1 0,-1-1,0 1,1-1,0 0,-1 0,1 0,-1 0,1 0,0 0,0-1,66-5,-50-2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4:35.4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 0,'-19'34,"-6"11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4:37.1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105 1,'-5'5,"-6"16,-2 9,-2-1,0 0,3 0,-1-1,2 0,2-4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7:41.4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197 121,'-11'226,"-61"209,43-245,3-60,34-138,-2-4</inkml:trace>
  <inkml:trace contextRef="#ctx0" brushRef="#br0" timeOffset="6317.162">0 572,'5'0,"6"0,7 0,4 0,3 0,3 0,1 0,-4 5,-2 2,-5-6,0-3,1 0,2-1,3 1,2 0,1 1,1 0,-5 1</inkml:trace>
  <inkml:trace contextRef="#ctx0" brushRef="#br0" timeOffset="6952.717">621 150,'-33'39,"27"-25,1 1,0-1,1 1,1 0,0 0,1 0,1 0,0 0,1 5,-6 59,-22 216,10-69,8-165,11-60,0-1,1 1,-1-1,0 1,0-1,0 1,0-1,1 1,-1-1,0 0,0 0,1 0,-1 0,0 0,0 0,1 0,-1 0,0 0,0-1,1 1,-1 0,0-1,0 1,0-1,0 1,1-1,-1 0,0 0,0 1,0-1,-1 0,2-1,-1 2,114-101,14-3,-127 102,-1 1,0 0,0 0,1 0,-1 0,1 0,-1 0,0 1,1-1,0 0,-1 1,1-1,0 1,-1-1,1 1,0 0,-1 0,1 0,0 0,-1 0,1 0,0 0,-1 0,1 1,0-1,-1 1,1-1,0 1,-1 0,1-1,-1 1,0 0,1 0,-1 0,0 0,1 1,-1-1,0 0,0 0,0 1,0-1,0 1,0-1,0 1,-1-1,1 1,0-1,-1 1,1 0,-1-1,0 1,0 0,1-1,-1 1,0 0,0 0,1 62,-2-56,0 0,1 1,0-1,0 1,1-1,0 0,1 1,0-1,0 0,1 0,0 0,0 0,1 1,7 5</inkml:trace>
  <inkml:trace contextRef="#ctx0" brushRef="#br0" timeOffset="7777.356">1383 714,'-46'24,"0"1,2 3,1 2,-36 31,25 11,53-71,0 1,0 0,1 0,-1-1,0 1,1 0,-1 0,1 0,-1 0,1 0,0 0,0 0,0 0,0 0,0 0,1 0,-1-1,0 1,1 0,0 0,-1 0,1 0,0-1,0 1,0 0,0 0,0-1,0 1,1-1,-1 1,0-1,1 0,-1 0,1 1,-1-1,1 0,0 0,0 0,-1-1,1 1,0 0,1 0,6-1,0 1,1-1,-1-1,0 0,0 0,0-1,0 0,0-1,0 1,0-2,-1 1,1-1,-1-1,0 1,0-1,-1-1,0 0,0 0,0 0,0-1,-1 0,1-1,12-9,110-95,-129 111,0 1,1-1,-1 0,0 0,1 1,-1-1,1 0,0 1,-1-1,1 0,-1 1,1-1,0 1,0-1,-1 1,1-1,0 1,0 0,-1-1,1 1,0 0,0-1,0 1,0 0,0 0,-1 0,1 0,0 0,0 0,0 0,0 0,0 0,0 1,-1-1,1 0,0 0,0 1,0-1,-1 1,1-1,0 1,0-1,-1 1,1-1,-1 1,1-1,0 1,-1 0,1-1,-1 1,1 0,-1 0,0 0,1-1,-1 1,0 0,1 0,-1 0,0 0,0-1,0 1,0 0,0 0,0 0,0 0,0 0,0-1,0 1,0 0,-1 0,2 39,9 49,-9-86,0-1,0 1,0 0,1-1,-1 1,1-1,0 0,0 1,0-1,0 0,0 0,0 0,1-1,-1 1,1 0,-1-1,1 0,-1 1,1-1,0 0,0-1,0 1,-1 0,1-1,0 1,0-1,0 0,0 0,0 0,15-3,0 0,0-2,-1 1,0-2,0-1,0 0,-1-1,0 0,0-2,-1 0,0 0,5-7,-11 11,17-15,0-1,-2-1,-1-1,0-1,3-8,23-25,-25 28,-2-1,-1-2,-1 0,-2-1,-2 0,-1-2,-1 0,-3 0,5-24,-13 52,-1 0,1 0,-1 0,-1 0,0-1,0 1,-1 0,0-1,0 1,-1 0,0-1,0 1,-1 0,0 0,-1 0,1 0,-2 0,1 1,-1-1,0 1,0 0,-1 0,0 0,-1 1,1 0,-7-6,9 11,0-1,-1 0,1 1,0 0,-1 0,1 0,-1 0,1 0,-1 1,1 0,-1-1,0 1,1 1,-1-1,1 0,-1 1,1 0,-1 0,1 0,-1 0,1 0,0 1,-1 0,1-1,0 1,0 0,0 1,1-1,-1 0,1 1,-1 0,1 0,-7 5,2 0,-1 1,1 0,0 0,1 1,0-1,1 2,0-1,-3 10,-2 14,1 1,2 0,2 0,1 1,1-1,3 1,0 0,2-1,7 34,-7-59,4 30,2 0,1 0,2-1,2 0,1-1,18 31,-20-51,-15-27,-29-50,21 37</inkml:trace>
  <inkml:trace contextRef="#ctx0" brushRef="#br0" timeOffset="8001.605">1581 488,'38'10,"42"2,12 0,0-2,-7-3,-12-7,-9-4,-11-2,-9 1,-8-3,-5-1,-8 1</inkml:trace>
  <inkml:trace contextRef="#ctx0" brushRef="#br0" timeOffset="10969.191">3076 291,'30'-1,"0"0,0-2,0-1,-1-2,0-1,0-1,0-1,24-12,-41 14,-1 0,0 0,0-1,-1-1,0 0,0 0,-1-1,0 0,-1-1,0 0,-1 0,0-1,0 0,-2 0,1 0,-2-1,4-10,-8 22,1 0,0 1,-1-1,1 0,-1 0,1 0,-1 1,0-1,1 0,-1 0,0 0,1 0,-1 0,0 0,0 0,0 0,0 0,0 1,0-1,0 0,0 0,0 0,-1 0,1 0,0 0,0 0,-1 0,1 1,-1-1,1 0,-1 0,1 0,-1 1,1-1,-1 0,0 1,1-1,-1 0,0 1,0-1,1 1,-1-1,0 1,0 0,0-1,0 1,0 0,1-1,-1 1,0 0,0 0,0 0,0 0,0 0,0 0,0 0,0 0,0 0,0 1,-7 7,0 0,1 1,0 0,0 0,1 1,1 0,-1 0,1 0,1 1,0-1,0 4,1-6,-25 78,3 2,5 1,-7 77,5-21,-57 284,66-378,-2-2,-3 0,-1-1,-12 19,25-58,1-1,-1 0,0 0,-1-1,0 0,0 0,-1 0,1-1,-2 0,1-1,0 1,-1-2,0 1,0-1,-1-1,1 1,-10 0,14-2,0-1,0 0,0-1,0 1,0-1,0 0,-1 0,1-1,0 0,0 1,0-2,0 1,0-1,0 1,1-1,-1-1,0 1,1-1,0 1,-1-1,1-1,0 1,1 0,-1-1,0 0,1 0,0 0,0 0,0-1,1 1,-1-1,1 1,0-1,0-3,-2-4,1 1,1-1,0 0,1 0,0 1,1-1,0 0,1 0,0 0,1 0,1 1,-1-1,2 1,0-1,0 1,1 0,0 1,1-1,0 1,4-5,10-12,0 0,2 1,1 1,1 1,2 1,16-11,-2 2,-2 1,0 2,2 2,1 1,18-6,-35 21</inkml:trace>
  <inkml:trace contextRef="#ctx0" brushRef="#br0" timeOffset="11589.109">3839 658,'-19'9,"1"2,0 0,0 2,1 0,1 0,0 2,1 0,1 1,0 0,1 1,1 0,1 1,-7 15,16-30,0 0,1 0,0 0,-1 0,1 1,1-1,-1 0,0 1,1-1,0 1,0-1,0 0,0 1,0-1,1 1,-1-1,1 0,0 1,0-1,0 0,1 0,-1 0,1 0,-1 0,1 0,0 0,0 0,1-1,-1 1,0-1,1 0,0 1,-1-1,1 0,0-1,0 1,0 0,0-1,3 1,8 2,0-1,0-1,0-1,0 0,0 0,0-2,0 0,0 0,0-1,0-1,0 0,0-1,-1-1,0 0,0 0,0-1,-1-1,0-1,0 1,0-2,-1 1,4-6,-11 9,1-1,-1 0,0 0,0-1,0 1,-1-1,0 0,-1 0,1 0,-1 0,0 0,-1 0,0-1,0 1,-1 0,0-1,0 1,-1-1,1 1,-2 0,1 0,-1-1,0 1,0 0,-1 0,0 1,-1-1,1 1,-1-1,0 1,-1 0,1 0,-1 1,0 0,-1 0,1 0,-1 0,0 1,0 0,-1 0,-1 0,0 0,0 0,0 1,0 1,-1 0,1 0,-1 0,0 1,1 0,-1 1,0 0,1 0,-1 1,0 0,1 0,-1 1,1 0,-2 1,-9 5</inkml:trace>
  <inkml:trace contextRef="#ctx0" brushRef="#br0" timeOffset="11938.499">4290 968,'-1'0,"1"0,-1 1,0-1,0 0,0 0,0 0,1 0,-1 0,0 0,0 0,0 0,0-1,1 1,-1 0,0 0,0-1,0 1,1 0,-1-1,0 1,1-1,-1 1,0-1,1 1,-1-1,0 1,1-1,-1 0,1 1,-1-1,1 0,0 0,-1 1,1-1,0 0,-1 0,1 1,0-1,0 0,0 0,0 0,0 0,0 1,0-1,0 0,0 0,0 0,0 0,0 1,1-1,-1 0,0 0,0 0,1 1,-1-1,1 0,-1 1,1-1,-1 0,5-29,1 1,1-1,2 1,0 1,2 0,2 0,0 1,2 1,0 0,2 1,7-8,-13 22,0-1,0 1,1 1,0 0,1 1,0 0,1 1,-1 1,2 0,2-1,-15 7,0 0,0 0,0 1,0-1,0 0,0 1,0 0,0-1,0 1,1 0,-1 0,0 0,0 0,0 0,0 1,0-1,0 1,0-1,0 1,0 0,0 0,0 0,0 0,0 0,0 0,-1 0,1 1,0-1,-1 1,1-1,-1 1,0-1,1 1,-1 0,0 0,0 1,6 14</inkml:trace>
  <inkml:trace contextRef="#ctx0" brushRef="#br0" timeOffset="29363.352">2540 911,'0'5,"-5"11,-6 8,-6 4,-5 3,-4 0,-2 0,-1 0,-5-6,-2-2,1-1,1 2,2-4,1-6,7-4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4:36.1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378 1,'-185'230,"3"-33,181-195,0-1,0 0,0 1,0-1,0 1,0 0,1-1,-1 1,1 0,-1 0,1-1,-1 1,1 0,0 0,0-1,0 1,0 0,0 0,0 0,1-1,-1 1,0 0,1 0,-1-1,1 1,0 0,0-1,0 1,0-1,0 1,0-1,0 1,0-1,0 0,1 1,-1-1,0 0,1 0,-1 0,1 0,-1 0,1-1,0 1,-1 0,3 0,82 15,148-37,-204 16,80-29,-109 32,0 0,0-1,0 1,0 0,0 0,-1-1,1 1,-1-1,0 1,0 0,0-1,0 1,0-1,0 1,0 0,-1-1,0 1,1-1,-1 1,0 0,0 0,0 0,0-1,0 1,-1 0,1 0,-1 1,1-1,-1 0,0 0,0 1,0-1,0 1,-1-1,-8-13,-108-207,98 138,19 60</inkml:trace>
  <inkml:trace contextRef="#ctx0" brushRef="#br0" timeOffset="730.523">604 1,'-2'32,"3"1,0 0,2 0,2 0,1-1,1 0,9 23,-15-52,0 0,1 0,0 0,-1 0,1 0,0 0,1 0,-1 0,0-1,1 0,-1 1,1-1,0 0,0 0,0 0,0 0,0-1,0 1,0-1,1 0,-1 0,0 0,1 0,-1-1,1 1,-1-1,1 0,-1 0,1 0,-1-1,1 1,-1-1,0 0,1 0,-1 0,0 0,1 0,-1-1,0 1,0-1,0 0,0 0,-1 0,1-1,15-11,-1 0,0-1,-1-1,-1 0,-1-1,0-1,-1 0,-1-1,-1-1,0 0,-2 0,0 0,-2-2,8-12,-10 56,-7 467,9-407,-4-72,-1-1,0 1,0 0,-1 0,0 0,-1 0,0 0,-1 1,0-1,0 0,-1-1,-1 1,1 0,-2 0,1-1,-1 0,-1 0,1 0,-2 0,1-1,-6 7,9-13,0 0,0 0,0 0,-1-1,1 1,-1 0,1-1,-1 1,0-1,1 0,-1 0,0 0,0 0,0-1,0 1,0-1,0 0,0 1,1-1,-1-1,0 1,0 0,0-1,0 1,0-1,0 0,0 0,1 0,-1 0,0-1,1 1,-1-1,1 0,0 1,-1-1,1 0,0 0,0-1,-4-3,0-1,1 0,0 0,0 0,1 0,0-1,0 0,1 1,0-2,1 1,-1 0,1 0,1-1,1-8,1 0,0 0,2 1,0-1,0 0,2 1,0 0,1 0,0 0,1 1,3-4,11-21,-9 21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4:29.7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281 311,'-10'13,"0"0,1 1,1 0,0 1,1-1,1 1,-2 10,3-13,-60 182,80-209,9-29,-5 6,1 1,3 1,0 1,3 1,16-16,-28 36,83-65,-96 79,0-1,0 1,0 0,0 0,0 0,0-1,0 1,0 0,0 0,1 1,-1-1,0 0,0 0,0 0,0 1,-1-1,1 0,0 1,0-1,0 1,0-1,0 1,0 0,0-1,-1 1,1 0,0 0,-1-1,1 1,0 0,-1 0,1 0,-1 0,1 0,-1 0,0 0,1-1,-1 1,0 0,0 1,0-1,0 0,1 0,-2 1,4 48,-36 156,33-204,0-1,0 1,0 0,0 0,0-1,1 1,-1 0,0-1,1 1,-1 0,1-1,0 1,-1 0,1-1,0 1,0-1,0 0,0 1,0-1,1 0,-1 1,0-1,0 0,1 0,-1 0,1 0,-1 0,1-1,-1 1,1 0,0-1,-1 1,1-1,0 1,-1-1,1 0,0 0,0 0,-1 0,1 0,0 0,0 0,-1-1,1 1,0-1,-1 1,1-1,0 0,-1 1,1-1,-1 0,1 0,-1 0,0 0,1 0,-1 0,1-1,13-11,0 1,-1-2,-1 0,0 0,-1-1,0-1,-1 0,7-15,21-26,105-159,-126 197,-18 19,0 0,0 1,0-1,-1 0,1 0,0 1,0-1,0 0,0 1,0-1,0 0,-1 0,1 1,0-1,0 0,0 1,0-1,0 0,0 0,0 1,0-1,0 0,0 1,1-1,-1 0,0 1,0-1,0 0,0 0,0 1,0-1,1 0,-1 0,0 1,0-1,0 0,1 0,-1 0,0 1,0-1,1 0,-1 0,0 0,0 0,1 1,-1-1,0 0,1 0,-1 0,0 0,0 0,1 0,-1 0,0 0,1 0,-1 0,0 0,1 0,-1 0,0 0,0 0,1 0,-1-1,0 1,-57 166,53-146,1 1,1-1,1 1,1-1,0 1,2-1,0 1,1-1,5 13,-2-15</inkml:trace>
  <inkml:trace contextRef="#ctx0" brushRef="#br0" timeOffset="261.2">1127 424,'-14'38,"-5"18,1 4,3-4,5-10</inkml:trace>
  <inkml:trace contextRef="#ctx0" brushRef="#br0" timeOffset="517.23">987 396,'24'10,"22"2,8 1,-5-9,-6-3,-5-3,-5-1,-3 1,-7-5,-6-1</inkml:trace>
  <inkml:trace contextRef="#ctx0" brushRef="#br0" timeOffset="766.324">1410 424,'-4'10,"0"1,1 0,0 1,1-1,0 0,1 1,0-1,1 1,1-1,-1 1,2-1,-1 0,2 1,-1-1,2 0,-1 0,6 10,-8-19,1 0,-1-1,1 1,0-1,-1 1,1-1,0 1,0-1,0 0,0 0,0 0,0 0,0 0,1 0,-1-1,0 1,0-1,1 1,-1-1,0 0,0 0,1 0,-1 0,0-1,1 1,-1 0,0-1,0 0,0 1,1-1,-1 0,0 0,0 0,0-1,0 1,-1 0,3-2,57-66,-36-30,-24 96,-1 1,0-1,0 0,0 0,-1 1,1-1,-1 0,1 0,-1 1,0-1,0 1,0-1,0 1,0-1,-1 1,1-1,-1 1,0 0,1 0,-1 0,0 0,0 0,-1 0,1 1,0-1,0 1,-1-1,1 1,-1 0,1 0,-1 0,0 0,1 1,-3-1,-17 0</inkml:trace>
  <inkml:trace contextRef="#ctx0" brushRef="#br0" timeOffset="1031.29">2115 283,'-14'33,"-10"22,-5 5,1-2,2-12,5-8,5-10</inkml:trace>
  <inkml:trace contextRef="#ctx0" brushRef="#br0" timeOffset="1244.581">1834 311,'47'5,"32"1,5 0,-5-1,-17-1</inkml:trace>
  <inkml:trace contextRef="#ctx0" brushRef="#br0" timeOffset="1734.091">422 791,'28'11,"1"-1,-1-2,1 0,1-2,-1-1,1-2,0 0,0-2,0-2,0 0,16-4,494-67,-230 39,-204 20,98-2,-182 19,-5 2</inkml:trace>
  <inkml:trace contextRef="#ctx0" brushRef="#br0" timeOffset="2379.831">1241 988,'-241'367,"226"-344,65-73,127-178,-154 201,-12 12,2 0,-1 0,2 2,0 0,1 0,0 1,12-7,-25 18,0 0,0 0,0 0,0 0,1 0,-1 0,0 0,0 1,1-1,-1 1,0 0,0 0,1 0,-1 0,0 0,1 0,-1 0,0 1,1-1,-1 1,0 0,0 0,0 0,1 0,-1 0,0 0,0 0,-1 1,1-1,0 1,0-1,-1 1,1 0,-1-1,1 1,0 2,34 87,-26-59,-2-7,2-1,0 0,2-1,0 0,2-1,13 18,-26-40,0 1,0-1,0 1,0-1,0 1,0 0,0-1,0 1,-1 0,1 0,0 0,-1-1,1 1,0 0,-1 0,1 0,-1 0,1 0,-1 0,0 0,1 0,-1 0,0 0,0 0,0 1,0-1,0 0,0 0,0 0,0 0,0 0,0 0,-1 0,1 0,0 0,-1 0,1 0,-1 0,1 0,-1 0,1 0,-1 0,0 0,1 0,-1-1,0 1,0 0,0-1,0 1,1 0,-1-1,0 1,-1-1,-8 1,0 0,0-1,0 0,0-1,0 0,0-1,0 0,1 0,-1-1,0 0,-12-3,-29-7,-7-2,0 2,-1 3,0 2,-23 1,54 7</inkml:trace>
  <inkml:trace contextRef="#ctx0" brushRef="#br0" timeOffset="3129.161">224 0,'-31'58,"3"0,2 2,3 1,-7 31,11-36,2 0,2 1,3 1,3 0,1 0,4 1,2 0,3 0,2-1,10 54,-6-75,2-1,1 1,2-1,1-1,2-1,1 0,2 0,15 19,-27-43,2-1,-1 0,1-1,0 0,1 0,0-1,0 0,1 0,-1-1,1-1,1 0,-1 0,1-1,0 0,0 0,0-2,0 1,1-1,-1-1,1 0,-1-1,1 0,-1-1,1 0,5-1,1-5</inkml:trace>
  <inkml:trace contextRef="#ctx0" brushRef="#br0" timeOffset="3768.358">2369 199,'7'1,"-1"1,1 0,-1 1,1 0,-1 0,0 0,0 1,0 0,-1 0,0 0,1 1,-1-1,-1 1,1 1,0 0,8 11,-1 1,-1 1,0-1,-1 2,-1 0,-1 0,-1 0,0 5,6 11,-6-14,0 1,-2 0,0 1,-2-1,-1 1,0 0,-2 0,-1 0,-1-1,0 1,-2 0,-1-1,-1 0,-1 0,-1-1,-2 4,-5 11,-1 0,-1-2,-2 0,-2-1,-1-1,-18 19,-86 79,108-116</inkml:trace>
  <inkml:trace contextRef="#ctx0" brushRef="#br0" timeOffset="4795.18">2962 593,'-137'203,"91"-143,44-58,-1 0,1 0,-1 1,1-1,0 0,0 1,0-1,0 1,1 0,-1 0,0-1,1 1,0 0,0 0,0 0,0 1,1-1,-1 0,1 0,-1 0,1 1,0-1,0 0,1 0,-1 0,1 1,0-1,-1 0,1 0,1 0,-1 0,0 0,1 0,-1-1,1 1,0 0,0-1,0 1,0-1,1 0,-1 0,1 0,-1 0,1 0,0 0,1 0,15 3,0-2,0 0,0-1,0-1,1-1,-1-1,18-3,24 1,69 12,-129-8,-1-1,1 1,0-1,0 0,0 0,0 1,0-1,0 0,0 0,0 0,0 0,0 0,0 0,0 0,0-1,0 1,0 0,0 0,0-1,0 1,0 0,-1-1,1 1,0-1,0 0,0 1,-1-1,1 0,0 1,-1-1,1 0,0 0,-1 1,1-1,-1 0,1 0,-1 0,0 0,1 0,-1 0,0 0,0 0,1 1,-1-1,0 0,0 0,0 0,0 0,0 0,0 0,-1 0,1 0,0 0,0 0,-1 0,1 0,-1 0,1 0,-1 0,0 0,-28-59,-50-37,62 79,0-1,1 0,1-2,1 1,1-2,1 0,1-1,0 0,10 19,0 1,0-1,0 0,0 1,0-1,1 0,0 0,0 0,0 0,0 1,0-1,1 0,0 0,0 0,0 1,0-1,0 1,2-3,8-12</inkml:trace>
  <inkml:trace contextRef="#ctx0" brushRef="#br0" timeOffset="5215.024">3696 424,'-5'14,"-6"20,-2 8,-2 2,-5-1,2-4,-1-3,-2-4,2-1,0-3,-2 0,3 0,0 0,-2-1,-3-4,3-6</inkml:trace>
  <inkml:trace contextRef="#ctx0" brushRef="#br0" timeOffset="5482.647">3386 509,'9'10,"9"17,0 9,3 3,2-5,-3-3,1-3,0-1,-2 0,-1 0,3 0,-3 1,0-5,-3-2,-4 1,2-3,-3-1,-2-3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4:51.1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824 340,'-19'-7,"-1"1,1 0,-1 2,0 0,0 1,-1 1,1 1,0 1,-1 1,-10 2,-198 52,174-40,1 2,1 3,1 2,-1 3,51-25,0 1,0 0,0-1,1 1,-1 0,0 0,0 1,1-1,-1 0,1 0,-1 1,1-1,0 1,-1-1,1 1,0 0,0-1,0 1,0 0,0 0,1 0,-1 0,1 0,-1 0,1 0,-1 0,1 0,0 0,0 0,0 0,0 0,1 0,-1 0,0 0,1 0,-1 0,1 0,0-1,0 1,0 0,0 0,0 0,0-1,0 1,0-1,1 1,-1-1,1 1,-1-1,1 0,-1 0,1 1,0-1,0 0,-1-1,1 1,0 0,23 8,1-1,0-1,0-1,1-1,-1-1,1-2,0-1,0-1,3-1,62 3,-10 18,-82-18,0 0,0 0,0 0,0 0,-1 0,1 0,0 0,-1 0,1 0,-1 0,0 0,0 0,1 0,-1-1,0 1,-1 0,1-1,0 1,0-1,-1 1,1-1,-1 0,1 1,-1-1,0 0,1 0,-1 0,0 0,0 0,0-1,0 1,1 0,-1-1,0 0,0 1,0-1,-2 0,-2 3,-137 60,86-40,2 2,1 2,-32 23,78-44,0 1,0-1,1 1,-1 1,2-1,-1 1,1 1,0-1,1 1,-3 5,6-11,1 0,-1 0,1 1,0-1,0 0,0 0,0 1,1-1,-1 0,1 1,0-1,0 0,0 1,1-1,-1 0,1 1,0-1,-1 0,2 0,-1 1,0-1,1 0,-1 0,1-1,0 1,0 0,0 0,0-1,0 1,1-1,-1 0,1 0,1 2,12 4,0-1,0 0,0-1,0 0,1-2,0 0,0-1,1 0,-1-2,0 0,1-1,-1 0,1-2,-1 0,0-1,0 0,0-2,0 0,-1-1,9-4,-14 5,-1-1,1 0,-1 0,-1-1,1 0,-1-1,-1 0,1 0,-1-1,-1 0,0-1,0 1,0-1,-2 0,1-1,-1 0,3-9,3-4</inkml:trace>
  <inkml:trace contextRef="#ctx0" brushRef="#br0" timeOffset="366.357">626 1,'-11'7,"-1"0,1 1,1 1,0 0,0 0,0 1,1 0,1 1,0-1,0 2,1-1,0 1,1 0,1 1,0-1,0 1,-2 13,-27 253,-92 325,117-545,-4 0,-2-1,-3-1,-2-1,-2-1,-3 0,-13 18,22-49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5:00.1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168 257,'107'48,"43"-10,-124-37,0-1,0-1,-1-2,1 0,-1-2,1 0,-1-2,20-8,-36 11,0 0,-1 0,1 0,-1-1,0-1,0 1,-1-1,0 0,0-1,0 0,-1 0,0 0,0-1,-1 0,0 0,0-1,-1 1,0-1,0 0,-1 0,0 0,-1 0,0-1,-1 1,1-3,-2 8,1 0,0 0,-1 0,0 0,0 0,0 0,0 0,-1 0,1 0,-1 0,0 0,0 0,-1 0,1 1,-1-1,0 0,0 1,0-1,0 1,-1 0,1 0,-1 0,0 0,0 0,0 0,0 1,-1-1,1 1,-1 0,1 0,-1 0,0 1,1 0,-1-1,0 1,0 0,0 1,0-1,-2 1,0-1,0 1,-1 0,1 1,0 0,-1 0,1 0,0 1,0-1,0 2,0-1,0 1,1-1,-1 2,1-1,0 0,-1 1,2 0,-1 1,0-1,1 1,0 0,-3 3,-70 127,74-128,-36 89,4 1,-13 68,28-94,11-40,-2 1,-1-1,-2-1,-1 0,-1-1,-1-1,-2-1,-1 0,-1-1,-1-2,-11 10,27-28,-1-1,0 1,0-1,-1 0,1-1,-1 1,0-2,0 1,-1-1,1 0,-1-1,0 0,1 0,-1-1,0 0,-4-1,11 0,0 0,1-1,-1 1,1-1,-1 1,1-1,-1 0,1 0,-1 0,1 0,0 0,0 0,-1 0,1 0,0 0,0 0,0-1,0 1,0 0,0-1,1 1,-1-1,0 1,1-1,-1 1,1-1,-1 0,1 1,0-1,0 0,0 1,0-1,0 0,0 1,0-1,0 1,1-1,-1 0,1 1,-1-1,1 1,0-1,-1 1,2-2,42-62,-39 60,1 1,1-1,-1 1,0 1,1-1,0 1,0 0,0 0,0 1,0 0,1 1,-1-1,1 1,-1 1,1-1,-1 1,1 1,-1-1,1 1,-1 1,1-1,-1 1,0 0,5 3,18 8,0 2,-1 0,-1 2,-1 1,5 5,13 8,-23-15,0-2,2 0,-1-2,2 0,0-1,0-2,1-1,0-1,0-1,1-1,-16-4</inkml:trace>
  <inkml:trace contextRef="#ctx0" brushRef="#br0" timeOffset="250.415">1043 991,'0'38,"0"18,5-1,2-10</inkml:trace>
  <inkml:trace contextRef="#ctx0" brushRef="#br0" timeOffset="485.443">1100 482,'0'0</inkml:trace>
  <inkml:trace contextRef="#ctx0" brushRef="#br0" timeOffset="916.686">1326 1019,'36'-45,"-26"25,0 1,2 0,0 1,1 0,1 1,0 1,2 0,-1 1,18-13,-31 26,0 1,0-1,0 1,0 0,0 0,0 0,1 0,-1 0,0 0,0 0,1 1,-1-1,1 1,-1-1,0 1,1 0,-1 0,1 0,-1 1,1-1,-1 0,0 1,1 0,-1-1,0 1,1 0,-1 0,0 0,0 1,0-1,0 0,0 1,0-1,-1 1,1 0,0 0,-1 0,1-1,-1 1,0 1,1-1,-1 0,0 0,0 0,-1 1,1-1,0 0,0 3,4 30,-5-32,-1 1,0-1,1 1,0 0,0-1,0 1,0-1,1 1,-1 0,1-1,0 1,0-1,0 1,1-1,-1 0,1 0,0 1,0-1,0 0,0-1,0 1,1 0,-1 0,1-1,0 0,0 1,0-1,0 0,0-1,0 1,0 0,1-1,-1 0,0 0,1 0,-1 0,1 0,0-1,-1 1,4-1,2-3,-1 0,1-1,-1 0,0 0,0-1,-1 0,1-1,-1 1,0-1,0-1,4-5,63-44,-72 55,-1 0,1 1,-1-1,1 1,-1-1,1 1,0 0,-1-1,1 1,0 0,-1 0,1 0,-1 0,1 1,0-1,-1 0,1 1,0-1,-1 1,1-1,-1 1,1 0,-1 0,0 0,1 0,-1 0,0 0,1 0,-1 0,0 0,0 0,0 1,0-1,0 0,0 1,-1-1,1 1,0 1,19 70,-16-49,17 31,-7-36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5:07.6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1,'-9'19,"-4"11,1 5,-3-3,2-7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5:08.9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 50,'-10'17,"0"0,1 0,1 1,0 0,2 0,0 0,1 1,1 0,-1 8,5-24,-1-1,1 0,0 1,0-1,0 0,0 1,0-1,0 0,1 1,-1-1,1 0,0 0,0 1,0-1,0 0,0 0,0 0,0 0,1 0,-1 0,1 0,-1-1,1 1,0 0,-1-1,1 1,0-1,0 0,0 0,1 0,-1 0,0 0,0 0,0 0,1-1,-1 1,0-1,1 0,-1 1,0-1,1 0,-1-1,0 1,1 0,-1-1,0 1,1-1,-1 1,0-1,0 0,0 0,1 0,-1-1,0 1,0-1,9-4,0-1,-1 0,1 0,-2-1,1-1,-1 1,0-2,-1 1,0-1,-1 0,0-1,-1 0,0 0,0 0,-1-1,-1 0,0 0,0 0,-1 0,0-6,-2 15,-1 1,1-1,-1 0,0 0,0 1,0-1,0 0,0 1,0-1,-1 0,1 1,-1-1,0 0,0 1,0-1,0 1,0-1,-1 1,1 0,-1-1,0 1,1 0,-1 0,0 0,0 1,0-1,0 0,-1 1,1-1,0 1,-1 0,1-1,-1 1,1 1,-1-1,0 0,1 0,-1 1,0 0,1-1,-1 1,0 0,0 1,1-1,-1 0,0 1,1-1,-2 1,-51 24,30-8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5:09.8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 85,'-14'-1,"25"0,18-3,170-21,-200 25,1 0,-1-1,0 1,0 0,0 0,0-1,1 1,-1-1,0 1,0-1,0 1,1-1,-1 1,0-1,1 0,-1 1,1-1,-1 0,1 1,-1-1,1 0,-1 0,1 0,0 1,-1-1,1 0,0 0,0 0,-1 0,1 0,0 0,0 0,0 1,0-1,0 0,1 0,-1 0,0 0,0 0,0 0,1 1,-1-1,1 0,-1 0,0 0,1 1,-1-1,1 0,0 0,-1 1,1-1,0 1,-1-1,1 0,0 1,0-1,-1 1,1 0,0-1,0 1,0 0,0-1,-3-1,-1 1,0-1,1 1,-1 0,0 0,0 0,0 0,0 0,0 0,0 1,0 0,0-1,0 1,-1 0,1 1,0-1,0 0,0 1,0 0,0 0,0 0,0 0,0 0,1 0,-1 1,0 0,1-1,-1 1,1 0,-1 0,1 0,0 1,0-1,0 0,0 1,1-1,-1 1,0 0,1 0,0-1,0 1,0 0,0 1,-2 137,3-139,0 0,1 0,-1 0,0-1,1 1,-1 0,1 0,0-1,-1 1,1 0,0-1,0 1,0-1,0 1,0-1,0 1,1-1,-1 0,0 0,1 0,-1 1,1-1,-1-1,1 1,0 0,-1 0,1 0,0-1,-1 1,1-1,0 0,0 1,0-1,-1 0,1 0,0 0,0 0,0 0,0-1,-1 1,1 0,0-1,0 0,-1 1,1-1,0 0,-1 0,1 0,-1 0,1 0,-1 0,2-1,115-111,-103 96,-3 1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5:10.1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27,'-6'13,"0"0,2 0,-1 1,2-1,0 1,0 0,1 0,1 0,0 0,1 0,1 1,0-1,1 0,0 0,2-1,0 3,-3-13,1 0,0 0,0 0,0 0,0 0,0-1,0 1,1-1,-1 0,1 0,0 0,0 0,-1 0,1 0,0-1,1 1,-1-1,0 0,0 0,0 0,1-1,-1 1,1-1,-1 0,0 1,1-2,-1 1,0 0,1-1,-1 1,0-1,1 0,-1 0,0 0,0-1,2 0,105-69,-103 64,1 0,-1-1,0 0,-1 0,0-1,0 0,-1 0,0 0,-1 0,0-1,0 0,-1 0,-1 0,1 0,-1-4,-3 10,-1-1,1 1,-1 0,0-1,0 1,-1 0,1 0,-1 0,0 1,0-1,0 1,0 0,-1-1,1 1,-1 1,0-1,0 1,0-1,0 1,0 0,-1 0,1 1,0 0,-1-1,1 1,-1 1,0-1,1 1,-1-1,0 2,1-1,-1 0,0 1,1 0,-1 0,1 0,-1 0,1 1,0 0,0 0,-1 0,0 2,-20 7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5:04.1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321 112,'-153'228,"-14"-60,225-163,205-11,-261 6,-1 0,1 0,-1 0,1 0,-1 0,1 0,-1 0,1-1,-1 1,1-1,-1 1,1-1,-1 0,0 1,1-1,-1 0,0 0,0 0,0 0,1 0,-1 0,0 0,0 0,-1 0,1-1,0 1,0 0,-1-1,1 1,0-1,-1 1,1 0,-1-1,0 1,0-1,1 1,-1-1,0 1,0-1,0 0,-1 1,1-1,0 1,0 0,-1-2,-31-67,26 60,-17-32,13 22,0 1,-1 0,-1 0,-1 1,-1 1,0 0,-16-13,14 18</inkml:trace>
  <inkml:trace contextRef="#ctx0" brushRef="#br0" timeOffset="385.515">801 169,'-18'33,"2"6,-1-2,-2 0,-2-1,-1-1,-1-1,-2-1,-19 18,11-29,16-15</inkml:trace>
  <inkml:trace contextRef="#ctx0" brushRef="#br0" timeOffset="681.958">519 198,'5'4,"1"8,5 5,5 5,0 4,2 1,2 2,-1 1,0-1,-3 0,1-5,-3-1,-3-10,-4-7</inkml:trace>
  <inkml:trace contextRef="#ctx0" brushRef="#br0" timeOffset="965.205">1055 0,'-5'10,"-1"7,-5 2,-1 1,3 3,-3-2,1-1,2-3</inkml:trace>
  <inkml:trace contextRef="#ctx0" brushRef="#br0" timeOffset="4469.784">1253 254,'341'-29,"-320"19,-44-9,16 14,-63-50,69 55,0-1,0 1,1-1,-1 1,0-1,0 1,0 0,0-1,0 1,0 0,0 0,0-1,0 1,0 0,0 0,0 0,0 0,0 0,0 1,0-1,0 0,0 0,0 1,1-1,-1 0,0 1,0-1,0 1,0 0,0-1,1 1,-1-1,0 1,1 0,-1 0,0-1,1 1,-1 0,1 0,-1 0,1 0,-1 0,1-1,0 1,-1 0,1 0,0 0,0 0,0 0,0 0,0 0,0 0,0 0,0 0,0 1,2 58,26 146,-28-204,5 37,-5-38,0-1,0 1,1-1,-1 1,0-1,1 1,-1-1,1 1,-1-1,1 1,-1-1,1 1,-1-1,1 1,-1-1,1 0,-1 0,1 1,0-1,-1 0,1 0,0 1,-1-1,1 0,-1 0,1 0,0 0,-1 0,1 0,0 0,-1 0,1-1,0 1,-1 0,1 0,0 0,-1-1,1 1,-1 0,1-1,-1 1,1 0,-1-1,1 1,-1-1,1 1,-1-1,1 1,-1-1,1 1,-1-1,0 1,0-1,1 0,121-147,-104 129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5:06.7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304 1,'-280'292,"278"-291,1-1,-1 1,1 0,0 0,-1 0,1 0,0 0,-1 0,1 1,0-1,0 0,0 1,0-1,1 0,-1 1,0-1,0 1,1 0,-1-1,1 1,0-1,-1 1,1 0,0-1,0 1,0 0,0-1,0 1,0 0,0-1,1 1,-1 0,1-1,-1 1,1-1,0 1,-1-1,1 1,0-1,0 0,0 1,0-1,0 0,0 0,1 1,-1-1,0 0,1 0,-1 0,0-1,1 1,0 0,16 3,0-1,0-1,0 0,0-2,0 0,0-1,3-1,28 0,189 6,-327-72,-49-124,131 185</inkml:trace>
  <inkml:trace contextRef="#ctx0" brushRef="#br0" timeOffset="633.603">558 114,'0'13,"-1"-5,0 1,1 0,0 0,0-1,1 1,0 0,1 0,0-1,0 1,0-1,1 0,1 0,0 0,0 0,0 0,1-1,3 4,-6-9,0-1,0 1,0-1,0 0,1 0,-1 0,0 0,1-1,-1 1,1 0,-1-1,1 0,-1 0,1 0,-1 0,1 0,0 0,-1 0,1-1,-1 1,0-1,1 0,-1 0,1 0,-1 0,0 0,0-1,0 1,0 0,0-1,0 0,0 1,0-1,0 0,59-68,7-23,-67 93,-1-1,1 0,0 1,0-1,0 1,-1-1,1 1,0 0,0-1,0 1,0 0,0 0,0-1,0 1,0 0,0 0,0 0,0 0,0 0,0 1,0-1,-1 0,1 0,0 0,0 1,0-1,0 1,0-1,0 1,-1-1,1 1,0-1,0 1,-1-1,1 1,0 0,-1 0,1-1,0 1,-1 0,1 0,-1 0,0 0,1-1,-1 1,0 0,1 0,-1 0,0 0,17 50,-11-13,-2 0,-2 0,-1 1,-4 34,1 10,2-67,1-5,0-1,-1 0,0 1,0-1,-1 1,0-1,-1 0,0 1,-1-1,0 0,-1 0,0-1,0 1,-1-1,0 0,-1 0,0-1,-1 1,6-7,-1-1,1 1,-1-1,0 1,0-1,0 0,0 0,0 0,0 0,0 0,0 0,0-1,0 1,0 0,0-1,-1 0,1 0,0 0,0 0,0 0,-1 0,1 0,0-1,0 1,0-1,-1 1,1-1,0 0,0 0,0 0,0 0,0 0,1 0,-1-1,0 1,1-1,-1 1,0-1,1 0,0 1,-1-1,1 0,0 0,0 0,0 0,0 0,1 0,-1 0,0-1,1 1,-1 0,1 0,0-2,0-79,7 57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4:50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355 27,'-15'-6,"0"1,-1 1,0 0,0 1,0 1,0 0,-1 1,1 1,-2 1,8 0,-1 2,1-1,1 1,-1 1,0 0,1 0,0 1,0 0,0 0,0 1,1 0,0 1,0 0,1 0,0 0,0 1,1 0,0 1,0-1,1 1,0 0,1 1,-4 8,7-10,0-1,0 1,1 0,0 0,0-1,1 1,-1 0,2-1,-1 1,1-1,0 1,1-1,0 0,0 0,1 0,-1 0,1-1,1 1,-1-1,1 0,0-1,1 1,-1-1,1 0,0 0,1 0,-1-1,1 0,0-1,0 1,0-1,0-1,5 2,2 2,0-1,0-1,1 0,-1-1,1-1,0 0,0-1,0 0,0-1,0-1,0-1,6-1,4-3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8:41.6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279 0,'-23'2,"0"2,0 0,1 1,-1 1,1 1,1 1,-1 1,-15 10,36-18,-1-1,1 1,0 0,0-1,-1 1,1 0,0 0,0 0,0 0,0 0,0 0,0 0,0 0,1 0,-1 1,0-1,1 0,-1 1,0-1,1 0,0 1,-1-1,1 1,0-1,0 0,0 1,0-1,0 1,0-1,0 1,0-1,0 0,1 1,-1-1,1 1,-1-1,1 0,0 0,-1 1,1-1,0 0,0 0,0 0,0 0,0 0,0 0,0 0,0 0,0 0,0 0,0 0,1-1,62 39,-55-36,0 2,-1-1,1 1,-1 0,0 0,-1 1,1 1,-1-1,0 1,-1 0,0 0,0 1,0 0,-1 0,-4-4,1 0,-1 0,0 0,-1-1,1 1,-1 0,1 1,-1-1,-1 0,1 0,0 0,-1 0,0 0,0-1,0 1,0 0,-1 0,0 0,1-1,-1 1,0-1,-1 0,1 1,-1-1,1 0,-1 0,0-1,0 1,0-1,-4 3,-2 2,-1 0,1-1,-1 0,-1 0,1-1,-1 0,0-1,0-1,0 0,-5 1,-37 0,30-4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5:13.6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551 1,'143'0,"-325"16,51 8,19-7,57 11,55-27,-1-1,0 1,0 0,0-1,0 1,1 0,-1 0,0-1,1 1,-1 0,1 0,-1 0,1 0,-1 0,1 0,-1 0,1 0,0 0,0 0,-1 0,1 0,0 0,0 0,0 0,0 0,0 0,0 0,1 0,-1 0,0 0,0 0,1 0,-1 0,1 0,-1 0,1 0,-1 0,1-1,-1 1,1 0,0 0,0 0,-1-1,1 1,0 0,0-1,0 1,0-1,0 1,0-1,-1 0,1 1,0-1,0 0,1 1,164 77,-26 18,-139-95,0 1,0-1,0 1,0-1,0 1,0-1,-1 1,1 0,-1-1,1 1,-1 0,0 0,0-1,1 1,-1 0,0 0,-1-1,1 1,0 0,0 0,-1-1,1 1,-1 0,0-1,1 1,-1 0,0-1,0 1,0-1,0 1,0-1,0 0,0 0,-1 1,1-1,-1 0,-53 39,8-18,-40 18,3 4,1 4,-28 24,66-31,44-40,0 0,0 1,1-1,-1 0,0 0,1 0,-1 0,1 1,-1-1,1 0,0 0,-1 1,1-1,0 0,0 1,0-1,0 0,0 1,0-1,0 0,1 1,-1-1,0 0,1 1,-1-1,1 0,-1 0,1 0,0 0,-1 1,1-1,0 0,0 0,0 0,0 0,0-1,0 1,0 0,0 0,0 0,0-1,1 1,10 4,-1-1,1-1,0 0,0 0,1-1,-1 0,0-2,1 1,-1-1,0-1,1 0,-1-1,24 0,107-11,43-22,-174 30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5:14.5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1,'10'9,"3"9,-1 0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5:14.8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0,'-10'15,"-2"8,-1 2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5:15.9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0,'1'82,"-13"188,-23-82,26-133,7-31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5:18.5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1,'-8'60,"3"1,3 0,2 0,8 51,-1 180,-29-175,18-93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5:16.5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57 315,'-56'291,"56"-276,5-23,5-22,-3 0,1 0,2 1,1 0,2 0,0 2,15-23,-15 29,-11 15,0 0,1 1,0-1,0 1,0 0,0 0,1 0,0 0,0 1,0 0,1 0,0 0,-1 0,1 0,1 1,-1 0,0 0,1 1,-1-1,1 1,2 0,-4 3,-1 1,0-1,0 1,0 0,0 0,0 0,-1 0,1 0,-1 1,1-1,-1 1,0-1,0 1,0 0,0 0,-1 0,1 0,-1 1,1-1,-1 0,0 0,-1 1,1-1,0 3,3 5,2 8</inkml:trace>
  <inkml:trace contextRef="#ctx0" brushRef="#br0" timeOffset="468.642">0 61,'15'0,"14"0,7 0,2 0,-1 0,-1 0,-2 0,-3 0,-1 0,-11 0,-13 0,-13-4,-9-3,-8-4,-3 0,-3-3,4 0</inkml:trace>
  <inkml:trace contextRef="#ctx0" brushRef="#br0" timeOffset="899.37">622 90,'-5'5,"-1"6,-5 1,0 4,-4-1,2 1,-3 3,2-1</inkml:trace>
  <inkml:trace contextRef="#ctx0" brushRef="#br0" timeOffset="1351.379">424 682,'-5'24,"4"8,1-2</inkml:trace>
  <inkml:trace contextRef="#ctx0" brushRef="#br0" timeOffset="1587.56">537 428,'0'0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5:21.6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84,'73'-18,"-33"6,-30 7,0 2,-1-1,1 1,1 1,-1 0,0 0,0 1,1 0,-1 1,1 0,-1 1,0 0,1 1,5 1,-15-3,1 1,-1-1,0 1,1-1,-1 1,0 0,1-1,-1 1,0 0,0 0,0 0,0 0,0 0,0 0,0 0,0 0,0 0,0 1,0-1,-1 0,1 1,-1-1,1 0,-1 1,1-1,-1 1,0-1,0 0,1 1,-1-1,0 1,0-1,-1 1,1-1,0 1,0-1,-1 1,1-1,-1 0,1 1,-1-1,0 0,1 0,-1 1,0-1,0 0,0 0,-1 1,-56 57,48-51,-2 3,-38 47,51-56,0 0,0 0,1-1,-1 1,0 0,1-1,-1 1,1-1,-1 1,1-1,0 0,0 0,-1 0,1 0,0 0,0 0,0 0,0 0,0-1,0 1,0-1,1 0,-1 0,0 1,0-1,0-1,0 1,0 0,0 0,2-1,-1 1,49 5,-32 0</inkml:trace>
  <inkml:trace contextRef="#ctx0" brushRef="#br0" timeOffset="964.439">848 0,'-48'59,"2"2,4 2,2 2,3 2,-17 44,39-73,2 1,1 0,3 0,1 1,2 0,1 1,2 24,1-39,1 0,2-1,0 1,2 0,1-1,1 1,1-1,1 0,1-1,2 0,0 0,1-1,2 0,0-1,1-1,2 0,0-1,1 0,0-2,2 0,0-1,9 6,15-5,-26-18</inkml:trace>
  <inkml:trace contextRef="#ctx0" brushRef="#br0" timeOffset="1666.519">1016 564,'20'-18,"-2"-1,0-1,-1-1,-1-1,-1 0,-1-1,-1 0,-1-1,-1-1,3-14,-1 10,-12 27,1-3,-1 1,1 0,0-1,0 1,1 0,-1 0,1 0,0 0,0 1,0-1,1 1,-1 0,1 0,0 0,0 0,-2 4,0-1,-1 1,1 0,0 0,-1 0,1 0,0 0,-1 0,1 0,-1 0,0 1,1-1,-1 1,0-1,0 1,0-1,0 1,0 0,0-1,-1 1,1 0,-1 0,1 0,-1-1,1 1,-1 0,0 0,0 0,0 0,0 0,0 0,0 0,-1-1,1 1,-1 1,1-2,5 143,-4-142,0-1,-1 1,1 0,0 0,0-1,0 1,0-1,0 1,0-1,0 1,0-1,1 1,-1-1,1 0,-1 0,1 0,-1 0,1 0,0 0,-1 0,1 0,0-1,0 1,-1-1,1 1,0-1,0 0,0 0,0 0,0 0,-1 0,1 0,0 0,0-1,0 1,0-1,-1 1,1-1,0 1,1-2,65-41,140-212,-184 237,-15 39,-13-9,1 1,1 0,0 0,1 1,0-1,1 0,0 0,1 1,1-1,0 0,1 0,0 0,1 0,0-1,1 0,1 1,0-2,0 1,1-1,4 5,9 2</inkml:trace>
  <inkml:trace contextRef="#ctx0" brushRef="#br0" timeOffset="1914.459">2004 282,'-14'33,"-1"17,4 4,7-8,5-15,2-14</inkml:trace>
  <inkml:trace contextRef="#ctx0" brushRef="#br0" timeOffset="2099.403">1863 282,'34'-5,"20"-1,6 0,-7 1</inkml:trace>
  <inkml:trace contextRef="#ctx0" brushRef="#br0" timeOffset="2370.641">2287 282,'5'33,"6"12,6-7,5-10,-1-15,-4-14,-1-6,-2-8,-4-6,-4-3,-3-4,-1-1,-7 5,-6 5,-3 7</inkml:trace>
  <inkml:trace contextRef="#ctx0" brushRef="#br0" timeOffset="2666.382">2710 198,'0'19,"0"16,0 7,0 1,0-7</inkml:trace>
  <inkml:trace contextRef="#ctx0" brushRef="#br0" timeOffset="2848.408">2625 198,'24'-5,"18"-2,6 1,0 1,-4 6,-4 4,-4 0,-4-1,-7 0</inkml:trace>
  <inkml:trace contextRef="#ctx0" brushRef="#br0" timeOffset="3221.2">1045 733,'761'-101,"-111"14,-367 50,-233 24,-32 7</inkml:trace>
  <inkml:trace contextRef="#ctx0" brushRef="#br0" timeOffset="3802.344">1666 988,'-111'263,"142"-293,190-210,-84 96,-135 143,1-1,-1 1,1 0,-1 0,1 1,-1-1,1 0,-1 1,1 0,-1 0,1-1,0 1,-1 1,1-1,-1 0,1 1,0-1,-1 1,1 0,-1 0,0 0,1 0,-1 0,0 0,0 1,1-1,-1 1,0 0,0 0,-1-1,1 1,0 0,-1 0,1 1,-1-1,0 0,1 0,-1 1,0-1,0 1,-1-1,1 1,0-1,-1 1,0-1,0 1,1 0,-1-1,-1 1,1 0,-1 1,2 9,-1 1,2 0,0 0,0-1,1 0,1 1,0-1,1 0,1-1,-1 1,2-1,0 0,0-1,1 0,1 0,0 0,0-1,1-1,0 1,2-1,40 27,-81-37,-316-105,300 87,27 11</inkml:trace>
  <inkml:trace contextRef="#ctx0" brushRef="#br0" timeOffset="4547.144">3161 56,'21'104,"-5"1,-4 1,-5 0,-5 4,0-78,-3 0,0-1,-2 1,-2-1,0 0,-2 0,-2 0,0-1,-2 0,-2-1,-14 26,26-54,-3 9,0 0,-1-1,-1 0,1 0,-2 0,1 0,-1-1,0 0,-1-1,0 1,0-1,0-1,-1 0,0 0,-1-1,1 0,-1 0,0-1,0 0,-8 1,-7-4,2-1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5:29.6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0,'-5'24,"-1"13,0 4,1 1,2-7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5:31.3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 0,'0'10,"-4"3,-3 4,1 4,-4-2,0 1,2-3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5:30.4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416 0,'-91'82,"4"4,-8 17,-30 56,123-158,1 0,-1 1,1-1,0 1,0-1,-1 1,1 0,0-1,0 1,1 0,-1 0,0 0,1 0,-1-1,1 1,-1 0,1 0,0 0,0 0,0 0,0 0,0 0,1 0,-1 0,0 0,1 0,0 0,-1 0,1 0,0-1,0 1,0 0,0 0,0-1,0 1,1-1,-1 1,0-1,1 0,-1 1,1-1,0 0,-1 0,1 0,0 0,0 0,-1-1,1 1,0 0,0-1,0 1,0-1,2 0,170-1,-32-26,-139 27,0 0,0 0,0 0,0-1,0 1,0-1,0 0,0 0,0 0,0 0,-1 0,1-1,0 1,-1-1,1 0,-1 0,0 0,1 0,-1 0,0 0,0 0,-1-1,1 1,0-1,-1 0,1 1,-1-1,0 0,0 0,0 0,-42-130,35 121,-20-51,-64-119,80 168,2 7</inkml:trace>
  <inkml:trace contextRef="#ctx0" brushRef="#br0" timeOffset="667.949">613 0,'-5'23,"2"0,1-1,0 1,2 0,0 0,2 0,0 0,2 0,1-1,0 0,5 12,-8-29,0-1,0 1,0 0,0-1,1 0,0 1,0-1,0 0,0-1,0 1,1 0,0-1,0 0,0 0,0 0,0 0,0-1,1 0,-1 0,1 0,0 0,0-1,-1 1,1-1,0 0,0-1,0 1,0-1,0 0,0-1,0 1,0-1,0 0,0 0,0 0,0-1,0 0,-1 0,1 0,-1 0,0-1,5-2,6-6,0-1,-1 0,0-1,-1-1,0 0,-1 0,-1-1,0-1,-1 0,0-3,48-128,-53 211,-7 190,-26-68,27-143,-3-1,-2 0,-1 0,-2-1,-2 0,-2-1,-3 3,16-41,-1 0,1-1,-1 1,0 0,0 0,0-1,0 1,0-1,0 1,0-1,0 1,-1-1,1 0,-1 1,1-1,-1 0,1 0,-1 0,1 0,-1 0,0-1,0 1,1-1,-1 1,0-1,0 1,0-1,0 0,0 0,1 0,-1 0,0 0,0 0,0 0,0-1,0 1,1-1,-1 1,0-1,0 0,1 0,-1 0,0 0,1 0,-1 0,1 0,-1 0,1-1,0 1,0-1,-1 1,1-1,-7-11,1 1,0-1,1-1,0 1,1-1,1 0,0 0,1 0,1-1,0 1,1-1,0 1,1-1,1-5,-1-5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8:39.4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409 64,'7'4,"0"0,0-1,1 0,-1 0,0 0,1-1,0 0,0-1,-1 0,1 0,0 0,0-1,0 0,0-1,0 0,0 0,0-1,251-77,-258 79,0-1,0 0,1 0,-1 1,0-1,0 0,1 1,-1-1,0 1,1 0,-1-1,0 1,1 0,-1 0,0 0,1 0,-1 0,1 0,-1 0,0 0,1 1,-1-1,0 1,1-1,-1 1,0-1,0 1,1 0,-1-1,0 1,0 0,0 0,0 0,0 0,0 0,0 0,0 0,0 0,-1 0,1 1,0-1,-1 0,1 0,-1 1,1-1,-1 0,0 1,0-1,1 0,-1 1,0-1,0 1,0 0,-41 196,25-119,3 2,5 0,1 44,9 302,-2-423,1-2,0-1,-1 1,1 0,-1 0,0-1,1 1,-1 0,0 0,0-1,0 1,0 0,-1 0,1-1,0 1,-1 0,1 0,-1-1,1 1,-1-1,0 1,0 0,0-1,0 1,0-1,0 0,0 1,0-1,-1 0,1 0,-1 0,1 0,0 0,-1 0,0 0,1 0,-1-1,1 1,-1 0,0-1,0 1,1-1,-1 0,0 0,-131-60,109 48,-1 2,0 1,0 1,-1 1,0 1,0 1,-1 2,-18-1,23 3,1 0,-1 1,1 2,0 0,0 1,0 1,0 1,0 1,1 1,0 0,0 2,1 0,0 1,-9 8,25-16,0-1,0 1,0 0,0 0,1 1,-1-1,1 0,0 1,0 0,0-1,0 1,0 0,0 0,1 0,-1 0,1 1,0-1,0 0,0 0,0 1,1-1,0 1,-1-1,1 0,0 1,1-1,-1 1,0-1,1 0,0 1,1 2,8 7</inkml:trace>
  <inkml:trace contextRef="#ctx0" brushRef="#br0" timeOffset="366.341">353 685,'43'-10,"29"-3,6 1,1 2,-9 3,-12 3,-11 1,-8 3,-6 0,-4 0,-2 0,-6 1</inkml:trace>
  <inkml:trace contextRef="#ctx0" brushRef="#br0" timeOffset="786.31">1312 656,'-19'14,"0"2,1 0,1 1,1 1,0 0,2 1,0 1,1 0,1 1,1 0,-8 22,17-40,1 1,0 0,0-1,0 1,1-1,-1 1,1 0,0 0,0-1,0 1,0 0,1 0,-1-1,1 1,0 0,0-1,1 1,-1-1,1 0,0 1,0-1,0 0,0 0,0 0,0 0,1 0,0-1,-1 1,1-1,0 0,0 1,1-2,-1 1,0 0,1 0,-1-1,1 0,-1 0,1 0,-1 0,1 0,0-1,0 0,-1 1,1-2,0 1,0 0,-1-1,1 1,1-1,5-3,0 0,0 0,-1 0,1-1,-1-1,0 1,-1-2,1 1,-1-1,0 0,-1-1,0 0,0 0,-1-1,0 1,0-1,-1-1,0 1,-1-1,0 0,0 0,-1 0,-1 0,1-1,-2 1,1-1,-2 1,1-1,-1 1,-1-1,0 0,0 1,-1-1,-1 1,0 0,0 0,-4-9,5 16,0-1,0 1,-1-1,1 1,-1 0,0 0,1 0,-1 1,0-1,-1 1,1-1,0 1,-1 0,1 0,-1 1,0-1,0 1,0 0,1-1,-1 2,0-1,0 0,0 1,0 0,0 0,0 0,0 0,0 1,0 0,0 0,0 0,0 0,0 0,0 1,1 0,-3 0,-14 10</inkml:trace>
  <inkml:trace contextRef="#ctx0" brushRef="#br0" timeOffset="1105.605">1594 1023,'-6'-12,"-1"0,2-1,-1 1,2-1,0 0,0 0,1 0,1-1,0 1,1-1,0 1,1-1,1 1,0-1,1 1,0-1,1 1,1 0,0 0,1 0,0 1,1-1,0 1,1 0,0 1,1 0,2-2,-9 11,5-5,-1 0,2 1,-1 0,0 0,1 0,0 1,1 0,-1 0,1 0,0 1,0 1,0-1,0 1,4 0,3 7,-4 4</inkml:trace>
  <inkml:trace contextRef="#ctx0" brushRef="#br0" timeOffset="1401.753">2102 571,'-26'14,"0"2,2 0,-1 1,2 2,0 0,2 1,0 2,-12 15,30-34,1 0,-1 0,1 1,-1-1,1 1,0-1,0 1,1 0,-1 0,1 0,-1 0,1 0,1 0,-1 0,0 0,1 0,0 0,0 0,0 0,1 0,-1 1,1-1,0 0,0 0,1 0,-1-1,1 1,-1 0,1 0,1-1,-1 1,0-1,1 0,-1 0,1 0,0 0,0 0,1 0,-1-1,0 0,1 1,3 0,7 4,1-1,1-1,-1 0,1-1,0-1,0 0,0-1,0-1,1 0,-1-2,0 0,0 0,0-2,0 0,1 0,7-4</inkml:trace>
  <inkml:trace contextRef="#ctx0" brushRef="#br0" timeOffset="1885.848">2301 882,'30'-2,"1"-2,-1 0,0-3,0 0,12-6,-31 10,-1 1,0 0,-1-1,1-1,-1 1,0-1,0-1,0 0,-1 0,0-1,0 0,0 0,-1-1,0 0,0 0,0-1,-1 1,2-6,-7 12,0 0,0 0,-1-1,1 1,-1-1,1 1,-1 0,1-1,-1 1,0-1,0 1,0-1,0 0,0 1,0-1,0 1,0-1,0 1,-1-1,1 1,-1 0,1-1,-1 1,0-1,1 1,-1 0,0 0,0-1,0 1,0 0,0 0,0 0,0 0,0 0,-1 0,1 0,0 0,0 1,-1-1,1 1,-1-1,1 0,-1 1,1 0,-70-4,59 6,1 2,0 0,0 0,0 1,1 0,-1 1,1 0,0 0,1 1,0 1,0-1,0 2,1-1,1 1,-1 0,1 1,1-1,0 1,0 1,1-1,0 1,1 0,0 0,0 3,4-11,-1 1,1-1,0 0,0 0,0 0,1 0,-1 0,1 0,0 0,-1 0,2 0,-1 0,0 0,0 0,1 0,-1-1,1 1,0-1,0 1,0-1,0 1,1-1,-1 0,0 0,1 0,-1-1,1 1,0-1,0 1,0-1,-1 0,1 0,0 0,1 0,-1-1,1 1,123 5,-106-7,13 0,-6 0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5:28.8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240 142,'-209'309,"179"-253,30-55,0 1,0-1,-1 0,1 0,0 1,0-1,0 0,0 1,1-1,-1 0,0 0,1 1,-1-1,0 0,1 0,0 0,-1 1,1-1,0 0,-1 0,1 0,0 0,0 0,0 0,0 0,0-1,0 1,0 0,0 0,0-1,0 1,0-1,1 1,-1-1,0 1,0-1,1 0,-1 0,0 0,0 1,1-1,-1 0,0-1,1 1,-1 0,222-1,-40 24,-117-17,-66-6,1 0,-1-1,0 1,1-1,-1 1,0 0,1-1,-1 1,0-1,0 1,1-1,-1 1,0-1,0 1,0-1,0 1,0-1,1 1,-1-1,0 1,0-1,0 1,-1-1,1 1,0-1,0 0,0 1,0-1,0 1,-1-1,1 1,0 0,0-1,-1 1,1-1,0 1,-1-1,1 1,0 0,-1-1,1 1,-1 0,1-1,0 1,-1 0,1 0,-1-1,1 1,-1 0,1 0,-1 0,1 0,-1-1,1 1,-1 0,-4-5,-49-73,3-1,-37-84,4 0,66 151,17 17</inkml:trace>
  <inkml:trace contextRef="#ctx0" brushRef="#br0" timeOffset="317.875">946 114,'-24'38,"-13"28,0 6,7-3,2-9,7-10,7-9,6-6,-1-9,2-5,-4-5,1-10,2-12,2-4</inkml:trace>
  <inkml:trace contextRef="#ctx0" brushRef="#br0" timeOffset="552.893">636 1,'9'38,"13"33,3 8,2-5,-4-9,-1-11,1-16,-4-8,0-5,1-2,3-5,-4-1,1-2,1-5,-2-4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5:35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83,'16'-7,"1"2,0 0,0 1,1 0,-1 2,1 0,-1 1,17 1,78-10,109-29,-212 35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5:35.9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29,'15'5,"9"1,5 0,3-6,1-3,-1 0,0-1,-2 1,0 1,-2 1,1-5,-1 0,0 0,0 1,0 2,0 1,-4 1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5:42.3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495 207,'0'-9,"-1"0,0 0,-1 0,0 0,0 0,-1 1,0-1,0 1,-1 0,0 0,-1 0,0 0,0 1,0 0,-1 0,0 0,-1 1,1 0,-1 0,-1 0,1 1,-1 0,1 1,-1 0,-1 0,1 1,0 0,-1 0,0 1,-4-1,6 1,0 0,1 1,-1 0,0 0,0 0,0 1,1 0,-1 1,0-1,0 1,0 1,1-1,-1 1,1 0,-1 1,1 0,0 0,0 0,0 0,0 1,0 0,1 1,0-1,0 1,0 0,1 0,-1 0,1 1,0-1,1 1,-1 0,0 3,3 9,0 0,1 0,1 0,0 0,2 0,0-1,1 1,1-1,0 0,2 0,0 0,0-1,2 0,0 0,1 0,9 22,3 2,-2 1,-1 1,-3 1,-1 0,-2 1,-2 1,-3 0,3 29,-13 187,-37-92,37-165,0 0,-1 0,0 0,0 0,0 0,0-1,0 1,-1-1,0 0,1 0,-1 0,0 0,-1-1,1 1,0-1,-1 0,1-1,-1 1,1-1,-1 0,0 0,0 0,0-1,1 1,-1-1,-2-1,-128-16,83 0,34 7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5:56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55,'74'-28,"-65"23,1 1,1 0,-1 1,0 0,1 1,-1 0,1 0,0 1,0 0,-1 1,1 1,10 1,-19 0,-1-1,0 1,0 0,0 0,0 0,0 0,0 0,-1 0,1 0,0 0,-1 0,0 0,0 1,1-1,-1 0,-1 0,1 0,0 0,0 0,-1 1,1-1,-1 0,0 0,1 0,-1 0,0 0,0 0,-1-1,1 1,0 0,0 0,-1-1,1 1,-1-1,0 1,1-1,-1 0,0 0,-2 1,-133 125,134-126,1 0,0 0,0 0,0 1,0-1,0 1,0 0,1-1,-1 1,0 0,1 0,0 0,-1 0,1 0,0 1,0-1,0 0,0 0,0 1,1-1,-1 1,1-1,0 0,-1 1,1-1,0 1,0-1,1 1,-1-1,0 1,1-1,0 0,-1 1,1-1,0 0,0 1,1-1,-1 0,0 0,1 0,-1 0,1 0,-1 0,1-1,0 1,0 0,0-1,0 1,12 0,0 0,-1-1,1 0,0-1,0-1,0 0,0-1,-1 0,1-1,-1-1,1 0,-1-1,4-2,8-3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5:43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398 161,'-50'-91,"48"86,-1 1,1-1,-1 1,0 0,0 0,0 0,0 1,-1-1,1 1,-1-1,0 1,0 1,0-1,0 0,-1 1,1 0,-1 0,1 0,-1 1,0-1,0 1,0 0,0 1,0-1,1 1,-1 0,0 0,0 0,0 1,0 0,0 0,0 0,0 1,1-1,-1 1,1 0,-1 1,1-1,-3 3,0 0,1 1,1 0,-1 1,1-1,0 1,1 0,0 0,0 1,0-1,1 1,0 0,0 0,1 0,0 0,1 1,-1-1,2 0,-1 1,1-1,1 0,-1 3,0 11,0 1,1-1,1 1,1-1,1 0,1 0,1 0,4 6,71 174,-65-168,-2 1,-1 0,-1 1,-2 1,-2 0,-1 0,-2 0,-2 3,-2 185,-27-109,24-110,1 0,-1-1,-1 1,1 0,-1-1,0 1,0-1,0 0,-1 0,0 0,0 0,0-1,-1 0,1 0,-1 0,0 0,0-1,-1 1,1-1,-1-1,1 1,-1-1,0 0,0 0,0-1,0 0,0 0,0 0,0-1,-3 1,1-1,3 2,0-1,-1 0,1 0,0 0,-1-1,1 1,0-1,-1-1,1 1,0-1,0 0,-1 0,1 0,0-1,0 0,0 0,0 0,1-1,-1 1,0-1,1 0,0-1,0 1,0-1,-3-2,0-12</inkml:trace>
  <inkml:trace contextRef="#ctx0" brushRef="#br0" timeOffset="799.391">878 585,'-26'326,"26"-321,-26 140,25-144,1-1,-1 1,0-1,1 1,-1-1,0 0,1 1,-1-1,0 0,0 0,1 0,-1 1,0-1,0 0,1 0,-1 0,0 0,0 0,0 0,1 0,-1-1,0 1,0 0,1 0,-1 0,0-1,1 1,-1 0,0-1,1 1,-1-1,0 1,1-1,-1 1,1-1,-1 1,1-1,-1 0,1 1,-1-1,1 0,0 1,-1-1,1 0,0 0,0 1,-1-1,1 0,0 0,0 1,0-1,0 0,0 0,0 1,0-1,0 0,0 0,1 1,-1-1,0 0,0 0,1 1,-1-1,1 0,18-141,-9 100,1 0,3 1,1 1,2 0,2 1,1 1,2 1,13-15,-32 46,0 1,1 0,-1 0,1 0,0 1,0-1,0 1,1 0,0 0,0 0,0 1,0 0,0 0,1 0,-1 0,1 1,0 0,1 0,-5 3,1 1,0 0,0 0,-1 0,1 0,-1 0,1 1,-1-1,0 1,0 0,0-1,0 1,-1 0,1 0,-1 0,0 0,0 0,0 1,0-1,0 0,-1 0,1 1,-1-1,0 0,0 1,0-1,-1 0,1 1,-1-1,0 3,1-1,-3 115,2-95</inkml:trace>
  <inkml:trace contextRef="#ctx0" brushRef="#br0" timeOffset="11525.533">1499 246,'0'5,"0"6,-5 1,-2 4,-4-1,-5 2,-5 2,-3 4,-3 1,4 3,0 1,0-5,9-5,11-7,6-9,2-6</inkml:trace>
  <inkml:trace contextRef="#ctx0" brushRef="#br0" timeOffset="12258.461">1753 275,'81'263,"-77"-239,-2 0,0 1,-2-1,-1 1,0 0,-2-1,-1 0,-1 0,-1 0,-1 0,-1-1,-10 19,-1-4,-2 0,-1-2,-2 0,-2-2,-1 0,-21 19,29-35</inkml:trace>
  <inkml:trace contextRef="#ctx0" brushRef="#br0" timeOffset="12837.189">849 388,'-18'9,"1"1,0 1,0 1,1 0,1 1,0 1,1 0,0 1,1 1,1 0,1 1,0 0,1 0,1 1,0 1,0 2,5 3,2-1,0 1,1 0,1 0,2-1,2 13,1 42,-5-56,0 10,1 1,1-1,2 0,2 0,5 16,-9-40,0 0,1-1,0 0,1 0,-1 1,1-2,1 1,-1-1,1 1,0-1,1 0,-1-1,1 0,0 1,1-2,-1 1,1-1,0 0,0 0,0-1,0 0,1 0,-1-1,1 0,1 0,48 3,-32-4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6:01.3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140 424,'-28'89,"-58"140,76-214,12-23,11-28,13-17,3 0,1 2,3 2,20-23,-52 71,0-1,0 1,-1-1,1 1,0 0,1-1,-1 1,0 0,0 0,0 0,1 0,-1 0,1 0,-1 0,1 1,-1-1,1 0,-1 1,1-1,0 1,-1-1,1 1,0 0,-1 0,1 0,0 0,-1 0,1 0,0 0,-1 1,1-1,-1 1,1-1,0 1,-1-1,1 1,-1 0,0 0,1 0,-1 0,1 0,-1 0,0 0,0 0,0 1,0-1,0 0,0 1,0-1,0 1,0-1,-1 1,1-1,-1 1,1-1,-1 1,1 0,-1 1,12 193,-12-195,1 0,-1 0,0 0,1-1,-1 1,0 0,1 0,-1 0,1 0,0-1,-1 1,1 0,0 0,-1-1,1 1,0-1,0 1,-1-1,1 1,0-1,0 1,0-1,0 0,0 1,0-1,0 0,0 0,0 1,0-1,0 0,0 0,-1 0,1 0,0-1,0 1,0 0,0 0,0-1,0 1,0 0,0-1,0 1,0-1,-1 1,1-1,0 1,0-1,-1 0,1 1,0-1,-1 0,1 0,0 1,-1-1,1 0,41-44,-42 44,141-167,-140 166,0 0,0 0,1 0,-1 0,1 0,-1 0,1 0,0 1,-1-1,1 1,0-1,0 1,0 0,0-1,1 1,-1 0,0 0,0 1,1-1,-1 0,0 1,1 0,-1-1,0 1,1 0,-1 0,1 0,-1 1,0-1,1 0,-1 1,0 0,1-1,-1 1,0 0,0 0,0 1,1-1,-1 0,0 1,-1-1,1 1,0-1,0 1,-1 0,1 0,-1 0,1 0,2 9,-1-1,0 0,-1 1,0 0,0 0,-1-1,-1 1,0 0,-1 10,8 71,-2-74</inkml:trace>
  <inkml:trace contextRef="#ctx0" brushRef="#br0" timeOffset="233.828">845 537,'-10'29,"-2"14,-1 0</inkml:trace>
  <inkml:trace contextRef="#ctx0" brushRef="#br0" timeOffset="454.179">675 537,'39'-5,"17"4,4 1,-3 1,-12 0</inkml:trace>
  <inkml:trace contextRef="#ctx0" brushRef="#br0" timeOffset="749.56">1099 509,'-6'15,"1"-6,1 0,-1 1,2-1,0 1,0 0,1 0,0 0,0 0,1 1,1-1,-1 0,2 0,0 1,0 1,0-10,0 0,-1-1,1 1,0 0,1-1,-1 1,0 0,0-1,1 0,-1 1,0-1,1 0,0 0,-1 1,1-1,0 0,-1-1,1 1,0 0,0 0,0-1,0 1,0-1,0 0,-1 0,1 1,0-1,0 0,0-1,0 1,0 0,0 0,0-1,0 1,0-1,0 0,-1 0,1 1,0-1,0 0,-1-1,71-45,-70 45,1 0,0 0,-1-1,0 1,0-1,0 1,0-1,0 0,0 0,0 1,-1-1,0 0,1-1,-1 1,0 0,-1 0,1 0,0-1,-1 1,0 0,0-1,0 1,0 0,0-1,-1 1,0 0,1 0,-1-1,0 1,-1 0,1 0,0 0,-1 0,0 0,0 1,0-1,0 0,0 1,0 0,-1-1,1 1,-1 0,1 0,-1 0,0 0,0 1,0-1,-2 0,-16-5</inkml:trace>
  <inkml:trace contextRef="#ctx0" brushRef="#br0" timeOffset="1020.126">1495 453,'-5'28,"-2"15,-4 0,0-7</inkml:trace>
  <inkml:trace contextRef="#ctx0" brushRef="#br0" timeOffset="1280.081">1325 480,'38'-9,"18"-4,4 1,-3 2,-7 3,-7 7,-11 5</inkml:trace>
  <inkml:trace contextRef="#ctx0" brushRef="#br0" timeOffset="1619.11">27 904,'124'10,"0"-4,0-6,1-6,-1-5,21-9,-114 15,111-19,0 6,2 6,19 6,-139 7</inkml:trace>
  <inkml:trace contextRef="#ctx0" brushRef="#br0" timeOffset="2321.587">648 1073,'-38'57,"-10"12,4 2,-29 63,54-69,19-65,-1 1,1-1,0 1,0-1,0 1,0-1,0 1,0-1,0 1,0-1,0 1,0-1,0 1,1-1,-1 1,0-1,0 0,0 1,1-1,-1 1,0-1,0 1,1-1,-1 0,0 1,1-1,-1 0,1 1,-1-1,0 0,1 0,-1 1,1-1,-1 0,1 0,-1 0,1 1,-1-1,0 0,1 0,-1 0,1 0,-1 0,1 0,-1 0,1 0,-1 0,1 0,-1-1,1 1,-1 0,1 0,-1 0,1 0,-1-1,1 1,-1 0,0-1,1 1,-1 0,0-1,1 1,-1 0,0-1,1 1,-1 0,0-1,0 1,1-1,-1 1,29-28,88-120,-33 38,45-45,-126 152,43-31,-45 33,1 1,-1-1,0 1,0-1,0 1,0 0,0-1,1 1,-1 0,0 0,0 0,1 0,-1 0,0 0,0 1,0-1,0 0,1 0,-1 1,0-1,0 1,0-1,0 1,0 0,0-1,0 1,0 0,0 0,0-1,0 1,0 0,-1 0,1 0,0 0,-1 0,1 0,-1 0,1 1,-1-1,1 0,-1 0,0 0,1 1,11 134,-10-121,0 0,1 0,1-1,0 1,1-1,1 0,0 0,1-1,0 1,1-1,0-1,1 0,1 0,2 1,-41-23,-1-2,0 2,-1 1,0 1,0 2,-28-2,-139-42,174 46</inkml:trace>
  <inkml:trace contextRef="#ctx0" brushRef="#br0" timeOffset="2919.187">1748 86,'27'25,"-1"2,-1 1,-2 1,-1 1,-1 1,6 16,-11-23,-1 1,-2 1,0 0,-2 1,-1 0,-1 1,-1 0,-2 0,-1 1,-1 0,-1-1,-2 1,-1 1,-1-1,-2 1,-3 7,-2-2,-1 1,-2-1,-2-1,-1 0,-1-1,-2 0,-4 4,2-7,3 0,-2-2,0 0,-2-1,-1 0,-2-2,-8 7,7-12</inkml:trace>
  <inkml:trace contextRef="#ctx0" brushRef="#br0" timeOffset="3540.259">196 0,'-25'38,"0"1,3 1,1 1,2 1,2 0,2 1,2 1,2 1,1 0,3 0,1 0,3 1,1 0,3 0,3 14,22 75,7-2,48 127,-68-224,2 0,0-1,3-1,1-1,3 3,-18-30,-1-1,1 1,0-1,1 0,-1 0,1-1,0 1,0-1,1 0,-1-1,1 1,-1-1,1 0,0-1,1 1,-1-1,0 0,1-1,-1 1,1-1,-1-1,1 1,-1-1,1 0,0-1,-1 1,6-2,6-4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6:08.0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278 537,'-23'7,"0"1,1 2,0 0,1 2,0 0,1 1,0 1,1 1,-1 2,14-12,0 1,1 0,-1 0,1 0,0 1,1 0,0 0,0 0,0 0,1 0,0 1,0 0,1 0,0 0,1 0,-1 0,2 0,-1 0,1 0,0 0,1 0,0 0,0 0,0 0,1 0,1 0,-1 0,2 1,-2-6,-1-1,1 0,0 0,0 0,0 0,0 0,0 0,1 0,-1-1,0 1,1-1,0 0,-1 0,1 0,-1 0,1 0,0 0,0-1,0 1,-1-1,1 0,0 0,0 0,0 0,0 0,-1-1,1 1,0-1,0 0,-1 1,1-1,0-1,-1 1,1 0,0-1,83-63,-62 38,0-1,-2-1,-1-1,-1-1,-2-1,-1-1,-2 0,-1-1,-2-1,8-33,-12 31,-1 0,-2 0,-2-1,-1 0,-2 0,-4-32,3 61,0-1,-1 0,0 1,0 0,-1-1,-1 1,1 0,-2 1,1-1,-1 1,-1-2,4 7,0 1,0-1,-1 0,1 1,-1 0,1-1,-1 1,0 0,0 0,0 1,0-1,0 1,0-1,-1 1,1 0,0 0,-1 0,1 1,0-1,-1 1,1 0,-1 0,1 0,-1 0,1 1,-1-1,1 1,0 0,-1 0,1 0,0 0,-1 1,-6 3,1 0,0 0,1 1,-1 0,1 0,0 1,1 0,0 0,0 1,0 0,1 0,0 1,1 0,0 0,0 0,1 0,0 1,0 0,1 0,1 0,0 0,0 0,-1 7,1 0,1 0,1 0,0 0,1 0,0 0,2 0,0 0,1-1,1 1,0-1,1 0,2 1,17 26,2 0,2-2,2-1,2-1,1-2,27 23,-23-23,-7 7,-25-28</inkml:trace>
  <inkml:trace contextRef="#ctx0" brushRef="#br0" timeOffset="286.441">984 452,'-19'34,"-11"25,-6 8,4-4,2-11,7-10,6-8,3-10,2-3,-1-6,2-5</inkml:trace>
  <inkml:trace contextRef="#ctx0" brushRef="#br0" timeOffset="586.496">674 425,'14'19,"15"16,7 6,-3 2,-2-7,-1-4,-7-4,-1-5,-1-3,2 0,1 2,-3 2,0-3,-4-1,-5 1,-4-2</inkml:trace>
  <inkml:trace contextRef="#ctx0" brushRef="#br0" timeOffset="1619.906">1521 565,'-16'6,"0"1,0 0,1 1,0 1,1 0,0 1,0 1,-1 1,-86 97,98-104,-1 0,2 0,-1 1,1-1,-1 1,1 0,1 0,-1 0,1 0,0 0,1 0,-1 0,1 0,0 0,1 0,-1 0,1 0,1 0,-1 0,1 0,0-1,0 1,1 1,-2-5,1 0,-1 1,1-1,0 0,0 0,0 0,0 0,0 0,0 0,0 0,0-1,1 1,-1-1,1 0,-1 0,1 0,0 0,-1 0,1 0,0-1,0 1,-1-1,1 0,0 0,0 0,0 0,-1 0,1 0,0-1,0 0,-1 1,1-1,0 0,-1 0,1-1,-1 1,1 0,0-2,91-63,-65 37,-1-2,-2-1,-1 0,-2-2,-1-1,-1-1,-2 0,-2-2,-2 0,-1-1,-2 0,-1-1,-2 0,-3-1,0 0,-3 0,-1 0,-3 0,-2-16,3 54,1 0,-1-1,0 1,0 0,-1-1,1 1,-1 0,1 0,-1-1,0 1,0 0,-1 0,1 0,-1 0,1 0,-1 0,0 1,0-1,0 1,0-1,-1 1,1 0,-1-1,1 1,-1 1,0-1,0 0,0 1,0-1,0 1,0 0,0 0,0 0,-1 0,1 1,0-1,0 1,-1 0,1 0,0 0,-2 1,-3 0,-1 2,1-1,0 1,0 0,0 1,0 0,1 0,-1 1,1 0,0 0,1 0,-1 1,1 0,0 1,1-1,-1 1,1 0,1 1,-1-1,0 3,-4 9,0 0,1 0,1 1,1 0,0 0,2 1,-2 19,6-16,0-1,2 0,1 0,1-1,1 1,1-1,0 0,2 0,1-1,0 0,2 0,0-1,2 0,0-1,1-1,0 0,2-1,16 14,89 70,-104-95,-5-5</inkml:trace>
  <inkml:trace contextRef="#ctx0" brushRef="#br0" timeOffset="2251.798">2000 452,'0'30,"2"-1,0 0,3 0,0 0,2 0,6 15,-13-41,0-1,1 1,-1 0,1-1,0 1,0-1,0 1,0-1,0 1,1-1,-1 0,1 0,0 0,-1 0,1 0,0 0,0 0,0 0,0-1,0 1,1-1,-1 1,1-1,-1 0,0 0,1 0,0 0,-1-1,1 1,-1-1,1 0,0 1,-1-1,1 0,0 0,-1-1,1 1,0-1,-1 1,1-1,8-6,-1-1,0 0,-1 0,1-1,-2 0,1-1,-1 0,-1 0,0-1,0 0,-1 0,0-1,-1 1,-1-1,0-1,1-3,10-45,-15 189,-1 246,0-348,-1 0,-1 0,-2-1,-1 1,0-1,-2 0,-1-1,-1 1,-2 0,11-21,-1-1,1 0,-1 0,0 0,0 0,0 0,0 0,0 0,0-1,-1 1,0-1,1 1,-1-1,0 0,0 0,0-1,0 1,-1-1,1 1,0-1,-1 0,1 0,0 0,-1-1,1 1,-1-1,0 0,1 0,-1 0,1 0,-1-1,1 1,-1-1,1 0,0 0,-1 0,1-1,0 1,0-1,0 0,0 0,0 0,0 0,0 0,1-1,-1 1,0-1,-1-8,0 0,1 0,0 0,1-1,0 1,1-1,0 1,1-1,0 1,1-1,0 0,1 1,0 0,1-1,0 1,1 0,0 0,1 1,0 0,1-1,0 1,0 1,8-9,0-3,1 1,1 0,1 1,0 1,2 0,13-9,56-56,-73 67</inkml:trace>
  <inkml:trace contextRef="#ctx0" brushRef="#br0" timeOffset="12457.41">1294 29,'5'0,"1"5,-4 1,-4 5,-5 5,-7 5,-1 3,-2-2,1 0,8-4,6-5</inkml:trace>
  <inkml:trace contextRef="#ctx0" brushRef="#br0" timeOffset="13221.787">2480 29,'0'5,"0"6,-5 6,-6 6,-7 2,1 3,-2-4,2-1,4-4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6:23.0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71 1,'0'4,"0"8,-5 0,-2 4,-4-1,0 1,2 4,-3-3,0 2,9-4,3-3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1:34.0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592 207,'-44'95,"-157"412,78-266,340-639,-186 328,4 2,2 1,7-4,26-36,-69 107,1 0,-1 0,0 0,0 1,0-1,0 0,0 0,0 1,0-1,0 1,0-1,0 1,0-1,0 1,0-1,0 1,0 0,-1 0,1-1,0 1,0 0,-1 0,1 0,-1 0,1 0,-1 0,1 0,-1 0,1 0,-1 0,0 0,0 0,1 0,-1 0,0 0,0 1,0-1,0 0,0 0,-1 0,1 0,0 0,0 0,-1 0,1 0,-1 0,1 0,-1 0,1 1,0 0,-3 449,3-299,0-151,0 1,-1-1,1 0,0 1,0-1,0 1,0-1,0 0,0 1,0-1,1 1,-1-1,0 0,1 1,-1-1,1 0,-1 0,1 1,0-1,0 0,-1 0,1 0,0 0,0 0,0 0,0 0,0 0,0 0,0 0,1-1,-1 1,0 0,0-1,1 1,-1-1,0 1,1-1,-1 0,0 0,1 1,-1-1,1 0,-1 0,0 0,1-1,-1 1,1 0,-1 0,0-1,1 1,-1-1,0 1,0-1,1 1,-1-1,0 0,0 0,0 0,0 0,0 0,0 0,0 0,0 0,0 0,0 0,0-1,86-155,-54 84,146-280,-124 256,-54 125,-39 186,32-175,2 0,1 0,2 1,4 29,-2 5,-1-68,0 1,0-1,1 1,0-1,0 1,0-1,1 1,0-1,0 0,0 0,1 0,0 0,1 2,8 5</inkml:trace>
  <inkml:trace contextRef="#ctx0" brushRef="#br0" timeOffset="699.722">1439 658,'-5'11,"0"0,0 0,1 1,1 0,0 0,1 0,0 0,0 0,1 1,1-1,0 0,1 1,2 11,-2-21,0-1,-1 1,1 0,0-1,0 1,1-1,-1 1,1-1,-1 1,1-1,0 0,-1 0,1 0,0 0,0 0,1 0,-1-1,0 1,1-1,-1 1,1-1,-1 0,1 0,-1 0,1 0,0-1,0 1,-1-1,1 1,0-1,0 0,0 0,-1 0,1-1,0 1,0-1,-1 1,1-1,0 0,1-1,7-1,-1-1,1-1,-1 0,0 0,0-1,-1 0,0-1,0 0,4-4,-6 3,-1 0,0 0,0-1,-1 0,0 0,0 0,-1 0,-1-1,0 1,0-1,0 0,-1 0,-1 0,0 0,0-1,-1 1,0 0,-1 0,-1-5,0 10,0 1,0-1,0 1,-1 0,0 0,0 0,0 0,0 1,-1-1,1 1,-1 0,0 0,0 0,0 0,0 1,0-1,-1 1,1 0,-1 1,1-1,-1 1,0 0,0 0,0 0,1 1,-1 0,0-1,0 2,0-1,0 1,0-1,1 1,-1 1,0-1,1 1,-1 0,1 0,-1 0,1 0,0 1,0 0,0 0,0 0,1 0,-1 0,1 1,-1 0,-20 20,5 0</inkml:trace>
  <inkml:trace contextRef="#ctx0" brushRef="#br0" timeOffset="1290.763">1835 912,'40'-82,"5"3,39-54,-61 112,-12 45,-12 9,-1-28,1-1,0 1,1-1,-1 1,1-1,0 1,0 0,0-1,1 1,-1-1,1 1,0-1,1 1,-1-1,1 0,0 1,0-1,0 0,0 0,1-1,0 1,0 0,0-1,3 4,-1-7,-1 0,1 0,0 0,-1 0,1-1,0 1,-1-1,1 0,-1-1,1 1,-1-1,0 0,1 0,-1 0,0-1,0 1,-1-1,1 0,0 0,-1 0,0-1,0 1,0-1,0 0,0 0,10-9,100-86,-112 100,1-1,-1 0,0 1,0-1,1 1,-1-1,0 1,0 0,0-1,0 1,0 0,0 0,0 0,0 0,0 0,0 0,0 0,0 0,-1 0,1 0,0 1,-1-1,1 0,-1 0,0 1,1-1,-1 0,0 0,0 1,0-1,1 0,-1 1,-1-1,1 0,0 1,0-1,0 0,-1 1,1-1,-1 0,1 0,-1 1,1 2,13 125,-8-108</inkml:trace>
  <inkml:trace contextRef="#ctx0" brushRef="#br0" timeOffset="1671.706">2624 800,'15'-1,"0"-1,0 0,0-1,-1-1,1 0,-1-1,0-1,0 0,-1-1,1 0,-2-1,1 0,-1-1,0-1,-1 0,7-8,-16 16,0 0,0-1,0 1,-1 0,1-1,-1 1,0-1,0 0,0 1,0-1,0 0,0 0,-1 0,0 1,1-1,-1 0,0 0,0 0,-1 0,1 0,0 0,-1 1,0-1,0 0,0 0,0 1,0-1,0 1,-1-1,1 1,-1-1,0 1,0 0,1 0,-2 0,1 0,0 0,0 0,0 0,-1 1,1-1,-1 1,0 0,1 0,-1 0,0 0,0 0,1 0,-1 1,0 0,0-1,0 1,0 0,0 0,1 1,-1-1,0 0,0 1,0 0,1 0,-1 0,-2 1,-6 3,-1 1,1 1,0 0,0 1,1 0,0 0,1 1,0 1,0-1,1 1,0 1,1 0,0 0,0 0,2 1,-1 0,1 0,-1 6,5-13,0 0,0 0,1 0,0 0,0 0,0 0,0 0,1 0,0 0,0 0,0 0,1 0,0 0,0 0,0-1,0 1,1-1,-1 0,1 0,0 0,0 0,1 0,-1 0,1-1,0 0,0 0,0 0,0 0,1 0,-1-1,1 0,0 0,-1 0,1-1,0 1,0-1,0 0,0-1,4 1,17 2</inkml:trace>
  <inkml:trace contextRef="#ctx0" brushRef="#br0" timeOffset="2067.563">3104 912,'142'-157,"-143"158,1-1,0 1,-1 0,1 0,0 0,0-1,0 1,0 0,0 0,0 0,0 0,0 0,0 0,0-1,0 1,0 0,0 0,1 0,-1 0,0-1,1 1,-1 0,1 0,-1-1,1 1,-1 0,1-1,-1 1,1 0,0-1,-1 1,1-1,0 1,0-1,-1 1,1-1,0 0,0 1,0-1,-1 0,1 1,0-1,0 0,0 0,0 0,0 0,-1 0,1 0,0 0,0 0,0 0,0-1,0 1,-1 0,1-1,0 1,0 0,0-1,-1 1,1-1,0 1,-1-1,1 1,0-1,-1 0,1 1,-1-1,1 0,-1 1,1-1,2 13,-2-8,-1-1,1 1,0-1,1 1,-1-1,1 0,-1 1,1-1,0 0,0 0,1 0,-1-1,0 1,1 0,0-1,0 0,-1 0,1 0,0 0,1 0,-1 0,0-1,1 1,-1-1,0 0,1 0,-1 0,1-1,0 1,-1-1,1 0,-1 0,1 0,0 0,-1-1,2 0,6-2,1 0,-1-1,-1 0,1-1,-1 0,0 0,0-1,0-1,-1 0,0 0,0-1,-1 0,0 0,0-1,-1 0,0 0,0-1,-1 0,-1 0,8-14</inkml:trace>
  <inkml:trace contextRef="#ctx0" brushRef="#br0" timeOffset="2305.374">3895 150,'-10'34,"-3"34,1 12,7-4,5-10,1-12,2-9,5-8,0-6,0-3,-3-1,4-6,0-1,-2 0,-2-2</inkml:trace>
  <inkml:trace contextRef="#ctx0" brushRef="#br0" timeOffset="2471.935">3555 517,'53'-10,"27"-2,5-1,-3 3,-10 4,-13 6,-11 4,-15 2</inkml:trace>
  <inkml:trace contextRef="#ctx0" brushRef="#br0" timeOffset="3535.849">4769 489,'-4'15,"-1"0,2-1,0 1,1 1,0-1,2 0,0 1,0-1,1 0,1 0,1 0,0 0,1 0,0 0,4 6,-6-19,0 1,0-1,1 0,-1 0,1 0,0 0,-1 0,1 0,0-1,0 0,0 1,0-1,0 0,0-1,1 1,-1 0,0-1,0 0,0 0,1 0,-1 0,0 0,0-1,1 1,-1-1,0 0,0 0,0 0,0 0,0-1,0 1,0-1,-1 1,1-1,0 0,-1 0,1-1,-1 1,0 0,0-1,0 0,0 1,0-1,-1 0,1 0,-1 0,0 0,0 0,0 0,0 0,0 0,-1 0,1-1,-1 1,0-1,5-12,0 0,-2-1,0 0,-1 0,0 1,-2-1,0 0,0 0,-2 0,0 0,-1 0,-4-12,5 23,1 1,-1-1,0 1,0-1,-1 1,1 0,-1 0,0 0,-1 0,1 0,-1 1,0 0,0 0,0 0,-1 0,1 0,-1 1,0 0,0 0,0 0,0 1,-1 0,1 0,-1 0,0 0,-1 1,-1 8,32 1,-6-10,0-1,-1-1,1 0,-1-1,0-1,0 0,-1-2,0 0,0 0,-1-2,0 0,0-1,-1 0,-1-1,0 0,-1-1,0-1,-1 0,9-15,89-136,-109 164,0 1,1-1,-1 0,0 1,0-1,1 0,-1 1,0-1,1 1,-1-1,1 0,-1 1,0-1,1 1,-1-1,1 1,0 0,-1-1,1 1,-1 0,1-1,0 1,-1 0,1-1,0 1,-1 0,1 0,0 0,-1 0,1 0,0 0,0 0,-1 0,1 0,0 0,-1 0,1 0,0 0,-1 1,1-1,0 0,-1 0,1 1,-1-1,1 1,0-1,-1 0,1 1,-1-1,1 1,-1-1,1 1,-1-1,0 1,1 0,-1-1,0 1,1 0,-1 0,8 46,-7-37,20 149,8 0,18 44,36 226,-80-412,-1 0,0-1,-1 1,-1 0,0 0,-2 0,1 0,-2-1,-1 1,0-1,-1 0,0 0,-1 0,-1-1,-1 0,-3 5,8-17,0 1,-1-1,0 0,0 0,0 0,0 0,0-1,0 1,-1-1,1 0,-1 0,0-1,0 0,1 0,-1 0,0 0,0 0,0-1,0 0,0 0,0-1,0 1,1-1,-1 0,0 0,0-1,1 1,-1-1,0 0,1-1,0 1,0-1,0 1,0-1,0-1,0 1,-1-2,-4-13,1 0,0-1,2 1,0-1,2 0,0-1,1 1,0-1,2 0,0 1,2-1,0 0,1 1,1-1,1 1,0-1,2 1,0 1,1-1,7-12,-5 11,0 0,1 1,1 0,1 0,1 2,0-1,2 1,9-9</inkml:trace>
  <inkml:trace contextRef="#ctx0" brushRef="#br0" timeOffset="4022.89">6067 658,'-4'33,"-3"22,6 0,3-8</inkml:trace>
  <inkml:trace contextRef="#ctx0" brushRef="#br0" timeOffset="4268.072">6067 263</inkml:trace>
  <inkml:trace contextRef="#ctx0" brushRef="#br0" timeOffset="4567.584">6294 912,'77'-299,"-73"285,-3 9,0 0,1-1,-1 1,1 0,0 0,0 0,1 1,-1-1,1 0,0 1,1 0,-1-1,1 1,2-2,-5 6,0 0,0 1,0-1,0 0,0 1,0-1,0 1,0-1,0 1,0 0,0-1,0 1,0 0,0 0,-1-1,1 1,0 0,-1 0,1 0,-1 0,1 0,-1 0,1 0,-1 0,1 0,-1 0,0 0,0 0,0 0,0 0,1 0,-1 1,-1-1,1 0,0 0,0 0,0 0,1 4,2 9,-2-2,1-1,0 0,1 0,0 0,1 0,0 0,0 0,1-1,1 0,0 0,0-1,1 1,3 2,-7-10,0-1,-1 1,1-1,0 1,0-1,0 0,0 0,0 0,0-1,0 1,0-1,1 1,-1-1,0 0,0 0,0-1,1 1,-1-1,0 1,0-1,0 0,0 0,0-1,0 1,-1 0,1-1,0 0,0 0,-1 0,0 0,1 0,1-2,66-83,-16-47,-52 115</inkml:trace>
  <inkml:trace contextRef="#ctx0" brushRef="#br0" timeOffset="5270.476">6942 743,'45'-26,"-2"-2,0-2,-3-1,23-23,-13-19,-49 72,0-1,0 1,0-1,-1 0,1 1,0-1,-1 0,1 1,-1-1,0 0,1 0,-1 0,0 1,0-1,0 0,-1 0,1 0,0 1,-1-1,1 0,-1 0,1 1,-1-1,0 0,0 1,0-1,0 1,0-1,0 1,0-1,0 1,0 0,-1-1,1 1,-1 0,1 0,-1 0,1 0,-1 1,0-1,1 0,-1 1,0-1,1 1,-2-1,-6 1,-1 0,0 1,1 1,-1-1,0 1,1 1,0 0,0 0,0 1,0 0,0 0,1 1,0 0,0 1,0 0,0 0,1 1,0 0,3-4,-7 6,1 0,0 1,0 0,1 0,1 1,0 0,0 0,1 1,0 0,-2 9,6-16,1 0,1 0,-1 0,1 0,0 0,0 0,0 0,0 0,1 1,0-1,0 0,1 0,0 1,-1-1,2 0,-1 0,0 0,1 0,0 0,0 0,1-1,0 1,-1-1,1 1,1-1,-1 0,0 0,5 3,0-3,0 1,0-2,1 1,0-1,0 0,0-1,0 0,0 0,0-1,0-1,0 1,1-1,-1-1,0 0,5-1,12 1,0 0,-1-2,1 0,-1-2,1-1,-2 0,1-2,-1-1,0-1,-1-1,0-2,-1 0,0-1,-1-1,-1 0,0-2,-1-1,-1 0,-1-1,4-7,-8 11,-7 9,1-1,-1 1,1-1,-2 0,1-1,-1 1,0-1,-1 0,0 0,0 0,-1-1,0 1,0-1,-1 0,0 0,-1 0,0 0,0 0,-1 0,0 0,0 0,-1-1,-1-2,0 9,1 1,0 0,-1-1,0 1,1 0,-1 0,0 0,0 1,0-1,-1 0,1 1,0-1,0 1,-1 0,1-1,-1 1,1 1,-1-1,0 0,1 0,-1 1,0 0,1-1,-1 1,0 0,0 1,1-1,-1 0,0 1,1-1,-2 1,-81 30,75-27,1 0,-1 1,1 0,0 1,0 0,1 0,-1 0,1 1,1 1,-1-1,2 1,-1 0,1 1,0 0,0 0,1 0,-2 5,7-11,1 0,-1 0,0 0,0-1,1 1,0 0,0-1,-1 1,2 0,-1-1,0 1,0-1,1 1,-1-1,1 0,0 0,0 0,0 0,0 0,0 0,0 0,0 0,1-1,-1 1,0-1,1 0,-1 0,1 0,0 0,-1 0,1-1,0 1,0-1,0 1,-1-1,1 0,0 0,0 0,-1-1,1 1,2-1,17 4,12 3,-27-7,1 1,-1 0,0 1,0 0,1 0,-1 0,0 1,0 0,-1 0,1 1,0 0,-1 0,1 1,-1 0,0 0,0 0,-1 0,1 1,-1 0,0 1,0-1,-1 1,0 0,0 0,0 0,0 0,1 6,0 71,-6-72,1 0,0-1,1 1,0 0,1 0,0-1,0 1,1-1,0 0,4 6,4 4</inkml:trace>
  <inkml:trace contextRef="#ctx0" brushRef="#br0" timeOffset="6018.748">8269 37,'-4'-22,"5"27,2 306,-31-43,1-122,26-144,1 2,0 0,-1-1,1 1,-1-1,0 1,0-1,0 0,-1 1,1-1,-1 0,0 0,0 0,0 0,0 0,0 0,-1-1,1 1,-1 0,-7-1</inkml:trace>
  <inkml:trace contextRef="#ctx0" brushRef="#br0" timeOffset="6284.649">7902 489,'43'5,"34"1,8 0,-5-1,-12-2,-12 0,-12-2,-7-1,-6 0,-3 0,-2 4,0 2,0 0,-5-1</inkml:trace>
  <inkml:trace contextRef="#ctx0" brushRef="#br0" timeOffset="6504.649">8749 573,'-5'34,"4"16,6-1,7-9,2-11</inkml:trace>
  <inkml:trace contextRef="#ctx0" brushRef="#br0" timeOffset="6655.526">8720 207,'0'0</inkml:trace>
  <inkml:trace contextRef="#ctx0" brushRef="#br0" timeOffset="7054.392">9257 489,'-11'7,"-6"0,0 1,1 1,0 1,0 1,1 0,1 0,0 2,1 0,0 0,1 1,0 1,1 0,1 0,-2 5,11-18,0 0,0 1,0-1,0 0,1 1,-1-1,1 1,-1-1,1 1,0-1,0 1,0 0,0-1,1 1,-1-1,1 1,-1-1,1 0,0 1,0-1,0 0,0 1,0-1,1 0,-1 0,1 0,-1 0,1 0,0 0,0-1,0 1,0 0,0-1,0 0,0 1,0-1,1 0,-1 0,0 0,3 0,0 1,1-1,0 0,0 0,0-1,0 1,0-1,0-1,0 1,0-1,0 0,0 0,0-1,0 0,-1 0,1 0,-1 0,1-2,184-145,-170 133,-18 12,1 0,0 0,0 1,0 0,0-1,0 1,1 0,-1 1,1-1,0 0,0 1,0 0,0 0,0 0,0 1,0-1,1 1,-1 0,1 0,-1 1,1-1,-1 1,1 0,-1 0,1 1,-1-1,1 1,-1 0,1 0,-1 0,0 1,0 0,4 2,48 64,24 19,-72-81,0-1,1-1,0 0,0 0,0 0,0-1,0-1,1 1,-1-2,4 1,9 0</inkml:trace>
  <inkml:trace contextRef="#ctx0" brushRef="#br0" timeOffset="9324.768">0 1251,'255'1,"-83"25,396-26,331 1,-703 27,63-28,-55-28,377 28,-185-1,-170-26,430 27,-342-30,94 2,-339 29,150-12,-162 3,-1 3,1 2,49 4,73-3,43-27,331 29,-288-28,102 28,-110-28,-164 28,116-11,-120 0,1 4,-1 4,57 6,-13-2,364-1,-237-29,78 1,-1 29,-313-1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8:44.1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30,'5'-9,"-3"-4,-2 5,-6 10,3 3,2-3,1 2,0 2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1:51.9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1,'0'1,"0"-1,0 1,1-1,-1 1,0-1,0 0,1 1,-1-1,1 1,-1-1,0 1,1-1,-1 0,1 1,-1-1,1 0,-1 0,1 1,-1-1,1 0,-1 0,1 0,-1 1,1-1,-1 0,1 0,-1 0,1 0,0 0,-1 0,1 0,-1 0,1 0,-1-1,1 1,-1 0,1 0,-1 0,1-1,-1 1,1 0,-1 0,1-1,-1 1,1-1,-1 1,0 0,1-1,-1 1,0-1,1 1,-1-1,0 1,1-1,-1 1,0-1,0 1,5 51,-5 264,-30-86,25-151,-1-59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1:52.5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58,'0'0,"-1"-1,1 1,0 0,-1-1,1 1,0-1,-1 1,1-1,0 1,0-1,0 0,-1 1,1-1,0 1,0-1,0 1,0-1,0 1,0-1,0 0,0 1,0-1,0 1,0-1,1 1,-1-1,0 0,0 1,0-1,1 1,-1-1,0 1,1 0,-1-1,0 1,1-1,-1 1,1-1,-1 1,1 0,-1-1,1 1,-1 0,1 0,-1-1,1 1,-1 0,1 0,-1 0,1 0,-1 0,1-1,0 1,-1 0,1 0,-1 0,1 1,-1-1,2 0,38-6,-39 6,314-29,-118 47,-184-15,1-1,0 0,0 0,0-1,0-1,0 0,0-1,0-1,0 0,5-2,-1-3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1:52.9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85,'5'3,"0"-1,0 1,0-1,0 0,0 0,0-1,0 0,1 0,-1 0,1 0,-1-1,1 0,-1 0,0 0,1-1,-1 0,1 0,-1 0,0-1,1 0,22-2,220-31,73 34,-309 0,0-2,-1 1,1-2,-1 1,0-1,0-1,0 0,-1-1,4-2,8-7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1:53.5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46,'197'-12,"-120"2,0 3,1 4,63 5,-32-1,-24-12,-61 5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1:54.0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1,'5'4,"6"3,6-1,5-2,3 0,-1 3,-2 1,1-2,2-1,1-1,1-2,0-1,1-1,1 0,-1-1,-4 1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1:57.9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1,'5'0,"6"0,6 0,5 0,3 0,3 0,1 0,1 0,-1 0,0 0,1 0,-2 0,1 0,-5 0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1:59.3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12,'5'0,"6"0,6 0,6 0,2 0,3 0,1 0,0 0,1 0,-1 0,0 0,0 0,0 0,-1 0,0 0,-4-5,-7-1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03.1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459 26,'16'-6,"0"1,1 1,-1 0,1 2,0 0,0 0,0 2,0 0,0 1,0 1,0 0,0 1,2 2,-18-5,0-1,-1 1,1 0,0 0,0 0,-1 0,1 0,0 0,0 0,0 0,-1 0,1 0,0 0,0 0,-1 0,1 1,0-1,0 0,-1 1,1-1,0 0,-1 1,1-1,0 1,-1-1,1 1,-1-1,1 1,-1 0,1-1,-1 1,1 0,-1-1,0 1,1 0,-1 0,0-1,0 1,1 0,-1 0,0-1,0 1,0 0,0 0,0 0,0-1,0 1,0 0,0 0,-1-1,1 1,0 0,0 0,-1-1,1 1,0 0,-1 0,1-1,-1 1,1-1,-1 1,1 0,-1-1,1 1,-1-1,0 1,1-1,-1 0,0 1,0-1,-133 19,51-4,47-10,-1 1,1 2,0 2,1 1,0 2,-1 2,34-15,0 1,0-1,-1 1,1 0,0 0,0 0,0 0,0 0,0 0,0 0,0 1,0-1,0 1,1-1,-1 1,1 0,-1 0,1 0,-1 0,1 0,0 0,0 0,0 0,0 0,1 0,-1 0,0 1,1-1,0 0,-1 1,1-1,0 0,0 1,0-1,1 0,-1 1,1-1,-1 0,1 0,0 1,-1-1,1 0,0 0,1 0,-1 0,0 0,1 0,-1 0,2 1,14 7,1-1,0-1,0-1,1 0,0-1,0-1,14 1,5 2,-23-7,1 2,-1 0,1 0,-1 2,0 0,0 1,-1 0,0 1,0 0,-1 2,8 5,-19-13,-1 0,0 0,0 0,0 0,0 1,-1-1,1 0,0 0,0 1,-1-1,1 1,-1-1,1 0,-1 1,0-1,0 1,1-1,-1 1,0-1,0 1,0-1,-1 1,1-1,0 1,0-1,-1 1,1-1,-1 0,1 1,-1-1,0 0,0 1,1-1,-1 0,0 0,0 1,0-1,0 0,-1 0,1 0,0-1,-1 2,-59 35,56-34,-400 194,292-142,112-55,1 1,-1-1,1 1,-1-1,1 1,0-1,-1 1,1-1,0 1,-1 0,1-1,0 1,0 0,0-1,-1 1,1 0,0-1,0 1,0 0,0-1,0 1,0 0,0-1,1 1,-1 0,0-1,0 1,0 0,1-1,-1 1,0-1,1 1,-1 0,1-1,-1 1,0-1,1 1,-1-1,1 0,-1 1,1-1,0 1,-1-1,1 0,-1 1,1-1,0 0,-1 0,1 1,0-1,-1 0,1 0,0 0,-1 0,1 0,0 0,41 9,119-22,-53-2,189-14,-210 29,-88 1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03.6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1,'-4'10,"-3"7,1 6,1 4,2 3,6-10,2-7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04.1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8:44.6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1,'-5'0,"4"0,-4 0,0 4,-5 3,5-1,3-1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06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1,'4'7,"0"0,-1 0,1 1,-1-1,-1 1,1 0,-1 0,-1 0,0 0,0 0,0 0,-1 0,0 0,-1 6,1 2,0-8,2 32,-2 0,-1 1,-3-1,-4 21,6-56,-2 11,1-1,0 1,0 0,2 0,0 0,1 0,0 0,4 16,1-14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07.8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89,'28'-4,"16"-3,3 1,0 2,-4 0,-4 2,-5 1,-2 0,-2 1,-2 1,-10-1,-13 0,-8-4,-7-3,-7-3,-6-2,1-2,5 1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08.3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1,'-5'0,"-1"5,0 6,1 6,2 1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07.3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 19,'-12'31,"0"2,3-1,0 2,2-1,2 1,1 0,2 0,1 0,1 0,4 18,42-211,57-1,-98 152,1-1,0 1,0 1,1-1,0 1,1 0,-1 1,1 0,0 0,1 0,2 0,-9 6,0-1,0 1,1 0,-1 0,0 0,0 1,0-1,0 0,1 1,-1 0,0-1,0 1,0 0,0 0,0 0,0 0,-1 0,1 0,0 1,0-1,-1 1,1-1,-1 1,1 0,-1-1,0 1,0 0,0 0,8 8,6 5</inkml:trace>
  <inkml:trace contextRef="#ctx0" brushRef="#br0" timeOffset="1183.127">457 244,'-5'5,"-1"1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13.4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0 404,'121'-254,"-119"249,0 0,1 0,0 1,-1-1,1 1,1 0,-1 0,1 0,-1 0,1 0,0 1,1 0,-1 0,0 0,1 0,0 1,0 0,4-2,-6 6,-1-1,1 1,-1 0,1 0,-1 0,1 1,-1-1,0 1,0-1,0 1,0-1,-1 1,1 0,-1 0,0 0,0 0,0 0,0 0,0 0,0 0,-1 1,0-1,1 0,-1 0,-1 1,1-1,0 0,-1 0,1 0,-2 2,2 0,-1 27,0-26,0 1,0-1,1 0,0 0,0 1,0-1,1 0,0 0,0 0,1 1,0-1,0 0,0-1,1 1,1 2,-2-8,0 1,1-1,-1 1,1-1,-1 0,1 0,-1 0,1 0,-1 0,1 0,-1-1,1 1,-1-1,1 0,-1 0,0 0,1 0,-1 0,0 0,0 0,0-1,0 1,0-1,0 0,0 0,-1 1,1-1,-1 0,1 0,-1-1,0 1,1 0,-1 0,0-1,-1 1,1 0,0-1,-1 1,1-2,2 0,128-210,-106 185,-24 29,-1-1,0 1,1-1,-1 1,0-1,1 1,-1-1,1 1,-1 0,0-1,1 1,-1 0,1-1,0 1,-1 0,1 0,-1-1,1 1,-1 0,1 0,-1 0,1 0,0 0,-1 0,1 0,-1 0,1 0,0 0,-1 0,1 0,-1 0,1 0,0 1,-1-1,1 0,-1 0,1 1,-1-1,1 0,-1 1,1-1,-1 0,0 1,1-1,-1 1,1-1,-1 1,0-1,1 1,-1-1,0 1,0-1,0 1,1-1,-1 1,0 0,0-1,0 1,-14 101,4 104,21-161,-4-27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13.7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0,'-5'29,"-1"14,5 0,2-3,2-7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13.9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1,'-5'0,"4"0,1 0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09.4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85 105,'-17'255,"-21"-29,11-111,25-93</inkml:trace>
  <inkml:trace contextRef="#ctx0" brushRef="#br0" timeOffset="500.832">284 77,'117'-62,"-116"60,0 1,1 0,-1-1,1 1,0 0,-1 0,1 0,0 0,-1 1,1-1,0 0,0 1,0-1,0 1,-1 0,1-1,0 1,0 0,0 0,0 0,0 1,0-1,0 0,0 1,-1-1,1 1,0 0,0-1,-1 1,1 0,0 0,-1 0,1 0,-1 0,1 1,-1-1,1 0,-1 1,0-1,0 1,0-1,0 1,0 0,0-1,0 1,-1 0,1 0,0 0,-1 0,0-1,1 1,-1 0,0 0,0 1,-46 79,40-77,1 1,1 0,-1 0,1 0,0 0,0 1,1 0,0 0,0 0,1 0,0 0,0 0,2-5,1 1,-1-1,1 0,0 0,0 0,0 0,0-1,0 1,0 0,0 0,1-1,-1 1,0 0,1-1,0 0,-1 1,1-1,0 0,-1 0,1 0,0 0,0 0,0 0,0 0,0-1,0 1,0-1,0 1,1-1,-1 0,0 0,0 0,0 0,0 0,0-1,2 1,20 0</inkml:trace>
  <inkml:trace contextRef="#ctx0" brushRef="#br0" timeOffset="3001.971">1073 274,'-54'66,"-117"67,5-12,165-121,-1 1,1 0,-1 0,1 0,-1 0,1 0,0 0,0 1,0-1,0 0,0 1,0-1,0 0,0 1,0 0,0-1,1 1,-1-1,1 1,-1 0,1-1,0 1,-1 0,1-1,0 1,0 0,0-1,1 1,-1 0,0 0,1-1,-1 1,1-1,-1 1,1 0,0-1,-1 1,1-1,0 1,0-1,0 0,0 1,1-1,-1 0,0 0,0 0,1 0,-1 0,1 0,-1 0,1 0,-1-1,1 1,0 0,-1-1,1 0,-1 1,1-1,0 0,0 0,-1 0,1 0,1 0,256 1,-119-2,-137 1,-1-1,0 1,0 0,-1-1,1 0,0 1,0-1,0 0,0 0,0 0,-1 0,1 0,0 0,-1-1,1 1,-1-1,0 1,1-1,-1 1,0-1,0 0,0 0,0 1,0-1,0 0,-1 0,1 0,-1 0,1 0,-1 0,0 0,0 0,1 0,-1 0,-1 0,1 0,0 0,-15-80,15 81,-80-314,76 291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32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32.4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33 143,'-10'28,"-2"15,4 0,5-7</inkml:trace>
  <inkml:trace contextRef="#ctx0" brushRef="#br0" timeOffset="511.921">484 1,'-12'5,"0"1,0 1,1 0,0 0,0 1,1 0,0 1,0 0,1 1,-2 2,10-9,0 0,0 0,1 0,-1 1,1-1,0 0,0 0,0 0,0 0,1 1,-1-1,1 0,-1 0,1 0,0 0,1 0,-1 0,0-1,1 1,-1 0,1 0,0-1,0 1,0-1,0 0,1 0,-1 0,1 0,-1 0,1 0,0 0,-1-1,1 0,0 1,0-1,0 0,2 0,19 16,-22-15,1 0,-1 0,0 0,1 0,-1 0,0 0,0 1,0-1,-1 1,1-1,-1 1,1 0,-1-1,0 1,0 0,0 0,0 0,-1 0,1 0,-1 0,0 0,0 0,0 0,0 0,0 0,-1 0,1 0,-1 0,0 0,0 0,0 0,0 0,0-1,-1 1,1 0,-1-1,0 1,0-1,0 0,0 1,-1-1,-2 5,0-1,-1 0,0 0,0 0,-1-1,0 0,0 0,0-1,0 0,0 0,-1 0,0-1,0 0,0-1,0 0,0 0,-1-1,1 0,0 0,-1-1,1 0,-1-1,-2 0,-6-4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8:47.0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732 1,'-48'42,"40"-37,-245 96,80-16,172-85,0 0,-1 0,1 0,0 0,0 1,-1-1,1 1,0-1,0 1,-1-1,1 1,0-1,0 1,0 0,0 0,0-1,0 1,0 0,0 0,0 0,1 0,-1 0,0 1,1-1,-1 0,0 0,1 0,0 0,-1 1,1-1,0 0,-1 1,1-1,0 0,0 0,0 1,0-1,0 0,1 1,-1-1,0 0,0 0,1 1,-1-1,1 0,-1 0,1 0,0 1,-1-1,1 0,1 0,11 6,0-2,0 0,1-1,0 0,0-1,0-1,1 0,-1-1,0 0,1-1,-1-1,11-1,5 1,-16 1,12-2,-1 2,1 1,0 1,-1 2,1 0,4 3,-28-7,-1 0,0 0,1 0,-1 0,1 1,-1-1,0 0,1 1,-1-1,0 1,0 0,1-1,-1 1,0 0,0 0,0 0,0 0,0 0,0 0,0 0,0 0,0 0,0 0,-1 0,1 1,0-1,-1 0,1 0,-1 1,0-1,1 1,-1-1,0 0,0 1,0-1,0 1,0-1,0 0,0 1,0-1,-1 1,1-1,0 0,-1 1,1-1,-1 0,0 0,1 1,-1-1,0 0,0 0,0 0,-1 1,-11 12,-1-2,0 0,-2 0,1-1,-1-1,0-1,-2 0,-49 32,-183 123,79-17,165-141,1-1,-1 1,1 0,1 0,-1 1,1-1,0 1,1 0,-1 0,2 0,-1 1,1-1,0 1,0-1,1 1,0 0,0 0,1-1,0 1,0 0,1 3,3-7,1 1,-1-1,1 0,-1 0,1-1,0 1,1-1,-1 0,1 0,-1-1,1 0,0 0,0 0,0 0,0-1,0 0,0-1,0 1,0-1,1 0,0-1,325-41,-137 12,-145 23,-32 1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30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0 622,'2'-17,"1"1,0 0,1 0,1 0,0 0,1 1,1 0,0 0,2-2,5-13,3 0,2 0,0 1,2 2,1 0,1 1,1 1,20-15,-38 32,1 1,0 0,1 1,-1 0,1 0,0 1,1 0,0 0,-1 1,1 0,1 0,-1 1,0 0,1 1,3 0,-11 2,0 1,0-1,0 1,0 0,-1-1,1 1,0 0,0 0,-1 1,1-1,0 0,-1 0,1 1,-1-1,0 1,0 0,1-1,-1 1,0 0,0-1,0 1,-1 0,1 0,0 0,-1 0,1 0,-1 0,0 0,1 0,-1 0,0 0,0 0,0 0,-1 2,-9 70,7-65,-7 60,10-68,0 1,0-1,0 1,1-1,-1 0,0 1,1-1,-1 0,1 1,-1-1,1 0,0 0,0 1,-1-1,1 0,0 0,0 0,0 0,0 0,0 0,0 0,0 0,1-1,-1 1,0 0,0-1,1 1,-1-1,0 1,1-1,-1 0,1 1,-1-1,0 0,1 0,-1 0,1 0,-1 0,0 0,1-1,-1 1,1 0,-1-1,1 1,6-3,0 0,0-1,0 0,0 0,-1 0,1-1,-1 0,0-1,-1 0,0 0,1-1,30-24,30-21,90-56,-155 107,-1 0,1-1,0 1,-1 0,1 0,0 0,0 1,-1-1,1 0,0 1,0-1,0 1,0-1,0 1,0 0,0 0,0 0,0 0,0 0,0 0,0 1,0-1,0 1,0-1,-1 1,1 0,0 0,0-1,0 1,-1 1,1-1,-1 0,1 0,-1 1,1-1,-1 0,0 1,1 0,-1-1,0 1,0 0,0-1,0 1,-1 0,1 0,0 0,-1 0,1 0,-1 0,0 0,2 12,-1 1,-1-1,-1 1,0-1,0 0,-1 1,-1-1,-1 0,-3 10,6-23,-10 65,11-66,0 1,0-1,0 0,0 1,0-1,0 1,0-1,1 1,-1-1,0 0,0 1,0-1,1 1,-1-1,0 0,0 1,1-1,-1 0,0 1,1-1,-1 0,1 0,-1 1,0-1,1 0,-1 0,1 0,-1 1,1-1,-1 0,0 0,1 0,-1 0,1 0,-1 0,1 0,-1 0,1 0,-1 0,0 0,1 0,-1 0,1-1,-1 1,1 0,-1 0,0 0,1-1,-1 1,1 0,-1 0,0-1,1 1,-1 0,0-1,0 1,1 0,-1-1,0 1,12-7</inkml:trace>
  <inkml:trace contextRef="#ctx0" brushRef="#br0" timeOffset="453.694">1383 86,'-32'21,"1"2,1 0,1 2,1 2,1 0,2 2,-1 2,23-27,0-1,0 1,0-1,0 1,1 0,0 0,0 1,0-1,0 0,1 1,0-1,-1 1,2-1,-1 1,0-1,1 1,0 0,0-1,1 1,-1 0,1-1,0 1,0-1,0 1,1-1,-1 0,1 1,0-1,1 0,-1 0,3 3,0-6,0 1,0-1,0 0,0 0,0 0,1-1,-1 0,0 0,0 0,0-1,0 0,0 0,0 0,0 0,0-1,0 0,0 0,0 0,-1 0,1-1,-1 0,0 0,0 0,0-1,0 1,-1-1,3-2,134-156,-140 162,1-1,-1 0,1 1,-1-1,1 0,-1 1,1-1,-1 1,1-1,0 1,-1-1,1 1,0 0,-1-1,1 1,0 0,0-1,-1 1,1 0,0 0,0 0,0 0,-1 0,1 0,0 0,0 0,-1 0,1 0,0 0,0 0,0 0,-1 1,1-1,0 0,-1 1,1-1,0 0,0 1,-1-1,1 1,-1-1,1 1,-1 0,1-1,-1 1,1-1,-1 1,1 0,-1-1,0 1,1 0,-1 0,0-1,1 1,-1 0,0 0,0-1,0 1,0 0,0 0,14 55,-13-50,-1-1,0 0,1 0,-1 0,1 0,0 0,1 0,-1 0,1-1,0 1,0 0,1-1,-1 1,1-1,0 0,0 0,1 0,-1 0,1-1,-1 0,1 1,0-1,1 0,-1-1,0 1,1-1,0 0,-1 0,1 0,2 0,13-4</inkml:trace>
  <inkml:trace contextRef="#ctx0" brushRef="#br0" timeOffset="818.788">2032 30,'-3'1,"-15"6,1 0,-1 1,1 1,0 0,1 2,0 0,1 0,-13 14,27-24,-1 1,0-1,1 1,-1 0,1 0,-1 0,1 0,0 0,0 0,0 0,0 0,0 0,1 0,-1 1,1-1,-1 0,1 0,0 1,0-1,0 0,0 1,0-1,0 0,1 1,-1-1,1 0,0 0,0 0,-1 1,1-1,1 0,-1 0,0 0,0 0,1-1,-1 1,1 0,-1-1,1 1,0 0,0-1,0 0,0 0,0 1,0-1,0 0,0-1,0 1,2 0,-2 0,0-1,0 1,1 0,-1 0,0 0,0 0,0 0,0 0,-1 1,1-1,0 1,0-1,-1 1,1-1,-1 1,0 0,1 0,-1 0,0 0,0 0,0 0,0 0,0 0,-1 0,1 0,-1 1,1-1,-1 0,0 0,0 1,0-1,0 0,0 0,-1 1,1-1,0 0,-1 0,0 0,0 1,0-1,1 0,-2 0,1 0,0 0,0-1,-1 1,1 0,-1 0,1-1,-1 1,0-1,-1 1,-105 51,72-40,18-6</inkml:trace>
  <inkml:trace contextRef="#ctx0" brushRef="#br0" timeOffset="1181.428">2343 1,'-23'14,"-135"104,157-117,-1-1,1 1,-1-1,1 1,-1 0,1 0,0 0,0 0,-1 0,1 0,0 0,0 0,0 1,0-1,0 0,0 0,1 1,-1-1,0 1,1-1,-1 1,1-1,-1 1,1-1,0 1,0 0,0-1,0 1,0-1,0 1,0-1,0 1,0 0,1-1,-1 1,1-1,-1 1,1-1,0 1,-1-1,1 0,0 1,0-1,0 0,0 0,0 1,0-1,0 0,1 0,-1 0,0 0,1-1,-1 1,0 0,1-1,-1 1,1 0,65 35,-65-35,-1 0,0 0,0 1,0-1,0 0,0 1,0-1,0 1,0-1,0 1,-1 0,1-1,-1 1,1 0,-1-1,0 1,0 0,1-1,-1 1,0 0,-1 0,1-1,0 1,0 0,-1-1,1 1,-1 0,1-1,-1 1,0-1,0 1,0-1,0 1,0-1,0 1,0-1,0 0,0 0,-1 1,1-1,0 0,-1 0,1 0,-9 6,0 0,0 0,-1-1,1 0,-1 0,0-1,-1-1,1 0,-1-1,-11 2,-3 0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28.4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677 191,'-22'132,"-4"-18,-6-3,-19 41,-25-20,68-117</inkml:trace>
  <inkml:trace contextRef="#ctx0" brushRef="#br0" timeOffset="298.846">198 219,'48'-3,"-1"-2,0-3,0-1,34-12,-31 8,383-108,-340 109,-92 13,1 1,-1-1,0 0,1 1,-1-1,0 1,0-1,0 1,0 0,-1-1,1 1,0 0,-1-1,1 1,-1 0,0 0,1 0,-1 0,0-1,0 1,0 0,0 0,-1 0,1 0,0 0,-1-1,1 1,-1 0,0 0,1-1,-1 1,0 0,0-1,0 1,0-1,-1 1,1-1,0 0,-1 1,1-1,-1 0,-14 17</inkml:trace>
  <inkml:trace contextRef="#ctx0" brushRef="#br0" timeOffset="534.222">0 925,'39'-5,"40"-11,18-8,2-4,-8 2,-8 6,-9 1,-13 4,-6 1,-9 1,-7 4,-5 3,-8 3</inkml:trace>
  <inkml:trace contextRef="#ctx0" brushRef="#br0" timeOffset="1158.65">1299 361,'29'-29,"11"-9,-2-1,-2-2,-1-2,-2-1,11-22,-30 11,-15 54,0 1,0-1,1 1,-1-1,0 1,0-1,0 1,0 0,0-1,0 1,0 0,0 0,0 0,0-1,0 1,0 0,0 0,0 1,0-1,0 0,0 0,0 0,0 1,0-1,0 0,1 1,-1-1,0 1,0-1,0 1,0 0,1-1,-1 1,0 0,1-1,-1 1,0 0,1 0,-1 0,1-1,-1 1,1 0,-1 0,1 0,0 1,-11 17,1 0,0 0,2 1,1 1,0-1,1 1,2 0,0 0,1 3,-1-3,-25 390,24-372,-1 0,-2 0,-1 0,-9 19,14-48,0 1,-1-1,0 1,0-2,-1 1,0 0,-1-1,0 0,0-1,-1 0,0 0,-1 0,1-1,-2-1,1 1,-1-1,1-1,-3 1,6-4,0 0,0 0,0-1,0 1,0-1,-1-1,1 1,0-1,0 0,-1-1,1 1,0-1,0 0,0-1,0 0,0 0,0 0,0 0,1-1,-1 0,1 0,0-1,-1 1,2-1,-1 0,0-1,1 1,0-1,0 0,0 0,1 0,-1 0,1-1,1 1,-1-1,1 0,0 0,0 0,0 0,1 0,0 0,1-1,-1 1,1 0,0 0,0-1,2-5,1 4,0 0,1 0,0 0,0 0,0 1,1-1,1 1,-1 1,1-1,0 1,0 0,1 0,0 0,0 1,0 0,1 1,3-2,143-57,29 8,-161 47,-2 2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37.6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65 219,'-6'5,"0"1,1-1,0 2,0-1,0 0,0 1,1 0,0 0,1 0,0 1,0-1,0 1,1 0,0 0,1 0,-1 0,2 0,-1 0,1 0,0 0,1 0,0 0,0 0,1 0,-1-3,1-1,0 0,0 1,0-1,0 0,0-1,1 1,0 0,0-1,0 1,0-1,1 0,-1 0,1 0,0 0,0-1,0 0,0 1,0-1,0-1,1 1,-1-1,0 0,1 0,0 0,-1 0,1-1,-1 0,1 0,4 0,5-1,0 0,-1-1,1 0,-1-1,0-1,1 0,-2-1,1 0,11-7,-11 4,0 0,0 0,-1-1,-1-1,0 0,0 0,-1-1,0-1,3-4,-10 11,1 0,-1 0,-1 0,1-1,-1 1,1-1,-2 1,1-1,-1 0,0 0,0 0,0 0,-1 0,0 0,0 0,0 0,-1 0,0 0,0 0,-1 1,1-1,-1 0,-1 1,-1-5,1 3,-1 0,1 0,-1 1,0-1,-1 1,1 0,-1 1,-1-1,1 1,-1 0,0 0,0 0,0 1,-1 0,1 0,-1 1,0 0,0 0,0 0,-1 1,1 0,0 1,-1 0,0 0,1 0,-1 1,1 0,-1 0,0 1,1 0,-1 1,-6 1,-11 10</inkml:trace>
  <inkml:trace contextRef="#ctx0" brushRef="#br0" timeOffset="365.969">544 134,'1'42,"2"-1,1 1,2-1,2 0,4 7,17 14,-28-61,-1 0,1 1,0-1,0 0,0 0,0 0,1 0,-1 0,0 0,0 0,1 0,-1 0,0 0,1-1,-1 1,1 0,-1-1,1 0,-1 1,1-1,-1 0,1 0,-1 1,1-1,-1 0,1-1,-1 1,1 0,0 0,-1-1,1 1,-1-1,0 1,1-1,-1 0,1 1,-1-1,0 0,1 0,-1 0,8-8,-1-1,0 1,0-1,-1 0,-1-1,0 0,0 0,-1 0,1-4,18-33,14-17,3 2,3 1,23-23,-50 68,-2 4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35.1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57 713,'-5'33,"-1"17,0-2</inkml:trace>
  <inkml:trace contextRef="#ctx0" brushRef="#br0" timeOffset="152.707">1 261,'0'0</inkml:trace>
  <inkml:trace contextRef="#ctx0" brushRef="#br0" timeOffset="603.019">368 402,'44'-58,"-3"-2,-2-3,-3 0,16-45,-37 58,-33 77,5 21,2 2,2-1,2 1,3 0,2 1,1-1,6 32,-3 22,0-24,-4 0,-4-1,-2 0,-12 38,14-85,-2 1,-1-2,-2 1,-1-1,-1-1,-2 0,-1-1,-1-1,-1 0,-2-2,0 0,-24 22,42-45,1-1,0 1,-1-1,1 0,-1 0,0 0,0 0,0 0,0 0,0-1,0 1,0-1,0 1,-1-1,1 0,-1 0,1 0,-1 0,1 0,-1-1,0 1,1-1,-1 1,0-1,1 0,-1 0,0 0,1-1,-1 1,0-1,1 1,-1-1,1 0,-1 0,1 0,-1 0,1-1,0 1,-1-1,1 1,0-1,0 0,0 1,0-2,-2-8,1 0,0-1,1 0,0 0,1 1,0-1,1 0,0 0,1 0,0 0,1 0,1 0,0 1,0-1,1 1,0 0,1 0,0 0,1 1,0 0,2-1,179-285,-175 276,1 0,1 1,0 1,2 0,0 0,1 2,4-2,3 0</inkml:trace>
  <inkml:trace contextRef="#ctx0" brushRef="#br0" timeOffset="887.255">762 627,'-12'37,"0"-1,3 1,1 1,1 0,1 24,5-58,1 0,0-1,0 1,0 0,1-1,-1 1,1 0,0-1,0 1,0-1,0 1,1-1,-1 1,1-1,0 0,0 0,0 0,1 0,-1 0,1 0,-1-1,1 1,0-1,0 0,0 0,0 0,1 0,-1 0,0-1,1 0,-1 1,1-1,0 0,-1-1,1 1,0-1,-1 1,1-1,0 0,-1-1,1 1,0-1,-1 1,1-1,0 0,-1 0,1-1,-1 1,2-2,5-2,1 0,-1-1,0 0,-1-1,1 0,-1-1,-1 0,1 0,-1-1,-1 0,0-1,0 1,-1-1,0-1,-1 1,0-1,0 0,-1 0,-1 0,0 0,0-1,-1 0,-1 1,0-1,0 0,-1 0,-1 1,0-2,1 9,-1-1,1 0,-1 0,0 1,0-1,-1 0,1 1,-1 0,0-1,0 1,-1 0,1 0,-1 0,0 0,0 0,0 1,0-1,-1 1,0 0,1 0,-1 0,0 1,0-1,-1 1,1 0,0 0,-5-1,-9 3</inkml:trace>
  <inkml:trace contextRef="#ctx0" brushRef="#br0" timeOffset="1151.261">1129 967,'-4'-24,"2"-23,2-7,6 5,2 6,4 5,1 5,2 8,-1 3,2 1,2 3,-1 6</inkml:trace>
  <inkml:trace contextRef="#ctx0" brushRef="#br0" timeOffset="1655.608">1299 910,'117'-222,"-55"153,-60 67,0 0,0 0,0 1,0-1,0 1,0 0,0-1,1 1,-1 0,0 0,1 0,-1 1,1-1,-1 1,1-1,-1 1,1 0,-1 0,1 0,-1 0,1 0,-1 1,1-1,-1 1,1-1,-1 1,1 0,-1 0,0 0,0 0,1 1,-1-1,0 1,0 0,1 1,-1 0,0 0,-1 0,1 1,-1-1,1 0,-1 1,0 0,0-1,-1 1,1-1,-1 1,1 0,-1 0,0-1,-1 1,1 0,-1-1,1 1,-1-1,0 1,-1-1,0 3,1-2,-1 0,1 0,0 0,0 0,1 1,-1-1,1 0,0 0,0 0,1 1,-1-1,1 0,0 0,0 0,0 0,0 0,1 0,0 0,0-2,-1-1,1-1,0 1,0 0,0 0,0-1,0 1,-1-1,1 1,0-1,0 0,0 0,0 0,0 0,0 0,0 0,0-1,0 1,0-1,0 1,0-1,0 0,0 0,-1 1,1-1,0-1,-1 1,1 0,0 0,-1-1,0 1,1 0,0-2,3 0,116-100,-120 102,-1 0,1-1,1 1,-1 0,0 0,0-1,0 1,1 0,-1 0,1 1,-1-1,0 0,1 0,0 1,-1-1,1 1,-1-1,1 1,0-1,-1 1,1 0,0 0,-1 0,1 0,0 0,-1 0,1 1,0-1,-1 1,1-1,-1 1,1-1,-1 1,1 0,-1 0,1 0,-1 0,0 0,1 0,-1 0,0 0,0 0,0 0,0 1,0-1,0 1,0-1,0 1,-1-1,1 1,0-1,-1 1,1-1,-1 1,0 0,0-1,1 1,-1 0,0-1,-19 164,24-147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34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60,'-23'88,"20"-74,0 1,1 1,1-1,0 0,1 0,1 0,0 1,1-1,3 10,-4-21,1-1,-1 1,1-1,0 1,0-1,1 0,-1 1,1-1,-1 0,1-1,0 1,0 0,0-1,1 0,-1 1,0-1,1-1,0 1,-1 0,1-1,0 0,0 0,-1 0,1 0,0-1,0 1,0-1,0 0,0 0,0-1,0 1,0-1,0 0,0 0,0 0,1-1,7-2,-1 0,0-1,0 0,0-1,-1 0,1-1,-2 0,1-1,-1 0,0 0,4-5,-1-4,0 0,-1 0,0-1,-1 0,-2-1,0 0,-1-1,0 0,-2 0,3-18,-8 2,-3 30</inkml:trace>
  <inkml:trace contextRef="#ctx0" brushRef="#br0" timeOffset="665.232">427 399,'168'-223,"-69"61,-89 149,-9 20,-9 29,6-27,-4 21,2 0,0 0,2 1,2-1,2 24,-1-50,0-1,0 0,0 0,1 0,-1 0,1 0,0 0,0 0,0-1,0 1,1-1,-1 1,0-1,1 0,0 0,0 0,-1 0,1-1,0 1,0-1,1 1,-1-1,0 0,0-1,1 1,-1 0,0-1,1 0,-1 0,0 0,1 0,-1 0,0-1,1 1,-1-1,0 0,1 0,-1 0,0 0,0-1,0 1,0-1,0 0,-1 0,1 0,0 0,-1-1,0 1,1-1,0-1,14-11,-2 0,0-1,0 0,-2-2,0 1,-1-2,-1 1,0-2,-2 1,0-1,-1-1,1-7,-7 3,-4 23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45.9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25 280,'2'3,"-1"0,0 0,1 0,0 0,-1 0,1-1,0 1,0-1,1 1,-1-1,0 0,1 0,0 0,-1 0,1 0,0-1,0 1,0-1,0 0,0 0,0 0,0 0,3 0,2 1,0-1,0 0,0 0,0-1,-1 0,1 0,0-1,0 0,0 0,0-1,-1 0,1 0,-1-1,1 0,-1 0,0-1,0 0,-1 0,1-1,-1 0,0 0,0 0,-1-1,1 0,-1 0,0 0,-1 0,0-1,0 0,0 0,-1 0,0-1,0 1,-1 0,2-5,-4 9,0 1,0 0,0 0,-1 0,1 0,0 0,-1 0,1 0,-1 0,1 0,-1 0,0 0,0 1,0-1,0 0,0 0,-1 1,1-1,0 1,-1-1,1 1,-1-1,0 1,1 0,-1 0,0 0,0 0,0 0,0 0,0 1,0-1,0 0,0 1,0 0,0-1,0 1,-77 8,66-4,0 2,0 0,1 0,-1 1,2 1,-1 0,1 1,0 0,1 0,0 1,0 1,1 0,1 0,-1 1,-1 4,9-12,-1 0,1 1,0-1,0 1,1-1,-1 1,1-1,0 1,0-1,1 1,-1-1,1 1,0-1,0 0,1 1,-1-1,1 0,0 0,0 0,0 0,1 0,-1 0,1-1,0 1,0-1,0 0,0 0,1 0,-1 0,1 0,4 1,4 5,0-2,1 0,0 0,0-1,0 0,1-2,0 1,0-2,8 2,-2-3,-1 0,1-1,-1-1,1 0,-1-2,0 0,1-2,-1 0,0 0,-1-2,1-1,-1 0,-1-1,1-1,11-8,0 1,-2-2,0 0,-1-1,-1-2,-1-1,-1 0,0-2,-2-1,-1 0,-1-2,4-9,-1-49,-21 83,-1 0,0 0,0 0,0 0,0 0,0 0,0 1,0-1,-1 0,1 0,-1 0,1 0,-1 0,0 1,0-1,1 0,-1 1,-1-1,1 1,0-1,0 1,0-1,-1 1,1 0,-1-1,1 1,-1 0,1 0,-1 0,0 0,0 1,1-1,-1 0,0 1,0-1,0 1,0 0,1-1,-1 1,0 0,0 0,0 0,0 1,-4 0,0 0,1 0,0 1,-1 0,1 0,0 1,0-1,0 1,0 0,0 0,1 1,-1 0,1-1,0 1,0 1,1-1,-1 1,1-1,0 1,0 0,0 0,1 0,0 0,-1 2,5-3,-1 0,1 1,0-1,0 0,1 0,-1 0,1 0,0 0,0-1,0 1,0-1,0 0,1 0,0 0,0 0,-1-1,1 1,1-1,-1 0,0 0,1-1,-1 1,0-1,1 0,0 0,-1-1,2 1,3 1,102 40,-107-40,0 0,0 1,-1 0,1 0,-1 0,0 0,0 1,0-1,0 1,0 0,-1 0,0 0,0 0,0 0,0 0,-1 0,1 1,-1-1,0 1,-1-1,1 1,-1-1,0 1,0 2,-2 5,0 0,-1-1,0 1,-1-1,-1 0,0 0,0 0,-1 0,-6 8,-15 32,21-38,-21 64,27-75,0 0,-1 0,1 0,0 0,1 0,-1 0,0 0,1 0,-1-1,1 1,-1 0,1 0,0 0,0-1,0 1,0 0,0-1,0 1,0-1,1 1,-1-1,1 1,-1-1,1 0,-1 0,1 0,0 0,-1 0,1 0,0 0,0-1,-1 1,1-1,0 1,0-1,0 1,0-1,1 0,21 3,0-3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47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 88,'40'-16,"-13"3,0 2,1 0,0 2,1 2,-1 0,2 2,-1 1,19 0,-46 4,0 0,0 0,0 0,0 0,0 0,0 0,0 1,0-1,0 1,0-1,0 1,-1 0,1-1,0 1,0 0,0 0,-1 1,1-1,-1 0,1 1,-1-1,1 0,-1 1,0 0,1-1,-1 1,0 0,0-1,-1 1,1 0,0 0,0 0,-1 0,1 0,-1 0,0 0,0 0,1 0,-1 0,-1 0,1 0,0 0,0 0,-1 0,0 2,-36 86,18-59,-2-1,0-1,-2 0,-23 20,-96 103,129-141,3-4,1 0,0 0,0 1,1 1,0-1,0 1,1 1,0-1,1 1,-1 3,6-11,0 1,0-1,1 1,-1-1,1 1,0 0,0-1,0 1,0 0,0-1,0 1,1-1,-1 1,1-1,0 1,0-1,0 1,0-1,0 1,0-1,1 0,-1 0,1 0,-1 0,1 0,0 0,0 0,0 0,0-1,0 1,0-1,1 1,1 0,86 29,-85-29,18 4,1-1,-1 0,1-2,1-1,-1-1,0 0,0-2,0-1,0-1,0-1,1-2,-2-4,-5-2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47.2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26,'19'0,"21"0,8 0,-4-5,-5-1,-3 0,-4 1,-8 1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50.5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318 474,'-14'0,"1"1,-1 0,0 1,0 1,1 0,0 0,-1 1,1 1,1 1,-1-1,1 2,0 0,0 0,1 1,0 1,0 0,1 0,0 1,1 0,0 1,1 0,0 0,0 1,2 0,-1 0,-1 6,6-14,-1-1,1 1,0-1,1 1,-1 0,1 0,-1 0,1 0,1 0,-1 0,0 0,1 0,0 0,0 0,0 0,0 0,1 0,0 1,-1-1,1 0,1 0,-1-1,1 1,-1 0,1 0,0-1,1 1,-1-1,1 0,-1 0,1 1,0-2,0 1,0 0,0-1,1 1,-1-1,1 0,-1 0,1 0,1 0,7-1,-1 1,1-2,0 1,0-2,0 0,-1 0,1-1,0 0,-1-1,1 0,-1-1,0 0,0-1,-1-1,0 1,9-7,140-131,-121 103,-17 19,-2 0,0-2,-2 0,0-2,-1 0,-2 0,-1-1,-1-1,-1 0,-1-1,-1 0,-2 0,-1-1,0-10,-4 32,-1 0,0 1,-1-1,0 0,0 0,0 0,-1 1,0-1,0 0,-1 1,1-1,-2 1,1-1,-1 1,0 0,0 0,0 0,-1 0,0 1,0-1,-1 1,1 0,-1 1,0-1,-1 1,1 0,-1 0,1 0,-1 1,0 0,-1 0,1 0,0 1,-1 0,0 0,1 1,-1 0,0 0,1 1,-1-1,0 2,-3-1,2 3,0-1,0 1,0 0,1 1,0 0,0 0,0 1,0 0,0 0,1 0,0 1,0 0,1 0,0 0,0 1,0 0,1 0,0 0,0 1,1-1,0 1,0 0,1 0,-2 7,1 0,0 0,2 1,-1-1,2 1,0-1,1 1,0-1,2 0,-1 1,2-1,0 0,1-1,0 1,103 159,-30-60,20 71,-85-167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51.5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360 628,'-13'-3,"0"0,0 1,0 0,0 1,0 1,0 0,0 0,0 2,0-1,0 2,0 0,1 0,-1 1,1 1,-4 2,13-6,0 0,1 0,-1 1,1-1,0 1,-1 0,1-1,0 1,0 0,0 1,0-1,0 0,1 0,-1 1,1-1,-1 1,1 0,0-1,0 1,0 0,0 0,1-1,-1 1,1 0,-1 0,1 0,0 0,0 0,1 0,-1-1,1 1,-1 0,1 0,0 0,0-1,0 1,0 0,0-1,1 1,-1-1,1 1,0-1,0 0,0 0,0 0,0 0,0 0,0 0,3 1,4 6,-2-5,0 0,0 1,-1 0,0 0,0 1,0 0,-1 0,1 0,-2 1,1 0,-1-1,0 2,0-1,-1 0,0 1,0 0,0-1,-1 1,-1 0,1 0,-1 0,-1 1,0-1,0 0,0 0,-1 0,0 0,-1 0,0 2,-2-5,0-1,-1 1,0-1,1-1,-1 1,-1-1,1 0,0 0,-1 0,0 0,0-1,1 0,-1-1,0 1,0-1,-1 0,1-1,0 1,0-1,0-1,-1 1,1-1,0 0,-4-1,-5 1,12 2,0 0,0-1,0 0,0 0,0 0,0 0,0 0,0-1,0 1,0-1,1 0,-1 0,0 0,0 0,1 0,-1 0,0-1,1 0,0 1,-1-1,1 0,0 0,0 0,0 0,0-1,0 1,0-1,1 1,-1-1,1 1,0-16</inkml:trace>
  <inkml:trace contextRef="#ctx0" brushRef="#br0" timeOffset="800.498">641 685,'-2'17,"1"1,1-1,1 1,0-1,1 0,1 1,0-1,2 0,0 0,1-1,0 0,7 12,-11-25,0 1,1-1,-1 1,1-1,0 0,0 0,0 0,0-1,0 1,1-1,-1 1,1-1,0 0,0-1,0 1,-1 0,1-1,1 0,-1 0,0-1,0 1,0-1,0 1,1-1,-1-1,0 1,0-1,0 1,0-1,0 0,0-1,0 1,0-1,0 1,0-1,-1 0,1-1,-1 1,1-1,-1 1,0-1,1-2,19-13,-2-1,0 0,-1-2,-1-1,-1 0,-1-2,-1 1,1-5,1-13,-22 54,3-8,-1-1,-1 1,1 0,0 0,1 0,-1 0,1 0,0 0,1 0,-1 0,1 0,0 1,0-1,0 0,1 0,0 1,0-1,0 0,1 0,-1 0,1-1,0 1,1 0,-1-1,1 1,0-1,0 0,1 0,-1 0,1 0,0 0,0-1,0 0,3 2,2-2,0 0,1-1,-1-1,0 1,1-1,-1-1,1 0,-1 0,1-1,-1-1,1 1,-1-1,0-1,0 0,0 0,0-1,0 0,-1 0,5-4,143-115,-40-13,-114 134,0 0,-1 0,1 0,0 0,-1 0,1 0,-1 0,0 0,0 0,0-1,0 1,0 0,0-1,-1 1,1-1,-1 1,1-1,-1 1,0-1,0 1,0-1,-1 0,1 1,-1-1,1 1,-1 0,0-1,0 1,0-1,0 1,0 0,0 0,-1 0,1 0,-1 0,1 0,-1 0,0 0,0 0,0 1,0-1,0 1,0 0,0-1,-1 1,1 0,0 0,-1 0,1 1,-1-1,1 1,-2-1,-2 1,0 0,0 1,0 0,1 0,-1 0,1 1,-1 0,1 0,-1 0,1 0,0 1,0 0,0 0,0 1,1-1,-1 1,1 0,0 0,0 0,0 1,1 0,0-1,0 1,0 0,0 1,1-1,0 0,0 1,0-1,1 1,-1 0,1-1,1 3,3-4,0 1,1-1,-1 0,1 0,0-1,0 1,1-1,-1 0,1 0,0 0,0-1,0 0,0 0,0 0,0 0,0-1,1 0,-1 0,0 0,1-1,-1 0,1 0,-1 0,1-1,-1 1,0-1,1-1,1 0,7 2,-9-1,-1 0,0 0,0 1,0-1,0 1,1 0,-1 1,0-1,0 1,0 0,1-1,-1 2,0-1,0 1,-1-1,1 1,0 0,0 0,-1 1,1-1,-1 1,0-1,0 1,0 0,0 1,0-1,-1 0,0 1,1-1,-1 1,1 3,1 75,-5-73,1 0,-1 0,1 0,1 0,0 0,0-1,1 1,0 0,0-1,1 1,1 1,8 9</inkml:trace>
  <inkml:trace contextRef="#ctx0" brushRef="#br0" timeOffset="1465.91">1939 374,'14'2,"0"-1,0-1,0 0,0-1,0 0,0-1,-1-1,1 0,-1-1,1 0,-1-1,-1 0,1-2,-1 1,0-1,0-1,-1 0,0-1,0 0,-1 0,0-1,-1-1,0 0,4-6,-6 7,0 0,-1 0,0-1,0 0,-1 0,-1 0,0-1,0 1,-1-1,0 0,-1 0,-1 0,0 0,-1 0,0 0,0-1,-2 1,0-5,2 16,-1 0,1 0,0 1,0-1,-1 1,1-1,0 0,-1 1,1-1,0 1,-1-1,1 0,-1 1,1-1,-1 1,0 0,1-1,-1 1,1-1,-1 1,0 0,1 0,-1-1,0 1,1 0,-1 0,0 0,1 0,-1-1,0 1,1 0,-1 0,0 1,0-1,1 0,-1 0,0 0,1 0,-1 1,0-1,1 0,-1 0,0 1,1-1,-1 1,1-1,-1 0,1 1,-1-1,1 1,-1 0,1-1,-1 1,1-1,0 1,-1-1,1 1,0 0,0-1,-1 1,1 0,0 0,-27 41,6 10,3-1,2 2,2 1,3-1,2 2,-1 31,-11 425,-26-128,44-367,0 0,0 0,-2-1,0 1,-1-1,0 0,-1-1,-1 1,-1-1,1-1,-2 0,0 0,-1-1,0 0,-1-1,0 0,0-1,-1 0,-1-1,-12 6,23-13,0-1,-1 0,1 0,-1 0,1 0,-1-1,1 1,-1-1,1 0,-1 0,0 0,1-1,-1 1,1-1,-1 0,1 0,0 0,-1 0,1-1,0 0,0 1,0-1,0 0,0 0,0 0,0-1,1 1,-1-1,1 0,0 1,0-1,0 0,0 0,0 0,0-1,1 1,0 0,0-1,0 1,0-1,0 1,1-1,-1 1,1-1,0 0,0-21,2-1,1 1,1 0,1 0,1 0,1 0,1 1,2 0,0 1,1 0,2 1,3-5,36-63,4 3,3 2,41-42,-56 76,-34 37</inkml:trace>
  <inkml:trace contextRef="#ctx0" brushRef="#br0" timeOffset="2579.465">2560 657,'-23'12,"0"2,0 0,2 2,0 0,0 1,2 1,0 1,2 1,0 0,1 1,-5 9,19-27,0-1,1 1,-1 0,0 0,1-1,0 1,-1 0,1 0,0 1,1-1,-1 0,0 0,1 0,0 1,0-1,0 0,0 0,0 0,1 1,-1-1,1 0,0 0,0 0,0 0,1 0,-1 0,0 0,1 0,0-1,0 1,0 0,0-1,0 0,1 1,-1-1,0 0,1 0,0 0,0-1,-1 1,1-1,0 1,0-1,0 0,0 0,2 0,6-3,0 0,-1-1,1 0,-1-1,0 0,0-1,0 0,0-1,-1 0,0 0,0-1,0 0,-1 0,-1-1,1 0,-1-1,5-6,109-149,-121 163,0 1,0-1,1 0,-1 0,0 0,0 0,1 1,-1-1,1 0,-1 0,0 1,1-1,0 0,-1 1,1-1,-1 0,1 1,0-1,-1 1,1-1,0 1,0-1,-1 1,1 0,0-1,0 1,0 0,-1 0,1-1,0 1,0 0,0 0,0 0,0 0,0 0,-1 0,1 0,0 1,0-1,0 0,0 0,-1 1,1-1,0 0,0 1,-1-1,1 1,0-1,0 1,-1-1,1 1,-1 0,1-1,0 1,-1 0,1-1,-1 1,0 0,1 0,14 57,-12-42,42 76,-43-89,0-1,0 0,0 0,1 0,-1-1,1 1,-1-1,1 1,-1-1,1 0,0 0,0 0,-1 0,1 0,0-1,0 1,0-1,0 0,0 0,0 0,0 0,0-1,0 1,0-1,-1 1,1-1,0 0,0 0,0 0,-1-1,1 1,-1-1,3-1,145-144,-125 129,1 2,0 0,1 2,0 1,26-7,-38 16,6-1,-35-2,6 6,0 1,0 0,0 0,0 1,0-1,0 2,0-1,1 1,-1 0,0 1,1 0,0 0,-1 1,1 0,1 0,-1 0,0 1,1 0,0 0,0 1,1 0,0 0,0 0,0 1,-1 2,5-3,1 1,0 0,0 0,0 0,1 0,0-1,0 1,1 0,0-1,0 1,1-1,-1 0,1 0,1 0,-1 0,1 0,0-1,0 1,1-1,0 0,0 0,0-1,0 0,2 1,-2 0,0-1,0 0,0 0,1 0,0-1,-1 0,1 0,1 0,-1-1,0 0,0 0,1-1,-1 0,1 0,0 0,-1-1,1 0,-1 0,1-1,5 0,129-46,-107 33,4-1,-2-1,0-2,-1-1,0-2,-2-1,-1-2,0-1,-2-1,2-5,-28 27,1 1,-1-1,0-1,0 1,-1 0,1-1,-1 0,0 0,0 0,0 0,-1 0,0-1,0 1,0-1,-1 1,0-1,0 0,0 1,-1-1,0 0,0 0,0 1,-1-1,1 0,-1 0,-1 1,1-1,-2-1,-1 5,-1 0,1 1,-1-1,0 1,0 0,1 0,-1 1,0-1,0 1,0 0,0 0,0 1,0 0,1-1,-1 2,0-1,0 0,1 1,-1 0,1 0,0 0,-1 1,1 0,0-1,0 1,1 1,-1-1,1 0,-2 2,-2 0,0 0,0 0,1 1,-1 0,1 0,0 0,1 1,0 0,0 0,0 0,1 1,0-1,0 1,1 0,0 0,0 1,1-1,0 0,1 1,0 0,0-1,1 1,0-1,0 1,1 0,0-1,0 1,1-1,1 1,-1-1,1 0,1 0,-1 0,1-1,4 6,5 1,1 0,0-1,1 0,1-1,0-1,0-1,1 0,0-1,1-1,0 0,1-2,-1 0,1-1,0 0,0-2,1-1,-1 0,6-1,-1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8:48.5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0 251,'135'-16,"1"6,23 6,-95-8,-99-23,-138-94,172 128,0 0,0 1,0-1,0 0,0 0,0 0,0 0,0 0,1 0,-1 0,0 0,0 0,1 0,-1 0,1 0,-1-1,1 1,0 0,-1 0,1-1,0 1,0 0,0 0,0-1,0 1,0 0,0-1,1 1,-1 0,0 0,1 0,-1-2,9-4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3:07.7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91 22,'-1'-1,"1"0,0 0,-1 0,1 0,0 0,-1 0,1 0,-1 0,0 0,1 0,-1 0,0 0,1 0,-1 1,0-1,0 0,0 1,0-1,0 0,0 1,0-1,0 1,0 0,0-1,0 1,0 0,0-1,0 1,0 0,0 0,0 0,0 0,-1 0,1 0,0 0,0 1,0-1,0 0,0 0,0 1,0-1,0 1,0-1,0 1,0 0,0-1,0 1,1 0,-1-1,0 1,0 0,1 0,-1 0,0 0,1 0,-1 0,1 0,-1 0,1 0,-1 0,1 0,0 0,0 0,-1 0,1 0,0 1,-9 25,1 0,1 0,2 1,1-1,0 1,2 1,2-1,0 0,5 27,-5-51,0 0,1 0,-1 0,1 0,0 0,0 0,0 0,0-1,1 1,0-1,-1 1,1-1,1 1,-1-1,0 0,1 0,0 0,-1 0,1-1,0 1,0-1,1 1,-1-1,1 0,-1 0,1-1,-1 1,1-1,0 0,0 0,0 0,-1 0,1-1,0 1,0-1,0 0,0 0,0-1,0 1,1-1,9-3,0-1,0 0,0 0,-1-1,0-1,-1 0,1-1,-1-1,-1 0,1 0,-2-1,1 0,-1-1,-1 0,0-1,-1 0,0 0,0-1,1-6,44-94,-53 113,0-1,1 0,-1 1,0-1,0 1,0-1,0 0,0 1,1-1,-1 1,0-1,1 0,-1 1,0-1,1 1,-1-1,1 1,-1 0,0-1,1 1,-1-1,1 1,0 0,-1-1,1 1,-1 0,1 0,-1-1,1 1,0 0,-1 0,1 0,-1 0,1 0,0 0,-1 0,1 0,0 0,-1 0,1 0,0 0,-1 0,1 0,-1 1,1-1,-1 0,1 0,0 1,-1-1,1 0,-1 1,1-1,-1 1,1-1,-1 1,0-1,1 1,-1-1,0 1,1-1,-1 1,0-1,1 1,-1 0,0-1,0 1,0-1,0 1,0 0,0-1,18 53,-17-46,0-1,0-1,0 1,0 0,1-1,-1 1,2-1,-1 0,0 1,1-1,0 0,0-1,1 1,-1 0,1-1,0 0,0 0,0 0,1 0,0-1,-1 0,1 0,0 0,0 0,1-1,-1 0,1 0,-1 0,1-1,-1 0,1 0,0 0,0-1,-1 1,1-2,0 1,2-1,3-4,0-2,-1 1,1-1,-1-1,-1 0,1 0,-1-1,-1 0,1-1,-2 0,1 0,-1 0,-1-1,0 0,-1 0,0-1,0 0,-1 0,-1 0,0-2,6-8,12-29,-24 64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3:08.0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0,'-5'34,"-2"15,1 0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3:08.1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3:08.4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0,'5'39,"1"26,0 8,-1-4,-1-9,-2-10,-1-9,-1-6,0 0,-5-1,-1-1,0-2,1-1,1-1,2 0,1-6</inkml:trace>
  <inkml:trace contextRef="#ctx0" brushRef="#br0" timeOffset="251.811">0 424,'43'-10,"24"-3,6 1,-6 2,-8 3,-15 3</inkml:trace>
  <inkml:trace contextRef="#ctx0" brushRef="#br0" timeOffset="681.189">508 0,'0'42,"-1"59,5 0,10 52,-11-135,-3-7,1 0,1-1,-1 1,2 0,-1-1,2 0,-1 0,1 0,1 0,0 0,0-1,1 0,0 0,7 8,-8-15,0-1,0 0,1 0,-1 0,0 0,1-1,-1 0,0 0,1 0,-1-1,0 0,0 0,1 0,-1 0,0-1,0 0,0 0,0-1,-1 1,1-1,-1 0,1 0,-1 0,0-1,0 0,-1 0,3-2,13-8,79-61,-97 74,0 0,0 0,0 0,1 0,-1 0,0 1,1-1,-1 0,0 1,1-1,-1 1,1-1,-1 1,1 0,-1 0,1 0,-1 0,1 0,-1 0,1 0,0 0,-1 0,0 1,1-1,-1 1,1-1,-1 1,1 0,-1-1,0 1,1 0,-1 0,0 0,0 0,0 0,0 0,0 0,0 0,0 1,0-1,0 1,25 68,-16-38,11 10,-9-28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3:14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341 228,'-8'-4,"-1"1,0 0,0 0,0 1,0 0,0 0,0 1,0 0,0 1,-1 0,1 0,0 1,0 1,0-1,0 1,0 1,0 0,0 0,1 0,-1 1,1 1,0-1,0 1,1 1,0 0,-1 0,-2 2,1 1,0 0,1 0,0 0,0 1,1 1,0-1,1 1,0 0,1 0,0 1,1 0,1 0,-1 0,2 0,0 0,0 0,1 1,0 4,2-11,-1 1,1-1,1 0,-1 0,1 0,0 0,0 0,1-1,0 1,0-1,0 1,0-1,1 0,0 0,0 0,0-1,1 0,0 0,0 0,0 0,0 0,0-1,1 0,-1-1,1 1,0-1,0 0,0 0,0-1,0 1,0-1,0-1,1 1,4-1,9-7,1-1,-1-1,-1 0,1-2,-2 0,0-1,0 0,-1-2,0 0,-1-1,2-4,-14 15,37-35,-3-1,-1-1,-3-3,27-42,-58 83,0 0,0 0,-1-1,0 1,0-1,0 0,0 1,0-1,-1 0,1 0,-1 0,0 0,-1 0,1-1,-1 1,1 0,-1 0,0 0,-1-1,1 1,-1 0,0 0,-1-2,1 5,-1 1,0 0,1 0,-1-1,0 1,1 1,-1-1,0 0,1 0,-1 1,0-1,1 1,-1-1,0 1,1 0,-1-1,1 1,-1 0,1 0,0 0,-1 0,1 0,0 1,0-1,0 0,0 1,0-1,0 0,0 1,0-1,0 1,1 0,-1-1,1 1,-1 0,1-1,0 2,-2-1,-3 5,0-1,0 1,1 0,-1 1,2-1,-1 1,1 0,0 0,1 0,-1 0,2 0,-1 0,1 1,1-1,-1 0,1 1,1-1,0 1,0-1,0 0,1 0,0 1,1-1,0-1,0 1,1 0,0-1,0 0,1 1,-1-2,2 1,1 1,1-1,1-1,0 0,0 0,1-1,-1-1,1 1,0-1,1-1,-1 0,1-1,-1 0,1 0,0-1,-1 0,1-1,0 0,0-1,0-1,-1 1,1-1,-1-1,1 0,-1-1,0 0,0 0,0-1,2-2,8-4,-1-1,0 0,0-2,-2 0,0-1,-1-1,0 0,-1-1,-1 0,-1-2,0 1,-1-2,-1 0,-1 0,2-10,-5 14,-4 11,0 0,0-1,-1 1,0-1,0 0,0 0,-1 0,1 0,-2 0,1 0,0 0,-1 0,0 0,-1 0,1 0,-1 0,-1 0,1 0,-1 0,0 0,-1-2,0 7,0 0,0 1,-1-1,1 1,0 0,0 0,0 0,0 0,-1 1,1-1,0 1,0 0,0 0,0 0,0 0,0 0,0 1,1 0,-1-1,0 1,1 0,-1 0,1 0,0 0,0 1,0-1,0 1,0-1,0 1,0 0,1 0,-1 2,-2-2,-3 4,1 0,-1 0,1 1,0-1,1 1,0 0,0 1,0-1,1 1,1 0,-1 0,2 0,-1 1,1-1,1 1,-1-1,2 1,-1-1,1 3,4-7,0-1,0 0,1 0,-1 0,1-1,0 0,-1 1,2-2,-1 1,0 0,0-1,1 0,-1-1,1 1,0-1,0 0,-1 0,1-1,0 1,0-1,0-1,-1 1,1-1,0 0,0 0,-1-1,1 0,2-1,22-5,-26 6,1 0,-1-1,0 1,1 1,0-1,-1 1,1-1,0 1,0 1,-1-1,1 1,0 0,0 0,0 0,0 1,0-1,-1 1,1 0,0 1,-1-1,1 1,-1 0,1 0,-1 0,0 1,0 0,0 0,0 0,0 0,-1 0,1 1,-1-1,0 1,0 0,0 1,8 21,-10-21,0-1,0 1,1 0,-1-1,1 1,0-1,1 0,-1 1,1-1,0 0,0-1,0 1,0 0,1-1,-1 0,1 0,0 0,0 0,0 0,1-1,-1 0,0 0,1 0,-1 0,1-1,0 0,0 0,10 1,0 0,0-2,0 0,0 0,0-2,0 0,0 0,-1-1,1-1,-1-1,0 0,0-1,0 0,-1-1,1-1,9-7,-2 2,-1-1,1-1,-2 0,0-2,-1 0,-1-1,-1-1,0 0,-2-2,0 1,-1-2,-1 0,-1 0,0-4,-10 23,0 1,0 0,0 0,0-1,0 1,-1-1,1 1,-1-1,0 1,0-1,0 1,0-1,0 1,0-1,0 1,-1-1,0 1,1 0,-1-1,0 1,0 0,0-1,-1 1,1 0,0 0,-1 0,1 0,-1 0,0 1,0-1,0 0,1 1,-2-1,1 1,0 0,0-1,0 1,-1 0,1 0,0 1,-1-1,1 0,-1 1,1 0,-1-1,1 1,-1 0,1 0,-1 0,1 1,-1-1,-1 1,-9 4,0 0,0 1,0 0,1 1,0 1,0 0,1 0,0 1,0 1,1 0,-5 6,8-9,1 1,0-1,0 1,1 0,0 0,0 1,1 0,0 0,0 0,1 0,1 0,-1 1,2-1,-1 1,1 5,0-10,1 0,0 0,1 0,-1 0,1 0,0 0,0 0,0-1,1 1,0 0,0-1,0 1,0-1,1 0,0 0,-1 0,1 0,1 0,-1 0,1-1,-1 0,1 1,0-1,0-1,1 1,-1-1,0 1,1-1,0-1,4 2,12 2,0-2,0 0,0-2,1 0,-1-2,0 0,0-1,0-1,0-1,0-1,-1-1,5-2,14-9,-1-1,0-1,-2-2,0-2,12-12,151-83,-143 89,-89 36,14 0,1 0,0 2,0 0,0 1,2 1,-1 1,1 0,1 1,0 1,1 0,1 1,0 0,0 1,2 1,-7 13,16-27,1 0,0 1,1-1,-1 0,0 1,1-1,0 1,0-1,0 0,0 1,0-1,1 1,-1-1,1 0,0 1,0-1,1 0,-1 0,0 0,1 0,0 0,0 0,0 0,0 0,0-1,1 1,-1-1,1 0,-1 0,1 0,0 0,0 0,0 0,0-1,0 1,0-1,0 0,1 0,-1 0,0 0,1-1,-1 0,1 1,-1-1,1 0,-1-1,3 1,15-6,0 0,0-2,-1 0,0-1,-1-1,0-1,-1-1,0 0,0-1,-2-1,1-1,-2 0,5-7,-15 17,16-17,-19 18,1 0,0 0,1 0,-1 1,1-1,0 1,-1 0,2 0,-1 0,0 0,0 1,1 0,-1 0,1 0,0 0,0 1,0 0,0 0,-2 3,1 0,-1 1,0-1,0 1,0 0,-1 0,1 0,-1 1,1-1,-1 1,0-1,0 1,-1 0,1-1,-1 1,0 0,0 0,0 0,0 0,-1 0,1 0,-1 0,0 1,2 7,-1-3,0-1,1 1,-1-1,2 0,-1 1,1-1,1 0,-1-1,1 1,1-1,-1 1,1-1,0 0,1-1,0 0,0 0,0 0,1 0,0-1,0 0,0-1,1 1,-1-1,1-1,0 1,0-2,0 1,5 0,3-1,1-1,-1-1,0 0,0-1,0-1,0 0,0-2,13-3,-11 0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3:15.8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1 653,'53'-48,"-2"-3,-3-1,-2-3,-2-1,6-16,112-217,-162 288,0 0,0-1,0 1,1 0,-1-1,0 1,1 0,-1-1,1 1,0 0,-1 0,1 0,0 0,0 0,0 0,0 0,0 0,0 0,0 0,0 0,0 0,0 1,0-1,0 0,1 1,-1-1,0 1,0 0,1-1,-1 1,0 0,1 0,-1 0,1-1,-1 2,0-1,1 0,-1 0,0 0,1 1,-1-1,0 0,0 1,1-1,-1 1,0 0,0-1,0 1,1 1,65 192,-47-151,2 0,1-2,3 0,1-2,2-1,9 7,16 33,-77-84,-143-75,-203-60,305 106,58 25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3:22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307 7,'0'-5,"0"3,-4 7,-7 8,-2 5,-3 6,-3 3,-4 1,-3 2,-1-6,-1 0,-1-1,0 1,0-4,5 0,7 1,6-3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3:23.1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310 141,'-11'231,"0"-147,3-19,-2 0,-3-1,-19 51,5-14,30-140,3 16</inkml:trace>
  <inkml:trace contextRef="#ctx0" brushRef="#br0" timeOffset="270.022">0 536,'38'-5,"32"-1,9 0,-4 1,-10 1,-12 2,-9 1,-8 1,-5 0,-3 0,-1 0,-2 0,-3-4,-7-3</inkml:trace>
  <inkml:trace contextRef="#ctx0" brushRef="#br0" timeOffset="764.78">734 0,'5'17,"7"16,-1 1,-2 0,-1 1,-2 0,1 32,-7-19,-3-1,-1-1,-2 1,-3-1,-10 31,17-69,-1 1,0 1,0 0,1 0,0 1,1-1,0 0,1 1,0-1,1 0,0 1,1 5,-1-14,0-1,0 1,0-1,0 1,0-1,0 1,1-1,-1 1,0-1,1 0,-1 0,1 0,-1 0,1 0,0 0,-1 0,1 0,0-1,0 1,0-1,-1 1,1-1,0 0,0 1,0-1,0 0,0 0,0-1,0 1,-1 0,1 0,0-1,0 0,0 1,-1-1,1 0,0 0,-1 0,2 0,65-40,-21 1,-25 21,1 0,1 1,0 1,2 1,10-4,-34 19,-1 0,0 0,0 1,1-1,-1 0,1 1,-1-1,0 1,1-1,-1 1,1 0,-1-1,1 1,-1 0,1 0,-1 0,1 0,-1 1,1-1,-1 0,1 1,-1-1,1 1,-1-1,1 1,-1 0,0-1,0 1,1 0,-1 0,0 0,0 0,0 0,0 0,0 0,0 0,0 1,0-1,0 0,-1 1,1-1,0 0,-1 1,1-1,-1 1,0-1,1 1,-1-1,0 1,0-1,0 1,0 0,-8 81,1-15,7-66,0-1,0 1,0 0,0 0,0-1,1 1,-1 0,0-1,1 1,0 0,-1-1,1 1,0-1,0 1,0-1,0 1,0-1,0 1,0-1,0 0,0 0,1 0,-1 1,1-1,-1-1,1 1,-1 0,1 0,-1 0,1-1,0 1,-1-1,1 1,0-1,-1 0,2 0,10-1</inkml:trace>
  <inkml:trace contextRef="#ctx0" brushRef="#br0" timeOffset="1151.136">1326 678,'24'0,"0"0,-1-1,1-1,0-1,-1-1,1-2,-1 0,-1-1,1-2,-1 0,-1-1,0-1,3-3,-20 12,-1 0,0 0,0 0,0 0,0-1,-1 1,1-1,-1 0,1 0,-1 1,0-2,0 1,0 0,-1 0,1-1,-1 1,0 0,1-1,-2 0,1 1,0-1,-1 1,0-1,1 0,-1 1,-1-1,1 0,-1 1,1-1,-1 0,0 1,0-1,-1 1,1-1,-1 1,1 0,-2-1,-2 2,-1 0,1 1,-1 0,0 0,1 1,-1-1,0 1,0 0,1 1,-1-1,0 1,1 1,-1-1,1 1,-1 0,1 0,0 0,0 1,0-1,0 1,0 1,1-1,-1 1,1 0,0 0,-3 3,-8 9,0 0,1 1,0 0,2 1,0 1,-5 12,15-28,0 0,0 1,0-1,0 1,1 0,0-1,0 1,0 0,0 0,1 0,-1 0,1 0,0-1,0 1,0 0,1 0,0 0,-1 0,1 0,0 0,1-1,-1 1,1-1,0 1,0-1,0 1,0-1,0 0,1 0,-1 0,1 0,0 0,0-1,0 1,0-1,0 0,1 0,-1 0,1 0,-1-1,1 0,3 2,6-1,1 0,0 0,-1-1,1-1,0 0,0-1,-1 0,1-1,0-1,-1 0,10-4,-20 6,22-5</inkml:trace>
  <inkml:trace contextRef="#ctx0" brushRef="#br0" timeOffset="1566.274">1806 762,'152'-172,"-151"171,0-1,1 1,-1 0,1-1,-1 1,1 0,0 0,0 0,-1 0,1 0,0 0,0 1,0-1,0 1,0-1,0 1,0 0,0-1,0 1,0 0,0 1,0-1,0 0,0 0,0 1,0-1,0 1,-1 0,1-1,0 1,0 0,0 0,-1 0,1 1,0-1,-1 0,1 0,-1 1,0-1,1 1,-1 0,0-1,0 1,0 0,0-1,0 1,-1 0,1 0,0 0,-1 1,6 5,0-1,0 1,1-1,-1-1,1 1,1-1,-1 0,1-1,0 0,1 0,-1-1,1 0,0 0,0-1,0 0,0-1,0 0,1 0,-1-1,1 0,-1-1,1 0,0 0,-1-1,1 0,-1-1,0 0,1-1,-1 0,0 0,-1-1,1 0,0 0,-1-1,1-1,2-1,1-2,-2 1,1-1,-1-1,0 0,-1 0,0-1,-1 0,0-1,-1 0,0 0,-1 0,0-1,-1 0,-1 0,1-3,-1-9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3:29.0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1,'-5'28,"-1"15,5-5,2-9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3:29.2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8:49.1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1,'9'0,"14"0,6 0,4 0,1 5,0 1,-2 0,-1-1,-1-2,-1-1,0-1,-1 0,-5-6,-6-1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3:27.5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380 78,'-30'18,"1"1,0 1,2 2,1 1,-3 3,4-3,-142 144,165-166,1 0,0 0,-1 1,1-1,0 0,0 0,0 1,0-1,0 1,0-1,0 1,1-1,-1 1,0 0,1-1,-1 1,1 0,0-1,0 1,-1 0,1 0,0-1,0 1,1 0,-1 0,0-1,1 1,-1 0,1-1,-1 1,1 0,0-1,-1 1,1-1,0 1,0-1,0 0,0 1,1-1,-1 0,0 0,1 0,-1 1,0-1,1-1,-1 1,1 0,-1 0,1-1,0 1,-1 0,1-1,0 0,0 1,-1-1,1 0,1 0,167 17,17 37,-185-54,-1 0,1 1,-1-1,1 0,0 0,-1-1,1 1,-1 0,1 0,-1-1,1 1,-1-1,1 1,-1-1,1 0,-1 1,0-1,1 0,-1 0,0 0,0 0,0 0,0 0,0-1,0 1,0 0,0-1,0 1,0 0,-1-1,1 1,0-1,-1 1,0-1,1 1,-1-1,0 1,0-1,1 1,-1-1,-1 0,1 1,0-2,-2-73,-48-89,35 126,-31-80,42 98</inkml:trace>
  <inkml:trace contextRef="#ctx0" brushRef="#br0" timeOffset="1202.118">606 529,'49'-98,"4"1,5 3,5 1,-63 92,11-16,1 1,1 0,0 1,1 1,1 0,0 1,1 0,10-6,-25 18,1 0,0 0,-1 0,1 1,-1-1,1 0,0 1,-1-1,1 1,0-1,0 1,-1 0,1 0,0 0,0 0,0 0,-1 0,1 0,0 1,0-1,-1 1,1-1,0 1,-1 0,1-1,-1 1,1 0,-1 0,1 0,-1 0,1 0,-1 1,0-1,0 0,0 1,1-1,-1 1,-1-1,1 1,0-1,0 1,-1 0,1-1,0 1,-1 0,0 0,1-1,-1 1,0 0,0 0,0-1,0 2,-13 134,9-125,1 1,0-1,1 1,0 0,1 0,1-1,0 1,1 0,0 0,1 0,0-1,1 2,-3-13,1 0,-1 0,0 0,1 0,-1 0,1-1,-1 1,1 0,-1 0,1 0,-1-1,1 1,0 0,-1-1,1 1,0 0,0-1,0 1,-1-1,1 0,0 1,0-1,0 1,0-1,0 0,0 0,0 0,0 1,0-1,0 0,0 0,0 0,0-1,0 1,0 0,-1 0,1 0,0-1,0 1,0 0,0-1,0 1,0-1,-1 1,1-1,0 1,0-1,-1 0,1 1,0-1,0-1,38-39,-37 39,77-109,44-70,-123 180,0 0,0 0,0 0,0 0,1 0,-1 1,0-1,1 0,-1 0,1 0,-1 0,1 0,-1 0,1 1,-1-1,1 0,0 0,0 1,-1-1,1 0,0 1,0-1,0 1,-1-1,1 1,0 0,0-1,0 1,0 0,0-1,0 1,0 0,0 0,0 0,0 0,0 0,0 0,0 0,0 0,0 1,0-1,0 0,0 1,0-1,0 0,-1 1,1-1,0 1,0-1,0 1,-1 0,1-1,0 1,0 0,-1-1,1 1,-1 0,1 0,-1 0,1 0,-1 0,1-1,-1 1,0 0,1 0,-1 1,-22 138,16-85,3-1,3 1,5 39,-1-70,2-6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3:31.9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59,'173'-11,"24"-24,-67 23,-118 12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3:32.2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0,'34'0,"25"0,7 0,-2 0,-8 0,-13 0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3:35.3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255 847,'106'0,"183"0,1-12,11-13,335-51,-501 74,-112 2</inkml:trace>
  <inkml:trace contextRef="#ctx0" brushRef="#br0" timeOffset="-1846.518">340 311,'-9'38,"-1"0,-1-1,-3 0,-1-1,-1-1,-2 0,-8 10,26-46,-1 1,1 0,0-1,0 1,-1 0,1-1,0 1,-1 0,1-1,0 1,-1 0,1 0,0-1,-1 1,1 0,-1 0,1 0,0-1,-1 1,1 0,-1 0,1 0,-1 0,1 0,-1 0,1 0,0 0,-1 0,1 0,-1 0,1 0,-1 1,1-1,0 0,-1 0,1 0,-1 1,1-1,0 0,-1 0,1 1,0-1,-1 0,1 1,0-1,-1 0,1 1,0-1,0 0,-1 1,1-1,0 1,0-1,0 0,0 1,0-1,0 1,-1-1,1 1,0-1,0 0,0 1,0-1,1 1,-1-1,0 1,0-1,0 1,5-36,14-1,2 2,1 0,2 1,1 1,2 1,1 2,1 1,1 1,14-9,-43 35,0-1,0 0,0 1,1 0,-1-1,0 1,1 0,-1-1,1 1,-1 0,1 0,0 0,0 0,-1 1,1-1,0 0,0 1,0-1,0 1,-1 0,1-1,0 1,0 0,0 0,0 0,0 1,0-1,0 0,0 1,-1-1,1 1,0 0,0-1,0 1,-1 0,1 0,0 0,-1 0,1 1,-1-1,0 0,1 1,-1-1,0 1,0-1,0 1,0-1,0 1,0 0,0 0,0-1,-1 1,1 2,10 129,-11-64,0-67,-1-1,1 1,0-1,0 1,0-1,0 1,0 0,0-1,0 1,1-1,-1 1,0-1,1 1,0-1,-1 1,1-1,0 1,-1-1,1 0,0 1,0-1,0 0,0 0,1 0,-1 0,0 0,0 0,1 0,-1 0,0 0,1-1,-1 1,1 0,-1-1,1 1,-1-1,1 0,-1 1,1-1,0 0,-1 0,1 0,-1 0,1 0,-1-1,1 1,0 0,-1-1,1 1,-1-1,1 0,-1 1,0-1,1 0,0 0,141-173,-113 139,-24 25,1 1,1 0,-1 1,1-1,1 2,0-1,0 1,0 0,1 1,9-4,-18 10,0 1,1 0,-1 0,0 0,0 0,1 0,-1 0,0 0,0 0,0 0,-1 1,1-1,0 0,0 1,-1-1,1 0,-1 1,1-1,-1 1,1-1,-1 1,0-1,0 1,0-1,0 1,0 0,0-1,0 1,0-1,-1 1,1-1,-1 1,1-1,-1 0,0 1,1-1,-1 0,0 1,0-1,0 0,0 1,-6 16,1 1,1-1,1 2,0-1,1 0,1 1,1-1,1 1,1-1,1 1,0-1,2 3,2 18,-8-26</inkml:trace>
  <inkml:trace contextRef="#ctx0" brushRef="#br0" timeOffset="-1537.796">1187 395,'-5'24,"-2"13,1 5,1 0,-3-8,-1-3,2-9</inkml:trace>
  <inkml:trace contextRef="#ctx0" brushRef="#br0" timeOffset="-1301.814">1045 367,'38'5,"18"1,4 0,-3-1,-12-1</inkml:trace>
  <inkml:trace contextRef="#ctx0" brushRef="#br0" timeOffset="-986.006">1440 423,'-1'11,"0"-1,1 1,0-1,0 1,1-1,0 1,1-1,0 0,1 1,2 4,-4-11,1-1,-1 0,0 0,1-1,0 1,0 0,0 0,0-1,0 1,0-1,1 0,-1 0,1 1,-1-2,1 1,0 0,0 0,0-1,0 0,0 0,0 0,0 0,0 0,1 0,-1-1,0 1,0-1,1 0,-1 0,0 0,0-1,1 1,-1-1,0 0,1 0,5-2,-1 0,1-1,-1 0,0 0,0-1,-1 0,1-1,-1 1,0-1,-1-1,1 1,-1-1,-1 0,1 0,-1-1,-1 0,1 0,-1 0,0 0,2-9,-6 14,0-1,0 1,0-1,0 1,0-1,-1 1,0-1,1 1,-1 0,0-1,-1 1,1 0,-1 0,1 0,-1 0,0 0,0 0,0 0,-1 1,1-1,0 1,-1-1,0 1,0 0,1 0,-1 0,-1 1,1-1,0 1,0 0,0-1,-1 1,1 1,-1-1,1 0,0 1,-1 0,1 0,-1 0,1 0,-1 0,1 1,-1 0,1-1,0 1,-1 0,1 1,-3 0,-63 36,52-24</inkml:trace>
  <inkml:trace contextRef="#ctx0" brushRef="#br0" timeOffset="-684.758">1948 311,'-14'29,"-5"19,1 6,3-2,5-9</inkml:trace>
  <inkml:trace contextRef="#ctx0" brushRef="#br0" timeOffset="-433.906">1779 311,'38'-5,"27"-1,3 0</inkml:trace>
  <inkml:trace contextRef="#ctx0" brushRef="#br0" timeOffset="2334.4">1158 989,'-28'44,"-147"170,20-25,139-173</inkml:trace>
  <inkml:trace contextRef="#ctx0" brushRef="#br0" timeOffset="2802.592">1158 1016,'47'60,"-35"65,-13-111,0 0,2-1,-1 1,2 0,0-1,0 1,1-1,1 1,0-1,5 8,49 89,-48-96</inkml:trace>
  <inkml:trace contextRef="#ctx0" brushRef="#br0" timeOffset="3162.543">989 1299,'10'0,"7"0,6 0,4 0,2 0,1 0,1 0,-2 0,1 0,-1 0,-5 0</inkml:trace>
  <inkml:trace contextRef="#ctx0" brushRef="#br0" timeOffset="4019.676">142 142,'-49'89,"35"-53,1 1,2 0,2 0,1 1,2 0,-1 34,-1-6,0-16,3 1,2-1,3 1,1 0,3-1,2 1,2-1,2-1,3 0,5 13,2-17,1-1,2-1,2 0,2-2,1-1,20 19,-46-55,0-1,1 0,-1 0,1 0,0 0,-1-1,1 1,0-1,1 1,-1-1,0 0,1 0,-1-1,1 1,0-1,-1 0,1 0,0 0,0 0,0 0,-1-1,5 0,8-3</inkml:trace>
  <inkml:trace contextRef="#ctx0" brushRef="#br0" timeOffset="4746.1">2061 1,'5'2,"0"0,-1 0,1 1,-1 0,0 0,0 0,0 0,0 0,0 1,-1 0,1 0,-1 0,0 0,2 4,0-1,76 149,-64-116,-2-8,-1 1,-2 0,-1 1,-2 0,-1 1,-1 0,-3 0,0 0,-3 1,0-1,-3 1,-1-1,-1 0,-2 0,-2 0,-1 1,-14 29,-2-1,-4-1,-2-1,-30 44,54-96,0 0,-1 0,0-1,-1 0,0 0,0-1,-1 0,1 0,-2-1,1-1,-3 1,-22-5,24-11</inkml:trace>
  <inkml:trace contextRef="#ctx0" brushRef="#br0" timeOffset="5500.671">1920 255,'5'0,"6"0,7 0,4 0,3 0,3 0,-4 0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3:43.5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490 84,'-61'48,"26"-15,-162 135,37-59,158-108,0-1,0 1,0 0,0 0,0 0,0 0,0 1,1-1,-1 0,0 1,1-1,-1 1,1 0,0-1,-1 1,1 0,0 0,0 0,0 0,0 0,1 0,-1 0,0 0,1 0,-1 0,1 1,0-1,0 0,0 0,0 0,0 1,0-1,1 0,-1 0,1 0,0 0,-1 0,1 0,0 0,0 0,0 0,0 0,1 0,-1-1,0 1,1 0,10 2,-1 0,0-2,1 1,-1-1,1-1,0 0,-1-1,1 0,0-1,5-1,13 1,313-1,-340 3,0-1,0 1,0 0,0-1,0 0,0 1,0-1,0-1,0 1,1 0,-1-1,0 1,0-1,0 0,0 0,-1 0,1-1,0 1,0-1,-1 1,1-1,-1 0,1 0,-1 0,0 0,0 0,0-1,0 1,0-1,0 1,-1-1,1 0,-1 0,0 1,0-1,0 0,0 0,0 0,-1 0,1 0,-1-2,-68-135,-28-72,88 196</inkml:trace>
  <inkml:trace contextRef="#ctx0" brushRef="#br0" timeOffset="434.867">1111 56,'-132'175,"19"1,25-86,71-73</inkml:trace>
  <inkml:trace contextRef="#ctx0" brushRef="#br0" timeOffset="799.757">773 0,'2'9,"0"0,1-1,0 1,1-1,0 1,0-1,1-1,0 1,0-1,0 1,1-2,1 1,-1-1,1 1,7 3,-9-5,12 12,13 9,-2 2,0 1,-2 1,-2 2,9 13,34 97,-57-118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3:51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207 1,'-5'9,"-6"9,-7 5,-4 4,1 2,0 1,-2 0,3 0,1-5,2-3,1 1,7-4,5-5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3:49.0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120 34,'10'-10,"-2"-3,-2 6,-7 3,-3 8,-6 8,-6 6,-5 1,1 1,-1-2,3 0,0-2,3-5</inkml:trace>
  <inkml:trace contextRef="#ctx0" brushRef="#br0" timeOffset="1221.835">573 174,'-40'73,"3"-26,-3-2,-2-2,-1-2,-3-2,-16 10,-44 45,105-94,0 1,0-1,0 0,0 1,0-1,0 1,0-1,0 1,0 0,1-1,-1 1,0 0,0 0,1-1,-1 1,0 0,1 0,-1 0,1 0,-1 0,1 0,0 0,-1 0,1 0,0 0,0 0,-1 0,1 0,0 0,0 0,0 0,0 0,1 0,-1 0,0 0,0 0,1 0,-1 0,0 0,1 0,-1 0,1 0,-1 0,1 0,0 0,-1 0,1-1,0 1,0 0,-1 0,1-1,0 1,0-1,0 1,0-1,0 1,163 4,65-36,-15 42,-214-10,1-1,0 0,0 1,0-1,0 0,0 1,-1-1,1 0,0 0,0 0,0 0,0 0,0 0,0 0,0 0,0 0,0-1,-1 1,1 0,0 0,0-1,0 1,0-1,0 1,-1-1,1 1,0-1,0 1,-1-1,1 0,-1 1,1-1,0 0,-1 1,1-1,-1 0,1 0,-1 0,0 0,1 1,-1-1,0 0,0 0,0 0,1 0,-1 0,0 0,0 0,0 0,-1 0,1 1,0-1,0 0,0 0,-1 0,1 0,0 0,-1 0,-24-52,-83-103,-10 22,107 120</inkml:trace>
  <inkml:trace contextRef="#ctx0" brushRef="#br0" timeOffset="2090.95">1080 147,'-9'12,"0"0,1 1,0 1,1 0,0-1,1 2,1-1,0 1,1 0,1 0,-1 8,2-19,0 0,1 1,-1-1,1 0,0 0,0 1,1-1,-1 0,1 1,0-1,0 1,1-1,-1 0,1 1,0-1,0 0,1 0,-1 0,1 0,0 0,0 0,0 0,0 0,1-1,-1 1,1-1,0 1,0-1,1 0,-1-1,0 1,1 0,0-1,0 0,2 1,8-1,1-2,-1 0,1-1,-1 0,1-1,-1-1,0 0,0-1,0 0,0-1,-1-1,0 0,0-1,0 0,-1-1,0-1,-1 0,1 0,-2-1,0 0,0-1,-1 0,0-1,0 0,-2 0,0-1,6-12,34-90,-38 141,1 116,0-70,-3 0,-4 0,-2 1,-6 37,2-70,-1 0,-2-1,-1 1,-3-1,-1-1,-1 0,-3 0,0-1,-3-1,-1-1,-13 18,30-49,-1 0,1 0,-1 0,1-1,-1 1,0-1,0 1,-1-1,1 0,-1 0,1-1,-1 1,0-1,0 0,0 0,0 0,0 0,-1-1,1 1,-1-1,1 0,-1-1,1 1,-1-1,1 0,-1 0,1 0,-1-1,1 1,-1-1,1 0,-1-1,1 1,0-1,0 0,-1 0,1 0,1 0,-1-1,0 1,1-1,-3-2,1-7,0-1,1 1,1-1,0 0,0 0,1 0,1 0,0 0,1-1,1 1,0 0,0 0,2 0,2-12,4-4,0 1,1 1,2 0,1 0,1 1,1 1,2 0,0 1,1 1,10-8,62-91,-75 98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4:07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58,'-24'97,"-160"361,101-274,72-159</inkml:trace>
  <inkml:trace contextRef="#ctx0" brushRef="#br0" timeOffset="428.4">273 31,'74'306,"-34"-63,-39-221,1 0,1-1,1 1,1-1,1 0,0 0,2-1,0 0,2 0,0-1,4 5,-12-21,-1 0,1-1,0 0,0 1,0-1,1 0,-1 0,0 0,1-1,-1 1,1 0,0-1,-1 0,1 0,0 0,0 0,0 0,0 0,0-1,0 1,0-1,0 0,0 0,0 0,0 0,0 0,0-1,0 0,0 1,0-1,0 0,0-1,-1 1,1 0,0-1,-1 1,1-1,-1 0,0 0,1 0,-1 0,2-2,10-17,-1 0,0-1,-2 0,-1-1,0 0,-2-1,-1 0,2-11,-5 22,29-110,-5-1,-6-2,-4-10,-12 31,-7 106</inkml:trace>
  <inkml:trace contextRef="#ctx0" brushRef="#br0" timeOffset="783.165">1063 482,'-11'11,"1"2,0-1,1 1,1 1,0 0,1 0,0 0,1 1,0 0,2 0,-1 1,2-1,0 1,1 0,1 0,0-1,1 1,1 4,0-16,-1-1,1 0,0 0,0 0,1 0,-1 0,0 0,1 0,0-1,0 1,0 0,0-1,0 0,0 1,1-1,-1 0,1 0,-1 0,1-1,0 1,0 0,0-1,0 0,0 0,0 0,0 0,0 0,0-1,0 1,1-1,-1 0,0 0,0 0,1 0,-1-1,113-31,-101 26,0 0,-1-2,0 1,0-2,0 0,-1 0,0-1,-1-1,0 0,-1-1,0 0,-1-1,0 0,-1 0,-1-1,0-1,-1 1,0-1,-1 0,-1-1,0 1,-1-1,-1 0,1-10,-5 18,-1 1,1 0,-1 1,-1-1,1 0,-1 1,0-1,-1 1,1 0,-1 0,0 0,-1 0,0 1,0 0,0 0,0 0,-1 0,1 1,-1 0,0 0,-1 1,1 0,-1 0,1 0,-1 1,0 0,0 0,0 1,0 0,0 0,0 0,0 1,0 0,-1 1,1-1,0 1,0 1,0-1,0 1,1 1,-1-1,0 1,-45 27,34-14</inkml:trace>
  <inkml:trace contextRef="#ctx0" brushRef="#br0" timeOffset="1244.465">1459 454,'9'48,"25"73,-32-117,0 0,0-1,0 1,0-1,1 0,-1 0,1 0,0 0,0 0,0 0,0-1,0 1,1-1,-1 0,1 0,0-1,0 1,-1-1,1 1,0-1,0 0,0-1,0 1,0-1,0 0,0 0,4 0,7-5,0 0,0-1,0 0,-1-1,0-1,-1 0,0-1,0-1,0 0,-2 0,1-1,-1-1,-1 0,0 0,-1-1,6-10,59-70,-72 93,-1 1,1-1,-1 1,0-1,1 1,-1 0,0 0,1-1,-1 1,0 0,0 0,0 0,0 0,0 0,0 0,0 1,0-1,0 0,0 0,0 1,-1-1,1 1,-1-1,1 0,-1 1,0-1,1 1,-1-1,0 1,0-1,0 1,0-1,0 1,0-1,-1 1,4 11,-1-6,1 0,0 0,0 0,0 0,0-1,1 1,1-1,-1 0,1 0,0 0,0-1,0 0,1 0,0 0,0-1,0 0,0 0,1 0,0-1,-1 0,1 0,0-1,1 0,-1 0,0 0,1-1,-1 0,1-1,-1 0,1 0,6-1,-2-1,-1-1,1 0,-1 0,0-1,0 0,0-1,0-1,-1 1,0-2,0 1,-1-1,1-1,-2 0,1 0,-1-1,0 0,-1 0,0-1,0 1,-1-2,-1 1,0-1,0 0,-1 0,3-10,9-26,-10 29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4:12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29,'116'-15,"-97"11,-1 1,1 0,0 1,0 1,0 1,0 1,16 2,163 22,-174-25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4:11.4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85,'-17'-39,"6"75,-15 195,24-134,3-75,-1-1,-1 1,-1 0,-1-1,0 1,-2-1,-4 13,-2-7,1-2</inkml:trace>
  <inkml:trace contextRef="#ctx0" brushRef="#br0" timeOffset="437.135">1 85,'85'-25,"2"4,76-8,153 20,-253 20,-57-5</inkml:trace>
  <inkml:trace contextRef="#ctx0" brushRef="#br0" timeOffset="783.434">1 622,'38'-5,"28"-2,11 1,-2 1,-9 2,-11 0,-10 2,-8 1,-6 0,-2 0,-2 0,-1 1,0-1,0 0,-3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8:49.3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1,'33'9,"27"4,6-1,-2-7,-7-4,-10-2,-6-2,-12 1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4:15.1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30,'9'-5,"14"-1,6 0,5 1,0 1,-1 2,0 1,-2 1,-1 0,-1 0,-1 0,-4 5,-3 2,-4-1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4:15.4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1,'34'0,"20"0,6 0,-2 0,-6 0,-13 0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4:16.6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813 1,'-179'11,"-37"24,191-32,-44 18,68-20,1 1,0 0,0 0,0 0,1 0,-1 0,0 0,1 0,-1-1,1 1,0 0,0 0,-1 0,1-1,0 1,0-1,1 1,-1-1,0 1,0-1,1 1,-1-1,1 0,-1 0,1 0,-1 0,1 0,0 0,0 0,-1-1,1 1,0-1,1 1,209 71,-211-72,0 0,0 0,1 1,-1-1,0 0,0 1,0-1,1 1,-1-1,0 1,0-1,0 1,0 0,0 0,0 0,0-1,-1 1,1 0,0 0,0 0,-1 0,1 0,0 1,-1-1,1 0,-1 0,0 0,1 0,-1 1,0-1,0 0,0 0,1 1,-1-1,-1 0,1 0,0 1,0-1,0 0,-1 0,1 0,0 1,-1-1,1 0,-1 0,0 0,1 0,-1 0,0 0,0 0,-51 41,-101 30,91-45,2 2,1 3,1 2,-11 12,5 24,63-69,-1 1,1 0,0 0,0 0,0-1,0 1,0 0,0 1,1-1,-1 0,1 0,-1 0,1 0,0 0,0 1,0-1,0 0,0 0,0 0,0 0,1 1,-1-1,1 0,0 0,0 0,0 0,0 0,0 0,0 0,0-1,0 1,1 0,-1 0,1-1,-1 1,1-1,0 0,0 1,-1-1,3 1,7 2,1-1,-1 0,1 0,0-1,0-1,-1 0,1 0,0-1,0-1,11-2,11 2,270-53,-226 52,-60 8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4:19.1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139 1,'-9'0,"-9"4,-5 3,1 4,4 5,0 0,4 2,4 2,3-1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4:19.5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 0,'-5'0,"4"0,-4 0,0 0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4:20.3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51,'-2'66,"-4"0,-3 0,-2 0,-8 17,-21 48,28-98,1 1,1 0,2 1,2 0,-1 22,6-33</inkml:trace>
  <inkml:trace contextRef="#ctx0" brushRef="#br0" timeOffset="599.765">425 332,'-14'98,"5"0,3 78,-3-147,11-67,8 0,1 0,2 0,1 2,2-1,2 2,1 0,2 2,1 0,5-3,-24 31,0-1,0-1,1 1,0 0,0 1,0-1,1 1,0 0,0 0,0 0,0 0,1 1,0 0,0 1,0-1,0 1,1 0,-1 0,1 1,3-1,-7 5,0 1,1-1,-1 1,0 0,0-1,-1 1,1 0,0 1,-1-1,0 0,0 1,0 0,0-1,-1 1,1 0,-1 0,0 0,0 0,0 0,-1 0,1 0,-1 0,0 0,0 0,-1 0,1 0,-1 0,0 0,0 1,1 3,9 88,-4-89</inkml:trace>
  <inkml:trace contextRef="#ctx0" brushRef="#br0" timeOffset="4464.981">425 107,'0'0,"1"0,-1 0,0 0,1 0,-1 0,0 0,1 0,-1 0,0 0,1 0,-1 0,0-1,1 1,-1 0,0 0,1 0,-1 0,0-1,0 1,1 0,-1 0,0-1,0 1,1 0,-1-1,0 1,0 0,0 0,0-1,1 1,-1 0,0-1,0 1,0 0,0-1,0 1,0 0,0-1,0 1,0 0,0-1,0 1,0-1,0 1,0 0,0-1,0 1,-1 0,1 0,0-1,0 1,0 0,0-1,-1 1,1 0,0 0,0-1,-1 1,1 0,0 0,-1-1,1 1,0 0,0 0,-1 0,32 4,-29-4,20 5,1-1,0-2,-1 0,1-1,0-2,0 0,-1-1,1-1,9-4,81-12,-113 18,1 1,-1-1,1 0,-1 1,1-1,-1 0,1 0,-1 1,0-1,1 0,-1 0,0 1,0-1,0 0,1 0,-1 0,0 1,0-1,0 0,0 0,-1 0,1 0,0 1,0-1,0 0,-1 0,1 0,0 1,-1-1,1 0,-1 1,1-1,0 0,-1 1,0-1,1 0,-1 1,1-1,-1 1,0-1,1 1,-1-1,0 1,0 0,1-1,-1 1,0 0,0 0,0-1,1 1,-1 0,0 0,0 0,0 0,1 0,-1 0,0 0,-1 1,-42-12,25 12</inkml:trace>
  <inkml:trace contextRef="#ctx0" brushRef="#br0" timeOffset="4822.755">1188 51,'-10'4,"-8"7,0 7,-3-1,3 2,-1-2,3 1,0 2,2-2</inkml:trace>
  <inkml:trace contextRef="#ctx0" brushRef="#br0" timeOffset="5297.636">821 756,'-5'9,"-6"9,-2 5,2 4,3 3,2-5</inkml:trace>
  <inkml:trace contextRef="#ctx0" brushRef="#br0" timeOffset="5687.71">962 502,'0'5,"-5"1,-1 0</inkml:trace>
  <inkml:trace contextRef="#ctx0" brushRef="#br0" timeOffset="6153.406">1526 51,'-13'20,"1"1,2 1,0 0,1 1,1 0,1 0,1 0,-2 23,2-2,-57 312,43-273,11-59</inkml:trace>
  <inkml:trace contextRef="#ctx0" brushRef="#br0" timeOffset="6603.643">1695 51,'9'-7,"0"1,0 1,1 0,-1 0,1 1,0 0,0 1,1 0,-1 0,0 1,1 1,0-1,-1 2,10 0,-18 0,-1 1,1-1,-1 1,1-1,0 1,-1 0,1 0,-1 0,0 0,1 0,-1 0,0 0,1 0,-1 0,0 1,0-1,0 0,0 1,0-1,0 1,-1-1,1 1,0-1,-1 1,1 0,-1-1,0 1,1 0,-1-1,0 1,0 0,0 0,0-1,-1 1,1 0,0-1,-1 1,1 0,-1-1,1 1,-1 0,-30 67,-8 30,39-96,-1 0,1 0,0-1,0 1,0 0,0 0,1 0,-1-1,1 1,-1 0,1 0,0-1,0 1,1-1,-1 1,0-1,1 1,-1-1,1 0,0 1,0-1,0 0,0 0,0-1,0 1,1 0,-1-1,0 1,1-1,0 0,-1 0,1 0,-1 0,1 0,0 0,0-1,66-5,-50-2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4:35.4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 0,'-19'34,"-6"11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4:37.1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105 1,'-5'5,"-6"16,-2 9,-2-1,0 0,3 0,-1-1,2 0,2-4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4:36.1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378 1,'-185'230,"3"-33,181-195,0-1,0 0,0 1,0-1,0 1,0 0,1-1,-1 1,1 0,-1 0,1-1,-1 1,1 0,0 0,0-1,0 1,0 0,0 0,0 0,1-1,-1 1,0 0,1 0,-1-1,1 1,0 0,0-1,0 1,0-1,0 1,0-1,0 1,0-1,0 0,1 1,-1-1,0 0,1 0,-1 0,1 0,-1 0,1-1,0 1,-1 0,3 0,82 15,148-37,-204 16,80-29,-109 32,0 0,0-1,0 1,0 0,0 0,-1-1,1 1,-1-1,0 1,0 0,0-1,0 1,0-1,0 1,0 0,-1-1,0 1,1-1,-1 1,0 0,0 0,0 0,0-1,0 1,-1 0,1 0,-1 1,1-1,-1 0,0 0,0 1,0-1,0 1,-1-1,-8-13,-108-207,98 138,19 60</inkml:trace>
  <inkml:trace contextRef="#ctx0" brushRef="#br0" timeOffset="730.523">604 1,'-2'32,"3"1,0 0,2 0,2 0,1-1,1 0,9 23,-15-52,0 0,1 0,0 0,-1 0,1 0,0 0,1 0,-1 0,0-1,1 0,-1 1,1-1,0 0,0 0,0 0,0 0,0-1,0 1,0-1,1 0,-1 0,0 0,1 0,-1-1,1 1,-1-1,1 0,-1 0,1 0,-1-1,1 1,-1-1,0 0,1 0,-1 0,0 0,1 0,-1-1,0 1,0-1,0 0,0 0,-1 0,1-1,15-11,-1 0,0-1,-1-1,-1 0,-1-1,0-1,-1 0,-1-1,-1-1,0 0,-2 0,0 0,-2-2,8-12,-10 56,-7 467,9-407,-4-72,-1-1,0 1,0 0,-1 0,0 0,-1 0,0 0,-1 1,0-1,0 0,-1-1,-1 1,1 0,-2 0,1-1,-1 0,-1 0,1 0,-2 0,1-1,-6 7,9-13,0 0,0 0,0 0,-1-1,1 1,-1 0,1-1,-1 1,0-1,1 0,-1 0,0 0,0 0,0-1,0 1,0-1,0 0,0 1,1-1,-1-1,0 1,0 0,0-1,0 1,0-1,0 0,0 0,1 0,-1 0,0-1,1 1,-1-1,1 0,0 1,-1-1,1 0,0 0,0-1,-4-3,0-1,1 0,0 0,0 0,1 0,0-1,0 0,1 1,0-2,1 1,-1 0,1 0,1-1,1-8,1 0,0 0,2 1,0-1,0 0,2 1,0 0,1 0,0 0,1 1,3-4,11-21,-9 21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4:29.7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281 311,'-10'13,"0"0,1 1,1 0,0 1,1-1,1 1,-2 10,3-13,-60 182,80-209,9-29,-5 6,1 1,3 1,0 1,3 1,16-16,-28 36,83-65,-96 79,0-1,0 1,0 0,0 0,0 0,0-1,0 1,0 0,0 0,1 1,-1-1,0 0,0 0,0 0,0 1,-1-1,1 0,0 1,0-1,0 1,0-1,0 1,0 0,0-1,-1 1,1 0,0 0,-1-1,1 1,0 0,-1 0,1 0,-1 0,1 0,-1 0,0 0,1-1,-1 1,0 0,0 1,0-1,0 0,1 0,-2 1,4 48,-36 156,33-204,0-1,0 1,0 0,0 0,0-1,1 1,-1 0,0-1,1 1,-1 0,1-1,0 1,-1 0,1-1,0 1,0-1,0 0,0 1,0-1,1 0,-1 1,0-1,0 0,1 0,-1 0,1 0,-1 0,1-1,-1 1,1 0,0-1,-1 1,1-1,0 1,-1-1,1 0,0 0,0 0,-1 0,1 0,0 0,0 0,-1-1,1 1,0-1,-1 1,1-1,0 0,-1 1,1-1,-1 0,1 0,-1 0,0 0,1 0,-1 0,1-1,13-11,0 1,-1-2,-1 0,0 0,-1-1,0-1,-1 0,7-15,21-26,105-159,-126 197,-18 19,0 0,0 1,0-1,-1 0,1 0,0 1,0-1,0 0,0 1,0-1,0 0,-1 0,1 1,0-1,0 0,0 1,0-1,0 0,0 0,0 1,0-1,0 0,0 1,1-1,-1 0,0 1,0-1,0 0,0 0,0 1,0-1,1 0,-1 0,0 1,0-1,0 0,1 0,-1 0,0 1,0-1,1 0,-1 0,0 0,0 0,1 1,-1-1,0 0,1 0,-1 0,0 0,0 0,1 0,-1 0,0 0,1 0,-1 0,0 0,1 0,-1 0,0 0,0 0,1 0,-1-1,0 1,-57 166,53-146,1 1,1-1,1 1,1-1,0 1,2-1,0 1,1-1,5 13,-2-15</inkml:trace>
  <inkml:trace contextRef="#ctx0" brushRef="#br0" timeOffset="261.2">1127 424,'-14'38,"-5"18,1 4,3-4,5-10</inkml:trace>
  <inkml:trace contextRef="#ctx0" brushRef="#br0" timeOffset="517.23">987 396,'24'10,"22"2,8 1,-5-9,-6-3,-5-3,-5-1,-3 1,-7-5,-6-1</inkml:trace>
  <inkml:trace contextRef="#ctx0" brushRef="#br0" timeOffset="766.324">1410 424,'-4'10,"0"1,1 0,0 1,1-1,0 0,1 1,0-1,1 1,1-1,-1 1,2-1,-1 0,2 1,-1-1,2 0,-1 0,6 10,-8-19,1 0,-1-1,1 1,0-1,-1 1,1-1,0 1,0-1,0 0,0 0,0 0,0 0,0 0,1 0,-1-1,0 1,0-1,1 1,-1-1,0 0,0 0,1 0,-1 0,0-1,1 1,-1 0,0-1,0 0,0 1,1-1,-1 0,0 0,0 0,0-1,0 1,-1 0,3-2,57-66,-36-30,-24 96,-1 1,0-1,0 0,0 0,-1 1,1-1,-1 0,1 0,-1 1,0-1,0 1,0-1,0 1,0-1,-1 1,1-1,-1 1,0 0,1 0,-1 0,0 0,0 0,-1 0,1 1,0-1,0 1,-1-1,1 1,-1 0,1 0,-1 0,0 0,1 1,-3-1,-17 0</inkml:trace>
  <inkml:trace contextRef="#ctx0" brushRef="#br0" timeOffset="1031.29">2115 283,'-14'33,"-10"22,-5 5,1-2,2-12,5-8,5-10</inkml:trace>
  <inkml:trace contextRef="#ctx0" brushRef="#br0" timeOffset="1244.581">1834 311,'47'5,"32"1,5 0,-5-1,-17-1</inkml:trace>
  <inkml:trace contextRef="#ctx0" brushRef="#br0" timeOffset="1734.091">422 791,'28'11,"1"-1,-1-2,1 0,1-2,-1-1,1-2,0 0,0-2,0-2,0 0,16-4,494-67,-230 39,-204 20,98-2,-182 19,-5 2</inkml:trace>
  <inkml:trace contextRef="#ctx0" brushRef="#br0" timeOffset="2379.831">1241 988,'-241'367,"226"-344,65-73,127-178,-154 201,-12 12,2 0,-1 0,2 2,0 0,1 0,0 1,12-7,-25 18,0 0,0 0,0 0,0 0,1 0,-1 0,0 0,0 1,1-1,-1 1,0 0,0 0,1 0,-1 0,0 0,1 0,-1 0,0 1,1-1,-1 1,0 0,0 0,0 0,1 0,-1 0,0 0,0 0,-1 1,1-1,0 1,0-1,-1 1,1 0,-1-1,1 1,0 2,34 87,-26-59,-2-7,2-1,0 0,2-1,0 0,2-1,13 18,-26-40,0 1,0-1,0 1,0-1,0 1,0 0,0-1,0 1,-1 0,1 0,0 0,-1-1,1 1,0 0,-1 0,1 0,-1 0,1 0,-1 0,0 0,1 0,-1 0,0 0,0 0,0 1,0-1,0 0,0 0,0 0,0 0,0 0,0 0,-1 0,1 0,0 0,-1 0,1 0,-1 0,1 0,-1 0,1 0,-1 0,0 0,1 0,-1-1,0 1,0 0,0-1,0 1,1 0,-1-1,0 1,-1-1,-8 1,0 0,0-1,0 0,0-1,0 0,0-1,0 0,1 0,-1-1,0 0,-12-3,-29-7,-7-2,0 2,-1 3,0 2,-23 1,54 7</inkml:trace>
  <inkml:trace contextRef="#ctx0" brushRef="#br0" timeOffset="3129.161">224 0,'-31'58,"3"0,2 2,3 1,-7 31,11-36,2 0,2 1,3 1,3 0,1 0,4 1,2 0,3 0,2-1,10 54,-6-75,2-1,1 1,2-1,1-1,2-1,1 0,2 0,15 19,-27-43,2-1,-1 0,1-1,0 0,1 0,0-1,0 0,1 0,-1-1,1-1,1 0,-1 0,1-1,0 0,0 0,0-2,0 1,1-1,-1-1,1 0,-1-1,1 0,-1-1,1 0,5-1,1-5</inkml:trace>
  <inkml:trace contextRef="#ctx0" brushRef="#br0" timeOffset="3768.358">2369 199,'7'1,"-1"1,1 0,-1 1,1 0,-1 0,0 0,0 1,0 0,-1 0,0 0,1 1,-1-1,-1 1,1 1,0 0,8 11,-1 1,-1 1,0-1,-1 2,-1 0,-1 0,-1 0,0 5,6 11,-6-14,0 1,-2 0,0 1,-2-1,-1 1,0 0,-2 0,-1 0,-1-1,0 1,-2 0,-1-1,-1 0,-1 0,-1-1,-2 4,-5 11,-1 0,-1-2,-2 0,-2-1,-1-1,-18 19,-86 79,108-116</inkml:trace>
  <inkml:trace contextRef="#ctx0" brushRef="#br0" timeOffset="4795.18">2962 593,'-137'203,"91"-143,44-58,-1 0,1 0,-1 1,1-1,0 0,0 1,0-1,0 1,1 0,-1 0,0-1,1 1,0 0,0 0,0 0,0 1,1-1,-1 0,1 0,-1 0,1 1,0-1,0 0,1 0,-1 0,1 1,0-1,-1 0,1 0,1 0,-1 0,0 0,1 0,-1-1,1 1,0 0,0-1,0 1,0-1,1 0,-1 0,1 0,-1 0,1 0,0 0,1 0,15 3,0-2,0 0,0-1,0-1,1-1,-1-1,18-3,24 1,69 12,-129-8,-1-1,1 1,0-1,0 0,0 0,0 1,0-1,0 0,0 0,0 0,0 0,0 0,0 0,0 0,0-1,0 1,0 0,0 0,0-1,0 1,0 0,-1-1,1 1,0-1,0 0,0 1,-1-1,1 0,0 1,-1-1,1 0,0 0,-1 1,1-1,-1 0,1 0,-1 0,0 0,1 0,-1 0,0 0,0 0,1 1,-1-1,0 0,0 0,0 0,0 0,0 0,0 0,-1 0,1 0,0 0,0 0,-1 0,1 0,-1 0,1 0,-1 0,0 0,-28-59,-50-37,62 79,0-1,1 0,1-2,1 1,1-2,1 0,1-1,0 0,10 19,0 1,0-1,0 0,0 1,0-1,1 0,0 0,0 0,0 0,0 1,0-1,1 0,0 0,0 0,0 1,0-1,0 1,2-3,8-12</inkml:trace>
  <inkml:trace contextRef="#ctx0" brushRef="#br0" timeOffset="5215.024">3696 424,'-5'14,"-6"20,-2 8,-2 2,-5-1,2-4,-1-3,-2-4,2-1,0-3,-2 0,3 0,0 0,-2-1,-3-4,3-6</inkml:trace>
  <inkml:trace contextRef="#ctx0" brushRef="#br0" timeOffset="5482.647">3386 509,'9'10,"9"17,0 9,3 3,2-5,-3-3,1-3,0-1,-2 0,-1 0,3 0,-3 1,0-5,-3-2,-4 1,2-3,-3-1,-2-3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8:47.4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74,'-21'56,"2"2,3 0,3 0,-4 43,-47 242,46-263,16-68</inkml:trace>
  <inkml:trace contextRef="#ctx0" brushRef="#br0" timeOffset="329.387">113 103,'69'-20,"2"4,-1 3,39-1,-10 0,68-12,-167 29,-11 0</inkml:trace>
  <inkml:trace contextRef="#ctx0" brushRef="#br0" timeOffset="580.661">85 413,'29'0,"24"0,7-5,-1-1,-6-1,-7 2,-7 2,-5-4,-4-1,-2 2,-5 1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4:51.1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824 340,'-19'-7,"-1"1,1 0,-1 2,0 0,0 1,-1 1,1 1,0 1,-1 1,-10 2,-198 52,174-40,1 2,1 3,1 2,-1 3,51-25,0 1,0 0,0-1,1 1,-1 0,0 0,0 1,1-1,-1 0,1 0,-1 1,1-1,0 1,-1-1,1 1,0 0,0-1,0 1,0 0,0 0,1 0,-1 0,1 0,-1 0,1 0,-1 0,1 0,0 0,0 0,0 0,0 0,1 0,-1 0,0 0,1 0,-1 0,1 0,0-1,0 1,0 0,0 0,0 0,0-1,0 1,0-1,1 1,-1-1,1 1,-1-1,1 0,-1 0,1 1,0-1,0 0,-1-1,1 1,0 0,23 8,1-1,0-1,0-1,1-1,-1-1,1-2,0-1,0-1,3-1,62 3,-10 18,-82-18,0 0,0 0,0 0,0 0,-1 0,1 0,0 0,-1 0,1 0,-1 0,0 0,0 0,1 0,-1-1,0 1,-1 0,1-1,0 1,0-1,-1 1,1-1,-1 0,1 1,-1-1,0 0,1 0,-1 0,0 0,0 0,0-1,0 1,1 0,-1-1,0 0,0 1,0-1,-2 0,-2 3,-137 60,86-40,2 2,1 2,-32 23,78-44,0 1,0-1,1 1,-1 1,2-1,-1 1,1 1,0-1,1 1,-3 5,6-11,1 0,-1 0,1 1,0-1,0 0,0 0,0 1,1-1,-1 0,1 1,0-1,0 0,0 1,1-1,-1 0,1 1,0-1,-1 0,2 0,-1 1,0-1,1 0,-1 0,1-1,0 1,0 0,0 0,0-1,0 1,1-1,-1 0,1 0,1 2,12 4,0-1,0 0,0-1,0 0,1-2,0 0,0-1,1 0,-1-2,0 0,1-1,-1 0,1-2,-1 0,0-1,0 0,0-2,0 0,-1-1,9-4,-14 5,-1-1,1 0,-1 0,-1-1,1 0,-1-1,-1 0,1 0,-1-1,-1 0,0-1,0 1,0-1,-2 0,1-1,-1 0,3-9,3-4</inkml:trace>
  <inkml:trace contextRef="#ctx0" brushRef="#br0" timeOffset="366.357">626 1,'-11'7,"-1"0,1 1,1 1,0 0,0 0,0 1,1 0,1 1,0-1,0 2,1-1,0 1,1 0,1 1,0-1,0 1,-2 13,-27 253,-92 325,117-545,-4 0,-2-1,-3-1,-2-1,-2-1,-3 0,-13 18,22-49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5:00.1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168 257,'107'48,"43"-10,-124-37,0-1,0-1,-1-2,1 0,-1-2,1 0,-1-2,20-8,-36 11,0 0,-1 0,1 0,-1-1,0-1,0 1,-1-1,0 0,0-1,0 0,-1 0,0 0,0-1,-1 0,0 0,0-1,-1 1,0-1,0 0,-1 0,0 0,-1 0,0-1,-1 1,1-3,-2 8,1 0,0 0,-1 0,0 0,0 0,0 0,0 0,-1 0,1 0,-1 0,0 0,0 0,-1 0,1 1,-1-1,0 0,0 1,0-1,0 1,-1 0,1 0,-1 0,0 0,0 0,0 0,0 1,-1-1,1 1,-1 0,1 0,-1 0,0 1,1 0,-1-1,0 1,0 0,0 1,0-1,-2 1,0-1,0 1,-1 0,1 1,0 0,-1 0,1 0,0 1,0-1,0 2,0-1,0 1,1-1,-1 2,1-1,0 0,-1 1,2 0,-1 1,0-1,1 1,0 0,-3 3,-70 127,74-128,-36 89,4 1,-13 68,28-94,11-40,-2 1,-1-1,-2-1,-1 0,-1-1,-1-1,-2-1,-1 0,-1-1,-1-2,-11 10,27-28,-1-1,0 1,0-1,-1 0,1-1,-1 1,0-2,0 1,-1-1,1 0,-1-1,0 0,1 0,-1-1,0 0,-4-1,11 0,0 0,1-1,-1 1,1-1,-1 1,1-1,-1 0,1 0,-1 0,1 0,0 0,0 0,-1 0,1 0,0 0,0 0,0-1,0 1,0 0,0-1,1 1,-1-1,0 1,1-1,-1 1,1-1,-1 0,1 1,0-1,0 0,0 1,0-1,0 0,0 1,0-1,0 1,1-1,-1 0,1 1,-1-1,1 1,0-1,-1 1,2-2,42-62,-39 60,1 1,1-1,-1 1,0 1,1-1,0 1,0 0,0 0,0 1,0 0,1 1,-1-1,1 1,-1 1,1-1,-1 1,1 1,-1-1,1 1,-1 1,1-1,-1 1,0 0,5 3,18 8,0 2,-1 0,-1 2,-1 1,5 5,13 8,-23-15,0-2,2 0,-1-2,2 0,0-1,0-2,1-1,0-1,0-1,1-1,-16-4</inkml:trace>
  <inkml:trace contextRef="#ctx0" brushRef="#br0" timeOffset="250.415">1043 991,'0'38,"0"18,5-1,2-10</inkml:trace>
  <inkml:trace contextRef="#ctx0" brushRef="#br0" timeOffset="485.443">1100 482,'0'0</inkml:trace>
  <inkml:trace contextRef="#ctx0" brushRef="#br0" timeOffset="916.686">1326 1019,'36'-45,"-26"25,0 1,2 0,0 1,1 0,1 1,0 1,2 0,-1 1,18-13,-31 26,0 1,0-1,0 1,0 0,0 0,0 0,1 0,-1 0,0 0,0 0,1 1,-1-1,1 1,-1-1,0 1,1 0,-1 0,1 0,-1 1,1-1,-1 0,0 1,1 0,-1-1,0 1,1 0,-1 0,0 0,0 1,0-1,0 0,0 1,0-1,-1 1,1 0,0 0,-1 0,1-1,-1 1,0 1,1-1,-1 0,0 0,0 0,-1 1,1-1,0 0,0 3,4 30,-5-32,-1 1,0-1,1 1,0 0,0-1,0 1,0-1,1 1,-1 0,1-1,0 1,0-1,0 1,1-1,-1 0,1 0,0 1,0-1,0 0,0-1,0 1,1 0,-1 0,1-1,0 0,0 1,0-1,0 0,0-1,0 1,0 0,1-1,-1 0,0 0,1 0,-1 0,1 0,0-1,-1 1,4-1,2-3,-1 0,1-1,-1 0,0 0,0-1,-1 0,1-1,-1 1,0-1,0-1,4-5,63-44,-72 55,-1 0,1 1,-1-1,1 1,-1-1,1 1,0 0,-1-1,1 1,0 0,-1 0,1 0,-1 0,1 1,0-1,-1 0,1 1,0-1,-1 1,1-1,-1 1,1 0,-1 0,0 0,1 0,-1 0,0 0,1 0,-1 0,0 0,0 0,0 1,0-1,0 0,0 1,-1-1,1 1,0 1,19 70,-16-49,17 31,-7-36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5:07.6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1,'-9'19,"-4"11,1 5,-3-3,2-7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5:08.9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 50,'-10'17,"0"0,1 0,1 1,0 0,2 0,0 0,1 1,1 0,-1 8,5-24,-1-1,1 0,0 1,0-1,0 0,0 1,0-1,0 0,1 1,-1-1,1 0,0 0,0 1,0-1,0 0,0 0,0 0,0 0,1 0,-1 0,1 0,-1-1,1 1,0 0,-1-1,1 1,0-1,0 0,0 0,1 0,-1 0,0 0,0 0,0 0,1-1,-1 1,0-1,1 0,-1 1,0-1,1 0,-1-1,0 1,1 0,-1-1,0 1,1-1,-1 1,0-1,0 0,0 0,1 0,-1-1,0 1,0-1,9-4,0-1,-1 0,1 0,-2-1,1-1,-1 1,0-2,-1 1,0-1,-1 0,0-1,-1 0,0 0,0 0,-1-1,-1 0,0 0,0 0,-1 0,0-6,-2 15,-1 1,1-1,-1 0,0 0,0 1,0-1,0 0,0 1,0-1,-1 0,1 1,-1-1,0 0,0 1,0-1,0 1,0-1,-1 1,1 0,-1-1,0 1,1 0,-1 0,0 0,0 1,0-1,0 0,-1 1,1-1,0 1,-1 0,1-1,-1 1,1 1,-1-1,0 0,1 0,-1 1,0 0,1-1,-1 1,0 0,0 1,1-1,-1 0,0 1,1-1,-2 1,-51 24,30-8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5:09.8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 85,'-14'-1,"25"0,18-3,170-21,-200 25,1 0,-1-1,0 1,0 0,0 0,0-1,1 1,-1-1,0 1,0-1,0 1,1-1,-1 1,0-1,1 0,-1 1,1-1,-1 0,1 1,-1-1,1 0,-1 0,1 0,0 1,-1-1,1 0,0 0,0 0,-1 0,1 0,0 0,0 0,0 1,0-1,0 0,1 0,-1 0,0 0,0 0,0 0,1 1,-1-1,1 0,-1 0,0 0,1 1,-1-1,1 0,0 0,-1 1,1-1,0 1,-1-1,1 0,0 1,0-1,-1 1,1 0,0-1,0 1,0 0,0-1,-3-1,-1 1,0-1,1 1,-1 0,0 0,0 0,0 0,0 0,0 0,0 1,0 0,0-1,0 1,-1 0,1 1,0-1,0 0,0 1,0 0,0 0,0 0,0 0,0 0,1 0,-1 1,0 0,1-1,-1 1,1 0,-1 0,1 0,0 1,0-1,0 0,0 1,1-1,-1 1,0 0,1 0,0-1,0 1,0 0,0 1,-2 137,3-139,0 0,1 0,-1 0,0-1,1 1,-1 0,1 0,0-1,-1 1,1 0,0-1,0 1,0-1,0 1,0-1,0 1,1-1,-1 0,0 0,1 0,-1 1,1-1,-1-1,1 1,0 0,-1 0,1 0,0-1,-1 1,1-1,0 0,0 1,0-1,-1 0,1 0,0 0,0 0,0 0,0-1,-1 1,1 0,0-1,0 0,-1 1,1-1,0 0,-1 0,1 0,-1 0,1 0,-1 0,2-1,115-111,-103 96,-3 1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5:10.1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27,'-6'13,"0"0,2 0,-1 1,2-1,0 1,0 0,1 0,1 0,0 0,1 0,1 1,0-1,1 0,0 0,2-1,0 3,-3-13,1 0,0 0,0 0,0 0,0 0,0-1,0 1,1-1,-1 0,1 0,0 0,0 0,-1 0,1 0,0-1,1 1,-1-1,0 0,0 0,0 0,1-1,-1 1,1-1,-1 0,0 1,1-2,-1 1,0 0,1-1,-1 1,0-1,1 0,-1 0,0 0,0-1,2 0,105-69,-103 64,1 0,-1-1,0 0,-1 0,0-1,0 0,-1 0,0 0,-1 0,0-1,0 0,-1 0,-1 0,1 0,-1-4,-3 10,-1-1,1 1,-1 0,0-1,0 1,-1 0,1 0,-1 0,0 1,0-1,0 1,0 0,-1-1,1 1,-1 1,0-1,0 1,0-1,0 1,0 0,-1 0,1 1,0 0,-1-1,1 1,-1 1,0-1,1 1,-1-1,0 2,1-1,-1 0,0 1,1 0,-1 0,1 0,-1 0,1 1,0 0,0 0,-1 0,0 2,-20 7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5:04.1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321 112,'-153'228,"-14"-60,225-163,205-11,-261 6,-1 0,1 0,-1 0,1 0,-1 0,1 0,-1 0,1-1,-1 1,1-1,-1 1,1-1,-1 0,0 1,1-1,-1 0,0 0,0 0,0 0,1 0,-1 0,0 0,0 0,-1 0,1-1,0 1,0 0,-1-1,1 1,0-1,-1 1,1 0,-1-1,0 1,0-1,1 1,-1-1,0 1,0-1,0 0,-1 1,1-1,0 1,0 0,-1-2,-31-67,26 60,-17-32,13 22,0 1,-1 0,-1 0,-1 1,-1 1,0 0,-16-13,14 18</inkml:trace>
  <inkml:trace contextRef="#ctx0" brushRef="#br0" timeOffset="385.515">801 169,'-18'33,"2"6,-1-2,-2 0,-2-1,-1-1,-1-1,-2-1,-19 18,11-29,16-15</inkml:trace>
  <inkml:trace contextRef="#ctx0" brushRef="#br0" timeOffset="681.958">519 198,'5'4,"1"8,5 5,5 5,0 4,2 1,2 2,-1 1,0-1,-3 0,1-5,-3-1,-3-10,-4-7</inkml:trace>
  <inkml:trace contextRef="#ctx0" brushRef="#br0" timeOffset="965.205">1055 0,'-5'10,"-1"7,-5 2,-1 1,3 3,-3-2,1-1,2-3</inkml:trace>
  <inkml:trace contextRef="#ctx0" brushRef="#br0" timeOffset="4469.784">1253 254,'341'-29,"-320"19,-44-9,16 14,-63-50,69 55,0-1,0 1,1-1,-1 1,0-1,0 1,0 0,0-1,0 1,0 0,0 0,0-1,0 1,0 0,0 0,0 0,0 0,0 0,0 1,0-1,0 0,0 0,0 1,1-1,-1 0,0 1,0-1,0 1,0 0,0-1,1 1,-1-1,0 1,1 0,-1 0,0-1,1 1,-1 0,1 0,-1 0,1 0,-1 0,1-1,0 1,-1 0,1 0,0 0,0 0,0 0,0 0,0 0,0 0,0 0,0 0,0 1,2 58,26 146,-28-204,5 37,-5-38,0-1,0 1,1-1,-1 1,0-1,1 1,-1-1,1 1,-1-1,1 1,-1-1,1 1,-1-1,1 1,-1-1,1 0,-1 0,1 1,0-1,-1 0,1 0,0 1,-1-1,1 0,-1 0,1 0,0 0,-1 0,1 0,0 0,-1 0,1-1,0 1,-1 0,1 0,0 0,-1-1,1 1,-1 0,1-1,-1 1,1 0,-1-1,1 1,-1-1,1 1,-1-1,1 1,-1-1,1 1,-1-1,0 1,0-1,1 0,121-147,-104 129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5:06.7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304 1,'-280'292,"278"-291,1-1,-1 1,1 0,0 0,-1 0,1 0,0 0,-1 0,1 1,0-1,0 0,0 1,0-1,1 0,-1 1,0-1,0 1,1 0,-1-1,1 1,0-1,-1 1,1 0,0-1,0 1,0 0,0-1,0 1,0 0,0-1,1 1,-1 0,1-1,-1 1,1-1,0 1,-1-1,1 1,0-1,0 0,0 1,0-1,0 0,0 0,1 1,-1-1,0 0,1 0,-1 0,0-1,1 1,0 0,16 3,0-1,0-1,0 0,0-2,0 0,0-1,3-1,28 0,189 6,-327-72,-49-124,131 185</inkml:trace>
  <inkml:trace contextRef="#ctx0" brushRef="#br0" timeOffset="633.603">558 114,'0'13,"-1"-5,0 1,1 0,0 0,0-1,1 1,0 0,1 0,0-1,0 1,0-1,1 0,1 0,0 0,0 0,0 0,1-1,3 4,-6-9,0-1,0 1,0-1,0 0,1 0,-1 0,0 0,1-1,-1 1,1 0,-1-1,1 0,-1 0,1 0,-1 0,1 0,0 0,-1 0,1-1,-1 1,0-1,1 0,-1 0,1 0,-1 0,0 0,0-1,0 1,0 0,0-1,0 0,0 1,0-1,0 0,59-68,7-23,-67 93,-1-1,1 0,0 1,0-1,0 1,-1-1,1 1,0 0,0-1,0 1,0 0,0 0,0-1,0 1,0 0,0 0,0 0,0 0,0 0,0 1,0-1,-1 0,1 0,0 0,0 1,0-1,0 1,0-1,0 1,-1-1,1 1,0-1,0 1,-1-1,1 1,0 0,-1 0,1-1,0 1,-1 0,1 0,-1 0,0 0,1-1,-1 1,0 0,1 0,-1 0,0 0,17 50,-11-13,-2 0,-2 0,-1 1,-4 34,1 10,2-67,1-5,0-1,-1 0,0 1,0-1,-1 1,0-1,-1 0,0 1,-1-1,0 0,-1 0,0-1,0 1,-1-1,0 0,-1 0,0-1,-1 1,6-7,-1-1,1 1,-1-1,0 1,0-1,0 0,0 0,0 0,0 0,0 0,0 0,0-1,0 1,0 0,0-1,-1 0,1 0,0 0,0 0,0 0,-1 0,1 0,0-1,0 1,0-1,-1 1,1-1,0 0,0 0,0 0,0 0,0 0,1 0,-1-1,0 1,1-1,-1 1,0-1,1 0,0 1,-1-1,1 0,0 0,0 0,0 0,0 0,1 0,-1 0,0-1,1 1,-1 0,1 0,0-2,0-79,7 57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5:13.6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551 1,'143'0,"-325"16,51 8,19-7,57 11,55-27,-1-1,0 1,0 0,0-1,0 1,1 0,-1 0,0-1,1 1,-1 0,1 0,-1 0,1 0,-1 0,1 0,-1 0,1 0,0 0,0 0,-1 0,1 0,0 0,0 0,0 0,0 0,0 0,0 0,1 0,-1 0,0 0,0 0,1 0,-1 0,1 0,-1 0,1 0,-1 0,1-1,-1 1,1 0,0 0,0 0,-1-1,1 1,0 0,0-1,0 1,0-1,0 1,0-1,-1 0,1 1,0-1,0 0,1 1,164 77,-26 18,-139-95,0 1,0-1,0 1,0-1,0 1,0-1,-1 1,1 0,-1-1,1 1,-1 0,0 0,0-1,1 1,-1 0,0 0,-1-1,1 1,0 0,0 0,-1-1,1 1,-1 0,0-1,1 1,-1 0,0-1,0 1,0-1,0 1,0-1,0 0,0 0,-1 1,1-1,-1 0,-53 39,8-18,-40 18,3 4,1 4,-28 24,66-31,44-40,0 0,0 1,1-1,-1 0,0 0,1 0,-1 0,1 1,-1-1,1 0,0 0,-1 1,1-1,0 0,0 1,0-1,0 0,0 1,0-1,0 0,1 1,-1-1,0 0,1 1,-1-1,1 0,-1 0,1 0,0 0,-1 1,1-1,0 0,0 0,0 0,0 0,0-1,0 1,0 0,0 0,0 0,0-1,1 1,10 4,-1-1,1-1,0 0,0 0,1-1,-1 0,0-2,1 1,-1-1,0-1,1 0,-1-1,24 0,107-11,43-22,-174 30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5:14.5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1,'10'9,"3"9,-1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8:52.8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0 165,'650'0,"-626"-3,-29-11,-54-22,-68-56,111 72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5:14.8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0,'-10'15,"-2"8,-1 2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5:15.9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0,'1'82,"-13"188,-23-82,26-133,7-31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5:18.5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1,'-8'60,"3"1,3 0,2 0,8 51,-1 180,-29-175,18-93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5:16.5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57 315,'-56'291,"56"-276,5-23,5-22,-3 0,1 0,2 1,1 0,2 0,0 2,15-23,-15 29,-11 15,0 0,1 1,0-1,0 1,0 0,0 0,1 0,0 0,0 1,0 0,1 0,0 0,-1 0,1 0,1 1,-1 0,0 0,1 1,-1-1,1 1,2 0,-4 3,-1 1,0-1,0 1,0 0,0 0,0 0,-1 0,1 0,-1 1,1-1,-1 1,0-1,0 1,0 0,0 0,-1 0,1 0,-1 1,1-1,-1 0,0 0,-1 1,1-1,0 3,3 5,2 8</inkml:trace>
  <inkml:trace contextRef="#ctx0" brushRef="#br0" timeOffset="468.642">0 61,'15'0,"14"0,7 0,2 0,-1 0,-1 0,-2 0,-3 0,-1 0,-11 0,-13 0,-13-4,-9-3,-8-4,-3 0,-3-3,4 0</inkml:trace>
  <inkml:trace contextRef="#ctx0" brushRef="#br0" timeOffset="899.37">622 90,'-5'5,"-1"6,-5 1,0 4,-4-1,2 1,-3 3,2-1</inkml:trace>
  <inkml:trace contextRef="#ctx0" brushRef="#br0" timeOffset="1351.379">424 682,'-5'24,"4"8,1-2</inkml:trace>
  <inkml:trace contextRef="#ctx0" brushRef="#br0" timeOffset="1587.56">537 428,'0'0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5:21.6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84,'73'-18,"-33"6,-30 7,0 2,-1-1,1 1,1 1,-1 0,0 0,0 1,1 0,-1 1,1 0,-1 1,0 0,1 1,5 1,-15-3,1 1,-1-1,0 1,1-1,-1 1,0 0,1-1,-1 1,0 0,0 0,0 0,0 0,0 0,0 0,0 0,0 0,0 0,0 1,0-1,-1 0,1 1,-1-1,1 0,-1 1,1-1,-1 1,0-1,0 0,1 1,-1-1,0 1,0-1,-1 1,1-1,0 1,0-1,-1 1,1-1,-1 0,1 1,-1-1,0 0,1 0,-1 1,0-1,0 0,0 0,-1 1,-56 57,48-51,-2 3,-38 47,51-56,0 0,0 0,1-1,-1 1,0 0,1-1,-1 1,1-1,-1 1,1-1,0 0,0 0,-1 0,1 0,0 0,0 0,0 0,0 0,0-1,0 1,0-1,1 0,-1 0,0 1,0-1,0-1,0 1,0 0,0 0,2-1,-1 1,49 5,-32 0</inkml:trace>
  <inkml:trace contextRef="#ctx0" brushRef="#br0" timeOffset="964.439">848 0,'-48'59,"2"2,4 2,2 2,3 2,-17 44,39-73,2 1,1 0,3 0,1 1,2 0,1 1,2 24,1-39,1 0,2-1,0 1,2 0,1-1,1 1,1-1,1 0,1-1,2 0,0 0,1-1,2 0,0-1,1-1,2 0,0-1,1 0,0-2,2 0,0-1,9 6,15-5,-26-18</inkml:trace>
  <inkml:trace contextRef="#ctx0" brushRef="#br0" timeOffset="1666.519">1016 564,'20'-18,"-2"-1,0-1,-1-1,-1-1,-1 0,-1-1,-1 0,-1-1,-1-1,3-14,-1 10,-12 27,1-3,-1 1,1 0,0-1,0 1,1 0,-1 0,1 0,0 0,0 1,0-1,1 1,-1 0,1 0,0 0,0 0,-2 4,0-1,-1 1,1 0,0 0,-1 0,1 0,0 0,-1 0,1 0,-1 0,0 1,1-1,-1 1,0-1,0 1,0-1,0 1,0 0,0-1,-1 1,1 0,-1 0,1 0,-1-1,1 1,-1 0,0 0,0 0,0 0,0 0,0 0,0 0,-1-1,1 1,-1 1,1-2,5 143,-4-142,0-1,-1 1,1 0,0 0,0-1,0 1,0-1,0 1,0-1,0 1,0-1,1 1,-1-1,1 0,-1 0,1 0,-1 0,1 0,0 0,-1 0,1 0,0-1,0 1,-1-1,1 1,0-1,0 0,0 0,0 0,0 0,-1 0,1 0,0 0,0-1,0 1,0-1,-1 1,1-1,0 1,1-2,65-41,140-212,-184 237,-15 39,-13-9,1 1,1 0,0 0,1 1,0-1,1 0,0 0,1 1,1-1,0 0,1 0,0 0,1 0,0-1,1 0,1 1,0-2,0 1,1-1,4 5,9 2</inkml:trace>
  <inkml:trace contextRef="#ctx0" brushRef="#br0" timeOffset="1914.459">2004 282,'-14'33,"-1"17,4 4,7-8,5-15,2-14</inkml:trace>
  <inkml:trace contextRef="#ctx0" brushRef="#br0" timeOffset="2099.403">1863 282,'34'-5,"20"-1,6 0,-7 1</inkml:trace>
  <inkml:trace contextRef="#ctx0" brushRef="#br0" timeOffset="2370.641">2287 282,'5'33,"6"12,6-7,5-10,-1-15,-4-14,-1-6,-2-8,-4-6,-4-3,-3-4,-1-1,-7 5,-6 5,-3 7</inkml:trace>
  <inkml:trace contextRef="#ctx0" brushRef="#br0" timeOffset="2666.382">2710 198,'0'19,"0"16,0 7,0 1,0-7</inkml:trace>
  <inkml:trace contextRef="#ctx0" brushRef="#br0" timeOffset="2848.408">2625 198,'24'-5,"18"-2,6 1,0 1,-4 6,-4 4,-4 0,-4-1,-7 0</inkml:trace>
  <inkml:trace contextRef="#ctx0" brushRef="#br0" timeOffset="3221.2">1045 733,'761'-101,"-111"14,-367 50,-233 24,-32 7</inkml:trace>
  <inkml:trace contextRef="#ctx0" brushRef="#br0" timeOffset="3802.344">1666 988,'-111'263,"142"-293,190-210,-84 96,-135 143,1-1,-1 1,1 0,-1 0,1 1,-1-1,1 0,-1 1,1 0,-1 0,1-1,0 1,-1 1,1-1,-1 0,1 1,0-1,-1 1,1 0,-1 0,0 0,1 0,-1 0,0 0,0 1,1-1,-1 1,0 0,0 0,-1-1,1 1,0 0,-1 0,1 1,-1-1,0 0,1 0,-1 1,0-1,0 1,-1-1,1 1,0-1,-1 1,0-1,0 1,1 0,-1-1,-1 1,1 0,-1 1,2 9,-1 1,2 0,0 0,0-1,1 0,1 1,0-1,1 0,1-1,-1 1,2-1,0 0,0-1,1 0,1 0,0 0,0-1,1-1,0 1,2-1,40 27,-81-37,-316-105,300 87,27 11</inkml:trace>
  <inkml:trace contextRef="#ctx0" brushRef="#br0" timeOffset="4547.144">3161 56,'21'104,"-5"1,-4 1,-5 0,-5 4,0-78,-3 0,0-1,-2 1,-2-1,0 0,-2 0,-2 0,0-1,-2 0,-2-1,-14 26,26-54,-3 9,0 0,-1-1,-1 0,1 0,-2 0,1 0,-1-1,0 0,-1-1,0 1,0-1,0-1,-1 0,0 0,-1-1,1 0,-1 0,0-1,0 0,-8 1,-7-4,2-1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5:29.6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0,'-5'24,"-1"13,0 4,1 1,2-7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5:31.3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 0,'0'10,"-4"3,-3 4,1 4,-4-2,0 1,2-3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5:30.4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416 0,'-91'82,"4"4,-8 17,-30 56,123-158,1 0,-1 1,1-1,0 1,0-1,-1 1,1 0,0-1,0 1,1 0,-1 0,0 0,1 0,-1-1,1 1,-1 0,1 0,0 0,0 0,0 0,0 0,0 0,1 0,-1 0,0 0,1 0,0 0,-1 0,1 0,0-1,0 1,0 0,0 0,0-1,0 1,1-1,-1 1,0-1,1 0,-1 1,1-1,0 0,-1 0,1 0,0 0,0 0,-1-1,1 1,0 0,0-1,0 1,0-1,2 0,170-1,-32-26,-139 27,0 0,0 0,0 0,0-1,0 1,0-1,0 0,0 0,0 0,0 0,-1 0,1-1,0 1,-1-1,1 0,-1 0,0 0,1 0,-1 0,0 0,0 0,-1-1,1 1,0-1,-1 0,1 1,-1-1,0 0,0 0,0 0,-42-130,35 121,-20-51,-64-119,80 168,2 7</inkml:trace>
  <inkml:trace contextRef="#ctx0" brushRef="#br0" timeOffset="667.949">613 0,'-5'23,"2"0,1-1,0 1,2 0,0 0,2 0,0 0,2 0,1-1,0 0,5 12,-8-29,0-1,0 1,0 0,0-1,1 0,0 1,0-1,0 0,0-1,0 1,1 0,0-1,0 0,0 0,0 0,0 0,0-1,1 0,-1 0,1 0,0 0,0-1,-1 1,1-1,0 0,0-1,0 1,0-1,0 0,0-1,0 1,0-1,0 0,0 0,0 0,0-1,0 0,-1 0,1 0,-1 0,0-1,5-2,6-6,0-1,-1 0,0-1,-1-1,0 0,-1 0,-1-1,0-1,-1 0,0-3,48-128,-53 211,-7 190,-26-68,27-143,-3-1,-2 0,-1 0,-2-1,-2 0,-2-1,-3 3,16-41,-1 0,1-1,-1 1,0 0,0 0,0-1,0 1,0-1,0 1,0-1,0 1,-1-1,1 0,-1 1,1-1,-1 0,1 0,-1 0,1 0,-1 0,0-1,0 1,1-1,-1 1,0-1,0 1,0-1,0 0,0 0,1 0,-1 0,0 0,0 0,0 0,0-1,0 1,1-1,-1 1,0-1,0 0,1 0,-1 0,0 0,1 0,-1 0,1 0,-1 0,1-1,0 1,0-1,-1 1,1-1,-7-11,1 1,0-1,1-1,0 1,1-1,1 0,0 0,1 0,1-1,0 1,1-1,0 1,1-1,1-5,-1-5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5:28.8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240 142,'-209'309,"179"-253,30-55,0 1,0-1,-1 0,1 0,0 1,0-1,0 0,0 1,1-1,-1 0,0 0,1 1,-1-1,0 0,1 0,0 0,-1 1,1-1,0 0,-1 0,1 0,0 0,0 0,0 0,0 0,0-1,0 1,0 0,0 0,0-1,0 1,0-1,1 1,-1-1,0 1,0-1,1 0,-1 0,0 0,0 1,1-1,-1 0,0-1,1 1,-1 0,222-1,-40 24,-117-17,-66-6,1 0,-1-1,0 1,1-1,-1 1,0 0,1-1,-1 1,0-1,0 1,1-1,-1 1,0-1,0 1,0-1,0 1,0-1,1 1,-1-1,0 1,0-1,0 1,-1-1,1 1,0-1,0 0,0 1,0-1,0 1,-1-1,1 1,0 0,0-1,-1 1,1-1,0 1,-1-1,1 1,0 0,-1-1,1 1,-1 0,1-1,0 1,-1 0,1 0,-1-1,1 1,-1 0,1 0,-1 0,1 0,-1-1,1 1,-1 0,-4-5,-49-73,3-1,-37-84,4 0,66 151,17 17</inkml:trace>
  <inkml:trace contextRef="#ctx0" brushRef="#br0" timeOffset="317.875">946 114,'-24'38,"-13"28,0 6,7-3,2-9,7-10,7-9,6-6,-1-9,2-5,-4-5,1-10,2-12,2-4</inkml:trace>
  <inkml:trace contextRef="#ctx0" brushRef="#br0" timeOffset="552.893">636 1,'9'38,"13"33,3 8,2-5,-4-9,-1-11,1-16,-4-8,0-5,1-2,3-5,-4-1,1-2,1-5,-2-4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5:35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83,'16'-7,"1"2,0 0,0 1,1 0,-1 2,1 0,-1 1,17 1,78-10,109-29,-212 35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4:50.9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295 25,'-24'10,"0"0,1 2,0 0,1 2,1 0,0 2,1 0,0 1,1 1,2 1,-11 13,23-23,1-1,-1 1,2 0,-1 0,1 1,1-1,0 0,0 1,1 0,0-1,0 1,2 7,-1-12,0 0,0-1,1 1,-1-1,1 1,0-1,1 0,-1 1,1-1,0 0,0 0,0 0,0 0,1 0,-1 0,1-1,0 1,1-1,-1 0,0 0,1 0,0-1,-1 1,1-1,0 0,0 0,2 1,5-2,0 0,0-1,0 0,-1-1,1-1,0 1,-1-2,1 1,-1-1,0-1,0 0,0 0,0-1,-1-1,0 1,0-1,0-1,-1 0,0 0,0 0,0-1,-1 0,-1-1,1 0,0-3,9-4,136-177,-152 194,0 0,0-1,0 1,-1-1,1 1,0-1,0 1,0-1,0 1,0-1,0 1,0 0,0-1,1 1,-1-1,0 1,0-1,0 1,1-1,-1 1,0-1,0 1,1-1,-1 1,0-1,1 0,-1 1,1-1,-1 1,1-1,-1 0,0 0,1 1,-1-1,1 0,-1 0,1 1,0-1,-1 0,1 0,-1 0,1 0,-1 0,1 0,-1 0,1 0,-1 0,1 0,0 0,-1 0,1 0,-1 0,1-1,-1 1,1 0,0-1,-1 21</inkml:trace>
  <inkml:trace contextRef="#ctx0" brushRef="#br0" timeOffset="398.879">661 449,'213'-339,"-162"273,-51 65,0 1,1-1,-1 1,0-1,1 1,-1 0,1-1,-1 1,1 0,-1 0,1-1,-1 1,1 0,-1 0,1 0,-1-1,1 1,0 0,-1 0,1 0,-1 0,1 0,-1 0,1 0,0 0,-1 1,1-1,-1 0,1 0,-1 0,1 1,-1-1,1 0,-1 0,1 1,-1-1,1 0,-1 1,0-1,1 1,-1-1,1 0,-1 1,0-1,0 1,1-1,-1 1,0-1,0 1,1 0,-1-1,0 1,0-1,0 1,0-1,0 1,0-1,0 2,3 37,-3-36,0 8,-2-4,0 1,1-1,0 0,1 1,0-1,0 1,0-1,1 1,0-1,1 1,0-1,0 0,0 0,1 0,0 0,0 0,1-1,-1 1,2-1,-1 0,1 0,0-1,0 1,0-1,1 0,0-1,0 1,0-1,7 3,-5-5,0 0,1 0,-1-1,1-1,-1 0,1 0,-1 0,0-1,1 0,-1-1,1 0,-1 0,0-1,0 0,0 0,-1-1,1 0,-1 0,0-1,2-1,10-8,-1-2,0 0,-1 0,0-2,-2 0,9-13,55-84,-63 90</inkml:trace>
  <inkml:trace contextRef="#ctx0" brushRef="#br0" timeOffset="1116.327">436 25,'0'5,"0"11,-5 3,-1 3,-1 2,2 3,2 0,1 2,0 0,2 0,0-1,0 1,5-6,2-1,4-4,6-6,-1-4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8:53.2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30,'38'-5,"23"-1,5 0,-3 1,-8 1,-8 2,-8 1,-6 1,-3 0,-2 0,-1 0,0 0,-5 5,-2 2,-3-1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5:35.9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29,'15'5,"9"1,5 0,3-6,1-3,-1 0,0-1,-2 1,0 1,-2 1,1-5,-1 0,0 0,0 1,0 2,0 1,-4 1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5:42.3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495 207,'0'-9,"-1"0,0 0,-1 0,0 0,0 0,-1 1,0-1,0 1,-1 0,0 0,-1 0,0 0,0 1,0 0,-1 0,0 0,-1 1,1 0,-1 0,-1 0,1 1,-1 0,1 1,-1 0,-1 0,1 1,0 0,-1 0,0 1,-4-1,6 1,0 0,1 1,-1 0,0 0,0 0,0 1,1 0,-1 1,0-1,0 1,0 1,1-1,-1 1,1 0,-1 1,1 0,0 0,0 0,0 0,0 1,0 0,1 1,0-1,0 1,0 0,1 0,-1 0,1 1,0-1,1 1,-1 0,0 3,3 9,0 0,1 0,1 0,0 0,2 0,0-1,1 1,1-1,0 0,2 0,0 0,0-1,2 0,0 0,1 0,9 22,3 2,-2 1,-1 1,-3 1,-1 0,-2 1,-2 1,-3 0,3 29,-13 187,-37-92,37-165,0 0,-1 0,0 0,0 0,0 0,0-1,0 1,-1-1,0 0,1 0,-1 0,0 0,-1-1,1 1,0-1,-1 0,1-1,-1 1,1-1,-1 0,0 0,0 0,0-1,1 1,-1-1,-2-1,-128-16,83 0,34 7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5:56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55,'74'-28,"-65"23,1 1,1 0,-1 1,0 0,1 1,-1 0,1 0,0 1,0 0,-1 1,1 1,10 1,-19 0,-1-1,0 1,0 0,0 0,0 0,0 0,0 0,-1 0,1 0,0 0,-1 0,0 0,0 1,1-1,-1 0,-1 0,1 0,0 0,0 0,-1 1,1-1,-1 0,0 0,1 0,-1 0,0 0,0 0,-1-1,1 1,0 0,0 0,-1-1,1 1,-1-1,0 1,1-1,-1 0,0 0,-2 1,-133 125,134-126,1 0,0 0,0 0,0 1,0-1,0 1,0 0,1-1,-1 1,0 0,1 0,0 0,-1 0,1 0,0 1,0-1,0 0,0 0,0 1,1-1,-1 1,1-1,0 0,-1 1,1-1,0 1,0-1,1 1,-1-1,0 1,1-1,0 0,-1 1,1-1,0 0,0 1,1-1,-1 0,0 0,1 0,-1 0,1 0,-1 0,1-1,0 1,0 0,0-1,0 1,12 0,0 0,-1-1,1 0,0-1,0-1,0 0,0-1,-1 0,1-1,-1-1,1 0,-1-1,4-2,8-3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5:43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398 161,'-50'-91,"48"86,-1 1,1-1,-1 1,0 0,0 0,0 0,0 1,-1-1,1 1,-1-1,0 1,0 1,0-1,0 0,-1 1,1 0,-1 0,1 0,-1 1,0-1,0 1,0 0,0 1,0-1,1 1,-1 0,0 0,0 0,0 1,0 0,0 0,0 0,0 1,1-1,-1 1,1 0,-1 1,1-1,-3 3,0 0,1 1,1 0,-1 1,1-1,0 1,1 0,0 0,0 1,0-1,1 1,0 0,0 0,1 0,0 0,1 1,-1-1,2 0,-1 1,1-1,1 0,-1 3,0 11,0 1,1-1,1 1,1-1,1 0,1 0,1 0,4 6,71 174,-65-168,-2 1,-1 0,-1 1,-2 1,-2 0,-1 0,-2 0,-2 3,-2 185,-27-109,24-110,1 0,-1-1,-1 1,1 0,-1-1,0 1,0-1,0 0,-1 0,0 0,0 0,0-1,-1 0,1 0,-1 0,0 0,0-1,-1 1,1-1,-1-1,1 1,-1-1,0 0,0 0,0-1,0 0,0 0,0 0,0-1,-3 1,1-1,3 2,0-1,-1 0,1 0,0 0,-1-1,1 1,0-1,-1-1,1 1,0-1,0 0,-1 0,1 0,0-1,0 0,0 0,0 0,1-1,-1 1,0-1,1 0,0-1,0 1,0-1,-3-2,0-12</inkml:trace>
  <inkml:trace contextRef="#ctx0" brushRef="#br0" timeOffset="799.391">878 585,'-26'326,"26"-321,-26 140,25-144,1-1,-1 1,0-1,1 1,-1-1,0 0,1 1,-1-1,0 0,0 0,1 0,-1 1,0-1,0 0,1 0,-1 0,0 0,0 0,0 0,1 0,-1-1,0 1,0 0,1 0,-1 0,0-1,1 1,-1 0,0-1,1 1,-1-1,0 1,1-1,-1 1,1-1,-1 1,1-1,-1 0,1 1,-1-1,1 0,0 1,-1-1,1 0,0 0,0 1,-1-1,1 0,0 0,0 1,0-1,0 0,0 0,0 1,0-1,0 0,0 0,1 1,-1-1,0 0,0 0,1 1,-1-1,1 0,18-141,-9 100,1 0,3 1,1 1,2 0,2 1,1 1,2 1,13-15,-32 46,0 1,1 0,-1 0,1 0,0 1,0-1,0 1,1 0,0 0,0 0,0 1,0 0,0 0,1 0,-1 0,1 1,0 0,1 0,-5 3,1 1,0 0,0 0,-1 0,1 0,-1 0,1 1,-1-1,0 1,0 0,0-1,0 1,-1 0,1 0,-1 0,0 0,0 0,0 1,0-1,0 0,-1 0,1 1,-1-1,0 0,0 1,0-1,-1 0,1 1,-1-1,0 3,1-1,-3 115,2-95</inkml:trace>
  <inkml:trace contextRef="#ctx0" brushRef="#br0" timeOffset="11525.533">1499 246,'0'5,"0"6,-5 1,-2 4,-4-1,-5 2,-5 2,-3 4,-3 1,4 3,0 1,0-5,9-5,11-7,6-9,2-6</inkml:trace>
  <inkml:trace contextRef="#ctx0" brushRef="#br0" timeOffset="12258.461">1753 275,'81'263,"-77"-239,-2 0,0 1,-2-1,-1 1,0 0,-2-1,-1 0,-1 0,-1 0,-1 0,-1-1,-10 19,-1-4,-2 0,-1-2,-2 0,-2-2,-1 0,-21 19,29-35</inkml:trace>
  <inkml:trace contextRef="#ctx0" brushRef="#br0" timeOffset="12837.189">849 388,'-18'9,"1"1,0 1,0 1,1 0,1 1,0 1,1 0,0 1,1 1,1 0,1 1,0 0,1 0,1 1,0 1,0 2,5 3,2-1,0 1,1 0,1 0,2-1,2 13,1 42,-5-56,0 10,1 1,1-1,2 0,2 0,5 16,-9-40,0 0,1-1,0 0,1 0,-1 1,1-2,1 1,-1-1,1 1,0-1,1 0,-1-1,1 0,0 1,1-2,-1 1,1-1,0 0,0 0,0-1,0 0,1 0,-1-1,1 0,1 0,48 3,-32-4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6:01.3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140 424,'-28'89,"-58"140,76-214,12-23,11-28,13-17,3 0,1 2,3 2,20-23,-52 71,0-1,0 1,-1-1,1 1,0 0,1-1,-1 1,0 0,0 0,0 0,1 0,-1 0,1 0,-1 0,1 1,-1-1,1 0,-1 1,1-1,0 1,-1-1,1 1,0 0,-1 0,1 0,0 0,-1 0,1 0,0 0,-1 1,1-1,-1 1,1-1,0 1,-1-1,1 1,-1 0,0 0,1 0,-1 0,1 0,-1 0,0 0,0 0,0 1,0-1,0 0,0 1,0-1,0 1,0-1,-1 1,1-1,-1 1,1-1,-1 1,1 0,-1 1,12 193,-12-195,1 0,-1 0,0 0,1-1,-1 1,0 0,1 0,-1 0,1 0,0-1,-1 1,1 0,0 0,-1-1,1 1,0-1,0 1,-1-1,1 1,0-1,0 1,0-1,0 0,0 1,0-1,0 0,0 0,0 1,0-1,0 0,0 0,-1 0,1 0,0-1,0 1,0 0,0 0,0-1,0 1,0 0,0-1,0 1,0-1,-1 1,1-1,0 1,0-1,-1 0,1 1,0-1,-1 0,1 0,0 1,-1-1,1 0,41-44,-42 44,141-167,-140 166,0 0,0 0,1 0,-1 0,1 0,-1 0,1 0,0 1,-1-1,1 1,0-1,0 1,0 0,0-1,1 1,-1 0,0 0,0 1,1-1,-1 0,0 1,1 0,-1-1,0 1,1 0,-1 0,1 0,-1 1,0-1,1 0,-1 1,0 0,1-1,-1 1,0 0,0 0,0 1,1-1,-1 0,0 1,-1-1,1 1,0-1,0 1,-1 0,1 0,-1 0,1 0,2 9,-1-1,0 0,-1 1,0 0,0 0,-1-1,-1 1,0 0,-1 10,8 71,-2-74</inkml:trace>
  <inkml:trace contextRef="#ctx0" brushRef="#br0" timeOffset="233.828">845 537,'-10'29,"-2"14,-1 0</inkml:trace>
  <inkml:trace contextRef="#ctx0" brushRef="#br0" timeOffset="454.179">675 537,'39'-5,"17"4,4 1,-3 1,-12 0</inkml:trace>
  <inkml:trace contextRef="#ctx0" brushRef="#br0" timeOffset="749.56">1099 509,'-6'15,"1"-6,1 0,-1 1,2-1,0 1,0 0,1 0,0 0,0 0,1 1,1-1,-1 0,2 0,0 1,0 1,0-10,0 0,-1-1,1 1,0 0,1-1,-1 1,0 0,0-1,1 0,-1 1,0-1,1 0,0 0,-1 1,1-1,0 0,-1-1,1 1,0 0,0 0,0-1,0 1,0-1,0 0,-1 0,1 1,0-1,0 0,0-1,0 1,0 0,0 0,0-1,0 1,0-1,0 0,-1 0,1 1,0-1,0 0,-1-1,71-45,-70 45,1 0,0 0,-1-1,0 1,0-1,0 1,0-1,0 0,0 0,0 1,-1-1,0 0,1-1,-1 1,0 0,-1 0,1 0,0-1,-1 1,0 0,0-1,0 1,0 0,0-1,-1 1,0 0,1 0,-1-1,0 1,-1 0,1 0,0 0,-1 0,0 0,0 1,0-1,0 0,0 1,0 0,-1-1,1 1,-1 0,1 0,-1 0,0 0,0 1,0-1,-2 0,-16-5</inkml:trace>
  <inkml:trace contextRef="#ctx0" brushRef="#br0" timeOffset="1020.126">1495 453,'-5'28,"-2"15,-4 0,0-7</inkml:trace>
  <inkml:trace contextRef="#ctx0" brushRef="#br0" timeOffset="1280.081">1325 480,'38'-9,"18"-4,4 1,-3 2,-7 3,-7 7,-11 5</inkml:trace>
  <inkml:trace contextRef="#ctx0" brushRef="#br0" timeOffset="1619.11">27 904,'124'10,"0"-4,0-6,1-6,-1-5,21-9,-114 15,111-19,0 6,2 6,19 6,-139 7</inkml:trace>
  <inkml:trace contextRef="#ctx0" brushRef="#br0" timeOffset="2321.587">648 1073,'-38'57,"-10"12,4 2,-29 63,54-69,19-65,-1 1,1-1,0 1,0-1,0 1,0-1,0 1,0-1,0 1,0-1,0 1,0-1,0 1,1-1,-1 1,0-1,0 0,0 1,1-1,-1 1,0-1,0 1,1-1,-1 0,0 1,1-1,-1 0,1 1,-1-1,0 0,1 0,-1 1,1-1,-1 0,1 0,-1 0,1 1,-1-1,0 0,1 0,-1 0,1 0,-1 0,1 0,-1 0,1 0,-1 0,1 0,-1-1,1 1,-1 0,1 0,-1 0,1 0,-1-1,1 1,-1 0,0-1,1 1,-1 0,0-1,1 1,-1 0,0-1,1 1,-1 0,0-1,0 1,1-1,-1 1,29-28,88-120,-33 38,45-45,-126 152,43-31,-45 33,1 1,-1-1,0 1,0-1,0 1,0 0,0-1,1 1,-1 0,0 0,0 0,1 0,-1 0,0 0,0 1,0-1,0 0,1 0,-1 1,0-1,0 1,0-1,0 1,0 0,0-1,0 1,0 0,0 0,0-1,0 1,0 0,-1 0,1 0,0 0,-1 0,1 0,-1 0,1 1,-1-1,1 0,-1 0,0 0,1 1,11 134,-10-121,0 0,1 0,1-1,0 1,1-1,1 0,0 0,1-1,0 1,1-1,0-1,1 0,1 0,2 1,-41-23,-1-2,0 2,-1 1,0 1,0 2,-28-2,-139-42,174 46</inkml:trace>
  <inkml:trace contextRef="#ctx0" brushRef="#br0" timeOffset="2919.187">1748 86,'27'25,"-1"2,-1 1,-2 1,-1 1,-1 1,6 16,-11-23,-1 1,-2 1,0 0,-2 1,-1 0,-1 1,-1 0,-2 0,-1 1,-1 0,-1-1,-2 1,-1 1,-1-1,-2 1,-3 7,-2-2,-1 1,-2-1,-2-1,-1 0,-1-1,-2 0,-4 4,2-7,3 0,-2-2,0 0,-2-1,-1 0,-2-2,-8 7,7-12</inkml:trace>
  <inkml:trace contextRef="#ctx0" brushRef="#br0" timeOffset="3540.259">196 0,'-25'38,"0"1,3 1,1 1,2 1,2 0,2 1,2 1,2 1,1 0,3 0,1 0,3 1,1 0,3 0,3 14,22 75,7-2,48 127,-68-224,2 0,0-1,3-1,1-1,3 3,-18-30,-1-1,1 1,0-1,1 0,-1 0,1-1,0 1,0-1,1 0,-1-1,1 1,-1-1,1 0,0-1,1 1,-1-1,0 0,1-1,-1 1,1-1,-1-1,1 1,-1-1,1 0,0-1,-1 1,6-2,6-4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6:08.0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278 537,'-23'7,"0"1,1 2,0 0,1 2,0 0,1 1,0 1,1 1,-1 2,14-12,0 1,1 0,-1 0,1 0,0 1,1 0,0 0,0 0,0 0,1 0,0 1,0 0,1 0,0 0,1 0,-1 0,2 0,-1 0,1 0,0 0,1 0,0 0,0 0,0 0,1 0,1 0,-1 0,2 1,-2-6,-1-1,1 0,0 0,0 0,0 0,0 0,0 0,1 0,-1-1,0 1,1-1,0 0,-1 0,1 0,-1 0,1 0,0 0,0-1,0 1,-1-1,1 0,0 0,0 0,0 0,0 0,-1-1,1 1,0-1,0 0,-1 1,1-1,0-1,-1 1,1 0,0-1,83-63,-62 38,0-1,-2-1,-1-1,-1-1,-2-1,-1-1,-2 0,-1-1,-2-1,8-33,-12 31,-1 0,-2 0,-2-1,-1 0,-2 0,-4-32,3 61,0-1,-1 0,0 1,0 0,-1-1,-1 1,1 0,-2 1,1-1,-1 1,-1-2,4 7,0 1,0-1,-1 0,1 1,-1 0,1-1,-1 1,0 0,0 0,0 1,0-1,0 1,0-1,-1 1,1 0,0 0,-1 0,1 1,0-1,-1 1,1 0,-1 0,1 0,-1 0,1 1,-1-1,1 1,0 0,-1 0,1 0,0 0,-1 1,-6 3,1 0,0 0,1 1,-1 0,1 0,0 1,1 0,0 0,0 1,0 0,1 0,0 1,1 0,0 0,0 0,1 0,0 1,0 0,1 0,1 0,0 0,0 0,-1 7,1 0,1 0,1 0,0 0,1 0,0 0,2 0,0 0,1-1,1 1,0-1,1 0,2 1,17 26,2 0,2-2,2-1,2-1,1-2,27 23,-23-23,-7 7,-25-28</inkml:trace>
  <inkml:trace contextRef="#ctx0" brushRef="#br0" timeOffset="286.441">984 452,'-19'34,"-11"25,-6 8,4-4,2-11,7-10,6-8,3-10,2-3,-1-6,2-5</inkml:trace>
  <inkml:trace contextRef="#ctx0" brushRef="#br0" timeOffset="586.496">674 425,'14'19,"15"16,7 6,-3 2,-2-7,-1-4,-7-4,-1-5,-1-3,2 0,1 2,-3 2,0-3,-4-1,-5 1,-4-2</inkml:trace>
  <inkml:trace contextRef="#ctx0" brushRef="#br0" timeOffset="1619.906">1521 565,'-16'6,"0"1,0 0,1 1,0 1,1 0,0 1,0 1,-1 1,-86 97,98-104,-1 0,2 0,-1 1,1-1,-1 1,1 0,1 0,-1 0,1 0,0 0,1 0,-1 0,1 0,0 0,1 0,-1 0,1 0,1 0,-1 0,1 0,0-1,0 1,1 1,-2-5,1 0,-1 1,1-1,0 0,0 0,0 0,0 0,0 0,0 0,0 0,0-1,1 1,-1-1,1 0,-1 0,1 0,0 0,-1 0,1 0,0-1,0 1,-1-1,1 0,0 0,0 0,0 0,-1 0,1 0,0-1,0 0,-1 1,1-1,0 0,-1 0,1-1,-1 1,1 0,0-2,91-63,-65 37,-1-2,-2-1,-1 0,-2-2,-1-1,-1-1,-2 0,-2-2,-2 0,-1-1,-2 0,-1-1,-2 0,-3-1,0 0,-3 0,-1 0,-3 0,-2-16,3 54,1 0,-1-1,0 1,0 0,-1-1,1 1,-1 0,1 0,-1-1,0 1,0 0,-1 0,1 0,-1 0,1 0,-1 0,0 1,0-1,0 1,0-1,-1 1,1 0,-1-1,1 1,-1 1,0-1,0 0,0 1,0-1,0 1,0 0,0 0,0 0,-1 0,1 1,0-1,0 1,-1 0,1 0,0 0,-2 1,-3 0,-1 2,1-1,0 1,0 0,0 1,0 0,1 0,-1 1,1 0,0 0,1 0,-1 1,1 0,0 1,1-1,-1 1,1 0,1 1,-1-1,0 3,-4 9,0 0,1 0,1 1,1 0,0 0,2 1,-2 19,6-16,0-1,2 0,1 0,1-1,1 1,1-1,0 0,2 0,1-1,0 0,2 0,0-1,2 0,0-1,1-1,0 0,2-1,16 14,89 70,-104-95,-5-5</inkml:trace>
  <inkml:trace contextRef="#ctx0" brushRef="#br0" timeOffset="2251.798">2000 452,'0'30,"2"-1,0 0,3 0,0 0,2 0,6 15,-13-41,0-1,1 1,-1 0,1-1,0 1,0-1,0 1,0-1,0 1,1-1,-1 0,1 0,0 0,-1 0,1 0,0 0,0 0,0 0,0-1,0 1,1-1,-1 1,1-1,-1 0,0 0,1 0,0 0,-1-1,1 1,-1-1,1 0,0 1,-1-1,1 0,0 0,-1-1,1 1,0-1,-1 1,1-1,8-6,-1-1,0 0,-1 0,1-1,-2 0,1-1,-1 0,-1 0,0-1,0 0,-1 0,0-1,-1 1,-1-1,0-1,1-3,10-45,-15 189,-1 246,0-348,-1 0,-1 0,-2-1,-1 1,0-1,-2 0,-1-1,-1 1,-2 0,11-21,-1-1,1 0,-1 0,0 0,0 0,0 0,0 0,0 0,0-1,-1 1,0-1,1 1,-1-1,0 0,0 0,0-1,0 1,-1-1,1 1,0-1,-1 0,1 0,0 0,-1-1,1 1,-1-1,0 0,1 0,-1 0,1 0,-1-1,1 1,-1-1,1 0,0 0,-1 0,1-1,0 1,0-1,0 0,0 0,0 0,0 0,0 0,1-1,-1 1,0-1,-1-8,0 0,1 0,0 0,1-1,0 1,1-1,0 1,1-1,0 1,1-1,0 0,1 1,0 0,1-1,0 1,1 0,0 0,1 1,0 0,1-1,0 1,0 1,8-9,0-3,1 1,1 0,1 1,0 1,2 0,13-9,56-56,-73 67</inkml:trace>
  <inkml:trace contextRef="#ctx0" brushRef="#br0" timeOffset="12457.41">1294 29,'5'0,"1"5,-4 1,-4 5,-5 5,-7 5,-1 3,-2-2,1 0,8-4,6-5</inkml:trace>
  <inkml:trace contextRef="#ctx0" brushRef="#br0" timeOffset="13221.787">2480 29,'0'5,"0"6,-5 6,-6 6,-7 2,1 3,-2-4,2-1,4-4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6:23.0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71 1,'0'4,"0"8,-5 0,-2 4,-4-1,0 1,2 4,-3-3,0 2,9-4,3-3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7:04.3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0 999,'49'-3,"-1"-2,-1-2,1-3,-1-1,4-4,-6 1,-2-1,0-2,-1-3,0-1,-2-2,-1-1,-1-2,-1-2,-1-2,-2-1,-1-1,-1-2,-2-1,-2-2,6-10,230-364,-261 404,1 0,0 0,0 0,0 1,0 0,1 0,0 0,1 0,-1 1,1-1,0 2,0-1,1 1,-1-1,1 2,0-1,0 1,7-2,-10 6,0 1,0 0,0 0,-1 0,1 1,-1-1,1 1,-1 0,0 0,0 0,0 0,0 1,-1-1,1 1,-1-1,0 1,0 0,0 0,-1 0,1 0,-1 0,0 0,0 1,-1-1,1 0,-1 1,0-1,0 4,5 46,-2 0,-3 1,-1-1,-7 32,3-55,-1 0,-1 0,-2 0,-1-1,-2 0,0-1,-2-1,-1 0,-2 0,0-2,-2 0,-1-1,0-1,-2-1,-1-1,-5 3,-1 1,0-1,-2-1,0-2,-2-1,0-1,-2-2,0-1,0-2,-10 1,42-14,0 0,0-1,0 1,0-1,-1 0,1 0,0 0,-1 0,1-1,-1 1,1-1,-1 0,1 0,0 0,-1-1,1 1,-1-1,1 0,0 0,-1 0,1 0,0 0,0-1,0 0,0 1,0-1,0 0,0 0,1-1,-1 1,1-1,-1 1,1-1,0 0,0 0,0 0,1 0,-1 0,1 0,0 0,-1 0,1-1,0-18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7:06.3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111 117,'0'-2,"0"0,0 0,-1 0,1-1,-1 1,1 0,-1 0,0 0,0 0,1 0,-1 1,-1-1,1 0,0 0,0 0,-1 1,1-1,-1 1,1-1,-1 1,0 0,1 0,-1-1,0 1,0 0,0 1,0-1,0 0,0 0,0 1,0 0,0-1,0 1,-1 0,1 0,0 0,0 0,0 0,0 0,0 1,0-1,0 1,0 0,0-1,0 1,-1 0,0 3,-1 0,0 0,1 1,0-1,0 1,0 0,0 0,1 0,0 0,0 0,0 1,1-1,0 0,0 1,0-1,1 1,-1 0,2-1,-1 1,0-1,1 1,0-1,0 1,1-1,-1 0,1 0,0 1,1-1,-1 0,1-1,0 1,0 0,1-1,-1 0,1 0,0 0,0 0,0 0,1-1,-1 0,1 0,0 0,0-1,3 2,1-2,0-1,0 1,0-2,0 1,0-1,0-1,0 0,0 0,0 0,0-1,0-1,0 1,-1-2,1 1,-1-1,0 0,0-1,-1 0,1 0,-1 0,0-1,0-1,-1 1,0-1,0 0,0 0,-1 0,0-1,-1 0,0 0,0 0,0-1,-1 1,0-1,-1 0,0-1,-2 5,0 0,-1 0,0-1,0 1,0 0,0 0,-1 1,0-1,0 0,0 0,-1 1,1-1,-1 1,0 0,0 0,-1 0,1 0,-1 1,0-1,0 1,0 0,0 0,-1 0,1 1,-1 0,0 0,0 0,1 0,-1 1,0-1,0 1,-1 1,1-1,0 1,0-1,0 2,0-1,0 0,-1 1,1 0,0 0,0 1,0 0,1-1,-1 1,-3 2,-27 14,5 0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7:26.9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217 7,'4'-5,"3"3,-1 7,-6 8,-8 5,-7 1,-1 1,-3 3,-3 1,-2-2,2-1,1 1,-1-3,3-1,0-2,4 0,3-3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8:50.9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114 138,'-2'0,"0"0,-1 1,1-1,0 0,0 1,0-1,0 1,0 0,-1 0,1 0,1 0,-1 0,0 0,0 0,0 1,0-1,1 0,-1 1,1 0,-1-1,1 1,0 0,0 0,-1 0,1 0,0 0,1 0,-1 0,0 0,1 0,-1 0,1 0,-1 1,1 1,-2 0,-47 198,39-100,27-124,-11-5,1 0,1 0,2 0,0 1,2 0,1 1,1 1,0 0,2 1,1 0,1 2,1 0,1 1,0 0,2 2,0 1,24-15,-43 31,-1-1,0 1,1 0,-1 0,1 0,0 0,-1 0,1 0,0 1,-1-1,1 1,0 0,0 0,0 0,-1 0,1 0,0 1,0-1,-1 1,1-1,0 1,-1 0,1 0,-1 1,1-1,-1 0,0 1,1 0,-1-1,0 1,0 0,0 0,0 0,-1 0,1 0,0 1,-1-1,0 1,1-1,-1 1,0 1,4 12,-1 0,-1 0,0 0,-1 1,-1-1,-1 0,0 1,-1-1,-1 1,0-1,-1 0,-1 0,-2 4,2 26,4-45,-1-1,1 1,0-1,0 1,0 0,-1-1,1 1,0 0,0-1,0 1,0 0,0-1,0 1,1-1,-1 1,0 0,0-1,0 1,0 0,1-1,-1 1,0-1,1 1,-1-1,0 1,1-1,-1 1,1-1,-1 1,1-1,-1 1,1-1,-1 0,1 1,-1-1,1 0,0 1,-1-1,1 0,-1 0,1 0,0 0,-1 1,1-1,0 0,-1 0,1 0,0 0,-1-1,1 1,0 0,-1 0,1 0,-1 0,1-1,0 1,-1 0,1 0,-1-1,1 1,-1-1,1 1,-1 0,1-1,164-175,6 35,-170 140,1-1,-1 1,0-1,1 1,0-1,-1 1,1 0,0 0,0 0,-1 0,1 0,0 0,0 1,0-1,0 0,0 1,0 0,0-1,0 1,1 0,-1 0,0 0,0 1,0-1,0 0,0 1,0-1,0 1,0 0,0-1,0 1,-1 0,1 0,0 1,0-1,-1 0,1 0,-1 1,1-1,-1 1,0-1,1 1,-1 0,0 0,0-1,0 1,0 0,0 0,-1 0,1 0,-1 0,1 2,1 112,-4-102,1 0,0 0,1 0,1 1,0-1,1 0,0 0,1 0,1-1,0 1,1 0,6 8,-1-4</inkml:trace>
  <inkml:trace contextRef="#ctx0" brushRef="#br0" timeOffset="1418.29">1582 82,'-2'-5,"0"0,-1 0,1 1,-1-1,0 1,0-1,0 1,-1 0,1 0,-1 1,0-1,0 1,0 0,-1 0,1 0,-1 0,0 1,1 0,-1 0,0 0,-1 1,1-1,0 1,0 0,-4 0,-4 1,0 0,0 0,1 1,-1 1,0 0,1 1,-1 0,1 1,0 0,0 1,0 0,1 1,-1 1,1 0,1 0,0 1,0 0,0 0,1 2,0-1,1 1,0 0,1 0,0 1,0 0,1 1,1-1,0 1,0 0,-2 12,5-20,-1 1,1 0,0 0,1 0,-1 0,1 0,0 1,0-1,1 0,-1 1,1-1,0 0,1 1,-1-1,1 0,0 0,1 0,-1 1,1-1,0 0,0-1,0 1,1 0,0-1,0 1,0-1,0 0,1 0,0 0,-1 0,1-1,1 0,-1 0,0 0,4 2,4-3,1 0,-1 0,0-1,1-1,-1 0,0-1,1 0,-1-1,0-1,0 1,0-2,0 0,-1 0,1-1,-1-1,0 1,6-6,12-10,0 0,-2-2,-1-1,0-1,10-15,21-40,-57 79,0 1,0-1,0 1,0-1,0 1,0-1,1 1,-1-1,0 0,0 1,0-1,1 1,-1 0,0-1,1 1,-1-1,0 1,1-1,-1 1,1 0,-1-1,1 1,-1 0,1-1,-1 1,1 0,-1 0,1 0,-1-1,1 1,-1 0,1 0,-1 0,1 0,0 0,-1 0,1 0,-1 0,1 0,-1 0,1 0,-1 0,1 1,0-1,-1 0,1 0,-1 1,1-1,-1 0,1 0,-1 1,0-1,1 1,-1-1,1 0,-1 1,0-1,1 1,-1-1,0 1,0-1,1 1,-1-1,0 1,0-1,0 1,0-1,1 1,3 41,-4-40,-1 7,0-1,1 1,0 0,0 0,1-1,0 1,1 0,0-1,0 1,1-1,0 0,0 1,1-1,0-1,0 1,1-1,0 0,0 0,1 0,0 0,0-1,1 0,0 0,33 10,-20-12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7:28.2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110 678,'-77'195,"75"-189,-4 8,1 1,0 0,1 0,0 0,2 0,0 0,0 1,1-1,1 1,1-1,0 1,2 2,-2-15,0 0,0 0,0 0,0 0,1 0,0 0,-1-1,1 1,0-1,0 1,1-1,-1 0,0 1,1-1,-1-1,1 1,0 0,-1-1,1 1,0-1,0 0,0 0,0 0,0 0,0 0,1-1,-1 1,0-1,0 0,0 0,0 0,1-1,1 0,4 0,1-1,-1 0,0-1,-1 0,1 0,0-1,-1 0,0 0,0-1,0 0,2-2,43-43,-1-2,-3-2,-2-2,26-42,-27 37,2 1,-3-1,-3-3,-2-1,-4-2,-2-1,-3-2,4-22,-33 87,1 0,-1 0,0-1,-1 1,1 0,-1-1,0 1,-1 0,1-1,-1 1,0-1,0 1,-1-1,1 1,-1-1,-1 1,1 0,-1-1,0 1,0 0,0 0,-1 0,0 1,0-1,0 0,0 1,-1 0,1 0,-1 0,-1 0,1 4,-1 1,0-1,1 1,-1 0,1 0,-1 0,1 1,-1 0,1 0,0 0,0 0,0 1,0-1,0 1,0 0,1 0,-1 0,1 1,0-1,0 1,0 0,1 0,0 0,-1 0,1 0,0 1,1-1,-1 1,1-1,0 2,-18 44,3 1,2 1,2 0,3 1,2 0,2 0,2 1,3-1,2 1,4 5,2 31,4-1,3 0,5-2,3 0,7 6,-20-62,-2 1,-1 0,-2 0,-1 1,-1-1,-2 1,-1 0,-2 0,-1-17,0-1,-2 1,0-1,-1 0,0 0,-1 0,-1-1,0 0,-1-1,0 0,-1 0,-1-1,0 0,-1-1,0 0,0-1,-1 0,-1-1,1-1,-8 4,18-10,0 0,0 1,0-1,0 0,0 0,-1-1,1 1,-1-1,1 1,-1-1,0 0,1-1,-1 1,0-1,0 1,1-1,-1 0,0-1,0 1,1-1,-1 1,0-1,1 0,-1 0,0-1,1 1,-1-1,1 0,0 0,0 0,0 0,0 0,0-1,0 1,0-1,1 0,0 0,-1 0,1 0,0 0,-1-4,-6-118,10 107,0-8</inkml:trace>
  <inkml:trace contextRef="#ctx0" brushRef="#br0" timeOffset="249.492">222 0,'-4'0,"-3"5,6 2,3-1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7:36.6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72,'-7'23,"1"-1,1 1,1 1,1-1,1 0,1 1,1-1,2 1,2 15,-3-35,0 0,1 0,0 0,0 0,0 0,0 0,1 0,-1-1,1 1,0-1,0 0,0 0,1 0,-1 0,1-1,-1 1,1-1,0 0,0 0,0 0,0-1,0 1,1-1,-1 0,0 0,1 0,-1-1,0 0,1 0,-1 0,1 0,-1-1,0 1,1-1,-1 0,0-1,0 1,0-1,0 1,0-1,0 0,0-1,0 1,0-1,1-1,0 0,0 0,-1-1,1 1,-1-1,0 0,0 0,-1 0,1-1,-1 1,0-1,-1 0,0 0,0 0,0 0,0 0,-1 0,0 0,0-1,-1 1,0 0,0-1,0 1,-1 0,0-1,0 1,0 0,-1 0,0 0,-1 0,1 0,-1 1,0-1,0 1,-1-1,-2-3,3 5,0 0,0 0,0 0,-1 0,1 1,-1-1,0 1,0 0,0 0,0 0,0 1,-1 0,0-1,1 1,-1 1,0-1,0 1,-4-1,-6 4</inkml:trace>
  <inkml:trace contextRef="#ctx0" brushRef="#br0" timeOffset="271.942">423 383,'-5'-20,"4"-15,1-7,6-1,2 2,4 4,0 2,3 8,-1 3,2 2,2-1,4 3,-2 6</inkml:trace>
  <inkml:trace contextRef="#ctx0" brushRef="#br0" timeOffset="1170.905">790 468,'254'-343,"-250"337,1 0,0 0,0 1,0-1,0 1,1 0,0 1,0-1,1 1,-1 1,5-3,-9 7,0 1,-1-1,1 1,-1-1,0 1,1 0,-1-1,0 1,0 0,0 0,0 0,0 0,-1 0,1 0,0 0,-1 0,0 0,1 1,-1-1,0 0,0 0,0 0,-1 0,1 0,0 1,-1-1,0 0,1 3,-28 170,28-173,0 0,0 0,-1 0,1 0,0 0,1 0,-1 0,0 0,1 0,-1 0,1 0,-1 0,1 0,0 0,0-1,0 1,0 0,0 0,0-1,1 1,-1-1,1 1,-1-1,1 0,-1 1,1-1,0 0,-1 0,1 0,0 0,0 0,0-1,0 1,0 0,0-1,0 0,0 1,1-1,75-23,-15-24,-50 35,0 1,1 1,0 0,1 1,0 1,1 0,-1 1,1 1,4-1,-16 7,-1-1,1 1,-1 0,1 1,0-1,-1 1,1-1,-1 1,1 0,-1 1,1-1,-1 0,0 1,1 0,-1 0,0 0,0 0,-1 0,1 1,0-1,-1 1,1 0,-1 0,0 0,0 0,0 0,0 0,-1 0,1 1,-1-1,0 0,0 1,0 0,0-1,-1 1,0-1,1 1,-1 0,0-1,-1 4,19 49,-4-32,1-5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7:34.9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0 646,'1'283,"-1"-276,0 0,1 0,0 0,0-1,1 1,-1 0,1-1,1 0,-1 1,1-1,1 0,-1 0,1 0,0-1,0 1,0-1,1 0,0 0,0-1,0 1,1-1,-3-4,-1 0,1 0,0 0,0-1,-1 1,1-1,-1 1,1-1,0 0,-1 0,1-1,-1 1,0 0,1-1,-1 1,0-1,0 0,0 0,0 0,0 0,-1 0,1 0,0 0,-1-1,0 1,1 0,-1-1,0 1,0-1,-1 0,1-1,6-9,105-208,-102 205,-2-1,0 0,0 0,-2-1,0 0,-1 0,-1-1,1-16,-5 35,0 0,0 0,-1 0,1 0,0 0,0 0,-1 0,1 0,0 0,0 0,-1 0,1 0,0 0,0 0,-1 0,1 0,0 0,0 0,-1 0,1 0,0 0,0 0,-1 0,1-1,0 1,0 0,0 0,-1 0,1 0,0-1,0 1,0 0,0 0,-1-1,1 1,0 0,0 0,0 0,0-1,0 1,0 0,0 0,0-1,0 1,0 0,0 0,0-1,0 1,0 0,0-1,0 1,0 0,-11 23,-2 26,9-36,0-1,1 1,0 0,1 0,0 0,1 0,1 0,0 0,0 0,2 1,2 11,42 121,-36-128</inkml:trace>
  <inkml:trace contextRef="#ctx0" brushRef="#br0" timeOffset="598.944">451 1069,'21'-28,"10"-9,-3-2,-1 0,-2-2,-1-1,-3-1,-1-1,2-13,-13 45,-8 43,-1-26,-1 22,8 100,-6-124,-1 1,1 0,1 0,-1 0,0-1,1 1,0-1,0 1,0-1,0 1,0-1,1 0,-1 0,1-1,0 1,0 0,0-1,0 0,1 1,-1-1,1 0,-1-1,1 1,-1-1,1 0,0 0,0 0,0 0,0 0,4-2,0 0,0-1,-1 0,1 0,-1-1,1 0,-1 0,0-1,0 0,0 0,-1 0,1-1,-1 0,0 0,-1-1,1 0,-1 0,0 0,0 0,-1-1,3-4,-5 8,0 1,-1-1,1 1,0-1,-1 0,1 1,-1-1,0 0,0 0,0 0,0 0,-1 0,1 0,-1-1,0 1,0 0,0 0,0 0,0 0,-1 0,1 0,-1 0,0 0,0 0,0 0,0 0,-1-1,-10-7</inkml:trace>
  <inkml:trace contextRef="#ctx0" brushRef="#br0" timeOffset="837.415">1158 759,'4'9,"3"4</inkml:trace>
  <inkml:trace contextRef="#ctx0" brushRef="#br0" timeOffset="1001.795">1045 279,'0'0</inkml:trace>
  <inkml:trace contextRef="#ctx0" brushRef="#br0" timeOffset="1434.518">1439 308,'55'-34,"-1"-2,-2-2,-1-3,41-43,-30 10,-61 75,0 0,0 0,0 1,0-1,0 1,-1-1,1 0,0 1,-1 0,1-1,-1 1,1-1,-1 1,0 0,0-1,1 1,-1 0,-1-1,1 1,0 0,0-1,-1 1,1-1,0 1,-1 0,0-1,0 1,-24 181,32-72,-1-35,-4 1,-2-1,-5 5,-1-22,1 1,-2 1,-3-1,-3-1,-16 46,26-94,-2 1,0-1,0-1,-1 1,0-1,0 0,-1 0,-1-1,0 0,0 0,-1-1,0 0,0-1,-1 0,0 0,0-1,0 0,-1-1,0 0,0 0,0-1,-1-1,0 0,7-3,1 0,-1-1,0 1,1-1,-1 0,1 0,-1 0,1-1,-1 1,1-1,0 0,0-1,0 1,0-1,0 1,1-1,-1 0,1-1,-1 1,1-1,0 1,1-1,-1 0,1 0,-1 0,1 0,1-1,-1 1,0 0,1-1,0 1,0-1,0 0,1 1,0-1,-1 0,2 1,-1-1,0 0,1 1,0-1,0 1,1-3,7-16,0 0,2 1,0 0,2 0,0 2,1-1,1 2,1 0,1 1,1 0,0 2,1 0,4-1,16-19,107-82,-123 106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7:39.7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0 424,'40'-70,"3"2,3 2,3 2,31-30,-75 89,47-40,-51 44,0 0,0 0,0 1,0-1,1 1,-1-1,0 1,0-1,0 1,1 0,-1-1,0 1,0 0,1 0,-1 0,0 0,0 0,1 0,-1 1,0-1,0 0,1 1,-1-1,0 0,0 1,0 0,0-1,0 1,0 0,1-1,-2 1,1 0,0 0,0 0,0 0,0 0,0 0,-1 0,1 0,-1 0,1 0,0 0,-1 1,0-1,1 0,-1 0,0 0,0 1,12 187,-11-187,0 1,0-1,0 0,1 0,-1 0,0 0,1 0,-1 0,1 0,0-1,0 1,-1 0,1-1,0 0,0 1,0-1,1 0,-1 0,0 0,0 0,1 0,-1-1,0 1,1-1,-1 0,0 1,1-1,-1 0,1 0,-1-1,1 1,-1 0,0-1,1 0,-1 1,0-1,2-1,84-42,-23-5,-51 36,1 1,1 0,0 2,0-1,1 2,1 0,2 1,-19 7,0 0,1 1,-1-1,0 0,1 1,-1 0,1-1,-1 1,1 0,-1 0,1 0,-1 0,0 0,1 0,-1 0,1 0,-1 1,1-1,-1 0,1 1,-1-1,0 1,1 0,-1-1,0 1,0 0,1 0,-1 0,0 0,0 0,0 0,0 0,0 0,0 0,-1 1,1-1,0 0,-1 1,1-1,-1 0,1 1,-1-1,1 1,-3 64,-29 42,30-106,1 0,-1 0,1 1,-1-1,1 0,0 0,0 0,0 0,0 1,0-1,1 0,-1 0,1 0,-1 0,1 0,0 0,0 0,-1 0,2 0,-1 0,0 0,0 0,0-1,1 1,-1 0,1-1,0 1,13 8</inkml:trace>
  <inkml:trace contextRef="#ctx0" brushRef="#br0" timeOffset="431.919">1242 85,'-18'9,"0"1,1 0,0 1,0 1,1 0,1 1,0 1,1 1,0 0,1 0,1 1,1 1,-5 8,15-23,-1 0,1 0,0 0,0 0,0 1,0-1,0 0,0 0,0 1,1-1,-1 0,1 1,0-1,-1 1,1-1,0 0,0 1,1-1,-1 1,1-1,-1 0,1 1,0-1,-1 0,1 0,0 1,1-1,-1 0,0 0,1 0,-1 0,1-1,-1 1,1 0,0-1,0 1,0-1,0 1,0-1,0 0,0 0,0 0,1 0,-1 0,0 0,1-1,-1 1,0-1,1 0,9 0,1-1,-1-1,0 0,0 0,0-1,-1-1,1 0,-1-1,0 0,0 0,0-1,-1-1,0 0,0 0,-1-1,1 0,-2-1,1 0,-2 0,1-1,-1 0,5-9,35-64,-47 83,0-1,1 1,-1 0,0-1,0 1,0-1,1 1,-1 0,0-1,0 1,1 0,-1-1,0 1,1 0,-1-1,0 1,1 0,-1 0,1-1,-1 1,0 0,1 0,-1 0,1 0,-1 0,1-1,-1 1,1 0,-1 0,0 0,1 0,-1 0,1 0,-1 1,1-1,-1 0,1 0,-1 0,0 0,1 0,-1 1,1-1,-1 0,0 0,1 1,-1-1,0 0,1 1,-1-1,0 0,1 1,-1-1,0 0,0 1,0-1,1 1,-1-1,0 0,0 1,0-1,0 1,0-1,0 1,1-1,-1 0,0 1,0-1,-1 1,10 37,-8-34,-1 2,1 0,0-1,0 1,1-1,-1 1,1-1,0 0,1 0,-1 0,1 0,0 0,0 0,1-1,-1 1,1-1,0 0,0 0,0-1,1 1,-1-1,1 0,0 0,0 0,0-1,0 0,1 0,-1 0,0 0,1-1,-1 0,1 0,0-1,-1 0,1 0,2 0,19-4,-2-2</inkml:trace>
  <inkml:trace contextRef="#ctx0" brushRef="#br0" timeOffset="772.082">2005 29,'-24'5,"-18"6,-1 6,1 0,8 2,10 3,14 2,9 2,3 1,3 1,-5 1,-7-5,-2-2,-5-4,-4-5,-5-6,2-3</inkml:trace>
  <inkml:trace contextRef="#ctx0" brushRef="#br0" timeOffset="1138.042">2259 0,'-72'75,"70"-73,1 1,-1 0,1-1,-1 1,1 0,0 0,0 0,1 0,-1 0,0 1,1-1,0 0,0 0,0 0,0 0,0 1,1-1,-1 0,1 0,0 0,0 0,0 0,0 0,0 0,1-1,0 1,-1 0,1-1,0 1,2 1,13 13,-15-16,1 1,-1-1,0 1,0-1,0 1,0 0,0 0,-1 0,1 0,-1 0,1 0,-1 0,0 1,1-1,-1 0,0 1,-1-1,1 1,0-1,-1 1,1-1,-1 1,0 0,0-1,0 1,0 0,-1-1,1 1,0-1,-1 1,0 1,-4 4,-1 0,1 0,-1-1,-1 0,1 0,-1 0,0-1,-1 0,1 0,-1-1,-1 0,1 0,-1-1,-3 2,-6 2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7:42.4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307 733,'-26'6,"1"2,0 0,0 2,1 1,1 0,0 2,0 1,2 1,-1 0,2 2,-6 6,24-21,0 0,0 0,0 0,0 0,0 1,1-1,-1 0,1 1,0-1,-1 1,1-1,0 1,1-1,-1 1,0 0,1 0,0-1,-1 1,1 0,0 0,0 0,1-1,-1 1,1 0,-1-1,1 1,0 0,0-1,0 1,0-1,0 1,1-1,-1 1,1-1,0 0,0 0,-1 0,1 0,0 0,1 0,-1 0,0-1,1 1,-1-1,0 0,1 0,2 1,6 0,1 0,-1-1,1-1,0 0,-1-1,1 0,0 0,-1-1,0-1,1 0,-1-1,0 0,-1 0,1-1,-1-1,0 0,0 0,0-1,-1 0,2-2,9-10,-1 0,-1-1,0-2,-2 1,0-2,-1 0,-2-1,0 0,-2-1,4-14,1 1,-1 0,-2 0,-2-2,-2 1,-1-2,-2 1,-2-1,-2-12,-1 43,-1-1,0 1,0-1,-1 1,-1 0,0 0,0-1,-1 1,0 0,-1 1,0-1,-1 1,0 0,-4-7,7 15,1 1,0-1,0 0,-1 0,1 1,0-1,-1 1,1 0,0-1,-1 1,1 0,-1 0,1 0,-1-1,1 2,0-1,-1 0,1 0,-1 0,1 1,-1-1,1 1,0-1,-1 1,1-1,0 1,0 0,0 0,-1-1,1 1,0 0,0 0,0 0,0 0,0 1,0-1,1 0,-1 0,0 1,-28 50,17-11,1-1,2 1,2 1,2 0,2 9,2-34,0-1,2 1,0 0,1-1,0 1,2-1,0 0,1 0,0 0,1 0,1-1,2 3,-4-10,-1 0,1-1,0 0,0 0,1 0,0-1,0 0,1 0,-1 0,1-1,1 0,-1-1,1 1,-1-1,1-1,0 0,1 0,-1 0,0-1,1 0,0-1,-1 0,1 0,1-1,4-2,0-1,0 0,-1-2,1 1,-1-2,0 0,0 0,-1-1,0-1,0 0,-1 0,0-1,0-1,-1 0,0 0,-1-1,0 0,2-5,6-3,2 9,-18 35,-1-23,-1 3,-1 0,1 0,1 0,-1 0,1 0,-1 0,2 0,-1 0,0 0,1 0,0 0,0 0,1 0,-1-1,1 1,0 0,0-1,1 1,-1-1,1 0,0 0,0 0,0 0,1 0,-1-1,1 0,0 1,4 1,-1-2,0 0,1-1,-1 0,1 0,-1-1,1 0,-1-1,1 1,0-1,-1-1,1 1,-1-1,1-1,-1 1,1-1,-1-1,0 1,0-1,6-4,118-84,-12-15,-118 104,1 1,0 0,0 0,0 0,0 0,0 0,0 1,0-1,0 0,0 1,0 0,0-1,0 1,0 0,0 0,0 0,0 1,1-1,-1 0,0 1,0-1,0 1,0 0,0-1,0 1,0 0,-1 0,1 1,0-1,0 0,-1 1,1-1,-1 1,1-1,-1 1,0-1,0 1,1 0,-1 0,0 0,-1 0,1 0,0 0,0 0,-1 0,0 0,1 0,-1 0,0 0,0 0,0 1,18 119,-18-117,0-1,0 1,-1 0,1 0,-1-1,0 1,-1-1,1 1,-1-1,1 1,-2-1,1 0,0 0,-1 0,1 0,-1 0,0-1,-1 1,1-1,-1 0,1 0,-1 0,0 0,0-1,0 0,3-1,0 0,0 0,0 0,0 0,0-1,0 1,0 0,0-1,-1 1,1-1,0 0,0 1,-1-1,1 0,0 1,-1-1,1 0,0 0,-1 0,1 0,0-1,0 1,-1 0,1 0,0-1,0 1,-1-1,1 1,0-1,0 0,0 1,0-1,0 0,0 0,0 0,0 1,0-1,0 0,0 0,1-1,-1 1,0 0,1 0,-1 0,1 0,-1-1,1 1,-1 0,1-1,4-1,1-1,-1 1,1-1,-1 1,1 1,0-1,0 1,1 0,-1 0,0 0,1 1,-1 0,1 0,-1 0,1 0,0 1,-1 0,1 1,1-1,-2 0,173 0,-164-3,1-1,-1-1,0 0,0-1,-1 0,1-1,-2-1,1 0,-1 0,0-1,-1-1,0 0,0-1,-1 0,6-9,8-5,80-122,-91 128,-2 0,0-1,-2-1,0 0,-1 0,-1-1,-1 0,-1 0,-1-1,-1 1,-1-1,-1-9,-1 33,-1 0,0 0,1 0,-1-1,0 1,0 0,0 0,1-1,-1 1,0-1,0 1,0-1,0 1,0-1,0 1,0-1,-1 0,1 1,0-1,0 0,0 0,0 0,0 0,0 0,0 0,-1 0,1-1,0 1,0 0,0-1,0 1,0 0,0-1,0 1,0-1,0 0,0 1,0-1,1 0,-1 1,0-1,0 0,1 0,-1 0,0 0,1 0,-1 0,1 0,-1 0,1 0,-1 0,1 0,0 0,0 0,-1 0,1 0,0 0,0-1,0 1,0 0,0 0,1 0,-1 0,0 0,0 0,1 0,-1 0,1-1,-12 24,1 0,1 0,2 1,0 0,1 1,1-1,-1 22,5-39,-5 33,2 1,2-1,1 1,2-1,2 1,2 3,0-17,2-1,0 0,2 0,1-1,1 0,9 13,-21-34,-3-10</inkml:trace>
  <inkml:trace contextRef="#ctx0" brushRef="#br0" timeOffset="255.212">1633 451,'39'-9,"41"-4,11 1,-4 2,-12 3,-15 3,-12 1,-9 2,-7 1,-4 5,-7 2</inkml:trace>
  <inkml:trace contextRef="#ctx0" brushRef="#br0" timeOffset="437.111">872 112,'5'5,"1"6,5 2,0 3,-2-2</inkml:trace>
  <inkml:trace contextRef="#ctx0" brushRef="#br0" timeOffset="3883.736">2424 621,'4'7,"0"0,0 0,-1 1,0-1,0 1,-1 0,0 0,-1 0,1 0,-1 0,-1 0,0 1,0-1,-1 5,1 2,0 62,-12-69,3-31,9 5,1-1,1 1,0 0,2 0,0 0,1 0,0 1,2-1,2-2,-9 17,0 1,0 0,1-1,-1 1,1-1,0 1,0 0,0-1,0 1,0 0,0 0,0 0,1 0,-1 0,1 0,0 0,-1 0,1 1,0-1,0 1,0-1,0 1,1 0,-1 0,0 0,0 0,1 0,-1 0,0 0,1 1,-1 0,1-1,-1 1,1 0,-1 0,1 0,-1 0,0 1,1-1,1 1,43 63,-35-50</inkml:trace>
  <inkml:trace contextRef="#ctx0" brushRef="#br0" timeOffset="4468.363">2847 649,'0'14,"5"5,1 4,0-2</inkml:trace>
  <inkml:trace contextRef="#ctx0" brushRef="#br0" timeOffset="4719.85">2847 451,'0'0</inkml:trace>
  <inkml:trace contextRef="#ctx0" brushRef="#br0" timeOffset="5182.232">3101 84,'17'40,"-2"0,-1 1,-3 0,-1 1,-2 1,-2-1,-2 1,-1 26,-18 153,13-160,4-62,0 0,0 0,0 0,0 0,0 0,-1 0,1-1,0 1,0-1,0 1,0-1,-1 0,1 0,0 0,-1 0,1 0,-1 0,1 0,-1 0,1-1,-1 1,0 0,0-1,1 1,-1-1,0 0,0 1,-1-1,2-1,2-2,16-16,2 1,0 1,1 2,0 0,2 1,0 1,1 2,0 0,1 2,0 1,10-2,-35 10,1 1,-1 0,1-1,-1 1,1 0,-1 0,1 0,0 0,-1 1,1-1,0 1,0-1,-1 1,1 0,0 0,0 0,0 1,-1-1,1 1,0 0,-1-1,1 1,0 0,-1 0,1 1,-1-1,0 0,1 1,-1 0,0-1,0 1,0 0,0 0,0 0,0 1,-1-1,1 0,-1 1,1-1,-1 1,0-1,0 1,0-1,0 1,-1 0,1-1,-1 1,0 0,1 0,-1 0,-1 0,-3 10,-2-1,1 0,-2 0,0-1,0 1,-1-1,0-1,-1 0,0 0,-1 0,0-1,0-1,-1 0,0 0,0-1,-1 0,0-1,0-1,-1 0,0 0,1-1,-1-1,-12 2,-49-7,56-3</inkml:trace>
  <inkml:trace contextRef="#ctx0" brushRef="#br0" timeOffset="5472.646">3637 621,'29'19,"14"6,5-5,-2-12,-2-11,-10-11,-6-2,-8-3,-1 1,-5-1,-5-2,-3-3,-4 4</inkml:trace>
  <inkml:trace contextRef="#ctx0" brushRef="#br0" timeOffset="5801.981">4173 0,'10'29,"8"23,0 9,-2-2,-4-7,-4-6,-3-7,-8-5,-3-4,-1-1,1-2,2 0,1 0,1 0,2 0,-5 1,-1-5</inkml:trace>
  <inkml:trace contextRef="#ctx0" brushRef="#br0" timeOffset="6032.442">4089 338,'24'10,"22"3,8-1,0-2,-4-3,-7-3,-5-2,-4-1,-4-1,-1 0,-7-1</inkml:trace>
  <inkml:trace contextRef="#ctx0" brushRef="#br0" timeOffset="6217.048">4624 592,'0'0</inkml:trace>
  <inkml:trace contextRef="#ctx0" brushRef="#br0" timeOffset="6367.878">4653 254,'0'0</inkml:trace>
  <inkml:trace contextRef="#ctx0" brushRef="#br0" timeOffset="6734.153">4879 366,'0'11,"0"-1,0 1,1-1,0 1,1-1,0 0,1 1,0-1,0 0,1-1,0 1,1-1,0 1,1-1,0-1,0 1,1-1,0 0,0-1,1 0,0 0,0 0,2 0,-7-6,0 0,-1 0,1 0,0 0,0 0,0-1,0 1,0-1,1 0,-1 1,0-2,0 1,0 0,0-1,0 1,0-1,0 0,0 0,0 0,0 0,-1-1,1 1,0-1,-1 1,1-1,-1 0,0 0,1 0,-1-1,0 1,0 0,-1-1,1 1,0-1,2-4,0 0,-1 0,0 0,0 0,0 0,-1 0,0-1,-1 1,1-1,-2 1,1-1,-1 0,0 0,0 4,0 0,-1 0,1 0,-1 0,0 1,0-1,0 0,0 1,-1-1,1 1,-1-1,0 1,0 0,0-1,-1 1,1 0,-1 1,0-1,0 0,0 1,0-1,0 1,0 0,0 0,-1 0,1 1,-1-1,0 1,1 0,-1 0,0 0,0 1,1-1,-1 1,0 0,0 0,0 0,0 0,0 1,1-1,-4 2,-67 27,55-18</inkml:trace>
  <inkml:trace contextRef="#ctx0" brushRef="#br0" timeOffset="7168.146">5246 536,'4'-8,"1"1,-1 0,1 0,1 0,-1 1,1-1,0 1,0 1,1-1,0 1,0 0,0 1,1 0,-1 0,4-1,-8 5,-1 1,1-1,0 1,-1-1,1 1,0 0,-1 0,1 0,-1 0,0 1,1-1,-1 1,0-1,0 1,0 0,0 0,0 0,0 0,0 0,-1 0,1 1,-1-1,0 0,2 3,21 24,-17-25,0-1,0 0,1 0,-1 0,1-1,0 0,0 0,-1-1,1 0,0 0,0-1,0 0,0-1,0 1,0-1,0-1,0 0,-1 0,1 0,-1-1,1 0,-1-1,0 0,0 0,0 0,-1-1,0 0,0 0,0 0,0-1,1-2,17-16,-12 14,-2 0,1 0,-2-2,1 1,-1-1,-1 0,0-1,2-6,-1-4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1:34.0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592 207,'-44'95,"-157"412,78-266,340-639,-186 328,4 2,2 1,7-4,26-36,-69 107,1 0,-1 0,0 0,0 1,0-1,0 0,0 0,0 1,0-1,0 1,0-1,0 1,0-1,0 1,0-1,0 1,0 0,-1 0,1-1,0 1,0 0,-1 0,1 0,-1 0,1 0,-1 0,1 0,-1 0,1 0,-1 0,0 0,0 0,1 0,-1 0,0 0,0 1,0-1,0 0,0 0,-1 0,1 0,0 0,0 0,-1 0,1 0,-1 0,1 0,-1 0,1 1,0 0,-3 449,3-299,0-151,0 1,-1-1,1 0,0 1,0-1,0 1,0-1,0 0,0 1,0-1,1 1,-1-1,0 0,1 1,-1-1,1 0,-1 0,1 1,0-1,0 0,-1 0,1 0,0 0,0 0,0 0,0 0,0 0,0 0,0 0,1-1,-1 1,0 0,0-1,1 1,-1-1,0 1,1-1,-1 0,0 0,1 1,-1-1,1 0,-1 0,0 0,1-1,-1 1,1 0,-1 0,0-1,1 1,-1-1,0 1,0-1,1 1,-1-1,0 0,0 0,0 0,0 0,0 0,0 0,0 0,0 0,0 0,0 0,0-1,86-155,-54 84,146-280,-124 256,-54 125,-39 186,32-175,2 0,1 0,2 1,4 29,-2 5,-1-68,0 1,0-1,1 1,0-1,0 1,0-1,1 1,0-1,0 0,0 0,1 0,0 0,1 2,8 5</inkml:trace>
  <inkml:trace contextRef="#ctx0" brushRef="#br0" timeOffset="699.722">1439 658,'-5'11,"0"0,0 0,1 1,1 0,0 0,1 0,0 0,0 0,1 1,1-1,0 0,1 1,2 11,-2-21,0-1,-1 1,1 0,0-1,0 1,1-1,-1 1,1-1,-1 1,1-1,0 0,-1 0,1 0,0 0,0 0,1 0,-1-1,0 1,1-1,-1 1,1-1,-1 0,1 0,-1 0,1 0,0-1,0 1,-1-1,1 1,0-1,0 0,0 0,-1 0,1-1,0 1,0-1,-1 1,1-1,0 0,1-1,7-1,-1-1,1-1,-1 0,0 0,0-1,-1 0,0-1,0 0,4-4,-6 3,-1 0,0 0,0-1,-1 0,0 0,0 0,-1 0,-1-1,0 1,0-1,0 0,-1 0,-1 0,0 0,0-1,-1 1,0 0,-1 0,-1-5,0 10,0 1,0-1,0 1,-1 0,0 0,0 0,0 0,0 1,-1-1,1 1,-1 0,0 0,0 0,0 0,0 1,0-1,-1 1,1 0,-1 1,1-1,-1 1,0 0,0 0,0 0,1 1,-1 0,0-1,0 2,0-1,0 1,0-1,1 1,-1 1,0-1,1 1,-1 0,1 0,-1 0,1 0,0 1,0 0,0 0,0 0,1 0,-1 0,1 1,-1 0,-20 20,5 0</inkml:trace>
  <inkml:trace contextRef="#ctx0" brushRef="#br0" timeOffset="1290.763">1835 912,'40'-82,"5"3,39-54,-61 112,-12 45,-12 9,-1-28,1-1,0 1,1-1,-1 1,1-1,0 1,0 0,0-1,1 1,-1-1,1 1,0-1,1 1,-1-1,1 0,0 1,0-1,0 0,0 0,1-1,0 1,0 0,0-1,3 4,-1-7,-1 0,1 0,0 0,-1 0,1-1,0 1,-1-1,1 0,-1-1,1 1,-1-1,0 0,1 0,-1 0,0-1,0 1,-1-1,1 0,0 0,-1 0,0-1,0 1,0-1,0 0,0 0,10-9,100-86,-112 100,1-1,-1 0,0 1,0-1,1 1,-1-1,0 1,0 0,0-1,0 1,0 0,0 0,0 0,0 0,0 0,0 0,0 0,0 0,-1 0,1 0,0 1,-1-1,1 0,-1 0,0 1,1-1,-1 0,0 0,0 1,0-1,1 0,-1 1,-1-1,1 0,0 1,0-1,0 0,-1 1,1-1,-1 0,1 0,-1 1,1 2,13 125,-8-108</inkml:trace>
  <inkml:trace contextRef="#ctx0" brushRef="#br0" timeOffset="1671.706">2624 800,'15'-1,"0"-1,0 0,0-1,-1-1,1 0,-1-1,0-1,0 0,-1-1,1 0,-2-1,1 0,-1-1,0-1,-1 0,7-8,-16 16,0 0,0-1,0 1,-1 0,1-1,-1 1,0-1,0 0,0 1,0-1,0 0,0 0,-1 0,0 1,1-1,-1 0,0 0,0 0,-1 0,1 0,0 0,-1 1,0-1,0 0,0 0,0 1,0-1,0 1,-1-1,1 1,-1-1,0 1,0 0,1 0,-2 0,1 0,0 0,0 0,0 0,-1 1,1-1,-1 1,0 0,1 0,-1 0,0 0,0 0,1 0,-1 1,0 0,0-1,0 1,0 0,0 0,1 1,-1-1,0 0,0 1,0 0,1 0,-1 0,-2 1,-6 3,-1 1,1 1,0 0,0 1,1 0,0 0,1 1,0 1,0-1,1 1,0 1,1 0,0 0,0 0,2 1,-1 0,1 0,-1 6,5-13,0 0,0 0,1 0,0 0,0 0,0 0,0 0,1 0,0 0,0 0,0 0,1 0,0 0,0 0,0-1,0 1,1-1,-1 0,1 0,0 0,0 0,1 0,-1 0,1-1,0 0,0 0,0 0,0 0,1 0,-1-1,1 0,0 0,-1 0,1-1,0 1,0-1,0 0,0-1,4 1,17 2</inkml:trace>
  <inkml:trace contextRef="#ctx0" brushRef="#br0" timeOffset="2067.563">3104 912,'142'-157,"-143"158,1-1,0 1,-1 0,1 0,0 0,0-1,0 1,0 0,0 0,0 0,0 0,0 0,0 0,0-1,0 1,0 0,0 0,1 0,-1 0,0-1,1 1,-1 0,1 0,-1-1,1 1,-1 0,1-1,-1 1,1 0,0-1,-1 1,1-1,0 1,0-1,-1 1,1-1,0 0,0 1,0-1,-1 0,1 1,0-1,0 0,0 0,0 0,0 0,-1 0,1 0,0 0,0 0,0 0,0-1,0 1,-1 0,1-1,0 1,0 0,0-1,-1 1,1-1,0 1,-1-1,1 1,0-1,-1 0,1 1,-1-1,1 0,-1 1,1-1,2 13,-2-8,-1-1,1 1,0-1,1 1,-1-1,1 0,-1 1,1-1,0 0,0 0,1 0,-1-1,0 1,1 0,0-1,0 0,-1 0,1 0,0 0,1 0,-1 0,0-1,1 1,-1-1,0 0,1 0,-1 0,1-1,0 1,-1-1,1 0,-1 0,1 0,0 0,-1-1,2 0,6-2,1 0,-1-1,-1 0,1-1,-1 0,0 0,0-1,0-1,-1 0,0 0,0-1,-1 0,0 0,0-1,-1 0,0 0,0-1,-1 0,-1 0,8-14</inkml:trace>
  <inkml:trace contextRef="#ctx0" brushRef="#br0" timeOffset="2305.374">3895 150,'-10'34,"-3"34,1 12,7-4,5-10,1-12,2-9,5-8,0-6,0-3,-3-1,4-6,0-1,-2 0,-2-2</inkml:trace>
  <inkml:trace contextRef="#ctx0" brushRef="#br0" timeOffset="2471.935">3555 517,'53'-10,"27"-2,5-1,-3 3,-10 4,-13 6,-11 4,-15 2</inkml:trace>
  <inkml:trace contextRef="#ctx0" brushRef="#br0" timeOffset="3535.849">4769 489,'-4'15,"-1"0,2-1,0 1,1 1,0-1,2 0,0 1,0-1,1 0,1 0,1 0,0 0,1 0,0 0,4 6,-6-19,0 1,0-1,1 0,-1 0,1 0,0 0,-1 0,1 0,0-1,0 0,0 1,0-1,0 0,0-1,1 1,-1 0,0-1,0 0,0 0,1 0,-1 0,0 0,0-1,1 1,-1-1,0 0,0 0,0 0,0 0,0-1,0 1,0-1,-1 1,1-1,0 0,-1 0,1-1,-1 1,0 0,0-1,0 0,0 1,0-1,-1 0,1 0,-1 0,0 0,0 0,0 0,0 0,0 0,-1 0,1-1,-1 1,0-1,5-12,0 0,-2-1,0 0,-1 0,0 1,-2-1,0 0,0 0,-2 0,0 0,-1 0,-4-12,5 23,1 1,-1-1,0 1,0-1,-1 1,1 0,-1 0,0 0,-1 0,1 0,-1 1,0 0,0 0,0 0,-1 0,1 0,-1 1,0 0,0 0,0 0,0 1,-1 0,1 0,-1 0,0 0,-1 1,-1 8,32 1,-6-10,0-1,-1-1,1 0,-1-1,0-1,0 0,-1-2,0 0,0 0,-1-2,0 0,0-1,-1 0,-1-1,0 0,-1-1,0-1,-1 0,9-15,89-136,-109 164,0 1,1-1,-1 0,0 1,0-1,1 0,-1 1,0-1,1 1,-1-1,1 0,-1 1,0-1,1 1,-1-1,1 1,0 0,-1-1,1 1,-1 0,1-1,0 1,-1 0,1-1,0 1,-1 0,1 0,0 0,-1 0,1 0,0 0,0 0,-1 0,1 0,0 0,-1 0,1 0,0 0,-1 1,1-1,0 0,-1 0,1 1,-1-1,1 1,0-1,-1 0,1 1,-1-1,1 1,-1-1,1 1,-1-1,0 1,1 0,-1-1,0 1,1 0,-1 0,8 46,-7-37,20 149,8 0,18 44,36 226,-80-412,-1 0,0-1,-1 1,-1 0,0 0,-2 0,1 0,-2-1,-1 1,0-1,-1 0,0 0,-1 0,-1-1,-1 0,-3 5,8-17,0 1,-1-1,0 0,0 0,0 0,0 0,0-1,0 1,-1-1,1 0,-1 0,0-1,0 0,1 0,-1 0,0 0,0 0,0-1,0 0,0 0,0-1,0 1,1-1,-1 0,0 0,0-1,1 1,-1-1,0 0,1-1,0 1,0-1,0 1,0-1,0-1,0 1,-1-2,-4-13,1 0,0-1,2 1,0-1,2 0,0-1,1 1,0-1,2 0,0 1,2-1,0 0,1 1,1-1,1 1,0-1,2 1,0 1,1-1,7-12,-5 11,0 0,1 1,1 0,1 0,1 2,0-1,2 1,9-9</inkml:trace>
  <inkml:trace contextRef="#ctx0" brushRef="#br0" timeOffset="4022.89">6067 658,'-4'33,"-3"22,6 0,3-8</inkml:trace>
  <inkml:trace contextRef="#ctx0" brushRef="#br0" timeOffset="4268.072">6067 263</inkml:trace>
  <inkml:trace contextRef="#ctx0" brushRef="#br0" timeOffset="4567.584">6294 912,'77'-299,"-73"285,-3 9,0 0,1-1,-1 1,1 0,0 0,0 0,1 1,-1-1,1 0,0 1,1 0,-1-1,1 1,2-2,-5 6,0 0,0 1,0-1,0 0,0 1,0-1,0 1,0-1,0 1,0 0,0-1,0 1,0 0,0 0,-1-1,1 1,0 0,-1 0,1 0,-1 0,1 0,-1 0,1 0,-1 0,1 0,-1 0,0 0,0 0,0 0,0 0,1 0,-1 1,-1-1,1 0,0 0,0 0,0 0,1 4,2 9,-2-2,1-1,0 0,1 0,0 0,1 0,0 0,0 0,1-1,1 0,0 0,0-1,1 1,3 2,-7-10,0-1,-1 1,1-1,0 1,0-1,0 0,0 0,0 0,0-1,0 1,0-1,1 1,-1-1,0 0,0 0,0-1,1 1,-1-1,0 1,0-1,0 0,0 0,0-1,0 1,-1 0,1-1,0 0,0 0,-1 0,0 0,1 0,1-2,66-83,-16-47,-52 115</inkml:trace>
  <inkml:trace contextRef="#ctx0" brushRef="#br0" timeOffset="5270.476">6942 743,'45'-26,"-2"-2,0-2,-3-1,23-23,-13-19,-49 72,0-1,0 1,0-1,-1 0,1 1,0-1,-1 0,1 1,-1-1,0 0,1 0,-1 0,0 1,0-1,0 0,-1 0,1 0,0 1,-1-1,1 0,-1 0,1 1,-1-1,0 0,0 1,0-1,0 1,0-1,0 1,0-1,0 1,0 0,-1-1,1 1,-1 0,1 0,-1 0,1 0,-1 1,0-1,1 0,-1 1,0-1,1 1,-2-1,-6 1,-1 0,0 1,1 1,-1-1,0 1,1 1,0 0,0 0,0 1,0 0,0 0,1 1,0 0,0 1,0 0,0 0,1 1,0 0,3-4,-7 6,1 0,0 1,0 0,1 0,1 1,0 0,0 0,1 1,0 0,-2 9,6-16,1 0,1 0,-1 0,1 0,0 0,0 0,0 0,0 0,1 1,0-1,0 0,1 0,0 1,-1-1,2 0,-1 0,0 0,1 0,0 0,0 0,1-1,0 1,-1-1,1 1,1-1,-1 0,0 0,5 3,0-3,0 1,0-2,1 1,0-1,0 0,0-1,0 0,0 0,0-1,0-1,0 1,1-1,-1-1,0 0,5-1,12 1,0 0,-1-2,1 0,-1-2,1-1,-2 0,1-2,-1-1,0-1,-1-1,0-2,-1 0,0-1,-1-1,-1 0,0-2,-1-1,-1 0,-1-1,4-7,-8 11,-7 9,1-1,-1 1,1-1,-2 0,1-1,-1 1,0-1,-1 0,0 0,0 0,-1-1,0 1,0-1,-1 0,0 0,-1 0,0 0,0 0,-1 0,0 0,0 0,-1-1,-1-2,0 9,1 1,0 0,-1-1,0 1,1 0,-1 0,0 0,0 1,0-1,-1 0,1 1,0-1,0 1,-1 0,1-1,-1 1,1 1,-1-1,0 0,1 0,-1 1,0 0,1-1,-1 1,0 0,0 1,1-1,-1 0,0 1,1-1,-2 1,-81 30,75-27,1 0,-1 1,1 0,0 1,0 0,1 0,-1 0,1 1,1 1,-1-1,2 1,-1 0,1 1,0 0,0 0,1 0,-2 5,7-11,1 0,-1 0,0 0,0-1,1 1,0 0,0-1,-1 1,2 0,-1-1,0 1,0-1,1 1,-1-1,1 0,0 0,0 0,0 0,0 0,0 0,0 0,0 0,1-1,-1 1,0-1,1 0,-1 0,1 0,0 0,-1 0,1-1,0 1,0-1,0 1,-1-1,1 0,0 0,0 0,-1-1,1 1,2-1,17 4,12 3,-27-7,1 1,-1 0,0 1,0 0,1 0,-1 0,0 1,0 0,-1 0,1 1,0 0,-1 0,1 1,-1 0,0 0,0 0,-1 0,1 1,-1 0,0 1,0-1,-1 1,0 0,0 0,0 0,0 0,1 6,0 71,-6-72,1 0,0-1,1 1,0 0,1 0,0-1,0 1,1-1,0 0,4 6,4 4</inkml:trace>
  <inkml:trace contextRef="#ctx0" brushRef="#br0" timeOffset="6018.748">8269 37,'-4'-22,"5"27,2 306,-31-43,1-122,26-144,1 2,0 0,-1-1,1 1,-1-1,0 1,0-1,0 0,-1 1,1-1,-1 0,0 0,0 0,0 0,0 0,0 0,-1-1,1 1,-1 0,-7-1</inkml:trace>
  <inkml:trace contextRef="#ctx0" brushRef="#br0" timeOffset="6284.649">7902 489,'43'5,"34"1,8 0,-5-1,-12-2,-12 0,-12-2,-7-1,-6 0,-3 0,-2 4,0 2,0 0,-5-1</inkml:trace>
  <inkml:trace contextRef="#ctx0" brushRef="#br0" timeOffset="6504.649">8749 573,'-5'34,"4"16,6-1,7-9,2-11</inkml:trace>
  <inkml:trace contextRef="#ctx0" brushRef="#br0" timeOffset="6655.526">8720 207,'0'0</inkml:trace>
  <inkml:trace contextRef="#ctx0" brushRef="#br0" timeOffset="7054.392">9257 489,'-11'7,"-6"0,0 1,1 1,0 1,0 1,1 0,1 0,0 2,1 0,0 0,1 1,0 1,1 0,1 0,-2 5,11-18,0 0,0 1,0-1,0 0,1 1,-1-1,1 1,-1-1,1 1,0-1,0 1,0 0,0-1,1 1,-1-1,1 1,-1-1,1 0,0 1,0-1,0 0,0 1,0-1,1 0,-1 0,1 0,-1 0,1 0,0 0,0-1,0 1,0 0,0-1,0 0,0 1,0-1,1 0,-1 0,0 0,3 0,0 1,1-1,0 0,0 0,0-1,0 1,0-1,0-1,0 1,0-1,0 0,0 0,0-1,0 0,-1 0,1 0,-1 0,1-2,184-145,-170 133,-18 12,1 0,0 0,0 1,0 0,0-1,0 1,1 0,-1 1,1-1,0 0,0 1,0 0,0 0,0 0,0 1,0-1,1 1,-1 0,1 0,-1 1,1-1,-1 1,1 0,-1 0,1 1,-1-1,1 1,-1 0,1 0,-1 0,0 1,0 0,4 2,48 64,24 19,-72-81,0-1,1-1,0 0,0 0,0 0,0-1,0-1,1 1,-1-2,4 1,9 0</inkml:trace>
  <inkml:trace contextRef="#ctx0" brushRef="#br0" timeOffset="9324.768">0 1251,'255'1,"-83"25,396-26,331 1,-703 27,63-28,-55-28,377 28,-185-1,-170-26,430 27,-342-30,94 2,-339 29,150-12,-162 3,-1 3,1 2,49 4,73-3,43-27,331 29,-288-28,102 28,-110-28,-164 28,116-11,-120 0,1 4,-1 4,57 6,-13-2,364-1,-237-29,78 1,-1 29,-313-1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1:51.9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1,'0'1,"0"-1,0 1,1-1,-1 1,0-1,0 0,1 1,-1-1,1 1,-1-1,0 1,1-1,-1 0,1 1,-1-1,1 0,-1 0,1 1,-1-1,1 0,-1 0,1 0,-1 1,1-1,-1 0,1 0,-1 0,1 0,0 0,-1 0,1 0,-1 0,1 0,-1-1,1 1,-1 0,1 0,-1 0,1-1,-1 1,1 0,-1 0,1-1,-1 1,1-1,-1 1,0 0,1-1,-1 1,0-1,1 1,-1-1,0 1,1-1,-1 1,0-1,0 1,5 51,-5 264,-30-86,25-151,-1-59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1:52.5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58,'0'0,"-1"-1,1 1,0 0,-1-1,1 1,0-1,-1 1,1-1,0 1,0-1,0 0,-1 1,1-1,0 1,0-1,0 1,0-1,0 1,0-1,0 0,0 1,0-1,0 1,0-1,1 1,-1-1,0 0,0 1,0-1,1 1,-1-1,0 1,1 0,-1-1,0 1,1-1,-1 1,1-1,-1 1,1 0,-1-1,1 1,-1 0,1 0,-1-1,1 1,-1 0,1 0,-1 0,1 0,-1 0,1-1,0 1,-1 0,1 0,-1 0,1 1,-1-1,2 0,38-6,-39 6,314-29,-118 47,-184-15,1-1,0 0,0 0,0-1,0-1,0 0,0-1,0-1,0 0,5-2,-1-3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1:52.9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85,'5'3,"0"-1,0 1,0-1,0 0,0 0,0-1,0 0,1 0,-1 0,1 0,-1-1,1 0,-1 0,0 0,1-1,-1 0,1 0,-1 0,0-1,1 0,22-2,220-31,73 34,-309 0,0-2,-1 1,1-2,-1 1,0-1,0-1,0 0,-1-1,4-2,8-7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1:53.5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46,'197'-12,"-120"2,0 3,1 4,63 5,-32-1,-24-12,-61 5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4:50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355 27,'-15'-6,"0"1,-1 1,0 0,0 1,0 1,0 0,-1 1,1 1,-2 1,8 0,-1 2,1-1,1 1,-1 1,0 0,1 0,0 1,0 0,0 0,0 1,1 0,0 1,0 0,1 0,0 0,0 1,1 0,0 1,0-1,1 1,0 0,1 1,-4 8,7-10,0-1,0 1,1 0,0 0,0-1,1 1,-1 0,2-1,-1 1,1-1,0 1,1-1,0 0,0 0,1 0,-1 0,1-1,1 1,-1-1,1 0,0-1,1 1,-1-1,1 0,0 0,1 0,-1-1,1 0,0-1,0 1,0-1,0-1,5 2,2 2,0-1,0-1,1 0,-1-1,1-1,0 0,0-1,0 0,0-1,0-1,0-1,6-1,4-3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1:54.0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1,'5'4,"6"3,6-1,5-2,3 0,-1 3,-2 1,1-2,2-1,1-1,1-2,0-1,1-1,1 0,-1-1,-4 1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1:57.9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1,'5'0,"6"0,6 0,5 0,3 0,3 0,1 0,1 0,-1 0,0 0,1 0,-2 0,1 0,-5 0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1:59.3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12,'5'0,"6"0,6 0,6 0,2 0,3 0,1 0,0 0,1 0,-1 0,0 0,0 0,0 0,-1 0,0 0,-4-5,-7-1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03.1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459 26,'16'-6,"0"1,1 1,-1 0,1 2,0 0,0 0,0 2,0 0,0 1,0 1,0 0,0 1,2 2,-18-5,0-1,-1 1,1 0,0 0,0 0,-1 0,1 0,0 0,0 0,0 0,-1 0,1 0,0 0,0 0,-1 0,1 1,0-1,0 0,-1 1,1-1,0 0,-1 1,1-1,0 1,-1-1,1 1,-1-1,1 1,-1 0,1-1,-1 1,1 0,-1-1,0 1,1 0,-1 0,0-1,0 1,1 0,-1 0,0-1,0 1,0 0,0 0,0 0,0-1,0 1,0 0,0 0,-1-1,1 1,0 0,0 0,-1-1,1 1,0 0,-1 0,1-1,-1 1,1-1,-1 1,1 0,-1-1,1 1,-1-1,0 1,1-1,-1 0,0 1,0-1,-133 19,51-4,47-10,-1 1,1 2,0 2,1 1,0 2,-1 2,34-15,0 1,0-1,-1 1,1 0,0 0,0 0,0 0,0 0,0 0,0 0,0 1,0-1,0 1,1-1,-1 1,1 0,-1 0,1 0,-1 0,1 0,0 0,0 0,0 0,0 0,1 0,-1 0,0 1,1-1,0 0,-1 1,1-1,0 0,0 1,0-1,1 0,-1 1,1-1,-1 0,1 0,0 1,-1-1,1 0,0 0,1 0,-1 0,0 0,1 0,-1 0,2 1,14 7,1-1,0-1,0-1,1 0,0-1,0-1,14 1,5 2,-23-7,1 2,-1 0,1 0,-1 2,0 0,0 1,-1 0,0 1,0 0,-1 2,8 5,-19-13,-1 0,0 0,0 0,0 0,0 1,-1-1,1 0,0 0,0 1,-1-1,1 1,-1-1,1 0,-1 1,0-1,0 1,1-1,-1 1,0-1,0 1,0-1,-1 1,1-1,0 1,0-1,-1 1,1-1,-1 0,1 1,-1-1,0 0,0 1,1-1,-1 0,0 0,0 1,0-1,0 0,-1 0,1 0,0-1,-1 2,-59 35,56-34,-400 194,292-142,112-55,1 1,-1-1,1 1,-1-1,1 1,0-1,-1 1,1-1,0 1,-1 0,1-1,0 1,0 0,0-1,-1 1,1 0,0-1,0 1,0 0,0-1,0 1,0 0,0-1,1 1,-1 0,0-1,0 1,0 0,1-1,-1 1,0-1,1 1,-1 0,1-1,-1 1,0-1,1 1,-1-1,1 0,-1 1,1-1,0 1,-1-1,1 0,-1 1,1-1,0 0,-1 0,1 1,0-1,-1 0,1 0,0 0,-1 0,1 0,0 0,41 9,119-22,-53-2,189-14,-210 29,-88 1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03.6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1,'-4'10,"-3"7,1 6,1 4,2 3,6-10,2-7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04.1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06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1,'4'7,"0"0,-1 0,1 1,-1-1,-1 1,1 0,-1 0,-1 0,0 0,0 0,0 0,-1 0,0 0,-1 6,1 2,0-8,2 32,-2 0,-1 1,-3-1,-4 21,6-56,-2 11,1-1,0 1,0 0,2 0,0 0,1 0,0 0,4 16,1-14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07.8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89,'28'-4,"16"-3,3 1,0 2,-4 0,-4 2,-5 1,-2 0,-2 1,-2 1,-10-1,-13 0,-8-4,-7-3,-7-3,-6-2,1-2,5 1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08.3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1,'-5'0,"-1"5,0 6,1 6,2 1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07.3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 19,'-12'31,"0"2,3-1,0 2,2-1,2 1,1 0,2 0,1 0,1 0,4 18,42-211,57-1,-98 152,1-1,0 1,0 1,1-1,0 1,1 0,-1 1,1 0,0 0,1 0,2 0,-9 6,0-1,0 1,1 0,-1 0,0 0,0 1,0-1,0 0,1 1,-1 0,0-1,0 1,0 0,0 0,0 0,0 0,-1 0,1 0,0 1,0-1,-1 1,1-1,-1 1,1 0,-1-1,0 1,0 0,0 0,8 8,6 5</inkml:trace>
  <inkml:trace contextRef="#ctx0" brushRef="#br0" timeOffset="1183.127">457 244,'-5'5,"-1"1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4:50.9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295 25,'-24'10,"0"0,1 2,0 0,1 2,1 0,0 2,1 0,0 1,1 1,2 1,-11 13,23-23,1-1,-1 1,2 0,-1 0,1 1,1-1,0 0,0 1,1 0,0-1,0 1,2 7,-1-12,0 0,0-1,1 1,-1-1,1 1,0-1,1 0,-1 1,1-1,0 0,0 0,0 0,0 0,1 0,-1 0,1-1,0 1,1-1,-1 0,0 0,1 0,0-1,-1 1,1-1,0 0,0 0,2 1,5-2,0 0,0-1,0 0,-1-1,1-1,0 1,-1-2,1 1,-1-1,0-1,0 0,0 0,0-1,-1-1,0 1,0-1,0-1,-1 0,0 0,0 0,0-1,-1 0,-1-1,1 0,0-3,9-4,136-177,-152 194,0 0,0-1,0 1,-1-1,1 1,0-1,0 1,0-1,0 1,0-1,0 1,0 0,0-1,1 1,-1-1,0 1,0-1,0 1,1-1,-1 1,0-1,0 1,1-1,-1 1,0-1,1 0,-1 1,1-1,-1 1,1-1,-1 0,0 0,1 1,-1-1,1 0,-1 0,1 1,0-1,-1 0,1 0,-1 0,1 0,-1 0,1 0,-1 0,1 0,-1 0,1 0,0 0,-1 0,1 0,-1 0,1-1,-1 1,1 0,0-1,-1 21</inkml:trace>
  <inkml:trace contextRef="#ctx0" brushRef="#br0" timeOffset="398.879">661 449,'213'-339,"-162"273,-51 65,0 1,1-1,-1 1,0-1,1 1,-1 0,1-1,-1 1,1 0,-1 0,1-1,-1 1,1 0,-1 0,1 0,-1-1,1 1,0 0,-1 0,1 0,-1 0,1 0,-1 0,1 0,0 0,-1 1,1-1,-1 0,1 0,-1 0,1 1,-1-1,1 0,-1 0,1 1,-1-1,1 0,-1 1,0-1,1 1,-1-1,1 0,-1 1,0-1,0 1,1-1,-1 1,0-1,0 1,1 0,-1-1,0 1,0-1,0 1,0-1,0 1,0-1,0 2,3 37,-3-36,0 8,-2-4,0 1,1-1,0 0,1 1,0-1,0 1,0-1,1 1,0-1,1 1,0-1,0 0,0 0,1 0,0 0,0 0,1-1,-1 1,2-1,-1 0,1 0,0-1,0 1,0-1,1 0,0-1,0 1,0-1,7 3,-5-5,0 0,1 0,-1-1,1-1,-1 0,1 0,-1 0,0-1,1 0,-1-1,1 0,-1 0,0-1,0 0,0 0,-1-1,1 0,-1 0,0-1,2-1,10-8,-1-2,0 0,-1 0,0-2,-2 0,9-13,55-84,-63 90</inkml:trace>
  <inkml:trace contextRef="#ctx0" brushRef="#br0" timeOffset="1116.327">436 25,'0'5,"0"11,-5 3,-1 3,-1 2,2 3,2 0,1 2,0 0,2 0,0-1,0 1,5-6,2-1,4-4,6-6,-1-4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13.4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0 404,'121'-254,"-119"249,0 0,1 0,0 1,-1-1,1 1,1 0,-1 0,1 0,-1 0,1 0,0 1,1 0,-1 0,0 0,1 0,0 1,0 0,4-2,-6 6,-1-1,1 1,-1 0,1 0,-1 0,1 1,-1-1,0 1,0-1,0 1,0-1,-1 1,1 0,-1 0,0 0,0 0,0 0,0 0,0 0,0 0,-1 1,0-1,1 0,-1 0,-1 1,1-1,0 0,-1 0,1 0,-2 2,2 0,-1 27,0-26,0 1,0-1,1 0,0 0,0 1,0-1,1 0,0 0,0 0,1 1,0-1,0 0,0-1,1 1,1 2,-2-8,0 1,1-1,-1 1,1-1,-1 0,1 0,-1 0,1 0,-1 0,1 0,-1-1,1 1,-1-1,1 0,-1 0,0 0,1 0,-1 0,0 0,0 0,0-1,0 1,0-1,0 0,0 0,-1 1,1-1,-1 0,1 0,-1-1,0 1,1 0,-1 0,0-1,-1 1,1 0,0-1,-1 1,1-2,2 0,128-210,-106 185,-24 29,-1-1,0 1,1-1,-1 1,0-1,1 1,-1-1,1 1,-1 0,0-1,1 1,-1 0,1-1,0 1,-1 0,1 0,-1-1,1 1,-1 0,1 0,-1 0,1 0,0 0,-1 0,1 0,-1 0,1 0,0 0,-1 0,1 0,-1 0,1 0,0 1,-1-1,1 0,-1 0,1 1,-1-1,1 0,-1 1,1-1,-1 0,0 1,1-1,-1 1,1-1,-1 1,0-1,1 1,-1-1,0 1,0-1,0 1,1-1,-1 1,0 0,0-1,0 1,-14 101,4 104,21-161,-4-27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13.7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0,'-5'29,"-1"14,5 0,2-3,2-7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13.9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1,'-5'0,"4"0,1 0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09.4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85 105,'-17'255,"-21"-29,11-111,25-93</inkml:trace>
  <inkml:trace contextRef="#ctx0" brushRef="#br0" timeOffset="500.832">284 77,'117'-62,"-116"60,0 1,1 0,-1-1,1 1,0 0,-1 0,1 0,0 0,-1 1,1-1,0 0,0 1,0-1,0 1,-1 0,1-1,0 1,0 0,0 0,0 0,0 1,0-1,0 0,0 1,-1-1,1 1,0 0,0-1,-1 1,1 0,0 0,-1 0,1 0,-1 0,1 1,-1-1,1 0,-1 1,0-1,0 1,0-1,0 1,0 0,0-1,0 1,-1 0,1 0,0 0,-1 0,0-1,1 1,-1 0,0 0,0 1,-46 79,40-77,1 1,1 0,-1 0,1 0,0 0,0 1,1 0,0 0,0 0,1 0,0 0,0 0,2-5,1 1,-1-1,1 0,0 0,0 0,0 0,0-1,0 1,0 0,0 0,1-1,-1 1,0 0,1-1,0 0,-1 1,1-1,0 0,-1 0,1 0,0 0,0 0,0 0,0 0,0-1,0 1,0-1,0 1,1-1,-1 0,0 0,0 0,0 0,0 0,0-1,2 1,20 0</inkml:trace>
  <inkml:trace contextRef="#ctx0" brushRef="#br0" timeOffset="3001.971">1073 274,'-54'66,"-117"67,5-12,165-121,-1 1,1 0,-1 0,1 0,-1 0,1 0,0 0,0 1,0-1,0 0,0 1,0-1,0 0,0 1,0 0,0-1,1 1,-1-1,1 1,-1 0,1-1,0 1,-1 0,1-1,0 1,0 0,0-1,1 1,-1 0,0 0,1-1,-1 1,1-1,-1 1,1 0,0-1,-1 1,1-1,0 1,0-1,0 0,0 1,1-1,-1 0,0 0,0 0,1 0,-1 0,1 0,-1 0,1 0,-1-1,1 1,0 0,-1-1,1 0,-1 1,1-1,0 0,0 0,-1 0,1 0,1 0,256 1,-119-2,-137 1,-1-1,0 1,0 0,-1-1,1 0,0 1,0-1,0 0,0 0,0 0,-1 0,1 0,0 0,-1-1,1 1,-1-1,0 1,1-1,-1 1,0-1,0 0,0 0,0 1,0-1,0 0,-1 0,1 0,-1 0,1 0,-1 0,0 0,0 0,1 0,-1 0,-1 0,1 0,0 0,-15-80,15 81,-80-314,76 291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32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32.4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33 143,'-10'28,"-2"15,4 0,5-7</inkml:trace>
  <inkml:trace contextRef="#ctx0" brushRef="#br0" timeOffset="511.921">484 1,'-12'5,"0"1,0 1,1 0,0 0,0 1,1 0,0 1,0 0,1 1,-2 2,10-9,0 0,0 0,1 0,-1 1,1-1,0 0,0 0,0 0,0 0,1 1,-1-1,1 0,-1 0,1 0,0 0,1 0,-1 0,0-1,1 1,-1 0,1 0,0-1,0 1,0-1,0 0,1 0,-1 0,1 0,-1 0,1 0,0 0,-1-1,1 0,0 1,0-1,0 0,2 0,19 16,-22-15,1 0,-1 0,0 0,1 0,-1 0,0 0,0 1,0-1,-1 1,1-1,-1 1,1 0,-1-1,0 1,0 0,0 0,0 0,-1 0,1 0,-1 0,0 0,0 0,0 0,0 0,0 0,-1 0,1 0,-1 0,0 0,0 0,0 0,0 0,0-1,-1 1,1 0,-1-1,0 1,0-1,0 0,0 1,-1-1,-2 5,0-1,-1 0,0 0,0 0,-1-1,0 0,0 0,0-1,0 0,0 0,-1 0,0-1,0 0,0-1,0 0,0 0,-1-1,1 0,0 0,-1-1,1 0,-1-1,-2 0,-6-4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30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0 622,'2'-17,"1"1,0 0,1 0,1 0,0 0,1 1,1 0,0 0,2-2,5-13,3 0,2 0,0 1,2 2,1 0,1 1,1 1,20-15,-38 32,1 1,0 0,1 1,-1 0,1 0,0 1,1 0,0 0,-1 1,1 0,1 0,-1 1,0 0,1 1,3 0,-11 2,0 1,0-1,0 1,0 0,-1-1,1 1,0 0,0 0,-1 1,1-1,0 0,-1 0,1 1,-1-1,0 1,0 0,1-1,-1 1,0 0,0-1,0 1,-1 0,1 0,0 0,-1 0,1 0,-1 0,0 0,1 0,-1 0,0 0,0 0,0 0,-1 2,-9 70,7-65,-7 60,10-68,0 1,0-1,0 1,1-1,-1 0,0 1,1-1,-1 0,1 1,-1-1,1 0,0 0,0 1,-1-1,1 0,0 0,0 0,0 0,0 0,0 0,0 0,0 0,1-1,-1 1,0 0,0-1,1 1,-1-1,0 1,1-1,-1 0,1 1,-1-1,0 0,1 0,-1 0,1 0,-1 0,0 0,1-1,-1 1,1 0,-1-1,1 1,6-3,0 0,0-1,0 0,0 0,-1 0,1-1,-1 0,0-1,-1 0,0 0,1-1,30-24,30-21,90-56,-155 107,-1 0,1-1,0 1,-1 0,1 0,0 0,0 1,-1-1,1 0,0 1,0-1,0 1,0-1,0 1,0 0,0 0,0 0,0 0,0 0,0 0,0 1,0-1,0 1,0-1,-1 1,1 0,0 0,0-1,0 1,-1 1,1-1,-1 0,1 0,-1 1,1-1,-1 0,0 1,1 0,-1-1,0 1,0 0,0-1,0 1,-1 0,1 0,0 0,-1 0,1 0,-1 0,0 0,2 12,-1 1,-1-1,-1 1,0-1,0 0,-1 1,-1-1,-1 0,-3 10,6-23,-10 65,11-66,0 1,0-1,0 0,0 1,0-1,0 1,0-1,1 1,-1-1,0 0,0 1,0-1,1 1,-1-1,0 0,0 1,1-1,-1 0,0 1,1-1,-1 0,1 0,-1 1,0-1,1 0,-1 0,1 0,-1 1,1-1,-1 0,0 0,1 0,-1 0,1 0,-1 0,1 0,-1 0,1 0,-1 0,0 0,1 0,-1 0,1-1,-1 1,1 0,-1 0,0 0,1-1,-1 1,1 0,-1 0,0-1,1 1,-1 0,0-1,0 1,1 0,-1-1,0 1,12-7</inkml:trace>
  <inkml:trace contextRef="#ctx0" brushRef="#br0" timeOffset="453.694">1383 86,'-32'21,"1"2,1 0,1 2,1 2,1 0,2 2,-1 2,23-27,0-1,0 1,0-1,0 1,1 0,0 0,0 1,0-1,0 0,1 1,0-1,-1 1,2-1,-1 1,0-1,1 1,0 0,0-1,1 1,-1 0,1-1,0 1,0-1,0 1,1-1,-1 0,1 1,0-1,1 0,-1 0,3 3,0-6,0 1,0-1,0 0,0 0,0 0,1-1,-1 0,0 0,0 0,0-1,0 0,0 0,0 0,0 0,0-1,0 0,0 0,0 0,-1 0,1-1,-1 0,0 0,0 0,0-1,0 1,-1-1,3-2,134-156,-140 162,1-1,-1 0,1 1,-1-1,1 0,-1 1,1-1,-1 1,1-1,0 1,-1-1,1 1,0 0,-1-1,1 1,0 0,0-1,-1 1,1 0,0 0,0 0,0 0,-1 0,1 0,0 0,0 0,-1 0,1 0,0 0,0 0,0 0,-1 1,1-1,0 0,-1 1,1-1,0 0,0 1,-1-1,1 1,-1-1,1 1,-1 0,1-1,-1 1,1-1,-1 1,1 0,-1-1,0 1,1 0,-1 0,0-1,1 1,-1 0,0 0,0-1,0 1,0 0,0 0,14 55,-13-50,-1-1,0 0,1 0,-1 0,1 0,0 0,1 0,-1 0,1-1,0 1,0 0,1-1,-1 1,1-1,0 0,0 0,1 0,-1 0,1-1,-1 0,1 1,0-1,1 0,-1-1,0 1,1-1,0 0,-1 0,1 0,2 0,13-4</inkml:trace>
  <inkml:trace contextRef="#ctx0" brushRef="#br0" timeOffset="818.788">2032 30,'-3'1,"-15"6,1 0,-1 1,1 1,0 0,1 2,0 0,1 0,-13 14,27-24,-1 1,0-1,1 1,-1 0,1 0,-1 0,1 0,0 0,0 0,0 0,0 0,0 0,1 0,-1 1,1-1,-1 0,1 0,0 1,0-1,0 0,0 1,0-1,0 0,1 1,-1-1,1 0,0 0,0 0,-1 1,1-1,1 0,-1 0,0 0,0 0,1-1,-1 1,1 0,-1-1,1 1,0 0,0-1,0 0,0 0,0 1,0-1,0 0,0-1,0 1,2 0,-2 0,0-1,0 1,1 0,-1 0,0 0,0 0,0 0,0 0,-1 1,1-1,0 1,0-1,-1 1,1-1,-1 1,0 0,1 0,-1 0,0 0,0 0,0 0,0 0,0 0,-1 0,1 0,-1 1,1-1,-1 0,0 0,0 1,0-1,0 0,0 0,-1 1,1-1,0 0,-1 0,0 0,0 1,0-1,1 0,-2 0,1 0,0 0,0-1,-1 1,1 0,-1 0,1-1,-1 1,0-1,-1 1,-105 51,72-40,18-6</inkml:trace>
  <inkml:trace contextRef="#ctx0" brushRef="#br0" timeOffset="1181.428">2343 1,'-23'14,"-135"104,157-117,-1-1,1 1,-1-1,1 1,-1 0,1 0,0 0,0 0,-1 0,1 0,0 0,0 0,0 1,0-1,0 0,0 0,1 1,-1-1,0 1,1-1,-1 1,1-1,-1 1,1-1,0 1,0 0,0-1,0 1,0-1,0 1,0-1,0 1,0 0,1-1,-1 1,1-1,-1 1,1-1,0 1,-1-1,1 0,0 1,0-1,0 0,0 0,0 1,0-1,0 0,1 0,-1 0,0 0,1-1,-1 1,0 0,1-1,-1 1,1 0,65 35,-65-35,-1 0,0 0,0 1,0-1,0 0,0 1,0-1,0 1,0-1,0 1,-1 0,1-1,-1 1,1 0,-1-1,0 1,0 0,1-1,-1 1,0 0,-1 0,1-1,0 1,0 0,-1-1,1 1,-1 0,1-1,-1 1,0-1,0 1,0-1,0 1,0-1,0 1,0-1,0 0,0 0,-1 1,1-1,0 0,-1 0,1 0,-9 6,0 0,0 0,-1-1,1 0,-1 0,0-1,-1-1,1 0,-1-1,-11 2,-3 0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28.4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677 191,'-22'132,"-4"-18,-6-3,-19 41,-25-20,68-117</inkml:trace>
  <inkml:trace contextRef="#ctx0" brushRef="#br0" timeOffset="298.846">198 219,'48'-3,"-1"-2,0-3,0-1,34-12,-31 8,383-108,-340 109,-92 13,1 1,-1-1,0 0,1 1,-1-1,0 1,0-1,0 1,0 0,-1-1,1 1,0 0,-1-1,1 1,-1 0,0 0,1 0,-1 0,0-1,0 1,0 0,0 0,-1 0,1 0,0 0,-1-1,1 1,-1 0,0 0,1-1,-1 1,0 0,0-1,0 1,0-1,-1 1,1-1,0 0,-1 1,1-1,-1 0,-14 17</inkml:trace>
  <inkml:trace contextRef="#ctx0" brushRef="#br0" timeOffset="534.222">0 925,'39'-5,"40"-11,18-8,2-4,-8 2,-8 6,-9 1,-13 4,-6 1,-9 1,-7 4,-5 3,-8 3</inkml:trace>
  <inkml:trace contextRef="#ctx0" brushRef="#br0" timeOffset="1158.65">1299 361,'29'-29,"11"-9,-2-1,-2-2,-1-2,-2-1,11-22,-30 11,-15 54,0 1,0-1,1 1,-1-1,0 1,0-1,0 1,0 0,0-1,0 1,0 0,0 0,0 0,0-1,0 1,0 0,0 0,0 1,0-1,0 0,0 0,0 0,0 1,0-1,0 0,1 1,-1-1,0 1,0-1,0 1,0 0,1-1,-1 1,0 0,1-1,-1 1,0 0,1 0,-1 0,1-1,-1 1,1 0,-1 0,1 0,0 1,-11 17,1 0,0 0,2 1,1 1,0-1,1 1,2 0,0 0,1 3,-1-3,-25 390,24-372,-1 0,-2 0,-1 0,-9 19,14-48,0 1,-1-1,0 1,0-2,-1 1,0 0,-1-1,0 0,0-1,-1 0,0 0,-1 0,1-1,-2-1,1 1,-1-1,1-1,-3 1,6-4,0 0,0 0,0-1,0 1,0-1,-1-1,1 1,0-1,0 0,-1-1,1 1,0-1,0 0,0-1,0 0,0 0,0 0,0 0,1-1,-1 0,1 0,0-1,-1 1,2-1,-1 0,0-1,1 1,0-1,0 0,0 0,1 0,-1 0,1-1,1 1,-1-1,1 0,0 0,0 0,0 0,1 0,0 0,1-1,-1 1,1 0,0 0,0-1,2-5,1 4,0 0,1 0,0 0,0 0,0 1,1-1,1 1,-1 1,1-1,0 1,0 0,1 0,0 0,0 1,0 0,1 1,3-2,143-57,29 8,-161 47,-2 2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37.6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65 219,'-6'5,"0"1,1-1,0 2,0-1,0 0,0 1,1 0,0 0,1 0,0 1,0-1,0 1,1 0,0 0,1 0,-1 0,2 0,-1 0,1 0,0 0,1 0,0 0,0 0,1 0,-1-3,1-1,0 0,0 1,0-1,0 0,0-1,1 1,0 0,0-1,0 1,0-1,1 0,-1 0,1 0,0 0,0-1,0 0,0 1,0-1,0-1,1 1,-1-1,0 0,1 0,0 0,-1 0,1-1,-1 0,1 0,4 0,5-1,0 0,-1-1,1 0,-1-1,0-1,1 0,-2-1,1 0,11-7,-11 4,0 0,0 0,-1-1,-1-1,0 0,0 0,-1-1,0-1,3-4,-10 11,1 0,-1 0,-1 0,1-1,-1 1,1-1,-2 1,1-1,-1 0,0 0,0 0,0 0,-1 0,0 0,0 0,0 0,-1 0,0 0,0 0,-1 1,1-1,-1 0,-1 1,-1-5,1 3,-1 0,1 0,-1 1,0-1,-1 1,1 0,-1 1,-1-1,1 1,-1 0,0 0,0 0,0 1,-1 0,1 0,-1 1,0 0,0 0,0 0,-1 1,1 0,0 1,-1 0,0 0,1 0,-1 1,1 0,-1 0,0 1,1 0,-1 1,-6 1,-11 10</inkml:trace>
  <inkml:trace contextRef="#ctx0" brushRef="#br0" timeOffset="365.969">544 134,'1'42,"2"-1,1 1,2-1,2 0,4 7,17 14,-28-61,-1 0,1 1,0-1,0 0,0 0,0 0,1 0,-1 0,0 0,0 0,1 0,-1 0,0 0,1-1,-1 1,1 0,-1-1,1 0,-1 1,1-1,-1 0,1 0,-1 1,1-1,-1 0,1-1,-1 1,1 0,0 0,-1-1,1 1,-1-1,0 1,1-1,-1 0,1 1,-1-1,0 0,1 0,-1 0,8-8,-1-1,0 1,0-1,-1 0,-1-1,0 0,0 0,-1 0,1-4,18-33,14-17,3 2,3 1,23-23,-50 68,-2 4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35.1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57 713,'-5'33,"-1"17,0-2</inkml:trace>
  <inkml:trace contextRef="#ctx0" brushRef="#br0" timeOffset="152.707">1 261,'0'0</inkml:trace>
  <inkml:trace contextRef="#ctx0" brushRef="#br0" timeOffset="603.019">368 402,'44'-58,"-3"-2,-2-3,-3 0,16-45,-37 58,-33 77,5 21,2 2,2-1,2 1,3 0,2 1,1-1,6 32,-3 22,0-24,-4 0,-4-1,-2 0,-12 38,14-85,-2 1,-1-2,-2 1,-1-1,-1-1,-2 0,-1-1,-1-1,-1 0,-2-2,0 0,-24 22,42-45,1-1,0 1,-1-1,1 0,-1 0,0 0,0 0,0 0,0 0,0-1,0 1,0-1,0 1,-1-1,1 0,-1 0,1 0,-1 0,1 0,-1-1,0 1,1-1,-1 1,0-1,1 0,-1 0,0 0,1-1,-1 1,0-1,1 1,-1-1,1 0,-1 0,1 0,-1 0,1-1,0 1,-1-1,1 1,0-1,0 0,0 1,0-2,-2-8,1 0,0-1,1 0,0 0,1 1,0-1,1 0,0 0,1 0,0 0,1 0,1 0,0 1,0-1,1 1,0 0,1 0,0 0,1 1,0 0,2-1,179-285,-175 276,1 0,1 1,0 1,2 0,0 0,1 2,4-2,3 0</inkml:trace>
  <inkml:trace contextRef="#ctx0" brushRef="#br0" timeOffset="887.255">762 627,'-12'37,"0"-1,3 1,1 1,1 0,1 24,5-58,1 0,0-1,0 1,0 0,1-1,-1 1,1 0,0-1,0 1,0-1,0 1,1-1,-1 1,1-1,0 0,0 0,0 0,1 0,-1 0,1 0,-1-1,1 1,0-1,0 0,0 0,0 0,1 0,-1 0,0-1,1 0,-1 1,1-1,0 0,-1-1,1 1,0-1,-1 1,1-1,0 0,-1-1,1 1,0-1,-1 1,1-1,0 0,-1 0,1-1,-1 1,2-2,5-2,1 0,-1-1,0 0,-1-1,1 0,-1-1,-1 0,1 0,-1-1,-1 0,0-1,0 1,-1-1,0-1,-1 1,0-1,0 0,-1 0,-1 0,0 0,0-1,-1 0,-1 1,0-1,0 0,-1 0,-1 1,0-2,1 9,-1-1,1 0,-1 0,0 1,0-1,-1 0,1 1,-1 0,0-1,0 1,-1 0,1 0,-1 0,0 0,0 0,0 1,0-1,-1 1,0 0,1 0,-1 0,0 1,0-1,-1 1,1 0,0 0,-5-1,-9 3</inkml:trace>
  <inkml:trace contextRef="#ctx0" brushRef="#br0" timeOffset="1151.261">1129 967,'-4'-24,"2"-23,2-7,6 5,2 6,4 5,1 5,2 8,-1 3,2 1,2 3,-1 6</inkml:trace>
  <inkml:trace contextRef="#ctx0" brushRef="#br0" timeOffset="1655.608">1299 910,'117'-222,"-55"153,-60 67,0 0,0 0,0 1,0-1,0 1,0 0,0-1,1 1,-1 0,0 0,1 0,-1 1,1-1,-1 1,1-1,-1 1,1 0,-1 0,1 0,-1 0,1 0,-1 1,1-1,-1 1,1-1,-1 1,1 0,-1 0,0 0,0 0,1 1,-1-1,0 1,0 0,1 1,-1 0,0 0,-1 0,1 1,-1-1,1 0,-1 1,0 0,0-1,-1 1,1-1,-1 1,1 0,-1 0,0-1,-1 1,1 0,-1-1,1 1,-1-1,0 1,-1-1,0 3,1-2,-1 0,1 0,0 0,0 0,1 1,-1-1,1 0,0 0,0 0,1 1,-1-1,1 0,0 0,0 0,0 0,0 0,1 0,0 0,0-2,-1-1,1-1,0 1,0 0,0 0,0-1,0 1,-1-1,1 1,0-1,0 0,0 0,0 0,0 0,0 0,0 0,0-1,0 1,0-1,0 1,0-1,0 0,0 0,-1 1,1-1,0-1,-1 1,1 0,0 0,-1-1,0 1,1 0,0-2,3 0,116-100,-120 102,-1 0,1-1,1 1,-1 0,0 0,0-1,0 1,1 0,-1 0,1 1,-1-1,0 0,1 0,0 1,-1-1,1 1,-1-1,1 1,0-1,-1 1,1 0,0 0,-1 0,1 0,0 0,-1 0,1 1,0-1,-1 1,1-1,-1 1,1-1,-1 1,1 0,-1 0,1 0,-1 0,0 0,1 0,-1 0,0 0,0 0,0 0,0 1,0-1,0 1,0-1,0 1,-1-1,1 1,0-1,-1 1,1-1,-1 1,0 0,0-1,1 1,-1 0,0-1,-19 164,24-147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4:49.1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4,'0'0,"-1"-1,1 1,-1 0,1-1,-1 1,0 0,1 0,-1-1,1 1,-1 0,1 0,-1 0,0 0,1 0,-1 0,1 0,-1 0,0 0,1 0,-1 0,1 0,-1 0,0 0,1 0,-1 1,1-1,-1 0,1 0,-1 1,1-1,-1 0,1 1,-1-1,1 1,-1-1,1 0,0 1,-1-1,1 1,0-1,-1 1,1-1,0 1,-1 0,1-1,0 1,0-1,0 1,0 0,0-1,0 1,0-1,0 1,0 0,0-1,0 1,0-1,0 1,0 0,-5 42,5-41,-1 482,1-463,0 0,2-1,0 1,1-1,1 0,1 0,1 0,1-1,4 10,-11-27,1 1,-1-1,1 0,0 0,0 0,0 1,0-1,0 0,0 0,0 0,1 0,-1 0,1-1,-1 1,1 0,0-1,0 1,-1-1,1 0,0 1,0-1,1 0,-1 0,0 0,0-1,0 1,1 0,-1-1,0 0,1 1,-1-1,0 0,1 0,-1 0,0-1,1 1,-1 0,0-1,1 0,-1 1,0-1,0 0,0 0,0 0,0 0,0-1,0 1,0-1,0 1,-1-1,2-1,22-34,-2 0,-1-2,-3-1,-1 0,-2-2,-1 1,7-42,-9 35,4 92,-8 6,-9-36,2 1,0-1,0 1,1-1,1 0,1 0,0 0,0-1,2 0,0 0,0 0,1-1,0 0,1 0,1-1,6 6,-13-13,1 0,-1 0,1 0,0-1,0 1,0-1,1 0,-1 0,1-1,-1 1,1-1,0 0,0 0,0-1,0 0,0 1,1-2,-1 1,0 0,0-1,1 0,-1-1,0 1,0-1,1 0,-1 0,0 0,0-1,0 0,0 0,-1 0,5-3,9-12,-2-2,0 1,-1-2,0 0,-2-1,-1 0,0-1,-2-1,0 1,-2-2,0 1,3-21,0-3,-1-1,-3 0,-1 0,-3 0,-2-1,-3-18,2 59,-14-48,-8 68,12 3</inkml:trace>
  <inkml:trace contextRef="#ctx0" brushRef="#br0" timeOffset="449.334">1018 654,'25'-10,"0"-1,0-2,-1 0,-1-1,19-15,-37 25,0 0,0 0,0-1,0 1,0-1,-1 0,0-1,0 1,-1-1,1 1,-1-1,0 0,-1-1,0 1,0 0,0-1,0 1,-1-1,0 1,-1-1,1 0,-1 1,-1-1,1 0,-1 1,-1-4,1 6,1 1,-1 0,0 1,0-1,-1 0,1 0,0 0,-1 1,0-1,1 1,-1-1,0 1,-1-1,1 1,0 0,-1 0,1 0,-1 1,1-1,-1 1,0-1,1 1,-1 0,0 0,0 0,0 0,0 1,0-1,0 1,-1-1,1 1,0 0,0 1,0-1,0 0,0 1,0 0,0-1,0 1,-2 2,-4-1,1 2,0-1,0 1,0 0,1 1,-1 0,1 0,0 0,0 1,1 0,0 1,0-1,0 1,0 2,1 0,1 0,0 1,0 0,1 0,0 0,1 0,0 0,0 0,1 1,1-1,0 0,0 1,1-1,0 0,1 1,0-1,1 0,0 0,0 0,1-1,0 1,1-1,0 0,1 0,0-1,0 1,6 5,2-3,0-1,1 0,0-1,1 0,0-1,0-1,1-1,0 0,0-1,0-1,1-1,-1 0,1-1,0-1,0-1,-1 0,16-3,-9 2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34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60,'-23'88,"20"-74,0 1,1 1,1-1,0 0,1 0,1 0,0 1,1-1,3 10,-4-21,1-1,-1 1,1-1,0 1,0-1,1 0,-1 1,1-1,-1 0,1-1,0 1,0 0,0-1,1 0,-1 1,0-1,1-1,0 1,-1 0,1-1,0 0,0 0,-1 0,1 0,0-1,0 1,0-1,0 0,0 0,0-1,0 1,0-1,0 0,0 0,0 0,1-1,7-2,-1 0,0-1,0 0,0-1,-1 0,1-1,-2 0,1-1,-1 0,0 0,4-5,-1-4,0 0,-1 0,0-1,-1 0,-2-1,0 0,-1-1,0 0,-2 0,3-18,-8 2,-3 30</inkml:trace>
  <inkml:trace contextRef="#ctx0" brushRef="#br0" timeOffset="665.232">427 399,'168'-223,"-69"61,-89 149,-9 20,-9 29,6-27,-4 21,2 0,0 0,2 1,2-1,2 24,-1-50,0-1,0 0,0 0,1 0,-1 0,1 0,0 0,0 0,0-1,0 1,1-1,-1 1,0-1,1 0,0 0,0 0,-1 0,1-1,0 1,0-1,1 1,-1-1,0 0,0-1,1 1,-1 0,0-1,1 0,-1 0,0 0,1 0,-1 0,0-1,1 1,-1-1,0 0,1 0,-1 0,0 0,0-1,0 1,0-1,0 0,-1 0,1 0,0 0,-1-1,0 1,1-1,0-1,14-11,-2 0,0-1,0 0,-2-2,0 1,-1-2,-1 1,0-2,-2 1,0-1,-1-1,1-7,-7 3,-4 23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45.9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25 280,'2'3,"-1"0,0 0,1 0,0 0,-1 0,1-1,0 1,0-1,1 1,-1-1,0 0,1 0,0 0,-1 0,1 0,0-1,0 1,0-1,0 0,0 0,0 0,0 0,3 0,2 1,0-1,0 0,0 0,0-1,-1 0,1 0,0-1,0 0,0 0,0-1,-1 0,1 0,-1-1,1 0,-1 0,0-1,0 0,-1 0,1-1,-1 0,0 0,0 0,-1-1,1 0,-1 0,0 0,-1 0,0-1,0 0,0 0,-1 0,0-1,0 1,-1 0,2-5,-4 9,0 1,0 0,0 0,-1 0,1 0,0 0,-1 0,1 0,-1 0,1 0,-1 0,0 0,0 1,0-1,0 0,0 0,-1 1,1-1,0 1,-1-1,1 1,-1-1,0 1,1 0,-1 0,0 0,0 0,0 0,0 0,0 1,0-1,0 0,0 1,0 0,0-1,0 1,-77 8,66-4,0 2,0 0,1 0,-1 1,2 1,-1 0,1 1,0 0,1 0,0 1,0 1,1 0,1 0,-1 1,-1 4,9-12,-1 0,1 1,0-1,0 1,1-1,-1 1,1-1,0 1,0-1,1 1,-1-1,1 1,0-1,0 0,1 1,-1-1,1 0,0 0,0 0,0 0,1 0,-1 0,1-1,0 1,0-1,0 0,0 0,1 0,-1 0,1 0,4 1,4 5,0-2,1 0,0 0,0-1,0 0,1-2,0 1,0-2,8 2,-2-3,-1 0,1-1,-1-1,1 0,-1-2,0 0,1-2,-1 0,0 0,-1-2,1-1,-1 0,-1-1,1-1,11-8,0 1,-2-2,0 0,-1-1,-1-2,-1-1,-1 0,0-2,-2-1,-1 0,-1-2,4-9,-1-49,-21 83,-1 0,0 0,0 0,0 0,0 0,0 0,0 1,0-1,-1 0,1 0,-1 0,1 0,-1 0,0 1,0-1,1 0,-1 1,-1-1,1 1,0-1,0 1,0-1,-1 1,1 0,-1-1,1 1,-1 0,1 0,-1 0,0 0,0 1,1-1,-1 0,0 1,0-1,0 1,0 0,1-1,-1 1,0 0,0 0,0 0,0 1,-4 0,0 0,1 0,0 1,-1 0,1 0,0 1,0-1,0 1,0 0,0 0,1 1,-1 0,1-1,0 1,0 1,1-1,-1 1,1-1,0 1,0 0,0 0,1 0,0 0,-1 2,5-3,-1 0,1 1,0-1,0 0,1 0,-1 0,1 0,0 0,0-1,0 1,0-1,0 0,1 0,0 0,0 0,-1-1,1 1,1-1,-1 0,0 0,1-1,-1 1,0-1,1 0,0 0,-1-1,2 1,3 1,102 40,-107-40,0 0,0 1,-1 0,1 0,-1 0,0 0,0 1,0-1,0 1,0 0,-1 0,0 0,0 0,0 0,0 0,-1 0,1 1,-1-1,0 1,-1-1,1 1,-1-1,0 1,0 2,-2 5,0 0,-1-1,0 1,-1-1,-1 0,0 0,0 0,-1 0,-6 8,-15 32,21-38,-21 64,27-75,0 0,-1 0,1 0,0 0,1 0,-1 0,0 0,1 0,-1-1,1 1,-1 0,1 0,0 0,0-1,0 1,0 0,0-1,0 1,0-1,1 1,-1-1,1 1,-1-1,1 0,-1 0,1 0,0 0,-1 0,1 0,0 0,0-1,-1 1,1-1,0 1,0-1,0 1,0-1,1 0,21 3,0-3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47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 88,'40'-16,"-13"3,0 2,1 0,0 2,1 2,-1 0,2 2,-1 1,19 0,-46 4,0 0,0 0,0 0,0 0,0 0,0 0,0 1,0-1,0 1,0-1,0 1,-1 0,1-1,0 1,0 0,0 0,-1 1,1-1,-1 0,1 1,-1-1,1 0,-1 1,0 0,1-1,-1 1,0 0,0-1,-1 1,1 0,0 0,0 0,-1 0,1 0,-1 0,0 0,0 0,1 0,-1 0,-1 0,1 0,0 0,0 0,-1 0,0 2,-36 86,18-59,-2-1,0-1,-2 0,-23 20,-96 103,129-141,3-4,1 0,0 0,0 1,1 1,0-1,0 1,1 1,0-1,1 1,-1 3,6-11,0 1,0-1,1 1,-1-1,1 1,0 0,0-1,0 1,0 0,0-1,0 1,1-1,-1 1,1-1,0 1,0-1,0 1,0-1,0 1,0-1,1 0,-1 0,1 0,-1 0,1 0,0 0,0 0,0 0,0-1,0 1,0-1,1 1,1 0,86 29,-85-29,18 4,1-1,-1 0,1-2,1-1,-1-1,0 0,0-2,0-1,0-1,0-1,1-2,-2-4,-5-2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47.2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26,'19'0,"21"0,8 0,-4-5,-5-1,-3 0,-4 1,-8 1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50.5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318 474,'-14'0,"1"1,-1 0,0 1,0 1,1 0,0 0,-1 1,1 1,1 1,-1-1,1 2,0 0,0 0,1 1,0 1,0 0,1 0,0 1,1 0,0 1,1 0,0 0,0 1,2 0,-1 0,-1 6,6-14,-1-1,1 1,0-1,1 1,-1 0,1 0,-1 0,1 0,1 0,-1 0,0 0,1 0,0 0,0 0,0 0,0 0,1 0,0 1,-1-1,1 0,1 0,-1-1,1 1,-1 0,1 0,0-1,1 1,-1-1,1 0,-1 0,1 1,0-2,0 1,0 0,0-1,1 1,-1-1,1 0,-1 0,1 0,1 0,7-1,-1 1,1-2,0 1,0-2,0 0,-1 0,1-1,0 0,-1-1,1 0,-1-1,0 0,0-1,-1-1,0 1,9-7,140-131,-121 103,-17 19,-2 0,0-2,-2 0,0-2,-1 0,-2 0,-1-1,-1-1,-1 0,-1-1,-1 0,-2 0,-1-1,0-10,-4 32,-1 0,0 1,-1-1,0 0,0 0,0 0,-1 1,0-1,0 0,-1 1,1-1,-2 1,1-1,-1 1,0 0,0 0,0 0,-1 0,0 1,0-1,-1 1,1 0,-1 1,0-1,-1 1,1 0,-1 0,1 0,-1 1,0 0,-1 0,1 0,0 1,-1 0,0 0,1 1,-1 0,0 0,1 1,-1-1,0 2,-3-1,2 3,0-1,0 1,0 0,1 1,0 0,0 0,0 1,0 0,0 0,1 0,0 1,0 0,1 0,0 0,0 1,0 0,1 0,0 0,0 1,1-1,0 1,0 0,1 0,-2 7,1 0,0 0,2 1,-1-1,2 1,0-1,1 1,0-1,2 0,-1 1,2-1,0 0,1-1,0 1,103 159,-30-60,20 71,-85-167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51.5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360 628,'-13'-3,"0"0,0 1,0 0,0 1,0 1,0 0,0 0,0 2,0-1,0 2,0 0,1 0,-1 1,1 1,-4 2,13-6,0 0,1 0,-1 1,1-1,0 1,-1 0,1-1,0 1,0 0,0 1,0-1,0 0,1 0,-1 1,1-1,-1 1,1 0,0-1,0 1,0 0,0 0,1-1,-1 1,1 0,-1 0,1 0,0 0,0 0,1 0,-1-1,1 1,-1 0,1 0,0 0,0-1,0 1,0 0,0-1,1 1,-1-1,1 1,0-1,0 0,0 0,0 0,0 0,0 0,0 0,3 1,4 6,-2-5,0 0,0 1,-1 0,0 0,0 1,0 0,-1 0,1 0,-2 1,1 0,-1-1,0 2,0-1,-1 0,0 1,0 0,0-1,-1 1,-1 0,1 0,-1 0,-1 1,0-1,0 0,0 0,-1 0,0 0,-1 0,0 2,-2-5,0-1,-1 1,0-1,1-1,-1 1,-1-1,1 0,0 0,-1 0,0 0,0-1,1 0,-1-1,0 1,0-1,-1 0,1-1,0 1,0-1,0-1,-1 1,1-1,0 0,-4-1,-5 1,12 2,0 0,0-1,0 0,0 0,0 0,0 0,0 0,0-1,0 1,0-1,1 0,-1 0,0 0,0 0,1 0,-1 0,0-1,1 0,0 1,-1-1,1 0,0 0,0 0,0 0,0-1,0 1,0-1,1 1,-1-1,1 1,0-16</inkml:trace>
  <inkml:trace contextRef="#ctx0" brushRef="#br0" timeOffset="800.498">641 685,'-2'17,"1"1,1-1,1 1,0-1,1 0,1 1,0-1,2 0,0 0,1-1,0 0,7 12,-11-25,0 1,1-1,-1 1,1-1,0 0,0 0,0 0,0-1,0 1,1-1,-1 1,1-1,0 0,0-1,0 1,-1 0,1-1,1 0,-1 0,0-1,0 1,0-1,0 1,1-1,-1-1,0 1,0-1,0 1,0-1,0 0,0-1,0 1,0-1,0 1,0-1,-1 0,1-1,-1 1,1-1,-1 1,0-1,1-2,19-13,-2-1,0 0,-1-2,-1-1,-1 0,-1-2,-1 1,1-5,1-13,-22 54,3-8,-1-1,-1 1,1 0,0 0,1 0,-1 0,1 0,0 0,1 0,-1 0,1 0,0 1,0-1,0 0,1 0,0 1,0-1,0 0,1 0,-1 0,1-1,0 1,1 0,-1-1,1 1,0-1,0 0,1 0,-1 0,1 0,0 0,0-1,0 0,3 2,2-2,0 0,1-1,-1-1,0 1,1-1,-1-1,1 0,-1 0,1-1,-1-1,1 1,-1-1,0-1,0 0,0 0,0-1,0 0,-1 0,5-4,143-115,-40-13,-114 134,0 0,-1 0,1 0,0 0,-1 0,1 0,-1 0,0 0,0 0,0-1,0 1,0 0,0-1,-1 1,1-1,-1 1,1-1,-1 1,0-1,0 1,0-1,-1 0,1 1,-1-1,1 1,-1 0,0-1,0 1,0-1,0 1,0 0,0 0,-1 0,1 0,-1 0,1 0,-1 0,0 0,0 0,0 1,0-1,0 1,0 0,0-1,-1 1,1 0,0 0,-1 0,1 1,-1-1,1 1,-2-1,-2 1,0 0,0 1,0 0,1 0,-1 0,1 1,-1 0,1 0,-1 0,1 0,0 1,0 0,0 0,0 1,1-1,-1 1,1 0,0 0,0 0,0 1,1 0,0-1,0 1,0 0,0 1,1-1,0 0,0 1,0-1,1 1,-1 0,1-1,1 3,3-4,0 1,1-1,-1 0,1 0,0-1,0 1,1-1,-1 0,1 0,0 0,0-1,0 0,0 0,0 0,0 0,0-1,1 0,-1 0,0 0,1-1,-1 0,1 0,-1 0,1-1,-1 1,0-1,1-1,1 0,7 2,-9-1,-1 0,0 0,0 1,0-1,0 1,1 0,-1 1,0-1,0 1,0 0,1-1,-1 2,0-1,0 1,-1-1,1 1,0 0,0 0,-1 1,1-1,-1 1,0-1,0 1,0 0,0 1,0-1,-1 0,0 1,1-1,-1 1,1 3,1 75,-5-73,1 0,-1 0,1 0,1 0,0 0,0-1,1 1,0 0,0-1,1 1,1 1,8 9</inkml:trace>
  <inkml:trace contextRef="#ctx0" brushRef="#br0" timeOffset="1465.91">1939 374,'14'2,"0"-1,0-1,0 0,0-1,0 0,0-1,-1-1,1 0,-1-1,1 0,-1-1,-1 0,1-2,-1 1,0-1,0-1,-1 0,0-1,0 0,-1 0,0-1,-1-1,0 0,4-6,-6 7,0 0,-1 0,0-1,0 0,-1 0,-1 0,0-1,0 1,-1-1,0 0,-1 0,-1 0,0 0,-1 0,0 0,0-1,-2 1,0-5,2 16,-1 0,1 0,0 1,0-1,-1 1,1-1,0 0,-1 1,1-1,0 1,-1-1,1 0,-1 1,1-1,-1 1,0 0,1-1,-1 1,1-1,-1 1,0 0,1 0,-1-1,0 1,1 0,-1 0,0 0,1 0,-1-1,0 1,1 0,-1 0,0 1,0-1,1 0,-1 0,0 0,1 0,-1 1,0-1,1 0,-1 0,0 1,1-1,-1 1,1-1,-1 0,1 1,-1-1,1 1,-1 0,1-1,-1 1,1-1,0 1,-1-1,1 1,0 0,0-1,-1 1,1 0,0 0,-27 41,6 10,3-1,2 2,2 1,3-1,2 2,-1 31,-11 425,-26-128,44-367,0 0,0 0,-2-1,0 1,-1-1,0 0,-1-1,-1 1,-1-1,1-1,-2 0,0 0,-1-1,0 0,-1-1,0 0,0-1,-1 0,-1-1,-12 6,23-13,0-1,-1 0,1 0,-1 0,1 0,-1-1,1 1,-1-1,1 0,-1 0,0 0,1-1,-1 1,1-1,-1 0,1 0,0 0,-1 0,1-1,0 0,0 1,0-1,0 0,0 0,0 0,0-1,1 1,-1-1,1 0,0 1,0-1,0 0,0 0,0 0,0-1,1 1,0 0,0-1,0 1,0-1,0 1,1-1,-1 1,1-1,0 0,0-21,2-1,1 1,1 0,1 0,1 0,1 0,1 1,2 0,0 1,1 0,2 1,3-5,36-63,4 3,3 2,41-42,-56 76,-34 37</inkml:trace>
  <inkml:trace contextRef="#ctx0" brushRef="#br0" timeOffset="2579.465">2560 657,'-23'12,"0"2,0 0,2 2,0 0,0 1,2 1,0 1,2 1,0 0,1 1,-5 9,19-27,0-1,1 1,-1 0,0 0,1-1,0 1,-1 0,1 0,0 1,1-1,-1 0,0 0,1 0,0 1,0-1,0 0,0 0,0 0,1 1,-1-1,1 0,0 0,0 0,0 0,1 0,-1 0,0 0,1 0,0-1,0 1,0 0,0-1,0 0,1 1,-1-1,0 0,1 0,0 0,0-1,-1 1,1-1,0 1,0-1,0 0,0 0,2 0,6-3,0 0,-1-1,1 0,-1-1,0 0,0-1,0 0,0-1,-1 0,0 0,0-1,0 0,-1 0,-1-1,1 0,-1-1,5-6,109-149,-121 163,0 1,0-1,1 0,-1 0,0 0,0 0,1 1,-1-1,1 0,-1 0,0 1,1-1,0 0,-1 1,1-1,-1 0,1 1,0-1,-1 1,1-1,0 1,0-1,-1 1,1 0,0-1,0 1,0 0,-1 0,1-1,0 1,0 0,0 0,0 0,0 0,0 0,-1 0,1 0,0 1,0-1,0 0,0 0,-1 1,1-1,0 0,0 1,-1-1,1 1,0-1,0 1,-1-1,1 1,-1 0,1-1,0 1,-1 0,1-1,-1 1,0 0,1 0,14 57,-12-42,42 76,-43-89,0-1,0 0,0 0,1 0,-1-1,1 1,-1-1,1 1,-1-1,1 0,0 0,0 0,-1 0,1 0,0-1,0 1,0-1,0 0,0 0,0 0,0 0,0-1,0 1,0-1,-1 1,1-1,0 0,0 0,0 0,-1-1,1 1,-1-1,3-1,145-144,-125 129,1 2,0 0,1 2,0 1,26-7,-38 16,6-1,-35-2,6 6,0 1,0 0,0 0,0 1,0-1,0 2,0-1,1 1,-1 0,0 1,1 0,0 0,-1 1,1 0,1 0,-1 0,0 1,1 0,0 0,0 1,1 0,0 0,0 0,0 1,-1 2,5-3,1 1,0 0,0 0,0 0,1 0,0-1,0 1,1 0,0-1,0 1,1-1,-1 0,1 0,1 0,-1 0,1 0,0-1,0 1,1-1,0 0,0 0,0-1,0 0,2 1,-2 0,0-1,0 0,0 0,1 0,0-1,-1 0,1 0,1 0,-1-1,0 0,0 0,1-1,-1 0,1 0,0 0,-1-1,1 0,-1 0,1-1,5 0,129-46,-107 33,4-1,-2-1,0-2,-1-1,0-2,-2-1,-1-2,0-1,-2-1,2-5,-28 27,1 1,-1-1,0-1,0 1,-1 0,1-1,-1 0,0 0,0 0,0 0,-1 0,0-1,0 1,0-1,-1 1,0-1,0 0,0 1,-1-1,0 0,0 0,0 1,-1-1,1 0,-1 0,-1 1,1-1,-2-1,-1 5,-1 0,1 1,-1-1,0 1,0 0,1 0,-1 1,0-1,0 1,0 0,0 0,0 1,0 0,1-1,-1 2,0-1,0 0,1 1,-1 0,1 0,0 0,-1 1,1 0,0-1,0 1,1 1,-1-1,1 0,-2 2,-2 0,0 0,0 0,1 1,-1 0,1 0,0 0,1 1,0 0,0 0,0 0,1 1,0-1,0 1,1 0,0 0,0 1,1-1,0 0,1 1,0 0,0-1,1 1,0-1,0 1,1 0,0-1,0 1,1-1,1 1,-1-1,1 0,1 0,-1 0,1-1,4 6,5 1,1 0,0-1,1 0,1-1,0-1,0-1,1 0,0-1,1-1,0 0,1-2,-1 0,1-1,0 0,0-2,1-1,-1 0,6-1,-1 0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3:07.7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91 22,'-1'-1,"1"0,0 0,-1 0,1 0,0 0,-1 0,1 0,-1 0,0 0,1 0,-1 0,0 0,1 0,-1 1,0-1,0 0,0 1,0-1,0 0,0 1,0-1,0 1,0 0,0-1,0 1,0 0,0-1,0 1,0 0,0 0,0 0,0 0,-1 0,1 0,0 0,0 1,0-1,0 0,0 0,0 1,0-1,0 1,0-1,0 1,0 0,0-1,0 1,1 0,-1-1,0 1,0 0,1 0,-1 0,0 0,1 0,-1 0,1 0,-1 0,1 0,-1 0,1 0,0 0,0 0,-1 0,1 0,0 1,-9 25,1 0,1 0,2 1,1-1,0 1,2 1,2-1,0 0,5 27,-5-51,0 0,1 0,-1 0,1 0,0 0,0 0,0 0,0-1,1 1,0-1,-1 1,1-1,1 1,-1-1,0 0,1 0,0 0,-1 0,1-1,0 1,0-1,1 1,-1-1,1 0,-1 0,1-1,-1 1,1-1,0 0,0 0,0 0,-1 0,1-1,0 1,0-1,0 0,0 0,0-1,0 1,1-1,9-3,0-1,0 0,0 0,-1-1,0-1,-1 0,1-1,-1-1,-1 0,1 0,-2-1,1 0,-1-1,-1 0,0-1,-1 0,0 0,0-1,1-6,44-94,-53 113,0-1,1 0,-1 1,0-1,0 1,0-1,0 0,0 1,1-1,-1 1,0-1,1 0,-1 1,0-1,1 1,-1-1,1 1,-1 0,0-1,1 1,-1-1,1 1,0 0,-1-1,1 1,-1 0,1 0,-1-1,1 1,0 0,-1 0,1 0,-1 0,1 0,0 0,-1 0,1 0,0 0,-1 0,1 0,0 0,-1 0,1 0,-1 1,1-1,-1 0,1 0,0 1,-1-1,1 0,-1 1,1-1,-1 1,1-1,-1 1,0-1,1 1,-1-1,0 1,1-1,-1 1,0-1,1 1,-1 0,0-1,0 1,0-1,0 1,0 0,0-1,18 53,-17-46,0-1,0-1,0 1,0 0,1-1,-1 1,2-1,-1 0,0 1,1-1,0 0,0-1,1 1,-1 0,1-1,0 0,0 0,0 0,1 0,0-1,-1 0,1 0,0 0,0 0,1-1,-1 0,1 0,-1 0,1-1,-1 0,1 0,0 0,0-1,-1 1,1-2,0 1,2-1,3-4,0-2,-1 1,1-1,-1-1,-1 0,1 0,-1-1,-1 0,1-1,-2 0,1 0,-1 0,-1-1,0 0,-1 0,0-1,0 0,-1 0,-1 0,0-2,6-8,12-29,-24 64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3:08.0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0,'-5'34,"-2"15,1 0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3:08.1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3:08.4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0,'5'39,"1"26,0 8,-1-4,-1-9,-2-10,-1-9,-1-6,0 0,-5-1,-1-1,0-2,1-1,1-1,2 0,1-6</inkml:trace>
  <inkml:trace contextRef="#ctx0" brushRef="#br0" timeOffset="251.811">0 424,'43'-10,"24"-3,6 1,-6 2,-8 3,-15 3</inkml:trace>
  <inkml:trace contextRef="#ctx0" brushRef="#br0" timeOffset="681.189">508 0,'0'42,"-1"59,5 0,10 52,-11-135,-3-7,1 0,1-1,-1 1,2 0,-1-1,2 0,-1 0,1 0,1 0,0 0,0-1,1 0,0 0,7 8,-8-15,0-1,0 0,1 0,-1 0,0 0,1-1,-1 0,0 0,1 0,-1-1,0 0,0 0,1 0,-1 0,0-1,0 0,0 0,0-1,-1 1,1-1,-1 0,1 0,-1 0,0-1,0 0,-1 0,3-2,13-8,79-61,-97 74,0 0,0 0,0 0,1 0,-1 0,0 1,1-1,-1 0,0 1,1-1,-1 1,1-1,-1 1,1 0,-1 0,1 0,-1 0,1 0,-1 0,1 0,0 0,-1 0,0 1,1-1,-1 1,1-1,-1 1,1 0,-1-1,0 1,1 0,-1 0,0 0,0 0,0 0,0 0,0 0,0 0,0 1,0-1,0 1,25 68,-16-38,11 10,-9-28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4:53.1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 0,'0'711,"-1"-698,1 1,-2 0,0 0,0-1,-1 1,-1-1,0 0,-6 11,0-6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3:14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341 228,'-8'-4,"-1"1,0 0,0 0,0 1,0 0,0 0,0 1,0 0,0 1,-1 0,1 0,0 1,0 1,0-1,0 1,0 1,0 0,0 0,1 0,-1 1,1 1,0-1,0 1,1 1,0 0,-1 0,-2 2,1 1,0 0,1 0,0 0,0 1,1 1,0-1,1 1,0 0,1 0,0 1,1 0,1 0,-1 0,2 0,0 0,0 0,1 1,0 4,2-11,-1 1,1-1,1 0,-1 0,1 0,0 0,0 0,1-1,0 1,0-1,0 1,0-1,1 0,0 0,0 0,0-1,1 0,0 0,0 0,0 0,0 0,0-1,1 0,-1-1,1 1,0-1,0 0,0 0,0-1,0 1,0-1,0-1,1 1,4-1,9-7,1-1,-1-1,-1 0,1-2,-2 0,0-1,0 0,-1-2,0 0,-1-1,2-4,-14 15,37-35,-3-1,-1-1,-3-3,27-42,-58 83,0 0,0 0,-1-1,0 1,0-1,0 0,0 1,0-1,-1 0,1 0,-1 0,0 0,-1 0,1-1,-1 1,1 0,-1 0,0 0,-1-1,1 1,-1 0,0 0,-1-2,1 5,-1 1,0 0,1 0,-1-1,0 1,1 1,-1-1,0 0,1 0,-1 1,0-1,1 1,-1-1,0 1,1 0,-1-1,1 1,-1 0,1 0,0 0,-1 0,1 0,0 1,0-1,0 0,0 1,0-1,0 0,0 1,0-1,0 1,1 0,-1-1,1 1,-1 0,1-1,0 2,-2-1,-3 5,0-1,0 1,1 0,-1 1,2-1,-1 1,1 0,0 0,1 0,-1 0,2 0,-1 0,1 1,1-1,-1 0,1 1,1-1,0 1,0-1,0 0,1 0,0 1,1-1,0-1,0 1,1 0,0-1,0 0,1 1,-1-2,2 1,1 1,1-1,1-1,0 0,0 0,1-1,-1-1,1 1,0-1,1-1,-1 0,1-1,-1 0,1 0,0-1,-1 0,1-1,0 0,0-1,0-1,-1 1,1-1,-1-1,1 0,-1-1,0 0,0 0,0-1,2-2,8-4,-1-1,0 0,0-2,-2 0,0-1,-1-1,0 0,-1-1,-1 0,-1-2,0 1,-1-2,-1 0,-1 0,2-10,-5 14,-4 11,0 0,0-1,-1 1,0-1,0 0,0 0,-1 0,1 0,-2 0,1 0,0 0,-1 0,0 0,-1 0,1 0,-1 0,-1 0,1 0,-1 0,0 0,-1-2,0 7,0 0,0 1,-1-1,1 1,0 0,0 0,0 0,0 0,-1 1,1-1,0 1,0 0,0 0,0 0,0 0,0 0,0 1,1 0,-1-1,0 1,1 0,-1 0,1 0,0 0,0 1,0-1,0 1,0-1,0 1,0 0,1 0,-1 2,-2-2,-3 4,1 0,-1 0,1 1,0-1,1 1,0 0,0 1,0-1,1 1,1 0,-1 0,2 0,-1 1,1-1,1 1,-1-1,2 1,-1-1,1 3,4-7,0-1,0 0,1 0,-1 0,1-1,0 0,-1 1,2-2,-1 1,0 0,0-1,1 0,-1-1,1 1,0-1,0 0,-1 0,1-1,0 1,0-1,0-1,-1 1,1-1,0 0,0 0,-1-1,1 0,2-1,22-5,-26 6,1 0,-1-1,0 1,1 1,0-1,-1 1,1-1,0 1,0 1,-1-1,1 1,0 0,0 0,0 0,0 1,0-1,-1 1,1 0,0 1,-1-1,1 1,-1 0,1 0,-1 0,0 1,0 0,0 0,0 0,0 0,-1 0,1 1,-1-1,0 1,0 0,0 1,8 21,-10-21,0-1,0 1,1 0,-1-1,1 1,0-1,1 0,-1 1,1-1,0 0,0-1,0 1,0 0,1-1,-1 0,1 0,0 0,0 0,0 0,1-1,-1 0,0 0,1 0,-1 0,1-1,0 0,0 0,10 1,0 0,0-2,0 0,0 0,0-2,0 0,0 0,-1-1,1-1,-1-1,0 0,0-1,0 0,-1-1,1-1,9-7,-2 2,-1-1,1-1,-2 0,0-2,-1 0,-1-1,-1-1,0 0,-2-2,0 1,-1-2,-1 0,-1 0,0-4,-10 23,0 1,0 0,0 0,0-1,0 1,-1-1,1 1,-1-1,0 1,0-1,0 1,0-1,0 1,0-1,0 1,-1-1,0 1,1 0,-1-1,0 1,0 0,0-1,-1 1,1 0,0 0,-1 0,1 0,-1 0,0 1,0-1,0 0,1 1,-2-1,1 1,0 0,0-1,0 1,-1 0,1 0,0 1,-1-1,1 0,-1 1,1 0,-1-1,1 1,-1 0,1 0,-1 0,1 1,-1-1,-1 1,-9 4,0 0,0 1,0 0,1 1,0 1,0 0,1 0,0 1,0 1,1 0,-5 6,8-9,1 1,0-1,0 1,1 0,0 0,0 1,1 0,0 0,0 0,1 0,1 0,-1 1,2-1,-1 1,1 5,0-10,1 0,0 0,1 0,-1 0,1 0,0 0,0 0,0-1,1 1,0 0,0-1,0 1,0-1,1 0,0 0,-1 0,1 0,1 0,-1 0,1-1,-1 0,1 1,0-1,0-1,1 1,-1-1,0 1,1-1,0-1,4 2,12 2,0-2,0 0,0-2,1 0,-1-2,0 0,0-1,0-1,0-1,0-1,-1-1,5-2,14-9,-1-1,0-1,-2-2,0-2,12-12,151-83,-143 89,-89 36,14 0,1 0,0 2,0 0,0 1,2 1,-1 1,1 0,1 1,0 1,1 0,1 1,0 0,0 1,2 1,-7 13,16-27,1 0,0 1,1-1,-1 0,0 1,1-1,0 1,0-1,0 0,0 1,0-1,1 1,-1-1,1 0,0 1,0-1,1 0,-1 0,0 0,1 0,0 0,0 0,0 0,0 0,0-1,1 1,-1-1,1 0,-1 0,1 0,0 0,0 0,0 0,0-1,0 1,0-1,0 0,1 0,-1 0,0 0,1-1,-1 0,1 1,-1-1,1 0,-1-1,3 1,15-6,0 0,0-2,-1 0,0-1,-1-1,0-1,-1-1,0 0,0-1,-2-1,1-1,-2 0,5-7,-15 17,16-17,-19 18,1 0,0 0,1 0,-1 1,1-1,0 1,-1 0,2 0,-1 0,0 0,0 1,1 0,-1 0,1 0,0 0,0 1,0 0,0 0,-2 3,1 0,-1 1,0-1,0 1,0 0,-1 0,1 0,-1 1,1-1,-1 1,0-1,0 1,-1 0,1-1,-1 1,0 0,0 0,0 0,0 0,-1 0,1 0,-1 0,0 1,2 7,-1-3,0-1,1 1,-1-1,2 0,-1 1,1-1,1 0,-1-1,1 1,1-1,-1 1,1-1,0 0,1-1,0 0,0 0,0 0,1 0,0-1,0 0,0-1,1 1,-1-1,1-1,0 1,0-2,0 1,5 0,3-1,1-1,-1-1,0 0,0-1,0-1,0 0,0-2,13-3,-11 0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3:15.8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1 653,'53'-48,"-2"-3,-3-1,-2-3,-2-1,6-16,112-217,-162 288,0 0,0-1,0 1,1 0,-1-1,0 1,1 0,-1-1,1 1,0 0,-1 0,1 0,0 0,0 0,0 0,0 0,0 0,0 0,0 0,0 0,0 0,0 1,0-1,0 0,1 1,-1-1,0 1,0 0,1-1,-1 1,0 0,1 0,-1 0,1-1,-1 2,0-1,1 0,-1 0,0 0,1 1,-1-1,0 0,0 1,1-1,-1 1,0 0,0-1,0 1,1 1,65 192,-47-151,2 0,1-2,3 0,1-2,2-1,9 7,16 33,-77-84,-143-75,-203-60,305 106,58 25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3:22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307 7,'0'-5,"0"3,-4 7,-7 8,-2 5,-3 6,-3 3,-4 1,-3 2,-1-6,-1 0,-1-1,0 1,0-4,5 0,7 1,6-3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3:23.1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310 141,'-11'231,"0"-147,3-19,-2 0,-3-1,-19 51,5-14,30-140,3 16</inkml:trace>
  <inkml:trace contextRef="#ctx0" brushRef="#br0" timeOffset="270.022">0 536,'38'-5,"32"-1,9 0,-4 1,-10 1,-12 2,-9 1,-8 1,-5 0,-3 0,-1 0,-2 0,-3-4,-7-3</inkml:trace>
  <inkml:trace contextRef="#ctx0" brushRef="#br0" timeOffset="764.78">734 0,'5'17,"7"16,-1 1,-2 0,-1 1,-2 0,1 32,-7-19,-3-1,-1-1,-2 1,-3-1,-10 31,17-69,-1 1,0 1,0 0,1 0,0 1,1-1,0 0,1 1,0-1,1 0,0 1,1 5,-1-14,0-1,0 1,0-1,0 1,0-1,0 1,1-1,-1 1,0-1,1 0,-1 0,1 0,-1 0,1 0,0 0,-1 0,1 0,0-1,0 1,0-1,-1 1,1-1,0 0,0 1,0-1,0 0,0 0,0-1,0 1,-1 0,1 0,0-1,0 0,0 1,-1-1,1 0,0 0,-1 0,2 0,65-40,-21 1,-25 21,1 0,1 1,0 1,2 1,10-4,-34 19,-1 0,0 0,0 1,1-1,-1 0,1 1,-1-1,0 1,1-1,-1 1,1 0,-1-1,1 1,-1 0,1 0,-1 0,1 0,-1 1,1-1,-1 0,1 1,-1-1,1 1,-1-1,1 1,-1 0,0-1,0 1,1 0,-1 0,0 0,0 0,0 0,0 0,0 0,0 0,0 1,0-1,0 0,-1 1,1-1,0 0,-1 1,1-1,-1 1,0-1,1 1,-1-1,0 1,0-1,0 1,0 0,-8 81,1-15,7-66,0-1,0 1,0 0,0 0,0-1,1 1,-1 0,0-1,1 1,0 0,-1-1,1 1,0-1,0 1,0-1,0 1,0-1,0 1,0-1,0 0,0 0,1 0,-1 1,1-1,-1-1,1 1,-1 0,1 0,-1 0,1-1,0 1,-1-1,1 1,0-1,-1 0,2 0,10-1</inkml:trace>
  <inkml:trace contextRef="#ctx0" brushRef="#br0" timeOffset="1151.136">1326 678,'24'0,"0"0,-1-1,1-1,0-1,-1-1,1-2,-1 0,-1-1,1-2,-1 0,-1-1,0-1,3-3,-20 12,-1 0,0 0,0 0,0 0,0-1,-1 1,1-1,-1 0,1 0,-1 1,0-2,0 1,0 0,-1 0,1-1,-1 1,0 0,1-1,-2 0,1 1,0-1,-1 1,0-1,1 0,-1 1,-1-1,1 0,-1 1,1-1,-1 0,0 1,0-1,-1 1,1-1,-1 1,1 0,-2-1,-2 2,-1 0,1 1,-1 0,0 0,1 1,-1-1,0 1,0 0,1 1,-1-1,0 1,1 1,-1-1,1 1,-1 0,1 0,0 0,0 1,0-1,0 1,0 1,1-1,-1 1,1 0,0 0,-3 3,-8 9,0 0,1 1,0 0,2 1,0 1,-5 12,15-28,0 0,0 1,0-1,0 1,1 0,0-1,0 1,0 0,0 0,1 0,-1 0,1 0,0-1,0 1,0 0,1 0,0 0,-1 0,1 0,0 0,1-1,-1 1,1-1,0 1,0-1,0 1,0-1,0 0,1 0,-1 0,1 0,0 0,0-1,0 1,0-1,0 0,1 0,-1 0,1 0,-1-1,1 0,3 2,6-1,1 0,0 0,-1-1,1-1,0 0,0-1,-1 0,1-1,0-1,-1 0,10-4,-20 6,22-5</inkml:trace>
  <inkml:trace contextRef="#ctx0" brushRef="#br0" timeOffset="1566.274">1806 762,'152'-172,"-151"171,0-1,1 1,-1 0,1-1,-1 1,1 0,0 0,0 0,-1 0,1 0,0 0,0 1,0-1,0 1,0-1,0 1,0 0,0-1,0 1,0 0,0 1,0-1,0 0,0 0,0 1,0-1,0 1,-1 0,1-1,0 1,0 0,0 0,-1 0,1 1,0-1,-1 0,1 0,-1 1,0-1,1 1,-1 0,0-1,0 1,0 0,0-1,0 1,-1 0,1 0,0 0,-1 1,6 5,0-1,0 1,1-1,-1-1,1 1,1-1,-1 0,1-1,0 0,1 0,-1-1,1 0,0 0,0-1,0 0,0-1,0 0,1 0,-1-1,1 0,-1-1,1 0,0 0,-1-1,1 0,-1-1,0 0,1-1,-1 0,0 0,-1-1,1 0,0 0,-1-1,1-1,2-1,1-2,-2 1,1-1,-1-1,0 0,-1 0,0-1,-1 0,0-1,-1 0,0 0,-1 0,0-1,-1 0,-1 0,1-3,-1-9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3:29.0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1,'-5'28,"-1"15,5-5,2-9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3:29.2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3:27.5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380 78,'-30'18,"1"1,0 1,2 2,1 1,-3 3,4-3,-142 144,165-166,1 0,0 0,-1 1,1-1,0 0,0 0,0 1,0-1,0 1,0-1,0 1,1-1,-1 1,0 0,1-1,-1 1,1 0,0-1,0 1,-1 0,1 0,0-1,0 1,1 0,-1 0,0-1,1 1,-1 0,1-1,-1 1,1 0,0-1,-1 1,1-1,0 1,0-1,0 0,0 1,1-1,-1 0,0 0,1 0,-1 1,0-1,1-1,-1 1,1 0,-1 0,1-1,0 1,-1 0,1-1,0 0,0 1,-1-1,1 0,1 0,167 17,17 37,-185-54,-1 0,1 1,-1-1,1 0,0 0,-1-1,1 1,-1 0,1 0,-1-1,1 1,-1-1,1 1,-1-1,1 0,-1 1,0-1,1 0,-1 0,0 0,0 0,0 0,0 0,0-1,0 1,0 0,0-1,0 1,0 0,-1-1,1 1,0-1,-1 1,0-1,1 1,-1-1,0 1,0-1,1 1,-1-1,-1 0,1 1,0-2,-2-73,-48-89,35 126,-31-80,42 98</inkml:trace>
  <inkml:trace contextRef="#ctx0" brushRef="#br0" timeOffset="1202.118">606 529,'49'-98,"4"1,5 3,5 1,-63 92,11-16,1 1,1 0,0 1,1 1,1 0,0 1,1 0,10-6,-25 18,1 0,0 0,-1 0,1 1,-1-1,1 0,0 1,-1-1,1 1,0-1,0 1,-1 0,1 0,0 0,0 0,0 0,-1 0,1 0,0 1,0-1,-1 1,1-1,0 1,-1 0,1-1,-1 1,1 0,-1 0,1 0,-1 0,1 0,-1 1,0-1,0 0,0 1,1-1,-1 1,-1-1,1 1,0-1,0 1,-1 0,1-1,0 1,-1 0,0 0,1-1,-1 1,0 0,0 0,0-1,0 2,-13 134,9-125,1 1,0-1,1 1,0 0,1 0,1-1,0 1,1 0,0 0,1 0,0-1,1 2,-3-13,1 0,-1 0,0 0,1 0,-1 0,1-1,-1 1,1 0,-1 0,1 0,-1-1,1 1,0 0,-1-1,1 1,0 0,0-1,0 1,-1-1,1 0,0 1,0-1,0 1,0-1,0 0,0 0,0 0,0 1,0-1,0 0,0 0,0 0,0-1,0 1,0 0,-1 0,1 0,0-1,0 1,0 0,0-1,0 1,0-1,-1 1,1-1,0 1,0-1,-1 0,1 1,0-1,0-1,38-39,-37 39,77-109,44-70,-123 180,0 0,0 0,0 0,0 0,1 0,-1 1,0-1,1 0,-1 0,1 0,-1 0,1 0,-1 0,1 1,-1-1,1 0,0 0,0 1,-1-1,1 0,0 1,0-1,0 1,-1-1,1 1,0 0,0-1,0 1,0 0,0-1,0 1,0 0,0 0,0 0,0 0,0 0,0 0,0 0,0 0,0 1,0-1,0 0,0 1,0-1,0 0,-1 1,1-1,0 1,0-1,0 1,-1 0,1-1,0 1,0 0,-1-1,1 1,-1 0,1 0,-1 0,1 0,-1 0,1-1,-1 1,0 0,1 0,-1 1,-22 138,16-85,3-1,3 1,5 39,-1-70,2-6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3:31.9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59,'173'-11,"24"-24,-67 23,-118 12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3:32.2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0,'34'0,"25"0,7 0,-2 0,-8 0,-13 0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3:35.3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255 847,'106'0,"183"0,1-12,11-13,335-51,-501 74,-112 2</inkml:trace>
  <inkml:trace contextRef="#ctx0" brushRef="#br0" timeOffset="-1846.518">340 311,'-9'38,"-1"0,-1-1,-3 0,-1-1,-1-1,-2 0,-8 10,26-46,-1 1,1 0,0-1,0 1,-1 0,1-1,0 1,-1 0,1-1,0 1,-1 0,1 0,0-1,-1 1,1 0,-1 0,1 0,0-1,-1 1,1 0,-1 0,1 0,-1 0,1 0,-1 0,1 0,0 0,-1 0,1 0,-1 0,1 0,-1 1,1-1,0 0,-1 0,1 0,-1 1,1-1,0 0,-1 0,1 1,0-1,-1 0,1 1,0-1,-1 0,1 1,0-1,0 0,-1 1,1-1,0 1,0-1,0 0,0 1,0-1,0 1,-1-1,1 1,0-1,0 0,0 1,0-1,1 1,-1-1,0 1,0-1,0 1,5-36,14-1,2 2,1 0,2 1,1 1,2 1,1 2,1 1,1 1,14-9,-43 35,0-1,0 0,0 1,1 0,-1-1,0 1,1 0,-1-1,1 1,-1 0,1 0,0 0,0 0,-1 1,1-1,0 0,0 1,0-1,0 1,-1 0,1-1,0 1,0 0,0 0,0 0,0 1,0-1,0 0,0 1,-1-1,1 1,0 0,0-1,0 1,-1 0,1 0,0 0,-1 0,1 1,-1-1,0 0,1 1,-1-1,0 1,0-1,0 1,0-1,0 1,0 0,0 0,0-1,-1 1,1 2,10 129,-11-64,0-67,-1-1,1 1,0-1,0 1,0-1,0 1,0 0,0-1,0 1,1-1,-1 1,0-1,1 1,0-1,-1 1,1-1,0 1,-1-1,1 0,0 1,0-1,0 0,0 0,1 0,-1 0,0 0,0 0,1 0,-1 0,0 0,1-1,-1 1,1 0,-1-1,1 1,-1-1,1 0,-1 1,1-1,0 0,-1 0,1 0,-1 0,1 0,-1-1,1 1,0 0,-1-1,1 1,-1-1,1 0,-1 1,0-1,1 0,0 0,141-173,-113 139,-24 25,1 1,1 0,-1 1,1-1,1 2,0-1,0 1,0 0,1 1,9-4,-18 10,0 1,1 0,-1 0,0 0,0 0,1 0,-1 0,0 0,0 0,0 0,-1 1,1-1,0 0,0 1,-1-1,1 0,-1 1,1-1,-1 1,1-1,-1 1,0-1,0 1,0-1,0 1,0 0,0-1,0 1,0-1,-1 1,1-1,-1 1,1-1,-1 0,0 1,1-1,-1 0,0 1,0-1,0 0,0 1,-6 16,1 1,1-1,1 2,0-1,1 0,1 1,1-1,1 1,1-1,1 1,0-1,2 3,2 18,-8-26</inkml:trace>
  <inkml:trace contextRef="#ctx0" brushRef="#br0" timeOffset="-1537.796">1187 395,'-5'24,"-2"13,1 5,1 0,-3-8,-1-3,2-9</inkml:trace>
  <inkml:trace contextRef="#ctx0" brushRef="#br0" timeOffset="-1301.814">1045 367,'38'5,"18"1,4 0,-3-1,-12-1</inkml:trace>
  <inkml:trace contextRef="#ctx0" brushRef="#br0" timeOffset="-986.006">1440 423,'-1'11,"0"-1,1 1,0-1,0 1,1-1,0 1,1-1,0 0,1 1,2 4,-4-11,1-1,-1 0,0 0,1-1,0 1,0 0,0 0,0-1,0 1,0-1,1 0,-1 0,1 1,-1-2,1 1,0 0,0 0,0-1,0 0,0 0,0 0,0 0,0 0,1 0,-1-1,0 1,0-1,1 0,-1 0,0 0,0-1,1 1,-1-1,0 0,1 0,5-2,-1 0,1-1,-1 0,0 0,0-1,-1 0,1-1,-1 1,0-1,-1-1,1 1,-1-1,-1 0,1 0,-1-1,-1 0,1 0,-1 0,0 0,2-9,-6 14,0-1,0 1,0-1,0 1,0-1,-1 1,0-1,1 1,-1 0,0-1,-1 1,1 0,-1 0,1 0,-1 0,0 0,0 0,0 0,-1 1,1-1,0 1,-1-1,0 1,0 0,1 0,-1 0,-1 1,1-1,0 1,0 0,0-1,-1 1,1 1,-1-1,1 0,0 1,-1 0,1 0,-1 0,1 0,-1 0,1 1,-1 0,1-1,0 1,-1 0,1 1,-3 0,-63 36,52-24</inkml:trace>
  <inkml:trace contextRef="#ctx0" brushRef="#br0" timeOffset="-684.758">1948 311,'-14'29,"-5"19,1 6,3-2,5-9</inkml:trace>
  <inkml:trace contextRef="#ctx0" brushRef="#br0" timeOffset="-433.906">1779 311,'38'-5,"27"-1,3 0</inkml:trace>
  <inkml:trace contextRef="#ctx0" brushRef="#br0" timeOffset="2334.4">1158 989,'-28'44,"-147"170,20-25,139-173</inkml:trace>
  <inkml:trace contextRef="#ctx0" brushRef="#br0" timeOffset="2802.592">1158 1016,'47'60,"-35"65,-13-111,0 0,2-1,-1 1,2 0,0-1,0 1,1-1,1 1,0-1,5 8,49 89,-48-96</inkml:trace>
  <inkml:trace contextRef="#ctx0" brushRef="#br0" timeOffset="3162.543">989 1299,'10'0,"7"0,6 0,4 0,2 0,1 0,1 0,-2 0,1 0,-1 0,-5 0</inkml:trace>
  <inkml:trace contextRef="#ctx0" brushRef="#br0" timeOffset="4019.676">142 142,'-49'89,"35"-53,1 1,2 0,2 0,1 1,2 0,-1 34,-1-6,0-16,3 1,2-1,3 1,1 0,3-1,2 1,2-1,2-1,3 0,5 13,2-17,1-1,2-1,2 0,2-2,1-1,20 19,-46-55,0-1,1 0,-1 0,1 0,0 0,-1-1,1 1,0-1,1 1,-1-1,0 0,1 0,-1-1,1 1,0-1,-1 0,1 0,0 0,0 0,0 0,-1-1,5 0,8-3</inkml:trace>
  <inkml:trace contextRef="#ctx0" brushRef="#br0" timeOffset="4746.1">2061 1,'5'2,"0"0,-1 0,1 1,-1 0,0 0,0 0,0 0,0 0,0 1,-1 0,1 0,-1 0,0 0,2 4,0-1,76 149,-64-116,-2-8,-1 1,-2 0,-1 1,-2 0,-1 1,-1 0,-3 0,0 0,-3 1,0-1,-3 1,-1-1,-1 0,-2 0,-2 0,-1 1,-14 29,-2-1,-4-1,-2-1,-30 44,54-96,0 0,-1 0,0-1,-1 0,0 0,0-1,-1 0,1 0,-2-1,1-1,-3 1,-22-5,24-11</inkml:trace>
  <inkml:trace contextRef="#ctx0" brushRef="#br0" timeOffset="5500.671">1920 255,'5'0,"6"0,7 0,4 0,3 0,3 0,-4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4:53.3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18,'48'5,"30"1,12-4,-1-4,-4 0,-14-1,-8 1,-5-5,-8-1,-13 2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3:43.5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490 84,'-61'48,"26"-15,-162 135,37-59,158-108,0-1,0 1,0 0,0 0,0 0,0 0,0 1,1-1,-1 0,0 1,1-1,-1 1,1 0,0-1,-1 1,1 0,0 0,0 0,0 0,0 0,1 0,-1 0,0 0,1 0,-1 0,1 1,0-1,0 0,0 0,0 0,0 1,0-1,1 0,-1 0,1 0,0 0,-1 0,1 0,0 0,0 0,0 0,0 0,1 0,-1-1,0 1,1 0,10 2,-1 0,0-2,1 1,-1-1,1-1,0 0,-1-1,1 0,0-1,5-1,13 1,313-1,-340 3,0-1,0 1,0 0,0-1,0 0,0 1,0-1,0-1,0 1,1 0,-1-1,0 1,0-1,0 0,0 0,-1 0,1-1,0 1,0-1,-1 1,1-1,-1 0,1 0,-1 0,0 0,0 0,0-1,0 1,0-1,0 1,-1-1,1 0,-1 0,0 1,0-1,0 0,0 0,0 0,-1 0,1 0,-1-2,-68-135,-28-72,88 196</inkml:trace>
  <inkml:trace contextRef="#ctx0" brushRef="#br0" timeOffset="434.867">1111 56,'-132'175,"19"1,25-86,71-73</inkml:trace>
  <inkml:trace contextRef="#ctx0" brushRef="#br0" timeOffset="799.757">773 0,'2'9,"0"0,1-1,0 1,1-1,0 1,0-1,1-1,0 1,0-1,0 1,1-2,1 1,-1-1,1 1,7 3,-9-5,12 12,13 9,-2 2,0 1,-2 1,-2 2,9 13,34 97,-57-118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3:51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207 1,'-5'9,"-6"9,-7 5,-4 4,1 2,0 1,-2 0,3 0,1-5,2-3,1 1,7-4,5-5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3:49.0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120 34,'10'-10,"-2"-3,-2 6,-7 3,-3 8,-6 8,-6 6,-5 1,1 1,-1-2,3 0,0-2,3-5</inkml:trace>
  <inkml:trace contextRef="#ctx0" brushRef="#br0" timeOffset="1221.835">573 174,'-40'73,"3"-26,-3-2,-2-2,-1-2,-3-2,-16 10,-44 45,105-94,0 1,0-1,0 0,0 1,0-1,0 1,0-1,0 1,0 0,1-1,-1 1,0 0,0 0,1-1,-1 1,0 0,1 0,-1 0,1 0,-1 0,1 0,0 0,-1 0,1 0,0 0,0 0,-1 0,1 0,0 0,0 0,0 0,0 0,1 0,-1 0,0 0,0 0,1 0,-1 0,0 0,1 0,-1 0,1 0,-1 0,1 0,0 0,-1 0,1-1,0 1,0 0,-1 0,1-1,0 1,0-1,0 1,0-1,0 1,163 4,65-36,-15 42,-214-10,1-1,0 0,0 1,0-1,0 0,0 1,-1-1,1 0,0 0,0 0,0 0,0 0,0 0,0 0,0 0,0 0,0-1,-1 1,1 0,0 0,0-1,0 1,0-1,0 1,-1-1,1 1,0-1,0 1,-1-1,1 0,-1 1,1-1,0 0,-1 1,1-1,-1 0,1 0,-1 0,0 0,1 1,-1-1,0 0,0 0,0 0,1 0,-1 0,0 0,0 0,0 0,-1 0,1 1,0-1,0 0,0 0,-1 0,1 0,0 0,-1 0,-24-52,-83-103,-10 22,107 120</inkml:trace>
  <inkml:trace contextRef="#ctx0" brushRef="#br0" timeOffset="2090.95">1080 147,'-9'12,"0"0,1 1,0 1,1 0,0-1,1 2,1-1,0 1,1 0,1 0,-1 8,2-19,0 0,1 1,-1-1,1 0,0 0,0 1,1-1,-1 0,1 1,0-1,0 1,1-1,-1 0,1 1,0-1,0 0,1 0,-1 0,1 0,0 0,0 0,0 0,0 0,1-1,-1 1,1-1,0 1,0-1,1 0,-1-1,0 1,1 0,0-1,0 0,2 1,8-1,1-2,-1 0,1-1,-1 0,1-1,-1-1,0 0,0-1,0 0,0-1,-1-1,0 0,0-1,0 0,-1-1,0-1,-1 0,1 0,-2-1,0 0,0-1,-1 0,0-1,0 0,-2 0,0-1,6-12,34-90,-38 141,1 116,0-70,-3 0,-4 0,-2 1,-6 37,2-70,-1 0,-2-1,-1 1,-3-1,-1-1,-1 0,-3 0,0-1,-3-1,-1-1,-13 18,30-49,-1 0,1 0,-1 0,1-1,-1 1,0-1,0 1,-1-1,1 0,-1 0,1-1,-1 1,0-1,0 0,0 0,0 0,0 0,-1-1,1 1,-1-1,1 0,-1-1,1 1,-1-1,1 0,-1 0,1 0,-1-1,1 1,-1-1,1 0,-1-1,1 1,0-1,0 0,-1 0,1 0,1 0,-1-1,0 1,1-1,-3-2,1-7,0-1,1 1,1-1,0 0,0 0,1 0,1 0,0 0,1-1,1 1,0 0,0 0,2 0,2-12,4-4,0 1,1 1,2 0,1 0,1 1,1 1,2 0,0 1,1 1,10-8,62-91,-75 98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4:07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58,'-24'97,"-160"361,101-274,72-159</inkml:trace>
  <inkml:trace contextRef="#ctx0" brushRef="#br0" timeOffset="428.4">273 31,'74'306,"-34"-63,-39-221,1 0,1-1,1 1,1-1,1 0,0 0,2-1,0 0,2 0,0-1,4 5,-12-21,-1 0,1-1,0 0,0 1,0-1,1 0,-1 0,0 0,1-1,-1 1,1 0,0-1,-1 0,1 0,0 0,0 0,0 0,0 0,0-1,0 1,0-1,0 0,0 0,0 0,0 0,0 0,0-1,0 0,0 1,0-1,0 0,0-1,-1 1,1 0,0-1,-1 1,1-1,-1 0,0 0,1 0,-1 0,2-2,10-17,-1 0,0-1,-2 0,-1-1,0 0,-2-1,-1 0,2-11,-5 22,29-110,-5-1,-6-2,-4-10,-12 31,-7 106</inkml:trace>
  <inkml:trace contextRef="#ctx0" brushRef="#br0" timeOffset="783.165">1063 482,'-11'11,"1"2,0-1,1 1,1 1,0 0,1 0,0 0,1 1,0 0,2 0,-1 1,2-1,0 1,1 0,1 0,0-1,1 1,1 4,0-16,-1-1,1 0,0 0,0 0,1 0,-1 0,0 0,1 0,0-1,0 1,0 0,0-1,0 0,0 1,1-1,-1 0,1 0,-1 0,1-1,0 1,0 0,0-1,0 0,0 0,0 0,0 0,0 0,0-1,0 1,1-1,-1 0,0 0,0 0,1 0,-1-1,113-31,-101 26,0 0,-1-2,0 1,0-2,0 0,-1 0,0-1,-1-1,0 0,-1-1,0 0,-1-1,0 0,-1 0,-1-1,0-1,-1 1,0-1,-1 0,-1-1,0 1,-1-1,-1 0,1-10,-5 18,-1 1,1 0,-1 1,-1-1,1 0,-1 1,0-1,-1 1,1 0,-1 0,0 0,-1 0,0 1,0 0,0 0,0 0,-1 0,1 1,-1 0,0 0,-1 1,1 0,-1 0,1 0,-1 1,0 0,0 0,0 1,0 0,0 0,0 0,0 1,0 0,-1 1,1-1,0 1,0 1,0-1,0 1,1 1,-1-1,0 1,-45 27,34-14</inkml:trace>
  <inkml:trace contextRef="#ctx0" brushRef="#br0" timeOffset="1244.465">1459 454,'9'48,"25"73,-32-117,0 0,0-1,0 1,0-1,1 0,-1 0,1 0,0 0,0 0,0 0,0-1,0 1,1-1,-1 0,1 0,0-1,0 1,-1-1,1 1,0-1,0 0,0-1,0 1,0-1,0 0,0 0,4 0,7-5,0 0,0-1,0 0,-1-1,0-1,-1 0,0-1,0-1,0 0,-2 0,1-1,-1-1,-1 0,0 0,-1-1,6-10,59-70,-72 93,-1 1,1-1,-1 1,0-1,1 1,-1 0,0 0,1-1,-1 1,0 0,0 0,0 0,0 0,0 0,0 0,0 1,0-1,0 0,0 0,0 1,-1-1,1 1,-1-1,1 0,-1 1,0-1,1 1,-1-1,0 1,0-1,0 1,0-1,0 1,0-1,-1 1,4 11,-1-6,1 0,0 0,0 0,0 0,0-1,1 1,1-1,-1 0,1 0,0 0,0-1,0 0,1 0,0 0,0-1,0 0,0 0,1 0,0-1,-1 0,1 0,0-1,1 0,-1 0,0 0,1-1,-1 0,1-1,-1 0,1 0,6-1,-2-1,-1-1,1 0,-1 0,0-1,0 0,0-1,0-1,-1 1,0-2,0 1,-1-1,1-1,-2 0,1 0,-1-1,0 0,-1 0,0-1,0 1,-1-2,-1 1,0-1,0 0,-1 0,3-10,9-26,-10 29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4:12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29,'116'-15,"-97"11,-1 1,1 0,0 1,0 1,0 1,0 1,16 2,163 22,-174-25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4:11.4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85,'-17'-39,"6"75,-15 195,24-134,3-75,-1-1,-1 1,-1 0,-1-1,0 1,-2-1,-4 13,-2-7,1-2</inkml:trace>
  <inkml:trace contextRef="#ctx0" brushRef="#br0" timeOffset="437.135">1 85,'85'-25,"2"4,76-8,153 20,-253 20,-57-5</inkml:trace>
  <inkml:trace contextRef="#ctx0" brushRef="#br0" timeOffset="783.434">1 622,'38'-5,"28"-2,11 1,-2 1,-9 2,-11 0,-10 2,-8 1,-6 0,-2 0,-2 0,-1 1,0-1,0 0,-3 0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4:15.1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30,'9'-5,"14"-1,6 0,5 1,0 1,-1 2,0 1,-2 1,-1 0,-1 0,-1 0,-4 5,-3 2,-4-1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4:15.4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1,'34'0,"20"0,6 0,-2 0,-6 0,-13 0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4:16.6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813 1,'-179'11,"-37"24,191-32,-44 18,68-20,1 1,0 0,0 0,0 0,1 0,-1 0,0 0,1 0,-1-1,1 1,0 0,0 0,-1 0,1-1,0 1,0-1,1 1,-1-1,0 1,0-1,1 1,-1-1,1 0,-1 0,1 0,-1 0,1 0,0 0,0 0,-1-1,1 1,0-1,1 1,209 71,-211-72,0 0,0 0,1 1,-1-1,0 0,0 1,0-1,1 1,-1-1,0 1,0-1,0 1,0 0,0 0,0 0,0-1,-1 1,1 0,0 0,0 0,-1 0,1 0,0 1,-1-1,1 0,-1 0,0 0,1 0,-1 1,0-1,0 0,0 0,1 1,-1-1,-1 0,1 0,0 1,0-1,0 0,-1 0,1 0,0 1,-1-1,1 0,-1 0,0 0,1 0,-1 0,0 0,0 0,-51 41,-101 30,91-45,2 2,1 3,1 2,-11 12,5 24,63-69,-1 1,1 0,0 0,0 0,0-1,0 1,0 0,0 1,1-1,-1 0,1 0,-1 0,1 0,0 0,0 1,0-1,0 0,0 0,0 0,0 0,1 1,-1-1,1 0,0 0,0 0,0 0,0 0,0 0,0 0,0-1,0 1,1 0,-1 0,1-1,-1 1,1-1,0 0,0 1,-1-1,3 1,7 2,1-1,-1 0,1 0,0-1,0-1,-1 0,1 0,0-1,0-1,11-2,11 2,270-53,-226 52,-60 8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4:19.1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139 1,'-9'0,"-9"4,-5 3,1 4,4 5,0 0,4 2,4 2,3-1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5:00.0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205 562,'-10'2,"0"0,0 0,0 1,0 1,0-1,1 1,0 1,0 0,0 0,0 1,1 0,0 1,0 0,0 0,1 0,0 1,1 0,0 1,0-1,1 1,0 0,0 1,1 0,0 0,1 1,0-1,1 1,0-1,1 1,0 0,0 0,1-1,1 1,0 0,0 0,1-1,0 1,1-1,1 1,0 1,-3-9,0-1,1 1,-1-1,1 0,-1 0,1 1,0-1,-1 0,1 0,0-1,1 1,-1 0,0-1,0 1,1-1,-1 0,1 0,-1 1,1-2,-1 1,1 0,0-1,-1 1,1-1,0 0,-1 1,1-1,0-1,-1 1,1 0,0-1,0 1,-1-1,1 0,-1 0,1 0,-1 0,1 0,-1-1,2 0,89-68,-69 45,-1 0,-1-1,-1-1,-2-1,0-1,-2-1,-2 0,3-10,-3-33,-15 73,-1-1,1 1,-1 0,0 0,1 0,-1 0,0 0,1 0,-1 0,1 0,-1 0,0 0,1 0,-1 0,1 0,-1 0,0 1,1-1,-1 0,1 0,-1 1,1-1,-1 0,1 1,-1-1,1 1,-1-1,1 0,-1 1,1-1,0 1,-1 0,1-1,0 1,-1-1,1 1,0-1,0 1,0 0,-1-1,1 1,0-1,0 1,0 0,0-1,0 1,0 0,0-1,0 1,-6 10,1 1,0-1,1 1,0 0,1 0,1 0,-1 1,2-1,0 1,0-1,2 1,-1-1,1 1,1-1,0 0,1 0,0 1,1-8,0 0,0-1,0 1,0-1,1 1,-1-1,1-1,0 1,0-1,1 1,-1-2,1 1,-1 0,1-1,0 0,0-1,0 1,0-1,0 0,0-1,1 1,-1-1,0-1,0 1,0-1,0 0,0 0,0-1,0 0,0 0,0 0,-1 0,1-1,-1 0,0-1,1 1,-2-1,1 0,0 0,12-10,-1-1,0 0,-1-1,-1-1,0 0,-2-1,0 0,-1-1,0 0,2-9,-3 9,14-24,-2-1,-2-1,-2 0,-1-2,-3 0,-2-1,-2 0,-2-1,0-25,-13 14,5 60,-1-1,1 1,0-1,0 1,0-1,-1 1,1-1,0 1,0 0,-1-1,1 1,0-1,-1 1,1 0,-1-1,1 1,-1 0,1-1,0 1,-1 0,1 0,-1-1,1 1,-1 0,1 0,-1 0,1 0,-1 0,1 0,-1 0,1 0,-1 0,0 0,1 0,-1 0,1 0,-1 0,1 0,-1 1,1-1,-1 0,1 0,0 1,-1-1,1 0,-1 0,1 1,0-1,-1 1,1-1,-1 0,1 1,0-1,0 1,-1-1,1 1,0-1,0 0,-1 1,1-1,0 1,0 0,0-1,0 1,0-1,0 1,0-1,-17 36,4 13,2 0,2 1,2 0,3 0,1 0,3 0,3 12,-2-12,29 230,-30-176,-1-272,1 135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4:19.5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 0,'-5'0,"4"0,-4 0,0 0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4:20.3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51,'-2'66,"-4"0,-3 0,-2 0,-8 17,-21 48,28-98,1 1,1 0,2 1,2 0,-1 22,6-33</inkml:trace>
  <inkml:trace contextRef="#ctx0" brushRef="#br0" timeOffset="599.765">425 332,'-14'98,"5"0,3 78,-3-147,11-67,8 0,1 0,2 0,1 2,2-1,2 2,1 0,2 2,1 0,5-3,-24 31,0-1,0-1,1 1,0 0,0 1,0-1,1 1,0 0,0 0,0 0,0 0,1 1,0 0,0 1,0-1,0 1,1 0,-1 0,1 1,3-1,-7 5,0 1,1-1,-1 1,0 0,0-1,-1 1,1 0,0 1,-1-1,0 0,0 1,0 0,0-1,-1 1,1 0,-1 0,0 0,0 0,0 0,-1 0,1 0,-1 0,0 0,0 0,-1 0,1 0,-1 0,0 0,0 1,1 3,9 88,-4-89</inkml:trace>
  <inkml:trace contextRef="#ctx0" brushRef="#br0" timeOffset="4464.981">425 107,'0'0,"1"0,-1 0,0 0,1 0,-1 0,0 0,1 0,-1 0,0 0,1 0,-1 0,0-1,1 1,-1 0,0 0,1 0,-1 0,0-1,0 1,1 0,-1 0,0-1,0 1,1 0,-1-1,0 1,0 0,0 0,0-1,1 1,-1 0,0-1,0 1,0 0,0-1,0 1,0 0,0-1,0 1,0 0,0-1,0 1,0-1,0 1,0 0,0-1,0 1,-1 0,1 0,0-1,0 1,0 0,0-1,-1 1,1 0,0 0,0-1,-1 1,1 0,0 0,-1-1,1 1,0 0,0 0,-1 0,32 4,-29-4,20 5,1-1,0-2,-1 0,1-1,0-2,0 0,-1-1,1-1,9-4,81-12,-113 18,1 1,-1-1,1 0,-1 1,1-1,-1 0,1 0,-1 1,0-1,1 0,-1 0,0 1,0-1,0 0,1 0,-1 0,0 1,0-1,0 0,0 0,-1 0,1 0,0 1,0-1,0 0,-1 0,1 0,0 1,-1-1,1 0,-1 1,1-1,0 0,-1 1,0-1,1 0,-1 1,1-1,-1 1,0-1,1 1,-1-1,0 1,0 0,1-1,-1 1,0 0,0 0,0-1,1 1,-1 0,0 0,0 0,0 0,1 0,-1 0,0 0,-1 1,-42-12,25 12</inkml:trace>
  <inkml:trace contextRef="#ctx0" brushRef="#br0" timeOffset="4822.755">1188 51,'-10'4,"-8"7,0 7,-3-1,3 2,-1-2,3 1,0 2,2-2</inkml:trace>
  <inkml:trace contextRef="#ctx0" brushRef="#br0" timeOffset="5297.636">821 756,'-5'9,"-6"9,-2 5,2 4,3 3,2-5</inkml:trace>
  <inkml:trace contextRef="#ctx0" brushRef="#br0" timeOffset="5687.71">962 502,'0'5,"-5"1,-1 0</inkml:trace>
  <inkml:trace contextRef="#ctx0" brushRef="#br0" timeOffset="6153.406">1526 51,'-13'20,"1"1,2 1,0 0,1 1,1 0,1 0,1 0,-2 23,2-2,-57 312,43-273,11-59</inkml:trace>
  <inkml:trace contextRef="#ctx0" brushRef="#br0" timeOffset="6603.643">1695 51,'9'-7,"0"1,0 1,1 0,-1 0,1 1,0 0,0 1,1 0,-1 0,0 1,1 1,0-1,-1 2,10 0,-18 0,-1 1,1-1,-1 1,1-1,0 1,-1 0,1 0,-1 0,0 0,1 0,-1 0,0 0,1 0,-1 0,0 1,0-1,0 0,0 1,0-1,0 1,-1-1,1 1,0-1,-1 1,1 0,-1-1,0 1,1 0,-1-1,0 1,0 0,0 0,0-1,-1 1,1 0,0-1,-1 1,1 0,-1-1,1 1,-1 0,-30 67,-8 30,39-96,-1 0,1 0,0-1,0 1,0 0,0 0,1 0,-1-1,1 1,-1 0,1 0,0-1,0 1,1-1,-1 1,0-1,1 1,-1-1,1 0,0 1,0-1,0 0,0 0,0-1,0 1,1 0,-1-1,0 1,1-1,0 0,-1 0,1 0,-1 0,1 0,0 0,0-1,66-5,-50-2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4:35.4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 0,'-19'34,"-6"11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4:37.1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105 1,'-5'5,"-6"16,-2 9,-2-1,0 0,3 0,-1-1,2 0,2-4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4:36.1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378 1,'-185'230,"3"-33,181-195,0-1,0 0,0 1,0-1,0 1,0 0,1-1,-1 1,1 0,-1 0,1-1,-1 1,1 0,0 0,0-1,0 1,0 0,0 0,0 0,1-1,-1 1,0 0,1 0,-1-1,1 1,0 0,0-1,0 1,0-1,0 1,0-1,0 1,0-1,0 0,1 1,-1-1,0 0,1 0,-1 0,1 0,-1 0,1-1,0 1,-1 0,3 0,82 15,148-37,-204 16,80-29,-109 32,0 0,0-1,0 1,0 0,0 0,-1-1,1 1,-1-1,0 1,0 0,0-1,0 1,0-1,0 1,0 0,-1-1,0 1,1-1,-1 1,0 0,0 0,0 0,0-1,0 1,-1 0,1 0,-1 1,1-1,-1 0,0 0,0 1,0-1,0 1,-1-1,-8-13,-108-207,98 138,19 60</inkml:trace>
  <inkml:trace contextRef="#ctx0" brushRef="#br0" timeOffset="730.523">604 1,'-2'32,"3"1,0 0,2 0,2 0,1-1,1 0,9 23,-15-52,0 0,1 0,0 0,-1 0,1 0,0 0,1 0,-1 0,0-1,1 0,-1 1,1-1,0 0,0 0,0 0,0 0,0-1,0 1,0-1,1 0,-1 0,0 0,1 0,-1-1,1 1,-1-1,1 0,-1 0,1 0,-1-1,1 1,-1-1,0 0,1 0,-1 0,0 0,1 0,-1-1,0 1,0-1,0 0,0 0,-1 0,1-1,15-11,-1 0,0-1,-1-1,-1 0,-1-1,0-1,-1 0,-1-1,-1-1,0 0,-2 0,0 0,-2-2,8-12,-10 56,-7 467,9-407,-4-72,-1-1,0 1,0 0,-1 0,0 0,-1 0,0 0,-1 1,0-1,0 0,-1-1,-1 1,1 0,-2 0,1-1,-1 0,-1 0,1 0,-2 0,1-1,-6 7,9-13,0 0,0 0,0 0,-1-1,1 1,-1 0,1-1,-1 1,0-1,1 0,-1 0,0 0,0 0,0-1,0 1,0-1,0 0,0 1,1-1,-1-1,0 1,0 0,0-1,0 1,0-1,0 0,0 0,1 0,-1 0,0-1,1 1,-1-1,1 0,0 1,-1-1,1 0,0 0,0-1,-4-3,0-1,1 0,0 0,0 0,1 0,0-1,0 0,1 1,0-2,1 1,-1 0,1 0,1-1,1-8,1 0,0 0,2 1,0-1,0 0,2 1,0 0,1 0,0 0,1 1,3-4,11-21,-9 21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4:29.7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281 311,'-10'13,"0"0,1 1,1 0,0 1,1-1,1 1,-2 10,3-13,-60 182,80-209,9-29,-5 6,1 1,3 1,0 1,3 1,16-16,-28 36,83-65,-96 79,0-1,0 1,0 0,0 0,0 0,0-1,0 1,0 0,0 0,1 1,-1-1,0 0,0 0,0 0,0 1,-1-1,1 0,0 1,0-1,0 1,0-1,0 1,0 0,0-1,-1 1,1 0,0 0,-1-1,1 1,0 0,-1 0,1 0,-1 0,1 0,-1 0,0 0,1-1,-1 1,0 0,0 1,0-1,0 0,1 0,-2 1,4 48,-36 156,33-204,0-1,0 1,0 0,0 0,0-1,1 1,-1 0,0-1,1 1,-1 0,1-1,0 1,-1 0,1-1,0 1,0-1,0 0,0 1,0-1,1 0,-1 1,0-1,0 0,1 0,-1 0,1 0,-1 0,1-1,-1 1,1 0,0-1,-1 1,1-1,0 1,-1-1,1 0,0 0,0 0,-1 0,1 0,0 0,0 0,-1-1,1 1,0-1,-1 1,1-1,0 0,-1 1,1-1,-1 0,1 0,-1 0,0 0,1 0,-1 0,1-1,13-11,0 1,-1-2,-1 0,0 0,-1-1,0-1,-1 0,7-15,21-26,105-159,-126 197,-18 19,0 0,0 1,0-1,-1 0,1 0,0 1,0-1,0 0,0 1,0-1,0 0,-1 0,1 1,0-1,0 0,0 1,0-1,0 0,0 0,0 1,0-1,0 0,0 1,1-1,-1 0,0 1,0-1,0 0,0 0,0 1,0-1,1 0,-1 0,0 1,0-1,0 0,1 0,-1 0,0 1,0-1,1 0,-1 0,0 0,0 0,1 1,-1-1,0 0,1 0,-1 0,0 0,0 0,1 0,-1 0,0 0,1 0,-1 0,0 0,1 0,-1 0,0 0,0 0,1 0,-1-1,0 1,-57 166,53-146,1 1,1-1,1 1,1-1,0 1,2-1,0 1,1-1,5 13,-2-15</inkml:trace>
  <inkml:trace contextRef="#ctx0" brushRef="#br0" timeOffset="261.2">1127 424,'-14'38,"-5"18,1 4,3-4,5-10</inkml:trace>
  <inkml:trace contextRef="#ctx0" brushRef="#br0" timeOffset="517.23">987 396,'24'10,"22"2,8 1,-5-9,-6-3,-5-3,-5-1,-3 1,-7-5,-6-1</inkml:trace>
  <inkml:trace contextRef="#ctx0" brushRef="#br0" timeOffset="766.324">1410 424,'-4'10,"0"1,1 0,0 1,1-1,0 0,1 1,0-1,1 1,1-1,-1 1,2-1,-1 0,2 1,-1-1,2 0,-1 0,6 10,-8-19,1 0,-1-1,1 1,0-1,-1 1,1-1,0 1,0-1,0 0,0 0,0 0,0 0,0 0,1 0,-1-1,0 1,0-1,1 1,-1-1,0 0,0 0,1 0,-1 0,0-1,1 1,-1 0,0-1,0 0,0 1,1-1,-1 0,0 0,0 0,0-1,0 1,-1 0,3-2,57-66,-36-30,-24 96,-1 1,0-1,0 0,0 0,-1 1,1-1,-1 0,1 0,-1 1,0-1,0 1,0-1,0 1,0-1,-1 1,1-1,-1 1,0 0,1 0,-1 0,0 0,0 0,-1 0,1 1,0-1,0 1,-1-1,1 1,-1 0,1 0,-1 0,0 0,1 1,-3-1,-17 0</inkml:trace>
  <inkml:trace contextRef="#ctx0" brushRef="#br0" timeOffset="1031.29">2115 283,'-14'33,"-10"22,-5 5,1-2,2-12,5-8,5-10</inkml:trace>
  <inkml:trace contextRef="#ctx0" brushRef="#br0" timeOffset="1244.581">1834 311,'47'5,"32"1,5 0,-5-1,-17-1</inkml:trace>
  <inkml:trace contextRef="#ctx0" brushRef="#br0" timeOffset="1734.091">422 791,'28'11,"1"-1,-1-2,1 0,1-2,-1-1,1-2,0 0,0-2,0-2,0 0,16-4,494-67,-230 39,-204 20,98-2,-182 19,-5 2</inkml:trace>
  <inkml:trace contextRef="#ctx0" brushRef="#br0" timeOffset="2379.831">1241 988,'-241'367,"226"-344,65-73,127-178,-154 201,-12 12,2 0,-1 0,2 2,0 0,1 0,0 1,12-7,-25 18,0 0,0 0,0 0,0 0,1 0,-1 0,0 0,0 1,1-1,-1 1,0 0,0 0,1 0,-1 0,0 0,1 0,-1 0,0 1,1-1,-1 1,0 0,0 0,0 0,1 0,-1 0,0 0,0 0,-1 1,1-1,0 1,0-1,-1 1,1 0,-1-1,1 1,0 2,34 87,-26-59,-2-7,2-1,0 0,2-1,0 0,2-1,13 18,-26-40,0 1,0-1,0 1,0-1,0 1,0 0,0-1,0 1,-1 0,1 0,0 0,-1-1,1 1,0 0,-1 0,1 0,-1 0,1 0,-1 0,0 0,1 0,-1 0,0 0,0 0,0 1,0-1,0 0,0 0,0 0,0 0,0 0,0 0,-1 0,1 0,0 0,-1 0,1 0,-1 0,1 0,-1 0,1 0,-1 0,0 0,1 0,-1-1,0 1,0 0,0-1,0 1,1 0,-1-1,0 1,-1-1,-8 1,0 0,0-1,0 0,0-1,0 0,0-1,0 0,1 0,-1-1,0 0,-12-3,-29-7,-7-2,0 2,-1 3,0 2,-23 1,54 7</inkml:trace>
  <inkml:trace contextRef="#ctx0" brushRef="#br0" timeOffset="3129.161">224 0,'-31'58,"3"0,2 2,3 1,-7 31,11-36,2 0,2 1,3 1,3 0,1 0,4 1,2 0,3 0,2-1,10 54,-6-75,2-1,1 1,2-1,1-1,2-1,1 0,2 0,15 19,-27-43,2-1,-1 0,1-1,0 0,1 0,0-1,0 0,1 0,-1-1,1-1,1 0,-1 0,1-1,0 0,0 0,0-2,0 1,1-1,-1-1,1 0,-1-1,1 0,-1-1,1 0,5-1,1-5</inkml:trace>
  <inkml:trace contextRef="#ctx0" brushRef="#br0" timeOffset="3768.358">2369 199,'7'1,"-1"1,1 0,-1 1,1 0,-1 0,0 0,0 1,0 0,-1 0,0 0,1 1,-1-1,-1 1,1 1,0 0,8 11,-1 1,-1 1,0-1,-1 2,-1 0,-1 0,-1 0,0 5,6 11,-6-14,0 1,-2 0,0 1,-2-1,-1 1,0 0,-2 0,-1 0,-1-1,0 1,-2 0,-1-1,-1 0,-1 0,-1-1,-2 4,-5 11,-1 0,-1-2,-2 0,-2-1,-1-1,-18 19,-86 79,108-116</inkml:trace>
  <inkml:trace contextRef="#ctx0" brushRef="#br0" timeOffset="4795.18">2962 593,'-137'203,"91"-143,44-58,-1 0,1 0,-1 1,1-1,0 0,0 1,0-1,0 1,1 0,-1 0,0-1,1 1,0 0,0 0,0 0,0 1,1-1,-1 0,1 0,-1 0,1 1,0-1,0 0,1 0,-1 0,1 1,0-1,-1 0,1 0,1 0,-1 0,0 0,1 0,-1-1,1 1,0 0,0-1,0 1,0-1,1 0,-1 0,1 0,-1 0,1 0,0 0,1 0,15 3,0-2,0 0,0-1,0-1,1-1,-1-1,18-3,24 1,69 12,-129-8,-1-1,1 1,0-1,0 0,0 0,0 1,0-1,0 0,0 0,0 0,0 0,0 0,0 0,0 0,0-1,0 1,0 0,0 0,0-1,0 1,0 0,-1-1,1 1,0-1,0 0,0 1,-1-1,1 0,0 1,-1-1,1 0,0 0,-1 1,1-1,-1 0,1 0,-1 0,0 0,1 0,-1 0,0 0,0 0,1 1,-1-1,0 0,0 0,0 0,0 0,0 0,0 0,-1 0,1 0,0 0,0 0,-1 0,1 0,-1 0,1 0,-1 0,0 0,-28-59,-50-37,62 79,0-1,1 0,1-2,1 1,1-2,1 0,1-1,0 0,10 19,0 1,0-1,0 0,0 1,0-1,1 0,0 0,0 0,0 0,0 1,0-1,1 0,0 0,0 0,0 1,0-1,0 1,2-3,8-12</inkml:trace>
  <inkml:trace contextRef="#ctx0" brushRef="#br0" timeOffset="5215.024">3696 424,'-5'14,"-6"20,-2 8,-2 2,-5-1,2-4,-1-3,-2-4,2-1,0-3,-2 0,3 0,0 0,-2-1,-3-4,3-6</inkml:trace>
  <inkml:trace contextRef="#ctx0" brushRef="#br0" timeOffset="5482.647">3386 509,'9'10,"9"17,0 9,3 3,2-5,-3-3,1-3,0-1,-2 0,-1 0,3 0,-3 1,0-5,-3-2,-4 1,2-3,-3-1,-2-3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4:51.1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824 340,'-19'-7,"-1"1,1 0,-1 2,0 0,0 1,-1 1,1 1,0 1,-1 1,-10 2,-198 52,174-40,1 2,1 3,1 2,-1 3,51-25,0 1,0 0,0-1,1 1,-1 0,0 0,0 1,1-1,-1 0,1 0,-1 1,1-1,0 1,-1-1,1 1,0 0,0-1,0 1,0 0,0 0,1 0,-1 0,1 0,-1 0,1 0,-1 0,1 0,0 0,0 0,0 0,0 0,1 0,-1 0,0 0,1 0,-1 0,1 0,0-1,0 1,0 0,0 0,0 0,0-1,0 1,0-1,1 1,-1-1,1 1,-1-1,1 0,-1 0,1 1,0-1,0 0,-1-1,1 1,0 0,23 8,1-1,0-1,0-1,1-1,-1-1,1-2,0-1,0-1,3-1,62 3,-10 18,-82-18,0 0,0 0,0 0,0 0,-1 0,1 0,0 0,-1 0,1 0,-1 0,0 0,0 0,1 0,-1-1,0 1,-1 0,1-1,0 1,0-1,-1 1,1-1,-1 0,1 1,-1-1,0 0,1 0,-1 0,0 0,0 0,0-1,0 1,1 0,-1-1,0 0,0 1,0-1,-2 0,-2 3,-137 60,86-40,2 2,1 2,-32 23,78-44,0 1,0-1,1 1,-1 1,2-1,-1 1,1 1,0-1,1 1,-3 5,6-11,1 0,-1 0,1 1,0-1,0 0,0 0,0 1,1-1,-1 0,1 1,0-1,0 0,0 1,1-1,-1 0,1 1,0-1,-1 0,2 0,-1 1,0-1,1 0,-1 0,1-1,0 1,0 0,0 0,0-1,0 1,1-1,-1 0,1 0,1 2,12 4,0-1,0 0,0-1,0 0,1-2,0 0,0-1,1 0,-1-2,0 0,1-1,-1 0,1-2,-1 0,0-1,0 0,0-2,0 0,-1-1,9-4,-14 5,-1-1,1 0,-1 0,-1-1,1 0,-1-1,-1 0,1 0,-1-1,-1 0,0-1,0 1,0-1,-2 0,1-1,-1 0,3-9,3-4</inkml:trace>
  <inkml:trace contextRef="#ctx0" brushRef="#br0" timeOffset="366.357">626 1,'-11'7,"-1"0,1 1,1 1,0 0,0 0,0 1,1 0,1 1,0-1,0 2,1-1,0 1,1 0,1 1,0-1,0 1,-2 13,-27 253,-92 325,117-545,-4 0,-2-1,-3-1,-2-1,-2-1,-3 0,-13 18,22-49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5:00.1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168 257,'107'48,"43"-10,-124-37,0-1,0-1,-1-2,1 0,-1-2,1 0,-1-2,20-8,-36 11,0 0,-1 0,1 0,-1-1,0-1,0 1,-1-1,0 0,0-1,0 0,-1 0,0 0,0-1,-1 0,0 0,0-1,-1 1,0-1,0 0,-1 0,0 0,-1 0,0-1,-1 1,1-3,-2 8,1 0,0 0,-1 0,0 0,0 0,0 0,0 0,-1 0,1 0,-1 0,0 0,0 0,-1 0,1 1,-1-1,0 0,0 1,0-1,0 1,-1 0,1 0,-1 0,0 0,0 0,0 0,0 1,-1-1,1 1,-1 0,1 0,-1 0,0 1,1 0,-1-1,0 1,0 0,0 1,0-1,-2 1,0-1,0 1,-1 0,1 1,0 0,-1 0,1 0,0 1,0-1,0 2,0-1,0 1,1-1,-1 2,1-1,0 0,-1 1,2 0,-1 1,0-1,1 1,0 0,-3 3,-70 127,74-128,-36 89,4 1,-13 68,28-94,11-40,-2 1,-1-1,-2-1,-1 0,-1-1,-1-1,-2-1,-1 0,-1-1,-1-2,-11 10,27-28,-1-1,0 1,0-1,-1 0,1-1,-1 1,0-2,0 1,-1-1,1 0,-1-1,0 0,1 0,-1-1,0 0,-4-1,11 0,0 0,1-1,-1 1,1-1,-1 1,1-1,-1 0,1 0,-1 0,1 0,0 0,0 0,-1 0,1 0,0 0,0 0,0-1,0 1,0 0,0-1,1 1,-1-1,0 1,1-1,-1 1,1-1,-1 0,1 1,0-1,0 0,0 1,0-1,0 0,0 1,0-1,0 1,1-1,-1 0,1 1,-1-1,1 1,0-1,-1 1,2-2,42-62,-39 60,1 1,1-1,-1 1,0 1,1-1,0 1,0 0,0 0,0 1,0 0,1 1,-1-1,1 1,-1 1,1-1,-1 1,1 1,-1-1,1 1,-1 1,1-1,-1 1,0 0,5 3,18 8,0 2,-1 0,-1 2,-1 1,5 5,13 8,-23-15,0-2,2 0,-1-2,2 0,0-1,0-2,1-1,0-1,0-1,1-1,-16-4</inkml:trace>
  <inkml:trace contextRef="#ctx0" brushRef="#br0" timeOffset="250.415">1043 991,'0'38,"0"18,5-1,2-10</inkml:trace>
  <inkml:trace contextRef="#ctx0" brushRef="#br0" timeOffset="485.443">1100 482,'0'0</inkml:trace>
  <inkml:trace contextRef="#ctx0" brushRef="#br0" timeOffset="916.686">1326 1019,'36'-45,"-26"25,0 1,2 0,0 1,1 0,1 1,0 1,2 0,-1 1,18-13,-31 26,0 1,0-1,0 1,0 0,0 0,0 0,1 0,-1 0,0 0,0 0,1 1,-1-1,1 1,-1-1,0 1,1 0,-1 0,1 0,-1 1,1-1,-1 0,0 1,1 0,-1-1,0 1,1 0,-1 0,0 0,0 1,0-1,0 0,0 1,0-1,-1 1,1 0,0 0,-1 0,1-1,-1 1,0 1,1-1,-1 0,0 0,0 0,-1 1,1-1,0 0,0 3,4 30,-5-32,-1 1,0-1,1 1,0 0,0-1,0 1,0-1,1 1,-1 0,1-1,0 1,0-1,0 1,1-1,-1 0,1 0,0 1,0-1,0 0,0-1,0 1,1 0,-1 0,1-1,0 0,0 1,0-1,0 0,0-1,0 1,0 0,1-1,-1 0,0 0,1 0,-1 0,1 0,0-1,-1 1,4-1,2-3,-1 0,1-1,-1 0,0 0,0-1,-1 0,1-1,-1 1,0-1,0-1,4-5,63-44,-72 55,-1 0,1 1,-1-1,1 1,-1-1,1 1,0 0,-1-1,1 1,0 0,-1 0,1 0,-1 0,1 1,0-1,-1 0,1 1,0-1,-1 1,1-1,-1 1,1 0,-1 0,0 0,1 0,-1 0,0 0,1 0,-1 0,0 0,0 0,0 1,0-1,0 0,0 1,-1-1,1 1,0 1,19 70,-16-49,17 31,-7-36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5:07.6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1,'-9'19,"-4"11,1 5,-3-3,2-7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5:08.9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 50,'-10'17,"0"0,1 0,1 1,0 0,2 0,0 0,1 1,1 0,-1 8,5-24,-1-1,1 0,0 1,0-1,0 0,0 1,0-1,0 0,1 1,-1-1,1 0,0 0,0 1,0-1,0 0,0 0,0 0,0 0,1 0,-1 0,1 0,-1-1,1 1,0 0,-1-1,1 1,0-1,0 0,0 0,1 0,-1 0,0 0,0 0,0 0,1-1,-1 1,0-1,1 0,-1 1,0-1,1 0,-1-1,0 1,1 0,-1-1,0 1,1-1,-1 1,0-1,0 0,0 0,1 0,-1-1,0 1,0-1,9-4,0-1,-1 0,1 0,-2-1,1-1,-1 1,0-2,-1 1,0-1,-1 0,0-1,-1 0,0 0,0 0,-1-1,-1 0,0 0,0 0,-1 0,0-6,-2 15,-1 1,1-1,-1 0,0 0,0 1,0-1,0 0,0 1,0-1,-1 0,1 1,-1-1,0 0,0 1,0-1,0 1,0-1,-1 1,1 0,-1-1,0 1,1 0,-1 0,0 0,0 1,0-1,0 0,-1 1,1-1,0 1,-1 0,1-1,-1 1,1 1,-1-1,0 0,1 0,-1 1,0 0,1-1,-1 1,0 0,0 1,1-1,-1 0,0 1,1-1,-2 1,-51 24,30-8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5:00.4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0,'-28'14,"0"0,2 2,0 1,1 1,0 2,2 0,0 1,2 1,-4 6,22-26,1 1,-1 0,0 0,1 0,0 0,-1 0,1 1,0-1,1 1,-1-1,1 1,0 0,-1-1,2 1,-1 0,0 0,1 0,0 0,-1-1,2 1,-1 0,0 0,1 0,0 0,0 0,0-1,0 1,0 0,1-1,0 1,-1-1,2 1,-1-1,0 0,0 0,2 1,61 46,-53-43,0 1,0 1,-1 0,-1 0,1 1,-2 1,1-1,-1 2,-1-1,4 8,34 94,-31-83,-9-25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5:09.8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 85,'-14'-1,"25"0,18-3,170-21,-200 25,1 0,-1-1,0 1,0 0,0 0,0-1,1 1,-1-1,0 1,0-1,0 1,1-1,-1 1,0-1,1 0,-1 1,1-1,-1 0,1 1,-1-1,1 0,-1 0,1 0,0 1,-1-1,1 0,0 0,0 0,-1 0,1 0,0 0,0 0,0 1,0-1,0 0,1 0,-1 0,0 0,0 0,0 0,1 1,-1-1,1 0,-1 0,0 0,1 1,-1-1,1 0,0 0,-1 1,1-1,0 1,-1-1,1 0,0 1,0-1,-1 1,1 0,0-1,0 1,0 0,0-1,-3-1,-1 1,0-1,1 1,-1 0,0 0,0 0,0 0,0 0,0 0,0 1,0 0,0-1,0 1,-1 0,1 1,0-1,0 0,0 1,0 0,0 0,0 0,0 0,0 0,1 0,-1 1,0 0,1-1,-1 1,1 0,-1 0,1 0,0 1,0-1,0 0,0 1,1-1,-1 1,0 0,1 0,0-1,0 1,0 0,0 1,-2 137,3-139,0 0,1 0,-1 0,0-1,1 1,-1 0,1 0,0-1,-1 1,1 0,0-1,0 1,0-1,0 1,0-1,0 1,1-1,-1 0,0 0,1 0,-1 1,1-1,-1-1,1 1,0 0,-1 0,1 0,0-1,-1 1,1-1,0 0,0 1,0-1,-1 0,1 0,0 0,0 0,0 0,0-1,-1 1,1 0,0-1,0 0,-1 1,1-1,0 0,-1 0,1 0,-1 0,1 0,-1 0,2-1,115-111,-103 96,-3 1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5:10.1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27,'-6'13,"0"0,2 0,-1 1,2-1,0 1,0 0,1 0,1 0,0 0,1 0,1 1,0-1,1 0,0 0,2-1,0 3,-3-13,1 0,0 0,0 0,0 0,0 0,0-1,0 1,1-1,-1 0,1 0,0 0,0 0,-1 0,1 0,0-1,1 1,-1-1,0 0,0 0,0 0,1-1,-1 1,1-1,-1 0,0 1,1-2,-1 1,0 0,1-1,-1 1,0-1,1 0,-1 0,0 0,0-1,2 0,105-69,-103 64,1 0,-1-1,0 0,-1 0,0-1,0 0,-1 0,0 0,-1 0,0-1,0 0,-1 0,-1 0,1 0,-1-4,-3 10,-1-1,1 1,-1 0,0-1,0 1,-1 0,1 0,-1 0,0 1,0-1,0 1,0 0,-1-1,1 1,-1 1,0-1,0 1,0-1,0 1,0 0,-1 0,1 1,0 0,-1-1,1 1,-1 1,0-1,1 1,-1-1,0 2,1-1,-1 0,0 1,1 0,-1 0,1 0,-1 0,1 1,0 0,0 0,-1 0,0 2,-20 7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5:04.1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321 112,'-153'228,"-14"-60,225-163,205-11,-261 6,-1 0,1 0,-1 0,1 0,-1 0,1 0,-1 0,1-1,-1 1,1-1,-1 1,1-1,-1 0,0 1,1-1,-1 0,0 0,0 0,0 0,1 0,-1 0,0 0,0 0,-1 0,1-1,0 1,0 0,-1-1,1 1,0-1,-1 1,1 0,-1-1,0 1,0-1,1 1,-1-1,0 1,0-1,0 0,-1 1,1-1,0 1,0 0,-1-2,-31-67,26 60,-17-32,13 22,0 1,-1 0,-1 0,-1 1,-1 1,0 0,-16-13,14 18</inkml:trace>
  <inkml:trace contextRef="#ctx0" brushRef="#br0" timeOffset="385.515">801 169,'-18'33,"2"6,-1-2,-2 0,-2-1,-1-1,-1-1,-2-1,-19 18,11-29,16-15</inkml:trace>
  <inkml:trace contextRef="#ctx0" brushRef="#br0" timeOffset="681.958">519 198,'5'4,"1"8,5 5,5 5,0 4,2 1,2 2,-1 1,0-1,-3 0,1-5,-3-1,-3-10,-4-7</inkml:trace>
  <inkml:trace contextRef="#ctx0" brushRef="#br0" timeOffset="965.205">1055 0,'-5'10,"-1"7,-5 2,-1 1,3 3,-3-2,1-1,2-3</inkml:trace>
  <inkml:trace contextRef="#ctx0" brushRef="#br0" timeOffset="4469.784">1253 254,'341'-29,"-320"19,-44-9,16 14,-63-50,69 55,0-1,0 1,1-1,-1 1,0-1,0 1,0 0,0-1,0 1,0 0,0 0,0-1,0 1,0 0,0 0,0 0,0 0,0 0,0 1,0-1,0 0,0 0,0 1,1-1,-1 0,0 1,0-1,0 1,0 0,0-1,1 1,-1-1,0 1,1 0,-1 0,0-1,1 1,-1 0,1 0,-1 0,1 0,-1 0,1-1,0 1,-1 0,1 0,0 0,0 0,0 0,0 0,0 0,0 0,0 0,0 0,0 1,2 58,26 146,-28-204,5 37,-5-38,0-1,0 1,1-1,-1 1,0-1,1 1,-1-1,1 1,-1-1,1 1,-1-1,1 1,-1-1,1 1,-1-1,1 0,-1 0,1 1,0-1,-1 0,1 0,0 1,-1-1,1 0,-1 0,1 0,0 0,-1 0,1 0,0 0,-1 0,1-1,0 1,-1 0,1 0,0 0,-1-1,1 1,-1 0,1-1,-1 1,1 0,-1-1,1 1,-1-1,1 1,-1-1,1 1,-1-1,1 1,-1-1,0 1,0-1,1 0,121-147,-104 129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5:06.7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304 1,'-280'292,"278"-291,1-1,-1 1,1 0,0 0,-1 0,1 0,0 0,-1 0,1 1,0-1,0 0,0 1,0-1,1 0,-1 1,0-1,0 1,1 0,-1-1,1 1,0-1,-1 1,1 0,0-1,0 1,0 0,0-1,0 1,0 0,0-1,1 1,-1 0,1-1,-1 1,1-1,0 1,-1-1,1 1,0-1,0 0,0 1,0-1,0 0,0 0,1 1,-1-1,0 0,1 0,-1 0,0-1,1 1,0 0,16 3,0-1,0-1,0 0,0-2,0 0,0-1,3-1,28 0,189 6,-327-72,-49-124,131 185</inkml:trace>
  <inkml:trace contextRef="#ctx0" brushRef="#br0" timeOffset="633.603">558 114,'0'13,"-1"-5,0 1,1 0,0 0,0-1,1 1,0 0,1 0,0-1,0 1,0-1,1 0,1 0,0 0,0 0,0 0,1-1,3 4,-6-9,0-1,0 1,0-1,0 0,1 0,-1 0,0 0,1-1,-1 1,1 0,-1-1,1 0,-1 0,1 0,-1 0,1 0,0 0,-1 0,1-1,-1 1,0-1,1 0,-1 0,1 0,-1 0,0 0,0-1,0 1,0 0,0-1,0 0,0 1,0-1,0 0,59-68,7-23,-67 93,-1-1,1 0,0 1,0-1,0 1,-1-1,1 1,0 0,0-1,0 1,0 0,0 0,0-1,0 1,0 0,0 0,0 0,0 0,0 0,0 1,0-1,-1 0,1 0,0 0,0 1,0-1,0 1,0-1,0 1,-1-1,1 1,0-1,0 1,-1-1,1 1,0 0,-1 0,1-1,0 1,-1 0,1 0,-1 0,0 0,1-1,-1 1,0 0,1 0,-1 0,0 0,17 50,-11-13,-2 0,-2 0,-1 1,-4 34,1 10,2-67,1-5,0-1,-1 0,0 1,0-1,-1 1,0-1,-1 0,0 1,-1-1,0 0,-1 0,0-1,0 1,-1-1,0 0,-1 0,0-1,-1 1,6-7,-1-1,1 1,-1-1,0 1,0-1,0 0,0 0,0 0,0 0,0 0,0 0,0-1,0 1,0 0,0-1,-1 0,1 0,0 0,0 0,0 0,-1 0,1 0,0-1,0 1,0-1,-1 1,1-1,0 0,0 0,0 0,0 0,0 0,1 0,-1-1,0 1,1-1,-1 1,0-1,1 0,0 1,-1-1,1 0,0 0,0 0,0 0,0 0,1 0,-1 0,0-1,1 1,-1 0,1 0,0-2,0-79,7 57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5:13.6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551 1,'143'0,"-325"16,51 8,19-7,57 11,55-27,-1-1,0 1,0 0,0-1,0 1,1 0,-1 0,0-1,1 1,-1 0,1 0,-1 0,1 0,-1 0,1 0,-1 0,1 0,0 0,0 0,-1 0,1 0,0 0,0 0,0 0,0 0,0 0,0 0,1 0,-1 0,0 0,0 0,1 0,-1 0,1 0,-1 0,1 0,-1 0,1-1,-1 1,1 0,0 0,0 0,-1-1,1 1,0 0,0-1,0 1,0-1,0 1,0-1,-1 0,1 1,0-1,0 0,1 1,164 77,-26 18,-139-95,0 1,0-1,0 1,0-1,0 1,0-1,-1 1,1 0,-1-1,1 1,-1 0,0 0,0-1,1 1,-1 0,0 0,-1-1,1 1,0 0,0 0,-1-1,1 1,-1 0,0-1,1 1,-1 0,0-1,0 1,0-1,0 1,0-1,0 0,0 0,-1 1,1-1,-1 0,-53 39,8-18,-40 18,3 4,1 4,-28 24,66-31,44-40,0 0,0 1,1-1,-1 0,0 0,1 0,-1 0,1 1,-1-1,1 0,0 0,-1 1,1-1,0 0,0 1,0-1,0 0,0 1,0-1,0 0,1 1,-1-1,0 0,1 1,-1-1,1 0,-1 0,1 0,0 0,-1 1,1-1,0 0,0 0,0 0,0 0,0-1,0 1,0 0,0 0,0 0,0-1,1 1,10 4,-1-1,1-1,0 0,0 0,1-1,-1 0,0-2,1 1,-1-1,0-1,1 0,-1-1,24 0,107-11,43-22,-174 30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5:14.5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1,'10'9,"3"9,-1 0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5:14.8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0,'-10'15,"-2"8,-1 2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5:15.9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0,'1'82,"-13"188,-23-82,26-133,7-31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5:18.5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1,'-8'60,"3"1,3 0,2 0,8 51,-1 180,-29-175,18-93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5:16.5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57 315,'-56'291,"56"-276,5-23,5-22,-3 0,1 0,2 1,1 0,2 0,0 2,15-23,-15 29,-11 15,0 0,1 1,0-1,0 1,0 0,0 0,1 0,0 0,0 1,0 0,1 0,0 0,-1 0,1 0,1 1,-1 0,0 0,1 1,-1-1,1 1,2 0,-4 3,-1 1,0-1,0 1,0 0,0 0,0 0,-1 0,1 0,-1 1,1-1,-1 1,0-1,0 1,0 0,0 0,-1 0,1 0,-1 1,1-1,-1 0,0 0,-1 1,1-1,0 3,3 5,2 8</inkml:trace>
  <inkml:trace contextRef="#ctx0" brushRef="#br0" timeOffset="468.642">0 61,'15'0,"14"0,7 0,2 0,-1 0,-1 0,-2 0,-3 0,-1 0,-11 0,-13 0,-13-4,-9-3,-8-4,-3 0,-3-3,4 0</inkml:trace>
  <inkml:trace contextRef="#ctx0" brushRef="#br0" timeOffset="899.37">622 90,'-5'5,"-1"6,-5 1,0 4,-4-1,2 1,-3 3,2-1</inkml:trace>
  <inkml:trace contextRef="#ctx0" brushRef="#br0" timeOffset="1351.379">424 682,'-5'24,"4"8,1-2</inkml:trace>
  <inkml:trace contextRef="#ctx0" brushRef="#br0" timeOffset="1587.56">537 428,'0'0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5:01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1 259,'26'-2,"0"-1,-1-1,1-1,-1-2,0 0,21-11,63-46,-105 62,-1-1,0 1,0-1,-1 0,1 0,-1 0,1-1,-1 1,0-1,0 1,0-1,-1 1,1-1,-1 0,0 0,0 0,0 0,-1 0,0 0,1 0,-1 0,0 0,-1 0,1 0,-1 0,0 0,0 0,0 1,-2-5,-1 5,0-1,-1 0,1 1,-1 0,0 0,0 0,-1 1,1-1,0 1,-1 1,1-1,-1 1,0 0,1 0,-1 0,0 1,0 0,1 0,-1 1,0-1,0 1,1 0,-1 1,1 0,-1 0,1 0,0 0,-1 1,1 0,-3 2,-4 2,-1 1,2 0,-1 0,1 1,1 1,0 0,0 0,1 1,0 0,0 0,2 1,-1 1,2-1,0 1,0 0,1 0,1 1,0 0,0-1,2 1,0 0,0 2,3-9,0 0,0 0,0 0,1 0,0 0,1 0,-1 0,1-1,0 1,1-1,0 0,0 0,0 0,1-1,-1 0,1 1,1-2,-1 1,1 0,0-1,0 0,0-1,0 1,2-1,11 7,1-2,-1 0,1-1,1-1,-1-1,1-1,14 1,-5-1,0-2,0-1,0-2,0-1,0-1,27-6,-32 2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5:21.6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84,'73'-18,"-33"6,-30 7,0 2,-1-1,1 1,1 1,-1 0,0 0,0 1,1 0,-1 1,1 0,-1 1,0 0,1 1,5 1,-15-3,1 1,-1-1,0 1,1-1,-1 1,0 0,1-1,-1 1,0 0,0 0,0 0,0 0,0 0,0 0,0 0,0 0,0 0,0 1,0-1,-1 0,1 1,-1-1,1 0,-1 1,1-1,-1 1,0-1,0 0,1 1,-1-1,0 1,0-1,-1 1,1-1,0 1,0-1,-1 1,1-1,-1 0,1 1,-1-1,0 0,1 0,-1 1,0-1,0 0,0 0,-1 1,-56 57,48-51,-2 3,-38 47,51-56,0 0,0 0,1-1,-1 1,0 0,1-1,-1 1,1-1,-1 1,1-1,0 0,0 0,-1 0,1 0,0 0,0 0,0 0,0 0,0-1,0 1,0-1,1 0,-1 0,0 1,0-1,0-1,0 1,0 0,0 0,2-1,-1 1,49 5,-32 0</inkml:trace>
  <inkml:trace contextRef="#ctx0" brushRef="#br0" timeOffset="964.439">848 0,'-48'59,"2"2,4 2,2 2,3 2,-17 44,39-73,2 1,1 0,3 0,1 1,2 0,1 1,2 24,1-39,1 0,2-1,0 1,2 0,1-1,1 1,1-1,1 0,1-1,2 0,0 0,1-1,2 0,0-1,1-1,2 0,0-1,1 0,0-2,2 0,0-1,9 6,15-5,-26-18</inkml:trace>
  <inkml:trace contextRef="#ctx0" brushRef="#br0" timeOffset="1666.519">1016 564,'20'-18,"-2"-1,0-1,-1-1,-1-1,-1 0,-1-1,-1 0,-1-1,-1-1,3-14,-1 10,-12 27,1-3,-1 1,1 0,0-1,0 1,1 0,-1 0,1 0,0 0,0 1,0-1,1 1,-1 0,1 0,0 0,0 0,-2 4,0-1,-1 1,1 0,0 0,-1 0,1 0,0 0,-1 0,1 0,-1 0,0 1,1-1,-1 1,0-1,0 1,0-1,0 1,0 0,0-1,-1 1,1 0,-1 0,1 0,-1-1,1 1,-1 0,0 0,0 0,0 0,0 0,0 0,0 0,-1-1,1 1,-1 1,1-2,5 143,-4-142,0-1,-1 1,1 0,0 0,0-1,0 1,0-1,0 1,0-1,0 1,0-1,1 1,-1-1,1 0,-1 0,1 0,-1 0,1 0,0 0,-1 0,1 0,0-1,0 1,-1-1,1 1,0-1,0 0,0 0,0 0,0 0,-1 0,1 0,0 0,0-1,0 1,0-1,-1 1,1-1,0 1,1-2,65-41,140-212,-184 237,-15 39,-13-9,1 1,1 0,0 0,1 1,0-1,1 0,0 0,1 1,1-1,0 0,1 0,0 0,1 0,0-1,1 0,1 1,0-2,0 1,1-1,4 5,9 2</inkml:trace>
  <inkml:trace contextRef="#ctx0" brushRef="#br0" timeOffset="1914.459">2004 282,'-14'33,"-1"17,4 4,7-8,5-15,2-14</inkml:trace>
  <inkml:trace contextRef="#ctx0" brushRef="#br0" timeOffset="2099.403">1863 282,'34'-5,"20"-1,6 0,-7 1</inkml:trace>
  <inkml:trace contextRef="#ctx0" brushRef="#br0" timeOffset="2370.641">2287 282,'5'33,"6"12,6-7,5-10,-1-15,-4-14,-1-6,-2-8,-4-6,-4-3,-3-4,-1-1,-7 5,-6 5,-3 7</inkml:trace>
  <inkml:trace contextRef="#ctx0" brushRef="#br0" timeOffset="2666.382">2710 198,'0'19,"0"16,0 7,0 1,0-7</inkml:trace>
  <inkml:trace contextRef="#ctx0" brushRef="#br0" timeOffset="2848.408">2625 198,'24'-5,"18"-2,6 1,0 1,-4 6,-4 4,-4 0,-4-1,-7 0</inkml:trace>
  <inkml:trace contextRef="#ctx0" brushRef="#br0" timeOffset="3221.2">1045 733,'761'-101,"-111"14,-367 50,-233 24,-32 7</inkml:trace>
  <inkml:trace contextRef="#ctx0" brushRef="#br0" timeOffset="3802.344">1666 988,'-111'263,"142"-293,190-210,-84 96,-135 143,1-1,-1 1,1 0,-1 0,1 1,-1-1,1 0,-1 1,1 0,-1 0,1-1,0 1,-1 1,1-1,-1 0,1 1,0-1,-1 1,1 0,-1 0,0 0,1 0,-1 0,0 0,0 1,1-1,-1 1,0 0,0 0,-1-1,1 1,0 0,-1 0,1 1,-1-1,0 0,1 0,-1 1,0-1,0 1,-1-1,1 1,0-1,-1 1,0-1,0 1,1 0,-1-1,-1 1,1 0,-1 1,2 9,-1 1,2 0,0 0,0-1,1 0,1 1,0-1,1 0,1-1,-1 1,2-1,0 0,0-1,1 0,1 0,0 0,0-1,1-1,0 1,2-1,40 27,-81-37,-316-105,300 87,27 11</inkml:trace>
  <inkml:trace contextRef="#ctx0" brushRef="#br0" timeOffset="4547.144">3161 56,'21'104,"-5"1,-4 1,-5 0,-5 4,0-78,-3 0,0-1,-2 1,-2-1,0 0,-2 0,-2 0,0-1,-2 0,-2-1,-14 26,26-54,-3 9,0 0,-1-1,-1 0,1 0,-2 0,1 0,-1-1,0 0,-1-1,0 1,0-1,0-1,-1 0,0 0,-1-1,1 0,-1 0,0-1,0 0,-8 1,-7-4,2-1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5:29.6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0,'-5'24,"-1"13,0 4,1 1,2-7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5:31.3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 0,'0'10,"-4"3,-3 4,1 4,-4-2,0 1,2-3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5:30.4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416 0,'-91'82,"4"4,-8 17,-30 56,123-158,1 0,-1 1,1-1,0 1,0-1,-1 1,1 0,0-1,0 1,1 0,-1 0,0 0,1 0,-1-1,1 1,-1 0,1 0,0 0,0 0,0 0,0 0,0 0,1 0,-1 0,0 0,1 0,0 0,-1 0,1 0,0-1,0 1,0 0,0 0,0-1,0 1,1-1,-1 1,0-1,1 0,-1 1,1-1,0 0,-1 0,1 0,0 0,0 0,-1-1,1 1,0 0,0-1,0 1,0-1,2 0,170-1,-32-26,-139 27,0 0,0 0,0 0,0-1,0 1,0-1,0 0,0 0,0 0,0 0,-1 0,1-1,0 1,-1-1,1 0,-1 0,0 0,1 0,-1 0,0 0,0 0,-1-1,1 1,0-1,-1 0,1 1,-1-1,0 0,0 0,0 0,-42-130,35 121,-20-51,-64-119,80 168,2 7</inkml:trace>
  <inkml:trace contextRef="#ctx0" brushRef="#br0" timeOffset="667.949">613 0,'-5'23,"2"0,1-1,0 1,2 0,0 0,2 0,0 0,2 0,1-1,0 0,5 12,-8-29,0-1,0 1,0 0,0-1,1 0,0 1,0-1,0 0,0-1,0 1,1 0,0-1,0 0,0 0,0 0,0 0,0-1,1 0,-1 0,1 0,0 0,0-1,-1 1,1-1,0 0,0-1,0 1,0-1,0 0,0-1,0 1,0-1,0 0,0 0,0 0,0-1,0 0,-1 0,1 0,-1 0,0-1,5-2,6-6,0-1,-1 0,0-1,-1-1,0 0,-1 0,-1-1,0-1,-1 0,0-3,48-128,-53 211,-7 190,-26-68,27-143,-3-1,-2 0,-1 0,-2-1,-2 0,-2-1,-3 3,16-41,-1 0,1-1,-1 1,0 0,0 0,0-1,0 1,0-1,0 1,0-1,0 1,-1-1,1 0,-1 1,1-1,-1 0,1 0,-1 0,1 0,-1 0,0-1,0 1,1-1,-1 1,0-1,0 1,0-1,0 0,0 0,1 0,-1 0,0 0,0 0,0 0,0-1,0 1,1-1,-1 1,0-1,0 0,1 0,-1 0,0 0,1 0,-1 0,1 0,-1 0,1-1,0 1,0-1,-1 1,1-1,-7-11,1 1,0-1,1-1,0 1,1-1,1 0,0 0,1 0,1-1,0 1,1-1,0 1,1-1,1-5,-1-5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5:28.8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240 142,'-209'309,"179"-253,30-55,0 1,0-1,-1 0,1 0,0 1,0-1,0 0,0 1,1-1,-1 0,0 0,1 1,-1-1,0 0,1 0,0 0,-1 1,1-1,0 0,-1 0,1 0,0 0,0 0,0 0,0 0,0-1,0 1,0 0,0 0,0-1,0 1,0-1,1 1,-1-1,0 1,0-1,1 0,-1 0,0 0,0 1,1-1,-1 0,0-1,1 1,-1 0,222-1,-40 24,-117-17,-66-6,1 0,-1-1,0 1,1-1,-1 1,0 0,1-1,-1 1,0-1,0 1,1-1,-1 1,0-1,0 1,0-1,0 1,0-1,1 1,-1-1,0 1,0-1,0 1,-1-1,1 1,0-1,0 0,0 1,0-1,0 1,-1-1,1 1,0 0,0-1,-1 1,1-1,0 1,-1-1,1 1,0 0,-1-1,1 1,-1 0,1-1,0 1,-1 0,1 0,-1-1,1 1,-1 0,1 0,-1 0,1 0,-1-1,1 1,-1 0,-4-5,-49-73,3-1,-37-84,4 0,66 151,17 17</inkml:trace>
  <inkml:trace contextRef="#ctx0" brushRef="#br0" timeOffset="317.875">946 114,'-24'38,"-13"28,0 6,7-3,2-9,7-10,7-9,6-6,-1-9,2-5,-4-5,1-10,2-12,2-4</inkml:trace>
  <inkml:trace contextRef="#ctx0" brushRef="#br0" timeOffset="552.893">636 1,'9'38,"13"33,3 8,2-5,-4-9,-1-11,1-16,-4-8,0-5,1-2,3-5,-4-1,1-2,1-5,-2-4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5:35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83,'16'-7,"1"2,0 0,0 1,1 0,-1 2,1 0,-1 1,17 1,78-10,109-29,-212 35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5:35.9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29,'15'5,"9"1,5 0,3-6,1-3,-1 0,0-1,-2 1,0 1,-2 1,1-5,-1 0,0 0,0 1,0 2,0 1,-4 1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5:42.3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495 207,'0'-9,"-1"0,0 0,-1 0,0 0,0 0,-1 1,0-1,0 1,-1 0,0 0,-1 0,0 0,0 1,0 0,-1 0,0 0,-1 1,1 0,-1 0,-1 0,1 1,-1 0,1 1,-1 0,-1 0,1 1,0 0,-1 0,0 1,-4-1,6 1,0 0,1 1,-1 0,0 0,0 0,0 1,1 0,-1 1,0-1,0 1,0 1,1-1,-1 1,1 0,-1 1,1 0,0 0,0 0,0 0,0 1,0 0,1 1,0-1,0 1,0 0,1 0,-1 0,1 1,0-1,1 1,-1 0,0 3,3 9,0 0,1 0,1 0,0 0,2 0,0-1,1 1,1-1,0 0,2 0,0 0,0-1,2 0,0 0,1 0,9 22,3 2,-2 1,-1 1,-3 1,-1 0,-2 1,-2 1,-3 0,3 29,-13 187,-37-92,37-165,0 0,-1 0,0 0,0 0,0 0,0-1,0 1,-1-1,0 0,1 0,-1 0,0 0,-1-1,1 1,0-1,-1 0,1-1,-1 1,1-1,-1 0,0 0,0 0,0-1,1 1,-1-1,-2-1,-128-16,83 0,34 7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5:56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55,'74'-28,"-65"23,1 1,1 0,-1 1,0 0,1 1,-1 0,1 0,0 1,0 0,-1 1,1 1,10 1,-19 0,-1-1,0 1,0 0,0 0,0 0,0 0,0 0,-1 0,1 0,0 0,-1 0,0 0,0 1,1-1,-1 0,-1 0,1 0,0 0,0 0,-1 1,1-1,-1 0,0 0,1 0,-1 0,0 0,0 0,-1-1,1 1,0 0,0 0,-1-1,1 1,-1-1,0 1,1-1,-1 0,0 0,-2 1,-133 125,134-126,1 0,0 0,0 0,0 1,0-1,0 1,0 0,1-1,-1 1,0 0,1 0,0 0,-1 0,1 0,0 1,0-1,0 0,0 0,0 1,1-1,-1 1,1-1,0 0,-1 1,1-1,0 1,0-1,1 1,-1-1,0 1,1-1,0 0,-1 1,1-1,0 0,0 1,1-1,-1 0,0 0,1 0,-1 0,1 0,-1 0,1-1,0 1,0 0,0-1,0 1,12 0,0 0,-1-1,1 0,0-1,0-1,0 0,0-1,-1 0,1-1,-1-1,1 0,-1-1,4-2,8-3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5:43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398 161,'-50'-91,"48"86,-1 1,1-1,-1 1,0 0,0 0,0 0,0 1,-1-1,1 1,-1-1,0 1,0 1,0-1,0 0,-1 1,1 0,-1 0,1 0,-1 1,0-1,0 1,0 0,0 1,0-1,1 1,-1 0,0 0,0 0,0 1,0 0,0 0,0 0,0 1,1-1,-1 1,1 0,-1 1,1-1,-3 3,0 0,1 1,1 0,-1 1,1-1,0 1,1 0,0 0,0 1,0-1,1 1,0 0,0 0,1 0,0 0,1 1,-1-1,2 0,-1 1,1-1,1 0,-1 3,0 11,0 1,1-1,1 1,1-1,1 0,1 0,1 0,4 6,71 174,-65-168,-2 1,-1 0,-1 1,-2 1,-2 0,-1 0,-2 0,-2 3,-2 185,-27-109,24-110,1 0,-1-1,-1 1,1 0,-1-1,0 1,0-1,0 0,-1 0,0 0,0 0,0-1,-1 0,1 0,-1 0,0 0,0-1,-1 1,1-1,-1-1,1 1,-1-1,0 0,0 0,0-1,0 0,0 0,0 0,0-1,-3 1,1-1,3 2,0-1,-1 0,1 0,0 0,-1-1,1 1,0-1,-1-1,1 1,0-1,0 0,-1 0,1 0,0-1,0 0,0 0,0 0,1-1,-1 1,0-1,1 0,0-1,0 1,0-1,-3-2,0-12</inkml:trace>
  <inkml:trace contextRef="#ctx0" brushRef="#br0" timeOffset="799.391">878 585,'-26'326,"26"-321,-26 140,25-144,1-1,-1 1,0-1,1 1,-1-1,0 0,1 1,-1-1,0 0,0 0,1 0,-1 1,0-1,0 0,1 0,-1 0,0 0,0 0,0 0,1 0,-1-1,0 1,0 0,1 0,-1 0,0-1,1 1,-1 0,0-1,1 1,-1-1,0 1,1-1,-1 1,1-1,-1 1,1-1,-1 0,1 1,-1-1,1 0,0 1,-1-1,1 0,0 0,0 1,-1-1,1 0,0 0,0 1,0-1,0 0,0 0,0 1,0-1,0 0,0 0,1 1,-1-1,0 0,0 0,1 1,-1-1,1 0,18-141,-9 100,1 0,3 1,1 1,2 0,2 1,1 1,2 1,13-15,-32 46,0 1,1 0,-1 0,1 0,0 1,0-1,0 1,1 0,0 0,0 0,0 1,0 0,0 0,1 0,-1 0,1 1,0 0,1 0,-5 3,1 1,0 0,0 0,-1 0,1 0,-1 0,1 1,-1-1,0 1,0 0,0-1,0 1,-1 0,1 0,-1 0,0 0,0 0,0 1,0-1,0 0,-1 0,1 1,-1-1,0 0,0 1,0-1,-1 0,1 1,-1-1,0 3,1-1,-3 115,2-95</inkml:trace>
  <inkml:trace contextRef="#ctx0" brushRef="#br0" timeOffset="11525.533">1499 246,'0'5,"0"6,-5 1,-2 4,-4-1,-5 2,-5 2,-3 4,-3 1,4 3,0 1,0-5,9-5,11-7,6-9,2-6</inkml:trace>
  <inkml:trace contextRef="#ctx0" brushRef="#br0" timeOffset="12258.461">1753 275,'81'263,"-77"-239,-2 0,0 1,-2-1,-1 1,0 0,-2-1,-1 0,-1 0,-1 0,-1 0,-1-1,-10 19,-1-4,-2 0,-1-2,-2 0,-2-2,-1 0,-21 19,29-35</inkml:trace>
  <inkml:trace contextRef="#ctx0" brushRef="#br0" timeOffset="12837.189">849 388,'-18'9,"1"1,0 1,0 1,1 0,1 1,0 1,1 0,0 1,1 1,1 0,1 1,0 0,1 0,1 1,0 1,0 2,5 3,2-1,0 1,1 0,1 0,2-1,2 13,1 42,-5-56,0 10,1 1,1-1,2 0,2 0,5 16,-9-40,0 0,1-1,0 0,1 0,-1 1,1-2,1 1,-1-1,1 1,0-1,1 0,-1-1,1 0,0 1,1-2,-1 1,1-1,0 0,0 0,0-1,0 0,1 0,-1-1,1 0,1 0,48 3,-32-4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4:49.1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4,'0'0,"-1"-1,1 1,-1 0,1-1,-1 1,0 0,1 0,-1-1,1 1,-1 0,1 0,-1 0,0 0,1 0,-1 0,1 0,-1 0,0 0,1 0,-1 0,1 0,-1 0,0 0,1 0,-1 1,1-1,-1 0,1 0,-1 1,1-1,-1 0,1 1,-1-1,1 1,-1-1,1 0,0 1,-1-1,1 1,0-1,-1 1,1-1,0 1,-1 0,1-1,0 1,0-1,0 1,0 0,0-1,0 1,0-1,0 1,0 0,0-1,0 1,0-1,0 1,0 0,-5 42,5-41,-1 482,1-463,0 0,2-1,0 1,1-1,1 0,1 0,1 0,1-1,4 10,-11-27,1 1,-1-1,1 0,0 0,0 0,0 1,0-1,0 0,0 0,0 0,1 0,-1 0,1-1,-1 1,1 0,0-1,0 1,-1-1,1 0,0 1,0-1,1 0,-1 0,0 0,0-1,0 1,1 0,-1-1,0 0,1 1,-1-1,0 0,1 0,-1 0,0-1,1 1,-1 0,0-1,1 0,-1 1,0-1,0 0,0 0,0 0,0 0,0-1,0 1,0-1,0 1,-1-1,2-1,22-34,-2 0,-1-2,-3-1,-1 0,-2-2,-1 1,7-42,-9 35,4 92,-8 6,-9-36,2 1,0-1,0 1,1-1,1 0,1 0,0 0,0-1,2 0,0 0,0 0,1-1,0 0,1 0,1-1,6 6,-13-13,1 0,-1 0,1 0,0-1,0 1,0-1,1 0,-1 0,1-1,-1 1,1-1,0 0,0 0,0-1,0 0,0 1,1-2,-1 1,0 0,0-1,1 0,-1-1,0 1,0-1,1 0,-1 0,0 0,0-1,0 0,0 0,-1 0,5-3,9-12,-2-2,0 1,-1-2,0 0,-2-1,-1 0,0-1,-2-1,0 1,-2-2,0 1,3-21,0-3,-1-1,-3 0,-1 0,-3 0,-2-1,-3-18,2 59,-14-48,-8 68,12 3</inkml:trace>
  <inkml:trace contextRef="#ctx0" brushRef="#br0" timeOffset="449.334">1018 654,'25'-10,"0"-1,0-2,-1 0,-1-1,19-15,-37 25,0 0,0 0,0-1,0 1,0-1,-1 0,0-1,0 1,-1-1,1 1,-1-1,0 0,-1-1,0 1,0 0,0-1,0 1,-1-1,0 1,-1-1,1 0,-1 1,-1-1,1 0,-1 1,-1-4,1 6,1 1,-1 0,0 1,0-1,-1 0,1 0,0 0,-1 1,0-1,1 1,-1-1,0 1,-1-1,1 1,0 0,-1 0,1 0,-1 1,1-1,-1 1,0-1,1 1,-1 0,0 0,0 0,0 0,0 1,0-1,0 1,-1-1,1 1,0 0,0 1,0-1,0 0,0 1,0 0,0-1,0 1,-2 2,-4-1,1 2,0-1,0 1,0 0,1 1,-1 0,1 0,0 0,0 1,1 0,0 1,0-1,0 1,0 2,1 0,1 0,0 1,0 0,1 0,0 0,1 0,0 0,0 0,1 1,1-1,0 0,0 1,1-1,0 0,1 1,0-1,1 0,0 0,0 0,1-1,0 1,1-1,0 0,1 0,0-1,0 1,6 5,2-3,0-1,1 0,0-1,1 0,0-1,0-1,1-1,0 0,0-1,0-1,1-1,-1 0,1-1,0-1,0-1,-1 0,16-3,-9 2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5:14.1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308 29,'-7'-4,"1"0,-1 1,0-1,0 2,0-1,0 1,0 0,0 1,-1-1,1 1,-1 1,1 0,-1 0,1 0,-1 1,1 0,0 0,-1 1,1 0,-1 0,-2 3,0 0,0 0,1 1,0 0,0 1,0 0,1 0,0 1,0 0,1 1,0 0,0 0,1 0,0 0,1 1,0 0,0 1,1-1,1 1,0-1,0 1,1 0,-1 11,3-18,0 0,1-1,-1 1,1-1,0 1,-1-1,2 1,-1-1,0 1,1-1,-1 0,1 0,0 0,0 0,0 0,1 0,-1 0,1-1,0 1,-1-1,1 0,0 0,0 0,0 0,1 0,-1-1,0 1,1-1,-1 0,1 0,-1 0,1-1,-1 1,1-1,0 0,-1 0,1 0,0 0,-1-1,1 1,-1-1,1 0,-1 0,1 0,-1-1,0 1,0-1,1 0,-1 0,1-1,18-8,-1-1,0-1,-2 0,1-2,-2-1,0 0,0-1,6-10,46-23,-68 49,0 0,-1 1,1-1,0 1,0 0,0-1,0 1,0 0,0 0,-1 0,1 1,0-1,0 0,0 1,0-1,-1 1,1-1,0 1,0 0,-1 0,1 0,-1 0,1 0,-1 0,1 0,-1 1,1-1,-1 0,0 1,0-1,0 1,0 0,0-1,0 1,0 0,-1-1,1 1,0 0,-1 0,0 0,1 0,-1-1,0 2,8 30,-8-27,0 1,1-1,0 1,0-1,1 0,0 1,0-1,0 0,1 0,0 0,0 0,0-1,1 1,0-1,0 0,0 0,1 0,-1-1,1 0,0 1,1-2,-1 1,1-1,4 3,13-2,-1-2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6:01.3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140 424,'-28'89,"-58"140,76-214,12-23,11-28,13-17,3 0,1 2,3 2,20-23,-52 71,0-1,0 1,-1-1,1 1,0 0,1-1,-1 1,0 0,0 0,0 0,1 0,-1 0,1 0,-1 0,1 1,-1-1,1 0,-1 1,1-1,0 1,-1-1,1 1,0 0,-1 0,1 0,0 0,-1 0,1 0,0 0,-1 1,1-1,-1 1,1-1,0 1,-1-1,1 1,-1 0,0 0,1 0,-1 0,1 0,-1 0,0 0,0 0,0 1,0-1,0 0,0 1,0-1,0 1,0-1,-1 1,1-1,-1 1,1-1,-1 1,1 0,-1 1,12 193,-12-195,1 0,-1 0,0 0,1-1,-1 1,0 0,1 0,-1 0,1 0,0-1,-1 1,1 0,0 0,-1-1,1 1,0-1,0 1,-1-1,1 1,0-1,0 1,0-1,0 0,0 1,0-1,0 0,0 0,0 1,0-1,0 0,0 0,-1 0,1 0,0-1,0 1,0 0,0 0,0-1,0 1,0 0,0-1,0 1,0-1,-1 1,1-1,0 1,0-1,-1 0,1 1,0-1,-1 0,1 0,0 1,-1-1,1 0,41-44,-42 44,141-167,-140 166,0 0,0 0,1 0,-1 0,1 0,-1 0,1 0,0 1,-1-1,1 1,0-1,0 1,0 0,0-1,1 1,-1 0,0 0,0 1,1-1,-1 0,0 1,1 0,-1-1,0 1,1 0,-1 0,1 0,-1 1,0-1,1 0,-1 1,0 0,1-1,-1 1,0 0,0 0,0 1,1-1,-1 0,0 1,-1-1,1 1,0-1,0 1,-1 0,1 0,-1 0,1 0,2 9,-1-1,0 0,-1 1,0 0,0 0,-1-1,-1 1,0 0,-1 10,8 71,-2-74</inkml:trace>
  <inkml:trace contextRef="#ctx0" brushRef="#br0" timeOffset="233.828">845 537,'-10'29,"-2"14,-1 0</inkml:trace>
  <inkml:trace contextRef="#ctx0" brushRef="#br0" timeOffset="454.179">675 537,'39'-5,"17"4,4 1,-3 1,-12 0</inkml:trace>
  <inkml:trace contextRef="#ctx0" brushRef="#br0" timeOffset="749.56">1099 509,'-6'15,"1"-6,1 0,-1 1,2-1,0 1,0 0,1 0,0 0,0 0,1 1,1-1,-1 0,2 0,0 1,0 1,0-10,0 0,-1-1,1 1,0 0,1-1,-1 1,0 0,0-1,1 0,-1 1,0-1,1 0,0 0,-1 1,1-1,0 0,-1-1,1 1,0 0,0 0,0-1,0 1,0-1,0 0,-1 0,1 1,0-1,0 0,0-1,0 1,0 0,0 0,0-1,0 1,0-1,0 0,-1 0,1 1,0-1,0 0,-1-1,71-45,-70 45,1 0,0 0,-1-1,0 1,0-1,0 1,0-1,0 0,0 0,0 1,-1-1,0 0,1-1,-1 1,0 0,-1 0,1 0,0-1,-1 1,0 0,0-1,0 1,0 0,0-1,-1 1,0 0,1 0,-1-1,0 1,-1 0,1 0,0 0,-1 0,0 0,0 1,0-1,0 0,0 1,0 0,-1-1,1 1,-1 0,1 0,-1 0,0 0,0 1,0-1,-2 0,-16-5</inkml:trace>
  <inkml:trace contextRef="#ctx0" brushRef="#br0" timeOffset="1020.126">1495 453,'-5'28,"-2"15,-4 0,0-7</inkml:trace>
  <inkml:trace contextRef="#ctx0" brushRef="#br0" timeOffset="1280.081">1325 480,'38'-9,"18"-4,4 1,-3 2,-7 3,-7 7,-11 5</inkml:trace>
  <inkml:trace contextRef="#ctx0" brushRef="#br0" timeOffset="1619.11">27 904,'124'10,"0"-4,0-6,1-6,-1-5,21-9,-114 15,111-19,0 6,2 6,19 6,-139 7</inkml:trace>
  <inkml:trace contextRef="#ctx0" brushRef="#br0" timeOffset="2321.587">648 1073,'-38'57,"-10"12,4 2,-29 63,54-69,19-65,-1 1,1-1,0 1,0-1,0 1,0-1,0 1,0-1,0 1,0-1,0 1,0-1,0 1,1-1,-1 1,0-1,0 0,0 1,1-1,-1 1,0-1,0 1,1-1,-1 0,0 1,1-1,-1 0,1 1,-1-1,0 0,1 0,-1 1,1-1,-1 0,1 0,-1 0,1 1,-1-1,0 0,1 0,-1 0,1 0,-1 0,1 0,-1 0,1 0,-1 0,1 0,-1-1,1 1,-1 0,1 0,-1 0,1 0,-1-1,1 1,-1 0,0-1,1 1,-1 0,0-1,1 1,-1 0,0-1,1 1,-1 0,0-1,0 1,1-1,-1 1,29-28,88-120,-33 38,45-45,-126 152,43-31,-45 33,1 1,-1-1,0 1,0-1,0 1,0 0,0-1,1 1,-1 0,0 0,0 0,1 0,-1 0,0 0,0 1,0-1,0 0,1 0,-1 1,0-1,0 1,0-1,0 1,0 0,0-1,0 1,0 0,0 0,0-1,0 1,0 0,-1 0,1 0,0 0,-1 0,1 0,-1 0,1 1,-1-1,1 0,-1 0,0 0,1 1,11 134,-10-121,0 0,1 0,1-1,0 1,1-1,1 0,0 0,1-1,0 1,1-1,0-1,1 0,1 0,2 1,-41-23,-1-2,0 2,-1 1,0 1,0 2,-28-2,-139-42,174 46</inkml:trace>
  <inkml:trace contextRef="#ctx0" brushRef="#br0" timeOffset="2919.187">1748 86,'27'25,"-1"2,-1 1,-2 1,-1 1,-1 1,6 16,-11-23,-1 1,-2 1,0 0,-2 1,-1 0,-1 1,-1 0,-2 0,-1 1,-1 0,-1-1,-2 1,-1 1,-1-1,-2 1,-3 7,-2-2,-1 1,-2-1,-2-1,-1 0,-1-1,-2 0,-4 4,2-7,3 0,-2-2,0 0,-2-1,-1 0,-2-2,-8 7,7-12</inkml:trace>
  <inkml:trace contextRef="#ctx0" brushRef="#br0" timeOffset="3540.259">196 0,'-25'38,"0"1,3 1,1 1,2 1,2 0,2 1,2 1,2 1,1 0,3 0,1 0,3 1,1 0,3 0,3 14,22 75,7-2,48 127,-68-224,2 0,0-1,3-1,1-1,3 3,-18-30,-1-1,1 1,0-1,1 0,-1 0,1-1,0 1,0-1,1 0,-1-1,1 1,-1-1,1 0,0-1,1 1,-1-1,0 0,1-1,-1 1,1-1,-1-1,1 1,-1-1,1 0,0-1,-1 1,6-2,6-4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6:08.0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278 537,'-23'7,"0"1,1 2,0 0,1 2,0 0,1 1,0 1,1 1,-1 2,14-12,0 1,1 0,-1 0,1 0,0 1,1 0,0 0,0 0,0 0,1 0,0 1,0 0,1 0,0 0,1 0,-1 0,2 0,-1 0,1 0,0 0,1 0,0 0,0 0,0 0,1 0,1 0,-1 0,2 1,-2-6,-1-1,1 0,0 0,0 0,0 0,0 0,0 0,1 0,-1-1,0 1,1-1,0 0,-1 0,1 0,-1 0,1 0,0 0,0-1,0 1,-1-1,1 0,0 0,0 0,0 0,0 0,-1-1,1 1,0-1,0 0,-1 1,1-1,0-1,-1 1,1 0,0-1,83-63,-62 38,0-1,-2-1,-1-1,-1-1,-2-1,-1-1,-2 0,-1-1,-2-1,8-33,-12 31,-1 0,-2 0,-2-1,-1 0,-2 0,-4-32,3 61,0-1,-1 0,0 1,0 0,-1-1,-1 1,1 0,-2 1,1-1,-1 1,-1-2,4 7,0 1,0-1,-1 0,1 1,-1 0,1-1,-1 1,0 0,0 0,0 1,0-1,0 1,0-1,-1 1,1 0,0 0,-1 0,1 1,0-1,-1 1,1 0,-1 0,1 0,-1 0,1 1,-1-1,1 1,0 0,-1 0,1 0,0 0,-1 1,-6 3,1 0,0 0,1 1,-1 0,1 0,0 1,1 0,0 0,0 1,0 0,1 0,0 1,1 0,0 0,0 0,1 0,0 1,0 0,1 0,1 0,0 0,0 0,-1 7,1 0,1 0,1 0,0 0,1 0,0 0,2 0,0 0,1-1,1 1,0-1,1 0,2 1,17 26,2 0,2-2,2-1,2-1,1-2,27 23,-23-23,-7 7,-25-28</inkml:trace>
  <inkml:trace contextRef="#ctx0" brushRef="#br0" timeOffset="286.441">984 452,'-19'34,"-11"25,-6 8,4-4,2-11,7-10,6-8,3-10,2-3,-1-6,2-5</inkml:trace>
  <inkml:trace contextRef="#ctx0" brushRef="#br0" timeOffset="586.496">674 425,'14'19,"15"16,7 6,-3 2,-2-7,-1-4,-7-4,-1-5,-1-3,2 0,1 2,-3 2,0-3,-4-1,-5 1,-4-2</inkml:trace>
  <inkml:trace contextRef="#ctx0" brushRef="#br0" timeOffset="1619.906">1521 565,'-16'6,"0"1,0 0,1 1,0 1,1 0,0 1,0 1,-1 1,-86 97,98-104,-1 0,2 0,-1 1,1-1,-1 1,1 0,1 0,-1 0,1 0,0 0,1 0,-1 0,1 0,0 0,1 0,-1 0,1 0,1 0,-1 0,1 0,0-1,0 1,1 1,-2-5,1 0,-1 1,1-1,0 0,0 0,0 0,0 0,0 0,0 0,0 0,0-1,1 1,-1-1,1 0,-1 0,1 0,0 0,-1 0,1 0,0-1,0 1,-1-1,1 0,0 0,0 0,0 0,-1 0,1 0,0-1,0 0,-1 1,1-1,0 0,-1 0,1-1,-1 1,1 0,0-2,91-63,-65 37,-1-2,-2-1,-1 0,-2-2,-1-1,-1-1,-2 0,-2-2,-2 0,-1-1,-2 0,-1-1,-2 0,-3-1,0 0,-3 0,-1 0,-3 0,-2-16,3 54,1 0,-1-1,0 1,0 0,-1-1,1 1,-1 0,1 0,-1-1,0 1,0 0,-1 0,1 0,-1 0,1 0,-1 0,0 1,0-1,0 1,0-1,-1 1,1 0,-1-1,1 1,-1 1,0-1,0 0,0 1,0-1,0 1,0 0,0 0,0 0,-1 0,1 1,0-1,0 1,-1 0,1 0,0 0,-2 1,-3 0,-1 2,1-1,0 1,0 0,0 1,0 0,1 0,-1 1,1 0,0 0,1 0,-1 1,1 0,0 1,1-1,-1 1,1 0,1 1,-1-1,0 3,-4 9,0 0,1 0,1 1,1 0,0 0,2 1,-2 19,6-16,0-1,2 0,1 0,1-1,1 1,1-1,0 0,2 0,1-1,0 0,2 0,0-1,2 0,0-1,1-1,0 0,2-1,16 14,89 70,-104-95,-5-5</inkml:trace>
  <inkml:trace contextRef="#ctx0" brushRef="#br0" timeOffset="2251.798">2000 452,'0'30,"2"-1,0 0,3 0,0 0,2 0,6 15,-13-41,0-1,1 1,-1 0,1-1,0 1,0-1,0 1,0-1,0 1,1-1,-1 0,1 0,0 0,-1 0,1 0,0 0,0 0,0 0,0-1,0 1,1-1,-1 1,1-1,-1 0,0 0,1 0,0 0,-1-1,1 1,-1-1,1 0,0 1,-1-1,1 0,0 0,-1-1,1 1,0-1,-1 1,1-1,8-6,-1-1,0 0,-1 0,1-1,-2 0,1-1,-1 0,-1 0,0-1,0 0,-1 0,0-1,-1 1,-1-1,0-1,1-3,10-45,-15 189,-1 246,0-348,-1 0,-1 0,-2-1,-1 1,0-1,-2 0,-1-1,-1 1,-2 0,11-21,-1-1,1 0,-1 0,0 0,0 0,0 0,0 0,0 0,0-1,-1 1,0-1,1 1,-1-1,0 0,0 0,0-1,0 1,-1-1,1 1,0-1,-1 0,1 0,0 0,-1-1,1 1,-1-1,0 0,1 0,-1 0,1 0,-1-1,1 1,-1-1,1 0,0 0,-1 0,1-1,0 1,0-1,0 0,0 0,0 0,0 0,0 0,1-1,-1 1,0-1,-1-8,0 0,1 0,0 0,1-1,0 1,1-1,0 1,1-1,0 1,1-1,0 0,1 1,0 0,1-1,0 1,1 0,0 0,1 1,0 0,1-1,0 1,0 1,8-9,0-3,1 1,1 0,1 1,0 1,2 0,13-9,56-56,-73 67</inkml:trace>
  <inkml:trace contextRef="#ctx0" brushRef="#br0" timeOffset="12457.41">1294 29,'5'0,"1"5,-4 1,-4 5,-5 5,-7 5,-1 3,-2-2,1 0,8-4,6-5</inkml:trace>
  <inkml:trace contextRef="#ctx0" brushRef="#br0" timeOffset="13221.787">2480 29,'0'5,"0"6,-5 6,-6 6,-7 2,1 3,-2-4,2-1,4-4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6:23.0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71 1,'0'4,"0"8,-5 0,-2 4,-4-1,0 1,2 4,-3-3,0 2,9-4,3-3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7:04.3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0 999,'49'-3,"-1"-2,-1-2,1-3,-1-1,4-4,-6 1,-2-1,0-2,-1-3,0-1,-2-2,-1-1,-1-2,-1-2,-1-2,-2-1,-1-1,-1-2,-2-1,-2-2,6-10,230-364,-261 404,1 0,0 0,0 0,0 1,0 0,1 0,0 0,1 0,-1 1,1-1,0 2,0-1,1 1,-1-1,1 2,0-1,0 1,7-2,-10 6,0 1,0 0,0 0,-1 0,1 1,-1-1,1 1,-1 0,0 0,0 0,0 0,0 1,-1-1,1 1,-1-1,0 1,0 0,0 0,-1 0,1 0,-1 0,0 0,0 1,-1-1,1 0,-1 1,0-1,0 4,5 46,-2 0,-3 1,-1-1,-7 32,3-55,-1 0,-1 0,-2 0,-1-1,-2 0,0-1,-2-1,-1 0,-2 0,0-2,-2 0,-1-1,0-1,-2-1,-1-1,-5 3,-1 1,0-1,-2-1,0-2,-2-1,0-1,-2-2,0-1,0-2,-10 1,42-14,0 0,0-1,0 1,0-1,-1 0,1 0,0 0,-1 0,1-1,-1 1,1-1,-1 0,1 0,0 0,-1-1,1 1,-1-1,1 0,0 0,-1 0,1 0,0 0,0-1,0 0,0 1,0-1,0 0,0 0,1-1,-1 1,1-1,-1 1,1-1,0 0,0 0,0 0,1 0,-1 0,1 0,0 0,-1 0,1-1,0-18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7:06.3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111 117,'0'-2,"0"0,0 0,-1 0,1-1,-1 1,1 0,-1 0,0 0,0 0,1 0,-1 1,-1-1,1 0,0 0,0 0,-1 1,1-1,-1 1,1-1,-1 1,0 0,1 0,-1-1,0 1,0 0,0 1,0-1,0 0,0 0,0 1,0 0,0-1,0 1,-1 0,1 0,0 0,0 0,0 0,0 0,0 1,0-1,0 1,0 0,0-1,0 1,-1 0,0 3,-1 0,0 0,1 1,0-1,0 1,0 0,0 0,1 0,0 0,0 0,0 1,1-1,0 0,0 1,0-1,1 1,-1 0,2-1,-1 1,0-1,1 1,0-1,0 1,1-1,-1 0,1 0,0 1,1-1,-1 0,1-1,0 1,0 0,1-1,-1 0,1 0,0 0,0 0,0 0,1-1,-1 0,1 0,0 0,0-1,3 2,1-2,0-1,0 1,0-2,0 1,0-1,0-1,0 0,0 0,0 0,0-1,0-1,0 1,-1-2,1 1,-1-1,0 0,0-1,-1 0,1 0,-1 0,0-1,0-1,-1 1,0-1,0 0,0 0,-1 0,0-1,-1 0,0 0,0 0,0-1,-1 1,0-1,-1 0,0-1,-2 5,0 0,-1 0,0-1,0 1,0 0,0 0,-1 1,0-1,0 0,0 0,-1 1,1-1,-1 1,0 0,0 0,-1 0,1 0,-1 1,0-1,0 1,0 0,0 0,-1 0,1 1,-1 0,0 0,0 0,1 0,-1 1,0-1,0 1,-1 1,1-1,0 1,0-1,0 2,0-1,0 0,-1 1,1 0,0 0,0 1,0 0,1-1,-1 1,-3 2,-27 14,5 0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7:26.9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217 7,'4'-5,"3"3,-1 7,-6 8,-8 5,-7 1,-1 1,-3 3,-3 1,-2-2,2-1,1 1,-1-3,3-1,0-2,4 0,3-3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7:28.2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110 678,'-77'195,"75"-189,-4 8,1 1,0 0,1 0,0 0,2 0,0 0,0 1,1-1,1 1,1-1,0 1,2 2,-2-15,0 0,0 0,0 0,0 0,1 0,0 0,-1-1,1 1,0-1,0 1,1-1,-1 0,0 1,1-1,-1-1,1 1,0 0,-1-1,1 1,0-1,0 0,0 0,0 0,0 0,0 0,1-1,-1 1,0-1,0 0,0 0,0 0,1-1,1 0,4 0,1-1,-1 0,0-1,-1 0,1 0,0-1,-1 0,0 0,0-1,0 0,2-2,43-43,-1-2,-3-2,-2-2,26-42,-27 37,2 1,-3-1,-3-3,-2-1,-4-2,-2-1,-3-2,4-22,-33 87,1 0,-1 0,0-1,-1 1,1 0,-1-1,0 1,-1 0,1-1,-1 1,0-1,0 1,-1-1,1 1,-1-1,-1 1,1 0,-1-1,0 1,0 0,0 0,-1 0,0 1,0-1,0 0,0 1,-1 0,1 0,-1 0,-1 0,1 4,-1 1,0-1,1 1,-1 0,1 0,-1 0,1 1,-1 0,1 0,0 0,0 0,0 1,0-1,0 1,0 0,1 0,-1 0,1 1,0-1,0 1,0 0,1 0,0 0,-1 0,1 0,0 1,1-1,-1 1,1-1,0 2,-18 44,3 1,2 1,2 0,3 1,2 0,2 0,2 1,3-1,2 1,4 5,2 31,4-1,3 0,5-2,3 0,7 6,-20-62,-2 1,-1 0,-2 0,-1 1,-1-1,-2 1,-1 0,-2 0,-1-17,0-1,-2 1,0-1,-1 0,0 0,-1 0,-1-1,0 0,-1-1,0 0,-1 0,-1-1,0 0,-1-1,0 0,0-1,-1 0,-1-1,1-1,-8 4,18-10,0 0,0 1,0-1,0 0,0 0,-1-1,1 1,-1-1,1 1,-1-1,0 0,1-1,-1 1,0-1,0 1,1-1,-1 0,0-1,0 1,1-1,-1 1,0-1,1 0,-1 0,0-1,1 1,-1-1,1 0,0 0,0 0,0 0,0 0,0-1,0 1,0-1,1 0,0 0,-1 0,1 0,0 0,-1-4,-6-118,10 107,0-8</inkml:trace>
  <inkml:trace contextRef="#ctx0" brushRef="#br0" timeOffset="249.492">222 0,'-4'0,"-3"5,6 2,3-1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7:36.6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72,'-7'23,"1"-1,1 1,1 1,1-1,1 0,1 1,1-1,2 1,2 15,-3-35,0 0,1 0,0 0,0 0,0 0,0 0,1 0,-1-1,1 1,0-1,0 0,0 0,1 0,-1 0,1-1,-1 1,1-1,0 0,0 0,0 0,0-1,0 1,1-1,-1 0,0 0,1 0,-1-1,0 0,1 0,-1 0,1 0,-1-1,0 1,1-1,-1 0,0-1,0 1,0-1,0 1,0-1,0 0,0-1,0 1,0-1,1-1,0 0,0 0,-1-1,1 1,-1-1,0 0,0 0,-1 0,1-1,-1 1,0-1,-1 0,0 0,0 0,0 0,0 0,-1 0,0 0,0-1,-1 1,0 0,0-1,0 1,-1 0,0-1,0 1,0 0,-1 0,0 0,-1 0,1 0,-1 1,0-1,0 1,-1-1,-2-3,3 5,0 0,0 0,0 0,-1 0,1 1,-1-1,0 1,0 0,0 0,0 0,0 1,-1 0,0-1,1 1,-1 1,0-1,0 1,-4-1,-6 4</inkml:trace>
  <inkml:trace contextRef="#ctx0" brushRef="#br0" timeOffset="271.942">423 383,'-5'-20,"4"-15,1-7,6-1,2 2,4 4,0 2,3 8,-1 3,2 2,2-1,4 3,-2 6</inkml:trace>
  <inkml:trace contextRef="#ctx0" brushRef="#br0" timeOffset="1170.905">790 468,'254'-343,"-250"337,1 0,0 0,0 1,0-1,0 1,1 0,0 1,0-1,1 1,-1 1,5-3,-9 7,0 1,-1-1,1 1,-1-1,0 1,1 0,-1-1,0 1,0 0,0 0,0 0,0 0,-1 0,1 0,0 0,-1 0,0 0,1 1,-1-1,0 0,0 0,0 0,-1 0,1 0,0 1,-1-1,0 0,1 3,-28 170,28-173,0 0,0 0,-1 0,1 0,0 0,1 0,-1 0,0 0,1 0,-1 0,1 0,-1 0,1 0,0 0,0-1,0 1,0 0,0 0,0-1,1 1,-1-1,1 1,-1-1,1 0,-1 1,1-1,0 0,-1 0,1 0,0 0,0 0,0-1,0 1,0 0,0-1,0 0,0 1,1-1,75-23,-15-24,-50 35,0 1,1 1,0 0,1 1,0 1,1 0,-1 1,1 1,4-1,-16 7,-1-1,1 1,-1 0,1 1,0-1,-1 1,1-1,-1 1,1 0,-1 1,1-1,-1 0,0 1,1 0,-1 0,0 0,0 0,-1 0,1 1,0-1,-1 1,1 0,-1 0,0 0,0 0,0 0,0 0,-1 0,1 1,-1-1,0 0,0 1,0 0,0-1,-1 1,0-1,1 1,-1 0,0-1,-1 4,19 49,-4-32,1-5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7:34.9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0 646,'1'283,"-1"-276,0 0,1 0,0 0,0-1,1 1,-1 0,1-1,1 0,-1 1,1-1,1 0,-1 0,1 0,0-1,0 1,0-1,1 0,0 0,0-1,0 1,1-1,-3-4,-1 0,1 0,0 0,0-1,-1 1,1-1,-1 1,1-1,0 0,-1 0,1-1,-1 1,0 0,1-1,-1 1,0-1,0 0,0 0,0 0,0 0,-1 0,1 0,0 0,-1-1,0 1,1 0,-1-1,0 1,0-1,-1 0,1-1,6-9,105-208,-102 205,-2-1,0 0,0 0,-2-1,0 0,-1 0,-1-1,1-16,-5 35,0 0,0 0,-1 0,1 0,0 0,0 0,-1 0,1 0,0 0,0 0,-1 0,1 0,0 0,0 0,-1 0,1 0,0 0,0 0,-1 0,1 0,0 0,0 0,-1 0,1-1,0 1,0 0,0 0,-1 0,1 0,0-1,0 1,0 0,0 0,-1-1,1 1,0 0,0 0,0 0,0-1,0 1,0 0,0 0,0-1,0 1,0 0,0 0,0-1,0 1,0 0,0-1,0 1,0 0,-11 23,-2 26,9-36,0-1,1 1,0 0,1 0,0 0,1 0,1 0,0 0,0 0,2 1,2 11,42 121,-36-128</inkml:trace>
  <inkml:trace contextRef="#ctx0" brushRef="#br0" timeOffset="598.944">451 1069,'21'-28,"10"-9,-3-2,-1 0,-2-2,-1-1,-3-1,-1-1,2-13,-13 45,-8 43,-1-26,-1 22,8 100,-6-124,-1 1,1 0,1 0,-1 0,0-1,1 1,0-1,0 1,0-1,0 1,0-1,1 0,-1 0,1-1,0 1,0 0,0-1,0 0,1 1,-1-1,1 0,-1-1,1 1,-1-1,1 0,0 0,0 0,0 0,0 0,4-2,0 0,0-1,-1 0,1 0,-1-1,1 0,-1 0,0-1,0 0,0 0,-1 0,1-1,-1 0,0 0,-1-1,1 0,-1 0,0 0,0 0,-1-1,3-4,-5 8,0 1,-1-1,1 1,0-1,-1 0,1 1,-1-1,0 0,0 0,0 0,0 0,-1 0,1 0,-1-1,0 1,0 0,0 0,0 0,0 0,-1 0,1 0,-1 0,0 0,0 0,0 0,0 0,-1-1,-10-7</inkml:trace>
  <inkml:trace contextRef="#ctx0" brushRef="#br0" timeOffset="837.415">1158 759,'4'9,"3"4</inkml:trace>
  <inkml:trace contextRef="#ctx0" brushRef="#br0" timeOffset="1001.795">1045 279,'0'0</inkml:trace>
  <inkml:trace contextRef="#ctx0" brushRef="#br0" timeOffset="1434.518">1439 308,'55'-34,"-1"-2,-2-2,-1-3,41-43,-30 10,-61 75,0 0,0 0,0 1,0-1,0 1,-1-1,1 0,0 1,-1 0,1-1,-1 1,1-1,-1 1,0 0,0-1,1 1,-1 0,-1-1,1 1,0 0,0-1,-1 1,1-1,0 1,-1 0,0-1,0 1,-24 181,32-72,-1-35,-4 1,-2-1,-5 5,-1-22,1 1,-2 1,-3-1,-3-1,-16 46,26-94,-2 1,0-1,0-1,-1 1,0-1,0 0,-1 0,-1-1,0 0,0 0,-1-1,0 0,0-1,-1 0,0 0,0-1,0 0,-1-1,0 0,0 0,0-1,-1-1,0 0,7-3,1 0,-1-1,0 1,1-1,-1 0,1 0,-1 0,1-1,-1 1,1-1,0 0,0-1,0 1,0-1,0 1,1-1,-1 0,1-1,-1 1,1-1,0 1,1-1,-1 0,1 0,-1 0,1 0,1-1,-1 1,0 0,1-1,0 1,0-1,0 0,1 1,0-1,-1 0,2 1,-1-1,0 0,1 1,0-1,0 1,1-3,7-16,0 0,2 1,0 0,2 0,0 2,1-1,1 2,1 0,1 1,1 0,0 2,1 0,4-1,16-19,107-82,-123 106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7:39.7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0 424,'40'-70,"3"2,3 2,3 2,31-30,-75 89,47-40,-51 44,0 0,0 0,0 1,0-1,1 1,-1-1,0 1,0-1,0 1,1 0,-1-1,0 1,0 0,1 0,-1 0,0 0,0 0,1 0,-1 1,0-1,0 0,1 1,-1-1,0 0,0 1,0 0,0-1,0 1,0 0,1-1,-2 1,1 0,0 0,0 0,0 0,0 0,0 0,-1 0,1 0,-1 0,1 0,0 0,-1 1,0-1,1 0,-1 0,0 0,0 1,12 187,-11-187,0 1,0-1,0 0,1 0,-1 0,0 0,1 0,-1 0,1 0,0-1,0 1,-1 0,1-1,0 0,0 1,0-1,1 0,-1 0,0 0,0 0,1 0,-1-1,0 1,1-1,-1 0,0 1,1-1,-1 0,1 0,-1-1,1 1,-1 0,0-1,1 0,-1 1,0-1,2-1,84-42,-23-5,-51 36,1 1,1 0,0 2,0-1,1 2,1 0,2 1,-19 7,0 0,1 1,-1-1,0 0,1 1,-1 0,1-1,-1 1,1 0,-1 0,1 0,-1 0,0 0,1 0,-1 0,1 0,-1 1,1-1,-1 0,1 1,-1-1,0 1,1 0,-1-1,0 1,0 0,1 0,-1 0,0 0,0 0,0 0,0 0,0 0,0 0,-1 1,1-1,0 0,-1 1,1-1,-1 0,1 1,-1-1,1 1,-3 64,-29 42,30-106,1 0,-1 0,1 1,-1-1,1 0,0 0,0 0,0 0,0 1,0-1,1 0,-1 0,1 0,-1 0,1 0,0 0,0 0,-1 0,2 0,-1 0,0 0,0 0,0-1,1 1,-1 0,1-1,0 1,13 8</inkml:trace>
  <inkml:trace contextRef="#ctx0" brushRef="#br0" timeOffset="431.919">1242 85,'-18'9,"0"1,1 0,0 1,0 1,1 0,1 1,0 1,1 1,0 0,1 0,1 1,1 1,-5 8,15-23,-1 0,1 0,0 0,0 0,0 1,0-1,0 0,0 0,0 1,1-1,-1 0,1 1,0-1,-1 1,1-1,0 0,0 1,1-1,-1 1,1-1,-1 0,1 1,0-1,-1 0,1 0,0 1,1-1,-1 0,0 0,1 0,-1 0,1-1,-1 1,1 0,0-1,0 1,0-1,0 1,0-1,0 0,0 0,0 0,1 0,-1 0,0 0,1-1,-1 1,0-1,1 0,9 0,1-1,-1-1,0 0,0 0,0-1,-1-1,1 0,-1-1,0 0,0 0,0-1,-1-1,0 0,0 0,-1-1,1 0,-2-1,1 0,-2 0,1-1,-1 0,5-9,35-64,-47 83,0-1,1 1,-1 0,0-1,0 1,0-1,1 1,-1 0,0-1,0 1,1 0,-1-1,0 1,1 0,-1-1,0 1,1 0,-1 0,1-1,-1 1,0 0,1 0,-1 0,1 0,-1 0,1-1,-1 1,1 0,-1 0,0 0,1 0,-1 0,1 0,-1 1,1-1,-1 0,1 0,-1 0,0 0,1 0,-1 1,1-1,-1 0,0 0,1 1,-1-1,0 0,1 1,-1-1,0 0,1 1,-1-1,0 0,0 1,0-1,1 1,-1-1,0 0,0 1,0-1,0 1,0-1,0 1,1-1,-1 0,0 1,0-1,-1 1,10 37,-8-34,-1 2,1 0,0-1,0 1,1-1,-1 1,1-1,0 0,1 0,-1 0,1 0,0 0,0 0,1-1,-1 1,1-1,0 0,0 0,0-1,1 1,-1-1,1 0,0 0,0 0,0-1,0 0,1 0,-1 0,0 0,1-1,-1 0,1 0,0-1,-1 0,1 0,2 0,19-4,-2-2</inkml:trace>
  <inkml:trace contextRef="#ctx0" brushRef="#br0" timeOffset="772.082">2005 29,'-24'5,"-18"6,-1 6,1 0,8 2,10 3,14 2,9 2,3 1,3 1,-5 1,-7-5,-2-2,-5-4,-4-5,-5-6,2-3</inkml:trace>
  <inkml:trace contextRef="#ctx0" brushRef="#br0" timeOffset="1138.042">2259 0,'-72'75,"70"-73,1 1,-1 0,1-1,-1 1,1 0,0 0,0 0,1 0,-1 0,0 1,1-1,0 0,0 0,0 0,0 0,0 1,1-1,-1 0,1 0,0 0,0 0,0 0,0 0,0 0,1-1,0 1,-1 0,1-1,0 1,2 1,13 13,-15-16,1 1,-1-1,0 1,0-1,0 1,0 0,0 0,-1 0,1 0,-1 0,1 0,-1 0,0 1,1-1,-1 0,0 1,-1-1,1 1,0-1,-1 1,1-1,-1 1,0 0,0-1,0 1,0 0,-1-1,1 1,0-1,-1 1,0 1,-4 4,-1 0,1 0,-1-1,-1 0,1 0,-1 0,0-1,-1 0,1 0,-1-1,-1 0,1 0,-1-1,-3 2,-6 2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5:14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336 1,'-14'-1,"1"2,-1-1,1 2,-1 0,1 1,0 0,0 1,0 0,0 1,1 0,0 1,0 1,0 0,1 1,0 0,9-6,0-1,0 1,1 0,-1 0,0 0,1 0,0 0,-1 1,1-1,0 0,0 1,0-1,1 1,-1-1,1 1,-1-1,1 1,0-1,0 1,0-1,0 1,0-1,0 1,1-1,-1 1,1-1,0 1,0-1,0 1,0-1,0 0,1 2,64 64,-24-29,-40-36,0-1,0 0,-1 0,1 1,-1-1,1 1,-1 0,0-1,0 1,0 0,0 0,0-1,-1 1,1 0,-1 0,0 0,0 0,0 0,0 0,0 0,-1-1,0 1,1 0,-1 0,0 0,0-1,0 1,-1 0,1-1,-1 1,1-1,-1 1,0-1,0 0,0 0,0 0,0 0,-1 0,-4 4,-1-1,1 0,-1 0,0-1,0 0,0-1,0 1,-1-2,0 1,1-1,-1 0,-1-1,-78 1,63-3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7:42.4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307 733,'-26'6,"1"2,0 0,0 2,1 1,1 0,0 2,0 1,2 1,-1 0,2 2,-6 6,24-21,0 0,0 0,0 0,0 0,0 1,1-1,-1 0,1 1,0-1,-1 1,1-1,0 1,1-1,-1 1,0 0,1 0,0-1,-1 1,1 0,0 0,0 0,1-1,-1 1,1 0,-1-1,1 1,0 0,0-1,0 1,0-1,0 1,1-1,-1 1,1-1,0 0,0 0,-1 0,1 0,0 0,1 0,-1 0,0-1,1 1,-1-1,0 0,1 0,2 1,6 0,1 0,-1-1,1-1,0 0,-1-1,1 0,0 0,-1-1,0-1,1 0,-1-1,0 0,-1 0,1-1,-1-1,0 0,0 0,0-1,-1 0,2-2,9-10,-1 0,-1-1,0-2,-2 1,0-2,-1 0,-2-1,0 0,-2-1,4-14,1 1,-1 0,-2 0,-2-2,-2 1,-1-2,-2 1,-2-1,-2-12,-1 43,-1-1,0 1,0-1,-1 1,-1 0,0 0,0-1,-1 1,0 0,-1 1,0-1,-1 1,0 0,-4-7,7 15,1 1,0-1,0 0,-1 0,1 1,0-1,-1 1,1 0,0-1,-1 1,1 0,-1 0,1 0,-1-1,1 2,0-1,-1 0,1 0,-1 0,1 1,-1-1,1 1,0-1,-1 1,1-1,0 1,0 0,0 0,-1-1,1 1,0 0,0 0,0 0,0 0,0 1,0-1,1 0,-1 0,0 1,-28 50,17-11,1-1,2 1,2 1,2 0,2 9,2-34,0-1,2 1,0 0,1-1,0 1,2-1,0 0,1 0,0 0,1 0,1-1,2 3,-4-10,-1 0,1-1,0 0,0 0,1 0,0-1,0 0,1 0,-1 0,1-1,1 0,-1-1,1 1,-1-1,1-1,0 0,1 0,-1 0,0-1,1 0,0-1,-1 0,1 0,1-1,4-2,0-1,0 0,-1-2,1 1,-1-2,0 0,0 0,-1-1,0-1,0 0,-1 0,0-1,0-1,-1 0,0 0,-1-1,0 0,2-5,6-3,2 9,-18 35,-1-23,-1 3,-1 0,1 0,1 0,-1 0,1 0,-1 0,2 0,-1 0,0 0,1 0,0 0,0 0,1 0,-1-1,1 1,0 0,0-1,1 1,-1-1,1 0,0 0,0 0,0 0,1 0,-1-1,1 0,0 1,4 1,-1-2,0 0,1-1,-1 0,1 0,-1-1,1 0,-1-1,1 1,0-1,-1-1,1 1,-1-1,1-1,-1 1,1-1,-1-1,0 1,0-1,6-4,118-84,-12-15,-118 104,1 1,0 0,0 0,0 0,0 0,0 0,0 1,0-1,0 0,0 1,0 0,0-1,0 1,0 0,0 0,0 0,0 1,1-1,-1 0,0 1,0-1,0 1,0 0,0-1,0 1,0 0,-1 0,1 1,0-1,0 0,-1 1,1-1,-1 1,1-1,-1 1,0-1,0 1,1 0,-1 0,0 0,-1 0,1 0,0 0,0 0,-1 0,0 0,1 0,-1 0,0 0,0 0,0 1,18 119,-18-117,0-1,0 1,-1 0,1 0,-1-1,0 1,-1-1,1 1,-1-1,1 1,-2-1,1 0,0 0,-1 0,1 0,-1 0,0-1,-1 1,1-1,-1 0,1 0,-1 0,0 0,0-1,0 0,3-1,0 0,0 0,0 0,0 0,0-1,0 1,0 0,0-1,-1 1,1-1,0 0,0 1,-1-1,1 0,0 1,-1-1,1 0,0 0,-1 0,1 0,0-1,0 1,-1 0,1 0,0-1,0 1,-1-1,1 1,0-1,0 0,0 1,0-1,0 0,0 0,0 0,0 1,0-1,0 0,0 0,1-1,-1 1,0 0,1 0,-1 0,1 0,-1-1,1 1,-1 0,1-1,4-1,1-1,-1 1,1-1,-1 1,1 1,0-1,0 1,1 0,-1 0,0 0,1 1,-1 0,1 0,-1 0,1 0,0 1,-1 0,1 1,1-1,-2 0,173 0,-164-3,1-1,-1-1,0 0,0-1,-1 0,1-1,-2-1,1 0,-1 0,0-1,-1-1,0 0,0-1,-1 0,6-9,8-5,80-122,-91 128,-2 0,0-1,-2-1,0 0,-1 0,-1-1,-1 0,-1 0,-1-1,-1 1,-1-1,-1-9,-1 33,-1 0,0 0,1 0,-1-1,0 1,0 0,0 0,1-1,-1 1,0-1,0 1,0-1,0 1,0-1,0 1,0-1,-1 0,1 1,0-1,0 0,0 0,0 0,0 0,0 0,0 0,-1 0,1-1,0 1,0 0,0-1,0 1,0 0,0-1,0 1,0-1,0 0,0 1,0-1,1 0,-1 1,0-1,0 0,1 0,-1 0,0 0,1 0,-1 0,1 0,-1 0,1 0,-1 0,1 0,0 0,0 0,-1 0,1 0,0 0,0-1,0 1,0 0,0 0,1 0,-1 0,0 0,0 0,1 0,-1 0,1-1,-12 24,1 0,1 0,2 1,0 0,1 1,1-1,-1 22,5-39,-5 33,2 1,2-1,1 1,2-1,2 1,2 3,0-17,2-1,0 0,2 0,1-1,1 0,9 13,-21-34,-3-10</inkml:trace>
  <inkml:trace contextRef="#ctx0" brushRef="#br0" timeOffset="255.212">1633 451,'39'-9,"41"-4,11 1,-4 2,-12 3,-15 3,-12 1,-9 2,-7 1,-4 5,-7 2</inkml:trace>
  <inkml:trace contextRef="#ctx0" brushRef="#br0" timeOffset="437.111">872 112,'5'5,"1"6,5 2,0 3,-2-2</inkml:trace>
  <inkml:trace contextRef="#ctx0" brushRef="#br0" timeOffset="3883.736">2424 621,'4'7,"0"0,0 0,-1 1,0-1,0 1,-1 0,0 0,-1 0,1 0,-1 0,-1 0,0 1,0-1,-1 5,1 2,0 62,-12-69,3-31,9 5,1-1,1 1,0 0,2 0,0 0,1 0,0 1,2-1,2-2,-9 17,0 1,0 0,1-1,-1 1,1-1,0 1,0 0,0-1,0 1,0 0,0 0,0 0,1 0,-1 0,1 0,0 0,-1 0,1 1,0-1,0 1,0-1,0 1,1 0,-1 0,0 0,0 0,1 0,-1 0,0 0,1 1,-1 0,1-1,-1 1,1 0,-1 0,1 0,-1 0,0 1,1-1,1 1,43 63,-35-50</inkml:trace>
  <inkml:trace contextRef="#ctx0" brushRef="#br0" timeOffset="4468.363">2847 649,'0'14,"5"5,1 4,0-2</inkml:trace>
  <inkml:trace contextRef="#ctx0" brushRef="#br0" timeOffset="4719.85">2847 451,'0'0</inkml:trace>
  <inkml:trace contextRef="#ctx0" brushRef="#br0" timeOffset="5182.232">3101 84,'17'40,"-2"0,-1 1,-3 0,-1 1,-2 1,-2-1,-2 1,-1 26,-18 153,13-160,4-62,0 0,0 0,0 0,0 0,0 0,-1 0,1-1,0 1,0-1,0 1,0-1,-1 0,1 0,0 0,-1 0,1 0,-1 0,1 0,-1 0,1-1,-1 1,0 0,0-1,1 1,-1-1,0 0,0 1,-1-1,2-1,2-2,16-16,2 1,0 1,1 2,0 0,2 1,0 1,1 2,0 0,1 2,0 1,10-2,-35 10,1 1,-1 0,1-1,-1 1,1 0,-1 0,1 0,0 0,-1 1,1-1,0 1,0-1,-1 1,1 0,0 0,0 0,0 1,-1-1,1 1,0 0,-1-1,1 1,0 0,-1 0,1 1,-1-1,0 0,1 1,-1 0,0-1,0 1,0 0,0 0,0 0,0 1,-1-1,1 0,-1 1,1-1,-1 1,0-1,0 1,0-1,0 1,-1 0,1-1,-1 1,0 0,1 0,-1 0,-1 0,-3 10,-2-1,1 0,-2 0,0-1,0 1,-1-1,0-1,-1 0,0 0,-1 0,0-1,0-1,-1 0,0 0,0-1,-1 0,0-1,0-1,-1 0,0 0,1-1,-1-1,-12 2,-49-7,56-3</inkml:trace>
  <inkml:trace contextRef="#ctx0" brushRef="#br0" timeOffset="5472.646">3637 621,'29'19,"14"6,5-5,-2-12,-2-11,-10-11,-6-2,-8-3,-1 1,-5-1,-5-2,-3-3,-4 4</inkml:trace>
  <inkml:trace contextRef="#ctx0" brushRef="#br0" timeOffset="5801.981">4173 0,'10'29,"8"23,0 9,-2-2,-4-7,-4-6,-3-7,-8-5,-3-4,-1-1,1-2,2 0,1 0,1 0,2 0,-5 1,-1-5</inkml:trace>
  <inkml:trace contextRef="#ctx0" brushRef="#br0" timeOffset="6032.442">4089 338,'24'10,"22"3,8-1,0-2,-4-3,-7-3,-5-2,-4-1,-4-1,-1 0,-7-1</inkml:trace>
  <inkml:trace contextRef="#ctx0" brushRef="#br0" timeOffset="6217.048">4624 592,'0'0</inkml:trace>
  <inkml:trace contextRef="#ctx0" brushRef="#br0" timeOffset="6367.878">4653 254,'0'0</inkml:trace>
  <inkml:trace contextRef="#ctx0" brushRef="#br0" timeOffset="6734.153">4879 366,'0'11,"0"-1,0 1,1-1,0 1,1-1,0 0,1 1,0-1,0 0,1-1,0 1,1-1,0 1,1-1,0-1,0 1,1-1,0 0,0-1,1 0,0 0,0 0,2 0,-7-6,0 0,-1 0,1 0,0 0,0 0,0-1,0 1,0-1,1 0,-1 1,0-2,0 1,0 0,0-1,0 1,0-1,0 0,0 0,0 0,0 0,-1-1,1 1,0-1,-1 1,1-1,-1 0,0 0,1 0,-1-1,0 1,0 0,-1-1,1 1,0-1,2-4,0 0,-1 0,0 0,0 0,0 0,-1 0,0-1,-1 1,1-1,-2 1,1-1,-1 0,0 0,0 4,0 0,-1 0,1 0,-1 0,0 1,0-1,0 0,0 1,-1-1,1 1,-1-1,0 1,0 0,0-1,-1 1,1 0,-1 1,0-1,0 0,0 1,0-1,0 1,0 0,0 0,-1 0,1 1,-1-1,0 1,1 0,-1 0,0 0,0 1,1-1,-1 1,0 0,0 0,0 0,0 0,0 1,1-1,-4 2,-67 27,55-18</inkml:trace>
  <inkml:trace contextRef="#ctx0" brushRef="#br0" timeOffset="7168.146">5246 536,'4'-8,"1"1,-1 0,1 0,1 0,-1 1,1-1,0 1,0 1,1-1,0 1,0 0,0 1,1 0,-1 0,4-1,-8 5,-1 1,1-1,0 1,-1-1,1 1,0 0,-1 0,1 0,-1 0,0 1,1-1,-1 1,0-1,0 1,0 0,0 0,0 0,0 0,0 0,-1 0,1 1,-1-1,0 0,2 3,21 24,-17-25,0-1,0 0,1 0,-1 0,1-1,0 0,0 0,-1-1,1 0,0 0,0-1,0 0,0-1,0 1,0-1,0-1,0 0,-1 0,1 0,-1-1,1 0,-1-1,0 0,0 0,0 0,-1-1,0 0,0 0,0 0,0-1,1-2,17-16,-12 14,-2 0,1 0,-2-2,1 1,-1-1,-1 0,0-1,2-6,-1-4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7:57.6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0,'0'680,"-11"-606,4-63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7:58.2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0 145,'10'-8,"1"1,0 0,0 0,0 1,1 1,0 0,0 1,10-3,-6 1,198-30,33 3,-194 26,0 3,0 2,0 2,23 4,-42 6,-28-4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7:58.6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0 148,'395'-54,"-168"51,-202-1,-1-1,0-1,0-1,0-1,-1-2,2-1,25-15,-32 13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8:02.1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40,'57'-22,"187"14,-149 10,63-13,-66 13,-59 3,-11-3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8:10.0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230 198,'1'-8,"-1"0,0 0,0-1,-1 1,0 0,0 0,-1 0,0 0,0 0,-1 0,0 0,-1 1,1-1,-1 1,-1 0,1 0,-1 0,-1 1,1 0,-1 0,0 0,0 1,-1 0,0 0,-7-4,11 8,-1-1,1 1,-1-1,0 1,1 0,-1 1,0-1,0 1,0-1,0 1,0 0,1 0,-1 1,0-1,0 1,0 0,1 0,-1 0,0 1,1-1,-1 1,1 0,-1 0,1 0,0 0,0 1,0-1,0 1,0 0,1 0,-1 0,1 0,0 0,0 0,0 1,0-1,1 1,-1-1,1 1,0 0,0 0,0-1,0 5,0 17,0 1,2-1,1 1,1-1,1 0,1 0,1 0,1 0,8 17,-8-22,88 204,8 30,-67-137,-6 105,-31-24,-1-193,0 0,-1 0,1 1,-1-2,0 1,0 0,0 0,-1-1,0 0,0 0,0 0,0 0,-1 0,1-1,-1 0,0 0,0 0,0-1,0 0,0 0,-1 0,1 0,-1-1,1 0,-1 0,0 0,1-1,-1 0,0 0,1 0,-1-1,1 0,-1 0,0 0,1-1,0 0,-1 0,1 0,0-1,-16-3,16 6,0-1,0 0,0 0,0-1,0 1,0-1,0 0,0 0,1-1,-1 0,1 1,0-1,-1-1,2 1,-1-1,0 1,1-1,-1 0,1-1,0 1,0 0,1-1,-1 1,0-4,-3-69,6 52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8:02.9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0 456,'283'1,"-142"25,-124-25,-5 0</inkml:trace>
  <inkml:trace contextRef="#ctx0" brushRef="#br0" timeOffset="433.246">112 738,'15'-5,"14"-1,7 0,2 1,-1 1,-1 2,-3 1,-1 1,-2 0,-6-5,-2-1,-1 0,2 1,-8 2,-12 5,-6 4</inkml:trace>
  <inkml:trace contextRef="#ctx0" brushRef="#br0" timeOffset="3648.779">1298 568,'49'-229,"-44"203,2 1,0 0,2 0,1 1,1 0,1 1,1 0,1 1,1 1,1 0,0 1,2 0,13-11,-30 31,0-1,0 0,0 0,1 0,-1 1,0-1,0 1,0-1,0 1,1-1,-1 1,0 0,1-1,-1 1,0 0,0 0,1 0,-1 0,0 0,1 0,-1 1,0-1,1 0,-1 1,0-1,0 0,0 1,1 0,-1-1,0 1,0 0,0-1,0 1,0 0,0 0,0 0,0 0,-1 0,1 0,0 0,-1 0,1 1,0-1,-1 1,25 56,-25-56,56 181,-55-180,0-1,0 1,0-1,0 1,1-1,-1 0,0 0,1 1,0-1,-1 0,1 0,0-1,0 1,0 0,1-1,-1 1,0-1,0 0,1 1,-1-1,1 0,-1 0,1-1,-1 1,1-1,0 1,-1-1,1 0,0 0,-1 0,1 0,0 0,-1-1,1 1,0-1,-1 0,1 0,-1 0,1 0,-1 0,0 0,1-1,-1 1,0-1,0 1,0-1,0 0,0 0,-1 0,1-1,185-215,-187 216,1 1,0 0,0-1,0 1,1 0,-1 0,0 0,0 0,1 0,-1 0,0 0,1 0,-1 0,1 1,-1-1,1 1,-1-1,1 1,0-1,-1 1,1 0,0 0,-1 0,1 0,-1 0,1 0,0 0,-1 1,1-1,0 1,-1-1,1 1,-1-1,1 1,-1 0,0 0,1 0,-1 0,0 0,1 0,-1 0,0 0,0 0,0 1,0-1,0 0,0 1,0 0,6 12,-1 1,0-1,-1 1,-1 0,-1 1,0-1,0 1,-2-1,0 1,-1 0,-1 6,3 37,13-8,-3-33</inkml:trace>
  <inkml:trace contextRef="#ctx0" brushRef="#br0" timeOffset="4011.035">1016 738,'170'1,"0"-7,0-8,106-24,-71 9,-178 23,-23 5,0-1,0 1,0 0,0 1,0-1,0 1,0-1,1 1,-1 1,0-1,0 0,0 1,0 0,0 0,0 0,1 1,6 7</inkml:trace>
  <inkml:trace contextRef="#ctx0" brushRef="#br0" timeOffset="4800.799">1693 794,'-311'430,"277"-359,57-86,77-91,49-46,18 12,-167 139,1 0,-1 0,1 0,0 0,0 0,0 0,-1 1,1-1,0 0,0 0,0 1,0-1,1 0,-1 1,0-1,0 1,0-1,0 1,1 0,-1-1,0 1,0 0,0 0,1 0,-1 0,0 0,0 0,1 0,-1 1,0-1,0 0,0 1,1-1,-1 1,0-1,0 1,0-1,0 1,0 0,0 0,0-1,0 1,0 0,0 0,-1 0,1 0,0 0,-1 0,1 0,0 0,4 12,0 0,0 0,-2 0,1 0,-2 0,1 1,-2 0,0-1,-1 11,8 56,10-11,-18-68,-1 1,0-1,0 1,0-1,0 1,0-1,0 0,-1 0,1 1,0-1,-1 0,1 0,-1 0,1-1,-1 1,1 0,-1 0,1-1,-1 1,0-1,1 0,-1 1,0-1,0 0,1 0,-1 0,0 0,0 0,1 0,-1-1,0 1,1-1,-2 1,-2-1,-169-30,-13-11,169 35</inkml:trace>
  <inkml:trace contextRef="#ctx0" brushRef="#br0" timeOffset="5249.675">2314 89,'1'0,"1"-1,0 1,-1 0,1 0,0 0,-1 0,1 1,0-1,-1 0,1 1,0-1,-1 1,1-1,-1 1,1 0,-1-1,1 1,-1 0,0 0,1 0,-1 0,0 1,0-1,0 0,0 0,0 1,0-1,0 0,0 1,0-1,-1 1,1 0,-1-1,1 2,5 4,16 25,-1 1,-2 0,0 1,-3 1,-1 1,-1 0,-3 1,0 0,-3 1,-1 0,-2 0,-1 1,-2 0,-3-4,-2-1,-1 0,-2 0,-1 0,-1-1,-2 0,-2-1,-1 0,-1 0,-2-2,0 0,-13 15,5-14,-1-1,-1-1,-1-2,-2 0,-1-2,0-1,-2-2,-2 0,10-8</inkml:trace>
  <inkml:trace contextRef="#ctx0" brushRef="#br0" timeOffset="5749.053">1072 4,'-22'18,"0"1,2 1,0 1,1 1,1 1,1 0,1 1,1 1,2 1,0 0,2 0,0 1,2 1,1 0,2 0,0 0,2 1,1-1,2 1,1 18,8 21,3 0,3-1,3 0,3-2,3 0,2-1,14 21,-13-36,2-1,2-1,2-1,2-2,5 2,41 11,-59-50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8:12.6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66,'-9'19,"-9"7,0 3,-3 2,3-5</inkml:trace>
  <inkml:trace contextRef="#ctx0" brushRef="#br0" timeOffset="700.81">396 150,'15'60,"-3"-20,-2 0,-2 1,-2 1,1 25,-5-44,-2 1,0-1,-2 1,0-1,-1 0,-2 0,0 0,-2 0,0-1,-2 0,0 0,-1-1,-1-1,-2 0,0 0,0-1,-2 0,-7 5,-67 55,76-65</inkml:trace>
  <inkml:trace contextRef="#ctx0" brushRef="#br0" timeOffset="1732.992">735 37,'15'-6,"-6"1,0 1,0 0,1 0,0 1,0 0,0 1,0 0,0 0,0 1,0 1,1 0,-1 0,0 1,3 0,-12 0,1 0,0 0,0 0,-1 0,1 0,0 1,-1-1,1 0,-1 1,0-1,1 1,-1-1,0 1,0 0,0-1,0 1,0 0,0 0,-1 0,1 0,-1 0,1 0,-1 0,0 0,0 0,0 0,0 0,0 0,0 0,0 0,-1 0,1 0,-1 0,1 0,-2 1,-29 72,27-68,-14 25,13-26,0 1,1 0,0 0,0 0,0 0,1 1,0-1,1 1,0-1,0 1,1 0,-1 0,2 0,-1 0,1 0,1 4,0-10,0 1,1 0,-1-1,1 1,0-1,0 1,0-1,0 0,0 0,0 0,0 0,1 0,-1-1,1 1,0-1,-1 1,1-1,0 0,0 0,-1 0,1 0,0-1,0 1,0-1,0 0,0 0,1 0,84-6,-59-1,-4 0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8:11.4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281 71,'-75'-60,"72"58,1 1,0 0,-1 0,1 0,0 0,-1 0,1 0,-1 1,1-1,-1 1,0 0,1 0,-1 0,1 0,-1 0,0 0,1 1,-1-1,1 1,-1 0,1 0,-1 0,1 0,0 0,-1 0,1 1,0-1,0 1,0 0,0-1,0 1,1 0,-1 0,0 0,1 0,-1 0,1 1,0-1,0 0,0 1,0-1,0 1,0-1,1 1,-1-1,1 1,0 0,0-1,0 1,0 1,-1 21,0 1,2 0,1 0,1-1,2 1,0-1,2 0,0-1,2 1,0-1,4 3,22 71,50 117,-54-103,-4 11,8 48,-32-155,-1 0,-1 0,0 0,-2 0,1 0,-2 1,0-1,-1-1,0 1,-2 0,0-1,0 0,-1 0,-1 0,-1-1,0 0,-1 0,0-1,-1 0,0-1,-1 0,-1-1,0 0,0 0,-3 0,8-9,0 1,-1-1,1 0,-1-1,1 0,-1 0,1-1,-1 0,0 0,1 0,-1-1,1 0,-1-1,1 0,0 0,-1-1,1 1,0-2,1 1,-1-1,0 0,1 0,0-1,0 1,0-1,1-1,0 1,0-1,0 0,1 0,-1-1,2 1,-1-1,1 0,-1-2,-4-11</inkml:trace>
  <inkml:trace contextRef="#ctx0" brushRef="#br0" timeOffset="903.752">648 636,'20'90,"-8"-43,-2 1,-2 1,-3 0,-1 12,-5 11,5-170,87-288,-86 368,1 0,1 1,1 0,0 0,1 1,1 0,0 0,1 1,1 1,1 0,0 0,0 1,8-5,-19 17,-1 0,1-1,0 1,-1 0,1 0,0 0,-1 0,1 0,0 0,0 1,0-1,0 0,0 1,0 0,0-1,0 1,0 0,0 0,0 0,0 0,0 1,0-1,0 0,0 1,0 0,0-1,0 1,-1 0,1 0,0 0,0 0,-1 0,1 0,-1 1,1-1,-1 0,1 1,-1-1,0 1,0 0,1-1,-1 1,0 0,-1 0,1 0,0 1,22 95,-13-39,-5-34</inkml:trace>
  <inkml:trace contextRef="#ctx0" brushRef="#br0" timeOffset="2353.605">677 354,'-35'67,"2"1,4 2,2 0,4 3,17-57,0 0,2 0,0 0,1 1,0-1,1 1,1-1,1 1,0 0,2 0,-1-1,2 1,0-1,1 0,1 0,0 0,2 0,-1-1,2 0,0 0,1-1,0 0,1-1,0 0,1 0,1-1,0 0,1-1,1 0,9 1,0-1,1-1,0 0,1-2,0-1,0-2,0 0,1-1,1-2,0 0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8:18.6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 1,'-14'29,"-5"14,-4 4,2-5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5:15.5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20,'-8'-4,"0"1,-1 0,1 1,-1 0,0 0,0 1,0 0,0 0,0 1,0 0,0 1,0 0,1 0,-1 1,0 0,0 0,1 1,0 0,-1 1,1 0,0 0,1 1,-1 0,1 0,0 1,0 0,1 0,0 0,0 1,0 0,1 0,-2 3,5-6,-1 0,1 0,0 1,1-1,-1 1,1-1,-1 1,1-1,1 1,-1 0,1 0,0-1,0 1,0 0,0-1,1 1,0 0,0-1,0 1,1 0,-1-1,1 0,0 1,0-1,1 0,-1 0,1 0,0-1,0 1,0 0,1-1,-1 0,1 0,0 0,0 0,0-1,0 0,0 1,0-1,1-1,-1 1,1-1,-1 1,1-1,0-1,-1 1,1-1,4 0,12-3,0-1,0 0,0-2,-1-1,0 0,0-2,0 0,-1-1,-1-1,0-1,0 0,-1-2,5-5,-14 13,71-75,-79 81,0-1,0 0,1 1,-1-1,1 1,-1-1,0 1,1-1,-1 1,1-1,-1 1,1-1,0 1,-1 0,1-1,-1 1,1 0,0-1,-1 1,1 0,-1 0,1 0,0-1,0 1,-1 0,1 0,0 0,-1 0,1 0,0 0,-1 1,1-1,0 0,-1 0,1 0,-1 1,1-1,0 0,-1 1,1-1,-1 0,1 1,-1-1,1 1,-1-1,1 1,-1-1,1 1,-1-1,1 1,-1-1,0 1,0 0,1-1,-1 1,0 0,0-1,0 1,1 0,7 50,-6-33,-1-9,0 1,1-1,0 0,0 0,1 0,0 0,1-1,0 1,1-1,-1 0,1 0,1-1,0 1,0-1,0 0,1-1,0 1,0-1,0-1,1 1,0-1,10 2,1 0,0-1,0-1,0 0,0-2,1 0,-1-1,1-1,0-1,8 0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8:17.1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107 194,'-19'19,"-11"11,-1 6,5-4</inkml:trace>
  <inkml:trace contextRef="#ctx0" brushRef="#br0" timeOffset="685.075">474 504,'-31'18,"1"2,0 1,2 1,0 2,2 0,1 2,-16 21,37-44,0 1,1-1,-1 1,1 0,0 0,0 0,0 0,1 0,0 1,-1-1,1 1,1 0,-1-1,1 1,0 0,0 0,0 0,1 0,0 0,0 0,0 0,0 0,1 0,0 0,0 0,0 0,1 0,-1-1,1 1,0-1,1 1,-1-1,1 1,1 0,1-1,1 0,-1 0,1-1,0 1,0-1,0-1,1 1,-1-1,0 0,1-1,0 1,-1-1,1-1,0 1,0-1,-1 0,1-1,0 1,0-1,-1-1,5-1,134-54,23-66,-154 112,-1-2,-1 1,0-2,-1 0,0 0,-1-1,-1 0,0 0,-1-1,-1-1,0 1,-2-1,0 0,1-4,3-14,-2 0,-1 0,-2 0,-1 0,-2-1,-1 1,-2-1,-2 1,-1-4,4 32,-1 0,0 1,0 0,0-1,0 1,-1 0,0 0,0 0,-1 1,0-1,0 1,0 0,-1 0,1 0,-1 1,0-1,-1 1,1 0,-1 1,1-1,-1 1,0 1,0-1,-1 1,1 0,0 0,-1 0,1 1,-1 0,0 1,1-1,-1 1,0 1,1-1,-1 1,0 0,1 0,0 1,-1 0,1 0,0 1,0 0,0 0,0 0,0 1,-1 1,-4 5,1 0,0 1,1 0,0 0,1 1,0 0,1 0,0 1,1 0,1 0,0 1,0 0,2-1,0 2,0-1,1 0,1 0,0 1,1-1,1 0,0 1,1-1,0 0,2 0,-1 0,5 8,8 13,2-2,1 0,2-2,1 0,1-1,1-1,2-2,1 0,1-2,5 2,-22-18,-5-3,1 0,-1 0,1-1,0 0,0-1,1 1,0-1,-1-1,1 1,0-1,1-1,-1 0,5 1,8-1</inkml:trace>
  <inkml:trace contextRef="#ctx0" brushRef="#br0" timeOffset="1247.687">1179 420,'-6'10,"1"1,-1-1,2 1,0 1,0-1,1 1,0-1,1 1,0 0,1 0,1 0,-1 0,2 0,0 0,0-1,1 1,1 0,0-1,3 10,-4-17,0-1,0 0,0 1,0-1,1 0,-1 0,1 0,0 0,0-1,0 1,0-1,0 1,0-1,1 0,-1 0,1-1,-1 1,1-1,0 0,0 0,-1 0,1 0,0-1,0 1,0-1,0 0,0 0,0-1,0 1,0-1,-1 0,1 0,0 0,0 0,-1-1,2 0,122-76,-28-42,-76 86,-23 33,0 0,0 0,0 1,0-1,1 0,-1 0,0 0,0 1,1-1,-1 0,1 0,-1 1,0-1,1 0,-1 1,1-1,0 1,-1-1,1 0,0 1,-1 0,1-1,0 1,-1-1,1 1,0 0,0-1,-1 1,1 0,0 0,0 0,0-1,0 1,-1 0,1 0,0 0,0 0,0 1,0-1,-1 0,1 0,0 0,0 1,0-1,-1 0,1 1,0-1,-1 1,1-1,0 0,-1 1,1 0,0-1,-1 1,1-1,-1 1,1 0,-1-1,1 1,-1 0,0 0,1-1,-1 1,0 0,0 0,11 56,16 190,-24-215,-2 0,-2 0,-1 0,-1-1,-2 1,-1-1,-1 0,-2 0,-11 25,8-30,-1-1,-1 0,-1-1,-1-1,-2-1,0 0,-1-1,-1-1,-12 9,30-26,0-1,-1 1,1-1,-1 0,0 0,0 0,0 0,0 0,0 0,0-1,0 1,-1-1,1 0,0 0,-1 0,1-1,-1 1,1-1,-1 0,1 0,-1 0,0 0,1-1,-1 1,1-1,0 0,-1 0,1 0,0-1,-1 1,1-1,0 0,0 0,0 0,1 0,-1 0,0 0,1-1,-1 1,1-1,0 0,0 0,0 0,0 0,1 0,-1-1,0-9,1 1,0-1,1 0,0 0,1 1,1-1,0 0,0 1,1 0,1-1,0 1,1 1,0-1,1 0,5-15,57-183,-57 179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8:16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314 557,'-20'1,"0"2,0 0,0 1,0 0,1 2,0 1,0 0,0 1,1 1,0 1,1 0,0 2,1 0,-1 2,12-9,2 1,-1 0,0 0,1 0,0 1,1-1,-1 1,1 0,1-1,-1 1,1 0,0 0,1 0,-1 0,1 0,1 0,0 0,0 0,0 0,0 0,1 0,0-1,1 1,0-1,0 1,0-1,1 0,-1 0,2-1,-1 1,0-1,1 0,0 0,1 0,-1-1,1 1,-1-1,1-1,0 1,1-1,-1 0,1-1,-1 1,1-1,0-1,0 1,-1-1,2 0,5-3,-1-1,1-1,-1 0,0-1,-1 0,1 0,-1-2,0 1,0-1,-1-1,0 0,0 0,-1-1,0 0,-1-1,0 0,0 0,-1-1,14-16,-2-1,0-1,-2-1,-2 0,-1-1,-1-1,-1 0,-2-1,-1 0,-2-1,-1 1,-2-1,-1 0,-2-1,-1 1,-2 0,-1 0,-2 0,-6-23,-37-40,46 95,0-1,0 1,0 0,0 0,0 0,-1 0,1 0,-1 0,1 1,-1-1,0 1,1 0,-1 0,0 0,0 0,0 0,0 0,0 1,0 0,0-1,0 1,0 0,0 1,0-1,0 0,0 1,0 0,0-1,0 1,1 0,-1 1,0-1,-2 2,-2 4,0 1,1 0,0 0,0 0,1 1,0 0,0 0,1 0,0 0,1 1,0 0,0-1,1 1,0 0,1 1,0-1,1 0,0 0,1 0,0 0,0 1,-1-4,0 24,1-1,1 1,2-1,1 1,1-1,2-1,1 1,1-1,1-1,2 0,1 0,1-2,12 17,9 13,62 72,-96-126,0-1,-1 0,1 1,0-1,1 0,-1 0,0 0,0 0,0-1,1 1,-1-1,0 1,0-1,1 0,-1 0,1 0,-1 0,0 0,1 0,-1-1,0 1,0-1,1 1,-1-1,0 0,0 0,0 0,0 0,0-1,0 1,0 0,0-1,0 0,-1 1,1-1,-1 0,1 0,-1 0,1-1,10-10</inkml:trace>
  <inkml:trace contextRef="#ctx0" brushRef="#br0" timeOffset="249.732">1105 529,'-24'39,"-18"21,-1 7,1-5,4-7,8-9,4-6,7-7,6-2,6-8</inkml:trace>
  <inkml:trace contextRef="#ctx0" brushRef="#br0" timeOffset="515.218">766 557,'10'10,"12"12,8 8,-2 3,0-4,-1-1,-4-2,-2-5,1-1,1 1,1-3,-3-1,0-2,1-4,-3-4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1:34.0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592 207,'-44'95,"-157"412,78-266,340-639,-186 328,4 2,2 1,7-4,26-36,-69 107,1 0,-1 0,0 0,0 1,0-1,0 0,0 0,0 1,0-1,0 1,0-1,0 1,0-1,0 1,0-1,0 1,0 0,-1 0,1-1,0 1,0 0,-1 0,1 0,-1 0,1 0,-1 0,1 0,-1 0,1 0,-1 0,0 0,0 0,1 0,-1 0,0 0,0 1,0-1,0 0,0 0,-1 0,1 0,0 0,0 0,-1 0,1 0,-1 0,1 0,-1 0,1 1,0 0,-3 449,3-299,0-151,0 1,-1-1,1 0,0 1,0-1,0 1,0-1,0 0,0 1,0-1,1 1,-1-1,0 0,1 1,-1-1,1 0,-1 0,1 1,0-1,0 0,-1 0,1 0,0 0,0 0,0 0,0 0,0 0,0 0,0 0,1-1,-1 1,0 0,0-1,1 1,-1-1,0 1,1-1,-1 0,0 0,1 1,-1-1,1 0,-1 0,0 0,1-1,-1 1,1 0,-1 0,0-1,1 1,-1-1,0 1,0-1,1 1,-1-1,0 0,0 0,0 0,0 0,0 0,0 0,0 0,0 0,0 0,0 0,0-1,86-155,-54 84,146-280,-124 256,-54 125,-39 186,32-175,2 0,1 0,2 1,4 29,-2 5,-1-68,0 1,0-1,1 1,0-1,0 1,0-1,1 1,0-1,0 0,0 0,1 0,0 0,1 2,8 5</inkml:trace>
  <inkml:trace contextRef="#ctx0" brushRef="#br0" timeOffset="699.722">1439 658,'-5'11,"0"0,0 0,1 1,1 0,0 0,1 0,0 0,0 0,1 1,1-1,0 0,1 1,2 11,-2-21,0-1,-1 1,1 0,0-1,0 1,1-1,-1 1,1-1,-1 1,1-1,0 0,-1 0,1 0,0 0,0 0,1 0,-1-1,0 1,1-1,-1 1,1-1,-1 0,1 0,-1 0,1 0,0-1,0 1,-1-1,1 1,0-1,0 0,0 0,-1 0,1-1,0 1,0-1,-1 1,1-1,0 0,1-1,7-1,-1-1,1-1,-1 0,0 0,0-1,-1 0,0-1,0 0,4-4,-6 3,-1 0,0 0,0-1,-1 0,0 0,0 0,-1 0,-1-1,0 1,0-1,0 0,-1 0,-1 0,0 0,0-1,-1 1,0 0,-1 0,-1-5,0 10,0 1,0-1,0 1,-1 0,0 0,0 0,0 0,0 1,-1-1,1 1,-1 0,0 0,0 0,0 0,0 1,0-1,-1 1,1 0,-1 1,1-1,-1 1,0 0,0 0,0 0,1 1,-1 0,0-1,0 2,0-1,0 1,0-1,1 1,-1 1,0-1,1 1,-1 0,1 0,-1 0,1 0,0 1,0 0,0 0,0 0,1 0,-1 0,1 1,-1 0,-20 20,5 0</inkml:trace>
  <inkml:trace contextRef="#ctx0" brushRef="#br0" timeOffset="1290.763">1835 912,'40'-82,"5"3,39-54,-61 112,-12 45,-12 9,-1-28,1-1,0 1,1-1,-1 1,1-1,0 1,0 0,0-1,1 1,-1-1,1 1,0-1,1 1,-1-1,1 0,0 1,0-1,0 0,0 0,1-1,0 1,0 0,0-1,3 4,-1-7,-1 0,1 0,0 0,-1 0,1-1,0 1,-1-1,1 0,-1-1,1 1,-1-1,0 0,1 0,-1 0,0-1,0 1,-1-1,1 0,0 0,-1 0,0-1,0 1,0-1,0 0,0 0,10-9,100-86,-112 100,1-1,-1 0,0 1,0-1,1 1,-1-1,0 1,0 0,0-1,0 1,0 0,0 0,0 0,0 0,0 0,0 0,0 0,0 0,-1 0,1 0,0 1,-1-1,1 0,-1 0,0 1,1-1,-1 0,0 0,0 1,0-1,1 0,-1 1,-1-1,1 0,0 1,0-1,0 0,-1 1,1-1,-1 0,1 0,-1 1,1 2,13 125,-8-108</inkml:trace>
  <inkml:trace contextRef="#ctx0" brushRef="#br0" timeOffset="1671.706">2624 800,'15'-1,"0"-1,0 0,0-1,-1-1,1 0,-1-1,0-1,0 0,-1-1,1 0,-2-1,1 0,-1-1,0-1,-1 0,7-8,-16 16,0 0,0-1,0 1,-1 0,1-1,-1 1,0-1,0 0,0 1,0-1,0 0,0 0,-1 0,0 1,1-1,-1 0,0 0,0 0,-1 0,1 0,0 0,-1 1,0-1,0 0,0 0,0 1,0-1,0 1,-1-1,1 1,-1-1,0 1,0 0,1 0,-2 0,1 0,0 0,0 0,0 0,-1 1,1-1,-1 1,0 0,1 0,-1 0,0 0,0 0,1 0,-1 1,0 0,0-1,0 1,0 0,0 0,1 1,-1-1,0 0,0 1,0 0,1 0,-1 0,-2 1,-6 3,-1 1,1 1,0 0,0 1,1 0,0 0,1 1,0 1,0-1,1 1,0 1,1 0,0 0,0 0,2 1,-1 0,1 0,-1 6,5-13,0 0,0 0,1 0,0 0,0 0,0 0,0 0,1 0,0 0,0 0,0 0,1 0,0 0,0 0,0-1,0 1,1-1,-1 0,1 0,0 0,0 0,1 0,-1 0,1-1,0 0,0 0,0 0,0 0,1 0,-1-1,1 0,0 0,-1 0,1-1,0 1,0-1,0 0,0-1,4 1,17 2</inkml:trace>
  <inkml:trace contextRef="#ctx0" brushRef="#br0" timeOffset="2067.563">3104 912,'142'-157,"-143"158,1-1,0 1,-1 0,1 0,0 0,0-1,0 1,0 0,0 0,0 0,0 0,0 0,0 0,0-1,0 1,0 0,0 0,1 0,-1 0,0-1,1 1,-1 0,1 0,-1-1,1 1,-1 0,1-1,-1 1,1 0,0-1,-1 1,1-1,0 1,0-1,-1 1,1-1,0 0,0 1,0-1,-1 0,1 1,0-1,0 0,0 0,0 0,0 0,-1 0,1 0,0 0,0 0,0 0,0-1,0 1,-1 0,1-1,0 1,0 0,0-1,-1 1,1-1,0 1,-1-1,1 1,0-1,-1 0,1 1,-1-1,1 0,-1 1,1-1,2 13,-2-8,-1-1,1 1,0-1,1 1,-1-1,1 0,-1 1,1-1,0 0,0 0,1 0,-1-1,0 1,1 0,0-1,0 0,-1 0,1 0,0 0,1 0,-1 0,0-1,1 1,-1-1,0 0,1 0,-1 0,1-1,0 1,-1-1,1 0,-1 0,1 0,0 0,-1-1,2 0,6-2,1 0,-1-1,-1 0,1-1,-1 0,0 0,0-1,0-1,-1 0,0 0,0-1,-1 0,0 0,0-1,-1 0,0 0,0-1,-1 0,-1 0,8-14</inkml:trace>
  <inkml:trace contextRef="#ctx0" brushRef="#br0" timeOffset="2305.374">3895 150,'-10'34,"-3"34,1 12,7-4,5-10,1-12,2-9,5-8,0-6,0-3,-3-1,4-6,0-1,-2 0,-2-2</inkml:trace>
  <inkml:trace contextRef="#ctx0" brushRef="#br0" timeOffset="2471.935">3555 517,'53'-10,"27"-2,5-1,-3 3,-10 4,-13 6,-11 4,-15 2</inkml:trace>
  <inkml:trace contextRef="#ctx0" brushRef="#br0" timeOffset="3535.849">4769 489,'-4'15,"-1"0,2-1,0 1,1 1,0-1,2 0,0 1,0-1,1 0,1 0,1 0,0 0,1 0,0 0,4 6,-6-19,0 1,0-1,1 0,-1 0,1 0,0 0,-1 0,1 0,0-1,0 0,0 1,0-1,0 0,0-1,1 1,-1 0,0-1,0 0,0 0,1 0,-1 0,0 0,0-1,1 1,-1-1,0 0,0 0,0 0,0 0,0-1,0 1,0-1,-1 1,1-1,0 0,-1 0,1-1,-1 1,0 0,0-1,0 0,0 1,0-1,-1 0,1 0,-1 0,0 0,0 0,0 0,0 0,0 0,-1 0,1-1,-1 1,0-1,5-12,0 0,-2-1,0 0,-1 0,0 1,-2-1,0 0,0 0,-2 0,0 0,-1 0,-4-12,5 23,1 1,-1-1,0 1,0-1,-1 1,1 0,-1 0,0 0,-1 0,1 0,-1 1,0 0,0 0,0 0,-1 0,1 0,-1 1,0 0,0 0,0 0,0 1,-1 0,1 0,-1 0,0 0,-1 1,-1 8,32 1,-6-10,0-1,-1-1,1 0,-1-1,0-1,0 0,-1-2,0 0,0 0,-1-2,0 0,0-1,-1 0,-1-1,0 0,-1-1,0-1,-1 0,9-15,89-136,-109 164,0 1,1-1,-1 0,0 1,0-1,1 0,-1 1,0-1,1 1,-1-1,1 0,-1 1,0-1,1 1,-1-1,1 1,0 0,-1-1,1 1,-1 0,1-1,0 1,-1 0,1-1,0 1,-1 0,1 0,0 0,-1 0,1 0,0 0,0 0,-1 0,1 0,0 0,-1 0,1 0,0 0,-1 1,1-1,0 0,-1 0,1 1,-1-1,1 1,0-1,-1 0,1 1,-1-1,1 1,-1-1,1 1,-1-1,0 1,1 0,-1-1,0 1,1 0,-1 0,8 46,-7-37,20 149,8 0,18 44,36 226,-80-412,-1 0,0-1,-1 1,-1 0,0 0,-2 0,1 0,-2-1,-1 1,0-1,-1 0,0 0,-1 0,-1-1,-1 0,-3 5,8-17,0 1,-1-1,0 0,0 0,0 0,0 0,0-1,0 1,-1-1,1 0,-1 0,0-1,0 0,1 0,-1 0,0 0,0 0,0-1,0 0,0 0,0-1,0 1,1-1,-1 0,0 0,0-1,1 1,-1-1,0 0,1-1,0 1,0-1,0 1,0-1,0-1,0 1,-1-2,-4-13,1 0,0-1,2 1,0-1,2 0,0-1,1 1,0-1,2 0,0 1,2-1,0 0,1 1,1-1,1 1,0-1,2 1,0 1,1-1,7-12,-5 11,0 0,1 1,1 0,1 0,1 2,0-1,2 1,9-9</inkml:trace>
  <inkml:trace contextRef="#ctx0" brushRef="#br0" timeOffset="4022.89">6067 658,'-4'33,"-3"22,6 0,3-8</inkml:trace>
  <inkml:trace contextRef="#ctx0" brushRef="#br0" timeOffset="4268.072">6067 263</inkml:trace>
  <inkml:trace contextRef="#ctx0" brushRef="#br0" timeOffset="4567.584">6294 912,'77'-299,"-73"285,-3 9,0 0,1-1,-1 1,1 0,0 0,0 0,1 1,-1-1,1 0,0 1,1 0,-1-1,1 1,2-2,-5 6,0 0,0 1,0-1,0 0,0 1,0-1,0 1,0-1,0 1,0 0,0-1,0 1,0 0,0 0,-1-1,1 1,0 0,-1 0,1 0,-1 0,1 0,-1 0,1 0,-1 0,1 0,-1 0,0 0,0 0,0 0,0 0,1 0,-1 1,-1-1,1 0,0 0,0 0,0 0,1 4,2 9,-2-2,1-1,0 0,1 0,0 0,1 0,0 0,0 0,1-1,1 0,0 0,0-1,1 1,3 2,-7-10,0-1,-1 1,1-1,0 1,0-1,0 0,0 0,0 0,0-1,0 1,0-1,1 1,-1-1,0 0,0 0,0-1,1 1,-1-1,0 1,0-1,0 0,0 0,0-1,0 1,-1 0,1-1,0 0,0 0,-1 0,0 0,1 0,1-2,66-83,-16-47,-52 115</inkml:trace>
  <inkml:trace contextRef="#ctx0" brushRef="#br0" timeOffset="5270.476">6942 743,'45'-26,"-2"-2,0-2,-3-1,23-23,-13-19,-49 72,0-1,0 1,0-1,-1 0,1 1,0-1,-1 0,1 1,-1-1,0 0,1 0,-1 0,0 1,0-1,0 0,-1 0,1 0,0 1,-1-1,1 0,-1 0,1 1,-1-1,0 0,0 1,0-1,0 1,0-1,0 1,0-1,0 1,0 0,-1-1,1 1,-1 0,1 0,-1 0,1 0,-1 1,0-1,1 0,-1 1,0-1,1 1,-2-1,-6 1,-1 0,0 1,1 1,-1-1,0 1,1 1,0 0,0 0,0 1,0 0,0 0,1 1,0 0,0 1,0 0,0 0,1 1,0 0,3-4,-7 6,1 0,0 1,0 0,1 0,1 1,0 0,0 0,1 1,0 0,-2 9,6-16,1 0,1 0,-1 0,1 0,0 0,0 0,0 0,0 0,1 1,0-1,0 0,1 0,0 1,-1-1,2 0,-1 0,0 0,1 0,0 0,0 0,1-1,0 1,-1-1,1 1,1-1,-1 0,0 0,5 3,0-3,0 1,0-2,1 1,0-1,0 0,0-1,0 0,0 0,0-1,0-1,0 1,1-1,-1-1,0 0,5-1,12 1,0 0,-1-2,1 0,-1-2,1-1,-2 0,1-2,-1-1,0-1,-1-1,0-2,-1 0,0-1,-1-1,-1 0,0-2,-1-1,-1 0,-1-1,4-7,-8 11,-7 9,1-1,-1 1,1-1,-2 0,1-1,-1 1,0-1,-1 0,0 0,0 0,-1-1,0 1,0-1,-1 0,0 0,-1 0,0 0,0 0,-1 0,0 0,0 0,-1-1,-1-2,0 9,1 1,0 0,-1-1,0 1,1 0,-1 0,0 0,0 1,0-1,-1 0,1 1,0-1,0 1,-1 0,1-1,-1 1,1 1,-1-1,0 0,1 0,-1 1,0 0,1-1,-1 1,0 0,0 1,1-1,-1 0,0 1,1-1,-2 1,-81 30,75-27,1 0,-1 1,1 0,0 1,0 0,1 0,-1 0,1 1,1 1,-1-1,2 1,-1 0,1 1,0 0,0 0,1 0,-2 5,7-11,1 0,-1 0,0 0,0-1,1 1,0 0,0-1,-1 1,2 0,-1-1,0 1,0-1,1 1,-1-1,1 0,0 0,0 0,0 0,0 0,0 0,0 0,0 0,1-1,-1 1,0-1,1 0,-1 0,1 0,0 0,-1 0,1-1,0 1,0-1,0 1,-1-1,1 0,0 0,0 0,-1-1,1 1,2-1,17 4,12 3,-27-7,1 1,-1 0,0 1,0 0,1 0,-1 0,0 1,0 0,-1 0,1 1,0 0,-1 0,1 1,-1 0,0 0,0 0,-1 0,1 1,-1 0,0 1,0-1,-1 1,0 0,0 0,0 0,0 0,1 6,0 71,-6-72,1 0,0-1,1 1,0 0,1 0,0-1,0 1,1-1,0 0,4 6,4 4</inkml:trace>
  <inkml:trace contextRef="#ctx0" brushRef="#br0" timeOffset="6018.748">8269 37,'-4'-22,"5"27,2 306,-31-43,1-122,26-144,1 2,0 0,-1-1,1 1,-1-1,0 1,0-1,0 0,-1 1,1-1,-1 0,0 0,0 0,0 0,0 0,0 0,-1-1,1 1,-1 0,-7-1</inkml:trace>
  <inkml:trace contextRef="#ctx0" brushRef="#br0" timeOffset="6284.649">7902 489,'43'5,"34"1,8 0,-5-1,-12-2,-12 0,-12-2,-7-1,-6 0,-3 0,-2 4,0 2,0 0,-5-1</inkml:trace>
  <inkml:trace contextRef="#ctx0" brushRef="#br0" timeOffset="6504.649">8749 573,'-5'34,"4"16,6-1,7-9,2-11</inkml:trace>
  <inkml:trace contextRef="#ctx0" brushRef="#br0" timeOffset="6655.526">8720 207,'0'0</inkml:trace>
  <inkml:trace contextRef="#ctx0" brushRef="#br0" timeOffset="7054.392">9257 489,'-11'7,"-6"0,0 1,1 1,0 1,0 1,1 0,1 0,0 2,1 0,0 0,1 1,0 1,1 0,1 0,-2 5,11-18,0 0,0 1,0-1,0 0,1 1,-1-1,1 1,-1-1,1 1,0-1,0 1,0 0,0-1,1 1,-1-1,1 1,-1-1,1 0,0 1,0-1,0 0,0 1,0-1,1 0,-1 0,1 0,-1 0,1 0,0 0,0-1,0 1,0 0,0-1,0 0,0 1,0-1,1 0,-1 0,0 0,3 0,0 1,1-1,0 0,0 0,0-1,0 1,0-1,0-1,0 1,0-1,0 0,0 0,0-1,0 0,-1 0,1 0,-1 0,1-2,184-145,-170 133,-18 12,1 0,0 0,0 1,0 0,0-1,0 1,1 0,-1 1,1-1,0 0,0 1,0 0,0 0,0 0,0 1,0-1,1 1,-1 0,1 0,-1 1,1-1,-1 1,1 0,-1 0,1 1,-1-1,1 1,-1 0,1 0,-1 0,0 1,0 0,4 2,48 64,24 19,-72-81,0-1,1-1,0 0,0 0,0 0,0-1,0-1,1 1,-1-2,4 1,9 0</inkml:trace>
  <inkml:trace contextRef="#ctx0" brushRef="#br0" timeOffset="9324.768">0 1251,'255'1,"-83"25,396-26,331 1,-703 27,63-28,-55-28,377 28,-185-1,-170-26,430 27,-342-30,94 2,-339 29,150-12,-162 3,-1 3,1 2,49 4,73-3,43-27,331 29,-288-28,102 28,-110-28,-164 28,116-11,-120 0,1 4,-1 4,57 6,-13-2,364-1,-237-29,78 1,-1 29,-313-1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1:51.9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1,'0'1,"0"-1,0 1,1-1,-1 1,0-1,0 0,1 1,-1-1,1 1,-1-1,0 1,1-1,-1 0,1 1,-1-1,1 0,-1 0,1 1,-1-1,1 0,-1 0,1 0,-1 1,1-1,-1 0,1 0,-1 0,1 0,0 0,-1 0,1 0,-1 0,1 0,-1-1,1 1,-1 0,1 0,-1 0,1-1,-1 1,1 0,-1 0,1-1,-1 1,1-1,-1 1,0 0,1-1,-1 1,0-1,1 1,-1-1,0 1,1-1,-1 1,0-1,0 1,5 51,-5 264,-30-86,25-151,-1-59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1:52.5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58,'0'0,"-1"-1,1 1,0 0,-1-1,1 1,0-1,-1 1,1-1,0 1,0-1,0 0,-1 1,1-1,0 1,0-1,0 1,0-1,0 1,0-1,0 0,0 1,0-1,0 1,0-1,1 1,-1-1,0 0,0 1,0-1,1 1,-1-1,0 1,1 0,-1-1,0 1,1-1,-1 1,1-1,-1 1,1 0,-1-1,1 1,-1 0,1 0,-1-1,1 1,-1 0,1 0,-1 0,1 0,-1 0,1-1,0 1,-1 0,1 0,-1 0,1 1,-1-1,2 0,38-6,-39 6,314-29,-118 47,-184-15,1-1,0 0,0 0,0-1,0-1,0 0,0-1,0-1,0 0,5-2,-1-3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1:52.9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85,'5'3,"0"-1,0 1,0-1,0 0,0 0,0-1,0 0,1 0,-1 0,1 0,-1-1,1 0,-1 0,0 0,1-1,-1 0,1 0,-1 0,0-1,1 0,22-2,220-31,73 34,-309 0,0-2,-1 1,1-2,-1 1,0-1,0-1,0 0,-1-1,4-2,8-7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1:53.5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46,'197'-12,"-120"2,0 3,1 4,63 5,-32-1,-24-12,-61 5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1:54.0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1,'5'4,"6"3,6-1,5-2,3 0,-1 3,-2 1,1-2,2-1,1-1,1-2,0-1,1-1,1 0,-1-1,-4 1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1:57.9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1,'5'0,"6"0,6 0,5 0,3 0,3 0,1 0,1 0,-1 0,0 0,1 0,-2 0,1 0,-5 0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1:59.3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12,'5'0,"6"0,6 0,6 0,2 0,3 0,1 0,0 0,1 0,-1 0,0 0,0 0,0 0,-1 0,0 0,-4-5,-7-1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5:26.8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1 853,'2'7,"1"-1,1 0,-1 0,1 0,0-1,0 1,1-1,0 0,0 0,0-1,0 1,1-1,-1 0,1-1,0 1,0-1,1 0,-1-1,0 0,1 0,0 0,0-1,-1 1,1-2,0 1,0-1,0 0,0 0,0-1,-1 0,1 0,0-1,0 0,-1 0,1 0,2-2,12-11,0-1,-1-1,-1-1,0 0,-1-1,-1-1,-1-1,4-8,20-23,84-124,-121 173,-1 0,1 0,-1 0,1 1,0-1,0 1,0 0,0-1,1 1,-1 1,0-1,1 0,-1 1,1 0,0 0,0 0,-1 0,1 1,0-1,0 1,0 0,-1 0,1 0,0 1,0-1,-1 1,1 0,0 0,-1 1,1-1,0 0,-1 1,0 0,1 0,1 2,7 5,0 1,0 1,-1 0,-1 0,0 1,-1 1,0-1,0 1,-2 1,0 0,0 0,-1 0,-1 1,0-1,-1 1,0 6,-5-11,0-1,0 0,-1 0,0 0,-1 0,0-1,0 1,-1-1,0 1,0-1,-1 0,0-1,-1 1,1-1,-2 0,1-1,-1 1,0-1,0 0,0-1,-1 0,0 0,0-1,0 0,-8 3,-6-2,1-1,-1-1,1-1,-1-1,0-1,0-1,-3-1,-24 1,-31-17,62 6</inkml:trace>
  <inkml:trace contextRef="#ctx0" brushRef="#br0" timeOffset="613.203">1016 628,'-14'104,"4"0,5 0,5 63,0-150,1-2,-1 0,-1 0,0 0,-2-1,1 1,-2-1,0 1,0-1,-2 0,1-1,-2 1,6-12,1-1,-1 0,0 1,0-1,0 0,1 0,-1 0,0 0,0 0,-1 0,1 0,0 0,0 0,0-1,-1 1,1 0,0-1,-1 1,1-1,0 1,-1-1,1 0,-1 0,1 1,0-1,-1 0,1 0,-1 0,1-1,-1 1,1 0,0 0,-1-1,1 1,-1-1,1 0,0 1,0-1,-1 0,1 1,0-1,0 0,0 0,0 0,0 0,0 0,0 0,0-1,0 1,0 0,1 0,-1-1,1 1,-1 0,1-1,-1 1,1 0,0-1,-1 1,1-1,0 1,0-1,0 1,0-1,0 1,1 0,-1-1,2-34,1 1,2 0,2 0,0 0,3 1,1 0,1 1,2 1,15-26,-2-2,4 2,2 1,2 2,38-46,-66 92,0 0,0 0,1 0,0 1,0 0,1 1,0 0,0 0,1 1,-1 0,2 1,-1 0,0 1,1 0,0 0,0 1,3 0,-11 3,0 1,-1-1,1 1,0 0,-1 0,1 0,-1 0,1 0,-1 0,1 1,-1-1,0 1,0 0,0 0,0 0,0 0,0 0,0 0,-1 0,1 0,-1 1,1-1,-1 1,0-1,0 1,0 0,-1-1,1 1,0 0,-1-1,0 1,0 2,-8 92,2-75,0 0,-2-1,0 1,-2-2,0 1,-1-1,-1-1,-1 0,0-1,-2 0,0-1,-1-1,0 0,-2-1,0-1,0 0,-1-2,-1 0,-4 1,23-12,0 0,-1 1,1-1,-1 0,1 0,-1 0,1 0,-1 0,0-1,0 1,1 0,-1-1,0 1,0-1,0 0,0 0,0 1,1-1,-1 0,0-1,0 1,0 0,0 0,0-1,1 1,-1-1,0 0,0 1,1-1,-1 0,0 0,1 0,-1 0,1-1,-1 1,1 0,0 0,-1-1,1 1,0-1,0 1,0-1,0 0,0 1,1-1,-1 0,0 0,1 0,-1 1,1-1,0 0,0 0,-1 0,1 0,0 0,1 0,6-19,3 3</inkml:trace>
  <inkml:trace contextRef="#ctx0" brushRef="#br0" timeOffset="1065.402">1666 740,'37'-2,"0"-2,-1-2,0-2,0 0,0-3,-1-1,22-11,-53 21,-1 1,1-1,-1 1,0-1,1 0,-1 0,0-1,0 1,0-1,0 1,-1-1,1 0,-1 0,0 0,1 0,-1-1,-1 1,1 0,0-1,-1 1,0-1,0 0,0 0,0 1,-1-1,1 0,-1 0,0 0,0 1,0-1,-1 0,1 0,-1 0,0 1,0-1,0 0,-1 1,1-1,-1 1,0-1,-1-1,-1 1,1 1,-1-1,0 1,0 0,-1 0,1 0,-1 0,1 1,-1 0,0 0,0 0,0 0,0 1,0 0,0 0,0 0,0 1,-1-1,1 2,0-1,0 0,-1 1,1 0,0 0,0 0,0 1,0 0,0 0,1 0,-1 0,-137 88,130-83,1 0,0 1,0 1,1-1,0 2,1-1,0 2,0-1,1 1,0 0,1 1,0 0,1 0,1 0,0 1,0 0,1 0,1 0,0 0,1 3,4-9,1 0,0-1,0 1,1-1,0 0,0 0,0 0,1-1,0 0,0 0,0 0,0 0,1-1,0 0,0 0,0 0,1-1,-1 0,1 0,0 0,-1-1,1 0,0-1,0 0,1 0,-1 0,0-1,0 0,0 0,0-1,1 0,0 0,36-7,0-2,0-2,-1-1,-1-3,0-1,-2-2,6-6,8 0,-26 9,-6 3</inkml:trace>
  <inkml:trace contextRef="#ctx0" brushRef="#br0" timeOffset="1379.803">2597 515,'-50'14,"1"2,1 3,1 1,-28 18,65-33,1 1,0 0,1 0,0 1,0 0,0 0,1 1,0 0,0 0,-2 5,7-9,0-1,0 1,0-1,0 1,1-1,0 1,-1 0,1 0,1 0,-1-1,0 1,1 0,0 0,0 0,0 0,1 0,-1 0,1 0,0 0,0 0,0-1,0 1,1 0,0-1,-1 1,1-1,1 1,-1-1,0 0,7 3,1 0,0 0,-1-1,2 0,-1-1,0 0,1-1,0 0,0-1,0 0,0 0,0-1,0-1,0 0,0 0,0-1,0-1,0 0,3-1,2 0,0 0,-1-2,1 0,-1 0,0-1,-1-1,0-1,0 0,0-1,-1 0,-1-1,1 0,7-10,-6 7,-1 3</inkml:trace>
  <inkml:trace contextRef="#ctx0" brushRef="#br0" timeOffset="1613.796">3020 515,'-19'43,"-11"24,-1 6,6-6,6-9,7-9,10-13,10-13,4-10</inkml:trace>
  <inkml:trace contextRef="#ctx0" brushRef="#br0" timeOffset="1763.709">2907 261,'0'0</inkml:trace>
  <inkml:trace contextRef="#ctx0" brushRef="#br0" timeOffset="2419.944">3472 515,'-55'34,"2"2,1 3,-44 42,23 5,71-84,0 1,0 0,1 0,-1 0,1-1,-1 1,1 1,0-1,1 0,-1 0,0 0,1 0,0 1,-1-1,1 0,1 0,-1 0,0 1,1-1,0 0,-1 0,1 0,1 0,-1 0,0 0,1 0,-1 0,1 0,0-1,0 1,0-1,2 2,-1-1,1 0,-1-1,1 1,0-1,0 0,0 0,0-1,0 1,0-1,1 0,-1 0,0 0,1-1,-1 1,1-1,-1 0,0 0,1-1,-1 0,1 1,-1-1,0-1,0 1,0 0,1-1,-2 0,1 0,0 0,0-1,0 0,104-87,-104 86,132-163,-136 168,0-1,0 0,0 0,0 1,1-1,-1 0,0 0,0 1,1-1,-1 0,0 0,1 0,-1 1,0-1,1 0,-1 0,0 0,1 0,-1 0,0 0,1 0,-1 1,0-1,1 0,-1 0,0 0,1-1,-1 1,0 0,1 0,-1 0,0 0,1 0,-1 0,0 0,1-1,-1 1,0 0,1 0,-1 0,0-1,0 1,1 0,-1 0,0-1,0 1,1 0,-1 0,0-1,0 1,0 0,0-1,0 1,1 0,-1-1,0 1,0 0,0-1,0 1,0-1,-3 36,1-23,1-8,0 1,1 1,0-1,-1 0,2 0,-1 0,1 0,-1 0,1 0,1 0,-1 0,1-1,0 1,0 0,0-1,0 1,1-1,0 0,0 0,0 0,0 0,1 0,0-1,-1 1,1-1,0 0,1-1,-1 1,0-1,1 1,0-1,3 1,4 0,0 0,0 0,1-1,-1-1,1 0,-1-1,1 0,0-1,-1 0,1-1,-1 0,0-1,0-1,0 0,0 0,-1-2,1 1,-1-1,1-2,22-12,-2-3,0 0,-2-2,-1-1,14-17,-20 20,0-1,-2 0,-1-2,-1 0,-1-1,-1-1,-2-1,0 0,-3-1,0 0,-2-1,-1 0,-1-1,-2 0,-1 0,-2 0,-1-5,-2 33,0 0,0 0,-1 0,1 0,-1 0,0 0,0 0,-1 1,1-1,-1 0,1 1,-1-1,0 1,-1 0,1 0,0-1,-1 1,0 1,0-1,0 0,0 1,0-1,0 1,-1 0,1 0,-1 1,1-1,-1 1,0-1,0 1,0 0,0 1,1-1,-1 1,0-1,0 1,0 0,0 1,0-1,0 1,-2 0,-2 0,0 1,0 0,0 0,0 1,0-1,0 2,1-1,-1 1,1 1,0-1,0 1,1 0,-1 1,1-1,1 1,-1 0,1 1,0 0,0 0,1 0,-3 4,-2 6,1 0,1 0,0 1,1 0,1 0,1 1,0-1,2 1,0 0,-1 9,1 0,2-1,1 1,0 0,3-1,0 0,2 0,0 0,2 0,1-1,1 0,6 9,-6-16,1-1,1 0,1-1,0 0,1 0,1-2,0 0,1-1,1 0,14 9,-22-17,1 0,0 0,0-1,0 0,0 0,1-1,0-1,0 0,0 0,3-1,8 0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03.1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459 26,'16'-6,"0"1,1 1,-1 0,1 2,0 0,0 0,0 2,0 0,0 1,0 1,0 0,0 1,2 2,-18-5,0-1,-1 1,1 0,0 0,0 0,-1 0,1 0,0 0,0 0,0 0,-1 0,1 0,0 0,0 0,-1 0,1 1,0-1,0 0,-1 1,1-1,0 0,-1 1,1-1,0 1,-1-1,1 1,-1-1,1 1,-1 0,1-1,-1 1,1 0,-1-1,0 1,1 0,-1 0,0-1,0 1,1 0,-1 0,0-1,0 1,0 0,0 0,0 0,0-1,0 1,0 0,0 0,-1-1,1 1,0 0,0 0,-1-1,1 1,0 0,-1 0,1-1,-1 1,1-1,-1 1,1 0,-1-1,1 1,-1-1,0 1,1-1,-1 0,0 1,0-1,-133 19,51-4,47-10,-1 1,1 2,0 2,1 1,0 2,-1 2,34-15,0 1,0-1,-1 1,1 0,0 0,0 0,0 0,0 0,0 0,0 0,0 1,0-1,0 1,1-1,-1 1,1 0,-1 0,1 0,-1 0,1 0,0 0,0 0,0 0,0 0,1 0,-1 0,0 1,1-1,0 0,-1 1,1-1,0 0,0 1,0-1,1 0,-1 1,1-1,-1 0,1 0,0 1,-1-1,1 0,0 0,1 0,-1 0,0 0,1 0,-1 0,2 1,14 7,1-1,0-1,0-1,1 0,0-1,0-1,14 1,5 2,-23-7,1 2,-1 0,1 0,-1 2,0 0,0 1,-1 0,0 1,0 0,-1 2,8 5,-19-13,-1 0,0 0,0 0,0 0,0 1,-1-1,1 0,0 0,0 1,-1-1,1 1,-1-1,1 0,-1 1,0-1,0 1,1-1,-1 1,0-1,0 1,0-1,-1 1,1-1,0 1,0-1,-1 1,1-1,-1 0,1 1,-1-1,0 0,0 1,1-1,-1 0,0 0,0 1,0-1,0 0,-1 0,1 0,0-1,-1 2,-59 35,56-34,-400 194,292-142,112-55,1 1,-1-1,1 1,-1-1,1 1,0-1,-1 1,1-1,0 1,-1 0,1-1,0 1,0 0,0-1,-1 1,1 0,0-1,0 1,0 0,0-1,0 1,0 0,0-1,1 1,-1 0,0-1,0 1,0 0,1-1,-1 1,0-1,1 1,-1 0,1-1,-1 1,0-1,1 1,-1-1,1 0,-1 1,1-1,0 1,-1-1,1 0,-1 1,1-1,0 0,-1 0,1 1,0-1,-1 0,1 0,0 0,-1 0,1 0,0 0,41 9,119-22,-53-2,189-14,-210 29,-88 1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03.6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1,'-4'10,"-3"7,1 6,1 4,2 3,6-10,2-7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04.1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06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1,'4'7,"0"0,-1 0,1 1,-1-1,-1 1,1 0,-1 0,-1 0,0 0,0 0,0 0,-1 0,0 0,-1 6,1 2,0-8,2 32,-2 0,-1 1,-3-1,-4 21,6-56,-2 11,1-1,0 1,0 0,2 0,0 0,1 0,0 0,4 16,1-14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07.8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89,'28'-4,"16"-3,3 1,0 2,-4 0,-4 2,-5 1,-2 0,-2 1,-2 1,-10-1,-13 0,-8-4,-7-3,-7-3,-6-2,1-2,5 1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08.3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1,'-5'0,"-1"5,0 6,1 6,2 1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07.3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 19,'-12'31,"0"2,3-1,0 2,2-1,2 1,1 0,2 0,1 0,1 0,4 18,42-211,57-1,-98 152,1-1,0 1,0 1,1-1,0 1,1 0,-1 1,1 0,0 0,1 0,2 0,-9 6,0-1,0 1,1 0,-1 0,0 0,0 1,0-1,0 0,1 1,-1 0,0-1,0 1,0 0,0 0,0 0,0 0,-1 0,1 0,0 1,0-1,-1 1,1-1,-1 1,1 0,-1-1,0 1,0 0,0 0,8 8,6 5</inkml:trace>
  <inkml:trace contextRef="#ctx0" brushRef="#br0" timeOffset="1183.127">457 244,'-5'5,"-1"1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13.4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0 404,'121'-254,"-119"249,0 0,1 0,0 1,-1-1,1 1,1 0,-1 0,1 0,-1 0,1 0,0 1,1 0,-1 0,0 0,1 0,0 1,0 0,4-2,-6 6,-1-1,1 1,-1 0,1 0,-1 0,1 1,-1-1,0 1,0-1,0 1,0-1,-1 1,1 0,-1 0,0 0,0 0,0 0,0 0,0 0,0 0,-1 1,0-1,1 0,-1 0,-1 1,1-1,0 0,-1 0,1 0,-2 2,2 0,-1 27,0-26,0 1,0-1,1 0,0 0,0 1,0-1,1 0,0 0,0 0,1 1,0-1,0 0,0-1,1 1,1 2,-2-8,0 1,1-1,-1 1,1-1,-1 0,1 0,-1 0,1 0,-1 0,1 0,-1-1,1 1,-1-1,1 0,-1 0,0 0,1 0,-1 0,0 0,0 0,0-1,0 1,0-1,0 0,0 0,-1 1,1-1,-1 0,1 0,-1-1,0 1,1 0,-1 0,0-1,-1 1,1 0,0-1,-1 1,1-2,2 0,128-210,-106 185,-24 29,-1-1,0 1,1-1,-1 1,0-1,1 1,-1-1,1 1,-1 0,0-1,1 1,-1 0,1-1,0 1,-1 0,1 0,-1-1,1 1,-1 0,1 0,-1 0,1 0,0 0,-1 0,1 0,-1 0,1 0,0 0,-1 0,1 0,-1 0,1 0,0 1,-1-1,1 0,-1 0,1 1,-1-1,1 0,-1 1,1-1,-1 0,0 1,1-1,-1 1,1-1,-1 1,0-1,1 1,-1-1,0 1,0-1,0 1,1-1,-1 1,0 0,0-1,0 1,-14 101,4 104,21-161,-4-27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13.7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0,'-5'29,"-1"14,5 0,2-3,2-7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13.9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1,'-5'0,"4"0,1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5:47.5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1016,'8'82,"-4"0,-3 0,-9 69,8-140,0 1,0-1,-1 0,-1 1,0-1,0 0,-1 0,-1 0,0 0,0 0,-1-1,0 0,-1 0,0 0,-1-1,0 0,0 0,-1 0,-1 0,8-9,0 1,1-1,-1 0,0 1,0-1,0 0,0 1,0-1,1 0,-1 0,0 0,0 0,0 0,0 0,0 0,0 0,0 0,1-1,-1 1,0 0,0 0,0-1,0 1,1-1,-1 1,0-1,0 1,1-1,-1 1,0-1,1 0,-1 1,1-1,-1 0,1 1,-1-1,1 0,-1 0,1 0,0 1,-1-1,1 0,0 0,0 0,0 0,0 0,-1 0,-4-45,9 20,0-1,2 1,1 1,2-1,0 1,1 1,2 0,0 0,9-10,-4 2,7-9,1 0,2 2,1 1,3 1,1 1,1 2,2 1,1 2,2 2,0 1,2 2,1 2,16-6,-48 25,0 0,0 1,0 0,1 1,0 0,-1 0,1 1,0 0,0 1,0 0,0 1,10 0,-18 1,0-1,0 1,0 0,0 0,-1 0,1 0,0 0,-1 0,1 0,-1 0,1 1,-1-1,0 1,1-1,-1 1,0-1,0 1,0 0,0-1,0 1,-1 0,1 0,0 0,-1 0,1 0,-1 0,0 0,0-1,0 1,0 0,0 0,0 0,0 0,-1 0,1 0,-1 0,1 0,-1 0,-31 72,-22 1,-4-2,-59 57,13-52,81-69</inkml:trace>
  <inkml:trace contextRef="#ctx0" brushRef="#br0" timeOffset="1129.247">1243 790,'-67'26,"1"2,1 4,2 2,-4 6,55-34,0 0,1 1,0 1,0 0,1 0,0 1,0 0,1 1,0 0,1 0,0 1,1 0,0 0,1 1,-3 6,9-16,-1 0,1-1,0 1,-1 0,1 0,0-1,0 1,0 0,1 0,-1 0,0-1,1 1,-1 0,1-1,-1 1,1 0,0-1,0 1,0 0,0-1,0 0,0 1,0-1,0 0,1 1,-1-1,1 0,-1 0,0 0,1 0,0 0,-1 0,1-1,0 1,-1 0,1-1,0 0,0 1,70-1,-46-10,-2-1,1-1,-1-1,-1-1,-1-2,0 0,-1-1,7-8,-8 9,8-9,50-31,-77 56,0-1,-1 1,1 0,0 0,0 0,-1 0,1 0,0 0,0 0,-1 0,1 0,0 0,0 0,-1 0,1 0,0 0,-1 1,1-1,0 0,-1 1,1-1,0 0,-1 1,1-1,0 1,-1-1,1 1,-1-1,1 1,-1-1,1 1,-1 0,0-1,1 1,-1 0,0-1,1 1,-1 0,0-1,0 1,0 0,0 0,0-1,0 1,0 0,0 0,0-1,0 1,0 0,0 0,-8 49,4-33,3-12,0 0,0 0,1 0,0 0,0 0,0 0,0 0,1 0,-1 0,1 0,1 0,-1 0,1 0,0 0,0-1,0 1,1-1,-1 0,1 1,0-1,0 0,1-1,-1 1,1 0,0-1,0 0,0 0,0 0,1-1,-1 1,1-1,-1 0,1 0,0-1,0 1,0-1,0 0,0 0,0-1,0 1,0-1,0-1,0 1,1-1,13-5,0-2,-1 0,0-2,0 1,-1-2,-1-1,0 0,0-1,-1 0,-1-1,0-1,-1 0,-1-1,0-1,-1 0,-1 0,0-1,1-5,-3 12,-1 0,0-1,-1 0,0 0,0 0,-1-1,-1 0,0 0,-1 0,0 0,-1 0,-1-1,0 1,-1-1,0 1,-2-11,2 22,-1 1,1-1,0 0,-1 0,0 1,1-1,-1 0,0 1,0-1,0 1,0-1,0 1,0-1,0 1,0 0,-1 0,1-1,0 1,-1 0,1 0,-1 0,1 0,-1 1,0-1,1 0,-1 1,0-1,1 1,-1 0,0-1,0 1,0 0,1 0,-1 0,0 0,0 0,1 1,-1-1,0 0,0 1,1 0,-1-1,0 1,1 0,-1 0,1 0,-1 0,1 0,-1 0,1 0,0 0,0 0,-1 2,-6 3,1 0,0 1,1 0,0 1,0 0,0 0,1 0,0 0,1 1,0 0,0-1,1 2,0-1,0 0,1 1,0-1,1 1,0 0,1-1,0 2,3-6,1 1,0-1,0 0,0 0,1 0,-1-1,1 1,0-1,1-1,-1 1,1-1,-1 1,1-2,0 1,0-1,0 1,1-2,-1 1,0-1,1 0,2 0,19 7,9 1,-34-10,0 1,0-1,0 1,0 0,0 0,0 1,0-1,0 1,-1-1,1 1,0 0,0 0,0 0,-1 0,1 1,-1-1,1 1,-1-1,1 1,-1 0,0 0,0 0,0 0,0 1,0-1,-1 0,1 1,-1-1,1 1,-1 0,0-1,0 1,0 0,0 0,-1 0,1 0,-1 0,1-1,-1 1,0 0,0 0,-1 0,1 1,-36 94,38-95,0-1,0 1,0-1,0 0,0 0,1 0,-1 0,1-1,-1 1,1 0,0-1,0 0,0 0,-1 0,1 0,0 0,0 0,0-1,0 0,0 1,1-1,-1 0,0-1,0 1,0 0,0-1,0 0,0 0,0 1,0-2,-1 1,1 0,1-1,14-6,-1-1,0 0,0-2,-1 0,0 0,-1-2,0 0,-1 0,-1-1,0-1,-1 0,-1-1,0 0,3-7,50-136,-50 115,94-269,-103 301,-1 0,0-1,-1 1,-1-1,0 0,0 0,-1 1,-1-1,-1 0,0-9,1 21,0 0,0 0,0 0,0-1,-1 1,1 0,0 0,0 0,-1 0,1 0,-1 0,1 0,-1 0,1 0,-1 0,0 0,1 0,-1 0,0 0,0 0,0 1,0-1,0 0,0 1,0-1,0 1,0-1,0 1,0-1,0 1,0 0,0-1,0 1,0 0,0 0,-1 0,1 0,0 0,0 0,0 0,0 0,0 0,-1 1,1-1,0 0,0 1,0-1,0 1,0 0,-39 42,25-8,2 2,1-1,2 2,2-1,1 1,2 1,2-1,-1-12,-2 21,3 1,1-1,2 0,3 1,7 36,9 151,0-155,-34-104,8 5,-2 2</inkml:trace>
  <inkml:trace contextRef="#ctx0" brushRef="#br0" timeOffset="1364.782">1950 763,'38'4,"27"3,8-1,-4-2,-10 0,-9-2,-8-1,-7 0,-5-1,-2-1,-1 1,-6 0</inkml:trace>
  <inkml:trace contextRef="#ctx0" brushRef="#br0" timeOffset="36543.084">2683 903,'0'20,"0"15,0 7,0 1,0-12,5-10,1-10</inkml:trace>
  <inkml:trace contextRef="#ctx0" brushRef="#br0" timeOffset="36787.83">2852 509,'-19'14,"-6"5</inkml:trace>
  <inkml:trace contextRef="#ctx0" brushRef="#br0" timeOffset="37055.362">3304 790,'-17'2,"0"0,1 1,-1 0,0 1,1 1,0 1,0 1,1 0,0 0,0 2,0 0,1 0,1 2,0 0,0 0,-8 11,18-16,1-1,0 2,0-1,0 0,1 0,0 0,0 1,0-1,1 1,0-1,0 1,1-1,0 0,0 1,0-1,1 0,0 0,0 0,1 0,0 0,0 0,0-1,0 1,1-1,0 0,0 0,0-1,1 1,0-1,0 0,0 0,0 0,5 2,-4-3,1 1,1-1,-1 0,0-1,1 0,0 0,-1 0,1-1,0 0,0-1,-1 0,1 0,0 0,0-1,0 0,-1-1,1 0,-1 0,1-1,-1 0,0 0,0 0,0-1,0 0,-1 0,1-1,-1 0,4-4,5-5,-2 3</inkml:trace>
  <inkml:trace contextRef="#ctx0" brushRef="#br0" timeOffset="37391.985">3642 255,'-22'50,"2"2,3 0,2 1,2 0,2 1,3 1,2 0,1 53,-1 96,2-142,8-56</inkml:trace>
  <inkml:trace contextRef="#ctx0" brushRef="#br0" timeOffset="37761.984">3699 1045,'33'-6,"0"-1,-1-2,0-1,-1-1,0-2,0-1,24-17,-50 29,-1 0,0 0,-1 0,1 0,0-1,-1 0,1 0,-1 0,0 0,0 0,0-1,0 1,-1-1,1 0,-1 1,0-1,0-1,0 1,-1 0,0 0,1 0,-1-1,-1 1,1-1,-1 1,0-1,0 1,0-1,0 1,-1 0,0-1,0 1,0-1,0 1,-1 0,-1-4,1 5,0 0,0 1,1-1,-2 0,1 1,0 0,0-1,-1 1,1 0,-1 0,0 0,0 1,1-1,-1 1,0 0,0-1,0 1,-1 0,1 1,0-1,0 1,0-1,-1 1,1 0,0 0,-1 0,1 1,0-1,0 1,0 0,0 0,-1 0,-94 50,69-28,18-16,0 0,0 0,1 1,0 1,1 0,0 0,0 1,1 0,0 0,1 1,0 0,1 0,0 1,1 0,0 0,-2 8,7-16,0 0,0 0,0 0,1-1,-1 1,1 0,0 0,0-1,0 1,1-1,-1 1,1-1,0 1,0-1,0 0,0 0,1 0,-1 0,1 0,0-1,0 1,0-1,0 0,0 1,0-2,1 1,2 1,2 1,1 0,-1-1,1 0,-1-1,1 0,0 0,-1-1,1 0,0-1,0 0,8 0,86-22,-73 12</inkml:trace>
  <inkml:trace contextRef="#ctx0" brushRef="#br0" timeOffset="38192.374">4433 735,'-99'18,"97"-17,-1 0,1 0,0 0,0 0,-1 0,1 1,0-1,0 1,1-1,-1 1,0 0,0 0,1 0,-1 0,1 0,0 0,-1 0,1 1,0-1,0 0,1 1,-1-1,0 1,1-1,0 1,-1-1,1 1,0-1,0 1,0-1,1 1,-1-1,1 1,-1-1,1 1,0-1,1 3,1 1,2 0,-1 0,1-1,-1 1,2-1,-1 0,0 0,1-1,0 1,0-1,1-1,-1 1,1-1,34 24,-36-24,0 1,0-1,0 1,-1 0,0 0,1 0,-1 0,-1 1,1 0,-1 0,1 0,-1 0,-1 0,1 1,-1-1,0 1,0 0,-1-1,0 1,0 0,0 0,0 0,-1 0,0 0,-1 0,1 0,-1 0,0 0,0-1,-1 1,-1 4,-4-2,-1 0,1 0,-1 0,-1-1,1 0,-1-1,0 0,-1 0,0-1,0-1,0 1,0-1,0-1,-1 0,0-1,1 0,-1 0,0-1,0 0,0-1,0-1,0 0,-8-1,13 1,0 0,0 0,0-1,0 1,0-1,0 0,1-1,-1 1,1-1,0-1,0 1,0-1,-2-1,-11-13</inkml:trace>
  <inkml:trace contextRef="#ctx0" brushRef="#br0" timeOffset="42010.988">4433 29,'-5'5,"-1"6,-5 1,0 4,-4 4,-3 2,1 4,-2-4,3 0,0 1,1 1,0-3,1-1,4-3</inkml:trace>
  <inkml:trace contextRef="#ctx0" brushRef="#br0" timeOffset="42261.926">4687 1,'-29'34,"-14"20,0 6,7-3,11-10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09.4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85 105,'-17'255,"-21"-29,11-111,25-93</inkml:trace>
  <inkml:trace contextRef="#ctx0" brushRef="#br0" timeOffset="500.832">284 77,'117'-62,"-116"60,0 1,1 0,-1-1,1 1,0 0,-1 0,1 0,0 0,-1 1,1-1,0 0,0 1,0-1,0 1,-1 0,1-1,0 1,0 0,0 0,0 0,0 1,0-1,0 0,0 1,-1-1,1 1,0 0,0-1,-1 1,1 0,0 0,-1 0,1 0,-1 0,1 1,-1-1,1 0,-1 1,0-1,0 1,0-1,0 1,0 0,0-1,0 1,-1 0,1 0,0 0,-1 0,0-1,1 1,-1 0,0 0,0 1,-46 79,40-77,1 1,1 0,-1 0,1 0,0 0,0 1,1 0,0 0,0 0,1 0,0 0,0 0,2-5,1 1,-1-1,1 0,0 0,0 0,0 0,0-1,0 1,0 0,0 0,1-1,-1 1,0 0,1-1,0 0,-1 1,1-1,0 0,-1 0,1 0,0 0,0 0,0 0,0 0,0-1,0 1,0-1,0 1,1-1,-1 0,0 0,0 0,0 0,0 0,0-1,2 1,20 0</inkml:trace>
  <inkml:trace contextRef="#ctx0" brushRef="#br0" timeOffset="3001.971">1073 274,'-54'66,"-117"67,5-12,165-121,-1 1,1 0,-1 0,1 0,-1 0,1 0,0 0,0 1,0-1,0 0,0 1,0-1,0 0,0 1,0 0,0-1,1 1,-1-1,1 1,-1 0,1-1,0 1,-1 0,1-1,0 1,0 0,0-1,1 1,-1 0,0 0,1-1,-1 1,1-1,-1 1,1 0,0-1,-1 1,1-1,0 1,0-1,0 0,0 1,1-1,-1 0,0 0,0 0,1 0,-1 0,1 0,-1 0,1 0,-1-1,1 1,0 0,-1-1,1 0,-1 1,1-1,0 0,0 0,-1 0,1 0,1 0,256 1,-119-2,-137 1,-1-1,0 1,0 0,-1-1,1 0,0 1,0-1,0 0,0 0,0 0,-1 0,1 0,0 0,-1-1,1 1,-1-1,0 1,1-1,-1 1,0-1,0 0,0 0,0 1,0-1,0 0,-1 0,1 0,-1 0,1 0,-1 0,0 0,0 0,1 0,-1 0,-1 0,1 0,0 0,-15-80,15 81,-80-314,76 291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32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32.4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33 143,'-10'28,"-2"15,4 0,5-7</inkml:trace>
  <inkml:trace contextRef="#ctx0" brushRef="#br0" timeOffset="511.921">484 1,'-12'5,"0"1,0 1,1 0,0 0,0 1,1 0,0 1,0 0,1 1,-2 2,10-9,0 0,0 0,1 0,-1 1,1-1,0 0,0 0,0 0,0 0,1 1,-1-1,1 0,-1 0,1 0,0 0,1 0,-1 0,0-1,1 1,-1 0,1 0,0-1,0 1,0-1,0 0,1 0,-1 0,1 0,-1 0,1 0,0 0,-1-1,1 0,0 1,0-1,0 0,2 0,19 16,-22-15,1 0,-1 0,0 0,1 0,-1 0,0 0,0 1,0-1,-1 1,1-1,-1 1,1 0,-1-1,0 1,0 0,0 0,0 0,-1 0,1 0,-1 0,0 0,0 0,0 0,0 0,0 0,-1 0,1 0,-1 0,0 0,0 0,0 0,0 0,0-1,-1 1,1 0,-1-1,0 1,0-1,0 0,0 1,-1-1,-2 5,0-1,-1 0,0 0,0 0,-1-1,0 0,0 0,0-1,0 0,0 0,-1 0,0-1,0 0,0-1,0 0,0 0,-1-1,1 0,0 0,-1-1,1 0,-1-1,-2 0,-6-4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30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0 622,'2'-17,"1"1,0 0,1 0,1 0,0 0,1 1,1 0,0 0,2-2,5-13,3 0,2 0,0 1,2 2,1 0,1 1,1 1,20-15,-38 32,1 1,0 0,1 1,-1 0,1 0,0 1,1 0,0 0,-1 1,1 0,1 0,-1 1,0 0,1 1,3 0,-11 2,0 1,0-1,0 1,0 0,-1-1,1 1,0 0,0 0,-1 1,1-1,0 0,-1 0,1 1,-1-1,0 1,0 0,1-1,-1 1,0 0,0-1,0 1,-1 0,1 0,0 0,-1 0,1 0,-1 0,0 0,1 0,-1 0,0 0,0 0,0 0,-1 2,-9 70,7-65,-7 60,10-68,0 1,0-1,0 1,1-1,-1 0,0 1,1-1,-1 0,1 1,-1-1,1 0,0 0,0 1,-1-1,1 0,0 0,0 0,0 0,0 0,0 0,0 0,0 0,1-1,-1 1,0 0,0-1,1 1,-1-1,0 1,1-1,-1 0,1 1,-1-1,0 0,1 0,-1 0,1 0,-1 0,0 0,1-1,-1 1,1 0,-1-1,1 1,6-3,0 0,0-1,0 0,0 0,-1 0,1-1,-1 0,0-1,-1 0,0 0,1-1,30-24,30-21,90-56,-155 107,-1 0,1-1,0 1,-1 0,1 0,0 0,0 1,-1-1,1 0,0 1,0-1,0 1,0-1,0 1,0 0,0 0,0 0,0 0,0 0,0 0,0 1,0-1,0 1,0-1,-1 1,1 0,0 0,0-1,0 1,-1 1,1-1,-1 0,1 0,-1 1,1-1,-1 0,0 1,1 0,-1-1,0 1,0 0,0-1,0 1,-1 0,1 0,0 0,-1 0,1 0,-1 0,0 0,2 12,-1 1,-1-1,-1 1,0-1,0 0,-1 1,-1-1,-1 0,-3 10,6-23,-10 65,11-66,0 1,0-1,0 0,0 1,0-1,0 1,0-1,1 1,-1-1,0 0,0 1,0-1,1 1,-1-1,0 0,0 1,1-1,-1 0,0 1,1-1,-1 0,1 0,-1 1,0-1,1 0,-1 0,1 0,-1 1,1-1,-1 0,0 0,1 0,-1 0,1 0,-1 0,1 0,-1 0,1 0,-1 0,0 0,1 0,-1 0,1-1,-1 1,1 0,-1 0,0 0,1-1,-1 1,1 0,-1 0,0-1,1 1,-1 0,0-1,0 1,1 0,-1-1,0 1,12-7</inkml:trace>
  <inkml:trace contextRef="#ctx0" brushRef="#br0" timeOffset="453.694">1383 86,'-32'21,"1"2,1 0,1 2,1 2,1 0,2 2,-1 2,23-27,0-1,0 1,0-1,0 1,1 0,0 0,0 1,0-1,0 0,1 1,0-1,-1 1,2-1,-1 1,0-1,1 1,0 0,0-1,1 1,-1 0,1-1,0 1,0-1,0 1,1-1,-1 0,1 1,0-1,1 0,-1 0,3 3,0-6,0 1,0-1,0 0,0 0,0 0,1-1,-1 0,0 0,0 0,0-1,0 0,0 0,0 0,0 0,0-1,0 0,0 0,0 0,-1 0,1-1,-1 0,0 0,0 0,0-1,0 1,-1-1,3-2,134-156,-140 162,1-1,-1 0,1 1,-1-1,1 0,-1 1,1-1,-1 1,1-1,0 1,-1-1,1 1,0 0,-1-1,1 1,0 0,0-1,-1 1,1 0,0 0,0 0,0 0,-1 0,1 0,0 0,0 0,-1 0,1 0,0 0,0 0,0 0,-1 1,1-1,0 0,-1 1,1-1,0 0,0 1,-1-1,1 1,-1-1,1 1,-1 0,1-1,-1 1,1-1,-1 1,1 0,-1-1,0 1,1 0,-1 0,0-1,1 1,-1 0,0 0,0-1,0 1,0 0,0 0,14 55,-13-50,-1-1,0 0,1 0,-1 0,1 0,0 0,1 0,-1 0,1-1,0 1,0 0,1-1,-1 1,1-1,0 0,0 0,1 0,-1 0,1-1,-1 0,1 1,0-1,1 0,-1-1,0 1,1-1,0 0,-1 0,1 0,2 0,13-4</inkml:trace>
  <inkml:trace contextRef="#ctx0" brushRef="#br0" timeOffset="818.788">2032 30,'-3'1,"-15"6,1 0,-1 1,1 1,0 0,1 2,0 0,1 0,-13 14,27-24,-1 1,0-1,1 1,-1 0,1 0,-1 0,1 0,0 0,0 0,0 0,0 0,0 0,1 0,-1 1,1-1,-1 0,1 0,0 1,0-1,0 0,0 1,0-1,0 0,1 1,-1-1,1 0,0 0,0 0,-1 1,1-1,1 0,-1 0,0 0,0 0,1-1,-1 1,1 0,-1-1,1 1,0 0,0-1,0 0,0 0,0 1,0-1,0 0,0-1,0 1,2 0,-2 0,0-1,0 1,1 0,-1 0,0 0,0 0,0 0,0 0,-1 1,1-1,0 1,0-1,-1 1,1-1,-1 1,0 0,1 0,-1 0,0 0,0 0,0 0,0 0,0 0,-1 0,1 0,-1 1,1-1,-1 0,0 0,0 1,0-1,0 0,0 0,-1 1,1-1,0 0,-1 0,0 0,0 1,0-1,1 0,-2 0,1 0,0 0,0-1,-1 1,1 0,-1 0,1-1,-1 1,0-1,-1 1,-105 51,72-40,18-6</inkml:trace>
  <inkml:trace contextRef="#ctx0" brushRef="#br0" timeOffset="1181.428">2343 1,'-23'14,"-135"104,157-117,-1-1,1 1,-1-1,1 1,-1 0,1 0,0 0,0 0,-1 0,1 0,0 0,0 0,0 1,0-1,0 0,0 0,1 1,-1-1,0 1,1-1,-1 1,1-1,-1 1,1-1,0 1,0 0,0-1,0 1,0-1,0 1,0-1,0 1,0 0,1-1,-1 1,1-1,-1 1,1-1,0 1,-1-1,1 0,0 1,0-1,0 0,0 0,0 1,0-1,0 0,1 0,-1 0,0 0,1-1,-1 1,0 0,1-1,-1 1,1 0,65 35,-65-35,-1 0,0 0,0 1,0-1,0 0,0 1,0-1,0 1,0-1,0 1,-1 0,1-1,-1 1,1 0,-1-1,0 1,0 0,1-1,-1 1,0 0,-1 0,1-1,0 1,0 0,-1-1,1 1,-1 0,1-1,-1 1,0-1,0 1,0-1,0 1,0-1,0 1,0-1,0 0,0 0,-1 1,1-1,0 0,-1 0,1 0,-9 6,0 0,0 0,-1-1,1 0,-1 0,0-1,-1-1,1 0,-1-1,-11 2,-3 0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28.4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677 191,'-22'132,"-4"-18,-6-3,-19 41,-25-20,68-117</inkml:trace>
  <inkml:trace contextRef="#ctx0" brushRef="#br0" timeOffset="298.846">198 219,'48'-3,"-1"-2,0-3,0-1,34-12,-31 8,383-108,-340 109,-92 13,1 1,-1-1,0 0,1 1,-1-1,0 1,0-1,0 1,0 0,-1-1,1 1,0 0,-1-1,1 1,-1 0,0 0,1 0,-1 0,0-1,0 1,0 0,0 0,-1 0,1 0,0 0,-1-1,1 1,-1 0,0 0,1-1,-1 1,0 0,0-1,0 1,0-1,-1 1,1-1,0 0,-1 1,1-1,-1 0,-14 17</inkml:trace>
  <inkml:trace contextRef="#ctx0" brushRef="#br0" timeOffset="534.222">0 925,'39'-5,"40"-11,18-8,2-4,-8 2,-8 6,-9 1,-13 4,-6 1,-9 1,-7 4,-5 3,-8 3</inkml:trace>
  <inkml:trace contextRef="#ctx0" brushRef="#br0" timeOffset="1158.65">1299 361,'29'-29,"11"-9,-2-1,-2-2,-1-2,-2-1,11-22,-30 11,-15 54,0 1,0-1,1 1,-1-1,0 1,0-1,0 1,0 0,0-1,0 1,0 0,0 0,0 0,0-1,0 1,0 0,0 0,0 1,0-1,0 0,0 0,0 0,0 1,0-1,0 0,1 1,-1-1,0 1,0-1,0 1,0 0,1-1,-1 1,0 0,1-1,-1 1,0 0,1 0,-1 0,1-1,-1 1,1 0,-1 0,1 0,0 1,-11 17,1 0,0 0,2 1,1 1,0-1,1 1,2 0,0 0,1 3,-1-3,-25 390,24-372,-1 0,-2 0,-1 0,-9 19,14-48,0 1,-1-1,0 1,0-2,-1 1,0 0,-1-1,0 0,0-1,-1 0,0 0,-1 0,1-1,-2-1,1 1,-1-1,1-1,-3 1,6-4,0 0,0 0,0-1,0 1,0-1,-1-1,1 1,0-1,0 0,-1-1,1 1,0-1,0 0,0-1,0 0,0 0,0 0,0 0,1-1,-1 0,1 0,0-1,-1 1,2-1,-1 0,0-1,1 1,0-1,0 0,0 0,1 0,-1 0,1-1,1 1,-1-1,1 0,0 0,0 0,0 0,1 0,0 0,1-1,-1 1,1 0,0 0,0-1,2-5,1 4,0 0,1 0,0 0,0 0,0 1,1-1,1 1,-1 1,1-1,0 1,0 0,1 0,0 0,0 1,0 0,1 1,3-2,143-57,29 8,-161 47,-2 2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37.6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65 219,'-6'5,"0"1,1-1,0 2,0-1,0 0,0 1,1 0,0 0,1 0,0 1,0-1,0 1,1 0,0 0,1 0,-1 0,2 0,-1 0,1 0,0 0,1 0,0 0,0 0,1 0,-1-3,1-1,0 0,0 1,0-1,0 0,0-1,1 1,0 0,0-1,0 1,0-1,1 0,-1 0,1 0,0 0,0-1,0 0,0 1,0-1,0-1,1 1,-1-1,0 0,1 0,0 0,-1 0,1-1,-1 0,1 0,4 0,5-1,0 0,-1-1,1 0,-1-1,0-1,1 0,-2-1,1 0,11-7,-11 4,0 0,0 0,-1-1,-1-1,0 0,0 0,-1-1,0-1,3-4,-10 11,1 0,-1 0,-1 0,1-1,-1 1,1-1,-2 1,1-1,-1 0,0 0,0 0,0 0,-1 0,0 0,0 0,0 0,-1 0,0 0,0 0,-1 1,1-1,-1 0,-1 1,-1-5,1 3,-1 0,1 0,-1 1,0-1,-1 1,1 0,-1 1,-1-1,1 1,-1 0,0 0,0 0,0 1,-1 0,1 0,-1 1,0 0,0 0,0 0,-1 1,1 0,0 1,-1 0,0 0,1 0,-1 1,1 0,-1 0,0 1,1 0,-1 1,-6 1,-11 10</inkml:trace>
  <inkml:trace contextRef="#ctx0" brushRef="#br0" timeOffset="365.969">544 134,'1'42,"2"-1,1 1,2-1,2 0,4 7,17 14,-28-61,-1 0,1 1,0-1,0 0,0 0,0 0,1 0,-1 0,0 0,0 0,1 0,-1 0,0 0,1-1,-1 1,1 0,-1-1,1 0,-1 1,1-1,-1 0,1 0,-1 1,1-1,-1 0,1-1,-1 1,1 0,0 0,-1-1,1 1,-1-1,0 1,1-1,-1 0,1 1,-1-1,0 0,1 0,-1 0,8-8,-1-1,0 1,0-1,-1 0,-1-1,0 0,0 0,-1 0,1-4,18-33,14-17,3 2,3 1,23-23,-50 68,-2 4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35.1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57 713,'-5'33,"-1"17,0-2</inkml:trace>
  <inkml:trace contextRef="#ctx0" brushRef="#br0" timeOffset="152.707">1 261,'0'0</inkml:trace>
  <inkml:trace contextRef="#ctx0" brushRef="#br0" timeOffset="603.019">368 402,'44'-58,"-3"-2,-2-3,-3 0,16-45,-37 58,-33 77,5 21,2 2,2-1,2 1,3 0,2 1,1-1,6 32,-3 22,0-24,-4 0,-4-1,-2 0,-12 38,14-85,-2 1,-1-2,-2 1,-1-1,-1-1,-2 0,-1-1,-1-1,-1 0,-2-2,0 0,-24 22,42-45,1-1,0 1,-1-1,1 0,-1 0,0 0,0 0,0 0,0 0,0-1,0 1,0-1,0 1,-1-1,1 0,-1 0,1 0,-1 0,1 0,-1-1,0 1,1-1,-1 1,0-1,1 0,-1 0,0 0,1-1,-1 1,0-1,1 1,-1-1,1 0,-1 0,1 0,-1 0,1-1,0 1,-1-1,1 1,0-1,0 0,0 1,0-2,-2-8,1 0,0-1,1 0,0 0,1 1,0-1,1 0,0 0,1 0,0 0,1 0,1 0,0 1,0-1,1 1,0 0,1 0,0 0,1 1,0 0,2-1,179-285,-175 276,1 0,1 1,0 1,2 0,0 0,1 2,4-2,3 0</inkml:trace>
  <inkml:trace contextRef="#ctx0" brushRef="#br0" timeOffset="887.255">762 627,'-12'37,"0"-1,3 1,1 1,1 0,1 24,5-58,1 0,0-1,0 1,0 0,1-1,-1 1,1 0,0-1,0 1,0-1,0 1,1-1,-1 1,1-1,0 0,0 0,0 0,1 0,-1 0,1 0,-1-1,1 1,0-1,0 0,0 0,0 0,1 0,-1 0,0-1,1 0,-1 1,1-1,0 0,-1-1,1 1,0-1,-1 1,1-1,0 0,-1-1,1 1,0-1,-1 1,1-1,0 0,-1 0,1-1,-1 1,2-2,5-2,1 0,-1-1,0 0,-1-1,1 0,-1-1,-1 0,1 0,-1-1,-1 0,0-1,0 1,-1-1,0-1,-1 1,0-1,0 0,-1 0,-1 0,0 0,0-1,-1 0,-1 1,0-1,0 0,-1 0,-1 1,0-2,1 9,-1-1,1 0,-1 0,0 1,0-1,-1 0,1 1,-1 0,0-1,0 1,-1 0,1 0,-1 0,0 0,0 0,0 1,0-1,-1 1,0 0,1 0,-1 0,0 1,0-1,-1 1,1 0,0 0,-5-1,-9 3</inkml:trace>
  <inkml:trace contextRef="#ctx0" brushRef="#br0" timeOffset="1151.261">1129 967,'-4'-24,"2"-23,2-7,6 5,2 6,4 5,1 5,2 8,-1 3,2 1,2 3,-1 6</inkml:trace>
  <inkml:trace contextRef="#ctx0" brushRef="#br0" timeOffset="1655.608">1299 910,'117'-222,"-55"153,-60 67,0 0,0 0,0 1,0-1,0 1,0 0,0-1,1 1,-1 0,0 0,1 0,-1 1,1-1,-1 1,1-1,-1 1,1 0,-1 0,1 0,-1 0,1 0,-1 1,1-1,-1 1,1-1,-1 1,1 0,-1 0,0 0,0 0,1 1,-1-1,0 1,0 0,1 1,-1 0,0 0,-1 0,1 1,-1-1,1 0,-1 1,0 0,0-1,-1 1,1-1,-1 1,1 0,-1 0,0-1,-1 1,1 0,-1-1,1 1,-1-1,0 1,-1-1,0 3,1-2,-1 0,1 0,0 0,0 0,1 1,-1-1,1 0,0 0,0 0,1 1,-1-1,1 0,0 0,0 0,0 0,0 0,1 0,0 0,0-2,-1-1,1-1,0 1,0 0,0 0,0-1,0 1,-1-1,1 1,0-1,0 0,0 0,0 0,0 0,0 0,0 0,0-1,0 1,0-1,0 1,0-1,0 0,0 0,-1 1,1-1,0-1,-1 1,1 0,0 0,-1-1,0 1,1 0,0-2,3 0,116-100,-120 102,-1 0,1-1,1 1,-1 0,0 0,0-1,0 1,1 0,-1 0,1 1,-1-1,0 0,1 0,0 1,-1-1,1 1,-1-1,1 1,0-1,-1 1,1 0,0 0,-1 0,1 0,0 0,-1 0,1 1,0-1,-1 1,1-1,-1 1,1-1,-1 1,1 0,-1 0,1 0,-1 0,0 0,1 0,-1 0,0 0,0 0,0 0,0 1,0-1,0 1,0-1,0 1,-1-1,1 1,0-1,-1 1,1-1,-1 1,0 0,0-1,1 1,-1 0,0-1,-19 164,24-147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34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60,'-23'88,"20"-74,0 1,1 1,1-1,0 0,1 0,1 0,0 1,1-1,3 10,-4-21,1-1,-1 1,1-1,0 1,0-1,1 0,-1 1,1-1,-1 0,1-1,0 1,0 0,0-1,1 0,-1 1,0-1,1-1,0 1,-1 0,1-1,0 0,0 0,-1 0,1 0,0-1,0 1,0-1,0 0,0 0,0-1,0 1,0-1,0 0,0 0,0 0,1-1,7-2,-1 0,0-1,0 0,0-1,-1 0,1-1,-2 0,1-1,-1 0,0 0,4-5,-1-4,0 0,-1 0,0-1,-1 0,-2-1,0 0,-1-1,0 0,-2 0,3-18,-8 2,-3 30</inkml:trace>
  <inkml:trace contextRef="#ctx0" brushRef="#br0" timeOffset="665.232">427 399,'168'-223,"-69"61,-89 149,-9 20,-9 29,6-27,-4 21,2 0,0 0,2 1,2-1,2 24,-1-50,0-1,0 0,0 0,1 0,-1 0,1 0,0 0,0 0,0-1,0 1,1-1,-1 1,0-1,1 0,0 0,0 0,-1 0,1-1,0 1,0-1,1 1,-1-1,0 0,0-1,1 1,-1 0,0-1,1 0,-1 0,0 0,1 0,-1 0,0-1,1 1,-1-1,0 0,1 0,-1 0,0 0,0-1,0 1,0-1,0 0,-1 0,1 0,0 0,-1-1,0 1,1-1,0-1,14-11,-2 0,0-1,0 0,-2-2,0 1,-1-2,-1 1,0-2,-2 1,0-1,-1-1,1-7,-7 3,-4 23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45.9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25 280,'2'3,"-1"0,0 0,1 0,0 0,-1 0,1-1,0 1,0-1,1 1,-1-1,0 0,1 0,0 0,-1 0,1 0,0-1,0 1,0-1,0 0,0 0,0 0,0 0,3 0,2 1,0-1,0 0,0 0,0-1,-1 0,1 0,0-1,0 0,0 0,0-1,-1 0,1 0,-1-1,1 0,-1 0,0-1,0 0,-1 0,1-1,-1 0,0 0,0 0,-1-1,1 0,-1 0,0 0,-1 0,0-1,0 0,0 0,-1 0,0-1,0 1,-1 0,2-5,-4 9,0 1,0 0,0 0,-1 0,1 0,0 0,-1 0,1 0,-1 0,1 0,-1 0,0 0,0 1,0-1,0 0,0 0,-1 1,1-1,0 1,-1-1,1 1,-1-1,0 1,1 0,-1 0,0 0,0 0,0 0,0 0,0 1,0-1,0 0,0 1,0 0,0-1,0 1,-77 8,66-4,0 2,0 0,1 0,-1 1,2 1,-1 0,1 1,0 0,1 0,0 1,0 1,1 0,1 0,-1 1,-1 4,9-12,-1 0,1 1,0-1,0 1,1-1,-1 1,1-1,0 1,0-1,1 1,-1-1,1 1,0-1,0 0,1 1,-1-1,1 0,0 0,0 0,0 0,1 0,-1 0,1-1,0 1,0-1,0 0,0 0,1 0,-1 0,1 0,4 1,4 5,0-2,1 0,0 0,0-1,0 0,1-2,0 1,0-2,8 2,-2-3,-1 0,1-1,-1-1,1 0,-1-2,0 0,1-2,-1 0,0 0,-1-2,1-1,-1 0,-1-1,1-1,11-8,0 1,-2-2,0 0,-1-1,-1-2,-1-1,-1 0,0-2,-2-1,-1 0,-1-2,4-9,-1-49,-21 83,-1 0,0 0,0 0,0 0,0 0,0 0,0 1,0-1,-1 0,1 0,-1 0,1 0,-1 0,0 1,0-1,1 0,-1 1,-1-1,1 1,0-1,0 1,0-1,-1 1,1 0,-1-1,1 1,-1 0,1 0,-1 0,0 0,0 1,1-1,-1 0,0 1,0-1,0 1,0 0,1-1,-1 1,0 0,0 0,0 0,0 1,-4 0,0 0,1 0,0 1,-1 0,1 0,0 1,0-1,0 1,0 0,0 0,1 1,-1 0,1-1,0 1,0 1,1-1,-1 1,1-1,0 1,0 0,0 0,1 0,0 0,-1 2,5-3,-1 0,1 1,0-1,0 0,1 0,-1 0,1 0,0 0,0-1,0 1,0-1,0 0,1 0,0 0,0 0,-1-1,1 1,1-1,-1 0,0 0,1-1,-1 1,0-1,1 0,0 0,-1-1,2 1,3 1,102 40,-107-40,0 0,0 1,-1 0,1 0,-1 0,0 0,0 1,0-1,0 1,0 0,-1 0,0 0,0 0,0 0,0 0,-1 0,1 1,-1-1,0 1,-1-1,1 1,-1-1,0 1,0 2,-2 5,0 0,-1-1,0 1,-1-1,-1 0,0 0,0 0,-1 0,-6 8,-15 32,21-38,-21 64,27-75,0 0,-1 0,1 0,0 0,1 0,-1 0,0 0,1 0,-1-1,1 1,-1 0,1 0,0 0,0-1,0 1,0 0,0-1,0 1,0-1,1 1,-1-1,1 1,-1-1,1 0,-1 0,1 0,0 0,-1 0,1 0,0 0,0-1,-1 1,1-1,0 1,0-1,0 1,0-1,1 0,21 3,0-3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47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 88,'40'-16,"-13"3,0 2,1 0,0 2,1 2,-1 0,2 2,-1 1,19 0,-46 4,0 0,0 0,0 0,0 0,0 0,0 0,0 1,0-1,0 1,0-1,0 1,-1 0,1-1,0 1,0 0,0 0,-1 1,1-1,-1 0,1 1,-1-1,1 0,-1 1,0 0,1-1,-1 1,0 0,0-1,-1 1,1 0,0 0,0 0,-1 0,1 0,-1 0,0 0,0 0,1 0,-1 0,-1 0,1 0,0 0,0 0,-1 0,0 2,-36 86,18-59,-2-1,0-1,-2 0,-23 20,-96 103,129-141,3-4,1 0,0 0,0 1,1 1,0-1,0 1,1 1,0-1,1 1,-1 3,6-11,0 1,0-1,1 1,-1-1,1 1,0 0,0-1,0 1,0 0,0-1,0 1,1-1,-1 1,1-1,0 1,0-1,0 1,0-1,0 1,0-1,1 0,-1 0,1 0,-1 0,1 0,0 0,0 0,0 0,0-1,0 1,0-1,1 1,1 0,86 29,-85-29,18 4,1-1,-1 0,1-2,1-1,-1-1,0 0,0-2,0-1,0-1,0-1,1-2,-2-4,-5-2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6:33.8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136 1,'-1'1,"-1"0,0 1,0-1,0 1,1-1,-1 1,1 0,-1 0,1 0,0 0,0 0,0 0,0 0,0 0,0 0,0 1,1-1,-1 0,1 0,0 1,-1-1,1 0,0 1,1-1,-1 1,-1 0,-13 472,7-421,3-12,-2 0,-2-1,-2 0,-1-1,-2 0,-11 21,16-48,2-6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47.2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26,'19'0,"21"0,8 0,-4-5,-5-1,-3 0,-4 1,-8 1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50.5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318 474,'-14'0,"1"1,-1 0,0 1,0 1,1 0,0 0,-1 1,1 1,1 1,-1-1,1 2,0 0,0 0,1 1,0 1,0 0,1 0,0 1,1 0,0 1,1 0,0 0,0 1,2 0,-1 0,-1 6,6-14,-1-1,1 1,0-1,1 1,-1 0,1 0,-1 0,1 0,1 0,-1 0,0 0,1 0,0 0,0 0,0 0,0 0,1 0,0 1,-1-1,1 0,1 0,-1-1,1 1,-1 0,1 0,0-1,1 1,-1-1,1 0,-1 0,1 1,0-2,0 1,0 0,0-1,1 1,-1-1,1 0,-1 0,1 0,1 0,7-1,-1 1,1-2,0 1,0-2,0 0,-1 0,1-1,0 0,-1-1,1 0,-1-1,0 0,0-1,-1-1,0 1,9-7,140-131,-121 103,-17 19,-2 0,0-2,-2 0,0-2,-1 0,-2 0,-1-1,-1-1,-1 0,-1-1,-1 0,-2 0,-1-1,0-10,-4 32,-1 0,0 1,-1-1,0 0,0 0,0 0,-1 1,0-1,0 0,-1 1,1-1,-2 1,1-1,-1 1,0 0,0 0,0 0,-1 0,0 1,0-1,-1 1,1 0,-1 1,0-1,-1 1,1 0,-1 0,1 0,-1 1,0 0,-1 0,1 0,0 1,-1 0,0 0,1 1,-1 0,0 0,1 1,-1-1,0 2,-3-1,2 3,0-1,0 1,0 0,1 1,0 0,0 0,0 1,0 0,0 0,1 0,0 1,0 0,1 0,0 0,0 1,0 0,1 0,0 0,0 1,1-1,0 1,0 0,1 0,-2 7,1 0,0 0,2 1,-1-1,2 1,0-1,1 1,0-1,2 0,-1 1,2-1,0 0,1-1,0 1,103 159,-30-60,20 71,-85-167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2:51.5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360 628,'-13'-3,"0"0,0 1,0 0,0 1,0 1,0 0,0 0,0 2,0-1,0 2,0 0,1 0,-1 1,1 1,-4 2,13-6,0 0,1 0,-1 1,1-1,0 1,-1 0,1-1,0 1,0 0,0 1,0-1,0 0,1 0,-1 1,1-1,-1 1,1 0,0-1,0 1,0 0,0 0,1-1,-1 1,1 0,-1 0,1 0,0 0,0 0,1 0,-1-1,1 1,-1 0,1 0,0 0,0-1,0 1,0 0,0-1,1 1,-1-1,1 1,0-1,0 0,0 0,0 0,0 0,0 0,0 0,3 1,4 6,-2-5,0 0,0 1,-1 0,0 0,0 1,0 0,-1 0,1 0,-2 1,1 0,-1-1,0 2,0-1,-1 0,0 1,0 0,0-1,-1 1,-1 0,1 0,-1 0,-1 1,0-1,0 0,0 0,-1 0,0 0,-1 0,0 2,-2-5,0-1,-1 1,0-1,1-1,-1 1,-1-1,1 0,0 0,-1 0,0 0,0-1,1 0,-1-1,0 1,0-1,-1 0,1-1,0 1,0-1,0-1,-1 1,1-1,0 0,-4-1,-5 1,12 2,0 0,0-1,0 0,0 0,0 0,0 0,0 0,0-1,0 1,0-1,1 0,-1 0,0 0,0 0,1 0,-1 0,0-1,1 0,0 1,-1-1,1 0,0 0,0 0,0 0,0-1,0 1,0-1,1 1,-1-1,1 1,0-16</inkml:trace>
  <inkml:trace contextRef="#ctx0" brushRef="#br0" timeOffset="800.498">641 685,'-2'17,"1"1,1-1,1 1,0-1,1 0,1 1,0-1,2 0,0 0,1-1,0 0,7 12,-11-25,0 1,1-1,-1 1,1-1,0 0,0 0,0 0,0-1,0 1,1-1,-1 1,1-1,0 0,0-1,0 1,-1 0,1-1,1 0,-1 0,0-1,0 1,0-1,0 1,1-1,-1-1,0 1,0-1,0 1,0-1,0 0,0-1,0 1,0-1,0 1,0-1,-1 0,1-1,-1 1,1-1,-1 1,0-1,1-2,19-13,-2-1,0 0,-1-2,-1-1,-1 0,-1-2,-1 1,1-5,1-13,-22 54,3-8,-1-1,-1 1,1 0,0 0,1 0,-1 0,1 0,0 0,1 0,-1 0,1 0,0 1,0-1,0 0,1 0,0 1,0-1,0 0,1 0,-1 0,1-1,0 1,1 0,-1-1,1 1,0-1,0 0,1 0,-1 0,1 0,0 0,0-1,0 0,3 2,2-2,0 0,1-1,-1-1,0 1,1-1,-1-1,1 0,-1 0,1-1,-1-1,1 1,-1-1,0-1,0 0,0 0,0-1,0 0,-1 0,5-4,143-115,-40-13,-114 134,0 0,-1 0,1 0,0 0,-1 0,1 0,-1 0,0 0,0 0,0-1,0 1,0 0,0-1,-1 1,1-1,-1 1,1-1,-1 1,0-1,0 1,0-1,-1 0,1 1,-1-1,1 1,-1 0,0-1,0 1,0-1,0 1,0 0,0 0,-1 0,1 0,-1 0,1 0,-1 0,0 0,0 0,0 1,0-1,0 1,0 0,0-1,-1 1,1 0,0 0,-1 0,1 1,-1-1,1 1,-2-1,-2 1,0 0,0 1,0 0,1 0,-1 0,1 1,-1 0,1 0,-1 0,1 0,0 1,0 0,0 0,0 1,1-1,-1 1,1 0,0 0,0 0,0 1,1 0,0-1,0 1,0 0,0 1,1-1,0 0,0 1,0-1,1 1,-1 0,1-1,1 3,3-4,0 1,1-1,-1 0,1 0,0-1,0 1,1-1,-1 0,1 0,0 0,0-1,0 0,0 0,0 0,0 0,0-1,1 0,-1 0,0 0,1-1,-1 0,1 0,-1 0,1-1,-1 1,0-1,1-1,1 0,7 2,-9-1,-1 0,0 0,0 1,0-1,0 1,1 0,-1 1,0-1,0 1,0 0,1-1,-1 2,0-1,0 1,-1-1,1 1,0 0,0 0,-1 1,1-1,-1 1,0-1,0 1,0 0,0 1,0-1,-1 0,0 1,1-1,-1 1,1 3,1 75,-5-73,1 0,-1 0,1 0,1 0,0 0,0-1,1 1,0 0,0-1,1 1,1 1,8 9</inkml:trace>
  <inkml:trace contextRef="#ctx0" brushRef="#br0" timeOffset="1465.91">1939 374,'14'2,"0"-1,0-1,0 0,0-1,0 0,0-1,-1-1,1 0,-1-1,1 0,-1-1,-1 0,1-2,-1 1,0-1,0-1,-1 0,0-1,0 0,-1 0,0-1,-1-1,0 0,4-6,-6 7,0 0,-1 0,0-1,0 0,-1 0,-1 0,0-1,0 1,-1-1,0 0,-1 0,-1 0,0 0,-1 0,0 0,0-1,-2 1,0-5,2 16,-1 0,1 0,0 1,0-1,-1 1,1-1,0 0,-1 1,1-1,0 1,-1-1,1 0,-1 1,1-1,-1 1,0 0,1-1,-1 1,1-1,-1 1,0 0,1 0,-1-1,0 1,1 0,-1 0,0 0,1 0,-1-1,0 1,1 0,-1 0,0 1,0-1,1 0,-1 0,0 0,1 0,-1 1,0-1,1 0,-1 0,0 1,1-1,-1 1,1-1,-1 0,1 1,-1-1,1 1,-1 0,1-1,-1 1,1-1,0 1,-1-1,1 1,0 0,0-1,-1 1,1 0,0 0,-27 41,6 10,3-1,2 2,2 1,3-1,2 2,-1 31,-11 425,-26-128,44-367,0 0,0 0,-2-1,0 1,-1-1,0 0,-1-1,-1 1,-1-1,1-1,-2 0,0 0,-1-1,0 0,-1-1,0 0,0-1,-1 0,-1-1,-12 6,23-13,0-1,-1 0,1 0,-1 0,1 0,-1-1,1 1,-1-1,1 0,-1 0,0 0,1-1,-1 1,1-1,-1 0,1 0,0 0,-1 0,1-1,0 0,0 1,0-1,0 0,0 0,0 0,0-1,1 1,-1-1,1 0,0 1,0-1,0 0,0 0,0 0,0-1,1 1,0 0,0-1,0 1,0-1,0 1,1-1,-1 1,1-1,0 0,0-21,2-1,1 1,1 0,1 0,1 0,1 0,1 1,2 0,0 1,1 0,2 1,3-5,36-63,4 3,3 2,41-42,-56 76,-34 37</inkml:trace>
  <inkml:trace contextRef="#ctx0" brushRef="#br0" timeOffset="2579.465">2560 657,'-23'12,"0"2,0 0,2 2,0 0,0 1,2 1,0 1,2 1,0 0,1 1,-5 9,19-27,0-1,1 1,-1 0,0 0,1-1,0 1,-1 0,1 0,0 1,1-1,-1 0,0 0,1 0,0 1,0-1,0 0,0 0,0 0,1 1,-1-1,1 0,0 0,0 0,0 0,1 0,-1 0,0 0,1 0,0-1,0 1,0 0,0-1,0 0,1 1,-1-1,0 0,1 0,0 0,0-1,-1 1,1-1,0 1,0-1,0 0,0 0,2 0,6-3,0 0,-1-1,1 0,-1-1,0 0,0-1,0 0,0-1,-1 0,0 0,0-1,0 0,-1 0,-1-1,1 0,-1-1,5-6,109-149,-121 163,0 1,0-1,1 0,-1 0,0 0,0 0,1 1,-1-1,1 0,-1 0,0 1,1-1,0 0,-1 1,1-1,-1 0,1 1,0-1,-1 1,1-1,0 1,0-1,-1 1,1 0,0-1,0 1,0 0,-1 0,1-1,0 1,0 0,0 0,0 0,0 0,0 0,-1 0,1 0,0 1,0-1,0 0,0 0,-1 1,1-1,0 0,0 1,-1-1,1 1,0-1,0 1,-1-1,1 1,-1 0,1-1,0 1,-1 0,1-1,-1 1,0 0,1 0,14 57,-12-42,42 76,-43-89,0-1,0 0,0 0,1 0,-1-1,1 1,-1-1,1 1,-1-1,1 0,0 0,0 0,-1 0,1 0,0-1,0 1,0-1,0 0,0 0,0 0,0 0,0-1,0 1,0-1,-1 1,1-1,0 0,0 0,0 0,-1-1,1 1,-1-1,3-1,145-144,-125 129,1 2,0 0,1 2,0 1,26-7,-38 16,6-1,-35-2,6 6,0 1,0 0,0 0,0 1,0-1,0 2,0-1,1 1,-1 0,0 1,1 0,0 0,-1 1,1 0,1 0,-1 0,0 1,1 0,0 0,0 1,1 0,0 0,0 0,0 1,-1 2,5-3,1 1,0 0,0 0,0 0,1 0,0-1,0 1,1 0,0-1,0 1,1-1,-1 0,1 0,1 0,-1 0,1 0,0-1,0 1,1-1,0 0,0 0,0-1,0 0,2 1,-2 0,0-1,0 0,0 0,1 0,0-1,-1 0,1 0,1 0,-1-1,0 0,0 0,1-1,-1 0,1 0,0 0,-1-1,1 0,-1 0,1-1,5 0,129-46,-107 33,4-1,-2-1,0-2,-1-1,0-2,-2-1,-1-2,0-1,-2-1,2-5,-28 27,1 1,-1-1,0-1,0 1,-1 0,1-1,-1 0,0 0,0 0,0 0,-1 0,0-1,0 1,0-1,-1 1,0-1,0 0,0 1,-1-1,0 0,0 0,0 1,-1-1,1 0,-1 0,-1 1,1-1,-2-1,-1 5,-1 0,1 1,-1-1,0 1,0 0,1 0,-1 1,0-1,0 1,0 0,0 0,0 1,0 0,1-1,-1 2,0-1,0 0,1 1,-1 0,1 0,0 0,-1 1,1 0,0-1,0 1,1 1,-1-1,1 0,-2 2,-2 0,0 0,0 0,1 1,-1 0,1 0,0 0,1 1,0 0,0 0,0 0,1 1,0-1,0 1,1 0,0 0,0 1,1-1,0 0,1 1,0 0,0-1,1 1,0-1,0 1,1 0,0-1,0 1,1-1,1 1,-1-1,1 0,1 0,-1 0,1-1,4 6,5 1,1 0,0-1,1 0,1-1,0-1,0-1,1 0,0-1,1-1,0 0,1-2,-1 0,1-1,0 0,0-2,1-1,-1 0,6-1,-1 0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3:07.7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91 22,'-1'-1,"1"0,0 0,-1 0,1 0,0 0,-1 0,1 0,-1 0,0 0,1 0,-1 0,0 0,1 0,-1 1,0-1,0 0,0 1,0-1,0 0,0 1,0-1,0 1,0 0,0-1,0 1,0 0,0-1,0 1,0 0,0 0,0 0,0 0,-1 0,1 0,0 0,0 1,0-1,0 0,0 0,0 1,0-1,0 1,0-1,0 1,0 0,0-1,0 1,1 0,-1-1,0 1,0 0,1 0,-1 0,0 0,1 0,-1 0,1 0,-1 0,1 0,-1 0,1 0,0 0,0 0,-1 0,1 0,0 1,-9 25,1 0,1 0,2 1,1-1,0 1,2 1,2-1,0 0,5 27,-5-51,0 0,1 0,-1 0,1 0,0 0,0 0,0 0,0-1,1 1,0-1,-1 1,1-1,1 1,-1-1,0 0,1 0,0 0,-1 0,1-1,0 1,0-1,1 1,-1-1,1 0,-1 0,1-1,-1 1,1-1,0 0,0 0,0 0,-1 0,1-1,0 1,0-1,0 0,0 0,0-1,0 1,1-1,9-3,0-1,0 0,0 0,-1-1,0-1,-1 0,1-1,-1-1,-1 0,1 0,-2-1,1 0,-1-1,-1 0,0-1,-1 0,0 0,0-1,1-6,44-94,-53 113,0-1,1 0,-1 1,0-1,0 1,0-1,0 0,0 1,1-1,-1 1,0-1,1 0,-1 1,0-1,1 1,-1-1,1 1,-1 0,0-1,1 1,-1-1,1 1,0 0,-1-1,1 1,-1 0,1 0,-1-1,1 1,0 0,-1 0,1 0,-1 0,1 0,0 0,-1 0,1 0,0 0,-1 0,1 0,0 0,-1 0,1 0,-1 1,1-1,-1 0,1 0,0 1,-1-1,1 0,-1 1,1-1,-1 1,1-1,-1 1,0-1,1 1,-1-1,0 1,1-1,-1 1,0-1,1 1,-1 0,0-1,0 1,0-1,0 1,0 0,0-1,18 53,-17-46,0-1,0-1,0 1,0 0,1-1,-1 1,2-1,-1 0,0 1,1-1,0 0,0-1,1 1,-1 0,1-1,0 0,0 0,0 0,1 0,0-1,-1 0,1 0,0 0,0 0,1-1,-1 0,1 0,-1 0,1-1,-1 0,1 0,0 0,0-1,-1 1,1-2,0 1,2-1,3-4,0-2,-1 1,1-1,-1-1,-1 0,1 0,-1-1,-1 0,1-1,-2 0,1 0,-1 0,-1-1,0 0,-1 0,0-1,0 0,-1 0,-1 0,0-2,6-8,12-29,-24 64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3:08.0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0,'-5'34,"-2"15,1 0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3:08.1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3:08.4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0,'5'39,"1"26,0 8,-1-4,-1-9,-2-10,-1-9,-1-6,0 0,-5-1,-1-1,0-2,1-1,1-1,2 0,1-6</inkml:trace>
  <inkml:trace contextRef="#ctx0" brushRef="#br0" timeOffset="251.811">0 424,'43'-10,"24"-3,6 1,-6 2,-8 3,-15 3</inkml:trace>
  <inkml:trace contextRef="#ctx0" brushRef="#br0" timeOffset="681.189">508 0,'0'42,"-1"59,5 0,10 52,-11-135,-3-7,1 0,1-1,-1 1,2 0,-1-1,2 0,-1 0,1 0,1 0,0 0,0-1,1 0,0 0,7 8,-8-15,0-1,0 0,1 0,-1 0,0 0,1-1,-1 0,0 0,1 0,-1-1,0 0,0 0,1 0,-1 0,0-1,0 0,0 0,0-1,-1 1,1-1,-1 0,1 0,-1 0,0-1,0 0,-1 0,3-2,13-8,79-61,-97 74,0 0,0 0,0 0,1 0,-1 0,0 1,1-1,-1 0,0 1,1-1,-1 1,1-1,-1 1,1 0,-1 0,1 0,-1 0,1 0,-1 0,1 0,0 0,-1 0,0 1,1-1,-1 1,1-1,-1 1,1 0,-1-1,0 1,1 0,-1 0,0 0,0 0,0 0,0 0,0 0,0 0,0 1,0-1,0 1,25 68,-16-38,11 10,-9-28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3:14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341 228,'-8'-4,"-1"1,0 0,0 0,0 1,0 0,0 0,0 1,0 0,0 1,-1 0,1 0,0 1,0 1,0-1,0 1,0 1,0 0,0 0,1 0,-1 1,1 1,0-1,0 1,1 1,0 0,-1 0,-2 2,1 1,0 0,1 0,0 0,0 1,1 1,0-1,1 1,0 0,1 0,0 1,1 0,1 0,-1 0,2 0,0 0,0 0,1 1,0 4,2-11,-1 1,1-1,1 0,-1 0,1 0,0 0,0 0,1-1,0 1,0-1,0 1,0-1,1 0,0 0,0 0,0-1,1 0,0 0,0 0,0 0,0 0,0-1,1 0,-1-1,1 1,0-1,0 0,0 0,0-1,0 1,0-1,0-1,1 1,4-1,9-7,1-1,-1-1,-1 0,1-2,-2 0,0-1,0 0,-1-2,0 0,-1-1,2-4,-14 15,37-35,-3-1,-1-1,-3-3,27-42,-58 83,0 0,0 0,-1-1,0 1,0-1,0 0,0 1,0-1,-1 0,1 0,-1 0,0 0,-1 0,1-1,-1 1,1 0,-1 0,0 0,-1-1,1 1,-1 0,0 0,-1-2,1 5,-1 1,0 0,1 0,-1-1,0 1,1 1,-1-1,0 0,1 0,-1 1,0-1,1 1,-1-1,0 1,1 0,-1-1,1 1,-1 0,1 0,0 0,-1 0,1 0,0 1,0-1,0 0,0 1,0-1,0 0,0 1,0-1,0 1,1 0,-1-1,1 1,-1 0,1-1,0 2,-2-1,-3 5,0-1,0 1,1 0,-1 1,2-1,-1 1,1 0,0 0,1 0,-1 0,2 0,-1 0,1 1,1-1,-1 0,1 1,1-1,0 1,0-1,0 0,1 0,0 1,1-1,0-1,0 1,1 0,0-1,0 0,1 1,-1-2,2 1,1 1,1-1,1-1,0 0,0 0,1-1,-1-1,1 1,0-1,1-1,-1 0,1-1,-1 0,1 0,0-1,-1 0,1-1,0 0,0-1,0-1,-1 1,1-1,-1-1,1 0,-1-1,0 0,0 0,0-1,2-2,8-4,-1-1,0 0,0-2,-2 0,0-1,-1-1,0 0,-1-1,-1 0,-1-2,0 1,-1-2,-1 0,-1 0,2-10,-5 14,-4 11,0 0,0-1,-1 1,0-1,0 0,0 0,-1 0,1 0,-2 0,1 0,0 0,-1 0,0 0,-1 0,1 0,-1 0,-1 0,1 0,-1 0,0 0,-1-2,0 7,0 0,0 1,-1-1,1 1,0 0,0 0,0 0,0 0,-1 1,1-1,0 1,0 0,0 0,0 0,0 0,0 0,0 1,1 0,-1-1,0 1,1 0,-1 0,1 0,0 0,0 1,0-1,0 1,0-1,0 1,0 0,1 0,-1 2,-2-2,-3 4,1 0,-1 0,1 1,0-1,1 1,0 0,0 1,0-1,1 1,1 0,-1 0,2 0,-1 1,1-1,1 1,-1-1,2 1,-1-1,1 3,4-7,0-1,0 0,1 0,-1 0,1-1,0 0,-1 1,2-2,-1 1,0 0,0-1,1 0,-1-1,1 1,0-1,0 0,-1 0,1-1,0 1,0-1,0-1,-1 1,1-1,0 0,0 0,-1-1,1 0,2-1,22-5,-26 6,1 0,-1-1,0 1,1 1,0-1,-1 1,1-1,0 1,0 1,-1-1,1 1,0 0,0 0,0 0,0 1,0-1,-1 1,1 0,0 1,-1-1,1 1,-1 0,1 0,-1 0,0 1,0 0,0 0,0 0,0 0,-1 0,1 1,-1-1,0 1,0 0,0 1,8 21,-10-21,0-1,0 1,1 0,-1-1,1 1,0-1,1 0,-1 1,1-1,0 0,0-1,0 1,0 0,1-1,-1 0,1 0,0 0,0 0,0 0,1-1,-1 0,0 0,1 0,-1 0,1-1,0 0,0 0,10 1,0 0,0-2,0 0,0 0,0-2,0 0,0 0,-1-1,1-1,-1-1,0 0,0-1,0 0,-1-1,1-1,9-7,-2 2,-1-1,1-1,-2 0,0-2,-1 0,-1-1,-1-1,0 0,-2-2,0 1,-1-2,-1 0,-1 0,0-4,-10 23,0 1,0 0,0 0,0-1,0 1,-1-1,1 1,-1-1,0 1,0-1,0 1,0-1,0 1,0-1,0 1,-1-1,0 1,1 0,-1-1,0 1,0 0,0-1,-1 1,1 0,0 0,-1 0,1 0,-1 0,0 1,0-1,0 0,1 1,-2-1,1 1,0 0,0-1,0 1,-1 0,1 0,0 1,-1-1,1 0,-1 1,1 0,-1-1,1 1,-1 0,1 0,-1 0,1 1,-1-1,-1 1,-9 4,0 0,0 1,0 0,1 1,0 1,0 0,1 0,0 1,0 1,1 0,-5 6,8-9,1 1,0-1,0 1,1 0,0 0,0 1,1 0,0 0,0 0,1 0,1 0,-1 1,2-1,-1 1,1 5,0-10,1 0,0 0,1 0,-1 0,1 0,0 0,0 0,0-1,1 1,0 0,0-1,0 1,0-1,1 0,0 0,-1 0,1 0,1 0,-1 0,1-1,-1 0,1 1,0-1,0-1,1 1,-1-1,0 1,1-1,0-1,4 2,12 2,0-2,0 0,0-2,1 0,-1-2,0 0,0-1,0-1,0-1,0-1,-1-1,5-2,14-9,-1-1,0-1,-2-2,0-2,12-12,151-83,-143 89,-89 36,14 0,1 0,0 2,0 0,0 1,2 1,-1 1,1 0,1 1,0 1,1 0,1 1,0 0,0 1,2 1,-7 13,16-27,1 0,0 1,1-1,-1 0,0 1,1-1,0 1,0-1,0 0,0 1,0-1,1 1,-1-1,1 0,0 1,0-1,1 0,-1 0,0 0,1 0,0 0,0 0,0 0,0 0,0-1,1 1,-1-1,1 0,-1 0,1 0,0 0,0 0,0 0,0-1,0 1,0-1,0 0,1 0,-1 0,0 0,1-1,-1 0,1 1,-1-1,1 0,-1-1,3 1,15-6,0 0,0-2,-1 0,0-1,-1-1,0-1,-1-1,0 0,0-1,-2-1,1-1,-2 0,5-7,-15 17,16-17,-19 18,1 0,0 0,1 0,-1 1,1-1,0 1,-1 0,2 0,-1 0,0 0,0 1,1 0,-1 0,1 0,0 0,0 1,0 0,0 0,-2 3,1 0,-1 1,0-1,0 1,0 0,-1 0,1 0,-1 1,1-1,-1 1,0-1,0 1,-1 0,1-1,-1 1,0 0,0 0,0 0,0 0,-1 0,1 0,-1 0,0 1,2 7,-1-3,0-1,1 1,-1-1,2 0,-1 1,1-1,1 0,-1-1,1 1,1-1,-1 1,1-1,0 0,1-1,0 0,0 0,0 0,1 0,0-1,0 0,0-1,1 1,-1-1,1-1,0 1,0-2,0 1,5 0,3-1,1-1,-1-1,0 0,0-1,0-1,0 0,0-2,13-3,-11 0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3:15.8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1 653,'53'-48,"-2"-3,-3-1,-2-3,-2-1,6-16,112-217,-162 288,0 0,0-1,0 1,1 0,-1-1,0 1,1 0,-1-1,1 1,0 0,-1 0,1 0,0 0,0 0,0 0,0 0,0 0,0 0,0 0,0 0,0 0,0 1,0-1,0 0,1 1,-1-1,0 1,0 0,1-1,-1 1,0 0,1 0,-1 0,1-1,-1 2,0-1,1 0,-1 0,0 0,1 1,-1-1,0 0,0 1,1-1,-1 1,0 0,0-1,0 1,1 1,65 192,-47-151,2 0,1-2,3 0,1-2,2-1,9 7,16 33,-77-84,-143-75,-203-60,305 106,58 25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3:22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307 7,'0'-5,"0"3,-4 7,-7 8,-2 5,-3 6,-3 3,-4 1,-3 2,-1-6,-1 0,-1-1,0 1,0-4,5 0,7 1,6-3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6:34.1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0 127,'39'-10,"40"-8,13 0,0 2,-11-1,-15 3,-8 3,-10 4,-8 3,-6 3,-4 0,-2 1,-6-4,-7-1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3:23.1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310 141,'-11'231,"0"-147,3-19,-2 0,-3-1,-19 51,5-14,30-140,3 16</inkml:trace>
  <inkml:trace contextRef="#ctx0" brushRef="#br0" timeOffset="270.022">0 536,'38'-5,"32"-1,9 0,-4 1,-10 1,-12 2,-9 1,-8 1,-5 0,-3 0,-1 0,-2 0,-3-4,-7-3</inkml:trace>
  <inkml:trace contextRef="#ctx0" brushRef="#br0" timeOffset="764.78">734 0,'5'17,"7"16,-1 1,-2 0,-1 1,-2 0,1 32,-7-19,-3-1,-1-1,-2 1,-3-1,-10 31,17-69,-1 1,0 1,0 0,1 0,0 1,1-1,0 0,1 1,0-1,1 0,0 1,1 5,-1-14,0-1,0 1,0-1,0 1,0-1,0 1,1-1,-1 1,0-1,1 0,-1 0,1 0,-1 0,1 0,0 0,-1 0,1 0,0-1,0 1,0-1,-1 1,1-1,0 0,0 1,0-1,0 0,0 0,0-1,0 1,-1 0,1 0,0-1,0 0,0 1,-1-1,1 0,0 0,-1 0,2 0,65-40,-21 1,-25 21,1 0,1 1,0 1,2 1,10-4,-34 19,-1 0,0 0,0 1,1-1,-1 0,1 1,-1-1,0 1,1-1,-1 1,1 0,-1-1,1 1,-1 0,1 0,-1 0,1 0,-1 1,1-1,-1 0,1 1,-1-1,1 1,-1-1,1 1,-1 0,0-1,0 1,1 0,-1 0,0 0,0 0,0 0,0 0,0 0,0 0,0 1,0-1,0 0,-1 1,1-1,0 0,-1 1,1-1,-1 1,0-1,1 1,-1-1,0 1,0-1,0 1,0 0,-8 81,1-15,7-66,0-1,0 1,0 0,0 0,0-1,1 1,-1 0,0-1,1 1,0 0,-1-1,1 1,0-1,0 1,0-1,0 1,0-1,0 1,0-1,0 0,0 0,1 0,-1 1,1-1,-1-1,1 1,-1 0,1 0,-1 0,1-1,0 1,-1-1,1 1,0-1,-1 0,2 0,10-1</inkml:trace>
  <inkml:trace contextRef="#ctx0" brushRef="#br0" timeOffset="1151.136">1326 678,'24'0,"0"0,-1-1,1-1,0-1,-1-1,1-2,-1 0,-1-1,1-2,-1 0,-1-1,0-1,3-3,-20 12,-1 0,0 0,0 0,0 0,0-1,-1 1,1-1,-1 0,1 0,-1 1,0-2,0 1,0 0,-1 0,1-1,-1 1,0 0,1-1,-2 0,1 1,0-1,-1 1,0-1,1 0,-1 1,-1-1,1 0,-1 1,1-1,-1 0,0 1,0-1,-1 1,1-1,-1 1,1 0,-2-1,-2 2,-1 0,1 1,-1 0,0 0,1 1,-1-1,0 1,0 0,1 1,-1-1,0 1,1 1,-1-1,1 1,-1 0,1 0,0 0,0 1,0-1,0 1,0 1,1-1,-1 1,1 0,0 0,-3 3,-8 9,0 0,1 1,0 0,2 1,0 1,-5 12,15-28,0 0,0 1,0-1,0 1,1 0,0-1,0 1,0 0,0 0,1 0,-1 0,1 0,0-1,0 1,0 0,1 0,0 0,-1 0,1 0,0 0,1-1,-1 1,1-1,0 1,0-1,0 1,0-1,0 0,1 0,-1 0,1 0,0 0,0-1,0 1,0-1,0 0,1 0,-1 0,1 0,-1-1,1 0,3 2,6-1,1 0,0 0,-1-1,1-1,0 0,0-1,-1 0,1-1,0-1,-1 0,10-4,-20 6,22-5</inkml:trace>
  <inkml:trace contextRef="#ctx0" brushRef="#br0" timeOffset="1566.274">1806 762,'152'-172,"-151"171,0-1,1 1,-1 0,1-1,-1 1,1 0,0 0,0 0,-1 0,1 0,0 0,0 1,0-1,0 1,0-1,0 1,0 0,0-1,0 1,0 0,0 1,0-1,0 0,0 0,0 1,0-1,0 1,-1 0,1-1,0 1,0 0,0 0,-1 0,1 1,0-1,-1 0,1 0,-1 1,0-1,1 1,-1 0,0-1,0 1,0 0,0-1,0 1,-1 0,1 0,0 0,-1 1,6 5,0-1,0 1,1-1,-1-1,1 1,1-1,-1 0,1-1,0 0,1 0,-1-1,1 0,0 0,0-1,0 0,0-1,0 0,1 0,-1-1,1 0,-1-1,1 0,0 0,-1-1,1 0,-1-1,0 0,1-1,-1 0,0 0,-1-1,1 0,0 0,-1-1,1-1,2-1,1-2,-2 1,1-1,-1-1,0 0,-1 0,0-1,-1 0,0-1,-1 0,0 0,-1 0,0-1,-1 0,-1 0,1-3,-1-9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3:29.0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1,'-5'28,"-1"15,5-5,2-9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3:29.2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3:27.5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380 78,'-30'18,"1"1,0 1,2 2,1 1,-3 3,4-3,-142 144,165-166,1 0,0 0,-1 1,1-1,0 0,0 0,0 1,0-1,0 1,0-1,0 1,1-1,-1 1,0 0,1-1,-1 1,1 0,0-1,0 1,-1 0,1 0,0-1,0 1,1 0,-1 0,0-1,1 1,-1 0,1-1,-1 1,1 0,0-1,-1 1,1-1,0 1,0-1,0 0,0 1,1-1,-1 0,0 0,1 0,-1 1,0-1,1-1,-1 1,1 0,-1 0,1-1,0 1,-1 0,1-1,0 0,0 1,-1-1,1 0,1 0,167 17,17 37,-185-54,-1 0,1 1,-1-1,1 0,0 0,-1-1,1 1,-1 0,1 0,-1-1,1 1,-1-1,1 1,-1-1,1 0,-1 1,0-1,1 0,-1 0,0 0,0 0,0 0,0 0,0-1,0 1,0 0,0-1,0 1,0 0,-1-1,1 1,0-1,-1 1,0-1,1 1,-1-1,0 1,0-1,1 1,-1-1,-1 0,1 1,0-2,-2-73,-48-89,35 126,-31-80,42 98</inkml:trace>
  <inkml:trace contextRef="#ctx0" brushRef="#br0" timeOffset="1202.118">606 529,'49'-98,"4"1,5 3,5 1,-63 92,11-16,1 1,1 0,0 1,1 1,1 0,0 1,1 0,10-6,-25 18,1 0,0 0,-1 0,1 1,-1-1,1 0,0 1,-1-1,1 1,0-1,0 1,-1 0,1 0,0 0,0 0,0 0,-1 0,1 0,0 1,0-1,-1 1,1-1,0 1,-1 0,1-1,-1 1,1 0,-1 0,1 0,-1 0,1 0,-1 1,0-1,0 0,0 1,1-1,-1 1,-1-1,1 1,0-1,0 1,-1 0,1-1,0 1,-1 0,0 0,1-1,-1 1,0 0,0 0,0-1,0 2,-13 134,9-125,1 1,0-1,1 1,0 0,1 0,1-1,0 1,1 0,0 0,1 0,0-1,1 2,-3-13,1 0,-1 0,0 0,1 0,-1 0,1-1,-1 1,1 0,-1 0,1 0,-1-1,1 1,0 0,-1-1,1 1,0 0,0-1,0 1,-1-1,1 0,0 1,0-1,0 1,0-1,0 0,0 0,0 0,0 1,0-1,0 0,0 0,0 0,0-1,0 1,0 0,-1 0,1 0,0-1,0 1,0 0,0-1,0 1,0-1,-1 1,1-1,0 1,0-1,-1 0,1 1,0-1,0-1,38-39,-37 39,77-109,44-70,-123 180,0 0,0 0,0 0,0 0,1 0,-1 1,0-1,1 0,-1 0,1 0,-1 0,1 0,-1 0,1 1,-1-1,1 0,0 0,0 1,-1-1,1 0,0 1,0-1,0 1,-1-1,1 1,0 0,0-1,0 1,0 0,0-1,0 1,0 0,0 0,0 0,0 0,0 0,0 0,0 0,0 0,0 1,0-1,0 0,0 1,0-1,0 0,-1 1,1-1,0 1,0-1,0 1,-1 0,1-1,0 1,0 0,-1-1,1 1,-1 0,1 0,-1 0,1 0,-1 0,1-1,-1 1,0 0,1 0,-1 1,-22 138,16-85,3-1,3 1,5 39,-1-70,2-6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3:31.9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59,'173'-11,"24"-24,-67 23,-118 12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3:32.2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0,'34'0,"25"0,7 0,-2 0,-8 0,-13 0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3:35.3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255 847,'106'0,"183"0,1-12,11-13,335-51,-501 74,-112 2</inkml:trace>
  <inkml:trace contextRef="#ctx0" brushRef="#br0" timeOffset="-1846.518">340 311,'-9'38,"-1"0,-1-1,-3 0,-1-1,-1-1,-2 0,-8 10,26-46,-1 1,1 0,0-1,0 1,-1 0,1-1,0 1,-1 0,1-1,0 1,-1 0,1 0,0-1,-1 1,1 0,-1 0,1 0,0-1,-1 1,1 0,-1 0,1 0,-1 0,1 0,-1 0,1 0,0 0,-1 0,1 0,-1 0,1 0,-1 1,1-1,0 0,-1 0,1 0,-1 1,1-1,0 0,-1 0,1 1,0-1,-1 0,1 1,0-1,-1 0,1 1,0-1,0 0,-1 1,1-1,0 1,0-1,0 0,0 1,0-1,0 1,-1-1,1 1,0-1,0 0,0 1,0-1,1 1,-1-1,0 1,0-1,0 1,5-36,14-1,2 2,1 0,2 1,1 1,2 1,1 2,1 1,1 1,14-9,-43 35,0-1,0 0,0 1,1 0,-1-1,0 1,1 0,-1-1,1 1,-1 0,1 0,0 0,0 0,-1 1,1-1,0 0,0 1,0-1,0 1,-1 0,1-1,0 1,0 0,0 0,0 0,0 1,0-1,0 0,0 1,-1-1,1 1,0 0,0-1,0 1,-1 0,1 0,0 0,-1 0,1 1,-1-1,0 0,1 1,-1-1,0 1,0-1,0 1,0-1,0 1,0 0,0 0,0-1,-1 1,1 2,10 129,-11-64,0-67,-1-1,1 1,0-1,0 1,0-1,0 1,0 0,0-1,0 1,1-1,-1 1,0-1,1 1,0-1,-1 1,1-1,0 1,-1-1,1 0,0 1,0-1,0 0,0 0,1 0,-1 0,0 0,0 0,1 0,-1 0,0 0,1-1,-1 1,1 0,-1-1,1 1,-1-1,1 0,-1 1,1-1,0 0,-1 0,1 0,-1 0,1 0,-1-1,1 1,0 0,-1-1,1 1,-1-1,1 0,-1 1,0-1,1 0,0 0,141-173,-113 139,-24 25,1 1,1 0,-1 1,1-1,1 2,0-1,0 1,0 0,1 1,9-4,-18 10,0 1,1 0,-1 0,0 0,0 0,1 0,-1 0,0 0,0 0,0 0,-1 1,1-1,0 0,0 1,-1-1,1 0,-1 1,1-1,-1 1,1-1,-1 1,0-1,0 1,0-1,0 1,0 0,0-1,0 1,0-1,-1 1,1-1,-1 1,1-1,-1 0,0 1,1-1,-1 0,0 1,0-1,0 0,0 1,-6 16,1 1,1-1,1 2,0-1,1 0,1 1,1-1,1 1,1-1,1 1,0-1,2 3,2 18,-8-26</inkml:trace>
  <inkml:trace contextRef="#ctx0" brushRef="#br0" timeOffset="-1537.796">1187 395,'-5'24,"-2"13,1 5,1 0,-3-8,-1-3,2-9</inkml:trace>
  <inkml:trace contextRef="#ctx0" brushRef="#br0" timeOffset="-1301.814">1045 367,'38'5,"18"1,4 0,-3-1,-12-1</inkml:trace>
  <inkml:trace contextRef="#ctx0" brushRef="#br0" timeOffset="-986.006">1440 423,'-1'11,"0"-1,1 1,0-1,0 1,1-1,0 1,1-1,0 0,1 1,2 4,-4-11,1-1,-1 0,0 0,1-1,0 1,0 0,0 0,0-1,0 1,0-1,1 0,-1 0,1 1,-1-2,1 1,0 0,0 0,0-1,0 0,0 0,0 0,0 0,0 0,1 0,-1-1,0 1,0-1,1 0,-1 0,0 0,0-1,1 1,-1-1,0 0,1 0,5-2,-1 0,1-1,-1 0,0 0,0-1,-1 0,1-1,-1 1,0-1,-1-1,1 1,-1-1,-1 0,1 0,-1-1,-1 0,1 0,-1 0,0 0,2-9,-6 14,0-1,0 1,0-1,0 1,0-1,-1 1,0-1,1 1,-1 0,0-1,-1 1,1 0,-1 0,1 0,-1 0,0 0,0 0,0 0,-1 1,1-1,0 1,-1-1,0 1,0 0,1 0,-1 0,-1 1,1-1,0 1,0 0,0-1,-1 1,1 1,-1-1,1 0,0 1,-1 0,1 0,-1 0,1 0,-1 0,1 1,-1 0,1-1,0 1,-1 0,1 1,-3 0,-63 36,52-24</inkml:trace>
  <inkml:trace contextRef="#ctx0" brushRef="#br0" timeOffset="-684.758">1948 311,'-14'29,"-5"19,1 6,3-2,5-9</inkml:trace>
  <inkml:trace contextRef="#ctx0" brushRef="#br0" timeOffset="-433.906">1779 311,'38'-5,"27"-1,3 0</inkml:trace>
  <inkml:trace contextRef="#ctx0" brushRef="#br0" timeOffset="2334.4">1158 989,'-28'44,"-147"170,20-25,139-173</inkml:trace>
  <inkml:trace contextRef="#ctx0" brushRef="#br0" timeOffset="2802.592">1158 1016,'47'60,"-35"65,-13-111,0 0,2-1,-1 1,2 0,0-1,0 1,1-1,1 1,0-1,5 8,49 89,-48-96</inkml:trace>
  <inkml:trace contextRef="#ctx0" brushRef="#br0" timeOffset="3162.543">989 1299,'10'0,"7"0,6 0,4 0,2 0,1 0,1 0,-2 0,1 0,-1 0,-5 0</inkml:trace>
  <inkml:trace contextRef="#ctx0" brushRef="#br0" timeOffset="4019.676">142 142,'-49'89,"35"-53,1 1,2 0,2 0,1 1,2 0,-1 34,-1-6,0-16,3 1,2-1,3 1,1 0,3-1,2 1,2-1,2-1,3 0,5 13,2-17,1-1,2-1,2 0,2-2,1-1,20 19,-46-55,0-1,1 0,-1 0,1 0,0 0,-1-1,1 1,0-1,1 1,-1-1,0 0,1 0,-1-1,1 1,0-1,-1 0,1 0,0 0,0 0,0 0,-1-1,5 0,8-3</inkml:trace>
  <inkml:trace contextRef="#ctx0" brushRef="#br0" timeOffset="4746.1">2061 1,'5'2,"0"0,-1 0,1 1,-1 0,0 0,0 0,0 0,0 0,0 1,-1 0,1 0,-1 0,0 0,2 4,0-1,76 149,-64-116,-2-8,-1 1,-2 0,-1 1,-2 0,-1 1,-1 0,-3 0,0 0,-3 1,0-1,-3 1,-1-1,-1 0,-2 0,-2 0,-1 1,-14 29,-2-1,-4-1,-2-1,-30 44,54-96,0 0,-1 0,0-1,-1 0,0 0,0-1,-1 0,1 0,-2-1,1-1,-3 1,-22-5,24-11</inkml:trace>
  <inkml:trace contextRef="#ctx0" brushRef="#br0" timeOffset="5500.671">1920 255,'5'0,"6"0,7 0,4 0,3 0,3 0,-4 0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3:43.5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490 84,'-61'48,"26"-15,-162 135,37-59,158-108,0-1,0 1,0 0,0 0,0 0,0 0,0 1,1-1,-1 0,0 1,1-1,-1 1,1 0,0-1,-1 1,1 0,0 0,0 0,0 0,0 0,1 0,-1 0,0 0,1 0,-1 0,1 1,0-1,0 0,0 0,0 0,0 1,0-1,1 0,-1 0,1 0,0 0,-1 0,1 0,0 0,0 0,0 0,0 0,1 0,-1-1,0 1,1 0,10 2,-1 0,0-2,1 1,-1-1,1-1,0 0,-1-1,1 0,0-1,5-1,13 1,313-1,-340 3,0-1,0 1,0 0,0-1,0 0,0 1,0-1,0-1,0 1,1 0,-1-1,0 1,0-1,0 0,0 0,-1 0,1-1,0 1,0-1,-1 1,1-1,-1 0,1 0,-1 0,0 0,0 0,0-1,0 1,0-1,0 1,-1-1,1 0,-1 0,0 1,0-1,0 0,0 0,0 0,-1 0,1 0,-1-2,-68-135,-28-72,88 196</inkml:trace>
  <inkml:trace contextRef="#ctx0" brushRef="#br0" timeOffset="434.867">1111 56,'-132'175,"19"1,25-86,71-73</inkml:trace>
  <inkml:trace contextRef="#ctx0" brushRef="#br0" timeOffset="799.757">773 0,'2'9,"0"0,1-1,0 1,1-1,0 1,0-1,1-1,0 1,0-1,0 1,1-2,1 1,-1-1,1 1,7 3,-9-5,12 12,13 9,-2 2,0 1,-2 1,-2 2,9 13,34 97,-57-118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3:51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207 1,'-5'9,"-6"9,-7 5,-4 4,1 2,0 1,-2 0,3 0,1-5,2-3,1 1,7-4,5-5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3:49.0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120 34,'10'-10,"-2"-3,-2 6,-7 3,-3 8,-6 8,-6 6,-5 1,1 1,-1-2,3 0,0-2,3-5</inkml:trace>
  <inkml:trace contextRef="#ctx0" brushRef="#br0" timeOffset="1221.835">573 174,'-40'73,"3"-26,-3-2,-2-2,-1-2,-3-2,-16 10,-44 45,105-94,0 1,0-1,0 0,0 1,0-1,0 1,0-1,0 1,0 0,1-1,-1 1,0 0,0 0,1-1,-1 1,0 0,1 0,-1 0,1 0,-1 0,1 0,0 0,-1 0,1 0,0 0,0 0,-1 0,1 0,0 0,0 0,0 0,0 0,1 0,-1 0,0 0,0 0,1 0,-1 0,0 0,1 0,-1 0,1 0,-1 0,1 0,0 0,-1 0,1-1,0 1,0 0,-1 0,1-1,0 1,0-1,0 1,0-1,0 1,163 4,65-36,-15 42,-214-10,1-1,0 0,0 1,0-1,0 0,0 1,-1-1,1 0,0 0,0 0,0 0,0 0,0 0,0 0,0 0,0 0,0-1,-1 1,1 0,0 0,0-1,0 1,0-1,0 1,-1-1,1 1,0-1,0 1,-1-1,1 0,-1 1,1-1,0 0,-1 1,1-1,-1 0,1 0,-1 0,0 0,1 1,-1-1,0 0,0 0,0 0,1 0,-1 0,0 0,0 0,0 0,-1 0,1 1,0-1,0 0,0 0,-1 0,1 0,0 0,-1 0,-24-52,-83-103,-10 22,107 120</inkml:trace>
  <inkml:trace contextRef="#ctx0" brushRef="#br0" timeOffset="2090.95">1080 147,'-9'12,"0"0,1 1,0 1,1 0,0-1,1 2,1-1,0 1,1 0,1 0,-1 8,2-19,0 0,1 1,-1-1,1 0,0 0,0 1,1-1,-1 0,1 1,0-1,0 1,1-1,-1 0,1 1,0-1,0 0,1 0,-1 0,1 0,0 0,0 0,0 0,0 0,1-1,-1 1,1-1,0 1,0-1,1 0,-1-1,0 1,1 0,0-1,0 0,2 1,8-1,1-2,-1 0,1-1,-1 0,1-1,-1-1,0 0,0-1,0 0,0-1,-1-1,0 0,0-1,0 0,-1-1,0-1,-1 0,1 0,-2-1,0 0,0-1,-1 0,0-1,0 0,-2 0,0-1,6-12,34-90,-38 141,1 116,0-70,-3 0,-4 0,-2 1,-6 37,2-70,-1 0,-2-1,-1 1,-3-1,-1-1,-1 0,-3 0,0-1,-3-1,-1-1,-13 18,30-49,-1 0,1 0,-1 0,1-1,-1 1,0-1,0 1,-1-1,1 0,-1 0,1-1,-1 1,0-1,0 0,0 0,0 0,0 0,-1-1,1 1,-1-1,1 0,-1-1,1 1,-1-1,1 0,-1 0,1 0,-1-1,1 1,-1-1,1 0,-1-1,1 1,0-1,0 0,-1 0,1 0,1 0,-1-1,0 1,1-1,-3-2,1-7,0-1,1 1,1-1,0 0,0 0,1 0,1 0,0 0,1-1,1 1,0 0,0 0,2 0,2-12,4-4,0 1,1 1,2 0,1 0,1 1,1 1,2 0,0 1,1 1,10-8,62-91,-75 98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6:34.5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1,'-87'356,"76"-294,3 1,2 1,3-1,5 40,-2-98,10 81,-9-84,-1 0,1 0,-1 0,1 0,0-1,0 1,0 0,0 0,0-1,0 1,0 0,1-1,-1 1,0-1,1 0,-1 1,1-1,0 0,-1 0,1 0,0 0,0 0,0-1,-1 1,1 0,0-1,0 0,0 1,0-1,0 0,0 0,0 0,0 0,0 0,0 0,0-1,0 1,0-1,0 1,0-1,6-3,0 0,0-1,0 0,0 0,-1-1,0 0,0 0,0 0,-1-1,0 0,-1-1,3-2,30-34,-24 30,2 0,0 0,0 2,1 0,0 1,1 1,1 1,0 0,-17 8,-1 0,1 0,0 1,-1-1,1 1,0-1,0 1,0 0,0 0,-1 0,1 0,0 0,0 0,0 0,0 0,-1 1,1-1,0 1,0-1,-1 1,1 0,0 0,-1 0,1 0,-1 0,1 0,-1 0,1 0,-1 1,0-1,0 0,1 1,-1-1,0 1,0-1,-1 1,1 0,0-1,0 1,-1 0,1 0,-1 0,0 0,9 83,-9-80,3 77,3-63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4:07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58,'-24'97,"-160"361,101-274,72-159</inkml:trace>
  <inkml:trace contextRef="#ctx0" brushRef="#br0" timeOffset="428.4">273 31,'74'306,"-34"-63,-39-221,1 0,1-1,1 1,1-1,1 0,0 0,2-1,0 0,2 0,0-1,4 5,-12-21,-1 0,1-1,0 0,0 1,0-1,1 0,-1 0,0 0,1-1,-1 1,1 0,0-1,-1 0,1 0,0 0,0 0,0 0,0 0,0-1,0 1,0-1,0 0,0 0,0 0,0 0,0 0,0-1,0 0,0 1,0-1,0 0,0-1,-1 1,1 0,0-1,-1 1,1-1,-1 0,0 0,1 0,-1 0,2-2,10-17,-1 0,0-1,-2 0,-1-1,0 0,-2-1,-1 0,2-11,-5 22,29-110,-5-1,-6-2,-4-10,-12 31,-7 106</inkml:trace>
  <inkml:trace contextRef="#ctx0" brushRef="#br0" timeOffset="783.165">1063 482,'-11'11,"1"2,0-1,1 1,1 1,0 0,1 0,0 0,1 1,0 0,2 0,-1 1,2-1,0 1,1 0,1 0,0-1,1 1,1 4,0-16,-1-1,1 0,0 0,0 0,1 0,-1 0,0 0,1 0,0-1,0 1,0 0,0-1,0 0,0 1,1-1,-1 0,1 0,-1 0,1-1,0 1,0 0,0-1,0 0,0 0,0 0,0 0,0 0,0-1,0 1,1-1,-1 0,0 0,0 0,1 0,-1-1,113-31,-101 26,0 0,-1-2,0 1,0-2,0 0,-1 0,0-1,-1-1,0 0,-1-1,0 0,-1-1,0 0,-1 0,-1-1,0-1,-1 1,0-1,-1 0,-1-1,0 1,-1-1,-1 0,1-10,-5 18,-1 1,1 0,-1 1,-1-1,1 0,-1 1,0-1,-1 1,1 0,-1 0,0 0,-1 0,0 1,0 0,0 0,0 0,-1 0,1 1,-1 0,0 0,-1 1,1 0,-1 0,1 0,-1 1,0 0,0 0,0 1,0 0,0 0,0 0,0 1,0 0,-1 1,1-1,0 1,0 1,0-1,0 1,1 1,-1-1,0 1,-45 27,34-14</inkml:trace>
  <inkml:trace contextRef="#ctx0" brushRef="#br0" timeOffset="1244.465">1459 454,'9'48,"25"73,-32-117,0 0,0-1,0 1,0-1,1 0,-1 0,1 0,0 0,0 0,0 0,0-1,0 1,1-1,-1 0,1 0,0-1,0 1,-1-1,1 1,0-1,0 0,0-1,0 1,0-1,0 0,0 0,4 0,7-5,0 0,0-1,0 0,-1-1,0-1,-1 0,0-1,0-1,0 0,-2 0,1-1,-1-1,-1 0,0 0,-1-1,6-10,59-70,-72 93,-1 1,1-1,-1 1,0-1,1 1,-1 0,0 0,1-1,-1 1,0 0,0 0,0 0,0 0,0 0,0 0,0 1,0-1,0 0,0 0,0 1,-1-1,1 1,-1-1,1 0,-1 1,0-1,1 1,-1-1,0 1,0-1,0 1,0-1,0 1,0-1,-1 1,4 11,-1-6,1 0,0 0,0 0,0 0,0-1,1 1,1-1,-1 0,1 0,0 0,0-1,0 0,1 0,0 0,0-1,0 0,0 0,1 0,0-1,-1 0,1 0,0-1,1 0,-1 0,0 0,1-1,-1 0,1-1,-1 0,1 0,6-1,-2-1,-1-1,1 0,-1 0,0-1,0 0,0-1,0-1,-1 1,0-2,0 1,-1-1,1-1,-2 0,1 0,-1-1,0 0,-1 0,0-1,0 1,-1-2,-1 1,0-1,0 0,-1 0,3-10,9-26,-10 29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4:12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29,'116'-15,"-97"11,-1 1,1 0,0 1,0 1,0 1,0 1,16 2,163 22,-174-25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4:11.4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85,'-17'-39,"6"75,-15 195,24-134,3-75,-1-1,-1 1,-1 0,-1-1,0 1,-2-1,-4 13,-2-7,1-2</inkml:trace>
  <inkml:trace contextRef="#ctx0" brushRef="#br0" timeOffset="437.135">1 85,'85'-25,"2"4,76-8,153 20,-253 20,-57-5</inkml:trace>
  <inkml:trace contextRef="#ctx0" brushRef="#br0" timeOffset="783.434">1 622,'38'-5,"28"-2,11 1,-2 1,-9 2,-11 0,-10 2,-8 1,-6 0,-2 0,-2 0,-1 1,0-1,0 0,-3 0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4:15.1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30,'9'-5,"14"-1,6 0,5 1,0 1,-1 2,0 1,-2 1,-1 0,-1 0,-1 0,-4 5,-3 2,-4-1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4:15.4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1,'34'0,"20"0,6 0,-2 0,-6 0,-13 0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4:16.6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813 1,'-179'11,"-37"24,191-32,-44 18,68-20,1 1,0 0,0 0,0 0,1 0,-1 0,0 0,1 0,-1-1,1 1,0 0,0 0,-1 0,1-1,0 1,0-1,1 1,-1-1,0 1,0-1,1 1,-1-1,1 0,-1 0,1 0,-1 0,1 0,0 0,0 0,-1-1,1 1,0-1,1 1,209 71,-211-72,0 0,0 0,1 1,-1-1,0 0,0 1,0-1,1 1,-1-1,0 1,0-1,0 1,0 0,0 0,0 0,0-1,-1 1,1 0,0 0,0 0,-1 0,1 0,0 1,-1-1,1 0,-1 0,0 0,1 0,-1 1,0-1,0 0,0 0,1 1,-1-1,-1 0,1 0,0 1,0-1,0 0,-1 0,1 0,0 1,-1-1,1 0,-1 0,0 0,1 0,-1 0,0 0,0 0,-51 41,-101 30,91-45,2 2,1 3,1 2,-11 12,5 24,63-69,-1 1,1 0,0 0,0 0,0-1,0 1,0 0,0 1,1-1,-1 0,1 0,-1 0,1 0,0 0,0 1,0-1,0 0,0 0,0 0,0 0,1 1,-1-1,1 0,0 0,0 0,0 0,0 0,0 0,0 0,0-1,0 1,1 0,-1 0,1-1,-1 1,1-1,0 0,0 1,-1-1,3 1,7 2,1-1,-1 0,1 0,0-1,0-1,-1 0,1 0,0-1,0-1,11-2,11 2,270-53,-226 52,-60 8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4:19.1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139 1,'-9'0,"-9"4,-5 3,1 4,4 5,0 0,4 2,4 2,3-1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4:19.5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 0,'-5'0,"4"0,-4 0,0 0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4:20.3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51,'-2'66,"-4"0,-3 0,-2 0,-8 17,-21 48,28-98,1 1,1 0,2 1,2 0,-1 22,6-33</inkml:trace>
  <inkml:trace contextRef="#ctx0" brushRef="#br0" timeOffset="599.765">425 332,'-14'98,"5"0,3 78,-3-147,11-67,8 0,1 0,2 0,1 2,2-1,2 2,1 0,2 2,1 0,5-3,-24 31,0-1,0-1,1 1,0 0,0 1,0-1,1 1,0 0,0 0,0 0,0 0,1 1,0 0,0 1,0-1,0 1,1 0,-1 0,1 1,3-1,-7 5,0 1,1-1,-1 1,0 0,0-1,-1 1,1 0,0 1,-1-1,0 0,0 1,0 0,0-1,-1 1,1 0,-1 0,0 0,0 0,0 0,-1 0,1 0,-1 0,0 0,0 0,-1 0,1 0,-1 0,0 0,0 1,1 3,9 88,-4-89</inkml:trace>
  <inkml:trace contextRef="#ctx0" brushRef="#br0" timeOffset="4464.981">425 107,'0'0,"1"0,-1 0,0 0,1 0,-1 0,0 0,1 0,-1 0,0 0,1 0,-1 0,0-1,1 1,-1 0,0 0,1 0,-1 0,0-1,0 1,1 0,-1 0,0-1,0 1,1 0,-1-1,0 1,0 0,0 0,0-1,1 1,-1 0,0-1,0 1,0 0,0-1,0 1,0 0,0-1,0 1,0 0,0-1,0 1,0-1,0 1,0 0,0-1,0 1,-1 0,1 0,0-1,0 1,0 0,0-1,-1 1,1 0,0 0,0-1,-1 1,1 0,0 0,-1-1,1 1,0 0,0 0,-1 0,32 4,-29-4,20 5,1-1,0-2,-1 0,1-1,0-2,0 0,-1-1,1-1,9-4,81-12,-113 18,1 1,-1-1,1 0,-1 1,1-1,-1 0,1 0,-1 1,0-1,1 0,-1 0,0 1,0-1,0 0,1 0,-1 0,0 1,0-1,0 0,0 0,-1 0,1 0,0 1,0-1,0 0,-1 0,1 0,0 1,-1-1,1 0,-1 1,1-1,0 0,-1 1,0-1,1 0,-1 1,1-1,-1 1,0-1,1 1,-1-1,0 1,0 0,1-1,-1 1,0 0,0 0,0-1,1 1,-1 0,0 0,0 0,0 0,1 0,-1 0,0 0,-1 1,-42-12,25 12</inkml:trace>
  <inkml:trace contextRef="#ctx0" brushRef="#br0" timeOffset="4822.755">1188 51,'-10'4,"-8"7,0 7,-3-1,3 2,-1-2,3 1,0 2,2-2</inkml:trace>
  <inkml:trace contextRef="#ctx0" brushRef="#br0" timeOffset="5297.636">821 756,'-5'9,"-6"9,-2 5,2 4,3 3,2-5</inkml:trace>
  <inkml:trace contextRef="#ctx0" brushRef="#br0" timeOffset="5687.71">962 502,'0'5,"-5"1,-1 0</inkml:trace>
  <inkml:trace contextRef="#ctx0" brushRef="#br0" timeOffset="6153.406">1526 51,'-13'20,"1"1,2 1,0 0,1 1,1 0,1 0,1 0,-2 23,2-2,-57 312,43-273,11-59</inkml:trace>
  <inkml:trace contextRef="#ctx0" brushRef="#br0" timeOffset="6603.643">1695 51,'9'-7,"0"1,0 1,1 0,-1 0,1 1,0 0,0 1,1 0,-1 0,0 1,1 1,0-1,-1 2,10 0,-18 0,-1 1,1-1,-1 1,1-1,0 1,-1 0,1 0,-1 0,0 0,1 0,-1 0,0 0,1 0,-1 0,0 1,0-1,0 0,0 1,0-1,0 1,-1-1,1 1,0-1,-1 1,1 0,-1-1,0 1,1 0,-1-1,0 1,0 0,0 0,0-1,-1 1,1 0,0-1,-1 1,1 0,-1-1,1 1,-1 0,-30 67,-8 30,39-96,-1 0,1 0,0-1,0 1,0 0,0 0,1 0,-1-1,1 1,-1 0,1 0,0-1,0 1,1-1,-1 1,0-1,1 1,-1-1,1 0,0 1,0-1,0 0,0 0,0-1,0 1,1 0,-1-1,0 1,1-1,0 0,-1 0,1 0,-1 0,1 0,0 0,0-1,66-5,-50-2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4:35.4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 0,'-19'34,"-6"11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6:38.0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196 690,'8'-6,"10"-9,-26 8,-4 11,0 0,0 1,0 0,1 0,0 2,0-1,0 1,1 1,0 0,0 0,1 1,1 1,-1-1,1 1,1 0,0 1,0 0,1 0,-3 8,7-17,0 1,0-1,0 0,0 1,1-1,-1 1,1-1,-1 1,1 0,0 0,0 0,0-1,1 1,-1 0,1 0,-1 0,1 0,0 0,0 0,0 0,1 0,-1 0,1 0,0 0,0 0,0 0,0-1,0 1,0 0,1-1,-1 1,1-1,0 1,0-1,0 0,0 1,0-1,0 0,1-1,-1 1,0 0,1-1,0 1,-1-1,1 0,0 0,3 1,6-2,1-1,0 0,-1-1,1-1,-1 0,0 0,0-1,0-1,0 0,-1-1,0 0,0 0,0-1,-1-1,0 0,-1 0,1-1,-2 0,1 0,-1-1,-1-1,0 1,5-10,24-23,-35 42,-1-1,1 1,-1 0,1 0,0-1,0 1,-1 0,1 0,0 0,0 0,0 0,0 0,0 0,1 0,-1 0,0 0,0 1,1-1,-1 0,0 1,1-1,-1 1,0 0,1-1,-1 1,1 0,-1 0,0 0,1 0,-1 0,1 0,-1 0,1 0,-1 1,0-1,1 1,-1-1,0 1,1-1,-1 1,0 0,1 0,-1-1,0 1,0 0,0 0,0 0,0 0,0 1,0-1,-1 0,1 0,0 1,21 75,-22-72,0 0,0 1,1-1,0 1,0-1,0 0,1 0,0 0,0 0,0 0,1 0,-1 0,1-1,0 1,0-1,1 0,-1 0,1 0,0 0,0-1,1 1,-1-1,1 0,-1 0,1-1,4 2,-2-2,1 0,-1-1,1 0,-1 0,1-1,-1 0,1 0,-1-1,1 0,-1 0,1-1,-1 0,0 0,0-1,0 0,0 0,0-1,-1 1,1-1,-1-1,0 1,4-5,8-7,-1 0,0-1,-1-1,-1-1,-1 0,7-14,95-197,-100 193,-2-1,-1 0,-2-1,-1 0,-3-1,-1 1,-1-1,-3-1,-1-21,-9-41,8 103,0-1,0 1,0-1,0 1,0-1,0 1,0-1,0 0,0 1,0-1,0 1,-1-1,1 1,0-1,0 1,-1-1,1 1,0-1,-1 1,1 0,0-1,-1 1,1-1,-1 1,1 0,-1-1,1 1,-1 0,1 0,-1-1,1 1,-1 0,1 0,-1 0,1 0,-1 0,1 0,-1 0,0 0,1 0,-1 0,1 0,-1 0,1 0,-1 0,1 0,-1 0,0 1,1-1,-1 0,1 0,-1 1,1-1,0 0,-1 1,1-1,-1 0,1 1,0-1,-1 1,1-1,-21 32,8 2,1 0,2 0,2 1,1 0,2 1,1 0,1 2,-1 35,4 1,2-1,13 72,15 35,-21-109,-12-65,-3-7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4:37.1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105 1,'-5'5,"-6"16,-2 9,-2-1,0 0,3 0,-1-1,2 0,2-4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4:36.1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378 1,'-185'230,"3"-33,181-195,0-1,0 0,0 1,0-1,0 1,0 0,1-1,-1 1,1 0,-1 0,1-1,-1 1,1 0,0 0,0-1,0 1,0 0,0 0,0 0,1-1,-1 1,0 0,1 0,-1-1,1 1,0 0,0-1,0 1,0-1,0 1,0-1,0 1,0-1,0 0,1 1,-1-1,0 0,1 0,-1 0,1 0,-1 0,1-1,0 1,-1 0,3 0,82 15,148-37,-204 16,80-29,-109 32,0 0,0-1,0 1,0 0,0 0,-1-1,1 1,-1-1,0 1,0 0,0-1,0 1,0-1,0 1,0 0,-1-1,0 1,1-1,-1 1,0 0,0 0,0 0,0-1,0 1,-1 0,1 0,-1 1,1-1,-1 0,0 0,0 1,0-1,0 1,-1-1,-8-13,-108-207,98 138,19 60</inkml:trace>
  <inkml:trace contextRef="#ctx0" brushRef="#br0" timeOffset="730.523">604 1,'-2'32,"3"1,0 0,2 0,2 0,1-1,1 0,9 23,-15-52,0 0,1 0,0 0,-1 0,1 0,0 0,1 0,-1 0,0-1,1 0,-1 1,1-1,0 0,0 0,0 0,0 0,0-1,0 1,0-1,1 0,-1 0,0 0,1 0,-1-1,1 1,-1-1,1 0,-1 0,1 0,-1-1,1 1,-1-1,0 0,1 0,-1 0,0 0,1 0,-1-1,0 1,0-1,0 0,0 0,-1 0,1-1,15-11,-1 0,0-1,-1-1,-1 0,-1-1,0-1,-1 0,-1-1,-1-1,0 0,-2 0,0 0,-2-2,8-12,-10 56,-7 467,9-407,-4-72,-1-1,0 1,0 0,-1 0,0 0,-1 0,0 0,-1 1,0-1,0 0,-1-1,-1 1,1 0,-2 0,1-1,-1 0,-1 0,1 0,-2 0,1-1,-6 7,9-13,0 0,0 0,0 0,-1-1,1 1,-1 0,1-1,-1 1,0-1,1 0,-1 0,0 0,0 0,0-1,0 1,0-1,0 0,0 1,1-1,-1-1,0 1,0 0,0-1,0 1,0-1,0 0,0 0,1 0,-1 0,0-1,1 1,-1-1,1 0,0 1,-1-1,1 0,0 0,0-1,-4-3,0-1,1 0,0 0,0 0,1 0,0-1,0 0,1 1,0-2,1 1,-1 0,1 0,1-1,1-8,1 0,0 0,2 1,0-1,0 0,2 1,0 0,1 0,0 0,1 1,3-4,11-21,-9 21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4:29.7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281 311,'-10'13,"0"0,1 1,1 0,0 1,1-1,1 1,-2 10,3-13,-60 182,80-209,9-29,-5 6,1 1,3 1,0 1,3 1,16-16,-28 36,83-65,-96 79,0-1,0 1,0 0,0 0,0 0,0-1,0 1,0 0,0 0,1 1,-1-1,0 0,0 0,0 0,0 1,-1-1,1 0,0 1,0-1,0 1,0-1,0 1,0 0,0-1,-1 1,1 0,0 0,-1-1,1 1,0 0,-1 0,1 0,-1 0,1 0,-1 0,0 0,1-1,-1 1,0 0,0 1,0-1,0 0,1 0,-2 1,4 48,-36 156,33-204,0-1,0 1,0 0,0 0,0-1,1 1,-1 0,0-1,1 1,-1 0,1-1,0 1,-1 0,1-1,0 1,0-1,0 0,0 1,0-1,1 0,-1 1,0-1,0 0,1 0,-1 0,1 0,-1 0,1-1,-1 1,1 0,0-1,-1 1,1-1,0 1,-1-1,1 0,0 0,0 0,-1 0,1 0,0 0,0 0,-1-1,1 1,0-1,-1 1,1-1,0 0,-1 1,1-1,-1 0,1 0,-1 0,0 0,1 0,-1 0,1-1,13-11,0 1,-1-2,-1 0,0 0,-1-1,0-1,-1 0,7-15,21-26,105-159,-126 197,-18 19,0 0,0 1,0-1,-1 0,1 0,0 1,0-1,0 0,0 1,0-1,0 0,-1 0,1 1,0-1,0 0,0 1,0-1,0 0,0 0,0 1,0-1,0 0,0 1,1-1,-1 0,0 1,0-1,0 0,0 0,0 1,0-1,1 0,-1 0,0 1,0-1,0 0,1 0,-1 0,0 1,0-1,1 0,-1 0,0 0,0 0,1 1,-1-1,0 0,1 0,-1 0,0 0,0 0,1 0,-1 0,0 0,1 0,-1 0,0 0,1 0,-1 0,0 0,0 0,1 0,-1-1,0 1,-57 166,53-146,1 1,1-1,1 1,1-1,0 1,2-1,0 1,1-1,5 13,-2-15</inkml:trace>
  <inkml:trace contextRef="#ctx0" brushRef="#br0" timeOffset="261.2">1127 424,'-14'38,"-5"18,1 4,3-4,5-10</inkml:trace>
  <inkml:trace contextRef="#ctx0" brushRef="#br0" timeOffset="517.23">987 396,'24'10,"22"2,8 1,-5-9,-6-3,-5-3,-5-1,-3 1,-7-5,-6-1</inkml:trace>
  <inkml:trace contextRef="#ctx0" brushRef="#br0" timeOffset="766.324">1410 424,'-4'10,"0"1,1 0,0 1,1-1,0 0,1 1,0-1,1 1,1-1,-1 1,2-1,-1 0,2 1,-1-1,2 0,-1 0,6 10,-8-19,1 0,-1-1,1 1,0-1,-1 1,1-1,0 1,0-1,0 0,0 0,0 0,0 0,0 0,1 0,-1-1,0 1,0-1,1 1,-1-1,0 0,0 0,1 0,-1 0,0-1,1 1,-1 0,0-1,0 0,0 1,1-1,-1 0,0 0,0 0,0-1,0 1,-1 0,3-2,57-66,-36-30,-24 96,-1 1,0-1,0 0,0 0,-1 1,1-1,-1 0,1 0,-1 1,0-1,0 1,0-1,0 1,0-1,-1 1,1-1,-1 1,0 0,1 0,-1 0,0 0,0 0,-1 0,1 1,0-1,0 1,-1-1,1 1,-1 0,1 0,-1 0,0 0,1 1,-3-1,-17 0</inkml:trace>
  <inkml:trace contextRef="#ctx0" brushRef="#br0" timeOffset="1031.29">2115 283,'-14'33,"-10"22,-5 5,1-2,2-12,5-8,5-10</inkml:trace>
  <inkml:trace contextRef="#ctx0" brushRef="#br0" timeOffset="1244.581">1834 311,'47'5,"32"1,5 0,-5-1,-17-1</inkml:trace>
  <inkml:trace contextRef="#ctx0" brushRef="#br0" timeOffset="1734.091">422 791,'28'11,"1"-1,-1-2,1 0,1-2,-1-1,1-2,0 0,0-2,0-2,0 0,16-4,494-67,-230 39,-204 20,98-2,-182 19,-5 2</inkml:trace>
  <inkml:trace contextRef="#ctx0" brushRef="#br0" timeOffset="2379.831">1241 988,'-241'367,"226"-344,65-73,127-178,-154 201,-12 12,2 0,-1 0,2 2,0 0,1 0,0 1,12-7,-25 18,0 0,0 0,0 0,0 0,1 0,-1 0,0 0,0 1,1-1,-1 1,0 0,0 0,1 0,-1 0,0 0,1 0,-1 0,0 1,1-1,-1 1,0 0,0 0,0 0,1 0,-1 0,0 0,0 0,-1 1,1-1,0 1,0-1,-1 1,1 0,-1-1,1 1,0 2,34 87,-26-59,-2-7,2-1,0 0,2-1,0 0,2-1,13 18,-26-40,0 1,0-1,0 1,0-1,0 1,0 0,0-1,0 1,-1 0,1 0,0 0,-1-1,1 1,0 0,-1 0,1 0,-1 0,1 0,-1 0,0 0,1 0,-1 0,0 0,0 0,0 1,0-1,0 0,0 0,0 0,0 0,0 0,0 0,-1 0,1 0,0 0,-1 0,1 0,-1 0,1 0,-1 0,1 0,-1 0,0 0,1 0,-1-1,0 1,0 0,0-1,0 1,1 0,-1-1,0 1,-1-1,-8 1,0 0,0-1,0 0,0-1,0 0,0-1,0 0,1 0,-1-1,0 0,-12-3,-29-7,-7-2,0 2,-1 3,0 2,-23 1,54 7</inkml:trace>
  <inkml:trace contextRef="#ctx0" brushRef="#br0" timeOffset="3129.161">224 0,'-31'58,"3"0,2 2,3 1,-7 31,11-36,2 0,2 1,3 1,3 0,1 0,4 1,2 0,3 0,2-1,10 54,-6-75,2-1,1 1,2-1,1-1,2-1,1 0,2 0,15 19,-27-43,2-1,-1 0,1-1,0 0,1 0,0-1,0 0,1 0,-1-1,1-1,1 0,-1 0,1-1,0 0,0 0,0-2,0 1,1-1,-1-1,1 0,-1-1,1 0,-1-1,1 0,5-1,1-5</inkml:trace>
  <inkml:trace contextRef="#ctx0" brushRef="#br0" timeOffset="3768.358">2369 199,'7'1,"-1"1,1 0,-1 1,1 0,-1 0,0 0,0 1,0 0,-1 0,0 0,1 1,-1-1,-1 1,1 1,0 0,8 11,-1 1,-1 1,0-1,-1 2,-1 0,-1 0,-1 0,0 5,6 11,-6-14,0 1,-2 0,0 1,-2-1,-1 1,0 0,-2 0,-1 0,-1-1,0 1,-2 0,-1-1,-1 0,-1 0,-1-1,-2 4,-5 11,-1 0,-1-2,-2 0,-2-1,-1-1,-18 19,-86 79,108-116</inkml:trace>
  <inkml:trace contextRef="#ctx0" brushRef="#br0" timeOffset="4795.18">2962 593,'-137'203,"91"-143,44-58,-1 0,1 0,-1 1,1-1,0 0,0 1,0-1,0 1,1 0,-1 0,0-1,1 1,0 0,0 0,0 0,0 1,1-1,-1 0,1 0,-1 0,1 1,0-1,0 0,1 0,-1 0,1 1,0-1,-1 0,1 0,1 0,-1 0,0 0,1 0,-1-1,1 1,0 0,0-1,0 1,0-1,1 0,-1 0,1 0,-1 0,1 0,0 0,1 0,15 3,0-2,0 0,0-1,0-1,1-1,-1-1,18-3,24 1,69 12,-129-8,-1-1,1 1,0-1,0 0,0 0,0 1,0-1,0 0,0 0,0 0,0 0,0 0,0 0,0 0,0-1,0 1,0 0,0 0,0-1,0 1,0 0,-1-1,1 1,0-1,0 0,0 1,-1-1,1 0,0 1,-1-1,1 0,0 0,-1 1,1-1,-1 0,1 0,-1 0,0 0,1 0,-1 0,0 0,0 0,1 1,-1-1,0 0,0 0,0 0,0 0,0 0,0 0,-1 0,1 0,0 0,0 0,-1 0,1 0,-1 0,1 0,-1 0,0 0,-28-59,-50-37,62 79,0-1,1 0,1-2,1 1,1-2,1 0,1-1,0 0,10 19,0 1,0-1,0 0,0 1,0-1,1 0,0 0,0 0,0 0,0 1,0-1,1 0,0 0,0 0,0 1,0-1,0 1,2-3,8-12</inkml:trace>
  <inkml:trace contextRef="#ctx0" brushRef="#br0" timeOffset="5215.024">3696 424,'-5'14,"-6"20,-2 8,-2 2,-5-1,2-4,-1-3,-2-4,2-1,0-3,-2 0,3 0,0 0,-2-1,-3-4,3-6</inkml:trace>
  <inkml:trace contextRef="#ctx0" brushRef="#br0" timeOffset="5482.647">3386 509,'9'10,"9"17,0 9,3 3,2-5,-3-3,1-3,0-1,-2 0,-1 0,3 0,-3 1,0-5,-3-2,-4 1,2-3,-3-1,-2-3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4:51.1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824 340,'-19'-7,"-1"1,1 0,-1 2,0 0,0 1,-1 1,1 1,0 1,-1 1,-10 2,-198 52,174-40,1 2,1 3,1 2,-1 3,51-25,0 1,0 0,0-1,1 1,-1 0,0 0,0 1,1-1,-1 0,1 0,-1 1,1-1,0 1,-1-1,1 1,0 0,0-1,0 1,0 0,0 0,1 0,-1 0,1 0,-1 0,1 0,-1 0,1 0,0 0,0 0,0 0,0 0,1 0,-1 0,0 0,1 0,-1 0,1 0,0-1,0 1,0 0,0 0,0 0,0-1,0 1,0-1,1 1,-1-1,1 1,-1-1,1 0,-1 0,1 1,0-1,0 0,-1-1,1 1,0 0,23 8,1-1,0-1,0-1,1-1,-1-1,1-2,0-1,0-1,3-1,62 3,-10 18,-82-18,0 0,0 0,0 0,0 0,-1 0,1 0,0 0,-1 0,1 0,-1 0,0 0,0 0,1 0,-1-1,0 1,-1 0,1-1,0 1,0-1,-1 1,1-1,-1 0,1 1,-1-1,0 0,1 0,-1 0,0 0,0 0,0-1,0 1,1 0,-1-1,0 0,0 1,0-1,-2 0,-2 3,-137 60,86-40,2 2,1 2,-32 23,78-44,0 1,0-1,1 1,-1 1,2-1,-1 1,1 1,0-1,1 1,-3 5,6-11,1 0,-1 0,1 1,0-1,0 0,0 0,0 1,1-1,-1 0,1 1,0-1,0 0,0 1,1-1,-1 0,1 1,0-1,-1 0,2 0,-1 1,0-1,1 0,-1 0,1-1,0 1,0 0,0 0,0-1,0 1,1-1,-1 0,1 0,1 2,12 4,0-1,0 0,0-1,0 0,1-2,0 0,0-1,1 0,-1-2,0 0,1-1,-1 0,1-2,-1 0,0-1,0 0,0-2,0 0,-1-1,9-4,-14 5,-1-1,1 0,-1 0,-1-1,1 0,-1-1,-1 0,1 0,-1-1,-1 0,0-1,0 1,0-1,-2 0,1-1,-1 0,3-9,3-4</inkml:trace>
  <inkml:trace contextRef="#ctx0" brushRef="#br0" timeOffset="366.357">626 1,'-11'7,"-1"0,1 1,1 1,0 0,0 0,0 1,1 0,1 1,0-1,0 2,1-1,0 1,1 0,1 1,0-1,0 1,-2 13,-27 253,-92 325,117-545,-4 0,-2-1,-3-1,-2-1,-2-1,-3 0,-13 18,22-49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5:00.1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168 257,'107'48,"43"-10,-124-37,0-1,0-1,-1-2,1 0,-1-2,1 0,-1-2,20-8,-36 11,0 0,-1 0,1 0,-1-1,0-1,0 1,-1-1,0 0,0-1,0 0,-1 0,0 0,0-1,-1 0,0 0,0-1,-1 1,0-1,0 0,-1 0,0 0,-1 0,0-1,-1 1,1-3,-2 8,1 0,0 0,-1 0,0 0,0 0,0 0,0 0,-1 0,1 0,-1 0,0 0,0 0,-1 0,1 1,-1-1,0 0,0 1,0-1,0 1,-1 0,1 0,-1 0,0 0,0 0,0 0,0 1,-1-1,1 1,-1 0,1 0,-1 0,0 1,1 0,-1-1,0 1,0 0,0 1,0-1,-2 1,0-1,0 1,-1 0,1 1,0 0,-1 0,1 0,0 1,0-1,0 2,0-1,0 1,1-1,-1 2,1-1,0 0,-1 1,2 0,-1 1,0-1,1 1,0 0,-3 3,-70 127,74-128,-36 89,4 1,-13 68,28-94,11-40,-2 1,-1-1,-2-1,-1 0,-1-1,-1-1,-2-1,-1 0,-1-1,-1-2,-11 10,27-28,-1-1,0 1,0-1,-1 0,1-1,-1 1,0-2,0 1,-1-1,1 0,-1-1,0 0,1 0,-1-1,0 0,-4-1,11 0,0 0,1-1,-1 1,1-1,-1 1,1-1,-1 0,1 0,-1 0,1 0,0 0,0 0,-1 0,1 0,0 0,0 0,0-1,0 1,0 0,0-1,1 1,-1-1,0 1,1-1,-1 1,1-1,-1 0,1 1,0-1,0 0,0 1,0-1,0 0,0 1,0-1,0 1,1-1,-1 0,1 1,-1-1,1 1,0-1,-1 1,2-2,42-62,-39 60,1 1,1-1,-1 1,0 1,1-1,0 1,0 0,0 0,0 1,0 0,1 1,-1-1,1 1,-1 1,1-1,-1 1,1 1,-1-1,1 1,-1 1,1-1,-1 1,0 0,5 3,18 8,0 2,-1 0,-1 2,-1 1,5 5,13 8,-23-15,0-2,2 0,-1-2,2 0,0-1,0-2,1-1,0-1,0-1,1-1,-16-4</inkml:trace>
  <inkml:trace contextRef="#ctx0" brushRef="#br0" timeOffset="250.415">1043 991,'0'38,"0"18,5-1,2-10</inkml:trace>
  <inkml:trace contextRef="#ctx0" brushRef="#br0" timeOffset="485.443">1100 482,'0'0</inkml:trace>
  <inkml:trace contextRef="#ctx0" brushRef="#br0" timeOffset="916.686">1326 1019,'36'-45,"-26"25,0 1,2 0,0 1,1 0,1 1,0 1,2 0,-1 1,18-13,-31 26,0 1,0-1,0 1,0 0,0 0,0 0,1 0,-1 0,0 0,0 0,1 1,-1-1,1 1,-1-1,0 1,1 0,-1 0,1 0,-1 1,1-1,-1 0,0 1,1 0,-1-1,0 1,1 0,-1 0,0 0,0 1,0-1,0 0,0 1,0-1,-1 1,1 0,0 0,-1 0,1-1,-1 1,0 1,1-1,-1 0,0 0,0 0,-1 1,1-1,0 0,0 3,4 30,-5-32,-1 1,0-1,1 1,0 0,0-1,0 1,0-1,1 1,-1 0,1-1,0 1,0-1,0 1,1-1,-1 0,1 0,0 1,0-1,0 0,0-1,0 1,1 0,-1 0,1-1,0 0,0 1,0-1,0 0,0-1,0 1,0 0,1-1,-1 0,0 0,1 0,-1 0,1 0,0-1,-1 1,4-1,2-3,-1 0,1-1,-1 0,0 0,0-1,-1 0,1-1,-1 1,0-1,0-1,4-5,63-44,-72 55,-1 0,1 1,-1-1,1 1,-1-1,1 1,0 0,-1-1,1 1,0 0,-1 0,1 0,-1 0,1 1,0-1,-1 0,1 1,0-1,-1 1,1-1,-1 1,1 0,-1 0,0 0,1 0,-1 0,0 0,1 0,-1 0,0 0,0 0,0 1,0-1,0 0,0 1,-1-1,1 1,0 1,19 70,-16-49,17 31,-7-36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5:07.6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1,'-9'19,"-4"11,1 5,-3-3,2-7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5:08.9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 50,'-10'17,"0"0,1 0,1 1,0 0,2 0,0 0,1 1,1 0,-1 8,5-24,-1-1,1 0,0 1,0-1,0 0,0 1,0-1,0 0,1 1,-1-1,1 0,0 0,0 1,0-1,0 0,0 0,0 0,0 0,1 0,-1 0,1 0,-1-1,1 1,0 0,-1-1,1 1,0-1,0 0,0 0,1 0,-1 0,0 0,0 0,0 0,1-1,-1 1,0-1,1 0,-1 1,0-1,1 0,-1-1,0 1,1 0,-1-1,0 1,1-1,-1 1,0-1,0 0,0 0,1 0,-1-1,0 1,0-1,9-4,0-1,-1 0,1 0,-2-1,1-1,-1 1,0-2,-1 1,0-1,-1 0,0-1,-1 0,0 0,0 0,-1-1,-1 0,0 0,0 0,-1 0,0-6,-2 15,-1 1,1-1,-1 0,0 0,0 1,0-1,0 0,0 1,0-1,-1 0,1 1,-1-1,0 0,0 1,0-1,0 1,0-1,-1 1,1 0,-1-1,0 1,1 0,-1 0,0 0,0 1,0-1,0 0,-1 1,1-1,0 1,-1 0,1-1,-1 1,1 1,-1-1,0 0,1 0,-1 1,0 0,1-1,-1 1,0 0,0 1,1-1,-1 0,0 1,1-1,-2 1,-51 24,30-8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5:09.8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 85,'-14'-1,"25"0,18-3,170-21,-200 25,1 0,-1-1,0 1,0 0,0 0,0-1,1 1,-1-1,0 1,0-1,0 1,1-1,-1 1,0-1,1 0,-1 1,1-1,-1 0,1 1,-1-1,1 0,-1 0,1 0,0 1,-1-1,1 0,0 0,0 0,-1 0,1 0,0 0,0 0,0 1,0-1,0 0,1 0,-1 0,0 0,0 0,0 0,1 1,-1-1,1 0,-1 0,0 0,1 1,-1-1,1 0,0 0,-1 1,1-1,0 1,-1-1,1 0,0 1,0-1,-1 1,1 0,0-1,0 1,0 0,0-1,-3-1,-1 1,0-1,1 1,-1 0,0 0,0 0,0 0,0 0,0 0,0 1,0 0,0-1,0 1,-1 0,1 1,0-1,0 0,0 1,0 0,0 0,0 0,0 0,0 0,1 0,-1 1,0 0,1-1,-1 1,1 0,-1 0,1 0,0 1,0-1,0 0,0 1,1-1,-1 1,0 0,1 0,0-1,0 1,0 0,0 1,-2 137,3-139,0 0,1 0,-1 0,0-1,1 1,-1 0,1 0,0-1,-1 1,1 0,0-1,0 1,0-1,0 1,0-1,0 1,1-1,-1 0,0 0,1 0,-1 1,1-1,-1-1,1 1,0 0,-1 0,1 0,0-1,-1 1,1-1,0 0,0 1,0-1,-1 0,1 0,0 0,0 0,0 0,0-1,-1 1,1 0,0-1,0 0,-1 1,1-1,0 0,-1 0,1 0,-1 0,1 0,-1 0,2-1,115-111,-103 96,-3 1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5:10.1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27,'-6'13,"0"0,2 0,-1 1,2-1,0 1,0 0,1 0,1 0,0 0,1 0,1 1,0-1,1 0,0 0,2-1,0 3,-3-13,1 0,0 0,0 0,0 0,0 0,0-1,0 1,1-1,-1 0,1 0,0 0,0 0,-1 0,1 0,0-1,1 1,-1-1,0 0,0 0,0 0,1-1,-1 1,1-1,-1 0,0 1,1-2,-1 1,0 0,1-1,-1 1,0-1,1 0,-1 0,0 0,0-1,2 0,105-69,-103 64,1 0,-1-1,0 0,-1 0,0-1,0 0,-1 0,0 0,-1 0,0-1,0 0,-1 0,-1 0,1 0,-1-4,-3 10,-1-1,1 1,-1 0,0-1,0 1,-1 0,1 0,-1 0,0 1,0-1,0 1,0 0,-1-1,1 1,-1 1,0-1,0 1,0-1,0 1,0 0,-1 0,1 1,0 0,-1-1,1 1,-1 1,0-1,1 1,-1-1,0 2,1-1,-1 0,0 1,1 0,-1 0,1 0,-1 0,1 1,0 0,0 0,-1 0,0 2,-20 7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5:04.1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321 112,'-153'228,"-14"-60,225-163,205-11,-261 6,-1 0,1 0,-1 0,1 0,-1 0,1 0,-1 0,1-1,-1 1,1-1,-1 1,1-1,-1 0,0 1,1-1,-1 0,0 0,0 0,0 0,1 0,-1 0,0 0,0 0,-1 0,1-1,0 1,0 0,-1-1,1 1,0-1,-1 1,1 0,-1-1,0 1,0-1,1 1,-1-1,0 1,0-1,0 0,-1 1,1-1,0 1,0 0,-1-2,-31-67,26 60,-17-32,13 22,0 1,-1 0,-1 0,-1 1,-1 1,0 0,-16-13,14 18</inkml:trace>
  <inkml:trace contextRef="#ctx0" brushRef="#br0" timeOffset="385.515">801 169,'-18'33,"2"6,-1-2,-2 0,-2-1,-1-1,-1-1,-2-1,-19 18,11-29,16-15</inkml:trace>
  <inkml:trace contextRef="#ctx0" brushRef="#br0" timeOffset="681.958">519 198,'5'4,"1"8,5 5,5 5,0 4,2 1,2 2,-1 1,0-1,-3 0,1-5,-3-1,-3-10,-4-7</inkml:trace>
  <inkml:trace contextRef="#ctx0" brushRef="#br0" timeOffset="965.205">1055 0,'-5'10,"-1"7,-5 2,-1 1,3 3,-3-2,1-1,2-3</inkml:trace>
  <inkml:trace contextRef="#ctx0" brushRef="#br0" timeOffset="4469.784">1253 254,'341'-29,"-320"19,-44-9,16 14,-63-50,69 55,0-1,0 1,1-1,-1 1,0-1,0 1,0 0,0-1,0 1,0 0,0 0,0-1,0 1,0 0,0 0,0 0,0 0,0 0,0 1,0-1,0 0,0 0,0 1,1-1,-1 0,0 1,0-1,0 1,0 0,0-1,1 1,-1-1,0 1,1 0,-1 0,0-1,1 1,-1 0,1 0,-1 0,1 0,-1 0,1-1,0 1,-1 0,1 0,0 0,0 0,0 0,0 0,0 0,0 0,0 0,0 0,0 1,2 58,26 146,-28-204,5 37,-5-38,0-1,0 1,1-1,-1 1,0-1,1 1,-1-1,1 1,-1-1,1 1,-1-1,1 1,-1-1,1 1,-1-1,1 0,-1 0,1 1,0-1,-1 0,1 0,0 1,-1-1,1 0,-1 0,1 0,0 0,-1 0,1 0,0 0,-1 0,1-1,0 1,-1 0,1 0,0 0,-1-1,1 1,-1 0,1-1,-1 1,1 0,-1-1,1 1,-1-1,1 1,-1-1,1 1,-1-1,1 1,-1-1,0 1,0-1,1 0,121-147,-104 129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6:38.3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1,'48'14,"44"1,17-4,-1-2,-9-3,-12-8,-16-3,-20-1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5:06.7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304 1,'-280'292,"278"-291,1-1,-1 1,1 0,0 0,-1 0,1 0,0 0,-1 0,1 1,0-1,0 0,0 1,0-1,1 0,-1 1,0-1,0 1,1 0,-1-1,1 1,0-1,-1 1,1 0,0-1,0 1,0 0,0-1,0 1,0 0,0-1,1 1,-1 0,1-1,-1 1,1-1,0 1,-1-1,1 1,0-1,0 0,0 1,0-1,0 0,0 0,1 1,-1-1,0 0,1 0,-1 0,0-1,1 1,0 0,16 3,0-1,0-1,0 0,0-2,0 0,0-1,3-1,28 0,189 6,-327-72,-49-124,131 185</inkml:trace>
  <inkml:trace contextRef="#ctx0" brushRef="#br0" timeOffset="633.603">558 114,'0'13,"-1"-5,0 1,1 0,0 0,0-1,1 1,0 0,1 0,0-1,0 1,0-1,1 0,1 0,0 0,0 0,0 0,1-1,3 4,-6-9,0-1,0 1,0-1,0 0,1 0,-1 0,0 0,1-1,-1 1,1 0,-1-1,1 0,-1 0,1 0,-1 0,1 0,0 0,-1 0,1-1,-1 1,0-1,1 0,-1 0,1 0,-1 0,0 0,0-1,0 1,0 0,0-1,0 0,0 1,0-1,0 0,59-68,7-23,-67 93,-1-1,1 0,0 1,0-1,0 1,-1-1,1 1,0 0,0-1,0 1,0 0,0 0,0-1,0 1,0 0,0 0,0 0,0 0,0 0,0 1,0-1,-1 0,1 0,0 0,0 1,0-1,0 1,0-1,0 1,-1-1,1 1,0-1,0 1,-1-1,1 1,0 0,-1 0,1-1,0 1,-1 0,1 0,-1 0,0 0,1-1,-1 1,0 0,1 0,-1 0,0 0,17 50,-11-13,-2 0,-2 0,-1 1,-4 34,1 10,2-67,1-5,0-1,-1 0,0 1,0-1,-1 1,0-1,-1 0,0 1,-1-1,0 0,-1 0,0-1,0 1,-1-1,0 0,-1 0,0-1,-1 1,6-7,-1-1,1 1,-1-1,0 1,0-1,0 0,0 0,0 0,0 0,0 0,0 0,0-1,0 1,0 0,0-1,-1 0,1 0,0 0,0 0,0 0,-1 0,1 0,0-1,0 1,0-1,-1 1,1-1,0 0,0 0,0 0,0 0,0 0,1 0,-1-1,0 1,1-1,-1 1,0-1,1 0,0 1,-1-1,1 0,0 0,0 0,0 0,0 0,1 0,-1 0,0-1,1 1,-1 0,1 0,0-2,0-79,7 57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5:13.6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551 1,'143'0,"-325"16,51 8,19-7,57 11,55-27,-1-1,0 1,0 0,0-1,0 1,1 0,-1 0,0-1,1 1,-1 0,1 0,-1 0,1 0,-1 0,1 0,-1 0,1 0,0 0,0 0,-1 0,1 0,0 0,0 0,0 0,0 0,0 0,0 0,1 0,-1 0,0 0,0 0,1 0,-1 0,1 0,-1 0,1 0,-1 0,1-1,-1 1,1 0,0 0,0 0,-1-1,1 1,0 0,0-1,0 1,0-1,0 1,0-1,-1 0,1 1,0-1,0 0,1 1,164 77,-26 18,-139-95,0 1,0-1,0 1,0-1,0 1,0-1,-1 1,1 0,-1-1,1 1,-1 0,0 0,0-1,1 1,-1 0,0 0,-1-1,1 1,0 0,0 0,-1-1,1 1,-1 0,0-1,1 1,-1 0,0-1,0 1,0-1,0 1,0-1,0 0,0 0,-1 1,1-1,-1 0,-53 39,8-18,-40 18,3 4,1 4,-28 24,66-31,44-40,0 0,0 1,1-1,-1 0,0 0,1 0,-1 0,1 1,-1-1,1 0,0 0,-1 1,1-1,0 0,0 1,0-1,0 0,0 1,0-1,0 0,1 1,-1-1,0 0,1 1,-1-1,1 0,-1 0,1 0,0 0,-1 1,1-1,0 0,0 0,0 0,0 0,0-1,0 1,0 0,0 0,0 0,0-1,1 1,10 4,-1-1,1-1,0 0,0 0,1-1,-1 0,0-2,1 1,-1-1,0-1,1 0,-1-1,24 0,107-11,43-22,-174 30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5:14.5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1,'10'9,"3"9,-1 0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5:14.8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0,'-10'15,"-2"8,-1 2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5:15.9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0,'1'82,"-13"188,-23-82,26-133,7-31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5:18.5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1,'-8'60,"3"1,3 0,2 0,8 51,-1 180,-29-175,18-93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5:16.5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57 315,'-56'291,"56"-276,5-23,5-22,-3 0,1 0,2 1,1 0,2 0,0 2,15-23,-15 29,-11 15,0 0,1 1,0-1,0 1,0 0,0 0,1 0,0 0,0 1,0 0,1 0,0 0,-1 0,1 0,1 1,-1 0,0 0,1 1,-1-1,1 1,2 0,-4 3,-1 1,0-1,0 1,0 0,0 0,0 0,-1 0,1 0,-1 1,1-1,-1 1,0-1,0 1,0 0,0 0,-1 0,1 0,-1 1,1-1,-1 0,0 0,-1 1,1-1,0 3,3 5,2 8</inkml:trace>
  <inkml:trace contextRef="#ctx0" brushRef="#br0" timeOffset="468.642">0 61,'15'0,"14"0,7 0,2 0,-1 0,-1 0,-2 0,-3 0,-1 0,-11 0,-13 0,-13-4,-9-3,-8-4,-3 0,-3-3,4 0</inkml:trace>
  <inkml:trace contextRef="#ctx0" brushRef="#br0" timeOffset="899.37">622 90,'-5'5,"-1"6,-5 1,0 4,-4-1,2 1,-3 3,2-1</inkml:trace>
  <inkml:trace contextRef="#ctx0" brushRef="#br0" timeOffset="1351.379">424 682,'-5'24,"4"8,1-2</inkml:trace>
  <inkml:trace contextRef="#ctx0" brushRef="#br0" timeOffset="1587.56">537 428,'0'0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5:21.6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84,'73'-18,"-33"6,-30 7,0 2,-1-1,1 1,1 1,-1 0,0 0,0 1,1 0,-1 1,1 0,-1 1,0 0,1 1,5 1,-15-3,1 1,-1-1,0 1,1-1,-1 1,0 0,1-1,-1 1,0 0,0 0,0 0,0 0,0 0,0 0,0 0,0 0,0 0,0 1,0-1,-1 0,1 1,-1-1,1 0,-1 1,1-1,-1 1,0-1,0 0,1 1,-1-1,0 1,0-1,-1 1,1-1,0 1,0-1,-1 1,1-1,-1 0,1 1,-1-1,0 0,1 0,-1 1,0-1,0 0,0 0,-1 1,-56 57,48-51,-2 3,-38 47,51-56,0 0,0 0,1-1,-1 1,0 0,1-1,-1 1,1-1,-1 1,1-1,0 0,0 0,-1 0,1 0,0 0,0 0,0 0,0 0,0-1,0 1,0-1,1 0,-1 0,0 1,0-1,0-1,0 1,0 0,0 0,2-1,-1 1,49 5,-32 0</inkml:trace>
  <inkml:trace contextRef="#ctx0" brushRef="#br0" timeOffset="964.439">848 0,'-48'59,"2"2,4 2,2 2,3 2,-17 44,39-73,2 1,1 0,3 0,1 1,2 0,1 1,2 24,1-39,1 0,2-1,0 1,2 0,1-1,1 1,1-1,1 0,1-1,2 0,0 0,1-1,2 0,0-1,1-1,2 0,0-1,1 0,0-2,2 0,0-1,9 6,15-5,-26-18</inkml:trace>
  <inkml:trace contextRef="#ctx0" brushRef="#br0" timeOffset="1666.519">1016 564,'20'-18,"-2"-1,0-1,-1-1,-1-1,-1 0,-1-1,-1 0,-1-1,-1-1,3-14,-1 10,-12 27,1-3,-1 1,1 0,0-1,0 1,1 0,-1 0,1 0,0 0,0 1,0-1,1 1,-1 0,1 0,0 0,0 0,-2 4,0-1,-1 1,1 0,0 0,-1 0,1 0,0 0,-1 0,1 0,-1 0,0 1,1-1,-1 1,0-1,0 1,0-1,0 1,0 0,0-1,-1 1,1 0,-1 0,1 0,-1-1,1 1,-1 0,0 0,0 0,0 0,0 0,0 0,0 0,-1-1,1 1,-1 1,1-2,5 143,-4-142,0-1,-1 1,1 0,0 0,0-1,0 1,0-1,0 1,0-1,0 1,0-1,1 1,-1-1,1 0,-1 0,1 0,-1 0,1 0,0 0,-1 0,1 0,0-1,0 1,-1-1,1 1,0-1,0 0,0 0,0 0,0 0,-1 0,1 0,0 0,0-1,0 1,0-1,-1 1,1-1,0 1,1-2,65-41,140-212,-184 237,-15 39,-13-9,1 1,1 0,0 0,1 1,0-1,1 0,0 0,1 1,1-1,0 0,1 0,0 0,1 0,0-1,1 0,1 1,0-2,0 1,1-1,4 5,9 2</inkml:trace>
  <inkml:trace contextRef="#ctx0" brushRef="#br0" timeOffset="1914.459">2004 282,'-14'33,"-1"17,4 4,7-8,5-15,2-14</inkml:trace>
  <inkml:trace contextRef="#ctx0" brushRef="#br0" timeOffset="2099.403">1863 282,'34'-5,"20"-1,6 0,-7 1</inkml:trace>
  <inkml:trace contextRef="#ctx0" brushRef="#br0" timeOffset="2370.641">2287 282,'5'33,"6"12,6-7,5-10,-1-15,-4-14,-1-6,-2-8,-4-6,-4-3,-3-4,-1-1,-7 5,-6 5,-3 7</inkml:trace>
  <inkml:trace contextRef="#ctx0" brushRef="#br0" timeOffset="2666.382">2710 198,'0'19,"0"16,0 7,0 1,0-7</inkml:trace>
  <inkml:trace contextRef="#ctx0" brushRef="#br0" timeOffset="2848.408">2625 198,'24'-5,"18"-2,6 1,0 1,-4 6,-4 4,-4 0,-4-1,-7 0</inkml:trace>
  <inkml:trace contextRef="#ctx0" brushRef="#br0" timeOffset="3221.2">1045 733,'761'-101,"-111"14,-367 50,-233 24,-32 7</inkml:trace>
  <inkml:trace contextRef="#ctx0" brushRef="#br0" timeOffset="3802.344">1666 988,'-111'263,"142"-293,190-210,-84 96,-135 143,1-1,-1 1,1 0,-1 0,1 1,-1-1,1 0,-1 1,1 0,-1 0,1-1,0 1,-1 1,1-1,-1 0,1 1,0-1,-1 1,1 0,-1 0,0 0,1 0,-1 0,0 0,0 1,1-1,-1 1,0 0,0 0,-1-1,1 1,0 0,-1 0,1 1,-1-1,0 0,1 0,-1 1,0-1,0 1,-1-1,1 1,0-1,-1 1,0-1,0 1,1 0,-1-1,-1 1,1 0,-1 1,2 9,-1 1,2 0,0 0,0-1,1 0,1 1,0-1,1 0,1-1,-1 1,2-1,0 0,0-1,1 0,1 0,0 0,0-1,1-1,0 1,2-1,40 27,-81-37,-316-105,300 87,27 11</inkml:trace>
  <inkml:trace contextRef="#ctx0" brushRef="#br0" timeOffset="4547.144">3161 56,'21'104,"-5"1,-4 1,-5 0,-5 4,0-78,-3 0,0-1,-2 1,-2-1,0 0,-2 0,-2 0,0-1,-2 0,-2-1,-14 26,26-54,-3 9,0 0,-1-1,-1 0,1 0,-2 0,1 0,-1-1,0 0,-1-1,0 1,0-1,0-1,-1 0,0 0,-1-1,1 0,-1 0,0-1,0 0,-8 1,-7-4,2-1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5:29.6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0,'-5'24,"-1"13,0 4,1 1,2-7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5:31.3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 0,'0'10,"-4"3,-3 4,1 4,-4-2,0 1,2-3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4:53.1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 0,'0'711,"-1"-698,1 1,-2 0,0 0,0-1,-1 1,-1-1,0 0,-6 11,0-6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6:39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89,'-3'6,"0"0,0 0,0 0,0 0,1 1,0-1,1 1,-1 0,1 0,1-1,-1 1,1 6,-1 0,-1 1,0 0,1 0,0 1,1-1,1 0,0 0,1 0,0 1,1-2,1 1,0 0,1-1,0 0,1 0,1 0,0-1,1 0,2 3,-7-12,1-1,0 1,-1-1,1 0,0 0,0 0,1 0,-1-1,0 1,0-1,1 0,-1-1,1 1,-1-1,1 0,-1 0,1 0,-1-1,0 1,1-1,-1 0,0 0,1-1,-1 1,0-1,0 0,0 0,0 0,1-2,102-84,-12-33,-94 120,-1 1,0-1,1 0,-1 0,1 0,-1 1,1-1,-1 0,1 1,0-1,-1 0,1 1,0-1,-1 1,1-1,0 1,0 0,-1-1,1 1,0-1,0 1,0 0,-1 0,1 0,0-1,0 1,0 0,0 0,0 0,0 0,-1 1,1-1,0 0,0 0,0 0,0 1,-1-1,1 0,0 1,0-1,0 1,-1-1,1 1,0-1,-1 1,1-1,0 1,-1 0,21 45,-13-25,-6-16,0 1,0-1,1 0,0 1,0-1,1-1,-1 1,1 0,0-1,0 0,1 0,-1 0,1 0,0-1,0 0,0 0,1 0,-1 0,0-1,1 0,0 0,-1-1,1 1,0-1,0-1,0 1,0-1,0 0,0 0,0-1,0 1,0-1,-1-1,1 1,0-1,-1 0,1 0,3-3,-1 0,0 0,0-1,-1-1,1 1,-2-1,1 0,-1 0,0-1,-1 0,1 0,-2 0,1-1,-1 1,0-1,-1 0,0-1,1-7,12-165,-12 135,1 35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5:30.4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416 0,'-91'82,"4"4,-8 17,-30 56,123-158,1 0,-1 1,1-1,0 1,0-1,-1 1,1 0,0-1,0 1,1 0,-1 0,0 0,1 0,-1-1,1 1,-1 0,1 0,0 0,0 0,0 0,0 0,0 0,1 0,-1 0,0 0,1 0,0 0,-1 0,1 0,0-1,0 1,0 0,0 0,0-1,0 1,1-1,-1 1,0-1,1 0,-1 1,1-1,0 0,-1 0,1 0,0 0,0 0,-1-1,1 1,0 0,0-1,0 1,0-1,2 0,170-1,-32-26,-139 27,0 0,0 0,0 0,0-1,0 1,0-1,0 0,0 0,0 0,0 0,-1 0,1-1,0 1,-1-1,1 0,-1 0,0 0,1 0,-1 0,0 0,0 0,-1-1,1 1,0-1,-1 0,1 1,-1-1,0 0,0 0,0 0,-42-130,35 121,-20-51,-64-119,80 168,2 7</inkml:trace>
  <inkml:trace contextRef="#ctx0" brushRef="#br0" timeOffset="667.949">613 0,'-5'23,"2"0,1-1,0 1,2 0,0 0,2 0,0 0,2 0,1-1,0 0,5 12,-8-29,0-1,0 1,0 0,0-1,1 0,0 1,0-1,0 0,0-1,0 1,1 0,0-1,0 0,0 0,0 0,0 0,0-1,1 0,-1 0,1 0,0 0,0-1,-1 1,1-1,0 0,0-1,0 1,0-1,0 0,0-1,0 1,0-1,0 0,0 0,0 0,0-1,0 0,-1 0,1 0,-1 0,0-1,5-2,6-6,0-1,-1 0,0-1,-1-1,0 0,-1 0,-1-1,0-1,-1 0,0-3,48-128,-53 211,-7 190,-26-68,27-143,-3-1,-2 0,-1 0,-2-1,-2 0,-2-1,-3 3,16-41,-1 0,1-1,-1 1,0 0,0 0,0-1,0 1,0-1,0 1,0-1,0 1,-1-1,1 0,-1 1,1-1,-1 0,1 0,-1 0,1 0,-1 0,0-1,0 1,1-1,-1 1,0-1,0 1,0-1,0 0,0 0,1 0,-1 0,0 0,0 0,0 0,0-1,0 1,1-1,-1 1,0-1,0 0,1 0,-1 0,0 0,1 0,-1 0,1 0,-1 0,1-1,0 1,0-1,-1 1,1-1,-7-11,1 1,0-1,1-1,0 1,1-1,1 0,0 0,1 0,1-1,0 1,1-1,0 1,1-1,1-5,-1-5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5:28.8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240 142,'-209'309,"179"-253,30-55,0 1,0-1,-1 0,1 0,0 1,0-1,0 0,0 1,1-1,-1 0,0 0,1 1,-1-1,0 0,1 0,0 0,-1 1,1-1,0 0,-1 0,1 0,0 0,0 0,0 0,0 0,0-1,0 1,0 0,0 0,0-1,0 1,0-1,1 1,-1-1,0 1,0-1,1 0,-1 0,0 0,0 1,1-1,-1 0,0-1,1 1,-1 0,222-1,-40 24,-117-17,-66-6,1 0,-1-1,0 1,1-1,-1 1,0 0,1-1,-1 1,0-1,0 1,1-1,-1 1,0-1,0 1,0-1,0 1,0-1,1 1,-1-1,0 1,0-1,0 1,-1-1,1 1,0-1,0 0,0 1,0-1,0 1,-1-1,1 1,0 0,0-1,-1 1,1-1,0 1,-1-1,1 1,0 0,-1-1,1 1,-1 0,1-1,0 1,-1 0,1 0,-1-1,1 1,-1 0,1 0,-1 0,1 0,-1-1,1 1,-1 0,-4-5,-49-73,3-1,-37-84,4 0,66 151,17 17</inkml:trace>
  <inkml:trace contextRef="#ctx0" brushRef="#br0" timeOffset="317.875">946 114,'-24'38,"-13"28,0 6,7-3,2-9,7-10,7-9,6-6,-1-9,2-5,-4-5,1-10,2-12,2-4</inkml:trace>
  <inkml:trace contextRef="#ctx0" brushRef="#br0" timeOffset="552.893">636 1,'9'38,"13"33,3 8,2-5,-4-9,-1-11,1-16,-4-8,0-5,1-2,3-5,-4-1,1-2,1-5,-2-4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5:35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83,'16'-7,"1"2,0 0,0 1,1 0,-1 2,1 0,-1 1,17 1,78-10,109-29,-212 35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5:35.9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29,'15'5,"9"1,5 0,3-6,1-3,-1 0,0-1,-2 1,0 1,-2 1,1-5,-1 0,0 0,0 1,0 2,0 1,-4 1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5:42.3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495 207,'0'-9,"-1"0,0 0,-1 0,0 0,0 0,-1 1,0-1,0 1,-1 0,0 0,-1 0,0 0,0 1,0 0,-1 0,0 0,-1 1,1 0,-1 0,-1 0,1 1,-1 0,1 1,-1 0,-1 0,1 1,0 0,-1 0,0 1,-4-1,6 1,0 0,1 1,-1 0,0 0,0 0,0 1,1 0,-1 1,0-1,0 1,0 1,1-1,-1 1,1 0,-1 1,1 0,0 0,0 0,0 0,0 1,0 0,1 1,0-1,0 1,0 0,1 0,-1 0,1 1,0-1,1 1,-1 0,0 3,3 9,0 0,1 0,1 0,0 0,2 0,0-1,1 1,1-1,0 0,2 0,0 0,0-1,2 0,0 0,1 0,9 22,3 2,-2 1,-1 1,-3 1,-1 0,-2 1,-2 1,-3 0,3 29,-13 187,-37-92,37-165,0 0,-1 0,0 0,0 0,0 0,0-1,0 1,-1-1,0 0,1 0,-1 0,0 0,-1-1,1 1,0-1,-1 0,1-1,-1 1,1-1,-1 0,0 0,0 0,0-1,1 1,-1-1,-2-1,-128-16,83 0,34 7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5:56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55,'74'-28,"-65"23,1 1,1 0,-1 1,0 0,1 1,-1 0,1 0,0 1,0 0,-1 1,1 1,10 1,-19 0,-1-1,0 1,0 0,0 0,0 0,0 0,0 0,-1 0,1 0,0 0,-1 0,0 0,0 1,1-1,-1 0,-1 0,1 0,0 0,0 0,-1 1,1-1,-1 0,0 0,1 0,-1 0,0 0,0 0,-1-1,1 1,0 0,0 0,-1-1,1 1,-1-1,0 1,1-1,-1 0,0 0,-2 1,-133 125,134-126,1 0,0 0,0 0,0 1,0-1,0 1,0 0,1-1,-1 1,0 0,1 0,0 0,-1 0,1 0,0 1,0-1,0 0,0 0,0 1,1-1,-1 1,1-1,0 0,-1 1,1-1,0 1,0-1,1 1,-1-1,0 1,1-1,0 0,-1 1,1-1,0 0,0 1,1-1,-1 0,0 0,1 0,-1 0,1 0,-1 0,1-1,0 1,0 0,0-1,0 1,12 0,0 0,-1-1,1 0,0-1,0-1,0 0,0-1,-1 0,1-1,-1-1,1 0,-1-1,4-2,8-3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5:43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398 161,'-50'-91,"48"86,-1 1,1-1,-1 1,0 0,0 0,0 0,0 1,-1-1,1 1,-1-1,0 1,0 1,0-1,0 0,-1 1,1 0,-1 0,1 0,-1 1,0-1,0 1,0 0,0 1,0-1,1 1,-1 0,0 0,0 0,0 1,0 0,0 0,0 0,0 1,1-1,-1 1,1 0,-1 1,1-1,-3 3,0 0,1 1,1 0,-1 1,1-1,0 1,1 0,0 0,0 1,0-1,1 1,0 0,0 0,1 0,0 0,1 1,-1-1,2 0,-1 1,1-1,1 0,-1 3,0 11,0 1,1-1,1 1,1-1,1 0,1 0,1 0,4 6,71 174,-65-168,-2 1,-1 0,-1 1,-2 1,-2 0,-1 0,-2 0,-2 3,-2 185,-27-109,24-110,1 0,-1-1,-1 1,1 0,-1-1,0 1,0-1,0 0,-1 0,0 0,0 0,0-1,-1 0,1 0,-1 0,0 0,0-1,-1 1,1-1,-1-1,1 1,-1-1,0 0,0 0,0-1,0 0,0 0,0 0,0-1,-3 1,1-1,3 2,0-1,-1 0,1 0,0 0,-1-1,1 1,0-1,-1-1,1 1,0-1,0 0,-1 0,1 0,0-1,0 0,0 0,0 0,1-1,-1 1,0-1,1 0,0-1,0 1,0-1,-3-2,0-12</inkml:trace>
  <inkml:trace contextRef="#ctx0" brushRef="#br0" timeOffset="799.391">878 585,'-26'326,"26"-321,-26 140,25-144,1-1,-1 1,0-1,1 1,-1-1,0 0,1 1,-1-1,0 0,0 0,1 0,-1 1,0-1,0 0,1 0,-1 0,0 0,0 0,0 0,1 0,-1-1,0 1,0 0,1 0,-1 0,0-1,1 1,-1 0,0-1,1 1,-1-1,0 1,1-1,-1 1,1-1,-1 1,1-1,-1 0,1 1,-1-1,1 0,0 1,-1-1,1 0,0 0,0 1,-1-1,1 0,0 0,0 1,0-1,0 0,0 0,0 1,0-1,0 0,0 0,1 1,-1-1,0 0,0 0,1 1,-1-1,1 0,18-141,-9 100,1 0,3 1,1 1,2 0,2 1,1 1,2 1,13-15,-32 46,0 1,1 0,-1 0,1 0,0 1,0-1,0 1,1 0,0 0,0 0,0 1,0 0,0 0,1 0,-1 0,1 1,0 0,1 0,-5 3,1 1,0 0,0 0,-1 0,1 0,-1 0,1 1,-1-1,0 1,0 0,0-1,0 1,-1 0,1 0,-1 0,0 0,0 0,0 1,0-1,0 0,-1 0,1 1,-1-1,0 0,0 1,0-1,-1 0,1 1,-1-1,0 3,1-1,-3 115,2-95</inkml:trace>
  <inkml:trace contextRef="#ctx0" brushRef="#br0" timeOffset="11525.533">1499 246,'0'5,"0"6,-5 1,-2 4,-4-1,-5 2,-5 2,-3 4,-3 1,4 3,0 1,0-5,9-5,11-7,6-9,2-6</inkml:trace>
  <inkml:trace contextRef="#ctx0" brushRef="#br0" timeOffset="12258.461">1753 275,'81'263,"-77"-239,-2 0,0 1,-2-1,-1 1,0 0,-2-1,-1 0,-1 0,-1 0,-1 0,-1-1,-10 19,-1-4,-2 0,-1-2,-2 0,-2-2,-1 0,-21 19,29-35</inkml:trace>
  <inkml:trace contextRef="#ctx0" brushRef="#br0" timeOffset="12837.189">849 388,'-18'9,"1"1,0 1,0 1,1 0,1 1,0 1,1 0,0 1,1 1,1 0,1 1,0 0,1 0,1 1,0 1,0 2,5 3,2-1,0 1,1 0,1 0,2-1,2 13,1 42,-5-56,0 10,1 1,1-1,2 0,2 0,5 16,-9-40,0 0,1-1,0 0,1 0,-1 1,1-2,1 1,-1-1,1 1,0-1,1 0,-1-1,1 0,0 1,1-2,-1 1,1-1,0 0,0 0,0-1,0 0,1 0,-1-1,1 0,1 0,48 3,-32-4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6:01.3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140 424,'-28'89,"-58"140,76-214,12-23,11-28,13-17,3 0,1 2,3 2,20-23,-52 71,0-1,0 1,-1-1,1 1,0 0,1-1,-1 1,0 0,0 0,0 0,1 0,-1 0,1 0,-1 0,1 1,-1-1,1 0,-1 1,1-1,0 1,-1-1,1 1,0 0,-1 0,1 0,0 0,-1 0,1 0,0 0,-1 1,1-1,-1 1,1-1,0 1,-1-1,1 1,-1 0,0 0,1 0,-1 0,1 0,-1 0,0 0,0 0,0 1,0-1,0 0,0 1,0-1,0 1,0-1,-1 1,1-1,-1 1,1-1,-1 1,1 0,-1 1,12 193,-12-195,1 0,-1 0,0 0,1-1,-1 1,0 0,1 0,-1 0,1 0,0-1,-1 1,1 0,0 0,-1-1,1 1,0-1,0 1,-1-1,1 1,0-1,0 1,0-1,0 0,0 1,0-1,0 0,0 0,0 1,0-1,0 0,0 0,-1 0,1 0,0-1,0 1,0 0,0 0,0-1,0 1,0 0,0-1,0 1,0-1,-1 1,1-1,0 1,0-1,-1 0,1 1,0-1,-1 0,1 0,0 1,-1-1,1 0,41-44,-42 44,141-167,-140 166,0 0,0 0,1 0,-1 0,1 0,-1 0,1 0,0 1,-1-1,1 1,0-1,0 1,0 0,0-1,1 1,-1 0,0 0,0 1,1-1,-1 0,0 1,1 0,-1-1,0 1,1 0,-1 0,1 0,-1 1,0-1,1 0,-1 1,0 0,1-1,-1 1,0 0,0 0,0 1,1-1,-1 0,0 1,-1-1,1 1,0-1,0 1,-1 0,1 0,-1 0,1 0,2 9,-1-1,0 0,-1 1,0 0,0 0,-1-1,-1 1,0 0,-1 10,8 71,-2-74</inkml:trace>
  <inkml:trace contextRef="#ctx0" brushRef="#br0" timeOffset="233.828">845 537,'-10'29,"-2"14,-1 0</inkml:trace>
  <inkml:trace contextRef="#ctx0" brushRef="#br0" timeOffset="454.179">675 537,'39'-5,"17"4,4 1,-3 1,-12 0</inkml:trace>
  <inkml:trace contextRef="#ctx0" brushRef="#br0" timeOffset="749.56">1099 509,'-6'15,"1"-6,1 0,-1 1,2-1,0 1,0 0,1 0,0 0,0 0,1 1,1-1,-1 0,2 0,0 1,0 1,0-10,0 0,-1-1,1 1,0 0,1-1,-1 1,0 0,0-1,1 0,-1 1,0-1,1 0,0 0,-1 1,1-1,0 0,-1-1,1 1,0 0,0 0,0-1,0 1,0-1,0 0,-1 0,1 1,0-1,0 0,0-1,0 1,0 0,0 0,0-1,0 1,0-1,0 0,-1 0,1 1,0-1,0 0,-1-1,71-45,-70 45,1 0,0 0,-1-1,0 1,0-1,0 1,0-1,0 0,0 0,0 1,-1-1,0 0,1-1,-1 1,0 0,-1 0,1 0,0-1,-1 1,0 0,0-1,0 1,0 0,0-1,-1 1,0 0,1 0,-1-1,0 1,-1 0,1 0,0 0,-1 0,0 0,0 1,0-1,0 0,0 1,0 0,-1-1,1 1,-1 0,1 0,-1 0,0 0,0 1,0-1,-2 0,-16-5</inkml:trace>
  <inkml:trace contextRef="#ctx0" brushRef="#br0" timeOffset="1020.126">1495 453,'-5'28,"-2"15,-4 0,0-7</inkml:trace>
  <inkml:trace contextRef="#ctx0" brushRef="#br0" timeOffset="1280.081">1325 480,'38'-9,"18"-4,4 1,-3 2,-7 3,-7 7,-11 5</inkml:trace>
  <inkml:trace contextRef="#ctx0" brushRef="#br0" timeOffset="1619.11">27 904,'124'10,"0"-4,0-6,1-6,-1-5,21-9,-114 15,111-19,0 6,2 6,19 6,-139 7</inkml:trace>
  <inkml:trace contextRef="#ctx0" brushRef="#br0" timeOffset="2321.587">648 1073,'-38'57,"-10"12,4 2,-29 63,54-69,19-65,-1 1,1-1,0 1,0-1,0 1,0-1,0 1,0-1,0 1,0-1,0 1,0-1,0 1,1-1,-1 1,0-1,0 0,0 1,1-1,-1 1,0-1,0 1,1-1,-1 0,0 1,1-1,-1 0,1 1,-1-1,0 0,1 0,-1 1,1-1,-1 0,1 0,-1 0,1 1,-1-1,0 0,1 0,-1 0,1 0,-1 0,1 0,-1 0,1 0,-1 0,1 0,-1-1,1 1,-1 0,1 0,-1 0,1 0,-1-1,1 1,-1 0,0-1,1 1,-1 0,0-1,1 1,-1 0,0-1,1 1,-1 0,0-1,0 1,1-1,-1 1,29-28,88-120,-33 38,45-45,-126 152,43-31,-45 33,1 1,-1-1,0 1,0-1,0 1,0 0,0-1,1 1,-1 0,0 0,0 0,1 0,-1 0,0 0,0 1,0-1,0 0,1 0,-1 1,0-1,0 1,0-1,0 1,0 0,0-1,0 1,0 0,0 0,0-1,0 1,0 0,-1 0,1 0,0 0,-1 0,1 0,-1 0,1 1,-1-1,1 0,-1 0,0 0,1 1,11 134,-10-121,0 0,1 0,1-1,0 1,1-1,1 0,0 0,1-1,0 1,1-1,0-1,1 0,1 0,2 1,-41-23,-1-2,0 2,-1 1,0 1,0 2,-28-2,-139-42,174 46</inkml:trace>
  <inkml:trace contextRef="#ctx0" brushRef="#br0" timeOffset="2919.187">1748 86,'27'25,"-1"2,-1 1,-2 1,-1 1,-1 1,6 16,-11-23,-1 1,-2 1,0 0,-2 1,-1 0,-1 1,-1 0,-2 0,-1 1,-1 0,-1-1,-2 1,-1 1,-1-1,-2 1,-3 7,-2-2,-1 1,-2-1,-2-1,-1 0,-1-1,-2 0,-4 4,2-7,3 0,-2-2,0 0,-2-1,-1 0,-2-2,-8 7,7-12</inkml:trace>
  <inkml:trace contextRef="#ctx0" brushRef="#br0" timeOffset="3540.259">196 0,'-25'38,"0"1,3 1,1 1,2 1,2 0,2 1,2 1,2 1,1 0,3 0,1 0,3 1,1 0,3 0,3 14,22 75,7-2,48 127,-68-224,2 0,0-1,3-1,1-1,3 3,-18-30,-1-1,1 1,0-1,1 0,-1 0,1-1,0 1,0-1,1 0,-1-1,1 1,-1-1,1 0,0-1,1 1,-1-1,0 0,1-1,-1 1,1-1,-1-1,1 1,-1-1,1 0,0-1,-1 1,6-2,6-4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6:08.0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278 537,'-23'7,"0"1,1 2,0 0,1 2,0 0,1 1,0 1,1 1,-1 2,14-12,0 1,1 0,-1 0,1 0,0 1,1 0,0 0,0 0,0 0,1 0,0 1,0 0,1 0,0 0,1 0,-1 0,2 0,-1 0,1 0,0 0,1 0,0 0,0 0,0 0,1 0,1 0,-1 0,2 1,-2-6,-1-1,1 0,0 0,0 0,0 0,0 0,0 0,1 0,-1-1,0 1,1-1,0 0,-1 0,1 0,-1 0,1 0,0 0,0-1,0 1,-1-1,1 0,0 0,0 0,0 0,0 0,-1-1,1 1,0-1,0 0,-1 1,1-1,0-1,-1 1,1 0,0-1,83-63,-62 38,0-1,-2-1,-1-1,-1-1,-2-1,-1-1,-2 0,-1-1,-2-1,8-33,-12 31,-1 0,-2 0,-2-1,-1 0,-2 0,-4-32,3 61,0-1,-1 0,0 1,0 0,-1-1,-1 1,1 0,-2 1,1-1,-1 1,-1-2,4 7,0 1,0-1,-1 0,1 1,-1 0,1-1,-1 1,0 0,0 0,0 1,0-1,0 1,0-1,-1 1,1 0,0 0,-1 0,1 1,0-1,-1 1,1 0,-1 0,1 0,-1 0,1 1,-1-1,1 1,0 0,-1 0,1 0,0 0,-1 1,-6 3,1 0,0 0,1 1,-1 0,1 0,0 1,1 0,0 0,0 1,0 0,1 0,0 1,1 0,0 0,0 0,1 0,0 1,0 0,1 0,1 0,0 0,0 0,-1 7,1 0,1 0,1 0,0 0,1 0,0 0,2 0,0 0,1-1,1 1,0-1,1 0,2 1,17 26,2 0,2-2,2-1,2-1,1-2,27 23,-23-23,-7 7,-25-28</inkml:trace>
  <inkml:trace contextRef="#ctx0" brushRef="#br0" timeOffset="286.441">984 452,'-19'34,"-11"25,-6 8,4-4,2-11,7-10,6-8,3-10,2-3,-1-6,2-5</inkml:trace>
  <inkml:trace contextRef="#ctx0" brushRef="#br0" timeOffset="586.496">674 425,'14'19,"15"16,7 6,-3 2,-2-7,-1-4,-7-4,-1-5,-1-3,2 0,1 2,-3 2,0-3,-4-1,-5 1,-4-2</inkml:trace>
  <inkml:trace contextRef="#ctx0" brushRef="#br0" timeOffset="1619.906">1521 565,'-16'6,"0"1,0 0,1 1,0 1,1 0,0 1,0 1,-1 1,-86 97,98-104,-1 0,2 0,-1 1,1-1,-1 1,1 0,1 0,-1 0,1 0,0 0,1 0,-1 0,1 0,0 0,1 0,-1 0,1 0,1 0,-1 0,1 0,0-1,0 1,1 1,-2-5,1 0,-1 1,1-1,0 0,0 0,0 0,0 0,0 0,0 0,0 0,0-1,1 1,-1-1,1 0,-1 0,1 0,0 0,-1 0,1 0,0-1,0 1,-1-1,1 0,0 0,0 0,0 0,-1 0,1 0,0-1,0 0,-1 1,1-1,0 0,-1 0,1-1,-1 1,1 0,0-2,91-63,-65 37,-1-2,-2-1,-1 0,-2-2,-1-1,-1-1,-2 0,-2-2,-2 0,-1-1,-2 0,-1-1,-2 0,-3-1,0 0,-3 0,-1 0,-3 0,-2-16,3 54,1 0,-1-1,0 1,0 0,-1-1,1 1,-1 0,1 0,-1-1,0 1,0 0,-1 0,1 0,-1 0,1 0,-1 0,0 1,0-1,0 1,0-1,-1 1,1 0,-1-1,1 1,-1 1,0-1,0 0,0 1,0-1,0 1,0 0,0 0,0 0,-1 0,1 1,0-1,0 1,-1 0,1 0,0 0,-2 1,-3 0,-1 2,1-1,0 1,0 0,0 1,0 0,1 0,-1 1,1 0,0 0,1 0,-1 1,1 0,0 1,1-1,-1 1,1 0,1 1,-1-1,0 3,-4 9,0 0,1 0,1 1,1 0,0 0,2 1,-2 19,6-16,0-1,2 0,1 0,1-1,1 1,1-1,0 0,2 0,1-1,0 0,2 0,0-1,2 0,0-1,1-1,0 0,2-1,16 14,89 70,-104-95,-5-5</inkml:trace>
  <inkml:trace contextRef="#ctx0" brushRef="#br0" timeOffset="2251.798">2000 452,'0'30,"2"-1,0 0,3 0,0 0,2 0,6 15,-13-41,0-1,1 1,-1 0,1-1,0 1,0-1,0 1,0-1,0 1,1-1,-1 0,1 0,0 0,-1 0,1 0,0 0,0 0,0 0,0-1,0 1,1-1,-1 1,1-1,-1 0,0 0,1 0,0 0,-1-1,1 1,-1-1,1 0,0 1,-1-1,1 0,0 0,-1-1,1 1,0-1,-1 1,1-1,8-6,-1-1,0 0,-1 0,1-1,-2 0,1-1,-1 0,-1 0,0-1,0 0,-1 0,0-1,-1 1,-1-1,0-1,1-3,10-45,-15 189,-1 246,0-348,-1 0,-1 0,-2-1,-1 1,0-1,-2 0,-1-1,-1 1,-2 0,11-21,-1-1,1 0,-1 0,0 0,0 0,0 0,0 0,0 0,0-1,-1 1,0-1,1 1,-1-1,0 0,0 0,0-1,0 1,-1-1,1 1,0-1,-1 0,1 0,0 0,-1-1,1 1,-1-1,0 0,1 0,-1 0,1 0,-1-1,1 1,-1-1,1 0,0 0,-1 0,1-1,0 1,0-1,0 0,0 0,0 0,0 0,0 0,1-1,-1 1,0-1,-1-8,0 0,1 0,0 0,1-1,0 1,1-1,0 1,1-1,0 1,1-1,0 0,1 1,0 0,1-1,0 1,1 0,0 0,1 1,0 0,1-1,0 1,0 1,8-9,0-3,1 1,1 0,1 1,0 1,2 0,13-9,56-56,-73 67</inkml:trace>
  <inkml:trace contextRef="#ctx0" brushRef="#br0" timeOffset="12457.41">1294 29,'5'0,"1"5,-4 1,-4 5,-5 5,-7 5,-1 3,-2-2,1 0,8-4,6-5</inkml:trace>
  <inkml:trace contextRef="#ctx0" brushRef="#br0" timeOffset="13221.787">2480 29,'0'5,"0"6,-5 6,-6 6,-7 2,1 3,-2-4,2-1,4-4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6:23.0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71 1,'0'4,"0"8,-5 0,-2 4,-4-1,0 1,2 4,-3-3,0 2,9-4,3-3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6:39.5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27 338,'26'-9,"-1"-1,0-2,-1 0,0-2,-1 0,0-2,-2 0,0-2,0-1,-17 17,1-1,-2 0,1 0,0 0,-1-1,1 1,-1-1,0 0,0 0,0 0,-1 0,1-1,-1 1,0-1,-1 1,1-1,-1 0,0 1,0-1,0 0,0 0,-1 0,0 0,0 0,-1 0,1 0,-1 1,0-1,0 0,-1 0,1 1,-1-1,0 1,0-1,-1 1,1 0,-1 0,0 0,0 0,0 0,-1 0,-1 1,1 1,-1-1,1 1,-1 0,0 0,0 1,0-1,0 1,0 0,0 1,0-1,-1 1,1 0,0 0,0 1,0-1,0 1,0 0,0 1,0-1,0 1,0 0,1 0,-1 0,0 1,1 0,0 0,0 0,0 0,0 1,-3 3,-6 6,1 0,1 1,0 1,1 0,0 0,1 1,1 0,-4 11,7-19,1 1,0-1,1 1,-1 0,2 0,-1 0,1 0,1 1,-1-1,2 1,-1-1,1 0,1 1,0-1,0 1,1-1,0 0,0 0,1 0,1 0,-1 0,1 0,1-1,-1 0,2 0,-1 0,1-1,0 1,0-1,1-1,0 1,5 2,-1-3,1 0,1-1,-1-1,1 1,0-2,0 0,0-1,0 0,1 0,-1-2,1 0,-1 0,0-1,1-1,-1 0,3-2,9-2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7:04.3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0 999,'49'-3,"-1"-2,-1-2,1-3,-1-1,4-4,-6 1,-2-1,0-2,-1-3,0-1,-2-2,-1-1,-1-2,-1-2,-1-2,-2-1,-1-1,-1-2,-2-1,-2-2,6-10,230-364,-261 404,1 0,0 0,0 0,0 1,0 0,1 0,0 0,1 0,-1 1,1-1,0 2,0-1,1 1,-1-1,1 2,0-1,0 1,7-2,-10 6,0 1,0 0,0 0,-1 0,1 1,-1-1,1 1,-1 0,0 0,0 0,0 0,0 1,-1-1,1 1,-1-1,0 1,0 0,0 0,-1 0,1 0,-1 0,0 0,0 1,-1-1,1 0,-1 1,0-1,0 4,5 46,-2 0,-3 1,-1-1,-7 32,3-55,-1 0,-1 0,-2 0,-1-1,-2 0,0-1,-2-1,-1 0,-2 0,0-2,-2 0,-1-1,0-1,-2-1,-1-1,-5 3,-1 1,0-1,-2-1,0-2,-2-1,0-1,-2-2,0-1,0-2,-10 1,42-14,0 0,0-1,0 1,0-1,-1 0,1 0,0 0,-1 0,1-1,-1 1,1-1,-1 0,1 0,0 0,-1-1,1 1,-1-1,1 0,0 0,-1 0,1 0,0 0,0-1,0 0,0 1,0-1,0 0,0 0,1-1,-1 1,1-1,-1 1,1-1,0 0,0 0,0 0,1 0,-1 0,1 0,0 0,-1 0,1-1,0-18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7:06.3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111 117,'0'-2,"0"0,0 0,-1 0,1-1,-1 1,1 0,-1 0,0 0,0 0,1 0,-1 1,-1-1,1 0,0 0,0 0,-1 1,1-1,-1 1,1-1,-1 1,0 0,1 0,-1-1,0 1,0 0,0 1,0-1,0 0,0 0,0 1,0 0,0-1,0 1,-1 0,1 0,0 0,0 0,0 0,0 0,0 1,0-1,0 1,0 0,0-1,0 1,-1 0,0 3,-1 0,0 0,1 1,0-1,0 1,0 0,0 0,1 0,0 0,0 0,0 1,1-1,0 0,0 1,0-1,1 1,-1 0,2-1,-1 1,0-1,1 1,0-1,0 1,1-1,-1 0,1 0,0 1,1-1,-1 0,1-1,0 1,0 0,1-1,-1 0,1 0,0 0,0 0,0 0,1-1,-1 0,1 0,0 0,0-1,3 2,1-2,0-1,0 1,0-2,0 1,0-1,0-1,0 0,0 0,0 0,0-1,0-1,0 1,-1-2,1 1,-1-1,0 0,0-1,-1 0,1 0,-1 0,0-1,0-1,-1 1,0-1,0 0,0 0,-1 0,0-1,-1 0,0 0,0 0,0-1,-1 1,0-1,-1 0,0-1,-2 5,0 0,-1 0,0-1,0 1,0 0,0 0,-1 1,0-1,0 0,0 0,-1 1,1-1,-1 1,0 0,0 0,-1 0,1 0,-1 1,0-1,0 1,0 0,0 0,-1 0,1 1,-1 0,0 0,0 0,1 0,-1 1,0-1,0 1,-1 1,1-1,0 1,0-1,0 2,0-1,0 0,-1 1,1 0,0 0,0 1,0 0,1-1,-1 1,-3 2,-27 14,5 0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7:26.9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217 7,'4'-5,"3"3,-1 7,-6 8,-8 5,-7 1,-1 1,-3 3,-3 1,-2-2,2-1,1 1,-1-3,3-1,0-2,4 0,3-3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7:28.2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110 678,'-77'195,"75"-189,-4 8,1 1,0 0,1 0,0 0,2 0,0 0,0 1,1-1,1 1,1-1,0 1,2 2,-2-15,0 0,0 0,0 0,0 0,1 0,0 0,-1-1,1 1,0-1,0 1,1-1,-1 0,0 1,1-1,-1-1,1 1,0 0,-1-1,1 1,0-1,0 0,0 0,0 0,0 0,0 0,1-1,-1 1,0-1,0 0,0 0,0 0,1-1,1 0,4 0,1-1,-1 0,0-1,-1 0,1 0,0-1,-1 0,0 0,0-1,0 0,2-2,43-43,-1-2,-3-2,-2-2,26-42,-27 37,2 1,-3-1,-3-3,-2-1,-4-2,-2-1,-3-2,4-22,-33 87,1 0,-1 0,0-1,-1 1,1 0,-1-1,0 1,-1 0,1-1,-1 1,0-1,0 1,-1-1,1 1,-1-1,-1 1,1 0,-1-1,0 1,0 0,0 0,-1 0,0 1,0-1,0 0,0 1,-1 0,1 0,-1 0,-1 0,1 4,-1 1,0-1,1 1,-1 0,1 0,-1 0,1 1,-1 0,1 0,0 0,0 0,0 1,0-1,0 1,0 0,1 0,-1 0,1 1,0-1,0 1,0 0,1 0,0 0,-1 0,1 0,0 1,1-1,-1 1,1-1,0 2,-18 44,3 1,2 1,2 0,3 1,2 0,2 0,2 1,3-1,2 1,4 5,2 31,4-1,3 0,5-2,3 0,7 6,-20-62,-2 1,-1 0,-2 0,-1 1,-1-1,-2 1,-1 0,-2 0,-1-17,0-1,-2 1,0-1,-1 0,0 0,-1 0,-1-1,0 0,-1-1,0 0,-1 0,-1-1,0 0,-1-1,0 0,0-1,-1 0,-1-1,1-1,-8 4,18-10,0 0,0 1,0-1,0 0,0 0,-1-1,1 1,-1-1,1 1,-1-1,0 0,1-1,-1 1,0-1,0 1,1-1,-1 0,0-1,0 1,1-1,-1 1,0-1,1 0,-1 0,0-1,1 1,-1-1,1 0,0 0,0 0,0 0,0 0,0-1,0 1,0-1,1 0,0 0,-1 0,1 0,0 0,-1-4,-6-118,10 107,0-8</inkml:trace>
  <inkml:trace contextRef="#ctx0" brushRef="#br0" timeOffset="249.492">222 0,'-4'0,"-3"5,6 2,3-1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7:36.6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72,'-7'23,"1"-1,1 1,1 1,1-1,1 0,1 1,1-1,2 1,2 15,-3-35,0 0,1 0,0 0,0 0,0 0,0 0,1 0,-1-1,1 1,0-1,0 0,0 0,1 0,-1 0,1-1,-1 1,1-1,0 0,0 0,0 0,0-1,0 1,1-1,-1 0,0 0,1 0,-1-1,0 0,1 0,-1 0,1 0,-1-1,0 1,1-1,-1 0,0-1,0 1,0-1,0 1,0-1,0 0,0-1,0 1,0-1,1-1,0 0,0 0,-1-1,1 1,-1-1,0 0,0 0,-1 0,1-1,-1 1,0-1,-1 0,0 0,0 0,0 0,0 0,-1 0,0 0,0-1,-1 1,0 0,0-1,0 1,-1 0,0-1,0 1,0 0,-1 0,0 0,-1 0,1 0,-1 1,0-1,0 1,-1-1,-2-3,3 5,0 0,0 0,0 0,-1 0,1 1,-1-1,0 1,0 0,0 0,0 0,0 1,-1 0,0-1,1 1,-1 1,0-1,0 1,-4-1,-6 4</inkml:trace>
  <inkml:trace contextRef="#ctx0" brushRef="#br0" timeOffset="271.942">423 383,'-5'-20,"4"-15,1-7,6-1,2 2,4 4,0 2,3 8,-1 3,2 2,2-1,4 3,-2 6</inkml:trace>
  <inkml:trace contextRef="#ctx0" brushRef="#br0" timeOffset="1170.905">790 468,'254'-343,"-250"337,1 0,0 0,0 1,0-1,0 1,1 0,0 1,0-1,1 1,-1 1,5-3,-9 7,0 1,-1-1,1 1,-1-1,0 1,1 0,-1-1,0 1,0 0,0 0,0 0,0 0,-1 0,1 0,0 0,-1 0,0 0,1 1,-1-1,0 0,0 0,0 0,-1 0,1 0,0 1,-1-1,0 0,1 3,-28 170,28-173,0 0,0 0,-1 0,1 0,0 0,1 0,-1 0,0 0,1 0,-1 0,1 0,-1 0,1 0,0 0,0-1,0 1,0 0,0 0,0-1,1 1,-1-1,1 1,-1-1,1 0,-1 1,1-1,0 0,-1 0,1 0,0 0,0 0,0-1,0 1,0 0,0-1,0 0,0 1,1-1,75-23,-15-24,-50 35,0 1,1 1,0 0,1 1,0 1,1 0,-1 1,1 1,4-1,-16 7,-1-1,1 1,-1 0,1 1,0-1,-1 1,1-1,-1 1,1 0,-1 1,1-1,-1 0,0 1,1 0,-1 0,0 0,0 0,-1 0,1 1,0-1,-1 1,1 0,-1 0,0 0,0 0,0 0,0 0,-1 0,1 1,-1-1,0 0,0 1,0 0,0-1,-1 1,0-1,1 1,-1 0,0-1,-1 4,19 49,-4-32,1-5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7:34.9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0 646,'1'283,"-1"-276,0 0,1 0,0 0,0-1,1 1,-1 0,1-1,1 0,-1 1,1-1,1 0,-1 0,1 0,0-1,0 1,0-1,1 0,0 0,0-1,0 1,1-1,-3-4,-1 0,1 0,0 0,0-1,-1 1,1-1,-1 1,1-1,0 0,-1 0,1-1,-1 1,0 0,1-1,-1 1,0-1,0 0,0 0,0 0,0 0,-1 0,1 0,0 0,-1-1,0 1,1 0,-1-1,0 1,0-1,-1 0,1-1,6-9,105-208,-102 205,-2-1,0 0,0 0,-2-1,0 0,-1 0,-1-1,1-16,-5 35,0 0,0 0,-1 0,1 0,0 0,0 0,-1 0,1 0,0 0,0 0,-1 0,1 0,0 0,0 0,-1 0,1 0,0 0,0 0,-1 0,1 0,0 0,0 0,-1 0,1-1,0 1,0 0,0 0,-1 0,1 0,0-1,0 1,0 0,0 0,-1-1,1 1,0 0,0 0,0 0,0-1,0 1,0 0,0 0,0-1,0 1,0 0,0 0,0-1,0 1,0 0,0-1,0 1,0 0,-11 23,-2 26,9-36,0-1,1 1,0 0,1 0,0 0,1 0,1 0,0 0,0 0,2 1,2 11,42 121,-36-128</inkml:trace>
  <inkml:trace contextRef="#ctx0" brushRef="#br0" timeOffset="598.944">451 1069,'21'-28,"10"-9,-3-2,-1 0,-2-2,-1-1,-3-1,-1-1,2-13,-13 45,-8 43,-1-26,-1 22,8 100,-6-124,-1 1,1 0,1 0,-1 0,0-1,1 1,0-1,0 1,0-1,0 1,0-1,1 0,-1 0,1-1,0 1,0 0,0-1,0 0,1 1,-1-1,1 0,-1-1,1 1,-1-1,1 0,0 0,0 0,0 0,0 0,4-2,0 0,0-1,-1 0,1 0,-1-1,1 0,-1 0,0-1,0 0,0 0,-1 0,1-1,-1 0,0 0,-1-1,1 0,-1 0,0 0,0 0,-1-1,3-4,-5 8,0 1,-1-1,1 1,0-1,-1 0,1 1,-1-1,0 0,0 0,0 0,0 0,-1 0,1 0,-1-1,0 1,0 0,0 0,0 0,0 0,-1 0,1 0,-1 0,0 0,0 0,0 0,0 0,-1-1,-10-7</inkml:trace>
  <inkml:trace contextRef="#ctx0" brushRef="#br0" timeOffset="837.415">1158 759,'4'9,"3"4</inkml:trace>
  <inkml:trace contextRef="#ctx0" brushRef="#br0" timeOffset="1001.795">1045 279,'0'0</inkml:trace>
  <inkml:trace contextRef="#ctx0" brushRef="#br0" timeOffset="1434.518">1439 308,'55'-34,"-1"-2,-2-2,-1-3,41-43,-30 10,-61 75,0 0,0 0,0 1,0-1,0 1,-1-1,1 0,0 1,-1 0,1-1,-1 1,1-1,-1 1,0 0,0-1,1 1,-1 0,-1-1,1 1,0 0,0-1,-1 1,1-1,0 1,-1 0,0-1,0 1,-24 181,32-72,-1-35,-4 1,-2-1,-5 5,-1-22,1 1,-2 1,-3-1,-3-1,-16 46,26-94,-2 1,0-1,0-1,-1 1,0-1,0 0,-1 0,-1-1,0 0,0 0,-1-1,0 0,0-1,-1 0,0 0,0-1,0 0,-1-1,0 0,0 0,0-1,-1-1,0 0,7-3,1 0,-1-1,0 1,1-1,-1 0,1 0,-1 0,1-1,-1 1,1-1,0 0,0-1,0 1,0-1,0 1,1-1,-1 0,1-1,-1 1,1-1,0 1,1-1,-1 0,1 0,-1 0,1 0,1-1,-1 1,0 0,1-1,0 1,0-1,0 0,1 1,0-1,-1 0,2 1,-1-1,0 0,1 1,0-1,0 1,1-3,7-16,0 0,2 1,0 0,2 0,0 2,1-1,1 2,1 0,1 1,1 0,0 2,1 0,4-1,16-19,107-82,-123 106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7:39.7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0 424,'40'-70,"3"2,3 2,3 2,31-30,-75 89,47-40,-51 44,0 0,0 0,0 1,0-1,1 1,-1-1,0 1,0-1,0 1,1 0,-1-1,0 1,0 0,1 0,-1 0,0 0,0 0,1 0,-1 1,0-1,0 0,1 1,-1-1,0 0,0 1,0 0,0-1,0 1,0 0,1-1,-2 1,1 0,0 0,0 0,0 0,0 0,0 0,-1 0,1 0,-1 0,1 0,0 0,-1 1,0-1,1 0,-1 0,0 0,0 1,12 187,-11-187,0 1,0-1,0 0,1 0,-1 0,0 0,1 0,-1 0,1 0,0-1,0 1,-1 0,1-1,0 0,0 1,0-1,1 0,-1 0,0 0,0 0,1 0,-1-1,0 1,1-1,-1 0,0 1,1-1,-1 0,1 0,-1-1,1 1,-1 0,0-1,1 0,-1 1,0-1,2-1,84-42,-23-5,-51 36,1 1,1 0,0 2,0-1,1 2,1 0,2 1,-19 7,0 0,1 1,-1-1,0 0,1 1,-1 0,1-1,-1 1,1 0,-1 0,1 0,-1 0,0 0,1 0,-1 0,1 0,-1 1,1-1,-1 0,1 1,-1-1,0 1,1 0,-1-1,0 1,0 0,1 0,-1 0,0 0,0 0,0 0,0 0,0 0,0 0,-1 1,1-1,0 0,-1 1,1-1,-1 0,1 1,-1-1,1 1,-3 64,-29 42,30-106,1 0,-1 0,1 1,-1-1,1 0,0 0,0 0,0 0,0 1,0-1,1 0,-1 0,1 0,-1 0,1 0,0 0,0 0,-1 0,2 0,-1 0,0 0,0 0,0-1,1 1,-1 0,1-1,0 1,13 8</inkml:trace>
  <inkml:trace contextRef="#ctx0" brushRef="#br0" timeOffset="431.919">1242 85,'-18'9,"0"1,1 0,0 1,0 1,1 0,1 1,0 1,1 1,0 0,1 0,1 1,1 1,-5 8,15-23,-1 0,1 0,0 0,0 0,0 1,0-1,0 0,0 0,0 1,1-1,-1 0,1 1,0-1,-1 1,1-1,0 0,0 1,1-1,-1 1,1-1,-1 0,1 1,0-1,-1 0,1 0,0 1,1-1,-1 0,0 0,1 0,-1 0,1-1,-1 1,1 0,0-1,0 1,0-1,0 1,0-1,0 0,0 0,0 0,1 0,-1 0,0 0,1-1,-1 1,0-1,1 0,9 0,1-1,-1-1,0 0,0 0,0-1,-1-1,1 0,-1-1,0 0,0 0,0-1,-1-1,0 0,0 0,-1-1,1 0,-2-1,1 0,-2 0,1-1,-1 0,5-9,35-64,-47 83,0-1,1 1,-1 0,0-1,0 1,0-1,1 1,-1 0,0-1,0 1,1 0,-1-1,0 1,1 0,-1-1,0 1,1 0,-1 0,1-1,-1 1,0 0,1 0,-1 0,1 0,-1 0,1-1,-1 1,1 0,-1 0,0 0,1 0,-1 0,1 0,-1 1,1-1,-1 0,1 0,-1 0,0 0,1 0,-1 1,1-1,-1 0,0 0,1 1,-1-1,0 0,1 1,-1-1,0 0,1 1,-1-1,0 0,0 1,0-1,1 1,-1-1,0 0,0 1,0-1,0 1,0-1,0 1,1-1,-1 0,0 1,0-1,-1 1,10 37,-8-34,-1 2,1 0,0-1,0 1,1-1,-1 1,1-1,0 0,1 0,-1 0,1 0,0 0,0 0,1-1,-1 1,1-1,0 0,0 0,0-1,1 1,-1-1,1 0,0 0,0 0,0-1,0 0,1 0,-1 0,0 0,1-1,-1 0,1 0,0-1,-1 0,1 0,2 0,19-4,-2-2</inkml:trace>
  <inkml:trace contextRef="#ctx0" brushRef="#br0" timeOffset="772.082">2005 29,'-24'5,"-18"6,-1 6,1 0,8 2,10 3,14 2,9 2,3 1,3 1,-5 1,-7-5,-2-2,-5-4,-4-5,-5-6,2-3</inkml:trace>
  <inkml:trace contextRef="#ctx0" brushRef="#br0" timeOffset="1138.042">2259 0,'-72'75,"70"-73,1 1,-1 0,1-1,-1 1,1 0,0 0,0 0,1 0,-1 0,0 1,1-1,0 0,0 0,0 0,0 0,0 1,1-1,-1 0,1 0,0 0,0 0,0 0,0 0,0 0,1-1,0 1,-1 0,1-1,0 1,2 1,13 13,-15-16,1 1,-1-1,0 1,0-1,0 1,0 0,0 0,-1 0,1 0,-1 0,1 0,-1 0,0 1,1-1,-1 0,0 1,-1-1,1 1,0-1,-1 1,1-1,-1 1,0 0,0-1,0 1,0 0,-1-1,1 1,0-1,-1 1,0 1,-4 4,-1 0,1 0,-1-1,-1 0,1 0,-1 0,0-1,-1 0,1 0,-1-1,-1 0,1 0,-1-1,-3 2,-6 2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7:42.4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307 733,'-26'6,"1"2,0 0,0 2,1 1,1 0,0 2,0 1,2 1,-1 0,2 2,-6 6,24-21,0 0,0 0,0 0,0 0,0 1,1-1,-1 0,1 1,0-1,-1 1,1-1,0 1,1-1,-1 1,0 0,1 0,0-1,-1 1,1 0,0 0,0 0,1-1,-1 1,1 0,-1-1,1 1,0 0,0-1,0 1,0-1,0 1,1-1,-1 1,1-1,0 0,0 0,-1 0,1 0,0 0,1 0,-1 0,0-1,1 1,-1-1,0 0,1 0,2 1,6 0,1 0,-1-1,1-1,0 0,-1-1,1 0,0 0,-1-1,0-1,1 0,-1-1,0 0,-1 0,1-1,-1-1,0 0,0 0,0-1,-1 0,2-2,9-10,-1 0,-1-1,0-2,-2 1,0-2,-1 0,-2-1,0 0,-2-1,4-14,1 1,-1 0,-2 0,-2-2,-2 1,-1-2,-2 1,-2-1,-2-12,-1 43,-1-1,0 1,0-1,-1 1,-1 0,0 0,0-1,-1 1,0 0,-1 1,0-1,-1 1,0 0,-4-7,7 15,1 1,0-1,0 0,-1 0,1 1,0-1,-1 1,1 0,0-1,-1 1,1 0,-1 0,1 0,-1-1,1 2,0-1,-1 0,1 0,-1 0,1 1,-1-1,1 1,0-1,-1 1,1-1,0 1,0 0,0 0,-1-1,1 1,0 0,0 0,0 0,0 0,0 1,0-1,1 0,-1 0,0 1,-28 50,17-11,1-1,2 1,2 1,2 0,2 9,2-34,0-1,2 1,0 0,1-1,0 1,2-1,0 0,1 0,0 0,1 0,1-1,2 3,-4-10,-1 0,1-1,0 0,0 0,1 0,0-1,0 0,1 0,-1 0,1-1,1 0,-1-1,1 1,-1-1,1-1,0 0,1 0,-1 0,0-1,1 0,0-1,-1 0,1 0,1-1,4-2,0-1,0 0,-1-2,1 1,-1-2,0 0,0 0,-1-1,0-1,0 0,-1 0,0-1,0-1,-1 0,0 0,-1-1,0 0,2-5,6-3,2 9,-18 35,-1-23,-1 3,-1 0,1 0,1 0,-1 0,1 0,-1 0,2 0,-1 0,0 0,1 0,0 0,0 0,1 0,-1-1,1 1,0 0,0-1,1 1,-1-1,1 0,0 0,0 0,0 0,1 0,-1-1,1 0,0 1,4 1,-1-2,0 0,1-1,-1 0,1 0,-1-1,1 0,-1-1,1 1,0-1,-1-1,1 1,-1-1,1-1,-1 1,1-1,-1-1,0 1,0-1,6-4,118-84,-12-15,-118 104,1 1,0 0,0 0,0 0,0 0,0 0,0 1,0-1,0 0,0 1,0 0,0-1,0 1,0 0,0 0,0 0,0 1,1-1,-1 0,0 1,0-1,0 1,0 0,0-1,0 1,0 0,-1 0,1 1,0-1,0 0,-1 1,1-1,-1 1,1-1,-1 1,0-1,0 1,1 0,-1 0,0 0,-1 0,1 0,0 0,0 0,-1 0,0 0,1 0,-1 0,0 0,0 0,0 1,18 119,-18-117,0-1,0 1,-1 0,1 0,-1-1,0 1,-1-1,1 1,-1-1,1 1,-2-1,1 0,0 0,-1 0,1 0,-1 0,0-1,-1 1,1-1,-1 0,1 0,-1 0,0 0,0-1,0 0,3-1,0 0,0 0,0 0,0 0,0-1,0 1,0 0,0-1,-1 1,1-1,0 0,0 1,-1-1,1 0,0 1,-1-1,1 0,0 0,-1 0,1 0,0-1,0 1,-1 0,1 0,0-1,0 1,-1-1,1 1,0-1,0 0,0 1,0-1,0 0,0 0,0 0,0 1,0-1,0 0,0 0,1-1,-1 1,0 0,1 0,-1 0,1 0,-1-1,1 1,-1 0,1-1,4-1,1-1,-1 1,1-1,-1 1,1 1,0-1,0 1,1 0,-1 0,0 0,1 1,-1 0,1 0,-1 0,1 0,0 1,-1 0,1 1,1-1,-2 0,173 0,-164-3,1-1,-1-1,0 0,0-1,-1 0,1-1,-2-1,1 0,-1 0,0-1,-1-1,0 0,0-1,-1 0,6-9,8-5,80-122,-91 128,-2 0,0-1,-2-1,0 0,-1 0,-1-1,-1 0,-1 0,-1-1,-1 1,-1-1,-1-9,-1 33,-1 0,0 0,1 0,-1-1,0 1,0 0,0 0,1-1,-1 1,0-1,0 1,0-1,0 1,0-1,0 1,0-1,-1 0,1 1,0-1,0 0,0 0,0 0,0 0,0 0,0 0,-1 0,1-1,0 1,0 0,0-1,0 1,0 0,0-1,0 1,0-1,0 0,0 1,0-1,1 0,-1 1,0-1,0 0,1 0,-1 0,0 0,1 0,-1 0,1 0,-1 0,1 0,-1 0,1 0,0 0,0 0,-1 0,1 0,0 0,0-1,0 1,0 0,0 0,1 0,-1 0,0 0,0 0,1 0,-1 0,1-1,-12 24,1 0,1 0,2 1,0 0,1 1,1-1,-1 22,5-39,-5 33,2 1,2-1,1 1,2-1,2 1,2 3,0-17,2-1,0 0,2 0,1-1,1 0,9 13,-21-34,-3-10</inkml:trace>
  <inkml:trace contextRef="#ctx0" brushRef="#br0" timeOffset="255.212">1633 451,'39'-9,"41"-4,11 1,-4 2,-12 3,-15 3,-12 1,-9 2,-7 1,-4 5,-7 2</inkml:trace>
  <inkml:trace contextRef="#ctx0" brushRef="#br0" timeOffset="437.111">872 112,'5'5,"1"6,5 2,0 3,-2-2</inkml:trace>
  <inkml:trace contextRef="#ctx0" brushRef="#br0" timeOffset="3883.736">2424 621,'4'7,"0"0,0 0,-1 1,0-1,0 1,-1 0,0 0,-1 0,1 0,-1 0,-1 0,0 1,0-1,-1 5,1 2,0 62,-12-69,3-31,9 5,1-1,1 1,0 0,2 0,0 0,1 0,0 1,2-1,2-2,-9 17,0 1,0 0,1-1,-1 1,1-1,0 1,0 0,0-1,0 1,0 0,0 0,0 0,1 0,-1 0,1 0,0 0,-1 0,1 1,0-1,0 1,0-1,0 1,1 0,-1 0,0 0,0 0,1 0,-1 0,0 0,1 1,-1 0,1-1,-1 1,1 0,-1 0,1 0,-1 0,0 1,1-1,1 1,43 63,-35-50</inkml:trace>
  <inkml:trace contextRef="#ctx0" brushRef="#br0" timeOffset="4468.363">2847 649,'0'14,"5"5,1 4,0-2</inkml:trace>
  <inkml:trace contextRef="#ctx0" brushRef="#br0" timeOffset="4719.85">2847 451,'0'0</inkml:trace>
  <inkml:trace contextRef="#ctx0" brushRef="#br0" timeOffset="5182.232">3101 84,'17'40,"-2"0,-1 1,-3 0,-1 1,-2 1,-2-1,-2 1,-1 26,-18 153,13-160,4-62,0 0,0 0,0 0,0 0,0 0,-1 0,1-1,0 1,0-1,0 1,0-1,-1 0,1 0,0 0,-1 0,1 0,-1 0,1 0,-1 0,1-1,-1 1,0 0,0-1,1 1,-1-1,0 0,0 1,-1-1,2-1,2-2,16-16,2 1,0 1,1 2,0 0,2 1,0 1,1 2,0 0,1 2,0 1,10-2,-35 10,1 1,-1 0,1-1,-1 1,1 0,-1 0,1 0,0 0,-1 1,1-1,0 1,0-1,-1 1,1 0,0 0,0 0,0 1,-1-1,1 1,0 0,-1-1,1 1,0 0,-1 0,1 1,-1-1,0 0,1 1,-1 0,0-1,0 1,0 0,0 0,0 0,0 1,-1-1,1 0,-1 1,1-1,-1 1,0-1,0 1,0-1,0 1,-1 0,1-1,-1 1,0 0,1 0,-1 0,-1 0,-3 10,-2-1,1 0,-2 0,0-1,0 1,-1-1,0-1,-1 0,0 0,-1 0,0-1,0-1,-1 0,0 0,0-1,-1 0,0-1,0-1,-1 0,0 0,1-1,-1-1,-12 2,-49-7,56-3</inkml:trace>
  <inkml:trace contextRef="#ctx0" brushRef="#br0" timeOffset="5472.646">3637 621,'29'19,"14"6,5-5,-2-12,-2-11,-10-11,-6-2,-8-3,-1 1,-5-1,-5-2,-3-3,-4 4</inkml:trace>
  <inkml:trace contextRef="#ctx0" brushRef="#br0" timeOffset="5801.981">4173 0,'10'29,"8"23,0 9,-2-2,-4-7,-4-6,-3-7,-8-5,-3-4,-1-1,1-2,2 0,1 0,1 0,2 0,-5 1,-1-5</inkml:trace>
  <inkml:trace contextRef="#ctx0" brushRef="#br0" timeOffset="6032.442">4089 338,'24'10,"22"3,8-1,0-2,-4-3,-7-3,-5-2,-4-1,-4-1,-1 0,-7-1</inkml:trace>
  <inkml:trace contextRef="#ctx0" brushRef="#br0" timeOffset="6217.048">4624 592,'0'0</inkml:trace>
  <inkml:trace contextRef="#ctx0" brushRef="#br0" timeOffset="6367.878">4653 254,'0'0</inkml:trace>
  <inkml:trace contextRef="#ctx0" brushRef="#br0" timeOffset="6734.153">4879 366,'0'11,"0"-1,0 1,1-1,0 1,1-1,0 0,1 1,0-1,0 0,1-1,0 1,1-1,0 1,1-1,0-1,0 1,1-1,0 0,0-1,1 0,0 0,0 0,2 0,-7-6,0 0,-1 0,1 0,0 0,0 0,0-1,0 1,0-1,1 0,-1 1,0-2,0 1,0 0,0-1,0 1,0-1,0 0,0 0,0 0,0 0,-1-1,1 1,0-1,-1 1,1-1,-1 0,0 0,1 0,-1-1,0 1,0 0,-1-1,1 1,0-1,2-4,0 0,-1 0,0 0,0 0,0 0,-1 0,0-1,-1 1,1-1,-2 1,1-1,-1 0,0 0,0 4,0 0,-1 0,1 0,-1 0,0 1,0-1,0 0,0 1,-1-1,1 1,-1-1,0 1,0 0,0-1,-1 1,1 0,-1 1,0-1,0 0,0 1,0-1,0 1,0 0,0 0,-1 0,1 1,-1-1,0 1,1 0,-1 0,0 0,0 1,1-1,-1 1,0 0,0 0,0 0,0 0,0 1,1-1,-4 2,-67 27,55-18</inkml:trace>
  <inkml:trace contextRef="#ctx0" brushRef="#br0" timeOffset="7168.146">5246 536,'4'-8,"1"1,-1 0,1 0,1 0,-1 1,1-1,0 1,0 1,1-1,0 1,0 0,0 1,1 0,-1 0,4-1,-8 5,-1 1,1-1,0 1,-1-1,1 1,0 0,-1 0,1 0,-1 0,0 1,1-1,-1 1,0-1,0 1,0 0,0 0,0 0,0 0,0 0,-1 0,1 1,-1-1,0 0,2 3,21 24,-17-25,0-1,0 0,1 0,-1 0,1-1,0 0,0 0,-1-1,1 0,0 0,0-1,0 0,0-1,0 1,0-1,0-1,0 0,-1 0,1 0,-1-1,1 0,-1-1,0 0,0 0,0 0,-1-1,0 0,0 0,0 0,0-1,1-2,17-16,-12 14,-2 0,1 0,-2-2,1 1,-1-1,-1 0,0-1,2-6,-1-4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7:57.6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0,'0'680,"-11"-606,4-63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7:58.2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0 145,'10'-8,"1"1,0 0,0 0,0 1,1 1,0 0,0 1,10-3,-6 1,198-30,33 3,-194 26,0 3,0 2,0 2,23 4,-42 6,-28-4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5:30.0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439 498,'-20'-8,"0"2,0 0,0 2,-1 0,1 1,-1 1,0 1,0 1,1 0,-1 2,0 0,1 2,-1 0,1 1,0 1,-14 7,28-9,1-1,-1 1,1 1,0-1,0 1,0-1,1 2,0-1,0 0,0 1,0 0,1-1,0 1,0 1,1-1,0 0,0 1,0-1,1 1,0 0,0-1,1 1,-1 0,1-1,1 1,0 0,0 0,0-1,0 1,1-1,0 1,1-1,0 0,0 0,0 0,0 0,1-1,0 1,0-1,1 0,-1 0,1 0,0-1,0 1,1-1,3 2,14 3,0-1,0-1,1 0,0-2,0-1,0-1,1-1,-1-1,1-1,-1-1,0-2,1 0,-1-1,0-2,-1 0,3-3,6-1</inkml:trace>
  <inkml:trace contextRef="#ctx0" brushRef="#br0" timeOffset="916.463">891 469,'-35'17,"0"1,2 2,0 1,2 1,0 2,1 2,-8 10,35-34,-1 1,1 0,0 0,0 0,0 1,1-1,-1 1,1-1,0 1,0 0,0 0,0 0,1 0,0 0,0 1,0-1,0 0,0 1,1-1,0 0,0 1,0-1,0 0,1 1,0-1,0 0,0 0,0 1,1-1,0 0,-1 0,1 0,1-1,-1 1,1 0,-1-1,1 0,0 0,0 1,0-2,1 1,-1 0,2 0,2 0,-1 0,2 0,-1-1,0 0,0 0,1-1,-1 0,0 0,1-1,-1 0,1 0,-1 0,1-1,-1-1,1 1,-1-1,0 0,0-1,0 0,5-3,129-82,-92 48,-2-2,-3-2,35-43,-56 78,-17 41,-5-22,0 2,1 0,0-1,1 1,1 0,0-1,0 0,1 0,0 0,1-1,0 0,1 0,0 0,1-1,1 1,-5-5,0-1,1 0,0 0,0 0,0-1,0 1,0-1,1 0,-1-1,1 0,0 0,0 0,0 0,0-1,0 0,0 0,0-1,0 1,0-1,1-1,-1 1,0-1,0 0,0-1,0 1,0-1,0 0,1-1,21-12,-1-1,0-2,-1 0,-1-2,-1 0,-1-2,6-7,-6 5,2 1,0 1,2 1,0 2,1 1,16-8,-42 24,0 0,0 0,1 1,-1-1,1 0,-1 1,1 0,-1 0,1-1,0 2,0-1,0 0,0 0,0 1,-1 0,1-1,0 1,0 0,0 1,0-1,0 0,0 1,0 0,0-1,-1 1,1 0,0 1,0-1,-1 0,1 1,-1-1,1 1,-1 0,0 0,0 0,0 0,0 0,0 1,0-1,-1 1,1-1,-1 1,1-1,-1 1,0 0,0-1,0 3,0 7,0-1,-2 1,1-1,-1 1,-1-1,0 0,-1 0,0 0,0 0,-1 0,-1 0,0-1,0 0,-1 0,0 0,-1-1,0 0,-1 0,1-1,-2 0,1 0,-1-1,-1 0,5-4,0 0,0 0,0-1,0 0,0 0,0 0,-1-1,1 0,-1 0,1 0,-1-1,1 0,-1 0,0 0,7 0,-1 1,1-1,-1 0,1 1,-1-1,1 0,0 0,-1 0,1 1,-1-1,1 0,0 0,-1 0,1 0,0 0,-1 0,1 0,-1-1,1 1,0 0,-1 0,1 0,-1-1,1 1,-1 0,1-1,0 1,-1 0,1-1,-1 1,0 0,1-1,-1 1,1-1,-1 1,0-1,1 1,-1-1,0 0,1 1,-1-1,0 1,0-1,0 0,0 1,1-1,-1 1,0-1,0 0,0 1,0-1,0 0,-1 1,1-1,0 1,0-1,0 0,0 1,-1-1,1 1,0-1,-1 1,1-1,0 1,-1-1,1 1,-1-1,1 1,0-1,-1 1,23-4,1 0,-1 2,1 1,0 1,0 0,-1 2,1 1,-1 1,2 1,-1-4,0 0,-1-1,1-2,-1 0,1-2,-1 0,0-1,0-1,-1-2,0 0,0-1,-1-1,0 0,-1-2,0 0,0-2,-2 0,0-1,0 0,4-8,-14 17,0 0,-1 0,-1 0,1-1,-1 0,0 0,0-1,-1 1,0-1,0 0,-1 0,0 0,0 0,-1-1,0 1,-1-1,0 0,0 1,-1-1,0 0,0 0,-1 1,0-1,-1 1,0-1,0 1,-1-1,-1 0,0 5,-1 1,0-1,0 1,0 0,0 0,-1 1,1 0,-1 0,0 0,1 0,-1 1,0 0,0 0,0 1,0 0,0 0,0 0,0 1,0-1,1 1,-1 1,0-1,0 1,1 0,-1 1,1-1,0 1,-1 0,1 0,1 1,-1-1,0 1,1 0,0 0,0 1,0-1,0 2,-3 3,0 0,0 0,1 0,0 1,1 0,0 1,0-1,1 1,1 0,0 0,0 0,1 0,1 0,0 1,0-1,1 0,1 1,-1-1,2 0,0 1,0-1,1 0,0 0,1-1,1 1,-1-1,2 0,-1 0,1 0,1-1,4 6,4 1,1-1,0 0,1-1,1 0,0-2,1 0,0-1,1-1,0-1,1 0,-1-2,2 0,-1-2,1 0,0-1,0-2,0 0,0-1,0-1,3-1,-1 0</inkml:trace>
  <inkml:trace contextRef="#ctx0" brushRef="#br0" timeOffset="4100.066">3825 554,'-6'0,"-1"0,0 1,1 0,-1 0,0 0,1 1,-1 0,1 0,0 1,0 0,0 0,0 0,0 1,1-1,-1 1,1 1,0-1,0 1,1 0,-1 0,1 0,0 1,1-1,-1 1,1 0,0 0,1 0,-1 1,0 2,1-4,0-1,0 1,0 0,1-1,0 1,0 0,0 0,0 0,1 0,-1 0,1 0,1 1,-1-1,1 0,0 0,0-1,0 1,1 0,0 0,0 0,0-1,0 1,1-1,-1 0,1 0,0 0,1 0,-1 0,1-1,0 1,-1-1,1 0,1 0,-1 0,0-1,1 0,-1 0,1 0,0 0,1 0,8-1,-1 0,1-1,0-1,0 0,0-1,-1-1,1 0,-1 0,0-1,0-1,0-1,-1 1,1-2,-1 0,-1 0,1-1,-1-1,-1 0,0 0,0-1,-1 0,0-1,0 0,-1 0,-1-1,0 0,-1 0,2-6,-5 11,0 0,-1 0,0 0,0 0,0-1,-1 1,-1 0,1-1,-1 1,0-1,-1 1,0-1,0 1,0 0,-1 0,0-1,-1 1,1 1,-1-1,-1 0,1 1,-1-1,0 1,-3-3,1 4,-1-1,1 1,-1 1,0-1,-1 1,1 0,-1 1,1 0,-1 0,0 1,0 0,0 0,0 1,-1 0,1 0,0 1,0 0,-1 0,1 1,0 0,0 1,0 0,0 0,0 0,0 1,-2 2,10-6,1 1,-1 0,0-1,1 1,-1 0,0 0,1 0,-1-1,0 1,1 0,-1 0,0 0,1 0,-1 0,1 0,-1-1,0 1,1 0,-1 0,1 0,-1 0,1 1,-1-1,0 0,1 0,-1 0,0 0,1 0,-1 0,1 1,-1-1,0 0,1 0,-1 0,0 1,1-1,-1 0,0 1,0-1,1 0,-1 1,0-1,0 0,0 1,1-1,-1 0,0 1,0-1,0 1,0-1,0 0,0 1,0-1,0 1,0-1,0 0,0 1,0-1,0 1,0-1,0 0,0 1,0-1,0 1,-1-1,1 0,0 1,0-1,0 0,20-4,1-1,-1 0,0-2,0 0,-1-2,0 0,-1-1,0-1,0 0,-1-2,0 0,5-7,-6 8,7-4,-1 0,-1-2,0 0,-1-2,-2 0,0-1,-1-1,-1 0,-1-1,-1-1,-1-1,6-15,-8 22,-9 432,39 223,-35-575,-3 0,-3 0,-3 1,-2-1,-3 0,-2-1,-4 0,-18 52,32-108,-1-1,0 0,0 0,0 0,0 0,-1 0,0 0,0 0,0 0,0-1,0 1,-1-1,0 0,0 1,0-1,0 0,0-1,0 1,-1 0,1-1,-1 0,0 0,0 0,0 0,0-1,0 0,0 1,0-1,0-1,0 1,-1-1,1 1,0-1,0 0,-1-1,1 1,0-1,0 0,0 0,0 0,0 0,0-1,0 0,-3-1,-1-7,0-1,0 1,1-1,1-1,0 1,0-1,1 0,1-1,0 1,1-1,0 1,0-1,2 0,0 0,0 0,1 0,1-1,0 1,0 0,2-1,-2-21,0 4,1-1,1 1,2 0,1 0,2 1,1 0,1 0,1 1,2 0,1 1,1 0,2 2,0 0,2 0,2 0,4-2</inkml:trace>
  <inkml:trace contextRef="#ctx0" brushRef="#br0" timeOffset="70390.905">552 2050,'-6'-5,"1"1,-1 0,0 0,-1 0,1 1,0 0,-1 0,0 1,1 0,-1 0,0 0,0 1,-1 0,1 1,0-1,0 1,0 1,0-1,0 1,0 0,0 1,0 0,0 0,0 0,1 1,-1 0,1 1,0-1,-4 4,8-5,0 0,0 1,0-1,1 1,-1 0,1 0,-1 0,1 0,0 0,0 0,0 0,1 0,-1 0,1 0,0 0,-1 0,2 1,-1-1,0 0,0 0,1 0,0 0,0 0,0 0,0 0,0 0,0 0,1 0,0 0,-1-1,1 1,0 0,73 76,-11-42,-50-30,1 0,-1 2,0-1,-1 2,0 0,-1 1,0 0,1 2,-11-10,0 0,0 0,0 0,0 0,-1 0,0 1,0-1,0 1,0-1,0 1,0-1,-1 1,0-1,0 1,0 0,0-1,0 1,-1-1,0 1,0-1,0 1,0-1,0 1,0-1,-1 0,0 0,0 0,0 0,0 0,0 0,0 0,-1-1,0 1,1-1,-1 0,0 1,0-1,0-1,0 1,0 0,-1-1,1 0,0 1,-2-1,-3 4,-1-1,1 0,-1 0,0-1,0 0,0-1,-1 0,1 0,0-1,-1 0,1-1,-1 0,1 0,-1-1,1 0,-1-1,1 0,0 0,0-1,-9-4,0-5</inkml:trace>
  <inkml:trace contextRef="#ctx0" brushRef="#br0" timeOffset="70724.267">1088 1626,'-13'71,"4"0,2 1,4 0,2-1,4 2,-2 15,0 131,7-187,-6-29,-1 0,0 0,0-1,0 1,0 0,-1 0,1 0,-1 0,1 1,-1-1,0 0,0 0,-1 0,1 0,-1 0,1 0,-1 0,0 0,0 0,0 0,-1 0,-8 6</inkml:trace>
  <inkml:trace contextRef="#ctx0" brushRef="#br0" timeOffset="70974.745">778 2163,'43'0,"29"0,11 0,-3 0,-10 0,-13 0,-11 0,-9 4,-5 3,-9-1</inkml:trace>
  <inkml:trace contextRef="#ctx0" brushRef="#br0" timeOffset="71236.781">1512 2078,'-1'28,"2"-1,1 1,1-1,1 0,2 0,1-1,0 1,8 15,-13-39,-1 0,1 1,0-1,0 0,0 0,0 0,0-1,0 1,1 0,0-1,-1 1,1-1,0 0,0 0,0 0,0 0,1-1,-1 1,0-1,1 0,-1 0,1 0,-1 0,1-1,-1 1,1-1,0 0,-1 0,1-1,-1 1,1-1,0 1,-1-1,1 0,-1 0,0-1,1 1,-1-1,0 1,0-1,9-5,0 0,0-1,-1 0,0 0,-1-1,0-1,0 1,-1-2,0 1,-1-1,0-1,-1 0,0 0,-1 0,0-1,-1 1,0-1,-1-1,-1 1,0-1,-1 1,0-1,-1-5,0-6</inkml:trace>
  <inkml:trace contextRef="#ctx0" brushRef="#br0" timeOffset="71808.59">2246 2106,'-1'0,"-17"5,0 1,0 0,1 1,0 1,1 0,-1 1,1 1,1 1,0 0,1 1,0 1,0 0,2 1,0 0,-2 4,12-15,1 0,0 0,-1 0,1 0,0 0,1 1,-1-1,0 0,1 1,0-1,0 1,0-1,0 0,0 1,1-1,0 1,-1-1,1 0,1 0,-1 0,0 1,1-1,-1 0,1 0,0-1,0 1,0 0,0-1,1 1,-1-1,1 0,0 0,-1 0,1 0,0 0,0 0,0-1,0 1,0-1,1 0,-1 0,0 0,1-1,-1 1,0-1,1 0,1 0,3 1,1-1,0-1,0 1,-1-1,1-1,-1 0,1 0,-1-1,0 0,1 0,-2-1,1 0,0 0,-1-1,0 0,0 0,0-1,-1 0,1 0,-1 0,-1-1,5-6,10-15,-1-1,-1-1,-2-1,-1 0,0-4,2-5,-1 0,-2 0,-2-2,-2 1,-2-2,-1 1,-2-3,-4 35,0 0,-1 0,0 0,0 0,-1 0,-1 0,0 0,0 0,-1 0,0 1,0 0,-1-1,0 1,-1 0,0 1,-1-1,1 1,-2 0,1 1,-1-1,0 1,0 1,-1-1,0 1,-5-2,9 6,0 1,1 1,-1-1,0 0,0 1,0 0,0 0,0 0,0 0,0 1,0 0,1-1,-1 1,0 1,0-1,1 0,-1 1,1 0,-1 0,1 0,0 0,-1 1,1-1,1 1,-1 0,0-1,-1 3,-56 92,52-72,0 1,2-1,1 1,1 0,1 0,1 0,1 1,2-1,0 0,2 0,1 0,1 0,1 0,2-1,0 0,1-1,2 1,0-2,2 0,1 0,0-1,2-1,0 0,1-2,1 0,1 0,1-2,17 12,-32-25,0-1,0 0,0 0,0 0,1-1,-1 1,1-1,-1-1,1 1,0-1,0 0,0 0,0 0,0-1,0 0,0 0,2-1,10-4</inkml:trace>
  <inkml:trace contextRef="#ctx0" brushRef="#br0" timeOffset="72052.928">2668 2332,'5'19,"1"7</inkml:trace>
  <inkml:trace contextRef="#ctx0" brushRef="#br0" timeOffset="72305.981">2725 1824,'0'0</inkml:trace>
  <inkml:trace contextRef="#ctx0" brushRef="#br0" timeOffset="77521.786">2725 2134,'-5'0,"-1"-5,0 4,1 6,1 7,2 7,1 4,1 4,0 2,0 0,0 1,0 0,1-1,-1-10,0-8</inkml:trace>
  <inkml:trace contextRef="#ctx0" brushRef="#br0" timeOffset="78596.099">3064 2332,'76'-28,"-26"15,-47 12,1 0,0-1,-1 1,1-1,-1 0,1 0,-1 0,0 0,0-1,0 1,0-1,-1 0,1 0,-1 0,1 0,-1 0,0 0,0-1,0 1,-1-1,1 1,-1-1,0 0,0 0,0 1,-1-1,1 0,-1 0,0 0,0 0,0 0,-1 0,1 1,-1-1,0 0,0 0,0 1,-1-1,1 0,-1 1,-1-3,-3 0,1 1,-1 0,0 0,0 1,0-1,-1 1,1 1,-1-1,0 1,0 0,-1 1,1-1,0 2,-1-1,1 1,-1 0,0 0,1 1,-1 0,0 1,1 0,-1 0,1 0,-1 1,1 0,0 0,-1 1,1 0,0 1,1-1,-1 1,1 0,0 1,0 0,0 0,0 0,1 0,0 1,0 0,0 0,1 1,-1 2,1 0,1 0,0 1,1 0,0 0,0 0,1 0,1 0,-1 0,2 0,-1 0,1 0,1 0,0-1,0 1,1 0,0-1,1 1,0-1,1 0,-1 0,2-1,-1 1,1-1,2 1,-2-4,0 0,0 0,0-1,0 1,1-2,0 1,0-1,0 0,0 0,0-1,1 0,-1 0,1-1,-1 0,1 0,3-1,51 10,-47-6,1-1,0-1,0 0,-1-1,1 0,0-1,0-1,0-1,0 0,-1-1,1-1,-1 0,9-4,-3-2</inkml:trace>
  <inkml:trace contextRef="#ctx0" brushRef="#br0" timeOffset="79228.245">3769 2163,'-15'7,"0"0,1 2,0 0,0 0,1 1,1 1,-1 0,2 1,0 0,0 1,1 0,1 1,0 0,1 0,-6 13,13-24,0 1,1 0,-1 0,1-1,0 1,0 0,0 0,0 0,0-1,1 1,0 0,0 0,0-1,0 1,1-1,-1 1,1-1,0 1,0-1,0 0,0 0,1 0,-1 0,1-1,0 1,0 0,0-1,0 0,0 0,0 0,1 0,-1-1,1 1,-1-1,1 0,-1 0,1 0,0 0,0 0,-1-1,1 0,0 0,0 0,0 0,-1-1,1 1,1-2,9-3,0-2,-1 0,0-1,0 0,-1-1,0 0,0-1,-1 0,0-1,-1 0,-1-1,1 0,-2 0,0-1,2-5,13-26,-1-1,-3 0,-2-2,-2 0,6-35,-15 58,-2-1,0 0,-2 0,0 0,-2 1,-1-6,1 23,-1-1,1 1,-2-1,1 1,-1 0,0 0,0 0,-1 0,0 0,0 0,-1 1,0 0,0-1,0 1,-1 1,0-1,0 1,-1 0,1 0,-1 0,0 1,-4-3,5 5,-1 0,1 0,0 0,-1 1,1 0,-1 0,0 0,1 1,-1 0,0 0,1 0,-1 1,0-1,1 1,-1 1,1-1,-1 1,1 0,0 0,0 1,0 0,0-1,0 2,1-1,-1 0,-1 3,-1 0,-1 1,1 0,0 0,1 1,-1 0,2 0,-1 1,1 0,0 0,1 0,0 0,1 1,0-1,-1 7,2 3,1 0,1 0,1 0,0 0,2 0,0 0,1-1,1 1,0-1,2-1,0 1,1-1,1 0,0 0,1-1,1-1,0 0,1 0,1-1,9 8,16 18,-2 1,2-3,1-1,2-1,24 14,-10-22,-31-20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7:58.6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0 148,'395'-54,"-168"51,-202-1,-1-1,0-1,0-1,0-1,-1-2,2-1,25-15,-32 13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8:02.1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40,'57'-22,"187"14,-149 10,63-13,-66 13,-59 3,-11-3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8:10.0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230 198,'1'-8,"-1"0,0 0,0-1,-1 1,0 0,0 0,-1 0,0 0,0 0,-1 0,0 0,-1 1,1-1,-1 1,-1 0,1 0,-1 0,-1 1,1 0,-1 0,0 0,0 1,-1 0,0 0,-7-4,11 8,-1-1,1 1,-1-1,0 1,1 0,-1 1,0-1,0 1,0-1,0 1,0 0,1 0,-1 1,0-1,0 1,0 0,1 0,-1 0,0 1,1-1,-1 1,1 0,-1 0,1 0,0 0,0 1,0-1,0 1,0 0,1 0,-1 0,1 0,0 0,0 0,0 1,0-1,1 1,-1-1,1 1,0 0,0 0,0-1,0 5,0 17,0 1,2-1,1 1,1-1,1 0,1 0,1 0,1 0,8 17,-8-22,88 204,8 30,-67-137,-6 105,-31-24,-1-193,0 0,-1 0,1 1,-1-2,0 1,0 0,0 0,-1-1,0 0,0 0,0 0,0 0,-1 0,1-1,-1 0,0 0,0 0,0-1,0 0,0 0,-1 0,1 0,-1-1,1 0,-1 0,0 0,1-1,-1 0,0 0,1 0,-1-1,1 0,-1 0,0 0,1-1,0 0,-1 0,1 0,0-1,-16-3,16 6,0-1,0 0,0 0,0-1,0 1,0-1,0 0,0 0,1-1,-1 0,1 1,0-1,-1-1,2 1,-1-1,0 1,1-1,-1 0,1-1,0 1,0 0,1-1,-1 1,0-4,-3-69,6 52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8:02.9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0 456,'283'1,"-142"25,-124-25,-5 0</inkml:trace>
  <inkml:trace contextRef="#ctx0" brushRef="#br0" timeOffset="433.246">112 738,'15'-5,"14"-1,7 0,2 1,-1 1,-1 2,-3 1,-1 1,-2 0,-6-5,-2-1,-1 0,2 1,-8 2,-12 5,-6 4</inkml:trace>
  <inkml:trace contextRef="#ctx0" brushRef="#br0" timeOffset="3648.779">1298 568,'49'-229,"-44"203,2 1,0 0,2 0,1 1,1 0,1 1,1 0,1 1,1 1,1 0,0 1,2 0,13-11,-30 31,0-1,0 0,0 0,1 0,-1 1,0-1,0 1,0-1,0 1,1-1,-1 1,0 0,1-1,-1 1,0 0,0 0,1 0,-1 0,0 0,1 0,-1 1,0-1,1 0,-1 1,0-1,0 0,0 1,1 0,-1-1,0 1,0 0,0-1,0 1,0 0,0 0,0 0,0 0,-1 0,1 0,0 0,-1 0,1 1,0-1,-1 1,25 56,-25-56,56 181,-55-180,0-1,0 1,0-1,0 1,1-1,-1 0,0 0,1 1,0-1,-1 0,1 0,0-1,0 1,0 0,1-1,-1 1,0-1,0 0,1 1,-1-1,1 0,-1 0,1-1,-1 1,1-1,0 1,-1-1,1 0,0 0,-1 0,1 0,0 0,-1-1,1 1,0-1,-1 0,1 0,-1 0,1 0,-1 0,0 0,1-1,-1 1,0-1,0 1,0-1,0 0,0 0,-1 0,1-1,185-215,-187 216,1 1,0 0,0-1,0 1,1 0,-1 0,0 0,0 0,1 0,-1 0,0 0,1 0,-1 0,1 1,-1-1,1 1,-1-1,1 1,0-1,-1 1,1 0,0 0,-1 0,1 0,-1 0,1 0,0 0,-1 1,1-1,0 1,-1-1,1 1,-1-1,1 1,-1 0,0 0,1 0,-1 0,0 0,1 0,-1 0,0 0,0 0,0 1,0-1,0 0,0 1,0 0,6 12,-1 1,0-1,-1 1,-1 0,-1 1,0-1,0 1,-2-1,0 1,-1 0,-1 6,3 37,13-8,-3-33</inkml:trace>
  <inkml:trace contextRef="#ctx0" brushRef="#br0" timeOffset="4011.035">1016 738,'170'1,"0"-7,0-8,106-24,-71 9,-178 23,-23 5,0-1,0 1,0 0,0 1,0-1,0 1,0-1,1 1,-1 1,0-1,0 0,0 1,0 0,0 0,0 0,1 1,6 7</inkml:trace>
  <inkml:trace contextRef="#ctx0" brushRef="#br0" timeOffset="4800.799">1693 794,'-311'430,"277"-359,57-86,77-91,49-46,18 12,-167 139,1 0,-1 0,1 0,0 0,0 0,0 0,-1 1,1-1,0 0,0 0,0 1,0-1,1 0,-1 1,0-1,0 1,0-1,0 1,1 0,-1-1,0 1,0 0,0 0,1 0,-1 0,0 0,0 0,1 0,-1 1,0-1,0 0,0 1,1-1,-1 1,0-1,0 1,0-1,0 1,0 0,0 0,0-1,0 1,0 0,0 0,-1 0,1 0,0 0,-1 0,1 0,0 0,4 12,0 0,0 0,-2 0,1 0,-2 0,1 1,-2 0,0-1,-1 11,8 56,10-11,-18-68,-1 1,0-1,0 1,0-1,0 1,0-1,0 0,-1 0,1 1,0-1,-1 0,1 0,-1 0,1-1,-1 1,1 0,-1 0,1-1,-1 1,0-1,1 0,-1 1,0-1,0 0,1 0,-1 0,0 0,0 0,1 0,-1-1,0 1,1-1,-2 1,-2-1,-169-30,-13-11,169 35</inkml:trace>
  <inkml:trace contextRef="#ctx0" brushRef="#br0" timeOffset="5249.675">2314 89,'1'0,"1"-1,0 1,-1 0,1 0,0 0,-1 0,1 1,0-1,-1 0,1 1,0-1,-1 1,1-1,-1 1,1 0,-1-1,1 1,-1 0,0 0,1 0,-1 0,0 1,0-1,0 0,0 0,0 1,0-1,0 0,0 1,0-1,-1 1,1 0,-1-1,1 2,5 4,16 25,-1 1,-2 0,0 1,-3 1,-1 1,-1 0,-3 1,0 0,-3 1,-1 0,-2 0,-1 1,-2 0,-3-4,-2-1,-1 0,-2 0,-1 0,-1-1,-2 0,-2-1,-1 0,-1 0,-2-2,0 0,-13 15,5-14,-1-1,-1-1,-1-2,-2 0,-1-2,0-1,-2-2,-2 0,10-8</inkml:trace>
  <inkml:trace contextRef="#ctx0" brushRef="#br0" timeOffset="5749.053">1072 4,'-22'18,"0"1,2 1,0 1,1 1,1 1,1 0,1 1,1 1,2 1,0 0,2 0,0 1,2 1,1 0,2 0,0 0,2 1,1-1,2 1,1 18,8 21,3 0,3-1,3 0,3-2,3 0,2-1,14 21,-13-36,2-1,2-1,2-1,2-2,5 2,41 11,-59-50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8:12.6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66,'-9'19,"-9"7,0 3,-3 2,3-5</inkml:trace>
  <inkml:trace contextRef="#ctx0" brushRef="#br0" timeOffset="700.81">396 150,'15'60,"-3"-20,-2 0,-2 1,-2 1,1 25,-5-44,-2 1,0-1,-2 1,0-1,-1 0,-2 0,0 0,-2 0,0-1,-2 0,0 0,-1-1,-1-1,-2 0,0 0,0-1,-2 0,-7 5,-67 55,76-65</inkml:trace>
  <inkml:trace contextRef="#ctx0" brushRef="#br0" timeOffset="1732.992">735 37,'15'-6,"-6"1,0 1,0 0,1 0,0 1,0 0,0 1,0 0,0 0,0 1,0 1,1 0,-1 0,0 1,3 0,-12 0,1 0,0 0,0 0,-1 0,1 0,0 1,-1-1,1 0,-1 1,0-1,1 1,-1-1,0 1,0 0,0-1,0 1,0 0,0 0,-1 0,1 0,-1 0,1 0,-1 0,0 0,0 0,0 0,0 0,0 0,0 0,0 0,-1 0,1 0,-1 0,1 0,-2 1,-29 72,27-68,-14 25,13-26,0 1,1 0,0 0,0 0,0 0,1 1,0-1,1 1,0-1,0 1,1 0,-1 0,2 0,-1 0,1 0,1 4,0-10,0 1,1 0,-1-1,1 1,0-1,0 1,0-1,0 0,0 0,0 0,0 0,1 0,-1-1,1 1,0-1,-1 1,1-1,0 0,0 0,-1 0,1 0,0-1,0 1,0-1,0 0,0 0,1 0,84-6,-59-1,-4 0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8:11.4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281 71,'-75'-60,"72"58,1 1,0 0,-1 0,1 0,0 0,-1 0,1 0,-1 1,1-1,-1 1,0 0,1 0,-1 0,1 0,-1 0,0 0,1 1,-1-1,1 1,-1 0,1 0,-1 0,1 0,0 0,-1 0,1 1,0-1,0 1,0 0,0-1,0 1,1 0,-1 0,0 0,1 0,-1 0,1 1,0-1,0 0,0 1,0-1,0 1,0-1,1 1,-1-1,1 1,0 0,0-1,0 1,0 1,-1 21,0 1,2 0,1 0,1-1,2 1,0-1,2 0,0-1,2 1,0-1,4 3,22 71,50 117,-54-103,-4 11,8 48,-32-155,-1 0,-1 0,0 0,-2 0,1 0,-2 1,0-1,-1-1,0 1,-2 0,0-1,0 0,-1 0,-1 0,-1-1,0 0,-1 0,0-1,-1 0,0-1,-1 0,-1-1,0 0,0 0,-3 0,8-9,0 1,-1-1,1 0,-1-1,1 0,-1 0,1-1,-1 0,0 0,1 0,-1-1,1 0,-1-1,1 0,0 0,-1-1,1 1,0-2,1 1,-1-1,0 0,1 0,0-1,0 1,0-1,1-1,0 1,0-1,0 0,1 0,-1-1,2 1,-1-1,1 0,-1-2,-4-11</inkml:trace>
  <inkml:trace contextRef="#ctx0" brushRef="#br0" timeOffset="903.752">648 636,'20'90,"-8"-43,-2 1,-2 1,-3 0,-1 12,-5 11,5-170,87-288,-86 368,1 0,1 1,1 0,0 0,1 1,1 0,0 0,1 1,1 1,1 0,0 0,0 1,8-5,-19 17,-1 0,1-1,0 1,-1 0,1 0,0 0,-1 0,1 0,0 0,0 1,0-1,0 0,0 1,0 0,0-1,0 1,0 0,0 0,0 0,0 0,0 1,0-1,0 0,0 1,0 0,0-1,0 1,-1 0,1 0,0 0,0 0,-1 0,1 0,-1 1,1-1,-1 0,1 1,-1-1,0 1,0 0,1-1,-1 1,0 0,-1 0,1 0,0 1,22 95,-13-39,-5-34</inkml:trace>
  <inkml:trace contextRef="#ctx0" brushRef="#br0" timeOffset="2353.605">677 354,'-35'67,"2"1,4 2,2 0,4 3,17-57,0 0,2 0,0 0,1 1,0-1,1 1,1-1,1 1,0 0,2 0,-1-1,2 1,0-1,1 0,1 0,0 0,2 0,-1-1,2 0,0 0,1-1,0 0,1-1,0 0,1 0,1-1,0 0,1-1,1 0,9 1,0-1,1-1,0 0,1-2,0-1,0-2,0 0,1-1,1-2,0 0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8:18.6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 1,'-14'29,"-5"14,-4 4,2-5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8:17.1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107 194,'-19'19,"-11"11,-1 6,5-4</inkml:trace>
  <inkml:trace contextRef="#ctx0" brushRef="#br0" timeOffset="685.075">474 504,'-31'18,"1"2,0 1,2 1,0 2,2 0,1 2,-16 21,37-44,0 1,1-1,-1 1,1 0,0 0,0 0,0 0,1 0,0 1,-1-1,1 1,1 0,-1-1,1 1,0 0,0 0,0 0,1 0,0 0,0 0,0 0,0 0,1 0,0 0,0 0,0 0,1 0,-1-1,1 1,0-1,1 1,-1-1,1 1,1 0,1-1,1 0,-1 0,1-1,0 1,0-1,0-1,1 1,-1-1,0 0,1-1,0 1,-1-1,1-1,0 1,0-1,-1 0,1-1,0 1,0-1,-1-1,5-1,134-54,23-66,-154 112,-1-2,-1 1,0-2,-1 0,0 0,-1-1,-1 0,0 0,-1-1,-1-1,0 1,-2-1,0 0,1-4,3-14,-2 0,-1 0,-2 0,-1 0,-2-1,-1 1,-2-1,-2 1,-1-4,4 32,-1 0,0 1,0 0,0-1,0 1,-1 0,0 0,0 0,-1 1,0-1,0 1,0 0,-1 0,1 0,-1 1,0-1,-1 1,1 0,-1 1,1-1,-1 1,0 1,0-1,-1 1,1 0,0 0,-1 0,1 1,-1 0,0 1,1-1,-1 1,0 1,1-1,-1 1,0 0,1 0,0 1,-1 0,1 0,0 1,0 0,0 0,0 0,0 1,-1 1,-4 5,1 0,0 1,1 0,0 0,1 1,0 0,1 0,0 1,1 0,1 0,0 1,0 0,2-1,0 2,0-1,1 0,1 0,0 1,1-1,1 0,0 1,1-1,0 0,2 0,-1 0,5 8,8 13,2-2,1 0,2-2,1 0,1-1,1-1,2-2,1 0,1-2,5 2,-22-18,-5-3,1 0,-1 0,1-1,0 0,0-1,1 1,0-1,-1-1,1 1,0-1,1-1,-1 0,5 1,8-1</inkml:trace>
  <inkml:trace contextRef="#ctx0" brushRef="#br0" timeOffset="1247.687">1179 420,'-6'10,"1"1,-1-1,2 1,0 1,0-1,1 1,0-1,1 1,0 0,1 0,1 0,-1 0,2 0,0 0,0-1,1 1,1 0,0-1,3 10,-4-17,0-1,0 0,0 1,0-1,1 0,-1 0,1 0,0 0,0-1,0 1,0-1,0 1,0-1,1 0,-1 0,1-1,-1 1,1-1,0 0,0 0,-1 0,1 0,0-1,0 1,0-1,0 0,0 0,0-1,0 1,0-1,-1 0,1 0,0 0,0 0,-1-1,2 0,122-76,-28-42,-76 86,-23 33,0 0,0 0,0 1,0-1,1 0,-1 0,0 0,0 1,1-1,-1 0,1 0,-1 1,0-1,1 0,-1 1,1-1,0 1,-1-1,1 0,0 1,-1 0,1-1,0 1,-1-1,1 1,0 0,0-1,-1 1,1 0,0 0,0 0,0-1,0 1,-1 0,1 0,0 0,0 0,0 1,0-1,-1 0,1 0,0 0,0 1,0-1,-1 0,1 1,0-1,-1 1,1-1,0 0,-1 1,1 0,0-1,-1 1,1-1,-1 1,1 0,-1-1,1 1,-1 0,0 0,1-1,-1 1,0 0,0 0,11 56,16 190,-24-215,-2 0,-2 0,-1 0,-1-1,-2 1,-1-1,-1 0,-2 0,-11 25,8-30,-1-1,-1 0,-1-1,-1-1,-2-1,0 0,-1-1,-1-1,-12 9,30-26,0-1,-1 1,1-1,-1 0,0 0,0 0,0 0,0 0,0 0,0-1,0 1,-1-1,1 0,0 0,-1 0,1-1,-1 1,1-1,-1 0,1 0,-1 0,0 0,1-1,-1 1,1-1,0 0,-1 0,1 0,0-1,-1 1,1-1,0 0,0 0,0 0,1 0,-1 0,0 0,1-1,-1 1,1-1,0 0,0 0,0 0,0 0,1 0,-1-1,0-9,1 1,0-1,1 0,0 0,1 1,1-1,0 0,0 1,1 0,1-1,0 1,1 1,0-1,1 0,5-15,57-183,-57 179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8:16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314 557,'-20'1,"0"2,0 0,0 1,0 0,1 2,0 1,0 0,0 1,1 1,0 1,1 0,0 2,1 0,-1 2,12-9,2 1,-1 0,0 0,1 0,0 1,1-1,-1 1,1 0,1-1,-1 1,1 0,0 0,1 0,-1 0,1 0,1 0,0 0,0 0,0 0,0 0,1 0,0-1,1 1,0-1,0 1,0-1,1 0,-1 0,2-1,-1 1,0-1,1 0,0 0,1 0,-1-1,1 1,-1-1,1-1,0 1,1-1,-1 0,1-1,-1 1,1-1,0-1,0 1,-1-1,2 0,5-3,-1-1,1-1,-1 0,0-1,-1 0,1 0,-1-2,0 1,0-1,-1-1,0 0,0 0,-1-1,0 0,-1-1,0 0,0 0,-1-1,14-16,-2-1,0-1,-2-1,-2 0,-1-1,-1-1,-1 0,-2-1,-1 0,-2-1,-1 1,-2-1,-1 0,-2-1,-1 1,-2 0,-1 0,-2 0,-6-23,-37-40,46 95,0-1,0 1,0 0,0 0,0 0,-1 0,1 0,-1 0,1 1,-1-1,0 1,1 0,-1 0,0 0,0 0,0 0,0 0,0 1,0 0,0-1,0 1,0 0,0 1,0-1,0 0,0 1,0 0,0-1,0 1,1 0,-1 1,0-1,-2 2,-2 4,0 1,1 0,0 0,0 0,1 1,0 0,0 0,1 0,0 0,1 1,0 0,0-1,1 1,0 0,1 1,0-1,1 0,0 0,1 0,0 0,0 1,-1-4,0 24,1-1,1 1,2-1,1 1,1-1,2-1,1 1,1-1,1-1,2 0,1 0,1-2,12 17,9 13,62 72,-96-126,0-1,-1 0,1 1,0-1,1 0,-1 0,0 0,0 0,0-1,1 1,-1-1,0 1,0-1,1 0,-1 0,1 0,-1 0,0 0,1 0,-1-1,0 1,0-1,1 1,-1-1,0 0,0 0,0 0,0 0,0-1,0 1,0 0,0-1,0 0,-1 1,1-1,-1 0,1 0,-1 0,1-1,10-10</inkml:trace>
  <inkml:trace contextRef="#ctx0" brushRef="#br0" timeOffset="249.732">1105 529,'-24'39,"-18"21,-1 7,1-5,4-7,8-9,4-6,7-7,6-2,6-8</inkml:trace>
  <inkml:trace contextRef="#ctx0" brushRef="#br0" timeOffset="515.218">766 557,'10'10,"12"12,8 8,-2 3,0-4,-1-1,-4-2,-2-5,1-1,1 1,1-3,-3-1,0-2,1-4,-3-4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8:28.96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148 356,'22'10,"-1"0,2-1,-1-1,1-1,0-1,1-1,0-1,-1-2,1 0,0-1,0-1,0-2,0 0,0-2,-1 0,0-2,0 0,0-2,10-4,-17 6,0-1,-1-1,1 0,-2-1,1-1,-1 0,-1-1,1-1,-2 1,0-2,0 0,-2-1,1 0,-2 0,0-1,0 0,4-13,-8 13,-2 9,-1 0,1 0,-1 0,0 0,-1 0,1 0,-1-1,0 1,-1-1,0 1,0-1,0 1,-1 0,0-1,0 1,0 0,-1-1,0 1,0 0,-1-1,2 6,0 0,0 0,0 0,0 1,0-1,-1 0,1 1,0-1,0 0,0 1,-1-1,1 1,0 0,0-1,-1 1,1 0,0 0,-1 0,1 0,0 0,-1 0,1 0,0 1,-1-1,1 0,0 1,0-1,-1 1,1-1,0 1,0-1,0 1,0 0,0 0,0 0,0 0,0 0,0 0,0 0,0 0,0 0,1 0,-1 0,0 0,1 1,-34 52,18-9,2 0,2 1,1 1,3 0,2 0,2 1,2 12,-9 72,5-71,-3 0,-2-1,-3 0,-2-1,-3-1,-3-1,-2-1,-3 0,-30 46,40-77,0 1,-2-2,-1-1,-1 0,-1-2,-1 0,-3 0,19-15,-1 0,0-1,-1 0,1 0,-1-1,1 0,-1-1,-1 1,1-2,0 0,-1 0,1 0,-1-1,1-1,-1 0,1 0,-1 0,0-2,1 1,-1-1,1 0,0-1,0 0,-6-3,8 2,1-1,-1 0,1-1,0 1,0-1,1 0,-1-1,1 1,1-1,-1 0,1 0,0 0,1-1,0 1,0-1,1 0,-1 0,2 0,-1 0,1 0,1-1,-1 1,1 0,1 0,0 0,0-1,0 1,1 0,0 0,1 0,0 1,0-1,0 1,1-1,0 1,5-6,5-10,2 0,0 0,1 2,1 0,1 1,1 0,1 2,0 1,2 0,0 2,0 0,1 2,1 1,0 0,1 2,20-5,26-10,1 4,1 2,36-2,-52 16,-34 4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5:02.1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650 481,'-29'-7,"0"1,-1 2,0 1,0 1,0 1,0 2,0 1,-2 1,25-2,1 1,-1-1,1 1,0 1,0-1,0 1,0 0,0 0,1 1,-1-1,1 1,0 1,0-1,0 1,1 0,-1 0,1 0,1 0,-1 1,1 0,0-1,0 1,0 0,1 1,0-1,0 0,1 1,0-1,0 1,0-1,1 1,0 0,0 0,0-1,-1-1,1 1,1-1,-1 1,1-1,0 1,0-1,0 1,1-1,0 0,0 0,1 0,-1 0,1 0,0 0,0-1,1 1,-1-1,1 0,0 0,0 0,0-1,1 1,-1-1,1 0,0 0,0-1,0 1,0-1,0 0,0-1,1 1,-1-1,1 0,-1 0,1-1,-1 0,1 0,-1 0,1 0,0-1,22-7,0 0,-1-2,1 0,-2-2,0-2,-1 0,0-1,-1-2,0 0,-2-2,0 0,-1-2,14-18,35-29,-69 68,1 1,-1-1,1 1,-1-1,0 1,1 0,-1-1,0 1,0 0,1 0,-1 0,0 0,0 0,0 0,0 0,0 0,0 0,-1 0,1 1,0-1,-1 0,1 1,-1-1,1 0,-1 1,1-1,-1 1,0-1,0 1,0-1,0 1,0-1,0 0,0 1,0-1,-1 1,1-1,0 1,-1-1,0 1,2 7,-1-4,28 153,-26-152,0 0,0-1,0 1,1-1,0 0,0 1,1-1,-1-1,1 1,0 0,0-1,1 0,-1 0,1 0,0 0,0-1,0 0,1 0,-1 0,1-1,-1 0,1 0,0 0,6 0,39 1,-27-3</inkml:trace>
  <inkml:trace contextRef="#ctx0" brushRef="#br0" timeOffset="1005.684">1863 481,'-29'390,"31"-429,1 0,2 1,2-1,1 1,2 1,2 0,5-9,-10 27,-2 4,1 0,0 0,1 1,0 0,1 0,1 1,0 0,10-11,-18 22,0 1,0 0,0 0,0 0,0 0,0 0,0 0,0 0,1 0,-1 1,0-1,0 0,1 1,-1-1,1 1,-1-1,1 1,-1 0,0-1,1 1,-1 0,1 0,-1 0,1 0,-1 1,1-1,-1 0,1 1,-1-1,0 0,1 1,-1 0,0-1,1 1,-1 0,0 0,0 0,1-1,-1 1,0 0,0 1,0-1,0 0,-1 0,1 0,0 1,0 0,21 69,-21-25,-2-37,1 1,0 0,0-1,1 1,0-1,1 1,0-1,1 1,0-1,0 0,1 0,4 8,20 0,-16-17</inkml:trace>
  <inkml:trace contextRef="#ctx0" brushRef="#br0" timeOffset="1252.927">2456 735,'0'24,"5"-2,1-9,0-11,4-7,0-2</inkml:trace>
  <inkml:trace contextRef="#ctx0" brushRef="#br0" timeOffset="1521.516">2343 171</inkml:trace>
  <inkml:trace contextRef="#ctx0" brushRef="#br0" timeOffset="1918.746">2907 453,'-20'-3,"-1"1,1 1,-1 1,0 1,1 1,-1 1,1 0,-1 2,15-4,1 1,-1 0,1 0,-1 0,1 1,0-1,0 1,0 1,0-1,1 1,-1-1,1 2,0-1,0 0,0 1,1-1,-1 1,1 0,0 0,1 0,-1 1,1-1,0 1,1-1,-1 1,1 0,0-1,0 1,1 0,0 0,-2-1,1 0,0 0,1 0,-1 0,1 0,0 0,0 0,1 0,0 0,-1 0,2 0,-1 0,0 0,1 0,0-1,0 1,1-1,-1 1,1-1,0 0,0 0,0 0,1 0,-1-1,1 1,0-1,0 0,0 0,0-1,1 1,-1-1,1 0,-1 0,1 0,0 0,0-1,3 1,2-4,-1-1,0 1,0-1,0-1,0 1,-1-2,1 1,-1-1,0 0,0-1,-1 0,0 0,0-1,0 1,-1-2,0 1,0-1,-1 1,4-8,37-40,32 0,-76 54,1 0,-1 0,0 1,0-1,1 0,-1 1,1-1,-1 1,1 0,-1 0,0 0,1 0,-1 0,1 1,-1-1,1 1,-1-1,0 1,1 0,-1 0,0 0,0 0,0 0,0 1,0-1,0 1,0-1,0 1,0 0,-1-1,1 1,-1 0,1 0,-1 0,0 1,0-1,1 1,2 10,0 0,-1 0,-1 0,0 0,0 1,-1-1,-1 1,-1-1,0 1,-1 6,0 23,1 3,2 3,-2 0,-2 0,-2 0,-3-1,-1 1,-3-2,-15 39,17-59,-1-2,-2 1,-1-2,0 1,-2-2,-1 0,-2 0,17-20,0-1,-1 1,1-1,0 0,-1 0,1 0,-1 0,0-1,0 1,0-1,0 1,0-1,0 0,0 0,0 0,0-1,0 1,-1-1,1 0,0 0,0 0,-1 0,1 0,0-1,0 1,0-1,0 0,-1 0,1 0,1-1,-1 1,0-1,0 1,0-1,1 0,-1 0,1 0,-1-1,1 1,0 0,0-1,0 1,0-1,1 0,-1 0,1 0,-1 0,1 0,0 0,0 0,-4-15,0-1,1 0,1 0,1 0,0 0,2 0,0 0,1-1,1 1,1 0,1 1,0-1,1 0,1 1,1 0,1 1,0-1,1 1,1 1,1 0,0 0,1 1,0 1,6-5,4-2,-4 3</inkml:trace>
  <inkml:trace contextRef="#ctx0" brushRef="#br0" timeOffset="2117.468">3360 622,'-5'34,"-2"10</inkml:trace>
  <inkml:trace contextRef="#ctx0" brushRef="#br0" timeOffset="2271.283">3331 368,'0'0</inkml:trace>
  <inkml:trace contextRef="#ctx0" brushRef="#br0" timeOffset="2722.175">3811 453,'-23'24,"0"2,2 1,1 0,2 2,1 0,-14 30,8 30,23-86,0-1,0 1,0-1,0 1,1-1,-1 1,1-1,-1 0,1 1,0-1,0 0,0 0,0 0,0 1,1-1,-1 0,1-1,-1 1,1 0,0 0,0-1,0 1,0-1,0 1,0-1,0 0,0 0,0 0,1 0,-1 0,0 0,1-1,-1 1,0-1,1 1,9-2,-1 1,0-2,1 1,-1-1,0-1,0 0,0-1,-1 0,1 0,-1-1,0-1,-1 0,1 0,-1-1,0 0,0 0,-1-1,7-8,3-8,0-1,-2-1,0 0,-2-1,-1-1,-1 0,1-9,9-18,-2 11,-11 28,0 0,0 0,-2-1,0-1,-1 1,-1-1,0 0,-1 0,-2 0,1-1,-2 1,-1-1,0 1,-1-1,-1 1,-1-1,0 1,-2 0,0 0,3 14,0 0,0 1,0-1,0 1,-1-1,0 1,0 0,0 0,0 0,0 1,0-1,-1 1,1 0,-1 0,0 0,1 0,-1 0,0 1,0 0,0 0,0 0,-1 0,1 1,0-1,0 1,0 0,0 0,-1 1,1-1,0 1,0 0,0 0,0 0,0 1,0-1,0 1,-2 2,-9 3,1 0,0 2,0-1,0 2,1 0,1 1,0 0,0 0,-1 4,2-3,1 0,0 1,1 0,0 0,1 1,1 0,0 1,1 0,0 0,2 0,0 0,0 1,1 0,1-1,1 1,0 0,1 0,1 0,0 0,1 0,1-1,1 1,0-1,1 1,0-1,3 4,5 0,1 0,0 0,2-2,0 0,1 0,0-2,2 0,-1-1,2-1,0 0,0-2,1 0,1-2,0 0,0-2,0 0,1-1,0-1,0-2,1 0,-1-1,1-2,-1 0,3-2,6 2,-5-1</inkml:trace>
  <inkml:trace contextRef="#ctx0" brushRef="#br0" timeOffset="3573.141">5137 142,'0'514,"0"-514,5 47,-5-46,0 0,0 0,1-1,-1 1,1 0,-1-1,0 1,1 0,0-1,-1 1,1-1,-1 1,1-1,-1 1,1-1,0 1,0-1,-1 1,1-1,0 0,-1 0,1 1,0-1,0 0,0 0,-1 0,1 0,0 0,0 0,0 0,-1 0,1 0,0 0,0 0,-1-1,1 1,0 0,0 0,-1-1,1 1,0-1,-1 1,1 0,0-1,-1 1,1-1,-1 0,1 1,-1-1,1 1,-1-1,1 0,-1 1,0-1,1 0,81-76,-52 47,0 2,2 1,1 2,1 1,8-3,-27 17,0 2,1 0,0 1,0 0,0 1,1 1,0 1,0 0,0 1,4 1,-18 2,0 0,0 0,0 1,-1-1,1 1,0 0,-1 0,1 0,0 0,-1 0,1 1,-1-1,0 1,1 0,-1-1,0 1,0 0,0 0,0 1,0-1,-1 0,1 1,-1-1,1 1,-1-1,0 1,0-1,0 1,0 0,-1 0,1-1,-1 1,0 0,0 0,0 2,1 3,-1 1,-1-1,0 0,0 0,0 1,-1-1,-1 0,1 0,-1-1,0 1,-1-1,-1 2,-7 9,-1-1,-1 0,0-1,-1-1,-1 0,0-1,-1 0,-1-2,0 0,-1-1,0-1,0-1,-1 0,-1-2,1 0,-1-1,-4 0,-86 14,93-23</inkml:trace>
  <inkml:trace contextRef="#ctx0" brushRef="#br0" timeOffset="3903.861">5899 509,'-5'12,"-1"-1,0 0,1 1,0 0,0 1,1-1,1 1,0 0,1-1,1 1,0 0,0 0,1 0,1 0,0 0,2 6,-2-17,0 1,0-1,0 1,0-1,1 0,-1 0,1 0,-1 0,1 0,0 0,0 0,0-1,0 1,0 0,0-1,0 0,1 1,-1-1,0 0,1 0,-1-1,1 1,-1 0,1-1,-1 0,1 1,-1-1,1 0,0 0,-1 0,1-1,-1 1,1-1,-1 1,1-1,-1 0,1 0,0 0,84-56,-82 52,-1 0,1 0,-1 0,0-1,-1 1,1-1,-1 0,-1 0,1 0,-1 0,0-1,0 1,0-1,-1 1,0-1,-1 0,0 1,1-1,-2 0,1 1,-1-1,0 1,-1-1,1 1,-1-1,-1 1,1 0,-1 0,0 0,0 0,-1 0,0 1,0 0,0 0,-1 0,1 0,-1 0,0 1,-1 0,1 0,-1 1,0-1,0 1,-18-4</inkml:trace>
  <inkml:trace contextRef="#ctx0" brushRef="#br0" timeOffset="8756.687">6520 509,'-6'2,"1"0,-1 1,1-1,-1 1,1 0,0 0,0 1,0 0,0 0,1 0,0 0,0 0,0 1,-2 3,5-7,-5 5,0-1,1 1,0 0,0 0,1 0,0 1,0 0,0 0,1 0,0 0,0 0,1 0,0 1,0 0,0-1,1 1,1 0,-1 0,1-1,1 1,-1 0,1 0,1-1,-1 1,1-1,1 3,-1-8,0 0,-1 0,1 0,0 0,0 0,1-1,-1 1,0-1,0 1,1-1,-1 0,1 0,-1 0,1 0,0-1,-1 1,1-1,0 1,-1-1,1 0,0 0,-1 0,1 0,0-1,-1 1,1-1,0 1,-1-1,1 0,-1 0,1 0,-1-1,1 1,1-2,75-60,-48 22,0 0,-3-2,-2-1,-2-1,-1-1,3-16,-19 46,-1 1,0-1,-2 0,0 0,0 0,-2 0,0-1,-1 1,0-1,-2 1,0-1,0 1,-2-1,-1-2,4 16,-1 0,0 0,0 1,-1-1,1 0,-1 1,1-1,-1 1,0 0,0-1,0 1,0 0,0 0,0 0,-1 0,1 1,-1-1,1 1,-1-1,1 1,-1 0,0 0,0 0,0 0,1 1,-1-1,0 1,0 0,0 0,0 0,0 0,0 0,0 0,-1 1,-4 1,1 0,-1 1,1 0,-1 0,1 1,0 0,0 0,0 0,1 1,0 0,0 1,-1 0,0-1,1 1,0 0,0 0,0 0,1 1,0 0,0 0,1 0,0 0,0 1,1 0,-1 0,2 0,-1 0,1 0,1 0,-1 1,1-1,1 1,0-1,0 1,0-1,1 1,0-1,1 0,0 1,0-1,1 0,0 0,1 0,-1-1,4 5,13 13,0-1,2-1,0-1,2-1,12 9,6 5,72 47,-76-67,-18-11</inkml:trace>
  <inkml:trace contextRef="#ctx0" brushRef="#br0" timeOffset="9607.845">7057 425,'-18'107,"18"-104,0 1,0-1,0 1,0 0,1-1,0 1,-1-1,1 1,0-1,1 0,-1 1,0-1,1 0,0 0,0 0,0 0,0 0,0 0,1 0,-1-1,1 0,0 1,-1-1,1 0,0 0,0 0,1-1,-1 1,0-1,1 1,-1-1,0 0,1-1,0 1,-1-1,1 1,-1-1,1 0,-1 0,1 0,0-1,-1 0,1 1,-1-1,0 0,4-2,3-3,-1-1,1 0,-1 0,-1-1,1 0,-1-1,-1 1,1-2,-2 1,6-10,9-10,-6 8,-13 16,0 1,0-1,1 1,0 0,0 0,0 0,0 0,0 1,1-1,0 1,-1 0,1 0,1 0,-1 1,0-1,1 1,-1 0,1 0,-1 1,4-1,-5 4,0 0,0 1,0 0,-1 0,1-1,-1 2,1-1,-1 0,0 0,0 1,-1-1,1 1,-1 0,1-1,-1 1,0 0,-1 0,1 0,-1-1,1 1,-1 0,0 0,-1 0,1 0,-1 0,0 3,1-1,-2 106,11 144,-3-225,-2 0,-1 0,-2 0,-1 0,-1 1,-1-1,-2 0,-2-1,-4 14,3-20,6-16,0-1,0 1,-1-1,0 0,0 0,-1 0,0 0,0-1,-1 1,0-1,0 1,0-1,-1-1,0 1,0-1,0 1,-1-2,0 1,0 0,0-1,-1 0,5-4,-1 1,0-1,1 0,-1 0,0 0,1 0,-1 0,1 0,-1-1,0 1,1-1,-1 0,1 0,-1 0,1 0,0 0,-1 0,1-1,0 1,0-1,0 0,0 1,0-1,0 0,0 0,1 0,-1-1,1 1,-1 0,1 0,0-1,0 1,0-1,0 1,1-1,-1 1,1-1,-1 0,1 0,-9-109,12 92,1 0,0 1,2-1,0 1,1 0,1 0,1 1,1 0,0 1,1 0,1 0,1 1,0 1,1 0,0 1,2 1,-1 0,2 1,-1 0,2 2,-1 0,1 1,8-3,54-13,-62 18</inkml:trace>
  <inkml:trace contextRef="#ctx0" brushRef="#br0" timeOffset="41698.776">4488 1752,'-220'105,"215"-102,1-2,-1 1,1 0,0 0,0 1,1-1,-1 1,0 0,1 0,0 0,0 0,0 1,0-1,0 1,1 0,-1 0,1 0,0 0,0 0,-1 4,5-5,0-1,0 1,0-1,0 0,0 0,0 0,1 0,-1-1,1 1,-1 0,1-1,0 0,-1 0,1 1,0-2,0 1,0 0,0-1,0 1,0-1,0 0,0 0,0 0,1 0,10 2,2 1,94 31,-106-33,-1 1,0 0,0 0,-1 0,1 0,0 0,-1 1,1-1,-1 1,0 0,1 0,-2-1,1 1,0 1,0-1,-1 0,0 0,0 1,0-1,0 0,0 1,-1-1,1 1,-1-1,0 1,0 0,0-1,-1 1,1-1,-1 2,-5 8,0 0,-1-1,0 0,-1-1,0 0,-1 0,0-1,0 0,-1 0,-1-1,0 0,0-1,0 0,-1-1,0 0,-1-1,0-1,-1 1,-33 5,46-11,0 0,0 0,1 0,-1 0,0 0,1 0,-1 0,0 0,1 0,-1 0,0 0,0-1,1 1,-1 0,1-1,-1 1,0 0,1-1,-1 1,1 0,-1-1,1 1,-1-1,1 1,-1-1,1 0,-1 1,1-1,0 1,-1-1,1 0,0 1,0-1,-1 0,1 1,0-1,0 0,0 1,0-1,0 0,0 0,0 1,0-1,0 0,0 1,0-1,1 0,-1 1,0-1,0 0,1 1,-1-1,0 0,1 1,-1-1,1 1,-1-1,1 1,-1-1,1 1,-1-1,1 1,-1 0,1-1,0 1,11-15,2 2</inkml:trace>
  <inkml:trace contextRef="#ctx0" brushRef="#br0" timeOffset="42048.498">5025 1441,'-30'65,"3"2,2 0,4 1,-5 38,10-45,-2 0,-3-1,-2-1,-8 8,-8 10,43-71,1-12</inkml:trace>
  <inkml:trace contextRef="#ctx0" brushRef="#br0" timeOffset="42319.674">4629 1864,'38'0,"33"0,8 0,0 0,-7 0,-13 0,-10 0,-10 0,-6 0,-4 0,-2 0,-1 0,-5 0</inkml:trace>
  <inkml:trace contextRef="#ctx0" brushRef="#br0" timeOffset="42667.808">5279 1893,'15'11,"2"-1,-1-1,2 0,-1-1,1-1,0 0,1-1,-1-1,1-1,0-1,3-1,-16-1,0-1,0-1,0 1,0-1,0 0,0-1,0 1,0-1,0 0,-1-1,1 1,-1-1,0 0,0 0,0-1,0 0,0 0,-1 0,1 0,-1-1,0 1,-1-1,1 0,-1 0,0-1,0 1,-1-1,1 1,-1-1,-1 0,1 0,-1 0,0 0,0 0,-1 0,1 0,-1 0,-1 0,1 0,-1 0,0 0,-1 0,0-3,1 7,-1-1,0 0,1 0,-1 1,0-1,0 1,-1-1,1 1,0 0,-1 0,1 0,-1 0,0 1,0-1,1 1,-1-1,0 1,0 0,0 0,-1 0,1 1,0-1,0 1,0-1,-1 1,1 0,0 1,0-1,0 0,-1 1,-1 0,-95 40,86-33,0 1,0 0,1 0,0 2,1-1,0 2,0-1,2 2,-1-1,1 2,1-1,1 1,0 1,0-1,2 1,0 1,0-1,2 1,0 0,1 0,-2 14,6-25,0 0,0 0,0-1,0 1,1 0,-1-1,1 1,0-1,1 1,-1-1,1 0,0 0,0 0,0-1,1 1,-1-1,1 0,0 1,0-2,0 1,0 0,0-1,1 0,-1 0,1 0,-1 0,1-1,0 0,-1 0,1 0,12 2,-1 0,1-2,-1 0,1-1,-1 0,1-1,0-1,5-2,9-2,-3 0</inkml:trace>
  <inkml:trace contextRef="#ctx0" brushRef="#br0" timeOffset="43195.978">5814 2090,'1'0,"-1"-1,1 1,0 0,-1 0,1 0,0 0,-1 0,1 0,0 0,0 0,-1 0,1 0,0 0,-1 0,1 0,0 0,-1 1,1-1,0 0,-1 0,1 1,0-1,-1 1,1-1,-1 1,1-1,-1 0,1 1,-1 0,1-1,-1 1,1-1,-1 1,0 0,1-1,-1 1,0-1,0 1,0 0,1 0,-1-1,0 1,0 0,0-1,0 1,0 0,0-1,0 1,0 0,0 0,-1-1,1 1,0 0,0-1,-1 1,1 0,0-1,-1 1,1-1,-1 1,1-1,104-113,-74 72,-21 26,1 1,0 0,1 1,0 0,1 1,0 0,1 1,0 0,1 1,0 0,1 1,0 1,14-5,-28 12,0 0,1 1,-1-1,1 1,-1-1,0 1,1 0,-1-1,1 1,-1 0,1 0,-1 0,1 0,-1 0,1 0,-1 1,1-1,-1 0,0 1,1-1,-1 1,0 0,1-1,-1 1,0 0,1 0,-1 0,0 0,0 0,0 0,0 0,0 0,0 0,0 0,-1 1,1-1,0 0,-1 1,1-1,-1 0,1 1,-1-1,1 1,-1-1,0 1,0-1,0 1,-9 72,9-74,-4 11,1-1,1 0,0 1,0 0,1-1,0 1,1 0,0 0,1-1,0 1,1 1,-1-10,-1 0,1-1,0 1,0-1,0 1,0-1,0 1,0-1,1 0,-1 0,0 1,1-1,-1 0,1 0,-1 0,1 0,0-1,-1 1,1 0,0-1,-1 1,1-1,0 1,0-1,-1 0,1 0,0 0,0 0,0 0,-1 0,1-1,0 1,0 0,-1-1,1 1,0-1,1-1,66-32,-63 30,139-91,-144 94,0 0,1 0,-1 0,0 1,0-1,0 0,1 1,-1-1,0 1,1-1,-1 1,0 0,1 0,-1-1,0 1,1 0,-1 0,1 0,-1 1,0-1,1 0,-1 0,0 1,1-1,-1 1,0-1,0 1,1 0,-1-1,0 1,0 0,0 0,0 0,0 0,0 0,0 0,0 0,0 0,0 0,-1 0,1 0,0 1,-1-1,1 0,-1 0,1 1,-1-1,0 0,0 1,1-1,-1 1,0-1,0 0,0 1,-1 0,-7 48,5-45,1 0,0 1,0-1,1 0,0 1,0-1,0 1,1-1,-1 1,1-1,1 1,-1-1,1 1,0-1,0 0,0 1,1-1,0 0,0 0,0 0,1 0,0 0,0 0,0-1,0 1,3 1,10 3</inkml:trace>
  <inkml:trace contextRef="#ctx0" brushRef="#br0" timeOffset="44418.763">7564 1836,'6'15,"-1"-1,-1 1,0 0,-1 1,-1-1,0 0,-1 1,-1 5,0-7,0-1,1 1,0-1,1 1,1-1,0 0,1 0,0 0,1-1,1 1,1 1,-5-11,-1-1,1 0,0 0,0 0,0 0,0 0,0-1,1 1,-1-1,0 1,1-1,-1 0,1 0,-1 0,1 0,0 0,0-1,-1 1,1-1,0 1,0-1,-1 0,1 0,0-1,0 1,-1-1,1 1,0-1,-1 0,1 0,0 0,-1 0,1 0,-1-1,0 1,1-1,-1 1,0-1,0 0,0 0,0 0,0 0,-1 0,1-1,-1 1,1 0,-1-1,0 1,0-1,0 1,0-2,6-6,-1-1,0 1,-1-1,0-1,-1 1,0 0,-1-1,0 0,-1 0,0 0,-1 0,-1 0,0 0,0 0,-1-1,0 1,-1 0,-1 1,0-1,-1 0,0 1,0 0,-1 0,-1 0,0 0,0 1,-1 0,-1 0,7 7,0 1,-1 0,1 0,-1 1,1-1,-1 0,0 0,0 1,1-1,-1 1,0-1,-1 1,1 0,0 0,0 0,0 0,-1 0,1 1,0-1,-1 1,1-1,-1 1,1 0,0 0,-1 0,1 0,-1 0,1 1,2 0,0 1,0-1,0 1,0-1,0 1,1-1,-1 1,1-1,-1 0,1 1,-1-1,1 1,0-1,0 0,-1 0,1 1,0-1,0 0,0 0,1 0,-1 0,0 0,0 0,0-1,1 1,-1 0,0-1,1 1,-1-1,1 1,-1-1,1 1,-1-1,1 0,-1 0,0 0,1 0,12 0,0-1,0 0,0-1,0-1,0 0,0-1,-1 0,0-1,0-1,0 0,-1 0,1-2,-2 1,2-2,19-15,0 0,-1-3,-2 0,-1-2,-1-1,-1-1,-2-1,-1-2,-2 0,10-23,-7 12,-23 45,0 1,0-1,0 1,0-1,0 1,0-1,0 1,-1-1,1 1,0 0,0-1,-1 1,1 0,0 0,-1 0,1-1,-1 1,1 0,-1 0,1 0,-1 0,0 0,1 0,-1 0,0 0,0 0,0 0,0 0,1 0,-2 0,1 0,0 0,0 0,0 0,0 0,-1 0,1 0,0 0,-1 0,1 0,-1 0,1 0,-1 0,1 1,24 383,-27-242,-7-1,-5 0,-11 22,11-61,2-6,-4-1,-5-1,-32 92,52-181,1-1,-1 1,1 0,-2-1,1 1,-1-1,1 0,-1 0,-1 0,1 0,-1-1,0 1,0-1,0 0,0 0,-1 0,0-1,0 1,0-1,0-1,0 1,0-1,-1 1,-1-1,4-4,0 0,-1 0,1 0,0 0,1-1,-1 0,0 1,1-1,-1 0,1 0,0 0,0 0,0-1,1 1,-1-1,1 1,0-1,0 1,0-1,0 0,0 1,1-1,0 0,0 0,0 1,0-1,0 0,1 0,0 0,-1 1,2-32,1 0,2 1,1 0,2 0,1 0,2 1,12-26,-8 18,-2 6,2 2,1 0,2 1,1 1,9-11,0 5</inkml:trace>
  <inkml:trace contextRef="#ctx0" brushRef="#br0" timeOffset="86062.808">227 1328,'5'10,"6"12,1 8,4 3,-1 1,1-1,-1 0,1-7,-2-7</inkml:trace>
  <inkml:trace contextRef="#ctx0" brushRef="#br0" timeOffset="86278.57">481 1130,'4'38,"8"23,0 6,4-9,-1-10,1-12,3-8,4-9,2-7,1-6,-3-4</inkml:trace>
  <inkml:trace contextRef="#ctx0" brushRef="#br0" timeOffset="39231.852">1045 1949,'0'-3,"-1"-1,1 0,-1 1,0-1,0 0,0 1,0 0,-1-1,0 1,1 0,-1 0,0-1,0 2,-1-1,1 0,-1 0,1 1,-1-1,0 1,0 0,0 0,0 0,-1 0,1 0,0 1,-1 0,1-1,-1 1,1 1,-1-1,-4-1,0 0,0 0,-1 1,1 1,0-1,-1 1,1 1,0-1,0 2,-1-1,1 1,0 0,-1 1,-10 5,0 1,1 0,0 2,1 0,0 1,0 1,1 0,-13 15,22-17,0 0,1 1,0-1,1 1,0 0,0 1,2-1,0 1,0 0,1 0,0 0,1 0,1 0,0 3,0-10,-1-1,1 1,1-1,-1 1,0-1,1 1,0-1,1 0,-1 1,1-1,0 0,0 0,1 0,-1 0,1 0,0-1,1 1,-1-1,1 0,-1 0,1 0,1-1,-1 1,0-1,1 0,0 0,0 0,-1-1,2 0,-1 0,0 0,4 1,9-3,0-1,0 0,-1-1,1-1,-1 0,0-2,0 0,0-1,-1 0,0-1,0-1,0-1,-1 0,-1-1,1-1,-2 0,1-1,-2 0,5-6,16-10,129-127,-162 154,1 0,-1 0,0 0,1 0,-1-1,1 1,-1 0,1 0,0 0,-1 0,1 0,0 0,0 1,0-1,0 0,0 0,0 0,0 1,0-1,0 1,0-1,0 0,0 1,0 0,0-1,0 1,1 0,-1 0,0-1,0 1,1 0,-1 0,0 0,0 1,0-1,1 0,-1 0,0 1,0-1,0 0,0 1,0-1,0 1,0 0,0-1,0 1,0 0,0 0,0-1,0 1,0 0,0 1,18 71,-17-58,2 1,-1-1,2 1,0-1,1 0,1-1,0 0,1 0,0 0,1-1,5 5,-4-8,1-1,1 0,-1-1,1-1,1 0,-1 0,1-1,1-1,12 4,15 7,-23-8</inkml:trace>
  <inkml:trace contextRef="#ctx0" brushRef="#br0" timeOffset="40213.341">2993 1864,'-16'-5,"-1"0,1 1,-1 1,0 0,0 2,0 0,0 1,0 0,0 1,1 1,-1 1,0 0,1 2,-1 0,-5 3,20-7,0 0,-1 0,1 0,0 1,1-1,-1 0,0 1,0 0,1-1,-1 1,1 0,-1 0,1 0,0 0,0 0,0 0,0 1,0-1,0 0,0 0,1 1,-1-1,1 0,0 1,0-1,0 0,0 1,0-1,0 1,1-1,-1 0,1 1,-1-1,1 0,0 0,0 1,0-1,56 76,-49-69,13 14,-16-20,0 0,-1 0,0 0,0 1,0 0,0 0,0 0,-1 0,1 0,-1 1,-1-1,1 1,0 0,-1 0,0 0,0 0,-1 0,0 1,1-1,-2 0,1 1,-1-1,1 1,-2-1,1 0,0 1,-1-1,0 1,0-1,-1 0,-1 5,-6-2,0 0,0 0,-1-1,0 0,0-1,-1 0,0-1,0 0,0-1,0 0,-1 0,1-2,-1 1,-10 0,-18 7,33-9,4 1,-1 0,1-1,-1 0,0 0,1 0,-1 0,0 0,1-1,-1 0,0 0,0 0,1 0,-1 0,0-1,0 1,1-1,-1 0,0-1,1 1,-1 0,1-1,0 0,3 0,0 0,0 1,0-1,1 0,-1 0,0 0,1 0,0 1,-1-1,1 0,0 0,0 1,0-1,0 1,0-1,1 1,-1-1,0 1,1 0,-1-1,0 1,1 0,0 0,-1 0,1 0,0 1,0-1,-2 1,20-13</inkml:trace>
  <inkml:trace contextRef="#ctx0" brushRef="#br0" timeOffset="41229.644">3303 1920,'-42'230,"42"-226,0 0,1 0,-1-1,0 1,1 0,0 0,0-1,0 1,1-1,-1 1,1-1,0 1,0-1,0 0,0 0,0 0,1 0,-1 0,1-1,0 1,0-1,0 1,0-1,0 0,0-1,1 1,-1 0,1-1,-1 0,1 0,0 0,-1 0,1 0,0-1,0 0,-1 1,1-1,0-1,0 1,0-1,-1 1,1-1,0 0,-1 0,2-1,17-8,-1 0,-1-2,0 0,-1-1,0-1,-1 0,0-2,-1 0,-1-1,-1 0,0-2,1-2,86-90,-101 111,-1-1,0-1,0 1,1 0,-1 0,1 0,-1 0,1 0,-1 0,1 0,0 0,-1 0,1 1,0-1,0 0,0 0,0 1,-1-1,1 0,0 1,0-1,0 1,0-1,1 1,-1-1,0 1,0 0,0 0,0-1,0 1,0 0,0 0,1 0,-1 0,0 1,0-1,0 0,0 0,0 1,0-1,0 0,1 1,-1-1,0 1,-1 0,1-1,0 1,0 0,0-1,0 1,0 0,-1 0,1 0,0 0,0 0,-16 193,26-51,-13-7,-5-74,-22 107,2-26,25-123,-1-1,-1 0,0 0,-2 0,0-1,-1 0,-5 9,9-21,0 0,0 0,-1 0,0-1,0 0,0 1,-1-2,1 1,-1 0,-1-1,1 0,0 0,-1 0,0-1,0 0,0 0,0-1,0 1,-1-1,1-1,-1 1,1-1,-2 0,5-1,0 0,-1 0,1 0,0-1,-1 1,1-1,0 0,-1 0,1 0,0 0,0 0,0-1,0 1,0-1,0 0,1 0,-1 0,1 0,-1-1,1 1,0-1,-1 1,2-1,-1 0,0 0,0 0,1 0,0 0,-1 0,1 0,0-1,1 1,-1 0,0-2,-7-118,8 119,1-7,1 1,0 0,1-1,0 1,0 0,1 1,1-1,-1 1,1-1,1 1,0 1,0-1,1 1,0 0,0 1,1 0,0 0,0 0,1 1,-1 0,2 1,-1 0,0 0,2 1,256-143,-219 93,-38 35</inkml:trace>
  <inkml:trace contextRef="#ctx0" brushRef="#br0" timeOffset="108148.368">1 3614,'16'95,"26"236,-45-78,3-253,0-1,-1 1,1-1,0 1,-1 0,1-1,-1 1,1 0,-1-1,1 1,-1 0,1-1,-1 1,1 0,-1 0,0 0,1 0,-1 0,1 0,-1-1,1 1,-1 0,1 1,-1-1,0 0,1 0,-1 0,1 0,-1 0,1 0,-1 1,1-1,-1 0,1 1,-1-1,1 0,-1 1,1-1,-1 0,1 1,0-1,-1 1,1-1,-2-28,1-1,2 1,1-1,1 1,2 0,0 0,2 0,1 1,2 0,0 1,1 0,7-9,11-27,3 2,3 1,2 2,3 1,2 2,2 2,26-21,-57 60,0 1,0 0,1 1,0 0,1 1,1 1,-1 1,1 0,1 1,-1 0,6 0,-20 7,-1 0,1-1,0 1,0 0,0 0,0 0,0 0,0 0,0 0,0 1,-1-1,1 1,0-1,0 1,0 0,-1 0,1-1,0 1,-1 1,1-1,-1 0,1 0,-1 0,1 1,-1-1,0 1,0-1,0 1,0-1,0 1,0 0,0 0,0-1,-1 1,1 0,-1 0,1 0,-1 0,0-1,0 1,0 0,0 1,-9 83,-2-59,-2-1,-1 0,-1 0,0-2,-2 0,-6 4,-13 23,-104 111,138-159,0 0,-1-1,1 1,-1-1,1 0,-1 0,0 0,0 0,0 0,0-1,0 1,0-1,0 0,-1 0,1 0,0 0,-1 0,1-1,-1 0,1 0,0 0,-1 0,1 0,-1 0,1-1,0 0,-1 0,1 0,0 0,0 0,-1-1,1 1,0-1,0 0,1 0,-1 0,0 0,1-1,-1 1,1 0,-1-2,-4-13</inkml:trace>
  <inkml:trace contextRef="#ctx0" brushRef="#br0" timeOffset="108803.572">650 3755,'11'4,"-1"0,1-1,-1-1,1 1,0-2,0 1,0-2,0 1,1-2,-1 1,0-1,0-1,0 0,-1-1,1 0,-1 0,1-2,11-4,-1-2,-1 0,0-1,0-2,-1 1,-1-2,-1-1,0 0,-1-1,13-17,102-155,-129 183,1 0,0 0,-1 0,-1 0,1-1,-1 1,0-1,0 1,0-1,-1 1,0-1,-1 1,1-1,-2-2,1 6,1 1,-1-1,0 1,1-1,-1 1,-1-1,1 1,0 0,0 0,-1-1,1 1,-1 0,0 0,0 1,0-1,0 0,0 1,0-1,0 1,0-1,-1 1,1 0,0 0,-1 0,1 0,-1 1,1-1,-1 1,0-1,1 1,-1 0,1 0,-1 0,0 0,1 1,-3-1,-8 4,0 0,0 1,1 1,-1 0,1 0,0 1,1 1,0 0,0 0,0 1,1 0,1 1,-4 5,12-14,-1 0,0 0,1 0,-1 0,1 0,0 1,0-1,-1 1,1-1,0 1,0-1,0 1,0 0,1 0,-1-1,0 1,1 0,-1 0,1 0,-1-1,1 1,0 0,0 0,0 0,0 0,0 0,1 0,-1 0,0-1,1 1,0 0,-1 0,1 0,0-1,0 1,0 0,0-1,0 1,0-1,0 1,1-1,-1 0,0 1,1-1,-1 0,1 0,-1 0,1 0,0 0,0 0,-1-1,1 1,0-1,0 1,14 3,-1 0,1-1,0-1,0-1,1 0,-1-1,0 0,7-3,58 2,-77 2,-1-1,1 0,0 1,0 0,-1 0,1 0,-1 0,1 1,-1-1,1 1,-1 0,0 0,0 0,0 0,0 1,0-1,0 1,-1 0,1 0,-1 0,0 0,0 0,0 0,0 0,0 1,-1-1,1 1,-1 0,0-1,0 1,-1 0,1-1,-1 1,0 0,0 0,0 0,0-1,-1 1,1 0,-1 0,-73 210,72-212,1 0,0 0,0 0,0 0,0 0,0 1,0-1,0 0,1 0,-1 1,1-1,-1 0,1 1,0-1,0 0,0 1,0-1,1 0,-1 1,1-1,-1 0,1 0,0 1,0-1,0 0,0 0,0 0,0 0,1 0,-1 0,1 0,-1-1,1 1,0 0,-1-1,1 1,0-1,0 0,0 0,0 0,1 0,14 0</inkml:trace>
  <inkml:trace contextRef="#ctx0" brushRef="#br0" timeOffset="109223.955">1581 3642,'36'-2,"-1"-2,1-1,-1-2,-1-2,28-10,-41 13,-2-1,1-1,-1-1,0-1,-1 0,13-10,-26 16,0 1,0-1,-1 0,1 0,-1 0,0-1,-1 1,1-1,-1 0,0 0,0 0,0 0,-1-1,1 1,-2-1,1 0,0 1,-1-1,0 0,-1 0,1 0,-1 0,0 0,0 0,-2-5,1 6,-1 0,0 1,0-1,0 1,0-1,-1 1,0 0,0 0,0 0,0 0,-1 0,0 1,1 0,-1-1,0 1,-1 1,1-1,0 1,-1-1,0 1,1 1,-1-1,0 1,0-1,0 1,0 1,0-1,0 1,0 0,0 0,0 0,0 1,0 0,0 0,0 0,0 0,1 1,-1 0,-1 1,-13 6,1 0,1 2,-1 0,2 1,0 1,0 1,1 0,1 1,0 0,1 1,1 1,1 0,0 0,1 1,-5 14,10-26,2 0,-1 1,1-1,0 1,0 0,1 0,0 0,0 0,0 0,1 1,1-1,-1 0,1 1,0-1,0 1,1-1,0 0,1 0,0 1,0-1,0 0,1 0,0-1,0 1,0-1,1 1,0-1,1 0,-1 0,1-1,0 1,1-1,-1 0,1-1,0 1,0-1,0 0,3 0,7 0,1-1,-1-1,1 0,0-1,0-1,-1 0,1-2,0 0,-1-1,1 0,-1-1,0-1,0-1,10-5,-1 1</inkml:trace>
  <inkml:trace contextRef="#ctx0" brushRef="#br0" timeOffset="109638.587">2259 3332,'17'90,"-5"161,18-142,-29-107,0-1,-1 0,1 0,0 1,0-1,0 0,0 0,0 0,0 0,0 0,0 0,0 0,0 0,0 0,1-1,-1 1,0 0,1-1,-1 1,1-1,-1 0,0 1,1-1,-1 0,1 0,-1 0,1 0,-1 0,1 0,-1 0,1-1,-1 1,0 0,1-1,-1 1,0-1,1 0,-1 1,0-1,1 0,-1 0,0 0,0 0,0 0,0 0,0 0,0 0,0 0,0 0,44-65,-44 65,109-270,-62 134,-41 119</inkml:trace>
  <inkml:trace contextRef="#ctx0" brushRef="#br0" timeOffset="109888.589">2767 3614</inkml:trace>
  <inkml:trace contextRef="#ctx0" brushRef="#br0" timeOffset="110054.511">2823 3134,'-10'15,"-2"9,0 5,2-2</inkml:trace>
  <inkml:trace contextRef="#ctx0" brushRef="#br0" timeOffset="110372.935">3133 3304,'-17'22,"0"1,1 0,2 1,0 1,2 0,0 1,2 0,1 1,1 0,1 1,1 4,5-28,0 0,0 0,1 0,-1 0,1 0,0-1,0 1,1 0,-1 0,1 0,0 0,0 0,0-1,0 1,1 0,0-1,-1 1,1-1,0 1,1-1,-1 0,1 0,-1 0,1 0,0-1,0 1,0-1,0 0,1 0,-1 0,1 0,-1 0,1-1,0 1,-1-1,1 0,0 0,0-1,0 1,0-1,8-1,0 0,1-1,-1-1,-1 0,1-1,0 0,-1 0,0-1,0-1,0 0,-1-1,0 0,0 0,-1-1,0 0,0-1,-1 1,0-2,0 1,-1-1,0-1,-1 1,0-1,1-4,0 0,1-1,-2 0,0 0,-1 0,-1-1,0 1,-1-1,0-10,-2 22,-1 0,0 0,0 0,0 0,-1 0,0 1,0-1,0 0,0 0,-1 1,0-1,0 1,0-1,0 1,-1 0,1 0,-1 0,0 0,-1 0,1 1,-1-1,1 1,-1 0,0 0,0 1,0-1,-1 1,1 0,0 0,-1 0,-3-1,0 2,1 0,0 0,0 0,-1 1,1 0,0 0,-1 1,1 0,0 1,0-1,-1 1,1 1,1-1,-1 1,0 0,1 1,-1-1,1 2,-13 6</inkml:trace>
  <inkml:trace contextRef="#ctx0" brushRef="#br0" timeOffset="110806.745">3472 3388,'-1'26,"2"0,1 0,1 0,1 0,6 19,-9-39,0-1,1 1,0-1,1 1,-1-1,1 0,0 0,0 0,1 0,-1 0,1-1,0 0,1 1,-1-1,1-1,-1 1,1-1,0 0,0 0,1 0,-1-1,0 0,1 0,0 0,-1-1,1 1,0-1,1-1,2 0,0-1,0-1,0 1,0-2,0 1,0-1,-1 0,0-1,1 0,-1-1,-1 1,1-1,-1-1,0 0,0 0,0 0,-1-1,0 1,0-2,-1 1,0-1,0 1,-1-1,1-1,-2 1,0-1,0 1,0-1,-1 0,0 0,-1 0,1-7,-1-10,0 3</inkml:trace>
  <inkml:trace contextRef="#ctx0" brushRef="#br0" timeOffset="111932.961">4262 3247,'0'0,"1"-1,-1 1,1 0,-1-1,0 1,1-1,-1 1,0-1,0 0,0 1,1-1,-1 1,0-1,0 1,0-1,0 0,0 1,0-1,0 1,0-1,0 0,0 1,0-1,0 1,-1-1,1 1,0-1,0 1,-1-1,1 1,0-1,-1 1,1-1,0 1,-1-1,1 1,-1-1,1 1,0 0,-1-1,1 1,-1 0,1-1,-1 1,0 0,1 0,-1 0,1-1,-1 1,1 0,-1 0,0 0,1 0,-1 0,1 0,-1 0,1 0,-1 0,0 1,-39-6,27 7,-1 0,1 1,0 1,0 0,0 1,0 0,1 1,-9 5,18-9,2-2,-1 1,1 0,-1 0,1 0,-1 0,1 0,-1 0,1 0,0 1,0-1,-1 0,1 1,0-1,0 1,1-1,-1 1,0-1,0 1,1 0,-1-1,1 1,-1 0,1-1,0 1,0 0,0 0,0-1,0 1,0 0,0 0,0-1,1 1,-1 0,1 0,-1-1,1 1,0-1,0 1,-1 0,1-1,0 1,0-1,1 0,-1 1,0-1,0 0,1 0,-1 0,1 0,-1 0,1 0,-1 0,1 0,4 3,0 0,0 1,0 0,-1 0,0 0,0 1,0 0,-1 0,0 0,0 0,0 1,-1-1,0 1,0 0,-1 0,0 0,0 0,-1 1,1-1,-2 0,1 1,-1-1,0 1,-1-1,1 0,-1 1,-1-1,-1 4,-3 0,0-1,-1 0,0-1,0 1,-1-1,-1-1,0 0,0 0,0 0,-1-1,0-1,0 0,-1 0,0-1,0 0,-3 1,10-5,0 0,0 0,1-1,-1 1,0-1,0 0,0 0,0 0,0 0,1-1,-1 1,0-1,0 0,1 0,-1-1,0 1,1-1,-1 0,1 0,-1-1,-9-8</inkml:trace>
  <inkml:trace contextRef="#ctx0" brushRef="#br0" timeOffset="112369.789">4572 2796,'0'379,"-51"-111,29-179,-1 12,22-101,1 1,0-1,-1 0,1 1,0-1,-1 0,1 1,0-1,0 1,-1-1,1 0,0 1,0-1,0 1,-1-1,1 1,0-1,0 1,0-1,0 1,0-1,0 0,0 1,0-1,0 1,0-1,0 1,0-1,1 1,-1-1,0 1,0-1,0 1,1-1,-1 0,0 1,0-1,1 0,-1 1,0-1,1 0,-1 1,0-1,1 0,-1 1,1-1,-1 0,0 0,1 0,-1 1,1-1,-1 0,1 0,-1 0,1 0,-1 0,1 0,-1 0,1 0,-1 0,10-8</inkml:trace>
  <inkml:trace contextRef="#ctx0" brushRef="#br0" timeOffset="112956.137">4826 3247,'-2'5,"-11"15,0 1,2 1,1 0,0 1,2 0,1 0,0 1,-1 15,8-36,0 0,0 0,1 0,-1 0,1 0,0 0,0-1,0 1,0 0,0 0,0-1,1 1,-1-1,1 1,0-1,0 0,0 0,0 0,0 0,0 0,1 0,-1 0,1-1,-1 1,1-1,-1 0,1 0,0 0,0 0,-1 0,1 0,0-1,0 1,0-1,0 0,0 0,0 0,0 0,0-1,0 1,-1-1,1 0,0 0,0 0,0 0,-1 0,1 0,-1-1,1 1,-1-1,1 0,-1 0,0 0,0 0,0 0,0 0,148-150,4 20,-154 130,1 1,0 0,0 0,0-1,-1 1,1 0,1 0,-1 0,0 0,0 0,0 0,0 0,1 0,-1 1,0-1,1 0,-1 1,1-1,-1 1,1-1,-1 1,1 0,-1 0,1 0,-1 0,1 0,-1 0,1 0,-1 0,1 0,-1 1,1-1,-1 1,1-1,-1 1,0 0,1-1,-1 1,0 0,0 0,1 0,-1 0,0 0,0 0,0 0,0 1,2 11,-1 1,-1-1,0 1,0-1,-2 1,0-1,0 1,-1-1,-1 0,0 0,-1 0,-8 54,-8 160,-30 44,-11-39,56-223,1 1,-2-1,1 0,-1-1,0 1,-1-1,0 0,0-1,-1 1,0-2,0 1,0-1,-1 0,0-1,-9 4,15-8,-1 0,0 0,0 0,0-1,1 0,-1 1,0-2,0 1,0 0,0-1,1 0,-1 1,0-2,0 1,1 0,-1-1,1 1,-1-1,1 0,0 0,0-1,0 1,0-1,0 1,0-1,1 0,-1 0,1 0,0 0,0-1,0 1,0-1,1 1,-1-1,1 1,0-1,0 0,0 0,1 1,-1-1,1 0,0 0,0 0,1-1,3-29,1 0,2 0,2 0,1 1,1 0,2 1,1 0,2 1,1 1,1 0,2 2,14-16,25-38,-42 65</inkml:trace>
  <inkml:trace contextRef="#ctx0" brushRef="#br0" timeOffset="114789.465">2823 3445,'5'0,"1"5,-5 1,-2 5,-7 0,-1 4,1 3,1 4,2 2,-2 3,-1 1,2 1,1 0,2-5</inkml:trace>
  <inkml:trace contextRef="#ctx0" brushRef="#br0" timeOffset="118069.678">5759 3671,'4'0,"3"0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8:29.26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245 1,'-24'15,"1"1,0 1,2 1,0 1,1 1,1 1,0 0,2 2,1 0,-6 11,20-31,0 1,0-1,0 0,0 1,0-1,1 1,-1-1,1 1,0 0,0 0,1-1,-1 1,1 0,0 0,0 0,0 0,0 0,1-1,-1 1,1 0,0 0,0-1,1 1,-1 0,1-1,0 1,0-1,0 0,0 0,0 0,1 0,-1 0,1 0,0 0,0-1,0 0,0 1,0-1,1 0,-1-1,1 1,-1 0,4 0,9 1,1 0,1-1,-1-1,0-1,0 0,0-1,0-1,0 0,0-2,0 0,5-2,-16 2,0 1,0-1,0 0,-1 0,1-1,-1 0,0 0,0 0,0-1,-1 1,0-1,0 0,-1-1,1 1,-1 0,-1-1,1 0,-1 1,0-1,-1 0,0 0,0 0,0-1,-1 1,0 0,0 0,-1 0,0 0,0 0,-1 0,1 0,-2 0,1 0,-1 1,0-1,0 1,-1 0,0 0,0 0,0 0,-1 1,0 0,0 0,0 0,0 0,-1 1,0 0,0 0,-4-1,-69-4,60 15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8:29.53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15 395,'-2'-2,"1"1,0-1,-1 1,1-1,0 0,0 1,0-1,0 0,1 0,-1 0,0 1,1-1,-1 0,1 0,0 0,0 0,0 0,0 0,0 0,0 0,0 0,0 0,1 0,-1 0,1 0,0-2,7-20,1 0,1 0,1 1,1 0,1 1,1 0,1 1,1 1,1 0,0 2,2 0,0 0,51-40,-54 51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8:30.38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143 771,'2'61,"-3"0,-2 1,-4-1,-2 0,-2-1,-16 44,25-96,0-1,-1 0,0 0,0 0,-1 0,0 0,0-1,-1 0,0 0,0 0,0 0,-6 4,10-10,0 0,0 0,-1 0,1 0,0 0,0-1,-1 1,1 0,0-1,0 1,0-1,0 1,0-1,0 0,0 1,0-1,0 0,0 0,0 0,0 1,0-1,0 0,1 0,-1 0,0-1,1 1,-1 0,1 0,-1 0,1 0,0 0,-1-1,1 1,0 0,0 0,0-1,0 1,0 0,0 0,0-1,0 1,1 0,-1 0,0 0,1-1,-1 1,1 0,-1 0,1 0,-1 0,2-1,6-27,2 1,2 0,0 1,2 0,0 0,2 2,6-7,-1 0,6-9,2 2,1 0,3 2,1 2,1 1,2 1,1 2,1 2,34-18,32 11,-102 35,0 1,1 0,-1 0,1 1,-1-1,1 1,-1 0,0-1,0 2,1-1,-1 0,0 0,0 1,0 0,0 0,0 0,-1 0,1 0,0 0,-1 1,0-1,0 1,1-1,-1 1,-1 0,1 0,0 0,-1 0,0 0,1 2,0 6,-1 1,-1-1,0 0,0 0,-1 1,0-1,-1 0,0 0,-1 0,0 0,-1-1,0 1,-1-1,0 0,-1 0,0-1,-6 9,4-5,0-1,-1 0,-1 0,0-1,0 0,-1-1,0 0,-1-1,0 0,-1-1,0 0,0-1,0 0,-1-1,0-1,0 0,-1-1,1 0,-1-2,0 1,0-2,0 0,-8-1,19 0,0 0,0 0,0-1,0 1,1-1,-1 0,0-1,0 1,1 0,-1-1,1 0,-1 0,1 0,0 0,0 0,0-1,0 0,0 1,0-1,1 0,-2-2,-4-12</inkml:trace>
  <inkml:trace contextRef="#ctx0" brushRef="#br0" timeOffset="7162.768">1188 658,'-13'4,"1"1,1 1,-1 0,1 1,0 1,0-1,1 1,0 1,0 0,1 1,1-1,-1 2,1-1,1 1,0 0,1 1,0-1,1 1,0 1,1-1,0 1,1-1,0 1,1 0,0 0,2 1,-1 0,1-10,1 1,0-1,-1 1,1-1,1 0,-1 1,1-1,0 0,0 0,0 0,0 0,0 0,1-1,0 1,0-1,0 0,0 1,1-1,-1-1,1 1,-1 0,1-1,0 0,0 0,0 0,1 0,-1-1,0 0,1 1,-1-2,0 1,1 0,-1-1,1 0,-1 0,1 0,-1-1,1 1,-1-1,1 0,-1-1,2 1,8-5,0 0,0 0,-1-2,0 1,0-2,-1 0,0 0,0-1,-1 0,-1-1,0-1,0 1,-1-1,0-1,-1 0,-1 0,0-1,-1 0,0 0,-1 0,-1-1,0 1,-1-1,0 0,-2 0,1-1,-2 1,0-6,-1 15,1 0,-1 0,0 0,-1 0,1 0,-1 0,0 0,-1 0,1 1,-1-1,0 1,-1 0,1 0,-1 0,0 0,0 0,0 1,-1 0,0 0,0 0,0 1,0-1,0 1,-1 0,1 1,-1-1,0 1,-2 0,7 2,1 0,-1-1,1 1,-1 0,1 0,-1 0,1 0,-1 0,1 0,0 0,-1 0,1 0,-1 0,1 0,-1 0,1 1,-1-1,1 0,-1 0,1 0,-1 1,1-1,0 0,-1 0,1 1,0-1,-1 0,1 1,0-1,-1 1,1-1,0 0,-1 1,1-1,0 1,0-1,0 1,0-1,-1 1,1-1,0 1,0-1,0 0,0 1,0-1,0 1,0-1,0 1,0-1,0 1,1-1,-1 1,0-1,0 1,0-1,1 1,-1-1,0 0,0 1,1-1,-1 1,0-1,1 0,-1 1,0-1,1 0,23 25,-9-18,0 0,1-2,-1 0,1-1,0 0,0-1,0-1,1-1,-1 0,0-1,1-1,-1 0,8-3,-8 0,-1-1,-1 0,1-2,-1 1,0-2,0 0,-1 0,0-1,0-1,-1 0,-1-1,0 0,0-1,-1 0,0-1,-1 0,-1 0,0-1,-1 0,0 0,-1-1,-1 0,0 0,-1 0,-1 0,2-16,22-137,-24 159,-2 1,1-1,-1 0,-1 1,0-1,0 0,0 0,-1 1,-1-1,1 0,-2 1,1-1,-1 1,0 0,-1 0,4 7,0 0,0 1,0-1,-1 1,1-1,0 0,-1 1,1-1,0 1,-1-1,1 1,-1-1,1 1,-1-1,1 1,-1 0,1-1,-1 1,1-1,-1 1,0 0,1 0,-1-1,1 1,-1 0,0 0,1 0,-1 0,0 0,1 0,-1 0,0 0,1 0,-1 0,0 0,1 0,-1 0,1 1,-1-1,0 0,1 0,-1 1,1-1,-1 0,1 1,-1-1,1 1,-1-1,1 1,-1-1,1 1,-1-1,1 1,0-1,-1 1,1-1,0 1,0 0,-1 0,-16 41,17-40,-8 34,2 0,2 0,1 0,2 0,1 1,3 12,-1 28,-1 251,-1-312,2 0,-1 0,2 0,0 0,1 0,1-1,0 0,1 0,0 0,8 12,-12-25,-1 0,1 0,0 0,0 0,0 0,1 0,-1 0,0-1,0 1,1-1,-1 0,1 1,0-1,-1 0,1-1,0 1,-1 0,1-1,0 1,0-1,0 0,1 0,12-4</inkml:trace>
  <inkml:trace contextRef="#ctx0" brushRef="#br0" timeOffset="7914.949">2345 573,'-63'44,"45"-33,-1 1,1 1,1 0,1 1,0 1,0 0,2 1,0 1,0 0,-9 18,21-32,0 0,0 0,0 1,1-1,-1 1,1-1,0 1,0-1,0 1,0 0,1 0,-1-1,1 1,0 0,0 0,0-1,1 1,-1 0,1 0,0-1,0 1,0-1,1 1,-1-1,1 1,0-1,0 0,0 0,0 0,1 0,-1 0,1 0,0-1,0 1,0-1,0 1,0-1,0 0,0-1,1 1,-1-1,1 1,-1-1,1 0,0 0,-1 0,1-1,0 0,0 1,1-1,7-4,-1 0,1-1,-1-1,0 1,0-2,-1 1,0-1,0-1,-1 0,0 0,0-1,-1 0,0-1,-1 0,0 0,0 0,-1-1,-1 4,121-155,-141 215,12-49,1 1,0 0,0-1,0 1,1 0,-1 0,1 0,0 0,1 0,-1 1,1-1,0 0,0 0,1 0,-1 0,1 1,0-1,1 0,-1-1,1 1,0 0,0 0,1-1,-1 1,1-1,0 0,0 1,1-2,-1 1,1 0,0-1,0 1,0-1,0 0,0 0,1-1,0 0,-1 1,4 0,2-2,-1 0,1 0,0-1,-1 0,1-1,0 0,0 0,-1-1,1-1,-1 1,0-2,0 1,0-1,0 0,-1-1,1 0,4-4,8-6,-1 0,-1-2,0 0,-1-1,-1-1,3-6,-7 9,0 0,-1-1,-1-1,0 1,-2-2,0 0,-1 0,-1 0,-1-1,0 0,-2 0,0-1,-1 1,-1-3,-2 22,0 0,0-1,1 1,-1 0,0 0,0 0,0 0,0 0,0-1,0 1,0 0,-1 0,1 0,0 0,-1 0,1 0,-1-1,1 1,-1 0,1 0,-1 0,0 1,1-1,-1 0,0 0,0 0,0 0,0 1,0-1,0 0,0 1,0-1,0 1,0-1,0 1,0 0,0-1,0 1,0 0,-1 0,1 0,0-1,0 1,0 0,0 1,0-1,-1 0,1 0,0 0,0 1,0-1,0 1,0-1,0 1,0-1,0 1,-1 0,-50 49,49-44,0 0,0 0,1 0,-1 1,1-1,1 0,-1 1,1 0,0-1,1 1,-1-1,1 1,1 0,-1-1,1 1,0 0,1-1,-1 1,1-1,1 0,-1 0,1 0,0 0,1 0,-1 0,1-1,0 1,0-1,1 0,0-1,0 1,0-1,0 0,1 0,-1 0,2 0,29 16,-30-17,1-1,0 1,-1 1,0-1,0 1,0 0,0 0,0 1,-1-1,0 1,0 1,0-1,-1 1,0 0,0 0,0 0,-1 0,0 0,0 1,0 0,-1 0,0-1,0 1,-1 0,0 4,-16 74,9-61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8:43.06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307 0,'-16'4,"1"0,-1 0,1 2,0 0,0 0,0 1,1 1,0 1,1 0,0 1,0 0,-7 8,19-17,0 0,0 0,1 1,-1-1,0 0,1 0,-1 0,1 0,-1 1,1-1,0 0,0 0,-1 1,1-1,0 0,0 1,0-1,0 0,0 1,1-1,-1 0,0 0,1 1,-1-1,1 0,-1 0,1 1,-1-1,1 0,0 0,0 0,-1 0,1 0,0 0,0 0,0 0,0-1,0 1,0 0,1 0,-1-1,58 28,-39-20,-17-7,-1 0,1 0,0 1,-1-1,1 1,-1-1,0 1,0 0,1 0,-1 0,0 0,0 1,-1-1,1 0,0 1,-1-1,0 1,1 0,-1-1,0 1,0 0,-1 0,1 0,-1 0,1 0,-1-1,0 1,0 0,0 0,0 0,-1 0,1 0,-1 0,0 0,0-1,0 1,0 0,0 0,0-1,-1 1,1-1,-1 1,0-1,0 0,0 0,0 0,0 0,0 0,-1 0,1 0,-9 6,-1 0,0-1,0 0,-1-1,0-1,0 0,0 0,0-1,-1-1,1 0,-1-1,0 0,-10-1,-1-1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8:41.11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1 679,'0'24,"0"8</inkml:trace>
  <inkml:trace contextRef="#ctx0" brushRef="#br0" timeOffset="233.833">29 255,'0'0</inkml:trace>
  <inkml:trace contextRef="#ctx0" brushRef="#br0" timeOffset="453.132">198 848,'9'-30,"2"0,0 0,2 1,1 0,2 2,0-1,13-13,-28 40,-1 0,0 0,1 0,-1 0,1 0,0 0,-1 0,1 0,0 0,-1 0,1 0,0 0,0 1,0-1,0 0,0 1,0-1,0 1,0-1,0 1,0-1,0 1,0 0,0-1,0 1,0 0,1 0,-1 0,0 0,0 0,0 0,0 0,0 0,1 0,-1 1,0-1,0 0,0 1,0-1,0 1,0-1,0 1,0 0,0-1,0 1,0 0,-1 0,1 0,0-1,0 1,-1 0,1 0,0 0,-1 0,1 0,-1 0,0 0,1 0,-1 1,0-1,1 0,-1 0,0 0,0 0,0 0,0 1,3 46,8 39,-10-85,0 0,0 0,0 0,0 0,0 0,1 0,-1 0,1 0,-1 0,1-1,0 1,-1-1,1 1,0-1,0 0,0 0,0 0,0 0,0 0,1 0,-1 0,0-1,0 1,0-1,1 1,-1-1,0 0,1 0,-1 0,0 0,1-1,-1 1,0 0,1-1,7-3,1-1,-1 0,0 0,0-1,0-1,-1 1,0-1,0-1,-1 0,0 0,0-1,-1 0,0 0,-1 0,0-1,0 0,-1 0,0-1,-1-1,6-12</inkml:trace>
  <inkml:trace contextRef="#ctx0" brushRef="#br0" timeOffset="1119.61">1016 509,'-23'14,"-1"1,2 1,0 1,1 0,0 2,2 0,0 2,1 0,-12 20,31-42,0 0,0 1,0-1,0 0,0 1,0-1,1 1,-1 0,0-1,0 1,0 0,0 0,1 0,-1 0,0 0,0 0,0 0,1 0,-1 0,0 1,0-1,0 0,0 1,0-1,0 1,1-1,-1 1,0 0,0-1,-1 1,1 0,0 0,0-1,0 1,0 0,-1 0,1 0,0 0,-1 0,1 0,-1 0,1 1,-1-1,0 0,1 0,-1 0,0 0,0 1,0-1,1 0,-2 0,1 0,0 0,0 1,0-1,0 0,-1 0,1 0,0 0,-1 1,1-1,-1 0,0 0,1 0,-1 0,0 0,0 0,1 0,29-13,0-1,0-2,-1 0,-1-2,8-7,74-42,-108 65,0 0,0 1,0-1,-1 1,1-1,0 1,0 0,0-1,0 1,0 0,0 0,1-1,-1 1,0 0,0 0,0 0,0 0,0 1,0-1,0 0,0 0,0 1,0-1,0 0,0 1,0-1,0 1,-1-1,1 1,0 0,0-1,0 1,-1 0,1 0,0-1,-1 1,1 0,0 0,-1 0,1 0,-1 0,0 0,1 0,-1 0,0 0,1 0,-1 0,0 1,4 57,-4-51,-1-5,0 1,1-1,-1 0,1 0,0 1,0-1,0 0,0 0,1 1,-1-1,1 0,0 0,0 0,0 0,1 0,-1 0,1 0,-1 0,1 0,0-1,0 1,0-1,0 1,1-1,-1 0,1 0,-1 0,1 0,0 0,0-1,-1 1,1-1,0 1,3-1,3 1,0-1,0-1,1 1,-1-2,0 1,0-1,0-1,0 1,0-2,0 1,-1-1,1-1,-1 1,0-1,0-1,0 1,0-2,-1 1,7-7,116-133,-94 97,-2-2,-2-1,-3-2,-2-1,-2-1,-2-2,-18 44,-1-1,0 1,-1-1,0 1,-1-1,-1 0,0 0,-1 0,0 0,-2-11,1 24,1-1,0 0,-1 0,1 1,-1-1,0 0,1 0,-1 1,0-1,0 1,0-1,0 1,0-1,-1 1,1 0,0 0,-1 0,1-1,0 1,-1 0,0 0,1 1,-1-1,0 0,1 1,-1-1,0 1,1-1,-1 1,0 0,0-1,0 1,1 0,-1 0,0 1,0-1,0 0,1 1,-1-1,0 1,0-1,0 1,-63 46,53-29,2 1,0 0,1 0,1 1,1 0,1 1,1 0,0 0,2 0,0 0,2 1,0-1,1 0,1 1,4 16,-5-3,1-16,0 0,1 0,1-1,0 1,1-1,2 0,0 0,0 0,2-1,4 7,33 54,-37-73</inkml:trace>
  <inkml:trace contextRef="#ctx0" brushRef="#br0" timeOffset="1621.331">1327 396,'61'21,"0"-3,2-3,0-2,0-3,1-3,0-3,44-3,-105-2,0 1,0-1,0 1,0 0,1 0,-1 1,0-1,0 1,0-1,0 1,0 0,0 0,0 0,0 1,0-1,0 1,-1 0,1-1,-1 1,1 0,-1 1,0-1,0 0,1 1,-2-1,1 1,0-1,0 1,-1 0,0 0,1 2,1 1,-1-1,0 0,1 0,0 0,0-1,1 1,-1-1,1 1,0-1,0 0,0-1,1 1,-1-1,1 0,0 0,0 0,0-1,0 1,0-1,1 0,-1-1,0 0,1 1,0-2,-1 1,1-1,0 0,-1 0,1 0,-1-1,1 0,0 0,-1 0,1-1,3-1,70-53,-77 54,0 0,0 0,0-1,-1 1,1 0,0-1,-1 0,0 1,0-1,0 0,0 1,0-1,0 0,-1 0,1 0,-1 0,0 0,0 0,0 0,0 0,0 1,-1-1,1 0,-1 0,0 0,0 0,0 1,0-1,-1 0,1 1,-1-1,-2-1,-1 1,1 0,-1 1,0-1,0 1,0 0,0 0,-1 1,1-1,0 1,-1 0,1 1,-1-1,1 1,0 0,-1 1,1-1,-1 1,1 0,0 0,-1 1,1 0,0 0,0 0,0 0,0 1,1-1,-1 1,1 1,-1-1,1 1,0-1,-2 4,-5 1,1 1,0 0,0 0,1 1,0 0,1 0,0 1,0 0,1 1,1 0,0 0,1 0,0 1,1-1,0 1,-1 10,17 18,1-29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8:39.39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290 313,'-1'0,"-30"16,1 1,0 2,1 1,1 1,1 2,1 1,1 0,0 3,20-21,1-1,1 0,-1 1,1 0,0 0,0 0,0 0,1 0,0 1,0-1,1 1,0-1,0 1,1-1,-1 1,1 0,1-1,-1 1,1 0,0-1,1 1,0-1,0 1,0-1,1 0,-1 0,1 0,1 0,-1-1,1 1,0-1,5 5,1-3,0 0,1 0,0-1,0-1,0 0,0 0,1-2,0 1,0-1,0-1,0 0,0 0,1-2,-1 1,0-2,1 1,-1-2,0 1,0-2,0 0,0 0,0-1,-1-1,1 0,0-1,12-4</inkml:trace>
  <inkml:trace contextRef="#ctx0" brushRef="#br0" timeOffset="300.224">827 340,'-26'23,"1"0,1 1,1 2,2 0,0 2,2 0,1 1,-8 20,24-47,0 1,1-1,-1 1,1 0,0 0,0 0,0-1,0 1,0 0,1 0,-1 0,1 1,0-1,0 0,0 0,0 0,1 0,-1 0,1 0,0 0,0 0,0 0,0-1,0 1,1 0,-1 0,1-1,0 1,-1-1,1 0,0 1,1-1,-1 0,0 0,1 0,-1-1,1 1,-1 0,1-1,0 0,0 1,0-1,0-1,0 1,0 0,0-1,1 1,12 1,0 0,0-1,1-1,-1-1,0 0,1-1,-1 0,0-2,0 0,-1 0,1-2,-1 0,0-1,-1 0,1-1,-1-1,-10 7,0 0,0 0,0 0,-1 0,1-1,-1 0,0 1,0-1,0-1,0 1,0 0,-1-1,1 1,-1-1,0 0,0 1,0-1,-1 0,1-1,-1 1,0 0,0 0,0 0,-1-1,0 1,0 0,0 0,0-1,0 1,-1 0,0-1,0 1,0 0,0 0,-1 0,0 0,0 0,0 0,0 1,0-1,-1 1,0-1,1 1,-1 0,-3-2,-2 0,0 0,-1 0,0 1,1 1,-1 0,-1 0,1 0,0 1,-1 1,1-1,-1 2,1-1,-1 1,-1 1,-15-1</inkml:trace>
  <inkml:trace contextRef="#ctx0" brushRef="#br0" timeOffset="634.105">1391 453,'-37'19,"-185"109,219-126,-1-1,1 1,-1 0,1 0,0 1,0-1,0 1,0-1,0 1,1 0,-1 0,1 0,0 1,0-1,0 1,0-1,0 1,1-1,0 1,0 0,0 0,0-1,0 1,1 0,0 0,0 0,0 0,0 0,0 0,1 0,0 0,0-1,0 1,0 0,0 0,1-1,0 1,0-1,0 0,0 1,0-1,1 0,-1 0,3 2,7 0,0-1,0 0,1-1,-1-1,1 0,-1 0,1-1,0-1,0 0,0-1,-1 0,10-3,-11 2,-1-1,1 0,-1-1,0 0,0-1,0 0,-1-1,0 1,0-2,0 1,-1-2,0 1,0-1,-1 0,0 0,0-1,-1 0,0 0,-1-1,0 0,0 1,-1-2,0 1,-1 0,0-1,-1 0,-1 5,-1 1,0-1,0 0,-1 1,0-1,0 1,0-1,0 1,-1 0,0 0,0-1,0 1,-1 1,0-1,0 0,0 0,0 1,-1 0,1 0,-1 0,-1 0,1 0,0 1,-1 0,1 0,-1 0,0 1,0-1,0 1,-1 0,1 1,0-1,-1 1,1 0,-19-3</inkml:trace>
  <inkml:trace contextRef="#ctx0" brushRef="#br0" timeOffset="914.809">1616 764,'-10'-15,"-3"-18,6-9,4-3,7 3,3 3,5 3,1 4,2 6,-1 4,2 5,-1 0,0 4,4 4,-2 3</inkml:trace>
  <inkml:trace contextRef="#ctx0" brushRef="#br0" timeOffset="1460.228">2039 453,'-14'9,"0"1,1 0,0 1,1 1,0-1,1 2,0 0,1 0,0 1,1 0,1 1,0 0,-3 8,11-20,-1-1,0 1,1-1,0 1,-1-1,1 1,0-1,0 1,1-1,-1 1,0-1,1 1,-1-1,1 1,0-1,0 0,0 1,0-1,0 0,1 0,-1 0,1 0,-1 0,1 0,0 0,0 0,0-1,0 1,0-1,0 1,0-1,0 0,0 0,1 0,-1 0,1 0,-1 0,0-1,1 1,-1-1,1 0,-1 0,1 0,0 0,-1 0,2 0,10 0,1-1,-1 0,0-1,0 0,0-1,0-1,0 0,0-1,-1 0,0-1,0-1,-1 0,1-1,-2 0,1 0,-1-2,0 1,-1-1,0-1,-1 0,0 0,-1-1,0 0,-1 0,0-1,-1 0,0 0,-1-1,1-6,3 0,-2 1,0-1,-1 0,-1-1,0 0,-2 1,-1-1,0 0,-2 0,0 0,-1 0,-1 0,-2 0,0 0,0 1,-2-1,-1 1,0 1,-5-7,10 22,-1 0,0 0,1 0,-1 1,-1-1,1 1,0 0,-1 0,0 0,0 0,0 1,0-1,0 1,0 0,0 0,-1 1,1-1,-1 1,1 0,-1 0,0 1,1-1,-1 1,0 0,1 1,-1-1,0 1,1-1,-1 1,1 1,-1-1,1 1,-1 0,-5 2,0 1,1 0,-1 1,1 0,0 0,1 1,0 0,0 1,0-1,1 2,0-1,0 1,-4 8,6-7,0 0,1 0,0 0,1 1,0-1,0 1,1 0,1 0,-1 0,2 0,0 0,0 0,1 0,0 0,1 0,0 0,1 0,0-1,1 1,2 4,3 3,0 0,0 0,2-1,0-1,2 0,-1 0,2-1,0-1,0 0,16 11,17 12,-33-24,-1-1,2 0,-1-2,1 1,1-2,0 0,0-1,1-1,0 0,0-1,1-1,4 0,2-3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8:50.35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128 0,'-24'39,"-8"21,2 7,5-5,8-11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8:51.18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0 243,'561'-66,"-295"22,-239 32,-26 12,-1 0,0 0,1-1,-1 1,0 0,0-1,1 1,-1 0,0 0,0-1,0 1,0-1,1 1,-1 0,0-1,0 1,0 0,0-1,0 1,0-1,0 1,0 0,0-1,0 1,0 0,0-1,0 1,0-1,0 1,-1 0,1-1,0 1,0 0,0-1,-1 1,1 0,0-1,0 1,-1 0,1-1,0 1,0 0,-1 0,1 0,0-1,-1 1,1 0,0 0,-1 0,1 0,-1-1,1 1,0 0,-1 0,1 0,0 0,-1 0,1 0,-1 0,1 0,0 0,-1 0,1 0,0 1,-1-1,1 0,-1 0,1 0,-68-16,-147-49,141 40,72 27,1 0,-1-1,1 1,-1 0,1 0,-1 0,1 0,0 0,0 0,0 0,0 0,1 1,-1-1,0 0,1 0,0 1,-1-1,1 1,0-1,0 0,0 1,1-1,-1 0,1 1,-1-1,1 0,0 0,-1 0,1 1,2 1,4 23,-1 1,0-1,-3 2,0-1,-1 0,-2 1,-1-1,-4 21,1-27,-1 1,-1-1,-1 0,0 0,-2-1,-6 10,13-12,30-44,-19 17,130-114,8-16,-122 116,-2 1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8:48.93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172 81,'-33'33,"-17"21,2 7,7-8</inkml:trace>
  <inkml:trace contextRef="#ctx0" brushRef="#br0" timeOffset="620.408">285 645,'-25'18,"1"1,0 1,2 1,0 1,1 1,2 0,0 2,2 0,0 1,-6 17,19-39,1 0,0 0,0 0,1 1,-1-1,1 1,0-1,1 1,-1 0,1 0,-1 0,1 0,1 0,-1 0,1 0,0 0,0 0,1 0,-1 0,1 0,0 0,0 0,1 0,-1 0,1 0,0-1,1 1,-1-1,1 1,0-1,0 0,0 0,1 0,-1-1,1 1,0-1,0 0,0 0,0 0,3 1,6-2,0-1,1 0,-1-1,1 0,-1-1,0-1,1 0,-1 0,0-1,0-1,-1-1,1 0,-1 0,6-4,16-10,-1-1,-1-2,-1-1,-1-1,-1-2,-1-1,-1-1,-2-1,-1-1,-1-1,3-10,-4 9,-1-1,-2-1,-2-1,-1-1,-1 0,-3-1,0-1,-3 0,-1 0,-2-1,-1 1,-3-1,-1-1,-2-15,2 48,-1 0,0 0,0 0,-1 1,0-1,0 0,0 0,-1 1,0-1,0 1,-1 0,0-1,0 1,0 0,-1 1,0-1,0 0,-1 1,1 0,-1 0,0 1,0-1,-1 1,1 0,-1 0,0 1,0 0,0 0,0 0,-1 1,0 0,-8 4,0 1,1 1,0 0,0 1,0 0,0 1,1 1,0 0,0 1,1 1,0-1,1 2,-1 0,2 0,0 1,0 0,1 1,0 0,1 0,0 1,1 0,1 1,-1 0,-7 13,0 0,2 1,1 0,1 0,2 1,0 1,2-1,2 1,0 0,2 1,1-1,2 0,1 0,2 8,3-18,2-1,-1 0,2 0,1-1,0-1,1 0,1 0,0-1,2 0,0-2,0 0,1 0,1-1,0-1,11 5,-17-11,1 0,-1 0,1-2,0 1,0-1,0-1,1 0,-1-1,1-1,-1 1,1-2,0 0,0 0,11-1</inkml:trace>
  <inkml:trace contextRef="#ctx0" brushRef="#br0" timeOffset="1186.233">1048 588,'-10'18,"0"0,2 0,0 0,1 1,0 0,2 1,1-1,0 1,1 0,1 0,1 0,1 0,1 7,-1-23,1-1,0 0,0 0,0 0,0 0,0 0,0 0,1 0,-1 0,1 0,0-1,0 1,0-1,0 1,1-1,-1 0,0 0,1 0,0 0,-1 0,1-1,0 1,0-1,0 0,0 1,0-1,0-1,1 1,-1 0,0-1,0 0,0 0,1 0,-1 0,0 0,0 0,1-1,-1 0,0 0,0 0,0 0,0 0,0 0,0-1,0 1,1-2,12-8,0-1,0-1,-1 0,-1 0,0-2,-1 0,-1 0,0-1,-1-1,-1 0,4-8,79-104,-90 126,-3 2,0 0,1-1,-1 1,1 0,-1 0,1 0,-1-1,1 1,0 0,0 0,-1 0,1 0,0 0,0 0,0 1,0-1,0 0,0 0,0 1,0-1,1 1,-1-1,0 1,0-1,0 1,1-1,-1 1,0 0,1 0,-1 0,0 0,0 0,1 0,-1 0,0 0,1 1,-1-1,0 0,0 1,0-1,1 1,-1-1,0 1,0 0,0-1,0 1,0 0,0 0,0 0,0 0,0 0,-1 0,1 0,0 0,0 0,3 18,-1-1,-1 1,-1 0,0 0,-2 0,-2 19,1 14,0 380,-1-405,-1-1,-2 1,0-1,-2 0,-1 0,-1-1,-1-1,-1 1,-1-2,-11 16,-26 18,48-56,1 1,-1-1,1 0,-1-1,0 1,1 0,-1 0,0-1,1 1,-1-1,0 1,0-1,0 0,0 0,1 0,-1 0,0 0,0 0,0 0,0 0,1-1,-1 1,0-1,0 0,1 1,-1-1,0 0,1 0,-1 0,1 0,-1 0,1 0,0-1,-1 1,1 0,0-1,0 1,-1-2,-5-11,1 0,0 0,1 0,0-1,2 1,-1-1,2 0,0 0,1-1,0 1,1 0,1 0,1 0,2-11,2-14,1 0,3 1,1 0,2 1,1 0,17-28,-20 41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8:48.12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543 487,'-7'-8,"1"1,-1 0,-1 1,1 0,-1 0,0 0,0 1,0 1,-1-1,0 1,0 1,0-1,0 2,-1-1,1 1,-1 1,0-1,1 2,-1-1,0 1,1 1,-1 0,0 0,1 1,-1 0,1 1,0 0,-1 1,-11 9,0 0,1 2,0 1,1 1,1 0,0 1,2 1,-13 17,-58 105,84-134,0 0,1 0,-1 0,1 1,1-1,-1 1,1-1,0 1,1-1,0 1,0 0,1-1,0 1,0-1,1 1,0-1,0 0,0 1,1-1,2 2,-3-5,0 0,1-1,0 1,-1-1,1 0,0 0,1 0,-1 0,0 0,1-1,0 1,-1-1,1 0,0 0,0-1,0 1,0-1,1 0,-1 0,0 0,0-1,1 1,-1-1,0 0,1 0,-1-1,0 1,1-1,-1 0,0 0,4-2,8-3,1 0,0-2,-1 0,-1-1,0 0,0-1,2-3,18-15,-2-1,-2-1,0-2,-2-1,-2-1,-1-2,-2 0,1-5,-6 6,-1-2,-2 0,-1 0,-2-2,-2 1,-2-2,-1 1,1-24,-8 51,-1-1,0 0,-1 1,0-1,-1 0,0 1,-1 0,-1-1,0 1,-1-1,4 10,-1-1,1 1,-1-1,0 1,0 0,0 0,-1 0,1 0,-1 0,1 1,-1-1,0 1,0 0,0 0,0 0,-1 0,1 0,0 0,-1 1,0 0,1 0,-1 0,0 0,1 0,-1 1,0 0,0 0,1 0,-1 0,0 0,0 1,1 0,-1-1,0 1,-1 1,-5 4,1 0,0 1,0 0,0 0,1 1,0 0,0 1,1-1,0 2,0-1,1 1,1 0,0 0,0 0,1 1,0-1,1 1,0 0,-1 8,-3 10,2 0,1 1,1-1,2 1,1 0,1-1,1 1,2-1,1 1,1-1,2-1,0 1,2-1,12 23,-6-24,1-1,1 0,1-1,1-1,1-1,1-1,2-1,0-1,9 5,-28-21,44 14,-40-24</inkml:trace>
  <inkml:trace contextRef="#ctx0" brushRef="#br0" timeOffset="265.816">1305 487,'-33'43,"-22"24,0 5,3-4,7-10,10-9,7-9,8-6,7-4,1-2,3-1,3-6</inkml:trace>
  <inkml:trace contextRef="#ctx0" brushRef="#br0" timeOffset="559.305">910 459,'9'33,"14"26,6 8,4-3,1-8,-5-8,-3-8,-6-6,-1-8,-4-4,0-2,2 2,-1 1,1-3,-2-9,-4-13,-4-4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7:23.9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479 48,'0'0,"0"1,0 0,0-1,0 1,0-1,0 1,0-1,0 1,1-1,-1 1,0-1,0 1,0-1,1 0,-1 1,0-1,0 1,1-1,-1 1,0-1,1 0,-1 1,0-1,1 0,-1 1,1-1,-1 0,1 0,-1 1,1-1,-1 0,1 0,-1 0,1 0,-1 1,1-1,-1 0,1 0,-1 0,1 0,-1 0,1 0,-1 0,1-1,-1 1,1 0,-1 0,1 0,-1 0,1-1,-1 1,0 0,1 0,-1-1,1 1,-1 0,0-1,1 1,-1-1,0 1,1-1,-15 106,-45 191,46-240,-8 102,29-130,-8-28,0-1,0 1,0 0,0-1,0 1,0 0,0-1,0 1,0 0,0-1,0 1,0 0,1-1,-1 1,0 0,0-1,0 1,0 0,1-1,-1 1,0 0,0 0,0-1,1 1,-1 0,0 0,1 0,-1 0,0-1,0 1,1 0,-1 0,0 0,1 0,-1 0,0 0,1 0,-1 0,0 0,1 0,-1 0,0 0,1 0,-1 0,0 0,1 0,-1 0,0 0,1 0,-1 0,0 0,1 1,-1-1,0 0,0 0,1 0,-1 1,0-1,0 0,1 0,-1 1,0-1,0 0,0 0,1 1,3-15</inkml:trace>
  <inkml:trace contextRef="#ctx0" brushRef="#br0" timeOffset="3152.137">198 132,'-72'-39,"72"38,0 0,0 0,0 0,1 0,-1 0,0 0,0 1,1-1,-1 0,0 0,1 0,-1 0,1 0,-1 0,1 1,0-1,-1 0,1 0,0 1,-1-1,1 1,0-1,0 0,0 1,-1-1,1 1,0 0,0-1,0 1,0 0,0-1,0 1,0 0,0 0,0 0,0 0,0 0,0 0,0 0,0 0,0 0,0 1,0-1,-1 0,1 1,0-1,0 1,0-1,1 1,-1-1,193-10,16-34,-179 36,-26 6,-1 0,1 1,0-1,0 1,0 0,0 0,0 0,0 1,0 0,0 0,0 0,0 1,0-1,0 1,0 0,0 1,4 1,3 7</inkml:trace>
  <inkml:trace contextRef="#ctx0" brushRef="#br0" timeOffset="3521.663">0 697,'39'-10,"26"-3,8 1,-5 2,-8 3,-10 3,-8 1,-8 3,-3 0,-8-5,-3-1,0 1,2 1,1 1,2 1,2-4,0-1,-3 1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8:53.98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32 529,'-17'79,"8"0,4 0,4 0,3 0,-1 6,7-69,7-45,53-233,-44 148,-15 72,48-141,-56 181,0 0,1-1,-1 1,1 0,0 0,-1 0,1 0,0 0,0 0,0 1,0-1,1 1,-1-1,0 1,1 0,-1 0,1 0,-1 0,1 0,-1 1,1-1,0 1,-1-1,1 1,0 0,-1 0,1 0,0 1,-1-1,1 1,-1-1,1 1,-1 0,1 0,-1 0,1 0,-1 0,0 1,1-1,-1 1,0 0,10 5,-1 0,-1 1,1 0,-1 1,-1 0,0 0,0 1,0 1,0 2,-3 17,-8-17</inkml:trace>
  <inkml:trace contextRef="#ctx0" brushRef="#br0" timeOffset="269.265">794 78,'-34'39,"-10"17,1-1</inkml:trace>
  <inkml:trace contextRef="#ctx0" brushRef="#br0" timeOffset="953.423">935 671,'-21'13,"1"1,0 0,1 2,1 0,1 1,0 0,1 2,-4 6,-34 75,53-97,0-1,1 1,-1 0,1 0,-1-1,1 1,0 0,0 0,0 0,0-1,1 1,-1 0,1 0,0-1,0 1,0 0,0-1,0 1,0-1,1 0,-1 1,1-1,0 0,0 0,-1 0,1 0,1 0,-1 0,0 0,0-1,1 1,-1-1,1 0,-1 0,1 1,-1-2,1 1,1 0,4 1,-1-1,1 0,0 0,0-1,0 0,0-1,0 0,0 0,0 0,0-1,-1 0,1-1,-1 1,1-2,-1 1,0-1,0 0,115-81,-122 85,39-36,-2-2,-2-1,-2-1,-1-2,-2-2,9-19,-27 44,3-4,-1-1,0 0,-2-1,-1-1,-2 0,0 0,-1-1,-2 0,-1 0,-1-1,1-21,-6 39,1 0,-1-1,-1 1,0 0,0 0,-1 0,-1 0,1 0,-2 1,1-1,-1 1,0 0,-2-1,4 6,0 0,-1 0,1 0,-1 0,0 1,0-1,0 1,0 0,0 0,-1 1,1-1,-1 1,0 0,1 0,-1 1,0-1,0 1,0 0,-1 1,1-1,0 1,0 0,0 0,0 1,0-1,0 1,-1 0,-3 2,0 0,0 1,0 0,1 0,-1 1,1 0,0 1,0-1,1 1,-1 1,2 0,-1 0,1 0,0 1,0 0,1 0,0 0,0 1,-1 3,-4 11,1 0,1 0,1 0,1 1,1 0,1 1,1 3,2 1,2 0,1 0,1 0,2 0,1-1,1 0,1 0,1-1,2 0,1 0,1-1,15 22,58 114,-48-142,-19-20</inkml:trace>
  <inkml:trace contextRef="#ctx0" brushRef="#br0" timeOffset="1385.332">1555 671,'-25'266,"24"-240,16-49,-5-9,7-25,2 2,2 0,2 1,3 1,2 2,17-22,-45 72,0 0,1 0,-1 0,0 0,0 1,1-1,-1 0,1 0,-1 0,1 0,-1 0,1 0,0 1,-1-1,1 0,0 0,-1 1,1-1,0 0,0 1,0-1,0 1,0 0,0-1,0 1,-1-1,1 1,0 0,0 0,0 0,0-1,0 1,0 0,1 0,-1 1,0-1,0 0,0 0,0 0,-1 1,1-1,0 0,0 1,0-1,0 1,0-1,0 1,0-1,-1 1,1 0,0-1,0 1,-1 0,1 0,-1 0,1-1,0 1,-1 0,0 0,1 0,9 158,-4-139</inkml:trace>
  <inkml:trace contextRef="#ctx0" brushRef="#br0" timeOffset="1633.462">2177 248,'5'0,"-4"5,-1 6,-6 6,-2 5,-4 4,0 2,-3-4,1-1,3 0,3-3</inkml:trace>
  <inkml:trace contextRef="#ctx0" brushRef="#br0" timeOffset="2321.983">2628 586,'-13'2,"0"1,0 0,1 1,-1 0,1 1,0 1,0-1,0 2,1 0,0 0,-2 3,4-5,-4 3,0 1,0 0,1 0,0 1,0 1,1 0,1 0,0 1,0 1,2-1,-1 2,1-1,1 1,1 0,0 1,0-1,2 1,0 0,0 1,5-11,0 1,-1-1,2 0,-1 0,1 0,-1 0,1 0,1-1,-1 1,1-1,0 1,0-1,0 0,0 0,1 0,-1 0,1-1,0 1,0-1,1 0,-1 0,1-1,-1 1,1-1,0 0,0 0,0-1,0 1,0-1,0 0,0-1,1 1,-1-1,0 0,0 0,0-1,1 0,-1 0,0 0,0 0,4-2,13-1,-1-1,0 0,-1-2,1 0,-1-2,-1 0,0-1,0-1,-1 0,0-2,-1 0,0-1,-1 0,-1-2,0 0,10-13,-2-1,-1 0,-1-2,-2 0,-1-1,-2-1,-1-1,-1 0,-3-1,0 0,-1-9,-3 12,-1 12,0-1,-2 0,0 0,-1 0,-2-1,0 1,-1 0,-1-1,-2 1,0 0,-1 0,-1 0,-1 1,-6-15,10 33,1-1,-1 1,0-1,-1 1,1 0,0 0,-1 0,0 0,0 1,1-1,-2 1,1-1,0 1,0 0,-1 0,1 1,-1-1,0 1,1 0,-1 0,0 0,0 0,1 0,-1 1,0 0,0 0,0 0,0 0,0 1,0-1,1 1,-1 0,0 0,0 1,1-1,-1 1,1-1,-3 3,-10 7,0 1,1 1,1 1,0 0,1 0,0 2,2-1,-1 2,2 0,0 0,1 0,1 1,1 1,0-1,1 1,1 0,1 1,1-1,1 1,0 6,-3 0,2 0,1 1,1-1,1 1,2-1,0 0,2 1,0-1,2-1,1 1,2-1,0 0,1-1,1 0,6 7,-17-31,9 15,0 0,1-1,0 0,1 0,1-1,0 0,1-1,0-1,1 0,0-1,12 6,-16-10,0-1,0 0,0-1,1 0,0 0,0-2,0 1,0-1,0 0,0-1,1-1,-1 0,0 0,1-1,-1-1,0 0,0 0,0-1,8-3,5-7</inkml:trace>
  <inkml:trace contextRef="#ctx0" brushRef="#br0" timeOffset="16268.498">3587 502,'-2'-2,"0"0,0 0,-1 0,1 1,-1-1,0 1,1 0,-1 0,0 0,0 0,0 0,1 0,-1 1,0-1,0 1,0 0,0 0,0 0,0 1,0-1,0 0,0 1,0 0,0 0,1 0,-1 0,0 0,-1 1,-73 49,69-46,-3 4,0-1,0 1,0 1,1 0,1 0,-1 1,2 0,0 1,0 0,1 0,0 1,1-1,1 2,0-1,1 0,0 1,1 0,1 0,0 0,0 0,2 0,0 0,0 0,3 11,-1-19,0 1,1-1,0 1,0-1,1 0,0 0,0 0,0-1,0 0,1 1,0-1,0-1,1 1,-1-1,1 0,0 0,0-1,0 0,1 0,-1 0,1-1,-1 0,1 0,7 1,6 1,0-2,0 0,0-1,1 0,-1-2,0-1,0 0,3-2,4-1,0-2,-1 0,0-2,-1-1,0-1,0-1,-1-1,-1-1,0-1,-1-1,-1-1,0-1,-1-1,-1-1,7-10,-18 18,0 0,0 0,-2-1,1 0,-2 0,1 0,-2-1,3-11,-6 20,0 0,-1 0,0 1,0-1,0 0,0 0,-1 0,1 1,-1-1,0 0,-1 1,1-1,-1 1,0-1,0 1,-1 0,1-1,-1 1,0 1,0-1,0 0,0 1,-1-1,1 1,-1 0,0 0,-3-1,-8-5,0 1,0 0,-1 1,0 1,-1 1,0 0,1 1,-1 0,0 2,-1 0,1 1,0 1,-1 0,1 1,0 1,-12 3,0 2,2 0,-1 2,1 1,0 1,1 1,1 1,0 2,0 0,-15 14,-54 69,74-74</inkml:trace>
  <inkml:trace contextRef="#ctx0" brushRef="#br0" timeOffset="16803.766">3362 812,'203'-81,"-180"74,-17 3,0 2,0-1,0 0,0 1,0 0,0 1,1-1,-1 1,0 1,1-1,-1 1,1 0,-1 0,1 1,-1 0,0 0,1 1,-1-1,0 1,0 1,0-1,0 1,0 0,-1 0,5 4,26 27,-32-28,1-1,-1 1,1-1,0 0,1-1,-1 1,1-1,0 0,0 0,0-1,1 0,-1 0,1-1,0 1,-1-1,1-1,0 1,0-1,0-1,6 1,-7-1,0-1,0 0,0 0,0-1,0 1,0-1,0-1,-1 1,1-1,-1 0,0 0,0 0,0-1,0 0,0 0,-1 0,0 0,0-1,0 0,1-1,3-11</inkml:trace>
  <inkml:trace contextRef="#ctx0" brushRef="#br0" timeOffset="17089.903">4378 248,'5'-5,"-4"3,-1 7,-6 8,-7 5,0 6,-4 3,-4 1,-2 2,2-1,0-4,9-7,6-7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9:44.7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395 198,'-3'1,"-1"0,1 1,0-1,0 1,0 0,1 0,-1 0,0 0,1 1,0-1,-1 0,1 1,0 0,0 0,0-1,1 1,-1 0,1 0,-1 1,1-1,0 0,0 0,0 3,-5 9,-1 3,1-1,1 1,1 0,0 0,2 1,0-1,1 3,-8 50,2-30,2 0,1 0,3 0,2 40,-1-78,1 1,-1-1,0 0,1 0,0 1,-1-1,1 0,1 0,-1 0,0 0,1 0,-1 0,1 0,0 0,0-1,0 1,0-1,1 1,-1-1,1 0,-1 0,1 0,0 0,0-1,0 1,0-1,0 0,0 1,0-1,0 0,0-1,1 1,-1-1,0 1,0-1,1 0,-1 0,0-1,1 1,-1-1,0 1,0-1,1 0,-1 0,0-1,0 1,17-12,0 0,-1-2,-1 0,0-1,-1-1,-1 0,0-2,-2 1,0-2,-1 0,-1-1,0 0,33-57,-3-2,-3-2,-1-9,-26 30,-32 81,5 12,3 0,0 1,2 1,2 0,1 0,1 0,2 5,1-17,0 1,2 0,1-1,1 1,1 0,1-1,0 0,2 1,1-2,0 1,7 13,17 6,-13-30</inkml:trace>
  <inkml:trace contextRef="#ctx0" brushRef="#br0" timeOffset="605.319">902 848,'32'-48,"91"-162,-123 210,0 0,1 0,-1 1,0-1,1 0,-1 0,1 0,-1 0,0 1,1-1,-1 0,1 0,-1 0,0 0,1 0,-1 0,1 0,-1 0,0 0,1 0,-1 0,1 0,-1-1,0 1,1 0,-1 0,0 0,1 0,-1-1,1 1,-1 0,0 0,0-1,1 1,-1 0,0-1,1 1,-1 0,0-1,0 1,0 0,1-1,-1 1,0 0,0-1,0 1,0-1,0 1,0 0,0-1,0 1,0-1,0 1,0-1,0 1,0 0,0-1,0 1,0-1,0 1,0 0,2 35,-3-30,0 0,0 0,0 0,1 0,0 0,0 1,0-1,0 0,1 0,0 0,0 0,1 0,-1 0,1 0,0 0,0-1,1 1,-1 0,1-1,0 0,0 0,0 0,1 0,0 0,-1-1,1 0,1 0,-1 0,0 0,1 0,-1-1,1 0,0 0,2 1,1-4,0 0,0 0,0 0,-1-1,1-1,0 1,-1-1,0 0,0-1,0 0,0 0,0 0,-1-1,0 0,0 0,0-1,0 1,-1-1,0-1,0 1,-1-1,0 1,0-1,-1-1,3-5,-5 12,0 0,0 0,0 0,-1 0,1 0,0-1,0 1,-1 0,1 0,-1-1,1 1,-1 0,0-1,0 1,1-1,-1 1,0 0,0-1,0 1,0-1,-1 1,1 0,0-1,-1 1,1-1,0 1,-1 0,0 0,1-1,-1 1,0 0,0 0,1 0,-1 0,0-1,0 1,0 1,-1-1,1 0,0 0,0 0,0 1,0-1,-1 0,1 1,0-1,-2 1,-13 5,1 3</inkml:trace>
  <inkml:trace contextRef="#ctx0" brushRef="#br0" timeOffset="854.175">1665 508,'-10'34,"-2"15,0 1</inkml:trace>
  <inkml:trace contextRef="#ctx0" brushRef="#br0" timeOffset="1103.543">1552 227</inkml:trace>
  <inkml:trace contextRef="#ctx0" brushRef="#br0" timeOffset="1419.214">1778 255,'28'-3,"-1"0,1-2,-1 0,0-2,-1-2,1 0,-2-1,1-2,-2 0,1-2,-2-1,0-1,-1 0,0-2,-2-1,0 0,3-21,-23 40,0-1,-1 1,1 0,0-1,-1 1,1 0,0-1,-1 1,1 0,-1 0,1-1,0 1,-1 0,1 0,-1 0,1-1,-1 1,1 0,-1 0,1 0,0 0,-1 0,1 0,-1 0,1 0,-1 0,1 0,-1 0,1 0,-1 1,1-1,-1 0,1 0,0 0,-1 1,1-1,-1 0,1 0,0 1,-1-1,1 0,0 1,-1-1,1 0,0 1,0-1,-1 1,1-1,0 0,0 1,0-1,-1 1,1-1,0 1,0-1,0 1,0-1,0 1,0-1,0 1,0-1,0 1,0-1,0 1,-14 25,1 1,1 0,1 1,1 0,2 1,1 0,1 0,1 0,2 1,1 0,1 0,2-1,3 21,-1-5,2 0,1 0,3-1,4 7,0 5,-12-48,0 0,-1 1,0-1,0 0,-1 1,0-1,0 0,-1 0,0 1,0-1,-1-1,0 1,0 0,-1-1,0 1,-1-1,1 0,-1-1,-1 1,1-1,-1 0,0 0,0-1,-1 1,0-2,0 1,0-1,0 0,-1 0,0-1,1 0,-1 0,0-1,-1 0,1 0,0-1,0 0,-5-1,-80-9,91 8,-1 0,1 0,-1 0,1-1,0 1,0-1,0 1,0-1,0 0,0 0,0 0,0 0,1 0,-1 0,1 0,-1-1,1 1,0 0,0-1,0 1,0-1,1 0,-1 1,1-1,-1 0,1 1,0-1,0 0,0 1,0-1,1 0,-1 1,1-2,4-8,1 0,0 1,1 0,0 0,1 0,0 1,1 0,0 1,0 0,1 0,0 1,1 0,0 1,0 0,0 0,13-3,-12 2,202-109,-191 104</inkml:trace>
  <inkml:trace contextRef="#ctx0" brushRef="#br0" timeOffset="1699.798">2427 481,'-91'113,"88"-110,1 1,-1 0,1 0,1 0,-1 1,0-1,1 0,0 1,0-1,0 0,1 1,-1-1,1 1,0-1,0 1,1-1,0 1,-1-1,1 1,1-1,-1 0,1 1,-1-1,1 0,1 0,-1 0,0 0,1-1,0 1,0 0,1-1,-1 0,1-1,-1 1,1-1,0 1,0-1,0 0,0-1,0 1,1-1,-1 0,1 0,-1 0,0-1,1 1,-1-1,1 0,-1 0,1-1,-1 1,1-1,-1 0,0 0,1-1,-1 1,0-1,0 0,3-2,3-1,-1 0,0 0,-1-1,1-1,-1 1,0-1,-1 0,1-1,-1 0,-1 0,0-1,0 0,24-78,-30 84,1 1,0-1,-1 0,0 1,0-1,0 0,0 1,0-1,0 0,-1 1,1-1,-1 0,1 1,-1-1,0 1,0-1,-1 1,1 0,0-1,-1 1,1 0,-1 0,0 0,0 0,0 0,0 0,0 0,0 1,0-1,-1 1,0-1,-15 0,3 4</inkml:trace>
  <inkml:trace contextRef="#ctx0" brushRef="#br0" timeOffset="19505.892">2850 481,'-16'-3,"16"3,-1 0,0-1,0 1,0 0,0 0,0-1,0 1,0 0,0 0,0 0,0 0,0 0,0 0,0 1,0-1,0 0,0 0,0 1,0-1,0 0,1 1,-1-1,0 1,0 0,0-1,1 1,-1-1,0 1,1 0,-1 0,0-1,1 1,-1 0,1 0,-1 0,1 0,-1-1,1 1,0 1,-22 140,20-128,10-40,33-106,-38 127,0-1,0 0,0 1,1-1,-1 1,1 0,1 0,-1 1,1-1,-1 1,1 0,0 0,1 1,-1-1,1 1,0 1,-1-1,1 1,0 0,1 0,-6 2,0 0,1 0,-1 1,0-1,0 1,0-1,0 1,0-1,1 1,-1 0,0 0,0-1,-1 1,1 0,0 0,0 0,0 0,0 0,-1 0,1 0,-1 0,1 1,-1-1,1 0,-1 0,1 0,-1 1,0-1,0 0,0 0,0 1,0-1,0 0,0 0,0 1,0-1,0 0,-1 0,1 1,0-1,-1 0,0 1,2 20,7-6,2-3</inkml:trace>
  <inkml:trace contextRef="#ctx0" brushRef="#br0" timeOffset="20558.453">3161 452,'-31'76,"-8"67,39-143,0 0,1 0,-1-1,0 1,0 0,1 0,-1 0,0 0,1 0,-1-1,0 1,0 0,1 0,-1 0,0 0,1 0,-1 0,0 0,1 0,-1 0,0 0,1 0,-1 0,0 0,1 1,-1-1,0 0,0 0,1 0,-1 0,0 0,1 1,-1-1,0 0,0 0,0 1,1-1,-1 0,0 0,0 1,0-1,1 0,-1 0,0 1,0-1,0 0,0 1,0-1,0 0,0 1,0-1,17-28,-17 27,105-154,-104 153,0 0,0 0,0 0,1 1,-1-1,1 0,0 1,-1-1,1 1,0 0,0-1,0 1,0 0,0 0,0 0,0 1,0-1,0 0,0 1,1-1,-1 1,0 0,0 0,1 0,-1 0,0 0,0 0,0 1,1-1,-1 1,0-1,0 1,0 0,0 0,0 0,0 0,0 0,0 1,0-1,-1 0,1 1,0-1,-1 1,1 0,-1-1,0 1,1 0,-1 0,0 0,0 0,0 0,-1 0,1 0,0 1,-1-1,1 0,-1 0,0 1,12 121,-12-123,0-1,0 1,1 0,-1-1,0 1,0-1,0 1,0-1,0 1,1-1,-1 0,0 1,1-1,-1 1,0-1,0 1,1-1,-1 0,1 1,-1-1,0 0,1 1,-1-1,1 0,-1 0,1 1,-1-1,1 0,-1 0,1 0,-1 0,1 0,-1 0,1 0,-1 0,1 0,-1 0,1 0,-1 0,1 0,-1 0,1 0,-1 0,1 0,-1-1,1 1,-1 0,1 0,-1-1,1 1,-1 0,0-1,1 1,-1 0,1-1,-1 1,0-1,0 1,1 0,-1-1,0 1,0-1,31-30,-27 26,23-26,-21 23,0-1,1 1,0 0,0 1,1 0,0 0,0 1,1-1,-1 2,10-5,-16 9,0 0,0 1,0-1,0 1,-1-1,1 1,0 0,0-1,0 1,0 0,0 1,0-1,0 0,0 0,0 1,0-1,0 1,-1 0,1-1,0 1,0 0,-1 0,1 0,0 0,-1 1,1-1,-1 0,0 1,1-1,-1 1,0-1,0 1,0-1,0 1,0 0,0 0,0-1,-1 2,17 82,-13-49,1-16</inkml:trace>
  <inkml:trace contextRef="#ctx0" brushRef="#br0" timeOffset="22175.786">4487 452,'-10'-1,"-1"1,0 0,0 1,0 0,1 1,-1 0,1 1,-1 0,1 1,0 0,0 0,0 1,1 0,0 1,0 0,0 1,1-1,0 2,0-1,0 1,1 0,1 1,-1 0,1 0,1 0,0 0,-3 9,7-12,1-1,-1 1,1 0,1 0,-1 0,1 0,0 0,1 0,-1-1,1 1,0-1,0 1,1-1,0 0,0 1,0-1,0-1,1 1,0-1,0 1,0-1,1 0,-1 0,1-1,0 1,0-1,0 0,0-1,1 1,-1-1,1 0,0 0,-1-1,1 0,0 0,0 0,0-1,0 1,-1-1,1-1,0 1,0-1,0 0,0-1,-1 1,1-1,0 0,-1 0,0-1,1 0,-1 0,4-3,97-131,12-97,-109 210,-1-1,-2 1,0-1,-2-1,-1 1,-1-1,-1 1,-1-1,-2-15,2 38,0-1,0 1,1 0,-2 0,1 0,0-1,-1 1,1 0,-1 0,0 0,0 0,0 0,-1 0,1 0,-1 1,1-1,-1 0,0 1,0-1,0 1,-1-1,1 1,0 0,-1 0,1 0,-1 1,0-1,0 1,0-1,1 1,-1 0,0 0,-1 0,1 0,0 1,0-1,0 1,0 0,-1 0,1 0,0 0,0 0,0 1,0 0,0-1,0 1,-1 0,2 1,-3 0,-7 6,0 2,0-1,1 2,1-1,0 1,0 1,1 0,0 0,1 1,1 0,0 1,1-1,0 1,1 0,0 1,2-1,0 1,-1 4,4-10,-1 1,1-1,1 1,-1-1,2 1,-1-1,1 0,1 1,0-1,0 0,1-1,0 1,0 0,1-1,0 0,0 0,1-1,0 1,6 4,9 8,0 0,1-2,0-1,2-1,0 0,2-2,4 2,0-2,2-1,-1-2,2-1,9 1,-1-14,-30-6</inkml:trace>
  <inkml:trace contextRef="#ctx0" brushRef="#br0" timeOffset="22437.305">5136 395,'-5'34,"4"15,1 5,1-7</inkml:trace>
  <inkml:trace contextRef="#ctx0" brushRef="#br0" timeOffset="22691.037">5136 141,'-5'5,"-1"7,0 0</inkml:trace>
  <inkml:trace contextRef="#ctx0" brushRef="#br0" timeOffset="23073.896">5559 282,'-119'67,"117"-67,1 1,-1 0,1 0,-1 0,1 0,0 0,0 0,0 1,0-1,0 0,0 1,0-1,0 0,0 1,0-1,1 1,-1-1,1 1,-1 0,1-1,0 1,-1 0,1-1,0 1,0 0,0-1,0 1,0 0,1-1,-1 1,1-1,-1 1,1 0,-1-1,1 1,0-1,0 1,-1-1,1 0,0 1,0-1,1 0,-1 0,0 0,0 1,1-1,-1 0,0-1,1 1,-1 0,1 0,30 20,-27-20,0 1,-1-1,1 1,-1 0,0 0,0 1,1 0,-1-1,-1 1,1 0,0 1,-1-1,0 1,0-1,0 1,0 0,0 0,-1 0,0 1,0-1,0 1,0-1,-1 1,0-1,0 1,0 0,0 0,-1 0,1-1,-2 1,1 0,0 0,-1 0,0-1,0 1,-1 2,-1-2,-1 0,1 0,-1 0,-1 0,1-1,-1 1,0-1,1 0,-2-1,1 1,0-1,-1 0,0-1,1 1,-1-1,0 0,0 0,0-1,-1 0,1 0,0-1,0 1,-1-1,1-1,0 1,-1-1,-2-1,-21-25,22 9</inkml:trace>
  <inkml:trace contextRef="#ctx0" brushRef="#br0" timeOffset="23506.863">5926 1,'-4'6,"1"1,-1 1,1-1,0 0,1 1,-1-1,2 1,-1 0,1 0,0 0,1-1,-1 1,2 0,-1 0,1 0,0 0,1 1,2 13,2 11,0-1,-2 1,-2-1,-1 1,-1 0,-2 0,-6 31,-27 48,46-132,-1 7</inkml:trace>
  <inkml:trace contextRef="#ctx0" brushRef="#br0" timeOffset="23955.904">6237 57,'-210'250,"207"-247,0-1,0 1,0-1,1 1,-1 0,1 0,0 0,0 1,0-1,0 0,1 1,-1 0,1-1,0 1,0-1,0 1,0 0,1 0,0 0,-1-1,2 1,-1 0,0 0,1 0,-1-1,1 1,0 0,0 0,1-1,-1 1,1-1,0 1,0-1,0 0,0 0,0 0,1 0,-1 0,3 1,161 86,-163-85,0 0,0 0,0-1,-1 2,1-1,-1 0,-1 0,1 1,-1-1,0 1,0-1,-1 1,1-1,-1 1,0 1,0 17</inkml:trace>
  <inkml:trace contextRef="#ctx0" brushRef="#br0" timeOffset="26212.226">0 1215,'191'-19,"163"8,-164-15,83 13,-164 1,1 5,0 4,28 6,16-1,-104-2,158 12,-142-3,0-3,0-2,54-5,-54 0,172-27,359 27,753 1,-1119-28,-62 17,85-18,-198 21,-1 2,1 3,48 3,-65 1,159-29,28-1,-85 18,-76 1,1 3,0 2,0 4,31 5,22-2,78-2,-173 0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9:44.7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395 198,'-3'1,"-1"0,1 1,0-1,0 1,0 0,1 0,-1 0,0 0,1 1,0-1,-1 0,1 1,0 0,0 0,0-1,1 1,-1 0,1 0,-1 1,1-1,0 0,0 0,0 3,-5 9,-1 3,1-1,1 1,1 0,0 0,2 1,0-1,1 3,-8 50,2-30,2 0,1 0,3 0,2 40,-1-78,1 1,-1-1,0 0,1 0,0 1,-1-1,1 0,1 0,-1 0,0 0,1 0,-1 0,1 0,0 0,0-1,0 1,0-1,1 1,-1-1,1 0,-1 0,1 0,0 0,0-1,0 1,0-1,0 0,0 1,0-1,0 0,0-1,1 1,-1-1,0 1,0-1,1 0,-1 0,0-1,1 1,-1-1,0 1,0-1,1 0,-1 0,0-1,0 1,17-12,0 0,-1-2,-1 0,0-1,-1-1,-1 0,0-2,-2 1,0-2,-1 0,-1-1,0 0,33-57,-3-2,-3-2,-1-9,-26 30,-32 81,5 12,3 0,0 1,2 1,2 0,1 0,1 0,2 5,1-17,0 1,2 0,1-1,1 1,1 0,1-1,0 0,2 1,1-2,0 1,7 13,17 6,-13-30</inkml:trace>
  <inkml:trace contextRef="#ctx0" brushRef="#br0" timeOffset="605.319">902 848,'32'-48,"91"-162,-123 210,0 0,1 0,-1 1,0-1,1 0,-1 0,1 0,-1 0,0 1,1-1,-1 0,1 0,-1 0,0 0,1 0,-1 0,1 0,-1 0,0 0,1 0,-1 0,1 0,-1-1,0 1,1 0,-1 0,0 0,1 0,-1-1,1 1,-1 0,0 0,0-1,1 1,-1 0,0-1,1 1,-1 0,0-1,0 1,0 0,1-1,-1 1,0 0,0-1,0 1,0-1,0 1,0 0,0-1,0 1,0-1,0 1,0-1,0 1,0 0,0-1,0 1,0-1,0 1,0 0,2 35,-3-30,0 0,0 0,0 0,1 0,0 0,0 1,0-1,0 0,1 0,0 0,0 0,1 0,-1 0,1 0,0 0,0-1,1 1,-1 0,1-1,0 0,0 0,0 0,1 0,0 0,-1-1,1 0,1 0,-1 0,0 0,1 0,-1-1,1 0,0 0,2 1,1-4,0 0,0 0,0 0,-1-1,1-1,0 1,-1-1,0 0,0-1,0 0,0 0,0 0,-1-1,0 0,0 0,0-1,0 1,-1-1,0-1,0 1,-1-1,0 1,0-1,-1-1,3-5,-5 12,0 0,0 0,0 0,-1 0,1 0,0-1,0 1,-1 0,1 0,-1-1,1 1,-1 0,0-1,0 1,1-1,-1 1,0 0,0-1,0 1,0-1,-1 1,1 0,0-1,-1 1,1-1,0 1,-1 0,0 0,1-1,-1 1,0 0,0 0,1 0,-1 0,0-1,0 1,0 1,-1-1,1 0,0 0,0 0,0 1,0-1,-1 0,1 1,0-1,-2 1,-13 5,1 3</inkml:trace>
  <inkml:trace contextRef="#ctx0" brushRef="#br0" timeOffset="854.175">1665 508,'-10'34,"-2"15,0 1</inkml:trace>
  <inkml:trace contextRef="#ctx0" brushRef="#br0" timeOffset="1103.543">1552 227</inkml:trace>
  <inkml:trace contextRef="#ctx0" brushRef="#br0" timeOffset="1419.214">1778 255,'28'-3,"-1"0,1-2,-1 0,0-2,-1-2,1 0,-2-1,1-2,-2 0,1-2,-2-1,0-1,-1 0,0-2,-2-1,0 0,3-21,-23 40,0-1,-1 1,1 0,0-1,-1 1,1 0,0-1,-1 1,1 0,-1 0,1-1,0 1,-1 0,1 0,-1 0,1-1,-1 1,1 0,-1 0,1 0,0 0,-1 0,1 0,-1 0,1 0,-1 0,1 0,-1 0,1 0,-1 1,1-1,-1 0,1 0,0 0,-1 1,1-1,-1 0,1 0,0 1,-1-1,1 0,0 1,-1-1,1 0,0 1,0-1,-1 1,1-1,0 0,0 1,0-1,-1 1,1-1,0 1,0-1,0 1,0-1,0 1,0-1,0 1,0-1,0 1,0-1,0 1,-14 25,1 1,1 0,1 1,1 0,2 1,1 0,1 0,1 0,2 1,1 0,1 0,2-1,3 21,-1-5,2 0,1 0,3-1,4 7,0 5,-12-48,0 0,-1 1,0-1,0 0,-1 1,0-1,0 0,-1 0,0 1,0-1,-1-1,0 1,0 0,-1-1,0 1,-1-1,1 0,-1-1,-1 1,1-1,-1 0,0 0,0-1,-1 1,0-2,0 1,0-1,0 0,-1 0,0-1,1 0,-1 0,0-1,-1 0,1 0,0-1,0 0,-5-1,-80-9,91 8,-1 0,1 0,-1 0,1-1,0 1,0-1,0 1,0-1,0 0,0 0,0 0,0 0,1 0,-1 0,1 0,-1-1,1 1,0 0,0-1,0 1,0-1,1 0,-1 1,1-1,-1 0,1 1,0-1,0 0,0 1,0-1,1 0,-1 1,1-2,4-8,1 0,0 1,1 0,0 0,1 0,0 1,1 0,0 1,0 0,1 0,0 1,1 0,0 1,0 0,0 0,13-3,-12 2,202-109,-191 104</inkml:trace>
  <inkml:trace contextRef="#ctx0" brushRef="#br0" timeOffset="1699.798">2427 481,'-91'113,"88"-110,1 1,-1 0,1 0,1 0,-1 1,0-1,1 0,0 1,0-1,0 0,1 1,-1-1,1 1,0-1,0 1,1-1,0 1,-1-1,1 1,1-1,-1 0,1 1,-1-1,1 0,1 0,-1 0,0 0,1-1,0 1,0 0,1-1,-1 0,1-1,-1 1,1-1,0 1,0-1,0 0,0-1,0 1,1-1,-1 0,1 0,-1 0,0-1,1 1,-1-1,1 0,-1 0,1-1,-1 1,1-1,-1 0,0 0,1-1,-1 1,0-1,0 0,3-2,3-1,-1 0,0 0,-1-1,1-1,-1 1,0-1,-1 0,1-1,-1 0,-1 0,0-1,0 0,24-78,-30 84,1 1,0-1,-1 0,0 1,0-1,0 0,0 1,0-1,0 0,-1 1,1-1,-1 0,1 1,-1-1,0 1,0-1,-1 1,1 0,0-1,-1 1,1 0,-1 0,0 0,0 0,0 0,0 0,0 0,0 1,0-1,-1 1,0-1,-15 0,3 4</inkml:trace>
  <inkml:trace contextRef="#ctx0" brushRef="#br0" timeOffset="19505.892">2850 481,'-16'-3,"16"3,-1 0,0-1,0 1,0 0,0 0,0-1,0 1,0 0,0 0,0 0,0 0,0 0,0 0,0 1,0-1,0 0,0 0,0 1,0-1,0 0,1 1,-1-1,0 1,0 0,0-1,1 1,-1-1,0 1,1 0,-1 0,0-1,1 1,-1 0,1 0,-1 0,1 0,-1-1,1 1,0 1,-22 140,20-128,10-40,33-106,-38 127,0-1,0 0,0 1,1-1,-1 1,1 0,1 0,-1 1,1-1,-1 1,1 0,0 0,1 1,-1-1,1 1,0 1,-1-1,1 1,0 0,1 0,-6 2,0 0,1 0,-1 1,0-1,0 1,0-1,0 1,0-1,1 1,-1 0,0 0,0-1,-1 1,1 0,0 0,0 0,0 0,0 0,-1 0,1 0,-1 0,1 1,-1-1,1 0,-1 0,1 0,-1 1,0-1,0 0,0 0,0 1,0-1,0 0,0 0,0 1,0-1,0 0,-1 0,1 1,0-1,-1 0,0 1,2 20,7-6,2-3</inkml:trace>
  <inkml:trace contextRef="#ctx0" brushRef="#br0" timeOffset="20558.453">3161 452,'-31'76,"-8"67,39-143,0 0,1 0,-1-1,0 1,0 0,1 0,-1 0,0 0,1 0,-1-1,0 1,0 0,1 0,-1 0,0 0,1 0,-1 0,0 0,1 0,-1 0,0 0,1 0,-1 0,0 0,1 1,-1-1,0 0,0 0,1 0,-1 0,0 0,1 1,-1-1,0 0,0 0,0 1,1-1,-1 0,0 0,0 1,0-1,1 0,-1 0,0 1,0-1,0 0,0 1,0-1,0 0,0 1,0-1,17-28,-17 27,105-154,-104 153,0 0,0 0,0 0,1 1,-1-1,1 0,0 1,-1-1,1 1,0 0,0-1,0 1,0 0,0 0,0 0,0 1,0-1,0 0,0 1,1-1,-1 1,0 0,0 0,1 0,-1 0,0 0,0 0,0 1,1-1,-1 1,0-1,0 1,0 0,0 0,0 0,0 0,0 0,0 1,0-1,-1 0,1 1,0-1,-1 1,1 0,-1-1,0 1,1 0,-1 0,0 0,0 0,0 0,-1 0,1 0,0 1,-1-1,1 0,-1 0,0 1,12 121,-12-123,0-1,0 1,1 0,-1-1,0 1,0-1,0 1,0-1,0 1,1-1,-1 0,0 1,1-1,-1 1,0-1,0 1,1-1,-1 0,1 1,-1-1,0 0,1 1,-1-1,1 0,-1 0,1 1,-1-1,1 0,-1 0,1 0,-1 0,1 0,-1 0,1 0,-1 0,1 0,-1 0,1 0,-1 0,1 0,-1 0,1 0,-1 0,1 0,-1-1,1 1,-1 0,1 0,-1-1,1 1,-1 0,0-1,1 1,-1 0,1-1,-1 1,0-1,0 1,1 0,-1-1,0 1,0-1,31-30,-27 26,23-26,-21 23,0-1,1 1,0 0,0 1,1 0,0 0,0 1,1-1,-1 2,10-5,-16 9,0 0,0 1,0-1,0 1,-1-1,1 1,0 0,0-1,0 1,0 0,0 1,0-1,0 0,0 0,0 1,0-1,0 1,-1 0,1-1,0 1,0 0,-1 0,1 0,0 0,-1 1,1-1,-1 0,0 1,1-1,-1 1,0-1,0 1,0-1,0 1,0 0,0 0,0-1,-1 2,17 82,-13-49,1-16</inkml:trace>
  <inkml:trace contextRef="#ctx0" brushRef="#br0" timeOffset="22175.786">4487 452,'-10'-1,"-1"1,0 0,0 1,0 0,1 1,-1 0,1 1,-1 0,1 1,0 0,0 0,0 1,1 0,0 1,0 0,0 1,1-1,0 2,0-1,0 1,1 0,1 1,-1 0,1 0,1 0,0 0,-3 9,7-12,1-1,-1 1,1 0,1 0,-1 0,1 0,0 0,1 0,-1-1,1 1,0-1,0 1,1-1,0 0,0 1,0-1,0-1,1 1,0-1,0 1,0-1,1 0,-1 0,1-1,0 1,0-1,0 0,0-1,1 1,-1-1,1 0,0 0,-1-1,1 0,0 0,0 0,0-1,0 1,-1-1,1-1,0 1,0-1,0 0,0-1,-1 1,1-1,0 0,-1 0,0-1,1 0,-1 0,4-3,97-131,12-97,-109 210,-1-1,-2 1,0-1,-2-1,-1 1,-1-1,-1 1,-1-1,-2-15,2 38,0-1,0 1,1 0,-2 0,1 0,0-1,-1 1,1 0,-1 0,0 0,0 0,0 0,-1 0,1 0,-1 1,1-1,-1 0,0 1,0-1,0 1,-1-1,1 1,0 0,-1 0,1 0,-1 1,0-1,0 1,0-1,1 1,-1 0,0 0,-1 0,1 0,0 1,0-1,0 1,0 0,-1 0,1 0,0 0,0 0,0 1,0 0,0-1,0 1,-1 0,2 1,-3 0,-7 6,0 2,0-1,1 2,1-1,0 1,0 1,1 0,0 0,1 1,1 0,0 1,1-1,0 1,1 0,0 1,2-1,0 1,-1 4,4-10,-1 1,1-1,1 1,-1-1,2 1,-1-1,1 0,1 1,0-1,0 0,1-1,0 1,0 0,1-1,0 0,0 0,1-1,0 1,6 4,9 8,0 0,1-2,0-1,2-1,0 0,2-2,4 2,0-2,2-1,-1-2,2-1,9 1,-1-14,-30-6</inkml:trace>
  <inkml:trace contextRef="#ctx0" brushRef="#br0" timeOffset="22437.305">5136 395,'-5'34,"4"15,1 5,1-7</inkml:trace>
  <inkml:trace contextRef="#ctx0" brushRef="#br0" timeOffset="22691.037">5136 141,'-5'5,"-1"7,0 0</inkml:trace>
  <inkml:trace contextRef="#ctx0" brushRef="#br0" timeOffset="23073.896">5559 282,'-119'67,"117"-67,1 1,-1 0,1 0,-1 0,1 0,0 0,0 0,0 1,0-1,0 0,0 1,0-1,0 0,0 1,0-1,1 1,-1-1,1 1,-1 0,1-1,0 1,-1 0,1-1,0 1,0 0,0-1,0 1,0 0,1-1,-1 1,1-1,-1 1,1 0,-1-1,1 1,0-1,0 1,-1-1,1 0,0 1,0-1,1 0,-1 0,0 0,0 1,1-1,-1 0,0-1,1 1,-1 0,1 0,30 20,-27-20,0 1,-1-1,1 1,-1 0,0 0,0 1,1 0,-1-1,-1 1,1 0,0 1,-1-1,0 1,0-1,0 1,0 0,0 0,-1 0,0 1,0-1,0 1,0-1,-1 1,0-1,0 1,0 0,0 0,-1 0,1-1,-2 1,1 0,0 0,-1 0,0-1,0 1,-1 2,-1-2,-1 0,1 0,-1 0,-1 0,1-1,-1 1,0-1,1 0,-2-1,1 1,0-1,-1 0,0-1,1 1,-1-1,0 0,0 0,0-1,-1 0,1 0,0-1,0 1,-1-1,1-1,0 1,-1-1,-2-1,-21-25,22 9</inkml:trace>
  <inkml:trace contextRef="#ctx0" brushRef="#br0" timeOffset="23506.863">5926 1,'-4'6,"1"1,-1 1,1-1,0 0,1 1,-1-1,2 1,-1 0,1 0,0 0,1-1,-1 1,2 0,-1 0,1 0,0 0,1 1,2 13,2 11,0-1,-2 1,-2-1,-1 1,-1 0,-2 0,-6 31,-27 48,46-132,-1 7</inkml:trace>
  <inkml:trace contextRef="#ctx0" brushRef="#br0" timeOffset="23955.904">6237 57,'-210'250,"207"-247,0-1,0 1,0-1,1 1,-1 0,1 0,0 0,0 1,0-1,0 0,1 1,-1 0,1-1,0 1,0-1,0 1,0 0,1 0,0 0,-1-1,2 1,-1 0,0 0,1 0,-1-1,1 1,0 0,0 0,1-1,-1 1,1-1,0 1,0-1,0 0,0 0,0 0,1 0,-1 0,3 1,161 86,-163-85,0 0,0 0,0-1,-1 2,1-1,-1 0,-1 0,1 1,-1-1,0 1,0-1,-1 1,1-1,-1 1,0 1,0 17</inkml:trace>
  <inkml:trace contextRef="#ctx0" brushRef="#br0" timeOffset="26212.226">0 1215,'191'-19,"163"8,-164-15,83 13,-164 1,1 5,0 4,28 6,16-1,-104-2,158 12,-142-3,0-3,0-2,54-5,-54 0,172-27,359 27,753 1,-1119-28,-62 17,85-18,-198 21,-1 2,1 3,48 3,-65 1,159-29,28-1,-85 18,-76 1,1 3,0 2,0 4,31 5,22-2,78-2,-173 0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5:56.546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  <inkml:brush xml:id="br1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7344 2936,'-167'228,"-10"13,165-224</inkml:trace>
  <inkml:trace contextRef="#ctx0" brushRef="#br0" timeOffset="300.108">7005 2907,'170'342,"-91"-208,-61-116,-2-6</inkml:trace>
  <inkml:trace contextRef="#ctx0" brushRef="#br0" timeOffset="556.323">7795 2540,'-24'34,"-7"16,0-1</inkml:trace>
  <inkml:trace contextRef="#ctx0" brushRef="#br1" timeOffset="-8899.46">1502 1468,'-14'-6,"6"0,-1 1,0 0,0 0,-1 1,1 0,-1 1,0 0,0 1,0 0,0 0,0 1,-1 1,1-1,0 2,-1-1,1 2,0-1,-10 4,-40 20,0 3,2 3,1 2,2 3,1 2,-28 27,-74 50,16-5,93-67,2 3,2 1,3 2,1 3,2 4,2 2,3 2,2 0,4 2,-2 11,18-47,-54 144,51-119,0-3,1 0,3 1,2 0,0 46,-9 85,9-141,2 1,2 0,2 0,1 0,3 6,-1 36,15 144,4-142,3-2,3 0,5-2,38 71,22 48,-55-129,-22-40,1 0,1-1,2-1,0-1,21 21,212 226,-75-138,11-41,-9-11,20-24,55-2,-85-23,-127-26,199 22,-22-5,-14-42,20-14,56-46,-253 67,200-78,59-69,-34 14,-144 49,109-124,-134 104,-68 91,-1 0,0-1,-2-1,0 0,7-22,-11 26,94-193,-37 58,-35 18,-14-72,9 66,-25-308,-1 412,2 22,-1 1,-1 0,-1-1,-1 1,0 0,-1 0,0 0,-1 0,-1 0,-5-10,-77-199,77 206,-5-11,-2 0,-1 1,-2 0,0 2,-14-13,-38-59,-61-77,80 115,-3 1,-3 3,-49-36,35 30,-66-43,-75-11,59 52,75 38,-169-47,125 46,6 5,-23-5,-11 0,-18 10,28-8,-225 26,223 26,124-22,0 1,0 1,1 1,0 1,0 0,1 1,0 2,0-1,0 3,-25 13,42-25,-1 0,1 0,0 0,0 0,-1 0,1 0,0 1,0-1,0 1,1-1,-1 1,0-1,0 1,1-1,-1 1,1-1,-1 1,1 0,0-1,0 1,0 0,0-1,0 1,0 0,0 0,0-1,1 1,-1-1,1 1,-1 0,1-1,-1 1,1-1,0 1,0-1,0 1,0-1,0 0,0 1,0-1,1 0,-1 0,0 0,1 0,-1 0,0 0,1 0,-1-1,1 1,0 0,-1-1,18 12</inkml:trace>
  <inkml:trace contextRef="#ctx0" brushRef="#br0" timeOffset="-5283.904">2038 311,'11'138,"-1"-71,-3 0,-3 0,-2 0,-6 32,2 18,3 185,23-150,9 16,-5 29,-29 368,29-368,-27 57,23-157,-19-87,-1 2,0-1,-1 0,-1 1,0-1,0 1,-1 0,-1-1,0 1,0 0,-2 7,-3-3,2 1,-1 0,2 0,0-1,1 1,1 0,1 0,0 0,1 0,4 13,1 1,-1 1,-2 0,-1 0,-1 1,-2-1,-1 1,-2 3,3-36</inkml:trace>
  <inkml:trace contextRef="#ctx0" brushRef="#br0" timeOffset="-2611.487">2291 3387,'57'-17,"142"-6,56 5,-75-7,177-6,-54 31,-98-27,-26 16,-103 1,0 4,0 3,22 4,-40 0,112-29,27 17,-142 3,0 2,1 3,-1 2,23 4,131-6,-40-24,311 26,-226 2,-226 4,-4 1</inkml:trace>
  <inkml:trace contextRef="#ctx0" brushRef="#br0" timeOffset="1867.349">1079 254,'-4'2,"1"0,-1-1,1 1,0 1,0-1,0 0,0 1,1-1,-1 1,0 0,1 0,0 0,0 0,0 0,0 1,0-1,1 1,0-1,-1 1,1-1,0 1,1 0,-1-1,1 1,-1 0,1 1,-3 18,0 0,1-1,2 1,0 0,1 0,1 0,4 14,-6-35,0 0,0 0,0 0,1 0,-1 0,0 0,1 0,-1 0,1 0,0 0,0 0,0 0,0-1,0 1,0 0,0-1,0 1,1-1,-1 1,1-1,-1 1,1-1,-1 0,1 0,0 0,0 0,-1 0,1 0,0-1,0 1,0 0,0-1,0 0,0 1,0-1,0 0,0 0,0 0,0 0,0 0,0-1,0 1,0-1,0 1,0-1,0 0,0 1,-1-1,1 0,0 0,0-1,-1 1,1 0,-1 0,1-1,-1 1,0-1,1 0,109-194,-68 138,-41 58,-1 0,0 0,1 0,-1 1,1-1,-1 0,0 1,0-1,1 1,-1-1,0 1,0 0,0-1,1 1,-1 0,0 0,0 0,0 0,0 0,-1 0,1 0,0 0,0 0,-1 1,1-1,0 0,-1 0,1 1,-1-1,0 0,1 1,-1-1,0 0,0 1,0-1,0 1,20 218,-11-166,-3 1,-2 0,-2 1,-3-1,-3 9,-25 32,28-93,-1 0,1-1,0 1,-1-1,0 1,0-1,1 1,-1-1,-1 0,1 0,0 0,0 0,-1-1,1 1,-1 0,0-1,1 0,-1 0,0 0,0 0,0 0,0 0,0-1,0 1,0-1,0 0,0 0,0 0,0 0,0-1,0 1,-2-3,1 1,0-1,0 1,0-1,0 0,1-1,-1 1,1-1,0 0,0 1,0-1,0 0,1-1,0 1,-1 0,2-1,-1 0,0 1,1-1,0 0,0 1,1-1,-1 0,1-5,-3-15</inkml:trace>
  <inkml:trace contextRef="#ctx0" brushRef="#br0" timeOffset="2202.913">1586 1,'-4'9,"-8"9,0 5,-4 0,2-1,2 2,-1-3,1-1,8-4,5-4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7:08.137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451 85,'-3'-6,"0"1,1 0,-2 0,1 0,-1 0,1 0,-1 1,0-1,-1 1,1 0,-1 1,0-1,0 1,0 0,0 0,-1 0,1 1,-1 0,0 0,1 0,-1 1,0 0,0 0,0 0,0 1,0 0,0 0,-2 1,-7 0,-1 1,1 0,0 1,0 1,0 0,0 1,1 1,0 0,0 1,1 0,-1 1,1 1,1 0,-8 8,12-8,2 0,-1 0,1 1,1 0,-1 0,2 0,-1 1,2-1,-1 1,2 0,-3 11,-8 25,9-33,1 0,0 0,1 0,0 1,1-1,1 0,0 1,1-1,1 0,0 1,1-1,0 0,1-1,1 1,5 10,-7-14,1-1,0 0,0-1,1 1,0-1,0 0,1 0,0 0,0-1,1 0,0 0,0-1,7 5,-6-5,0 0,0-1,0 0,1 0,0-1,-1 0,2-1,-1 0,0 0,1-1,-1 0,1 0,-1-1,1-1,0 0,0 0,-1-1,1 0,4-1,6-3,0-2,0 0,-1-1,0-1,0-1,-1 0,0-2,3-3,-18 12,0 1,-1-1,0 1,1-1,-1 0,0 0,0 0,0 0,-1-1,1 1,-1 0,0-1,0 1,0-1,0 1,0-1,-1 0,0 1,0-1,0 1,0-1,0 0,-1 1,1-1,-1 1,0-1,0 1,-1-1,1 1,-1 0,1-1,-1 1,0 0,0 0,-1 0,1 1,-1-2,-4-4,0-1,-1 1,0 0,-1 1,1 0,-1 0,-1 1,1 0,-1 1,0 0,-10-3,-52-5,425 15,-354-2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9:44.7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395 198,'-3'1,"-1"0,1 1,0-1,0 1,0 0,1 0,-1 0,0 0,1 1,0-1,-1 0,1 1,0 0,0 0,0-1,1 1,-1 0,1 0,-1 1,1-1,0 0,0 0,0 3,-5 9,-1 3,1-1,1 1,1 0,0 0,2 1,0-1,1 3,-8 50,2-30,2 0,1 0,3 0,2 40,-1-78,1 1,-1-1,0 0,1 0,0 1,-1-1,1 0,1 0,-1 0,0 0,1 0,-1 0,1 0,0 0,0-1,0 1,0-1,1 1,-1-1,1 0,-1 0,1 0,0 0,0-1,0 1,0-1,0 0,0 1,0-1,0 0,0-1,1 1,-1-1,0 1,0-1,1 0,-1 0,0-1,1 1,-1-1,0 1,0-1,1 0,-1 0,0-1,0 1,17-12,0 0,-1-2,-1 0,0-1,-1-1,-1 0,0-2,-2 1,0-2,-1 0,-1-1,0 0,33-57,-3-2,-3-2,-1-9,-26 30,-32 81,5 12,3 0,0 1,2 1,2 0,1 0,1 0,2 5,1-17,0 1,2 0,1-1,1 1,1 0,1-1,0 0,2 1,1-2,0 1,7 13,17 6,-13-30</inkml:trace>
  <inkml:trace contextRef="#ctx0" brushRef="#br0" timeOffset="605.319">902 848,'32'-48,"91"-162,-123 210,0 0,1 0,-1 1,0-1,1 0,-1 0,1 0,-1 0,0 1,1-1,-1 0,1 0,-1 0,0 0,1 0,-1 0,1 0,-1 0,0 0,1 0,-1 0,1 0,-1-1,0 1,1 0,-1 0,0 0,1 0,-1-1,1 1,-1 0,0 0,0-1,1 1,-1 0,0-1,1 1,-1 0,0-1,0 1,0 0,1-1,-1 1,0 0,0-1,0 1,0-1,0 1,0 0,0-1,0 1,0-1,0 1,0-1,0 1,0 0,0-1,0 1,0-1,0 1,0 0,2 35,-3-30,0 0,0 0,0 0,1 0,0 0,0 1,0-1,0 0,1 0,0 0,0 0,1 0,-1 0,1 0,0 0,0-1,1 1,-1 0,1-1,0 0,0 0,0 0,1 0,0 0,-1-1,1 0,1 0,-1 0,0 0,1 0,-1-1,1 0,0 0,2 1,1-4,0 0,0 0,0 0,-1-1,1-1,0 1,-1-1,0 0,0-1,0 0,0 0,0 0,-1-1,0 0,0 0,0-1,0 1,-1-1,0-1,0 1,-1-1,0 1,0-1,-1-1,3-5,-5 12,0 0,0 0,0 0,-1 0,1 0,0-1,0 1,-1 0,1 0,-1-1,1 1,-1 0,0-1,0 1,1-1,-1 1,0 0,0-1,0 1,0-1,-1 1,1 0,0-1,-1 1,1-1,0 1,-1 0,0 0,1-1,-1 1,0 0,0 0,1 0,-1 0,0-1,0 1,0 1,-1-1,1 0,0 0,0 0,0 1,0-1,-1 0,1 1,0-1,-2 1,-13 5,1 3</inkml:trace>
  <inkml:trace contextRef="#ctx0" brushRef="#br0" timeOffset="854.175">1665 508,'-10'34,"-2"15,0 1</inkml:trace>
  <inkml:trace contextRef="#ctx0" brushRef="#br0" timeOffset="1103.543">1552 227</inkml:trace>
  <inkml:trace contextRef="#ctx0" brushRef="#br0" timeOffset="1419.214">1778 255,'28'-3,"-1"0,1-2,-1 0,0-2,-1-2,1 0,-2-1,1-2,-2 0,1-2,-2-1,0-1,-1 0,0-2,-2-1,0 0,3-21,-23 40,0-1,-1 1,1 0,0-1,-1 1,1 0,0-1,-1 1,1 0,-1 0,1-1,0 1,-1 0,1 0,-1 0,1-1,-1 1,1 0,-1 0,1 0,0 0,-1 0,1 0,-1 0,1 0,-1 0,1 0,-1 0,1 0,-1 1,1-1,-1 0,1 0,0 0,-1 1,1-1,-1 0,1 0,0 1,-1-1,1 0,0 1,-1-1,1 0,0 1,0-1,-1 1,1-1,0 0,0 1,0-1,-1 1,1-1,0 1,0-1,0 1,0-1,0 1,0-1,0 1,0-1,0 1,0-1,0 1,-14 25,1 1,1 0,1 1,1 0,2 1,1 0,1 0,1 0,2 1,1 0,1 0,2-1,3 21,-1-5,2 0,1 0,3-1,4 7,0 5,-12-48,0 0,-1 1,0-1,0 0,-1 1,0-1,0 0,-1 0,0 1,0-1,-1-1,0 1,0 0,-1-1,0 1,-1-1,1 0,-1-1,-1 1,1-1,-1 0,0 0,0-1,-1 1,0-2,0 1,0-1,0 0,-1 0,0-1,1 0,-1 0,0-1,-1 0,1 0,0-1,0 0,-5-1,-80-9,91 8,-1 0,1 0,-1 0,1-1,0 1,0-1,0 1,0-1,0 0,0 0,0 0,0 0,1 0,-1 0,1 0,-1-1,1 1,0 0,0-1,0 1,0-1,1 0,-1 1,1-1,-1 0,1 1,0-1,0 0,0 1,0-1,1 0,-1 1,1-2,4-8,1 0,0 1,1 0,0 0,1 0,0 1,1 0,0 1,0 0,1 0,0 1,1 0,0 1,0 0,0 0,13-3,-12 2,202-109,-191 104</inkml:trace>
  <inkml:trace contextRef="#ctx0" brushRef="#br0" timeOffset="1699.798">2427 481,'-91'113,"88"-110,1 1,-1 0,1 0,1 0,-1 1,0-1,1 0,0 1,0-1,0 0,1 1,-1-1,1 1,0-1,0 1,1-1,0 1,-1-1,1 1,1-1,-1 0,1 1,-1-1,1 0,1 0,-1 0,0 0,1-1,0 1,0 0,1-1,-1 0,1-1,-1 1,1-1,0 1,0-1,0 0,0-1,0 1,1-1,-1 0,1 0,-1 0,0-1,1 1,-1-1,1 0,-1 0,1-1,-1 1,1-1,-1 0,0 0,1-1,-1 1,0-1,0 0,3-2,3-1,-1 0,0 0,-1-1,1-1,-1 1,0-1,-1 0,1-1,-1 0,-1 0,0-1,0 0,24-78,-30 84,1 1,0-1,-1 0,0 1,0-1,0 0,0 1,0-1,0 0,-1 1,1-1,-1 0,1 1,-1-1,0 1,0-1,-1 1,1 0,0-1,-1 1,1 0,-1 0,0 0,0 0,0 0,0 0,0 0,0 1,0-1,-1 1,0-1,-15 0,3 4</inkml:trace>
  <inkml:trace contextRef="#ctx0" brushRef="#br0" timeOffset="19505.892">2850 481,'-16'-3,"16"3,-1 0,0-1,0 1,0 0,0 0,0-1,0 1,0 0,0 0,0 0,0 0,0 0,0 0,0 1,0-1,0 0,0 0,0 1,0-1,0 0,1 1,-1-1,0 1,0 0,0-1,1 1,-1-1,0 1,1 0,-1 0,0-1,1 1,-1 0,1 0,-1 0,1 0,-1-1,1 1,0 1,-22 140,20-128,10-40,33-106,-38 127,0-1,0 0,0 1,1-1,-1 1,1 0,1 0,-1 1,1-1,-1 1,1 0,0 0,1 1,-1-1,1 1,0 1,-1-1,1 1,0 0,1 0,-6 2,0 0,1 0,-1 1,0-1,0 1,0-1,0 1,0-1,1 1,-1 0,0 0,0-1,-1 1,1 0,0 0,0 0,0 0,0 0,-1 0,1 0,-1 0,1 1,-1-1,1 0,-1 0,1 0,-1 1,0-1,0 0,0 0,0 1,0-1,0 0,0 0,0 1,0-1,0 0,-1 0,1 1,0-1,-1 0,0 1,2 20,7-6,2-3</inkml:trace>
  <inkml:trace contextRef="#ctx0" brushRef="#br0" timeOffset="20558.453">3161 452,'-31'76,"-8"67,39-143,0 0,1 0,-1-1,0 1,0 0,1 0,-1 0,0 0,1 0,-1-1,0 1,0 0,1 0,-1 0,0 0,1 0,-1 0,0 0,1 0,-1 0,0 0,1 0,-1 0,0 0,1 1,-1-1,0 0,0 0,1 0,-1 0,0 0,1 1,-1-1,0 0,0 0,0 1,1-1,-1 0,0 0,0 1,0-1,1 0,-1 0,0 1,0-1,0 0,0 1,0-1,0 0,0 1,0-1,17-28,-17 27,105-154,-104 153,0 0,0 0,0 0,1 1,-1-1,1 0,0 1,-1-1,1 1,0 0,0-1,0 1,0 0,0 0,0 0,0 1,0-1,0 0,0 1,1-1,-1 1,0 0,0 0,1 0,-1 0,0 0,0 0,0 1,1-1,-1 1,0-1,0 1,0 0,0 0,0 0,0 0,0 0,0 1,0-1,-1 0,1 1,0-1,-1 1,1 0,-1-1,0 1,1 0,-1 0,0 0,0 0,0 0,-1 0,1 0,0 1,-1-1,1 0,-1 0,0 1,12 121,-12-123,0-1,0 1,1 0,-1-1,0 1,0-1,0 1,0-1,0 1,1-1,-1 0,0 1,1-1,-1 1,0-1,0 1,1-1,-1 0,1 1,-1-1,0 0,1 1,-1-1,1 0,-1 0,1 1,-1-1,1 0,-1 0,1 0,-1 0,1 0,-1 0,1 0,-1 0,1 0,-1 0,1 0,-1 0,1 0,-1 0,1 0,-1 0,1 0,-1-1,1 1,-1 0,1 0,-1-1,1 1,-1 0,0-1,1 1,-1 0,1-1,-1 1,0-1,0 1,1 0,-1-1,0 1,0-1,31-30,-27 26,23-26,-21 23,0-1,1 1,0 0,0 1,1 0,0 0,0 1,1-1,-1 2,10-5,-16 9,0 0,0 1,0-1,0 1,-1-1,1 1,0 0,0-1,0 1,0 0,0 1,0-1,0 0,0 0,0 1,0-1,0 1,-1 0,1-1,0 1,0 0,-1 0,1 0,0 0,-1 1,1-1,-1 0,0 1,1-1,-1 1,0-1,0 1,0-1,0 1,0 0,0 0,0-1,-1 2,17 82,-13-49,1-16</inkml:trace>
  <inkml:trace contextRef="#ctx0" brushRef="#br0" timeOffset="22175.786">4487 452,'-10'-1,"-1"1,0 0,0 1,0 0,1 1,-1 0,1 1,-1 0,1 1,0 0,0 0,0 1,1 0,0 1,0 0,0 1,1-1,0 2,0-1,0 1,1 0,1 1,-1 0,1 0,1 0,0 0,-3 9,7-12,1-1,-1 1,1 0,1 0,-1 0,1 0,0 0,1 0,-1-1,1 1,0-1,0 1,1-1,0 0,0 1,0-1,0-1,1 1,0-1,0 1,0-1,1 0,-1 0,1-1,0 1,0-1,0 0,0-1,1 1,-1-1,1 0,0 0,-1-1,1 0,0 0,0 0,0-1,0 1,-1-1,1-1,0 1,0-1,0 0,0-1,-1 1,1-1,0 0,-1 0,0-1,1 0,-1 0,4-3,97-131,12-97,-109 210,-1-1,-2 1,0-1,-2-1,-1 1,-1-1,-1 1,-1-1,-2-15,2 38,0-1,0 1,1 0,-2 0,1 0,0-1,-1 1,1 0,-1 0,0 0,0 0,0 0,-1 0,1 0,-1 1,1-1,-1 0,0 1,0-1,0 1,-1-1,1 1,0 0,-1 0,1 0,-1 1,0-1,0 1,0-1,1 1,-1 0,0 0,-1 0,1 0,0 1,0-1,0 1,0 0,-1 0,1 0,0 0,0 0,0 1,0 0,0-1,0 1,-1 0,2 1,-3 0,-7 6,0 2,0-1,1 2,1-1,0 1,0 1,1 0,0 0,1 1,1 0,0 1,1-1,0 1,1 0,0 1,2-1,0 1,-1 4,4-10,-1 1,1-1,1 1,-1-1,2 1,-1-1,1 0,1 1,0-1,0 0,1-1,0 1,0 0,1-1,0 0,0 0,1-1,0 1,6 4,9 8,0 0,1-2,0-1,2-1,0 0,2-2,4 2,0-2,2-1,-1-2,2-1,9 1,-1-14,-30-6</inkml:trace>
  <inkml:trace contextRef="#ctx0" brushRef="#br0" timeOffset="22437.305">5136 395,'-5'34,"4"15,1 5,1-7</inkml:trace>
  <inkml:trace contextRef="#ctx0" brushRef="#br0" timeOffset="22691.037">5136 141,'-5'5,"-1"7,0 0</inkml:trace>
  <inkml:trace contextRef="#ctx0" brushRef="#br0" timeOffset="23073.896">5559 282,'-119'67,"117"-67,1 1,-1 0,1 0,-1 0,1 0,0 0,0 0,0 1,0-1,0 0,0 1,0-1,0 0,0 1,0-1,1 1,-1-1,1 1,-1 0,1-1,0 1,-1 0,1-1,0 1,0 0,0-1,0 1,0 0,1-1,-1 1,1-1,-1 1,1 0,-1-1,1 1,0-1,0 1,-1-1,1 0,0 1,0-1,1 0,-1 0,0 0,0 1,1-1,-1 0,0-1,1 1,-1 0,1 0,30 20,-27-20,0 1,-1-1,1 1,-1 0,0 0,0 1,1 0,-1-1,-1 1,1 0,0 1,-1-1,0 1,0-1,0 1,0 0,0 0,-1 0,0 1,0-1,0 1,0-1,-1 1,0-1,0 1,0 0,0 0,-1 0,1-1,-2 1,1 0,0 0,-1 0,0-1,0 1,-1 2,-1-2,-1 0,1 0,-1 0,-1 0,1-1,-1 1,0-1,1 0,-2-1,1 1,0-1,-1 0,0-1,1 1,-1-1,0 0,0 0,0-1,-1 0,1 0,0-1,0 1,-1-1,1-1,0 1,-1-1,-2-1,-21-25,22 9</inkml:trace>
  <inkml:trace contextRef="#ctx0" brushRef="#br0" timeOffset="23506.863">5926 1,'-4'6,"1"1,-1 1,1-1,0 0,1 1,-1-1,2 1,-1 0,1 0,0 0,1-1,-1 1,2 0,-1 0,1 0,0 0,1 1,2 13,2 11,0-1,-2 1,-2-1,-1 1,-1 0,-2 0,-6 31,-27 48,46-132,-1 7</inkml:trace>
  <inkml:trace contextRef="#ctx0" brushRef="#br0" timeOffset="23955.904">6237 57,'-210'250,"207"-247,0-1,0 1,0-1,1 1,-1 0,1 0,0 0,0 1,0-1,0 0,1 1,-1 0,1-1,0 1,0-1,0 1,0 0,1 0,0 0,-1-1,2 1,-1 0,0 0,1 0,-1-1,1 1,0 0,0 0,1-1,-1 1,1-1,0 1,0-1,0 0,0 0,0 0,1 0,-1 0,3 1,161 86,-163-85,0 0,0 0,0-1,-1 2,1-1,-1 0,-1 0,1 1,-1-1,0 1,0-1,-1 1,1-1,-1 1,0 1,0 17</inkml:trace>
  <inkml:trace contextRef="#ctx0" brushRef="#br0" timeOffset="26212.226">0 1215,'191'-19,"163"8,-164-15,83 13,-164 1,1 5,0 4,28 6,16-1,-104-2,158 12,-142-3,0-3,0-2,54-5,-54 0,172-27,359 27,753 1,-1119-28,-62 17,85-18,-198 21,-1 2,1 3,48 3,-65 1,159-29,28-1,-85 18,-76 1,1 3,0 2,0 4,31 5,22-2,78-2,-173 0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5:56.546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  <inkml:brush xml:id="br1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7344 2936,'-167'228,"-10"13,165-224</inkml:trace>
  <inkml:trace contextRef="#ctx0" brushRef="#br0" timeOffset="300.108">7005 2907,'170'342,"-91"-208,-61-116,-2-6</inkml:trace>
  <inkml:trace contextRef="#ctx0" brushRef="#br0" timeOffset="556.323">7795 2540,'-24'34,"-7"16,0-1</inkml:trace>
  <inkml:trace contextRef="#ctx0" brushRef="#br1" timeOffset="-8899.46">1502 1468,'-14'-6,"6"0,-1 1,0 0,0 0,-1 1,1 0,-1 1,0 0,0 1,0 0,0 0,0 1,-1 1,1-1,0 2,-1-1,1 2,0-1,-10 4,-40 20,0 3,2 3,1 2,2 3,1 2,-28 27,-74 50,16-5,93-67,2 3,2 1,3 2,1 3,2 4,2 2,3 2,2 0,4 2,-2 11,18-47,-54 144,51-119,0-3,1 0,3 1,2 0,0 46,-9 85,9-141,2 1,2 0,2 0,1 0,3 6,-1 36,15 144,4-142,3-2,3 0,5-2,38 71,22 48,-55-129,-22-40,1 0,1-1,2-1,0-1,21 21,212 226,-75-138,11-41,-9-11,20-24,55-2,-85-23,-127-26,199 22,-22-5,-14-42,20-14,56-46,-253 67,200-78,59-69,-34 14,-144 49,109-124,-134 104,-68 91,-1 0,0-1,-2-1,0 0,7-22,-11 26,94-193,-37 58,-35 18,-14-72,9 66,-25-308,-1 412,2 22,-1 1,-1 0,-1-1,-1 1,0 0,-1 0,0 0,-1 0,-1 0,-5-10,-77-199,77 206,-5-11,-2 0,-1 1,-2 0,0 2,-14-13,-38-59,-61-77,80 115,-3 1,-3 3,-49-36,35 30,-66-43,-75-11,59 52,75 38,-169-47,125 46,6 5,-23-5,-11 0,-18 10,28-8,-225 26,223 26,124-22,0 1,0 1,1 1,0 1,0 0,1 1,0 2,0-1,0 3,-25 13,42-25,-1 0,1 0,0 0,0 0,-1 0,1 0,0 1,0-1,0 1,1-1,-1 1,0-1,0 1,1-1,-1 1,1-1,-1 1,1 0,0-1,0 1,0 0,0-1,0 1,0 0,0 0,0-1,1 1,-1-1,1 1,-1 0,1-1,-1 1,1-1,0 1,0-1,0 1,0-1,0 0,0 1,0-1,1 0,-1 0,0 0,1 0,-1 0,0 0,1 0,-1-1,1 1,0 0,-1-1,18 12</inkml:trace>
  <inkml:trace contextRef="#ctx0" brushRef="#br0" timeOffset="-5283.904">2038 311,'11'138,"-1"-71,-3 0,-3 0,-2 0,-6 32,2 18,3 185,23-150,9 16,-5 29,-29 368,29-368,-27 57,23-157,-19-87,-1 2,0-1,-1 0,-1 1,0-1,0 1,-1 0,-1-1,0 1,0 0,-2 7,-3-3,2 1,-1 0,2 0,0-1,1 1,1 0,1 0,0 0,1 0,4 13,1 1,-1 1,-2 0,-1 0,-1 1,-2-1,-1 1,-2 3,3-36</inkml:trace>
  <inkml:trace contextRef="#ctx0" brushRef="#br0" timeOffset="-2611.487">2291 3387,'57'-17,"142"-6,56 5,-75-7,177-6,-54 31,-98-27,-26 16,-103 1,0 4,0 3,22 4,-40 0,112-29,27 17,-142 3,0 2,1 3,-1 2,23 4,131-6,-40-24,311 26,-226 2,-226 4,-4 1</inkml:trace>
  <inkml:trace contextRef="#ctx0" brushRef="#br0" timeOffset="1867.349">1079 254,'-4'2,"1"0,-1-1,1 1,0 1,0-1,0 0,0 1,1-1,-1 1,0 0,1 0,0 0,0 0,0 0,0 1,0-1,1 1,0-1,-1 1,1-1,0 1,1 0,-1-1,1 1,-1 0,1 1,-3 18,0 0,1-1,2 1,0 0,1 0,1 0,4 14,-6-35,0 0,0 0,0 0,1 0,-1 0,0 0,1 0,-1 0,1 0,0 0,0 0,0 0,0-1,0 1,0 0,0-1,0 1,1-1,-1 1,1-1,-1 1,1-1,-1 0,1 0,0 0,0 0,-1 0,1 0,0-1,0 1,0 0,0-1,0 0,0 1,0-1,0 0,0 0,0 0,0 0,0 0,0-1,0 1,0-1,0 1,0-1,0 0,0 1,-1-1,1 0,0 0,0-1,-1 1,1 0,-1 0,1-1,-1 1,0-1,1 0,109-194,-68 138,-41 58,-1 0,0 0,1 0,-1 1,1-1,-1 0,0 1,0-1,1 1,-1-1,0 1,0 0,0-1,1 1,-1 0,0 0,0 0,0 0,0 0,-1 0,1 0,0 0,0 0,-1 1,1-1,0 0,-1 0,1 1,-1-1,0 0,1 1,-1-1,0 0,0 1,0-1,0 1,20 218,-11-166,-3 1,-2 0,-2 1,-3-1,-3 9,-25 32,28-93,-1 0,1-1,0 1,-1-1,0 1,0-1,1 1,-1-1,-1 0,1 0,0 0,0 0,-1-1,1 1,-1 0,0-1,1 0,-1 0,0 0,0 0,0 0,0 0,0-1,0 1,0-1,0 0,0 0,0 0,0 0,0-1,0 1,-2-3,1 1,0-1,0 1,0-1,0 0,1-1,-1 1,1-1,0 0,0 1,0-1,0 0,1-1,0 1,-1 0,2-1,-1 0,0 1,1-1,0 0,0 1,1-1,-1 0,1-5,-3-15</inkml:trace>
  <inkml:trace contextRef="#ctx0" brushRef="#br0" timeOffset="2202.913">1586 1,'-4'9,"-8"9,0 5,-4 0,2-1,2 2,-1-3,1-1,8-4,5-4</inkml:trace>
  <inkml:trace contextRef="#ctx0" brushRef="#br1" timeOffset="8526.474">3224 1920,'-3'19,"0"1,-1-1,-1 1,0-1,-2-1,0 1,-1-1,-1 0,-1-1,-3 4,-17 36,7-11,23-40</inkml:trace>
  <inkml:trace contextRef="#ctx0" brushRef="#br1" timeOffset="10786.035">3308 1920,'-1'7,"0"0,1 0,0 1,0-1,1 0,0 1,0-1,1 0,-1 0,2 0,-1 0,1 0,0-1,0 1,1-1,0 0,0 0,0 0,1 0,0-1,0 0,1 0,5 4,-3-4,-2-2,0 1,0-1,-1 1,1 0,-1 0,0 1,0 0,-1 0,1 0,-1 0,0 0,0 1,-1 0,3 4,-7-5,0-1,0 1,0-1,0 1,-1-1,1 0,-1 0,0 0,0 0,-1 0,1 0,-1-1,0 1,0-1,0 0,0 1,-1-2,1 1,-1 0,0-1,-2 2,-7 7,-89 86,98-96,0 0,-1-1,1 1,0-1,0 0,0 0,0-1,0 1,0-1,0 0,0 0,0 0,0-1,0 1,0-1,1 0,-1 0,0-1,1 1,0 0,0-1,0 0,0 0,-1-1,-11-7,-47-30,46 27</inkml:trace>
  <inkml:trace contextRef="#ctx0" brushRef="#br1" timeOffset="12021.55">3562 1976,'165'-55,"-2"-8,17-16,11-13,3 7,148-40,-312 115,60-8,-89 18,0 1,1-1,-1 1,0-1,0 1,0-1,1 1,-1 0,0 0,0-1,0 1,0 0,0 0,-1 0,1 0,0 0,0 0,-1 1,1-1,0 0,-1 0,1 0,-1 1,0-1,1 0,-1 1,0-1,0 0,0 0,0 1,0-1,0 0,0 1,0-1,0 0,-1 1,1-1,0 0,-1 1,-19 52,19-51,-95 165,94-165,0-1,1 1,-1 0,1 0,0 0,-1 1,2-1,-1 0,0 0,1 0,-1 1,1-1,0 0,0 1,0-1,0 0,1 1,0-1,-1 0,1 0,0 0,0 1,1-1,-1 0,1 0,0-1,-1 1,1 0,0-1,1 1,-1-1,0 1,1-1,-1 0,1 0,0 0,0 0,-1-1,1 1,0-1,1 0,-1 0,0 0,0 0,0 0,1-1,-1 1,0-1,1 0,-1 0,142-27,-72 8,156 7,-193 12,-12 0</inkml:trace>
  <inkml:trace contextRef="#ctx0" brushRef="#br1" timeOffset="15494.471">5650 1384,'1'285,"23"-156,-20-195,-2 33,2 0,1 1,1 0,2 0,1 0,2 1,1 1,1 0,2 0,5-6,0-7,-17 33,1 0,0 1,0 0,1 0,0 0,1 1,0 0,0 0,1 0,0 1,2-2,-8 8,-1 1,1-1,0 1,-1-1,1 1,0 0,-1-1,1 1,0 0,-1 0,1-1,0 1,0 0,-1 0,1 0,0 0,0 0,0 0,-1 0,1 0,0 0,0 1,-1-1,1 0,0 0,-1 1,1-1,0 0,-1 1,1-1,0 1,-1-1,1 1,-1-1,1 1,-1-1,1 1,-1-1,1 1,-1 0,1-1,-1 1,0 0,1-1,-1 1,0 0,0 0,0-1,0 1,1 0,-1 0,0 0,6 43,-6-43,17 117,-12-93</inkml:trace>
  <inkml:trace contextRef="#ctx0" brushRef="#br1" timeOffset="15810.012">6300 820,'-5'9,"-1"13,-5 3,-1 2,3 1,-3-5,1 0,2 0,3-4</inkml:trace>
  <inkml:trace contextRef="#ctx0" brushRef="#br1" timeOffset="17474.298">6525 1384,'-11'2,"0"0,0 1,0 0,0 1,1 1,-1-1,1 1,0 1,1 0,-1 1,1-1,0 2,1-1,0 1,0 0,1 1,0 0,0 0,1 1,0 0,1 0,0 0,1 0,0 1,0 0,1 2,1-10,1 0,-1 0,1 0,0 0,0 1,1-1,-1 0,1 0,-1 1,1-1,0 0,0 0,1 1,-1-1,1 0,-1 0,1 1,0-1,0 0,1 0,-1 0,1 0,-1 0,1-1,0 1,0 0,0-1,0 1,0-1,1 0,-1 0,1 0,0 0,-1 0,1 0,0-1,0 0,0 1,0-1,0 0,1 0,-1-1,0 1,0-1,1 1,1-1,10-5,0 0,-1-2,0 1,-1-2,1 0,-1 0,-1-1,0-1,0 0,-1 0,0-2,-1 1,0-1,0-1,3-7,-1 5,3-3,0-1,-1 0,-1-2,-1 1,-1-1,0-1,-2 0,-1-1,0 1,-2-2,0 1,-2-1,-1 1,0-15,-2 28,0 0,-1-1,-1 1,0 0,0-1,-1 1,0 0,0 0,-2 0,1 0,-1 1,0-1,-1 1,0 0,-1 1,0-1,0 1,0 0,-1 0,-1 1,0-1,5 6,0 1,0-1,0 1,0 0,0 0,0 0,0 0,0 1,0-1,0 1,-1 0,1-1,0 2,0-1,0 0,-1 1,1-1,0 1,0 0,0 0,0 0,0 0,0 1,0-1,1 1,-1 0,1 0,-1 0,1 0,-1 0,1 0,0 1,-2 2,-57 93,59-90,0 0,1 0,-1 0,1 0,1 0,0 0,0 0,1 0,-1 0,2 0,-1 0,1 0,1 0,-1-1,1 1,0-1,1 0,0 0,0 0,1 0,3 4,122 124,-22-38,-91-78,-2-3</inkml:trace>
  <inkml:trace contextRef="#ctx0" brushRef="#br1" timeOffset="20025.117">6977 1299,'5'7,"-1"0,-1 1,1-1,-2 1,1 0,-1 0,0 0,0 1,-1-1,0 0,-1 1,1-1,-2 0,0 4,2 3,-1 26,0-30,0-29,-2-11,3-1,0 1,2 0,1 0,1 0,9-26,28-75,-42 129,0 0,1 0,-1 0,1 0,-1 0,1 0,-1 0,1-1,0 2,-1-1,1 0,0 0,0 0,0 0,-1 0,1 0,0 1,0-1,0 1,0-1,1 0,-1 1,0 0,0-1,0 1,0 0,0-1,1 1,-1 0,0 0,0 0,0 0,1 0,-1 0,0 0,0 1,0-1,0 0,1 1,-1-1,0 1,0-1,0 1,0-1,0 1,0 0,0-1,0 1,0 0,34 52,-26-25,-2-2</inkml:trace>
  <inkml:trace contextRef="#ctx0" brushRef="#br1" timeOffset="20408.108">7513 650,'-10'24,"-3"13,1 4,-2 1,0-7</inkml:trace>
  <inkml:trace contextRef="#ctx0" brushRef="#br1" timeOffset="21276.231">7710 1045,'-3'-1,"0"1,0 0,0 0,0 0,-1 0,1 0,0 1,0 0,0-1,0 1,0 0,0 0,1 1,-1-1,0 0,0 1,1 0,-1 0,1 0,-1 0,1 0,0 0,0 1,0-1,0 0,1 1,-2 2,-4 1,1 1,0 0,1 0,-1 0,1 1,1-1,0 1,0 0,0 1,1-1,0 1,1-1,0 1,0 0,1 0,0 0,0 0,1 0,0 0,1 0,1 3,-2-10,1-1,0 1,0 0,0-1,0 1,0 0,1-1,-1 0,0 1,1-1,-1 0,1 0,-1 1,1-1,-1 0,1-1,0 1,0 0,-1 0,1-1,0 1,0-1,0 0,0 1,0-1,0 0,0 0,-1 0,1 0,0-1,0 1,0 0,0-1,0 1,0-1,-1 0,1 0,0 1,1-2,67-39,-50 26,0-1,-1-2,-1 1,0-2,-2-1,0 0,-1-1,-1 0,-2-1,0-1,4-11,-7 14,7-13,-1-1,-3 0,0 0,-3-1,4-25,-1-2,2-58,-14 118,0 0,-1-1,1 1,0 0,-1-1,1 1,-1 0,0-1,0 1,0 0,0 0,0 0,0 0,-1 0,1 0,-1 0,1 0,-1 0,0 1,0-1,0 1,1-1,-1 1,-1 0,1 0,0 0,0 0,0 0,-1 0,1 0,0 1,-1-1,1 1,0 0,-1 0,1 0,-1 0,1 0,0 0,-1 1,-1 0,-3 1,0 0,-1 0,1 1,0 0,0 1,1-1,-1 1,1 1,0-1,0 1,0 0,-4 6,3-2,0 0,0 1,1 0,0 0,1 0,0 1,0 0,1 0,1 0,0 0,1 1,0-1,0 1,1 0,1-1,0 1,1 0,0-1,0 1,2-1,-1 1,1-1,1 0,0 0,1 0,0 0,4 5,14 19,2 0,2-2,1-1,1-1,2-1,1-2,11 7,-24-22</inkml:trace>
  <inkml:trace contextRef="#ctx0" brushRef="#br1" timeOffset="21724.786">8444 621,'-20'26,"1"1,1 1,1 0,1 1,2 1,1 1,-6 23,17-48,1 1,0 0,0-1,0 1,1 0,0 0,0 0,1-1,0 1,0 0,1-1,-1 1,1-1,1 1,-1-1,1 0,0 0,1 0,-1 0,1-1,0 1,1-1,-1 0,1 0,0-1,0 0,1 1,-1-2,1 1,0-1,0 1,0-2,0 1,1-1,-1 0,1 0,-1 0,1-1,0 0,-1-1,1 1,0-2,4 1,6-8,0 0,-1-1,-1-1,1 0,-1-2,-1 1,0-2,-1 0,0 0,-1-1,-1-1,0 0,-1 0,-1-1,0 0,-1-1,-1 0,1-4,2-2,-2-1,0 0,-2 0,0 0,-2-1,0 1,-2-1,-1 0,-1-12,0 33,0 1,0-1,-1 1,1-1,-1 1,0 0,0-1,0 1,0 0,0 0,-1 0,1 0,-1 0,0 0,0 0,0 0,0 1,-1-1,1 1,-1 0,1 0,-1-1,0 2,0-1,0 0,0 1,0-1,0 1,0 0,-1 0,1 0,0 0,-1 1,1-1,0 1,-1 0,1 0,-1 0,1 0,0 1,-1 0,1-1,0 1,-1 0,1 0,0 1,-83 41,61-28</inkml:trace>
  <inkml:trace contextRef="#ctx0" brushRef="#br1" timeOffset="22047.029">8387 848,'25'-15,"11"-4,6 1,0 3,-2 5,-4 3,-2 4,-8 6,-2 4,-2-1,1-5,1-3,-4-1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6:44.5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1 285,'1'1,"0"1,0-1,1 0,-1 0,1 0,-1 0,1 0,-1-1,1 1,-1 0,1-1,0 1,-1-1,1 1,0-1,0 0,-1 0,1 1,0-1,0-1,-1 1,1 0,0 0,0-1,-1 1,1-1,0 1,-1-1,1 0,-1 0,1 1,0-2,4 1,22-9,0 0,0-2,-1-2,-1 0,0-2,-1 0,0-2,-2-1,20-20,-15 16,97-69,-124 91,1 0,-1 0,1 1,-1-1,0 0,1 1,-1 0,1-1,-1 1,1 0,-1 0,1-1,0 1,-1 1,1-1,-1 0,1 0,-1 0,1 1,-1-1,1 1,-1-1,0 1,1 0,-1-1,0 1,1 0,-1 0,0 0,0 0,0 0,0 0,0 0,0 1,0-1,0 0,0 1,0-1,-1 0,1 1,0-1,-1 2,19 69,-18-61,73 193,-46-148,-34-65,-10 4,0 0,0 1,0 1,0 0,-1 1,1 1,-1 0,1 1,-14 3,-5-3,-276 2,287-2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7:06.860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451 85,'-3'-6,"0"1,1 0,-2 0,1 0,-1 0,1 0,-1 1,0-1,-1 1,1 0,-1 1,0-1,0 1,0 0,0 0,-1 0,1 1,-1 0,0 0,1 0,-1 1,0 0,0 0,0 0,0 1,0 0,0 0,-2 1,-7 0,-1 1,1 0,0 1,0 1,0 0,0 1,1 1,0 0,0 1,1 0,-1 1,1 1,1 0,-8 8,12-8,2 0,-1 0,1 1,1 0,-1 0,2 0,-1 1,2-1,-1 1,2 0,-3 11,-8 25,9-33,1 0,0 0,1 0,0 1,1-1,1 0,0 1,1-1,1 0,0 1,1-1,0 0,1-1,1 1,5 10,-7-14,1-1,0 0,0-1,1 1,0-1,0 0,1 0,0 0,0-1,1 0,0 0,0-1,7 5,-6-5,0 0,0-1,0 0,1 0,0-1,-1 0,2-1,-1 0,0 0,1-1,-1 0,1 0,-1-1,1-1,0 0,0 0,-1-1,1 0,4-1,6-3,0-2,0 0,-1-1,0-1,0-1,-1 0,0-2,3-3,-18 12,0 1,-1-1,0 1,1-1,-1 0,0 0,0 0,0 0,-1-1,1 1,-1 0,0-1,0 1,0-1,0 1,0-1,-1 0,0 1,0-1,0 1,0-1,0 0,-1 1,1-1,-1 1,0-1,0 1,-1-1,1 1,-1 0,1-1,-1 1,0 0,0 0,-1 0,1 1,-1-2,-4-4,0-1,-1 1,0 0,-1 1,1 0,-1 0,-1 1,1 0,-1 1,0 0,-10-3,-52-5,425 15,-354-2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9:44.7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395 198,'-3'1,"-1"0,1 1,0-1,0 1,0 0,1 0,-1 0,0 0,1 1,0-1,-1 0,1 1,0 0,0 0,0-1,1 1,-1 0,1 0,-1 1,1-1,0 0,0 0,0 3,-5 9,-1 3,1-1,1 1,1 0,0 0,2 1,0-1,1 3,-8 50,2-30,2 0,1 0,3 0,2 40,-1-78,1 1,-1-1,0 0,1 0,0 1,-1-1,1 0,1 0,-1 0,0 0,1 0,-1 0,1 0,0 0,0-1,0 1,0-1,1 1,-1-1,1 0,-1 0,1 0,0 0,0-1,0 1,0-1,0 0,0 1,0-1,0 0,0-1,1 1,-1-1,0 1,0-1,1 0,-1 0,0-1,1 1,-1-1,0 1,0-1,1 0,-1 0,0-1,0 1,17-12,0 0,-1-2,-1 0,0-1,-1-1,-1 0,0-2,-2 1,0-2,-1 0,-1-1,0 0,33-57,-3-2,-3-2,-1-9,-26 30,-32 81,5 12,3 0,0 1,2 1,2 0,1 0,1 0,2 5,1-17,0 1,2 0,1-1,1 1,1 0,1-1,0 0,2 1,1-2,0 1,7 13,17 6,-13-30</inkml:trace>
  <inkml:trace contextRef="#ctx0" brushRef="#br0" timeOffset="605.319">902 848,'32'-48,"91"-162,-123 210,0 0,1 0,-1 1,0-1,1 0,-1 0,1 0,-1 0,0 1,1-1,-1 0,1 0,-1 0,0 0,1 0,-1 0,1 0,-1 0,0 0,1 0,-1 0,1 0,-1-1,0 1,1 0,-1 0,0 0,1 0,-1-1,1 1,-1 0,0 0,0-1,1 1,-1 0,0-1,1 1,-1 0,0-1,0 1,0 0,1-1,-1 1,0 0,0-1,0 1,0-1,0 1,0 0,0-1,0 1,0-1,0 1,0-1,0 1,0 0,0-1,0 1,0-1,0 1,0 0,2 35,-3-30,0 0,0 0,0 0,1 0,0 0,0 1,0-1,0 0,1 0,0 0,0 0,1 0,-1 0,1 0,0 0,0-1,1 1,-1 0,1-1,0 0,0 0,0 0,1 0,0 0,-1-1,1 0,1 0,-1 0,0 0,1 0,-1-1,1 0,0 0,2 1,1-4,0 0,0 0,0 0,-1-1,1-1,0 1,-1-1,0 0,0-1,0 0,0 0,0 0,-1-1,0 0,0 0,0-1,0 1,-1-1,0-1,0 1,-1-1,0 1,0-1,-1-1,3-5,-5 12,0 0,0 0,0 0,-1 0,1 0,0-1,0 1,-1 0,1 0,-1-1,1 1,-1 0,0-1,0 1,1-1,-1 1,0 0,0-1,0 1,0-1,-1 1,1 0,0-1,-1 1,1-1,0 1,-1 0,0 0,1-1,-1 1,0 0,0 0,1 0,-1 0,0-1,0 1,0 1,-1-1,1 0,0 0,0 0,0 1,0-1,-1 0,1 1,0-1,-2 1,-13 5,1 3</inkml:trace>
  <inkml:trace contextRef="#ctx0" brushRef="#br0" timeOffset="854.175">1665 508,'-10'34,"-2"15,0 1</inkml:trace>
  <inkml:trace contextRef="#ctx0" brushRef="#br0" timeOffset="1103.543">1552 227</inkml:trace>
  <inkml:trace contextRef="#ctx0" brushRef="#br0" timeOffset="1419.214">1778 255,'28'-3,"-1"0,1-2,-1 0,0-2,-1-2,1 0,-2-1,1-2,-2 0,1-2,-2-1,0-1,-1 0,0-2,-2-1,0 0,3-21,-23 40,0-1,-1 1,1 0,0-1,-1 1,1 0,0-1,-1 1,1 0,-1 0,1-1,0 1,-1 0,1 0,-1 0,1-1,-1 1,1 0,-1 0,1 0,0 0,-1 0,1 0,-1 0,1 0,-1 0,1 0,-1 0,1 0,-1 1,1-1,-1 0,1 0,0 0,-1 1,1-1,-1 0,1 0,0 1,-1-1,1 0,0 1,-1-1,1 0,0 1,0-1,-1 1,1-1,0 0,0 1,0-1,-1 1,1-1,0 1,0-1,0 1,0-1,0 1,0-1,0 1,0-1,0 1,0-1,0 1,-14 25,1 1,1 0,1 1,1 0,2 1,1 0,1 0,1 0,2 1,1 0,1 0,2-1,3 21,-1-5,2 0,1 0,3-1,4 7,0 5,-12-48,0 0,-1 1,0-1,0 0,-1 1,0-1,0 0,-1 0,0 1,0-1,-1-1,0 1,0 0,-1-1,0 1,-1-1,1 0,-1-1,-1 1,1-1,-1 0,0 0,0-1,-1 1,0-2,0 1,0-1,0 0,-1 0,0-1,1 0,-1 0,0-1,-1 0,1 0,0-1,0 0,-5-1,-80-9,91 8,-1 0,1 0,-1 0,1-1,0 1,0-1,0 1,0-1,0 0,0 0,0 0,0 0,1 0,-1 0,1 0,-1-1,1 1,0 0,0-1,0 1,0-1,1 0,-1 1,1-1,-1 0,1 1,0-1,0 0,0 1,0-1,1 0,-1 1,1-2,4-8,1 0,0 1,1 0,0 0,1 0,0 1,1 0,0 1,0 0,1 0,0 1,1 0,0 1,0 0,0 0,13-3,-12 2,202-109,-191 104</inkml:trace>
  <inkml:trace contextRef="#ctx0" brushRef="#br0" timeOffset="1699.798">2427 481,'-91'113,"88"-110,1 1,-1 0,1 0,1 0,-1 1,0-1,1 0,0 1,0-1,0 0,1 1,-1-1,1 1,0-1,0 1,1-1,0 1,-1-1,1 1,1-1,-1 0,1 1,-1-1,1 0,1 0,-1 0,0 0,1-1,0 1,0 0,1-1,-1 0,1-1,-1 1,1-1,0 1,0-1,0 0,0-1,0 1,1-1,-1 0,1 0,-1 0,0-1,1 1,-1-1,1 0,-1 0,1-1,-1 1,1-1,-1 0,0 0,1-1,-1 1,0-1,0 0,3-2,3-1,-1 0,0 0,-1-1,1-1,-1 1,0-1,-1 0,1-1,-1 0,-1 0,0-1,0 0,24-78,-30 84,1 1,0-1,-1 0,0 1,0-1,0 0,0 1,0-1,0 0,-1 1,1-1,-1 0,1 1,-1-1,0 1,0-1,-1 1,1 0,0-1,-1 1,1 0,-1 0,0 0,0 0,0 0,0 0,0 0,0 1,0-1,-1 1,0-1,-15 0,3 4</inkml:trace>
  <inkml:trace contextRef="#ctx0" brushRef="#br0" timeOffset="19505.892">2850 481,'-16'-3,"16"3,-1 0,0-1,0 1,0 0,0 0,0-1,0 1,0 0,0 0,0 0,0 0,0 0,0 0,0 1,0-1,0 0,0 0,0 1,0-1,0 0,1 1,-1-1,0 1,0 0,0-1,1 1,-1-1,0 1,1 0,-1 0,0-1,1 1,-1 0,1 0,-1 0,1 0,-1-1,1 1,0 1,-22 140,20-128,10-40,33-106,-38 127,0-1,0 0,0 1,1-1,-1 1,1 0,1 0,-1 1,1-1,-1 1,1 0,0 0,1 1,-1-1,1 1,0 1,-1-1,1 1,0 0,1 0,-6 2,0 0,1 0,-1 1,0-1,0 1,0-1,0 1,0-1,1 1,-1 0,0 0,0-1,-1 1,1 0,0 0,0 0,0 0,0 0,-1 0,1 0,-1 0,1 1,-1-1,1 0,-1 0,1 0,-1 1,0-1,0 0,0 0,0 1,0-1,0 0,0 0,0 1,0-1,0 0,-1 0,1 1,0-1,-1 0,0 1,2 20,7-6,2-3</inkml:trace>
  <inkml:trace contextRef="#ctx0" brushRef="#br0" timeOffset="20558.453">3161 452,'-31'76,"-8"67,39-143,0 0,1 0,-1-1,0 1,0 0,1 0,-1 0,0 0,1 0,-1-1,0 1,0 0,1 0,-1 0,0 0,1 0,-1 0,0 0,1 0,-1 0,0 0,1 0,-1 0,0 0,1 1,-1-1,0 0,0 0,1 0,-1 0,0 0,1 1,-1-1,0 0,0 0,0 1,1-1,-1 0,0 0,0 1,0-1,1 0,-1 0,0 1,0-1,0 0,0 1,0-1,0 0,0 1,0-1,17-28,-17 27,105-154,-104 153,0 0,0 0,0 0,1 1,-1-1,1 0,0 1,-1-1,1 1,0 0,0-1,0 1,0 0,0 0,0 0,0 1,0-1,0 0,0 1,1-1,-1 1,0 0,0 0,1 0,-1 0,0 0,0 0,0 1,1-1,-1 1,0-1,0 1,0 0,0 0,0 0,0 0,0 0,0 1,0-1,-1 0,1 1,0-1,-1 1,1 0,-1-1,0 1,1 0,-1 0,0 0,0 0,0 0,-1 0,1 0,0 1,-1-1,1 0,-1 0,0 1,12 121,-12-123,0-1,0 1,1 0,-1-1,0 1,0-1,0 1,0-1,0 1,1-1,-1 0,0 1,1-1,-1 1,0-1,0 1,1-1,-1 0,1 1,-1-1,0 0,1 1,-1-1,1 0,-1 0,1 1,-1-1,1 0,-1 0,1 0,-1 0,1 0,-1 0,1 0,-1 0,1 0,-1 0,1 0,-1 0,1 0,-1 0,1 0,-1 0,1 0,-1-1,1 1,-1 0,1 0,-1-1,1 1,-1 0,0-1,1 1,-1 0,1-1,-1 1,0-1,0 1,1 0,-1-1,0 1,0-1,31-30,-27 26,23-26,-21 23,0-1,1 1,0 0,0 1,1 0,0 0,0 1,1-1,-1 2,10-5,-16 9,0 0,0 1,0-1,0 1,-1-1,1 1,0 0,0-1,0 1,0 0,0 1,0-1,0 0,0 0,0 1,0-1,0 1,-1 0,1-1,0 1,0 0,-1 0,1 0,0 0,-1 1,1-1,-1 0,0 1,1-1,-1 1,0-1,0 1,0-1,0 1,0 0,0 0,0-1,-1 2,17 82,-13-49,1-16</inkml:trace>
  <inkml:trace contextRef="#ctx0" brushRef="#br0" timeOffset="22175.786">4487 452,'-10'-1,"-1"1,0 0,0 1,0 0,1 1,-1 0,1 1,-1 0,1 1,0 0,0 0,0 1,1 0,0 1,0 0,0 1,1-1,0 2,0-1,0 1,1 0,1 1,-1 0,1 0,1 0,0 0,-3 9,7-12,1-1,-1 1,1 0,1 0,-1 0,1 0,0 0,1 0,-1-1,1 1,0-1,0 1,1-1,0 0,0 1,0-1,0-1,1 1,0-1,0 1,0-1,1 0,-1 0,1-1,0 1,0-1,0 0,0-1,1 1,-1-1,1 0,0 0,-1-1,1 0,0 0,0 0,0-1,0 1,-1-1,1-1,0 1,0-1,0 0,0-1,-1 1,1-1,0 0,-1 0,0-1,1 0,-1 0,4-3,97-131,12-97,-109 210,-1-1,-2 1,0-1,-2-1,-1 1,-1-1,-1 1,-1-1,-2-15,2 38,0-1,0 1,1 0,-2 0,1 0,0-1,-1 1,1 0,-1 0,0 0,0 0,0 0,-1 0,1 0,-1 1,1-1,-1 0,0 1,0-1,0 1,-1-1,1 1,0 0,-1 0,1 0,-1 1,0-1,0 1,0-1,1 1,-1 0,0 0,-1 0,1 0,0 1,0-1,0 1,0 0,-1 0,1 0,0 0,0 0,0 1,0 0,0-1,0 1,-1 0,2 1,-3 0,-7 6,0 2,0-1,1 2,1-1,0 1,0 1,1 0,0 0,1 1,1 0,0 1,1-1,0 1,1 0,0 1,2-1,0 1,-1 4,4-10,-1 1,1-1,1 1,-1-1,2 1,-1-1,1 0,1 1,0-1,0 0,1-1,0 1,0 0,1-1,0 0,0 0,1-1,0 1,6 4,9 8,0 0,1-2,0-1,2-1,0 0,2-2,4 2,0-2,2-1,-1-2,2-1,9 1,-1-14,-30-6</inkml:trace>
  <inkml:trace contextRef="#ctx0" brushRef="#br0" timeOffset="22437.305">5136 395,'-5'34,"4"15,1 5,1-7</inkml:trace>
  <inkml:trace contextRef="#ctx0" brushRef="#br0" timeOffset="22691.037">5136 141,'-5'5,"-1"7,0 0</inkml:trace>
  <inkml:trace contextRef="#ctx0" brushRef="#br0" timeOffset="23073.896">5559 282,'-119'67,"117"-67,1 1,-1 0,1 0,-1 0,1 0,0 0,0 0,0 1,0-1,0 0,0 1,0-1,0 0,0 1,0-1,1 1,-1-1,1 1,-1 0,1-1,0 1,-1 0,1-1,0 1,0 0,0-1,0 1,0 0,1-1,-1 1,1-1,-1 1,1 0,-1-1,1 1,0-1,0 1,-1-1,1 0,0 1,0-1,1 0,-1 0,0 0,0 1,1-1,-1 0,0-1,1 1,-1 0,1 0,30 20,-27-20,0 1,-1-1,1 1,-1 0,0 0,0 1,1 0,-1-1,-1 1,1 0,0 1,-1-1,0 1,0-1,0 1,0 0,0 0,-1 0,0 1,0-1,0 1,0-1,-1 1,0-1,0 1,0 0,0 0,-1 0,1-1,-2 1,1 0,0 0,-1 0,0-1,0 1,-1 2,-1-2,-1 0,1 0,-1 0,-1 0,1-1,-1 1,0-1,1 0,-2-1,1 1,0-1,-1 0,0-1,1 1,-1-1,0 0,0 0,0-1,-1 0,1 0,0-1,0 1,-1-1,1-1,0 1,-1-1,-2-1,-21-25,22 9</inkml:trace>
  <inkml:trace contextRef="#ctx0" brushRef="#br0" timeOffset="23506.863">5926 1,'-4'6,"1"1,-1 1,1-1,0 0,1 1,-1-1,2 1,-1 0,1 0,0 0,1-1,-1 1,2 0,-1 0,1 0,0 0,1 1,2 13,2 11,0-1,-2 1,-2-1,-1 1,-1 0,-2 0,-6 31,-27 48,46-132,-1 7</inkml:trace>
  <inkml:trace contextRef="#ctx0" brushRef="#br0" timeOffset="23955.904">6237 57,'-210'250,"207"-247,0-1,0 1,0-1,1 1,-1 0,1 0,0 0,0 1,0-1,0 0,1 1,-1 0,1-1,0 1,0-1,0 1,0 0,1 0,0 0,-1-1,2 1,-1 0,0 0,1 0,-1-1,1 1,0 0,0 0,1-1,-1 1,1-1,0 1,0-1,0 0,0 0,0 0,1 0,-1 0,3 1,161 86,-163-85,0 0,0 0,0-1,-1 2,1-1,-1 0,-1 0,1 1,-1-1,0 1,0-1,-1 1,1-1,-1 1,0 1,0 17</inkml:trace>
  <inkml:trace contextRef="#ctx0" brushRef="#br0" timeOffset="26212.226">0 1215,'191'-19,"163"8,-164-15,83 13,-164 1,1 5,0 4,28 6,16-1,-104-2,158 12,-142-3,0-3,0-2,54-5,-54 0,172-27,359 27,753 1,-1119-28,-62 17,85-18,-198 21,-1 2,1 3,48 3,-65 1,159-29,28-1,-85 18,-76 1,1 3,0 2,0 4,31 5,22-2,78-2,-173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7:29.5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127 111,'0'-10,"0"2,-4 7,-3 9,1 7,-3 1,-1 3,1 4,-1 1,-1 2,-2 2,1 0,2 1,-2-5,2-2,6-4,10-10,3-7</inkml:trace>
  <inkml:trace contextRef="#ctx0" brushRef="#br0" timeOffset="437.885">156 82,'45'110,"11"35,-56-143,1 0,-1 0,0 1,1-1,0 0,-1 0,1 0,0 0,0 0,0 0,0 0,1 0,-1 0,1 0,-1-1,1 1,-1-1,1 1,0-1,0 1,0-1,0 0,0 0,0 0,0 0,0 0,0-1,0 1,0 0,1-1,-1 0,0 1,0-1,1 0,-1 0,0-1,0 1,1 0,-1-1,0 1,0-1,0 0,0 0,0 1,0-1,0-1,0 1,0 0,0 0,0-1,0 1,-1-1,1 0,-1 1,2-3,9-17,0 0,-1-1,-1-1,-1 0,-1 0,-1-1,1-13,4-80,3 77,-3 29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5:56.546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  <inkml:brush xml:id="br1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7344 2936,'-167'228,"-10"13,165-224</inkml:trace>
  <inkml:trace contextRef="#ctx0" brushRef="#br0" timeOffset="300.108">7005 2907,'170'342,"-91"-208,-61-116,-2-6</inkml:trace>
  <inkml:trace contextRef="#ctx0" brushRef="#br0" timeOffset="556.323">7795 2540,'-24'34,"-7"16,0-1</inkml:trace>
  <inkml:trace contextRef="#ctx0" brushRef="#br1" timeOffset="-8899.46">1502 1468,'-14'-6,"6"0,-1 1,0 0,0 0,-1 1,1 0,-1 1,0 0,0 1,0 0,0 0,0 1,-1 1,1-1,0 2,-1-1,1 2,0-1,-10 4,-40 20,0 3,2 3,1 2,2 3,1 2,-28 27,-74 50,16-5,93-67,2 3,2 1,3 2,1 3,2 4,2 2,3 2,2 0,4 2,-2 11,18-47,-54 144,51-119,0-3,1 0,3 1,2 0,0 46,-9 85,9-141,2 1,2 0,2 0,1 0,3 6,-1 36,15 144,4-142,3-2,3 0,5-2,38 71,22 48,-55-129,-22-40,1 0,1-1,2-1,0-1,21 21,212 226,-75-138,11-41,-9-11,20-24,55-2,-85-23,-127-26,199 22,-22-5,-14-42,20-14,56-46,-253 67,200-78,59-69,-34 14,-144 49,109-124,-134 104,-68 91,-1 0,0-1,-2-1,0 0,7-22,-11 26,94-193,-37 58,-35 18,-14-72,9 66,-25-308,-1 412,2 22,-1 1,-1 0,-1-1,-1 1,0 0,-1 0,0 0,-1 0,-1 0,-5-10,-77-199,77 206,-5-11,-2 0,-1 1,-2 0,0 2,-14-13,-38-59,-61-77,80 115,-3 1,-3 3,-49-36,35 30,-66-43,-75-11,59 52,75 38,-169-47,125 46,6 5,-23-5,-11 0,-18 10,28-8,-225 26,223 26,124-22,0 1,0 1,1 1,0 1,0 0,1 1,0 2,0-1,0 3,-25 13,42-25,-1 0,1 0,0 0,0 0,-1 0,1 0,0 1,0-1,0 1,1-1,-1 1,0-1,0 1,1-1,-1 1,1-1,-1 1,1 0,0-1,0 1,0 0,0-1,0 1,0 0,0 0,0-1,1 1,-1-1,1 1,-1 0,1-1,-1 1,1-1,0 1,0-1,0 1,0-1,0 0,0 1,0-1,1 0,-1 0,0 0,1 0,-1 0,0 0,1 0,-1-1,1 1,0 0,-1-1,18 12</inkml:trace>
  <inkml:trace contextRef="#ctx0" brushRef="#br0" timeOffset="-5283.904">2038 311,'11'138,"-1"-71,-3 0,-3 0,-2 0,-6 32,2 18,3 185,23-150,9 16,-5 29,-29 368,29-368,-27 57,23-157,-19-87,-1 2,0-1,-1 0,-1 1,0-1,0 1,-1 0,-1-1,0 1,0 0,-2 7,-3-3,2 1,-1 0,2 0,0-1,1 1,1 0,1 0,0 0,1 0,4 13,1 1,-1 1,-2 0,-1 0,-1 1,-2-1,-1 1,-2 3,3-36</inkml:trace>
  <inkml:trace contextRef="#ctx0" brushRef="#br0" timeOffset="-2611.487">2291 3387,'57'-17,"142"-6,56 5,-75-7,177-6,-54 31,-98-27,-26 16,-103 1,0 4,0 3,22 4,-40 0,112-29,27 17,-142 3,0 2,1 3,-1 2,23 4,131-6,-40-24,311 26,-226 2,-226 4,-4 1</inkml:trace>
  <inkml:trace contextRef="#ctx0" brushRef="#br0" timeOffset="1867.349">1079 254,'-4'2,"1"0,-1-1,1 1,0 1,0-1,0 0,0 1,1-1,-1 1,0 0,1 0,0 0,0 0,0 0,0 1,0-1,1 1,0-1,-1 1,1-1,0 1,1 0,-1-1,1 1,-1 0,1 1,-3 18,0 0,1-1,2 1,0 0,1 0,1 0,4 14,-6-35,0 0,0 0,0 0,1 0,-1 0,0 0,1 0,-1 0,1 0,0 0,0 0,0 0,0-1,0 1,0 0,0-1,0 1,1-1,-1 1,1-1,-1 1,1-1,-1 0,1 0,0 0,0 0,-1 0,1 0,0-1,0 1,0 0,0-1,0 0,0 1,0-1,0 0,0 0,0 0,0 0,0 0,0-1,0 1,0-1,0 1,0-1,0 0,0 1,-1-1,1 0,0 0,0-1,-1 1,1 0,-1 0,1-1,-1 1,0-1,1 0,109-194,-68 138,-41 58,-1 0,0 0,1 0,-1 1,1-1,-1 0,0 1,0-1,1 1,-1-1,0 1,0 0,0-1,1 1,-1 0,0 0,0 0,0 0,0 0,-1 0,1 0,0 0,0 0,-1 1,1-1,0 0,-1 0,1 1,-1-1,0 0,1 1,-1-1,0 0,0 1,0-1,0 1,20 218,-11-166,-3 1,-2 0,-2 1,-3-1,-3 9,-25 32,28-93,-1 0,1-1,0 1,-1-1,0 1,0-1,1 1,-1-1,-1 0,1 0,0 0,0 0,-1-1,1 1,-1 0,0-1,1 0,-1 0,0 0,0 0,0 0,0 0,0-1,0 1,0-1,0 0,0 0,0 0,0 0,0-1,0 1,-2-3,1 1,0-1,0 1,0-1,0 0,1-1,-1 1,1-1,0 0,0 1,0-1,0 0,1-1,0 1,-1 0,2-1,-1 0,0 1,1-1,0 0,0 1,1-1,-1 0,1-5,-3-15</inkml:trace>
  <inkml:trace contextRef="#ctx0" brushRef="#br0" timeOffset="2202.913">1586 1,'-4'9,"-8"9,0 5,-4 0,2-1,2 2,-1-3,1-1,8-4,5-4</inkml:trace>
  <inkml:trace contextRef="#ctx0" brushRef="#br1" timeOffset="8526.474">3224 1920,'-3'19,"0"1,-1-1,-1 1,0-1,-2-1,0 1,-1-1,-1 0,-1-1,-3 4,-17 36,7-11,23-40</inkml:trace>
  <inkml:trace contextRef="#ctx0" brushRef="#br1" timeOffset="10786.035">3308 1920,'-1'7,"0"0,1 0,0 1,0-1,1 0,0 1,0-1,1 0,-1 0,2 0,-1 0,1 0,0-1,0 1,1-1,0 0,0 0,0 0,1 0,0-1,0 0,1 0,5 4,-3-4,-2-2,0 1,0-1,-1 1,1 0,-1 0,0 1,0 0,-1 0,1 0,-1 0,0 0,0 1,-1 0,3 4,-7-5,0-1,0 1,0-1,0 1,-1-1,1 0,-1 0,0 0,0 0,-1 0,1 0,-1-1,0 1,0-1,0 0,0 1,-1-2,1 1,-1 0,0-1,-2 2,-7 7,-89 86,98-96,0 0,-1-1,1 1,0-1,0 0,0 0,0-1,0 1,0-1,0 0,0 0,0 0,0-1,0 1,0-1,1 0,-1 0,0-1,1 1,0 0,0-1,0 0,0 0,-1-1,-11-7,-47-30,46 27</inkml:trace>
  <inkml:trace contextRef="#ctx0" brushRef="#br1" timeOffset="12021.55">3562 1976,'165'-55,"-2"-8,17-16,11-13,3 7,148-40,-312 115,60-8,-89 18,0 1,1-1,-1 1,0-1,0 1,0-1,1 1,-1 0,0 0,0-1,0 1,0 0,0 0,-1 0,1 0,0 0,0 0,-1 1,1-1,0 0,-1 0,1 0,-1 1,0-1,1 0,-1 1,0-1,0 0,0 0,0 1,0-1,0 0,0 1,0-1,0 0,-1 1,1-1,0 0,-1 1,-19 52,19-51,-95 165,94-165,0-1,1 1,-1 0,1 0,0 0,-1 1,2-1,-1 0,0 0,1 0,-1 1,1-1,0 0,0 1,0-1,0 0,1 1,0-1,-1 0,1 0,0 0,0 1,1-1,-1 0,1 0,0-1,-1 1,1 0,0-1,1 1,-1-1,0 1,1-1,-1 0,1 0,0 0,0 0,-1-1,1 1,0-1,1 0,-1 0,0 0,0 0,0 0,1-1,-1 1,0-1,1 0,-1 0,142-27,-72 8,156 7,-193 12,-12 0</inkml:trace>
  <inkml:trace contextRef="#ctx0" brushRef="#br1" timeOffset="15494.471">5650 1384,'1'285,"23"-156,-20-195,-2 33,2 0,1 1,1 0,2 0,1 0,2 1,1 1,1 0,2 0,5-6,0-7,-17 33,1 0,0 1,0 0,1 0,0 0,1 1,0 0,0 0,1 0,0 1,2-2,-8 8,-1 1,1-1,0 1,-1-1,1 1,0 0,-1-1,1 1,0 0,-1 0,1-1,0 1,0 0,-1 0,1 0,0 0,0 0,0 0,-1 0,1 0,0 0,0 1,-1-1,1 0,0 0,-1 1,1-1,0 0,-1 1,1-1,0 1,-1-1,1 1,-1-1,1 1,-1-1,1 1,-1-1,1 1,-1 0,1-1,-1 1,0 0,1-1,-1 1,0 0,0 0,0-1,0 1,1 0,-1 0,0 0,6 43,-6-43,17 117,-12-93</inkml:trace>
  <inkml:trace contextRef="#ctx0" brushRef="#br1" timeOffset="15810.012">6300 820,'-5'9,"-1"13,-5 3,-1 2,3 1,-3-5,1 0,2 0,3-4</inkml:trace>
  <inkml:trace contextRef="#ctx0" brushRef="#br1" timeOffset="17474.298">6525 1384,'-11'2,"0"0,0 1,0 0,0 1,1 1,-1-1,1 1,0 1,1 0,-1 1,1-1,0 2,1-1,0 1,0 0,1 1,0 0,0 0,1 1,0 0,1 0,0 0,1 0,0 1,0 0,1 2,1-10,1 0,-1 0,1 0,0 0,0 1,1-1,-1 0,1 0,-1 1,1-1,0 0,0 0,1 1,-1-1,1 0,-1 0,1 1,0-1,0 0,1 0,-1 0,1 0,-1 0,1-1,0 1,0 0,0-1,0 1,0-1,1 0,-1 0,1 0,0 0,-1 0,1 0,0-1,0 0,0 1,0-1,0 0,1 0,-1-1,0 1,0-1,1 1,1-1,10-5,0 0,-1-2,0 1,-1-2,1 0,-1 0,-1-1,0-1,0 0,-1 0,0-2,-1 1,0-1,0-1,3-7,-1 5,3-3,0-1,-1 0,-1-2,-1 1,-1-1,0-1,-2 0,-1-1,0 1,-2-2,0 1,-2-1,-1 1,0-15,-2 28,0 0,-1-1,-1 1,0 0,0-1,-1 1,0 0,0 0,-2 0,1 0,-1 1,0-1,-1 1,0 0,-1 1,0-1,0 1,0 0,-1 0,-1 1,0-1,5 6,0 1,0-1,0 1,0 0,0 0,0 0,0 0,0 1,0-1,0 1,-1 0,1-1,0 2,0-1,0 0,-1 1,1-1,0 1,0 0,0 0,0 0,0 0,0 1,0-1,1 1,-1 0,1 0,-1 0,1 0,-1 0,1 0,0 1,-2 2,-57 93,59-90,0 0,1 0,-1 0,1 0,1 0,0 0,0 0,1 0,-1 0,2 0,-1 0,1 0,1 0,-1-1,1 1,0-1,1 0,0 0,0 0,1 0,3 4,122 124,-22-38,-91-78,-2-3</inkml:trace>
  <inkml:trace contextRef="#ctx0" brushRef="#br1" timeOffset="20025.117">6977 1299,'5'7,"-1"0,-1 1,1-1,-2 1,1 0,-1 0,0 0,0 1,-1-1,0 0,-1 1,1-1,-2 0,0 4,2 3,-1 26,0-30,0-29,-2-11,3-1,0 1,2 0,1 0,1 0,9-26,28-75,-42 129,0 0,1 0,-1 0,1 0,-1 0,1 0,-1 0,1-1,0 2,-1-1,1 0,0 0,0 0,0 0,-1 0,1 0,0 1,0-1,0 1,0-1,1 0,-1 1,0 0,0-1,0 1,0 0,0-1,1 1,-1 0,0 0,0 0,0 0,1 0,-1 0,0 0,0 1,0-1,0 0,1 1,-1-1,0 1,0-1,0 1,0-1,0 1,0 0,0-1,0 1,0 0,34 52,-26-25,-2-2</inkml:trace>
  <inkml:trace contextRef="#ctx0" brushRef="#br1" timeOffset="20408.108">7513 650,'-10'24,"-3"13,1 4,-2 1,0-7</inkml:trace>
  <inkml:trace contextRef="#ctx0" brushRef="#br1" timeOffset="21276.231">7710 1045,'-3'-1,"0"1,0 0,0 0,0 0,-1 0,1 0,0 1,0 0,0-1,0 1,0 0,0 0,1 1,-1-1,0 0,0 1,1 0,-1 0,1 0,-1 0,1 0,0 0,0 1,0-1,0 0,1 1,-2 2,-4 1,1 1,0 0,1 0,-1 0,1 1,1-1,0 1,0 0,0 1,1-1,0 1,1-1,0 1,0 0,1 0,0 0,0 0,1 0,0 0,1 0,1 3,-2-10,1-1,0 1,0 0,0-1,0 1,0 0,1-1,-1 0,0 1,1-1,-1 0,1 0,-1 1,1-1,-1 0,1-1,0 1,0 0,-1 0,1-1,0 1,0-1,0 0,0 1,0-1,0 0,0 0,-1 0,1 0,0-1,0 1,0 0,0-1,0 1,0-1,-1 0,1 0,0 1,1-2,67-39,-50 26,0-1,-1-2,-1 1,0-2,-2-1,0 0,-1-1,-1 0,-2-1,0-1,4-11,-7 14,7-13,-1-1,-3 0,0 0,-3-1,4-25,-1-2,2-58,-14 118,0 0,-1-1,1 1,0 0,-1-1,1 1,-1 0,0-1,0 1,0 0,0 0,0 0,0 0,-1 0,1 0,-1 0,1 0,-1 0,0 1,0-1,0 1,1-1,-1 1,-1 0,1 0,0 0,0 0,0 0,-1 0,1 0,0 1,-1-1,1 1,0 0,-1 0,1 0,-1 0,1 0,0 0,-1 1,-1 0,-3 1,0 0,-1 0,1 1,0 0,0 1,1-1,-1 1,1 1,0-1,0 1,0 0,-4 6,3-2,0 0,0 1,1 0,0 0,1 0,0 1,0 0,1 0,1 0,0 0,1 1,0-1,0 1,1 0,1-1,0 1,1 0,0-1,0 1,2-1,-1 1,1-1,1 0,0 0,1 0,0 0,4 5,14 19,2 0,2-2,1-1,1-1,2-1,1-2,11 7,-24-22</inkml:trace>
  <inkml:trace contextRef="#ctx0" brushRef="#br1" timeOffset="21724.786">8444 621,'-20'26,"1"1,1 1,1 0,1 1,2 1,1 1,-6 23,17-48,1 1,0 0,0-1,0 1,1 0,0 0,0 0,1-1,0 1,0 0,1-1,-1 1,1-1,1 1,-1-1,1 0,0 0,1 0,-1 0,1-1,0 1,1-1,-1 0,1 0,0-1,0 0,1 1,-1-2,1 1,0-1,0 1,0-2,0 1,1-1,-1 0,1 0,-1 0,1-1,0 0,-1-1,1 1,0-2,4 1,6-8,0 0,-1-1,-1-1,1 0,-1-2,-1 1,0-2,-1 0,0 0,-1-1,-1-1,0 0,-1 0,-1-1,0 0,-1-1,-1 0,1-4,2-2,-2-1,0 0,-2 0,0 0,-2-1,0 1,-2-1,-1 0,-1-12,0 33,0 1,0-1,-1 1,1-1,-1 1,0 0,0-1,0 1,0 0,0 0,-1 0,1 0,-1 0,0 0,0 0,0 0,0 1,-1-1,1 1,-1 0,1 0,-1-1,0 2,0-1,0 0,0 1,0-1,0 1,0 0,-1 0,1 0,0 0,-1 1,1-1,0 1,-1 0,1 0,-1 0,1 0,0 1,-1 0,1-1,0 1,-1 0,1 0,0 1,-83 41,61-28</inkml:trace>
  <inkml:trace contextRef="#ctx0" brushRef="#br1" timeOffset="22047.029">8387 848,'25'-15,"11"-4,6 1,0 3,-2 5,-4 3,-2 4,-8 6,-2 4,-2-1,1-5,1-3,-4-1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6:44.5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1 285,'1'1,"0"1,0-1,1 0,-1 0,1 0,-1 0,1 0,-1-1,1 1,-1 0,1-1,0 1,-1-1,1 1,0-1,0 0,-1 0,1 1,0-1,0-1,-1 1,1 0,0 0,0-1,-1 1,1-1,0 1,-1-1,1 0,-1 0,1 1,0-2,4 1,22-9,0 0,0-2,-1-2,-1 0,0-2,-1 0,0-2,-2-1,20-20,-15 16,97-69,-124 91,1 0,-1 0,1 1,-1-1,0 0,1 1,-1 0,1-1,-1 1,1 0,-1 0,1-1,0 1,-1 1,1-1,-1 0,1 0,-1 0,1 1,-1-1,1 1,-1-1,0 1,1 0,-1-1,0 1,1 0,-1 0,0 0,0 0,0 0,0 0,0 0,0 1,0-1,0 0,0 1,0-1,-1 0,1 1,0-1,-1 2,19 69,-18-61,73 193,-46-148,-34-65,-10 4,0 0,0 1,0 1,0 0,-1 1,1 1,-1 0,1 1,-14 3,-5-3,-276 2,287-2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7:01.437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451 85,'-3'-6,"0"1,1 0,-2 0,1 0,-1 0,1 0,-1 1,0-1,-1 1,1 0,-1 1,0-1,0 1,0 0,0 0,-1 0,1 1,-1 0,0 0,1 0,-1 1,0 0,0 0,0 0,0 1,0 0,0 0,-2 1,-7 0,-1 1,1 0,0 1,0 1,0 0,0 1,1 1,0 0,0 1,1 0,-1 1,1 1,1 0,-8 8,12-8,2 0,-1 0,1 1,1 0,-1 0,2 0,-1 1,2-1,-1 1,2 0,-3 11,-8 25,9-33,1 0,0 0,1 0,0 1,1-1,1 0,0 1,1-1,1 0,0 1,1-1,0 0,1-1,1 1,5 10,-7-14,1-1,0 0,0-1,1 1,0-1,0 0,1 0,0 0,0-1,1 0,0 0,0-1,7 5,-6-5,0 0,0-1,0 0,1 0,0-1,-1 0,2-1,-1 0,0 0,1-1,-1 0,1 0,-1-1,1-1,0 0,0 0,-1-1,1 0,4-1,6-3,0-2,0 0,-1-1,0-1,0-1,-1 0,0-2,3-3,-18 12,0 1,-1-1,0 1,1-1,-1 0,0 0,0 0,0 0,-1-1,1 1,-1 0,0-1,0 1,0-1,0 1,0-1,-1 0,0 1,0-1,0 1,0-1,0 0,-1 1,1-1,-1 1,0-1,0 1,-1-1,1 1,-1 0,1-1,-1 1,0 0,0 0,-1 0,1 1,-1-2,-4-4,0-1,-1 1,0 0,-1 1,1 0,-1 0,-1 1,1 0,-1 1,0 0,-10-3,-52-5,425 15,-354-2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7:41.447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1170,'14'-35,"194"-199,-40 42,-37 59,64-88,-84 98,-22-3,-31 28,-58 97,0 1,-1-1,1 1,-1-1,1 1,0-1,-1 1,1-1,-1 1,1 0,-1-1,1 1,-1 0,0-1,1 1,-1 0,1 0,-1 0,0-1,1 1,-1 0,1 0,-1 0,0 0,1 0,-1 0,0 0,1 0,-1 0,1 1,-1-1,0 0,1 0,-1 1,1-1,-1 0,1 0,-1 1,1-1,-1 1,1-1,-1 0,1 1,-1-1,1 1,0-1,-1 1,1 0,0-1,-1 1,1-1,0 1,0 0,-5 2,-76 32,72-33,0-1,0 0,0-1,0 0,0 0,0-1,0 0,0-1,0 0,1 0,-1-1,-3-1,-13-3,25 6,-1 1,1-1,-1 1,1 0,-1-1,0 1,1 0,-1 0,0-1,1 1,-1 0,0 0,1 0,-1 0,0 0,1 0,-1 0,0 0,1 0,-1 0,0 0,1 0,-1 1,0-1,1 0,-1 0,0 1,1-1,-1 0,1 1,-1-1,0 1,1-1,-1 1,1-1,-1 1,1-1,0 1,-1-1,1 1,0 0,-1-1,1 1,0 0,0-1,-1 1,1 0,0-1,0 1,0 0,0-1,0 1,0 0,0-1,0 1,0 0,0-1,1 1,-1 0,0-1,0 1,1 0,-1-1,0 1,1 0,23 46,-21-43,112 162,-52-11,-40-202,-17 5,-1-1,-2 1,-2-1,-4-33,1-6,2 70</inkml:trace>
  <inkml:trace contextRef="#ctx0" brushRef="#br0" timeOffset="838.873">1214 407,'-21'107,"18"-78,1 1,1 0,2-1,1 1,1-1,7 28,-2-12,-4-111,-4 43,1-1,1 1,1 0,1 0,1 1,1-1,1 1,1 0,1 0,0 1,2 1,1-1,-3 5,23-32,-31 47,-1 0,1 1,0-1,0 0,0 1,0-1,0 1,0 0,0-1,0 1,0 0,0-1,0 1,0 0,0 0,0 0,0 0,0 0,0 0,0 0,0 0,0 0,0 1,0-1,0 0,0 1,0-1,0 1,0-1,0 1,0-1,0 1,-1 0,1-1,0 1,0 0,-1 0,1-1,0 1,-1 0,1 0,-1 0,1 0,-1 0,0 0,1 0,-1 0,0 0,44 118,-42-99</inkml:trace>
  <inkml:trace contextRef="#ctx0" brushRef="#br0" timeOffset="1198.74">1751 153,'-5'10,"-6"7,-6 7,-1 3,-1-3,2 0,-1-5,3 0,4-4</inkml:trace>
  <inkml:trace contextRef="#ctx0" brushRef="#br0" timeOffset="2147.805">1187 238,'54'-27,"-43"22,0 0,0 1,1 0,0 1,-1 1,1 0,0 0,1 1,-1 0,0 1,4 1,56-4,-71 3,-1 0,1-1,-1 1,1 0,-1 0,1 0,-1 0,1-1,-1 1,1 0,-1-1,1 1,-1 0,0-1,1 1,-1 0,0-1,1 1,-1-1,0 1,1-1,-1 1,0-1,0 1,1-1,-1 1,0-1,0 1,0-1,0 1,0-1,0 1,0-1,0 1,0-1,0 1,0-1,0 0,0 1,0-1,0 1,-1-1,1 1,0-1,0 1,-1-1,1 1,0 0,-1-1,1 1,0-1,-1 1,1 0,-1-1,1 1,0 0,-1-1,1 1,-1 0,0-1,-31-30,28 27,-28-30,17 17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9:44.7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395 198,'-3'1,"-1"0,1 1,0-1,0 1,0 0,1 0,-1 0,0 0,1 1,0-1,-1 0,1 1,0 0,0 0,0-1,1 1,-1 0,1 0,-1 1,1-1,0 0,0 0,0 3,-5 9,-1 3,1-1,1 1,1 0,0 0,2 1,0-1,1 3,-8 50,2-30,2 0,1 0,3 0,2 40,-1-78,1 1,-1-1,0 0,1 0,0 1,-1-1,1 0,1 0,-1 0,0 0,1 0,-1 0,1 0,0 0,0-1,0 1,0-1,1 1,-1-1,1 0,-1 0,1 0,0 0,0-1,0 1,0-1,0 0,0 1,0-1,0 0,0-1,1 1,-1-1,0 1,0-1,1 0,-1 0,0-1,1 1,-1-1,0 1,0-1,1 0,-1 0,0-1,0 1,17-12,0 0,-1-2,-1 0,0-1,-1-1,-1 0,0-2,-2 1,0-2,-1 0,-1-1,0 0,33-57,-3-2,-3-2,-1-9,-26 30,-32 81,5 12,3 0,0 1,2 1,2 0,1 0,1 0,2 5,1-17,0 1,2 0,1-1,1 1,1 0,1-1,0 0,2 1,1-2,0 1,7 13,17 6,-13-30</inkml:trace>
  <inkml:trace contextRef="#ctx0" brushRef="#br0" timeOffset="605.319">902 848,'32'-48,"91"-162,-123 210,0 0,1 0,-1 1,0-1,1 0,-1 0,1 0,-1 0,0 1,1-1,-1 0,1 0,-1 0,0 0,1 0,-1 0,1 0,-1 0,0 0,1 0,-1 0,1 0,-1-1,0 1,1 0,-1 0,0 0,1 0,-1-1,1 1,-1 0,0 0,0-1,1 1,-1 0,0-1,1 1,-1 0,0-1,0 1,0 0,1-1,-1 1,0 0,0-1,0 1,0-1,0 1,0 0,0-1,0 1,0-1,0 1,0-1,0 1,0 0,0-1,0 1,0-1,0 1,0 0,2 35,-3-30,0 0,0 0,0 0,1 0,0 0,0 1,0-1,0 0,1 0,0 0,0 0,1 0,-1 0,1 0,0 0,0-1,1 1,-1 0,1-1,0 0,0 0,0 0,1 0,0 0,-1-1,1 0,1 0,-1 0,0 0,1 0,-1-1,1 0,0 0,2 1,1-4,0 0,0 0,0 0,-1-1,1-1,0 1,-1-1,0 0,0-1,0 0,0 0,0 0,-1-1,0 0,0 0,0-1,0 1,-1-1,0-1,0 1,-1-1,0 1,0-1,-1-1,3-5,-5 12,0 0,0 0,0 0,-1 0,1 0,0-1,0 1,-1 0,1 0,-1-1,1 1,-1 0,0-1,0 1,1-1,-1 1,0 0,0-1,0 1,0-1,-1 1,1 0,0-1,-1 1,1-1,0 1,-1 0,0 0,1-1,-1 1,0 0,0 0,1 0,-1 0,0-1,0 1,0 1,-1-1,1 0,0 0,0 0,0 1,0-1,-1 0,1 1,0-1,-2 1,-13 5,1 3</inkml:trace>
  <inkml:trace contextRef="#ctx0" brushRef="#br0" timeOffset="854.175">1665 508,'-10'34,"-2"15,0 1</inkml:trace>
  <inkml:trace contextRef="#ctx0" brushRef="#br0" timeOffset="1103.543">1552 227</inkml:trace>
  <inkml:trace contextRef="#ctx0" brushRef="#br0" timeOffset="1419.214">1778 255,'28'-3,"-1"0,1-2,-1 0,0-2,-1-2,1 0,-2-1,1-2,-2 0,1-2,-2-1,0-1,-1 0,0-2,-2-1,0 0,3-21,-23 40,0-1,-1 1,1 0,0-1,-1 1,1 0,0-1,-1 1,1 0,-1 0,1-1,0 1,-1 0,1 0,-1 0,1-1,-1 1,1 0,-1 0,1 0,0 0,-1 0,1 0,-1 0,1 0,-1 0,1 0,-1 0,1 0,-1 1,1-1,-1 0,1 0,0 0,-1 1,1-1,-1 0,1 0,0 1,-1-1,1 0,0 1,-1-1,1 0,0 1,0-1,-1 1,1-1,0 0,0 1,0-1,-1 1,1-1,0 1,0-1,0 1,0-1,0 1,0-1,0 1,0-1,0 1,0-1,0 1,-14 25,1 1,1 0,1 1,1 0,2 1,1 0,1 0,1 0,2 1,1 0,1 0,2-1,3 21,-1-5,2 0,1 0,3-1,4 7,0 5,-12-48,0 0,-1 1,0-1,0 0,-1 1,0-1,0 0,-1 0,0 1,0-1,-1-1,0 1,0 0,-1-1,0 1,-1-1,1 0,-1-1,-1 1,1-1,-1 0,0 0,0-1,-1 1,0-2,0 1,0-1,0 0,-1 0,0-1,1 0,-1 0,0-1,-1 0,1 0,0-1,0 0,-5-1,-80-9,91 8,-1 0,1 0,-1 0,1-1,0 1,0-1,0 1,0-1,0 0,0 0,0 0,0 0,1 0,-1 0,1 0,-1-1,1 1,0 0,0-1,0 1,0-1,1 0,-1 1,1-1,-1 0,1 1,0-1,0 0,0 1,0-1,1 0,-1 1,1-2,4-8,1 0,0 1,1 0,0 0,1 0,0 1,1 0,0 1,0 0,1 0,0 1,1 0,0 1,0 0,0 0,13-3,-12 2,202-109,-191 104</inkml:trace>
  <inkml:trace contextRef="#ctx0" brushRef="#br0" timeOffset="1699.798">2427 481,'-91'113,"88"-110,1 1,-1 0,1 0,1 0,-1 1,0-1,1 0,0 1,0-1,0 0,1 1,-1-1,1 1,0-1,0 1,1-1,0 1,-1-1,1 1,1-1,-1 0,1 1,-1-1,1 0,1 0,-1 0,0 0,1-1,0 1,0 0,1-1,-1 0,1-1,-1 1,1-1,0 1,0-1,0 0,0-1,0 1,1-1,-1 0,1 0,-1 0,0-1,1 1,-1-1,1 0,-1 0,1-1,-1 1,1-1,-1 0,0 0,1-1,-1 1,0-1,0 0,3-2,3-1,-1 0,0 0,-1-1,1-1,-1 1,0-1,-1 0,1-1,-1 0,-1 0,0-1,0 0,24-78,-30 84,1 1,0-1,-1 0,0 1,0-1,0 0,0 1,0-1,0 0,-1 1,1-1,-1 0,1 1,-1-1,0 1,0-1,-1 1,1 0,0-1,-1 1,1 0,-1 0,0 0,0 0,0 0,0 0,0 0,0 1,0-1,-1 1,0-1,-15 0,3 4</inkml:trace>
  <inkml:trace contextRef="#ctx0" brushRef="#br0" timeOffset="19505.892">2850 481,'-16'-3,"16"3,-1 0,0-1,0 1,0 0,0 0,0-1,0 1,0 0,0 0,0 0,0 0,0 0,0 0,0 1,0-1,0 0,0 0,0 1,0-1,0 0,1 1,-1-1,0 1,0 0,0-1,1 1,-1-1,0 1,1 0,-1 0,0-1,1 1,-1 0,1 0,-1 0,1 0,-1-1,1 1,0 1,-22 140,20-128,10-40,33-106,-38 127,0-1,0 0,0 1,1-1,-1 1,1 0,1 0,-1 1,1-1,-1 1,1 0,0 0,1 1,-1-1,1 1,0 1,-1-1,1 1,0 0,1 0,-6 2,0 0,1 0,-1 1,0-1,0 1,0-1,0 1,0-1,1 1,-1 0,0 0,0-1,-1 1,1 0,0 0,0 0,0 0,0 0,-1 0,1 0,-1 0,1 1,-1-1,1 0,-1 0,1 0,-1 1,0-1,0 0,0 0,0 1,0-1,0 0,0 0,0 1,0-1,0 0,-1 0,1 1,0-1,-1 0,0 1,2 20,7-6,2-3</inkml:trace>
  <inkml:trace contextRef="#ctx0" brushRef="#br0" timeOffset="20558.453">3161 452,'-31'76,"-8"67,39-143,0 0,1 0,-1-1,0 1,0 0,1 0,-1 0,0 0,1 0,-1-1,0 1,0 0,1 0,-1 0,0 0,1 0,-1 0,0 0,1 0,-1 0,0 0,1 0,-1 0,0 0,1 1,-1-1,0 0,0 0,1 0,-1 0,0 0,1 1,-1-1,0 0,0 0,0 1,1-1,-1 0,0 0,0 1,0-1,1 0,-1 0,0 1,0-1,0 0,0 1,0-1,0 0,0 1,0-1,17-28,-17 27,105-154,-104 153,0 0,0 0,0 0,1 1,-1-1,1 0,0 1,-1-1,1 1,0 0,0-1,0 1,0 0,0 0,0 0,0 1,0-1,0 0,0 1,1-1,-1 1,0 0,0 0,1 0,-1 0,0 0,0 0,0 1,1-1,-1 1,0-1,0 1,0 0,0 0,0 0,0 0,0 0,0 1,0-1,-1 0,1 1,0-1,-1 1,1 0,-1-1,0 1,1 0,-1 0,0 0,0 0,0 0,-1 0,1 0,0 1,-1-1,1 0,-1 0,0 1,12 121,-12-123,0-1,0 1,1 0,-1-1,0 1,0-1,0 1,0-1,0 1,1-1,-1 0,0 1,1-1,-1 1,0-1,0 1,1-1,-1 0,1 1,-1-1,0 0,1 1,-1-1,1 0,-1 0,1 1,-1-1,1 0,-1 0,1 0,-1 0,1 0,-1 0,1 0,-1 0,1 0,-1 0,1 0,-1 0,1 0,-1 0,1 0,-1 0,1 0,-1-1,1 1,-1 0,1 0,-1-1,1 1,-1 0,0-1,1 1,-1 0,1-1,-1 1,0-1,0 1,1 0,-1-1,0 1,0-1,31-30,-27 26,23-26,-21 23,0-1,1 1,0 0,0 1,1 0,0 0,0 1,1-1,-1 2,10-5,-16 9,0 0,0 1,0-1,0 1,-1-1,1 1,0 0,0-1,0 1,0 0,0 1,0-1,0 0,0 0,0 1,0-1,0 1,-1 0,1-1,0 1,0 0,-1 0,1 0,0 0,-1 1,1-1,-1 0,0 1,1-1,-1 1,0-1,0 1,0-1,0 1,0 0,0 0,0-1,-1 2,17 82,-13-49,1-16</inkml:trace>
  <inkml:trace contextRef="#ctx0" brushRef="#br0" timeOffset="22175.786">4487 452,'-10'-1,"-1"1,0 0,0 1,0 0,1 1,-1 0,1 1,-1 0,1 1,0 0,0 0,0 1,1 0,0 1,0 0,0 1,1-1,0 2,0-1,0 1,1 0,1 1,-1 0,1 0,1 0,0 0,-3 9,7-12,1-1,-1 1,1 0,1 0,-1 0,1 0,0 0,1 0,-1-1,1 1,0-1,0 1,1-1,0 0,0 1,0-1,0-1,1 1,0-1,0 1,0-1,1 0,-1 0,1-1,0 1,0-1,0 0,0-1,1 1,-1-1,1 0,0 0,-1-1,1 0,0 0,0 0,0-1,0 1,-1-1,1-1,0 1,0-1,0 0,0-1,-1 1,1-1,0 0,-1 0,0-1,1 0,-1 0,4-3,97-131,12-97,-109 210,-1-1,-2 1,0-1,-2-1,-1 1,-1-1,-1 1,-1-1,-2-15,2 38,0-1,0 1,1 0,-2 0,1 0,0-1,-1 1,1 0,-1 0,0 0,0 0,0 0,-1 0,1 0,-1 1,1-1,-1 0,0 1,0-1,0 1,-1-1,1 1,0 0,-1 0,1 0,-1 1,0-1,0 1,0-1,1 1,-1 0,0 0,-1 0,1 0,0 1,0-1,0 1,0 0,-1 0,1 0,0 0,0 0,0 1,0 0,0-1,0 1,-1 0,2 1,-3 0,-7 6,0 2,0-1,1 2,1-1,0 1,0 1,1 0,0 0,1 1,1 0,0 1,1-1,0 1,1 0,0 1,2-1,0 1,-1 4,4-10,-1 1,1-1,1 1,-1-1,2 1,-1-1,1 0,1 1,0-1,0 0,1-1,0 1,0 0,1-1,0 0,0 0,1-1,0 1,6 4,9 8,0 0,1-2,0-1,2-1,0 0,2-2,4 2,0-2,2-1,-1-2,2-1,9 1,-1-14,-30-6</inkml:trace>
  <inkml:trace contextRef="#ctx0" brushRef="#br0" timeOffset="22437.305">5136 395,'-5'34,"4"15,1 5,1-7</inkml:trace>
  <inkml:trace contextRef="#ctx0" brushRef="#br0" timeOffset="22691.037">5136 141,'-5'5,"-1"7,0 0</inkml:trace>
  <inkml:trace contextRef="#ctx0" brushRef="#br0" timeOffset="23073.896">5559 282,'-119'67,"117"-67,1 1,-1 0,1 0,-1 0,1 0,0 0,0 0,0 1,0-1,0 0,0 1,0-1,0 0,0 1,0-1,1 1,-1-1,1 1,-1 0,1-1,0 1,-1 0,1-1,0 1,0 0,0-1,0 1,0 0,1-1,-1 1,1-1,-1 1,1 0,-1-1,1 1,0-1,0 1,-1-1,1 0,0 1,0-1,1 0,-1 0,0 0,0 1,1-1,-1 0,0-1,1 1,-1 0,1 0,30 20,-27-20,0 1,-1-1,1 1,-1 0,0 0,0 1,1 0,-1-1,-1 1,1 0,0 1,-1-1,0 1,0-1,0 1,0 0,0 0,-1 0,0 1,0-1,0 1,0-1,-1 1,0-1,0 1,0 0,0 0,-1 0,1-1,-2 1,1 0,0 0,-1 0,0-1,0 1,-1 2,-1-2,-1 0,1 0,-1 0,-1 0,1-1,-1 1,0-1,1 0,-2-1,1 1,0-1,-1 0,0-1,1 1,-1-1,0 0,0 0,0-1,-1 0,1 0,0-1,0 1,-1-1,1-1,0 1,-1-1,-2-1,-21-25,22 9</inkml:trace>
  <inkml:trace contextRef="#ctx0" brushRef="#br0" timeOffset="23506.863">5926 1,'-4'6,"1"1,-1 1,1-1,0 0,1 1,-1-1,2 1,-1 0,1 0,0 0,1-1,-1 1,2 0,-1 0,1 0,0 0,1 1,2 13,2 11,0-1,-2 1,-2-1,-1 1,-1 0,-2 0,-6 31,-27 48,46-132,-1 7</inkml:trace>
  <inkml:trace contextRef="#ctx0" brushRef="#br0" timeOffset="23955.904">6237 57,'-210'250,"207"-247,0-1,0 1,0-1,1 1,-1 0,1 0,0 0,0 1,0-1,0 0,1 1,-1 0,1-1,0 1,0-1,0 1,0 0,1 0,0 0,-1-1,2 1,-1 0,0 0,1 0,-1-1,1 1,0 0,0 0,1-1,-1 1,1-1,0 1,0-1,0 0,0 0,0 0,1 0,-1 0,3 1,161 86,-163-85,0 0,0 0,0-1,-1 2,1-1,-1 0,-1 0,1 1,-1-1,0 1,0-1,-1 1,1-1,-1 1,0 1,0 17</inkml:trace>
  <inkml:trace contextRef="#ctx0" brushRef="#br0" timeOffset="26212.226">0 1215,'191'-19,"163"8,-164-15,83 13,-164 1,1 5,0 4,28 6,16-1,-104-2,158 12,-142-3,0-3,0-2,54-5,-54 0,172-27,359 27,753 1,-1119-28,-62 17,85-18,-198 21,-1 2,1 3,48 3,-65 1,159-29,28-1,-85 18,-76 1,1 3,0 2,0 4,31 5,22-2,78-2,-173 0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5:56.546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  <inkml:brush xml:id="br1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7344 2936,'-167'228,"-10"13,165-224</inkml:trace>
  <inkml:trace contextRef="#ctx0" brushRef="#br0" timeOffset="300.108">7005 2907,'170'342,"-91"-208,-61-116,-2-6</inkml:trace>
  <inkml:trace contextRef="#ctx0" brushRef="#br0" timeOffset="556.323">7795 2540,'-24'34,"-7"16,0-1</inkml:trace>
  <inkml:trace contextRef="#ctx0" brushRef="#br1" timeOffset="-8899.46">1502 1468,'-14'-6,"6"0,-1 1,0 0,0 0,-1 1,1 0,-1 1,0 0,0 1,0 0,0 0,0 1,-1 1,1-1,0 2,-1-1,1 2,0-1,-10 4,-40 20,0 3,2 3,1 2,2 3,1 2,-28 27,-74 50,16-5,93-67,2 3,2 1,3 2,1 3,2 4,2 2,3 2,2 0,4 2,-2 11,18-47,-54 144,51-119,0-3,1 0,3 1,2 0,0 46,-9 85,9-141,2 1,2 0,2 0,1 0,3 6,-1 36,15 144,4-142,3-2,3 0,5-2,38 71,22 48,-55-129,-22-40,1 0,1-1,2-1,0-1,21 21,212 226,-75-138,11-41,-9-11,20-24,55-2,-85-23,-127-26,199 22,-22-5,-14-42,20-14,56-46,-253 67,200-78,59-69,-34 14,-144 49,109-124,-134 104,-68 91,-1 0,0-1,-2-1,0 0,7-22,-11 26,94-193,-37 58,-35 18,-14-72,9 66,-25-308,-1 412,2 22,-1 1,-1 0,-1-1,-1 1,0 0,-1 0,0 0,-1 0,-1 0,-5-10,-77-199,77 206,-5-11,-2 0,-1 1,-2 0,0 2,-14-13,-38-59,-61-77,80 115,-3 1,-3 3,-49-36,35 30,-66-43,-75-11,59 52,75 38,-169-47,125 46,6 5,-23-5,-11 0,-18 10,28-8,-225 26,223 26,124-22,0 1,0 1,1 1,0 1,0 0,1 1,0 2,0-1,0 3,-25 13,42-25,-1 0,1 0,0 0,0 0,-1 0,1 0,0 1,0-1,0 1,1-1,-1 1,0-1,0 1,1-1,-1 1,1-1,-1 1,1 0,0-1,0 1,0 0,0-1,0 1,0 0,0 0,0-1,1 1,-1-1,1 1,-1 0,1-1,-1 1,1-1,0 1,0-1,0 1,0-1,0 0,0 1,0-1,1 0,-1 0,0 0,1 0,-1 0,0 0,1 0,-1-1,1 1,0 0,-1-1,18 12</inkml:trace>
  <inkml:trace contextRef="#ctx0" brushRef="#br0" timeOffset="-5283.904">2038 311,'11'138,"-1"-71,-3 0,-3 0,-2 0,-6 32,2 18,3 185,23-150,9 16,-5 29,-29 368,29-368,-27 57,23-157,-19-87,-1 2,0-1,-1 0,-1 1,0-1,0 1,-1 0,-1-1,0 1,0 0,-2 7,-3-3,2 1,-1 0,2 0,0-1,1 1,1 0,1 0,0 0,1 0,4 13,1 1,-1 1,-2 0,-1 0,-1 1,-2-1,-1 1,-2 3,3-36</inkml:trace>
  <inkml:trace contextRef="#ctx0" brushRef="#br0" timeOffset="-2611.487">2291 3387,'57'-17,"142"-6,56 5,-75-7,177-6,-54 31,-98-27,-26 16,-103 1,0 4,0 3,22 4,-40 0,112-29,27 17,-142 3,0 2,1 3,-1 2,23 4,131-6,-40-24,311 26,-226 2,-226 4,-4 1</inkml:trace>
  <inkml:trace contextRef="#ctx0" brushRef="#br0" timeOffset="1867.349">1079 254,'-4'2,"1"0,-1-1,1 1,0 1,0-1,0 0,0 1,1-1,-1 1,0 0,1 0,0 0,0 0,0 0,0 1,0-1,1 1,0-1,-1 1,1-1,0 1,1 0,-1-1,1 1,-1 0,1 1,-3 18,0 0,1-1,2 1,0 0,1 0,1 0,4 14,-6-35,0 0,0 0,0 0,1 0,-1 0,0 0,1 0,-1 0,1 0,0 0,0 0,0 0,0-1,0 1,0 0,0-1,0 1,1-1,-1 1,1-1,-1 1,1-1,-1 0,1 0,0 0,0 0,-1 0,1 0,0-1,0 1,0 0,0-1,0 0,0 1,0-1,0 0,0 0,0 0,0 0,0 0,0-1,0 1,0-1,0 1,0-1,0 0,0 1,-1-1,1 0,0 0,0-1,-1 1,1 0,-1 0,1-1,-1 1,0-1,1 0,109-194,-68 138,-41 58,-1 0,0 0,1 0,-1 1,1-1,-1 0,0 1,0-1,1 1,-1-1,0 1,0 0,0-1,1 1,-1 0,0 0,0 0,0 0,0 0,-1 0,1 0,0 0,0 0,-1 1,1-1,0 0,-1 0,1 1,-1-1,0 0,1 1,-1-1,0 0,0 1,0-1,0 1,20 218,-11-166,-3 1,-2 0,-2 1,-3-1,-3 9,-25 32,28-93,-1 0,1-1,0 1,-1-1,0 1,0-1,1 1,-1-1,-1 0,1 0,0 0,0 0,-1-1,1 1,-1 0,0-1,1 0,-1 0,0 0,0 0,0 0,0 0,0-1,0 1,0-1,0 0,0 0,0 0,0 0,0-1,0 1,-2-3,1 1,0-1,0 1,0-1,0 0,1-1,-1 1,1-1,0 0,0 1,0-1,0 0,1-1,0 1,-1 0,2-1,-1 0,0 1,1-1,0 0,0 1,1-1,-1 0,1-5,-3-15</inkml:trace>
  <inkml:trace contextRef="#ctx0" brushRef="#br0" timeOffset="2202.913">1586 1,'-4'9,"-8"9,0 5,-4 0,2-1,2 2,-1-3,1-1,8-4,5-4</inkml:trace>
  <inkml:trace contextRef="#ctx0" brushRef="#br1" timeOffset="8526.474">3224 1920,'-3'19,"0"1,-1-1,-1 1,0-1,-2-1,0 1,-1-1,-1 0,-1-1,-3 4,-17 36,7-11,23-40</inkml:trace>
  <inkml:trace contextRef="#ctx0" brushRef="#br1" timeOffset="10786.035">3308 1920,'-1'7,"0"0,1 0,0 1,0-1,1 0,0 1,0-1,1 0,-1 0,2 0,-1 0,1 0,0-1,0 1,1-1,0 0,0 0,0 0,1 0,0-1,0 0,1 0,5 4,-3-4,-2-2,0 1,0-1,-1 1,1 0,-1 0,0 1,0 0,-1 0,1 0,-1 0,0 0,0 1,-1 0,3 4,-7-5,0-1,0 1,0-1,0 1,-1-1,1 0,-1 0,0 0,0 0,-1 0,1 0,-1-1,0 1,0-1,0 0,0 1,-1-2,1 1,-1 0,0-1,-2 2,-7 7,-89 86,98-96,0 0,-1-1,1 1,0-1,0 0,0 0,0-1,0 1,0-1,0 0,0 0,0 0,0-1,0 1,0-1,1 0,-1 0,0-1,1 1,0 0,0-1,0 0,0 0,-1-1,-11-7,-47-30,46 27</inkml:trace>
  <inkml:trace contextRef="#ctx0" brushRef="#br1" timeOffset="12021.55">3562 1976,'165'-55,"-2"-8,17-16,11-13,3 7,148-40,-312 115,60-8,-89 18,0 1,1-1,-1 1,0-1,0 1,0-1,1 1,-1 0,0 0,0-1,0 1,0 0,0 0,-1 0,1 0,0 0,0 0,-1 1,1-1,0 0,-1 0,1 0,-1 1,0-1,1 0,-1 1,0-1,0 0,0 0,0 1,0-1,0 0,0 1,0-1,0 0,-1 1,1-1,0 0,-1 1,-19 52,19-51,-95 165,94-165,0-1,1 1,-1 0,1 0,0 0,-1 1,2-1,-1 0,0 0,1 0,-1 1,1-1,0 0,0 1,0-1,0 0,1 1,0-1,-1 0,1 0,0 0,0 1,1-1,-1 0,1 0,0-1,-1 1,1 0,0-1,1 1,-1-1,0 1,1-1,-1 0,1 0,0 0,0 0,-1-1,1 1,0-1,1 0,-1 0,0 0,0 0,0 0,1-1,-1 1,0-1,1 0,-1 0,142-27,-72 8,156 7,-193 12,-12 0</inkml:trace>
  <inkml:trace contextRef="#ctx0" brushRef="#br1" timeOffset="15494.471">5650 1384,'1'285,"23"-156,-20-195,-2 33,2 0,1 1,1 0,2 0,1 0,2 1,1 1,1 0,2 0,5-6,0-7,-17 33,1 0,0 1,0 0,1 0,0 0,1 1,0 0,0 0,1 0,0 1,2-2,-8 8,-1 1,1-1,0 1,-1-1,1 1,0 0,-1-1,1 1,0 0,-1 0,1-1,0 1,0 0,-1 0,1 0,0 0,0 0,0 0,-1 0,1 0,0 0,0 1,-1-1,1 0,0 0,-1 1,1-1,0 0,-1 1,1-1,0 1,-1-1,1 1,-1-1,1 1,-1-1,1 1,-1-1,1 1,-1 0,1-1,-1 1,0 0,1-1,-1 1,0 0,0 0,0-1,0 1,1 0,-1 0,0 0,6 43,-6-43,17 117,-12-93</inkml:trace>
  <inkml:trace contextRef="#ctx0" brushRef="#br1" timeOffset="15810.012">6300 820,'-5'9,"-1"13,-5 3,-1 2,3 1,-3-5,1 0,2 0,3-4</inkml:trace>
  <inkml:trace contextRef="#ctx0" brushRef="#br1" timeOffset="17474.298">6525 1384,'-11'2,"0"0,0 1,0 0,0 1,1 1,-1-1,1 1,0 1,1 0,-1 1,1-1,0 2,1-1,0 1,0 0,1 1,0 0,0 0,1 1,0 0,1 0,0 0,1 0,0 1,0 0,1 2,1-10,1 0,-1 0,1 0,0 0,0 1,1-1,-1 0,1 0,-1 1,1-1,0 0,0 0,1 1,-1-1,1 0,-1 0,1 1,0-1,0 0,1 0,-1 0,1 0,-1 0,1-1,0 1,0 0,0-1,0 1,0-1,1 0,-1 0,1 0,0 0,-1 0,1 0,0-1,0 0,0 1,0-1,0 0,1 0,-1-1,0 1,0-1,1 1,1-1,10-5,0 0,-1-2,0 1,-1-2,1 0,-1 0,-1-1,0-1,0 0,-1 0,0-2,-1 1,0-1,0-1,3-7,-1 5,3-3,0-1,-1 0,-1-2,-1 1,-1-1,0-1,-2 0,-1-1,0 1,-2-2,0 1,-2-1,-1 1,0-15,-2 28,0 0,-1-1,-1 1,0 0,0-1,-1 1,0 0,0 0,-2 0,1 0,-1 1,0-1,-1 1,0 0,-1 1,0-1,0 1,0 0,-1 0,-1 1,0-1,5 6,0 1,0-1,0 1,0 0,0 0,0 0,0 0,0 1,0-1,0 1,-1 0,1-1,0 2,0-1,0 0,-1 1,1-1,0 1,0 0,0 0,0 0,0 0,0 1,0-1,1 1,-1 0,1 0,-1 0,1 0,-1 0,1 0,0 1,-2 2,-57 93,59-90,0 0,1 0,-1 0,1 0,1 0,0 0,0 0,1 0,-1 0,2 0,-1 0,1 0,1 0,-1-1,1 1,0-1,1 0,0 0,0 0,1 0,3 4,122 124,-22-38,-91-78,-2-3</inkml:trace>
  <inkml:trace contextRef="#ctx0" brushRef="#br1" timeOffset="20025.117">6977 1299,'5'7,"-1"0,-1 1,1-1,-2 1,1 0,-1 0,0 0,0 1,-1-1,0 0,-1 1,1-1,-2 0,0 4,2 3,-1 26,0-30,0-29,-2-11,3-1,0 1,2 0,1 0,1 0,9-26,28-75,-42 129,0 0,1 0,-1 0,1 0,-1 0,1 0,-1 0,1-1,0 2,-1-1,1 0,0 0,0 0,0 0,-1 0,1 0,0 1,0-1,0 1,0-1,1 0,-1 1,0 0,0-1,0 1,0 0,0-1,1 1,-1 0,0 0,0 0,0 0,1 0,-1 0,0 0,0 1,0-1,0 0,1 1,-1-1,0 1,0-1,0 1,0-1,0 1,0 0,0-1,0 1,0 0,34 52,-26-25,-2-2</inkml:trace>
  <inkml:trace contextRef="#ctx0" brushRef="#br1" timeOffset="20408.108">7513 650,'-10'24,"-3"13,1 4,-2 1,0-7</inkml:trace>
  <inkml:trace contextRef="#ctx0" brushRef="#br1" timeOffset="21276.231">7710 1045,'-3'-1,"0"1,0 0,0 0,0 0,-1 0,1 0,0 1,0 0,0-1,0 1,0 0,0 0,1 1,-1-1,0 0,0 1,1 0,-1 0,1 0,-1 0,1 0,0 0,0 1,0-1,0 0,1 1,-2 2,-4 1,1 1,0 0,1 0,-1 0,1 1,1-1,0 1,0 0,0 1,1-1,0 1,1-1,0 1,0 0,1 0,0 0,0 0,1 0,0 0,1 0,1 3,-2-10,1-1,0 1,0 0,0-1,0 1,0 0,1-1,-1 0,0 1,1-1,-1 0,1 0,-1 1,1-1,-1 0,1-1,0 1,0 0,-1 0,1-1,0 1,0-1,0 0,0 1,0-1,0 0,0 0,-1 0,1 0,0-1,0 1,0 0,0-1,0 1,0-1,-1 0,1 0,0 1,1-2,67-39,-50 26,0-1,-1-2,-1 1,0-2,-2-1,0 0,-1-1,-1 0,-2-1,0-1,4-11,-7 14,7-13,-1-1,-3 0,0 0,-3-1,4-25,-1-2,2-58,-14 118,0 0,-1-1,1 1,0 0,-1-1,1 1,-1 0,0-1,0 1,0 0,0 0,0 0,0 0,-1 0,1 0,-1 0,1 0,-1 0,0 1,0-1,0 1,1-1,-1 1,-1 0,1 0,0 0,0 0,0 0,-1 0,1 0,0 1,-1-1,1 1,0 0,-1 0,1 0,-1 0,1 0,0 0,-1 1,-1 0,-3 1,0 0,-1 0,1 1,0 0,0 1,1-1,-1 1,1 1,0-1,0 1,0 0,-4 6,3-2,0 0,0 1,1 0,0 0,1 0,0 1,0 0,1 0,1 0,0 0,1 1,0-1,0 1,1 0,1-1,0 1,1 0,0-1,0 1,2-1,-1 1,1-1,1 0,0 0,1 0,0 0,4 5,14 19,2 0,2-2,1-1,1-1,2-1,1-2,11 7,-24-22</inkml:trace>
  <inkml:trace contextRef="#ctx0" brushRef="#br1" timeOffset="21724.786">8444 621,'-20'26,"1"1,1 1,1 0,1 1,2 1,1 1,-6 23,17-48,1 1,0 0,0-1,0 1,1 0,0 0,0 0,1-1,0 1,0 0,1-1,-1 1,1-1,1 1,-1-1,1 0,0 0,1 0,-1 0,1-1,0 1,1-1,-1 0,1 0,0-1,0 0,1 1,-1-2,1 1,0-1,0 1,0-2,0 1,1-1,-1 0,1 0,-1 0,1-1,0 0,-1-1,1 1,0-2,4 1,6-8,0 0,-1-1,-1-1,1 0,-1-2,-1 1,0-2,-1 0,0 0,-1-1,-1-1,0 0,-1 0,-1-1,0 0,-1-1,-1 0,1-4,2-2,-2-1,0 0,-2 0,0 0,-2-1,0 1,-2-1,-1 0,-1-12,0 33,0 1,0-1,-1 1,1-1,-1 1,0 0,0-1,0 1,0 0,0 0,-1 0,1 0,-1 0,0 0,0 0,0 0,0 1,-1-1,1 1,-1 0,1 0,-1-1,0 2,0-1,0 0,0 1,0-1,0 1,0 0,-1 0,1 0,0 0,-1 1,1-1,0 1,-1 0,1 0,-1 0,1 0,0 1,-1 0,1-1,0 1,-1 0,1 0,0 1,-83 41,61-28</inkml:trace>
  <inkml:trace contextRef="#ctx0" brushRef="#br1" timeOffset="22047.029">8387 848,'25'-15,"11"-4,6 1,0 3,-2 5,-4 3,-2 4,-8 6,-2 4,-2-1,1-5,1-3,-4-1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6:44.5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1 285,'1'1,"0"1,0-1,1 0,-1 0,1 0,-1 0,1 0,-1-1,1 1,-1 0,1-1,0 1,-1-1,1 1,0-1,0 0,-1 0,1 1,0-1,0-1,-1 1,1 0,0 0,0-1,-1 1,1-1,0 1,-1-1,1 0,-1 0,1 1,0-2,4 1,22-9,0 0,0-2,-1-2,-1 0,0-2,-1 0,0-2,-2-1,20-20,-15 16,97-69,-124 91,1 0,-1 0,1 1,-1-1,0 0,1 1,-1 0,1-1,-1 1,1 0,-1 0,1-1,0 1,-1 1,1-1,-1 0,1 0,-1 0,1 1,-1-1,1 1,-1-1,0 1,1 0,-1-1,0 1,1 0,-1 0,0 0,0 0,0 0,0 0,0 0,0 1,0-1,0 0,0 1,0-1,-1 0,1 1,0-1,-1 2,19 69,-18-61,73 193,-46-148,-34-65,-10 4,0 0,0 1,0 1,0 0,-1 1,1 1,-1 0,1 1,-14 3,-5-3,-276 2,287-2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7:01.437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451 85,'-3'-6,"0"1,1 0,-2 0,1 0,-1 0,1 0,-1 1,0-1,-1 1,1 0,-1 1,0-1,0 1,0 0,0 0,-1 0,1 1,-1 0,0 0,1 0,-1 1,0 0,0 0,0 0,0 1,0 0,0 0,-2 1,-7 0,-1 1,1 0,0 1,0 1,0 0,0 1,1 1,0 0,0 1,1 0,-1 1,1 1,1 0,-8 8,12-8,2 0,-1 0,1 1,1 0,-1 0,2 0,-1 1,2-1,-1 1,2 0,-3 11,-8 25,9-33,1 0,0 0,1 0,0 1,1-1,1 0,0 1,1-1,1 0,0 1,1-1,0 0,1-1,1 1,5 10,-7-14,1-1,0 0,0-1,1 1,0-1,0 0,1 0,0 0,0-1,1 0,0 0,0-1,7 5,-6-5,0 0,0-1,0 0,1 0,0-1,-1 0,2-1,-1 0,0 0,1-1,-1 0,1 0,-1-1,1-1,0 0,0 0,-1-1,1 0,4-1,6-3,0-2,0 0,-1-1,0-1,0-1,-1 0,0-2,3-3,-18 12,0 1,-1-1,0 1,1-1,-1 0,0 0,0 0,0 0,-1-1,1 1,-1 0,0-1,0 1,0-1,0 1,0-1,-1 0,0 1,0-1,0 1,0-1,0 0,-1 1,1-1,-1 1,0-1,0 1,-1-1,1 1,-1 0,1-1,-1 1,0 0,0 0,-1 0,1 1,-1-2,-4-4,0-1,-1 1,0 0,-1 1,1 0,-1 0,-1 1,1 0,-1 1,0 0,-10-3,-52-5,425 15,-354-2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7:41.447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1170,'14'-35,"194"-199,-40 42,-37 59,64-88,-84 98,-22-3,-31 28,-58 97,0 1,-1-1,1 1,-1-1,1 1,0-1,-1 1,1-1,-1 1,1 0,-1-1,1 1,-1 0,0-1,1 1,-1 0,1 0,-1 0,0-1,1 1,-1 0,1 0,-1 0,0 0,1 0,-1 0,0 0,1 0,-1 0,1 1,-1-1,0 0,1 0,-1 1,1-1,-1 0,1 0,-1 1,1-1,-1 1,1-1,-1 0,1 1,-1-1,1 1,0-1,-1 1,1 0,0-1,-1 1,1-1,0 1,0 0,-5 2,-76 32,72-33,0-1,0 0,0-1,0 0,0 0,0-1,0 0,0-1,0 0,1 0,-1-1,-3-1,-13-3,25 6,-1 1,1-1,-1 1,1 0,-1-1,0 1,1 0,-1 0,0-1,1 1,-1 0,0 0,1 0,-1 0,0 0,1 0,-1 0,0 0,1 0,-1 0,0 0,1 0,-1 1,0-1,1 0,-1 0,0 1,1-1,-1 0,1 1,-1-1,0 1,1-1,-1 1,1-1,-1 1,1-1,0 1,-1-1,1 1,0 0,-1-1,1 1,0 0,0-1,-1 1,1 0,0-1,0 1,0 0,0-1,0 1,0 0,0-1,0 1,0 0,0-1,1 1,-1 0,0-1,0 1,1 0,-1-1,0 1,1 0,23 46,-21-43,112 162,-52-11,-40-202,-17 5,-1-1,-2 1,-2-1,-4-33,1-6,2 70</inkml:trace>
  <inkml:trace contextRef="#ctx0" brushRef="#br0" timeOffset="838.873">1214 407,'-21'107,"18"-78,1 1,1 0,2-1,1 1,1-1,7 28,-2-12,-4-111,-4 43,1-1,1 1,1 0,1 0,1 1,1-1,1 1,1 0,1 0,0 1,2 1,1-1,-3 5,23-32,-31 47,-1 0,1 1,0-1,0 0,0 1,0-1,0 1,0 0,0-1,0 1,0 0,0-1,0 1,0 0,0 0,0 0,0 0,0 0,0 0,0 0,0 0,0 0,0 1,0-1,0 0,0 1,0-1,0 1,0-1,0 1,0-1,0 1,-1 0,1-1,0 1,0 0,-1 0,1-1,0 1,-1 0,1 0,-1 0,1 0,-1 0,0 0,1 0,-1 0,0 0,44 118,-42-99</inkml:trace>
  <inkml:trace contextRef="#ctx0" brushRef="#br0" timeOffset="1198.74">1751 153,'-5'10,"-6"7,-6 7,-1 3,-1-3,2 0,-1-5,3 0,4-4</inkml:trace>
  <inkml:trace contextRef="#ctx0" brushRef="#br0" timeOffset="2147.805">1187 238,'54'-27,"-43"22,0 0,0 1,1 0,0 1,-1 1,1 0,0 0,1 1,-1 0,0 1,4 1,56-4,-71 3,-1 0,1-1,-1 1,1 0,-1 0,1 0,-1 0,1-1,-1 1,1 0,-1-1,1 1,-1 0,0-1,1 1,-1 0,0-1,1 1,-1-1,0 1,1-1,-1 1,0-1,0 1,1-1,-1 1,0-1,0 1,0-1,0 1,0-1,0 1,0-1,0 1,0-1,0 1,0-1,0 0,0 1,0-1,0 1,-1-1,1 1,0-1,0 1,-1-1,1 1,0 0,-1-1,1 1,0-1,-1 1,1 0,-1-1,1 1,0 0,-1-1,1 1,-1 0,0-1,-31-30,28 27,-28-30,17 17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7:58.8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64,'-21'80,"14"264,-18-239,22-95</inkml:trace>
  <inkml:trace contextRef="#ctx0" brushRef="#br0" timeOffset="483.474">1 64,'46'-27,"-24"19,1 1,0 1,0 1,1 1,-1 1,1 1,0 1,-1 1,1 1,8 2,36-1,231-2,-299 0,1-1,-1 1,1 0,0-1,-1 1,1 0,0-1,-1 1,1 0,0 0,0 0,-1 0,1 0,0 0,0 0,-1 0,1 0,0 0,0 0,-1 0,1 0,0 1,-1-1,1 0,0 0,-1 1,1-1,0 1,-1-1,1 0,-1 1,1-1,-1 1,1 0,-1-1,1 1,-1-1,1 1,-1 0,0-1,1 1,-1 0,0-1,0 1,1 0,-1 0,0-1,0 1,0 0,0-1,0 1,0 0,0 0,0-1,0 1,-1 0,1 0,0-1,0 1,-1 0,1-1,-1 2,-5 9</inkml:trace>
  <inkml:trace contextRef="#ctx0" brushRef="#br0" timeOffset="949.246">1 600,'7'4,"0"0,0 0,1-1,-1 0,1 0,0-1,0 0,0 0,0-1,0 0,0-1,0 1,1-2,4 0,3 2,214-19,-5 6,-202 8,-5-2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7:37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31 101,'-16'30,"11"-11,2 0,0 0,1 0,1 0,0 0,2 0,0 0,1 0,2 1,-3-16,0 0,0-1,0 1,1-1,-1 0,1 1,0-1,0 0,1 0,-1 0,1 0,-1-1,1 1,0-1,0 1,0-1,0 0,0 0,0-1,1 1,-1 0,1-1,-1 0,1 0,-1 0,1 0,0-1,0 0,-1 1,1-1,0 0,2-1,5 0,-1 0,0 0,0-1,0-1,-1 0,1 0,-1-1,1 0,-1 0,0-1,6-5,20-18,-1-1,-2-2,-1-1,17-25,-47 57,0-1,0 0,-1 1,1-1,0 0,0 1,-1-1,1 1,0-1,0 1,0 0,0-1,0 1,0 0,0 0,0 0,0-1,0 1,0 0,0 0,0 1,0-1,0 0,0 0,0 0,0 0,0 1,-1-1,1 1,0-1,0 1,0-1,0 1,0-1,-1 1,1-1,0 1,-1 0,1 0,0-1,-1 1,1 0,-1 0,1 0,-1 0,1-1,-1 1,0 0,1 0,-1 0,0 0,0 0,0 0,0 0,0 0,0 0,0 0,0 0,0 0,0 0,0 0,-1 0,1 0,0 0,-1 0,1-1,1 5,0 1,0-1,0 0,1-1,-1 1,1 0,0 0,1-1,-1 1,1-1,0 1,0-1,0 0,1-1,-1 1,1 0,0-1,0 0,0 0,0 0,1 0,-1-1,1 0,0 0,0 0,-1 0,1-1,5 1,-4-1,0-1,0 0,0 0,0 0,0-1,0 0,-1 0,1 0,0-1,0 0,-1 0,1-1,-1 1,1-1,-1 0,0-1,0 1,-1-1,1 0,-1 0,0-1,3-2,68-117,-68 110,1-2</inkml:trace>
  <inkml:trace contextRef="#ctx0" brushRef="#br0" timeOffset="419.188">1019 270,'16'-3,"0"-1,0-1,0 0,-1-1,1-1,-2-1,1 0,-1 0,0-2,-1 0,0 0,-1-1,0-1,0 0,-1 0,-1-1,6-9,-15 19,0 0,0 0,0 0,0 0,0 0,0 1,-1-1,1-1,-1 1,0 0,0 0,0 0,0 0,-1 0,1 0,-1 0,0 0,0 0,0 1,0-1,0 0,-1 0,1 1,-1-1,0 1,1-1,-1 1,0 0,-1-1,1 1,0 0,-1 1,1-1,-1 0,1 1,-1-1,0 1,0 0,0 0,1 0,-1 0,0 0,0 1,0 0,0-1,0 1,-1 0,1 0,0 1,-1-1,-9 4,0 1,1 0,-1 1,2 0,-1 1,0 0,1 1,1 0,-1 0,2 2,-1-1,1 1,0 0,1 1,0 0,1 0,0 1,1 0,-4 11,6-17,0-1,0 1,1-1,0 1,0 0,1 0,0 1,0-1,0 0,1 1,0-1,0 1,0 0,1-1,0 1,0-1,1 1,0 0,0-1,1 1,-1-1,1 0,1 0,-1 1,1-1,0-1,1 1,-1 0,1-1,0 0,0 0,1 0,0 0,-1-1,2 1,2 1,97 30,-82-35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00.5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28,'140'-16,"2"6,114 8,-173 2,-58 0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01.1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1,'5'0,"11"0,8 0,4 0,2 0,2 0,-1 0,-1 0,0 0,-1 0,0 0,0 0,-1 0,-4 0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01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1,'9'5,"14"1,6 1,4-7,1-3,0-1,-2 0,-1 1,-1 1,-1 0,-5 2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05.2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287 678,'2'-16,"1"0,1 0,0 0,1 1,0-1,2 1,0 0,0 1,1 0,1 0,0 1,10-10,-1-3,27-35,3 3,2 1,19-13,-68 69,1-1,-1 1,0 0,0 0,1 0,-1 0,0 0,1 0,-1 0,1 1,-1-1,1 0,0 1,-1-1,1 1,0 0,-1-1,1 1,0 0,-1 0,1 0,0 0,-1 0,1 1,0-1,-1 1,1-1,0 1,-1-1,1 1,-1 0,1-1,-1 1,1 0,-1 0,0 0,0 1,1-1,-1 0,0 0,0 1,0-1,0 0,0 1,0-1,-1 1,1-1,0 1,-1 0,1-1,-1 1,0 0,1-1,-1 1,10 36,-9-28,1 0,1-1,0 1,0 0,1-1,0 0,1 0,0 0,0 0,1-1,1 2,-3-8,0-1,0 1,0-1,0 0,0-1,1 1,-1-1,0 1,0-1,0-1,1 1,-1 0,0-1,0 0,0 0,0 0,0-1,0 1,0-1,0 0,0 0,-1-1,1 1,-1 0,0-1,0 0,0 0,0 0,0 0,0-1,-1 1,0-1,2-2,3-1,85-97,-74 80,2 0,1 1,1 1,1 1,0 2,7-4,-30 22,1 0,0 1,0-1,0 0,0 1,0-1,0 0,0 1,0-1,0 1,0-1,0 1,0 0,0-1,0 1,1 0,-1 0,0 0,0 0,0 0,0 0,0 0,1 0,-1 1,0-1,0 0,0 1,0-1,0 0,0 1,0 0,0-1,0 1,0-1,0 1,0 0,0 0,0 0,-1 0,1-1,0 1,-1 0,1 0,-1 0,1 0,-1 0,1 1,-1-1,1 0,-1 0,0 0,0 0,0 0,0 1,4 72,-4-64,-4 280,-1-239,-1-33</inkml:trace>
  <inkml:trace contextRef="#ctx0" brushRef="#br0" timeOffset="314.113">287 678,'39'14,"1"-2,1-1,-1-3,1-1,1-2,-1-1,1-3,28-3,384-60,-402 67,-34 2</inkml:trace>
  <inkml:trace contextRef="#ctx0" brushRef="#br0" timeOffset="1031.915">851 848,'-72'80,"4"2,3 4,4 3,2 4,19-24,65-115,1 1,2 0,2 2,2 2,2 1,2 1,1 2,1 1,38-25,-71 57,-1-1,1 0,1 0,-1 1,1 0,-1 0,1 0,0 0,1 1,-1 0,1 0,-1 1,1 0,0 0,0 0,0 1,4 0,-7 3,0 1,0-1,-1 1,1 0,-1 1,0-1,1 1,-1-1,-1 1,1 0,-1 0,1 0,-1 0,0 1,-1-1,1 1,-1-1,0 1,0-1,0 3,18 204,-18-209,1 0,-1 0,0 0,0 0,0 0,0 0,0 1,0-1,0 0,-1 1,1-1,-1 0,0 1,1-1,-1 0,0 1,-1-1,1 1,0-1,-1 0,1 1,-1-1,0 0,0 1,1-1,-2 0,1 0,0 0,0 0,-1 0,1 0,-1 0,1-1,-1 1,0 0,0-1,0 1,0-1,0 0,0 0,0 0,0 0,-1 0,1 0,0 0,0-1,-1 1,1-1,-2 1,-14-5,-1 0,1-1,1 0,-1-2,1 0,0-1,-13-8,2 1,-65-34,77 41</inkml:trace>
  <inkml:trace contextRef="#ctx0" brushRef="#br0" timeOffset="1567.59">1388 85,'63'167,"-49"-135,-1 1,-1 0,-2 1,-1 0,-1 0,-2 1,-2 0,-1 16,1-21,-2-1,-1 1,-1-1,-2 1,-1-1,-1 0,-2 0,-1 0,-1 0,-1-1,-2-1,0 0,-2 0,-1-1,-1-1,-12 14,6-15,-1-2,-1 0,-1-2,0 0,-2-2,-22 13,-66 15,90-42</inkml:trace>
  <inkml:trace contextRef="#ctx0" brushRef="#br0" timeOffset="2087.822">174 1,'-14'17,"0"1,2 1,0 0,1 1,0 0,2 1,-5 16,4-13,-6 26,2 0,2 1,3 1,2 0,2 0,2 0,4 44,-2-37,2 0,3 0,2 0,3 0,2-1,3-1,7 16,-17-59,1 0,1 0,0 0,1-1,0 0,1 0,1-1,0 0,0 0,1-1,1-1,0 1,0-2,1 1,0-2,1 0,10 6,25-9,-25-9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08.6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343 383,'-4'-12,"-2"0,0 0,0 1,-1 0,0 0,-1 0,-1 1,1 0,-2 1,1 0,-1 0,0 1,-1 0,0 1,-5-2,10 8,1 0,0 0,0 1,0 0,0 0,-1 0,1 1,0 0,0 0,0 0,0 1,0-1,0 1,0 0,1 1,-1-1,1 1,-1 0,1 0,0 0,0 1,0-1,1 1,-1 0,1 0,0 0,0 0,0 1,1 0,0-1,0 1,0 0,0 0,1 0,-1 0,1 0,1 0,-1 0,1 0,0 1,0-1,0 1,1 26,1 0,1 0,2 0,2-1,0 0,2 0,1-1,2 0,3 5,0 2,25 68,-2-11,-3 2,-6 0,-3 2,1 32,-18-75,-3-29,-2 1,0-1,-2 0,-1 1,0 0,-3-1,0 1,-1-1,-2 0,-5 17,8-36,-1 5,0 0,-1 0,-1 0,0-1,0 0,-1 0,0 0,-1-1,0 0,-1 0,0 0,-1-1,0-1,0 1,-9 4,13-8,-1-1,0 0,0-1,0 0,0 0,-1 0,1 0,-1-1,0 0,1-1,-1 0,0 0,0 0,0-1,0 0,0 0,0 0,0-1,0 0,0-1,0 0,1 0,-1 0,1-1,-1 0,1 0,0 0,0-1,0 0,1 0,-1-1,-18-60,23 42</inkml:trace>
  <inkml:trace contextRef="#ctx0" brushRef="#br0" timeOffset="3223.488">655 1795,'-4'-1,"-1"0,1 1,0-1,-1 1,1 0,0 1,0-1,-1 1,1 0,0 0,0 0,0 0,0 1,0-1,0 1,0 0,0 1,1-1,-1 1,1-1,0 1,0 0,0 0,0 1,0-1,1 0,-1 1,1 0,0-1,0 1,0 0,1 0,-1 0,1 1,-1 2,0-4,0 1,0-1,1 1,-1 0,1 0,0-1,0 1,0 0,0 0,1 0,-1 1,1-1,0 0,0 0,1 0,-1 0,1 0,0 0,0 0,0 0,1 0,-1-1,1 1,0 0,0-1,0 0,1 1,-1-1,1 0,0 0,0 0,0 0,0-1,0 1,1-1,-1 0,1 1,5-1,0-1,1 1,-1-2,1 1,-1-1,0 0,1-1,-1 0,0-1,0 0,0 0,0-1,0 0,0-1,0 0,-1 0,0-1,0 0,0 0,-1-1,0 0,0 0,0-1,-1 0,1 0,-2 0,2-3,-3 7,0 0,-1-1,1 1,-1-1,0 0,0 0,0 0,-1 0,1-1,-1 1,0-1,0 1,-1-1,1 0,-1 0,0 1,0-1,-1 0,0 0,1 0,-2 0,1 0,0 0,-1 0,0 0,0 0,-1 1,1-1,-1 0,0 1,0-1,-1 1,1 0,-1 0,0 0,0 0,0 0,-1 0,1 1,-1 0,0 0,0 0,-79-22,57 23</inkml:trace>
  <inkml:trace contextRef="#ctx0" brushRef="#br0" timeOffset="3871.125">767 157,'0'1,"0"-1,0 1,1-1,-1 1,0-1,1 1,-1-1,0 1,1-1,-1 0,0 1,1-1,-1 0,1 1,-1-1,1 0,-1 1,1-1,-1 0,1 0,-1 1,1-1,-1 0,1 0,-1 0,1 0,0 0,-1 0,1 0,-1 0,1 0,-1 0,1 0,-1 0,1 0,-1-1,1 1,-1 0,1 0,-1-1,1 1,-1 0,1-1,-1 1,1 0,-1-1,1 1,-1 0,0-1,1 1,-1-1,0 1,0-1,1 1,-1-1,0 1,0-1,5 53,-5 294,-6-296,0-32</inkml:trace>
  <inkml:trace contextRef="#ctx0" brushRef="#br0" timeOffset="4320.705">655 101,'44'-21,"1"2,1 2,0 2,1 2,27-3,25 20,-97-3,1-1,-1 1,0-1,1 1,-1 0,0 0,1 0,-1 1,0-1,0 0,0 1,0-1,0 1,-1 0,1 0,0-1,-1 1,1 0,-1 1,0-1,0 0,1 0,-1 0,-1 1,1-1,0 0,-1 1,1-1,-1 1,0-1,1 1,-1-1,-1 1,1-1,0 1,0-1,-1 2,-4 7,1 1,-2-1,0 0,0 0,-1 0,0-1,0 0,-2-1,1 1,-1-2,0 1,-1-1,0 0,0-1,-1-1,1 1,-2-2,-1 1,-21 16,32-22,1 0,-1 1,0-1,1 1,-1 0,0 0,1-1,-1 1,1 0,-1 0,1 0,0 1,-1-1,1 0,0 0,0 1,0-1,0 1,0-1,0 1,0-1,0 1,1-1,-1 1,1 0,-1 0,1-1,0 1,-1 0,1 0,0-1,0 1,0 0,1 0,-1-1,0 1,1 0,-1 0,1-1,-1 1,1 0,0-1,0 1,-1-1,1 1,0-1,1 1,-1-1,0 0,0 0,0 1,1-1,160 94,-148-82</inkml:trace>
  <inkml:trace contextRef="#ctx0" brushRef="#br0" timeOffset="5453.825">1557 383,'3'-1,"0"0,-1 0,1 0,-1-1,1 1,-1-1,0 1,0-1,0 0,0 0,0 0,0 0,0 0,0-1,-1 1,1 0,-1-1,0 1,0-1,0 0,0 1,0-1,-1 0,1 0,-1 1,1-1,-1 0,0 0,0 0,0 0,-1 1,1-1,-1 0,0-2,0 0,0-1,0 1,0 0,-1-1,1 1,-1 0,-1 0,1 0,-1 0,0 1,0-1,0 1,0 0,-1 0,0 0,0 0,0 0,0 1,0 0,-1 0,0 0,0 0,1 1,-1 0,-1 0,1 0,0 1,0-1,-1 1,1 0,0 1,-1 0,1-1,-1 2,1-1,-1 1,1 0,0 0,-1 0,1 0,0 1,0 0,0 0,0 1,0 0,1-1,-1 1,1 1,-1-1,1 1,0 0,-2 2,1 5,1 0,0 0,0 1,1-1,1 1,0 0,0-1,1 1,1 0,0 0,1 0,0 0,1 6,0 21,11 92,16 21,6 40,-13-43,12 19,22 86,-33-124,-20-125,0 1,-1 0,0 0,0 0,0 0,-1 0,0 1,0-1,-1 0,1 1,-1-1,-1 0,1 1,-1-1,0 0,-1 0,0 0,0 1,0-2,0 1,-1 0,0 0,0-1,-1 0,1 1,-1-1,-3 3,-1-4,0 0,0 0,0-1,-1 0,1 0,-1-1,0 0,1-1,-1 0,0 0,0-1,0 0,0 0,-5-2,4 1,5 1,0 0,-1 0,1 0,0-1,0 1,-1-1,1 0,0-1,0 1,0-1,0 0,1-1,-1 1,0-1,1 0,0 0,0 0,0 0,0-1,0 0,0 0,1 0,0 0,0 0,0-1,0 1,0-3,5-6</inkml:trace>
  <inkml:trace contextRef="#ctx0" brushRef="#br0" timeOffset="6425.337">1811 1710,'-4'9,"1"0,0 0,0 1,1-1,0 1,0-1,1 1,1 0,-1 0,2-1,-1 1,1 0,1-1,0 1,0-1,1 1,0-1,1 0,-1 0,6 8,-6-15,-1 0,1 0,0 0,0 0,0 0,0-1,0 1,0-1,0 0,0 0,0 0,0-1,1 1,-1-1,0 1,1-1,-1 0,0 0,1-1,-1 1,0-1,0 1,1-1,-1 0,0 0,0-1,0 1,0-1,0 1,0-1,-1 0,1 0,77-77,-75 73,-1 0,0-1,0 1,-1-1,1 0,-2 0,1-1,-1 1,0 0,-1-1,1 0,-1 1,-1-1,0 1,0-1,0 0,-1 1,0-1,-1 0,1 1,-2 0,1-1,-1 1,0 0,-3-5,2 9,-1 0,1 0,-1 0,0 0,1 1,-1 0,0 0,-1 1,1-1,0 1,0 0,-1 0,1 1,0-1,-1 1,-2 1,-16-2</inkml:trace>
  <inkml:trace contextRef="#ctx0" brushRef="#br0" timeOffset="7638.936">1811 101,'6'-6,"0"2,0-1,1 0,0 1,0 1,0-1,0 1,0 0,1 1,-1-1,1 1,-1 1,1 0,0 0,0 0,0 1,-1 0,1 1,0 0,3 0,-10 0,1-1,-1 0,1 1,-1-1,0 1,0-1,1 1,-1 0,0-1,0 1,0 0,0 0,0 0,0 0,0 0,0 0,0 0,0 0,0 0,-1 1,1-1,0 0,-1 1,1-1,-1 0,1 1,-1-1,0 0,0 1,0-1,0 0,0 1,0-1,0 1,0-1,0 1,0-1,-1 0,1 1,-1-1,1 0,-1 0,1 1,-1-1,0 0,0 0,0 0,-45 58,42-55,-55 82,58-83,0-1,0 1,0-1,0 1,0 0,0 0,1-1,-1 1,1 0,0 0,0 0,0-1,0 1,0 0,1 0,-1 0,1-1,0 1,0 0,0-1,0 1,0 0,1-1,-1 0,1 1,-1-1,1 0,0 0,0 0,0 0,0 0,0 0,1 0,1 1,13 5</inkml:trace>
  <inkml:trace contextRef="#ctx0" brushRef="#br0" timeOffset="7921.936">2235 101,'-5'28,"-1"16,0 4,1-2,1-2,2-6,6-8,2-9</inkml:trace>
  <inkml:trace contextRef="#ctx0" brushRef="#br0" timeOffset="8168.633">2375 101,'-9'24,"-4"13,1 4,3 1,2-2,3-8</inkml:trace>
  <inkml:trace contextRef="#ctx0" brushRef="#br0" timeOffset="8618.979">2094 101,'132'-76,"-130"74,1 1,-1 0,1-1,-1 1,1 0,0 0,0 1,0-1,-1 0,1 1,0 0,0 0,0 0,0 0,0 0,0 0,0 1,-1 0,1-1,0 1,0 0,-1 0,1 0,0 1,-1-1,1 1,-1-1,0 1,1 0,-1 0,0 0,0 0,0 0,-1 1,1-1,1 3,-2-4,2 4,0 1,1-1,0 0,0 0,0 0,0 0,1-1,0 0,0 0,0 0,0 0,1-1,-1 0,1 0,0-1,0 1,0-1,0 0,0-1,0 0,1 0,-1 0,0-1,1 0,1 0,0-1,-1-1,0 0,0-1,0 1,0-1,0-1,-1 1,0-1,1 0,-1-1,0 1,-1-1,1 0,-1-1,0 1,-1-1,1 0,1-4,5-4</inkml:trace>
  <inkml:trace contextRef="#ctx0" brushRef="#br0" timeOffset="15591.239">2630 891,'0'17,"11"221,-2-184,-4 0,-1 1,-3-1,-2 3,1-49,-5 17,-8-31,9-11,0 0,1 0,1-1,1 1,0 0,1-1,2-11,-1-9,-1 14,1 1,0-1,2 1,1-1,0 1,2 0,1 1,0-1,2 1,1 1,6-12,50-56,-64 88,-1 1,0-1,1 0,-1 1,1-1,-1 1,1-1,-1 1,1 0,-1 0,1 0,0 0,-1 0,1 0,-1 0,1 0,-1 0,1 1,-1-1,1 1,-1-1,1 1,-1 0,0-1,1 1,-1 0,0 0,0 0,1 0,-1 0,0 0,0 0,0 0,0 1,0-1,-1 0,1 1,0-1,0 0,-1 1,1 0,26 61,-24-38,-5-5</inkml:trace>
  <inkml:trace contextRef="#ctx0" brushRef="#br0" timeOffset="15863.964">3109 694,'-9'19,"-4"11,1 1</inkml:trace>
  <inkml:trace contextRef="#ctx0" brushRef="#br0" timeOffset="16254.787">3335 807,'14'43,"-3"0,-1 1,-3 1,2 32,-10-54,-1-1,0 1,-2-1,0 0,-2 0,0-1,-1 1,-1-2,-2 1,0-1,-1 0,0-1,-2 0,0-1,-1-1,-1 0,-1-1,0 0,-5 1,-3 7</inkml:trace>
  <inkml:trace contextRef="#ctx0" brushRef="#br0" timeOffset="16671.762">2432 948,'-20'40,"2"2,2 0,2 0,1 2,3 0,1 0,-1 31,8-62,1 0,0 0,0 0,2 0,-1 0,2 0,0 0,0-1,1 1,1-1,0 1,0-1,2 0,-1 0,1-1,1 0,0 0,1 0,0-1,1-1,-1 1,2-1,0 0,0-1,0 0,1-1,0 0,11 4,2-3</inkml:trace>
  <inkml:trace contextRef="#ctx0" brushRef="#br0" timeOffset="17157.223">3562 581,'1'-1,"9"-4,0 0,-1 1,2 0,-1 0,0 2,1-1,-1 1,1 0,0 1,0 1,-1-1,1 2,5 0,-14 0,0 0,0 0,0 1,0-1,0 0,-1 1,1 0,0-1,-1 1,1 0,-1 0,0 0,1 0,-1 0,0 0,0 0,-1 0,1 0,0 0,-1 1,1-1,-1 0,0 0,0 1,1-1,-2 0,1 1,0-1,0 0,-1 0,1 1,-1-1,0 0,1 0,-1 0,0 0,-1 0,1 0,0 0,0 0,-2 1,-7 48,14-47,-1 0,0 0,1-1,-1 1,1-1,0 0,0 0,1 0,-1 0,0-1,1 1,0-1,-1-1,1 1,0-1,0 1,0-1,0-1,0 1,0-1,0 0,1 0,-1 0,0-1,0 1,0-1,0-1,1 1,8 0,12 0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31.6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53 367,'-10'34,"-3"15,1 0</inkml:trace>
  <inkml:trace contextRef="#ctx0" brushRef="#br0" timeOffset="806.736">138 959,'-14'12,"1"0,1 1,0 1,1 0,0 1,1 0,0 0,2 1,0 0,0 1,2 0,0 0,-1 9,6-24,1 0,0 0,-1 0,1 0,0 0,0 0,0 0,0 0,1 0,-1 0,1-1,-1 1,1 0,-1 0,1 0,0 0,0 0,0-1,0 1,0 0,0-1,1 1,-1-1,0 1,1-1,-1 0,1 0,0 1,-1-1,1 0,0 0,0-1,0 1,-1 0,1-1,0 1,0-1,0 1,0-1,0 0,1 0,82-20,-56 5,-1 0,-1-2,0-2,-1 0,-1-1,18-21,-22 16,-1-1,-1-1,-2-1,0 0,-2-1,-2-1,7-19,-12 27,0 1,-1-2,-1 1,-2 0,0-1,-1 0,-1 0,-1 0,-2 0,0-1,-1 1,-1 1,-2-1,0 0,-1 1,-8-18,12 35,0 0,0 0,0 0,0 1,-1-1,0 1,0 0,0 0,-1 0,1 0,-1 0,0 1,0-1,0 1,-1 0,1 0,-1 1,1 0,-1-1,0 1,0 1,0-1,0 1,0 0,0 0,-1 0,1 1,0 0,0 0,0 0,-1 1,1 0,0-1,0 2,0-1,0 1,0 0,0 0,-1 1,-4 3,1 1,1 0,-1 0,1 1,1 0,-1 1,1 0,1 0,0 0,0 1,1 0,0 0,0 0,1 0,1 1,0 0,0 0,1 0,0 0,1 1,-1 10,1 0,2 0,0 0,1 0,0 0,2-1,1 1,1-1,7 19,-3-11,1 1,1-2,1 1,2-2,1 0,1-1,1 0,1-2,1 0,2-1,0-1,4 1,-20-19,0 1,1-2,0 1,-1-1,1 0,1 0,-1-1,0 0,1 0,-1-1,1 0,-1 0,1-1,-1 0,1 0,-1-1,1 0,-1 0,1 0,-1-1,1-1,10-4</inkml:trace>
  <inkml:trace contextRef="#ctx0" brushRef="#br0" timeOffset="1241.229">872 677,'-17'28,"1"0,2 1,1 0,1 1,1 0,2 1,1 0,2 1,0 0,2 6,4-32,-1 1,1-1,0 0,1 1,0-1,0 1,0-1,1 0,0 0,0 0,0 0,1 0,0 0,0-1,1 1,-1-1,1 0,0 0,1 0,-1-1,1 1,0-1,0 0,0 0,1-1,-1 0,1 0,0 0,0-1,0 1,0-1,5 0,3 1,0-1,0-1,1 0,-1-1,0-1,1 0,-1-1,0-1,0 0,0-1,-1 0,1-1,-1 0,0-1,0-1,-1 0,0-1,0 0,-1-1,0 0,0-1,-1 0,0-1,-1 0,-1 0,1-1,-2 0,1 0,2-10,0 4,-1 0,0-1,-2 0,0 0,-1 0,-2-1,1 0,-2 0,1-20,-4 26,2-1,-1 0,0 1,-1-1,0 0,-2 1,0-1,0 0,-1 1,-1 0,0 0,-1 0,-1 0,0 1,-6-10,8 20,1-1,-2 1,1 0,0 0,0 0,-1 0,0 1,1 0,-1 0,0 0,0 1,0-1,0 1,0 0,-1 1,1-1,0 1,0 0,-1 0,1 1,0 0,0-1,0 2,-4 0,-115 54,91-32,7-1</inkml:trace>
  <inkml:trace contextRef="#ctx0" brushRef="#br0" timeOffset="1567.389">730 931,'21'-12,"5"-4,1 1,0 1,1 1,0 1,1 2,0 1,11-1,-33 9,-1 1,1 0,-1 0,1 0,-1 1,1 0,-1 1,0-1,0 1,0 1,0-1,0 1,0 0,0 0,-1 0,0 1,1 0,-1 0,-1 1,1-1,2 4,13 9,-12-11,1 0,0-1,0 0,1 0,-1-1,1 0,0-1,0 0,1 0,-1-1,0-1,1 0,-1 0,1-1,-1 0,1-1,-1 0,1-1,-1 0,0-1,0 0,3-1,0-3,-6 1</inkml:trace>
  <inkml:trace contextRef="#ctx0" brushRef="#br0" timeOffset="2190.025">1577 0,'-14'29,"-10"18,-6 7,3-1,1-5,4-6,7-5,5-9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29.2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0 391,'0'497,"26"-627,-20 79,2 1,2 0,3 1,1 0,3 1,13-25,38-35,-67 107,0 0,0 0,0 0,0 0,0 1,0-1,0 0,0 1,0-1,0 1,1-1,-1 1,0-1,0 1,1 0,-1 0,0 0,0 0,1 0,-1 0,0 0,1 0,-1 0,0 0,0 1,1-1,-1 0,0 1,0-1,0 1,0 0,1-1,-1 1,0 0,0 0,0 0,-1-1,1 1,0 0,0 0,0 0,-1 0,1 1,0-1,-1 0,1 0,-1 0,25 62,-24-60,6 26,-2-3</inkml:trace>
  <inkml:trace contextRef="#ctx0" brushRef="#br0" timeOffset="283.371">537 24,'-10'19,"-3"11,1 6,-3-4,2-7</inkml:trace>
  <inkml:trace contextRef="#ctx0" brushRef="#br0" timeOffset="1369.778">819 531,'-10'10,"-1"0,2 1,-1 0,2 1,-1 0,2 0,0 0,0 1,1 0,0 1,1-1,1 1,0 0,1 0,1 0,0 1,1-1,0 9,2-20,-1 0,1 0,0 0,1 0,-1 0,0 0,1 0,-1-1,1 1,0 0,0-1,0 1,0-1,1 0,-1 0,1 0,-1 0,1 0,-1 0,1-1,0 0,0 1,0-1,0 0,0 0,0 0,0-1,1 1,-1-1,0 0,0 0,0 0,0 0,1 0,-1-1,0 1,0-1,0 0,0 0,0 0,0 0,0-1,0 1,0-1,-1 0,1 0,0 0,20-13,-1-1,0 0,-2-1,0-2,-1 0,-1-1,0-1,-2 0,0-1,-2-1,2-5,-7 13,-1-1,-1-1,0 1,-1-1,-1-1,0 1,0-9,4-20,-4 28,-2 0,1-1,-2 1,-1-1,0 1,-1-1,-2-9,1 13,-1 0,0 0,-1 0,-1 1,0-1,-1 1,0 0,-1 0,-1 1,0-1,-1 1,0 1,-1 0,0 0,-10-8,15 17,-1 1,0 0,0 0,0 0,0 1,0 0,0 0,0 0,0 1,-1-1,1 1,0 0,0 1,-1-1,1 1,0 0,0 0,0 1,0 0,0 0,0 0,1 0,-1 1,1-1,-1 1,1 1,0-1,0 0,0 1,1 0,-1 0,1 0,0 0,0 1,0-1,1 1,0-1,0 1,0 0,0 0,1 0,-1 0,1 0,1 1,-1 0,-1 25,1 1,1 0,2 0,1 0,1-1,2 0,1 0,2 0,1-1,1 0,1 0,2-2,1 0,1 0,2-1,0-2,2 1,20 18,84 53,-120-93,-6-3</inkml:trace>
  <inkml:trace contextRef="#ctx0" brushRef="#br0" timeOffset="2164.611">1384 504,'-5'49,"2"0,2 1,2 0,4 6,7-6,4-86,-2-195,-7 189,-2 8,1 1,1-1,2 2,1-1,2 1,11-21,11 13,-33 40,-1-1,1 0,0 1,0-1,0 1,0-1,0 1,0 0,0-1,-1 1,1 0,0 0,0-1,0 1,0 0,0 0,0 0,0 0,0 0,0 1,0-1,0 0,0 0,0 1,0-1,0 0,0 1,0-1,0 1,0-1,-1 1,1 0,0-1,0 1,-1 0,1-1,0 1,-1 0,1 0,-1 0,1 0,-1-1,1 1,-1 0,0 0,1 0,-1 0,0 1,15 129,-10-111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9:15.0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1411 508,'-1'2,"0"0,-1 0,1-1,-1 1,1 0,-1-1,0 1,0-1,0 1,0-1,0 0,0 0,0 0,0 0,0 0,0 0,-1-1,1 1,0-1,0 0,-1 1,1-1,0 0,-1 0,-1-1,1 2,-366 2,172-3,55 27,-111-27,185-6,56 6</inkml:trace>
  <inkml:trace contextRef="#ctx0" brushRef="#br0" timeOffset="6354.885">2850 2653,'-66'1,"-152"-13,149 2,0 3,-1 3,1 3,-16 4,-32-1,-560-2,500 34,98-13,-60 9,67-30,-71 10,-65 9,-18 8,191-37,29 3</inkml:trace>
  <inkml:trace contextRef="#ctx0" brushRef="#br0" timeOffset="7920.365">847 197,'28'344,"1"-131,-18-2,7 228,6-214,8 156,-3 7,-2-159,-28 109,-44-113,45-224,-1 0,1 0,0 0,-1 0,1 0,0 0,-1 0,1 0,0 0,0 0,0 0,0 1,0-1,0 0,0 0,0 0,1 0,-1 0,0 0,1 0,-1 0,1 0,-1 0,1 0,-1 0,1 0,-1 0,1-1,0 1,0 0,0 0,-1-1,1 1,0 0,0-1,1 1,8-6</inkml:trace>
  <inkml:trace contextRef="#ctx0" brushRef="#br0" timeOffset="8320.349">1214 2229,'-145'227,"-4"-11,129-187,-7 9,2 0,1 2,2 1,2 0,2 1,-11 39,14-36,9-27</inkml:trace>
  <inkml:trace contextRef="#ctx0" brushRef="#br0" timeOffset="9136.951">1214 0,'-8'2,"0"0,0 1,0 0,0 1,1-1,-1 1,1 1,0-1,0 1,1 1,-1-1,1 1,1 0,-1 1,1-1,0 1,0 0,1 0,0 1,0-1,1 1,0 0,-1 2,-17 28,-116 170,-33 18,144-195,2 1,2 1,1 1,1 1,-1 6,14-21,1-2</inkml:trace>
  <inkml:trace contextRef="#ctx0" brushRef="#br0" timeOffset="14159.296">57 1298,'10'14,"0"0,0 0,-1 1,-1 0,-1 0,0 1,-1 0,0 0,-2 1,0 0,0 0,-1 7,6 21,-4-24,-1 0,0 0,-2 1,-1 0,-1-1,0 1,-2-1,-1 1,-3 12,-13 123,19-157,0 0,0 0,0-1,0 1,0 0,0 0,0-1,0 1,0 0,0-1,0 1,0 0,0 0,1-1,-1 1,0 0,0 0,0 0,0-1,1 1,-1 0,0 0,0 0,0 0,1-1,-1 1,0 0,0 0,1 0,-1 0,0 0,0 0,1 0,-1 0,0-1,1 1,-1 0,0 0,0 0,1 0,-1 0,0 1,0-1,1 0,-1 0,0 0,0 0,1 0,-1 0,0 0,0 0,1 1,-1-1,0 0,0 0,0 0,1 1,-1-1,0 0,0 0,0 0,0 1,7-13</inkml:trace>
  <inkml:trace contextRef="#ctx0" brushRef="#br0" timeOffset="15143.447">0 1270,'10'-7,"1"0,0 0,0 1,1 0,-1 1,1 0,1 1,-1 0,0 1,1 0,0 1,-1 1,1 0,0 1,0 0,0 1,8 1,-14 0,-1-1,0 1,0 0,1 1,-2 0,1 0,0 0,-1 0,1 1,-1 0,0 0,0 1,0-1,-1 1,0 0,0 0,0 0,0 1,-1 0,0-1,0 1,-1 0,1 0,-1 1,-1-1,1 0,-1 1,0-1,-1 1,1-1,-1 1,-1-1,1 1,-1-1,0 1,0-1,-1 0,0 1,0-1,-1 0,1 0,-1 0,-1-1,1 1,-1-1,0 0,0 0,-1 1,-98 72,25-25,77-52,0-1,0 1,0 0,0-1,0 1,0 0,1 0,-1 0,0 0,0 0,1 0,-1 0,1 0,-1 0,1 0,-1 0,1 0,0 0,-1 1,1-1,0 0,0 0,0 0,0 0,0 1,0-1,0 0,1 0,-1 0,0 0,0 0,1 1,-1-1,1 0,-1 0,1 0,0 0,-1 0,1 0,0 0,0-1,-1 1,1 0,0 0,0-1,0 1,0 0,0-1,0 1,0-1,1 1,59 25,-57-25,18 5,0 0,0 2,-1 1,0 0,-1 2,0 0,-1 1,0 1,-1 1,0 1,-1 0,11 14,-18-15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9:44.7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395 198,'-3'1,"-1"0,1 1,0-1,0 1,0 0,1 0,-1 0,0 0,1 1,0-1,-1 0,1 1,0 0,0 0,0-1,1 1,-1 0,1 0,-1 1,1-1,0 0,0 0,0 3,-5 9,-1 3,1-1,1 1,1 0,0 0,2 1,0-1,1 3,-8 50,2-30,2 0,1 0,3 0,2 40,-1-78,1 1,-1-1,0 0,1 0,0 1,-1-1,1 0,1 0,-1 0,0 0,1 0,-1 0,1 0,0 0,0-1,0 1,0-1,1 1,-1-1,1 0,-1 0,1 0,0 0,0-1,0 1,0-1,0 0,0 1,0-1,0 0,0-1,1 1,-1-1,0 1,0-1,1 0,-1 0,0-1,1 1,-1-1,0 1,0-1,1 0,-1 0,0-1,0 1,17-12,0 0,-1-2,-1 0,0-1,-1-1,-1 0,0-2,-2 1,0-2,-1 0,-1-1,0 0,33-57,-3-2,-3-2,-1-9,-26 30,-32 81,5 12,3 0,0 1,2 1,2 0,1 0,1 0,2 5,1-17,0 1,2 0,1-1,1 1,1 0,1-1,0 0,2 1,1-2,0 1,7 13,17 6,-13-30</inkml:trace>
  <inkml:trace contextRef="#ctx0" brushRef="#br0" timeOffset="605.319">902 848,'32'-48,"91"-162,-123 210,0 0,1 0,-1 1,0-1,1 0,-1 0,1 0,-1 0,0 1,1-1,-1 0,1 0,-1 0,0 0,1 0,-1 0,1 0,-1 0,0 0,1 0,-1 0,1 0,-1-1,0 1,1 0,-1 0,0 0,1 0,-1-1,1 1,-1 0,0 0,0-1,1 1,-1 0,0-1,1 1,-1 0,0-1,0 1,0 0,1-1,-1 1,0 0,0-1,0 1,0-1,0 1,0 0,0-1,0 1,0-1,0 1,0-1,0 1,0 0,0-1,0 1,0-1,0 1,0 0,2 35,-3-30,0 0,0 0,0 0,1 0,0 0,0 1,0-1,0 0,1 0,0 0,0 0,1 0,-1 0,1 0,0 0,0-1,1 1,-1 0,1-1,0 0,0 0,0 0,1 0,0 0,-1-1,1 0,1 0,-1 0,0 0,1 0,-1-1,1 0,0 0,2 1,1-4,0 0,0 0,0 0,-1-1,1-1,0 1,-1-1,0 0,0-1,0 0,0 0,0 0,-1-1,0 0,0 0,0-1,0 1,-1-1,0-1,0 1,-1-1,0 1,0-1,-1-1,3-5,-5 12,0 0,0 0,0 0,-1 0,1 0,0-1,0 1,-1 0,1 0,-1-1,1 1,-1 0,0-1,0 1,1-1,-1 1,0 0,0-1,0 1,0-1,-1 1,1 0,0-1,-1 1,1-1,0 1,-1 0,0 0,1-1,-1 1,0 0,0 0,1 0,-1 0,0-1,0 1,0 1,-1-1,1 0,0 0,0 0,0 1,0-1,-1 0,1 1,0-1,-2 1,-13 5,1 3</inkml:trace>
  <inkml:trace contextRef="#ctx0" brushRef="#br0" timeOffset="854.175">1665 508,'-10'34,"-2"15,0 1</inkml:trace>
  <inkml:trace contextRef="#ctx0" brushRef="#br0" timeOffset="1103.543">1552 227</inkml:trace>
  <inkml:trace contextRef="#ctx0" brushRef="#br0" timeOffset="1419.214">1778 255,'28'-3,"-1"0,1-2,-1 0,0-2,-1-2,1 0,-2-1,1-2,-2 0,1-2,-2-1,0-1,-1 0,0-2,-2-1,0 0,3-21,-23 40,0-1,-1 1,1 0,0-1,-1 1,1 0,0-1,-1 1,1 0,-1 0,1-1,0 1,-1 0,1 0,-1 0,1-1,-1 1,1 0,-1 0,1 0,0 0,-1 0,1 0,-1 0,1 0,-1 0,1 0,-1 0,1 0,-1 1,1-1,-1 0,1 0,0 0,-1 1,1-1,-1 0,1 0,0 1,-1-1,1 0,0 1,-1-1,1 0,0 1,0-1,-1 1,1-1,0 0,0 1,0-1,-1 1,1-1,0 1,0-1,0 1,0-1,0 1,0-1,0 1,0-1,0 1,0-1,0 1,-14 25,1 1,1 0,1 1,1 0,2 1,1 0,1 0,1 0,2 1,1 0,1 0,2-1,3 21,-1-5,2 0,1 0,3-1,4 7,0 5,-12-48,0 0,-1 1,0-1,0 0,-1 1,0-1,0 0,-1 0,0 1,0-1,-1-1,0 1,0 0,-1-1,0 1,-1-1,1 0,-1-1,-1 1,1-1,-1 0,0 0,0-1,-1 1,0-2,0 1,0-1,0 0,-1 0,0-1,1 0,-1 0,0-1,-1 0,1 0,0-1,0 0,-5-1,-80-9,91 8,-1 0,1 0,-1 0,1-1,0 1,0-1,0 1,0-1,0 0,0 0,0 0,0 0,1 0,-1 0,1 0,-1-1,1 1,0 0,0-1,0 1,0-1,1 0,-1 1,1-1,-1 0,1 1,0-1,0 0,0 1,0-1,1 0,-1 1,1-2,4-8,1 0,0 1,1 0,0 0,1 0,0 1,1 0,0 1,0 0,1 0,0 1,1 0,0 1,0 0,0 0,13-3,-12 2,202-109,-191 104</inkml:trace>
  <inkml:trace contextRef="#ctx0" brushRef="#br0" timeOffset="1699.798">2427 481,'-91'113,"88"-110,1 1,-1 0,1 0,1 0,-1 1,0-1,1 0,0 1,0-1,0 0,1 1,-1-1,1 1,0-1,0 1,1-1,0 1,-1-1,1 1,1-1,-1 0,1 1,-1-1,1 0,1 0,-1 0,0 0,1-1,0 1,0 0,1-1,-1 0,1-1,-1 1,1-1,0 1,0-1,0 0,0-1,0 1,1-1,-1 0,1 0,-1 0,0-1,1 1,-1-1,1 0,-1 0,1-1,-1 1,1-1,-1 0,0 0,1-1,-1 1,0-1,0 0,3-2,3-1,-1 0,0 0,-1-1,1-1,-1 1,0-1,-1 0,1-1,-1 0,-1 0,0-1,0 0,24-78,-30 84,1 1,0-1,-1 0,0 1,0-1,0 0,0 1,0-1,0 0,-1 1,1-1,-1 0,1 1,-1-1,0 1,0-1,-1 1,1 0,0-1,-1 1,1 0,-1 0,0 0,0 0,0 0,0 0,0 0,0 1,0-1,-1 1,0-1,-15 0,3 4</inkml:trace>
  <inkml:trace contextRef="#ctx0" brushRef="#br0" timeOffset="19505.892">2850 481,'-16'-3,"16"3,-1 0,0-1,0 1,0 0,0 0,0-1,0 1,0 0,0 0,0 0,0 0,0 0,0 0,0 1,0-1,0 0,0 0,0 1,0-1,0 0,1 1,-1-1,0 1,0 0,0-1,1 1,-1-1,0 1,1 0,-1 0,0-1,1 1,-1 0,1 0,-1 0,1 0,-1-1,1 1,0 1,-22 140,20-128,10-40,33-106,-38 127,0-1,0 0,0 1,1-1,-1 1,1 0,1 0,-1 1,1-1,-1 1,1 0,0 0,1 1,-1-1,1 1,0 1,-1-1,1 1,0 0,1 0,-6 2,0 0,1 0,-1 1,0-1,0 1,0-1,0 1,0-1,1 1,-1 0,0 0,0-1,-1 1,1 0,0 0,0 0,0 0,0 0,-1 0,1 0,-1 0,1 1,-1-1,1 0,-1 0,1 0,-1 1,0-1,0 0,0 0,0 1,0-1,0 0,0 0,0 1,0-1,0 0,-1 0,1 1,0-1,-1 0,0 1,2 20,7-6,2-3</inkml:trace>
  <inkml:trace contextRef="#ctx0" brushRef="#br0" timeOffset="20558.453">3161 452,'-31'76,"-8"67,39-143,0 0,1 0,-1-1,0 1,0 0,1 0,-1 0,0 0,1 0,-1-1,0 1,0 0,1 0,-1 0,0 0,1 0,-1 0,0 0,1 0,-1 0,0 0,1 0,-1 0,0 0,1 1,-1-1,0 0,0 0,1 0,-1 0,0 0,1 1,-1-1,0 0,0 0,0 1,1-1,-1 0,0 0,0 1,0-1,1 0,-1 0,0 1,0-1,0 0,0 1,0-1,0 0,0 1,0-1,17-28,-17 27,105-154,-104 153,0 0,0 0,0 0,1 1,-1-1,1 0,0 1,-1-1,1 1,0 0,0-1,0 1,0 0,0 0,0 0,0 1,0-1,0 0,0 1,1-1,-1 1,0 0,0 0,1 0,-1 0,0 0,0 0,0 1,1-1,-1 1,0-1,0 1,0 0,0 0,0 0,0 0,0 0,0 1,0-1,-1 0,1 1,0-1,-1 1,1 0,-1-1,0 1,1 0,-1 0,0 0,0 0,0 0,-1 0,1 0,0 1,-1-1,1 0,-1 0,0 1,12 121,-12-123,0-1,0 1,1 0,-1-1,0 1,0-1,0 1,0-1,0 1,1-1,-1 0,0 1,1-1,-1 1,0-1,0 1,1-1,-1 0,1 1,-1-1,0 0,1 1,-1-1,1 0,-1 0,1 1,-1-1,1 0,-1 0,1 0,-1 0,1 0,-1 0,1 0,-1 0,1 0,-1 0,1 0,-1 0,1 0,-1 0,1 0,-1 0,1 0,-1-1,1 1,-1 0,1 0,-1-1,1 1,-1 0,0-1,1 1,-1 0,1-1,-1 1,0-1,0 1,1 0,-1-1,0 1,0-1,31-30,-27 26,23-26,-21 23,0-1,1 1,0 0,0 1,1 0,0 0,0 1,1-1,-1 2,10-5,-16 9,0 0,0 1,0-1,0 1,-1-1,1 1,0 0,0-1,0 1,0 0,0 1,0-1,0 0,0 0,0 1,0-1,0 1,-1 0,1-1,0 1,0 0,-1 0,1 0,0 0,-1 1,1-1,-1 0,0 1,1-1,-1 1,0-1,0 1,0-1,0 1,0 0,0 0,0-1,-1 2,17 82,-13-49,1-16</inkml:trace>
  <inkml:trace contextRef="#ctx0" brushRef="#br0" timeOffset="22175.786">4487 452,'-10'-1,"-1"1,0 0,0 1,0 0,1 1,-1 0,1 1,-1 0,1 1,0 0,0 0,0 1,1 0,0 1,0 0,0 1,1-1,0 2,0-1,0 1,1 0,1 1,-1 0,1 0,1 0,0 0,-3 9,7-12,1-1,-1 1,1 0,1 0,-1 0,1 0,0 0,1 0,-1-1,1 1,0-1,0 1,1-1,0 0,0 1,0-1,0-1,1 1,0-1,0 1,0-1,1 0,-1 0,1-1,0 1,0-1,0 0,0-1,1 1,-1-1,1 0,0 0,-1-1,1 0,0 0,0 0,0-1,0 1,-1-1,1-1,0 1,0-1,0 0,0-1,-1 1,1-1,0 0,-1 0,0-1,1 0,-1 0,4-3,97-131,12-97,-109 210,-1-1,-2 1,0-1,-2-1,-1 1,-1-1,-1 1,-1-1,-2-15,2 38,0-1,0 1,1 0,-2 0,1 0,0-1,-1 1,1 0,-1 0,0 0,0 0,0 0,-1 0,1 0,-1 1,1-1,-1 0,0 1,0-1,0 1,-1-1,1 1,0 0,-1 0,1 0,-1 1,0-1,0 1,0-1,1 1,-1 0,0 0,-1 0,1 0,0 1,0-1,0 1,0 0,-1 0,1 0,0 0,0 0,0 1,0 0,0-1,0 1,-1 0,2 1,-3 0,-7 6,0 2,0-1,1 2,1-1,0 1,0 1,1 0,0 0,1 1,1 0,0 1,1-1,0 1,1 0,0 1,2-1,0 1,-1 4,4-10,-1 1,1-1,1 1,-1-1,2 1,-1-1,1 0,1 1,0-1,0 0,1-1,0 1,0 0,1-1,0 0,0 0,1-1,0 1,6 4,9 8,0 0,1-2,0-1,2-1,0 0,2-2,4 2,0-2,2-1,-1-2,2-1,9 1,-1-14,-30-6</inkml:trace>
  <inkml:trace contextRef="#ctx0" brushRef="#br0" timeOffset="22437.305">5136 395,'-5'34,"4"15,1 5,1-7</inkml:trace>
  <inkml:trace contextRef="#ctx0" brushRef="#br0" timeOffset="22691.037">5136 141,'-5'5,"-1"7,0 0</inkml:trace>
  <inkml:trace contextRef="#ctx0" brushRef="#br0" timeOffset="23073.896">5559 282,'-119'67,"117"-67,1 1,-1 0,1 0,-1 0,1 0,0 0,0 0,0 1,0-1,0 0,0 1,0-1,0 0,0 1,0-1,1 1,-1-1,1 1,-1 0,1-1,0 1,-1 0,1-1,0 1,0 0,0-1,0 1,0 0,1-1,-1 1,1-1,-1 1,1 0,-1-1,1 1,0-1,0 1,-1-1,1 0,0 1,0-1,1 0,-1 0,0 0,0 1,1-1,-1 0,0-1,1 1,-1 0,1 0,30 20,-27-20,0 1,-1-1,1 1,-1 0,0 0,0 1,1 0,-1-1,-1 1,1 0,0 1,-1-1,0 1,0-1,0 1,0 0,0 0,-1 0,0 1,0-1,0 1,0-1,-1 1,0-1,0 1,0 0,0 0,-1 0,1-1,-2 1,1 0,0 0,-1 0,0-1,0 1,-1 2,-1-2,-1 0,1 0,-1 0,-1 0,1-1,-1 1,0-1,1 0,-2-1,1 1,0-1,-1 0,0-1,1 1,-1-1,0 0,0 0,0-1,-1 0,1 0,0-1,0 1,-1-1,1-1,0 1,-1-1,-2-1,-21-25,22 9</inkml:trace>
  <inkml:trace contextRef="#ctx0" brushRef="#br0" timeOffset="23506.863">5926 1,'-4'6,"1"1,-1 1,1-1,0 0,1 1,-1-1,2 1,-1 0,1 0,0 0,1-1,-1 1,2 0,-1 0,1 0,0 0,1 1,2 13,2 11,0-1,-2 1,-2-1,-1 1,-1 0,-2 0,-6 31,-27 48,46-132,-1 7</inkml:trace>
  <inkml:trace contextRef="#ctx0" brushRef="#br0" timeOffset="23955.904">6237 57,'-210'250,"207"-247,0-1,0 1,0-1,1 1,-1 0,1 0,0 0,0 1,0-1,0 0,1 1,-1 0,1-1,0 1,0-1,0 1,0 0,1 0,0 0,-1-1,2 1,-1 0,0 0,1 0,-1-1,1 1,0 0,0 0,1-1,-1 1,1-1,0 1,0-1,0 0,0 0,0 0,1 0,-1 0,3 1,161 86,-163-85,0 0,0 0,0-1,-1 2,1-1,-1 0,-1 0,1 1,-1-1,0 1,0-1,-1 1,1-1,-1 1,0 1,0 17</inkml:trace>
  <inkml:trace contextRef="#ctx0" brushRef="#br0" timeOffset="26212.226">0 1215,'191'-19,"163"8,-164-15,83 13,-164 1,1 5,0 4,28 6,16-1,-104-2,158 12,-142-3,0-3,0-2,54-5,-54 0,172-27,359 27,753 1,-1119-28,-62 17,85-18,-198 21,-1 2,1 3,48 3,-65 1,159-29,28-1,-85 18,-76 1,1 3,0 2,0 4,31 5,22-2,78-2,-173 0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5:56.546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  <inkml:brush xml:id="br1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7344 2936,'-167'228,"-10"13,165-224</inkml:trace>
  <inkml:trace contextRef="#ctx0" brushRef="#br0" timeOffset="300.108">7005 2907,'170'342,"-91"-208,-61-116,-2-6</inkml:trace>
  <inkml:trace contextRef="#ctx0" brushRef="#br0" timeOffset="556.323">7795 2540,'-24'34,"-7"16,0-1</inkml:trace>
  <inkml:trace contextRef="#ctx0" brushRef="#br1" timeOffset="-8899.46">1502 1468,'-14'-6,"6"0,-1 1,0 0,0 0,-1 1,1 0,-1 1,0 0,0 1,0 0,0 0,0 1,-1 1,1-1,0 2,-1-1,1 2,0-1,-10 4,-40 20,0 3,2 3,1 2,2 3,1 2,-28 27,-74 50,16-5,93-67,2 3,2 1,3 2,1 3,2 4,2 2,3 2,2 0,4 2,-2 11,18-47,-54 144,51-119,0-3,1 0,3 1,2 0,0 46,-9 85,9-141,2 1,2 0,2 0,1 0,3 6,-1 36,15 144,4-142,3-2,3 0,5-2,38 71,22 48,-55-129,-22-40,1 0,1-1,2-1,0-1,21 21,212 226,-75-138,11-41,-9-11,20-24,55-2,-85-23,-127-26,199 22,-22-5,-14-42,20-14,56-46,-253 67,200-78,59-69,-34 14,-144 49,109-124,-134 104,-68 91,-1 0,0-1,-2-1,0 0,7-22,-11 26,94-193,-37 58,-35 18,-14-72,9 66,-25-308,-1 412,2 22,-1 1,-1 0,-1-1,-1 1,0 0,-1 0,0 0,-1 0,-1 0,-5-10,-77-199,77 206,-5-11,-2 0,-1 1,-2 0,0 2,-14-13,-38-59,-61-77,80 115,-3 1,-3 3,-49-36,35 30,-66-43,-75-11,59 52,75 38,-169-47,125 46,6 5,-23-5,-11 0,-18 10,28-8,-225 26,223 26,124-22,0 1,0 1,1 1,0 1,0 0,1 1,0 2,0-1,0 3,-25 13,42-25,-1 0,1 0,0 0,0 0,-1 0,1 0,0 1,0-1,0 1,1-1,-1 1,0-1,0 1,1-1,-1 1,1-1,-1 1,1 0,0-1,0 1,0 0,0-1,0 1,0 0,0 0,0-1,1 1,-1-1,1 1,-1 0,1-1,-1 1,1-1,0 1,0-1,0 1,0-1,0 0,0 1,0-1,1 0,-1 0,0 0,1 0,-1 0,0 0,1 0,-1-1,1 1,0 0,-1-1,18 12</inkml:trace>
  <inkml:trace contextRef="#ctx0" brushRef="#br0" timeOffset="-5283.904">2038 311,'11'138,"-1"-71,-3 0,-3 0,-2 0,-6 32,2 18,3 185,23-150,9 16,-5 29,-29 368,29-368,-27 57,23-157,-19-87,-1 2,0-1,-1 0,-1 1,0-1,0 1,-1 0,-1-1,0 1,0 0,-2 7,-3-3,2 1,-1 0,2 0,0-1,1 1,1 0,1 0,0 0,1 0,4 13,1 1,-1 1,-2 0,-1 0,-1 1,-2-1,-1 1,-2 3,3-36</inkml:trace>
  <inkml:trace contextRef="#ctx0" brushRef="#br0" timeOffset="-2611.487">2291 3387,'57'-17,"142"-6,56 5,-75-7,177-6,-54 31,-98-27,-26 16,-103 1,0 4,0 3,22 4,-40 0,112-29,27 17,-142 3,0 2,1 3,-1 2,23 4,131-6,-40-24,311 26,-226 2,-226 4,-4 1</inkml:trace>
  <inkml:trace contextRef="#ctx0" brushRef="#br0" timeOffset="1867.349">1079 254,'-4'2,"1"0,-1-1,1 1,0 1,0-1,0 0,0 1,1-1,-1 1,0 0,1 0,0 0,0 0,0 0,0 1,0-1,1 1,0-1,-1 1,1-1,0 1,1 0,-1-1,1 1,-1 0,1 1,-3 18,0 0,1-1,2 1,0 0,1 0,1 0,4 14,-6-35,0 0,0 0,0 0,1 0,-1 0,0 0,1 0,-1 0,1 0,0 0,0 0,0 0,0-1,0 1,0 0,0-1,0 1,1-1,-1 1,1-1,-1 1,1-1,-1 0,1 0,0 0,0 0,-1 0,1 0,0-1,0 1,0 0,0-1,0 0,0 1,0-1,0 0,0 0,0 0,0 0,0 0,0-1,0 1,0-1,0 1,0-1,0 0,0 1,-1-1,1 0,0 0,0-1,-1 1,1 0,-1 0,1-1,-1 1,0-1,1 0,109-194,-68 138,-41 58,-1 0,0 0,1 0,-1 1,1-1,-1 0,0 1,0-1,1 1,-1-1,0 1,0 0,0-1,1 1,-1 0,0 0,0 0,0 0,0 0,-1 0,1 0,0 0,0 0,-1 1,1-1,0 0,-1 0,1 1,-1-1,0 0,1 1,-1-1,0 0,0 1,0-1,0 1,20 218,-11-166,-3 1,-2 0,-2 1,-3-1,-3 9,-25 32,28-93,-1 0,1-1,0 1,-1-1,0 1,0-1,1 1,-1-1,-1 0,1 0,0 0,0 0,-1-1,1 1,-1 0,0-1,1 0,-1 0,0 0,0 0,0 0,0 0,0-1,0 1,0-1,0 0,0 0,0 0,0 0,0-1,0 1,-2-3,1 1,0-1,0 1,0-1,0 0,1-1,-1 1,1-1,0 0,0 1,0-1,0 0,1-1,0 1,-1 0,2-1,-1 0,0 1,1-1,0 0,0 1,1-1,-1 0,1-5,-3-15</inkml:trace>
  <inkml:trace contextRef="#ctx0" brushRef="#br0" timeOffset="2202.913">1586 1,'-4'9,"-8"9,0 5,-4 0,2-1,2 2,-1-3,1-1,8-4,5-4</inkml:trace>
  <inkml:trace contextRef="#ctx0" brushRef="#br1" timeOffset="8526.474">3224 1920,'-3'19,"0"1,-1-1,-1 1,0-1,-2-1,0 1,-1-1,-1 0,-1-1,-3 4,-17 36,7-11,23-40</inkml:trace>
  <inkml:trace contextRef="#ctx0" brushRef="#br1" timeOffset="10786.035">3308 1920,'-1'7,"0"0,1 0,0 1,0-1,1 0,0 1,0-1,1 0,-1 0,2 0,-1 0,1 0,0-1,0 1,1-1,0 0,0 0,0 0,1 0,0-1,0 0,1 0,5 4,-3-4,-2-2,0 1,0-1,-1 1,1 0,-1 0,0 1,0 0,-1 0,1 0,-1 0,0 0,0 1,-1 0,3 4,-7-5,0-1,0 1,0-1,0 1,-1-1,1 0,-1 0,0 0,0 0,-1 0,1 0,-1-1,0 1,0-1,0 0,0 1,-1-2,1 1,-1 0,0-1,-2 2,-7 7,-89 86,98-96,0 0,-1-1,1 1,0-1,0 0,0 0,0-1,0 1,0-1,0 0,0 0,0 0,0-1,0 1,0-1,1 0,-1 0,0-1,1 1,0 0,0-1,0 0,0 0,-1-1,-11-7,-47-30,46 27</inkml:trace>
  <inkml:trace contextRef="#ctx0" brushRef="#br1" timeOffset="12021.55">3562 1976,'165'-55,"-2"-8,17-16,11-13,3 7,148-40,-312 115,60-8,-89 18,0 1,1-1,-1 1,0-1,0 1,0-1,1 1,-1 0,0 0,0-1,0 1,0 0,0 0,-1 0,1 0,0 0,0 0,-1 1,1-1,0 0,-1 0,1 0,-1 1,0-1,1 0,-1 1,0-1,0 0,0 0,0 1,0-1,0 0,0 1,0-1,0 0,-1 1,1-1,0 0,-1 1,-19 52,19-51,-95 165,94-165,0-1,1 1,-1 0,1 0,0 0,-1 1,2-1,-1 0,0 0,1 0,-1 1,1-1,0 0,0 1,0-1,0 0,1 1,0-1,-1 0,1 0,0 0,0 1,1-1,-1 0,1 0,0-1,-1 1,1 0,0-1,1 1,-1-1,0 1,1-1,-1 0,1 0,0 0,0 0,-1-1,1 1,0-1,1 0,-1 0,0 0,0 0,0 0,1-1,-1 1,0-1,1 0,-1 0,142-27,-72 8,156 7,-193 12,-12 0</inkml:trace>
  <inkml:trace contextRef="#ctx0" brushRef="#br1" timeOffset="15494.471">5650 1384,'1'285,"23"-156,-20-195,-2 33,2 0,1 1,1 0,2 0,1 0,2 1,1 1,1 0,2 0,5-6,0-7,-17 33,1 0,0 1,0 0,1 0,0 0,1 1,0 0,0 0,1 0,0 1,2-2,-8 8,-1 1,1-1,0 1,-1-1,1 1,0 0,-1-1,1 1,0 0,-1 0,1-1,0 1,0 0,-1 0,1 0,0 0,0 0,0 0,-1 0,1 0,0 0,0 1,-1-1,1 0,0 0,-1 1,1-1,0 0,-1 1,1-1,0 1,-1-1,1 1,-1-1,1 1,-1-1,1 1,-1-1,1 1,-1 0,1-1,-1 1,0 0,1-1,-1 1,0 0,0 0,0-1,0 1,1 0,-1 0,0 0,6 43,-6-43,17 117,-12-93</inkml:trace>
  <inkml:trace contextRef="#ctx0" brushRef="#br1" timeOffset="15810.012">6300 820,'-5'9,"-1"13,-5 3,-1 2,3 1,-3-5,1 0,2 0,3-4</inkml:trace>
  <inkml:trace contextRef="#ctx0" brushRef="#br1" timeOffset="17474.298">6525 1384,'-11'2,"0"0,0 1,0 0,0 1,1 1,-1-1,1 1,0 1,1 0,-1 1,1-1,0 2,1-1,0 1,0 0,1 1,0 0,0 0,1 1,0 0,1 0,0 0,1 0,0 1,0 0,1 2,1-10,1 0,-1 0,1 0,0 0,0 1,1-1,-1 0,1 0,-1 1,1-1,0 0,0 0,1 1,-1-1,1 0,-1 0,1 1,0-1,0 0,1 0,-1 0,1 0,-1 0,1-1,0 1,0 0,0-1,0 1,0-1,1 0,-1 0,1 0,0 0,-1 0,1 0,0-1,0 0,0 1,0-1,0 0,1 0,-1-1,0 1,0-1,1 1,1-1,10-5,0 0,-1-2,0 1,-1-2,1 0,-1 0,-1-1,0-1,0 0,-1 0,0-2,-1 1,0-1,0-1,3-7,-1 5,3-3,0-1,-1 0,-1-2,-1 1,-1-1,0-1,-2 0,-1-1,0 1,-2-2,0 1,-2-1,-1 1,0-15,-2 28,0 0,-1-1,-1 1,0 0,0-1,-1 1,0 0,0 0,-2 0,1 0,-1 1,0-1,-1 1,0 0,-1 1,0-1,0 1,0 0,-1 0,-1 1,0-1,5 6,0 1,0-1,0 1,0 0,0 0,0 0,0 0,0 1,0-1,0 1,-1 0,1-1,0 2,0-1,0 0,-1 1,1-1,0 1,0 0,0 0,0 0,0 0,0 1,0-1,1 1,-1 0,1 0,-1 0,1 0,-1 0,1 0,0 1,-2 2,-57 93,59-90,0 0,1 0,-1 0,1 0,1 0,0 0,0 0,1 0,-1 0,2 0,-1 0,1 0,1 0,-1-1,1 1,0-1,1 0,0 0,0 0,1 0,3 4,122 124,-22-38,-91-78,-2-3</inkml:trace>
  <inkml:trace contextRef="#ctx0" brushRef="#br1" timeOffset="20025.117">6977 1299,'5'7,"-1"0,-1 1,1-1,-2 1,1 0,-1 0,0 0,0 1,-1-1,0 0,-1 1,1-1,-2 0,0 4,2 3,-1 26,0-30,0-29,-2-11,3-1,0 1,2 0,1 0,1 0,9-26,28-75,-42 129,0 0,1 0,-1 0,1 0,-1 0,1 0,-1 0,1-1,0 2,-1-1,1 0,0 0,0 0,0 0,-1 0,1 0,0 1,0-1,0 1,0-1,1 0,-1 1,0 0,0-1,0 1,0 0,0-1,1 1,-1 0,0 0,0 0,0 0,1 0,-1 0,0 0,0 1,0-1,0 0,1 1,-1-1,0 1,0-1,0 1,0-1,0 1,0 0,0-1,0 1,0 0,34 52,-26-25,-2-2</inkml:trace>
  <inkml:trace contextRef="#ctx0" brushRef="#br1" timeOffset="20408.108">7513 650,'-10'24,"-3"13,1 4,-2 1,0-7</inkml:trace>
  <inkml:trace contextRef="#ctx0" brushRef="#br1" timeOffset="21276.231">7710 1045,'-3'-1,"0"1,0 0,0 0,0 0,-1 0,1 0,0 1,0 0,0-1,0 1,0 0,0 0,1 1,-1-1,0 0,0 1,1 0,-1 0,1 0,-1 0,1 0,0 0,0 1,0-1,0 0,1 1,-2 2,-4 1,1 1,0 0,1 0,-1 0,1 1,1-1,0 1,0 0,0 1,1-1,0 1,1-1,0 1,0 0,1 0,0 0,0 0,1 0,0 0,1 0,1 3,-2-10,1-1,0 1,0 0,0-1,0 1,0 0,1-1,-1 0,0 1,1-1,-1 0,1 0,-1 1,1-1,-1 0,1-1,0 1,0 0,-1 0,1-1,0 1,0-1,0 0,0 1,0-1,0 0,0 0,-1 0,1 0,0-1,0 1,0 0,0-1,0 1,0-1,-1 0,1 0,0 1,1-2,67-39,-50 26,0-1,-1-2,-1 1,0-2,-2-1,0 0,-1-1,-1 0,-2-1,0-1,4-11,-7 14,7-13,-1-1,-3 0,0 0,-3-1,4-25,-1-2,2-58,-14 118,0 0,-1-1,1 1,0 0,-1-1,1 1,-1 0,0-1,0 1,0 0,0 0,0 0,0 0,-1 0,1 0,-1 0,1 0,-1 0,0 1,0-1,0 1,1-1,-1 1,-1 0,1 0,0 0,0 0,0 0,-1 0,1 0,0 1,-1-1,1 1,0 0,-1 0,1 0,-1 0,1 0,0 0,-1 1,-1 0,-3 1,0 0,-1 0,1 1,0 0,0 1,1-1,-1 1,1 1,0-1,0 1,0 0,-4 6,3-2,0 0,0 1,1 0,0 0,1 0,0 1,0 0,1 0,1 0,0 0,1 1,0-1,0 1,1 0,1-1,0 1,1 0,0-1,0 1,2-1,-1 1,1-1,1 0,0 0,1 0,0 0,4 5,14 19,2 0,2-2,1-1,1-1,2-1,1-2,11 7,-24-22</inkml:trace>
  <inkml:trace contextRef="#ctx0" brushRef="#br1" timeOffset="21724.786">8444 621,'-20'26,"1"1,1 1,1 0,1 1,2 1,1 1,-6 23,17-48,1 1,0 0,0-1,0 1,1 0,0 0,0 0,1-1,0 1,0 0,1-1,-1 1,1-1,1 1,-1-1,1 0,0 0,1 0,-1 0,1-1,0 1,1-1,-1 0,1 0,0-1,0 0,1 1,-1-2,1 1,0-1,0 1,0-2,0 1,1-1,-1 0,1 0,-1 0,1-1,0 0,-1-1,1 1,0-2,4 1,6-8,0 0,-1-1,-1-1,1 0,-1-2,-1 1,0-2,-1 0,0 0,-1-1,-1-1,0 0,-1 0,-1-1,0 0,-1-1,-1 0,1-4,2-2,-2-1,0 0,-2 0,0 0,-2-1,0 1,-2-1,-1 0,-1-12,0 33,0 1,0-1,-1 1,1-1,-1 1,0 0,0-1,0 1,0 0,0 0,-1 0,1 0,-1 0,0 0,0 0,0 0,0 1,-1-1,1 1,-1 0,1 0,-1-1,0 2,0-1,0 0,0 1,0-1,0 1,0 0,-1 0,1 0,0 0,-1 1,1-1,0 1,-1 0,1 0,-1 0,1 0,0 1,-1 0,1-1,0 1,-1 0,1 0,0 1,-83 41,61-28</inkml:trace>
  <inkml:trace contextRef="#ctx0" brushRef="#br1" timeOffset="22047.029">8387 848,'25'-15,"11"-4,6 1,0 3,-2 5,-4 3,-2 4,-8 6,-2 4,-2-1,1-5,1-3,-4-1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7:38.9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0 402,'16'-1,"-1"0,0-1,0-1,-1 0,1-1,0-1,-1 0,0-1,0 0,-1-2,0 1,0-1,9-9,147-143,-86 73,10 10,-90 76,0 1,-1 0,1 0,-1 0,1 0,0 0,-1 0,1 1,-1-1,1 1,-1 0,1-1,-1 1,1 0,-1 1,0-1,1 0,-1 1,0-1,0 1,0 0,0 0,-1-1,1 1,0 0,-1 1,1-1,-1 0,0 0,0 1,0-1,0 0,0 1,0-1,0 1,-1 0,0-1,1 1,-1-1,0 1,0 0,0-1,-1 1,1 1,3 8,4 18,0 1,-2 0,-2 0,0 0,-2 0,-2 1,-2 13,3-39,-1-1,0 1,-1-1,1 0,-1 0,0 1,0-1,0-1,-1 1,0 0,0 0,0-1,-1 0,1 0,-1 0,0 0,0 0,0-1,-1 1,1-1,-1-1,0 1,0 0,0-1,0 0,0 0,0-1,-1 0,1 0,0 0,-1 0,1-1,-1 0,1 0,-5 0,-4 1,0-1,0 0,1 0,-1-1,0-1,1-1,-1 0,1 0,0-1,0-1,-11-5,10 0</inkml:trace>
  <inkml:trace contextRef="#ctx0" brushRef="#br0" timeOffset="548.578">1327 64,'-60'8,"1"2,0 3,1 2,-32 15,81-28,1 1,-1 0,1 1,0 0,0 0,0 0,1 1,-1 1,1-1,0 1,1 0,0 1,0 0,0-1,0 2,1-1,1 1,-1 0,1 0,0 0,1 0,0 1,0 0,1-1,0 1,1 0,0 0,0 0,1 0,0 0,0 0,1 0,1 0,-1-5,1 1,-1-1,1 0,0 0,1 0,-1 0,1 0,-1-1,1 1,0-1,1 1,-1-1,0 0,1-1,0 1,0-1,0 1,0-1,0 0,0 0,0-1,1 1,-1-1,1 0,-1 0,1-1,-1 1,1-1,-1 0,3-1,7 0,0-1,0 0,0-1,-1-1,1 0,-1-1,0-1,0 0,3-2,2-2,1-1,-1 0,-1-2,0 0,-1-1,0 0,-1-2,-1 1,0-2,-2 0,1-1,-2 0,-1 0,0-1,-1-1,2-7,-15 45,1 1,1-1,1 1,1 0,0-1,1 1,1 0,1-1,1 1,0-1,5 11,-7-24,1-1,-1 0,1 0,0 1,0-2,1 1,-1 0,1-1,0 1,0-1,0 0,0-1,0 1,1-1,-1 1,1-1,-1-1,1 1,0-1,0 0,0 0,0 0,0 0,0-1,0 0,0 0,2-1,17 1</inkml:trace>
  <inkml:trace contextRef="#ctx0" brushRef="#br0" timeOffset="1033.456">1694 64,'-4'12,"-4"3,2 0,0 1,0 0,2 1,0-1,1 1,0-1,1 1,1 0,1 0,1 0,0 0,2 6,-3-20,1 0,1 1,-1-1,0 0,1 0,0 0,-1 0,1 0,0 0,1-1,-1 1,0-1,1 1,-1-1,1 0,0 0,0 0,0 0,0-1,0 1,0-1,0 0,1 0,-1 0,0 0,1 0,-1-1,0 1,1-1,-1 0,1 0,-1 0,1-1,-1 1,0-1,1 0,-1 0,0 0,1 0,-1-1,0 1,0-1,0 0,2-2,26-16,-1-2,-1 0,-1-3,-2 0,3-4,-12 11,-16 17,-1 0,0 1,1-1,-1 0,0 0,1 1,-1-1,1 0,0 0,-1 1,1-1,-1 1,1-1,0 1,-1-1,1 1,0-1,0 1,-1-1,1 1,0 0,0-1,0 1,0 0,-1 0,1 0,0 0,0 0,0 0,0 0,0 0,-1 0,1 0,0 0,0 0,0 1,0-1,-1 0,1 1,0-1,0 1,-1-1,1 0,0 1,-1 0,1-1,0 1,-1-1,1 1,-1 0,1-1,-1 1,1 0,-1 0,1-1,-1 1,0 0,0 0,1 0,-1 0,0-1,0 1,0 0,0 0,0 0,0 0,0 0,0 0,2 10,-3-4,1 1,0-1,1 0,0 0,0 0,0 0,1 0,0 0,0-1,1 1,0-1,0 1,1-1,-1 0,1 0,1 0,-1-1,1 0,0 0,0 0,1 0,-1-1,1 1,0-2,3 3,-1-4,-1-1,0 0,1 0,-1-1,1 0,-1 0,1-1,-1 0,1 0,-1-1,0 0,1 0,-1-1,0 1,-1-2,1 1,0-1,-1 0,0 0,0-1,3-2,105-127,-77 84,46-63,-69 89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6:44.5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1 285,'1'1,"0"1,0-1,1 0,-1 0,1 0,-1 0,1 0,-1-1,1 1,-1 0,1-1,0 1,-1-1,1 1,0-1,0 0,-1 0,1 1,0-1,0-1,-1 1,1 0,0 0,0-1,-1 1,1-1,0 1,-1-1,1 0,-1 0,1 1,0-2,4 1,22-9,0 0,0-2,-1-2,-1 0,0-2,-1 0,0-2,-2-1,20-20,-15 16,97-69,-124 91,1 0,-1 0,1 1,-1-1,0 0,1 1,-1 0,1-1,-1 1,1 0,-1 0,1-1,0 1,-1 1,1-1,-1 0,1 0,-1 0,1 1,-1-1,1 1,-1-1,0 1,1 0,-1-1,0 1,1 0,-1 0,0 0,0 0,0 0,0 0,0 0,0 1,0-1,0 0,0 1,0-1,-1 0,1 1,0-1,-1 2,19 69,-18-61,73 193,-46-148,-34-65,-10 4,0 0,0 1,0 1,0 0,-1 1,1 1,-1 0,1 1,-14 3,-5-3,-276 2,287-2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7:01.437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451 85,'-3'-6,"0"1,1 0,-2 0,1 0,-1 0,1 0,-1 1,0-1,-1 1,1 0,-1 1,0-1,0 1,0 0,0 0,-1 0,1 1,-1 0,0 0,1 0,-1 1,0 0,0 0,0 0,0 1,0 0,0 0,-2 1,-7 0,-1 1,1 0,0 1,0 1,0 0,0 1,1 1,0 0,0 1,1 0,-1 1,1 1,1 0,-8 8,12-8,2 0,-1 0,1 1,1 0,-1 0,2 0,-1 1,2-1,-1 1,2 0,-3 11,-8 25,9-33,1 0,0 0,1 0,0 1,1-1,1 0,0 1,1-1,1 0,0 1,1-1,0 0,1-1,1 1,5 10,-7-14,1-1,0 0,0-1,1 1,0-1,0 0,1 0,0 0,0-1,1 0,0 0,0-1,7 5,-6-5,0 0,0-1,0 0,1 0,0-1,-1 0,2-1,-1 0,0 0,1-1,-1 0,1 0,-1-1,1-1,0 0,0 0,-1-1,1 0,4-1,6-3,0-2,0 0,-1-1,0-1,0-1,-1 0,0-2,3-3,-18 12,0 1,-1-1,0 1,1-1,-1 0,0 0,0 0,0 0,-1-1,1 1,-1 0,0-1,0 1,0-1,0 1,0-1,-1 0,0 1,0-1,0 1,0-1,0 0,-1 1,1-1,-1 1,0-1,0 1,-1-1,1 1,-1 0,1-1,-1 1,0 0,0 0,-1 0,1 1,-1-2,-4-4,0-1,-1 1,0 0,-1 1,1 0,-1 0,-1 1,1 0,-1 1,0 0,-10-3,-52-5,425 15,-354-2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7:41.447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1170,'14'-35,"194"-199,-40 42,-37 59,64-88,-84 98,-22-3,-31 28,-58 97,0 1,-1-1,1 1,-1-1,1 1,0-1,-1 1,1-1,-1 1,1 0,-1-1,1 1,-1 0,0-1,1 1,-1 0,1 0,-1 0,0-1,1 1,-1 0,1 0,-1 0,0 0,1 0,-1 0,0 0,1 0,-1 0,1 1,-1-1,0 0,1 0,-1 1,1-1,-1 0,1 0,-1 1,1-1,-1 1,1-1,-1 0,1 1,-1-1,1 1,0-1,-1 1,1 0,0-1,-1 1,1-1,0 1,0 0,-5 2,-76 32,72-33,0-1,0 0,0-1,0 0,0 0,0-1,0 0,0-1,0 0,1 0,-1-1,-3-1,-13-3,25 6,-1 1,1-1,-1 1,1 0,-1-1,0 1,1 0,-1 0,0-1,1 1,-1 0,0 0,1 0,-1 0,0 0,1 0,-1 0,0 0,1 0,-1 0,0 0,1 0,-1 1,0-1,1 0,-1 0,0 1,1-1,-1 0,1 1,-1-1,0 1,1-1,-1 1,1-1,-1 1,1-1,0 1,-1-1,1 1,0 0,-1-1,1 1,0 0,0-1,-1 1,1 0,0-1,0 1,0 0,0-1,0 1,0 0,0-1,0 1,0 0,0-1,1 1,-1 0,0-1,0 1,1 0,-1-1,0 1,1 0,23 46,-21-43,112 162,-52-11,-40-202,-17 5,-1-1,-2 1,-2-1,-4-33,1-6,2 70</inkml:trace>
  <inkml:trace contextRef="#ctx0" brushRef="#br0" timeOffset="838.873">1214 407,'-21'107,"18"-78,1 1,1 0,2-1,1 1,1-1,7 28,-2-12,-4-111,-4 43,1-1,1 1,1 0,1 0,1 1,1-1,1 1,1 0,1 0,0 1,2 1,1-1,-3 5,23-32,-31 47,-1 0,1 1,0-1,0 0,0 1,0-1,0 1,0 0,0-1,0 1,0 0,0-1,0 1,0 0,0 0,0 0,0 0,0 0,0 0,0 0,0 0,0 0,0 1,0-1,0 0,0 1,0-1,0 1,0-1,0 1,0-1,0 1,-1 0,1-1,0 1,0 0,-1 0,1-1,0 1,-1 0,1 0,-1 0,1 0,-1 0,0 0,1 0,-1 0,0 0,44 118,-42-99</inkml:trace>
  <inkml:trace contextRef="#ctx0" brushRef="#br0" timeOffset="1198.74">1751 153,'-5'10,"-6"7,-6 7,-1 3,-1-3,2 0,-1-5,3 0,4-4</inkml:trace>
  <inkml:trace contextRef="#ctx0" brushRef="#br0" timeOffset="2147.805">1187 238,'54'-27,"-43"22,0 0,0 1,1 0,0 1,-1 1,1 0,0 0,1 1,-1 0,0 1,4 1,56-4,-71 3,-1 0,1-1,-1 1,1 0,-1 0,1 0,-1 0,1-1,-1 1,1 0,-1-1,1 1,-1 0,0-1,1 1,-1 0,0-1,1 1,-1-1,0 1,1-1,-1 1,0-1,0 1,1-1,-1 1,0-1,0 1,0-1,0 1,0-1,0 1,0-1,0 1,0-1,0 1,0-1,0 0,0 1,0-1,0 1,-1-1,1 1,0-1,0 1,-1-1,1 1,0 0,-1-1,1 1,0-1,-1 1,1 0,-1-1,1 1,0 0,-1-1,1 1,-1 0,0-1,-31-30,28 27,-28-30,17 17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7:58.8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64,'-21'80,"14"264,-18-239,22-95</inkml:trace>
  <inkml:trace contextRef="#ctx0" brushRef="#br0" timeOffset="483.474">1 64,'46'-27,"-24"19,1 1,0 1,0 1,1 1,-1 1,1 1,0 1,-1 1,1 1,8 2,36-1,231-2,-299 0,1-1,-1 1,1 0,0-1,-1 1,1 0,0-1,-1 1,1 0,0 0,0 0,-1 0,1 0,0 0,0 0,-1 0,1 0,0 0,0 0,-1 0,1 0,0 1,-1-1,1 0,0 0,-1 1,1-1,0 1,-1-1,1 0,-1 1,1-1,-1 1,1 0,-1-1,1 1,-1-1,1 1,-1 0,0-1,1 1,-1 0,0-1,0 1,1 0,-1 0,0-1,0 1,0 0,0-1,0 1,0 0,0 0,0-1,0 1,-1 0,1 0,0-1,0 1,-1 0,1-1,-1 2,-5 9</inkml:trace>
  <inkml:trace contextRef="#ctx0" brushRef="#br0" timeOffset="949.246">1 600,'7'4,"0"0,0 0,1-1,-1 0,1 0,0-1,0 0,0 0,0-1,0 0,0-1,0 1,1-2,4 0,3 2,214-19,-5 6,-202 8,-5-2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00.5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28,'140'-16,"2"6,114 8,-173 2,-58 0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01.1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1,'5'0,"11"0,8 0,4 0,2 0,2 0,-1 0,-1 0,0 0,-1 0,0 0,0 0,-1 0,-4 0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01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1,'9'5,"14"1,6 1,4-7,1-3,0-1,-2 0,-1 1,-1 1,-1 0,-5 2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05.2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287 678,'2'-16,"1"0,1 0,0 0,1 1,0-1,2 1,0 0,0 1,1 0,1 0,0 1,10-10,-1-3,27-35,3 3,2 1,19-13,-68 69,1-1,-1 1,0 0,0 0,1 0,-1 0,0 0,1 0,-1 0,1 1,-1-1,1 0,0 1,-1-1,1 1,0 0,-1-1,1 1,0 0,-1 0,1 0,0 0,-1 0,1 1,0-1,-1 1,1-1,0 1,-1-1,1 1,-1 0,1-1,-1 1,1 0,-1 0,0 0,0 1,1-1,-1 0,0 0,0 1,0-1,0 0,0 1,0-1,-1 1,1-1,0 1,-1 0,1-1,-1 1,0 0,1-1,-1 1,10 36,-9-28,1 0,1-1,0 1,0 0,1-1,0 0,1 0,0 0,0 0,1-1,1 2,-3-8,0-1,0 1,0-1,0 0,0-1,1 1,-1-1,0 1,0-1,0-1,1 1,-1 0,0-1,0 0,0 0,0 0,0-1,0 1,0-1,0 0,0 0,-1-1,1 1,-1 0,0-1,0 0,0 0,0 0,0 0,0-1,-1 1,0-1,2-2,3-1,85-97,-74 80,2 0,1 1,1 1,1 1,0 2,7-4,-30 22,1 0,0 1,0-1,0 0,0 1,0-1,0 0,0 1,0-1,0 1,0-1,0 1,0 0,0-1,0 1,1 0,-1 0,0 0,0 0,0 0,0 0,0 0,1 0,-1 1,0-1,0 0,0 1,0-1,0 0,0 1,0 0,0-1,0 1,0-1,0 1,0 0,0 0,0 0,-1 0,1-1,0 1,-1 0,1 0,-1 0,1 0,-1 0,1 1,-1-1,1 0,-1 0,0 0,0 0,0 0,0 1,4 72,-4-64,-4 280,-1-239,-1-33</inkml:trace>
  <inkml:trace contextRef="#ctx0" brushRef="#br0" timeOffset="314.113">287 678,'39'14,"1"-2,1-1,-1-3,1-1,1-2,-1-1,1-3,28-3,384-60,-402 67,-34 2</inkml:trace>
  <inkml:trace contextRef="#ctx0" brushRef="#br0" timeOffset="1031.915">851 848,'-72'80,"4"2,3 4,4 3,2 4,19-24,65-115,1 1,2 0,2 2,2 2,2 1,2 1,1 2,1 1,38-25,-71 57,-1-1,1 0,1 0,-1 1,1 0,-1 0,1 0,0 0,1 1,-1 0,1 0,-1 1,1 0,0 0,0 0,0 1,4 0,-7 3,0 1,0-1,-1 1,1 0,-1 1,0-1,1 1,-1-1,-1 1,1 0,-1 0,1 0,-1 0,0 1,-1-1,1 1,-1-1,0 1,0-1,0 3,18 204,-18-209,1 0,-1 0,0 0,0 0,0 0,0 0,0 1,0-1,0 0,-1 1,1-1,-1 0,0 1,1-1,-1 0,0 1,-1-1,1 1,0-1,-1 0,1 1,-1-1,0 0,0 1,1-1,-2 0,1 0,0 0,0 0,-1 0,1 0,-1 0,1-1,-1 1,0 0,0-1,0 1,0-1,0 0,0 0,0 0,0 0,-1 0,1 0,0 0,0-1,-1 1,1-1,-2 1,-14-5,-1 0,1-1,1 0,-1-2,1 0,0-1,-13-8,2 1,-65-34,77 41</inkml:trace>
  <inkml:trace contextRef="#ctx0" brushRef="#br0" timeOffset="1567.59">1388 85,'63'167,"-49"-135,-1 1,-1 0,-2 1,-1 0,-1 0,-2 1,-2 0,-1 16,1-21,-2-1,-1 1,-1-1,-2 1,-1-1,-1 0,-2 0,-1 0,-1 0,-1-1,-2-1,0 0,-2 0,-1-1,-1-1,-12 14,6-15,-1-2,-1 0,-1-2,0 0,-2-2,-22 13,-66 15,90-42</inkml:trace>
  <inkml:trace contextRef="#ctx0" brushRef="#br0" timeOffset="2087.822">174 1,'-14'17,"0"1,2 1,0 0,1 1,0 0,2 1,-5 16,4-13,-6 26,2 0,2 1,3 1,2 0,2 0,2 0,4 44,-2-37,2 0,3 0,2 0,3 0,2-1,3-1,7 16,-17-59,1 0,1 0,0 0,1-1,0 0,1 0,1-1,0 0,0 0,1-1,1-1,0 1,0-2,1 1,0-2,1 0,10 6,25-9,-25-9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08.6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343 383,'-4'-12,"-2"0,0 0,0 1,-1 0,0 0,-1 0,-1 1,1 0,-2 1,1 0,-1 0,0 1,-1 0,0 1,-5-2,10 8,1 0,0 0,0 1,0 0,0 0,-1 0,1 1,0 0,0 0,0 0,0 1,0-1,0 1,0 0,1 1,-1-1,1 1,-1 0,1 0,0 0,0 1,0-1,1 1,-1 0,1 0,0 0,0 0,0 1,1 0,0-1,0 1,0 0,0 0,1 0,-1 0,1 0,1 0,-1 0,1 0,0 1,0-1,0 1,1 26,1 0,1 0,2 0,2-1,0 0,2 0,1-1,2 0,3 5,0 2,25 68,-2-11,-3 2,-6 0,-3 2,1 32,-18-75,-3-29,-2 1,0-1,-2 0,-1 1,0 0,-3-1,0 1,-1-1,-2 0,-5 17,8-36,-1 5,0 0,-1 0,-1 0,0-1,0 0,-1 0,0 0,-1-1,0 0,-1 0,0 0,-1-1,0-1,0 1,-9 4,13-8,-1-1,0 0,0-1,0 0,0 0,-1 0,1 0,-1-1,0 0,1-1,-1 0,0 0,0 0,0-1,0 0,0 0,0 0,0-1,0 0,0-1,0 0,1 0,-1 0,1-1,-1 0,1 0,0 0,0-1,0 0,1 0,-1-1,-18-60,23 42</inkml:trace>
  <inkml:trace contextRef="#ctx0" brushRef="#br0" timeOffset="3223.488">655 1795,'-4'-1,"-1"0,1 1,0-1,-1 1,1 0,0 1,0-1,-1 1,1 0,0 0,0 0,0 0,0 1,0-1,0 1,0 0,0 1,1-1,-1 1,1-1,0 1,0 0,0 0,0 1,0-1,1 0,-1 1,1 0,0-1,0 1,0 0,1 0,-1 0,1 1,-1 2,0-4,0 1,0-1,1 1,-1 0,1 0,0-1,0 1,0 0,0 0,1 0,-1 1,1-1,0 0,0 0,1 0,-1 0,1 0,0 0,0 0,0 0,1 0,-1-1,1 1,0 0,0-1,0 0,1 1,-1-1,1 0,0 0,0 0,0 0,0-1,0 1,1-1,-1 0,1 1,5-1,0-1,1 1,-1-2,1 1,-1-1,0 0,1-1,-1 0,0-1,0 0,0 0,0-1,0 0,0-1,0 0,-1 0,0-1,0 0,0 0,-1-1,0 0,0 0,0-1,-1 0,1 0,-2 0,2-3,-3 7,0 0,-1-1,1 1,-1-1,0 0,0 0,0 0,-1 0,1-1,-1 1,0-1,0 1,-1-1,1 0,-1 0,0 1,0-1,-1 0,0 0,1 0,-2 0,1 0,0 0,-1 0,0 0,0 0,-1 1,1-1,-1 0,0 1,0-1,-1 1,1 0,-1 0,0 0,0 0,0 0,-1 0,1 1,-1 0,0 0,0 0,-79-22,57 23</inkml:trace>
  <inkml:trace contextRef="#ctx0" brushRef="#br0" timeOffset="3871.125">767 157,'0'1,"0"-1,0 1,1-1,-1 1,0-1,1 1,-1-1,0 1,1-1,-1 0,0 1,1-1,-1 0,1 1,-1-1,1 0,-1 1,1-1,-1 0,1 0,-1 1,1-1,-1 0,1 0,-1 0,1 0,0 0,-1 0,1 0,-1 0,1 0,-1 0,1 0,-1 0,1 0,-1-1,1 1,-1 0,1 0,-1-1,1 1,-1 0,1-1,-1 1,1 0,-1-1,1 1,-1 0,0-1,1 1,-1-1,0 1,0-1,1 1,-1-1,0 1,0-1,5 53,-5 294,-6-296,0-32</inkml:trace>
  <inkml:trace contextRef="#ctx0" brushRef="#br0" timeOffset="4320.705">655 101,'44'-21,"1"2,1 2,0 2,1 2,27-3,25 20,-97-3,1-1,-1 1,0-1,1 1,-1 0,0 0,1 0,-1 1,0-1,0 0,0 1,0-1,0 1,-1 0,1 0,0-1,-1 1,1 0,-1 1,0-1,0 0,1 0,-1 0,-1 1,1-1,0 0,-1 1,1-1,-1 1,0-1,1 1,-1-1,-1 1,1-1,0 1,0-1,-1 2,-4 7,1 1,-2-1,0 0,0 0,-1 0,0-1,0 0,-2-1,1 1,-1-2,0 1,-1-1,0 0,0-1,-1-1,1 1,-2-2,-1 1,-21 16,32-22,1 0,-1 1,0-1,1 1,-1 0,0 0,1-1,-1 1,1 0,-1 0,1 0,0 1,-1-1,1 0,0 0,0 1,0-1,0 1,0-1,0 1,0-1,0 1,1-1,-1 1,1 0,-1 0,1-1,0 1,-1 0,1 0,0-1,0 1,0 0,1 0,-1-1,0 1,1 0,-1 0,1-1,-1 1,1 0,0-1,0 1,-1-1,1 1,0-1,1 1,-1-1,0 0,0 0,0 1,1-1,160 94,-148-82</inkml:trace>
  <inkml:trace contextRef="#ctx0" brushRef="#br0" timeOffset="5453.825">1557 383,'3'-1,"0"0,-1 0,1 0,-1-1,1 1,-1-1,0 1,0-1,0 0,0 0,0 0,0 0,0 0,0-1,-1 1,1 0,-1-1,0 1,0-1,0 0,0 1,0-1,-1 0,1 0,-1 1,1-1,-1 0,0 0,0 0,0 0,-1 1,1-1,-1 0,0-2,0 0,0-1,0 1,0 0,-1-1,1 1,-1 0,-1 0,1 0,-1 0,0 1,0-1,0 1,0 0,-1 0,0 0,0 0,0 0,0 1,0 0,-1 0,0 0,0 0,1 1,-1 0,-1 0,1 0,0 1,0-1,-1 1,1 0,0 1,-1 0,1-1,-1 2,1-1,-1 1,1 0,0 0,-1 0,1 0,0 1,0 0,0 0,0 1,0 0,1-1,-1 1,1 1,-1-1,1 1,0 0,-2 2,1 5,1 0,0 0,0 1,1-1,1 1,0 0,0-1,1 1,1 0,0 0,1 0,0 0,1 6,0 21,11 92,16 21,6 40,-13-43,12 19,22 86,-33-124,-20-125,0 1,-1 0,0 0,0 0,0 0,-1 0,0 1,0-1,-1 0,1 1,-1-1,-1 0,1 1,-1-1,0 0,-1 0,0 0,0 1,0-2,0 1,-1 0,0 0,0-1,-1 0,1 1,-1-1,-3 3,-1-4,0 0,0 0,0-1,-1 0,1 0,-1-1,0 0,1-1,-1 0,0 0,0-1,0 0,0 0,-5-2,4 1,5 1,0 0,-1 0,1 0,0-1,0 1,-1-1,1 0,0-1,0 1,0-1,0 0,1-1,-1 1,0-1,1 0,0 0,0 0,0 0,0-1,0 0,0 0,1 0,0 0,0 0,0-1,0 1,0-3,5-6</inkml:trace>
  <inkml:trace contextRef="#ctx0" brushRef="#br0" timeOffset="6425.337">1811 1710,'-4'9,"1"0,0 0,0 1,1-1,0 1,0-1,1 1,1 0,-1 0,2-1,-1 1,1 0,1-1,0 1,0-1,1 1,0-1,1 0,-1 0,6 8,-6-15,-1 0,1 0,0 0,0 0,0 0,0-1,0 1,0-1,0 0,0 0,0 0,0-1,1 1,-1-1,0 1,1-1,-1 0,0 0,1-1,-1 1,0-1,0 1,1-1,-1 0,0 0,0-1,0 1,0-1,0 1,0-1,-1 0,1 0,77-77,-75 73,-1 0,0-1,0 1,-1-1,1 0,-2 0,1-1,-1 1,0 0,-1-1,1 0,-1 1,-1-1,0 1,0-1,0 0,-1 1,0-1,-1 0,1 1,-2 0,1-1,-1 1,0 0,-3-5,2 9,-1 0,1 0,-1 0,0 0,1 1,-1 0,0 0,-1 1,1-1,0 1,0 0,-1 0,1 1,0-1,-1 1,-2 1,-16-2</inkml:trace>
  <inkml:trace contextRef="#ctx0" brushRef="#br0" timeOffset="7638.936">1811 101,'6'-6,"0"2,0-1,1 0,0 1,0 1,0-1,0 1,0 0,1 1,-1-1,1 1,-1 1,1 0,0 0,0 0,0 1,-1 0,1 1,0 0,3 0,-10 0,1-1,-1 0,1 1,-1-1,0 1,0-1,1 1,-1 0,0-1,0 1,0 0,0 0,0 0,0 0,0 0,0 0,0 0,0 0,0 0,-1 1,1-1,0 0,-1 1,1-1,-1 0,1 1,-1-1,0 0,0 1,0-1,0 0,0 1,0-1,0 1,0-1,0 1,0-1,-1 0,1 1,-1-1,1 0,-1 0,1 1,-1-1,0 0,0 0,0 0,-45 58,42-55,-55 82,58-83,0-1,0 1,0-1,0 1,0 0,0 0,1-1,-1 1,1 0,0 0,0 0,0-1,0 1,0 0,1 0,-1 0,1-1,0 1,0 0,0-1,0 1,0 0,1-1,-1 0,1 1,-1-1,1 0,0 0,0 0,0 0,0 0,0 0,1 0,1 1,13 5</inkml:trace>
  <inkml:trace contextRef="#ctx0" brushRef="#br0" timeOffset="7921.936">2235 101,'-5'28,"-1"16,0 4,1-2,1-2,2-6,6-8,2-9</inkml:trace>
  <inkml:trace contextRef="#ctx0" brushRef="#br0" timeOffset="8168.633">2375 101,'-9'24,"-4"13,1 4,3 1,2-2,3-8</inkml:trace>
  <inkml:trace contextRef="#ctx0" brushRef="#br0" timeOffset="8618.979">2094 101,'132'-76,"-130"74,1 1,-1 0,1-1,-1 1,1 0,0 0,0 1,0-1,-1 0,1 1,0 0,0 0,0 0,0 0,0 0,0 0,0 1,-1 0,1-1,0 1,0 0,-1 0,1 0,0 1,-1-1,1 1,-1-1,0 1,1 0,-1 0,0 0,0 0,0 0,-1 1,1-1,1 3,-2-4,2 4,0 1,1-1,0 0,0 0,0 0,0 0,1-1,0 0,0 0,0 0,0 0,1-1,-1 0,1 0,0-1,0 1,0-1,0 0,0-1,0 0,1 0,-1 0,0-1,1 0,1 0,0-1,-1-1,0 0,0-1,0 1,0-1,0-1,-1 1,0-1,1 0,-1-1,0 1,-1-1,1 0,-1-1,0 1,-1-1,1 0,1-4,5-4</inkml:trace>
  <inkml:trace contextRef="#ctx0" brushRef="#br0" timeOffset="15591.239">2630 891,'0'17,"11"221,-2-184,-4 0,-1 1,-3-1,-2 3,1-49,-5 17,-8-31,9-11,0 0,1 0,1-1,1 1,0 0,1-1,2-11,-1-9,-1 14,1 1,0-1,2 1,1-1,0 1,2 0,1 1,0-1,2 1,1 1,6-12,50-56,-64 88,-1 1,0-1,1 0,-1 1,1-1,-1 1,1-1,-1 1,1 0,-1 0,1 0,0 0,-1 0,1 0,-1 0,1 0,-1 0,1 1,-1-1,1 1,-1-1,1 1,-1 0,0-1,1 1,-1 0,0 0,0 0,1 0,-1 0,0 0,0 0,0 0,0 1,0-1,-1 0,1 1,0-1,0 0,-1 1,1 0,26 61,-24-38,-5-5</inkml:trace>
  <inkml:trace contextRef="#ctx0" brushRef="#br0" timeOffset="15863.964">3109 694,'-9'19,"-4"11,1 1</inkml:trace>
  <inkml:trace contextRef="#ctx0" brushRef="#br0" timeOffset="16254.787">3335 807,'14'43,"-3"0,-1 1,-3 1,2 32,-10-54,-1-1,0 1,-2-1,0 0,-2 0,0-1,-1 1,-1-2,-2 1,0-1,-1 0,0-1,-2 0,0-1,-1-1,-1 0,-1-1,0 0,-5 1,-3 7</inkml:trace>
  <inkml:trace contextRef="#ctx0" brushRef="#br0" timeOffset="16671.762">2432 948,'-20'40,"2"2,2 0,2 0,1 2,3 0,1 0,-1 31,8-62,1 0,0 0,0 0,2 0,-1 0,2 0,0 0,0-1,1 1,1-1,0 1,0-1,2 0,-1 0,1-1,1 0,0 0,1 0,0-1,1-1,-1 1,2-1,0 0,0-1,0 0,1-1,0 0,11 4,2-3</inkml:trace>
  <inkml:trace contextRef="#ctx0" brushRef="#br0" timeOffset="17157.223">3562 581,'1'-1,"9"-4,0 0,-1 1,2 0,-1 0,0 2,1-1,-1 1,1 0,0 1,0 1,-1-1,1 2,5 0,-14 0,0 0,0 0,0 1,0-1,0 0,-1 1,1 0,0-1,-1 1,1 0,-1 0,0 0,1 0,-1 0,0 0,0 0,-1 0,1 0,0 0,-1 1,1-1,-1 0,0 0,0 1,1-1,-2 0,1 1,0-1,0 0,-1 0,1 1,-1-1,0 0,1 0,-1 0,0 0,-1 0,1 0,0 0,0 0,-2 1,-7 48,14-47,-1 0,0 0,1-1,-1 1,1-1,0 0,0 0,1 0,-1 0,0-1,1 1,0-1,-1-1,1 1,0-1,0 1,0-1,0-1,0 1,0-1,0 0,1 0,-1 0,0-1,0 1,0-1,0-1,1 1,8 0,12 0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31.6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53 367,'-10'34,"-3"15,1 0</inkml:trace>
  <inkml:trace contextRef="#ctx0" brushRef="#br0" timeOffset="806.736">138 959,'-14'12,"1"0,1 1,0 1,1 0,0 1,1 0,0 0,2 1,0 0,0 1,2 0,0 0,-1 9,6-24,1 0,0 0,-1 0,1 0,0 0,0 0,0 0,0 0,1 0,-1 0,1-1,-1 1,1 0,-1 0,1 0,0 0,0 0,0-1,0 1,0 0,0-1,1 1,-1-1,0 1,1-1,-1 0,1 0,0 1,-1-1,1 0,0 0,0-1,0 1,-1 0,1-1,0 1,0-1,0 1,0-1,0 0,1 0,82-20,-56 5,-1 0,-1-2,0-2,-1 0,-1-1,18-21,-22 16,-1-1,-1-1,-2-1,0 0,-2-1,-2-1,7-19,-12 27,0 1,-1-2,-1 1,-2 0,0-1,-1 0,-1 0,-1 0,-2 0,0-1,-1 1,-1 1,-2-1,0 0,-1 1,-8-18,12 35,0 0,0 0,0 0,0 1,-1-1,0 1,0 0,0 0,-1 0,1 0,-1 0,0 1,0-1,0 1,-1 0,1 0,-1 1,1 0,-1-1,0 1,0 1,0-1,0 1,0 0,0 0,-1 0,1 1,0 0,0 0,0 0,-1 1,1 0,0-1,0 2,0-1,0 1,0 0,0 0,-1 1,-4 3,1 1,1 0,-1 0,1 1,1 0,-1 1,1 0,1 0,0 0,0 1,1 0,0 0,0 0,1 0,1 1,0 0,0 0,1 0,0 0,1 1,-1 10,1 0,2 0,0 0,1 0,0 0,2-1,1 1,1-1,7 19,-3-11,1 1,1-2,1 1,2-2,1 0,1-1,1 0,1-2,1 0,2-1,0-1,4 1,-20-19,0 1,1-2,0 1,-1-1,1 0,1 0,-1-1,0 0,1 0,-1-1,1 0,-1 0,1-1,-1 0,1 0,-1-1,1 0,-1 0,1 0,-1-1,1-1,10-4</inkml:trace>
  <inkml:trace contextRef="#ctx0" brushRef="#br0" timeOffset="1241.229">872 677,'-17'28,"1"0,2 1,1 0,1 1,1 0,2 1,1 0,2 1,0 0,2 6,4-32,-1 1,1-1,0 0,1 1,0-1,0 1,0-1,1 0,0 0,0 0,0 0,1 0,0 0,0-1,1 1,-1-1,1 0,0 0,1 0,-1-1,1 1,0-1,0 0,0 0,1-1,-1 0,1 0,0 0,0-1,0 1,0-1,5 0,3 1,0-1,0-1,1 0,-1-1,0-1,1 0,-1-1,0-1,0 0,0-1,-1 0,1-1,-1 0,0-1,0-1,-1 0,0-1,0 0,-1-1,0 0,0-1,-1 0,0-1,-1 0,-1 0,1-1,-2 0,1 0,2-10,0 4,-1 0,0-1,-2 0,0 0,-1 0,-2-1,1 0,-2 0,1-20,-4 26,2-1,-1 0,0 1,-1-1,0 0,-2 1,0-1,0 0,-1 1,-1 0,0 0,-1 0,-1 0,0 1,-6-10,8 20,1-1,-2 1,1 0,0 0,0 0,-1 0,0 1,1 0,-1 0,0 0,0 1,0-1,0 1,0 0,-1 1,1-1,0 1,0 0,-1 0,1 1,0 0,0-1,0 2,-4 0,-115 54,91-32,7-1</inkml:trace>
  <inkml:trace contextRef="#ctx0" brushRef="#br0" timeOffset="1567.389">730 931,'21'-12,"5"-4,1 1,0 1,1 1,0 1,1 2,0 1,11-1,-33 9,-1 1,1 0,-1 0,1 0,-1 1,1 0,-1 1,0-1,0 1,0 1,0-1,0 1,0 0,0 0,-1 0,0 1,1 0,-1 0,-1 1,1-1,2 4,13 9,-12-11,1 0,0-1,0 0,1 0,-1-1,1 0,0-1,0 0,1 0,-1-1,0-1,1 0,-1 0,1-1,-1 0,1-1,-1 0,1-1,-1 0,0-1,0 0,3-1,0-3,-6 1</inkml:trace>
  <inkml:trace contextRef="#ctx0" brushRef="#br0" timeOffset="2190.025">1577 0,'-14'29,"-10"18,-6 7,3-1,1-5,4-6,7-5,5-9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7:57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430 28,'-6'-4,"-1"1,1-1,-1 1,0 1,0-1,0 1,-1 0,1 1,0-1,-1 1,1 1,-1 0,1 0,-1 0,1 1,-1 0,-2 1,-8 4,0 1,1 1,0 1,0 0,1 1,0 1,1 1,0 0,1 0,0 3,12-14,-8 7,1 1,-1 0,1 0,1 1,0 0,0 0,1 1,0 0,1 1,0 0,1-1,0 2,1-1,0 0,1 1,1 0,0 0,0 12,1-20,0 0,0 0,1 0,-1 1,1-1,1 0,-1 0,1 0,0 0,0 0,0 0,1-1,-1 1,1 0,0-1,1 1,-1-1,1 1,0-1,0 0,0 0,1-1,-1 1,1-1,0 1,0-1,0 0,1-1,1 2,2-2,0 1,0-1,0-1,1 0,-1 0,0-1,1 0,-1 0,0-1,1 0,-1 0,0-1,0 0,0-1,0 1,0-2,-1 1,1-1,-1 0,4-3,8-6,0 0,-2-2,1 0,-2 0,0-2,12-16,52-74,-78 105,-2 1,-1 0,1 0,0 0,0 1,0-1,0 0,0 0,1 0,-1 0,0 0,0 1,1-1,-1 0,0 0,1 0,-1 1,0-1,1 0,-1 0,1 1,0-1,-1 0,1 1,-1-1,1 1,0-1,0 1,-1-1,1 1,0-1,0 1,0 0,-1 0,1-1,0 1,0 0,0 0,0 0,-1 0,1 0,0 0,0 0,0 0,0 0,0 0,0 0,-1 1,1-1,0 0,0 1,0-1,-1 0,1 1,0-1,0 1,-1-1,1 1,-1 0,1-1,0 1,-1 0,1 0,7 19,-3-3,1 0,1-1,1 0,0 0,1 0,1-1,0 0,1-1,0-1,13 13,114 59,-114-75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29.2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0 391,'0'497,"26"-627,-20 79,2 1,2 0,3 1,1 0,3 1,13-25,38-35,-67 107,0 0,0 0,0 0,0 0,0 1,0-1,0 0,0 1,0-1,0 1,1-1,-1 1,0-1,0 1,1 0,-1 0,0 0,0 0,1 0,-1 0,0 0,1 0,-1 0,0 0,0 1,1-1,-1 0,0 1,0-1,0 1,0 0,1-1,-1 1,0 0,0 0,0 0,-1-1,1 1,0 0,0 0,0 0,-1 0,1 1,0-1,-1 0,1 0,-1 0,25 62,-24-60,6 26,-2-3</inkml:trace>
  <inkml:trace contextRef="#ctx0" brushRef="#br0" timeOffset="283.371">537 24,'-10'19,"-3"11,1 6,-3-4,2-7</inkml:trace>
  <inkml:trace contextRef="#ctx0" brushRef="#br0" timeOffset="1369.778">819 531,'-10'10,"-1"0,2 1,-1 0,2 1,-1 0,2 0,0 0,0 1,1 0,0 1,1-1,1 1,0 0,1 0,1 0,0 1,1-1,0 9,2-20,-1 0,1 0,0 0,1 0,-1 0,0 0,1 0,-1-1,1 1,0 0,0-1,0 1,0-1,1 0,-1 0,1 0,-1 0,1 0,-1 0,1-1,0 0,0 1,0-1,0 0,0 0,0 0,0-1,1 1,-1-1,0 0,0 0,0 0,0 0,1 0,-1-1,0 1,0-1,0 0,0 0,0 0,0 0,0-1,0 1,0-1,-1 0,1 0,0 0,20-13,-1-1,0 0,-2-1,0-2,-1 0,-1-1,0-1,-2 0,0-1,-2-1,2-5,-7 13,-1-1,-1-1,0 1,-1-1,-1-1,0 1,0-9,4-20,-4 28,-2 0,1-1,-2 1,-1-1,0 1,-1-1,-2-9,1 13,-1 0,0 0,-1 0,-1 1,0-1,-1 1,0 0,-1 0,-1 1,0-1,-1 1,0 1,-1 0,0 0,-10-8,15 17,-1 1,0 0,0 0,0 0,0 1,0 0,0 0,0 0,0 1,-1-1,1 1,0 0,0 1,-1-1,1 1,0 0,0 0,0 1,0 0,0 0,0 0,1 0,-1 1,1-1,-1 1,1 1,0-1,0 0,0 1,1 0,-1 0,1 0,0 0,0 1,0-1,1 1,0-1,0 1,0 0,0 0,1 0,-1 0,1 0,1 1,-1 0,-1 25,1 1,1 0,2 0,1 0,1-1,2 0,1 0,2 0,1-1,1 0,1 0,2-2,1 0,1 0,2-1,0-2,2 1,20 18,84 53,-120-93,-6-3</inkml:trace>
  <inkml:trace contextRef="#ctx0" brushRef="#br0" timeOffset="2164.611">1384 504,'-5'49,"2"0,2 1,2 0,4 6,7-6,4-86,-2-195,-7 189,-2 8,1 1,1-1,2 2,1-1,2 1,11-21,11 13,-33 40,-1-1,1 0,0 1,0-1,0 1,0-1,0 1,0 0,0-1,-1 1,1 0,0 0,0-1,0 1,0 0,0 0,0 0,0 0,0 0,0 1,0-1,0 0,0 0,0 1,0-1,0 0,0 1,0-1,0 1,0-1,-1 1,1 0,0-1,0 1,-1 0,1-1,0 1,-1 0,1 0,-1 0,1 0,-1-1,1 1,-1 0,0 0,1 0,-1 0,0 1,15 129,-10-111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50.9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216 0,'-160'504,"105"-384,65-149,162-344,-127 273,-45 99,0 1,0 0,0-1,1 1,-1 0,0 0,1-1,-1 1,0 0,0 0,1-1,-1 1,0 0,1 0,-1 0,0 0,1 0,-1-1,0 1,1 0,-1 0,1 0,-1 0,0 0,1 0,-1 0,0 0,1 0,-1 0,1 1,-1-1,0 0,1 0,-1 0,0 0,1 0,-1 1,0-1,0 0,1 0,-1 1,0-1,1 0,-1 0,0 1,0-1,0 0,1 1,-1-1,0 0,0 1,0-1,0 0,0 1,0-1,1 0,-1 1,0-1,0 1,0-1,0 0,0 1,0-1,-1 0,1 1,0-1,0 0,0 1,0-1,3 31,-3-30,0 23,1 0,2 1,0-1,1 0,1-1,2 1,0-1,2 0,0-1,1 0,1-1,14 20,-23-38,0 0,1 0,-1 0,1 0,0 0,-1 0,1-1,0 1,1-1,-1 0,0 0,1 0,-1-1,1 1,-1-1,1 0,0 0,0 0,-1 0,1-1,0 1,0-1,0 0,0 0,0 0,0-1,-1 0,1 1,0-1,0-1,-1 1,1 0,-1-1,1 0,-1 0,0 0,1 0,8-9,0 0,0 0,-1-1,-1 0,0-1,0-1,-2 1,0-1,0-1,-1 0,-1 0,0 0,-1-2,9-17,-12 29,9-18,-1-1,-2 1,0-1,-2-1,-1 1,0-2,-6 3,-3 5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52.5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0,'-10'10,"-3"7,6 2,3-8,8-6,3-3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52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1,'0'5,"0"6,-5 2,-2-2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51.2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26 452,'-5'12,"0"0,1 0,1 1,0-1,1 1,0 0,1 0,1 0,0 0,0 0,1-1,1 1,0 0,1 0,0-1,1 0,0 1,3 3,-5-13,-1 0,1 0,0-1,0 1,0 0,0-1,1 0,-1 1,1-1,-1 0,1 0,0 0,0-1,0 1,0-1,0 1,0-1,0 0,0 0,0 0,1-1,-1 1,0-1,1 0,-1 0,0 0,1 0,-1-1,0 1,1-1,-1 0,0 0,0 0,0 0,0 0,0-1,1 0,3-2,-1 0,1 0,-1-1,0 0,-1 0,1 0,-1-1,0 0,-1 0,1 0,-1-1,0 1,-1-1,1 0,-1 0,-1-1,1 3,-2-1,1 1,-1-1,1 0,-2 1,1-1,-1 0,1 1,-2-1,1 0,-1 0,1 1,-1-1,-1 0,1 1,-1-1,0 1,-1 0,1 0,-1-1,0 2,0-1,-1 0,1 1,-1-1,0 1,0 0,0 0,-1 1,0-1,1 1,-1 0,0 0,0 1,-1-1,-3 0,-13-2</inkml:trace>
  <inkml:trace contextRef="#ctx0" brushRef="#br0" timeOffset="367.887">420 1,'55'161,"-25"-23,-29 203,-1-329</inkml:trace>
  <inkml:trace contextRef="#ctx0" brushRef="#br0" timeOffset="615.488">307 395,'39'0,"31"0,9 0,-4 0,-10 0,-12 0,-9 0,-13 0</inkml:trace>
  <inkml:trace contextRef="#ctx0" brushRef="#br0" timeOffset="949.998">900 452,'21'-3,"-12"3,1 0,0-1,0 0,0 0,-1-1,1-1,-1 1,1-1,-1-1,0 0,0 0,0-1,-1 0,0-1,0 1,0-2,-1 1,1-1,-2 0,1 0,-1-1,0 0,1-2,-7 8,1 1,0-1,-1 1,1-1,-1 1,0-1,0 0,1 1,-1-1,0 0,0 1,-1-1,1 0,0 1,0-1,-1 1,1-1,-1 0,1 1,-1-1,0 1,0-1,0 1,0 0,0-1,0 1,0 0,0 0,0 0,0 0,-1 0,1 0,0 0,-1 0,1 0,-1 0,1 1,-1-1,1 1,-1-1,0 1,0-1,-72 3,62 2,0 1,0 0,0 1,1 1,0-1,0 2,0-1,1 2,0-1,1 1,0 1,0 0,1 0,1 0,-1 1,2 1,-1-1,2 1,-1 0,2 0,0 0,0 1,1 0,0-1,1 1,1 0,0 0,1 0,1 5,2-10,0-1,1-1,0 1,0 0,1-1,0 0,0 0,1 0,-1-1,1 0,0 0,1 0,-1-1,1 0,0 0,0 0,0-1,0 0,1-1,-1 0,1 0,0 0,-1-1,1 0,0-1,0 1,0-2,-1 1,1-1,3-1,11 0,0-2,0-1,-1-1,0 0,0-2,0 0,17-11,-20 9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56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483 0,'-49'78,"3"1,4 2,-1 12,-65 124,93-190,-10 20,-2-1,-2-2,-2 0,-2-2,-2-1,37-58,300-456,-170 246,-131 225,1 0,-1 0,1 0,0 1,0-1,0 1,0-1,0 1,0 0,0 0,0 0,1 0,-1 0,0 0,1 1,-1-1,1 1,-1-1,1 1,-1 0,0 0,1 0,-1 0,1 1,-1-1,1 1,-1-1,0 1,1 0,-1 0,0 0,0 0,0 0,0 1,0-1,2 2,67 64,-64-53,0 1,-1 0,0 0,-2 1,0-1,0 1,-2 0,0 0,0 0,-2 0,0 1,-1-1,-1 0,-1 6,0 39,13 40,-9-100,-1-1,1 0,-1 1,0-1,1 1,-1-1,0 1,0-1,1 1,-1-1,0 1,0-1,1 1,-1-1,0 1,0-1,0 1,0-1,0 1,0-1,0 1,0-1,0 1,0-1,0 1,0 0,-1-1,1 1,0-1,0 1,0-1,-1 1,1-1,0 0,-1 1,1-1,0 1,-1-1,1 1,0-1,-1 0,1 1,-1-1,1 0,-1 0,1 1,-1-1,1 0,-1 0,1 0,-1 0,1 1,-1-1,1 0,-1 0,0 0,1 0,-29-19,19 11,-157-78,88 51,-34-18,111 48,6 1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57.0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30,'24'0,"23"-5,7-1,0 0,-4 1,-7 1,-5 2,-4 1,-4 0,-2 1,-5 5,-7 2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57.2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40,'43'-5,"24"-2,5 1,-4 1,-10-3,-14-1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59.7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25,'10'-4,"1"0,-1 0,1 1,0 0,0 1,1 0,-1 1,0 0,0 1,1 0,-1 1,0 0,1 0,-1 2,0-1,2 2,-11-3,0 1,0-1,0 1,-1-1,1 1,0 0,0 0,-1 0,1 0,-1 0,0 0,0 0,0 0,0 0,0 1,0-1,0 0,-1 1,1-1,-1 1,0-1,1 1,-1-1,0 0,-1 1,1-1,0 1,-1-1,1 1,-1-1,0 0,0 1,0-1,0 0,0 0,-1 1,-54 76,53-78,1 1,-1 0,1 0,-1 1,1-1,0 0,0 1,0-1,1 1,-1 0,0 0,1-1,0 1,0 0,0 0,0 0,0 0,0 1,1-1,0 0,0 0,-1 0,2 0,-1 1,0-1,1 0,-1 0,1 0,0 0,0 0,0 0,0 0,1 0,-1-1,1 1,0 0,0-1,0 1,0-1,0 0,0 1,1-1,-1 0,1 0,0-1,-1 1,1-1,0 1,2 0,3 0,0 0,1-1,-1 0,1 0,-1-1,1 0,-1-1,1 0,-1 0,1 0,-1-1,0-1,0 1,0-1,13-3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57.5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199 337,'0'24,"0"13,0 5,0 0,0-2,0-4,-5-2,-2-3,1-1,1-2,2-5</inkml:trace>
  <inkml:trace contextRef="#ctx0" brushRef="#br0" timeOffset="266.161">480 225,'0'39,"0"21,-4 6,-2-3,0-8,1-9,1-6,2-7,1-3,1-2,-5-6,-2-2,1-4</inkml:trace>
  <inkml:trace contextRef="#ctx0" brushRef="#br0" timeOffset="712.828">0 423,'71'-46,"1"3,2 3,25-6,-96 44,0-1,1 1,0 1,-1-1,1 1,0-1,0 1,0 0,0 0,0 1,0-1,0 1,0 0,0 0,0 0,0 1,0 0,0-1,0 1,0 0,-1 1,1-1,3 3,10 8,-1 0,0 0,0-1,1-1,0-1,1 0,0-1,7 1,-15-4,1-1,0 0,0-1,0 0,0-1,0 0,1 0,-1-2,1 1,-1-2,0 1,1-1,-1-1,0 0,1-1,-1 0,0-1,-1 0,1 0,-1-1,0-1,3-2,0-5</inkml:trace>
  <inkml:trace contextRef="#ctx0" brushRef="#br0" timeOffset="1035.032">1130 140,'0'24,"5"22,1 9,0-1,-1-5,-2-5,-1-6,0-5,-2-2,0-3,0 0,0-1,-1 0,1 0,-5-4,-1-7</inkml:trace>
  <inkml:trace contextRef="#ctx0" brushRef="#br0" timeOffset="1531.266">1045 56,'51'-15,"1"2,1 3,0 2,38-1,-76 9,-1 0,0 0,1 2,-1 0,0 0,0 2,0-1,-1 2,12 5,-22-9,-1 0,0 1,0 0,0 0,0-1,0 1,0 0,0 0,-1 1,1-1,-1 0,1 1,-1-1,0 0,0 1,0 0,0-1,0 1,-1-1,1 1,-1 0,0 0,0-1,0 1,0 0,0-1,-1 1,1 0,-1-1,1 1,-1 0,-1 2,-45 79,43-78,-23 28,-1 0,-2-2,-1-2,-1-1,-2-1,-1-2,-8 4,41-30,-1 1,1 0,-1 0,1 0,0 0,0 0,-1 1,1-1,0 1,0-1,0 1,0 0,1 0,-1 0,0 0,1 0,-1 0,1 0,0 1,0-1,0 0,0 1,0-1,0 1,1-1,-1 1,1-1,0 1,-1-1,1 1,0 0,1-1,-1 1,0-1,1 1,0-1,-1 1,1-1,0 1,0-1,0 0,1 1,-1-1,0 0,1 0,0 0,0 1,117 33,-73-28,121 60,-138-66,-21-9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7:34.2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5589 114,'16'39,"-9"14,-3 1,-3-1,-1 1,-3-1,-3 0,-1 0,-3 0,-10 27,4-25,-7 73,32-119,-3-14</inkml:trace>
  <inkml:trace contextRef="#ctx0" brushRef="#br0" timeOffset="299.724">6040 170,'-24'34,"-8"25,2 8,10-4,14-11,12-16,10-13,8-11,3-7,3-5,1-2,0-1,-1 1,-5-5,-2-1,0 1,0-3,-3 0</inkml:trace>
  <inkml:trace contextRef="#ctx0" brushRef="#br0" timeOffset="617.576">6407 1,'-59'132,"6"3,6 2,6 2,-5 54,19 4,23-174</inkml:trace>
  <inkml:trace contextRef="#ctx0" brushRef="#br0" timeOffset="-3405.768">762 622,'-22'3,"0"1,1 1,0 1,0 1,0 1,1 0,-4 4,18-9,0 1,0-1,0 1,1 0,-1 0,1 1,1-1,-1 1,0 0,1 0,0 1,0 0,1-1,0 1,0 0,0 0,0 1,1-1,0 1,1-1,-1 1,1 0,1-1,-1 1,1 3,2 0,1 0,1 0,-1 0,2 0,-1-1,1 0,1 1,-1-2,2 1,-1-1,1 0,0 0,1-1,0 0,0 0,1-1,-1 0,1 0,0-1,1 0,0-1,-1 0,1-1,4 1,-6-1,0-1,0-1,0 1,0-1,1-1,-1 1,0-2,0 1,1-1,-1 0,0-1,0 0,0 0,0 0,0-1,-1-1,1 1,-1-1,0 0,0-1,5-4,1-4</inkml:trace>
  <inkml:trace contextRef="#ctx0" brushRef="#br0" timeOffset="-2904.174">1185 57,'-21'100,"5"-1,4 2,4 0,4 0,8 61,-3-60,-1-99,-1-1,1 0,-1 0,1-1,-1 1,1 0,0 0,0 0,0 0,0 0,0 0,0 0,1 0,-1 0,0 0,1 0,0-1,-1 1,1 0,0 0,0-1,0 1,0 0,0-1,1 1,-1-1,0 1,1-1,-1 0,1 0,-1 1,1-1,0 0,-1 0,1-1,9-6,1-2,-2 1,1-2,-1 1,-1-1,0-1,0 0,6-8,37-38,-40 45,1 1,0 0,0 1,1 1,0 0,1 1,0 1,0 0,12-3,-25 9,-1 0,1-1,0 1,-1 0,1 0,0 1,-1-1,1 0,0 1,-1-1,1 1,0-1,-1 1,1 0,-1-1,1 1,-1 0,0 0,1 0,-1 0,0 1,1-1,-1 0,0 0,0 1,0-1,0 1,-1-1,1 1,0-1,0 1,-1-1,1 1,-1 0,0-1,1 1,-1 0,0-1,0 1,3 76,-3-65,-1 5,0-13,0 1,1-1,0 0,0 1,0-1,1 0,-1 1,1-1,1 0,-1 0,1 0,0 0,0 0,0 0,1 0,9 8</inkml:trace>
  <inkml:trace contextRef="#ctx0" brushRef="#br0" timeOffset="-2002.107">1947 622,'-12'8,"-12"8,1 0,1 2,0 0,1 2,1 0,1 1,1 1,0 1,17-22,0 1,-1-1,1 0,0 1,0-1,0 1,0-1,0 1,0-1,0 1,0 0,1-1,-1 1,1 0,-1 0,1 0,0-1,-1 1,1 0,0 0,0 0,1 0,-1-1,0 1,0 0,1 0,-1 0,1-1,0 1,0 0,-1-1,1 1,0 0,0-1,0 1,1-1,-1 0,0 1,0-1,1 0,-1 0,1 0,-1 0,1 0,0 0,-1 0,1 0,0-1,-1 1,1-1,0 1,0-1,11-1,0 0,0-1,0-1,0 0,-1 0,0-1,0-1,0 0,0-1,-1 0,1-1,-2 0,1-1,-1 0,2-3,26-25,54-33,-91 68,0 1,0-1,0 0,1 1,-1-1,0 1,0-1,0 1,1-1,-1 1,0 0,0 0,1 0,-1 0,0 0,1 0,-1 0,0 0,0 0,1 1,-1-1,0 0,0 1,1-1,-1 1,0-1,0 1,0 0,0-1,0 1,0 0,0 0,0 0,0 0,0 0,-1 0,1 0,0 0,-1 0,1 0,0 0,-1 1,1 0,-4 57,1 3,2-61,0 1,0 0,0-1,1 1,-1-1,0 1,1-1,-1 1,1-1,0 1,-1-1,1 1,0-1,0 0,0 1,0-1,0 0,0 0,1 0,-1 0,0 0,0 0,1 0,-1 0,1 0,-1-1,0 1,1-1,0 1,-1-1,1 1,-1-1,1 0,-1 0,1 0,0 0,0 0,3-2,0-1,1 1,-1-1,0-1,0 1,-1-1,1 0,-1 0,0 0,0 0,0-1,0 1,-1-1,0 0,3-6,3-2,7-10,1 1,1 1,0 1,2 0,0 2,1 0,1 1,1 1,23-11,-45 26,0 0,1 0,-1 0,1 1,-1-1,1 0,-1 1,1-1,-1 1,1 0,-1 0,1-1,0 1,-1 0,1 0,0 0,-1 1,1-1,-1 0,1 1,0-1,-1 1,1-1,-1 1,0 0,1-1,-1 1,1 0,-1 0,0 0,0 0,1 0,-1 1,0-1,0 0,0 0,0 1,0 0,17 63,-16-48,21 247,-9-56,-14-201,-1 0,0 1,0-1,-1 0,0 0,0 0,0 0,-1 0,0 0,-1-1,0 1,0-1,0 0,0 0,-1-1,0 1,0-1,-1 0,0 0,1-1,-7 4,11-8,0 0,-1 1,1-1,-1 0,1 1,-1-1,1 0,-1 0,1 0,0 0,-1 0,1-1,-1 1,1 0,-1-1,1 1,0-1,-1 1,1-1,0 0,-1 0,1 1,0-1,0 0,0 0,0 0,0 0,0 0,0-1,0 1,0 0,0 0,1-1,-1 1,1 0,-1-1,1 1,-1 0,1-1,0 1,-1-1,1 1,0-1,0 0,0-68,15 21,2 1,2 1,3 1,1 0,2 2,3 1,4-4,-22 32,-2-2,2 1,0 0,1 0,0 1,1 0,1 1,0 1,1 0,0 0,1 2,1 0,0 0,0 2,1 0,0 1,0 0,1 2,11-3,-25 8,0 0,0 0,1 1,-1 0,0 0,0 0,0 0,0 1,1 0,-1 0,0 0,0 0,0 0,-1 1,1 0,0 0,0 0,-1 0,1 0,-1 1,0-1,0 1,0 0,0 0,0 0,-1 1,1-1,-1 1,0-1,0 1,0 0,-1 0,1 0,-1 0,0 0,0 0,0 0,0 0,-1 0,0 0,0 1,0-1,0 0,-1 0,0 0,0 0,0 1,-8 9,0 0,-1-1,0 0,-1-1,-1 0,0-1,0 0,-1-1,-1-1,1 0,-2 0,1-1,-1-1,0-1,-8 3,15-6,0 0,0 0,0-1,0 0,0-1,0 1,-1-1,1-1,0 0,-1 0,1 0,0-1,-6-2,-4-3</inkml:trace>
  <inkml:trace contextRef="#ctx0" brushRef="#br0" timeOffset="-1684.458">3274 57,'-28'388,"27"-96,-3-269,-2-5</inkml:trace>
  <inkml:trace contextRef="#ctx0" brushRef="#br0" timeOffset="-1435.382">3048 537,'38'10,"33"3,13-1,-3-2,-10-3,-13-3,-11-2,-9-1,-6-1,-8-5,-4-2,0 0,-4 2</inkml:trace>
  <inkml:trace contextRef="#ctx0" brushRef="#br0" timeOffset="-798.257">3584 650,'33'1,"0"-3,-1 0,1-3,-1 0,0-2,-1-1,19-9,31-41,-79 56,0-1,-1 1,1-1,-1 1,1-1,-1 1,0-1,0 0,0 1,0-1,0 0,-1 0,1 0,-1 0,0 0,0 1,0-1,0 0,-1 0,1 0,-1 0,1 0,-1 0,0 1,0-1,0 0,-1 1,1-1,-1 1,1-1,-1 1,0-1,-1 1,1-1,-1 1,0 0,1 0,-1 0,0 0,0 1,0-1,0 1,0-1,-1 1,1 0,0 1,-1-1,1 0,0 1,-1 0,1 0,-1 0,1 0,-1 0,1 1,0 0,-1-1,1 1,0 0,0 1,0-1,-1 1,-89 49,82-44,1 0,0 0,0 1,0 0,1 1,0 0,1 0,0 1,0 0,1 1,0 0,1 0,1 0,-1 1,2-1,0 1,0 0,1 1,0-1,1 2,2-11,0 1,1-1,-1 0,1 1,0-1,0 1,0-1,0 0,0 0,1 0,-1 1,1-2,0 1,0 0,0 0,0 0,1-1,-1 1,1-1,0 0,-1 0,1 0,0 0,0 0,0-1,0 1,1-1,-1 0,0 0,1 0,2 0,113 9,-109-10,17-1,-1-1,1-1,-1-1,0-2,0 0,0-2,-1-1,0-1,17-9,0-1,-1-2,-1-2,-1-1,-1-2,-1-1,-2-2,-1-2,-1-1,8-13,-30 32,-5 8,1-1,-2 0,1 0,-1-1,0 1,0-1,-1 0,0-1,-1 1,0-1,0 1,-1-1,1-1,-3 9,0 0,0 0,0 0,0-1,0 1,0 0,-1 0,1 0,0-1,0 1,-1 0,1 0,-1 0,1 0,-1 0,0 0,1 0,-1 0,0 0,0 0,1 0,-1 0,0 0,0 1,0-1,0 0,0 1,0-1,0 1,-1-1,1 1,0-1,0 1,0 0,0 0,-1-1,1 1,0 0,0 0,0 0,-1 0,1 1,0-1,0 0,0 0,0 1,-1-1,1 0,0 1,0 0,0-1,0 1,0 0,-59 32,53-29,0 0,0 1,0 0,0 0,1 1,0-1,0 1,1 1,0-1,0 1,0 0,1 0,0 0,0 1,1 0,0-1,0 1,1 0,0 0,0 1,1-1,0 0,1 0,-1 1,2-1,-1 0,1 1,0-1,1 0,2 7,5 0,1 0,0-1,1 0,0-1,2 0,-1-1,5 3,27 28,-36-36,-1 0,0 1,-1 0,1 0,-1 0,-1 1,0 0,0 0,-1 1,0-1,0 1,1 7,7 42,-14-46</inkml:trace>
  <inkml:trace contextRef="#ctx0" brushRef="#br0" timeOffset="27802.663">0 1920,'3'16,"0"1,1-1,1 1,0-2,1 1,1 0,0-1,1 0,1-1,1 0,-1 0,2-1,11 11,-18-21,-1 0,1-1,-1 1,1-1,0 0,0 0,0 0,0-1,0 1,0-1,0 0,1 0,-1-1,0 1,1-1,-1 0,0 0,1 0,-1-1,0 1,1-1,-1 0,0 0,0-1,0 0,0 1,0-1,0 0,0-1,-1 1,1-1,-1 1,1-1,-1 0,0-1,0 1,-1 0,1-1,-1 1,1-1,-1 0,0 0,-1 0,1 0,0-3,1 0,-1-1,-1 1,1 0,-1-1,0 1,-1-1,0 1,0-1,0 0,-1 1,0-1,-1 1,0 0,0-1,0 1,-1 0,0 0,0 1,-1-1,0 0,0 1,-1 0,0 0,-2-3,-10-8,-1 0,0 1,-1 1,-1 1,0 0,-1 2,-1 0,23 12,-1 0,1-1,-1 1,0 0,1-1,-1 1,0-1,1 1,-1 0,0-1,0 1,1-1,-1 1,0-1,0 1,0-1,0 1,0-1,0 1,1-1,-1 1,0-1,0 1,-1-1,1 1,0-1,0 1,0-1,0 1,0-1,0 1,-1 0,1-1,0 1,0-1,-1 1,1-1,0 1,-1 0,1-1,0 1,-1 0,1-1,0 1,-1 0,1-1,-1 1,1 0,-1 0,1 0,-1-1,1 1,-1 0,1 0,-1 0,1 0,-1 0,51-1,-41 1,9 0,-1-2,0 0,1-1,-1 0,0-2,0 0,-1-1,1 0,-1-1,-1-1,0-1,0 0,0-1,0-2,16-13,-1-1,-2-1,-1-2,-1-1,16-25,-29 37,-2-1,0-1,-1 0,-1 0,-1-1,-1 0,4-20,-8 1,-19 61,15 0,0-1,1 1,1 0,0 0,2 0,1 0,2 4,-1 3,87 628,-88-614,5 10,-2 0,-2 0,-3 1,-2-1,-2 1,-2-1,-3 0,-2 0,-2-1,-3-1,-4 7,-30 11,47-67,0 1,-1-1,1 0,-1 0,1 0,-1-1,1 1,-1 0,1 0,-1-1,0 1,1-1,-1 1,0-1,0 0,1 0,-1 0,0 0,1 0,-1 0,0 0,0-1,1 1,-1 0,0-1,1 0,-1 1,0-1,1 0,-1 0,1 0,0 0,-1 0,1 0,0 0,-1 0,1-1,0 1,0 0,0-1,0 1,0-1,0 1,1-1,-6-11,2 0,-1 0,2-1,0 1,0-1,1 0,1 0,1 0,-1 0,2 0,0 0,1 1,0-1,1 0,5-12,-5 11,47-223,-41 201</inkml:trace>
  <inkml:trace contextRef="#ctx0" brushRef="#br0" timeOffset="28588.113">1722 2005,'-29'399,"17"-349,11-50,1 0,-1 0,0 0,1 0,-1-1,0 1,1 0,-1 0,0-1,1 1,-1 0,0 0,1-1,-1 1,1-1,-1 1,1-1,-1 1,1-1,-1 1,1-1,-1 1,1-1,0 1,-1-1,1 0,0 1,0-1,-1 0,1 1,0-1,0 0,0 1,0-1,0 0,0 1,0-1,0 0,0 1,0-1,0 0,0 0,1 1,-1-1,0 1,0-1,1 0,-1 0,0-22,0 0,1 0,1 1,1-1,1 0,1 1,1 0,1 0,1 1,11-21,121-197,-130 222,0 0,1 1,0 0,2 1,0 1,0 0,1 0,1 1,0 1,1 1,0 0,1 1,0 0,1 2,0 0,9-2,-23 9,0 0,0 1,0 0,1 0,-1 0,0 0,0 0,0 1,0 0,0-1,0 2,0-1,0 0,0 1,0 0,-1 0,1 0,-1 0,1 1,-1-1,0 1,0 0,0 0,0 0,0 0,-1 0,1 1,-1-1,0 1,0 0,-1-1,1 1,-1 0,0 0,1 0,-2 0,1 0,0 1,-1-1,0 0,0 1,1 9,0-1,-1 1,0-1,-1 1,-1-1,0 0,-1 0,0 1,-1-2,-1 1,0 0,0-1,-1 0,-1 0,0-1,-1 0,0 0,0 0,-1-1,-7 5,8-7,-1 0,0-1,0 0,-1 0,0-1,-1 0,1-1,-1 0,0 0,0-1,-1-1,1 0,-1-1,1 0,-1 0,0-1,0-1,0 0,-2-1,-27-16,29 4</inkml:trace>
  <inkml:trace contextRef="#ctx0" brushRef="#br0" timeOffset="29704.299">2879 1666,'-104'55,"2"4,-34 29,123-81,0 2,1-1,0 2,0 0,1 0,1 1,-1 0,2 1,0 0,0 0,1 1,-1 3,8-15,1 1,-1-1,0 1,1-1,0 1,-1-1,1 1,0-1,0 1,0-1,0 1,0-1,0 1,0-1,0 1,1-1,-1 1,0-1,1 1,-1-1,1 1,0-1,0 0,-1 1,1-1,0 0,0 0,0 1,0-1,0 0,1 0,-1 0,0 0,0-1,1 1,-1 0,0 0,1-1,-1 1,1-1,-1 1,1-1,-1 0,1 0,-1 1,2-1,72-6,-50-5,-1-1,0-1,0 0,-1-2,-1-1,0-1,-2-1,0 0,-1-2,0 0,14-22,-11 17,-22 26,0-1,0 0,1 1,-1-1,0 0,0 1,1-1,-1 0,0 1,0-1,1 0,-1 0,0 1,1-1,-1 0,0 0,1 0,-1 0,0 1,1-1,-1 0,1 0,-1 0,0 0,1 0,-1 0,0 0,1 0,-1 0,1 0,-1 0,0 0,1 0,-1-1,0 1,1 0,-1 0,1 0,-1 0,0-1,0 1,1 0,-1 0,0-1,1 1,-1 0,0-1,0 1,1 0,-1 0,0-1,0 1,0-1,0 1,1 0,-1-1,0 1,0 0,0-1,0 1,0-1,-7 38,4-25,-1 7,1 0,1 0,1 0,1 1,0-1,2 0,0 2,-1-16,0 0,0 0,0-1,0 1,1-1,0 1,0-1,0 1,0-1,1 0,-1 0,1 0,0 0,0-1,1 1,-1-1,1 0,0 0,0 0,0 0,0-1,0 0,0 0,1 0,-1 0,1 0,-1-1,1 0,0 0,4 0,6-2,0 0,0-2,0 0,-1 0,1-1,-1-1,0 0,0-1,-1-1,1 0,-1-1,-1 0,1-1,12-9,0-2,-2 0,0-1,-1-2,-1 0,-1-1,-2-1,0-1,-2 0,0-1,8-23,-18 40,0 0,-1-1,0 1,-1-1,0 0,-1 0,0-1,-1 1,0 0,-1-1,0 0,-1 1,0-1,-1 1,-2-11,2 21,0-1,0 0,0 0,-1 0,1 1,0-1,-1 1,0-1,1 1,-1 0,0 0,1-1,-1 1,0 0,0 1,0-1,0 0,0 0,0 1,0 0,-1-1,1 1,0 0,0 0,0 0,0 0,0 0,0 0,-1 1,1-1,0 1,0 0,0-1,0 1,0 0,0 1,-69 40,64-37,1-1,-1 1,1 0,1 1,-1-1,1 1,0 0,0 0,0 1,1 0,0-1,1 1,-1 1,1-1,1 0,-1 1,1-1,1 1,-1 0,1 5,4-10,-1 0,1 0,0 0,0 0,0 0,1-1,-1 1,1-1,-1 0,1 0,0 0,0-1,0 1,0-1,0 0,0 0,0-1,0 1,0-1,0 1,1-2,-1 1,0 0,0-1,3 0,-2 1,70-4,81 9,-152-4,0 0,0 0,0 1,0-1,0 1,0 0,0 0,0 1,-1-1,1 1,-1-1,0 1,0 0,0 0,0 1,-1-1,1 1,-1-1,0 1,0 0,0 0,0 0,-1 0,1 0,-1 0,0 0,0 0,-1 1,1-1,-1 0,0 0,0 1,-1-1,1 0,-1 1,0-1,0 0,-2 4,-12 37,12-40,0 0,1 1,-1-1,1 1,0-1,0 1,1 0,0 0,0 0,0 0,1 0,-1 0,2 0,-1 0,1 0,0 0,0-1,0 1,1 0,0 0,0-1,1 4,0-7,0 1,-1-1,1 0,0 0,0 0,0 0,1 0,-1-1,0 1,1-1,-1 0,1 0,-1 0,1-1,-1 1,1-1,0 0,-1 0,1 0,-1 0,1-1,-1 1,1-1,0 0,-1 0,0 0,1-1,2-1,89-52,-77 42,0-1,-1-1,0-1,-1 0,-1-1,-1 0,0-1,-2-1,5-9,13-33,-2-1,-4-1,8-31,-17 41,2-4,-2 0,-3-2,5-49,-15-63,-2 169,1 1,-1 0,1-1,-1 1,0 0,0-1,0 1,0-1,0 1,0 0,0-1,0 1,-1 0,1-1,0 1,-1 0,1-1,-1 1,0 0,1 0,-1-1,0 1,0 0,1 0,-1 0,0 0,0 0,0 0,0 0,-1 1,1-1,0 0,0 0,0 1,-1-1,1 1,0-1,-1 1,1 0,0-1,-1 1,1 0,-1 0,1 0,0 0,-1 0,1 0,0 1,-1-1,1 0,0 1,-1-1,1 1,0-1,-1 1,1-1,0 1,0 0,0 0,0 0,0 0,0 0,0 0,0 0,-7 10,1 0,1 0,0 1,0-1,1 1,0 1,1-1,1 1,0 0,1 0,0 0,-3 237,10-181,3 0,3-1,4 0,1-1,7 8,-5-11,20 115,-35-108,-4-70,0-1,0 1,1-1,-1 1,0-1,0 1,0-1,0 0,0 0,0 0,0 1,0-1,-1 0,1 0,0-1,0 1,0 0,0 0,0 0,0-1,0 1,0 0,0-1,1 1,-1-1,0 1,0-1,0 1,0-1,0 0,1 1,-1-1,0 0,1 0,-1 0,0 0,-2-2,-13-8</inkml:trace>
  <inkml:trace contextRef="#ctx0" brushRef="#br0" timeOffset="29940.342">3641 1441,'43'5,"34"6,8 1,-1-1,-9-3,-13 2,-13 0,-4-2,-5 2,-5 0,-4-3,-7 4,-2-1,-6-2</inkml:trace>
  <inkml:trace contextRef="#ctx0" brushRef="#br0" timeOffset="30108.347">4459 1836,'5'33,"6"17,7-6,-1-10</inkml:trace>
  <inkml:trace contextRef="#ctx0" brushRef="#br0" timeOffset="30354.371">4516 1525,'0'0</inkml:trace>
  <inkml:trace contextRef="#ctx0" brushRef="#br0" timeOffset="30510.06">4996 1553,'-35'21,"2"2,1 1,0 1,2 2,1 1,-23 30,47-54,1 1,0-1,0 1,0 0,1 1,0-1,0 0,0 1,1 0,0 0,0 0,0 0,1 0,-1 0,2 0,-1 0,1 1,0-1,0 0,0 0,1 1,0-1,0 0,1 0,0 0,0 0,0 0,1-1,0 1,0-1,0 1,1-1,0 1,2 0,0-1,1 1,-1-1,1 0,1-1,-1 1,1-1,-1-1,1 1,0-1,0-1,0 0,1 0,-1 0,1-1,-1 0,1-1,-1 0,1 0,5-2,6 0,1-2,-1 0,0-1,0-1,0-1,-1-1,17-9,58-54,-75 51</inkml:trace>
  <inkml:trace contextRef="#ctx0" brushRef="#br0" timeOffset="30754.648">5306 1045,'-19'219,"9"152,38-168,-28-199,-1 0,1-1,-1 1,1 0,0 0,1 0,-1 0,1-1,-1 1,1 0,0 0,0-1,1 1,-1-1,1 1,0-1,0 1,0-1,0 0,1 0,-1 0,1 0,0-1,-1 1,1-1,1 1,-1-1,0 0,0 0,1-1,-1 1,1-1,0 1,16-4</inkml:trace>
  <inkml:trace contextRef="#ctx0" brushRef="#br0" timeOffset="31156.424">5560 1836,'10'-6,"20"-9,-1-1,0-1,-2-2,0-1,-1 0,-1-2,-1-1,0-3,-21 24,-1 0,0 0,1 0,-1 0,0-1,0 1,0-1,-1 1,1-1,-1 0,1 0,-1 0,0 0,0 0,0 0,0 0,-1 0,1 0,-1 0,0 0,0 0,0-1,0 1,-1 0,1 0,-1 0,0 0,1 0,-1 0,-1 0,1 0,0 0,-1 1,0-1,1 0,-1 1,0-1,0 1,-1 0,1 0,0-1,-1 2,1-1,-1 0,0 0,0 1,-1-1,-4 0,-1 0,1 1,0 0,0 1,0-1,-1 2,1-1,0 1,0 0,0 1,0 0,0 0,0 1,1 0,-1 0,1 1,0 0,-1 0,2 1,-1 0,1 0,-1 0,-3 6,-5 4,1 0,0 1,1 1,1 0,0 1,1 1,1-1,-5 17,12-29,0-1,0 1,1-1,0 1,0 0,1 0,0 0,0 0,0 0,1 0,-1 0,2 0,-1 0,1 0,-1 0,2 0,-1 0,1 0,0 0,0-1,0 1,1-1,0 1,0-1,0 0,1 0,-1 0,3 1,3 1,0 0,0-1,1 0,0 0,0-1,0 0,1-1,0 0,-1-1,1 0,1-1,-1 0,0-1,0 0,1 0,-1-2,0 1,1-1,-1-1,0 0,0-1,1 0,12-4</inkml:trace>
  <inkml:trace contextRef="#ctx0" brushRef="#br0" timeOffset="31544.597">6491 1412,'-16'7,"-7"1,2 1,-1 1,1 1,1 0,0 2,0 1,1 0,1 1,-4 5,20-17,-1-1,1 0,0 1,-1 0,1-1,1 1,-1 0,0 0,1 0,-1 0,1 0,0 1,0-1,0 0,0 1,1-1,0 0,-1 1,1-1,0 1,1-1,-1 0,0 1,1-1,0 0,0 1,0-1,0 0,1 0,-1 0,1 0,-1 0,1 0,0 0,2 1,151 114,-151-115,0 0,-1 1,1-1,-1 1,0 0,0 0,0 0,0 0,-1 1,0-1,0 1,0-1,0 1,-1 0,0 0,0 0,0 0,0 0,-1 0,0 0,0 0,0 0,-1 0,0 0,0 0,0-1,0 1,-1 0,0 0,0-1,0 1,0-1,-1 0,0 0,0 1,-2 1,0-1,-1 1,0-1,1-1,-1 1,-1-1,1 0,-1-1,1 1,-1-1,0-1,0 1,-1-1,1 0,0-1,-1 0,1 0,-1-1,1 1,-1-2,1 1,-1-1,1 0,0-1,-1 1,1-2,0 1,0-1,0 0,-4-3,-8-4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9:15.0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1411 508,'-1'2,"0"0,-1 0,1-1,-1 1,1 0,-1-1,0 1,0-1,0 1,0-1,0 0,0 0,0 0,0 0,0 0,0 0,-1-1,1 1,0-1,0 0,-1 1,1-1,0 0,-1 0,-1-1,1 2,-366 2,172-3,55 27,-111-27,185-6,56 6</inkml:trace>
  <inkml:trace contextRef="#ctx0" brushRef="#br0" timeOffset="6354.885">2850 2653,'-66'1,"-152"-13,149 2,0 3,-1 3,1 3,-16 4,-32-1,-560-2,500 34,98-13,-60 9,67-30,-71 10,-65 9,-18 8,191-37,29 3</inkml:trace>
  <inkml:trace contextRef="#ctx0" brushRef="#br0" timeOffset="7920.365">847 197,'28'344,"1"-131,-18-2,7 228,6-214,8 156,-3 7,-2-159,-28 109,-44-113,45-224,-1 0,1 0,0 0,-1 0,1 0,0 0,-1 0,1 0,0 0,0 0,0 0,0 1,0-1,0 0,0 0,0 0,1 0,-1 0,0 0,1 0,-1 0,1 0,-1 0,1 0,-1 0,1 0,-1 0,1-1,0 1,0 0,0 0,-1-1,1 1,0 0,0-1,1 1,8-6</inkml:trace>
  <inkml:trace contextRef="#ctx0" brushRef="#br0" timeOffset="8320.349">1214 2229,'-145'227,"-4"-11,129-187,-7 9,2 0,1 2,2 1,2 0,2 1,-11 39,14-36,9-27</inkml:trace>
  <inkml:trace contextRef="#ctx0" brushRef="#br0" timeOffset="9136.951">1214 0,'-8'2,"0"0,0 1,0 0,0 1,1-1,-1 1,1 1,0-1,0 1,1 1,-1-1,1 1,1 0,-1 1,1-1,0 1,0 0,1 0,0 1,0-1,1 1,0 0,-1 2,-17 28,-116 170,-33 18,144-195,2 1,2 1,1 1,1 1,-1 6,14-21,1-2</inkml:trace>
  <inkml:trace contextRef="#ctx0" brushRef="#br0" timeOffset="14159.296">57 1298,'10'14,"0"0,0 0,-1 1,-1 0,-1 0,0 1,-1 0,0 0,-2 1,0 0,0 0,-1 7,6 21,-4-24,-1 0,0 0,-2 1,-1 0,-1-1,0 1,-2-1,-1 1,-3 12,-13 123,19-157,0 0,0 0,0-1,0 1,0 0,0 0,0-1,0 1,0 0,0-1,0 1,0 0,0 0,1-1,-1 1,0 0,0 0,0 0,0-1,1 1,-1 0,0 0,0 0,0 0,1-1,-1 1,0 0,0 0,1 0,-1 0,0 0,0 0,1 0,-1 0,0-1,1 1,-1 0,0 0,0 0,1 0,-1 0,0 1,0-1,1 0,-1 0,0 0,0 0,1 0,-1 0,0 0,0 0,1 1,-1-1,0 0,0 0,0 0,1 1,-1-1,0 0,0 0,0 0,0 1,7-13</inkml:trace>
  <inkml:trace contextRef="#ctx0" brushRef="#br0" timeOffset="15143.447">0 1270,'10'-7,"1"0,0 0,0 1,1 0,-1 1,1 0,1 1,-1 0,0 1,1 0,0 1,-1 1,1 0,0 1,0 0,0 1,8 1,-14 0,-1-1,0 1,0 0,1 1,-2 0,1 0,0 0,-1 0,1 1,-1 0,0 0,0 1,0-1,-1 1,0 0,0 0,0 0,0 1,-1 0,0-1,0 1,-1 0,1 0,-1 1,-1-1,1 0,-1 1,0-1,-1 1,1-1,-1 1,-1-1,1 1,-1-1,0 1,0-1,-1 0,0 1,0-1,-1 0,1 0,-1 0,-1-1,1 1,-1-1,0 0,0 0,-1 1,-98 72,25-25,77-52,0-1,0 1,0 0,0-1,0 1,0 0,1 0,-1 0,0 0,0 0,1 0,-1 0,1 0,-1 0,1 0,-1 0,1 0,0 0,-1 1,1-1,0 0,0 0,0 0,0 0,0 1,0-1,0 0,1 0,-1 0,0 0,0 0,1 1,-1-1,1 0,-1 0,1 0,0 0,-1 0,1 0,0 0,0-1,-1 1,1 0,0 0,0-1,0 1,0 0,0-1,0 1,0-1,1 1,59 25,-57-25,18 5,0 0,0 2,-1 1,0 0,-1 2,0 0,-1 1,0 1,-1 1,0 1,-1 0,11 14,-18-15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9:44.7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395 198,'-3'1,"-1"0,1 1,0-1,0 1,0 0,1 0,-1 0,0 0,1 1,0-1,-1 0,1 1,0 0,0 0,0-1,1 1,-1 0,1 0,-1 1,1-1,0 0,0 0,0 3,-5 9,-1 3,1-1,1 1,1 0,0 0,2 1,0-1,1 3,-8 50,2-30,2 0,1 0,3 0,2 40,-1-78,1 1,-1-1,0 0,1 0,0 1,-1-1,1 0,1 0,-1 0,0 0,1 0,-1 0,1 0,0 0,0-1,0 1,0-1,1 1,-1-1,1 0,-1 0,1 0,0 0,0-1,0 1,0-1,0 0,0 1,0-1,0 0,0-1,1 1,-1-1,0 1,0-1,1 0,-1 0,0-1,1 1,-1-1,0 1,0-1,1 0,-1 0,0-1,0 1,17-12,0 0,-1-2,-1 0,0-1,-1-1,-1 0,0-2,-2 1,0-2,-1 0,-1-1,0 0,33-57,-3-2,-3-2,-1-9,-26 30,-32 81,5 12,3 0,0 1,2 1,2 0,1 0,1 0,2 5,1-17,0 1,2 0,1-1,1 1,1 0,1-1,0 0,2 1,1-2,0 1,7 13,17 6,-13-30</inkml:trace>
  <inkml:trace contextRef="#ctx0" brushRef="#br0" timeOffset="605.319">902 848,'32'-48,"91"-162,-123 210,0 0,1 0,-1 1,0-1,1 0,-1 0,1 0,-1 0,0 1,1-1,-1 0,1 0,-1 0,0 0,1 0,-1 0,1 0,-1 0,0 0,1 0,-1 0,1 0,-1-1,0 1,1 0,-1 0,0 0,1 0,-1-1,1 1,-1 0,0 0,0-1,1 1,-1 0,0-1,1 1,-1 0,0-1,0 1,0 0,1-1,-1 1,0 0,0-1,0 1,0-1,0 1,0 0,0-1,0 1,0-1,0 1,0-1,0 1,0 0,0-1,0 1,0-1,0 1,0 0,2 35,-3-30,0 0,0 0,0 0,1 0,0 0,0 1,0-1,0 0,1 0,0 0,0 0,1 0,-1 0,1 0,0 0,0-1,1 1,-1 0,1-1,0 0,0 0,0 0,1 0,0 0,-1-1,1 0,1 0,-1 0,0 0,1 0,-1-1,1 0,0 0,2 1,1-4,0 0,0 0,0 0,-1-1,1-1,0 1,-1-1,0 0,0-1,0 0,0 0,0 0,-1-1,0 0,0 0,0-1,0 1,-1-1,0-1,0 1,-1-1,0 1,0-1,-1-1,3-5,-5 12,0 0,0 0,0 0,-1 0,1 0,0-1,0 1,-1 0,1 0,-1-1,1 1,-1 0,0-1,0 1,1-1,-1 1,0 0,0-1,0 1,0-1,-1 1,1 0,0-1,-1 1,1-1,0 1,-1 0,0 0,1-1,-1 1,0 0,0 0,1 0,-1 0,0-1,0 1,0 1,-1-1,1 0,0 0,0 0,0 1,0-1,-1 0,1 1,0-1,-2 1,-13 5,1 3</inkml:trace>
  <inkml:trace contextRef="#ctx0" brushRef="#br0" timeOffset="854.175">1665 508,'-10'34,"-2"15,0 1</inkml:trace>
  <inkml:trace contextRef="#ctx0" brushRef="#br0" timeOffset="1103.543">1552 227</inkml:trace>
  <inkml:trace contextRef="#ctx0" brushRef="#br0" timeOffset="1419.214">1778 255,'28'-3,"-1"0,1-2,-1 0,0-2,-1-2,1 0,-2-1,1-2,-2 0,1-2,-2-1,0-1,-1 0,0-2,-2-1,0 0,3-21,-23 40,0-1,-1 1,1 0,0-1,-1 1,1 0,0-1,-1 1,1 0,-1 0,1-1,0 1,-1 0,1 0,-1 0,1-1,-1 1,1 0,-1 0,1 0,0 0,-1 0,1 0,-1 0,1 0,-1 0,1 0,-1 0,1 0,-1 1,1-1,-1 0,1 0,0 0,-1 1,1-1,-1 0,1 0,0 1,-1-1,1 0,0 1,-1-1,1 0,0 1,0-1,-1 1,1-1,0 0,0 1,0-1,-1 1,1-1,0 1,0-1,0 1,0-1,0 1,0-1,0 1,0-1,0 1,0-1,0 1,-14 25,1 1,1 0,1 1,1 0,2 1,1 0,1 0,1 0,2 1,1 0,1 0,2-1,3 21,-1-5,2 0,1 0,3-1,4 7,0 5,-12-48,0 0,-1 1,0-1,0 0,-1 1,0-1,0 0,-1 0,0 1,0-1,-1-1,0 1,0 0,-1-1,0 1,-1-1,1 0,-1-1,-1 1,1-1,-1 0,0 0,0-1,-1 1,0-2,0 1,0-1,0 0,-1 0,0-1,1 0,-1 0,0-1,-1 0,1 0,0-1,0 0,-5-1,-80-9,91 8,-1 0,1 0,-1 0,1-1,0 1,0-1,0 1,0-1,0 0,0 0,0 0,0 0,1 0,-1 0,1 0,-1-1,1 1,0 0,0-1,0 1,0-1,1 0,-1 1,1-1,-1 0,1 1,0-1,0 0,0 1,0-1,1 0,-1 1,1-2,4-8,1 0,0 1,1 0,0 0,1 0,0 1,1 0,0 1,0 0,1 0,0 1,1 0,0 1,0 0,0 0,13-3,-12 2,202-109,-191 104</inkml:trace>
  <inkml:trace contextRef="#ctx0" brushRef="#br0" timeOffset="1699.798">2427 481,'-91'113,"88"-110,1 1,-1 0,1 0,1 0,-1 1,0-1,1 0,0 1,0-1,0 0,1 1,-1-1,1 1,0-1,0 1,1-1,0 1,-1-1,1 1,1-1,-1 0,1 1,-1-1,1 0,1 0,-1 0,0 0,1-1,0 1,0 0,1-1,-1 0,1-1,-1 1,1-1,0 1,0-1,0 0,0-1,0 1,1-1,-1 0,1 0,-1 0,0-1,1 1,-1-1,1 0,-1 0,1-1,-1 1,1-1,-1 0,0 0,1-1,-1 1,0-1,0 0,3-2,3-1,-1 0,0 0,-1-1,1-1,-1 1,0-1,-1 0,1-1,-1 0,-1 0,0-1,0 0,24-78,-30 84,1 1,0-1,-1 0,0 1,0-1,0 0,0 1,0-1,0 0,-1 1,1-1,-1 0,1 1,-1-1,0 1,0-1,-1 1,1 0,0-1,-1 1,1 0,-1 0,0 0,0 0,0 0,0 0,0 0,0 1,0-1,-1 1,0-1,-15 0,3 4</inkml:trace>
  <inkml:trace contextRef="#ctx0" brushRef="#br0" timeOffset="19505.892">2850 481,'-16'-3,"16"3,-1 0,0-1,0 1,0 0,0 0,0-1,0 1,0 0,0 0,0 0,0 0,0 0,0 0,0 1,0-1,0 0,0 0,0 1,0-1,0 0,1 1,-1-1,0 1,0 0,0-1,1 1,-1-1,0 1,1 0,-1 0,0-1,1 1,-1 0,1 0,-1 0,1 0,-1-1,1 1,0 1,-22 140,20-128,10-40,33-106,-38 127,0-1,0 0,0 1,1-1,-1 1,1 0,1 0,-1 1,1-1,-1 1,1 0,0 0,1 1,-1-1,1 1,0 1,-1-1,1 1,0 0,1 0,-6 2,0 0,1 0,-1 1,0-1,0 1,0-1,0 1,0-1,1 1,-1 0,0 0,0-1,-1 1,1 0,0 0,0 0,0 0,0 0,-1 0,1 0,-1 0,1 1,-1-1,1 0,-1 0,1 0,-1 1,0-1,0 0,0 0,0 1,0-1,0 0,0 0,0 1,0-1,0 0,-1 0,1 1,0-1,-1 0,0 1,2 20,7-6,2-3</inkml:trace>
  <inkml:trace contextRef="#ctx0" brushRef="#br0" timeOffset="20558.453">3161 452,'-31'76,"-8"67,39-143,0 0,1 0,-1-1,0 1,0 0,1 0,-1 0,0 0,1 0,-1-1,0 1,0 0,1 0,-1 0,0 0,1 0,-1 0,0 0,1 0,-1 0,0 0,1 0,-1 0,0 0,1 1,-1-1,0 0,0 0,1 0,-1 0,0 0,1 1,-1-1,0 0,0 0,0 1,1-1,-1 0,0 0,0 1,0-1,1 0,-1 0,0 1,0-1,0 0,0 1,0-1,0 0,0 1,0-1,17-28,-17 27,105-154,-104 153,0 0,0 0,0 0,1 1,-1-1,1 0,0 1,-1-1,1 1,0 0,0-1,0 1,0 0,0 0,0 0,0 1,0-1,0 0,0 1,1-1,-1 1,0 0,0 0,1 0,-1 0,0 0,0 0,0 1,1-1,-1 1,0-1,0 1,0 0,0 0,0 0,0 0,0 0,0 1,0-1,-1 0,1 1,0-1,-1 1,1 0,-1-1,0 1,1 0,-1 0,0 0,0 0,0 0,-1 0,1 0,0 1,-1-1,1 0,-1 0,0 1,12 121,-12-123,0-1,0 1,1 0,-1-1,0 1,0-1,0 1,0-1,0 1,1-1,-1 0,0 1,1-1,-1 1,0-1,0 1,1-1,-1 0,1 1,-1-1,0 0,1 1,-1-1,1 0,-1 0,1 1,-1-1,1 0,-1 0,1 0,-1 0,1 0,-1 0,1 0,-1 0,1 0,-1 0,1 0,-1 0,1 0,-1 0,1 0,-1 0,1 0,-1-1,1 1,-1 0,1 0,-1-1,1 1,-1 0,0-1,1 1,-1 0,1-1,-1 1,0-1,0 1,1 0,-1-1,0 1,0-1,31-30,-27 26,23-26,-21 23,0-1,1 1,0 0,0 1,1 0,0 0,0 1,1-1,-1 2,10-5,-16 9,0 0,0 1,0-1,0 1,-1-1,1 1,0 0,0-1,0 1,0 0,0 1,0-1,0 0,0 0,0 1,0-1,0 1,-1 0,1-1,0 1,0 0,-1 0,1 0,0 0,-1 1,1-1,-1 0,0 1,1-1,-1 1,0-1,0 1,0-1,0 1,0 0,0 0,0-1,-1 2,17 82,-13-49,1-16</inkml:trace>
  <inkml:trace contextRef="#ctx0" brushRef="#br0" timeOffset="22175.786">4487 452,'-10'-1,"-1"1,0 0,0 1,0 0,1 1,-1 0,1 1,-1 0,1 1,0 0,0 0,0 1,1 0,0 1,0 0,0 1,1-1,0 2,0-1,0 1,1 0,1 1,-1 0,1 0,1 0,0 0,-3 9,7-12,1-1,-1 1,1 0,1 0,-1 0,1 0,0 0,1 0,-1-1,1 1,0-1,0 1,1-1,0 0,0 1,0-1,0-1,1 1,0-1,0 1,0-1,1 0,-1 0,1-1,0 1,0-1,0 0,0-1,1 1,-1-1,1 0,0 0,-1-1,1 0,0 0,0 0,0-1,0 1,-1-1,1-1,0 1,0-1,0 0,0-1,-1 1,1-1,0 0,-1 0,0-1,1 0,-1 0,4-3,97-131,12-97,-109 210,-1-1,-2 1,0-1,-2-1,-1 1,-1-1,-1 1,-1-1,-2-15,2 38,0-1,0 1,1 0,-2 0,1 0,0-1,-1 1,1 0,-1 0,0 0,0 0,0 0,-1 0,1 0,-1 1,1-1,-1 0,0 1,0-1,0 1,-1-1,1 1,0 0,-1 0,1 0,-1 1,0-1,0 1,0-1,1 1,-1 0,0 0,-1 0,1 0,0 1,0-1,0 1,0 0,-1 0,1 0,0 0,0 0,0 1,0 0,0-1,0 1,-1 0,2 1,-3 0,-7 6,0 2,0-1,1 2,1-1,0 1,0 1,1 0,0 0,1 1,1 0,0 1,1-1,0 1,1 0,0 1,2-1,0 1,-1 4,4-10,-1 1,1-1,1 1,-1-1,2 1,-1-1,1 0,1 1,0-1,0 0,1-1,0 1,0 0,1-1,0 0,0 0,1-1,0 1,6 4,9 8,0 0,1-2,0-1,2-1,0 0,2-2,4 2,0-2,2-1,-1-2,2-1,9 1,-1-14,-30-6</inkml:trace>
  <inkml:trace contextRef="#ctx0" brushRef="#br0" timeOffset="22437.305">5136 395,'-5'34,"4"15,1 5,1-7</inkml:trace>
  <inkml:trace contextRef="#ctx0" brushRef="#br0" timeOffset="22691.037">5136 141,'-5'5,"-1"7,0 0</inkml:trace>
  <inkml:trace contextRef="#ctx0" brushRef="#br0" timeOffset="23073.896">5559 282,'-119'67,"117"-67,1 1,-1 0,1 0,-1 0,1 0,0 0,0 0,0 1,0-1,0 0,0 1,0-1,0 0,0 1,0-1,1 1,-1-1,1 1,-1 0,1-1,0 1,-1 0,1-1,0 1,0 0,0-1,0 1,0 0,1-1,-1 1,1-1,-1 1,1 0,-1-1,1 1,0-1,0 1,-1-1,1 0,0 1,0-1,1 0,-1 0,0 0,0 1,1-1,-1 0,0-1,1 1,-1 0,1 0,30 20,-27-20,0 1,-1-1,1 1,-1 0,0 0,0 1,1 0,-1-1,-1 1,1 0,0 1,-1-1,0 1,0-1,0 1,0 0,0 0,-1 0,0 1,0-1,0 1,0-1,-1 1,0-1,0 1,0 0,0 0,-1 0,1-1,-2 1,1 0,0 0,-1 0,0-1,0 1,-1 2,-1-2,-1 0,1 0,-1 0,-1 0,1-1,-1 1,0-1,1 0,-2-1,1 1,0-1,-1 0,0-1,1 1,-1-1,0 0,0 0,0-1,-1 0,1 0,0-1,0 1,-1-1,1-1,0 1,-1-1,-2-1,-21-25,22 9</inkml:trace>
  <inkml:trace contextRef="#ctx0" brushRef="#br0" timeOffset="23506.863">5926 1,'-4'6,"1"1,-1 1,1-1,0 0,1 1,-1-1,2 1,-1 0,1 0,0 0,1-1,-1 1,2 0,-1 0,1 0,0 0,1 1,2 13,2 11,0-1,-2 1,-2-1,-1 1,-1 0,-2 0,-6 31,-27 48,46-132,-1 7</inkml:trace>
  <inkml:trace contextRef="#ctx0" brushRef="#br0" timeOffset="23955.904">6237 57,'-210'250,"207"-247,0-1,0 1,0-1,1 1,-1 0,1 0,0 0,0 1,0-1,0 0,1 1,-1 0,1-1,0 1,0-1,0 1,0 0,1 0,0 0,-1-1,2 1,-1 0,0 0,1 0,-1-1,1 1,0 0,0 0,1-1,-1 1,1-1,0 1,0-1,0 0,0 0,0 0,1 0,-1 0,3 1,161 86,-163-85,0 0,0 0,0-1,-1 2,1-1,-1 0,-1 0,1 1,-1-1,0 1,0-1,-1 1,1-1,-1 1,0 1,0 17</inkml:trace>
  <inkml:trace contextRef="#ctx0" brushRef="#br0" timeOffset="26212.226">0 1215,'191'-19,"163"8,-164-15,83 13,-164 1,1 5,0 4,28 6,16-1,-104-2,158 12,-142-3,0-3,0-2,54-5,-54 0,172-27,359 27,753 1,-1119-28,-62 17,85-18,-198 21,-1 2,1 3,48 3,-65 1,159-29,28-1,-85 18,-76 1,1 3,0 2,0 4,31 5,22-2,78-2,-173 0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5:56.546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  <inkml:brush xml:id="br1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7344 2936,'-167'228,"-10"13,165-224</inkml:trace>
  <inkml:trace contextRef="#ctx0" brushRef="#br0" timeOffset="300.108">7005 2907,'170'342,"-91"-208,-61-116,-2-6</inkml:trace>
  <inkml:trace contextRef="#ctx0" brushRef="#br0" timeOffset="556.323">7795 2540,'-24'34,"-7"16,0-1</inkml:trace>
  <inkml:trace contextRef="#ctx0" brushRef="#br1" timeOffset="-8899.46">1502 1468,'-14'-6,"6"0,-1 1,0 0,0 0,-1 1,1 0,-1 1,0 0,0 1,0 0,0 0,0 1,-1 1,1-1,0 2,-1-1,1 2,0-1,-10 4,-40 20,0 3,2 3,1 2,2 3,1 2,-28 27,-74 50,16-5,93-67,2 3,2 1,3 2,1 3,2 4,2 2,3 2,2 0,4 2,-2 11,18-47,-54 144,51-119,0-3,1 0,3 1,2 0,0 46,-9 85,9-141,2 1,2 0,2 0,1 0,3 6,-1 36,15 144,4-142,3-2,3 0,5-2,38 71,22 48,-55-129,-22-40,1 0,1-1,2-1,0-1,21 21,212 226,-75-138,11-41,-9-11,20-24,55-2,-85-23,-127-26,199 22,-22-5,-14-42,20-14,56-46,-253 67,200-78,59-69,-34 14,-144 49,109-124,-134 104,-68 91,-1 0,0-1,-2-1,0 0,7-22,-11 26,94-193,-37 58,-35 18,-14-72,9 66,-25-308,-1 412,2 22,-1 1,-1 0,-1-1,-1 1,0 0,-1 0,0 0,-1 0,-1 0,-5-10,-77-199,77 206,-5-11,-2 0,-1 1,-2 0,0 2,-14-13,-38-59,-61-77,80 115,-3 1,-3 3,-49-36,35 30,-66-43,-75-11,59 52,75 38,-169-47,125 46,6 5,-23-5,-11 0,-18 10,28-8,-225 26,223 26,124-22,0 1,0 1,1 1,0 1,0 0,1 1,0 2,0-1,0 3,-25 13,42-25,-1 0,1 0,0 0,0 0,-1 0,1 0,0 1,0-1,0 1,1-1,-1 1,0-1,0 1,1-1,-1 1,1-1,-1 1,1 0,0-1,0 1,0 0,0-1,0 1,0 0,0 0,0-1,1 1,-1-1,1 1,-1 0,1-1,-1 1,1-1,0 1,0-1,0 1,0-1,0 0,0 1,0-1,1 0,-1 0,0 0,1 0,-1 0,0 0,1 0,-1-1,1 1,0 0,-1-1,18 12</inkml:trace>
  <inkml:trace contextRef="#ctx0" brushRef="#br0" timeOffset="-5283.904">2038 311,'11'138,"-1"-71,-3 0,-3 0,-2 0,-6 32,2 18,3 185,23-150,9 16,-5 29,-29 368,29-368,-27 57,23-157,-19-87,-1 2,0-1,-1 0,-1 1,0-1,0 1,-1 0,-1-1,0 1,0 0,-2 7,-3-3,2 1,-1 0,2 0,0-1,1 1,1 0,1 0,0 0,1 0,4 13,1 1,-1 1,-2 0,-1 0,-1 1,-2-1,-1 1,-2 3,3-36</inkml:trace>
  <inkml:trace contextRef="#ctx0" brushRef="#br0" timeOffset="-2611.487">2291 3387,'57'-17,"142"-6,56 5,-75-7,177-6,-54 31,-98-27,-26 16,-103 1,0 4,0 3,22 4,-40 0,112-29,27 17,-142 3,0 2,1 3,-1 2,23 4,131-6,-40-24,311 26,-226 2,-226 4,-4 1</inkml:trace>
  <inkml:trace contextRef="#ctx0" brushRef="#br0" timeOffset="1867.349">1079 254,'-4'2,"1"0,-1-1,1 1,0 1,0-1,0 0,0 1,1-1,-1 1,0 0,1 0,0 0,0 0,0 0,0 1,0-1,1 1,0-1,-1 1,1-1,0 1,1 0,-1-1,1 1,-1 0,1 1,-3 18,0 0,1-1,2 1,0 0,1 0,1 0,4 14,-6-35,0 0,0 0,0 0,1 0,-1 0,0 0,1 0,-1 0,1 0,0 0,0 0,0 0,0-1,0 1,0 0,0-1,0 1,1-1,-1 1,1-1,-1 1,1-1,-1 0,1 0,0 0,0 0,-1 0,1 0,0-1,0 1,0 0,0-1,0 0,0 1,0-1,0 0,0 0,0 0,0 0,0 0,0-1,0 1,0-1,0 1,0-1,0 0,0 1,-1-1,1 0,0 0,0-1,-1 1,1 0,-1 0,1-1,-1 1,0-1,1 0,109-194,-68 138,-41 58,-1 0,0 0,1 0,-1 1,1-1,-1 0,0 1,0-1,1 1,-1-1,0 1,0 0,0-1,1 1,-1 0,0 0,0 0,0 0,0 0,-1 0,1 0,0 0,0 0,-1 1,1-1,0 0,-1 0,1 1,-1-1,0 0,1 1,-1-1,0 0,0 1,0-1,0 1,20 218,-11-166,-3 1,-2 0,-2 1,-3-1,-3 9,-25 32,28-93,-1 0,1-1,0 1,-1-1,0 1,0-1,1 1,-1-1,-1 0,1 0,0 0,0 0,-1-1,1 1,-1 0,0-1,1 0,-1 0,0 0,0 0,0 0,0 0,0-1,0 1,0-1,0 0,0 0,0 0,0 0,0-1,0 1,-2-3,1 1,0-1,0 1,0-1,0 0,1-1,-1 1,1-1,0 0,0 1,0-1,0 0,1-1,0 1,-1 0,2-1,-1 0,0 1,1-1,0 0,0 1,1-1,-1 0,1-5,-3-15</inkml:trace>
  <inkml:trace contextRef="#ctx0" brushRef="#br0" timeOffset="2202.913">1586 1,'-4'9,"-8"9,0 5,-4 0,2-1,2 2,-1-3,1-1,8-4,5-4</inkml:trace>
  <inkml:trace contextRef="#ctx0" brushRef="#br1" timeOffset="8526.474">3224 1920,'-3'19,"0"1,-1-1,-1 1,0-1,-2-1,0 1,-1-1,-1 0,-1-1,-3 4,-17 36,7-11,23-40</inkml:trace>
  <inkml:trace contextRef="#ctx0" brushRef="#br1" timeOffset="10786.035">3308 1920,'-1'7,"0"0,1 0,0 1,0-1,1 0,0 1,0-1,1 0,-1 0,2 0,-1 0,1 0,0-1,0 1,1-1,0 0,0 0,0 0,1 0,0-1,0 0,1 0,5 4,-3-4,-2-2,0 1,0-1,-1 1,1 0,-1 0,0 1,0 0,-1 0,1 0,-1 0,0 0,0 1,-1 0,3 4,-7-5,0-1,0 1,0-1,0 1,-1-1,1 0,-1 0,0 0,0 0,-1 0,1 0,-1-1,0 1,0-1,0 0,0 1,-1-2,1 1,-1 0,0-1,-2 2,-7 7,-89 86,98-96,0 0,-1-1,1 1,0-1,0 0,0 0,0-1,0 1,0-1,0 0,0 0,0 0,0-1,0 1,0-1,1 0,-1 0,0-1,1 1,0 0,0-1,0 0,0 0,-1-1,-11-7,-47-30,46 27</inkml:trace>
  <inkml:trace contextRef="#ctx0" brushRef="#br1" timeOffset="12021.55">3562 1976,'165'-55,"-2"-8,17-16,11-13,3 7,148-40,-312 115,60-8,-89 18,0 1,1-1,-1 1,0-1,0 1,0-1,1 1,-1 0,0 0,0-1,0 1,0 0,0 0,-1 0,1 0,0 0,0 0,-1 1,1-1,0 0,-1 0,1 0,-1 1,0-1,1 0,-1 1,0-1,0 0,0 0,0 1,0-1,0 0,0 1,0-1,0 0,-1 1,1-1,0 0,-1 1,-19 52,19-51,-95 165,94-165,0-1,1 1,-1 0,1 0,0 0,-1 1,2-1,-1 0,0 0,1 0,-1 1,1-1,0 0,0 1,0-1,0 0,1 1,0-1,-1 0,1 0,0 0,0 1,1-1,-1 0,1 0,0-1,-1 1,1 0,0-1,1 1,-1-1,0 1,1-1,-1 0,1 0,0 0,0 0,-1-1,1 1,0-1,1 0,-1 0,0 0,0 0,0 0,1-1,-1 1,0-1,1 0,-1 0,142-27,-72 8,156 7,-193 12,-12 0</inkml:trace>
  <inkml:trace contextRef="#ctx0" brushRef="#br1" timeOffset="15494.471">5650 1384,'1'285,"23"-156,-20-195,-2 33,2 0,1 1,1 0,2 0,1 0,2 1,1 1,1 0,2 0,5-6,0-7,-17 33,1 0,0 1,0 0,1 0,0 0,1 1,0 0,0 0,1 0,0 1,2-2,-8 8,-1 1,1-1,0 1,-1-1,1 1,0 0,-1-1,1 1,0 0,-1 0,1-1,0 1,0 0,-1 0,1 0,0 0,0 0,0 0,-1 0,1 0,0 0,0 1,-1-1,1 0,0 0,-1 1,1-1,0 0,-1 1,1-1,0 1,-1-1,1 1,-1-1,1 1,-1-1,1 1,-1-1,1 1,-1 0,1-1,-1 1,0 0,1-1,-1 1,0 0,0 0,0-1,0 1,1 0,-1 0,0 0,6 43,-6-43,17 117,-12-93</inkml:trace>
  <inkml:trace contextRef="#ctx0" brushRef="#br1" timeOffset="15810.012">6300 820,'-5'9,"-1"13,-5 3,-1 2,3 1,-3-5,1 0,2 0,3-4</inkml:trace>
  <inkml:trace contextRef="#ctx0" brushRef="#br1" timeOffset="17474.298">6525 1384,'-11'2,"0"0,0 1,0 0,0 1,1 1,-1-1,1 1,0 1,1 0,-1 1,1-1,0 2,1-1,0 1,0 0,1 1,0 0,0 0,1 1,0 0,1 0,0 0,1 0,0 1,0 0,1 2,1-10,1 0,-1 0,1 0,0 0,0 1,1-1,-1 0,1 0,-1 1,1-1,0 0,0 0,1 1,-1-1,1 0,-1 0,1 1,0-1,0 0,1 0,-1 0,1 0,-1 0,1-1,0 1,0 0,0-1,0 1,0-1,1 0,-1 0,1 0,0 0,-1 0,1 0,0-1,0 0,0 1,0-1,0 0,1 0,-1-1,0 1,0-1,1 1,1-1,10-5,0 0,-1-2,0 1,-1-2,1 0,-1 0,-1-1,0-1,0 0,-1 0,0-2,-1 1,0-1,0-1,3-7,-1 5,3-3,0-1,-1 0,-1-2,-1 1,-1-1,0-1,-2 0,-1-1,0 1,-2-2,0 1,-2-1,-1 1,0-15,-2 28,0 0,-1-1,-1 1,0 0,0-1,-1 1,0 0,0 0,-2 0,1 0,-1 1,0-1,-1 1,0 0,-1 1,0-1,0 1,0 0,-1 0,-1 1,0-1,5 6,0 1,0-1,0 1,0 0,0 0,0 0,0 0,0 1,0-1,0 1,-1 0,1-1,0 2,0-1,0 0,-1 1,1-1,0 1,0 0,0 0,0 0,0 0,0 1,0-1,1 1,-1 0,1 0,-1 0,1 0,-1 0,1 0,0 1,-2 2,-57 93,59-90,0 0,1 0,-1 0,1 0,1 0,0 0,0 0,1 0,-1 0,2 0,-1 0,1 0,1 0,-1-1,1 1,0-1,1 0,0 0,0 0,1 0,3 4,122 124,-22-38,-91-78,-2-3</inkml:trace>
  <inkml:trace contextRef="#ctx0" brushRef="#br1" timeOffset="20025.117">6977 1299,'5'7,"-1"0,-1 1,1-1,-2 1,1 0,-1 0,0 0,0 1,-1-1,0 0,-1 1,1-1,-2 0,0 4,2 3,-1 26,0-30,0-29,-2-11,3-1,0 1,2 0,1 0,1 0,9-26,28-75,-42 129,0 0,1 0,-1 0,1 0,-1 0,1 0,-1 0,1-1,0 2,-1-1,1 0,0 0,0 0,0 0,-1 0,1 0,0 1,0-1,0 1,0-1,1 0,-1 1,0 0,0-1,0 1,0 0,0-1,1 1,-1 0,0 0,0 0,0 0,1 0,-1 0,0 0,0 1,0-1,0 0,1 1,-1-1,0 1,0-1,0 1,0-1,0 1,0 0,0-1,0 1,0 0,34 52,-26-25,-2-2</inkml:trace>
  <inkml:trace contextRef="#ctx0" brushRef="#br1" timeOffset="20408.108">7513 650,'-10'24,"-3"13,1 4,-2 1,0-7</inkml:trace>
  <inkml:trace contextRef="#ctx0" brushRef="#br1" timeOffset="21276.231">7710 1045,'-3'-1,"0"1,0 0,0 0,0 0,-1 0,1 0,0 1,0 0,0-1,0 1,0 0,0 0,1 1,-1-1,0 0,0 1,1 0,-1 0,1 0,-1 0,1 0,0 0,0 1,0-1,0 0,1 1,-2 2,-4 1,1 1,0 0,1 0,-1 0,1 1,1-1,0 1,0 0,0 1,1-1,0 1,1-1,0 1,0 0,1 0,0 0,0 0,1 0,0 0,1 0,1 3,-2-10,1-1,0 1,0 0,0-1,0 1,0 0,1-1,-1 0,0 1,1-1,-1 0,1 0,-1 1,1-1,-1 0,1-1,0 1,0 0,-1 0,1-1,0 1,0-1,0 0,0 1,0-1,0 0,0 0,-1 0,1 0,0-1,0 1,0 0,0-1,0 1,0-1,-1 0,1 0,0 1,1-2,67-39,-50 26,0-1,-1-2,-1 1,0-2,-2-1,0 0,-1-1,-1 0,-2-1,0-1,4-11,-7 14,7-13,-1-1,-3 0,0 0,-3-1,4-25,-1-2,2-58,-14 118,0 0,-1-1,1 1,0 0,-1-1,1 1,-1 0,0-1,0 1,0 0,0 0,0 0,0 0,-1 0,1 0,-1 0,1 0,-1 0,0 1,0-1,0 1,1-1,-1 1,-1 0,1 0,0 0,0 0,0 0,-1 0,1 0,0 1,-1-1,1 1,0 0,-1 0,1 0,-1 0,1 0,0 0,-1 1,-1 0,-3 1,0 0,-1 0,1 1,0 0,0 1,1-1,-1 1,1 1,0-1,0 1,0 0,-4 6,3-2,0 0,0 1,1 0,0 0,1 0,0 1,0 0,1 0,1 0,0 0,1 1,0-1,0 1,1 0,1-1,0 1,1 0,0-1,0 1,2-1,-1 1,1-1,1 0,0 0,1 0,0 0,4 5,14 19,2 0,2-2,1-1,1-1,2-1,1-2,11 7,-24-22</inkml:trace>
  <inkml:trace contextRef="#ctx0" brushRef="#br1" timeOffset="21724.786">8444 621,'-20'26,"1"1,1 1,1 0,1 1,2 1,1 1,-6 23,17-48,1 1,0 0,0-1,0 1,1 0,0 0,0 0,1-1,0 1,0 0,1-1,-1 1,1-1,1 1,-1-1,1 0,0 0,1 0,-1 0,1-1,0 1,1-1,-1 0,1 0,0-1,0 0,1 1,-1-2,1 1,0-1,0 1,0-2,0 1,1-1,-1 0,1 0,-1 0,1-1,0 0,-1-1,1 1,0-2,4 1,6-8,0 0,-1-1,-1-1,1 0,-1-2,-1 1,0-2,-1 0,0 0,-1-1,-1-1,0 0,-1 0,-1-1,0 0,-1-1,-1 0,1-4,2-2,-2-1,0 0,-2 0,0 0,-2-1,0 1,-2-1,-1 0,-1-12,0 33,0 1,0-1,-1 1,1-1,-1 1,0 0,0-1,0 1,0 0,0 0,-1 0,1 0,-1 0,0 0,0 0,0 0,0 1,-1-1,1 1,-1 0,1 0,-1-1,0 2,0-1,0 0,0 1,0-1,0 1,0 0,-1 0,1 0,0 0,-1 1,1-1,0 1,-1 0,1 0,-1 0,1 0,0 1,-1 0,1-1,0 1,-1 0,1 0,0 1,-83 41,61-28</inkml:trace>
  <inkml:trace contextRef="#ctx0" brushRef="#br1" timeOffset="22047.029">8387 848,'25'-15,"11"-4,6 1,0 3,-2 5,-4 3,-2 4,-8 6,-2 4,-2-1,1-5,1-3,-4-1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6:44.5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1 285,'1'1,"0"1,0-1,1 0,-1 0,1 0,-1 0,1 0,-1-1,1 1,-1 0,1-1,0 1,-1-1,1 1,0-1,0 0,-1 0,1 1,0-1,0-1,-1 1,1 0,0 0,0-1,-1 1,1-1,0 1,-1-1,1 0,-1 0,1 1,0-2,4 1,22-9,0 0,0-2,-1-2,-1 0,0-2,-1 0,0-2,-2-1,20-20,-15 16,97-69,-124 91,1 0,-1 0,1 1,-1-1,0 0,1 1,-1 0,1-1,-1 1,1 0,-1 0,1-1,0 1,-1 1,1-1,-1 0,1 0,-1 0,1 1,-1-1,1 1,-1-1,0 1,1 0,-1-1,0 1,1 0,-1 0,0 0,0 0,0 0,0 0,0 0,0 1,0-1,0 0,0 1,0-1,-1 0,1 1,0-1,-1 2,19 69,-18-61,73 193,-46-148,-34-65,-10 4,0 0,0 1,0 1,0 0,-1 1,1 1,-1 0,1 1,-14 3,-5-3,-276 2,287-2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7:01.437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451 85,'-3'-6,"0"1,1 0,-2 0,1 0,-1 0,1 0,-1 1,0-1,-1 1,1 0,-1 1,0-1,0 1,0 0,0 0,-1 0,1 1,-1 0,0 0,1 0,-1 1,0 0,0 0,0 0,0 1,0 0,0 0,-2 1,-7 0,-1 1,1 0,0 1,0 1,0 0,0 1,1 1,0 0,0 1,1 0,-1 1,1 1,1 0,-8 8,12-8,2 0,-1 0,1 1,1 0,-1 0,2 0,-1 1,2-1,-1 1,2 0,-3 11,-8 25,9-33,1 0,0 0,1 0,0 1,1-1,1 0,0 1,1-1,1 0,0 1,1-1,0 0,1-1,1 1,5 10,-7-14,1-1,0 0,0-1,1 1,0-1,0 0,1 0,0 0,0-1,1 0,0 0,0-1,7 5,-6-5,0 0,0-1,0 0,1 0,0-1,-1 0,2-1,-1 0,0 0,1-1,-1 0,1 0,-1-1,1-1,0 0,0 0,-1-1,1 0,4-1,6-3,0-2,0 0,-1-1,0-1,0-1,-1 0,0-2,3-3,-18 12,0 1,-1-1,0 1,1-1,-1 0,0 0,0 0,0 0,-1-1,1 1,-1 0,0-1,0 1,0-1,0 1,0-1,-1 0,0 1,0-1,0 1,0-1,0 0,-1 1,1-1,-1 1,0-1,0 1,-1-1,1 1,-1 0,1-1,-1 1,0 0,0 0,-1 0,1 1,-1-2,-4-4,0-1,-1 1,0 0,-1 1,1 0,-1 0,-1 1,1 0,-1 1,0 0,-10-3,-52-5,425 15,-354-2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7:41.447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1170,'14'-35,"194"-199,-40 42,-37 59,64-88,-84 98,-22-3,-31 28,-58 97,0 1,-1-1,1 1,-1-1,1 1,0-1,-1 1,1-1,-1 1,1 0,-1-1,1 1,-1 0,0-1,1 1,-1 0,1 0,-1 0,0-1,1 1,-1 0,1 0,-1 0,0 0,1 0,-1 0,0 0,1 0,-1 0,1 1,-1-1,0 0,1 0,-1 1,1-1,-1 0,1 0,-1 1,1-1,-1 1,1-1,-1 0,1 1,-1-1,1 1,0-1,-1 1,1 0,0-1,-1 1,1-1,0 1,0 0,-5 2,-76 32,72-33,0-1,0 0,0-1,0 0,0 0,0-1,0 0,0-1,0 0,1 0,-1-1,-3-1,-13-3,25 6,-1 1,1-1,-1 1,1 0,-1-1,0 1,1 0,-1 0,0-1,1 1,-1 0,0 0,1 0,-1 0,0 0,1 0,-1 0,0 0,1 0,-1 0,0 0,1 0,-1 1,0-1,1 0,-1 0,0 1,1-1,-1 0,1 1,-1-1,0 1,1-1,-1 1,1-1,-1 1,1-1,0 1,-1-1,1 1,0 0,-1-1,1 1,0 0,0-1,-1 1,1 0,0-1,0 1,0 0,0-1,0 1,0 0,0-1,0 1,0 0,0-1,1 1,-1 0,0-1,0 1,1 0,-1-1,0 1,1 0,23 46,-21-43,112 162,-52-11,-40-202,-17 5,-1-1,-2 1,-2-1,-4-33,1-6,2 70</inkml:trace>
  <inkml:trace contextRef="#ctx0" brushRef="#br0" timeOffset="838.873">1214 407,'-21'107,"18"-78,1 1,1 0,2-1,1 1,1-1,7 28,-2-12,-4-111,-4 43,1-1,1 1,1 0,1 0,1 1,1-1,1 1,1 0,1 0,0 1,2 1,1-1,-3 5,23-32,-31 47,-1 0,1 1,0-1,0 0,0 1,0-1,0 1,0 0,0-1,0 1,0 0,0-1,0 1,0 0,0 0,0 0,0 0,0 0,0 0,0 0,0 0,0 0,0 1,0-1,0 0,0 1,0-1,0 1,0-1,0 1,0-1,0 1,-1 0,1-1,0 1,0 0,-1 0,1-1,0 1,-1 0,1 0,-1 0,1 0,-1 0,0 0,1 0,-1 0,0 0,44 118,-42-99</inkml:trace>
  <inkml:trace contextRef="#ctx0" brushRef="#br0" timeOffset="1198.74">1751 153,'-5'10,"-6"7,-6 7,-1 3,-1-3,2 0,-1-5,3 0,4-4</inkml:trace>
  <inkml:trace contextRef="#ctx0" brushRef="#br0" timeOffset="2147.805">1187 238,'54'-27,"-43"22,0 0,0 1,1 0,0 1,-1 1,1 0,0 0,1 1,-1 0,0 1,4 1,56-4,-71 3,-1 0,1-1,-1 1,1 0,-1 0,1 0,-1 0,1-1,-1 1,1 0,-1-1,1 1,-1 0,0-1,1 1,-1 0,0-1,1 1,-1-1,0 1,1-1,-1 1,0-1,0 1,1-1,-1 1,0-1,0 1,0-1,0 1,0-1,0 1,0-1,0 1,0-1,0 1,0-1,0 0,0 1,0-1,0 1,-1-1,1 1,0-1,0 1,-1-1,1 1,0 0,-1-1,1 1,0-1,-1 1,1 0,-1-1,1 1,0 0,-1-1,1 1,-1 0,0-1,-31-30,28 27,-28-30,17 17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7:58.8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64,'-21'80,"14"264,-18-239,22-95</inkml:trace>
  <inkml:trace contextRef="#ctx0" brushRef="#br0" timeOffset="483.474">1 64,'46'-27,"-24"19,1 1,0 1,0 1,1 1,-1 1,1 1,0 1,-1 1,1 1,8 2,36-1,231-2,-299 0,1-1,-1 1,1 0,0-1,-1 1,1 0,0-1,-1 1,1 0,0 0,0 0,-1 0,1 0,0 0,0 0,-1 0,1 0,0 0,0 0,-1 0,1 0,0 1,-1-1,1 0,0 0,-1 1,1-1,0 1,-1-1,1 0,-1 1,1-1,-1 1,1 0,-1-1,1 1,-1-1,1 1,-1 0,0-1,1 1,-1 0,0-1,0 1,1 0,-1 0,0-1,0 1,0 0,0-1,0 1,0 0,0 0,0-1,0 1,-1 0,1 0,0-1,0 1,-1 0,1-1,-1 2,-5 9</inkml:trace>
  <inkml:trace contextRef="#ctx0" brushRef="#br0" timeOffset="949.246">1 600,'7'4,"0"0,0 0,1-1,-1 0,1 0,0-1,0 0,0 0,0-1,0 0,0-1,0 1,1-2,4 0,3 2,214-19,-5 6,-202 8,-5-2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00.5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28,'140'-16,"2"6,114 8,-173 2,-58 0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01.1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1,'5'0,"11"0,8 0,4 0,2 0,2 0,-1 0,-1 0,0 0,-1 0,0 0,0 0,-1 0,-4 0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01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1,'9'5,"14"1,6 1,4-7,1-3,0-1,-2 0,-1 1,-1 1,-1 0,-5 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5:28.7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678 187,'-13'39,"1"0,1 0,3 1,1 1,0 37,-11 67,-6-1,-36 112,52-236,5-39,3 1</inkml:trace>
  <inkml:trace contextRef="#ctx0" brushRef="#br0" timeOffset="314.927">170 158,'195'-6,"-1"-10,173-36,-216 29,-128 18</inkml:trace>
  <inkml:trace contextRef="#ctx0" brushRef="#br0" timeOffset="752.599">1242 554,'-27'15,"1"2,0 1,1 1,1 1,1 1,0 1,2 0,-1 4,19-24,1 1,-1 0,0 0,1 1,0-1,-1 0,1 1,1-1,-1 1,0 0,1-1,0 1,0 0,0 0,0 0,1 0,-1 0,1 0,0 0,0 0,1 0,-1 0,1 0,0 0,0 0,0 0,0 0,1-1,0 1,-1 0,1-1,1 0,-1 1,0-1,1 0,0 0,0 0,0 0,0-1,0 1,0-1,1 0,2 2,5-2,0-1,1 0,-1 0,0-1,0-1,0 0,0 0,0-1,0-1,0 0,0 0,-1-1,1 0,-1-1,0 0,-1-1,1 0,-1 0,0-1,-1-1,1 1,-1-1,-1 0,0-1,0 0,0 0,-1-1,-1 1,0-1,0 0,0-2,0-2,0 0,-1 0,-1 0,0 0,0-1,-2 0,0 1,0-1,-2 1,-1-15,1 25,0 0,0-1,0 1,0 0,-1 0,0 1,0-1,0 0,0 0,0 1,-1-1,0 1,0 0,0 0,0 0,0 0,0 1,-1-1,1 1,-1 0,0 0,0 0,1 0,-1 1,-1-1,1 1,0 0,-2 0,-18-3</inkml:trace>
  <inkml:trace contextRef="#ctx0" brushRef="#br0" timeOffset="1267.14">1666 582,'-7'8,"-8"7,1 0,1 1,1 0,0 1,1 0,1 1,0 0,2 1,0-1,1 2,-3 12,10-29,-1 0,1 0,-1 0,1 0,0 0,0 0,0 0,1 1,-1-1,1 0,0 0,-1 0,1-1,1 1,-1 0,0 0,1 0,-1-1,1 1,0-1,0 1,0-1,0 0,0 0,1 0,-1 0,0 0,1 0,0-1,-1 1,1-1,0 0,0 1,0-1,0-1,0 1,0 0,0-1,0 0,0 1,0-1,3-1,14-1,-1-1,1-1,-1-1,1-1,-2-1,1 0,-1-2,0 0,0-1,-1 0,-1-2,0 0,0 0,-1-2,12-13,8-4,-1-1,-2-1,0-1,-3-2,-1-1,-2-2,-1 0,-2-2,-2 0,-2-2,-2 0,4-17,-18 52,-1 0,0 0,0-1,-1 1,0 0,0-1,-1 1,0-1,0 1,-1 0,0-1,-1 1,0 0,0 0,-1 0,0 0,0 0,-1 0,0 1,0 0,-1 0,0 0,0 0,0 1,-1 0,0 0,-1 0,1 1,-1 0,0 0,0 1,-1-1,-2 4,-1 0,1 1,-1 1,1-1,0 1,0 1,-1 0,1 1,0 0,1 0,-1 1,1 0,-1 1,1 0,0 0,1 1,0 0,-6 6,8-8,-12 8,0 2,1 0,0 1,1 1,1 0,1 1,0 1,1 0,1 1,-3 8,9-17,0 1,1 1,1-1,0 1,0-1,1 1,1 0,0 0,1 0,0 1,1-1,0 0,1 0,0 1,1-1,0 0,1 0,1-1,2 9,4-6,0 0,1 0,0-1,1 0,1-1,0-1,0 0,1-1,1 0,0-1,0 0,0-2,1 0,0 0,1-1,-1-2,1 1,0-2,0 0,13 0,9 4</inkml:trace>
  <inkml:trace contextRef="#ctx0" brushRef="#br0" timeOffset="2263.287">2597 357,'-61'32,"2"3,2 3,1 2,-13 16,68-55,-7 3,1 1,0 1,0-1,0 1,1 0,0 1,0 0,1 0,0 0,0 0,0 1,1 0,0 0,1 0,0 0,0 1,1-1,-1 4,5-8,0 0,1 0,-1 0,1-1,0 1,0-1,0 1,1-1,-1 0,1 0,-1-1,1 1,0-1,0 0,0 0,1 0,-1 0,0-1,1 0,-1 0,1 0,-1 0,1-1,-1 1,1-1,0-1,-1 1,1-1,-1 1,1-1,-1 0,1-1,-1 1,4-3,22-7,-1-2,0-1,0-1,-2-1,0-2,-1 0,-1-2,0-1,-2-1,17-20,47-40,-87 83,0 0,0 0,-1-1,2 1,-1 0,0 0,0-1,0 1,0 0,0 0,0-1,1 1,-1 0,0-1,1 1,-1 0,1-1,-1 1,0 0,1-1,-1 1,1-1,0 1,-1-1,1 1,-1-1,1 1,0-1,-1 0,1 1,0-1,0 0,-1 1,1-1,0 0,-1 0,1 0,0 0,0 0,0 0,-1 0,1 0,0 0,0 0,-1 0,1-1,0 1,0 0,-1 0,1-1,0 1,-1 0,1-1,0 1,-1-1,1 1,-1-1,1 1,-1-1,1 1,-1-1,-25 79,21-71,0 0,0 0,1 0,0 1,0 0,1-1,0 1,0 0,1 0,0 0,0 0,1 0,0 0,1 1,-1-1,2 0,-1 0,1-1,0 1,1 0,-1 0,2-1,-1 0,1 0,3 5,-4-9,0 0,0 0,0-1,1 1,-1-1,1 0,-1 0,1 0,0-1,0 1,0-1,0 0,0 0,0 0,0 0,0-1,0 0,0 1,1-2,-1 1,0 0,0-1,0 0,0 0,0 0,0 0,0-1,3-1,2-1,0-1,1 0,-2 0,1-1,0 0,-1 0,-1-1,1 0,-1-1,0 0,1-2,147-230,-154 305,-3-48,0-4,0 0,0 0,1 0,1 0,0 0,1 0,1 0,-1 0,2-1,0 1,1 0,0-1,3 7,-5-16,0-1,-1 0,1 0,0 0,0 0,0 0,0 0,0 0,1 0,-1-1,1 1,-1-1,1 0,-1 0,1 0,0 0,-1 0,1-1,0 1,0-1,-1 1,1-1,0 0,0 0,0-1,0 1,-1 0,1-1,0 0,0 1,-1-1,1 0,-1-1,1 1,-1 0,1-1,-1 1,0-1,1 0,0-1,81-84,-21-17,41-49,-103 152,-1 0,0 1,1-1,-1 0,1 0,-1 0,1 0,-1 0,1 1,0-1,0 0,-1 1,1-1,0 0,0 1,0-1,-1 1,1-1,0 1,0 0,0-1,0 1,0 0,0-1,0 1,0 0,0 0,0 0,0 0,0 0,0 0,0 0,0 1,0-1,0 0,0 0,0 1,0-1,0 1,0-1,-1 1,1-1,0 1,0-1,0 1,-1 0,1-1,0 1,-1 0,1 0,-1 0,1-1,0 1,-1 0,0 0,1 0,-1 0,1 1,6 156,-9-103,1-5,2 27,-4 0,-3 0,-3 0,-14 45,-6-1,-5-1,-5-1,-6-3,-5-1,-25 36,70-139,-1 1,-1-1,0-1,-1 1,0-1,-1-1,0 1,-1-2,0 1,0-1,-1-1,0 0,-1 0,0-1,0-1,-10 5,20-11,0 1,0-1,-1 0,1 0,0 0,0 0,0 0,0-1,0 1,0-1,0 1,0-1,1 0,-1 0,0 1,0-1,0-1,1 1,-1 0,0 0,1-1,-1 1,1 0,0-1,-1 0,1 1,0-1,0 0,0 0,0 1,0-1,1 0,-1 0,0 0,1 0,0 0,-1 0,1-2,-4-82,11 38,1 1,3 1,1 0,3 1,12-26,-21 56,8-27,3 0,1 1,2 0,2 2,1 0,2 2,2 1,1 1,2 1,1 2,1 1,2 1,1 2,2 1,27-14,-38 28</inkml:trace>
  <inkml:trace contextRef="#ctx0" brushRef="#br0" timeOffset="6568.772">1 1429,'248'-11,"136"-41,976-118,-923 147,164 22,-252 4,-114-32,-37 0,-148 24,-32-1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4:53.3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18,'48'5,"30"1,12-4,-1-4,-4 0,-14-1,-8 1,-5-5,-8-1,-13 2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7:58.3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556 424,'-1'-2,"-1"0,1 0,0 0,-1 0,0 1,1-1,-1 1,0-1,0 1,0 0,0-1,0 1,0 0,0 0,0 1,-1-1,1 0,0 1,-1-1,1 1,0 0,-1 0,1 0,0 0,-2 0,1 0,-11 0,-1 1,1 1,0 0,0 1,0 0,0 2,0-1,1 2,-1-1,2 2,-7 3,-9 3,10-5,-55 40,73-45,0 0,0 0,0 0,1 0,-1 0,1 0,0 0,0 0,0 0,1 0,-1 0,1-1,-1 1,1-1,0 1,0-1,0 0,0 1,0-1,1 0,-1 0,1-1,-1 1,1 0,0-1,-1 0,1 0,0 1,0-1,0-1,0 1,0 0,0-1,2 0,9 6,42 14,-50-19,0 0,0 0,0 1,0 0,0 0,0 0,-1 0,1 1,-1 0,0 0,1 1,-1 0,-1-1,1 2,-1-1,1 0,-1 1,0 0,-1 0,1 0,-1 0,0 1,0-1,1 5,-4-6,0-1,0 1,-1-1,1 1,0-1,-1 1,0-1,0 0,0 1,0-1,-1 0,1 0,-1 0,0 0,0 0,0 0,0 0,-1 0,1-1,-1 1,1-1,-1 0,0 0,0 0,0 0,-2 1,-86 39,45-29,0-2,-1-2,0-1,0-3,-31-1,59-12,44-8,-17 11,9-5</inkml:trace>
  <inkml:trace contextRef="#ctx0" brushRef="#br0" timeOffset="642.959">782 452,'-14'14,"0"0,1 2,0-1,2 2,0 0,0 0,2 1,0 0,1 0,1 1,1 0,0 1,2-1,0 1,1 0,0 11,4-27,-1 0,0 0,1-1,0 1,0 0,0 0,0-1,0 1,1-1,0 1,-1-1,1 0,1 0,-1 0,0 0,1 0,-1 0,1 0,0-1,0 0,0 1,0-1,1 0,-1-1,0 1,1 0,0-1,-1 0,1 0,0 0,-1 0,1-1,0 1,0-1,-1 0,1 0,0 0,0-1,0 1,-1-1,1 0,0 0,-1 0,1-1,-1 1,1-1,-1 0,11-6,-1-1,0 0,-1-1,0 0,-1-1,0 0,0-1,-2-1,1 1,-1-1,-1-1,-1 1,4-10,16-22,43-68,-70 112,1 1,-1-1,0 1,1-1,-1 1,1-1,-1 1,1-1,0 1,-1-1,1 1,-1-1,1 1,0 0,-1 0,1-1,0 1,-1 0,1 0,0 0,0-1,-1 1,1 0,0 0,-1 0,1 0,0 1,0-1,-1 0,1 0,0 0,-1 0,1 1,0-1,-1 0,1 1,0-1,-1 1,1-1,-1 0,1 1,-1-1,1 1,-1 0,1-1,-1 1,1-1,-1 1,0 0,1-1,-1 1,0 0,0-1,0 1,1 0,12 40,21 229,-36-210,-3-1,-2 0,-3 0,-2-1,-3 0,-2-1,-7 11,17-47,-1 0,-1-1,-1-1,-1 1,0-2,-1 1,-1-2,-1 0,0 0,-1-1,-1-1,-1-1,-5 4,20-17,1 0,0 0,-1-1,1 1,0 0,-1-1,1 1,-1-1,1 0,-1 1,1-1,-1 0,1 0,-1 0,1 0,-1 0,1 0,-1 0,1-1,-1 1,1-1,0 1,-1-1,1 1,-1-1,1 0,0 1,0-1,-1 0,1 0,0 0,0 0,0 0,0 0,0-1,0 1,0 0,1 0,-1-1,0 1,1 0,-1-1,1 1,-1-2,-15-66,16 35,2 1,1 0,1 0,2 1,5-12,-6 17,1-3,1 1,1 0,1 1,2 0,1 0,1 1,1 1,1 0,2 1,1 0,-2 8</inkml:trace>
  <inkml:trace contextRef="#ctx0" brushRef="#br0" timeOffset="1215.773">1544 424,'-7'0,"1"1,0 1,0-1,0 1,0 0,0 0,0 1,0 0,1 0,0 0,-1 1,1-1,0 1,0 0,1 1,0-1,-1 1,1 0,1 0,-1 0,1 1,0-1,0 1,1 0,-1 1,4-3,0 0,1 0,0 0,-1-1,2 1,-1 0,0-1,1 0,-1 0,1 0,0 0,0 0,0 0,0-1,1 1,-1-1,1 0,-1 0,1 0,0-1,0 1,0-1,0 0,2 1,11 5,-13-5,0-1,0 1,-1 0,1 0,-1 1,0-1,0 0,0 1,0 0,0 0,0 0,-1 0,1 0,-1 1,0-1,0 1,0-1,-1 1,1 0,-1 0,0-1,0 1,0 0,0 0,-1 0,1 0,-1 0,0 0,-1 0,1 1,-1-1,0-1,0 1,0 0,0 0,-2 3,-3 4,-1 0,0 0,-1-1,0 0,0-1,-1 0,-1 0,1 0,-1-1,-1-1,0 0,0 0,0-1,0-1,-1 0,0 0,0-1,-1-1,1 0,-1 0,0-2,1 1,-1-2,-12 0,24 0,-1 1,0-1,0 0,0-1,0 1,1 0,-1 0,0-1,0 1,1-1,-1 0,0 1,1-1,-1 0,0 0,1 0,-1 0,1 0,-1 0,1-1,0 1,0 0,0-1,-1 1,1-1,0 1,1-1,-1 0,0 1,0-1,1 0,-1 1,1-1,-1 0,1 0,0 0,0 1,0-1,0-1,3-13</inkml:trace>
  <inkml:trace contextRef="#ctx0" brushRef="#br0" timeOffset="1528.49">1911 0,'-12'48,"-59"297,68-310,2 1,1-1,2 1,1-1,2 0,4 11,-7-36,-1 1,0-1,0 0,-1 1,0-1,-1 1,0-1,-1 0,0 0,-2 3,4-10,-1 0,0 0,0 0,-1-1,1 1,0 0,-1-1,0 1,0-1,1 0,-1 1,-1-1,1 0,0 0,0 0,-1-1,1 1,-1 0,0-1,1 0,-1 1,0-1,0-1,0 1,0 0,0 0,0-1,0 0,0 0,0 0,0 0,0 0,0 0,0-1,0 1,-2-2,-13-4</inkml:trace>
  <inkml:trace contextRef="#ctx0" brushRef="#br0" timeOffset="2131.99">1600 479,'297'30,"114"-31,-406 2,-1 0,1-1,0 0,-1 1,1-2,-1 1,1 0,0-1,-1 0,1 0,-1 0,0-1,1 0,-1 1,0-1,0-1,0 1,0-1,0 1,-1-1,1 0,-1-1,0 1,0 0,0-1,0 0,0 0,-1 1,0-2,0 1,0 0,0 0,-1-1,1 1,-1-1,0 1,-1-1,1-2,-2 4,0 0,0 1,0-1,-1 1,1-1,-1 1,0 0,0-1,1 1,-1 0,-1 0,1 0,0 0,0 1,-1-1,1 1,-1-1,1 1,-1 0,0 0,0 0,1 0,-1 0,0 1,0 0,0-1,0 1,0 0,0 0,-86 10,75-5,1 0,1 1,-1 0,1 1,0 1,0-1,1 2,0 0,1 0,0 1,0 0,1 1,1 0,0 0,0 1,1 0,3-6,0 1,1-1,1 0,-1 1,1 0,0-1,0 1,1 0,0 0,0 0,0 0,1 0,0 0,1 0,0 0,0 0,0 0,1 0,0 0,0-1,0 1,1-1,0 1,1-1,-1 0,1 0,4 4,2-3,1 0,0-1,0 0,1-1,-1 0,1 0,0-1,1-1,-1 0,1-1,-1 0,1-1,0 0,-1-1,1-1,0 0,8-2,6 2,58-12,-61 7</inkml:trace>
  <inkml:trace contextRef="#ctx0" brushRef="#br0" timeOffset="2698.609">2560 762,'190'-235,"-182"226,-5 5,0-1,0 1,0 0,1-1,-1 2,1-1,0 0,0 1,1 0,-1 0,1 0,-1 0,1 1,0 0,0 0,0 0,0 0,0 1,2 0,-4 3,0 1,-1-1,1 1,-1 0,0 0,0 0,0 0,0 0,0 0,-1 1,0-1,1 0,-1 1,0-1,-1 1,1 0,-1-1,1 1,-1-1,0 1,0 0,-1-1,1 1,-1 0,0-1,0 1,-1 2,-1 8,1-12,1 0,0 0,0-1,0 1,0 0,0 0,0 0,0 0,1 1,-1-1,1 0,-1 0,1 0,0 0,0 1,0-1,0 0,0 0,1 0,-1 1,0-1,1 0,0 0,0 0,-1 0,1 0,1 0,-1 0,0 0,0-1,1 1,-1 0,1-1,-1 1,1-1,-1 1,1-1,0 0,0 0,0 0,0 0,0 0,0 0,0 0,0-1,0 1,2 0,4-3,0 1,0-1,-1-1,1 1,-1-1,1 0,-1-1,0 0,0 0,-1-1,1 1,-1-1,2-2,11-7,26-18,-14 9,0 1,2 2,0 0,1 3,1 1,1 1,15-3,-49 17,1-1,-1 1,0 0,0 0,0 0,1 1,-1-1,0 0,1 1,-1 0,0-1,1 1,-1 0,1 0,-1 1,1-1,-1 0,0 1,1-1,-1 1,0 0,0 0,1 0,-1 0,0 0,0 0,0 1,0-1,0 1,0-1,-1 1,1 0,-1 0,1 0,-1 0,1 0,-1 0,0 0,0 0,0 0,0 0,0 1,-1-1,1 0,-1 1,1-1,-1 1,0-1,-12 69,9-64,1 0,-1 0,1 0,0 0,1 1,-1-1,1 1,1-1,0 1,0-1,0 1,1-1,0 0,0 1,1-1,0 0,1 0,-1 0,1 0,0 0,1-1,0 1,0-1,0 0,1 0,0 0,0-1,1 1,15 6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05.2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287 678,'2'-16,"1"0,1 0,0 0,1 1,0-1,2 1,0 0,0 1,1 0,1 0,0 1,10-10,-1-3,27-35,3 3,2 1,19-13,-68 69,1-1,-1 1,0 0,0 0,1 0,-1 0,0 0,1 0,-1 0,1 1,-1-1,1 0,0 1,-1-1,1 1,0 0,-1-1,1 1,0 0,-1 0,1 0,0 0,-1 0,1 1,0-1,-1 1,1-1,0 1,-1-1,1 1,-1 0,1-1,-1 1,1 0,-1 0,0 0,0 1,1-1,-1 0,0 0,0 1,0-1,0 0,0 1,0-1,-1 1,1-1,0 1,-1 0,1-1,-1 1,0 0,1-1,-1 1,10 36,-9-28,1 0,1-1,0 1,0 0,1-1,0 0,1 0,0 0,0 0,1-1,1 2,-3-8,0-1,0 1,0-1,0 0,0-1,1 1,-1-1,0 1,0-1,0-1,1 1,-1 0,0-1,0 0,0 0,0 0,0-1,0 1,0-1,0 0,0 0,-1-1,1 1,-1 0,0-1,0 0,0 0,0 0,0 0,0-1,-1 1,0-1,2-2,3-1,85-97,-74 80,2 0,1 1,1 1,1 1,0 2,7-4,-30 22,1 0,0 1,0-1,0 0,0 1,0-1,0 0,0 1,0-1,0 1,0-1,0 1,0 0,0-1,0 1,1 0,-1 0,0 0,0 0,0 0,0 0,0 0,1 0,-1 1,0-1,0 0,0 1,0-1,0 0,0 1,0 0,0-1,0 1,0-1,0 1,0 0,0 0,0 0,-1 0,1-1,0 1,-1 0,1 0,-1 0,1 0,-1 0,1 1,-1-1,1 0,-1 0,0 0,0 0,0 0,0 1,4 72,-4-64,-4 280,-1-239,-1-33</inkml:trace>
  <inkml:trace contextRef="#ctx0" brushRef="#br0" timeOffset="314.113">287 678,'39'14,"1"-2,1-1,-1-3,1-1,1-2,-1-1,1-3,28-3,384-60,-402 67,-34 2</inkml:trace>
  <inkml:trace contextRef="#ctx0" brushRef="#br0" timeOffset="1031.915">851 848,'-72'80,"4"2,3 4,4 3,2 4,19-24,65-115,1 1,2 0,2 2,2 2,2 1,2 1,1 2,1 1,38-25,-71 57,-1-1,1 0,1 0,-1 1,1 0,-1 0,1 0,0 0,1 1,-1 0,1 0,-1 1,1 0,0 0,0 0,0 1,4 0,-7 3,0 1,0-1,-1 1,1 0,-1 1,0-1,1 1,-1-1,-1 1,1 0,-1 0,1 0,-1 0,0 1,-1-1,1 1,-1-1,0 1,0-1,0 3,18 204,-18-209,1 0,-1 0,0 0,0 0,0 0,0 0,0 1,0-1,0 0,-1 1,1-1,-1 0,0 1,1-1,-1 0,0 1,-1-1,1 1,0-1,-1 0,1 1,-1-1,0 0,0 1,1-1,-2 0,1 0,0 0,0 0,-1 0,1 0,-1 0,1-1,-1 1,0 0,0-1,0 1,0-1,0 0,0 0,0 0,0 0,-1 0,1 0,0 0,0-1,-1 1,1-1,-2 1,-14-5,-1 0,1-1,1 0,-1-2,1 0,0-1,-13-8,2 1,-65-34,77 41</inkml:trace>
  <inkml:trace contextRef="#ctx0" brushRef="#br0" timeOffset="1567.59">1388 85,'63'167,"-49"-135,-1 1,-1 0,-2 1,-1 0,-1 0,-2 1,-2 0,-1 16,1-21,-2-1,-1 1,-1-1,-2 1,-1-1,-1 0,-2 0,-1 0,-1 0,-1-1,-2-1,0 0,-2 0,-1-1,-1-1,-12 14,6-15,-1-2,-1 0,-1-2,0 0,-2-2,-22 13,-66 15,90-42</inkml:trace>
  <inkml:trace contextRef="#ctx0" brushRef="#br0" timeOffset="2087.822">174 1,'-14'17,"0"1,2 1,0 0,1 1,0 0,2 1,-5 16,4-13,-6 26,2 0,2 1,3 1,2 0,2 0,2 0,4 44,-2-37,2 0,3 0,2 0,3 0,2-1,3-1,7 16,-17-59,1 0,1 0,0 0,1-1,0 0,1 0,1-1,0 0,0 0,1-1,1-1,0 1,0-2,1 1,0-2,1 0,10 6,25-9,-25-9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08.6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343 383,'-4'-12,"-2"0,0 0,0 1,-1 0,0 0,-1 0,-1 1,1 0,-2 1,1 0,-1 0,0 1,-1 0,0 1,-5-2,10 8,1 0,0 0,0 1,0 0,0 0,-1 0,1 1,0 0,0 0,0 0,0 1,0-1,0 1,0 0,1 1,-1-1,1 1,-1 0,1 0,0 0,0 1,0-1,1 1,-1 0,1 0,0 0,0 0,0 1,1 0,0-1,0 1,0 0,0 0,1 0,-1 0,1 0,1 0,-1 0,1 0,0 1,0-1,0 1,1 26,1 0,1 0,2 0,2-1,0 0,2 0,1-1,2 0,3 5,0 2,25 68,-2-11,-3 2,-6 0,-3 2,1 32,-18-75,-3-29,-2 1,0-1,-2 0,-1 1,0 0,-3-1,0 1,-1-1,-2 0,-5 17,8-36,-1 5,0 0,-1 0,-1 0,0-1,0 0,-1 0,0 0,-1-1,0 0,-1 0,0 0,-1-1,0-1,0 1,-9 4,13-8,-1-1,0 0,0-1,0 0,0 0,-1 0,1 0,-1-1,0 0,1-1,-1 0,0 0,0 0,0-1,0 0,0 0,0 0,0-1,0 0,0-1,0 0,1 0,-1 0,1-1,-1 0,1 0,0 0,0-1,0 0,1 0,-1-1,-18-60,23 42</inkml:trace>
  <inkml:trace contextRef="#ctx0" brushRef="#br0" timeOffset="3223.488">655 1795,'-4'-1,"-1"0,1 1,0-1,-1 1,1 0,0 1,0-1,-1 1,1 0,0 0,0 0,0 0,0 1,0-1,0 1,0 0,0 1,1-1,-1 1,1-1,0 1,0 0,0 0,0 1,0-1,1 0,-1 1,1 0,0-1,0 1,0 0,1 0,-1 0,1 1,-1 2,0-4,0 1,0-1,1 1,-1 0,1 0,0-1,0 1,0 0,0 0,1 0,-1 1,1-1,0 0,0 0,1 0,-1 0,1 0,0 0,0 0,0 0,1 0,-1-1,1 1,0 0,0-1,0 0,1 1,-1-1,1 0,0 0,0 0,0 0,0-1,0 1,1-1,-1 0,1 1,5-1,0-1,1 1,-1-2,1 1,-1-1,0 0,1-1,-1 0,0-1,0 0,0 0,0-1,0 0,0-1,0 0,-1 0,0-1,0 0,0 0,-1-1,0 0,0 0,0-1,-1 0,1 0,-2 0,2-3,-3 7,0 0,-1-1,1 1,-1-1,0 0,0 0,0 0,-1 0,1-1,-1 1,0-1,0 1,-1-1,1 0,-1 0,0 1,0-1,-1 0,0 0,1 0,-2 0,1 0,0 0,-1 0,0 0,0 0,-1 1,1-1,-1 0,0 1,0-1,-1 1,1 0,-1 0,0 0,0 0,0 0,-1 0,1 1,-1 0,0 0,0 0,-79-22,57 23</inkml:trace>
  <inkml:trace contextRef="#ctx0" brushRef="#br0" timeOffset="3871.125">767 157,'0'1,"0"-1,0 1,1-1,-1 1,0-1,1 1,-1-1,0 1,1-1,-1 0,0 1,1-1,-1 0,1 1,-1-1,1 0,-1 1,1-1,-1 0,1 0,-1 1,1-1,-1 0,1 0,-1 0,1 0,0 0,-1 0,1 0,-1 0,1 0,-1 0,1 0,-1 0,1 0,-1-1,1 1,-1 0,1 0,-1-1,1 1,-1 0,1-1,-1 1,1 0,-1-1,1 1,-1 0,0-1,1 1,-1-1,0 1,0-1,1 1,-1-1,0 1,0-1,5 53,-5 294,-6-296,0-32</inkml:trace>
  <inkml:trace contextRef="#ctx0" brushRef="#br0" timeOffset="4320.705">655 101,'44'-21,"1"2,1 2,0 2,1 2,27-3,25 20,-97-3,1-1,-1 1,0-1,1 1,-1 0,0 0,1 0,-1 1,0-1,0 0,0 1,0-1,0 1,-1 0,1 0,0-1,-1 1,1 0,-1 1,0-1,0 0,1 0,-1 0,-1 1,1-1,0 0,-1 1,1-1,-1 1,0-1,1 1,-1-1,-1 1,1-1,0 1,0-1,-1 2,-4 7,1 1,-2-1,0 0,0 0,-1 0,0-1,0 0,-2-1,1 1,-1-2,0 1,-1-1,0 0,0-1,-1-1,1 1,-2-2,-1 1,-21 16,32-22,1 0,-1 1,0-1,1 1,-1 0,0 0,1-1,-1 1,1 0,-1 0,1 0,0 1,-1-1,1 0,0 0,0 1,0-1,0 1,0-1,0 1,0-1,0 1,1-1,-1 1,1 0,-1 0,1-1,0 1,-1 0,1 0,0-1,0 1,0 0,1 0,-1-1,0 1,1 0,-1 0,1-1,-1 1,1 0,0-1,0 1,-1-1,1 1,0-1,1 1,-1-1,0 0,0 0,0 1,1-1,160 94,-148-82</inkml:trace>
  <inkml:trace contextRef="#ctx0" brushRef="#br0" timeOffset="5453.825">1557 383,'3'-1,"0"0,-1 0,1 0,-1-1,1 1,-1-1,0 1,0-1,0 0,0 0,0 0,0 0,0 0,0-1,-1 1,1 0,-1-1,0 1,0-1,0 0,0 1,0-1,-1 0,1 0,-1 1,1-1,-1 0,0 0,0 0,0 0,-1 1,1-1,-1 0,0-2,0 0,0-1,0 1,0 0,-1-1,1 1,-1 0,-1 0,1 0,-1 0,0 1,0-1,0 1,0 0,-1 0,0 0,0 0,0 0,0 1,0 0,-1 0,0 0,0 0,1 1,-1 0,-1 0,1 0,0 1,0-1,-1 1,1 0,0 1,-1 0,1-1,-1 2,1-1,-1 1,1 0,0 0,-1 0,1 0,0 1,0 0,0 0,0 1,0 0,1-1,-1 1,1 1,-1-1,1 1,0 0,-2 2,1 5,1 0,0 0,0 1,1-1,1 1,0 0,0-1,1 1,1 0,0 0,1 0,0 0,1 6,0 21,11 92,16 21,6 40,-13-43,12 19,22 86,-33-124,-20-125,0 1,-1 0,0 0,0 0,0 0,-1 0,0 1,0-1,-1 0,1 1,-1-1,-1 0,1 1,-1-1,0 0,-1 0,0 0,0 1,0-2,0 1,-1 0,0 0,0-1,-1 0,1 1,-1-1,-3 3,-1-4,0 0,0 0,0-1,-1 0,1 0,-1-1,0 0,1-1,-1 0,0 0,0-1,0 0,0 0,-5-2,4 1,5 1,0 0,-1 0,1 0,0-1,0 1,-1-1,1 0,0-1,0 1,0-1,0 0,1-1,-1 1,0-1,1 0,0 0,0 0,0 0,0-1,0 0,0 0,1 0,0 0,0 0,0-1,0 1,0-3,5-6</inkml:trace>
  <inkml:trace contextRef="#ctx0" brushRef="#br0" timeOffset="6425.337">1811 1710,'-4'9,"1"0,0 0,0 1,1-1,0 1,0-1,1 1,1 0,-1 0,2-1,-1 1,1 0,1-1,0 1,0-1,1 1,0-1,1 0,-1 0,6 8,-6-15,-1 0,1 0,0 0,0 0,0 0,0-1,0 1,0-1,0 0,0 0,0 0,0-1,1 1,-1-1,0 1,1-1,-1 0,0 0,1-1,-1 1,0-1,0 1,1-1,-1 0,0 0,0-1,0 1,0-1,0 1,0-1,-1 0,1 0,77-77,-75 73,-1 0,0-1,0 1,-1-1,1 0,-2 0,1-1,-1 1,0 0,-1-1,1 0,-1 1,-1-1,0 1,0-1,0 0,-1 1,0-1,-1 0,1 1,-2 0,1-1,-1 1,0 0,-3-5,2 9,-1 0,1 0,-1 0,0 0,1 1,-1 0,0 0,-1 1,1-1,0 1,0 0,-1 0,1 1,0-1,-1 1,-2 1,-16-2</inkml:trace>
  <inkml:trace contextRef="#ctx0" brushRef="#br0" timeOffset="7638.936">1811 101,'6'-6,"0"2,0-1,1 0,0 1,0 1,0-1,0 1,0 0,1 1,-1-1,1 1,-1 1,1 0,0 0,0 0,0 1,-1 0,1 1,0 0,3 0,-10 0,1-1,-1 0,1 1,-1-1,0 1,0-1,1 1,-1 0,0-1,0 1,0 0,0 0,0 0,0 0,0 0,0 0,0 0,0 0,0 0,-1 1,1-1,0 0,-1 1,1-1,-1 0,1 1,-1-1,0 0,0 1,0-1,0 0,0 1,0-1,0 1,0-1,0 1,0-1,-1 0,1 1,-1-1,1 0,-1 0,1 1,-1-1,0 0,0 0,0 0,-45 58,42-55,-55 82,58-83,0-1,0 1,0-1,0 1,0 0,0 0,1-1,-1 1,1 0,0 0,0 0,0-1,0 1,0 0,1 0,-1 0,1-1,0 1,0 0,0-1,0 1,0 0,1-1,-1 0,1 1,-1-1,1 0,0 0,0 0,0 0,0 0,0 0,1 0,1 1,13 5</inkml:trace>
  <inkml:trace contextRef="#ctx0" brushRef="#br0" timeOffset="7921.936">2235 101,'-5'28,"-1"16,0 4,1-2,1-2,2-6,6-8,2-9</inkml:trace>
  <inkml:trace contextRef="#ctx0" brushRef="#br0" timeOffset="8168.633">2375 101,'-9'24,"-4"13,1 4,3 1,2-2,3-8</inkml:trace>
  <inkml:trace contextRef="#ctx0" brushRef="#br0" timeOffset="8618.979">2094 101,'132'-76,"-130"74,1 1,-1 0,1-1,-1 1,1 0,0 0,0 1,0-1,-1 0,1 1,0 0,0 0,0 0,0 0,0 0,0 0,0 1,-1 0,1-1,0 1,0 0,-1 0,1 0,0 1,-1-1,1 1,-1-1,0 1,1 0,-1 0,0 0,0 0,0 0,-1 1,1-1,1 3,-2-4,2 4,0 1,1-1,0 0,0 0,0 0,0 0,1-1,0 0,0 0,0 0,0 0,1-1,-1 0,1 0,0-1,0 1,0-1,0 0,0-1,0 0,1 0,-1 0,0-1,1 0,1 0,0-1,-1-1,0 0,0-1,0 1,0-1,0-1,-1 1,0-1,1 0,-1-1,0 1,-1-1,1 0,-1-1,0 1,-1-1,1 0,1-4,5-4</inkml:trace>
  <inkml:trace contextRef="#ctx0" brushRef="#br0" timeOffset="15591.239">2630 891,'0'17,"11"221,-2-184,-4 0,-1 1,-3-1,-2 3,1-49,-5 17,-8-31,9-11,0 0,1 0,1-1,1 1,0 0,1-1,2-11,-1-9,-1 14,1 1,0-1,2 1,1-1,0 1,2 0,1 1,0-1,2 1,1 1,6-12,50-56,-64 88,-1 1,0-1,1 0,-1 1,1-1,-1 1,1-1,-1 1,1 0,-1 0,1 0,0 0,-1 0,1 0,-1 0,1 0,-1 0,1 1,-1-1,1 1,-1-1,1 1,-1 0,0-1,1 1,-1 0,0 0,0 0,1 0,-1 0,0 0,0 0,0 0,0 1,0-1,-1 0,1 1,0-1,0 0,-1 1,1 0,26 61,-24-38,-5-5</inkml:trace>
  <inkml:trace contextRef="#ctx0" brushRef="#br0" timeOffset="15863.964">3109 694,'-9'19,"-4"11,1 1</inkml:trace>
  <inkml:trace contextRef="#ctx0" brushRef="#br0" timeOffset="16254.787">3335 807,'14'43,"-3"0,-1 1,-3 1,2 32,-10-54,-1-1,0 1,-2-1,0 0,-2 0,0-1,-1 1,-1-2,-2 1,0-1,-1 0,0-1,-2 0,0-1,-1-1,-1 0,-1-1,0 0,-5 1,-3 7</inkml:trace>
  <inkml:trace contextRef="#ctx0" brushRef="#br0" timeOffset="16671.762">2432 948,'-20'40,"2"2,2 0,2 0,1 2,3 0,1 0,-1 31,8-62,1 0,0 0,0 0,2 0,-1 0,2 0,0 0,0-1,1 1,1-1,0 1,0-1,2 0,-1 0,1-1,1 0,0 0,1 0,0-1,1-1,-1 1,2-1,0 0,0-1,0 0,1-1,0 0,11 4,2-3</inkml:trace>
  <inkml:trace contextRef="#ctx0" brushRef="#br0" timeOffset="17157.223">3562 581,'1'-1,"9"-4,0 0,-1 1,2 0,-1 0,0 2,1-1,-1 1,1 0,0 1,0 1,-1-1,1 2,5 0,-14 0,0 0,0 0,0 1,0-1,0 0,-1 1,1 0,0-1,-1 1,1 0,-1 0,0 0,1 0,-1 0,0 0,0 0,-1 0,1 0,0 0,-1 1,1-1,-1 0,0 0,0 1,1-1,-2 0,1 1,0-1,0 0,-1 0,1 1,-1-1,0 0,1 0,-1 0,0 0,-1 0,1 0,0 0,0 0,-2 1,-7 48,14-47,-1 0,0 0,1-1,-1 1,1-1,0 0,0 0,1 0,-1 0,0-1,1 1,0-1,-1-1,1 1,0-1,0 1,0-1,0-1,0 1,0-1,0 0,1 0,-1 0,0-1,0 1,0-1,0-1,1 1,8 0,12 0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31.6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53 367,'-10'34,"-3"15,1 0</inkml:trace>
  <inkml:trace contextRef="#ctx0" brushRef="#br0" timeOffset="806.736">138 959,'-14'12,"1"0,1 1,0 1,1 0,0 1,1 0,0 0,2 1,0 0,0 1,2 0,0 0,-1 9,6-24,1 0,0 0,-1 0,1 0,0 0,0 0,0 0,0 0,1 0,-1 0,1-1,-1 1,1 0,-1 0,1 0,0 0,0 0,0-1,0 1,0 0,0-1,1 1,-1-1,0 1,1-1,-1 0,1 0,0 1,-1-1,1 0,0 0,0-1,0 1,-1 0,1-1,0 1,0-1,0 1,0-1,0 0,1 0,82-20,-56 5,-1 0,-1-2,0-2,-1 0,-1-1,18-21,-22 16,-1-1,-1-1,-2-1,0 0,-2-1,-2-1,7-19,-12 27,0 1,-1-2,-1 1,-2 0,0-1,-1 0,-1 0,-1 0,-2 0,0-1,-1 1,-1 1,-2-1,0 0,-1 1,-8-18,12 35,0 0,0 0,0 0,0 1,-1-1,0 1,0 0,0 0,-1 0,1 0,-1 0,0 1,0-1,0 1,-1 0,1 0,-1 1,1 0,-1-1,0 1,0 1,0-1,0 1,0 0,0 0,-1 0,1 1,0 0,0 0,0 0,-1 1,1 0,0-1,0 2,0-1,0 1,0 0,0 0,-1 1,-4 3,1 1,1 0,-1 0,1 1,1 0,-1 1,1 0,1 0,0 0,0 1,1 0,0 0,0 0,1 0,1 1,0 0,0 0,1 0,0 0,1 1,-1 10,1 0,2 0,0 0,1 0,0 0,2-1,1 1,1-1,7 19,-3-11,1 1,1-2,1 1,2-2,1 0,1-1,1 0,1-2,1 0,2-1,0-1,4 1,-20-19,0 1,1-2,0 1,-1-1,1 0,1 0,-1-1,0 0,1 0,-1-1,1 0,-1 0,1-1,-1 0,1 0,-1-1,1 0,-1 0,1 0,-1-1,1-1,10-4</inkml:trace>
  <inkml:trace contextRef="#ctx0" brushRef="#br0" timeOffset="1241.229">872 677,'-17'28,"1"0,2 1,1 0,1 1,1 0,2 1,1 0,2 1,0 0,2 6,4-32,-1 1,1-1,0 0,1 1,0-1,0 1,0-1,1 0,0 0,0 0,0 0,1 0,0 0,0-1,1 1,-1-1,1 0,0 0,1 0,-1-1,1 1,0-1,0 0,0 0,1-1,-1 0,1 0,0 0,0-1,0 1,0-1,5 0,3 1,0-1,0-1,1 0,-1-1,0-1,1 0,-1-1,0-1,0 0,0-1,-1 0,1-1,-1 0,0-1,0-1,-1 0,0-1,0 0,-1-1,0 0,0-1,-1 0,0-1,-1 0,-1 0,1-1,-2 0,1 0,2-10,0 4,-1 0,0-1,-2 0,0 0,-1 0,-2-1,1 0,-2 0,1-20,-4 26,2-1,-1 0,0 1,-1-1,0 0,-2 1,0-1,0 0,-1 1,-1 0,0 0,-1 0,-1 0,0 1,-6-10,8 20,1-1,-2 1,1 0,0 0,0 0,-1 0,0 1,1 0,-1 0,0 0,0 1,0-1,0 1,0 0,-1 1,1-1,0 1,0 0,-1 0,1 1,0 0,0-1,0 2,-4 0,-115 54,91-32,7-1</inkml:trace>
  <inkml:trace contextRef="#ctx0" brushRef="#br0" timeOffset="1567.389">730 931,'21'-12,"5"-4,1 1,0 1,1 1,0 1,1 2,0 1,11-1,-33 9,-1 1,1 0,-1 0,1 0,-1 1,1 0,-1 1,0-1,0 1,0 1,0-1,0 1,0 0,0 0,-1 0,0 1,1 0,-1 0,-1 1,1-1,2 4,13 9,-12-11,1 0,0-1,0 0,1 0,-1-1,1 0,0-1,0 0,1 0,-1-1,0-1,1 0,-1 0,1-1,-1 0,1-1,-1 0,1-1,-1 0,0-1,0 0,3-1,0-3,-6 1</inkml:trace>
  <inkml:trace contextRef="#ctx0" brushRef="#br0" timeOffset="2190.025">1577 0,'-14'29,"-10"18,-6 7,3-1,1-5,4-6,7-5,5-9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29.2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0 391,'0'497,"26"-627,-20 79,2 1,2 0,3 1,1 0,3 1,13-25,38-35,-67 107,0 0,0 0,0 0,0 0,0 1,0-1,0 0,0 1,0-1,0 1,1-1,-1 1,0-1,0 1,1 0,-1 0,0 0,0 0,1 0,-1 0,0 0,1 0,-1 0,0 0,0 1,1-1,-1 0,0 1,0-1,0 1,0 0,1-1,-1 1,0 0,0 0,0 0,-1-1,1 1,0 0,0 0,0 0,-1 0,1 1,0-1,-1 0,1 0,-1 0,25 62,-24-60,6 26,-2-3</inkml:trace>
  <inkml:trace contextRef="#ctx0" brushRef="#br0" timeOffset="283.371">537 24,'-10'19,"-3"11,1 6,-3-4,2-7</inkml:trace>
  <inkml:trace contextRef="#ctx0" brushRef="#br0" timeOffset="1369.778">819 531,'-10'10,"-1"0,2 1,-1 0,2 1,-1 0,2 0,0 0,0 1,1 0,0 1,1-1,1 1,0 0,1 0,1 0,0 1,1-1,0 9,2-20,-1 0,1 0,0 0,1 0,-1 0,0 0,1 0,-1-1,1 1,0 0,0-1,0 1,0-1,1 0,-1 0,1 0,-1 0,1 0,-1 0,1-1,0 0,0 1,0-1,0 0,0 0,0 0,0-1,1 1,-1-1,0 0,0 0,0 0,0 0,1 0,-1-1,0 1,0-1,0 0,0 0,0 0,0 0,0-1,0 1,0-1,-1 0,1 0,0 0,20-13,-1-1,0 0,-2-1,0-2,-1 0,-1-1,0-1,-2 0,0-1,-2-1,2-5,-7 13,-1-1,-1-1,0 1,-1-1,-1-1,0 1,0-9,4-20,-4 28,-2 0,1-1,-2 1,-1-1,0 1,-1-1,-2-9,1 13,-1 0,0 0,-1 0,-1 1,0-1,-1 1,0 0,-1 0,-1 1,0-1,-1 1,0 1,-1 0,0 0,-10-8,15 17,-1 1,0 0,0 0,0 0,0 1,0 0,0 0,0 0,0 1,-1-1,1 1,0 0,0 1,-1-1,1 1,0 0,0 0,0 1,0 0,0 0,0 0,1 0,-1 1,1-1,-1 1,1 1,0-1,0 0,0 1,1 0,-1 0,1 0,0 0,0 1,0-1,1 1,0-1,0 1,0 0,0 0,1 0,-1 0,1 0,1 1,-1 0,-1 25,1 1,1 0,2 0,1 0,1-1,2 0,1 0,2 0,1-1,1 0,1 0,2-2,1 0,1 0,2-1,0-2,2 1,20 18,84 53,-120-93,-6-3</inkml:trace>
  <inkml:trace contextRef="#ctx0" brushRef="#br0" timeOffset="2164.611">1384 504,'-5'49,"2"0,2 1,2 0,4 6,7-6,4-86,-2-195,-7 189,-2 8,1 1,1-1,2 2,1-1,2 1,11-21,11 13,-33 40,-1-1,1 0,0 1,0-1,0 1,0-1,0 1,0 0,0-1,-1 1,1 0,0 0,0-1,0 1,0 0,0 0,0 0,0 0,0 0,0 1,0-1,0 0,0 0,0 1,0-1,0 0,0 1,0-1,0 1,0-1,-1 1,1 0,0-1,0 1,-1 0,1-1,0 1,-1 0,1 0,-1 0,1 0,-1-1,1 1,-1 0,0 0,1 0,-1 0,0 1,15 129,-10-111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50.9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216 0,'-160'504,"105"-384,65-149,162-344,-127 273,-45 99,0 1,0 0,0-1,1 1,-1 0,0 0,1-1,-1 1,0 0,0 0,1-1,-1 1,0 0,1 0,-1 0,0 0,1 0,-1-1,0 1,1 0,-1 0,1 0,-1 0,0 0,1 0,-1 0,0 0,1 0,-1 0,1 1,-1-1,0 0,1 0,-1 0,0 0,1 0,-1 1,0-1,0 0,1 0,-1 1,0-1,1 0,-1 0,0 1,0-1,0 0,1 1,-1-1,0 0,0 1,0-1,0 0,0 1,0-1,1 0,-1 1,0-1,0 1,0-1,0 0,0 1,0-1,-1 0,1 1,0-1,0 0,0 1,0-1,3 31,-3-30,0 23,1 0,2 1,0-1,1 0,1-1,2 1,0-1,2 0,0-1,1 0,1-1,14 20,-23-38,0 0,1 0,-1 0,1 0,0 0,-1 0,1-1,0 1,1-1,-1 0,0 0,1 0,-1-1,1 1,-1-1,1 0,0 0,0 0,-1 0,1-1,0 1,0-1,0 0,0 0,0 0,0-1,-1 0,1 1,0-1,0-1,-1 1,1 0,-1-1,1 0,-1 0,0 0,1 0,8-9,0 0,0 0,-1-1,-1 0,0-1,0-1,-2 1,0-1,0-1,-1 0,-1 0,0 0,-1-2,9-17,-12 29,9-18,-1-1,-2 1,0-1,-2-1,-1 1,0-2,-6 3,-3 5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52.5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0,'-10'10,"-3"7,6 2,3-8,8-6,3-3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52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1,'0'5,"0"6,-5 2,-2-2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51.2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26 452,'-5'12,"0"0,1 0,1 1,0-1,1 1,0 0,1 0,1 0,0 0,0 0,1-1,1 1,0 0,1 0,0-1,1 0,0 1,3 3,-5-13,-1 0,1 0,0-1,0 1,0 0,0-1,1 0,-1 1,1-1,-1 0,1 0,0 0,0-1,0 1,0-1,0 1,0-1,0 0,0 0,0 0,1-1,-1 1,0-1,1 0,-1 0,0 0,1 0,-1-1,0 1,1-1,-1 0,0 0,0 0,0 0,0 0,0-1,1 0,3-2,-1 0,1 0,-1-1,0 0,-1 0,1 0,-1-1,0 0,-1 0,1 0,-1-1,0 1,-1-1,1 0,-1 0,-1-1,1 3,-2-1,1 1,-1-1,1 0,-2 1,1-1,-1 0,1 1,-2-1,1 0,-1 0,1 1,-1-1,-1 0,1 1,-1-1,0 1,-1 0,1 0,-1-1,0 2,0-1,-1 0,1 1,-1-1,0 1,0 0,0 0,-1 1,0-1,1 1,-1 0,0 0,0 1,-1-1,-3 0,-13-2</inkml:trace>
  <inkml:trace contextRef="#ctx0" brushRef="#br0" timeOffset="367.887">420 1,'55'161,"-25"-23,-29 203,-1-329</inkml:trace>
  <inkml:trace contextRef="#ctx0" brushRef="#br0" timeOffset="615.488">307 395,'39'0,"31"0,9 0,-4 0,-10 0,-12 0,-9 0,-13 0</inkml:trace>
  <inkml:trace contextRef="#ctx0" brushRef="#br0" timeOffset="949.998">900 452,'21'-3,"-12"3,1 0,0-1,0 0,0 0,-1-1,1-1,-1 1,1-1,-1-1,0 0,0 0,0-1,-1 0,0-1,0 1,0-2,-1 1,1-1,-2 0,1 0,-1-1,0 0,1-2,-7 8,1 1,0-1,-1 1,1-1,-1 1,0-1,0 0,1 1,-1-1,0 0,0 1,-1-1,1 0,0 1,0-1,-1 1,1-1,-1 0,1 1,-1-1,0 1,0-1,0 1,0 0,0-1,0 1,0 0,0 0,0 0,0 0,-1 0,1 0,0 0,-1 0,1 0,-1 0,1 1,-1-1,1 1,-1-1,0 1,0-1,-72 3,62 2,0 1,0 0,0 1,1 1,0-1,0 2,0-1,1 2,0-1,1 1,0 1,0 0,1 0,1 0,-1 1,2 1,-1-1,2 1,-1 0,2 0,0 0,0 1,1 0,0-1,1 1,1 0,0 0,1 0,1 5,2-10,0-1,1-1,0 1,0 0,1-1,0 0,0 0,1 0,-1-1,1 0,0 0,1 0,-1-1,1 0,0 0,0 0,0-1,0 0,1-1,-1 0,1 0,0 0,-1-1,1 0,0-1,0 1,0-2,-1 1,1-1,3-1,11 0,0-2,0-1,-1-1,0 0,0-2,0 0,17-11,-20 9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56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483 0,'-49'78,"3"1,4 2,-1 12,-65 124,93-190,-10 20,-2-1,-2-2,-2 0,-2-2,-2-1,37-58,300-456,-170 246,-131 225,1 0,-1 0,1 0,0 1,0-1,0 1,0-1,0 1,0 0,0 0,0 0,1 0,-1 0,0 0,1 1,-1-1,1 1,-1-1,1 1,-1 0,0 0,1 0,-1 0,1 1,-1-1,1 1,-1-1,0 1,1 0,-1 0,0 0,0 0,0 0,0 1,0-1,2 2,67 64,-64-53,0 1,-1 0,0 0,-2 1,0-1,0 1,-2 0,0 0,0 0,-2 0,0 1,-1-1,-1 0,-1 6,0 39,13 40,-9-100,-1-1,1 0,-1 1,0-1,1 1,-1-1,0 1,0-1,1 1,-1-1,0 1,0-1,1 1,-1-1,0 1,0-1,0 1,0-1,0 1,0-1,0 1,0-1,0 1,0-1,0 1,0 0,-1-1,1 1,0-1,0 1,0-1,-1 1,1-1,0 0,-1 1,1-1,0 1,-1-1,1 1,0-1,-1 0,1 1,-1-1,1 0,-1 0,1 1,-1-1,1 0,-1 0,1 0,-1 0,1 1,-1-1,1 0,-1 0,0 0,1 0,-29-19,19 11,-157-78,88 51,-34-18,111 48,6 1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57.0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30,'24'0,"23"-5,7-1,0 0,-4 1,-7 1,-5 2,-4 1,-4 0,-2 1,-5 5,-7 2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7:41.4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197 121,'-11'226,"-61"209,43-245,3-60,34-138,-2-4</inkml:trace>
  <inkml:trace contextRef="#ctx0" brushRef="#br0" timeOffset="6317.162">0 572,'5'0,"6"0,7 0,4 0,3 0,3 0,1 0,-4 5,-2 2,-5-6,0-3,1 0,2-1,3 1,2 0,1 1,1 0,-5 1</inkml:trace>
  <inkml:trace contextRef="#ctx0" brushRef="#br0" timeOffset="6952.717">621 150,'-33'39,"27"-25,1 1,0-1,1 1,1 0,0 0,1 0,1 0,0 0,1 5,-6 59,-22 216,10-69,8-165,11-60,0-1,1 1,-1-1,0 1,0-1,0 1,0-1,1 1,-1-1,0 0,0 0,1 0,-1 0,0 0,0 0,1 0,-1 0,0 0,0-1,1 1,-1 0,0-1,0 1,0-1,0 1,1-1,-1 0,0 0,0 1,0-1,-1 0,2-1,-1 2,114-101,14-3,-127 102,-1 1,0 0,0 0,1 0,-1 0,1 0,-1 0,0 1,1-1,0 0,-1 1,1-1,0 1,-1-1,1 1,0 0,-1 0,1 0,0 0,-1 0,1 0,0 0,-1 0,1 1,0-1,-1 1,1-1,0 1,-1 0,1-1,-1 1,0 0,1 0,-1 0,0 0,1 1,-1-1,0 0,0 0,0 1,0-1,0 1,0-1,0 1,-1-1,1 1,0-1,-1 1,1 0,-1-1,0 1,0 0,1-1,-1 1,0 0,0 0,1 62,-2-56,0 0,1 1,0-1,0 1,1-1,0 0,1 1,0-1,0 0,1 0,0 0,0 0,1 1,7 5</inkml:trace>
  <inkml:trace contextRef="#ctx0" brushRef="#br0" timeOffset="7777.356">1383 714,'-46'24,"0"1,2 3,1 2,-36 31,25 11,53-71,0 1,0 0,1 0,-1-1,0 1,1 0,-1 0,1 0,-1 0,1 0,0 0,0 0,0 0,0 0,0 0,1 0,-1-1,0 1,1 0,0 0,-1 0,1 0,0-1,0 1,0 0,0 0,0-1,0 1,1-1,-1 1,0-1,1 0,-1 0,1 1,-1-1,1 0,0 0,0 0,-1-1,1 1,0 0,1 0,6-1,0 1,1-1,-1-1,0 0,0 0,0-1,0 0,0-1,0 1,0-2,-1 1,1-1,-1-1,0 1,0-1,-1-1,0 0,0 0,0 0,0-1,-1 0,1-1,12-9,110-95,-129 111,0 1,1-1,-1 0,0 0,1 1,-1-1,1 0,0 1,-1-1,1 0,-1 1,1-1,0 1,0-1,-1 1,1-1,0 1,0 0,-1-1,1 1,0 0,0-1,0 1,0 0,0 0,-1 0,1 0,0 0,0 0,0 0,0 0,0 0,0 1,-1-1,1 0,0 0,0 1,0-1,-1 1,1-1,0 1,0-1,-1 1,1-1,-1 1,1-1,0 1,-1 0,1-1,-1 1,1 0,-1 0,0 0,1-1,-1 1,0 0,1 0,-1 0,0 0,0-1,0 1,0 0,0 0,0 0,0 0,0 0,0-1,0 1,0 0,-1 0,2 39,9 49,-9-86,0-1,0 1,0 0,1-1,-1 1,1-1,0 0,0 1,0-1,0 0,0 0,0 0,1-1,-1 1,1 0,-1-1,1 0,-1 1,1-1,0 0,0-1,0 1,-1 0,1-1,0 1,0-1,0 0,0 0,0 0,15-3,0 0,0-2,-1 1,0-2,0-1,0 0,-1-1,0 0,0-2,-1 0,0 0,5-7,-11 11,17-15,0-1,-2-1,-1-1,0-1,3-8,23-25,-25 28,-2-1,-1-2,-1 0,-2-1,-2 0,-1-2,-1 0,-3 0,5-24,-13 52,-1 0,1 0,-1 0,-1 0,0-1,0 1,-1 0,0-1,0 1,-1 0,0-1,0 1,-1 0,0 0,-1 0,1 0,-2 0,1 1,-1-1,0 1,0 0,-1 0,0 0,-1 1,1 0,-7-6,9 11,0-1,-1 0,1 1,0 0,-1 0,1 0,-1 0,1 0,-1 1,1 0,-1-1,0 1,1 1,-1-1,1 0,-1 1,1 0,-1 0,1 0,-1 0,1 0,0 1,-1 0,1-1,0 1,0 0,0 1,1-1,-1 0,1 1,-1 0,1 0,-7 5,2 0,-1 1,1 0,0 0,1 1,0-1,1 2,0-1,-3 10,-2 14,1 1,2 0,2 0,1 1,1-1,3 1,0 0,2-1,7 34,-7-59,4 30,2 0,1 0,2-1,2 0,1-1,18 31,-20-51,-15-27,-29-50,21 37</inkml:trace>
  <inkml:trace contextRef="#ctx0" brushRef="#br0" timeOffset="8001.605">1581 488,'38'10,"42"2,12 0,0-2,-7-3,-12-7,-9-4,-11-2,-9 1,-8-3,-5-1,-8 1</inkml:trace>
  <inkml:trace contextRef="#ctx0" brushRef="#br0" timeOffset="10969.191">3076 291,'30'-1,"0"0,0-2,0-1,-1-2,0-1,0-1,0-1,24-12,-41 14,-1 0,0 0,0-1,-1-1,0 0,0 0,-1-1,0 0,-1-1,0 0,-1 0,0-1,0 0,-2 0,1 0,-2-1,4-10,-8 22,1 0,0 1,-1-1,1 0,-1 0,1 0,-1 1,0-1,1 0,-1 0,0 0,1 0,-1 0,0 0,0 0,0 0,0 0,0 1,0-1,0 0,0 0,0 0,-1 0,1 0,0 0,0 0,-1 0,1 1,-1-1,1 0,-1 0,1 0,-1 1,1-1,-1 0,0 1,1-1,-1 0,0 1,0-1,1 1,-1-1,0 1,0 0,0-1,0 1,0 0,1-1,-1 1,0 0,0 0,0 0,0 0,0 0,0 0,0 0,0 0,0 0,0 1,-7 7,0 0,1 1,0 0,0 0,1 1,1 0,-1 0,1 0,1 1,0-1,0 4,1-6,-25 78,3 2,5 1,-7 77,5-21,-57 284,66-378,-2-2,-3 0,-1-1,-12 19,25-58,1-1,-1 0,0 0,-1-1,0 0,0 0,-1 0,1-1,-2 0,1-1,0 1,-1-2,0 1,0-1,-1-1,1 1,-10 0,14-2,0-1,0 0,0-1,0 1,0-1,0 0,-1 0,1-1,0 0,0 1,0-2,0 1,0-1,0 1,1-1,-1-1,0 1,1-1,0 1,-1-1,1-1,0 1,1 0,-1-1,0 0,1 0,0 0,0 0,0-1,1 1,-1-1,1 1,0-1,0-3,-2-4,1 1,1-1,0 0,1 0,0 1,1-1,0 0,1 0,0 0,1 0,1 1,-1-1,2 1,0-1,0 1,1 0,0 1,1-1,0 1,4-5,10-12,0 0,2 1,1 1,1 1,2 1,16-11,-2 2,-2 1,0 2,2 2,1 1,18-6,-35 21</inkml:trace>
  <inkml:trace contextRef="#ctx0" brushRef="#br0" timeOffset="11589.109">3839 658,'-19'9,"1"2,0 0,0 2,1 0,1 0,0 2,1 0,1 1,0 0,1 1,1 0,1 1,-7 15,16-30,0 0,1 0,0 0,-1 0,1 1,1-1,-1 0,0 1,1-1,0 1,0-1,0 0,0 1,0-1,1 1,-1-1,1 0,0 1,0-1,0 0,1 0,-1 0,1 0,-1 0,1 0,0 0,0 0,1-1,-1 1,0-1,1 0,0 1,-1-1,1 0,0-1,0 1,0 0,0-1,3 1,8 2,0-1,0-1,0-1,0 0,0 0,0-2,0 0,0 0,0-1,0-1,0 0,0-1,-1-1,0 0,0 0,0-1,-1-1,0-1,0 1,0-2,-1 1,4-6,-11 9,1-1,-1 0,0 0,0-1,0 1,-1-1,0 0,-1 0,1 0,-1 0,0 0,-1 0,0-1,0 1,-1 0,0-1,0 1,-1-1,1 1,-2 0,1 0,-1-1,0 1,0 0,-1 0,0 1,-1-1,1 1,-1-1,0 1,-1 0,1 0,-1 1,0 0,-1 0,1 0,-1 0,0 1,0 0,-1 0,-1 0,0 0,0 0,0 1,0 1,-1 0,1 0,-1 0,0 1,1 0,-1 1,0 0,1 0,-1 1,0 0,1 0,-1 1,1 0,-2 1,-9 5</inkml:trace>
  <inkml:trace contextRef="#ctx0" brushRef="#br0" timeOffset="11938.499">4290 968,'-1'0,"1"0,-1 1,0-1,0 0,0 0,0 0,1 0,-1 0,0 0,0 0,0 0,0-1,1 1,-1 0,0 0,0-1,0 1,1 0,-1-1,0 1,1-1,-1 1,0-1,1 1,-1-1,0 1,1-1,-1 0,1 1,-1-1,1 0,0 0,-1 1,1-1,0 0,-1 0,1 1,0-1,0 0,0 0,0 0,0 0,0 1,0-1,0 0,0 0,0 0,0 0,0 1,1-1,-1 0,0 0,0 0,1 1,-1-1,1 0,-1 1,1-1,-1 0,5-29,1 1,1-1,2 1,0 1,2 0,2 0,0 1,2 1,0 0,2 1,7-8,-13 22,0-1,0 1,1 1,0 0,1 1,0 0,1 1,-1 1,2 0,2-1,-15 7,0 0,0 0,0 1,0-1,0 0,0 1,0 0,0-1,0 1,1 0,-1 0,0 0,0 0,0 0,0 1,0-1,0 1,0-1,0 1,0 0,0 0,0 0,0 0,0 0,0 0,-1 0,1 1,0-1,-1 1,1-1,-1 1,0-1,1 1,-1 0,0 0,0 1,6 14</inkml:trace>
  <inkml:trace contextRef="#ctx0" brushRef="#br0" timeOffset="29363.352">2540 911,'0'5,"-5"11,-6 8,-6 4,-5 3,-4 0,-2 0,-1 0,-5-6,-2-2,1-1,1 2,2-4,1-6,7-4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57.2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40,'43'-5,"24"-2,5 1,-4 1,-10-3,-14-1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59.7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25,'10'-4,"1"0,-1 0,1 1,0 0,0 1,1 0,-1 1,0 0,0 1,1 0,-1 1,0 0,1 0,-1 2,0-1,2 2,-11-3,0 1,0-1,0 1,-1-1,1 1,0 0,0 0,-1 0,1 0,-1 0,0 0,0 0,0 0,0 0,0 1,0-1,0 0,-1 1,1-1,-1 1,0-1,1 1,-1-1,0 0,-1 1,1-1,0 1,-1-1,1 1,-1-1,0 0,0 1,0-1,0 0,0 0,-1 1,-54 76,53-78,1 1,-1 0,1 0,-1 1,1-1,0 0,0 1,0-1,1 1,-1 0,0 0,1-1,0 1,0 0,0 0,0 0,0 0,0 1,1-1,0 0,0 0,-1 0,2 0,-1 1,0-1,1 0,-1 0,1 0,0 0,0 0,0 0,0 0,1 0,-1-1,1 1,0 0,0-1,0 1,0-1,0 0,0 1,1-1,-1 0,1 0,0-1,-1 1,1-1,0 1,2 0,3 0,0 0,1-1,-1 0,1 0,-1-1,1 0,-1-1,1 0,-1 0,1 0,-1-1,0-1,0 1,0-1,13-3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57.5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199 337,'0'24,"0"13,0 5,0 0,0-2,0-4,-5-2,-2-3,1-1,1-2,2-5</inkml:trace>
  <inkml:trace contextRef="#ctx0" brushRef="#br0" timeOffset="266.161">480 225,'0'39,"0"21,-4 6,-2-3,0-8,1-9,1-6,2-7,1-3,1-2,-5-6,-2-2,1-4</inkml:trace>
  <inkml:trace contextRef="#ctx0" brushRef="#br0" timeOffset="712.828">0 423,'71'-46,"1"3,2 3,25-6,-96 44,0-1,1 1,0 1,-1-1,1 1,0-1,0 1,0 0,0 0,0 1,0-1,0 1,0 0,0 0,0 0,0 1,0 0,0-1,0 1,0 0,-1 1,1-1,3 3,10 8,-1 0,0 0,0-1,1-1,0-1,1 0,0-1,7 1,-15-4,1-1,0 0,0-1,0 0,0-1,0 0,1 0,-1-2,1 1,-1-2,0 1,1-1,-1-1,0 0,1-1,-1 0,0-1,-1 0,1 0,-1-1,0-1,3-2,0-5</inkml:trace>
  <inkml:trace contextRef="#ctx0" brushRef="#br0" timeOffset="1035.032">1130 140,'0'24,"5"22,1 9,0-1,-1-5,-2-5,-1-6,0-5,-2-2,0-3,0 0,0-1,-1 0,1 0,-5-4,-1-7</inkml:trace>
  <inkml:trace contextRef="#ctx0" brushRef="#br0" timeOffset="1531.266">1045 56,'51'-15,"1"2,1 3,0 2,38-1,-76 9,-1 0,0 0,1 2,-1 0,0 0,0 2,0-1,-1 2,12 5,-22-9,-1 0,0 1,0 0,0 0,0-1,0 1,0 0,0 0,-1 1,1-1,-1 0,1 1,-1-1,0 0,0 1,0 0,0-1,0 1,-1-1,1 1,-1 0,0 0,0-1,0 1,0 0,0-1,-1 1,1 0,-1-1,1 1,-1 0,-1 2,-45 79,43-78,-23 28,-1 0,-2-2,-1-2,-1-1,-2-1,-1-2,-8 4,41-30,-1 1,1 0,-1 0,1 0,0 0,0 0,-1 1,1-1,0 1,0-1,0 1,0 0,1 0,-1 0,0 0,1 0,-1 0,1 0,0 1,0-1,0 0,0 1,0-1,0 1,1-1,-1 1,1-1,0 1,-1-1,1 1,0 0,1-1,-1 1,0-1,1 1,0-1,-1 1,1-1,0 1,0-1,0 0,1 1,-1-1,0 0,1 0,0 0,0 1,117 33,-73-28,121 60,-138-66,-21-9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9:15.0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1411 508,'-1'2,"0"0,-1 0,1-1,-1 1,1 0,-1-1,0 1,0-1,0 1,0-1,0 0,0 0,0 0,0 0,0 0,0 0,-1-1,1 1,0-1,0 0,-1 1,1-1,0 0,-1 0,-1-1,1 2,-366 2,172-3,55 27,-111-27,185-6,56 6</inkml:trace>
  <inkml:trace contextRef="#ctx0" brushRef="#br0" timeOffset="6354.885">2850 2653,'-66'1,"-152"-13,149 2,0 3,-1 3,1 3,-16 4,-32-1,-560-2,500 34,98-13,-60 9,67-30,-71 10,-65 9,-18 8,191-37,29 3</inkml:trace>
  <inkml:trace contextRef="#ctx0" brushRef="#br0" timeOffset="7920.365">847 197,'28'344,"1"-131,-18-2,7 228,6-214,8 156,-3 7,-2-159,-28 109,-44-113,45-224,-1 0,1 0,0 0,-1 0,1 0,0 0,-1 0,1 0,0 0,0 0,0 0,0 1,0-1,0 0,0 0,0 0,1 0,-1 0,0 0,1 0,-1 0,1 0,-1 0,1 0,-1 0,1 0,-1 0,1-1,0 1,0 0,0 0,-1-1,1 1,0 0,0-1,1 1,8-6</inkml:trace>
  <inkml:trace contextRef="#ctx0" brushRef="#br0" timeOffset="8320.349">1214 2229,'-145'227,"-4"-11,129-187,-7 9,2 0,1 2,2 1,2 0,2 1,-11 39,14-36,9-27</inkml:trace>
  <inkml:trace contextRef="#ctx0" brushRef="#br0" timeOffset="9136.951">1214 0,'-8'2,"0"0,0 1,0 0,0 1,1-1,-1 1,1 1,0-1,0 1,1 1,-1-1,1 1,1 0,-1 1,1-1,0 1,0 0,1 0,0 1,0-1,1 1,0 0,-1 2,-17 28,-116 170,-33 18,144-195,2 1,2 1,1 1,1 1,-1 6,14-21,1-2</inkml:trace>
  <inkml:trace contextRef="#ctx0" brushRef="#br0" timeOffset="14159.296">57 1298,'10'14,"0"0,0 0,-1 1,-1 0,-1 0,0 1,-1 0,0 0,-2 1,0 0,0 0,-1 7,6 21,-4-24,-1 0,0 0,-2 1,-1 0,-1-1,0 1,-2-1,-1 1,-3 12,-13 123,19-157,0 0,0 0,0-1,0 1,0 0,0 0,0-1,0 1,0 0,0-1,0 1,0 0,0 0,1-1,-1 1,0 0,0 0,0 0,0-1,1 1,-1 0,0 0,0 0,0 0,1-1,-1 1,0 0,0 0,1 0,-1 0,0 0,0 0,1 0,-1 0,0-1,1 1,-1 0,0 0,0 0,1 0,-1 0,0 1,0-1,1 0,-1 0,0 0,0 0,1 0,-1 0,0 0,0 0,1 1,-1-1,0 0,0 0,0 0,1 1,-1-1,0 0,0 0,0 0,0 1,7-13</inkml:trace>
  <inkml:trace contextRef="#ctx0" brushRef="#br0" timeOffset="15143.447">0 1270,'10'-7,"1"0,0 0,0 1,1 0,-1 1,1 0,1 1,-1 0,0 1,1 0,0 1,-1 1,1 0,0 1,0 0,0 1,8 1,-14 0,-1-1,0 1,0 0,1 1,-2 0,1 0,0 0,-1 0,1 1,-1 0,0 0,0 1,0-1,-1 1,0 0,0 0,0 0,0 1,-1 0,0-1,0 1,-1 0,1 0,-1 1,-1-1,1 0,-1 1,0-1,-1 1,1-1,-1 1,-1-1,1 1,-1-1,0 1,0-1,-1 0,0 1,0-1,-1 0,1 0,-1 0,-1-1,1 1,-1-1,0 0,0 0,-1 1,-98 72,25-25,77-52,0-1,0 1,0 0,0-1,0 1,0 0,1 0,-1 0,0 0,0 0,1 0,-1 0,1 0,-1 0,1 0,-1 0,1 0,0 0,-1 1,1-1,0 0,0 0,0 0,0 0,0 1,0-1,0 0,1 0,-1 0,0 0,0 0,1 1,-1-1,1 0,-1 0,1 0,0 0,-1 0,1 0,0 0,0-1,-1 1,1 0,0 0,0-1,0 1,0 0,0-1,0 1,0-1,1 1,59 25,-57-25,18 5,0 0,0 2,-1 1,0 0,-1 2,0 0,-1 1,0 1,-1 1,0 1,-1 0,11 14,-18-15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0:11.9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1 389,'10'7,"0"-1,0 0,0 0,1-2,0 1,0-1,1 0,-1-1,1-1,-1 0,1 0,0-1,0-1,0 0,0 0,-1-2,1 1,0-1,-1-1,1 0,-1-1,0 0,0 0,8-6,6-3,136-93,72-134,-231 236,0 0,1 1,0 0,0-1,0 1,0 0,0 1,1-1,-1 1,1-1,-1 1,1 0,0 0,0 1,0-1,0 1,1 0,-1 0,0 0,0 0,1 1,-1 0,0 0,1 0,-1 0,0 1,0 0,1 0,-1 0,0 0,0 1,0-1,0 1,0 0,-1 0,1 1,2 1,3 13,0 1,-2 0,0 0,-1 1,-1 0,-1 0,0 0,-2 0,0 1,-1-1,-1 1,-1-1,-2 11,3-20,0-1,0-1,-1 1,0-1,0 1,-1-1,0 0,-1 1,0-1,0-1,-1 1,0 0,0-1,0 0,-1 0,0 0,-1 0,1-1,-1 0,-1 0,1 0,-1-1,0 0,0-1,0 1,-6 1,3 0,-1-1,1 0,-1 0,0-1,0 0,0-1,-1-1,1 0,-1 0,0-1,1-1,-1 0,0 0,0-1,1-1,-1 0,1 0,-1-1,1-1,0 1,-4-4,-8-27,22 15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0:12.2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190 0,'-25'31,"0"1,2 1,1 1,2 0,2 2,1 1,-10 29,25-62,0 1,0-1,1 0,-1 1,1-1,0 1,0-1,1 1,-1 0,1-1,0 1,0-1,1 1,-1 0,1-1,0 1,0-1,1 1,-1-1,1 0,0 1,0-1,0 0,1 0,0-1,-1 1,1 0,0-1,1 0,-1 1,1-1,-1-1,1 1,0 0,0-1,10 1,-1 0,1-1,0 0,0-1,0-1,0 0,-1 0,1-2,0 0,0-1,-1 0,1 0,-1-2,0 0,0 0,-1-1,0-1,0 0,0-1,-1 0,0 0,0-2,-1 1,0-1,-1 0,0-1,-1 0,0-1,-1 0,3-5,-7 10,0 0,0-1,-1 1,0-1,0 1,0-1,-1 1,-1-1,1 0,-1 0,0 0,-1 1,0-1,0 0,-1 1,0-1,0 1,-1-1,1 1,-2 0,1 0,-1 0,0 1,0-1,-1 1,0 0,0 0,-1 1,1-1,-1 1,0 1,-1-1,1 1,-1 0,0 0,0 1,0 0,0 0,-1 1,-4-2,-15 0,2 3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0:24.7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1,'283'0,"-114"28,-164-28,22 3,0-2,0-1,1-1,-1-1,0-1,20-6,-40 7,-3 0,-1 1,1 0,0 0,-1 0,1 0,0 0,-1 1,1 0,0-1,0 1,-1 1,1-1,0 0,0 1,-1 0,1 0,1 1,-1 2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0:25.7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17,'5'0,"6"0,7 0,4 0,3 0,3 0,1 0,-4 5,-2-3,0-2,1-2,1 1,2 0,-5-5,-1-1,-3 0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0:26.2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17,'15'0,"9"0,5 0,3 0,1 0,-1 0,-1 0,-1 0,0-4,-1-3,-1 1,0 6,-4 3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0:18.2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4,'0'3,"0"63,-2-1,-3 0,-6 18,-1 161,13-232</inkml:trace>
  <inkml:trace contextRef="#ctx0" brushRef="#br0" timeOffset="400.868">0 32,'72'0,"83"0,132-17,-225 9,1 4,-1 2,57 5,-120-2,0-1,0 1,0 0,0-1,1 1,-1 0,0-1,1 1,-1 0,0 0,1 0,-1 0,1-1,-1 1,1 0,0 0,-1 0,1 0,0 0,0 0,-1 0,1 0,0 0,0 0,0 0,0 0,0 0,1 1,-1-1,0 0,0-1,1 1,-1 0,1 0,-1 0,1 0,-1 0,1 0,-1 0,1-1,0 1,-1 0,1 0,0-1,0 1,0 0,-1-1,1 1,0-1,0 1,0-1,0 0,0 1,0-1,0 0,0 0,0 0,0 1,0-1,0 0,0 0,0 0,0-1,0 1,0 0,0 0,0-1,0 1,0 0,0-1,-16 9</inkml:trace>
  <inkml:trace contextRef="#ctx0" brushRef="#br0" timeOffset="5451.64">28 596,'39'-17,"119"-6,-92 6,-41 10,1 1,0 0,0 2,0 1,1 2,6 0,32 14,35-2,8-22,-75 19,-25-4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8:41.6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279 0,'-23'2,"0"2,0 0,1 1,-1 1,1 1,1 1,-1 1,-15 10,36-18,-1-1,1 1,0 0,0-1,-1 1,1 0,0 0,0 0,0 0,0 0,0 0,0 0,0 0,1 0,-1 1,0-1,1 0,-1 1,0-1,1 0,0 1,-1-1,1 1,0-1,0 0,0 1,0-1,0 1,0-1,0 1,0-1,0 0,1 1,-1-1,1 1,-1-1,1 0,0 0,-1 1,1-1,0 0,0 0,0 0,0 0,0 0,0 0,0 0,0 0,0 0,0 0,0 0,1-1,62 39,-55-36,0 2,-1-1,1 1,-1 0,0 0,-1 1,1 1,-1-1,0 1,-1 0,0 0,0 1,0 0,-1 0,-4-4,1 0,-1 0,0 0,-1-1,1 1,-1 0,1 1,-1-1,-1 0,1 0,0 0,-1 0,0 0,0-1,0 1,0 0,-1 0,0 0,1-1,-1 1,0-1,-1 0,1 1,-1-1,1 0,-1 0,0-1,0 1,0-1,-4 3,-2 2,-1 0,1-1,-1 0,-1 0,1-1,-1 0,0-1,0-1,0 0,-5 1,-37 0,30-4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0:31.7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478 593,'23'-85,"-15"59,1-1,2 2,0-1,2 2,1-1,0 2,2 0,1 1,1 0,14-13,-25 27,1-1,0 1,1 1,0-1,0 2,0-1,1 1,0 1,0 0,0 0,1 1,9-3,-17 8,1 0,-1 0,0 0,1 0,-1 1,0 0,0 0,0-1,0 2,0-1,-1 0,1 0,-1 1,1 0,-1-1,0 1,0 0,0 0,-1 0,1 0,-1 1,1-1,-1 0,0 1,0-1,-1 0,1 1,-1-1,1 1,-1-1,0 1,-1 3,4 8,4 33,-7-39,1-1,-1 1,2-1,-1 0,1 0,0 0,1 0,0 0,0 0,1-1,0 1,1 0,-2-8,-1 0,1 0,0-1,0 1,0-1,0 1,-1-1,1 0,0 0,-1 0,1 0,0 0,-1-1,0 1,1-1,-1 0,0 0,0 0,0 0,0 0,0 0,0 0,0-1,-1 1,0-1,1 1,-1-1,0 1,0-1,0 0,0 0,17-29,-11 17,1 1,0-1,1 1,1 1,0 0,1 0,0 1,1 1,1-1,-1 2,9-5,-19 13,0 1,0-1,1 1,-1 0,0 0,1 0,-1 0,0 0,1 1,-1-1,1 1,-1 0,1-1,0 1,-1 0,1 1,-1-1,1 0,-1 1,1-1,-1 1,1 0,-1 0,0 0,1 0,-1 0,0 0,0 1,0-1,0 1,0 0,0-1,0 1,-1 0,1 0,0 0,-1 0,0 0,1 1,-1-1,0 0,0 1,0-1,-1 0,1 1,0 0,5 147,-9-102,3-24</inkml:trace>
  <inkml:trace contextRef="#ctx0" brushRef="#br0" timeOffset="770.593">450 677,'562'0,"-331"-27,-69 5,-144 36,-18-3</inkml:trace>
  <inkml:trace contextRef="#ctx0" brushRef="#br0" timeOffset="1301.204">534 904,'0'4,"0"7,0 7,0 4,0 3,0 3,0 1,0 1,0-1,0 1,-5-6,-1-2,0 1,1 0,-3-3,4-5,3-6</inkml:trace>
  <inkml:trace contextRef="#ctx0" brushRef="#br0" timeOffset="1585.431">733 931,'0'10,"0"8,0 5,0 4,0 2,0 1,0 1,0-1,0-1,0 0,0 0,0-6</inkml:trace>
  <inkml:trace contextRef="#ctx0" brushRef="#br0" timeOffset="2118.38">309 988,'72'-59,"84"-52,-151 109,0 1,0 1,0-1,-1 1,1-1,0 2,0-1,0 0,0 1,0 0,0 0,-1 0,1 1,0 0,-1 0,1 0,-1 0,0 1,0-1,0 1,0 0,0 0,0 1,-1-1,0 1,0 0,0 0,0 0,0 0,-1 0,1 2,37 35,-33-36,0 0,1 0,-1-1,1 0,-1-1,1 0,0 0,1 0,-1-1,0-1,1 1,-1-1,1 0,-1-1,1 0,-1-1,1 0,3-1,7-4</inkml:trace>
  <inkml:trace contextRef="#ctx0" brushRef="#br0" timeOffset="2449.514">1240 819,'0'24,"0"13,0 4,-5-4,-1-4,0-2,1-3,1 0,2 0,1-1,0 0,1 1,0 0,-4-5,-2-1,0-5</inkml:trace>
  <inkml:trace contextRef="#ctx0" brushRef="#br0" timeOffset="2999.378">1127 847,'310'-50,"-306"49,0-1,-1 1,1 1,0-1,-1 1,1-1,0 1,0 0,-1 0,1 1,0-1,0 1,-1 0,1 0,0 0,-1 0,1 1,-1-1,0 1,1 0,-1 0,0 0,0 0,0 1,-1-1,1 1,0 0,-1 0,0 0,0 0,0 0,0 0,0 1,0-1,-1 1,0-1,0 1,0-1,0 1,0 0,-1 1,-4 5,-1 0,0 0,-1 0,0-1,0 0,-1 0,0-1,-1 0,0 0,0-1,-1 0,0 0,0-1,0 0,-1 0,0-1,-9 3,-99 48,117-53,0 0,0-1,1 1,-1 0,0 0,1 0,0 0,0-1,0 1,0 0,0 0,1 0,-1 0,1-1,0 1,0 0,0 0,0-1,0 1,1-1,-1 1,1-1,-1 1,1-1,0 0,0 0,0 0,0 0,0 0,1 0,0-1,6 11,0-1,1-1,0 0,0-1,1 0,0-1,1 0,0-1,0 0,0-1,1 0,6 1,3 0</inkml:trace>
  <inkml:trace contextRef="#ctx0" brushRef="#br0" timeOffset="3570.497">1748 706,'12'-7,"0"-1,1 2,-1 0,1 0,1 2,-1-1,1 2,-1 0,1 0,0 1,6 1,-19 0,1 0,-1 1,1 0,0-1,-1 1,1 0,-1 0,1 0,0 0,-1 0,1 0,0 1,-1-1,1 0,-1 1,1 0,-1-1,1 1,-1 0,1-1,-1 1,0 0,1 0,-1 0,0 0,0 1,1-1,-1 0,0 0,0 1,-1-1,1 0,0 1,0-1,-1 1,1-1,-1 1,1 0,-1-1,0 1,1-1,-1 1,0 0,0-1,0 1,0 0,-1-1,1 1,0-1,-1 1,1 0,-1-1,1 1,-1-1,0 1,0 0,-65 54,-9 13,74-67,0-1,0 1,0-1,0 1,1 0,-1-1,0 1,1 0,-1-1,1 1,0 0,-1 0,1 0,0-1,0 1,0 0,0 0,0 0,1-1,-1 1,1 0,-1 0,1-1,-1 1,1 0,0-1,0 1,0 0,0-1,0 0,0 1,0-1,1 0,-1 1,0-1,1 0,-1 0,1 0,-1 0,1 0,0 0,-1-1,1 1,0-1,0 1,-1-1,2 1,90 1,-70-8,-3-1</inkml:trace>
  <inkml:trace contextRef="#ctx0" brushRef="#br0" timeOffset="4069.331">2058 29,'12'3,"0"0,-1 1,0 1,0 0,0 0,-1 1,0 0,0 1,0 0,-1 1,0 0,0 0,-1 1,0 0,-1 0,0 1,0 0,2 5,9 15,-2 0,0 2,-2 0,-2 0,-1 2,-1-1,-2 1,1 13,0 7,-3 1,-2 0,-2 0,-2 0,-5 16,4-43,-1 0,-1 1,-1-1,-2 0,-1 0,-1-1,-1 0,-2-1,0 0,-2 0,-1-1,-1-1,-1 0,-6 5,-6-1,0-1,-2-2,-1-1,-1-2,-1-1,-1-1,-34 14,40-23,4-3</inkml:trace>
  <inkml:trace contextRef="#ctx0" brushRef="#br0" timeOffset="4738.922">224 0,'-11'6,"1"0,0 1,0 0,1 0,0 1,0 1,0-1,1 1,1 1,0 0,0 0,1 0,0 0,1 1,0 0,0 0,1 1,0 4,-13 44,3 2,2-1,4 2,1 12,-4 20,4-26,2 0,4 1,2-1,4 0,2 0,4 0,3-1,8 21,-12-59,1-1,1 0,2-1,1 0,1-1,1-1,1 0,1-1,2-2,15 15,-28-31,0 0,1-1,-1 0,2 0,-1-1,1 0,-1-1,1 1,1-2,-1 0,0 0,1-1,0 0,0-1,11 1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0:38.8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359 102,'-62'-48,"59"44,0 1,0 0,-1-1,1 1,-1 1,0-1,0 0,0 1,0 0,-1 0,1 0,0 1,-1-1,1 1,-1 0,0 0,1 1,-1 0,0-1,0 1,1 1,-1-1,0 1,1 0,-1 0,1 0,-1 0,1 1,-1 0,1 0,0 0,0 1,0-1,0 1,0 0,1 0,-1 0,1 0,0 1,0 0,0-1,0 1,1 0,0 0,0 1,0-1,0 0,0 1,1-1,0 1,-1 0,3 12,0 0,2 0,-1 0,2-1,0 0,1 0,1 0,1 1,9 30,18 71,-5 76,-30 3,29-54,-28 195,1-333,-1 0,0 1,0-1,0 1,0-1,-1 0,0 1,-1-1,1 0,-1 0,0 0,0 0,0 0,-1 0,0 0,1-1,-2 1,1-1,-1 0,1 0,-1 0,0-1,0 1,-1-1,1 0,-1 0,0-1,1 1,-1-1,0 0,-1 0,1-1,0 1,0-1,-5 0,4 0,0-1,0 0,0 0,0 0,0-1,0 0,0 0,0 0,0-1,0 0,0 0,1 0,-1-1,1 0,0 0,0 0,0-1,0 0,1 0,-1 0,-3-5,-3-5</inkml:trace>
  <inkml:trace contextRef="#ctx0" brushRef="#br0" timeOffset="964.294">584 1287,'-7'13,"0"0,0 1,1-1,1 1,0 1,1-1,1 1,0-1,1 1,0 0,2 0,-1 0,2 0,0 0,3 13,-4-25,1-1,0 0,0 0,0 0,0 0,0 0,0 0,1 0,-1 0,1 0,-1 0,1-1,0 1,-1-1,1 1,0-1,0 0,0 0,0 0,0 0,1 0,-1 0,0 0,0-1,0 1,1-1,-1 0,0 1,1-1,-1 0,0-1,1 1,-1 0,0 0,0-1,1 0,-1 1,0-1,0 0,1 0,76-55,-76 53,0-1,1 0,-2 0,1-1,0 1,-1-1,0 1,0-1,0 0,-1 0,1 0,-1 0,0 0,-1 0,1 0,-1 0,0 0,0 0,-1 0,0 0,1 0,-2 0,1 0,0 0,-1 0,0 1,0-1,-1 1,1-1,-1 1,0 0,0 0,0 0,-1 0,1 1,-1-1,0 1,0 0,0 0,-1 0,1 1,-1-1,1 1,-1 0,-4-1,-13-2</inkml:trace>
  <inkml:trace contextRef="#ctx0" brushRef="#br0" timeOffset="1667.389">838 102,'-4'0,"-3"9,1 9,2 5,-5 4,1 3,1 0,2 0,1-1,2 1,1-1,1-1,0 1,1-1,-1 1,5-1,2 0,-1-5</inkml:trace>
  <inkml:trace contextRef="#ctx0" brushRef="#br0" timeOffset="2134.157">698 73,'35'-15,"1"2,1 2,0 1,0 2,1 1,17 1,-53 5,0 1,0-1,0 1,0 0,0-1,0 1,0 0,0 0,0 0,0 1,0-1,0 0,0 1,0-1,0 1,0 0,0 0,0-1,0 1,-1 0,1 1,0-1,-1 0,1 0,-1 1,1-1,-1 1,0-1,0 1,0 0,0-1,0 1,0 0,0 0,0 0,0 0,-1 0,1 0,-1 0,0 0,0 0,1 0,-1 0,0 0,-1 0,1 0,0 0,0 0,-1 0,0 0,1 0,-1 1,-8 10,0 0,0-1,-1 0,-1-1,0 0,-1 0,0-1,0-1,-1 0,0-1,-4 2,-26 19,41-28,0 0,0 0,0 0,1 0,-1 0,0 0,1 0,-1 0,1 1,0-1,-1 1,1-1,0 1,0 0,0-1,0 1,0 0,0 0,0 0,1-1,-1 1,1 0,-1 0,1 0,0 0,-1 0,1 0,0 0,1 0,-1 0,0 0,0 0,1 0,0 0,-1 0,1 0,0 0,0-1,-1 1,2 0,-1-1,0 1,0 0,0-1,1 1,-1-1,1 0,-1 1,1-1,178 102,-161-91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0:42.0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292 407,'0'-10,"-1"1,0-1,0 0,-1 0,0 0,-1 1,0-1,0 1,-1 0,-1 0,1 0,-1 0,-1 1,1 0,-2 0,1 1,-1-1,0 1,0 1,-5-4,9 9,0 0,0 0,0 0,0 0,0 1,0-1,0 1,0 0,0 0,0 0,0 0,0 1,0-1,1 1,-1 0,0-1,0 1,0 1,0-1,1 0,-1 1,1-1,-1 1,1 0,-1 0,1 0,0 0,0 0,0 0,0 1,0-1,1 1,-1 0,-40 92,42-76,1 0,1-1,0 1,1 0,1-1,1 1,0-1,4 5,8 36,25 87,-23-90,-3 1,-2 0,-3 1,-2 0,-1 37,-10 169,2-254,-1 0,0 0,0 0,-1-1,0 1,-1 0,0-1,-1 1,0-1,0 0,-1 0,-3 4,6-10,-1 0,1 0,-1 0,1 0,-1 0,0-1,0 0,0 1,0-1,0 0,-1 0,1 0,-1-1,1 0,-1 1,0-1,1 0,-1 0,0-1,0 1,0-1,1 0,-1 0,0 0,0-1,0 1,0-1,1 0,-1 0,0 0,1-1,-1 1,-1-2,-61-53,53 38</inkml:trace>
  <inkml:trace contextRef="#ctx0" brushRef="#br0" timeOffset="421.698">518 1310,'-4'9,"0"0,0 1,1-1,1 1,-1 0,1-1,1 1,0 0,1 0,0 0,0 1,1-1,0-1,1 1,0 0,0 0,1-1,1 1,0-1,0 0,0 0,1 0,1 0,0-5,0 0,-1-1,1 0,0 0,1 0,-1-1,0 0,1 0,-1-1,1 0,0 0,-1 0,1-1,0 0,0 0,-1-1,1 0,-1 0,1-1,0 1,-1-1,0-1,0 1,0-1,0 0,0-1,0 1,-1-1,1 0,-1-1,0 1,-1-1,1 0,-1 0,0 0,0-1,2-3,-4 5,-1-1,1 1,-1 0,0-1,0 1,0-1,0 1,-1-1,0 0,0 1,0-1,-1 1,1-1,-1 1,0-1,0 1,-1-1,0 1,1 0,-1 0,-1 0,1 0,0 0,-1 0,0 1,0-1,0 1,0 0,-1-1,1 2,-1-1,0 0,0 1,0 0,0 0,0 0,0 0,-1 0,1 1,0 0,-1 0,1 0,-1 1,0-1,0 1,-52-5,32 4</inkml:trace>
  <inkml:trace contextRef="#ctx0" brushRef="#br0" timeOffset="1799.754">518 96,'12'-4,"0"1,0 0,1 0,-1 2,1-1,0 2,-1 0,1 0,-1 1,1 0,12 4,-24-5,0 1,0-1,0 0,1 1,-1 0,0-1,0 1,0-1,0 1,0 0,0 0,0 0,0-1,-1 1,1 0,0 0,0 0,-1 0,1 0,0 0,-1 1,1-1,-1 0,0 0,1 0,-1 1,0-1,0 0,0 0,0 0,0 1,0-1,0 0,0 0,0 1,0-1,-1 0,1 0,-1 0,1 0,-1 1,1-1,-1 0,1 0,-1 0,0 0,0 0,-45 48,40-44,1 0,-63 68,66-70,0-1,0 1,0-1,1 1,-1 0,1-1,0 1,0 0,0 0,0 0,1 0,-1 0,1 0,-1 0,1 0,0 0,1 1,-1-1,0 0,1 0,-1 0,1 0,0 0,0-1,0 1,1 0,-1 0,1-1,-1 1,1 0,3 0,0 1,0-1,0-1,0 1,0-1,1 0,-1 0,0 0,1-1,0 1,-1-2,1 1,0 0,0-1,-1 0,1-1,0 1,-1-1,1 0,0-1,-1 1,1-1,3-2,11-3</inkml:trace>
  <inkml:trace contextRef="#ctx0" brushRef="#br0" timeOffset="2053.137">998 68,'-15'34,"-4"15,1 5,8-7,6-7,8-10,4-10</inkml:trace>
  <inkml:trace contextRef="#ctx0" brushRef="#br0" timeOffset="2305.134">1166 41,'-9'33,"-8"21,-2 6,3-2,4-7,5-6,7-12,4-11</inkml:trace>
  <inkml:trace contextRef="#ctx0" brushRef="#br0" timeOffset="2715.984">885 96,'13'-13,"1"1,1 0,0 1,1 1,-1 0,2 1,15-6,-26 14,1 0,-1 0,0 1,1 0,-1 0,1 1,-1-1,0 1,1 1,-1-1,0 1,0 0,0 1,0-1,0 1,-1 0,1 1,-1-1,0 1,0 0,0 1,3 3,61 35,-59-39,-1-1,0 1,1-2,0 1,0-1,0-1,0 0,0 0,0-1,0 0,0 0,0-1,7-2,3-2</inkml:trace>
  <inkml:trace contextRef="#ctx0" brushRef="#br0" timeOffset="6153.772">1478 661,'0'1,"0"-1,0 0,0 0,0 1,0-1,0 0,0 0,0 1,0-1,0 0,0 0,0 1,0-1,0 0,0 0,0 1,0-1,0 0,0 0,-1 1,1-1,0 0,0 0,0 0,0 1,-1-1,1 0,0 0,0 0,0 0,-1 1,1-1,0 0,0 0,0 0,-1 0,1 0,0 0,0 0,-1 0,1 0,0 0,-1 0,1 0,0 0,0 0,-1 0,1 0,0 0,0 0,-1 0,1 0,0 0,0 0,-1 0,1 0,0-1,0 1,0 0,-1 0,1 0,0 0,0-1,4 35,-2-19,2 456,7-716,-2 202,2 1,2 1,2 0,2 1,20-37,-35 72,0 0,1 0,0 1,-1-1,2 1,-1 0,0 0,1 0,0 0,0 0,0 1,0-1,1 1,-1 0,1 1,1-1,-4 4,0 0,-1 0,1 1,0-1,-1 0,1 1,-1 0,1-1,-1 1,0 0,0 0,1-1,-1 1,-1 0,1 0,0 0,0 0,-1 0,1 1,-1-1,0 0,1 0,-1 0,0 1,3 10,19 51,-13-47</inkml:trace>
  <inkml:trace contextRef="#ctx0" brushRef="#br0" timeOffset="6439.926">1986 463,'-10'14,"-8"10,0 6,2 2,4-4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0:49.6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50,'39'-26,"-26"21,59-14,-70 19,-1 0,1 0,0 0,-1 1,1-1,0 0,-1 1,1-1,0 1,-1-1,1 1,-1 0,1 0,-1 0,1 0,-1 0,0 0,1 0,-1 0,0 0,0 1,0-1,0 0,0 1,0-1,0 1,0-1,-1 1,1-1,-1 1,1 0,-1-1,1 1,-1 0,0-1,0 1,0 0,0 0,0-1,0 1,-1 1,-17 59,15-59,1 0,0 1,0-1,1 1,-1-1,1 1,0 0,0-1,0 1,0 0,1 0,0 0,0 0,0 0,0 0,0 0,1 0,-1-1,1 1,0 0,1 0,-1-1,0 1,1 0,0-1,0 0,1 2,5 5,-6-9,0 0,0 0,0 1,0-1,0 1,0-1,-1 1,1 0,0 0,-1 0,1 0,-1 0,0 0,0 0,0 0,0 1,0-1,0 0,0 1,-1-1,1 1,-1-1,0 0,0 1,0-1,0 1,0-1,0 1,-1-1,1 1,-1-1,0 0,0 1,0-1,0 0,0 0,0 0,0 0,-1 1,1-2,-1 1,1 0,-1 0,0 0,0-1,0 1,-81 30,63-27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0:54.4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230 451,'-7'-2,"-1"1,0 0,0 0,0 0,0 1,0 0,0 1,0-1,1 2,-1-1,0 1,0 0,1 1,-1 0,1 0,0 0,0 1,0 0,1 1,-1-1,1 1,0 0,0 1,1 0,-1 0,1 0,1 0,-1 1,1-1,0 1,1 1,-1-1,1 0,1 1,0-1,-1 4,0 80,3-89,0 0,0 0,0 1,1-1,-1 0,1 0,0 0,-1 0,1 0,0 0,0 0,0 0,0 0,1-1,-1 1,1 0,-1-1,1 1,-1-1,1 1,0-1,-1 0,1 0,0 0,0 0,0 0,0 0,0 0,0-1,0 1,0-1,1 1,-1-1,0 0,0 0,0 0,0 0,1 0,0-1,7-3,1-2,-1 1,0-1,0-1,-1 0,0 0,0-1,-1 0,1-1,-2 1,1-1,-2-1,1 0,-1 0,0 0,-1-1,-1 1,4-10,102-208,-100 202,-1 0,-1 0,-1-1,-2 1,-1-2,0 1,-2 0,-2-13,1 37,-1 0,0-1,-1 1,1 0,0-1,-1 1,0 0,0-1,0 1,0 0,0 0,-1 0,1 0,-1 0,0 0,0 1,0-1,0 0,-1 1,1 0,-1-1,1 1,-1 0,0 0,0 1,0-1,0 1,0-1,0 1,0 0,0 0,0 0,-1 0,1 1,0-1,-1 1,1 0,0 0,-1 0,1 1,-1-1,1 1,0 0,0 0,-1 0,1 0,0 0,-5 3,0 0,1 0,-1 1,1 0,0 0,0 1,1 0,0 0,0 0,0 1,1 0,0 0,0 0,1 1,-1 0,2-1,-1 2,1-1,1 0,-1 0,1 1,1 0,0-1,0 1,0 0,1-1,1 1,-1 0,2-1,-1 1,1 0,0-1,1 0,0 1,0-1,1 0,0-1,0 1,1-1,2 4,32 46,2-2,2-1,3-3,26 22,-26 19,-39-75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0:55.1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0 213,'12'28,"-2"1,0 0,-2 0,-2 1,0-1,-2 1,0 22,14 29,-32-128,10 15,1-1,2 0,2 1,1-1,1 0,1 1,3-3,51-172,-58 205,0 1,0-1,1 1,-1 0,0-1,1 1,-1 0,1-1,-1 1,1 0,-1 0,1-1,0 1,0 0,0 0,0 0,0 0,0 0,0 0,0 0,0 1,0-1,0 0,1 0,-1 1,0-1,0 1,1-1,-1 1,0 0,1-1,-1 1,1 0,-1 0,0 0,1 0,-1 0,1 0,-1 1,0-1,1 0,-1 1,0-1,1 1,-1-1,0 1,0-1,1 1,-1 0,0 0,0 0,0 0,0 0,0 0,0 0,0 0,0 0,-1 0,1 1,40 131,-34-115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0:57.3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133 1,'-28'24,"-11"17,3 7,6-5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0:55.3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52 141,'-9'10,"-4"7,1 7,2 3,3-3</inkml:trace>
  <inkml:trace contextRef="#ctx0" brushRef="#br0" timeOffset="884.735">363 536,'-12'4,"0"0,0 0,1 1,0 1,0 0,0 1,1 0,0 0,0 1,1 0,0 1,0 0,1 1,0-1,1 2,0-1,1 1,0 0,-5 11,-12 72,22-91,1-1,0 1,0 0,0 0,1 0,-1 0,1 0,-1 0,1-1,0 1,0 0,0 0,0-1,1 1,-1-1,1 1,-1-1,1 0,0 1,0-1,0 0,0 0,1-1,-1 1,0 0,1-1,-1 1,1-1,0 0,-1 0,3 1,3 0,0 0,0-1,1 0,-1-1,0 0,1 0,-1 0,0-1,0 0,0-1,0 0,0 0,0-1,0 0,0 0,-1-1,0 0,0 0,5-5,121-109,-120 104,8-7,-1 0,-1-2,-1 0,-1-2,-1 1,-2-2,11-23,-17 32,-1 0,0 0,-1-1,-1 0,0 0,-2 0,0 0,-1-1,-1 0,0 1,-2-1,0 1,-1-1,-1 1,-1 0,0 0,-1 0,-1 0,-1 1,-1 0,0 0,-1 1,-8-11,12 22,0-1,0 1,-1 1,0-1,0 1,0 0,0 0,-1 1,1 0,-1 0,0 0,0 1,0 0,0 1,0-1,-1 1,1 1,0-1,-1 1,1 1,0-1,-1 1,1 0,0 1,0 0,0 0,0 0,0 1,0 0,1 1,0-1,-1 1,1 0,0 1,1 0,-1-1,1 2,0-1,0 1,1-1,0 1,-4 6,0 5,0 0,1 0,1 0,1 1,0 0,1 0,1 0,1 1,0-1,2 1,0-1,1 1,1-1,0 1,2-1,0 0,1 0,0-1,2 1,0-1,1 0,1-1,0 0,7 8,-1-4,1 1,1-2,1 0,1-1,0-1,7 4,24 21,31 19,-57-49</inkml:trace>
  <inkml:trace contextRef="#ctx0" brushRef="#br0" timeOffset="1357.682">1153 395,'-40'45,"15"-19,1 1,1 0,1 2,2 1,0 0,3 2,-11 25,26-53,0 0,0 0,1 0,0 1,0-1,0 1,0-1,1 1,0-1,0 1,0-1,0 1,1-1,-1 0,1 1,0-1,1 1,-1-1,1 0,0 0,0 0,0 0,0 0,1 0,-1-1,1 1,0-1,0 0,1 0,-1 0,1 0,-1 0,1-1,0 0,0 1,0-1,0-1,0 1,1-1,-1 1,1-1,17 2,1-2,0 0,-1-1,1-1,0-1,-1-1,1-1,-1-1,0-1,-1-1,1-1,-1-1,-1-1,2-1,-1 0,-1 0,0-1,0-2,-1 0,-1 0,0-2,-1 0,13-18,-21 24,0-1,0-1,-1 1,-1-1,0-1,0 0,-1 0,-1 0,0 0,-1-1,0 0,-1 0,-1 0,0 0,-1 0,-1 0,0-1,-1 1,0 0,-3-8,2 15,0-1,-1 1,0 0,0 0,-1 1,0-1,0 1,-1 0,0 0,0 0,0 1,-1-1,1 1,-1 1,0-1,-1 1,1 0,-1 0,0 1,0 0,0 0,0 1,-1-1,1 2,-4-1,-4 0,1 0,0 1,-1 1,1 1,0 0,-1 1,1 0,0 1,0 1,0 0,1 1,-1 0,-1 2,-7 4,-1 0,2 2,0 0,0 2,1 0,1 1,1 1,0 1,1 0,1 2,1-1,1 2,0 0,2 1,0 0,-2 9,6-5</inkml:trace>
  <inkml:trace contextRef="#ctx0" brushRef="#br0" timeOffset="1722.914">1125 677,'7'-13,"1"1,0 0,0 0,1 1,0 0,1 0,0 1,1 1,0 0,1 0,0 1,0 1,1 0,0 0,0 1,0 1,2 0,-9 4,-1 1,1 0,-1 0,1 1,-1-1,1 1,-1 1,1-1,-1 1,0 0,0 0,0 0,0 1,0 0,-1 0,1 0,-1 0,0 1,0 0,0-1,0 2,1 1,58 40,-52-42,-1-1,1 0,0-1,0 1,0-2,0 0,0 0,0-1,0 0,0-1,0-1,0 1,0-2,-1 1,10-5,9-20,-20 11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9:44.7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395 198,'-3'1,"-1"0,1 1,0-1,0 1,0 0,1 0,-1 0,0 0,1 1,0-1,-1 0,1 1,0 0,0 0,0-1,1 1,-1 0,1 0,-1 1,1-1,0 0,0 0,0 3,-5 9,-1 3,1-1,1 1,1 0,0 0,2 1,0-1,1 3,-8 50,2-30,2 0,1 0,3 0,2 40,-1-78,1 1,-1-1,0 0,1 0,0 1,-1-1,1 0,1 0,-1 0,0 0,1 0,-1 0,1 0,0 0,0-1,0 1,0-1,1 1,-1-1,1 0,-1 0,1 0,0 0,0-1,0 1,0-1,0 0,0 1,0-1,0 0,0-1,1 1,-1-1,0 1,0-1,1 0,-1 0,0-1,1 1,-1-1,0 1,0-1,1 0,-1 0,0-1,0 1,17-12,0 0,-1-2,-1 0,0-1,-1-1,-1 0,0-2,-2 1,0-2,-1 0,-1-1,0 0,33-57,-3-2,-3-2,-1-9,-26 30,-32 81,5 12,3 0,0 1,2 1,2 0,1 0,1 0,2 5,1-17,0 1,2 0,1-1,1 1,1 0,1-1,0 0,2 1,1-2,0 1,7 13,17 6,-13-30</inkml:trace>
  <inkml:trace contextRef="#ctx0" brushRef="#br0" timeOffset="605.319">902 848,'32'-48,"91"-162,-123 210,0 0,1 0,-1 1,0-1,1 0,-1 0,1 0,-1 0,0 1,1-1,-1 0,1 0,-1 0,0 0,1 0,-1 0,1 0,-1 0,0 0,1 0,-1 0,1 0,-1-1,0 1,1 0,-1 0,0 0,1 0,-1-1,1 1,-1 0,0 0,0-1,1 1,-1 0,0-1,1 1,-1 0,0-1,0 1,0 0,1-1,-1 1,0 0,0-1,0 1,0-1,0 1,0 0,0-1,0 1,0-1,0 1,0-1,0 1,0 0,0-1,0 1,0-1,0 1,0 0,2 35,-3-30,0 0,0 0,0 0,1 0,0 0,0 1,0-1,0 0,1 0,0 0,0 0,1 0,-1 0,1 0,0 0,0-1,1 1,-1 0,1-1,0 0,0 0,0 0,1 0,0 0,-1-1,1 0,1 0,-1 0,0 0,1 0,-1-1,1 0,0 0,2 1,1-4,0 0,0 0,0 0,-1-1,1-1,0 1,-1-1,0 0,0-1,0 0,0 0,0 0,-1-1,0 0,0 0,0-1,0 1,-1-1,0-1,0 1,-1-1,0 1,0-1,-1-1,3-5,-5 12,0 0,0 0,0 0,-1 0,1 0,0-1,0 1,-1 0,1 0,-1-1,1 1,-1 0,0-1,0 1,1-1,-1 1,0 0,0-1,0 1,0-1,-1 1,1 0,0-1,-1 1,1-1,0 1,-1 0,0 0,1-1,-1 1,0 0,0 0,1 0,-1 0,0-1,0 1,0 1,-1-1,1 0,0 0,0 0,0 1,0-1,-1 0,1 1,0-1,-2 1,-13 5,1 3</inkml:trace>
  <inkml:trace contextRef="#ctx0" brushRef="#br0" timeOffset="854.175">1665 508,'-10'34,"-2"15,0 1</inkml:trace>
  <inkml:trace contextRef="#ctx0" brushRef="#br0" timeOffset="1103.543">1552 227</inkml:trace>
  <inkml:trace contextRef="#ctx0" brushRef="#br0" timeOffset="1419.214">1778 255,'28'-3,"-1"0,1-2,-1 0,0-2,-1-2,1 0,-2-1,1-2,-2 0,1-2,-2-1,0-1,-1 0,0-2,-2-1,0 0,3-21,-23 40,0-1,-1 1,1 0,0-1,-1 1,1 0,0-1,-1 1,1 0,-1 0,1-1,0 1,-1 0,1 0,-1 0,1-1,-1 1,1 0,-1 0,1 0,0 0,-1 0,1 0,-1 0,1 0,-1 0,1 0,-1 0,1 0,-1 1,1-1,-1 0,1 0,0 0,-1 1,1-1,-1 0,1 0,0 1,-1-1,1 0,0 1,-1-1,1 0,0 1,0-1,-1 1,1-1,0 0,0 1,0-1,-1 1,1-1,0 1,0-1,0 1,0-1,0 1,0-1,0 1,0-1,0 1,0-1,0 1,-14 25,1 1,1 0,1 1,1 0,2 1,1 0,1 0,1 0,2 1,1 0,1 0,2-1,3 21,-1-5,2 0,1 0,3-1,4 7,0 5,-12-48,0 0,-1 1,0-1,0 0,-1 1,0-1,0 0,-1 0,0 1,0-1,-1-1,0 1,0 0,-1-1,0 1,-1-1,1 0,-1-1,-1 1,1-1,-1 0,0 0,0-1,-1 1,0-2,0 1,0-1,0 0,-1 0,0-1,1 0,-1 0,0-1,-1 0,1 0,0-1,0 0,-5-1,-80-9,91 8,-1 0,1 0,-1 0,1-1,0 1,0-1,0 1,0-1,0 0,0 0,0 0,0 0,1 0,-1 0,1 0,-1-1,1 1,0 0,0-1,0 1,0-1,1 0,-1 1,1-1,-1 0,1 1,0-1,0 0,0 1,0-1,1 0,-1 1,1-2,4-8,1 0,0 1,1 0,0 0,1 0,0 1,1 0,0 1,0 0,1 0,0 1,1 0,0 1,0 0,0 0,13-3,-12 2,202-109,-191 104</inkml:trace>
  <inkml:trace contextRef="#ctx0" brushRef="#br0" timeOffset="1699.798">2427 481,'-91'113,"88"-110,1 1,-1 0,1 0,1 0,-1 1,0-1,1 0,0 1,0-1,0 0,1 1,-1-1,1 1,0-1,0 1,1-1,0 1,-1-1,1 1,1-1,-1 0,1 1,-1-1,1 0,1 0,-1 0,0 0,1-1,0 1,0 0,1-1,-1 0,1-1,-1 1,1-1,0 1,0-1,0 0,0-1,0 1,1-1,-1 0,1 0,-1 0,0-1,1 1,-1-1,1 0,-1 0,1-1,-1 1,1-1,-1 0,0 0,1-1,-1 1,0-1,0 0,3-2,3-1,-1 0,0 0,-1-1,1-1,-1 1,0-1,-1 0,1-1,-1 0,-1 0,0-1,0 0,24-78,-30 84,1 1,0-1,-1 0,0 1,0-1,0 0,0 1,0-1,0 0,-1 1,1-1,-1 0,1 1,-1-1,0 1,0-1,-1 1,1 0,0-1,-1 1,1 0,-1 0,0 0,0 0,0 0,0 0,0 0,0 1,0-1,-1 1,0-1,-15 0,3 4</inkml:trace>
  <inkml:trace contextRef="#ctx0" brushRef="#br0" timeOffset="19505.892">2850 481,'-16'-3,"16"3,-1 0,0-1,0 1,0 0,0 0,0-1,0 1,0 0,0 0,0 0,0 0,0 0,0 0,0 1,0-1,0 0,0 0,0 1,0-1,0 0,1 1,-1-1,0 1,0 0,0-1,1 1,-1-1,0 1,1 0,-1 0,0-1,1 1,-1 0,1 0,-1 0,1 0,-1-1,1 1,0 1,-22 140,20-128,10-40,33-106,-38 127,0-1,0 0,0 1,1-1,-1 1,1 0,1 0,-1 1,1-1,-1 1,1 0,0 0,1 1,-1-1,1 1,0 1,-1-1,1 1,0 0,1 0,-6 2,0 0,1 0,-1 1,0-1,0 1,0-1,0 1,0-1,1 1,-1 0,0 0,0-1,-1 1,1 0,0 0,0 0,0 0,0 0,-1 0,1 0,-1 0,1 1,-1-1,1 0,-1 0,1 0,-1 1,0-1,0 0,0 0,0 1,0-1,0 0,0 0,0 1,0-1,0 0,-1 0,1 1,0-1,-1 0,0 1,2 20,7-6,2-3</inkml:trace>
  <inkml:trace contextRef="#ctx0" brushRef="#br0" timeOffset="20558.453">3161 452,'-31'76,"-8"67,39-143,0 0,1 0,-1-1,0 1,0 0,1 0,-1 0,0 0,1 0,-1-1,0 1,0 0,1 0,-1 0,0 0,1 0,-1 0,0 0,1 0,-1 0,0 0,1 0,-1 0,0 0,1 1,-1-1,0 0,0 0,1 0,-1 0,0 0,1 1,-1-1,0 0,0 0,0 1,1-1,-1 0,0 0,0 1,0-1,1 0,-1 0,0 1,0-1,0 0,0 1,0-1,0 0,0 1,0-1,17-28,-17 27,105-154,-104 153,0 0,0 0,0 0,1 1,-1-1,1 0,0 1,-1-1,1 1,0 0,0-1,0 1,0 0,0 0,0 0,0 1,0-1,0 0,0 1,1-1,-1 1,0 0,0 0,1 0,-1 0,0 0,0 0,0 1,1-1,-1 1,0-1,0 1,0 0,0 0,0 0,0 0,0 0,0 1,0-1,-1 0,1 1,0-1,-1 1,1 0,-1-1,0 1,1 0,-1 0,0 0,0 0,0 0,-1 0,1 0,0 1,-1-1,1 0,-1 0,0 1,12 121,-12-123,0-1,0 1,1 0,-1-1,0 1,0-1,0 1,0-1,0 1,1-1,-1 0,0 1,1-1,-1 1,0-1,0 1,1-1,-1 0,1 1,-1-1,0 0,1 1,-1-1,1 0,-1 0,1 1,-1-1,1 0,-1 0,1 0,-1 0,1 0,-1 0,1 0,-1 0,1 0,-1 0,1 0,-1 0,1 0,-1 0,1 0,-1 0,1 0,-1-1,1 1,-1 0,1 0,-1-1,1 1,-1 0,0-1,1 1,-1 0,1-1,-1 1,0-1,0 1,1 0,-1-1,0 1,0-1,31-30,-27 26,23-26,-21 23,0-1,1 1,0 0,0 1,1 0,0 0,0 1,1-1,-1 2,10-5,-16 9,0 0,0 1,0-1,0 1,-1-1,1 1,0 0,0-1,0 1,0 0,0 1,0-1,0 0,0 0,0 1,0-1,0 1,-1 0,1-1,0 1,0 0,-1 0,1 0,0 0,-1 1,1-1,-1 0,0 1,1-1,-1 1,0-1,0 1,0-1,0 1,0 0,0 0,0-1,-1 2,17 82,-13-49,1-16</inkml:trace>
  <inkml:trace contextRef="#ctx0" brushRef="#br0" timeOffset="22175.786">4487 452,'-10'-1,"-1"1,0 0,0 1,0 0,1 1,-1 0,1 1,-1 0,1 1,0 0,0 0,0 1,1 0,0 1,0 0,0 1,1-1,0 2,0-1,0 1,1 0,1 1,-1 0,1 0,1 0,0 0,-3 9,7-12,1-1,-1 1,1 0,1 0,-1 0,1 0,0 0,1 0,-1-1,1 1,0-1,0 1,1-1,0 0,0 1,0-1,0-1,1 1,0-1,0 1,0-1,1 0,-1 0,1-1,0 1,0-1,0 0,0-1,1 1,-1-1,1 0,0 0,-1-1,1 0,0 0,0 0,0-1,0 1,-1-1,1-1,0 1,0-1,0 0,0-1,-1 1,1-1,0 0,-1 0,0-1,1 0,-1 0,4-3,97-131,12-97,-109 210,-1-1,-2 1,0-1,-2-1,-1 1,-1-1,-1 1,-1-1,-2-15,2 38,0-1,0 1,1 0,-2 0,1 0,0-1,-1 1,1 0,-1 0,0 0,0 0,0 0,-1 0,1 0,-1 1,1-1,-1 0,0 1,0-1,0 1,-1-1,1 1,0 0,-1 0,1 0,-1 1,0-1,0 1,0-1,1 1,-1 0,0 0,-1 0,1 0,0 1,0-1,0 1,0 0,-1 0,1 0,0 0,0 0,0 1,0 0,0-1,0 1,-1 0,2 1,-3 0,-7 6,0 2,0-1,1 2,1-1,0 1,0 1,1 0,0 0,1 1,1 0,0 1,1-1,0 1,1 0,0 1,2-1,0 1,-1 4,4-10,-1 1,1-1,1 1,-1-1,2 1,-1-1,1 0,1 1,0-1,0 0,1-1,0 1,0 0,1-1,0 0,0 0,1-1,0 1,6 4,9 8,0 0,1-2,0-1,2-1,0 0,2-2,4 2,0-2,2-1,-1-2,2-1,9 1,-1-14,-30-6</inkml:trace>
  <inkml:trace contextRef="#ctx0" brushRef="#br0" timeOffset="22437.305">5136 395,'-5'34,"4"15,1 5,1-7</inkml:trace>
  <inkml:trace contextRef="#ctx0" brushRef="#br0" timeOffset="22691.037">5136 141,'-5'5,"-1"7,0 0</inkml:trace>
  <inkml:trace contextRef="#ctx0" brushRef="#br0" timeOffset="23073.896">5559 282,'-119'67,"117"-67,1 1,-1 0,1 0,-1 0,1 0,0 0,0 0,0 1,0-1,0 0,0 1,0-1,0 0,0 1,0-1,1 1,-1-1,1 1,-1 0,1-1,0 1,-1 0,1-1,0 1,0 0,0-1,0 1,0 0,1-1,-1 1,1-1,-1 1,1 0,-1-1,1 1,0-1,0 1,-1-1,1 0,0 1,0-1,1 0,-1 0,0 0,0 1,1-1,-1 0,0-1,1 1,-1 0,1 0,30 20,-27-20,0 1,-1-1,1 1,-1 0,0 0,0 1,1 0,-1-1,-1 1,1 0,0 1,-1-1,0 1,0-1,0 1,0 0,0 0,-1 0,0 1,0-1,0 1,0-1,-1 1,0-1,0 1,0 0,0 0,-1 0,1-1,-2 1,1 0,0 0,-1 0,0-1,0 1,-1 2,-1-2,-1 0,1 0,-1 0,-1 0,1-1,-1 1,0-1,1 0,-2-1,1 1,0-1,-1 0,0-1,1 1,-1-1,0 0,0 0,0-1,-1 0,1 0,0-1,0 1,-1-1,1-1,0 1,-1-1,-2-1,-21-25,22 9</inkml:trace>
  <inkml:trace contextRef="#ctx0" brushRef="#br0" timeOffset="23506.863">5926 1,'-4'6,"1"1,-1 1,1-1,0 0,1 1,-1-1,2 1,-1 0,1 0,0 0,1-1,-1 1,2 0,-1 0,1 0,0 0,1 1,2 13,2 11,0-1,-2 1,-2-1,-1 1,-1 0,-2 0,-6 31,-27 48,46-132,-1 7</inkml:trace>
  <inkml:trace contextRef="#ctx0" brushRef="#br0" timeOffset="23955.904">6237 57,'-210'250,"207"-247,0-1,0 1,0-1,1 1,-1 0,1 0,0 0,0 1,0-1,0 0,1 1,-1 0,1-1,0 1,0-1,0 1,0 0,1 0,0 0,-1-1,2 1,-1 0,0 0,1 0,-1-1,1 1,0 0,0 0,1-1,-1 1,1-1,0 1,0-1,0 0,0 0,0 0,1 0,-1 0,3 1,161 86,-163-85,0 0,0 0,0-1,-1 2,1-1,-1 0,-1 0,1 1,-1-1,0 1,0-1,-1 1,1-1,-1 1,0 1,0 17</inkml:trace>
  <inkml:trace contextRef="#ctx0" brushRef="#br0" timeOffset="26212.226">0 1215,'191'-19,"163"8,-164-15,83 13,-164 1,1 5,0 4,28 6,16-1,-104-2,158 12,-142-3,0-3,0-2,54-5,-54 0,172-27,359 27,753 1,-1119-28,-62 17,85-18,-198 21,-1 2,1 3,48 3,-65 1,159-29,28-1,-85 18,-76 1,1 3,0 2,0 4,31 5,22-2,78-2,-173 0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5:56.546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  <inkml:brush xml:id="br1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7344 2936,'-167'228,"-10"13,165-224</inkml:trace>
  <inkml:trace contextRef="#ctx0" brushRef="#br0" timeOffset="300.108">7005 2907,'170'342,"-91"-208,-61-116,-2-6</inkml:trace>
  <inkml:trace contextRef="#ctx0" brushRef="#br0" timeOffset="556.323">7795 2540,'-24'34,"-7"16,0-1</inkml:trace>
  <inkml:trace contextRef="#ctx0" brushRef="#br1" timeOffset="-8899.46">1502 1468,'-14'-6,"6"0,-1 1,0 0,0 0,-1 1,1 0,-1 1,0 0,0 1,0 0,0 0,0 1,-1 1,1-1,0 2,-1-1,1 2,0-1,-10 4,-40 20,0 3,2 3,1 2,2 3,1 2,-28 27,-74 50,16-5,93-67,2 3,2 1,3 2,1 3,2 4,2 2,3 2,2 0,4 2,-2 11,18-47,-54 144,51-119,0-3,1 0,3 1,2 0,0 46,-9 85,9-141,2 1,2 0,2 0,1 0,3 6,-1 36,15 144,4-142,3-2,3 0,5-2,38 71,22 48,-55-129,-22-40,1 0,1-1,2-1,0-1,21 21,212 226,-75-138,11-41,-9-11,20-24,55-2,-85-23,-127-26,199 22,-22-5,-14-42,20-14,56-46,-253 67,200-78,59-69,-34 14,-144 49,109-124,-134 104,-68 91,-1 0,0-1,-2-1,0 0,7-22,-11 26,94-193,-37 58,-35 18,-14-72,9 66,-25-308,-1 412,2 22,-1 1,-1 0,-1-1,-1 1,0 0,-1 0,0 0,-1 0,-1 0,-5-10,-77-199,77 206,-5-11,-2 0,-1 1,-2 0,0 2,-14-13,-38-59,-61-77,80 115,-3 1,-3 3,-49-36,35 30,-66-43,-75-11,59 52,75 38,-169-47,125 46,6 5,-23-5,-11 0,-18 10,28-8,-225 26,223 26,124-22,0 1,0 1,1 1,0 1,0 0,1 1,0 2,0-1,0 3,-25 13,42-25,-1 0,1 0,0 0,0 0,-1 0,1 0,0 1,0-1,0 1,1-1,-1 1,0-1,0 1,1-1,-1 1,1-1,-1 1,1 0,0-1,0 1,0 0,0-1,0 1,0 0,0 0,0-1,1 1,-1-1,1 1,-1 0,1-1,-1 1,1-1,0 1,0-1,0 1,0-1,0 0,0 1,0-1,1 0,-1 0,0 0,1 0,-1 0,0 0,1 0,-1-1,1 1,0 0,-1-1,18 12</inkml:trace>
  <inkml:trace contextRef="#ctx0" brushRef="#br0" timeOffset="-5283.904">2038 311,'11'138,"-1"-71,-3 0,-3 0,-2 0,-6 32,2 18,3 185,23-150,9 16,-5 29,-29 368,29-368,-27 57,23-157,-19-87,-1 2,0-1,-1 0,-1 1,0-1,0 1,-1 0,-1-1,0 1,0 0,-2 7,-3-3,2 1,-1 0,2 0,0-1,1 1,1 0,1 0,0 0,1 0,4 13,1 1,-1 1,-2 0,-1 0,-1 1,-2-1,-1 1,-2 3,3-36</inkml:trace>
  <inkml:trace contextRef="#ctx0" brushRef="#br0" timeOffset="-2611.487">2291 3387,'57'-17,"142"-6,56 5,-75-7,177-6,-54 31,-98-27,-26 16,-103 1,0 4,0 3,22 4,-40 0,112-29,27 17,-142 3,0 2,1 3,-1 2,23 4,131-6,-40-24,311 26,-226 2,-226 4,-4 1</inkml:trace>
  <inkml:trace contextRef="#ctx0" brushRef="#br0" timeOffset="1867.349">1079 254,'-4'2,"1"0,-1-1,1 1,0 1,0-1,0 0,0 1,1-1,-1 1,0 0,1 0,0 0,0 0,0 0,0 1,0-1,1 1,0-1,-1 1,1-1,0 1,1 0,-1-1,1 1,-1 0,1 1,-3 18,0 0,1-1,2 1,0 0,1 0,1 0,4 14,-6-35,0 0,0 0,0 0,1 0,-1 0,0 0,1 0,-1 0,1 0,0 0,0 0,0 0,0-1,0 1,0 0,0-1,0 1,1-1,-1 1,1-1,-1 1,1-1,-1 0,1 0,0 0,0 0,-1 0,1 0,0-1,0 1,0 0,0-1,0 0,0 1,0-1,0 0,0 0,0 0,0 0,0 0,0-1,0 1,0-1,0 1,0-1,0 0,0 1,-1-1,1 0,0 0,0-1,-1 1,1 0,-1 0,1-1,-1 1,0-1,1 0,109-194,-68 138,-41 58,-1 0,0 0,1 0,-1 1,1-1,-1 0,0 1,0-1,1 1,-1-1,0 1,0 0,0-1,1 1,-1 0,0 0,0 0,0 0,0 0,-1 0,1 0,0 0,0 0,-1 1,1-1,0 0,-1 0,1 1,-1-1,0 0,1 1,-1-1,0 0,0 1,0-1,0 1,20 218,-11-166,-3 1,-2 0,-2 1,-3-1,-3 9,-25 32,28-93,-1 0,1-1,0 1,-1-1,0 1,0-1,1 1,-1-1,-1 0,1 0,0 0,0 0,-1-1,1 1,-1 0,0-1,1 0,-1 0,0 0,0 0,0 0,0 0,0-1,0 1,0-1,0 0,0 0,0 0,0 0,0-1,0 1,-2-3,1 1,0-1,0 1,0-1,0 0,1-1,-1 1,1-1,0 0,0 1,0-1,0 0,1-1,0 1,-1 0,2-1,-1 0,0 1,1-1,0 0,0 1,1-1,-1 0,1-5,-3-15</inkml:trace>
  <inkml:trace contextRef="#ctx0" brushRef="#br0" timeOffset="2202.913">1586 1,'-4'9,"-8"9,0 5,-4 0,2-1,2 2,-1-3,1-1,8-4,5-4</inkml:trace>
  <inkml:trace contextRef="#ctx0" brushRef="#br1" timeOffset="8526.474">3224 1920,'-3'19,"0"1,-1-1,-1 1,0-1,-2-1,0 1,-1-1,-1 0,-1-1,-3 4,-17 36,7-11,23-40</inkml:trace>
  <inkml:trace contextRef="#ctx0" brushRef="#br1" timeOffset="10786.035">3308 1920,'-1'7,"0"0,1 0,0 1,0-1,1 0,0 1,0-1,1 0,-1 0,2 0,-1 0,1 0,0-1,0 1,1-1,0 0,0 0,0 0,1 0,0-1,0 0,1 0,5 4,-3-4,-2-2,0 1,0-1,-1 1,1 0,-1 0,0 1,0 0,-1 0,1 0,-1 0,0 0,0 1,-1 0,3 4,-7-5,0-1,0 1,0-1,0 1,-1-1,1 0,-1 0,0 0,0 0,-1 0,1 0,-1-1,0 1,0-1,0 0,0 1,-1-2,1 1,-1 0,0-1,-2 2,-7 7,-89 86,98-96,0 0,-1-1,1 1,0-1,0 0,0 0,0-1,0 1,0-1,0 0,0 0,0 0,0-1,0 1,0-1,1 0,-1 0,0-1,1 1,0 0,0-1,0 0,0 0,-1-1,-11-7,-47-30,46 27</inkml:trace>
  <inkml:trace contextRef="#ctx0" brushRef="#br1" timeOffset="12021.55">3562 1976,'165'-55,"-2"-8,17-16,11-13,3 7,148-40,-312 115,60-8,-89 18,0 1,1-1,-1 1,0-1,0 1,0-1,1 1,-1 0,0 0,0-1,0 1,0 0,0 0,-1 0,1 0,0 0,0 0,-1 1,1-1,0 0,-1 0,1 0,-1 1,0-1,1 0,-1 1,0-1,0 0,0 0,0 1,0-1,0 0,0 1,0-1,0 0,-1 1,1-1,0 0,-1 1,-19 52,19-51,-95 165,94-165,0-1,1 1,-1 0,1 0,0 0,-1 1,2-1,-1 0,0 0,1 0,-1 1,1-1,0 0,0 1,0-1,0 0,1 1,0-1,-1 0,1 0,0 0,0 1,1-1,-1 0,1 0,0-1,-1 1,1 0,0-1,1 1,-1-1,0 1,1-1,-1 0,1 0,0 0,0 0,-1-1,1 1,0-1,1 0,-1 0,0 0,0 0,0 0,1-1,-1 1,0-1,1 0,-1 0,142-27,-72 8,156 7,-193 12,-12 0</inkml:trace>
  <inkml:trace contextRef="#ctx0" brushRef="#br1" timeOffset="15494.471">5650 1384,'1'285,"23"-156,-20-195,-2 33,2 0,1 1,1 0,2 0,1 0,2 1,1 1,1 0,2 0,5-6,0-7,-17 33,1 0,0 1,0 0,1 0,0 0,1 1,0 0,0 0,1 0,0 1,2-2,-8 8,-1 1,1-1,0 1,-1-1,1 1,0 0,-1-1,1 1,0 0,-1 0,1-1,0 1,0 0,-1 0,1 0,0 0,0 0,0 0,-1 0,1 0,0 0,0 1,-1-1,1 0,0 0,-1 1,1-1,0 0,-1 1,1-1,0 1,-1-1,1 1,-1-1,1 1,-1-1,1 1,-1-1,1 1,-1 0,1-1,-1 1,0 0,1-1,-1 1,0 0,0 0,0-1,0 1,1 0,-1 0,0 0,6 43,-6-43,17 117,-12-93</inkml:trace>
  <inkml:trace contextRef="#ctx0" brushRef="#br1" timeOffset="15810.012">6300 820,'-5'9,"-1"13,-5 3,-1 2,3 1,-3-5,1 0,2 0,3-4</inkml:trace>
  <inkml:trace contextRef="#ctx0" brushRef="#br1" timeOffset="17474.298">6525 1384,'-11'2,"0"0,0 1,0 0,0 1,1 1,-1-1,1 1,0 1,1 0,-1 1,1-1,0 2,1-1,0 1,0 0,1 1,0 0,0 0,1 1,0 0,1 0,0 0,1 0,0 1,0 0,1 2,1-10,1 0,-1 0,1 0,0 0,0 1,1-1,-1 0,1 0,-1 1,1-1,0 0,0 0,1 1,-1-1,1 0,-1 0,1 1,0-1,0 0,1 0,-1 0,1 0,-1 0,1-1,0 1,0 0,0-1,0 1,0-1,1 0,-1 0,1 0,0 0,-1 0,1 0,0-1,0 0,0 1,0-1,0 0,1 0,-1-1,0 1,0-1,1 1,1-1,10-5,0 0,-1-2,0 1,-1-2,1 0,-1 0,-1-1,0-1,0 0,-1 0,0-2,-1 1,0-1,0-1,3-7,-1 5,3-3,0-1,-1 0,-1-2,-1 1,-1-1,0-1,-2 0,-1-1,0 1,-2-2,0 1,-2-1,-1 1,0-15,-2 28,0 0,-1-1,-1 1,0 0,0-1,-1 1,0 0,0 0,-2 0,1 0,-1 1,0-1,-1 1,0 0,-1 1,0-1,0 1,0 0,-1 0,-1 1,0-1,5 6,0 1,0-1,0 1,0 0,0 0,0 0,0 0,0 1,0-1,0 1,-1 0,1-1,0 2,0-1,0 0,-1 1,1-1,0 1,0 0,0 0,0 0,0 0,0 1,0-1,1 1,-1 0,1 0,-1 0,1 0,-1 0,1 0,0 1,-2 2,-57 93,59-90,0 0,1 0,-1 0,1 0,1 0,0 0,0 0,1 0,-1 0,2 0,-1 0,1 0,1 0,-1-1,1 1,0-1,1 0,0 0,0 0,1 0,3 4,122 124,-22-38,-91-78,-2-3</inkml:trace>
  <inkml:trace contextRef="#ctx0" brushRef="#br1" timeOffset="20025.117">6977 1299,'5'7,"-1"0,-1 1,1-1,-2 1,1 0,-1 0,0 0,0 1,-1-1,0 0,-1 1,1-1,-2 0,0 4,2 3,-1 26,0-30,0-29,-2-11,3-1,0 1,2 0,1 0,1 0,9-26,28-75,-42 129,0 0,1 0,-1 0,1 0,-1 0,1 0,-1 0,1-1,0 2,-1-1,1 0,0 0,0 0,0 0,-1 0,1 0,0 1,0-1,0 1,0-1,1 0,-1 1,0 0,0-1,0 1,0 0,0-1,1 1,-1 0,0 0,0 0,0 0,1 0,-1 0,0 0,0 1,0-1,0 0,1 1,-1-1,0 1,0-1,0 1,0-1,0 1,0 0,0-1,0 1,0 0,34 52,-26-25,-2-2</inkml:trace>
  <inkml:trace contextRef="#ctx0" brushRef="#br1" timeOffset="20408.108">7513 650,'-10'24,"-3"13,1 4,-2 1,0-7</inkml:trace>
  <inkml:trace contextRef="#ctx0" brushRef="#br1" timeOffset="21276.231">7710 1045,'-3'-1,"0"1,0 0,0 0,0 0,-1 0,1 0,0 1,0 0,0-1,0 1,0 0,0 0,1 1,-1-1,0 0,0 1,1 0,-1 0,1 0,-1 0,1 0,0 0,0 1,0-1,0 0,1 1,-2 2,-4 1,1 1,0 0,1 0,-1 0,1 1,1-1,0 1,0 0,0 1,1-1,0 1,1-1,0 1,0 0,1 0,0 0,0 0,1 0,0 0,1 0,1 3,-2-10,1-1,0 1,0 0,0-1,0 1,0 0,1-1,-1 0,0 1,1-1,-1 0,1 0,-1 1,1-1,-1 0,1-1,0 1,0 0,-1 0,1-1,0 1,0-1,0 0,0 1,0-1,0 0,0 0,-1 0,1 0,0-1,0 1,0 0,0-1,0 1,0-1,-1 0,1 0,0 1,1-2,67-39,-50 26,0-1,-1-2,-1 1,0-2,-2-1,0 0,-1-1,-1 0,-2-1,0-1,4-11,-7 14,7-13,-1-1,-3 0,0 0,-3-1,4-25,-1-2,2-58,-14 118,0 0,-1-1,1 1,0 0,-1-1,1 1,-1 0,0-1,0 1,0 0,0 0,0 0,0 0,-1 0,1 0,-1 0,1 0,-1 0,0 1,0-1,0 1,1-1,-1 1,-1 0,1 0,0 0,0 0,0 0,-1 0,1 0,0 1,-1-1,1 1,0 0,-1 0,1 0,-1 0,1 0,0 0,-1 1,-1 0,-3 1,0 0,-1 0,1 1,0 0,0 1,1-1,-1 1,1 1,0-1,0 1,0 0,-4 6,3-2,0 0,0 1,1 0,0 0,1 0,0 1,0 0,1 0,1 0,0 0,1 1,0-1,0 1,1 0,1-1,0 1,1 0,0-1,0 1,2-1,-1 1,1-1,1 0,0 0,1 0,0 0,4 5,14 19,2 0,2-2,1-1,1-1,2-1,1-2,11 7,-24-22</inkml:trace>
  <inkml:trace contextRef="#ctx0" brushRef="#br1" timeOffset="21724.786">8444 621,'-20'26,"1"1,1 1,1 0,1 1,2 1,1 1,-6 23,17-48,1 1,0 0,0-1,0 1,1 0,0 0,0 0,1-1,0 1,0 0,1-1,-1 1,1-1,1 1,-1-1,1 0,0 0,1 0,-1 0,1-1,0 1,1-1,-1 0,1 0,0-1,0 0,1 1,-1-2,1 1,0-1,0 1,0-2,0 1,1-1,-1 0,1 0,-1 0,1-1,0 0,-1-1,1 1,0-2,4 1,6-8,0 0,-1-1,-1-1,1 0,-1-2,-1 1,0-2,-1 0,0 0,-1-1,-1-1,0 0,-1 0,-1-1,0 0,-1-1,-1 0,1-4,2-2,-2-1,0 0,-2 0,0 0,-2-1,0 1,-2-1,-1 0,-1-12,0 33,0 1,0-1,-1 1,1-1,-1 1,0 0,0-1,0 1,0 0,0 0,-1 0,1 0,-1 0,0 0,0 0,0 0,0 1,-1-1,1 1,-1 0,1 0,-1-1,0 2,0-1,0 0,0 1,0-1,0 1,0 0,-1 0,1 0,0 0,-1 1,1-1,0 1,-1 0,1 0,-1 0,1 0,0 1,-1 0,1-1,0 1,-1 0,1 0,0 1,-83 41,61-28</inkml:trace>
  <inkml:trace contextRef="#ctx0" brushRef="#br1" timeOffset="22047.029">8387 848,'25'-15,"11"-4,6 1,0 3,-2 5,-4 3,-2 4,-8 6,-2 4,-2-1,1-5,1-3,-4-1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8:39.4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409 64,'7'4,"0"0,0-1,1 0,-1 0,0 0,1-1,0 0,0-1,-1 0,1 0,0 0,0-1,0 0,0-1,0 0,0 0,0-1,251-77,-258 79,0-1,0 0,1 0,-1 1,0-1,0 0,1 1,-1-1,0 1,1 0,-1-1,0 1,1 0,-1 0,0 0,1 0,-1 0,1 0,-1 0,0 0,1 1,-1-1,0 1,1-1,-1 1,0-1,0 1,1 0,-1-1,0 1,0 0,0 0,0 0,0 0,0 0,0 0,0 0,0 0,-1 0,1 1,0-1,-1 0,1 0,-1 1,1-1,-1 0,0 1,0-1,1 0,-1 1,0-1,0 1,0 0,-41 196,25-119,3 2,5 0,1 44,9 302,-2-423,1-2,0-1,-1 1,1 0,-1 0,0-1,1 1,-1 0,0 0,0-1,0 1,0 0,-1 0,1-1,0 1,-1 0,1 0,-1-1,1 1,-1-1,0 1,0 0,0-1,0 1,0-1,0 0,0 1,0-1,-1 0,1 0,-1 0,1 0,0 0,-1 0,0 0,1 0,-1-1,1 1,-1 0,0-1,0 1,1-1,-1 0,0 0,-131-60,109 48,-1 2,0 1,0 1,-1 1,0 1,0 1,-1 2,-18-1,23 3,1 0,-1 1,1 2,0 0,0 1,0 1,0 1,0 1,1 1,0 0,0 2,1 0,0 1,-9 8,25-16,0-1,0 1,0 0,0 0,1 1,-1-1,1 0,0 1,0 0,0-1,0 1,0 0,0 0,1 0,-1 0,1 1,0-1,0 0,0 0,0 1,1-1,0 1,-1-1,1 0,0 1,1-1,-1 1,0-1,1 0,0 1,1 2,8 7</inkml:trace>
  <inkml:trace contextRef="#ctx0" brushRef="#br0" timeOffset="366.341">353 685,'43'-10,"29"-3,6 1,1 2,-9 3,-12 3,-11 1,-8 3,-6 0,-4 0,-2 0,-6 1</inkml:trace>
  <inkml:trace contextRef="#ctx0" brushRef="#br0" timeOffset="786.31">1312 656,'-19'14,"0"2,1 0,1 1,1 1,0 0,2 1,0 1,1 0,1 1,1 0,-8 22,17-40,1 1,0 0,0-1,0 1,1-1,-1 1,1 0,0 0,0-1,0 1,0 0,1 0,-1-1,1 1,0 0,0-1,1 1,-1-1,1 0,0 1,0-1,0 0,0 0,0 0,0 0,1 0,0-1,-1 1,1-1,0 0,0 1,1-2,-1 1,0 0,1 0,-1-1,1 0,-1 0,1 0,-1 0,1 0,0-1,0 0,-1 1,1-2,0 1,0 0,-1-1,1 1,1-1,5-3,0 0,0 0,-1 0,1-1,-1-1,0 1,-1-2,1 1,-1-1,0 0,-1-1,0 0,0 0,-1-1,0 1,0-1,-1-1,0 1,-1-1,0 0,0 0,-1 0,-1 0,1-1,-2 1,1-1,-2 1,1-1,-1 1,-1-1,0 0,0 1,-1-1,-1 1,0 0,0 0,-4-9,5 16,0-1,0 1,-1-1,1 1,-1 0,0 0,1 0,-1 1,0-1,-1 1,1-1,0 1,-1 0,1 0,-1 1,0-1,0 1,0 0,1-1,-1 2,0-1,0 0,0 1,0 0,0 0,0 0,0 0,0 1,0 0,0 0,0 0,0 0,0 0,0 1,1 0,-3 0,-14 10</inkml:trace>
  <inkml:trace contextRef="#ctx0" brushRef="#br0" timeOffset="1105.605">1594 1023,'-6'-12,"-1"0,2-1,-1 1,2-1,0 0,0 0,1 0,1-1,0 1,1-1,0 1,1-1,1 1,0-1,1 1,0-1,1 1,1 0,0 0,1 0,0 1,1-1,0 1,1 0,0 1,1 0,2-2,-9 11,5-5,-1 0,2 1,-1 0,0 0,1 0,0 1,1 0,-1 0,1 0,0 1,0 1,0-1,0 1,4 0,3 7,-4 4</inkml:trace>
  <inkml:trace contextRef="#ctx0" brushRef="#br0" timeOffset="1401.753">2102 571,'-26'14,"0"2,2 0,-1 1,2 2,0 0,2 1,0 2,-12 15,30-34,1 0,-1 0,1 1,-1-1,1 1,0-1,0 1,1 0,-1 0,1 0,-1 0,1 0,1 0,-1 0,0 0,1 0,0 0,0 0,0 0,1 0,-1 1,1-1,0 0,0 0,1 0,-1-1,1 1,-1 0,1 0,1-1,-1 1,0-1,1 0,-1 0,1 0,0 0,0 0,1 0,-1-1,0 0,1 1,3 0,7 4,1-1,1-1,-1 0,1-1,0-1,0 0,0-1,0-1,1 0,-1-2,0 0,0 0,0-2,0 0,1 0,7-4</inkml:trace>
  <inkml:trace contextRef="#ctx0" brushRef="#br0" timeOffset="1885.848">2301 882,'30'-2,"1"-2,-1 0,0-3,0 0,12-6,-31 10,-1 1,0 0,-1-1,1-1,-1 1,0-1,0-1,0 0,-1 0,0-1,0 0,0 0,-1-1,0 0,0 0,0-1,-1 1,2-6,-7 12,0 0,0 0,-1-1,1 1,-1-1,1 1,-1 0,1-1,-1 1,0-1,0 1,0-1,0 0,0 1,0-1,0 1,0-1,0 1,-1-1,1 1,-1 0,1-1,-1 1,0-1,1 1,-1 0,0 0,0-1,0 1,0 0,0 0,0 0,0 0,0 0,-1 0,1 0,0 0,0 1,-1-1,1 1,-1-1,1 0,-1 1,1 0,-70-4,59 6,1 2,0 0,0 0,0 1,1 0,-1 1,1 0,0 0,1 1,0 1,0-1,0 2,1-1,1 1,-1 0,1 1,1-1,0 1,0 1,1-1,0 1,1 0,0 0,0 3,4-11,-1 1,1-1,0 0,0 0,0 0,1 0,-1 0,1 0,0 0,-1 0,2 0,-1 0,0 0,0 0,1 0,-1-1,1 1,0-1,0 1,0-1,0 1,1-1,-1 0,0 0,1 0,-1-1,1 1,0-1,0 1,0-1,-1 0,1 0,0 0,1 0,-1-1,1 1,123 5,-106-7,13 0,-6 0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6:44.5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1 285,'1'1,"0"1,0-1,1 0,-1 0,1 0,-1 0,1 0,-1-1,1 1,-1 0,1-1,0 1,-1-1,1 1,0-1,0 0,-1 0,1 1,0-1,0-1,-1 1,1 0,0 0,0-1,-1 1,1-1,0 1,-1-1,1 0,-1 0,1 1,0-2,4 1,22-9,0 0,0-2,-1-2,-1 0,0-2,-1 0,0-2,-2-1,20-20,-15 16,97-69,-124 91,1 0,-1 0,1 1,-1-1,0 0,1 1,-1 0,1-1,-1 1,1 0,-1 0,1-1,0 1,-1 1,1-1,-1 0,1 0,-1 0,1 1,-1-1,1 1,-1-1,0 1,1 0,-1-1,0 1,1 0,-1 0,0 0,0 0,0 0,0 0,0 0,0 1,0-1,0 0,0 1,0-1,-1 0,1 1,0-1,-1 2,19 69,-18-61,73 193,-46-148,-34-65,-10 4,0 0,0 1,0 1,0 0,-1 1,1 1,-1 0,1 1,-14 3,-5-3,-276 2,287-2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7:01.437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451 85,'-3'-6,"0"1,1 0,-2 0,1 0,-1 0,1 0,-1 1,0-1,-1 1,1 0,-1 1,0-1,0 1,0 0,0 0,-1 0,1 1,-1 0,0 0,1 0,-1 1,0 0,0 0,0 0,0 1,0 0,0 0,-2 1,-7 0,-1 1,1 0,0 1,0 1,0 0,0 1,1 1,0 0,0 1,1 0,-1 1,1 1,1 0,-8 8,12-8,2 0,-1 0,1 1,1 0,-1 0,2 0,-1 1,2-1,-1 1,2 0,-3 11,-8 25,9-33,1 0,0 0,1 0,0 1,1-1,1 0,0 1,1-1,1 0,0 1,1-1,0 0,1-1,1 1,5 10,-7-14,1-1,0 0,0-1,1 1,0-1,0 0,1 0,0 0,0-1,1 0,0 0,0-1,7 5,-6-5,0 0,0-1,0 0,1 0,0-1,-1 0,2-1,-1 0,0 0,1-1,-1 0,1 0,-1-1,1-1,0 0,0 0,-1-1,1 0,4-1,6-3,0-2,0 0,-1-1,0-1,0-1,-1 0,0-2,3-3,-18 12,0 1,-1-1,0 1,1-1,-1 0,0 0,0 0,0 0,-1-1,1 1,-1 0,0-1,0 1,0-1,0 1,0-1,-1 0,0 1,0-1,0 1,0-1,0 0,-1 1,1-1,-1 1,0-1,0 1,-1-1,1 1,-1 0,1-1,-1 1,0 0,0 0,-1 0,1 1,-1-2,-4-4,0-1,-1 1,0 0,-1 1,1 0,-1 0,-1 1,1 0,-1 1,0 0,-10-3,-52-5,425 15,-354-2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7:41.447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1170,'14'-35,"194"-199,-40 42,-37 59,64-88,-84 98,-22-3,-31 28,-58 97,0 1,-1-1,1 1,-1-1,1 1,0-1,-1 1,1-1,-1 1,1 0,-1-1,1 1,-1 0,0-1,1 1,-1 0,1 0,-1 0,0-1,1 1,-1 0,1 0,-1 0,0 0,1 0,-1 0,0 0,1 0,-1 0,1 1,-1-1,0 0,1 0,-1 1,1-1,-1 0,1 0,-1 1,1-1,-1 1,1-1,-1 0,1 1,-1-1,1 1,0-1,-1 1,1 0,0-1,-1 1,1-1,0 1,0 0,-5 2,-76 32,72-33,0-1,0 0,0-1,0 0,0 0,0-1,0 0,0-1,0 0,1 0,-1-1,-3-1,-13-3,25 6,-1 1,1-1,-1 1,1 0,-1-1,0 1,1 0,-1 0,0-1,1 1,-1 0,0 0,1 0,-1 0,0 0,1 0,-1 0,0 0,1 0,-1 0,0 0,1 0,-1 1,0-1,1 0,-1 0,0 1,1-1,-1 0,1 1,-1-1,0 1,1-1,-1 1,1-1,-1 1,1-1,0 1,-1-1,1 1,0 0,-1-1,1 1,0 0,0-1,-1 1,1 0,0-1,0 1,0 0,0-1,0 1,0 0,0-1,0 1,0 0,0-1,1 1,-1 0,0-1,0 1,1 0,-1-1,0 1,1 0,23 46,-21-43,112 162,-52-11,-40-202,-17 5,-1-1,-2 1,-2-1,-4-33,1-6,2 70</inkml:trace>
  <inkml:trace contextRef="#ctx0" brushRef="#br0" timeOffset="838.873">1214 407,'-21'107,"18"-78,1 1,1 0,2-1,1 1,1-1,7 28,-2-12,-4-111,-4 43,1-1,1 1,1 0,1 0,1 1,1-1,1 1,1 0,1 0,0 1,2 1,1-1,-3 5,23-32,-31 47,-1 0,1 1,0-1,0 0,0 1,0-1,0 1,0 0,0-1,0 1,0 0,0-1,0 1,0 0,0 0,0 0,0 0,0 0,0 0,0 0,0 0,0 0,0 1,0-1,0 0,0 1,0-1,0 1,0-1,0 1,0-1,0 1,-1 0,1-1,0 1,0 0,-1 0,1-1,0 1,-1 0,1 0,-1 0,1 0,-1 0,0 0,1 0,-1 0,0 0,44 118,-42-99</inkml:trace>
  <inkml:trace contextRef="#ctx0" brushRef="#br0" timeOffset="1198.74">1751 153,'-5'10,"-6"7,-6 7,-1 3,-1-3,2 0,-1-5,3 0,4-4</inkml:trace>
  <inkml:trace contextRef="#ctx0" brushRef="#br0" timeOffset="2147.805">1187 238,'54'-27,"-43"22,0 0,0 1,1 0,0 1,-1 1,1 0,0 0,1 1,-1 0,0 1,4 1,56-4,-71 3,-1 0,1-1,-1 1,1 0,-1 0,1 0,-1 0,1-1,-1 1,1 0,-1-1,1 1,-1 0,0-1,1 1,-1 0,0-1,1 1,-1-1,0 1,1-1,-1 1,0-1,0 1,1-1,-1 1,0-1,0 1,0-1,0 1,0-1,0 1,0-1,0 1,0-1,0 1,0-1,0 0,0 1,0-1,0 1,-1-1,1 1,0-1,0 1,-1-1,1 1,0 0,-1-1,1 1,0-1,-1 1,1 0,-1-1,1 1,0 0,-1-1,1 1,-1 0,0-1,-31-30,28 27,-28-30,17 17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7:58.8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64,'-21'80,"14"264,-18-239,22-95</inkml:trace>
  <inkml:trace contextRef="#ctx0" brushRef="#br0" timeOffset="483.474">1 64,'46'-27,"-24"19,1 1,0 1,0 1,1 1,-1 1,1 1,0 1,-1 1,1 1,8 2,36-1,231-2,-299 0,1-1,-1 1,1 0,0-1,-1 1,1 0,0-1,-1 1,1 0,0 0,0 0,-1 0,1 0,0 0,0 0,-1 0,1 0,0 0,0 0,-1 0,1 0,0 1,-1-1,1 0,0 0,-1 1,1-1,0 1,-1-1,1 0,-1 1,1-1,-1 1,1 0,-1-1,1 1,-1-1,1 1,-1 0,0-1,1 1,-1 0,0-1,0 1,1 0,-1 0,0-1,0 1,0 0,0-1,0 1,0 0,0 0,0-1,0 1,-1 0,1 0,0-1,0 1,-1 0,1-1,-1 2,-5 9</inkml:trace>
  <inkml:trace contextRef="#ctx0" brushRef="#br0" timeOffset="949.246">1 600,'7'4,"0"0,0 0,1-1,-1 0,1 0,0-1,0 0,0 0,0-1,0 0,0-1,0 1,1-2,4 0,3 2,214-19,-5 6,-202 8,-5-2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00.5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28,'140'-16,"2"6,114 8,-173 2,-58 0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01.1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1,'5'0,"11"0,8 0,4 0,2 0,2 0,-1 0,-1 0,0 0,-1 0,0 0,0 0,-1 0,-4 0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01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1,'9'5,"14"1,6 1,4-7,1-3,0-1,-2 0,-1 1,-1 1,-1 0,-5 2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05.2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287 678,'2'-16,"1"0,1 0,0 0,1 1,0-1,2 1,0 0,0 1,1 0,1 0,0 1,10-10,-1-3,27-35,3 3,2 1,19-13,-68 69,1-1,-1 1,0 0,0 0,1 0,-1 0,0 0,1 0,-1 0,1 1,-1-1,1 0,0 1,-1-1,1 1,0 0,-1-1,1 1,0 0,-1 0,1 0,0 0,-1 0,1 1,0-1,-1 1,1-1,0 1,-1-1,1 1,-1 0,1-1,-1 1,1 0,-1 0,0 0,0 1,1-1,-1 0,0 0,0 1,0-1,0 0,0 1,0-1,-1 1,1-1,0 1,-1 0,1-1,-1 1,0 0,1-1,-1 1,10 36,-9-28,1 0,1-1,0 1,0 0,1-1,0 0,1 0,0 0,0 0,1-1,1 2,-3-8,0-1,0 1,0-1,0 0,0-1,1 1,-1-1,0 1,0-1,0-1,1 1,-1 0,0-1,0 0,0 0,0 0,0-1,0 1,0-1,0 0,0 0,-1-1,1 1,-1 0,0-1,0 0,0 0,0 0,0 0,0-1,-1 1,0-1,2-2,3-1,85-97,-74 80,2 0,1 1,1 1,1 1,0 2,7-4,-30 22,1 0,0 1,0-1,0 0,0 1,0-1,0 0,0 1,0-1,0 1,0-1,0 1,0 0,0-1,0 1,1 0,-1 0,0 0,0 0,0 0,0 0,0 0,1 0,-1 1,0-1,0 0,0 1,0-1,0 0,0 1,0 0,0-1,0 1,0-1,0 1,0 0,0 0,0 0,-1 0,1-1,0 1,-1 0,1 0,-1 0,1 0,-1 0,1 1,-1-1,1 0,-1 0,0 0,0 0,0 0,0 1,4 72,-4-64,-4 280,-1-239,-1-33</inkml:trace>
  <inkml:trace contextRef="#ctx0" brushRef="#br0" timeOffset="314.113">287 678,'39'14,"1"-2,1-1,-1-3,1-1,1-2,-1-1,1-3,28-3,384-60,-402 67,-34 2</inkml:trace>
  <inkml:trace contextRef="#ctx0" brushRef="#br0" timeOffset="1031.915">851 848,'-72'80,"4"2,3 4,4 3,2 4,19-24,65-115,1 1,2 0,2 2,2 2,2 1,2 1,1 2,1 1,38-25,-71 57,-1-1,1 0,1 0,-1 1,1 0,-1 0,1 0,0 0,1 1,-1 0,1 0,-1 1,1 0,0 0,0 0,0 1,4 0,-7 3,0 1,0-1,-1 1,1 0,-1 1,0-1,1 1,-1-1,-1 1,1 0,-1 0,1 0,-1 0,0 1,-1-1,1 1,-1-1,0 1,0-1,0 3,18 204,-18-209,1 0,-1 0,0 0,0 0,0 0,0 0,0 1,0-1,0 0,-1 1,1-1,-1 0,0 1,1-1,-1 0,0 1,-1-1,1 1,0-1,-1 0,1 1,-1-1,0 0,0 1,1-1,-2 0,1 0,0 0,0 0,-1 0,1 0,-1 0,1-1,-1 1,0 0,0-1,0 1,0-1,0 0,0 0,0 0,0 0,-1 0,1 0,0 0,0-1,-1 1,1-1,-2 1,-14-5,-1 0,1-1,1 0,-1-2,1 0,0-1,-13-8,2 1,-65-34,77 41</inkml:trace>
  <inkml:trace contextRef="#ctx0" brushRef="#br0" timeOffset="1567.59">1388 85,'63'167,"-49"-135,-1 1,-1 0,-2 1,-1 0,-1 0,-2 1,-2 0,-1 16,1-21,-2-1,-1 1,-1-1,-2 1,-1-1,-1 0,-2 0,-1 0,-1 0,-1-1,-2-1,0 0,-2 0,-1-1,-1-1,-12 14,6-15,-1-2,-1 0,-1-2,0 0,-2-2,-22 13,-66 15,90-42</inkml:trace>
  <inkml:trace contextRef="#ctx0" brushRef="#br0" timeOffset="2087.822">174 1,'-14'17,"0"1,2 1,0 0,1 1,0 0,2 1,-5 16,4-13,-6 26,2 0,2 1,3 1,2 0,2 0,2 0,4 44,-2-37,2 0,3 0,2 0,3 0,2-1,3-1,7 16,-17-59,1 0,1 0,0 0,1-1,0 0,1 0,1-1,0 0,0 0,1-1,1-1,0 1,0-2,1 1,0-2,1 0,10 6,25-9,-25-9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08.6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343 383,'-4'-12,"-2"0,0 0,0 1,-1 0,0 0,-1 0,-1 1,1 0,-2 1,1 0,-1 0,0 1,-1 0,0 1,-5-2,10 8,1 0,0 0,0 1,0 0,0 0,-1 0,1 1,0 0,0 0,0 0,0 1,0-1,0 1,0 0,1 1,-1-1,1 1,-1 0,1 0,0 0,0 1,0-1,1 1,-1 0,1 0,0 0,0 0,0 1,1 0,0-1,0 1,0 0,0 0,1 0,-1 0,1 0,1 0,-1 0,1 0,0 1,0-1,0 1,1 26,1 0,1 0,2 0,2-1,0 0,2 0,1-1,2 0,3 5,0 2,25 68,-2-11,-3 2,-6 0,-3 2,1 32,-18-75,-3-29,-2 1,0-1,-2 0,-1 1,0 0,-3-1,0 1,-1-1,-2 0,-5 17,8-36,-1 5,0 0,-1 0,-1 0,0-1,0 0,-1 0,0 0,-1-1,0 0,-1 0,0 0,-1-1,0-1,0 1,-9 4,13-8,-1-1,0 0,0-1,0 0,0 0,-1 0,1 0,-1-1,0 0,1-1,-1 0,0 0,0 0,0-1,0 0,0 0,0 0,0-1,0 0,0-1,0 0,1 0,-1 0,1-1,-1 0,1 0,0 0,0-1,0 0,1 0,-1-1,-18-60,23 42</inkml:trace>
  <inkml:trace contextRef="#ctx0" brushRef="#br0" timeOffset="3223.488">655 1795,'-4'-1,"-1"0,1 1,0-1,-1 1,1 0,0 1,0-1,-1 1,1 0,0 0,0 0,0 0,0 1,0-1,0 1,0 0,0 1,1-1,-1 1,1-1,0 1,0 0,0 0,0 1,0-1,1 0,-1 1,1 0,0-1,0 1,0 0,1 0,-1 0,1 1,-1 2,0-4,0 1,0-1,1 1,-1 0,1 0,0-1,0 1,0 0,0 0,1 0,-1 1,1-1,0 0,0 0,1 0,-1 0,1 0,0 0,0 0,0 0,1 0,-1-1,1 1,0 0,0-1,0 0,1 1,-1-1,1 0,0 0,0 0,0 0,0-1,0 1,1-1,-1 0,1 1,5-1,0-1,1 1,-1-2,1 1,-1-1,0 0,1-1,-1 0,0-1,0 0,0 0,0-1,0 0,0-1,0 0,-1 0,0-1,0 0,0 0,-1-1,0 0,0 0,0-1,-1 0,1 0,-2 0,2-3,-3 7,0 0,-1-1,1 1,-1-1,0 0,0 0,0 0,-1 0,1-1,-1 1,0-1,0 1,-1-1,1 0,-1 0,0 1,0-1,-1 0,0 0,1 0,-2 0,1 0,0 0,-1 0,0 0,0 0,-1 1,1-1,-1 0,0 1,0-1,-1 1,1 0,-1 0,0 0,0 0,0 0,-1 0,1 1,-1 0,0 0,0 0,-79-22,57 23</inkml:trace>
  <inkml:trace contextRef="#ctx0" brushRef="#br0" timeOffset="3871.125">767 157,'0'1,"0"-1,0 1,1-1,-1 1,0-1,1 1,-1-1,0 1,1-1,-1 0,0 1,1-1,-1 0,1 1,-1-1,1 0,-1 1,1-1,-1 0,1 0,-1 1,1-1,-1 0,1 0,-1 0,1 0,0 0,-1 0,1 0,-1 0,1 0,-1 0,1 0,-1 0,1 0,-1-1,1 1,-1 0,1 0,-1-1,1 1,-1 0,1-1,-1 1,1 0,-1-1,1 1,-1 0,0-1,1 1,-1-1,0 1,0-1,1 1,-1-1,0 1,0-1,5 53,-5 294,-6-296,0-32</inkml:trace>
  <inkml:trace contextRef="#ctx0" brushRef="#br0" timeOffset="4320.705">655 101,'44'-21,"1"2,1 2,0 2,1 2,27-3,25 20,-97-3,1-1,-1 1,0-1,1 1,-1 0,0 0,1 0,-1 1,0-1,0 0,0 1,0-1,0 1,-1 0,1 0,0-1,-1 1,1 0,-1 1,0-1,0 0,1 0,-1 0,-1 1,1-1,0 0,-1 1,1-1,-1 1,0-1,1 1,-1-1,-1 1,1-1,0 1,0-1,-1 2,-4 7,1 1,-2-1,0 0,0 0,-1 0,0-1,0 0,-2-1,1 1,-1-2,0 1,-1-1,0 0,0-1,-1-1,1 1,-2-2,-1 1,-21 16,32-22,1 0,-1 1,0-1,1 1,-1 0,0 0,1-1,-1 1,1 0,-1 0,1 0,0 1,-1-1,1 0,0 0,0 1,0-1,0 1,0-1,0 1,0-1,0 1,1-1,-1 1,1 0,-1 0,1-1,0 1,-1 0,1 0,0-1,0 1,0 0,1 0,-1-1,0 1,1 0,-1 0,1-1,-1 1,1 0,0-1,0 1,-1-1,1 1,0-1,1 1,-1-1,0 0,0 0,0 1,1-1,160 94,-148-82</inkml:trace>
  <inkml:trace contextRef="#ctx0" brushRef="#br0" timeOffset="5453.825">1557 383,'3'-1,"0"0,-1 0,1 0,-1-1,1 1,-1-1,0 1,0-1,0 0,0 0,0 0,0 0,0 0,0-1,-1 1,1 0,-1-1,0 1,0-1,0 0,0 1,0-1,-1 0,1 0,-1 1,1-1,-1 0,0 0,0 0,0 0,-1 1,1-1,-1 0,0-2,0 0,0-1,0 1,0 0,-1-1,1 1,-1 0,-1 0,1 0,-1 0,0 1,0-1,0 1,0 0,-1 0,0 0,0 0,0 0,0 1,0 0,-1 0,0 0,0 0,1 1,-1 0,-1 0,1 0,0 1,0-1,-1 1,1 0,0 1,-1 0,1-1,-1 2,1-1,-1 1,1 0,0 0,-1 0,1 0,0 1,0 0,0 0,0 1,0 0,1-1,-1 1,1 1,-1-1,1 1,0 0,-2 2,1 5,1 0,0 0,0 1,1-1,1 1,0 0,0-1,1 1,1 0,0 0,1 0,0 0,1 6,0 21,11 92,16 21,6 40,-13-43,12 19,22 86,-33-124,-20-125,0 1,-1 0,0 0,0 0,0 0,-1 0,0 1,0-1,-1 0,1 1,-1-1,-1 0,1 1,-1-1,0 0,-1 0,0 0,0 1,0-2,0 1,-1 0,0 0,0-1,-1 0,1 1,-1-1,-3 3,-1-4,0 0,0 0,0-1,-1 0,1 0,-1-1,0 0,1-1,-1 0,0 0,0-1,0 0,0 0,-5-2,4 1,5 1,0 0,-1 0,1 0,0-1,0 1,-1-1,1 0,0-1,0 1,0-1,0 0,1-1,-1 1,0-1,1 0,0 0,0 0,0 0,0-1,0 0,0 0,1 0,0 0,0 0,0-1,0 1,0-3,5-6</inkml:trace>
  <inkml:trace contextRef="#ctx0" brushRef="#br0" timeOffset="6425.337">1811 1710,'-4'9,"1"0,0 0,0 1,1-1,0 1,0-1,1 1,1 0,-1 0,2-1,-1 1,1 0,1-1,0 1,0-1,1 1,0-1,1 0,-1 0,6 8,-6-15,-1 0,1 0,0 0,0 0,0 0,0-1,0 1,0-1,0 0,0 0,0 0,0-1,1 1,-1-1,0 1,1-1,-1 0,0 0,1-1,-1 1,0-1,0 1,1-1,-1 0,0 0,0-1,0 1,0-1,0 1,0-1,-1 0,1 0,77-77,-75 73,-1 0,0-1,0 1,-1-1,1 0,-2 0,1-1,-1 1,0 0,-1-1,1 0,-1 1,-1-1,0 1,0-1,0 0,-1 1,0-1,-1 0,1 1,-2 0,1-1,-1 1,0 0,-3-5,2 9,-1 0,1 0,-1 0,0 0,1 1,-1 0,0 0,-1 1,1-1,0 1,0 0,-1 0,1 1,0-1,-1 1,-2 1,-16-2</inkml:trace>
  <inkml:trace contextRef="#ctx0" brushRef="#br0" timeOffset="7638.936">1811 101,'6'-6,"0"2,0-1,1 0,0 1,0 1,0-1,0 1,0 0,1 1,-1-1,1 1,-1 1,1 0,0 0,0 0,0 1,-1 0,1 1,0 0,3 0,-10 0,1-1,-1 0,1 1,-1-1,0 1,0-1,1 1,-1 0,0-1,0 1,0 0,0 0,0 0,0 0,0 0,0 0,0 0,0 0,0 0,-1 1,1-1,0 0,-1 1,1-1,-1 0,1 1,-1-1,0 0,0 1,0-1,0 0,0 1,0-1,0 1,0-1,0 1,0-1,-1 0,1 1,-1-1,1 0,-1 0,1 1,-1-1,0 0,0 0,0 0,-45 58,42-55,-55 82,58-83,0-1,0 1,0-1,0 1,0 0,0 0,1-1,-1 1,1 0,0 0,0 0,0-1,0 1,0 0,1 0,-1 0,1-1,0 1,0 0,0-1,0 1,0 0,1-1,-1 0,1 1,-1-1,1 0,0 0,0 0,0 0,0 0,0 0,1 0,1 1,13 5</inkml:trace>
  <inkml:trace contextRef="#ctx0" brushRef="#br0" timeOffset="7921.936">2235 101,'-5'28,"-1"16,0 4,1-2,1-2,2-6,6-8,2-9</inkml:trace>
  <inkml:trace contextRef="#ctx0" brushRef="#br0" timeOffset="8168.633">2375 101,'-9'24,"-4"13,1 4,3 1,2-2,3-8</inkml:trace>
  <inkml:trace contextRef="#ctx0" brushRef="#br0" timeOffset="8618.979">2094 101,'132'-76,"-130"74,1 1,-1 0,1-1,-1 1,1 0,0 0,0 1,0-1,-1 0,1 1,0 0,0 0,0 0,0 0,0 0,0 0,0 1,-1 0,1-1,0 1,0 0,-1 0,1 0,0 1,-1-1,1 1,-1-1,0 1,1 0,-1 0,0 0,0 0,0 0,-1 1,1-1,1 3,-2-4,2 4,0 1,1-1,0 0,0 0,0 0,0 0,1-1,0 0,0 0,0 0,0 0,1-1,-1 0,1 0,0-1,0 1,0-1,0 0,0-1,0 0,1 0,-1 0,0-1,1 0,1 0,0-1,-1-1,0 0,0-1,0 1,0-1,0-1,-1 1,0-1,1 0,-1-1,0 1,-1-1,1 0,-1-1,0 1,-1-1,1 0,1-4,5-4</inkml:trace>
  <inkml:trace contextRef="#ctx0" brushRef="#br0" timeOffset="15591.239">2630 891,'0'17,"11"221,-2-184,-4 0,-1 1,-3-1,-2 3,1-49,-5 17,-8-31,9-11,0 0,1 0,1-1,1 1,0 0,1-1,2-11,-1-9,-1 14,1 1,0-1,2 1,1-1,0 1,2 0,1 1,0-1,2 1,1 1,6-12,50-56,-64 88,-1 1,0-1,1 0,-1 1,1-1,-1 1,1-1,-1 1,1 0,-1 0,1 0,0 0,-1 0,1 0,-1 0,1 0,-1 0,1 1,-1-1,1 1,-1-1,1 1,-1 0,0-1,1 1,-1 0,0 0,0 0,1 0,-1 0,0 0,0 0,0 0,0 1,0-1,-1 0,1 1,0-1,0 0,-1 1,1 0,26 61,-24-38,-5-5</inkml:trace>
  <inkml:trace contextRef="#ctx0" brushRef="#br0" timeOffset="15863.964">3109 694,'-9'19,"-4"11,1 1</inkml:trace>
  <inkml:trace contextRef="#ctx0" brushRef="#br0" timeOffset="16254.787">3335 807,'14'43,"-3"0,-1 1,-3 1,2 32,-10-54,-1-1,0 1,-2-1,0 0,-2 0,0-1,-1 1,-1-2,-2 1,0-1,-1 0,0-1,-2 0,0-1,-1-1,-1 0,-1-1,0 0,-5 1,-3 7</inkml:trace>
  <inkml:trace contextRef="#ctx0" brushRef="#br0" timeOffset="16671.762">2432 948,'-20'40,"2"2,2 0,2 0,1 2,3 0,1 0,-1 31,8-62,1 0,0 0,0 0,2 0,-1 0,2 0,0 0,0-1,1 1,1-1,0 1,0-1,2 0,-1 0,1-1,1 0,0 0,1 0,0-1,1-1,-1 1,2-1,0 0,0-1,0 0,1-1,0 0,11 4,2-3</inkml:trace>
  <inkml:trace contextRef="#ctx0" brushRef="#br0" timeOffset="17157.223">3562 581,'1'-1,"9"-4,0 0,-1 1,2 0,-1 0,0 2,1-1,-1 1,1 0,0 1,0 1,-1-1,1 2,5 0,-14 0,0 0,0 0,0 1,0-1,0 0,-1 1,1 0,0-1,-1 1,1 0,-1 0,0 0,1 0,-1 0,0 0,0 0,-1 0,1 0,0 0,-1 1,1-1,-1 0,0 0,0 1,1-1,-2 0,1 1,0-1,0 0,-1 0,1 1,-1-1,0 0,1 0,-1 0,0 0,-1 0,1 0,0 0,0 0,-2 1,-7 48,14-47,-1 0,0 0,1-1,-1 1,1-1,0 0,0 0,1 0,-1 0,0-1,1 1,0-1,-1-1,1 1,0-1,0 1,0-1,0-1,0 1,0-1,0 0,1 0,-1 0,0-1,0 1,0-1,0-1,1 1,8 0,12 0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31.6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53 367,'-10'34,"-3"15,1 0</inkml:trace>
  <inkml:trace contextRef="#ctx0" brushRef="#br0" timeOffset="806.736">138 959,'-14'12,"1"0,1 1,0 1,1 0,0 1,1 0,0 0,2 1,0 0,0 1,2 0,0 0,-1 9,6-24,1 0,0 0,-1 0,1 0,0 0,0 0,0 0,0 0,1 0,-1 0,1-1,-1 1,1 0,-1 0,1 0,0 0,0 0,0-1,0 1,0 0,0-1,1 1,-1-1,0 1,1-1,-1 0,1 0,0 1,-1-1,1 0,0 0,0-1,0 1,-1 0,1-1,0 1,0-1,0 1,0-1,0 0,1 0,82-20,-56 5,-1 0,-1-2,0-2,-1 0,-1-1,18-21,-22 16,-1-1,-1-1,-2-1,0 0,-2-1,-2-1,7-19,-12 27,0 1,-1-2,-1 1,-2 0,0-1,-1 0,-1 0,-1 0,-2 0,0-1,-1 1,-1 1,-2-1,0 0,-1 1,-8-18,12 35,0 0,0 0,0 0,0 1,-1-1,0 1,0 0,0 0,-1 0,1 0,-1 0,0 1,0-1,0 1,-1 0,1 0,-1 1,1 0,-1-1,0 1,0 1,0-1,0 1,0 0,0 0,-1 0,1 1,0 0,0 0,0 0,-1 1,1 0,0-1,0 2,0-1,0 1,0 0,0 0,-1 1,-4 3,1 1,1 0,-1 0,1 1,1 0,-1 1,1 0,1 0,0 0,0 1,1 0,0 0,0 0,1 0,1 1,0 0,0 0,1 0,0 0,1 1,-1 10,1 0,2 0,0 0,1 0,0 0,2-1,1 1,1-1,7 19,-3-11,1 1,1-2,1 1,2-2,1 0,1-1,1 0,1-2,1 0,2-1,0-1,4 1,-20-19,0 1,1-2,0 1,-1-1,1 0,1 0,-1-1,0 0,1 0,-1-1,1 0,-1 0,1-1,-1 0,1 0,-1-1,1 0,-1 0,1 0,-1-1,1-1,10-4</inkml:trace>
  <inkml:trace contextRef="#ctx0" brushRef="#br0" timeOffset="1241.229">872 677,'-17'28,"1"0,2 1,1 0,1 1,1 0,2 1,1 0,2 1,0 0,2 6,4-32,-1 1,1-1,0 0,1 1,0-1,0 1,0-1,1 0,0 0,0 0,0 0,1 0,0 0,0-1,1 1,-1-1,1 0,0 0,1 0,-1-1,1 1,0-1,0 0,0 0,1-1,-1 0,1 0,0 0,0-1,0 1,0-1,5 0,3 1,0-1,0-1,1 0,-1-1,0-1,1 0,-1-1,0-1,0 0,0-1,-1 0,1-1,-1 0,0-1,0-1,-1 0,0-1,0 0,-1-1,0 0,0-1,-1 0,0-1,-1 0,-1 0,1-1,-2 0,1 0,2-10,0 4,-1 0,0-1,-2 0,0 0,-1 0,-2-1,1 0,-2 0,1-20,-4 26,2-1,-1 0,0 1,-1-1,0 0,-2 1,0-1,0 0,-1 1,-1 0,0 0,-1 0,-1 0,0 1,-6-10,8 20,1-1,-2 1,1 0,0 0,0 0,-1 0,0 1,1 0,-1 0,0 0,0 1,0-1,0 1,0 0,-1 1,1-1,0 1,0 0,-1 0,1 1,0 0,0-1,0 2,-4 0,-115 54,91-32,7-1</inkml:trace>
  <inkml:trace contextRef="#ctx0" brushRef="#br0" timeOffset="1567.389">730 931,'21'-12,"5"-4,1 1,0 1,1 1,0 1,1 2,0 1,11-1,-33 9,-1 1,1 0,-1 0,1 0,-1 1,1 0,-1 1,0-1,0 1,0 1,0-1,0 1,0 0,0 0,-1 0,0 1,1 0,-1 0,-1 1,1-1,2 4,13 9,-12-11,1 0,0-1,0 0,1 0,-1-1,1 0,0-1,0 0,1 0,-1-1,0-1,1 0,-1 0,1-1,-1 0,1-1,-1 0,1-1,-1 0,0-1,0 0,3-1,0-3,-6 1</inkml:trace>
  <inkml:trace contextRef="#ctx0" brushRef="#br0" timeOffset="2190.025">1577 0,'-14'29,"-10"18,-6 7,3-1,1-5,4-6,7-5,5-9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8:44.1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30,'5'-9,"-3"-4,-2 5,-6 10,3 3,2-3,1 2,0 2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29.2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0 391,'0'497,"26"-627,-20 79,2 1,2 0,3 1,1 0,3 1,13-25,38-35,-67 107,0 0,0 0,0 0,0 0,0 1,0-1,0 0,0 1,0-1,0 1,1-1,-1 1,0-1,0 1,1 0,-1 0,0 0,0 0,1 0,-1 0,0 0,1 0,-1 0,0 0,0 1,1-1,-1 0,0 1,0-1,0 1,0 0,1-1,-1 1,0 0,0 0,0 0,-1-1,1 1,0 0,0 0,0 0,-1 0,1 1,0-1,-1 0,1 0,-1 0,25 62,-24-60,6 26,-2-3</inkml:trace>
  <inkml:trace contextRef="#ctx0" brushRef="#br0" timeOffset="283.371">537 24,'-10'19,"-3"11,1 6,-3-4,2-7</inkml:trace>
  <inkml:trace contextRef="#ctx0" brushRef="#br0" timeOffset="1369.778">819 531,'-10'10,"-1"0,2 1,-1 0,2 1,-1 0,2 0,0 0,0 1,1 0,0 1,1-1,1 1,0 0,1 0,1 0,0 1,1-1,0 9,2-20,-1 0,1 0,0 0,1 0,-1 0,0 0,1 0,-1-1,1 1,0 0,0-1,0 1,0-1,1 0,-1 0,1 0,-1 0,1 0,-1 0,1-1,0 0,0 1,0-1,0 0,0 0,0 0,0-1,1 1,-1-1,0 0,0 0,0 0,0 0,1 0,-1-1,0 1,0-1,0 0,0 0,0 0,0 0,0-1,0 1,0-1,-1 0,1 0,0 0,20-13,-1-1,0 0,-2-1,0-2,-1 0,-1-1,0-1,-2 0,0-1,-2-1,2-5,-7 13,-1-1,-1-1,0 1,-1-1,-1-1,0 1,0-9,4-20,-4 28,-2 0,1-1,-2 1,-1-1,0 1,-1-1,-2-9,1 13,-1 0,0 0,-1 0,-1 1,0-1,-1 1,0 0,-1 0,-1 1,0-1,-1 1,0 1,-1 0,0 0,-10-8,15 17,-1 1,0 0,0 0,0 0,0 1,0 0,0 0,0 0,0 1,-1-1,1 1,0 0,0 1,-1-1,1 1,0 0,0 0,0 1,0 0,0 0,0 0,1 0,-1 1,1-1,-1 1,1 1,0-1,0 0,0 1,1 0,-1 0,1 0,0 0,0 1,0-1,1 1,0-1,0 1,0 0,0 0,1 0,-1 0,1 0,1 1,-1 0,-1 25,1 1,1 0,2 0,1 0,1-1,2 0,1 0,2 0,1-1,1 0,1 0,2-2,1 0,1 0,2-1,0-2,2 1,20 18,84 53,-120-93,-6-3</inkml:trace>
  <inkml:trace contextRef="#ctx0" brushRef="#br0" timeOffset="2164.611">1384 504,'-5'49,"2"0,2 1,2 0,4 6,7-6,4-86,-2-195,-7 189,-2 8,1 1,1-1,2 2,1-1,2 1,11-21,11 13,-33 40,-1-1,1 0,0 1,0-1,0 1,0-1,0 1,0 0,0-1,-1 1,1 0,0 0,0-1,0 1,0 0,0 0,0 0,0 0,0 0,0 1,0-1,0 0,0 0,0 1,0-1,0 0,0 1,0-1,0 1,0-1,-1 1,1 0,0-1,0 1,-1 0,1-1,0 1,-1 0,1 0,-1 0,1 0,-1-1,1 1,-1 0,0 0,1 0,-1 0,0 1,15 129,-10-111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50.9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216 0,'-160'504,"105"-384,65-149,162-344,-127 273,-45 99,0 1,0 0,0-1,1 1,-1 0,0 0,1-1,-1 1,0 0,0 0,1-1,-1 1,0 0,1 0,-1 0,0 0,1 0,-1-1,0 1,1 0,-1 0,1 0,-1 0,0 0,1 0,-1 0,0 0,1 0,-1 0,1 1,-1-1,0 0,1 0,-1 0,0 0,1 0,-1 1,0-1,0 0,1 0,-1 1,0-1,1 0,-1 0,0 1,0-1,0 0,1 1,-1-1,0 0,0 1,0-1,0 0,0 1,0-1,1 0,-1 1,0-1,0 1,0-1,0 0,0 1,0-1,-1 0,1 1,0-1,0 0,0 1,0-1,3 31,-3-30,0 23,1 0,2 1,0-1,1 0,1-1,2 1,0-1,2 0,0-1,1 0,1-1,14 20,-23-38,0 0,1 0,-1 0,1 0,0 0,-1 0,1-1,0 1,1-1,-1 0,0 0,1 0,-1-1,1 1,-1-1,1 0,0 0,0 0,-1 0,1-1,0 1,0-1,0 0,0 0,0 0,0-1,-1 0,1 1,0-1,0-1,-1 1,1 0,-1-1,1 0,-1 0,0 0,1 0,8-9,0 0,0 0,-1-1,-1 0,0-1,0-1,-2 1,0-1,0-1,-1 0,-1 0,0 0,-1-2,9-17,-12 29,9-18,-1-1,-2 1,0-1,-2-1,-1 1,0-2,-6 3,-3 5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52.5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0,'-10'10,"-3"7,6 2,3-8,8-6,3-3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52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1,'0'5,"0"6,-5 2,-2-2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51.2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26 452,'-5'12,"0"0,1 0,1 1,0-1,1 1,0 0,1 0,1 0,0 0,0 0,1-1,1 1,0 0,1 0,0-1,1 0,0 1,3 3,-5-13,-1 0,1 0,0-1,0 1,0 0,0-1,1 0,-1 1,1-1,-1 0,1 0,0 0,0-1,0 1,0-1,0 1,0-1,0 0,0 0,0 0,1-1,-1 1,0-1,1 0,-1 0,0 0,1 0,-1-1,0 1,1-1,-1 0,0 0,0 0,0 0,0 0,0-1,1 0,3-2,-1 0,1 0,-1-1,0 0,-1 0,1 0,-1-1,0 0,-1 0,1 0,-1-1,0 1,-1-1,1 0,-1 0,-1-1,1 3,-2-1,1 1,-1-1,1 0,-2 1,1-1,-1 0,1 1,-2-1,1 0,-1 0,1 1,-1-1,-1 0,1 1,-1-1,0 1,-1 0,1 0,-1-1,0 2,0-1,-1 0,1 1,-1-1,0 1,0 0,0 0,-1 1,0-1,1 1,-1 0,0 0,0 1,-1-1,-3 0,-13-2</inkml:trace>
  <inkml:trace contextRef="#ctx0" brushRef="#br0" timeOffset="367.887">420 1,'55'161,"-25"-23,-29 203,-1-329</inkml:trace>
  <inkml:trace contextRef="#ctx0" brushRef="#br0" timeOffset="615.488">307 395,'39'0,"31"0,9 0,-4 0,-10 0,-12 0,-9 0,-13 0</inkml:trace>
  <inkml:trace contextRef="#ctx0" brushRef="#br0" timeOffset="949.998">900 452,'21'-3,"-12"3,1 0,0-1,0 0,0 0,-1-1,1-1,-1 1,1-1,-1-1,0 0,0 0,0-1,-1 0,0-1,0 1,0-2,-1 1,1-1,-2 0,1 0,-1-1,0 0,1-2,-7 8,1 1,0-1,-1 1,1-1,-1 1,0-1,0 0,1 1,-1-1,0 0,0 1,-1-1,1 0,0 1,0-1,-1 1,1-1,-1 0,1 1,-1-1,0 1,0-1,0 1,0 0,0-1,0 1,0 0,0 0,0 0,0 0,-1 0,1 0,0 0,-1 0,1 0,-1 0,1 1,-1-1,1 1,-1-1,0 1,0-1,-72 3,62 2,0 1,0 0,0 1,1 1,0-1,0 2,0-1,1 2,0-1,1 1,0 1,0 0,1 0,1 0,-1 1,2 1,-1-1,2 1,-1 0,2 0,0 0,0 1,1 0,0-1,1 1,1 0,0 0,1 0,1 5,2-10,0-1,1-1,0 1,0 0,1-1,0 0,0 0,1 0,-1-1,1 0,0 0,1 0,-1-1,1 0,0 0,0 0,0-1,0 0,1-1,-1 0,1 0,0 0,-1-1,1 0,0-1,0 1,0-2,-1 1,1-1,3-1,11 0,0-2,0-1,-1-1,0 0,0-2,0 0,17-11,-20 9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56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483 0,'-49'78,"3"1,4 2,-1 12,-65 124,93-190,-10 20,-2-1,-2-2,-2 0,-2-2,-2-1,37-58,300-456,-170 246,-131 225,1 0,-1 0,1 0,0 1,0-1,0 1,0-1,0 1,0 0,0 0,0 0,1 0,-1 0,0 0,1 1,-1-1,1 1,-1-1,1 1,-1 0,0 0,1 0,-1 0,1 1,-1-1,1 1,-1-1,0 1,1 0,-1 0,0 0,0 0,0 0,0 1,0-1,2 2,67 64,-64-53,0 1,-1 0,0 0,-2 1,0-1,0 1,-2 0,0 0,0 0,-2 0,0 1,-1-1,-1 0,-1 6,0 39,13 40,-9-100,-1-1,1 0,-1 1,0-1,1 1,-1-1,0 1,0-1,1 1,-1-1,0 1,0-1,1 1,-1-1,0 1,0-1,0 1,0-1,0 1,0-1,0 1,0-1,0 1,0-1,0 1,0 0,-1-1,1 1,0-1,0 1,0-1,-1 1,1-1,0 0,-1 1,1-1,0 1,-1-1,1 1,0-1,-1 0,1 1,-1-1,1 0,-1 0,1 1,-1-1,1 0,-1 0,1 0,-1 0,1 1,-1-1,1 0,-1 0,0 0,1 0,-29-19,19 11,-157-78,88 51,-34-18,111 48,6 1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57.0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30,'24'0,"23"-5,7-1,0 0,-4 1,-7 1,-5 2,-4 1,-4 0,-2 1,-5 5,-7 2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57.2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40,'43'-5,"24"-2,5 1,-4 1,-10-3,-14-1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59.7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25,'10'-4,"1"0,-1 0,1 1,0 0,0 1,1 0,-1 1,0 0,0 1,1 0,-1 1,0 0,1 0,-1 2,0-1,2 2,-11-3,0 1,0-1,0 1,-1-1,1 1,0 0,0 0,-1 0,1 0,-1 0,0 0,0 0,0 0,0 0,0 1,0-1,0 0,-1 1,1-1,-1 1,0-1,1 1,-1-1,0 0,-1 1,1-1,0 1,-1-1,1 1,-1-1,0 0,0 1,0-1,0 0,0 0,-1 1,-54 76,53-78,1 1,-1 0,1 0,-1 1,1-1,0 0,0 1,0-1,1 1,-1 0,0 0,1-1,0 1,0 0,0 0,0 0,0 0,0 1,1-1,0 0,0 0,-1 0,2 0,-1 1,0-1,1 0,-1 0,1 0,0 0,0 0,0 0,0 0,1 0,-1-1,1 1,0 0,0-1,0 1,0-1,0 0,0 1,1-1,-1 0,1 0,0-1,-1 1,1-1,0 1,2 0,3 0,0 0,1-1,-1 0,1 0,-1-1,1 0,-1-1,1 0,-1 0,1 0,-1-1,0-1,0 1,0-1,13-3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57.5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199 337,'0'24,"0"13,0 5,0 0,0-2,0-4,-5-2,-2-3,1-1,1-2,2-5</inkml:trace>
  <inkml:trace contextRef="#ctx0" brushRef="#br0" timeOffset="266.161">480 225,'0'39,"0"21,-4 6,-2-3,0-8,1-9,1-6,2-7,1-3,1-2,-5-6,-2-2,1-4</inkml:trace>
  <inkml:trace contextRef="#ctx0" brushRef="#br0" timeOffset="712.828">0 423,'71'-46,"1"3,2 3,25-6,-96 44,0-1,1 1,0 1,-1-1,1 1,0-1,0 1,0 0,0 0,0 1,0-1,0 1,0 0,0 0,0 0,0 1,0 0,0-1,0 1,0 0,-1 1,1-1,3 3,10 8,-1 0,0 0,0-1,1-1,0-1,1 0,0-1,7 1,-15-4,1-1,0 0,0-1,0 0,0-1,0 0,1 0,-1-2,1 1,-1-2,0 1,1-1,-1-1,0 0,1-1,-1 0,0-1,-1 0,1 0,-1-1,0-1,3-2,0-5</inkml:trace>
  <inkml:trace contextRef="#ctx0" brushRef="#br0" timeOffset="1035.032">1130 140,'0'24,"5"22,1 9,0-1,-1-5,-2-5,-1-6,0-5,-2-2,0-3,0 0,0-1,-1 0,1 0,-5-4,-1-7</inkml:trace>
  <inkml:trace contextRef="#ctx0" brushRef="#br0" timeOffset="1531.266">1045 56,'51'-15,"1"2,1 3,0 2,38-1,-76 9,-1 0,0 0,1 2,-1 0,0 0,0 2,0-1,-1 2,12 5,-22-9,-1 0,0 1,0 0,0 0,0-1,0 1,0 0,0 0,-1 1,1-1,-1 0,1 1,-1-1,0 0,0 1,0 0,0-1,0 1,-1-1,1 1,-1 0,0 0,0-1,0 1,0 0,0-1,-1 1,1 0,-1-1,1 1,-1 0,-1 2,-45 79,43-78,-23 28,-1 0,-2-2,-1-2,-1-1,-2-1,-1-2,-8 4,41-30,-1 1,1 0,-1 0,1 0,0 0,0 0,-1 1,1-1,0 1,0-1,0 1,0 0,1 0,-1 0,0 0,1 0,-1 0,1 0,0 1,0-1,0 0,0 1,0-1,0 1,1-1,-1 1,1-1,0 1,-1-1,1 1,0 0,1-1,-1 1,0-1,1 1,0-1,-1 1,1-1,0 1,0-1,0 0,1 1,-1-1,0 0,1 0,0 0,0 1,117 33,-73-28,121 60,-138-66,-21-9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8:44.6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1,'-5'0,"4"0,-4 0,0 4,-5 3,5-1,3-1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9:15.0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1411 508,'-1'2,"0"0,-1 0,1-1,-1 1,1 0,-1-1,0 1,0-1,0 1,0-1,0 0,0 0,0 0,0 0,0 0,0 0,-1-1,1 1,0-1,0 0,-1 1,1-1,0 0,-1 0,-1-1,1 2,-366 2,172-3,55 27,-111-27,185-6,56 6</inkml:trace>
  <inkml:trace contextRef="#ctx0" brushRef="#br0" timeOffset="6354.885">2850 2653,'-66'1,"-152"-13,149 2,0 3,-1 3,1 3,-16 4,-32-1,-560-2,500 34,98-13,-60 9,67-30,-71 10,-65 9,-18 8,191-37,29 3</inkml:trace>
  <inkml:trace contextRef="#ctx0" brushRef="#br0" timeOffset="7920.365">847 197,'28'344,"1"-131,-18-2,7 228,6-214,8 156,-3 7,-2-159,-28 109,-44-113,45-224,-1 0,1 0,0 0,-1 0,1 0,0 0,-1 0,1 0,0 0,0 0,0 0,0 1,0-1,0 0,0 0,0 0,1 0,-1 0,0 0,1 0,-1 0,1 0,-1 0,1 0,-1 0,1 0,-1 0,1-1,0 1,0 0,0 0,-1-1,1 1,0 0,0-1,1 1,8-6</inkml:trace>
  <inkml:trace contextRef="#ctx0" brushRef="#br0" timeOffset="8320.349">1214 2229,'-145'227,"-4"-11,129-187,-7 9,2 0,1 2,2 1,2 0,2 1,-11 39,14-36,9-27</inkml:trace>
  <inkml:trace contextRef="#ctx0" brushRef="#br0" timeOffset="9136.951">1214 0,'-8'2,"0"0,0 1,0 0,0 1,1-1,-1 1,1 1,0-1,0 1,1 1,-1-1,1 1,1 0,-1 1,1-1,0 1,0 0,1 0,0 1,0-1,1 1,0 0,-1 2,-17 28,-116 170,-33 18,144-195,2 1,2 1,1 1,1 1,-1 6,14-21,1-2</inkml:trace>
  <inkml:trace contextRef="#ctx0" brushRef="#br0" timeOffset="14159.296">57 1298,'10'14,"0"0,0 0,-1 1,-1 0,-1 0,0 1,-1 0,0 0,-2 1,0 0,0 0,-1 7,6 21,-4-24,-1 0,0 0,-2 1,-1 0,-1-1,0 1,-2-1,-1 1,-3 12,-13 123,19-157,0 0,0 0,0-1,0 1,0 0,0 0,0-1,0 1,0 0,0-1,0 1,0 0,0 0,1-1,-1 1,0 0,0 0,0 0,0-1,1 1,-1 0,0 0,0 0,0 0,1-1,-1 1,0 0,0 0,1 0,-1 0,0 0,0 0,1 0,-1 0,0-1,1 1,-1 0,0 0,0 0,1 0,-1 0,0 1,0-1,1 0,-1 0,0 0,0 0,1 0,-1 0,0 0,0 0,1 1,-1-1,0 0,0 0,0 0,1 1,-1-1,0 0,0 0,0 0,0 1,7-13</inkml:trace>
  <inkml:trace contextRef="#ctx0" brushRef="#br0" timeOffset="15143.447">0 1270,'10'-7,"1"0,0 0,0 1,1 0,-1 1,1 0,1 1,-1 0,0 1,1 0,0 1,-1 1,1 0,0 1,0 0,0 1,8 1,-14 0,-1-1,0 1,0 0,1 1,-2 0,1 0,0 0,-1 0,1 1,-1 0,0 0,0 1,0-1,-1 1,0 0,0 0,0 0,0 1,-1 0,0-1,0 1,-1 0,1 0,-1 1,-1-1,1 0,-1 1,0-1,-1 1,1-1,-1 1,-1-1,1 1,-1-1,0 1,0-1,-1 0,0 1,0-1,-1 0,1 0,-1 0,-1-1,1 1,-1-1,0 0,0 0,-1 1,-98 72,25-25,77-52,0-1,0 1,0 0,0-1,0 1,0 0,1 0,-1 0,0 0,0 0,1 0,-1 0,1 0,-1 0,1 0,-1 0,1 0,0 0,-1 1,1-1,0 0,0 0,0 0,0 0,0 1,0-1,0 0,1 0,-1 0,0 0,0 0,1 1,-1-1,1 0,-1 0,1 0,0 0,-1 0,1 0,0 0,0-1,-1 1,1 0,0 0,0-1,0 1,0 0,0-1,0 1,0-1,1 1,59 25,-57-25,18 5,0 0,0 2,-1 1,0 0,-1 2,0 0,-1 1,0 1,-1 1,0 1,-1 0,11 14,-18-15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0:11.9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1 389,'10'7,"0"-1,0 0,0 0,1-2,0 1,0-1,1 0,-1-1,1-1,-1 0,1 0,0-1,0-1,0 0,0 0,-1-2,1 1,0-1,-1-1,1 0,-1-1,0 0,0 0,8-6,6-3,136-93,72-134,-231 236,0 0,1 1,0 0,0-1,0 1,0 0,0 1,1-1,-1 1,1-1,-1 1,1 0,0 0,0 1,0-1,0 1,1 0,-1 0,0 0,0 0,1 1,-1 0,0 0,1 0,-1 0,0 1,0 0,1 0,-1 0,0 0,0 1,0-1,0 1,0 0,-1 0,1 1,2 1,3 13,0 1,-2 0,0 0,-1 1,-1 0,-1 0,0 0,-2 0,0 1,-1-1,-1 1,-1-1,-2 11,3-20,0-1,0-1,-1 1,0-1,0 1,-1-1,0 0,-1 1,0-1,0-1,-1 1,0 0,0-1,0 0,-1 0,0 0,-1 0,1-1,-1 0,-1 0,1 0,-1-1,0 0,0-1,0 1,-6 1,3 0,-1-1,1 0,-1 0,0-1,0 0,0-1,-1-1,1 0,-1 0,0-1,1-1,-1 0,0 0,0-1,1-1,-1 0,1 0,-1-1,1-1,0 1,-4-4,-8-27,22 15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0:12.2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190 0,'-25'31,"0"1,2 1,1 1,2 0,2 2,1 1,-10 29,25-62,0 1,0-1,1 0,-1 1,1-1,0 1,0-1,1 1,-1 0,1-1,0 1,0-1,1 1,-1 0,1-1,0 1,0-1,1 1,-1-1,1 0,0 1,0-1,0 0,1 0,0-1,-1 1,1 0,0-1,1 0,-1 1,1-1,-1-1,1 1,0 0,0-1,10 1,-1 0,1-1,0 0,0-1,0-1,0 0,-1 0,1-2,0 0,0-1,-1 0,1 0,-1-2,0 0,0 0,-1-1,0-1,0 0,0-1,-1 0,0 0,0-2,-1 1,0-1,-1 0,0-1,-1 0,0-1,-1 0,3-5,-7 10,0 0,0-1,-1 1,0-1,0 1,0-1,-1 1,-1-1,1 0,-1 0,0 0,-1 1,0-1,0 0,-1 1,0-1,0 1,-1-1,1 1,-2 0,1 0,-1 0,0 1,0-1,-1 1,0 0,0 0,-1 1,1-1,-1 1,0 1,-1-1,1 1,-1 0,0 0,0 1,0 0,0 0,-1 1,-4-2,-15 0,2 3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0:24.7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1,'283'0,"-114"28,-164-28,22 3,0-2,0-1,1-1,-1-1,0-1,20-6,-40 7,-3 0,-1 1,1 0,0 0,-1 0,1 0,0 0,-1 1,1 0,0-1,0 1,-1 1,1-1,0 0,0 1,-1 0,1 0,1 1,-1 2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0:25.7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17,'5'0,"6"0,7 0,4 0,3 0,3 0,1 0,-4 5,-2-3,0-2,1-2,1 1,2 0,-5-5,-1-1,-3 0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0:26.2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17,'15'0,"9"0,5 0,3 0,1 0,-1 0,-1 0,-1 0,0-4,-1-3,-1 1,0 6,-4 3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0:18.2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4,'0'3,"0"63,-2-1,-3 0,-6 18,-1 161,13-232</inkml:trace>
  <inkml:trace contextRef="#ctx0" brushRef="#br0" timeOffset="400.868">0 32,'72'0,"83"0,132-17,-225 9,1 4,-1 2,57 5,-120-2,0-1,0 1,0 0,0-1,1 1,-1 0,0-1,1 1,-1 0,0 0,1 0,-1 0,1-1,-1 1,1 0,0 0,-1 0,1 0,0 0,0 0,-1 0,1 0,0 0,0 0,0 0,0 0,0 0,1 1,-1-1,0 0,0-1,1 1,-1 0,1 0,-1 0,1 0,-1 0,1 0,-1 0,1-1,0 1,-1 0,1 0,0-1,0 1,0 0,-1-1,1 1,0-1,0 1,0-1,0 0,0 1,0-1,0 0,0 0,0 0,0 1,0-1,0 0,0 0,0 0,0-1,0 1,0 0,0 0,0-1,0 1,0 0,0-1,-16 9</inkml:trace>
  <inkml:trace contextRef="#ctx0" brushRef="#br0" timeOffset="5451.64">28 596,'39'-17,"119"-6,-92 6,-41 10,1 1,0 0,0 2,0 1,1 2,6 0,32 14,35-2,8-22,-75 19,-25-4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0:31.7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478 593,'23'-85,"-15"59,1-1,2 2,0-1,2 2,1-1,0 2,2 0,1 1,1 0,14-13,-25 27,1-1,0 1,1 1,0-1,0 2,0-1,1 1,0 1,0 0,0 0,1 1,9-3,-17 8,1 0,-1 0,0 0,1 0,-1 1,0 0,0 0,0-1,0 2,0-1,-1 0,1 0,-1 1,1 0,-1-1,0 1,0 0,0 0,-1 0,1 0,-1 1,1-1,-1 0,0 1,0-1,-1 0,1 1,-1-1,1 1,-1-1,0 1,-1 3,4 8,4 33,-7-39,1-1,-1 1,2-1,-1 0,1 0,0 0,1 0,0 0,0 0,1-1,0 1,1 0,-2-8,-1 0,1 0,0-1,0 1,0-1,0 1,-1-1,1 0,0 0,-1 0,1 0,0 0,-1-1,0 1,1-1,-1 0,0 0,0 0,0 0,0 0,0 0,0 0,0-1,-1 1,0-1,1 1,-1-1,0 1,0-1,0 0,0 0,17-29,-11 17,1 1,0-1,1 1,1 1,0 0,1 0,0 1,1 1,1-1,-1 2,9-5,-19 13,0 1,0-1,1 1,-1 0,0 0,1 0,-1 0,0 0,1 1,-1-1,1 1,-1 0,1-1,0 1,-1 0,1 1,-1-1,1 0,-1 1,1-1,-1 1,1 0,-1 0,0 0,1 0,-1 0,0 0,0 1,0-1,0 1,0 0,0-1,0 1,-1 0,1 0,0 0,-1 0,0 0,1 1,-1-1,0 0,0 1,0-1,-1 0,1 1,0 0,5 147,-9-102,3-24</inkml:trace>
  <inkml:trace contextRef="#ctx0" brushRef="#br0" timeOffset="770.593">450 677,'562'0,"-331"-27,-69 5,-144 36,-18-3</inkml:trace>
  <inkml:trace contextRef="#ctx0" brushRef="#br0" timeOffset="1301.204">534 904,'0'4,"0"7,0 7,0 4,0 3,0 3,0 1,0 1,0-1,0 1,-5-6,-1-2,0 1,1 0,-3-3,4-5,3-6</inkml:trace>
  <inkml:trace contextRef="#ctx0" brushRef="#br0" timeOffset="1585.431">733 931,'0'10,"0"8,0 5,0 4,0 2,0 1,0 1,0-1,0-1,0 0,0 0,0-6</inkml:trace>
  <inkml:trace contextRef="#ctx0" brushRef="#br0" timeOffset="2118.38">309 988,'72'-59,"84"-52,-151 109,0 1,0 1,0-1,-1 1,1-1,0 2,0-1,0 0,0 1,0 0,0 0,-1 0,1 1,0 0,-1 0,1 0,-1 0,0 1,0-1,0 1,0 0,0 0,0 1,-1-1,0 1,0 0,0 0,0 0,0 0,-1 0,1 2,37 35,-33-36,0 0,1 0,-1-1,1 0,-1-1,1 0,0 0,1 0,-1-1,0-1,1 1,-1-1,1 0,-1-1,1 0,-1-1,1 0,3-1,7-4</inkml:trace>
  <inkml:trace contextRef="#ctx0" brushRef="#br0" timeOffset="2449.514">1240 819,'0'24,"0"13,0 4,-5-4,-1-4,0-2,1-3,1 0,2 0,1-1,0 0,1 1,0 0,-4-5,-2-1,0-5</inkml:trace>
  <inkml:trace contextRef="#ctx0" brushRef="#br0" timeOffset="2999.378">1127 847,'310'-50,"-306"49,0-1,-1 1,1 1,0-1,-1 1,1-1,0 1,0 0,-1 0,1 1,0-1,0 1,-1 0,1 0,0 0,-1 0,1 1,-1-1,0 1,1 0,-1 0,0 0,0 0,0 1,-1-1,1 1,0 0,-1 0,0 0,0 0,0 0,0 0,0 1,0-1,-1 1,0-1,0 1,0-1,0 1,0 0,-1 1,-4 5,-1 0,0 0,-1 0,0-1,0 0,-1 0,0-1,-1 0,0 0,0-1,-1 0,0 0,0-1,0 0,-1 0,0-1,-9 3,-99 48,117-53,0 0,0-1,1 1,-1 0,0 0,1 0,0 0,0-1,0 1,0 0,0 0,1 0,-1 0,1-1,0 1,0 0,0 0,0-1,0 1,1-1,-1 1,1-1,-1 1,1-1,0 0,0 0,0 0,0 0,0 0,1 0,0-1,6 11,0-1,1-1,0 0,0-1,1 0,0-1,1 0,0-1,0 0,0-1,1 0,6 1,3 0</inkml:trace>
  <inkml:trace contextRef="#ctx0" brushRef="#br0" timeOffset="3570.497">1748 706,'12'-7,"0"-1,1 2,-1 0,1 0,1 2,-1-1,1 2,-1 0,1 0,0 1,6 1,-19 0,1 0,-1 1,1 0,0-1,-1 1,1 0,-1 0,1 0,0 0,-1 0,1 0,0 1,-1-1,1 0,-1 1,1 0,-1-1,1 1,-1 0,1-1,-1 1,0 0,1 0,-1 0,0 0,0 1,1-1,-1 0,0 0,0 1,-1-1,1 0,0 1,0-1,-1 1,1-1,-1 1,1 0,-1-1,0 1,1-1,-1 1,0 0,0-1,0 1,0 0,-1-1,1 1,0-1,-1 1,1 0,-1-1,1 1,-1-1,0 1,0 0,-65 54,-9 13,74-67,0-1,0 1,0-1,0 1,1 0,-1-1,0 1,1 0,-1-1,1 1,0 0,-1 0,1 0,0-1,0 1,0 0,0 0,0 0,1-1,-1 1,1 0,-1 0,1-1,-1 1,1 0,0-1,0 1,0 0,0-1,0 0,0 1,0-1,1 0,-1 1,0-1,1 0,-1 0,1 0,-1 0,1 0,0 0,-1-1,1 1,0-1,0 1,-1-1,2 1,90 1,-70-8,-3-1</inkml:trace>
  <inkml:trace contextRef="#ctx0" brushRef="#br0" timeOffset="4069.331">2058 29,'12'3,"0"0,-1 1,0 1,0 0,0 0,-1 1,0 0,0 1,0 0,-1 1,0 0,0 0,-1 1,0 0,-1 0,0 1,0 0,2 5,9 15,-2 0,0 2,-2 0,-2 0,-1 2,-1-1,-2 1,1 13,0 7,-3 1,-2 0,-2 0,-2 0,-5 16,4-43,-1 0,-1 1,-1-1,-2 0,-1 0,-1-1,-1 0,-2-1,0 0,-2 0,-1-1,-1-1,-1 0,-6 5,-6-1,0-1,-2-2,-1-1,-1-2,-1-1,-1-1,-34 14,40-23,4-3</inkml:trace>
  <inkml:trace contextRef="#ctx0" brushRef="#br0" timeOffset="4738.922">224 0,'-11'6,"1"0,0 1,0 0,1 0,0 1,0 1,0-1,1 1,1 1,0 0,0 0,1 0,0 0,1 1,0 0,0 0,1 1,0 4,-13 44,3 2,2-1,4 2,1 12,-4 20,4-26,2 0,4 1,2-1,4 0,2 0,4 0,3-1,8 21,-12-59,1-1,1 0,2-1,1 0,1-1,1-1,1 0,1-1,2-2,15 15,-28-31,0 0,1-1,-1 0,2 0,-1-1,1 0,-1-1,1 1,1-2,-1 0,0 0,1-1,0 0,0-1,11 1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0:38.8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359 102,'-62'-48,"59"44,0 1,0 0,-1-1,1 1,-1 1,0-1,0 0,0 1,0 0,-1 0,1 0,0 1,-1-1,1 1,-1 0,0 0,1 1,-1 0,0-1,0 1,1 1,-1-1,0 1,1 0,-1 0,1 0,-1 0,1 1,-1 0,1 0,0 0,0 1,0-1,0 1,0 0,1 0,-1 0,1 0,0 1,0 0,0-1,0 1,1 0,0 0,0 1,0-1,0 0,0 1,1-1,0 1,-1 0,3 12,0 0,2 0,-1 0,2-1,0 0,1 0,1 0,1 1,9 30,18 71,-5 76,-30 3,29-54,-28 195,1-333,-1 0,0 1,0-1,0 1,0-1,-1 0,0 1,-1-1,1 0,-1 0,0 0,0 0,0 0,-1 0,0 0,1-1,-2 1,1-1,-1 0,1 0,-1 0,0-1,0 1,-1-1,1 0,-1 0,0-1,1 1,-1-1,0 0,-1 0,1-1,0 1,0-1,-5 0,4 0,0-1,0 0,0 0,0 0,0-1,0 0,0 0,0 0,0-1,0 0,0 0,1 0,-1-1,1 0,0 0,0 0,0-1,0 0,1 0,-1 0,-3-5,-3-5</inkml:trace>
  <inkml:trace contextRef="#ctx0" brushRef="#br0" timeOffset="964.294">584 1287,'-7'13,"0"0,0 1,1-1,1 1,0 1,1-1,1 1,0-1,1 1,0 0,2 0,-1 0,2 0,0 0,3 13,-4-25,1-1,0 0,0 0,0 0,0 0,0 0,0 0,1 0,-1 0,1 0,-1 0,1-1,0 1,-1-1,1 1,0-1,0 0,0 0,0 0,0 0,1 0,-1 0,0 0,0-1,0 1,1-1,-1 0,0 1,1-1,-1 0,0-1,1 1,-1 0,0 0,0-1,1 0,-1 1,0-1,0 0,1 0,76-55,-76 53,0-1,1 0,-2 0,1-1,0 1,-1-1,0 1,0-1,0 0,-1 0,1 0,-1 0,0 0,-1 0,1 0,-1 0,0 0,0 0,-1 0,0 0,1 0,-2 0,1 0,0 0,-1 0,0 1,0-1,-1 1,1-1,-1 1,0 0,0 0,0 0,-1 0,1 1,-1-1,0 1,0 0,0 0,-1 0,1 1,-1-1,1 1,-1 0,-4-1,-13-2</inkml:trace>
  <inkml:trace contextRef="#ctx0" brushRef="#br0" timeOffset="1667.389">838 102,'-4'0,"-3"9,1 9,2 5,-5 4,1 3,1 0,2 0,1-1,2 1,1-1,1-1,0 1,1-1,-1 1,5-1,2 0,-1-5</inkml:trace>
  <inkml:trace contextRef="#ctx0" brushRef="#br0" timeOffset="2134.157">698 73,'35'-15,"1"2,1 2,0 1,0 2,1 1,17 1,-53 5,0 1,0-1,0 1,0 0,0-1,0 1,0 0,0 0,0 0,0 1,0-1,0 0,0 1,0-1,0 1,0 0,0 0,0-1,0 1,-1 0,1 1,0-1,-1 0,1 0,-1 1,1-1,-1 1,0-1,0 1,0 0,0-1,0 1,0 0,0 0,0 0,0 0,-1 0,1 0,-1 0,0 0,0 0,1 0,-1 0,0 0,-1 0,1 0,0 0,0 0,-1 0,0 0,1 0,-1 1,-8 10,0 0,0-1,-1 0,-1-1,0 0,-1 0,0-1,0-1,-1 0,0-1,-4 2,-26 19,41-28,0 0,0 0,0 0,1 0,-1 0,0 0,1 0,-1 0,1 1,0-1,-1 1,1-1,0 1,0 0,0-1,0 1,0 0,0 0,0 0,1-1,-1 1,1 0,-1 0,1 0,0 0,-1 0,1 0,0 0,1 0,-1 0,0 0,0 0,1 0,0 0,-1 0,1 0,0 0,0-1,-1 1,2 0,-1-1,0 1,0 0,0-1,1 1,-1-1,1 0,-1 1,1-1,178 102,-161-91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0:42.0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292 407,'0'-10,"-1"1,0-1,0 0,-1 0,0 0,-1 1,0-1,0 1,-1 0,-1 0,1 0,-1 0,-1 1,1 0,-2 0,1 1,-1-1,0 1,0 1,-5-4,9 9,0 0,0 0,0 0,0 0,0 1,0-1,0 1,0 0,0 0,0 0,0 0,0 1,0-1,1 1,-1 0,0-1,0 1,0 1,0-1,1 0,-1 1,1-1,-1 1,1 0,-1 0,1 0,0 0,0 0,0 0,0 1,0-1,1 1,-1 0,-40 92,42-76,1 0,1-1,0 1,1 0,1-1,1 1,0-1,4 5,8 36,25 87,-23-90,-3 1,-2 0,-3 1,-2 0,-1 37,-10 169,2-254,-1 0,0 0,0 0,-1-1,0 1,-1 0,0-1,-1 1,0-1,0 0,-1 0,-3 4,6-10,-1 0,1 0,-1 0,1 0,-1 0,0-1,0 0,0 1,0-1,0 0,-1 0,1 0,-1-1,1 0,-1 1,0-1,1 0,-1 0,0-1,0 1,0-1,1 0,-1 0,0 0,0-1,0 1,0-1,1 0,-1 0,0 0,1-1,-1 1,-1-2,-61-53,53 38</inkml:trace>
  <inkml:trace contextRef="#ctx0" brushRef="#br0" timeOffset="421.698">518 1310,'-4'9,"0"0,0 1,1-1,1 1,-1 0,1-1,1 1,0 0,1 0,0 0,0 1,1-1,0-1,1 1,0 0,0 0,1-1,1 1,0-1,0 0,0 0,1 0,1 0,0-5,0 0,-1-1,1 0,0 0,1 0,-1-1,0 0,1 0,-1-1,1 0,0 0,-1 0,1-1,0 0,0 0,-1-1,1 0,-1 0,1-1,0 1,-1-1,0-1,0 1,0-1,0 0,0-1,0 1,-1-1,1 0,-1-1,0 1,-1-1,1 0,-1 0,0 0,0-1,2-3,-4 5,-1-1,1 1,-1 0,0-1,0 1,0-1,0 1,-1-1,0 0,0 1,0-1,-1 1,1-1,-1 1,0-1,0 1,-1-1,0 1,1 0,-1 0,-1 0,1 0,0 0,-1 0,0 1,0-1,0 1,0 0,-1-1,1 2,-1-1,0 0,0 1,0 0,0 0,0 0,0 0,-1 0,1 1,0 0,-1 0,1 0,-1 1,0-1,0 1,-52-5,32 4</inkml:trace>
  <inkml:trace contextRef="#ctx0" brushRef="#br0" timeOffset="1799.754">518 96,'12'-4,"0"1,0 0,1 0,-1 2,1-1,0 2,-1 0,1 0,-1 1,1 0,12 4,-24-5,0 1,0-1,0 0,1 1,-1 0,0-1,0 1,0-1,0 1,0 0,0 0,0 0,0-1,-1 1,1 0,0 0,0 0,-1 0,1 0,0 0,-1 1,1-1,-1 0,0 0,1 0,-1 1,0-1,0 0,0 0,0 0,0 1,0-1,0 0,0 0,0 1,0-1,-1 0,1 0,-1 0,1 0,-1 1,1-1,-1 0,1 0,-1 0,0 0,0 0,-45 48,40-44,1 0,-63 68,66-70,0-1,0 1,0-1,1 1,-1 0,1-1,0 1,0 0,0 0,0 0,1 0,-1 0,1 0,-1 0,1 0,0 0,1 1,-1-1,0 0,1 0,-1 0,1 0,0 0,0-1,0 1,1 0,-1 0,1-1,-1 1,1 0,3 0,0 1,0-1,0-1,0 1,0-1,1 0,-1 0,0 0,1-1,0 1,-1-2,1 1,0 0,0-1,-1 0,1-1,0 1,-1-1,1 0,0-1,-1 1,1-1,3-2,11-3</inkml:trace>
  <inkml:trace contextRef="#ctx0" brushRef="#br0" timeOffset="2053.137">998 68,'-15'34,"-4"15,1 5,8-7,6-7,8-10,4-10</inkml:trace>
  <inkml:trace contextRef="#ctx0" brushRef="#br0" timeOffset="2305.134">1166 41,'-9'33,"-8"21,-2 6,3-2,4-7,5-6,7-12,4-11</inkml:trace>
  <inkml:trace contextRef="#ctx0" brushRef="#br0" timeOffset="2715.984">885 96,'13'-13,"1"1,1 0,0 1,1 1,-1 0,2 1,15-6,-26 14,1 0,-1 0,0 1,1 0,-1 0,1 1,-1-1,0 1,1 1,-1-1,0 1,0 0,0 1,0-1,0 1,-1 0,1 1,-1-1,0 1,0 0,0 1,3 3,61 35,-59-39,-1-1,0 1,1-2,0 1,0-1,0-1,0 0,0 0,0-1,0 0,0 0,0-1,7-2,3-2</inkml:trace>
  <inkml:trace contextRef="#ctx0" brushRef="#br0" timeOffset="6153.772">1478 661,'0'1,"0"-1,0 0,0 0,0 1,0-1,0 0,0 0,0 1,0-1,0 0,0 0,0 1,0-1,0 0,0 0,0 1,0-1,0 0,0 0,-1 1,1-1,0 0,0 0,0 0,0 1,-1-1,1 0,0 0,0 0,0 0,-1 1,1-1,0 0,0 0,0 0,-1 0,1 0,0 0,0 0,-1 0,1 0,0 0,-1 0,1 0,0 0,0 0,-1 0,1 0,0 0,0 0,-1 0,1 0,0 0,0 0,-1 0,1 0,0-1,0 1,0 0,-1 0,1 0,0 0,0-1,4 35,-2-19,2 456,7-716,-2 202,2 1,2 1,2 0,2 1,20-37,-35 72,0 0,1 0,0 1,-1-1,2 1,-1 0,0 0,1 0,0 0,0 0,0 1,0-1,1 1,-1 0,1 1,1-1,-4 4,0 0,-1 0,1 1,0-1,-1 0,1 1,-1 0,1-1,-1 1,0 0,0 0,1-1,-1 1,-1 0,1 0,0 0,0 0,-1 0,1 1,-1-1,0 0,1 0,-1 0,0 1,3 10,19 51,-13-47</inkml:trace>
  <inkml:trace contextRef="#ctx0" brushRef="#br0" timeOffset="6439.926">1986 463,'-10'14,"-8"10,0 6,2 2,4-4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8:47.0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732 1,'-48'42,"40"-37,-245 96,80-16,172-85,0 0,-1 0,1 0,0 0,0 1,-1-1,1 1,0-1,0 1,-1-1,1 1,0-1,0 1,0 0,0 0,0-1,0 1,0 0,0 0,0 0,1 0,-1 0,0 1,1-1,-1 0,0 0,1 0,0 0,-1 1,1-1,0 0,-1 1,1-1,0 0,0 0,0 1,0-1,0 0,1 1,-1-1,0 0,0 0,1 1,-1-1,1 0,-1 0,1 0,0 1,-1-1,1 0,1 0,11 6,0-2,0 0,1-1,0 0,0-1,0-1,1 0,-1-1,0 0,1-1,-1-1,11-1,5 1,-16 1,12-2,-1 2,1 1,0 1,-1 2,1 0,4 3,-28-7,-1 0,0 0,1 0,-1 0,1 1,-1-1,0 0,1 1,-1-1,0 1,0 0,1-1,-1 1,0 0,0 0,0 0,0 0,0 0,0 0,0 0,0 0,0 0,0 0,-1 0,1 1,0-1,-1 0,1 0,-1 1,0-1,1 1,-1-1,0 0,0 1,0-1,0 1,0-1,0 0,0 1,0-1,-1 1,1-1,0 0,-1 1,1-1,-1 0,0 0,1 1,-1-1,0 0,0 0,0 0,-1 1,-11 12,-1-2,0 0,-2 0,1-1,-1-1,0-1,-2 0,-49 32,-183 123,79-17,165-141,1-1,-1 1,1 0,1 0,-1 1,1-1,0 1,1 0,-1 0,2 0,-1 1,1-1,0 1,0-1,1 1,0 0,0 0,1-1,0 1,0 0,1 3,3-7,1 1,-1-1,1 0,-1 0,1-1,0 1,1-1,-1 0,1 0,-1-1,1 0,0 0,0 0,0 0,0-1,0 0,0-1,0 1,0-1,1 0,0-1,325-41,-137 12,-145 23,-32 1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0:49.6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50,'39'-26,"-26"21,59-14,-70 19,-1 0,1 0,0 0,-1 1,1-1,0 0,-1 1,1-1,0 1,-1-1,1 1,-1 0,1 0,-1 0,1 0,-1 0,0 0,1 0,-1 0,0 0,0 1,0-1,0 0,0 1,0-1,0 1,0-1,-1 1,1-1,-1 1,1 0,-1-1,1 1,-1 0,0-1,0 1,0 0,0 0,0-1,0 1,-1 1,-17 59,15-59,1 0,0 1,0-1,1 1,-1-1,1 1,0 0,0-1,0 1,0 0,1 0,0 0,0 0,0 0,0 0,0 0,1 0,-1-1,1 1,0 0,1 0,-1-1,0 1,1 0,0-1,0 0,1 2,5 5,-6-9,0 0,0 0,0 1,0-1,0 1,0-1,-1 1,1 0,0 0,-1 0,1 0,-1 0,0 0,0 0,0 0,0 1,0-1,0 0,0 1,-1-1,1 1,-1-1,0 0,0 1,0-1,0 1,0-1,0 1,-1-1,1 1,-1-1,0 0,0 1,0-1,0 0,0 0,0 0,0 0,-1 1,1-2,-1 1,1 0,-1 0,0 0,0-1,0 1,-81 30,63-27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0:54.4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230 451,'-7'-2,"-1"1,0 0,0 0,0 0,0 1,0 0,0 1,0-1,1 2,-1-1,0 1,0 0,1 1,-1 0,1 0,0 0,0 1,0 0,1 1,-1-1,1 1,0 0,0 1,1 0,-1 0,1 0,1 0,-1 1,1-1,0 1,1 1,-1-1,1 0,1 1,0-1,-1 4,0 80,3-89,0 0,0 0,0 1,1-1,-1 0,1 0,0 0,-1 0,1 0,0 0,0 0,0 0,0 0,1-1,-1 1,1 0,-1-1,1 1,-1-1,1 1,0-1,-1 0,1 0,0 0,0 0,0 0,0 0,0 0,0-1,0 1,0-1,1 1,-1-1,0 0,0 0,0 0,0 0,1 0,0-1,7-3,1-2,-1 1,0-1,0-1,-1 0,0 0,0-1,-1 0,1-1,-2 1,1-1,-2-1,1 0,-1 0,0 0,-1-1,-1 1,4-10,102-208,-100 202,-1 0,-1 0,-1-1,-2 1,-1-2,0 1,-2 0,-2-13,1 37,-1 0,0-1,-1 1,1 0,0-1,-1 1,0 0,0-1,0 1,0 0,0 0,-1 0,1 0,-1 0,0 0,0 1,0-1,0 0,-1 1,1 0,-1-1,1 1,-1 0,0 0,0 1,0-1,0 1,0-1,0 1,0 0,0 0,0 0,-1 0,1 1,0-1,-1 1,1 0,0 0,-1 0,1 1,-1-1,1 1,0 0,0 0,-1 0,1 0,0 0,-5 3,0 0,1 0,-1 1,1 0,0 0,0 1,1 0,0 0,0 0,0 1,1 0,0 0,0 0,1 1,-1 0,2-1,-1 2,1-1,1 0,-1 0,1 1,1 0,0-1,0 1,0 0,1-1,1 1,-1 0,2-1,-1 1,1 0,0-1,1 0,0 1,0-1,1 0,0-1,0 1,1-1,2 4,32 46,2-2,2-1,3-3,26 22,-26 19,-39-75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0:55.1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0 213,'12'28,"-2"1,0 0,-2 0,-2 1,0-1,-2 1,0 22,14 29,-32-128,10 15,1-1,2 0,2 1,1-1,1 0,1 1,3-3,51-172,-58 205,0 1,0-1,1 1,-1 0,0-1,1 1,-1 0,1-1,-1 1,1 0,-1 0,1-1,0 1,0 0,0 0,0 0,0 0,0 0,0 0,0 0,0 1,0-1,0 0,1 0,-1 1,0-1,0 1,1-1,-1 1,0 0,1-1,-1 1,1 0,-1 0,0 0,1 0,-1 0,1 0,-1 1,0-1,1 0,-1 1,0-1,1 1,-1-1,0 1,0-1,1 1,-1 0,0 0,0 0,0 0,0 0,0 0,0 0,0 0,0 0,-1 0,1 1,40 131,-34-115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0:57.3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133 1,'-28'24,"-11"17,3 7,6-5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0:55.3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52 141,'-9'10,"-4"7,1 7,2 3,3-3</inkml:trace>
  <inkml:trace contextRef="#ctx0" brushRef="#br0" timeOffset="884.735">363 536,'-12'4,"0"0,0 0,1 1,0 1,0 0,0 1,1 0,0 0,0 1,1 0,0 1,0 0,1 1,0-1,1 2,0-1,1 1,0 0,-5 11,-12 72,22-91,1-1,0 1,0 0,0 0,1 0,-1 0,1 0,-1 0,1-1,0 1,0 0,0 0,0-1,1 1,-1-1,1 1,-1-1,1 0,0 1,0-1,0 0,0 0,1-1,-1 1,0 0,1-1,-1 1,1-1,0 0,-1 0,3 1,3 0,0 0,0-1,1 0,-1-1,0 0,1 0,-1 0,0-1,0 0,0-1,0 0,0 0,0-1,0 0,0 0,-1-1,0 0,0 0,5-5,121-109,-120 104,8-7,-1 0,-1-2,-1 0,-1-2,-1 1,-2-2,11-23,-17 32,-1 0,0 0,-1-1,-1 0,0 0,-2 0,0 0,-1-1,-1 0,0 1,-2-1,0 1,-1-1,-1 1,-1 0,0 0,-1 0,-1 0,-1 1,-1 0,0 0,-1 1,-8-11,12 22,0-1,0 1,-1 1,0-1,0 1,0 0,0 0,-1 1,1 0,-1 0,0 0,0 1,0 0,0 1,0-1,-1 1,1 1,0-1,-1 1,1 1,0-1,-1 1,1 0,0 1,0 0,0 0,0 0,0 1,0 0,1 1,0-1,-1 1,1 0,0 1,1 0,-1-1,1 2,0-1,0 1,1-1,0 1,-4 6,0 5,0 0,1 0,1 0,1 1,0 0,1 0,1 0,1 1,0-1,2 1,0-1,1 1,1-1,0 1,2-1,0 0,1 0,0-1,2 1,0-1,1 0,1-1,0 0,7 8,-1-4,1 1,1-2,1 0,1-1,0-1,7 4,24 21,31 19,-57-49</inkml:trace>
  <inkml:trace contextRef="#ctx0" brushRef="#br0" timeOffset="1357.682">1153 395,'-40'45,"15"-19,1 1,1 0,1 2,2 1,0 0,3 2,-11 25,26-53,0 0,0 0,1 0,0 1,0-1,0 1,0-1,1 1,0-1,0 1,0-1,0 1,1-1,-1 0,1 1,0-1,1 1,-1-1,1 0,0 0,0 0,0 0,0 0,1 0,-1-1,1 1,0-1,0 0,1 0,-1 0,1 0,-1 0,1-1,0 0,0 1,0-1,0-1,0 1,1-1,-1 1,1-1,17 2,1-2,0 0,-1-1,1-1,0-1,-1-1,1-1,-1-1,0-1,-1-1,1-1,-1-1,-1-1,2-1,-1 0,-1 0,0-1,0-2,-1 0,-1 0,0-2,-1 0,13-18,-21 24,0-1,0-1,-1 1,-1-1,0-1,0 0,-1 0,-1 0,0 0,-1-1,0 0,-1 0,-1 0,0 0,-1 0,-1 0,0-1,-1 1,0 0,-3-8,2 15,0-1,-1 1,0 0,0 0,-1 1,0-1,0 1,-1 0,0 0,0 0,0 1,-1-1,1 1,-1 1,0-1,-1 1,1 0,-1 0,0 1,0 0,0 0,0 1,-1-1,1 2,-4-1,-4 0,1 0,0 1,-1 1,1 1,0 0,-1 1,1 0,0 1,0 1,0 0,1 1,-1 0,-1 2,-7 4,-1 0,2 2,0 0,0 2,1 0,1 1,1 1,0 1,1 0,1 2,1-1,1 2,0 0,2 1,0 0,-2 9,6-5</inkml:trace>
  <inkml:trace contextRef="#ctx0" brushRef="#br0" timeOffset="1722.914">1125 677,'7'-13,"1"1,0 0,0 0,1 1,0 0,1 0,0 1,1 1,0 0,1 0,0 1,0 1,1 0,0 0,0 1,0 1,2 0,-9 4,-1 1,1 0,-1 0,1 1,-1-1,1 1,-1 1,1-1,-1 1,0 0,0 0,0 0,0 1,0 0,-1 0,1 0,-1 0,0 1,0 0,0-1,0 2,1 1,58 40,-52-42,-1-1,1 0,0-1,0 1,0-2,0 0,0 0,0-1,0 0,0-1,0-1,0 1,0-2,-1 1,10-5,9-20,-20 11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1:33.2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0 177,'0'526,"5"-591,3 1,2-1,3 1,18-51,-22 84,3-20,3 1,3 0,1 1,12-18,-31 66,-1 0,1 0,0-1,1 1,-1 0,0 0,0-1,0 1,1 0,-1 0,1 0,-1 0,1-1,-1 1,1 0,-1 0,1 0,0 0,0 0,0 1,0-1,-1 0,1 0,0 0,0 1,0-1,1 0,-1 1,0-1,0 1,0 0,0-1,0 1,1 0,-1 0,0-1,0 1,1 0,-1 0,0 0,0 1,0-1,1 0,-1 0,0 1,0-1,0 0,0 1,1-1,-1 1,0 0,0-1,0 1,0 0,0 0,-1-1,1 1,0 0,0 1,23 131,-14-16,-9-92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1:33.5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150 1,'-10'23,"-7"14,-7 5,2-1,-1-6,4-5,0-2,4-7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1:04.8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1052,'5'0,"6"0,6 0,6 0,2 0,3 0,1 0,1 0,-1 0,0-5,0-1,0 0,0 1,-1 1,-9 2,-9 6,-10 2,-5 0</inkml:trace>
  <inkml:trace contextRef="#ctx0" brushRef="#br0" timeOffset="757.251">85 1249,'5'0,"6"0,6 0,5 0,4 0,2 0,1-5,0-1,1 0,-1 1,0 2,0 1,-6 0</inkml:trace>
  <inkml:trace contextRef="#ctx0" brushRef="#br0" timeOffset="5273.29">1298 1278,'0'28,"0"25,0 7,-4-6,-2-7,0-8,1-4,1-5,2-1,-4-7,-1-2,1 1,1-4</inkml:trace>
  <inkml:trace contextRef="#ctx0" brushRef="#br0" timeOffset="3023.313">818 628,'31'-17,"-20"14,0 1,0-1,0 2,1-1,-1 2,0-1,0 2,1-1,-1 2,9 1,-19-2,1-1,0 1,-1 0,1 0,0 0,-1 0,0 0,1 0,-1 0,1 1,-1-1,0 0,0 1,0-1,0 1,0-1,0 1,0 0,-1-1,1 1,0 0,-1 0,0-1,1 1,-1 0,0 0,0 0,0-1,0 1,0 0,0 0,-1 0,1-1,0 1,-1 0,0 0,1-1,-1 1,-34 67,32-63,-24 33,21-33,1-1,0 1,0 0,0 1,1-1,0 1,0 0,1 0,0 0,0 0,1 1,0-1,0 1,0-1,1 1,0 0,1 0,0-1,0 1,1 4,0-10,0 0,0 0,0 1,0-1,1 0,-1 0,0 0,1 0,0-1,-1 1,1 0,0-1,0 1,0-1,0 1,0-1,0 0,0 0,0 0,1 0,-1 0,0-1,1 1,-1-1,1 0,-1 1,0-1,1 0,-1 0,1 0,-1-1,3 0,82-24,-63 16,-7 5,-4 4</inkml:trace>
  <inkml:trace contextRef="#ctx0" brushRef="#br0" timeOffset="3920.569">1327 911,'23'-48,"-10"18,2 1,0 0,2 1,2 1,13-15,-30 38,-2 3,1 0,-1-1,0 1,1 0,-1 0,1-1,-1 1,1 0,-1 0,1-1,0 1,0 0,0 0,0 0,0 0,0 0,0 0,0 0,0 1,0-1,0 0,0 1,1-1,-1 0,0 1,1 0,-1-1,0 1,1 0,-1 0,0-1,1 1,-1 0,0 0,1 0,-1 1,0-1,1 0,-1 1,0-1,1 0,-1 1,0 0,1-1,-1 1,0 0,0-1,0 1,0 0,0 0,0 0,0 0,0 0,0 0,0 1,4 25,-6-25,1 0,-1 1,1-1,0 0,0 0,0 0,0 0,0 0,0 0,0 0,1 0,-1 1,1-1,-1 0,1 0,0 0,0-1,0 1,0 0,0 0,0 0,0-1,1 1,-1-1,1 1,-1-1,1 1,0-1,-1 0,1 0,0 0,0 0,0 0,0 0,0 0,0-1,0 1,0-1,0 1,0-1,0 0,0 0,1 0,-1 0,0 0,0-1,0 1,8-5,0-1,0 0,-1 0,0-1,0 0,-1-1,1 0,-2 0,7-9,38-35,-42 44,-7 5,0 0,0 0,0 0,1 1,-1 0,0-1,1 1,0 0,-1 1,1-1,0 1,0-1,0 1,0 0,0 1,0-1,2 1,-4 1,-1 1,1 0,-1 0,0 0,1 1,-1-1,0 0,0 0,0 1,-1-1,1 1,-1-1,1 0,-1 1,0-1,0 1,0-1,0 1,0-1,0 1,-1-1,1 1,-1-1,0 0,0 2,0 5,0-3,0 1,1-1,0 1,0 0,0 0,1-1,0 1,0-1,1 1,0-1,0 1,0-1,3 3,5 5</inkml:trace>
  <inkml:trace contextRef="#ctx0" brushRef="#br0" timeOffset="4869.666">1045 1052,'12'16,"8"-11,0-1,1-1,0-1,-1-1,1 0,0-2,3-1,23 1,183-26,-40-1,-18-1,-148 38,-24-3</inkml:trace>
  <inkml:trace contextRef="#ctx0" brushRef="#br0" timeOffset="5827.906">1271 1305,'16'-11,"0"0,1 0,1 2,0 0,0 1,1 1,-1 1,2 0,-1 1,0 1,1 1,0 1,0 1,0 1,-1 0,21 4,-37-4,-1 1,1-1,-1 1,1 0,0 0,-1 0,0 0,1 1,-1-1,0 1,0-1,1 1,-1 0,-1 0,1 0,0 0,0 0,-1 0,1 0,-1 1,0-1,1 1,-1-1,0 1,-1-1,1 1,0-1,-1 1,1 0,-1 0,0-1,0 1,0 0,0-1,-1 1,1 0,-1-1,1 1,-1 0,0-1,0 1,0-1,0 0,-1 1,1-1,-1 0,1 0,-1 1,0-1,0-1,0 1,-1 1,-10 9,1 0,-2-1,0 0,0-1,0-1,-1 0,-1-1,0-1,-1 0,-36 19,50-25,-1 0,1 1,1-1,-1 1,0 0,0 0,1 0,-1 0,1 0,-1 0,1 1,0-1,0 1,0 0,0-1,1 1,-1 0,1 0,-1 0,1 0,0 0,0 1,1-1,-1 0,1 0,-1 1,1-1,0 0,0 0,1 1,-1-1,1 0,-1 0,1 1,0-1,0 0,1 0,-1 0,0 0,1 0,1 2,9 9,1 0,0 0,1-1,0-1,1 0,0-1,0-1,13 6,-10-5</inkml:trace>
  <inkml:trace contextRef="#ctx0" brushRef="#br0" timeOffset="6325.194">1835 1165,'12'-5,"1"0,0 1,0 1,0 0,0 1,1 0,-1 1,0 1,1 0,-1 1,1 0,-12-1,-1 0,0 1,1-1,-1 0,0 0,0 1,1-1,-1 0,0 1,0 0,0-1,0 1,0 0,0-1,0 1,0 0,0 0,0 0,0 0,0 0,0 0,-1 0,1 0,0 0,-1 0,1 0,-1 0,1 1,-1-1,0 0,1 0,-1 1,0-1,0 0,0 0,0 1,0-1,0 0,0 1,0-1,-1 0,1 0,0 1,-1-1,1 0,-1 0,0 1,-43 55,28-39,15-17,-5 5,1 0,0 1,0 0,0 0,1 0,0 1,1-1,-1 1,2 0,-1 0,-1 6,5-13,-1 1,0 0,1 0,-1-1,1 1,-1 0,1 0,0-1,-1 1,1-1,0 1,0-1,0 1,1-1,-1 1,0-1,0 0,1 0,-1 0,1 0,-1 0,1 0,-1 0,1 0,0 0,-1-1,1 1,0-1,-1 1,1-1,0 0,0 0,0 0,-1 0,2 0,66-4,-46-3,-3 0</inkml:trace>
  <inkml:trace contextRef="#ctx0" brushRef="#br0" timeOffset="10775.808">2286 544,'-1'-1,"1"1,-1-1,0 1,0-1,1 0,-1 1,0-1,1 0,-1 1,1-1,-1 0,1 0,-1 0,1 0,0 1,-1-1,1 0,0 0,0 0,-1 0,1 0,0 0,0 0,0 0,0 0,0 0,0 0,1 0,-1 1,0-1,0 0,1 0,-1 0,0 0,1 0,-1 0,1 1,-1-1,1 0,0 0,-1 1,1-1,0 0,39 50,-20-8,-1 0,-2 2,-2 0,-2 0,7 44,-11-49,-2 1,-2 0,-1 0,-2 0,-2 0,-1 0,-2 1,-2-2,-2 2,-13 24,-3-2,-3 0,-2-2,-8 7,6-8,22-43,-2 0,0-1,-1 0,0 0,-1-1,0-1,-2 0,1 0,-2-1,1-1,-1-1,-2 1,-4-1</inkml:trace>
  <inkml:trace contextRef="#ctx0" brushRef="#br0" timeOffset="14677.853">705 515,'-13'16,"1"1,0 1,1 0,0 1,2-1,0 2,2-1,0 1,1 1,0 3,-22 88,23-83,1 1,1 0,2 0,0 0,3 0,1 7,25 133,-27-66,9 74,-6-160,0 0,1 0,1 0,1-1,0 0,1 0,1-1,0 0,1-1,1 0,3 3,73 81,-79-92</inkml:trace>
  <inkml:trace contextRef="#ctx0" brushRef="#br0" timeOffset="16545.368">2823 374,'-51'-75,"49"73,1 1,-1-1,0 0,0 1,0-1,-1 1,1-1,0 1,-1 0,1 0,0 0,-1 0,1 1,-1-1,1 0,-1 1,0 0,1 0,-1 0,1 0,-1 0,0 0,1 1,-1-1,1 1,-1 0,1 0,-1 0,1 0,0 0,-1 0,0 2,-4 3,1 1,-1-1,2 2,-1-1,1 0,0 1,1 0,0 1,0-1,0 0,1 1,1 0,-1 0,2 0,-1 0,1 0,0 0,1 0,0 6,2 6,0 0,0 0,2-1,1 1,1-1,7 19,7 26,97 357,-89-306,1 23,-1 30,-29 85,2-248,-1 0,-1 0,1 0,-1-1,0 1,0 0,-1 0,0-1,0 1,0-1,0 1,-1-1,0 0,0 0,-1 0,1-1,-1 1,0-1,0 0,-1 0,1 0,-1 0,0-1,0 0,0 0,0 0,0 0,-1-1,1 0,-1 0,0-1,-3 1,0 0,-1-1,1 0,0-1,-1 0,1 0,0-1,-1-1,1 1,0-1,0-1,0 0,0 0,1 0,-1-1,-1-2,-4-6</inkml:trace>
  <inkml:trace contextRef="#ctx0" brushRef="#br0" timeOffset="17023.148">3077 1757,'-16'44,"9"-30,2 1,0 0,0 1,2-1,0 1,0-1,2 1,-1 9,3-22,-1-1,0 1,1 0,-1 0,1 0,0-1,0 1,0 0,0-1,1 1,-1-1,1 1,-1-1,1 0,0 0,0 0,0 0,0 0,0 0,0 0,1 0,-1-1,1 0,-1 1,1-1,0 0,-1 0,1 0,0 0,-1-1,1 1,0-1,0 0,0 0,0 0,-1 0,1 0,0-1,0 1,0-1,-1 1,1-1,0 0,0 0,-1-1,1 1,1-2,7-1,0 0,-1-1,1 0,-1 0,-1-1,1-1,-1 0,0 0,-1 0,1-1,-2-1,1 1,-1-1,0-1,-1 1,0-1,-1 0,0 0,0-1,-1 0,0 1,-1-3,-3 9,0 1,-1 0,0-1,1 1,-1-1,0 1,-1 0,1 0,0 0,-1-1,0 2,0-1,0 0,0 0,0 0,0 1,-1-1,1 1,-1 0,0 0,0 0,0 0,0 0,0 1,0-1,0 1,0 0,-1 0,1 0,0 0,-1 1,1-1,-1 1,1 0,-1 0,1 0,-1 0,1 1,0 0,-1-1,1 1,-3 1,-19 1</inkml:trace>
  <inkml:trace contextRef="#ctx0" brushRef="#br0" timeOffset="18274.233">3190 177,'0'29,"4"19,3 6,-1-2,-2-4,0-6,-2-5,-1-4,-5-8,-2-8</inkml:trace>
  <inkml:trace contextRef="#ctx0" brushRef="#br0" timeOffset="18756.761">3161 64,'14'-9,"1"0,0 2,1 0,0 0,0 2,0 0,1 1,-1 0,1 1,0 1,0 1,0 0,13 2,-26 1,-1-1,0 1,0 0,0 0,0 0,0 0,0 1,-1-1,1 1,-1-1,0 1,0 0,0 0,0 0,0 0,0 0,-1 1,1-1,-1 1,0-1,0 0,-1 1,1 0,-1-1,1 1,-1-1,0 1,-1 0,1-1,-1 1,1-1,-1 1,0-1,0 1,-1-1,1 0,-1 1,1-1,-1 0,0 0,0 0,0 0,-1-1,1 1,-1-1,0 1,-1 0,-36 39,36-39,0-1,0 1,0 0,0 0,0 0,1 0,-1 0,1 1,0 0,0 0,1 0,-1 0,1 0,0 0,0 1,0-1,0 1,1-1,0 1,0 0,0-1,1 1,-1 0,1 0,0-1,0 1,1 0,0 0,0 0,0-1,1 5,7 3,0 0,0-1,1 0,1 0,0-1,0-1,1 1,0-2,1 0,-1 0,2-1,12 4,6 6,-14-7</inkml:trace>
  <inkml:trace contextRef="#ctx0" brushRef="#br0" timeOffset="20463.176">3641 1024,'37'154,"-15"34,-4-56,-18-132,0 0,0 0,-1 0,1 0,0 0,0-1,-1 1,1 0,0 0,0 0,-1 0,1 0,0 0,-1 0,1 0,0 0,0 0,-1 0,1 0,0 1,0-1,-1 0,1 0,0 0,-1 0,1 0,0 0,0 1,0-1,-1 0,1 0,0 0,0 1,0-1,-1 0,1 0,0 1,0-1,0 0,0 0,0 1,0-1,0 0,0 0,-1 1,1-1,0 0,0 1,0-1,0 0,0 0,0 1,1-1,-1 0,-8-25,4-224,8 204,1 1,3 0,1 1,2 0,6-10,-11 31,14-27,-20 48,1 1,-1-1,1 0,-1 0,0 0,1 1,-1-1,1 0,0 1,-1-1,1 0,-1 1,1-1,0 1,0-1,-1 1,1-1,0 1,0-1,0 1,-1 0,1 0,0-1,0 1,0 0,0 0,0 0,0 0,-1 0,1 0,0 0,0 0,0 0,0 0,0 1,0-1,-1 0,1 1,0-1,0 0,0 1,-1-1,1 1,0-1,-1 1,1 0,0-1,-1 1,1 0,-1-1,1 1,-1 0,1-1,0 2,26 95,-18-43,-3-34</inkml:trace>
  <inkml:trace contextRef="#ctx0" brushRef="#br0" timeOffset="24498.194">4121 657,'0'5,"0"6,0 6,-5 0,-2 2,-3-2,-2 1,-2 2,-4 2,1 3,3-8,9-7,6-5</inkml:trace>
  <inkml:trace contextRef="#ctx0" brushRef="#br0" timeOffset="25282.855">4290 402,'22'-11,"-17"7,2-1,-1 1,0 0,1 1,0-1,-1 1,1 1,1-1,-1 1,0 0,1 1,-1 0,0 0,1 0,-1 1,1 1,-1-1,1 1,-1 0,1 1,-1-1,0 1,0 1,5 2,-10-3,0-1,0 1,0 0,0 0,-1 0,1 1,-1-1,1 0,-1 1,0-1,0 0,0 1,0 0,-1-1,1 1,-1-1,1 1,-1 0,0-1,0 1,0 0,0-1,-1 1,1 0,-1-1,0 1,1-1,-1 1,0-1,-1 1,1-1,0 1,-1-1,1 0,-62 71,62-73,1 0,-1 1,0-1,0 1,1-1,-1 1,0-1,1 1,-1 0,0-1,1 1,-1 0,1 0,-1-1,1 1,0 0,-1 0,1 0,0 0,-1-1,1 1,0 0,0 0,0 0,0 0,0 0,0 0,0 0,0-1,0 1,0 0,1 0,-1 0,0 0,0 0,1-1,-1 1,1 0,-1 0,1-1,-1 1,1 0,38 19,-8-6,-30-12,1 0,-1 1,0-1,0 0,0 0,0 0,0 1,-1-1,1 1,-1-1,1 0,-1 1,0-1,0 1,0-1,0 1,0-1,-1 1,1-1,-1 0,0 1,1-1,-1 0,0 1,0-1,-1 0,1 0,0 0,-1 0,1 0,-1 0,0 0,1-1,-1 1,0 0,0-1,0 0,0 1,-1-1,1 0,0 0,0 0,-1 0,1-1,-1 1,1-1,0 1,-2-1,-87 29,70-26</inkml:trace>
  <inkml:trace contextRef="#ctx0" brushRef="#br0" timeOffset="27726.5">4685 1221,'-12'2,"0"0,0 0,0 1,0 1,1 0,-1 0,1 1,0 1,1 0,-1 0,1 1,0 1,1-1,0 1,0 1,0 0,1 0,1 1,0 0,0 0,1 1,0-1,-1 5,5-12,0 1,0 0,1-1,-1 1,1 0,0 0,0 0,0 0,0 0,1 0,-1 0,1 0,0 0,1 0,-1 1,1-1,-1 0,1 0,1 0,-1-1,0 1,1 0,0 0,0-1,0 1,0-1,1 0,-1 1,1-1,0 0,0 0,2 1,0-3,0 0,1-1,-1 1,0-2,0 1,0 0,0-1,0 0,0 0,0 0,0-1,0 0,0 0,-1 0,1 0,-1-1,1 0,-1 0,0 0,0 0,3-4,-3 4,18-17,0-1,-1-1,-1-1,-1-1,-1-1,-1-1,-2 0,0-1,-1-2,7-12,-1 0,-3-1,-1 0,-2-2,2-15,-12 40,0-1,-1 0,-1 0,-1 1,-1-1,-1 0,-1 0,0 0,-1 1,-1-1,-1 1,-1 0,-4-8,9 23,0 0,0 1,-1-1,1 1,-1-1,0 1,0 0,0 0,0 0,0 0,-1 0,0 0,1 0,-1 1,0 0,0-1,0 1,-1 0,1 0,0 1,-1-1,1 1,-1 0,0 0,1 0,-1 0,0 1,1-1,-1 1,0 0,0 0,0 0,1 1,-1-1,0 1,1 0,-1 0,0 0,1 0,-1 1,1 0,0 0,-1 0,1 0,-4 4,1 1,0-1,0 1,1 1,-1-1,2 1,-1-1,1 1,0 1,1-1,0 1,0-1,1 1,0 0,1 0,0-1,0 1,1 3,15 163,79 90,-82-225,-7-23,0 1,1-1,0 0,2 0,0 0,1-1,0-1,11 14,-7-18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9:44.7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395 198,'-3'1,"-1"0,1 1,0-1,0 1,0 0,1 0,-1 0,0 0,1 1,0-1,-1 0,1 1,0 0,0 0,0-1,1 1,-1 0,1 0,-1 1,1-1,0 0,0 0,0 3,-5 9,-1 3,1-1,1 1,1 0,0 0,2 1,0-1,1 3,-8 50,2-30,2 0,1 0,3 0,2 40,-1-78,1 1,-1-1,0 0,1 0,0 1,-1-1,1 0,1 0,-1 0,0 0,1 0,-1 0,1 0,0 0,0-1,0 1,0-1,1 1,-1-1,1 0,-1 0,1 0,0 0,0-1,0 1,0-1,0 0,0 1,0-1,0 0,0-1,1 1,-1-1,0 1,0-1,1 0,-1 0,0-1,1 1,-1-1,0 1,0-1,1 0,-1 0,0-1,0 1,17-12,0 0,-1-2,-1 0,0-1,-1-1,-1 0,0-2,-2 1,0-2,-1 0,-1-1,0 0,33-57,-3-2,-3-2,-1-9,-26 30,-32 81,5 12,3 0,0 1,2 1,2 0,1 0,1 0,2 5,1-17,0 1,2 0,1-1,1 1,1 0,1-1,0 0,2 1,1-2,0 1,7 13,17 6,-13-30</inkml:trace>
  <inkml:trace contextRef="#ctx0" brushRef="#br0" timeOffset="605.319">902 848,'32'-48,"91"-162,-123 210,0 0,1 0,-1 1,0-1,1 0,-1 0,1 0,-1 0,0 1,1-1,-1 0,1 0,-1 0,0 0,1 0,-1 0,1 0,-1 0,0 0,1 0,-1 0,1 0,-1-1,0 1,1 0,-1 0,0 0,1 0,-1-1,1 1,-1 0,0 0,0-1,1 1,-1 0,0-1,1 1,-1 0,0-1,0 1,0 0,1-1,-1 1,0 0,0-1,0 1,0-1,0 1,0 0,0-1,0 1,0-1,0 1,0-1,0 1,0 0,0-1,0 1,0-1,0 1,0 0,2 35,-3-30,0 0,0 0,0 0,1 0,0 0,0 1,0-1,0 0,1 0,0 0,0 0,1 0,-1 0,1 0,0 0,0-1,1 1,-1 0,1-1,0 0,0 0,0 0,1 0,0 0,-1-1,1 0,1 0,-1 0,0 0,1 0,-1-1,1 0,0 0,2 1,1-4,0 0,0 0,0 0,-1-1,1-1,0 1,-1-1,0 0,0-1,0 0,0 0,0 0,-1-1,0 0,0 0,0-1,0 1,-1-1,0-1,0 1,-1-1,0 1,0-1,-1-1,3-5,-5 12,0 0,0 0,0 0,-1 0,1 0,0-1,0 1,-1 0,1 0,-1-1,1 1,-1 0,0-1,0 1,1-1,-1 1,0 0,0-1,0 1,0-1,-1 1,1 0,0-1,-1 1,1-1,0 1,-1 0,0 0,1-1,-1 1,0 0,0 0,1 0,-1 0,0-1,0 1,0 1,-1-1,1 0,0 0,0 0,0 1,0-1,-1 0,1 1,0-1,-2 1,-13 5,1 3</inkml:trace>
  <inkml:trace contextRef="#ctx0" brushRef="#br0" timeOffset="854.175">1665 508,'-10'34,"-2"15,0 1</inkml:trace>
  <inkml:trace contextRef="#ctx0" brushRef="#br0" timeOffset="1103.543">1552 227</inkml:trace>
  <inkml:trace contextRef="#ctx0" brushRef="#br0" timeOffset="1419.214">1778 255,'28'-3,"-1"0,1-2,-1 0,0-2,-1-2,1 0,-2-1,1-2,-2 0,1-2,-2-1,0-1,-1 0,0-2,-2-1,0 0,3-21,-23 40,0-1,-1 1,1 0,0-1,-1 1,1 0,0-1,-1 1,1 0,-1 0,1-1,0 1,-1 0,1 0,-1 0,1-1,-1 1,1 0,-1 0,1 0,0 0,-1 0,1 0,-1 0,1 0,-1 0,1 0,-1 0,1 0,-1 1,1-1,-1 0,1 0,0 0,-1 1,1-1,-1 0,1 0,0 1,-1-1,1 0,0 1,-1-1,1 0,0 1,0-1,-1 1,1-1,0 0,0 1,0-1,-1 1,1-1,0 1,0-1,0 1,0-1,0 1,0-1,0 1,0-1,0 1,0-1,0 1,-14 25,1 1,1 0,1 1,1 0,2 1,1 0,1 0,1 0,2 1,1 0,1 0,2-1,3 21,-1-5,2 0,1 0,3-1,4 7,0 5,-12-48,0 0,-1 1,0-1,0 0,-1 1,0-1,0 0,-1 0,0 1,0-1,-1-1,0 1,0 0,-1-1,0 1,-1-1,1 0,-1-1,-1 1,1-1,-1 0,0 0,0-1,-1 1,0-2,0 1,0-1,0 0,-1 0,0-1,1 0,-1 0,0-1,-1 0,1 0,0-1,0 0,-5-1,-80-9,91 8,-1 0,1 0,-1 0,1-1,0 1,0-1,0 1,0-1,0 0,0 0,0 0,0 0,1 0,-1 0,1 0,-1-1,1 1,0 0,0-1,0 1,0-1,1 0,-1 1,1-1,-1 0,1 1,0-1,0 0,0 1,0-1,1 0,-1 1,1-2,4-8,1 0,0 1,1 0,0 0,1 0,0 1,1 0,0 1,0 0,1 0,0 1,1 0,0 1,0 0,0 0,13-3,-12 2,202-109,-191 104</inkml:trace>
  <inkml:trace contextRef="#ctx0" brushRef="#br0" timeOffset="1699.798">2427 481,'-91'113,"88"-110,1 1,-1 0,1 0,1 0,-1 1,0-1,1 0,0 1,0-1,0 0,1 1,-1-1,1 1,0-1,0 1,1-1,0 1,-1-1,1 1,1-1,-1 0,1 1,-1-1,1 0,1 0,-1 0,0 0,1-1,0 1,0 0,1-1,-1 0,1-1,-1 1,1-1,0 1,0-1,0 0,0-1,0 1,1-1,-1 0,1 0,-1 0,0-1,1 1,-1-1,1 0,-1 0,1-1,-1 1,1-1,-1 0,0 0,1-1,-1 1,0-1,0 0,3-2,3-1,-1 0,0 0,-1-1,1-1,-1 1,0-1,-1 0,1-1,-1 0,-1 0,0-1,0 0,24-78,-30 84,1 1,0-1,-1 0,0 1,0-1,0 0,0 1,0-1,0 0,-1 1,1-1,-1 0,1 1,-1-1,0 1,0-1,-1 1,1 0,0-1,-1 1,1 0,-1 0,0 0,0 0,0 0,0 0,0 0,0 1,0-1,-1 1,0-1,-15 0,3 4</inkml:trace>
  <inkml:trace contextRef="#ctx0" brushRef="#br0" timeOffset="19505.892">2850 481,'-16'-3,"16"3,-1 0,0-1,0 1,0 0,0 0,0-1,0 1,0 0,0 0,0 0,0 0,0 0,0 0,0 1,0-1,0 0,0 0,0 1,0-1,0 0,1 1,-1-1,0 1,0 0,0-1,1 1,-1-1,0 1,1 0,-1 0,0-1,1 1,-1 0,1 0,-1 0,1 0,-1-1,1 1,0 1,-22 140,20-128,10-40,33-106,-38 127,0-1,0 0,0 1,1-1,-1 1,1 0,1 0,-1 1,1-1,-1 1,1 0,0 0,1 1,-1-1,1 1,0 1,-1-1,1 1,0 0,1 0,-6 2,0 0,1 0,-1 1,0-1,0 1,0-1,0 1,0-1,1 1,-1 0,0 0,0-1,-1 1,1 0,0 0,0 0,0 0,0 0,-1 0,1 0,-1 0,1 1,-1-1,1 0,-1 0,1 0,-1 1,0-1,0 0,0 0,0 1,0-1,0 0,0 0,0 1,0-1,0 0,-1 0,1 1,0-1,-1 0,0 1,2 20,7-6,2-3</inkml:trace>
  <inkml:trace contextRef="#ctx0" brushRef="#br0" timeOffset="20558.453">3161 452,'-31'76,"-8"67,39-143,0 0,1 0,-1-1,0 1,0 0,1 0,-1 0,0 0,1 0,-1-1,0 1,0 0,1 0,-1 0,0 0,1 0,-1 0,0 0,1 0,-1 0,0 0,1 0,-1 0,0 0,1 1,-1-1,0 0,0 0,1 0,-1 0,0 0,1 1,-1-1,0 0,0 0,0 1,1-1,-1 0,0 0,0 1,0-1,1 0,-1 0,0 1,0-1,0 0,0 1,0-1,0 0,0 1,0-1,17-28,-17 27,105-154,-104 153,0 0,0 0,0 0,1 1,-1-1,1 0,0 1,-1-1,1 1,0 0,0-1,0 1,0 0,0 0,0 0,0 1,0-1,0 0,0 1,1-1,-1 1,0 0,0 0,1 0,-1 0,0 0,0 0,0 1,1-1,-1 1,0-1,0 1,0 0,0 0,0 0,0 0,0 0,0 1,0-1,-1 0,1 1,0-1,-1 1,1 0,-1-1,0 1,1 0,-1 0,0 0,0 0,0 0,-1 0,1 0,0 1,-1-1,1 0,-1 0,0 1,12 121,-12-123,0-1,0 1,1 0,-1-1,0 1,0-1,0 1,0-1,0 1,1-1,-1 0,0 1,1-1,-1 1,0-1,0 1,1-1,-1 0,1 1,-1-1,0 0,1 1,-1-1,1 0,-1 0,1 1,-1-1,1 0,-1 0,1 0,-1 0,1 0,-1 0,1 0,-1 0,1 0,-1 0,1 0,-1 0,1 0,-1 0,1 0,-1 0,1 0,-1-1,1 1,-1 0,1 0,-1-1,1 1,-1 0,0-1,1 1,-1 0,1-1,-1 1,0-1,0 1,1 0,-1-1,0 1,0-1,31-30,-27 26,23-26,-21 23,0-1,1 1,0 0,0 1,1 0,0 0,0 1,1-1,-1 2,10-5,-16 9,0 0,0 1,0-1,0 1,-1-1,1 1,0 0,0-1,0 1,0 0,0 1,0-1,0 0,0 0,0 1,0-1,0 1,-1 0,1-1,0 1,0 0,-1 0,1 0,0 0,-1 1,1-1,-1 0,0 1,1-1,-1 1,0-1,0 1,0-1,0 1,0 0,0 0,0-1,-1 2,17 82,-13-49,1-16</inkml:trace>
  <inkml:trace contextRef="#ctx0" brushRef="#br0" timeOffset="22175.786">4487 452,'-10'-1,"-1"1,0 0,0 1,0 0,1 1,-1 0,1 1,-1 0,1 1,0 0,0 0,0 1,1 0,0 1,0 0,0 1,1-1,0 2,0-1,0 1,1 0,1 1,-1 0,1 0,1 0,0 0,-3 9,7-12,1-1,-1 1,1 0,1 0,-1 0,1 0,0 0,1 0,-1-1,1 1,0-1,0 1,1-1,0 0,0 1,0-1,0-1,1 1,0-1,0 1,0-1,1 0,-1 0,1-1,0 1,0-1,0 0,0-1,1 1,-1-1,1 0,0 0,-1-1,1 0,0 0,0 0,0-1,0 1,-1-1,1-1,0 1,0-1,0 0,0-1,-1 1,1-1,0 0,-1 0,0-1,1 0,-1 0,4-3,97-131,12-97,-109 210,-1-1,-2 1,0-1,-2-1,-1 1,-1-1,-1 1,-1-1,-2-15,2 38,0-1,0 1,1 0,-2 0,1 0,0-1,-1 1,1 0,-1 0,0 0,0 0,0 0,-1 0,1 0,-1 1,1-1,-1 0,0 1,0-1,0 1,-1-1,1 1,0 0,-1 0,1 0,-1 1,0-1,0 1,0-1,1 1,-1 0,0 0,-1 0,1 0,0 1,0-1,0 1,0 0,-1 0,1 0,0 0,0 0,0 1,0 0,0-1,0 1,-1 0,2 1,-3 0,-7 6,0 2,0-1,1 2,1-1,0 1,0 1,1 0,0 0,1 1,1 0,0 1,1-1,0 1,1 0,0 1,2-1,0 1,-1 4,4-10,-1 1,1-1,1 1,-1-1,2 1,-1-1,1 0,1 1,0-1,0 0,1-1,0 1,0 0,1-1,0 0,0 0,1-1,0 1,6 4,9 8,0 0,1-2,0-1,2-1,0 0,2-2,4 2,0-2,2-1,-1-2,2-1,9 1,-1-14,-30-6</inkml:trace>
  <inkml:trace contextRef="#ctx0" brushRef="#br0" timeOffset="22437.305">5136 395,'-5'34,"4"15,1 5,1-7</inkml:trace>
  <inkml:trace contextRef="#ctx0" brushRef="#br0" timeOffset="22691.037">5136 141,'-5'5,"-1"7,0 0</inkml:trace>
  <inkml:trace contextRef="#ctx0" brushRef="#br0" timeOffset="23073.896">5559 282,'-119'67,"117"-67,1 1,-1 0,1 0,-1 0,1 0,0 0,0 0,0 1,0-1,0 0,0 1,0-1,0 0,0 1,0-1,1 1,-1-1,1 1,-1 0,1-1,0 1,-1 0,1-1,0 1,0 0,0-1,0 1,0 0,1-1,-1 1,1-1,-1 1,1 0,-1-1,1 1,0-1,0 1,-1-1,1 0,0 1,0-1,1 0,-1 0,0 0,0 1,1-1,-1 0,0-1,1 1,-1 0,1 0,30 20,-27-20,0 1,-1-1,1 1,-1 0,0 0,0 1,1 0,-1-1,-1 1,1 0,0 1,-1-1,0 1,0-1,0 1,0 0,0 0,-1 0,0 1,0-1,0 1,0-1,-1 1,0-1,0 1,0 0,0 0,-1 0,1-1,-2 1,1 0,0 0,-1 0,0-1,0 1,-1 2,-1-2,-1 0,1 0,-1 0,-1 0,1-1,-1 1,0-1,1 0,-2-1,1 1,0-1,-1 0,0-1,1 1,-1-1,0 0,0 0,0-1,-1 0,1 0,0-1,0 1,-1-1,1-1,0 1,-1-1,-2-1,-21-25,22 9</inkml:trace>
  <inkml:trace contextRef="#ctx0" brushRef="#br0" timeOffset="23506.863">5926 1,'-4'6,"1"1,-1 1,1-1,0 0,1 1,-1-1,2 1,-1 0,1 0,0 0,1-1,-1 1,2 0,-1 0,1 0,0 0,1 1,2 13,2 11,0-1,-2 1,-2-1,-1 1,-1 0,-2 0,-6 31,-27 48,46-132,-1 7</inkml:trace>
  <inkml:trace contextRef="#ctx0" brushRef="#br0" timeOffset="23955.904">6237 57,'-210'250,"207"-247,0-1,0 1,0-1,1 1,-1 0,1 0,0 0,0 1,0-1,0 0,1 1,-1 0,1-1,0 1,0-1,0 1,0 0,1 0,0 0,-1-1,2 1,-1 0,0 0,1 0,-1-1,1 1,0 0,0 0,1-1,-1 1,1-1,0 1,0-1,0 0,0 0,0 0,1 0,-1 0,3 1,161 86,-163-85,0 0,0 0,0-1,-1 2,1-1,-1 0,-1 0,1 1,-1-1,0 1,0-1,-1 1,1-1,-1 1,0 1,0 17</inkml:trace>
  <inkml:trace contextRef="#ctx0" brushRef="#br0" timeOffset="26212.226">0 1215,'191'-19,"163"8,-164-15,83 13,-164 1,1 5,0 4,28 6,16-1,-104-2,158 12,-142-3,0-3,0-2,54-5,-54 0,172-27,359 27,753 1,-1119-28,-62 17,85-18,-198 21,-1 2,1 3,48 3,-65 1,159-29,28-1,-85 18,-76 1,1 3,0 2,0 4,31 5,22-2,78-2,-173 0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5:56.546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  <inkml:brush xml:id="br1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7344 2936,'-167'228,"-10"13,165-224</inkml:trace>
  <inkml:trace contextRef="#ctx0" brushRef="#br0" timeOffset="300.108">7005 2907,'170'342,"-91"-208,-61-116,-2-6</inkml:trace>
  <inkml:trace contextRef="#ctx0" brushRef="#br0" timeOffset="556.323">7795 2540,'-24'34,"-7"16,0-1</inkml:trace>
  <inkml:trace contextRef="#ctx0" brushRef="#br1" timeOffset="-8899.46">1502 1468,'-14'-6,"6"0,-1 1,0 0,0 0,-1 1,1 0,-1 1,0 0,0 1,0 0,0 0,0 1,-1 1,1-1,0 2,-1-1,1 2,0-1,-10 4,-40 20,0 3,2 3,1 2,2 3,1 2,-28 27,-74 50,16-5,93-67,2 3,2 1,3 2,1 3,2 4,2 2,3 2,2 0,4 2,-2 11,18-47,-54 144,51-119,0-3,1 0,3 1,2 0,0 46,-9 85,9-141,2 1,2 0,2 0,1 0,3 6,-1 36,15 144,4-142,3-2,3 0,5-2,38 71,22 48,-55-129,-22-40,1 0,1-1,2-1,0-1,21 21,212 226,-75-138,11-41,-9-11,20-24,55-2,-85-23,-127-26,199 22,-22-5,-14-42,20-14,56-46,-253 67,200-78,59-69,-34 14,-144 49,109-124,-134 104,-68 91,-1 0,0-1,-2-1,0 0,7-22,-11 26,94-193,-37 58,-35 18,-14-72,9 66,-25-308,-1 412,2 22,-1 1,-1 0,-1-1,-1 1,0 0,-1 0,0 0,-1 0,-1 0,-5-10,-77-199,77 206,-5-11,-2 0,-1 1,-2 0,0 2,-14-13,-38-59,-61-77,80 115,-3 1,-3 3,-49-36,35 30,-66-43,-75-11,59 52,75 38,-169-47,125 46,6 5,-23-5,-11 0,-18 10,28-8,-225 26,223 26,124-22,0 1,0 1,1 1,0 1,0 0,1 1,0 2,0-1,0 3,-25 13,42-25,-1 0,1 0,0 0,0 0,-1 0,1 0,0 1,0-1,0 1,1-1,-1 1,0-1,0 1,1-1,-1 1,1-1,-1 1,1 0,0-1,0 1,0 0,0-1,0 1,0 0,0 0,0-1,1 1,-1-1,1 1,-1 0,1-1,-1 1,1-1,0 1,0-1,0 1,0-1,0 0,0 1,0-1,1 0,-1 0,0 0,1 0,-1 0,0 0,1 0,-1-1,1 1,0 0,-1-1,18 12</inkml:trace>
  <inkml:trace contextRef="#ctx0" brushRef="#br0" timeOffset="-5283.904">2038 311,'11'138,"-1"-71,-3 0,-3 0,-2 0,-6 32,2 18,3 185,23-150,9 16,-5 29,-29 368,29-368,-27 57,23-157,-19-87,-1 2,0-1,-1 0,-1 1,0-1,0 1,-1 0,-1-1,0 1,0 0,-2 7,-3-3,2 1,-1 0,2 0,0-1,1 1,1 0,1 0,0 0,1 0,4 13,1 1,-1 1,-2 0,-1 0,-1 1,-2-1,-1 1,-2 3,3-36</inkml:trace>
  <inkml:trace contextRef="#ctx0" brushRef="#br0" timeOffset="-2611.487">2291 3387,'57'-17,"142"-6,56 5,-75-7,177-6,-54 31,-98-27,-26 16,-103 1,0 4,0 3,22 4,-40 0,112-29,27 17,-142 3,0 2,1 3,-1 2,23 4,131-6,-40-24,311 26,-226 2,-226 4,-4 1</inkml:trace>
  <inkml:trace contextRef="#ctx0" brushRef="#br0" timeOffset="1867.349">1079 254,'-4'2,"1"0,-1-1,1 1,0 1,0-1,0 0,0 1,1-1,-1 1,0 0,1 0,0 0,0 0,0 0,0 1,0-1,1 1,0-1,-1 1,1-1,0 1,1 0,-1-1,1 1,-1 0,1 1,-3 18,0 0,1-1,2 1,0 0,1 0,1 0,4 14,-6-35,0 0,0 0,0 0,1 0,-1 0,0 0,1 0,-1 0,1 0,0 0,0 0,0 0,0-1,0 1,0 0,0-1,0 1,1-1,-1 1,1-1,-1 1,1-1,-1 0,1 0,0 0,0 0,-1 0,1 0,0-1,0 1,0 0,0-1,0 0,0 1,0-1,0 0,0 0,0 0,0 0,0 0,0-1,0 1,0-1,0 1,0-1,0 0,0 1,-1-1,1 0,0 0,0-1,-1 1,1 0,-1 0,1-1,-1 1,0-1,1 0,109-194,-68 138,-41 58,-1 0,0 0,1 0,-1 1,1-1,-1 0,0 1,0-1,1 1,-1-1,0 1,0 0,0-1,1 1,-1 0,0 0,0 0,0 0,0 0,-1 0,1 0,0 0,0 0,-1 1,1-1,0 0,-1 0,1 1,-1-1,0 0,1 1,-1-1,0 0,0 1,0-1,0 1,20 218,-11-166,-3 1,-2 0,-2 1,-3-1,-3 9,-25 32,28-93,-1 0,1-1,0 1,-1-1,0 1,0-1,1 1,-1-1,-1 0,1 0,0 0,0 0,-1-1,1 1,-1 0,0-1,1 0,-1 0,0 0,0 0,0 0,0 0,0-1,0 1,0-1,0 0,0 0,0 0,0 0,0-1,0 1,-2-3,1 1,0-1,0 1,0-1,0 0,1-1,-1 1,1-1,0 0,0 1,0-1,0 0,1-1,0 1,-1 0,2-1,-1 0,0 1,1-1,0 0,0 1,1-1,-1 0,1-5,-3-15</inkml:trace>
  <inkml:trace contextRef="#ctx0" brushRef="#br0" timeOffset="2202.913">1586 1,'-4'9,"-8"9,0 5,-4 0,2-1,2 2,-1-3,1-1,8-4,5-4</inkml:trace>
  <inkml:trace contextRef="#ctx0" brushRef="#br1" timeOffset="8526.474">3224 1920,'-3'19,"0"1,-1-1,-1 1,0-1,-2-1,0 1,-1-1,-1 0,-1-1,-3 4,-17 36,7-11,23-40</inkml:trace>
  <inkml:trace contextRef="#ctx0" brushRef="#br1" timeOffset="10786.035">3308 1920,'-1'7,"0"0,1 0,0 1,0-1,1 0,0 1,0-1,1 0,-1 0,2 0,-1 0,1 0,0-1,0 1,1-1,0 0,0 0,0 0,1 0,0-1,0 0,1 0,5 4,-3-4,-2-2,0 1,0-1,-1 1,1 0,-1 0,0 1,0 0,-1 0,1 0,-1 0,0 0,0 1,-1 0,3 4,-7-5,0-1,0 1,0-1,0 1,-1-1,1 0,-1 0,0 0,0 0,-1 0,1 0,-1-1,0 1,0-1,0 0,0 1,-1-2,1 1,-1 0,0-1,-2 2,-7 7,-89 86,98-96,0 0,-1-1,1 1,0-1,0 0,0 0,0-1,0 1,0-1,0 0,0 0,0 0,0-1,0 1,0-1,1 0,-1 0,0-1,1 1,0 0,0-1,0 0,0 0,-1-1,-11-7,-47-30,46 27</inkml:trace>
  <inkml:trace contextRef="#ctx0" brushRef="#br1" timeOffset="12021.55">3562 1976,'165'-55,"-2"-8,17-16,11-13,3 7,148-40,-312 115,60-8,-89 18,0 1,1-1,-1 1,0-1,0 1,0-1,1 1,-1 0,0 0,0-1,0 1,0 0,0 0,-1 0,1 0,0 0,0 0,-1 1,1-1,0 0,-1 0,1 0,-1 1,0-1,1 0,-1 1,0-1,0 0,0 0,0 1,0-1,0 0,0 1,0-1,0 0,-1 1,1-1,0 0,-1 1,-19 52,19-51,-95 165,94-165,0-1,1 1,-1 0,1 0,0 0,-1 1,2-1,-1 0,0 0,1 0,-1 1,1-1,0 0,0 1,0-1,0 0,1 1,0-1,-1 0,1 0,0 0,0 1,1-1,-1 0,1 0,0-1,-1 1,1 0,0-1,1 1,-1-1,0 1,1-1,-1 0,1 0,0 0,0 0,-1-1,1 1,0-1,1 0,-1 0,0 0,0 0,0 0,1-1,-1 1,0-1,1 0,-1 0,142-27,-72 8,156 7,-193 12,-12 0</inkml:trace>
  <inkml:trace contextRef="#ctx0" brushRef="#br1" timeOffset="15494.471">5650 1384,'1'285,"23"-156,-20-195,-2 33,2 0,1 1,1 0,2 0,1 0,2 1,1 1,1 0,2 0,5-6,0-7,-17 33,1 0,0 1,0 0,1 0,0 0,1 1,0 0,0 0,1 0,0 1,2-2,-8 8,-1 1,1-1,0 1,-1-1,1 1,0 0,-1-1,1 1,0 0,-1 0,1-1,0 1,0 0,-1 0,1 0,0 0,0 0,0 0,-1 0,1 0,0 0,0 1,-1-1,1 0,0 0,-1 1,1-1,0 0,-1 1,1-1,0 1,-1-1,1 1,-1-1,1 1,-1-1,1 1,-1-1,1 1,-1 0,1-1,-1 1,0 0,1-1,-1 1,0 0,0 0,0-1,0 1,1 0,-1 0,0 0,6 43,-6-43,17 117,-12-93</inkml:trace>
  <inkml:trace contextRef="#ctx0" brushRef="#br1" timeOffset="15810.012">6300 820,'-5'9,"-1"13,-5 3,-1 2,3 1,-3-5,1 0,2 0,3-4</inkml:trace>
  <inkml:trace contextRef="#ctx0" brushRef="#br1" timeOffset="17474.298">6525 1384,'-11'2,"0"0,0 1,0 0,0 1,1 1,-1-1,1 1,0 1,1 0,-1 1,1-1,0 2,1-1,0 1,0 0,1 1,0 0,0 0,1 1,0 0,1 0,0 0,1 0,0 1,0 0,1 2,1-10,1 0,-1 0,1 0,0 0,0 1,1-1,-1 0,1 0,-1 1,1-1,0 0,0 0,1 1,-1-1,1 0,-1 0,1 1,0-1,0 0,1 0,-1 0,1 0,-1 0,1-1,0 1,0 0,0-1,0 1,0-1,1 0,-1 0,1 0,0 0,-1 0,1 0,0-1,0 0,0 1,0-1,0 0,1 0,-1-1,0 1,0-1,1 1,1-1,10-5,0 0,-1-2,0 1,-1-2,1 0,-1 0,-1-1,0-1,0 0,-1 0,0-2,-1 1,0-1,0-1,3-7,-1 5,3-3,0-1,-1 0,-1-2,-1 1,-1-1,0-1,-2 0,-1-1,0 1,-2-2,0 1,-2-1,-1 1,0-15,-2 28,0 0,-1-1,-1 1,0 0,0-1,-1 1,0 0,0 0,-2 0,1 0,-1 1,0-1,-1 1,0 0,-1 1,0-1,0 1,0 0,-1 0,-1 1,0-1,5 6,0 1,0-1,0 1,0 0,0 0,0 0,0 0,0 1,0-1,0 1,-1 0,1-1,0 2,0-1,0 0,-1 1,1-1,0 1,0 0,0 0,0 0,0 0,0 1,0-1,1 1,-1 0,1 0,-1 0,1 0,-1 0,1 0,0 1,-2 2,-57 93,59-90,0 0,1 0,-1 0,1 0,1 0,0 0,0 0,1 0,-1 0,2 0,-1 0,1 0,1 0,-1-1,1 1,0-1,1 0,0 0,0 0,1 0,3 4,122 124,-22-38,-91-78,-2-3</inkml:trace>
  <inkml:trace contextRef="#ctx0" brushRef="#br1" timeOffset="20025.117">6977 1299,'5'7,"-1"0,-1 1,1-1,-2 1,1 0,-1 0,0 0,0 1,-1-1,0 0,-1 1,1-1,-2 0,0 4,2 3,-1 26,0-30,0-29,-2-11,3-1,0 1,2 0,1 0,1 0,9-26,28-75,-42 129,0 0,1 0,-1 0,1 0,-1 0,1 0,-1 0,1-1,0 2,-1-1,1 0,0 0,0 0,0 0,-1 0,1 0,0 1,0-1,0 1,0-1,1 0,-1 1,0 0,0-1,0 1,0 0,0-1,1 1,-1 0,0 0,0 0,0 0,1 0,-1 0,0 0,0 1,0-1,0 0,1 1,-1-1,0 1,0-1,0 1,0-1,0 1,0 0,0-1,0 1,0 0,34 52,-26-25,-2-2</inkml:trace>
  <inkml:trace contextRef="#ctx0" brushRef="#br1" timeOffset="20408.108">7513 650,'-10'24,"-3"13,1 4,-2 1,0-7</inkml:trace>
  <inkml:trace contextRef="#ctx0" brushRef="#br1" timeOffset="21276.231">7710 1045,'-3'-1,"0"1,0 0,0 0,0 0,-1 0,1 0,0 1,0 0,0-1,0 1,0 0,0 0,1 1,-1-1,0 0,0 1,1 0,-1 0,1 0,-1 0,1 0,0 0,0 1,0-1,0 0,1 1,-2 2,-4 1,1 1,0 0,1 0,-1 0,1 1,1-1,0 1,0 0,0 1,1-1,0 1,1-1,0 1,0 0,1 0,0 0,0 0,1 0,0 0,1 0,1 3,-2-10,1-1,0 1,0 0,0-1,0 1,0 0,1-1,-1 0,0 1,1-1,-1 0,1 0,-1 1,1-1,-1 0,1-1,0 1,0 0,-1 0,1-1,0 1,0-1,0 0,0 1,0-1,0 0,0 0,-1 0,1 0,0-1,0 1,0 0,0-1,0 1,0-1,-1 0,1 0,0 1,1-2,67-39,-50 26,0-1,-1-2,-1 1,0-2,-2-1,0 0,-1-1,-1 0,-2-1,0-1,4-11,-7 14,7-13,-1-1,-3 0,0 0,-3-1,4-25,-1-2,2-58,-14 118,0 0,-1-1,1 1,0 0,-1-1,1 1,-1 0,0-1,0 1,0 0,0 0,0 0,0 0,-1 0,1 0,-1 0,1 0,-1 0,0 1,0-1,0 1,1-1,-1 1,-1 0,1 0,0 0,0 0,0 0,-1 0,1 0,0 1,-1-1,1 1,0 0,-1 0,1 0,-1 0,1 0,0 0,-1 1,-1 0,-3 1,0 0,-1 0,1 1,0 0,0 1,1-1,-1 1,1 1,0-1,0 1,0 0,-4 6,3-2,0 0,0 1,1 0,0 0,1 0,0 1,0 0,1 0,1 0,0 0,1 1,0-1,0 1,1 0,1-1,0 1,1 0,0-1,0 1,2-1,-1 1,1-1,1 0,0 0,1 0,0 0,4 5,14 19,2 0,2-2,1-1,1-1,2-1,1-2,11 7,-24-22</inkml:trace>
  <inkml:trace contextRef="#ctx0" brushRef="#br1" timeOffset="21724.786">8444 621,'-20'26,"1"1,1 1,1 0,1 1,2 1,1 1,-6 23,17-48,1 1,0 0,0-1,0 1,1 0,0 0,0 0,1-1,0 1,0 0,1-1,-1 1,1-1,1 1,-1-1,1 0,0 0,1 0,-1 0,1-1,0 1,1-1,-1 0,1 0,0-1,0 0,1 1,-1-2,1 1,0-1,0 1,0-2,0 1,1-1,-1 0,1 0,-1 0,1-1,0 0,-1-1,1 1,0-2,4 1,6-8,0 0,-1-1,-1-1,1 0,-1-2,-1 1,0-2,-1 0,0 0,-1-1,-1-1,0 0,-1 0,-1-1,0 0,-1-1,-1 0,1-4,2-2,-2-1,0 0,-2 0,0 0,-2-1,0 1,-2-1,-1 0,-1-12,0 33,0 1,0-1,-1 1,1-1,-1 1,0 0,0-1,0 1,0 0,0 0,-1 0,1 0,-1 0,0 0,0 0,0 0,0 1,-1-1,1 1,-1 0,1 0,-1-1,0 2,0-1,0 0,0 1,0-1,0 1,0 0,-1 0,1 0,0 0,-1 1,1-1,0 1,-1 0,1 0,-1 0,1 0,0 1,-1 0,1-1,0 1,-1 0,1 0,0 1,-83 41,61-28</inkml:trace>
  <inkml:trace contextRef="#ctx0" brushRef="#br1" timeOffset="22047.029">8387 848,'25'-15,"11"-4,6 1,0 3,-2 5,-4 3,-2 4,-8 6,-2 4,-2-1,1-5,1-3,-4-1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8:48.5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0 251,'135'-16,"1"6,23 6,-95-8,-99-23,-138-94,172 128,0 0,0 1,0-1,0 0,0 0,0 0,0 0,0 0,1 0,-1 0,0 0,0 0,1 0,-1 0,1 0,-1-1,1 1,0 0,-1 0,1-1,0 1,0 0,0 0,0-1,0 1,0 0,0-1,1 1,-1 0,0 0,1 0,-1-2,9-4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6:44.5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1 285,'1'1,"0"1,0-1,1 0,-1 0,1 0,-1 0,1 0,-1-1,1 1,-1 0,1-1,0 1,-1-1,1 1,0-1,0 0,-1 0,1 1,0-1,0-1,-1 1,1 0,0 0,0-1,-1 1,1-1,0 1,-1-1,1 0,-1 0,1 1,0-2,4 1,22-9,0 0,0-2,-1-2,-1 0,0-2,-1 0,0-2,-2-1,20-20,-15 16,97-69,-124 91,1 0,-1 0,1 1,-1-1,0 0,1 1,-1 0,1-1,-1 1,1 0,-1 0,1-1,0 1,-1 1,1-1,-1 0,1 0,-1 0,1 1,-1-1,1 1,-1-1,0 1,1 0,-1-1,0 1,1 0,-1 0,0 0,0 0,0 0,0 0,0 0,0 1,0-1,0 0,0 1,0-1,-1 0,1 1,0-1,-1 2,19 69,-18-61,73 193,-46-148,-34-65,-10 4,0 0,0 1,0 1,0 0,-1 1,1 1,-1 0,1 1,-14 3,-5-3,-276 2,287-2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7:01.437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451 85,'-3'-6,"0"1,1 0,-2 0,1 0,-1 0,1 0,-1 1,0-1,-1 1,1 0,-1 1,0-1,0 1,0 0,0 0,-1 0,1 1,-1 0,0 0,1 0,-1 1,0 0,0 0,0 0,0 1,0 0,0 0,-2 1,-7 0,-1 1,1 0,0 1,0 1,0 0,0 1,1 1,0 0,0 1,1 0,-1 1,1 1,1 0,-8 8,12-8,2 0,-1 0,1 1,1 0,-1 0,2 0,-1 1,2-1,-1 1,2 0,-3 11,-8 25,9-33,1 0,0 0,1 0,0 1,1-1,1 0,0 1,1-1,1 0,0 1,1-1,0 0,1-1,1 1,5 10,-7-14,1-1,0 0,0-1,1 1,0-1,0 0,1 0,0 0,0-1,1 0,0 0,0-1,7 5,-6-5,0 0,0-1,0 0,1 0,0-1,-1 0,2-1,-1 0,0 0,1-1,-1 0,1 0,-1-1,1-1,0 0,0 0,-1-1,1 0,4-1,6-3,0-2,0 0,-1-1,0-1,0-1,-1 0,0-2,3-3,-18 12,0 1,-1-1,0 1,1-1,-1 0,0 0,0 0,0 0,-1-1,1 1,-1 0,0-1,0 1,0-1,0 1,0-1,-1 0,0 1,0-1,0 1,0-1,0 0,-1 1,1-1,-1 1,0-1,0 1,-1-1,1 1,-1 0,1-1,-1 1,0 0,0 0,-1 0,1 1,-1-2,-4-4,0-1,-1 1,0 0,-1 1,1 0,-1 0,-1 1,1 0,-1 1,0 0,-10-3,-52-5,425 15,-354-2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7:41.447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1170,'14'-35,"194"-199,-40 42,-37 59,64-88,-84 98,-22-3,-31 28,-58 97,0 1,-1-1,1 1,-1-1,1 1,0-1,-1 1,1-1,-1 1,1 0,-1-1,1 1,-1 0,0-1,1 1,-1 0,1 0,-1 0,0-1,1 1,-1 0,1 0,-1 0,0 0,1 0,-1 0,0 0,1 0,-1 0,1 1,-1-1,0 0,1 0,-1 1,1-1,-1 0,1 0,-1 1,1-1,-1 1,1-1,-1 0,1 1,-1-1,1 1,0-1,-1 1,1 0,0-1,-1 1,1-1,0 1,0 0,-5 2,-76 32,72-33,0-1,0 0,0-1,0 0,0 0,0-1,0 0,0-1,0 0,1 0,-1-1,-3-1,-13-3,25 6,-1 1,1-1,-1 1,1 0,-1-1,0 1,1 0,-1 0,0-1,1 1,-1 0,0 0,1 0,-1 0,0 0,1 0,-1 0,0 0,1 0,-1 0,0 0,1 0,-1 1,0-1,1 0,-1 0,0 1,1-1,-1 0,1 1,-1-1,0 1,1-1,-1 1,1-1,-1 1,1-1,0 1,-1-1,1 1,0 0,-1-1,1 1,0 0,0-1,-1 1,1 0,0-1,0 1,0 0,0-1,0 1,0 0,0-1,0 1,0 0,0-1,1 1,-1 0,0-1,0 1,1 0,-1-1,0 1,1 0,23 46,-21-43,112 162,-52-11,-40-202,-17 5,-1-1,-2 1,-2-1,-4-33,1-6,2 70</inkml:trace>
  <inkml:trace contextRef="#ctx0" brushRef="#br0" timeOffset="838.873">1214 407,'-21'107,"18"-78,1 1,1 0,2-1,1 1,1-1,7 28,-2-12,-4-111,-4 43,1-1,1 1,1 0,1 0,1 1,1-1,1 1,1 0,1 0,0 1,2 1,1-1,-3 5,23-32,-31 47,-1 0,1 1,0-1,0 0,0 1,0-1,0 1,0 0,0-1,0 1,0 0,0-1,0 1,0 0,0 0,0 0,0 0,0 0,0 0,0 0,0 0,0 0,0 1,0-1,0 0,0 1,0-1,0 1,0-1,0 1,0-1,0 1,-1 0,1-1,0 1,0 0,-1 0,1-1,0 1,-1 0,1 0,-1 0,1 0,-1 0,0 0,1 0,-1 0,0 0,44 118,-42-99</inkml:trace>
  <inkml:trace contextRef="#ctx0" brushRef="#br0" timeOffset="1198.74">1751 153,'-5'10,"-6"7,-6 7,-1 3,-1-3,2 0,-1-5,3 0,4-4</inkml:trace>
  <inkml:trace contextRef="#ctx0" brushRef="#br0" timeOffset="2147.805">1187 238,'54'-27,"-43"22,0 0,0 1,1 0,0 1,-1 1,1 0,0 0,1 1,-1 0,0 1,4 1,56-4,-71 3,-1 0,1-1,-1 1,1 0,-1 0,1 0,-1 0,1-1,-1 1,1 0,-1-1,1 1,-1 0,0-1,1 1,-1 0,0-1,1 1,-1-1,0 1,1-1,-1 1,0-1,0 1,1-1,-1 1,0-1,0 1,0-1,0 1,0-1,0 1,0-1,0 1,0-1,0 1,0-1,0 0,0 1,0-1,0 1,-1-1,1 1,0-1,0 1,-1-1,1 1,0 0,-1-1,1 1,0-1,-1 1,1 0,-1-1,1 1,0 0,-1-1,1 1,-1 0,0-1,-31-30,28 27,-28-30,17 17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7:58.8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64,'-21'80,"14"264,-18-239,22-95</inkml:trace>
  <inkml:trace contextRef="#ctx0" brushRef="#br0" timeOffset="483.474">1 64,'46'-27,"-24"19,1 1,0 1,0 1,1 1,-1 1,1 1,0 1,-1 1,1 1,8 2,36-1,231-2,-299 0,1-1,-1 1,1 0,0-1,-1 1,1 0,0-1,-1 1,1 0,0 0,0 0,-1 0,1 0,0 0,0 0,-1 0,1 0,0 0,0 0,-1 0,1 0,0 1,-1-1,1 0,0 0,-1 1,1-1,0 1,-1-1,1 0,-1 1,1-1,-1 1,1 0,-1-1,1 1,-1-1,1 1,-1 0,0-1,1 1,-1 0,0-1,0 1,1 0,-1 0,0-1,0 1,0 0,0-1,0 1,0 0,0 0,0-1,0 1,-1 0,1 0,0-1,0 1,-1 0,1-1,-1 2,-5 9</inkml:trace>
  <inkml:trace contextRef="#ctx0" brushRef="#br0" timeOffset="949.246">1 600,'7'4,"0"0,0 0,1-1,-1 0,1 0,0-1,0 0,0 0,0-1,0 0,0-1,0 1,1-2,4 0,3 2,214-19,-5 6,-202 8,-5-2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00.5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28,'140'-16,"2"6,114 8,-173 2,-58 0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01.1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1,'5'0,"11"0,8 0,4 0,2 0,2 0,-1 0,-1 0,0 0,-1 0,0 0,0 0,-1 0,-4 0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01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1,'9'5,"14"1,6 1,4-7,1-3,0-1,-2 0,-1 1,-1 1,-1 0,-5 2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05.2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287 678,'2'-16,"1"0,1 0,0 0,1 1,0-1,2 1,0 0,0 1,1 0,1 0,0 1,10-10,-1-3,27-35,3 3,2 1,19-13,-68 69,1-1,-1 1,0 0,0 0,1 0,-1 0,0 0,1 0,-1 0,1 1,-1-1,1 0,0 1,-1-1,1 1,0 0,-1-1,1 1,0 0,-1 0,1 0,0 0,-1 0,1 1,0-1,-1 1,1-1,0 1,-1-1,1 1,-1 0,1-1,-1 1,1 0,-1 0,0 0,0 1,1-1,-1 0,0 0,0 1,0-1,0 0,0 1,0-1,-1 1,1-1,0 1,-1 0,1-1,-1 1,0 0,1-1,-1 1,10 36,-9-28,1 0,1-1,0 1,0 0,1-1,0 0,1 0,0 0,0 0,1-1,1 2,-3-8,0-1,0 1,0-1,0 0,0-1,1 1,-1-1,0 1,0-1,0-1,1 1,-1 0,0-1,0 0,0 0,0 0,0-1,0 1,0-1,0 0,0 0,-1-1,1 1,-1 0,0-1,0 0,0 0,0 0,0 0,0-1,-1 1,0-1,2-2,3-1,85-97,-74 80,2 0,1 1,1 1,1 1,0 2,7-4,-30 22,1 0,0 1,0-1,0 0,0 1,0-1,0 0,0 1,0-1,0 1,0-1,0 1,0 0,0-1,0 1,1 0,-1 0,0 0,0 0,0 0,0 0,0 0,1 0,-1 1,0-1,0 0,0 1,0-1,0 0,0 1,0 0,0-1,0 1,0-1,0 1,0 0,0 0,0 0,-1 0,1-1,0 1,-1 0,1 0,-1 0,1 0,-1 0,1 1,-1-1,1 0,-1 0,0 0,0 0,0 0,0 1,4 72,-4-64,-4 280,-1-239,-1-33</inkml:trace>
  <inkml:trace contextRef="#ctx0" brushRef="#br0" timeOffset="314.113">287 678,'39'14,"1"-2,1-1,-1-3,1-1,1-2,-1-1,1-3,28-3,384-60,-402 67,-34 2</inkml:trace>
  <inkml:trace contextRef="#ctx0" brushRef="#br0" timeOffset="1031.915">851 848,'-72'80,"4"2,3 4,4 3,2 4,19-24,65-115,1 1,2 0,2 2,2 2,2 1,2 1,1 2,1 1,38-25,-71 57,-1-1,1 0,1 0,-1 1,1 0,-1 0,1 0,0 0,1 1,-1 0,1 0,-1 1,1 0,0 0,0 0,0 1,4 0,-7 3,0 1,0-1,-1 1,1 0,-1 1,0-1,1 1,-1-1,-1 1,1 0,-1 0,1 0,-1 0,0 1,-1-1,1 1,-1-1,0 1,0-1,0 3,18 204,-18-209,1 0,-1 0,0 0,0 0,0 0,0 0,0 1,0-1,0 0,-1 1,1-1,-1 0,0 1,1-1,-1 0,0 1,-1-1,1 1,0-1,-1 0,1 1,-1-1,0 0,0 1,1-1,-2 0,1 0,0 0,0 0,-1 0,1 0,-1 0,1-1,-1 1,0 0,0-1,0 1,0-1,0 0,0 0,0 0,0 0,-1 0,1 0,0 0,0-1,-1 1,1-1,-2 1,-14-5,-1 0,1-1,1 0,-1-2,1 0,0-1,-13-8,2 1,-65-34,77 41</inkml:trace>
  <inkml:trace contextRef="#ctx0" brushRef="#br0" timeOffset="1567.59">1388 85,'63'167,"-49"-135,-1 1,-1 0,-2 1,-1 0,-1 0,-2 1,-2 0,-1 16,1-21,-2-1,-1 1,-1-1,-2 1,-1-1,-1 0,-2 0,-1 0,-1 0,-1-1,-2-1,0 0,-2 0,-1-1,-1-1,-12 14,6-15,-1-2,-1 0,-1-2,0 0,-2-2,-22 13,-66 15,90-42</inkml:trace>
  <inkml:trace contextRef="#ctx0" brushRef="#br0" timeOffset="2087.822">174 1,'-14'17,"0"1,2 1,0 0,1 1,0 0,2 1,-5 16,4-13,-6 26,2 0,2 1,3 1,2 0,2 0,2 0,4 44,-2-37,2 0,3 0,2 0,3 0,2-1,3-1,7 16,-17-59,1 0,1 0,0 0,1-1,0 0,1 0,1-1,0 0,0 0,1-1,1-1,0 1,0-2,1 1,0-2,1 0,10 6,25-9,-25-9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08.6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343 383,'-4'-12,"-2"0,0 0,0 1,-1 0,0 0,-1 0,-1 1,1 0,-2 1,1 0,-1 0,0 1,-1 0,0 1,-5-2,10 8,1 0,0 0,0 1,0 0,0 0,-1 0,1 1,0 0,0 0,0 0,0 1,0-1,0 1,0 0,1 1,-1-1,1 1,-1 0,1 0,0 0,0 1,0-1,1 1,-1 0,1 0,0 0,0 0,0 1,1 0,0-1,0 1,0 0,0 0,1 0,-1 0,1 0,1 0,-1 0,1 0,0 1,0-1,0 1,1 26,1 0,1 0,2 0,2-1,0 0,2 0,1-1,2 0,3 5,0 2,25 68,-2-11,-3 2,-6 0,-3 2,1 32,-18-75,-3-29,-2 1,0-1,-2 0,-1 1,0 0,-3-1,0 1,-1-1,-2 0,-5 17,8-36,-1 5,0 0,-1 0,-1 0,0-1,0 0,-1 0,0 0,-1-1,0 0,-1 0,0 0,-1-1,0-1,0 1,-9 4,13-8,-1-1,0 0,0-1,0 0,0 0,-1 0,1 0,-1-1,0 0,1-1,-1 0,0 0,0 0,0-1,0 0,0 0,0 0,0-1,0 0,0-1,0 0,1 0,-1 0,1-1,-1 0,1 0,0 0,0-1,0 0,1 0,-1-1,-18-60,23 42</inkml:trace>
  <inkml:trace contextRef="#ctx0" brushRef="#br0" timeOffset="3223.488">655 1795,'-4'-1,"-1"0,1 1,0-1,-1 1,1 0,0 1,0-1,-1 1,1 0,0 0,0 0,0 0,0 1,0-1,0 1,0 0,0 1,1-1,-1 1,1-1,0 1,0 0,0 0,0 1,0-1,1 0,-1 1,1 0,0-1,0 1,0 0,1 0,-1 0,1 1,-1 2,0-4,0 1,0-1,1 1,-1 0,1 0,0-1,0 1,0 0,0 0,1 0,-1 1,1-1,0 0,0 0,1 0,-1 0,1 0,0 0,0 0,0 0,1 0,-1-1,1 1,0 0,0-1,0 0,1 1,-1-1,1 0,0 0,0 0,0 0,0-1,0 1,1-1,-1 0,1 1,5-1,0-1,1 1,-1-2,1 1,-1-1,0 0,1-1,-1 0,0-1,0 0,0 0,0-1,0 0,0-1,0 0,-1 0,0-1,0 0,0 0,-1-1,0 0,0 0,0-1,-1 0,1 0,-2 0,2-3,-3 7,0 0,-1-1,1 1,-1-1,0 0,0 0,0 0,-1 0,1-1,-1 1,0-1,0 1,-1-1,1 0,-1 0,0 1,0-1,-1 0,0 0,1 0,-2 0,1 0,0 0,-1 0,0 0,0 0,-1 1,1-1,-1 0,0 1,0-1,-1 1,1 0,-1 0,0 0,0 0,0 0,-1 0,1 1,-1 0,0 0,0 0,-79-22,57 23</inkml:trace>
  <inkml:trace contextRef="#ctx0" brushRef="#br0" timeOffset="3871.125">767 157,'0'1,"0"-1,0 1,1-1,-1 1,0-1,1 1,-1-1,0 1,1-1,-1 0,0 1,1-1,-1 0,1 1,-1-1,1 0,-1 1,1-1,-1 0,1 0,-1 1,1-1,-1 0,1 0,-1 0,1 0,0 0,-1 0,1 0,-1 0,1 0,-1 0,1 0,-1 0,1 0,-1-1,1 1,-1 0,1 0,-1-1,1 1,-1 0,1-1,-1 1,1 0,-1-1,1 1,-1 0,0-1,1 1,-1-1,0 1,0-1,1 1,-1-1,0 1,0-1,5 53,-5 294,-6-296,0-32</inkml:trace>
  <inkml:trace contextRef="#ctx0" brushRef="#br0" timeOffset="4320.705">655 101,'44'-21,"1"2,1 2,0 2,1 2,27-3,25 20,-97-3,1-1,-1 1,0-1,1 1,-1 0,0 0,1 0,-1 1,0-1,0 0,0 1,0-1,0 1,-1 0,1 0,0-1,-1 1,1 0,-1 1,0-1,0 0,1 0,-1 0,-1 1,1-1,0 0,-1 1,1-1,-1 1,0-1,1 1,-1-1,-1 1,1-1,0 1,0-1,-1 2,-4 7,1 1,-2-1,0 0,0 0,-1 0,0-1,0 0,-2-1,1 1,-1-2,0 1,-1-1,0 0,0-1,-1-1,1 1,-2-2,-1 1,-21 16,32-22,1 0,-1 1,0-1,1 1,-1 0,0 0,1-1,-1 1,1 0,-1 0,1 0,0 1,-1-1,1 0,0 0,0 1,0-1,0 1,0-1,0 1,0-1,0 1,1-1,-1 1,1 0,-1 0,1-1,0 1,-1 0,1 0,0-1,0 1,0 0,1 0,-1-1,0 1,1 0,-1 0,1-1,-1 1,1 0,0-1,0 1,-1-1,1 1,0-1,1 1,-1-1,0 0,0 0,0 1,1-1,160 94,-148-82</inkml:trace>
  <inkml:trace contextRef="#ctx0" brushRef="#br0" timeOffset="5453.825">1557 383,'3'-1,"0"0,-1 0,1 0,-1-1,1 1,-1-1,0 1,0-1,0 0,0 0,0 0,0 0,0 0,0-1,-1 1,1 0,-1-1,0 1,0-1,0 0,0 1,0-1,-1 0,1 0,-1 1,1-1,-1 0,0 0,0 0,0 0,-1 1,1-1,-1 0,0-2,0 0,0-1,0 1,0 0,-1-1,1 1,-1 0,-1 0,1 0,-1 0,0 1,0-1,0 1,0 0,-1 0,0 0,0 0,0 0,0 1,0 0,-1 0,0 0,0 0,1 1,-1 0,-1 0,1 0,0 1,0-1,-1 1,1 0,0 1,-1 0,1-1,-1 2,1-1,-1 1,1 0,0 0,-1 0,1 0,0 1,0 0,0 0,0 1,0 0,1-1,-1 1,1 1,-1-1,1 1,0 0,-2 2,1 5,1 0,0 0,0 1,1-1,1 1,0 0,0-1,1 1,1 0,0 0,1 0,0 0,1 6,0 21,11 92,16 21,6 40,-13-43,12 19,22 86,-33-124,-20-125,0 1,-1 0,0 0,0 0,0 0,-1 0,0 1,0-1,-1 0,1 1,-1-1,-1 0,1 1,-1-1,0 0,-1 0,0 0,0 1,0-2,0 1,-1 0,0 0,0-1,-1 0,1 1,-1-1,-3 3,-1-4,0 0,0 0,0-1,-1 0,1 0,-1-1,0 0,1-1,-1 0,0 0,0-1,0 0,0 0,-5-2,4 1,5 1,0 0,-1 0,1 0,0-1,0 1,-1-1,1 0,0-1,0 1,0-1,0 0,1-1,-1 1,0-1,1 0,0 0,0 0,0 0,0-1,0 0,0 0,1 0,0 0,0 0,0-1,0 1,0-3,5-6</inkml:trace>
  <inkml:trace contextRef="#ctx0" brushRef="#br0" timeOffset="6425.337">1811 1710,'-4'9,"1"0,0 0,0 1,1-1,0 1,0-1,1 1,1 0,-1 0,2-1,-1 1,1 0,1-1,0 1,0-1,1 1,0-1,1 0,-1 0,6 8,-6-15,-1 0,1 0,0 0,0 0,0 0,0-1,0 1,0-1,0 0,0 0,0 0,0-1,1 1,-1-1,0 1,1-1,-1 0,0 0,1-1,-1 1,0-1,0 1,1-1,-1 0,0 0,0-1,0 1,0-1,0 1,0-1,-1 0,1 0,77-77,-75 73,-1 0,0-1,0 1,-1-1,1 0,-2 0,1-1,-1 1,0 0,-1-1,1 0,-1 1,-1-1,0 1,0-1,0 0,-1 1,0-1,-1 0,1 1,-2 0,1-1,-1 1,0 0,-3-5,2 9,-1 0,1 0,-1 0,0 0,1 1,-1 0,0 0,-1 1,1-1,0 1,0 0,-1 0,1 1,0-1,-1 1,-2 1,-16-2</inkml:trace>
  <inkml:trace contextRef="#ctx0" brushRef="#br0" timeOffset="7638.936">1811 101,'6'-6,"0"2,0-1,1 0,0 1,0 1,0-1,0 1,0 0,1 1,-1-1,1 1,-1 1,1 0,0 0,0 0,0 1,-1 0,1 1,0 0,3 0,-10 0,1-1,-1 0,1 1,-1-1,0 1,0-1,1 1,-1 0,0-1,0 1,0 0,0 0,0 0,0 0,0 0,0 0,0 0,0 0,0 0,-1 1,1-1,0 0,-1 1,1-1,-1 0,1 1,-1-1,0 0,0 1,0-1,0 0,0 1,0-1,0 1,0-1,0 1,0-1,-1 0,1 1,-1-1,1 0,-1 0,1 1,-1-1,0 0,0 0,0 0,-45 58,42-55,-55 82,58-83,0-1,0 1,0-1,0 1,0 0,0 0,1-1,-1 1,1 0,0 0,0 0,0-1,0 1,0 0,1 0,-1 0,1-1,0 1,0 0,0-1,0 1,0 0,1-1,-1 0,1 1,-1-1,1 0,0 0,0 0,0 0,0 0,0 0,1 0,1 1,13 5</inkml:trace>
  <inkml:trace contextRef="#ctx0" brushRef="#br0" timeOffset="7921.936">2235 101,'-5'28,"-1"16,0 4,1-2,1-2,2-6,6-8,2-9</inkml:trace>
  <inkml:trace contextRef="#ctx0" brushRef="#br0" timeOffset="8168.633">2375 101,'-9'24,"-4"13,1 4,3 1,2-2,3-8</inkml:trace>
  <inkml:trace contextRef="#ctx0" brushRef="#br0" timeOffset="8618.979">2094 101,'132'-76,"-130"74,1 1,-1 0,1-1,-1 1,1 0,0 0,0 1,0-1,-1 0,1 1,0 0,0 0,0 0,0 0,0 0,0 0,0 1,-1 0,1-1,0 1,0 0,-1 0,1 0,0 1,-1-1,1 1,-1-1,0 1,1 0,-1 0,0 0,0 0,0 0,-1 1,1-1,1 3,-2-4,2 4,0 1,1-1,0 0,0 0,0 0,0 0,1-1,0 0,0 0,0 0,0 0,1-1,-1 0,1 0,0-1,0 1,0-1,0 0,0-1,0 0,1 0,-1 0,0-1,1 0,1 0,0-1,-1-1,0 0,0-1,0 1,0-1,0-1,-1 1,0-1,1 0,-1-1,0 1,-1-1,1 0,-1-1,0 1,-1-1,1 0,1-4,5-4</inkml:trace>
  <inkml:trace contextRef="#ctx0" brushRef="#br0" timeOffset="15591.239">2630 891,'0'17,"11"221,-2-184,-4 0,-1 1,-3-1,-2 3,1-49,-5 17,-8-31,9-11,0 0,1 0,1-1,1 1,0 0,1-1,2-11,-1-9,-1 14,1 1,0-1,2 1,1-1,0 1,2 0,1 1,0-1,2 1,1 1,6-12,50-56,-64 88,-1 1,0-1,1 0,-1 1,1-1,-1 1,1-1,-1 1,1 0,-1 0,1 0,0 0,-1 0,1 0,-1 0,1 0,-1 0,1 1,-1-1,1 1,-1-1,1 1,-1 0,0-1,1 1,-1 0,0 0,0 0,1 0,-1 0,0 0,0 0,0 0,0 1,0-1,-1 0,1 1,0-1,0 0,-1 1,1 0,26 61,-24-38,-5-5</inkml:trace>
  <inkml:trace contextRef="#ctx0" brushRef="#br0" timeOffset="15863.964">3109 694,'-9'19,"-4"11,1 1</inkml:trace>
  <inkml:trace contextRef="#ctx0" brushRef="#br0" timeOffset="16254.787">3335 807,'14'43,"-3"0,-1 1,-3 1,2 32,-10-54,-1-1,0 1,-2-1,0 0,-2 0,0-1,-1 1,-1-2,-2 1,0-1,-1 0,0-1,-2 0,0-1,-1-1,-1 0,-1-1,0 0,-5 1,-3 7</inkml:trace>
  <inkml:trace contextRef="#ctx0" brushRef="#br0" timeOffset="16671.762">2432 948,'-20'40,"2"2,2 0,2 0,1 2,3 0,1 0,-1 31,8-62,1 0,0 0,0 0,2 0,-1 0,2 0,0 0,0-1,1 1,1-1,0 1,0-1,2 0,-1 0,1-1,1 0,0 0,1 0,0-1,1-1,-1 1,2-1,0 0,0-1,0 0,1-1,0 0,11 4,2-3</inkml:trace>
  <inkml:trace contextRef="#ctx0" brushRef="#br0" timeOffset="17157.223">3562 581,'1'-1,"9"-4,0 0,-1 1,2 0,-1 0,0 2,1-1,-1 1,1 0,0 1,0 1,-1-1,1 2,5 0,-14 0,0 0,0 0,0 1,0-1,0 0,-1 1,1 0,0-1,-1 1,1 0,-1 0,0 0,1 0,-1 0,0 0,0 0,-1 0,1 0,0 0,-1 1,1-1,-1 0,0 0,0 1,1-1,-2 0,1 1,0-1,0 0,-1 0,1 1,-1-1,0 0,1 0,-1 0,0 0,-1 0,1 0,0 0,0 0,-2 1,-7 48,14-47,-1 0,0 0,1-1,-1 1,1-1,0 0,0 0,1 0,-1 0,0-1,1 1,0-1,-1-1,1 1,0-1,0 1,0-1,0-1,0 1,0-1,0 0,1 0,-1 0,0-1,0 1,0-1,0-1,1 1,8 0,12 0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31.6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53 367,'-10'34,"-3"15,1 0</inkml:trace>
  <inkml:trace contextRef="#ctx0" brushRef="#br0" timeOffset="806.736">138 959,'-14'12,"1"0,1 1,0 1,1 0,0 1,1 0,0 0,2 1,0 0,0 1,2 0,0 0,-1 9,6-24,1 0,0 0,-1 0,1 0,0 0,0 0,0 0,0 0,1 0,-1 0,1-1,-1 1,1 0,-1 0,1 0,0 0,0 0,0-1,0 1,0 0,0-1,1 1,-1-1,0 1,1-1,-1 0,1 0,0 1,-1-1,1 0,0 0,0-1,0 1,-1 0,1-1,0 1,0-1,0 1,0-1,0 0,1 0,82-20,-56 5,-1 0,-1-2,0-2,-1 0,-1-1,18-21,-22 16,-1-1,-1-1,-2-1,0 0,-2-1,-2-1,7-19,-12 27,0 1,-1-2,-1 1,-2 0,0-1,-1 0,-1 0,-1 0,-2 0,0-1,-1 1,-1 1,-2-1,0 0,-1 1,-8-18,12 35,0 0,0 0,0 0,0 1,-1-1,0 1,0 0,0 0,-1 0,1 0,-1 0,0 1,0-1,0 1,-1 0,1 0,-1 1,1 0,-1-1,0 1,0 1,0-1,0 1,0 0,0 0,-1 0,1 1,0 0,0 0,0 0,-1 1,1 0,0-1,0 2,0-1,0 1,0 0,0 0,-1 1,-4 3,1 1,1 0,-1 0,1 1,1 0,-1 1,1 0,1 0,0 0,0 1,1 0,0 0,0 0,1 0,1 1,0 0,0 0,1 0,0 0,1 1,-1 10,1 0,2 0,0 0,1 0,0 0,2-1,1 1,1-1,7 19,-3-11,1 1,1-2,1 1,2-2,1 0,1-1,1 0,1-2,1 0,2-1,0-1,4 1,-20-19,0 1,1-2,0 1,-1-1,1 0,1 0,-1-1,0 0,1 0,-1-1,1 0,-1 0,1-1,-1 0,1 0,-1-1,1 0,-1 0,1 0,-1-1,1-1,10-4</inkml:trace>
  <inkml:trace contextRef="#ctx0" brushRef="#br0" timeOffset="1241.229">872 677,'-17'28,"1"0,2 1,1 0,1 1,1 0,2 1,1 0,2 1,0 0,2 6,4-32,-1 1,1-1,0 0,1 1,0-1,0 1,0-1,1 0,0 0,0 0,0 0,1 0,0 0,0-1,1 1,-1-1,1 0,0 0,1 0,-1-1,1 1,0-1,0 0,0 0,1-1,-1 0,1 0,0 0,0-1,0 1,0-1,5 0,3 1,0-1,0-1,1 0,-1-1,0-1,1 0,-1-1,0-1,0 0,0-1,-1 0,1-1,-1 0,0-1,0-1,-1 0,0-1,0 0,-1-1,0 0,0-1,-1 0,0-1,-1 0,-1 0,1-1,-2 0,1 0,2-10,0 4,-1 0,0-1,-2 0,0 0,-1 0,-2-1,1 0,-2 0,1-20,-4 26,2-1,-1 0,0 1,-1-1,0 0,-2 1,0-1,0 0,-1 1,-1 0,0 0,-1 0,-1 0,0 1,-6-10,8 20,1-1,-2 1,1 0,0 0,0 0,-1 0,0 1,1 0,-1 0,0 0,0 1,0-1,0 1,0 0,-1 1,1-1,0 1,0 0,-1 0,1 1,0 0,0-1,0 2,-4 0,-115 54,91-32,7-1</inkml:trace>
  <inkml:trace contextRef="#ctx0" brushRef="#br0" timeOffset="1567.389">730 931,'21'-12,"5"-4,1 1,0 1,1 1,0 1,1 2,0 1,11-1,-33 9,-1 1,1 0,-1 0,1 0,-1 1,1 0,-1 1,0-1,0 1,0 1,0-1,0 1,0 0,0 0,-1 0,0 1,1 0,-1 0,-1 1,1-1,2 4,13 9,-12-11,1 0,0-1,0 0,1 0,-1-1,1 0,0-1,0 0,1 0,-1-1,0-1,1 0,-1 0,1-1,-1 0,1-1,-1 0,1-1,-1 0,0-1,0 0,3-1,0-3,-6 1</inkml:trace>
  <inkml:trace contextRef="#ctx0" brushRef="#br0" timeOffset="2190.025">1577 0,'-14'29,"-10"18,-6 7,3-1,1-5,4-6,7-5,5-9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8:49.1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1,'9'0,"14"0,6 0,4 0,1 5,0 1,-2 0,-1-1,-1-2,-1-1,0-1,-1 0,-5-6,-6-1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29.2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0 391,'0'497,"26"-627,-20 79,2 1,2 0,3 1,1 0,3 1,13-25,38-35,-67 107,0 0,0 0,0 0,0 0,0 1,0-1,0 0,0 1,0-1,0 1,1-1,-1 1,0-1,0 1,1 0,-1 0,0 0,0 0,1 0,-1 0,0 0,1 0,-1 0,0 0,0 1,1-1,-1 0,0 1,0-1,0 1,0 0,1-1,-1 1,0 0,0 0,0 0,-1-1,1 1,0 0,0 0,0 0,-1 0,1 1,0-1,-1 0,1 0,-1 0,25 62,-24-60,6 26,-2-3</inkml:trace>
  <inkml:trace contextRef="#ctx0" brushRef="#br0" timeOffset="283.371">537 24,'-10'19,"-3"11,1 6,-3-4,2-7</inkml:trace>
  <inkml:trace contextRef="#ctx0" brushRef="#br0" timeOffset="1369.778">819 531,'-10'10,"-1"0,2 1,-1 0,2 1,-1 0,2 0,0 0,0 1,1 0,0 1,1-1,1 1,0 0,1 0,1 0,0 1,1-1,0 9,2-20,-1 0,1 0,0 0,1 0,-1 0,0 0,1 0,-1-1,1 1,0 0,0-1,0 1,0-1,1 0,-1 0,1 0,-1 0,1 0,-1 0,1-1,0 0,0 1,0-1,0 0,0 0,0 0,0-1,1 1,-1-1,0 0,0 0,0 0,0 0,1 0,-1-1,0 1,0-1,0 0,0 0,0 0,0 0,0-1,0 1,0-1,-1 0,1 0,0 0,20-13,-1-1,0 0,-2-1,0-2,-1 0,-1-1,0-1,-2 0,0-1,-2-1,2-5,-7 13,-1-1,-1-1,0 1,-1-1,-1-1,0 1,0-9,4-20,-4 28,-2 0,1-1,-2 1,-1-1,0 1,-1-1,-2-9,1 13,-1 0,0 0,-1 0,-1 1,0-1,-1 1,0 0,-1 0,-1 1,0-1,-1 1,0 1,-1 0,0 0,-10-8,15 17,-1 1,0 0,0 0,0 0,0 1,0 0,0 0,0 0,0 1,-1-1,1 1,0 0,0 1,-1-1,1 1,0 0,0 0,0 1,0 0,0 0,0 0,1 0,-1 1,1-1,-1 1,1 1,0-1,0 0,0 1,1 0,-1 0,1 0,0 0,0 1,0-1,1 1,0-1,0 1,0 0,0 0,1 0,-1 0,1 0,1 1,-1 0,-1 25,1 1,1 0,2 0,1 0,1-1,2 0,1 0,2 0,1-1,1 0,1 0,2-2,1 0,1 0,2-1,0-2,2 1,20 18,84 53,-120-93,-6-3</inkml:trace>
  <inkml:trace contextRef="#ctx0" brushRef="#br0" timeOffset="2164.611">1384 504,'-5'49,"2"0,2 1,2 0,4 6,7-6,4-86,-2-195,-7 189,-2 8,1 1,1-1,2 2,1-1,2 1,11-21,11 13,-33 40,-1-1,1 0,0 1,0-1,0 1,0-1,0 1,0 0,0-1,-1 1,1 0,0 0,0-1,0 1,0 0,0 0,0 0,0 0,0 0,0 1,0-1,0 0,0 0,0 1,0-1,0 0,0 1,0-1,0 1,0-1,-1 1,1 0,0-1,0 1,-1 0,1-1,0 1,-1 0,1 0,-1 0,1 0,-1-1,1 1,-1 0,0 0,1 0,-1 0,0 1,15 129,-10-111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50.9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216 0,'-160'504,"105"-384,65-149,162-344,-127 273,-45 99,0 1,0 0,0-1,1 1,-1 0,0 0,1-1,-1 1,0 0,0 0,1-1,-1 1,0 0,1 0,-1 0,0 0,1 0,-1-1,0 1,1 0,-1 0,1 0,-1 0,0 0,1 0,-1 0,0 0,1 0,-1 0,1 1,-1-1,0 0,1 0,-1 0,0 0,1 0,-1 1,0-1,0 0,1 0,-1 1,0-1,1 0,-1 0,0 1,0-1,0 0,1 1,-1-1,0 0,0 1,0-1,0 0,0 1,0-1,1 0,-1 1,0-1,0 1,0-1,0 0,0 1,0-1,-1 0,1 1,0-1,0 0,0 1,0-1,3 31,-3-30,0 23,1 0,2 1,0-1,1 0,1-1,2 1,0-1,2 0,0-1,1 0,1-1,14 20,-23-38,0 0,1 0,-1 0,1 0,0 0,-1 0,1-1,0 1,1-1,-1 0,0 0,1 0,-1-1,1 1,-1-1,1 0,0 0,0 0,-1 0,1-1,0 1,0-1,0 0,0 0,0 0,0-1,-1 0,1 1,0-1,0-1,-1 1,1 0,-1-1,1 0,-1 0,0 0,1 0,8-9,0 0,0 0,-1-1,-1 0,0-1,0-1,-2 1,0-1,0-1,-1 0,-1 0,0 0,-1-2,9-17,-12 29,9-18,-1-1,-2 1,0-1,-2-1,-1 1,0-2,-6 3,-3 5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52.5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0,'-10'10,"-3"7,6 2,3-8,8-6,3-3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52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1,'0'5,"0"6,-5 2,-2-2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51.2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26 452,'-5'12,"0"0,1 0,1 1,0-1,1 1,0 0,1 0,1 0,0 0,0 0,1-1,1 1,0 0,1 0,0-1,1 0,0 1,3 3,-5-13,-1 0,1 0,0-1,0 1,0 0,0-1,1 0,-1 1,1-1,-1 0,1 0,0 0,0-1,0 1,0-1,0 1,0-1,0 0,0 0,0 0,1-1,-1 1,0-1,1 0,-1 0,0 0,1 0,-1-1,0 1,1-1,-1 0,0 0,0 0,0 0,0 0,0-1,1 0,3-2,-1 0,1 0,-1-1,0 0,-1 0,1 0,-1-1,0 0,-1 0,1 0,-1-1,0 1,-1-1,1 0,-1 0,-1-1,1 3,-2-1,1 1,-1-1,1 0,-2 1,1-1,-1 0,1 1,-2-1,1 0,-1 0,1 1,-1-1,-1 0,1 1,-1-1,0 1,-1 0,1 0,-1-1,0 2,0-1,-1 0,1 1,-1-1,0 1,0 0,0 0,-1 1,0-1,1 1,-1 0,0 0,0 1,-1-1,-3 0,-13-2</inkml:trace>
  <inkml:trace contextRef="#ctx0" brushRef="#br0" timeOffset="367.887">420 1,'55'161,"-25"-23,-29 203,-1-329</inkml:trace>
  <inkml:trace contextRef="#ctx0" brushRef="#br0" timeOffset="615.488">307 395,'39'0,"31"0,9 0,-4 0,-10 0,-12 0,-9 0,-13 0</inkml:trace>
  <inkml:trace contextRef="#ctx0" brushRef="#br0" timeOffset="949.998">900 452,'21'-3,"-12"3,1 0,0-1,0 0,0 0,-1-1,1-1,-1 1,1-1,-1-1,0 0,0 0,0-1,-1 0,0-1,0 1,0-2,-1 1,1-1,-2 0,1 0,-1-1,0 0,1-2,-7 8,1 1,0-1,-1 1,1-1,-1 1,0-1,0 0,1 1,-1-1,0 0,0 1,-1-1,1 0,0 1,0-1,-1 1,1-1,-1 0,1 1,-1-1,0 1,0-1,0 1,0 0,0-1,0 1,0 0,0 0,0 0,0 0,-1 0,1 0,0 0,-1 0,1 0,-1 0,1 1,-1-1,1 1,-1-1,0 1,0-1,-72 3,62 2,0 1,0 0,0 1,1 1,0-1,0 2,0-1,1 2,0-1,1 1,0 1,0 0,1 0,1 0,-1 1,2 1,-1-1,2 1,-1 0,2 0,0 0,0 1,1 0,0-1,1 1,1 0,0 0,1 0,1 5,2-10,0-1,1-1,0 1,0 0,1-1,0 0,0 0,1 0,-1-1,1 0,0 0,1 0,-1-1,1 0,0 0,0 0,0-1,0 0,1-1,-1 0,1 0,0 0,-1-1,1 0,0-1,0 1,0-2,-1 1,1-1,3-1,11 0,0-2,0-1,-1-1,0 0,0-2,0 0,17-11,-20 9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56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483 0,'-49'78,"3"1,4 2,-1 12,-65 124,93-190,-10 20,-2-1,-2-2,-2 0,-2-2,-2-1,37-58,300-456,-170 246,-131 225,1 0,-1 0,1 0,0 1,0-1,0 1,0-1,0 1,0 0,0 0,0 0,1 0,-1 0,0 0,1 1,-1-1,1 1,-1-1,1 1,-1 0,0 0,1 0,-1 0,1 1,-1-1,1 1,-1-1,0 1,1 0,-1 0,0 0,0 0,0 0,0 1,0-1,2 2,67 64,-64-53,0 1,-1 0,0 0,-2 1,0-1,0 1,-2 0,0 0,0 0,-2 0,0 1,-1-1,-1 0,-1 6,0 39,13 40,-9-100,-1-1,1 0,-1 1,0-1,1 1,-1-1,0 1,0-1,1 1,-1-1,0 1,0-1,1 1,-1-1,0 1,0-1,0 1,0-1,0 1,0-1,0 1,0-1,0 1,0-1,0 1,0 0,-1-1,1 1,0-1,0 1,0-1,-1 1,1-1,0 0,-1 1,1-1,0 1,-1-1,1 1,0-1,-1 0,1 1,-1-1,1 0,-1 0,1 1,-1-1,1 0,-1 0,1 0,-1 0,1 1,-1-1,1 0,-1 0,0 0,1 0,-29-19,19 11,-157-78,88 51,-34-18,111 48,6 1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57.0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30,'24'0,"23"-5,7-1,0 0,-4 1,-7 1,-5 2,-4 1,-4 0,-2 1,-5 5,-7 2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57.2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40,'43'-5,"24"-2,5 1,-4 1,-10-3,-14-1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59.7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25,'10'-4,"1"0,-1 0,1 1,0 0,0 1,1 0,-1 1,0 0,0 1,1 0,-1 1,0 0,1 0,-1 2,0-1,2 2,-11-3,0 1,0-1,0 1,-1-1,1 1,0 0,0 0,-1 0,1 0,-1 0,0 0,0 0,0 0,0 0,0 1,0-1,0 0,-1 1,1-1,-1 1,0-1,1 1,-1-1,0 0,-1 1,1-1,0 1,-1-1,1 1,-1-1,0 0,0 1,0-1,0 0,0 0,-1 1,-54 76,53-78,1 1,-1 0,1 0,-1 1,1-1,0 0,0 1,0-1,1 1,-1 0,0 0,1-1,0 1,0 0,0 0,0 0,0 0,0 1,1-1,0 0,0 0,-1 0,2 0,-1 1,0-1,1 0,-1 0,1 0,0 0,0 0,0 0,0 0,1 0,-1-1,1 1,0 0,0-1,0 1,0-1,0 0,0 1,1-1,-1 0,1 0,0-1,-1 1,1-1,0 1,2 0,3 0,0 0,1-1,-1 0,1 0,-1-1,1 0,-1-1,1 0,-1 0,1 0,-1-1,0-1,0 1,0-1,13-3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57.5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199 337,'0'24,"0"13,0 5,0 0,0-2,0-4,-5-2,-2-3,1-1,1-2,2-5</inkml:trace>
  <inkml:trace contextRef="#ctx0" brushRef="#br0" timeOffset="266.161">480 225,'0'39,"0"21,-4 6,-2-3,0-8,1-9,1-6,2-7,1-3,1-2,-5-6,-2-2,1-4</inkml:trace>
  <inkml:trace contextRef="#ctx0" brushRef="#br0" timeOffset="712.828">0 423,'71'-46,"1"3,2 3,25-6,-96 44,0-1,1 1,0 1,-1-1,1 1,0-1,0 1,0 0,0 0,0 1,0-1,0 1,0 0,0 0,0 0,0 1,0 0,0-1,0 1,0 0,-1 1,1-1,3 3,10 8,-1 0,0 0,0-1,1-1,0-1,1 0,0-1,7 1,-15-4,1-1,0 0,0-1,0 0,0-1,0 0,1 0,-1-2,1 1,-1-2,0 1,1-1,-1-1,0 0,1-1,-1 0,0-1,-1 0,1 0,-1-1,0-1,3-2,0-5</inkml:trace>
  <inkml:trace contextRef="#ctx0" brushRef="#br0" timeOffset="1035.032">1130 140,'0'24,"5"22,1 9,0-1,-1-5,-2-5,-1-6,0-5,-2-2,0-3,0 0,0-1,-1 0,1 0,-5-4,-1-7</inkml:trace>
  <inkml:trace contextRef="#ctx0" brushRef="#br0" timeOffset="1531.266">1045 56,'51'-15,"1"2,1 3,0 2,38-1,-76 9,-1 0,0 0,1 2,-1 0,0 0,0 2,0-1,-1 2,12 5,-22-9,-1 0,0 1,0 0,0 0,0-1,0 1,0 0,0 0,-1 1,1-1,-1 0,1 1,-1-1,0 0,0 1,0 0,0-1,0 1,-1-1,1 1,-1 0,0 0,0-1,0 1,0 0,0-1,-1 1,1 0,-1-1,1 1,-1 0,-1 2,-45 79,43-78,-23 28,-1 0,-2-2,-1-2,-1-1,-2-1,-1-2,-8 4,41-30,-1 1,1 0,-1 0,1 0,0 0,0 0,-1 1,1-1,0 1,0-1,0 1,0 0,1 0,-1 0,0 0,1 0,-1 0,1 0,0 1,0-1,0 0,0 1,0-1,0 1,1-1,-1 1,1-1,0 1,-1-1,1 1,0 0,1-1,-1 1,0-1,1 1,0-1,-1 1,1-1,0 1,0-1,0 0,1 1,-1-1,0 0,1 0,0 0,0 1,117 33,-73-28,121 60,-138-66,-21-9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8:49.3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1,'33'9,"27"4,6-1,-2-7,-7-4,-10-2,-6-2,-12 1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9:15.0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1411 508,'-1'2,"0"0,-1 0,1-1,-1 1,1 0,-1-1,0 1,0-1,0 1,0-1,0 0,0 0,0 0,0 0,0 0,0 0,-1-1,1 1,0-1,0 0,-1 1,1-1,0 0,-1 0,-1-1,1 2,-366 2,172-3,55 27,-111-27,185-6,56 6</inkml:trace>
  <inkml:trace contextRef="#ctx0" brushRef="#br0" timeOffset="6354.885">2850 2653,'-66'1,"-152"-13,149 2,0 3,-1 3,1 3,-16 4,-32-1,-560-2,500 34,98-13,-60 9,67-30,-71 10,-65 9,-18 8,191-37,29 3</inkml:trace>
  <inkml:trace contextRef="#ctx0" brushRef="#br0" timeOffset="7920.365">847 197,'28'344,"1"-131,-18-2,7 228,6-214,8 156,-3 7,-2-159,-28 109,-44-113,45-224,-1 0,1 0,0 0,-1 0,1 0,0 0,-1 0,1 0,0 0,0 0,0 0,0 1,0-1,0 0,0 0,0 0,1 0,-1 0,0 0,1 0,-1 0,1 0,-1 0,1 0,-1 0,1 0,-1 0,1-1,0 1,0 0,0 0,-1-1,1 1,0 0,0-1,1 1,8-6</inkml:trace>
  <inkml:trace contextRef="#ctx0" brushRef="#br0" timeOffset="8320.349">1214 2229,'-145'227,"-4"-11,129-187,-7 9,2 0,1 2,2 1,2 0,2 1,-11 39,14-36,9-27</inkml:trace>
  <inkml:trace contextRef="#ctx0" brushRef="#br0" timeOffset="9136.951">1214 0,'-8'2,"0"0,0 1,0 0,0 1,1-1,-1 1,1 1,0-1,0 1,1 1,-1-1,1 1,1 0,-1 1,1-1,0 1,0 0,1 0,0 1,0-1,1 1,0 0,-1 2,-17 28,-116 170,-33 18,144-195,2 1,2 1,1 1,1 1,-1 6,14-21,1-2</inkml:trace>
  <inkml:trace contextRef="#ctx0" brushRef="#br0" timeOffset="14159.296">57 1298,'10'14,"0"0,0 0,-1 1,-1 0,-1 0,0 1,-1 0,0 0,-2 1,0 0,0 0,-1 7,6 21,-4-24,-1 0,0 0,-2 1,-1 0,-1-1,0 1,-2-1,-1 1,-3 12,-13 123,19-157,0 0,0 0,0-1,0 1,0 0,0 0,0-1,0 1,0 0,0-1,0 1,0 0,0 0,1-1,-1 1,0 0,0 0,0 0,0-1,1 1,-1 0,0 0,0 0,0 0,1-1,-1 1,0 0,0 0,1 0,-1 0,0 0,0 0,1 0,-1 0,0-1,1 1,-1 0,0 0,0 0,1 0,-1 0,0 1,0-1,1 0,-1 0,0 0,0 0,1 0,-1 0,0 0,0 0,1 1,-1-1,0 0,0 0,0 0,1 1,-1-1,0 0,0 0,0 0,0 1,7-13</inkml:trace>
  <inkml:trace contextRef="#ctx0" brushRef="#br0" timeOffset="15143.447">0 1270,'10'-7,"1"0,0 0,0 1,1 0,-1 1,1 0,1 1,-1 0,0 1,1 0,0 1,-1 1,1 0,0 1,0 0,0 1,8 1,-14 0,-1-1,0 1,0 0,1 1,-2 0,1 0,0 0,-1 0,1 1,-1 0,0 0,0 1,0-1,-1 1,0 0,0 0,0 0,0 1,-1 0,0-1,0 1,-1 0,1 0,-1 1,-1-1,1 0,-1 1,0-1,-1 1,1-1,-1 1,-1-1,1 1,-1-1,0 1,0-1,-1 0,0 1,0-1,-1 0,1 0,-1 0,-1-1,1 1,-1-1,0 0,0 0,-1 1,-98 72,25-25,77-52,0-1,0 1,0 0,0-1,0 1,0 0,1 0,-1 0,0 0,0 0,1 0,-1 0,1 0,-1 0,1 0,-1 0,1 0,0 0,-1 1,1-1,0 0,0 0,0 0,0 0,0 1,0-1,0 0,1 0,-1 0,0 0,0 0,1 1,-1-1,1 0,-1 0,1 0,0 0,-1 0,1 0,0 0,0-1,-1 1,1 0,0 0,0-1,0 1,0 0,0-1,0 1,0-1,1 1,59 25,-57-25,18 5,0 0,0 2,-1 1,0 0,-1 2,0 0,-1 1,0 1,-1 1,0 1,-1 0,11 14,-18-15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0:11.9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1 389,'10'7,"0"-1,0 0,0 0,1-2,0 1,0-1,1 0,-1-1,1-1,-1 0,1 0,0-1,0-1,0 0,0 0,-1-2,1 1,0-1,-1-1,1 0,-1-1,0 0,0 0,8-6,6-3,136-93,72-134,-231 236,0 0,1 1,0 0,0-1,0 1,0 0,0 1,1-1,-1 1,1-1,-1 1,1 0,0 0,0 1,0-1,0 1,1 0,-1 0,0 0,0 0,1 1,-1 0,0 0,1 0,-1 0,0 1,0 0,1 0,-1 0,0 0,0 1,0-1,0 1,0 0,-1 0,1 1,2 1,3 13,0 1,-2 0,0 0,-1 1,-1 0,-1 0,0 0,-2 0,0 1,-1-1,-1 1,-1-1,-2 11,3-20,0-1,0-1,-1 1,0-1,0 1,-1-1,0 0,-1 1,0-1,0-1,-1 1,0 0,0-1,0 0,-1 0,0 0,-1 0,1-1,-1 0,-1 0,1 0,-1-1,0 0,0-1,0 1,-6 1,3 0,-1-1,1 0,-1 0,0-1,0 0,0-1,-1-1,1 0,-1 0,0-1,1-1,-1 0,0 0,0-1,1-1,-1 0,1 0,-1-1,1-1,0 1,-4-4,-8-27,22 15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0:12.2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190 0,'-25'31,"0"1,2 1,1 1,2 0,2 2,1 1,-10 29,25-62,0 1,0-1,1 0,-1 1,1-1,0 1,0-1,1 1,-1 0,1-1,0 1,0-1,1 1,-1 0,1-1,0 1,0-1,1 1,-1-1,1 0,0 1,0-1,0 0,1 0,0-1,-1 1,1 0,0-1,1 0,-1 1,1-1,-1-1,1 1,0 0,0-1,10 1,-1 0,1-1,0 0,0-1,0-1,0 0,-1 0,1-2,0 0,0-1,-1 0,1 0,-1-2,0 0,0 0,-1-1,0-1,0 0,0-1,-1 0,0 0,0-2,-1 1,0-1,-1 0,0-1,-1 0,0-1,-1 0,3-5,-7 10,0 0,0-1,-1 1,0-1,0 1,0-1,-1 1,-1-1,1 0,-1 0,0 0,-1 1,0-1,0 0,-1 1,0-1,0 1,-1-1,1 1,-2 0,1 0,-1 0,0 1,0-1,-1 1,0 0,0 0,-1 1,1-1,-1 1,0 1,-1-1,1 1,-1 0,0 0,0 1,0 0,0 0,-1 1,-4-2,-15 0,2 3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0:24.7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1,'283'0,"-114"28,-164-28,22 3,0-2,0-1,1-1,-1-1,0-1,20-6,-40 7,-3 0,-1 1,1 0,0 0,-1 0,1 0,0 0,-1 1,1 0,0-1,0 1,-1 1,1-1,0 0,0 1,-1 0,1 0,1 1,-1 2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0:25.7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17,'5'0,"6"0,7 0,4 0,3 0,3 0,1 0,-4 5,-2-3,0-2,1-2,1 1,2 0,-5-5,-1-1,-3 0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0:26.2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17,'15'0,"9"0,5 0,3 0,1 0,-1 0,-1 0,-1 0,0-4,-1-3,-1 1,0 6,-4 3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0:18.2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4,'0'3,"0"63,-2-1,-3 0,-6 18,-1 161,13-232</inkml:trace>
  <inkml:trace contextRef="#ctx0" brushRef="#br0" timeOffset="400.868">0 32,'72'0,"83"0,132-17,-225 9,1 4,-1 2,57 5,-120-2,0-1,0 1,0 0,0-1,1 1,-1 0,0-1,1 1,-1 0,0 0,1 0,-1 0,1-1,-1 1,1 0,0 0,-1 0,1 0,0 0,0 0,-1 0,1 0,0 0,0 0,0 0,0 0,0 0,1 1,-1-1,0 0,0-1,1 1,-1 0,1 0,-1 0,1 0,-1 0,1 0,-1 0,1-1,0 1,-1 0,1 0,0-1,0 1,0 0,-1-1,1 1,0-1,0 1,0-1,0 0,0 1,0-1,0 0,0 0,0 0,0 1,0-1,0 0,0 0,0 0,0-1,0 1,0 0,0 0,0-1,0 1,0 0,0-1,-16 9</inkml:trace>
  <inkml:trace contextRef="#ctx0" brushRef="#br0" timeOffset="5451.64">28 596,'39'-17,"119"-6,-92 6,-41 10,1 1,0 0,0 2,0 1,1 2,6 0,32 14,35-2,8-22,-75 19,-25-4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0:31.7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478 593,'23'-85,"-15"59,1-1,2 2,0-1,2 2,1-1,0 2,2 0,1 1,1 0,14-13,-25 27,1-1,0 1,1 1,0-1,0 2,0-1,1 1,0 1,0 0,0 0,1 1,9-3,-17 8,1 0,-1 0,0 0,1 0,-1 1,0 0,0 0,0-1,0 2,0-1,-1 0,1 0,-1 1,1 0,-1-1,0 1,0 0,0 0,-1 0,1 0,-1 1,1-1,-1 0,0 1,0-1,-1 0,1 1,-1-1,1 1,-1-1,0 1,-1 3,4 8,4 33,-7-39,1-1,-1 1,2-1,-1 0,1 0,0 0,1 0,0 0,0 0,1-1,0 1,1 0,-2-8,-1 0,1 0,0-1,0 1,0-1,0 1,-1-1,1 0,0 0,-1 0,1 0,0 0,-1-1,0 1,1-1,-1 0,0 0,0 0,0 0,0 0,0 0,0 0,0-1,-1 1,0-1,1 1,-1-1,0 1,0-1,0 0,0 0,17-29,-11 17,1 1,0-1,1 1,1 1,0 0,1 0,0 1,1 1,1-1,-1 2,9-5,-19 13,0 1,0-1,1 1,-1 0,0 0,1 0,-1 0,0 0,1 1,-1-1,1 1,-1 0,1-1,0 1,-1 0,1 1,-1-1,1 0,-1 1,1-1,-1 1,1 0,-1 0,0 0,1 0,-1 0,0 0,0 1,0-1,0 1,0 0,0-1,0 1,-1 0,1 0,0 0,-1 0,0 0,1 1,-1-1,0 0,0 1,0-1,-1 0,1 1,0 0,5 147,-9-102,3-24</inkml:trace>
  <inkml:trace contextRef="#ctx0" brushRef="#br0" timeOffset="770.593">450 677,'562'0,"-331"-27,-69 5,-144 36,-18-3</inkml:trace>
  <inkml:trace contextRef="#ctx0" brushRef="#br0" timeOffset="1301.204">534 904,'0'4,"0"7,0 7,0 4,0 3,0 3,0 1,0 1,0-1,0 1,-5-6,-1-2,0 1,1 0,-3-3,4-5,3-6</inkml:trace>
  <inkml:trace contextRef="#ctx0" brushRef="#br0" timeOffset="1585.431">733 931,'0'10,"0"8,0 5,0 4,0 2,0 1,0 1,0-1,0-1,0 0,0 0,0-6</inkml:trace>
  <inkml:trace contextRef="#ctx0" brushRef="#br0" timeOffset="2118.38">309 988,'72'-59,"84"-52,-151 109,0 1,0 1,0-1,-1 1,1-1,0 2,0-1,0 0,0 1,0 0,0 0,-1 0,1 1,0 0,-1 0,1 0,-1 0,0 1,0-1,0 1,0 0,0 0,0 1,-1-1,0 1,0 0,0 0,0 0,0 0,-1 0,1 2,37 35,-33-36,0 0,1 0,-1-1,1 0,-1-1,1 0,0 0,1 0,-1-1,0-1,1 1,-1-1,1 0,-1-1,1 0,-1-1,1 0,3-1,7-4</inkml:trace>
  <inkml:trace contextRef="#ctx0" brushRef="#br0" timeOffset="2449.514">1240 819,'0'24,"0"13,0 4,-5-4,-1-4,0-2,1-3,1 0,2 0,1-1,0 0,1 1,0 0,-4-5,-2-1,0-5</inkml:trace>
  <inkml:trace contextRef="#ctx0" brushRef="#br0" timeOffset="2999.378">1127 847,'310'-50,"-306"49,0-1,-1 1,1 1,0-1,-1 1,1-1,0 1,0 0,-1 0,1 1,0-1,0 1,-1 0,1 0,0 0,-1 0,1 1,-1-1,0 1,1 0,-1 0,0 0,0 0,0 1,-1-1,1 1,0 0,-1 0,0 0,0 0,0 0,0 0,0 1,0-1,-1 1,0-1,0 1,0-1,0 1,0 0,-1 1,-4 5,-1 0,0 0,-1 0,0-1,0 0,-1 0,0-1,-1 0,0 0,0-1,-1 0,0 0,0-1,0 0,-1 0,0-1,-9 3,-99 48,117-53,0 0,0-1,1 1,-1 0,0 0,1 0,0 0,0-1,0 1,0 0,0 0,1 0,-1 0,1-1,0 1,0 0,0 0,0-1,0 1,1-1,-1 1,1-1,-1 1,1-1,0 0,0 0,0 0,0 0,0 0,1 0,0-1,6 11,0-1,1-1,0 0,0-1,1 0,0-1,1 0,0-1,0 0,0-1,1 0,6 1,3 0</inkml:trace>
  <inkml:trace contextRef="#ctx0" brushRef="#br0" timeOffset="3570.497">1748 706,'12'-7,"0"-1,1 2,-1 0,1 0,1 2,-1-1,1 2,-1 0,1 0,0 1,6 1,-19 0,1 0,-1 1,1 0,0-1,-1 1,1 0,-1 0,1 0,0 0,-1 0,1 0,0 1,-1-1,1 0,-1 1,1 0,-1-1,1 1,-1 0,1-1,-1 1,0 0,1 0,-1 0,0 0,0 1,1-1,-1 0,0 0,0 1,-1-1,1 0,0 1,0-1,-1 1,1-1,-1 1,1 0,-1-1,0 1,1-1,-1 1,0 0,0-1,0 1,0 0,-1-1,1 1,0-1,-1 1,1 0,-1-1,1 1,-1-1,0 1,0 0,-65 54,-9 13,74-67,0-1,0 1,0-1,0 1,1 0,-1-1,0 1,1 0,-1-1,1 1,0 0,-1 0,1 0,0-1,0 1,0 0,0 0,0 0,1-1,-1 1,1 0,-1 0,1-1,-1 1,1 0,0-1,0 1,0 0,0-1,0 0,0 1,0-1,1 0,-1 1,0-1,1 0,-1 0,1 0,-1 0,1 0,0 0,-1-1,1 1,0-1,0 1,-1-1,2 1,90 1,-70-8,-3-1</inkml:trace>
  <inkml:trace contextRef="#ctx0" brushRef="#br0" timeOffset="4069.331">2058 29,'12'3,"0"0,-1 1,0 1,0 0,0 0,-1 1,0 0,0 1,0 0,-1 1,0 0,0 0,-1 1,0 0,-1 0,0 1,0 0,2 5,9 15,-2 0,0 2,-2 0,-2 0,-1 2,-1-1,-2 1,1 13,0 7,-3 1,-2 0,-2 0,-2 0,-5 16,4-43,-1 0,-1 1,-1-1,-2 0,-1 0,-1-1,-1 0,-2-1,0 0,-2 0,-1-1,-1-1,-1 0,-6 5,-6-1,0-1,-2-2,-1-1,-1-2,-1-1,-1-1,-34 14,40-23,4-3</inkml:trace>
  <inkml:trace contextRef="#ctx0" brushRef="#br0" timeOffset="4738.922">224 0,'-11'6,"1"0,0 1,0 0,1 0,0 1,0 1,0-1,1 1,1 1,0 0,0 0,1 0,0 0,1 1,0 0,0 0,1 1,0 4,-13 44,3 2,2-1,4 2,1 12,-4 20,4-26,2 0,4 1,2-1,4 0,2 0,4 0,3-1,8 21,-12-59,1-1,1 0,2-1,1 0,1-1,1-1,1 0,1-1,2-2,15 15,-28-31,0 0,1-1,-1 0,2 0,-1-1,1 0,-1-1,1 1,1-2,-1 0,0 0,1-1,0 0,0-1,11 1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0:38.8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359 102,'-62'-48,"59"44,0 1,0 0,-1-1,1 1,-1 1,0-1,0 0,0 1,0 0,-1 0,1 0,0 1,-1-1,1 1,-1 0,0 0,1 1,-1 0,0-1,0 1,1 1,-1-1,0 1,1 0,-1 0,1 0,-1 0,1 1,-1 0,1 0,0 0,0 1,0-1,0 1,0 0,1 0,-1 0,1 0,0 1,0 0,0-1,0 1,1 0,0 0,0 1,0-1,0 0,0 1,1-1,0 1,-1 0,3 12,0 0,2 0,-1 0,2-1,0 0,1 0,1 0,1 1,9 30,18 71,-5 76,-30 3,29-54,-28 195,1-333,-1 0,0 1,0-1,0 1,0-1,-1 0,0 1,-1-1,1 0,-1 0,0 0,0 0,0 0,-1 0,0 0,1-1,-2 1,1-1,-1 0,1 0,-1 0,0-1,0 1,-1-1,1 0,-1 0,0-1,1 1,-1-1,0 0,-1 0,1-1,0 1,0-1,-5 0,4 0,0-1,0 0,0 0,0 0,0-1,0 0,0 0,0 0,0-1,0 0,0 0,1 0,-1-1,1 0,0 0,0 0,0-1,0 0,1 0,-1 0,-3-5,-3-5</inkml:trace>
  <inkml:trace contextRef="#ctx0" brushRef="#br0" timeOffset="964.294">584 1287,'-7'13,"0"0,0 1,1-1,1 1,0 1,1-1,1 1,0-1,1 1,0 0,2 0,-1 0,2 0,0 0,3 13,-4-25,1-1,0 0,0 0,0 0,0 0,0 0,0 0,1 0,-1 0,1 0,-1 0,1-1,0 1,-1-1,1 1,0-1,0 0,0 0,0 0,0 0,1 0,-1 0,0 0,0-1,0 1,1-1,-1 0,0 1,1-1,-1 0,0-1,1 1,-1 0,0 0,0-1,1 0,-1 1,0-1,0 0,1 0,76-55,-76 53,0-1,1 0,-2 0,1-1,0 1,-1-1,0 1,0-1,0 0,-1 0,1 0,-1 0,0 0,-1 0,1 0,-1 0,0 0,0 0,-1 0,0 0,1 0,-2 0,1 0,0 0,-1 0,0 1,0-1,-1 1,1-1,-1 1,0 0,0 0,0 0,-1 0,1 1,-1-1,0 1,0 0,0 0,-1 0,1 1,-1-1,1 1,-1 0,-4-1,-13-2</inkml:trace>
  <inkml:trace contextRef="#ctx0" brushRef="#br0" timeOffset="1667.389">838 102,'-4'0,"-3"9,1 9,2 5,-5 4,1 3,1 0,2 0,1-1,2 1,1-1,1-1,0 1,1-1,-1 1,5-1,2 0,-1-5</inkml:trace>
  <inkml:trace contextRef="#ctx0" brushRef="#br0" timeOffset="2134.157">698 73,'35'-15,"1"2,1 2,0 1,0 2,1 1,17 1,-53 5,0 1,0-1,0 1,0 0,0-1,0 1,0 0,0 0,0 0,0 1,0-1,0 0,0 1,0-1,0 1,0 0,0 0,0-1,0 1,-1 0,1 1,0-1,-1 0,1 0,-1 1,1-1,-1 1,0-1,0 1,0 0,0-1,0 1,0 0,0 0,0 0,0 0,-1 0,1 0,-1 0,0 0,0 0,1 0,-1 0,0 0,-1 0,1 0,0 0,0 0,-1 0,0 0,1 0,-1 1,-8 10,0 0,0-1,-1 0,-1-1,0 0,-1 0,0-1,0-1,-1 0,0-1,-4 2,-26 19,41-28,0 0,0 0,0 0,1 0,-1 0,0 0,1 0,-1 0,1 1,0-1,-1 1,1-1,0 1,0 0,0-1,0 1,0 0,0 0,0 0,1-1,-1 1,1 0,-1 0,1 0,0 0,-1 0,1 0,0 0,1 0,-1 0,0 0,0 0,1 0,0 0,-1 0,1 0,0 0,0-1,-1 1,2 0,-1-1,0 1,0 0,0-1,1 1,-1-1,1 0,-1 1,1-1,178 102,-161-91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0:42.0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292 407,'0'-10,"-1"1,0-1,0 0,-1 0,0 0,-1 1,0-1,0 1,-1 0,-1 0,1 0,-1 0,-1 1,1 0,-2 0,1 1,-1-1,0 1,0 1,-5-4,9 9,0 0,0 0,0 0,0 0,0 1,0-1,0 1,0 0,0 0,0 0,0 0,0 1,0-1,1 1,-1 0,0-1,0 1,0 1,0-1,1 0,-1 1,1-1,-1 1,1 0,-1 0,1 0,0 0,0 0,0 0,0 1,0-1,1 1,-1 0,-40 92,42-76,1 0,1-1,0 1,1 0,1-1,1 1,0-1,4 5,8 36,25 87,-23-90,-3 1,-2 0,-3 1,-2 0,-1 37,-10 169,2-254,-1 0,0 0,0 0,-1-1,0 1,-1 0,0-1,-1 1,0-1,0 0,-1 0,-3 4,6-10,-1 0,1 0,-1 0,1 0,-1 0,0-1,0 0,0 1,0-1,0 0,-1 0,1 0,-1-1,1 0,-1 1,0-1,1 0,-1 0,0-1,0 1,0-1,1 0,-1 0,0 0,0-1,0 1,0-1,1 0,-1 0,0 0,1-1,-1 1,-1-2,-61-53,53 38</inkml:trace>
  <inkml:trace contextRef="#ctx0" brushRef="#br0" timeOffset="421.698">518 1310,'-4'9,"0"0,0 1,1-1,1 1,-1 0,1-1,1 1,0 0,1 0,0 0,0 1,1-1,0-1,1 1,0 0,0 0,1-1,1 1,0-1,0 0,0 0,1 0,1 0,0-5,0 0,-1-1,1 0,0 0,1 0,-1-1,0 0,1 0,-1-1,1 0,0 0,-1 0,1-1,0 0,0 0,-1-1,1 0,-1 0,1-1,0 1,-1-1,0-1,0 1,0-1,0 0,0-1,0 1,-1-1,1 0,-1-1,0 1,-1-1,1 0,-1 0,0 0,0-1,2-3,-4 5,-1-1,1 1,-1 0,0-1,0 1,0-1,0 1,-1-1,0 0,0 1,0-1,-1 1,1-1,-1 1,0-1,0 1,-1-1,0 1,1 0,-1 0,-1 0,1 0,0 0,-1 0,0 1,0-1,0 1,0 0,-1-1,1 2,-1-1,0 0,0 1,0 0,0 0,0 0,0 0,-1 0,1 1,0 0,-1 0,1 0,-1 1,0-1,0 1,-52-5,32 4</inkml:trace>
  <inkml:trace contextRef="#ctx0" brushRef="#br0" timeOffset="1799.754">518 96,'12'-4,"0"1,0 0,1 0,-1 2,1-1,0 2,-1 0,1 0,-1 1,1 0,12 4,-24-5,0 1,0-1,0 0,1 1,-1 0,0-1,0 1,0-1,0 1,0 0,0 0,0 0,0-1,-1 1,1 0,0 0,0 0,-1 0,1 0,0 0,-1 1,1-1,-1 0,0 0,1 0,-1 1,0-1,0 0,0 0,0 0,0 1,0-1,0 0,0 0,0 1,0-1,-1 0,1 0,-1 0,1 0,-1 1,1-1,-1 0,1 0,-1 0,0 0,0 0,-45 48,40-44,1 0,-63 68,66-70,0-1,0 1,0-1,1 1,-1 0,1-1,0 1,0 0,0 0,0 0,1 0,-1 0,1 0,-1 0,1 0,0 0,1 1,-1-1,0 0,1 0,-1 0,1 0,0 0,0-1,0 1,1 0,-1 0,1-1,-1 1,1 0,3 0,0 1,0-1,0-1,0 1,0-1,1 0,-1 0,0 0,1-1,0 1,-1-2,1 1,0 0,0-1,-1 0,1-1,0 1,-1-1,1 0,0-1,-1 1,1-1,3-2,11-3</inkml:trace>
  <inkml:trace contextRef="#ctx0" brushRef="#br0" timeOffset="2053.137">998 68,'-15'34,"-4"15,1 5,8-7,6-7,8-10,4-10</inkml:trace>
  <inkml:trace contextRef="#ctx0" brushRef="#br0" timeOffset="2305.134">1166 41,'-9'33,"-8"21,-2 6,3-2,4-7,5-6,7-12,4-11</inkml:trace>
  <inkml:trace contextRef="#ctx0" brushRef="#br0" timeOffset="2715.984">885 96,'13'-13,"1"1,1 0,0 1,1 1,-1 0,2 1,15-6,-26 14,1 0,-1 0,0 1,1 0,-1 0,1 1,-1-1,0 1,1 1,-1-1,0 1,0 0,0 1,0-1,0 1,-1 0,1 1,-1-1,0 1,0 0,0 1,3 3,61 35,-59-39,-1-1,0 1,1-2,0 1,0-1,0-1,0 0,0 0,0-1,0 0,0 0,0-1,7-2,3-2</inkml:trace>
  <inkml:trace contextRef="#ctx0" brushRef="#br0" timeOffset="6153.772">1478 661,'0'1,"0"-1,0 0,0 0,0 1,0-1,0 0,0 0,0 1,0-1,0 0,0 0,0 1,0-1,0 0,0 0,0 1,0-1,0 0,0 0,-1 1,1-1,0 0,0 0,0 0,0 1,-1-1,1 0,0 0,0 0,0 0,-1 1,1-1,0 0,0 0,0 0,-1 0,1 0,0 0,0 0,-1 0,1 0,0 0,-1 0,1 0,0 0,0 0,-1 0,1 0,0 0,0 0,-1 0,1 0,0 0,0 0,-1 0,1 0,0-1,0 1,0 0,-1 0,1 0,0 0,0-1,4 35,-2-19,2 456,7-716,-2 202,2 1,2 1,2 0,2 1,20-37,-35 72,0 0,1 0,0 1,-1-1,2 1,-1 0,0 0,1 0,0 0,0 0,0 1,0-1,1 1,-1 0,1 1,1-1,-4 4,0 0,-1 0,1 1,0-1,-1 0,1 1,-1 0,1-1,-1 1,0 0,0 0,1-1,-1 1,-1 0,1 0,0 0,0 0,-1 0,1 1,-1-1,0 0,1 0,-1 0,0 1,3 10,19 51,-13-47</inkml:trace>
  <inkml:trace contextRef="#ctx0" brushRef="#br0" timeOffset="6439.926">1986 463,'-10'14,"-8"10,0 6,2 2,4-4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5:00.0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205 562,'-10'2,"0"0,0 0,0 1,0 1,0-1,1 1,0 1,0 0,0 0,0 1,1 0,0 1,0 0,0 0,1 0,0 1,1 0,0 1,0-1,1 1,0 0,0 1,1 0,0 0,1 1,0-1,1 1,0-1,1 1,0 0,0 0,1-1,1 1,0 0,0 0,1-1,0 1,1-1,1 1,0 1,-3-9,0-1,1 1,-1-1,1 0,-1 0,1 1,0-1,-1 0,1 0,0-1,1 1,-1 0,0-1,0 1,1-1,-1 0,1 0,-1 1,1-2,-1 1,1 0,0-1,-1 1,1-1,0 0,-1 1,1-1,0-1,-1 1,1 0,0-1,0 1,-1-1,1 0,-1 0,1 0,-1 0,1 0,-1-1,2 0,89-68,-69 45,-1 0,-1-1,-1-1,-2-1,0-1,-2-1,-2 0,3-10,-3-33,-15 73,-1-1,1 1,-1 0,0 0,1 0,-1 0,0 0,1 0,-1 0,1 0,-1 0,0 0,1 0,-1 0,1 0,-1 0,0 1,1-1,-1 0,1 0,-1 1,1-1,-1 0,1 1,-1-1,1 1,-1-1,1 0,-1 1,1-1,0 1,-1 0,1-1,0 1,-1-1,1 1,0-1,0 1,0 0,-1-1,1 1,0-1,0 1,0 0,0-1,0 1,0 0,0-1,0 1,-6 10,1 1,0-1,1 1,0 0,1 0,1 0,-1 1,2-1,0 1,0-1,2 1,-1-1,1 1,1-1,0 0,1 0,0 1,1-8,0 0,0-1,0 1,0-1,1 1,-1-1,1-1,0 1,0-1,1 1,-1-2,1 1,-1 0,1-1,0 0,0-1,0 1,0-1,0 0,0-1,1 1,-1-1,0-1,0 1,0-1,0 0,0 0,0-1,0 0,0 0,0 0,-1 0,1-1,-1 0,0-1,1 1,-2-1,1 0,0 0,12-10,-1-1,0 0,-1-1,-1-1,0 0,-2-1,0 0,-1-1,0 0,2-9,-3 9,14-24,-2-1,-2-1,-2 0,-1-2,-3 0,-2-1,-2 0,-2-1,0-25,-13 14,5 60,-1-1,1 1,0-1,0 1,0-1,-1 1,1-1,0 1,0 0,-1-1,1 1,0-1,-1 1,1 0,-1-1,1 1,-1 0,1-1,0 1,-1 0,1 0,-1-1,1 1,-1 0,1 0,-1 0,1 0,-1 0,1 0,-1 0,1 0,-1 0,0 0,1 0,-1 0,1 0,-1 0,1 0,-1 1,1-1,-1 0,1 0,0 1,-1-1,1 0,-1 0,1 1,0-1,-1 1,1-1,-1 0,1 1,0-1,0 1,-1-1,1 1,0-1,0 0,-1 1,1-1,0 1,0 0,0-1,0 1,0-1,0 1,0-1,-17 36,4 13,2 0,2 1,2 0,3 0,1 0,3 0,3 12,-2-12,29 230,-30-176,-1-272,1 135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8:47.4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74,'-21'56,"2"2,3 0,3 0,-4 43,-47 242,46-263,16-68</inkml:trace>
  <inkml:trace contextRef="#ctx0" brushRef="#br0" timeOffset="329.387">113 103,'69'-20,"2"4,-1 3,39-1,-10 0,68-12,-167 29,-11 0</inkml:trace>
  <inkml:trace contextRef="#ctx0" brushRef="#br0" timeOffset="580.661">85 413,'29'0,"24"0,7-5,-1-1,-6-1,-7 2,-7 2,-5-4,-4-1,-2 2,-5 1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0:49.6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50,'39'-26,"-26"21,59-14,-70 19,-1 0,1 0,0 0,-1 1,1-1,0 0,-1 1,1-1,0 1,-1-1,1 1,-1 0,1 0,-1 0,1 0,-1 0,0 0,1 0,-1 0,0 0,0 1,0-1,0 0,0 1,0-1,0 1,0-1,-1 1,1-1,-1 1,1 0,-1-1,1 1,-1 0,0-1,0 1,0 0,0 0,0-1,0 1,-1 1,-17 59,15-59,1 0,0 1,0-1,1 1,-1-1,1 1,0 0,0-1,0 1,0 0,1 0,0 0,0 0,0 0,0 0,0 0,1 0,-1-1,1 1,0 0,1 0,-1-1,0 1,1 0,0-1,0 0,1 2,5 5,-6-9,0 0,0 0,0 1,0-1,0 1,0-1,-1 1,1 0,0 0,-1 0,1 0,-1 0,0 0,0 0,0 0,0 1,0-1,0 0,0 1,-1-1,1 1,-1-1,0 0,0 1,0-1,0 1,0-1,0 1,-1-1,1 1,-1-1,0 0,0 1,0-1,0 0,0 0,0 0,0 0,-1 1,1-2,-1 1,1 0,-1 0,0 0,0-1,0 1,-81 30,63-27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0:54.4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230 451,'-7'-2,"-1"1,0 0,0 0,0 0,0 1,0 0,0 1,0-1,1 2,-1-1,0 1,0 0,1 1,-1 0,1 0,0 0,0 1,0 0,1 1,-1-1,1 1,0 0,0 1,1 0,-1 0,1 0,1 0,-1 1,1-1,0 1,1 1,-1-1,1 0,1 1,0-1,-1 4,0 80,3-89,0 0,0 0,0 1,1-1,-1 0,1 0,0 0,-1 0,1 0,0 0,0 0,0 0,0 0,1-1,-1 1,1 0,-1-1,1 1,-1-1,1 1,0-1,-1 0,1 0,0 0,0 0,0 0,0 0,0 0,0-1,0 1,0-1,1 1,-1-1,0 0,0 0,0 0,0 0,1 0,0-1,7-3,1-2,-1 1,0-1,0-1,-1 0,0 0,0-1,-1 0,1-1,-2 1,1-1,-2-1,1 0,-1 0,0 0,-1-1,-1 1,4-10,102-208,-100 202,-1 0,-1 0,-1-1,-2 1,-1-2,0 1,-2 0,-2-13,1 37,-1 0,0-1,-1 1,1 0,0-1,-1 1,0 0,0-1,0 1,0 0,0 0,-1 0,1 0,-1 0,0 0,0 1,0-1,0 0,-1 1,1 0,-1-1,1 1,-1 0,0 0,0 1,0-1,0 1,0-1,0 1,0 0,0 0,0 0,-1 0,1 1,0-1,-1 1,1 0,0 0,-1 0,1 1,-1-1,1 1,0 0,0 0,-1 0,1 0,0 0,-5 3,0 0,1 0,-1 1,1 0,0 0,0 1,1 0,0 0,0 0,0 1,1 0,0 0,0 0,1 1,-1 0,2-1,-1 2,1-1,1 0,-1 0,1 1,1 0,0-1,0 1,0 0,1-1,1 1,-1 0,2-1,-1 1,1 0,0-1,1 0,0 1,0-1,1 0,0-1,0 1,1-1,2 4,32 46,2-2,2-1,3-3,26 22,-26 19,-39-75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0:55.1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0 213,'12'28,"-2"1,0 0,-2 0,-2 1,0-1,-2 1,0 22,14 29,-32-128,10 15,1-1,2 0,2 1,1-1,1 0,1 1,3-3,51-172,-58 205,0 1,0-1,1 1,-1 0,0-1,1 1,-1 0,1-1,-1 1,1 0,-1 0,1-1,0 1,0 0,0 0,0 0,0 0,0 0,0 0,0 0,0 1,0-1,0 0,1 0,-1 1,0-1,0 1,1-1,-1 1,0 0,1-1,-1 1,1 0,-1 0,0 0,1 0,-1 0,1 0,-1 1,0-1,1 0,-1 1,0-1,1 1,-1-1,0 1,0-1,1 1,-1 0,0 0,0 0,0 0,0 0,0 0,0 0,0 0,0 0,-1 0,1 1,40 131,-34-115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0:57.3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133 1,'-28'24,"-11"17,3 7,6-5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0:55.3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52 141,'-9'10,"-4"7,1 7,2 3,3-3</inkml:trace>
  <inkml:trace contextRef="#ctx0" brushRef="#br0" timeOffset="884.735">363 536,'-12'4,"0"0,0 0,1 1,0 1,0 0,0 1,1 0,0 0,0 1,1 0,0 1,0 0,1 1,0-1,1 2,0-1,1 1,0 0,-5 11,-12 72,22-91,1-1,0 1,0 0,0 0,1 0,-1 0,1 0,-1 0,1-1,0 1,0 0,0 0,0-1,1 1,-1-1,1 1,-1-1,1 0,0 1,0-1,0 0,0 0,1-1,-1 1,0 0,1-1,-1 1,1-1,0 0,-1 0,3 1,3 0,0 0,0-1,1 0,-1-1,0 0,1 0,-1 0,0-1,0 0,0-1,0 0,0 0,0-1,0 0,0 0,-1-1,0 0,0 0,5-5,121-109,-120 104,8-7,-1 0,-1-2,-1 0,-1-2,-1 1,-2-2,11-23,-17 32,-1 0,0 0,-1-1,-1 0,0 0,-2 0,0 0,-1-1,-1 0,0 1,-2-1,0 1,-1-1,-1 1,-1 0,0 0,-1 0,-1 0,-1 1,-1 0,0 0,-1 1,-8-11,12 22,0-1,0 1,-1 1,0-1,0 1,0 0,0 0,-1 1,1 0,-1 0,0 0,0 1,0 0,0 1,0-1,-1 1,1 1,0-1,-1 1,1 1,0-1,-1 1,1 0,0 1,0 0,0 0,0 0,0 1,0 0,1 1,0-1,-1 1,1 0,0 1,1 0,-1-1,1 2,0-1,0 1,1-1,0 1,-4 6,0 5,0 0,1 0,1 0,1 1,0 0,1 0,1 0,1 1,0-1,2 1,0-1,1 1,1-1,0 1,2-1,0 0,1 0,0-1,2 1,0-1,1 0,1-1,0 0,7 8,-1-4,1 1,1-2,1 0,1-1,0-1,7 4,24 21,31 19,-57-49</inkml:trace>
  <inkml:trace contextRef="#ctx0" brushRef="#br0" timeOffset="1357.682">1153 395,'-40'45,"15"-19,1 1,1 0,1 2,2 1,0 0,3 2,-11 25,26-53,0 0,0 0,1 0,0 1,0-1,0 1,0-1,1 1,0-1,0 1,0-1,0 1,1-1,-1 0,1 1,0-1,1 1,-1-1,1 0,0 0,0 0,0 0,0 0,1 0,-1-1,1 1,0-1,0 0,1 0,-1 0,1 0,-1 0,1-1,0 0,0 1,0-1,0-1,0 1,1-1,-1 1,1-1,17 2,1-2,0 0,-1-1,1-1,0-1,-1-1,1-1,-1-1,0-1,-1-1,1-1,-1-1,-1-1,2-1,-1 0,-1 0,0-1,0-2,-1 0,-1 0,0-2,-1 0,13-18,-21 24,0-1,0-1,-1 1,-1-1,0-1,0 0,-1 0,-1 0,0 0,-1-1,0 0,-1 0,-1 0,0 0,-1 0,-1 0,0-1,-1 1,0 0,-3-8,2 15,0-1,-1 1,0 0,0 0,-1 1,0-1,0 1,-1 0,0 0,0 0,0 1,-1-1,1 1,-1 1,0-1,-1 1,1 0,-1 0,0 1,0 0,0 0,0 1,-1-1,1 2,-4-1,-4 0,1 0,0 1,-1 1,1 1,0 0,-1 1,1 0,0 1,0 1,0 0,1 1,-1 0,-1 2,-7 4,-1 0,2 2,0 0,0 2,1 0,1 1,1 1,0 1,1 0,1 2,1-1,1 2,0 0,2 1,0 0,-2 9,6-5</inkml:trace>
  <inkml:trace contextRef="#ctx0" brushRef="#br0" timeOffset="1722.914">1125 677,'7'-13,"1"1,0 0,0 0,1 1,0 0,1 0,0 1,1 1,0 0,1 0,0 1,0 1,1 0,0 0,0 1,0 1,2 0,-9 4,-1 1,1 0,-1 0,1 1,-1-1,1 1,-1 1,1-1,-1 1,0 0,0 0,0 0,0 1,0 0,-1 0,1 0,-1 0,0 1,0 0,0-1,0 2,1 1,58 40,-52-42,-1-1,1 0,0-1,0 1,0-2,0 0,0 0,0-1,0 0,0-1,0-1,0 1,0-2,-1 1,10-5,9-20,-20 11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1:33.2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0 177,'0'526,"5"-591,3 1,2-1,3 1,18-51,-22 84,3-20,3 1,3 0,1 1,12-18,-31 66,-1 0,1 0,0-1,1 1,-1 0,0 0,0-1,0 1,1 0,-1 0,1 0,-1 0,1-1,-1 1,1 0,-1 0,1 0,0 0,0 0,0 1,0-1,-1 0,1 0,0 0,0 1,0-1,1 0,-1 1,0-1,0 1,0 0,0-1,0 1,1 0,-1 0,0-1,0 1,1 0,-1 0,0 0,0 1,0-1,1 0,-1 0,0 1,0-1,0 0,0 1,1-1,-1 1,0 0,0-1,0 1,0 0,0 0,-1-1,1 1,0 0,0 1,23 131,-14-16,-9-92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1:33.5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150 1,'-10'23,"-7"14,-7 5,2-1,-1-6,4-5,0-2,4-7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1:04.8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1052,'5'0,"6"0,6 0,6 0,2 0,3 0,1 0,1 0,-1 0,0-5,0-1,0 0,0 1,-1 1,-9 2,-9 6,-10 2,-5 0</inkml:trace>
  <inkml:trace contextRef="#ctx0" brushRef="#br0" timeOffset="757.251">85 1249,'5'0,"6"0,6 0,5 0,4 0,2 0,1-5,0-1,1 0,-1 1,0 2,0 1,-6 0</inkml:trace>
  <inkml:trace contextRef="#ctx0" brushRef="#br0" timeOffset="5273.29">1298 1278,'0'28,"0"25,0 7,-4-6,-2-7,0-8,1-4,1-5,2-1,-4-7,-1-2,1 1,1-4</inkml:trace>
  <inkml:trace contextRef="#ctx0" brushRef="#br0" timeOffset="3023.313">818 628,'31'-17,"-20"14,0 1,0-1,0 2,1-1,-1 2,0-1,0 2,1-1,-1 2,9 1,-19-2,1-1,0 1,-1 0,1 0,0 0,-1 0,0 0,1 0,-1 0,1 1,-1-1,0 0,0 1,0-1,0 1,0-1,0 1,0 0,-1-1,1 1,0 0,-1 0,0-1,1 1,-1 0,0 0,0 0,0-1,0 1,0 0,0 0,-1 0,1-1,0 1,-1 0,0 0,1-1,-1 1,-34 67,32-63,-24 33,21-33,1-1,0 1,0 0,0 1,1-1,0 1,0 0,1 0,0 0,0 0,1 1,0-1,0 1,0-1,1 1,0 0,1 0,0-1,0 1,1 4,0-10,0 0,0 0,0 1,0-1,1 0,-1 0,0 0,1 0,0-1,-1 1,1 0,0-1,0 1,0-1,0 1,0-1,0 0,0 0,0 0,1 0,-1 0,0-1,1 1,-1-1,1 0,-1 1,0-1,1 0,-1 0,1 0,-1-1,3 0,82-24,-63 16,-7 5,-4 4</inkml:trace>
  <inkml:trace contextRef="#ctx0" brushRef="#br0" timeOffset="3920.569">1327 911,'23'-48,"-10"18,2 1,0 0,2 1,2 1,13-15,-30 38,-2 3,1 0,-1-1,0 1,1 0,-1 0,1-1,-1 1,1 0,-1 0,1-1,0 1,0 0,0 0,0 0,0 0,0 0,0 0,0 0,0 1,0-1,0 0,0 1,1-1,-1 0,0 1,1 0,-1-1,0 1,1 0,-1 0,0-1,1 1,-1 0,0 0,1 0,-1 1,0-1,1 0,-1 1,0-1,1 0,-1 1,0 0,1-1,-1 1,0 0,0-1,0 1,0 0,0 0,0 0,0 0,0 0,0 0,0 1,4 25,-6-25,1 0,-1 1,1-1,0 0,0 0,0 0,0 0,0 0,0 0,0 0,1 0,-1 1,1-1,-1 0,1 0,0 0,0-1,0 1,0 0,0 0,0 0,0-1,1 1,-1-1,1 1,-1-1,1 1,0-1,-1 0,1 0,0 0,0 0,0 0,0 0,0 0,0-1,0 1,0-1,0 1,0-1,0 0,0 0,1 0,-1 0,0 0,0-1,0 1,8-5,0-1,0 0,-1 0,0-1,0 0,-1-1,1 0,-2 0,7-9,38-35,-42 44,-7 5,0 0,0 0,0 0,1 1,-1 0,0-1,1 1,0 0,-1 1,1-1,0 1,0-1,0 1,0 0,0 1,0-1,2 1,-4 1,-1 1,1 0,-1 0,0 0,1 1,-1-1,0 0,0 0,0 1,-1-1,1 1,-1-1,1 0,-1 1,0-1,0 1,0-1,0 1,0-1,0 1,-1-1,1 1,-1-1,0 0,0 2,0 5,0-3,0 1,1-1,0 1,0 0,0 0,1-1,0 1,0-1,1 1,0-1,0 1,0-1,3 3,5 5</inkml:trace>
  <inkml:trace contextRef="#ctx0" brushRef="#br0" timeOffset="4869.666">1045 1052,'12'16,"8"-11,0-1,1-1,0-1,-1-1,1 0,0-2,3-1,23 1,183-26,-40-1,-18-1,-148 38,-24-3</inkml:trace>
  <inkml:trace contextRef="#ctx0" brushRef="#br0" timeOffset="5827.906">1271 1305,'16'-11,"0"0,1 0,1 2,0 0,0 1,1 1,-1 1,2 0,-1 1,0 1,1 1,0 1,0 1,0 1,-1 0,21 4,-37-4,-1 1,1-1,-1 1,1 0,0 0,-1 0,0 0,1 1,-1-1,0 1,0-1,1 1,-1 0,-1 0,1 0,0 0,0 0,-1 0,1 0,-1 1,0-1,1 1,-1-1,0 1,-1-1,1 1,0-1,-1 1,1 0,-1 0,0-1,0 1,0 0,0-1,-1 1,1 0,-1-1,1 1,-1 0,0-1,0 1,0-1,0 0,-1 1,1-1,-1 0,1 0,-1 1,0-1,0-1,0 1,-1 1,-10 9,1 0,-2-1,0 0,0-1,0-1,-1 0,-1-1,0-1,-1 0,-36 19,50-25,-1 0,1 1,1-1,-1 1,0 0,0 0,1 0,-1 0,1 0,-1 0,1 1,0-1,0 1,0 0,0-1,1 1,-1 0,1 0,-1 0,1 0,0 0,0 1,1-1,-1 0,1 0,-1 1,1-1,0 0,0 0,1 1,-1-1,1 0,-1 0,1 1,0-1,0 0,1 0,-1 0,0 0,1 0,1 2,9 9,1 0,0 0,1-1,0-1,1 0,0-1,0-1,13 6,-10-5</inkml:trace>
  <inkml:trace contextRef="#ctx0" brushRef="#br0" timeOffset="6325.194">1835 1165,'12'-5,"1"0,0 1,0 1,0 0,0 1,1 0,-1 1,0 1,1 0,-1 1,1 0,-12-1,-1 0,0 1,1-1,-1 0,0 0,0 1,1-1,-1 0,0 1,0 0,0-1,0 1,0 0,0-1,0 1,0 0,0 0,0 0,0 0,0 0,0 0,-1 0,1 0,0 0,-1 0,1 0,-1 0,1 1,-1-1,0 0,1 0,-1 1,0-1,0 0,0 0,0 1,0-1,0 0,0 1,0-1,-1 0,1 0,0 1,-1-1,1 0,-1 0,0 1,-43 55,28-39,15-17,-5 5,1 0,0 1,0 0,0 0,1 0,0 1,1-1,-1 1,2 0,-1 0,-1 6,5-13,-1 1,0 0,1 0,-1-1,1 1,-1 0,1 0,0-1,-1 1,1-1,0 1,0-1,0 1,1-1,-1 1,0-1,0 0,1 0,-1 0,1 0,-1 0,1 0,-1 0,1 0,0 0,-1-1,1 1,0-1,-1 1,1-1,0 0,0 0,0 0,-1 0,2 0,66-4,-46-3,-3 0</inkml:trace>
  <inkml:trace contextRef="#ctx0" brushRef="#br0" timeOffset="10775.808">2286 544,'-1'-1,"1"1,-1-1,0 1,0-1,1 0,-1 1,0-1,1 0,-1 1,1-1,-1 0,1 0,-1 0,1 0,0 1,-1-1,1 0,0 0,0 0,-1 0,1 0,0 0,0 0,0 0,0 0,0 0,0 0,1 0,-1 1,0-1,0 0,1 0,-1 0,0 0,1 0,-1 0,1 1,-1-1,1 0,0 0,-1 1,1-1,0 0,39 50,-20-8,-1 0,-2 2,-2 0,-2 0,7 44,-11-49,-2 1,-2 0,-1 0,-2 0,-2 0,-1 0,-2 1,-2-2,-2 2,-13 24,-3-2,-3 0,-2-2,-8 7,6-8,22-43,-2 0,0-1,-1 0,0 0,-1-1,0-1,-2 0,1 0,-2-1,1-1,-1-1,-2 1,-4-1</inkml:trace>
  <inkml:trace contextRef="#ctx0" brushRef="#br0" timeOffset="14677.853">705 515,'-13'16,"1"1,0 1,1 0,0 1,2-1,0 2,2-1,0 1,1 1,0 3,-22 88,23-83,1 1,1 0,2 0,0 0,3 0,1 7,25 133,-27-66,9 74,-6-160,0 0,1 0,1 0,1-1,0 0,1 0,1-1,0 0,1-1,1 0,3 3,73 81,-79-92</inkml:trace>
  <inkml:trace contextRef="#ctx0" brushRef="#br0" timeOffset="16545.368">2823 374,'-51'-75,"49"73,1 1,-1-1,0 0,0 1,0-1,-1 1,1-1,0 1,-1 0,1 0,0 0,-1 0,1 1,-1-1,1 0,-1 1,0 0,1 0,-1 0,1 0,-1 0,0 0,1 1,-1-1,1 1,-1 0,1 0,-1 0,1 0,0 0,-1 0,0 2,-4 3,1 1,-1-1,2 2,-1-1,1 0,0 1,1 0,0 1,0-1,0 0,1 1,1 0,-1 0,2 0,-1 0,1 0,0 0,1 0,0 6,2 6,0 0,0 0,2-1,1 1,1-1,7 19,7 26,97 357,-89-306,1 23,-1 30,-29 85,2-248,-1 0,-1 0,1 0,-1-1,0 1,0 0,-1 0,0-1,0 1,0-1,0 1,-1-1,0 0,0 0,-1 0,1-1,-1 1,0-1,0 0,-1 0,1 0,-1 0,0-1,0 0,0 0,0 0,0 0,-1-1,1 0,-1 0,0-1,-3 1,0 0,-1-1,1 0,0-1,-1 0,1 0,0-1,-1-1,1 1,0-1,0-1,0 0,0 0,1 0,-1-1,-1-2,-4-6</inkml:trace>
  <inkml:trace contextRef="#ctx0" brushRef="#br0" timeOffset="17023.148">3077 1757,'-16'44,"9"-30,2 1,0 0,0 1,2-1,0 1,0-1,2 1,-1 9,3-22,-1-1,0 1,1 0,-1 0,1 0,0-1,0 1,0 0,0-1,1 1,-1-1,1 1,-1-1,1 0,0 0,0 0,0 0,0 0,0 0,0 0,1 0,-1-1,1 0,-1 1,1-1,0 0,-1 0,1 0,0 0,-1-1,1 1,0-1,0 0,0 0,0 0,-1 0,1 0,0-1,0 1,0-1,-1 1,1-1,0 0,0 0,-1-1,1 1,1-2,7-1,0 0,-1-1,1 0,-1 0,-1-1,1-1,-1 0,0 0,-1 0,1-1,-2-1,1 1,-1-1,0-1,-1 1,0-1,-1 0,0 0,0-1,-1 0,0 1,-1-3,-3 9,0 1,-1 0,0-1,1 1,-1-1,0 1,-1 0,1 0,0 0,-1-1,0 2,0-1,0 0,0 0,0 0,0 1,-1-1,1 1,-1 0,0 0,0 0,0 0,0 0,0 1,0-1,0 1,0 0,-1 0,1 0,0 0,-1 1,1-1,-1 1,1 0,-1 0,1 0,-1 0,1 1,0 0,-1-1,1 1,-3 1,-19 1</inkml:trace>
  <inkml:trace contextRef="#ctx0" brushRef="#br0" timeOffset="18274.233">3190 177,'0'29,"4"19,3 6,-1-2,-2-4,0-6,-2-5,-1-4,-5-8,-2-8</inkml:trace>
  <inkml:trace contextRef="#ctx0" brushRef="#br0" timeOffset="18756.761">3161 64,'14'-9,"1"0,0 2,1 0,0 0,0 2,0 0,1 1,-1 0,1 1,0 1,0 1,0 0,13 2,-26 1,-1-1,0 1,0 0,0 0,0 0,0 0,0 1,-1-1,1 1,-1-1,0 1,0 0,0 0,0 0,0 0,0 0,-1 1,1-1,-1 1,0-1,0 0,-1 1,1 0,-1-1,1 1,-1-1,0 1,-1 0,1-1,-1 1,1-1,-1 1,0-1,0 1,-1-1,1 0,-1 1,1-1,-1 0,0 0,0 0,0 0,-1-1,1 1,-1-1,0 1,-1 0,-36 39,36-39,0-1,0 1,0 0,0 0,0 0,1 0,-1 0,1 1,0 0,0 0,1 0,-1 0,1 0,0 0,0 1,0-1,0 1,1-1,0 1,0 0,0-1,1 1,-1 0,1 0,0-1,0 1,1 0,0 0,0 0,0-1,1 5,7 3,0 0,0-1,1 0,1 0,0-1,0-1,1 1,0-2,1 0,-1 0,2-1,12 4,6 6,-14-7</inkml:trace>
  <inkml:trace contextRef="#ctx0" brushRef="#br0" timeOffset="20463.176">3641 1024,'37'154,"-15"34,-4-56,-18-132,0 0,0 0,-1 0,1 0,0 0,0-1,-1 1,1 0,0 0,0 0,-1 0,1 0,0 0,-1 0,1 0,0 0,0 0,-1 0,1 0,0 1,0-1,-1 0,1 0,0 0,-1 0,1 0,0 0,0 1,0-1,-1 0,1 0,0 0,0 1,0-1,-1 0,1 0,0 1,0-1,0 0,0 0,0 1,0-1,0 0,0 0,-1 1,1-1,0 0,0 1,0-1,0 0,0 0,0 1,1-1,-1 0,-8-25,4-224,8 204,1 1,3 0,1 1,2 0,6-10,-11 31,14-27,-20 48,1 1,-1-1,1 0,-1 0,0 0,1 1,-1-1,1 0,0 1,-1-1,1 0,-1 1,1-1,0 1,0-1,-1 1,1-1,0 1,0-1,0 1,-1 0,1 0,0-1,0 1,0 0,0 0,0 0,0 0,-1 0,1 0,0 0,0 0,0 0,0 0,0 1,0-1,-1 0,1 1,0-1,0 0,0 1,-1-1,1 1,0-1,-1 1,1 0,0-1,-1 1,1 0,-1-1,1 1,-1 0,1-1,0 2,26 95,-18-43,-3-34</inkml:trace>
  <inkml:trace contextRef="#ctx0" brushRef="#br0" timeOffset="24498.194">4121 657,'0'5,"0"6,0 6,-5 0,-2 2,-3-2,-2 1,-2 2,-4 2,1 3,3-8,9-7,6-5</inkml:trace>
  <inkml:trace contextRef="#ctx0" brushRef="#br0" timeOffset="25282.855">4290 402,'22'-11,"-17"7,2-1,-1 1,0 0,1 1,0-1,-1 1,1 1,1-1,-1 1,0 0,1 1,-1 0,0 0,1 0,-1 1,1 1,-1-1,1 1,-1 0,1 1,-1-1,0 1,0 1,5 2,-10-3,0-1,0 1,0 0,0 0,-1 0,1 1,-1-1,1 0,-1 1,0-1,0 0,0 1,0 0,-1-1,1 1,-1-1,1 1,-1 0,0-1,0 1,0 0,0-1,-1 1,1 0,-1-1,0 1,1-1,-1 1,0-1,-1 1,1-1,0 1,-1-1,1 0,-62 71,62-73,1 0,-1 1,0-1,0 1,1-1,-1 1,0-1,1 1,-1 0,0-1,1 1,-1 0,1 0,-1-1,1 1,0 0,-1 0,1 0,0 0,-1-1,1 1,0 0,0 0,0 0,0 0,0 0,0 0,0 0,0-1,0 1,0 0,1 0,-1 0,0 0,0 0,1-1,-1 1,1 0,-1 0,1-1,-1 1,1 0,38 19,-8-6,-30-12,1 0,-1 1,0-1,0 0,0 0,0 0,0 1,-1-1,1 1,-1-1,1 0,-1 1,0-1,0 1,0-1,0 1,0-1,-1 1,1-1,-1 0,0 1,1-1,-1 0,0 1,0-1,-1 0,1 0,0 0,-1 0,1 0,-1 0,0 0,1-1,-1 1,0 0,0-1,0 0,0 1,-1-1,1 0,0 0,0 0,-1 0,1-1,-1 1,1-1,0 1,-2-1,-87 29,70-26</inkml:trace>
  <inkml:trace contextRef="#ctx0" brushRef="#br0" timeOffset="27726.5">4685 1221,'-12'2,"0"0,0 0,0 1,0 1,1 0,-1 0,1 1,0 1,1 0,-1 0,1 1,0 1,1-1,0 1,0 1,0 0,1 0,1 1,0 0,0 0,1 1,0-1,-1 5,5-12,0 1,0 0,1-1,-1 1,1 0,0 0,0 0,0 0,0 0,1 0,-1 0,1 0,0 0,1 0,-1 1,1-1,-1 0,1 0,1 0,-1-1,0 1,1 0,0 0,0-1,0 1,0-1,1 0,-1 1,1-1,0 0,0 0,2 1,0-3,0 0,1-1,-1 1,0-2,0 1,0 0,0-1,0 0,0 0,0 0,0-1,0 0,0 0,-1 0,1 0,-1-1,1 0,-1 0,0 0,0 0,3-4,-3 4,18-17,0-1,-1-1,-1-1,-1-1,-1-1,-1-1,-2 0,0-1,-1-2,7-12,-1 0,-3-1,-1 0,-2-2,2-15,-12 40,0-1,-1 0,-1 0,-1 1,-1-1,-1 0,-1 0,0 0,-1 1,-1-1,-1 1,-1 0,-4-8,9 23,0 0,0 1,-1-1,1 1,-1-1,0 1,0 0,0 0,0 0,0 0,-1 0,0 0,1 0,-1 1,0 0,0-1,0 1,-1 0,1 0,0 1,-1-1,1 1,-1 0,0 0,1 0,-1 0,0 1,1-1,-1 1,0 0,0 0,0 0,1 1,-1-1,0 1,1 0,-1 0,0 0,1 0,-1 1,1 0,0 0,-1 0,1 0,-4 4,1 1,0-1,0 1,1 1,-1-1,2 1,-1-1,1 1,0 1,1-1,0 1,0-1,1 1,0 0,1 0,0-1,0 1,1 3,15 163,79 90,-82-225,-7-23,0 1,1-1,0 0,2 0,0 0,1-1,0-1,11 14,-7-18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1:42.0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57,'6'-4,"0"1,0 0,0-1,0 2,1-1,-1 1,1 0,-1 0,1 1,0 0,0 0,-1 0,1 1,0 0,3 1,21-3,172-25,78 28,-257-1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1:40.4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31,'-4'6,"0"2,0-1,1 0,-1 1,2-1,-1 1,1 0,1 0,-1 0,1 0,1 0,-1 0,2 0,0 8,-2-1,-9 135,-34 72,20-143,19-84,4-7</inkml:trace>
  <inkml:trace contextRef="#ctx0" brushRef="#br0" timeOffset="317.4">29 58,'77'1,"203"-13,-46-23,-226 34,5-3,0 2,0 0,0 1,1 0,-1 1,0 0,0 1,0 0,1 2,-13-3,0 1,0-1,0 1,0 0,0 0,0-1,-1 1,1 0,0 0,0 0,-1 0,1 0,0 0,-1 0,1 0,-1 0,1 1,-1-1,0 0,0 0,1 0,-1 0,0 1,0-1,0 0,0 0,0 0,0 1,-1-1,1 0,0 0,-1 0,1 0,-1 1,1-1,-1 0,1 0,-1 0,0 0,1 0,-1 0,0-1,0 1,0 0,0 0,0 0,0-1,0 1,0-1,-1 1,-13 13</inkml:trace>
  <inkml:trace contextRef="#ctx0" brushRef="#br0" timeOffset="611.993">1 595,'24'5,"27"-4,10-6,-1-2,-1-6,-6 1,-6 1,-8 3,-4-1,-5-1,-1 3,-2 2,0 2,0 1,0 2,-5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8:52.8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0 165,'650'0,"-626"-3,-29-11,-54-22,-68-56,111 72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1:38.9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0 338,'362'-16,"179"-71,-434 76,-95 11</inkml:trace>
  <inkml:trace contextRef="#ctx0" brushRef="#br0" timeOffset="285.671">170 536,'38'-5,"28"-1,7 0,-5 1,-3-3,-9-1,-8 2,-9 1,-5 3,-4 1,-2 1,-1 1,0 0,-1 0,1 0,1 1,-1-1,-3 0</inkml:trace>
  <inkml:trace contextRef="#ctx0" brushRef="#br0" timeOffset="771.839">537 0,'13'20,"2"0,0-1,1-1,1 0,0-2,2 0,0-1,0 0,2-2,-1 0,2-2,-1 0,2-1,-1-2,2 0,124 66,-142-70,2-1,0 1,0 0,0 1,-1 0,1 0,-1 0,0 1,0 0,-1 1,0-1,0 1,-1 1,0-1,0 1,0-1,-1 1,0 1,-1-1,0 0,0 4,-5-5,-1 0,-1 0,1 0,-1 0,0 0,-1-1,0 0,0 0,0 0,0 0,-1-1,0 0,0 0,-1-1,1 1,-1-1,0-1,0 1,0-1,-1-1,1 1,-1-1,1 0,-3-1,-5 5,-222 106,230-109,1 0,1 0,-1 0,0 0,1 1,-1 0,1 1,0-1,1 1,-1 0,1 0,0 0,0 1,1-1,-1 1,1 0,0 0,1 0,-2 6,4 5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1:43.2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18,'4'0,"7"0,7 0,4 0,3 0,3 0,1 0,1 0,-1 0,1 0,-6-5,-2-1,-4 0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1:43.6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12,'19'0,"16"0,7 0,1 0,-2 0,-3 0,-3 0,-3 0,-2 0,-6-5,-8-1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1:49.3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398 707,'19'-56,"83"-142,-87 170,-7 12,0 0,1 0,1 1,1 0,0 0,0 1,2 1,0 0,6-4,-15 15,0 0,0 0,0 1,0-1,0 1,0 0,0 0,0 1,0-1,1 1,-1 0,0 0,0 0,1 1,-1-1,0 1,0 0,0 0,0 1,0-1,0 1,0 0,0 0,-1 0,1 1,-1-1,1 1,-1 0,0-1,0 2,0-1,-1 0,1 1,-1-1,0 1,0-1,0 1,0 0,0 0,-1 0,0 0,1 4,28 129,-30-136,0 1,-1 0,1-1,-1 1,1 0,0-1,-1 1,1 0,0 0,0-1,0 1,1 0,-1 0,0-1,1 1,-1 0,1-1,-1 1,1 0,0-1,0 1,-1-1,1 1,0-1,1 1,-1-1,0 0,0 0,1 1,-1-1,0 0,1 0,-1 0,1 0,-1-1,1 1,0 0,-1-1,1 1,0-1,-1 1,1-1,0 0,0 0,-1 0,1 0,0 0,0 0,-1 0,1-1,0 1,1-1,88-106,-60 75,0 0,2 2,2 1,0 2,39-21,-73 46,0 1,0 0,1 0,-1 0,1-1,-1 2,1-1,-1 0,1 0,-1 0,1 1,0-1,0 1,-1-1,1 1,0 0,0 0,-1-1,1 1,0 1,0-1,0 0,-1 0,1 1,0-1,-1 1,1-1,0 1,-1 0,1-1,0 1,-1 0,1 0,-1 0,0 1,1-1,-1 0,0 0,0 1,0-1,0 1,0-1,0 1,0-1,0 1,0 0,-1-1,1 1,-1 0,1-1,-1 1,0 1,12 169,-10-165,0 1,0-1,0 0,1 0,0 0,1 0,-1 0,1-1,1 0,-1 0,6 6,5 19,-14-19</inkml:trace>
  <inkml:trace contextRef="#ctx0" brushRef="#br0" timeOffset="782.79">230 904,'224'-46,"-50"23,-9-4,64 8,-32-7,-67 14,38-6,-155 18</inkml:trace>
  <inkml:trace contextRef="#ctx0" brushRef="#br0" timeOffset="5136.459">455 1158,'31'-18,"-1"7,-6 0,0 2,1 0,1 2,-1 1,1 1,0 1,0 1,23 0,-48 3,0 0,0 0,1 0,-1 0,0 0,0 0,1 0,-1 0,0 0,0 0,0 1,1-1,-1 0,0 1,0-1,0 1,0-1,0 1,0 0,0-1,0 1,0 0,0 0,0 0,0 0,0 0,-1 0,1 0,0 0,-1 0,1 0,-1 0,1 0,-1 0,0 1,1-1,-1 0,0 0,0 0,0 1,0-1,0 0,0 0,0 1,0-1,0 0,-1 0,1 0,0 1,-1-1,1 0,-1 0,1 0,-1 0,0 0,0 0,1 0,-50 58,-152 130,194-183,1 0,0 1,1 0,-1 0,1 1,1-1,-1 1,1 1,1-1,-1 1,1-1,1 1,0 0,0 1,1-1,0 0,0 1,1-1,1 1,-1 0,2-1,-1 1,1-1,1 1,2 8,-1-14,0-1,0 0,0 0,1 0,-1 0,1 0,0-1,0 0,0 1,0-1,0-1,0 1,0-1,1 1,-1-1,1-1,-1 1,1-1,-1 1,1-1,-1 0,1-1,-1 1,1-1,-1 0,0 0,1 0,-1-1,0 0,0 0,0 0,3-2,18-2,115-25,-89 23,-33 1</inkml:trace>
  <inkml:trace contextRef="#ctx0" brushRef="#br0" timeOffset="5519.463">1218 1074,'-5'24,"-2"17,1 7,1 0,-3-4,-1-4,2-4,2-4,1-2,2-1,2-1,-1-1,-3-5,-2-1,0-4</inkml:trace>
  <inkml:trace contextRef="#ctx0" brushRef="#br0" timeOffset="6080.099">1132 1045,'17'-2,"58"-10,1 4,1 3,17 4,-93 1,1-1,0 1,-1 0,1 0,0 0,0 0,-1 0,1 0,0 0,-1 0,1 1,0-1,-1 0,1 1,0 0,-1-1,1 1,-1 0,1 0,-1 0,1 0,-1 0,0 0,0 0,1 1,-1-1,0 0,0 1,0-1,0 0,-1 1,1 0,0-1,-1 1,1-1,-1 1,1 0,-1-1,0 1,1 0,-1 0,0-1,0 1,0 0,-1-1,1 1,0 0,-1-1,1 1,-1 0,1-1,-1 1,-13 21,0-1,-1-1,-1 0,-1-1,-1-1,-1-1,-12 9,-7 10,34-35,0 1,0 0,1 0,0 0,-1 1,1-1,0 1,1 0,-1 0,1 0,-1 0,1 0,0 0,1 1,-1-1,1 1,0-1,0 1,0-1,1 1,0 0,-1-1,2 1,-1 0,0-1,1 1,0-1,0 1,1 0,-1-1,1 0,0 1,0-1,0 0,1 0,-1 0,1-1,0 1,0 0,2 1,96 27,-53-23,-6 4,-29-11</inkml:trace>
  <inkml:trace contextRef="#ctx0" brushRef="#br0" timeOffset="6582.174">1753 875,'13'1,"1"-1,-1 2,0 0,0 0,0 2,0-1,0 2,-1-1,8 5,-18-8,0 1,0-1,0 0,0 1,0 0,0 0,-1-1,1 1,-1 0,1 0,-1 0,0 1,1-1,-1 0,0 0,0 1,-1-1,1 0,0 1,-1-1,0 1,1-1,-1 1,0-1,0 1,-1-1,1 1,0-1,-1 1,1-1,-1 1,0-1,0 0,0 0,0 1,0-1,-1 0,1 0,-1 0,1 0,-2 1,-72 78,70-78,0 1,0 0,0 0,0 1,1-1,0 1,0 0,0 0,0 0,1 1,0-1,0 1,1 0,-1 0,1 0,0 0,1 0,-1 5,4-7,0-1,1 0,0-1,-1 1,1 0,0-1,0 0,1 0,-1 0,0 0,1 0,-1 0,1-1,0 0,-1 0,1 0,0 0,0 0,-1-1,1 0,0 0,0 0,0 0,0 0,0-1,-1 0,1 0,0 0,-1 0,1 0,0-1,-1 0,1 0,59-26,-46 19</inkml:trace>
  <inkml:trace contextRef="#ctx0" brushRef="#br0" timeOffset="7931.744">2065 57,'29'36,"-1"1,-2 2,-2 0,-1 1,-2 2,-2 0,-2 1,-1 1,-3 0,3 21,11 54,-5 0,3 71,-21-160,0 0,-3 0,0 1,-2-1,0 0,-3 0,0 0,-2 0,-1-1,-2 0,-1 0,-1-1,-9 18,6-23,0-1,-2 1,0-2,-1-1,-2 0,0-1,0-1,-23 16,-24-15,50-23</inkml:trace>
  <inkml:trace contextRef="#ctx0" brushRef="#br0" timeOffset="8852.702">286 1,'-5'1,"-1"2,0-1,1 0,-1 1,1 0,0 1,0-1,0 1,1 0,-1 0,1 0,0 1,0-1,-2 5,5-8,-17 23,1 1,2 1,1 1,0 0,2 1,2 0,0 0,-3 21,-12 60,4 2,6 0,2 20,4-7,5 1,8 36,-1-109,3 1,3-1,1 0,3-1,2 0,2-1,3-1,1-1,18 26,36 91,-65-147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2:00.3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30 124,'-12'67,"3"2,3-1,3 1,4 31,22 65,-27-104,-10-91,10-173,51-18,-40 196,1 0,1 0,1 1,1 0,1 0,1 2,2-1,0 2,12-14,-26 34,-1 0,0 0,1 0,-1 0,1 0,-1 0,1 0,-1 0,1 0,0 0,-1 0,1 1,0-1,0 0,0 0,0 1,0-1,-1 0,1 1,0-1,1 1,-1-1,0 1,0 0,0 0,0-1,0 1,0 0,0 0,0 0,1 0,-1 0,0 0,0 0,0 0,0 1,0-1,0 0,0 1,0-1,0 1,0-1,0 1,0-1,0 1,0 0,0 0,0-1,0 1,-1 0,1 0,0 0,-1 0,1 1,11 131,0-21,-15-93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2:00.7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77 1,'-10'9,"-7"9,-2 5,4 4,3-7,9-8,9-10,5-10,4-4,5 0,-6 2,-5 8,-10 4,-3 6,-2 2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2:01.5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1,'5'0,"1"9,1 9,-2 5,-7 4,-2 3,-1 0,0 0,2 0,1-1,5-4,7-8,8-6,4-5,4-3,-3-8,-5-7,-5-1</inkml:trace>
  <inkml:trace contextRef="#ctx0" brushRef="#br0" timeOffset="251.018">198 29,'-9'29,"-4"19,1 6,2-1,3-5,3-6,1-5,3-4,-1-3,2-2,-1-1,1 0,-1 1,1-1,-1-4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2:02.7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1 248,'0'775,"29"-298,-30-202,17-219,-11-49</inkml:trace>
  <inkml:trace contextRef="#ctx0" brushRef="#br0" timeOffset="398.263">452 1659,'-7'23,"1"0,2 1,0 0,1-1,1 1,2 0,0 0,3 16,-3-37,0 0,0 1,1-1,0 0,-1 1,1-1,1 0,-1 0,0 0,1 0,-1 0,1 0,0 0,0 0,0-1,0 1,1-1,-1 1,1-1,-1 0,1 0,0 0,0 0,0-1,0 1,0-1,0 0,0 0,0 0,1 0,-1 0,0-1,1 0,-1 1,1-1,-1 0,0-1,1 1,-1 0,0-1,1 0,1-1,5-2,-1-1,0 0,0-1,0 0,-1 0,0-1,0 0,0 0,-1-1,0 0,-1 0,0-1,0 1,0-2,-1 1,-1 0,2-7,-3 11,-1 0,0 0,0-1,0 1,-1-1,0 0,0 1,0-1,-1 0,1 0,-2 1,1-1,0 0,-1 1,0-1,-1 0,1 1,-1-1,0 1,-1 0,1-1,-1 1,0 0,0 1,0-1,-1 0,0 1,0 0,0 0,0 0,-1 1,-1-2,-7-1,0 1,0 1,0 0,-1 1,0 0,1 1,-1 0,0 1,0 1,0 0,1 1,-1 1,-1 0,-17 4,5 1</inkml:trace>
  <inkml:trace contextRef="#ctx0" brushRef="#br0" timeOffset="1017.04">311 107,'-26'198,"23"103,3-290,0 1,1-1,1 0,-1 0,2 0,-1-1,1 1,1-1,0 1,4 5,2-1</inkml:trace>
  <inkml:trace contextRef="#ctx0" brushRef="#br0" timeOffset="1467.97">255 50,'90'-18,"1"3,73-2,-72 24,-90-6,1-1,-1 1,0 0,0 0,0-1,0 2,0-1,0 0,0 0,0 0,0 1,0-1,-1 1,1 0,0-1,-1 1,0 0,1 0,-1 0,0 0,0 0,0 0,0 0,0 0,-1 1,1-1,-1 0,1 1,-1-1,0 0,0 0,0 1,0-1,0 0,-1 1,1-1,-1 0,-5 12,-1-1,-1 0,0 0,-1-1,0 0,-1-1,0 0,-1 0,0-1,0-1,-1 1,-1-2,0 0,0-1,0 0,-1 0,-5 0,-12 8,23-12,0 0,0 1,0 0,0 1,1-1,-1 2,1-1,0 1,1 0,0 0,0 0,-2 3,8-6,-1 0,1 0,-1 0,1 0,0 0,0 0,1 0,-1 1,1-1,-1-1,1 1,0 0,0 0,0 0,1 0,-1 0,1-1,-1 1,1-1,0 1,0-1,0 0,0 0,0 0,1 0,-1 0,1 0,-1 0,1-1,-1 1,1-1,0 0,3 1,6 7,43 30,120 105,-154-121,-3-6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9:44.7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395 198,'-3'1,"-1"0,1 1,0-1,0 1,0 0,1 0,-1 0,0 0,1 1,0-1,-1 0,1 1,0 0,0 0,0-1,1 1,-1 0,1 0,-1 1,1-1,0 0,0 0,0 3,-5 9,-1 3,1-1,1 1,1 0,0 0,2 1,0-1,1 3,-8 50,2-30,2 0,1 0,3 0,2 40,-1-78,1 1,-1-1,0 0,1 0,0 1,-1-1,1 0,1 0,-1 0,0 0,1 0,-1 0,1 0,0 0,0-1,0 1,0-1,1 1,-1-1,1 0,-1 0,1 0,0 0,0-1,0 1,0-1,0 0,0 1,0-1,0 0,0-1,1 1,-1-1,0 1,0-1,1 0,-1 0,0-1,1 1,-1-1,0 1,0-1,1 0,-1 0,0-1,0 1,17-12,0 0,-1-2,-1 0,0-1,-1-1,-1 0,0-2,-2 1,0-2,-1 0,-1-1,0 0,33-57,-3-2,-3-2,-1-9,-26 30,-32 81,5 12,3 0,0 1,2 1,2 0,1 0,1 0,2 5,1-17,0 1,2 0,1-1,1 1,1 0,1-1,0 0,2 1,1-2,0 1,7 13,17 6,-13-30</inkml:trace>
  <inkml:trace contextRef="#ctx0" brushRef="#br0" timeOffset="605.319">902 848,'32'-48,"91"-162,-123 210,0 0,1 0,-1 1,0-1,1 0,-1 0,1 0,-1 0,0 1,1-1,-1 0,1 0,-1 0,0 0,1 0,-1 0,1 0,-1 0,0 0,1 0,-1 0,1 0,-1-1,0 1,1 0,-1 0,0 0,1 0,-1-1,1 1,-1 0,0 0,0-1,1 1,-1 0,0-1,1 1,-1 0,0-1,0 1,0 0,1-1,-1 1,0 0,0-1,0 1,0-1,0 1,0 0,0-1,0 1,0-1,0 1,0-1,0 1,0 0,0-1,0 1,0-1,0 1,0 0,2 35,-3-30,0 0,0 0,0 0,1 0,0 0,0 1,0-1,0 0,1 0,0 0,0 0,1 0,-1 0,1 0,0 0,0-1,1 1,-1 0,1-1,0 0,0 0,0 0,1 0,0 0,-1-1,1 0,1 0,-1 0,0 0,1 0,-1-1,1 0,0 0,2 1,1-4,0 0,0 0,0 0,-1-1,1-1,0 1,-1-1,0 0,0-1,0 0,0 0,0 0,-1-1,0 0,0 0,0-1,0 1,-1-1,0-1,0 1,-1-1,0 1,0-1,-1-1,3-5,-5 12,0 0,0 0,0 0,-1 0,1 0,0-1,0 1,-1 0,1 0,-1-1,1 1,-1 0,0-1,0 1,1-1,-1 1,0 0,0-1,0 1,0-1,-1 1,1 0,0-1,-1 1,1-1,0 1,-1 0,0 0,1-1,-1 1,0 0,0 0,1 0,-1 0,0-1,0 1,0 1,-1-1,1 0,0 0,0 0,0 1,0-1,-1 0,1 1,0-1,-2 1,-13 5,1 3</inkml:trace>
  <inkml:trace contextRef="#ctx0" brushRef="#br0" timeOffset="854.175">1665 508,'-10'34,"-2"15,0 1</inkml:trace>
  <inkml:trace contextRef="#ctx0" brushRef="#br0" timeOffset="1103.543">1552 227</inkml:trace>
  <inkml:trace contextRef="#ctx0" brushRef="#br0" timeOffset="1419.214">1778 255,'28'-3,"-1"0,1-2,-1 0,0-2,-1-2,1 0,-2-1,1-2,-2 0,1-2,-2-1,0-1,-1 0,0-2,-2-1,0 0,3-21,-23 40,0-1,-1 1,1 0,0-1,-1 1,1 0,0-1,-1 1,1 0,-1 0,1-1,0 1,-1 0,1 0,-1 0,1-1,-1 1,1 0,-1 0,1 0,0 0,-1 0,1 0,-1 0,1 0,-1 0,1 0,-1 0,1 0,-1 1,1-1,-1 0,1 0,0 0,-1 1,1-1,-1 0,1 0,0 1,-1-1,1 0,0 1,-1-1,1 0,0 1,0-1,-1 1,1-1,0 0,0 1,0-1,-1 1,1-1,0 1,0-1,0 1,0-1,0 1,0-1,0 1,0-1,0 1,0-1,0 1,-14 25,1 1,1 0,1 1,1 0,2 1,1 0,1 0,1 0,2 1,1 0,1 0,2-1,3 21,-1-5,2 0,1 0,3-1,4 7,0 5,-12-48,0 0,-1 1,0-1,0 0,-1 1,0-1,0 0,-1 0,0 1,0-1,-1-1,0 1,0 0,-1-1,0 1,-1-1,1 0,-1-1,-1 1,1-1,-1 0,0 0,0-1,-1 1,0-2,0 1,0-1,0 0,-1 0,0-1,1 0,-1 0,0-1,-1 0,1 0,0-1,0 0,-5-1,-80-9,91 8,-1 0,1 0,-1 0,1-1,0 1,0-1,0 1,0-1,0 0,0 0,0 0,0 0,1 0,-1 0,1 0,-1-1,1 1,0 0,0-1,0 1,0-1,1 0,-1 1,1-1,-1 0,1 1,0-1,0 0,0 1,0-1,1 0,-1 1,1-2,4-8,1 0,0 1,1 0,0 0,1 0,0 1,1 0,0 1,0 0,1 0,0 1,1 0,0 1,0 0,0 0,13-3,-12 2,202-109,-191 104</inkml:trace>
  <inkml:trace contextRef="#ctx0" brushRef="#br0" timeOffset="1699.798">2427 481,'-91'113,"88"-110,1 1,-1 0,1 0,1 0,-1 1,0-1,1 0,0 1,0-1,0 0,1 1,-1-1,1 1,0-1,0 1,1-1,0 1,-1-1,1 1,1-1,-1 0,1 1,-1-1,1 0,1 0,-1 0,0 0,1-1,0 1,0 0,1-1,-1 0,1-1,-1 1,1-1,0 1,0-1,0 0,0-1,0 1,1-1,-1 0,1 0,-1 0,0-1,1 1,-1-1,1 0,-1 0,1-1,-1 1,1-1,-1 0,0 0,1-1,-1 1,0-1,0 0,3-2,3-1,-1 0,0 0,-1-1,1-1,-1 1,0-1,-1 0,1-1,-1 0,-1 0,0-1,0 0,24-78,-30 84,1 1,0-1,-1 0,0 1,0-1,0 0,0 1,0-1,0 0,-1 1,1-1,-1 0,1 1,-1-1,0 1,0-1,-1 1,1 0,0-1,-1 1,1 0,-1 0,0 0,0 0,0 0,0 0,0 0,0 1,0-1,-1 1,0-1,-15 0,3 4</inkml:trace>
  <inkml:trace contextRef="#ctx0" brushRef="#br0" timeOffset="19505.892">2850 481,'-16'-3,"16"3,-1 0,0-1,0 1,0 0,0 0,0-1,0 1,0 0,0 0,0 0,0 0,0 0,0 0,0 1,0-1,0 0,0 0,0 1,0-1,0 0,1 1,-1-1,0 1,0 0,0-1,1 1,-1-1,0 1,1 0,-1 0,0-1,1 1,-1 0,1 0,-1 0,1 0,-1-1,1 1,0 1,-22 140,20-128,10-40,33-106,-38 127,0-1,0 0,0 1,1-1,-1 1,1 0,1 0,-1 1,1-1,-1 1,1 0,0 0,1 1,-1-1,1 1,0 1,-1-1,1 1,0 0,1 0,-6 2,0 0,1 0,-1 1,0-1,0 1,0-1,0 1,0-1,1 1,-1 0,0 0,0-1,-1 1,1 0,0 0,0 0,0 0,0 0,-1 0,1 0,-1 0,1 1,-1-1,1 0,-1 0,1 0,-1 1,0-1,0 0,0 0,0 1,0-1,0 0,0 0,0 1,0-1,0 0,-1 0,1 1,0-1,-1 0,0 1,2 20,7-6,2-3</inkml:trace>
  <inkml:trace contextRef="#ctx0" brushRef="#br0" timeOffset="20558.453">3161 452,'-31'76,"-8"67,39-143,0 0,1 0,-1-1,0 1,0 0,1 0,-1 0,0 0,1 0,-1-1,0 1,0 0,1 0,-1 0,0 0,1 0,-1 0,0 0,1 0,-1 0,0 0,1 0,-1 0,0 0,1 1,-1-1,0 0,0 0,1 0,-1 0,0 0,1 1,-1-1,0 0,0 0,0 1,1-1,-1 0,0 0,0 1,0-1,1 0,-1 0,0 1,0-1,0 0,0 1,0-1,0 0,0 1,0-1,17-28,-17 27,105-154,-104 153,0 0,0 0,0 0,1 1,-1-1,1 0,0 1,-1-1,1 1,0 0,0-1,0 1,0 0,0 0,0 0,0 1,0-1,0 0,0 1,1-1,-1 1,0 0,0 0,1 0,-1 0,0 0,0 0,0 1,1-1,-1 1,0-1,0 1,0 0,0 0,0 0,0 0,0 0,0 1,0-1,-1 0,1 1,0-1,-1 1,1 0,-1-1,0 1,1 0,-1 0,0 0,0 0,0 0,-1 0,1 0,0 1,-1-1,1 0,-1 0,0 1,12 121,-12-123,0-1,0 1,1 0,-1-1,0 1,0-1,0 1,0-1,0 1,1-1,-1 0,0 1,1-1,-1 1,0-1,0 1,1-1,-1 0,1 1,-1-1,0 0,1 1,-1-1,1 0,-1 0,1 1,-1-1,1 0,-1 0,1 0,-1 0,1 0,-1 0,1 0,-1 0,1 0,-1 0,1 0,-1 0,1 0,-1 0,1 0,-1 0,1 0,-1-1,1 1,-1 0,1 0,-1-1,1 1,-1 0,0-1,1 1,-1 0,1-1,-1 1,0-1,0 1,1 0,-1-1,0 1,0-1,31-30,-27 26,23-26,-21 23,0-1,1 1,0 0,0 1,1 0,0 0,0 1,1-1,-1 2,10-5,-16 9,0 0,0 1,0-1,0 1,-1-1,1 1,0 0,0-1,0 1,0 0,0 1,0-1,0 0,0 0,0 1,0-1,0 1,-1 0,1-1,0 1,0 0,-1 0,1 0,0 0,-1 1,1-1,-1 0,0 1,1-1,-1 1,0-1,0 1,0-1,0 1,0 0,0 0,0-1,-1 2,17 82,-13-49,1-16</inkml:trace>
  <inkml:trace contextRef="#ctx0" brushRef="#br0" timeOffset="22175.786">4487 452,'-10'-1,"-1"1,0 0,0 1,0 0,1 1,-1 0,1 1,-1 0,1 1,0 0,0 0,0 1,1 0,0 1,0 0,0 1,1-1,0 2,0-1,0 1,1 0,1 1,-1 0,1 0,1 0,0 0,-3 9,7-12,1-1,-1 1,1 0,1 0,-1 0,1 0,0 0,1 0,-1-1,1 1,0-1,0 1,1-1,0 0,0 1,0-1,0-1,1 1,0-1,0 1,0-1,1 0,-1 0,1-1,0 1,0-1,0 0,0-1,1 1,-1-1,1 0,0 0,-1-1,1 0,0 0,0 0,0-1,0 1,-1-1,1-1,0 1,0-1,0 0,0-1,-1 1,1-1,0 0,-1 0,0-1,1 0,-1 0,4-3,97-131,12-97,-109 210,-1-1,-2 1,0-1,-2-1,-1 1,-1-1,-1 1,-1-1,-2-15,2 38,0-1,0 1,1 0,-2 0,1 0,0-1,-1 1,1 0,-1 0,0 0,0 0,0 0,-1 0,1 0,-1 1,1-1,-1 0,0 1,0-1,0 1,-1-1,1 1,0 0,-1 0,1 0,-1 1,0-1,0 1,0-1,1 1,-1 0,0 0,-1 0,1 0,0 1,0-1,0 1,0 0,-1 0,1 0,0 0,0 0,0 1,0 0,0-1,0 1,-1 0,2 1,-3 0,-7 6,0 2,0-1,1 2,1-1,0 1,0 1,1 0,0 0,1 1,1 0,0 1,1-1,0 1,1 0,0 1,2-1,0 1,-1 4,4-10,-1 1,1-1,1 1,-1-1,2 1,-1-1,1 0,1 1,0-1,0 0,1-1,0 1,0 0,1-1,0 0,0 0,1-1,0 1,6 4,9 8,0 0,1-2,0-1,2-1,0 0,2-2,4 2,0-2,2-1,-1-2,2-1,9 1,-1-14,-30-6</inkml:trace>
  <inkml:trace contextRef="#ctx0" brushRef="#br0" timeOffset="22437.305">5136 395,'-5'34,"4"15,1 5,1-7</inkml:trace>
  <inkml:trace contextRef="#ctx0" brushRef="#br0" timeOffset="22691.037">5136 141,'-5'5,"-1"7,0 0</inkml:trace>
  <inkml:trace contextRef="#ctx0" brushRef="#br0" timeOffset="23073.896">5559 282,'-119'67,"117"-67,1 1,-1 0,1 0,-1 0,1 0,0 0,0 0,0 1,0-1,0 0,0 1,0-1,0 0,0 1,0-1,1 1,-1-1,1 1,-1 0,1-1,0 1,-1 0,1-1,0 1,0 0,0-1,0 1,0 0,1-1,-1 1,1-1,-1 1,1 0,-1-1,1 1,0-1,0 1,-1-1,1 0,0 1,0-1,1 0,-1 0,0 0,0 1,1-1,-1 0,0-1,1 1,-1 0,1 0,30 20,-27-20,0 1,-1-1,1 1,-1 0,0 0,0 1,1 0,-1-1,-1 1,1 0,0 1,-1-1,0 1,0-1,0 1,0 0,0 0,-1 0,0 1,0-1,0 1,0-1,-1 1,0-1,0 1,0 0,0 0,-1 0,1-1,-2 1,1 0,0 0,-1 0,0-1,0 1,-1 2,-1-2,-1 0,1 0,-1 0,-1 0,1-1,-1 1,0-1,1 0,-2-1,1 1,0-1,-1 0,0-1,1 1,-1-1,0 0,0 0,0-1,-1 0,1 0,0-1,0 1,-1-1,1-1,0 1,-1-1,-2-1,-21-25,22 9</inkml:trace>
  <inkml:trace contextRef="#ctx0" brushRef="#br0" timeOffset="23506.863">5926 1,'-4'6,"1"1,-1 1,1-1,0 0,1 1,-1-1,2 1,-1 0,1 0,0 0,1-1,-1 1,2 0,-1 0,1 0,0 0,1 1,2 13,2 11,0-1,-2 1,-2-1,-1 1,-1 0,-2 0,-6 31,-27 48,46-132,-1 7</inkml:trace>
  <inkml:trace contextRef="#ctx0" brushRef="#br0" timeOffset="23955.904">6237 57,'-210'250,"207"-247,0-1,0 1,0-1,1 1,-1 0,1 0,0 0,0 1,0-1,0 0,1 1,-1 0,1-1,0 1,0-1,0 1,0 0,1 0,0 0,-1-1,2 1,-1 0,0 0,1 0,-1-1,1 1,0 0,0 0,1-1,-1 1,1-1,0 1,0-1,0 0,0 0,0 0,1 0,-1 0,3 1,161 86,-163-85,0 0,0 0,0-1,-1 2,1-1,-1 0,-1 0,1 1,-1-1,0 1,0-1,-1 1,1-1,-1 1,0 1,0 17</inkml:trace>
  <inkml:trace contextRef="#ctx0" brushRef="#br0" timeOffset="26212.226">0 1215,'191'-19,"163"8,-164-15,83 13,-164 1,1 5,0 4,28 6,16-1,-104-2,158 12,-142-3,0-3,0-2,54-5,-54 0,172-27,359 27,753 1,-1119-28,-62 17,85-18,-198 21,-1 2,1 3,48 3,-65 1,159-29,28-1,-85 18,-76 1,1 3,0 2,0 4,31 5,22-2,78-2,-173 0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5:56.546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  <inkml:brush xml:id="br1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7344 2936,'-167'228,"-10"13,165-224</inkml:trace>
  <inkml:trace contextRef="#ctx0" brushRef="#br0" timeOffset="300.108">7005 2907,'170'342,"-91"-208,-61-116,-2-6</inkml:trace>
  <inkml:trace contextRef="#ctx0" brushRef="#br0" timeOffset="556.323">7795 2540,'-24'34,"-7"16,0-1</inkml:trace>
  <inkml:trace contextRef="#ctx0" brushRef="#br1" timeOffset="-8899.46">1502 1468,'-14'-6,"6"0,-1 1,0 0,0 0,-1 1,1 0,-1 1,0 0,0 1,0 0,0 0,0 1,-1 1,1-1,0 2,-1-1,1 2,0-1,-10 4,-40 20,0 3,2 3,1 2,2 3,1 2,-28 27,-74 50,16-5,93-67,2 3,2 1,3 2,1 3,2 4,2 2,3 2,2 0,4 2,-2 11,18-47,-54 144,51-119,0-3,1 0,3 1,2 0,0 46,-9 85,9-141,2 1,2 0,2 0,1 0,3 6,-1 36,15 144,4-142,3-2,3 0,5-2,38 71,22 48,-55-129,-22-40,1 0,1-1,2-1,0-1,21 21,212 226,-75-138,11-41,-9-11,20-24,55-2,-85-23,-127-26,199 22,-22-5,-14-42,20-14,56-46,-253 67,200-78,59-69,-34 14,-144 49,109-124,-134 104,-68 91,-1 0,0-1,-2-1,0 0,7-22,-11 26,94-193,-37 58,-35 18,-14-72,9 66,-25-308,-1 412,2 22,-1 1,-1 0,-1-1,-1 1,0 0,-1 0,0 0,-1 0,-1 0,-5-10,-77-199,77 206,-5-11,-2 0,-1 1,-2 0,0 2,-14-13,-38-59,-61-77,80 115,-3 1,-3 3,-49-36,35 30,-66-43,-75-11,59 52,75 38,-169-47,125 46,6 5,-23-5,-11 0,-18 10,28-8,-225 26,223 26,124-22,0 1,0 1,1 1,0 1,0 0,1 1,0 2,0-1,0 3,-25 13,42-25,-1 0,1 0,0 0,0 0,-1 0,1 0,0 1,0-1,0 1,1-1,-1 1,0-1,0 1,1-1,-1 1,1-1,-1 1,1 0,0-1,0 1,0 0,0-1,0 1,0 0,0 0,0-1,1 1,-1-1,1 1,-1 0,1-1,-1 1,1-1,0 1,0-1,0 1,0-1,0 0,0 1,0-1,1 0,-1 0,0 0,1 0,-1 0,0 0,1 0,-1-1,1 1,0 0,-1-1,18 12</inkml:trace>
  <inkml:trace contextRef="#ctx0" brushRef="#br0" timeOffset="-5283.904">2038 311,'11'138,"-1"-71,-3 0,-3 0,-2 0,-6 32,2 18,3 185,23-150,9 16,-5 29,-29 368,29-368,-27 57,23-157,-19-87,-1 2,0-1,-1 0,-1 1,0-1,0 1,-1 0,-1-1,0 1,0 0,-2 7,-3-3,2 1,-1 0,2 0,0-1,1 1,1 0,1 0,0 0,1 0,4 13,1 1,-1 1,-2 0,-1 0,-1 1,-2-1,-1 1,-2 3,3-36</inkml:trace>
  <inkml:trace contextRef="#ctx0" brushRef="#br0" timeOffset="-2611.487">2291 3387,'57'-17,"142"-6,56 5,-75-7,177-6,-54 31,-98-27,-26 16,-103 1,0 4,0 3,22 4,-40 0,112-29,27 17,-142 3,0 2,1 3,-1 2,23 4,131-6,-40-24,311 26,-226 2,-226 4,-4 1</inkml:trace>
  <inkml:trace contextRef="#ctx0" brushRef="#br0" timeOffset="1867.349">1079 254,'-4'2,"1"0,-1-1,1 1,0 1,0-1,0 0,0 1,1-1,-1 1,0 0,1 0,0 0,0 0,0 0,0 1,0-1,1 1,0-1,-1 1,1-1,0 1,1 0,-1-1,1 1,-1 0,1 1,-3 18,0 0,1-1,2 1,0 0,1 0,1 0,4 14,-6-35,0 0,0 0,0 0,1 0,-1 0,0 0,1 0,-1 0,1 0,0 0,0 0,0 0,0-1,0 1,0 0,0-1,0 1,1-1,-1 1,1-1,-1 1,1-1,-1 0,1 0,0 0,0 0,-1 0,1 0,0-1,0 1,0 0,0-1,0 0,0 1,0-1,0 0,0 0,0 0,0 0,0 0,0-1,0 1,0-1,0 1,0-1,0 0,0 1,-1-1,1 0,0 0,0-1,-1 1,1 0,-1 0,1-1,-1 1,0-1,1 0,109-194,-68 138,-41 58,-1 0,0 0,1 0,-1 1,1-1,-1 0,0 1,0-1,1 1,-1-1,0 1,0 0,0-1,1 1,-1 0,0 0,0 0,0 0,0 0,-1 0,1 0,0 0,0 0,-1 1,1-1,0 0,-1 0,1 1,-1-1,0 0,1 1,-1-1,0 0,0 1,0-1,0 1,20 218,-11-166,-3 1,-2 0,-2 1,-3-1,-3 9,-25 32,28-93,-1 0,1-1,0 1,-1-1,0 1,0-1,1 1,-1-1,-1 0,1 0,0 0,0 0,-1-1,1 1,-1 0,0-1,1 0,-1 0,0 0,0 0,0 0,0 0,0-1,0 1,0-1,0 0,0 0,0 0,0 0,0-1,0 1,-2-3,1 1,0-1,0 1,0-1,0 0,1-1,-1 1,1-1,0 0,0 1,0-1,0 0,1-1,0 1,-1 0,2-1,-1 0,0 1,1-1,0 0,0 1,1-1,-1 0,1-5,-3-15</inkml:trace>
  <inkml:trace contextRef="#ctx0" brushRef="#br0" timeOffset="2202.913">1586 1,'-4'9,"-8"9,0 5,-4 0,2-1,2 2,-1-3,1-1,8-4,5-4</inkml:trace>
  <inkml:trace contextRef="#ctx0" brushRef="#br1" timeOffset="8526.474">3224 1920,'-3'19,"0"1,-1-1,-1 1,0-1,-2-1,0 1,-1-1,-1 0,-1-1,-3 4,-17 36,7-11,23-40</inkml:trace>
  <inkml:trace contextRef="#ctx0" brushRef="#br1" timeOffset="10786.035">3308 1920,'-1'7,"0"0,1 0,0 1,0-1,1 0,0 1,0-1,1 0,-1 0,2 0,-1 0,1 0,0-1,0 1,1-1,0 0,0 0,0 0,1 0,0-1,0 0,1 0,5 4,-3-4,-2-2,0 1,0-1,-1 1,1 0,-1 0,0 1,0 0,-1 0,1 0,-1 0,0 0,0 1,-1 0,3 4,-7-5,0-1,0 1,0-1,0 1,-1-1,1 0,-1 0,0 0,0 0,-1 0,1 0,-1-1,0 1,0-1,0 0,0 1,-1-2,1 1,-1 0,0-1,-2 2,-7 7,-89 86,98-96,0 0,-1-1,1 1,0-1,0 0,0 0,0-1,0 1,0-1,0 0,0 0,0 0,0-1,0 1,0-1,1 0,-1 0,0-1,1 1,0 0,0-1,0 0,0 0,-1-1,-11-7,-47-30,46 27</inkml:trace>
  <inkml:trace contextRef="#ctx0" brushRef="#br1" timeOffset="12021.55">3562 1976,'165'-55,"-2"-8,17-16,11-13,3 7,148-40,-312 115,60-8,-89 18,0 1,1-1,-1 1,0-1,0 1,0-1,1 1,-1 0,0 0,0-1,0 1,0 0,0 0,-1 0,1 0,0 0,0 0,-1 1,1-1,0 0,-1 0,1 0,-1 1,0-1,1 0,-1 1,0-1,0 0,0 0,0 1,0-1,0 0,0 1,0-1,0 0,-1 1,1-1,0 0,-1 1,-19 52,19-51,-95 165,94-165,0-1,1 1,-1 0,1 0,0 0,-1 1,2-1,-1 0,0 0,1 0,-1 1,1-1,0 0,0 1,0-1,0 0,1 1,0-1,-1 0,1 0,0 0,0 1,1-1,-1 0,1 0,0-1,-1 1,1 0,0-1,1 1,-1-1,0 1,1-1,-1 0,1 0,0 0,0 0,-1-1,1 1,0-1,1 0,-1 0,0 0,0 0,0 0,1-1,-1 1,0-1,1 0,-1 0,142-27,-72 8,156 7,-193 12,-12 0</inkml:trace>
  <inkml:trace contextRef="#ctx0" brushRef="#br1" timeOffset="15494.471">5650 1384,'1'285,"23"-156,-20-195,-2 33,2 0,1 1,1 0,2 0,1 0,2 1,1 1,1 0,2 0,5-6,0-7,-17 33,1 0,0 1,0 0,1 0,0 0,1 1,0 0,0 0,1 0,0 1,2-2,-8 8,-1 1,1-1,0 1,-1-1,1 1,0 0,-1-1,1 1,0 0,-1 0,1-1,0 1,0 0,-1 0,1 0,0 0,0 0,0 0,-1 0,1 0,0 0,0 1,-1-1,1 0,0 0,-1 1,1-1,0 0,-1 1,1-1,0 1,-1-1,1 1,-1-1,1 1,-1-1,1 1,-1-1,1 1,-1 0,1-1,-1 1,0 0,1-1,-1 1,0 0,0 0,0-1,0 1,1 0,-1 0,0 0,6 43,-6-43,17 117,-12-93</inkml:trace>
  <inkml:trace contextRef="#ctx0" brushRef="#br1" timeOffset="15810.012">6300 820,'-5'9,"-1"13,-5 3,-1 2,3 1,-3-5,1 0,2 0,3-4</inkml:trace>
  <inkml:trace contextRef="#ctx0" brushRef="#br1" timeOffset="17474.298">6525 1384,'-11'2,"0"0,0 1,0 0,0 1,1 1,-1-1,1 1,0 1,1 0,-1 1,1-1,0 2,1-1,0 1,0 0,1 1,0 0,0 0,1 1,0 0,1 0,0 0,1 0,0 1,0 0,1 2,1-10,1 0,-1 0,1 0,0 0,0 1,1-1,-1 0,1 0,-1 1,1-1,0 0,0 0,1 1,-1-1,1 0,-1 0,1 1,0-1,0 0,1 0,-1 0,1 0,-1 0,1-1,0 1,0 0,0-1,0 1,0-1,1 0,-1 0,1 0,0 0,-1 0,1 0,0-1,0 0,0 1,0-1,0 0,1 0,-1-1,0 1,0-1,1 1,1-1,10-5,0 0,-1-2,0 1,-1-2,1 0,-1 0,-1-1,0-1,0 0,-1 0,0-2,-1 1,0-1,0-1,3-7,-1 5,3-3,0-1,-1 0,-1-2,-1 1,-1-1,0-1,-2 0,-1-1,0 1,-2-2,0 1,-2-1,-1 1,0-15,-2 28,0 0,-1-1,-1 1,0 0,0-1,-1 1,0 0,0 0,-2 0,1 0,-1 1,0-1,-1 1,0 0,-1 1,0-1,0 1,0 0,-1 0,-1 1,0-1,5 6,0 1,0-1,0 1,0 0,0 0,0 0,0 0,0 1,0-1,0 1,-1 0,1-1,0 2,0-1,0 0,-1 1,1-1,0 1,0 0,0 0,0 0,0 0,0 1,0-1,1 1,-1 0,1 0,-1 0,1 0,-1 0,1 0,0 1,-2 2,-57 93,59-90,0 0,1 0,-1 0,1 0,1 0,0 0,0 0,1 0,-1 0,2 0,-1 0,1 0,1 0,-1-1,1 1,0-1,1 0,0 0,0 0,1 0,3 4,122 124,-22-38,-91-78,-2-3</inkml:trace>
  <inkml:trace contextRef="#ctx0" brushRef="#br1" timeOffset="20025.117">6977 1299,'5'7,"-1"0,-1 1,1-1,-2 1,1 0,-1 0,0 0,0 1,-1-1,0 0,-1 1,1-1,-2 0,0 4,2 3,-1 26,0-30,0-29,-2-11,3-1,0 1,2 0,1 0,1 0,9-26,28-75,-42 129,0 0,1 0,-1 0,1 0,-1 0,1 0,-1 0,1-1,0 2,-1-1,1 0,0 0,0 0,0 0,-1 0,1 0,0 1,0-1,0 1,0-1,1 0,-1 1,0 0,0-1,0 1,0 0,0-1,1 1,-1 0,0 0,0 0,0 0,1 0,-1 0,0 0,0 1,0-1,0 0,1 1,-1-1,0 1,0-1,0 1,0-1,0 1,0 0,0-1,0 1,0 0,34 52,-26-25,-2-2</inkml:trace>
  <inkml:trace contextRef="#ctx0" brushRef="#br1" timeOffset="20408.108">7513 650,'-10'24,"-3"13,1 4,-2 1,0-7</inkml:trace>
  <inkml:trace contextRef="#ctx0" brushRef="#br1" timeOffset="21276.231">7710 1045,'-3'-1,"0"1,0 0,0 0,0 0,-1 0,1 0,0 1,0 0,0-1,0 1,0 0,0 0,1 1,-1-1,0 0,0 1,1 0,-1 0,1 0,-1 0,1 0,0 0,0 1,0-1,0 0,1 1,-2 2,-4 1,1 1,0 0,1 0,-1 0,1 1,1-1,0 1,0 0,0 1,1-1,0 1,1-1,0 1,0 0,1 0,0 0,0 0,1 0,0 0,1 0,1 3,-2-10,1-1,0 1,0 0,0-1,0 1,0 0,1-1,-1 0,0 1,1-1,-1 0,1 0,-1 1,1-1,-1 0,1-1,0 1,0 0,-1 0,1-1,0 1,0-1,0 0,0 1,0-1,0 0,0 0,-1 0,1 0,0-1,0 1,0 0,0-1,0 1,0-1,-1 0,1 0,0 1,1-2,67-39,-50 26,0-1,-1-2,-1 1,0-2,-2-1,0 0,-1-1,-1 0,-2-1,0-1,4-11,-7 14,7-13,-1-1,-3 0,0 0,-3-1,4-25,-1-2,2-58,-14 118,0 0,-1-1,1 1,0 0,-1-1,1 1,-1 0,0-1,0 1,0 0,0 0,0 0,0 0,-1 0,1 0,-1 0,1 0,-1 0,0 1,0-1,0 1,1-1,-1 1,-1 0,1 0,0 0,0 0,0 0,-1 0,1 0,0 1,-1-1,1 1,0 0,-1 0,1 0,-1 0,1 0,0 0,-1 1,-1 0,-3 1,0 0,-1 0,1 1,0 0,0 1,1-1,-1 1,1 1,0-1,0 1,0 0,-4 6,3-2,0 0,0 1,1 0,0 0,1 0,0 1,0 0,1 0,1 0,0 0,1 1,0-1,0 1,1 0,1-1,0 1,1 0,0-1,0 1,2-1,-1 1,1-1,1 0,0 0,1 0,0 0,4 5,14 19,2 0,2-2,1-1,1-1,2-1,1-2,11 7,-24-22</inkml:trace>
  <inkml:trace contextRef="#ctx0" brushRef="#br1" timeOffset="21724.786">8444 621,'-20'26,"1"1,1 1,1 0,1 1,2 1,1 1,-6 23,17-48,1 1,0 0,0-1,0 1,1 0,0 0,0 0,1-1,0 1,0 0,1-1,-1 1,1-1,1 1,-1-1,1 0,0 0,1 0,-1 0,1-1,0 1,1-1,-1 0,1 0,0-1,0 0,1 1,-1-2,1 1,0-1,0 1,0-2,0 1,1-1,-1 0,1 0,-1 0,1-1,0 0,-1-1,1 1,0-2,4 1,6-8,0 0,-1-1,-1-1,1 0,-1-2,-1 1,0-2,-1 0,0 0,-1-1,-1-1,0 0,-1 0,-1-1,0 0,-1-1,-1 0,1-4,2-2,-2-1,0 0,-2 0,0 0,-2-1,0 1,-2-1,-1 0,-1-12,0 33,0 1,0-1,-1 1,1-1,-1 1,0 0,0-1,0 1,0 0,0 0,-1 0,1 0,-1 0,0 0,0 0,0 0,0 1,-1-1,1 1,-1 0,1 0,-1-1,0 2,0-1,0 0,0 1,0-1,0 1,0 0,-1 0,1 0,0 0,-1 1,1-1,0 1,-1 0,1 0,-1 0,1 0,0 1,-1 0,1-1,0 1,-1 0,1 0,0 1,-83 41,61-28</inkml:trace>
  <inkml:trace contextRef="#ctx0" brushRef="#br1" timeOffset="22047.029">8387 848,'25'-15,"11"-4,6 1,0 3,-2 5,-4 3,-2 4,-8 6,-2 4,-2-1,1-5,1-3,-4-1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8:53.2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30,'38'-5,"23"-1,5 0,-3 1,-8 1,-8 2,-8 1,-6 1,-3 0,-2 0,-1 0,0 0,-5 5,-2 2,-3-1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6:44.5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1 285,'1'1,"0"1,0-1,1 0,-1 0,1 0,-1 0,1 0,-1-1,1 1,-1 0,1-1,0 1,-1-1,1 1,0-1,0 0,-1 0,1 1,0-1,0-1,-1 1,1 0,0 0,0-1,-1 1,1-1,0 1,-1-1,1 0,-1 0,1 1,0-2,4 1,22-9,0 0,0-2,-1-2,-1 0,0-2,-1 0,0-2,-2-1,20-20,-15 16,97-69,-124 91,1 0,-1 0,1 1,-1-1,0 0,1 1,-1 0,1-1,-1 1,1 0,-1 0,1-1,0 1,-1 1,1-1,-1 0,1 0,-1 0,1 1,-1-1,1 1,-1-1,0 1,1 0,-1-1,0 1,1 0,-1 0,0 0,0 0,0 0,0 0,0 0,0 1,0-1,0 0,0 1,0-1,-1 0,1 1,0-1,-1 2,19 69,-18-61,73 193,-46-148,-34-65,-10 4,0 0,0 1,0 1,0 0,-1 1,1 1,-1 0,1 1,-14 3,-5-3,-276 2,287-2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7:01.437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451 85,'-3'-6,"0"1,1 0,-2 0,1 0,-1 0,1 0,-1 1,0-1,-1 1,1 0,-1 1,0-1,0 1,0 0,0 0,-1 0,1 1,-1 0,0 0,1 0,-1 1,0 0,0 0,0 0,0 1,0 0,0 0,-2 1,-7 0,-1 1,1 0,0 1,0 1,0 0,0 1,1 1,0 0,0 1,1 0,-1 1,1 1,1 0,-8 8,12-8,2 0,-1 0,1 1,1 0,-1 0,2 0,-1 1,2-1,-1 1,2 0,-3 11,-8 25,9-33,1 0,0 0,1 0,0 1,1-1,1 0,0 1,1-1,1 0,0 1,1-1,0 0,1-1,1 1,5 10,-7-14,1-1,0 0,0-1,1 1,0-1,0 0,1 0,0 0,0-1,1 0,0 0,0-1,7 5,-6-5,0 0,0-1,0 0,1 0,0-1,-1 0,2-1,-1 0,0 0,1-1,-1 0,1 0,-1-1,1-1,0 0,0 0,-1-1,1 0,4-1,6-3,0-2,0 0,-1-1,0-1,0-1,-1 0,0-2,3-3,-18 12,0 1,-1-1,0 1,1-1,-1 0,0 0,0 0,0 0,-1-1,1 1,-1 0,0-1,0 1,0-1,0 1,0-1,-1 0,0 1,0-1,0 1,0-1,0 0,-1 1,1-1,-1 1,0-1,0 1,-1-1,1 1,-1 0,1-1,-1 1,0 0,0 0,-1 0,1 1,-1-2,-4-4,0-1,-1 1,0 0,-1 1,1 0,-1 0,-1 1,1 0,-1 1,0 0,-10-3,-52-5,425 15,-354-2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7:41.447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1170,'14'-35,"194"-199,-40 42,-37 59,64-88,-84 98,-22-3,-31 28,-58 97,0 1,-1-1,1 1,-1-1,1 1,0-1,-1 1,1-1,-1 1,1 0,-1-1,1 1,-1 0,0-1,1 1,-1 0,1 0,-1 0,0-1,1 1,-1 0,1 0,-1 0,0 0,1 0,-1 0,0 0,1 0,-1 0,1 1,-1-1,0 0,1 0,-1 1,1-1,-1 0,1 0,-1 1,1-1,-1 1,1-1,-1 0,1 1,-1-1,1 1,0-1,-1 1,1 0,0-1,-1 1,1-1,0 1,0 0,-5 2,-76 32,72-33,0-1,0 0,0-1,0 0,0 0,0-1,0 0,0-1,0 0,1 0,-1-1,-3-1,-13-3,25 6,-1 1,1-1,-1 1,1 0,-1-1,0 1,1 0,-1 0,0-1,1 1,-1 0,0 0,1 0,-1 0,0 0,1 0,-1 0,0 0,1 0,-1 0,0 0,1 0,-1 1,0-1,1 0,-1 0,0 1,1-1,-1 0,1 1,-1-1,0 1,1-1,-1 1,1-1,-1 1,1-1,0 1,-1-1,1 1,0 0,-1-1,1 1,0 0,0-1,-1 1,1 0,0-1,0 1,0 0,0-1,0 1,0 0,0-1,0 1,0 0,0-1,1 1,-1 0,0-1,0 1,1 0,-1-1,0 1,1 0,23 46,-21-43,112 162,-52-11,-40-202,-17 5,-1-1,-2 1,-2-1,-4-33,1-6,2 70</inkml:trace>
  <inkml:trace contextRef="#ctx0" brushRef="#br0" timeOffset="838.873">1214 407,'-21'107,"18"-78,1 1,1 0,2-1,1 1,1-1,7 28,-2-12,-4-111,-4 43,1-1,1 1,1 0,1 0,1 1,1-1,1 1,1 0,1 0,0 1,2 1,1-1,-3 5,23-32,-31 47,-1 0,1 1,0-1,0 0,0 1,0-1,0 1,0 0,0-1,0 1,0 0,0-1,0 1,0 0,0 0,0 0,0 0,0 0,0 0,0 0,0 0,0 0,0 1,0-1,0 0,0 1,0-1,0 1,0-1,0 1,0-1,0 1,-1 0,1-1,0 1,0 0,-1 0,1-1,0 1,-1 0,1 0,-1 0,1 0,-1 0,0 0,1 0,-1 0,0 0,44 118,-42-99</inkml:trace>
  <inkml:trace contextRef="#ctx0" brushRef="#br0" timeOffset="1198.74">1751 153,'-5'10,"-6"7,-6 7,-1 3,-1-3,2 0,-1-5,3 0,4-4</inkml:trace>
  <inkml:trace contextRef="#ctx0" brushRef="#br0" timeOffset="2147.805">1187 238,'54'-27,"-43"22,0 0,0 1,1 0,0 1,-1 1,1 0,0 0,1 1,-1 0,0 1,4 1,56-4,-71 3,-1 0,1-1,-1 1,1 0,-1 0,1 0,-1 0,1-1,-1 1,1 0,-1-1,1 1,-1 0,0-1,1 1,-1 0,0-1,1 1,-1-1,0 1,1-1,-1 1,0-1,0 1,1-1,-1 1,0-1,0 1,0-1,0 1,0-1,0 1,0-1,0 1,0-1,0 1,0-1,0 0,0 1,0-1,0 1,-1-1,1 1,0-1,0 1,-1-1,1 1,0 0,-1-1,1 1,0-1,-1 1,1 0,-1-1,1 1,0 0,-1-1,1 1,-1 0,0-1,-31-30,28 27,-28-30,17 17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7:58.8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64,'-21'80,"14"264,-18-239,22-95</inkml:trace>
  <inkml:trace contextRef="#ctx0" brushRef="#br0" timeOffset="483.474">1 64,'46'-27,"-24"19,1 1,0 1,0 1,1 1,-1 1,1 1,0 1,-1 1,1 1,8 2,36-1,231-2,-299 0,1-1,-1 1,1 0,0-1,-1 1,1 0,0-1,-1 1,1 0,0 0,0 0,-1 0,1 0,0 0,0 0,-1 0,1 0,0 0,0 0,-1 0,1 0,0 1,-1-1,1 0,0 0,-1 1,1-1,0 1,-1-1,1 0,-1 1,1-1,-1 1,1 0,-1-1,1 1,-1-1,1 1,-1 0,0-1,1 1,-1 0,0-1,0 1,1 0,-1 0,0-1,0 1,0 0,0-1,0 1,0 0,0 0,0-1,0 1,-1 0,1 0,0-1,0 1,-1 0,1-1,-1 2,-5 9</inkml:trace>
  <inkml:trace contextRef="#ctx0" brushRef="#br0" timeOffset="949.246">1 600,'7'4,"0"0,0 0,1-1,-1 0,1 0,0-1,0 0,0 0,0-1,0 0,0-1,0 1,1-2,4 0,3 2,214-19,-5 6,-202 8,-5-2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00.5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28,'140'-16,"2"6,114 8,-173 2,-58 0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01.1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1,'5'0,"11"0,8 0,4 0,2 0,2 0,-1 0,-1 0,0 0,-1 0,0 0,0 0,-1 0,-4 0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01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1,'9'5,"14"1,6 1,4-7,1-3,0-1,-2 0,-1 1,-1 1,-1 0,-5 2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05.2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287 678,'2'-16,"1"0,1 0,0 0,1 1,0-1,2 1,0 0,0 1,1 0,1 0,0 1,10-10,-1-3,27-35,3 3,2 1,19-13,-68 69,1-1,-1 1,0 0,0 0,1 0,-1 0,0 0,1 0,-1 0,1 1,-1-1,1 0,0 1,-1-1,1 1,0 0,-1-1,1 1,0 0,-1 0,1 0,0 0,-1 0,1 1,0-1,-1 1,1-1,0 1,-1-1,1 1,-1 0,1-1,-1 1,1 0,-1 0,0 0,0 1,1-1,-1 0,0 0,0 1,0-1,0 0,0 1,0-1,-1 1,1-1,0 1,-1 0,1-1,-1 1,0 0,1-1,-1 1,10 36,-9-28,1 0,1-1,0 1,0 0,1-1,0 0,1 0,0 0,0 0,1-1,1 2,-3-8,0-1,0 1,0-1,0 0,0-1,1 1,-1-1,0 1,0-1,0-1,1 1,-1 0,0-1,0 0,0 0,0 0,0-1,0 1,0-1,0 0,0 0,-1-1,1 1,-1 0,0-1,0 0,0 0,0 0,0 0,0-1,-1 1,0-1,2-2,3-1,85-97,-74 80,2 0,1 1,1 1,1 1,0 2,7-4,-30 22,1 0,0 1,0-1,0 0,0 1,0-1,0 0,0 1,0-1,0 1,0-1,0 1,0 0,0-1,0 1,1 0,-1 0,0 0,0 0,0 0,0 0,0 0,1 0,-1 1,0-1,0 0,0 1,0-1,0 0,0 1,0 0,0-1,0 1,0-1,0 1,0 0,0 0,0 0,-1 0,1-1,0 1,-1 0,1 0,-1 0,1 0,-1 0,1 1,-1-1,1 0,-1 0,0 0,0 0,0 0,0 1,4 72,-4-64,-4 280,-1-239,-1-33</inkml:trace>
  <inkml:trace contextRef="#ctx0" brushRef="#br0" timeOffset="314.113">287 678,'39'14,"1"-2,1-1,-1-3,1-1,1-2,-1-1,1-3,28-3,384-60,-402 67,-34 2</inkml:trace>
  <inkml:trace contextRef="#ctx0" brushRef="#br0" timeOffset="1031.915">851 848,'-72'80,"4"2,3 4,4 3,2 4,19-24,65-115,1 1,2 0,2 2,2 2,2 1,2 1,1 2,1 1,38-25,-71 57,-1-1,1 0,1 0,-1 1,1 0,-1 0,1 0,0 0,1 1,-1 0,1 0,-1 1,1 0,0 0,0 0,0 1,4 0,-7 3,0 1,0-1,-1 1,1 0,-1 1,0-1,1 1,-1-1,-1 1,1 0,-1 0,1 0,-1 0,0 1,-1-1,1 1,-1-1,0 1,0-1,0 3,18 204,-18-209,1 0,-1 0,0 0,0 0,0 0,0 0,0 1,0-1,0 0,-1 1,1-1,-1 0,0 1,1-1,-1 0,0 1,-1-1,1 1,0-1,-1 0,1 1,-1-1,0 0,0 1,1-1,-2 0,1 0,0 0,0 0,-1 0,1 0,-1 0,1-1,-1 1,0 0,0-1,0 1,0-1,0 0,0 0,0 0,0 0,-1 0,1 0,0 0,0-1,-1 1,1-1,-2 1,-14-5,-1 0,1-1,1 0,-1-2,1 0,0-1,-13-8,2 1,-65-34,77 41</inkml:trace>
  <inkml:trace contextRef="#ctx0" brushRef="#br0" timeOffset="1567.59">1388 85,'63'167,"-49"-135,-1 1,-1 0,-2 1,-1 0,-1 0,-2 1,-2 0,-1 16,1-21,-2-1,-1 1,-1-1,-2 1,-1-1,-1 0,-2 0,-1 0,-1 0,-1-1,-2-1,0 0,-2 0,-1-1,-1-1,-12 14,6-15,-1-2,-1 0,-1-2,0 0,-2-2,-22 13,-66 15,90-42</inkml:trace>
  <inkml:trace contextRef="#ctx0" brushRef="#br0" timeOffset="2087.822">174 1,'-14'17,"0"1,2 1,0 0,1 1,0 0,2 1,-5 16,4-13,-6 26,2 0,2 1,3 1,2 0,2 0,2 0,4 44,-2-37,2 0,3 0,2 0,3 0,2-1,3-1,7 16,-17-59,1 0,1 0,0 0,1-1,0 0,1 0,1-1,0 0,0 0,1-1,1-1,0 1,0-2,1 1,0-2,1 0,10 6,25-9,-25-9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08.6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343 383,'-4'-12,"-2"0,0 0,0 1,-1 0,0 0,-1 0,-1 1,1 0,-2 1,1 0,-1 0,0 1,-1 0,0 1,-5-2,10 8,1 0,0 0,0 1,0 0,0 0,-1 0,1 1,0 0,0 0,0 0,0 1,0-1,0 1,0 0,1 1,-1-1,1 1,-1 0,1 0,0 0,0 1,0-1,1 1,-1 0,1 0,0 0,0 0,0 1,1 0,0-1,0 1,0 0,0 0,1 0,-1 0,1 0,1 0,-1 0,1 0,0 1,0-1,0 1,1 26,1 0,1 0,2 0,2-1,0 0,2 0,1-1,2 0,3 5,0 2,25 68,-2-11,-3 2,-6 0,-3 2,1 32,-18-75,-3-29,-2 1,0-1,-2 0,-1 1,0 0,-3-1,0 1,-1-1,-2 0,-5 17,8-36,-1 5,0 0,-1 0,-1 0,0-1,0 0,-1 0,0 0,-1-1,0 0,-1 0,0 0,-1-1,0-1,0 1,-9 4,13-8,-1-1,0 0,0-1,0 0,0 0,-1 0,1 0,-1-1,0 0,1-1,-1 0,0 0,0 0,0-1,0 0,0 0,0 0,0-1,0 0,0-1,0 0,1 0,-1 0,1-1,-1 0,1 0,0 0,0-1,0 0,1 0,-1-1,-18-60,23 42</inkml:trace>
  <inkml:trace contextRef="#ctx0" brushRef="#br0" timeOffset="3223.488">655 1795,'-4'-1,"-1"0,1 1,0-1,-1 1,1 0,0 1,0-1,-1 1,1 0,0 0,0 0,0 0,0 1,0-1,0 1,0 0,0 1,1-1,-1 1,1-1,0 1,0 0,0 0,0 1,0-1,1 0,-1 1,1 0,0-1,0 1,0 0,1 0,-1 0,1 1,-1 2,0-4,0 1,0-1,1 1,-1 0,1 0,0-1,0 1,0 0,0 0,1 0,-1 1,1-1,0 0,0 0,1 0,-1 0,1 0,0 0,0 0,0 0,1 0,-1-1,1 1,0 0,0-1,0 0,1 1,-1-1,1 0,0 0,0 0,0 0,0-1,0 1,1-1,-1 0,1 1,5-1,0-1,1 1,-1-2,1 1,-1-1,0 0,1-1,-1 0,0-1,0 0,0 0,0-1,0 0,0-1,0 0,-1 0,0-1,0 0,0 0,-1-1,0 0,0 0,0-1,-1 0,1 0,-2 0,2-3,-3 7,0 0,-1-1,1 1,-1-1,0 0,0 0,0 0,-1 0,1-1,-1 1,0-1,0 1,-1-1,1 0,-1 0,0 1,0-1,-1 0,0 0,1 0,-2 0,1 0,0 0,-1 0,0 0,0 0,-1 1,1-1,-1 0,0 1,0-1,-1 1,1 0,-1 0,0 0,0 0,0 0,-1 0,1 1,-1 0,0 0,0 0,-79-22,57 23</inkml:trace>
  <inkml:trace contextRef="#ctx0" brushRef="#br0" timeOffset="3871.125">767 157,'0'1,"0"-1,0 1,1-1,-1 1,0-1,1 1,-1-1,0 1,1-1,-1 0,0 1,1-1,-1 0,1 1,-1-1,1 0,-1 1,1-1,-1 0,1 0,-1 1,1-1,-1 0,1 0,-1 0,1 0,0 0,-1 0,1 0,-1 0,1 0,-1 0,1 0,-1 0,1 0,-1-1,1 1,-1 0,1 0,-1-1,1 1,-1 0,1-1,-1 1,1 0,-1-1,1 1,-1 0,0-1,1 1,-1-1,0 1,0-1,1 1,-1-1,0 1,0-1,5 53,-5 294,-6-296,0-32</inkml:trace>
  <inkml:trace contextRef="#ctx0" brushRef="#br0" timeOffset="4320.705">655 101,'44'-21,"1"2,1 2,0 2,1 2,27-3,25 20,-97-3,1-1,-1 1,0-1,1 1,-1 0,0 0,1 0,-1 1,0-1,0 0,0 1,0-1,0 1,-1 0,1 0,0-1,-1 1,1 0,-1 1,0-1,0 0,1 0,-1 0,-1 1,1-1,0 0,-1 1,1-1,-1 1,0-1,1 1,-1-1,-1 1,1-1,0 1,0-1,-1 2,-4 7,1 1,-2-1,0 0,0 0,-1 0,0-1,0 0,-2-1,1 1,-1-2,0 1,-1-1,0 0,0-1,-1-1,1 1,-2-2,-1 1,-21 16,32-22,1 0,-1 1,0-1,1 1,-1 0,0 0,1-1,-1 1,1 0,-1 0,1 0,0 1,-1-1,1 0,0 0,0 1,0-1,0 1,0-1,0 1,0-1,0 1,1-1,-1 1,1 0,-1 0,1-1,0 1,-1 0,1 0,0-1,0 1,0 0,1 0,-1-1,0 1,1 0,-1 0,1-1,-1 1,1 0,0-1,0 1,-1-1,1 1,0-1,1 1,-1-1,0 0,0 0,0 1,1-1,160 94,-148-82</inkml:trace>
  <inkml:trace contextRef="#ctx0" brushRef="#br0" timeOffset="5453.825">1557 383,'3'-1,"0"0,-1 0,1 0,-1-1,1 1,-1-1,0 1,0-1,0 0,0 0,0 0,0 0,0 0,0-1,-1 1,1 0,-1-1,0 1,0-1,0 0,0 1,0-1,-1 0,1 0,-1 1,1-1,-1 0,0 0,0 0,0 0,-1 1,1-1,-1 0,0-2,0 0,0-1,0 1,0 0,-1-1,1 1,-1 0,-1 0,1 0,-1 0,0 1,0-1,0 1,0 0,-1 0,0 0,0 0,0 0,0 1,0 0,-1 0,0 0,0 0,1 1,-1 0,-1 0,1 0,0 1,0-1,-1 1,1 0,0 1,-1 0,1-1,-1 2,1-1,-1 1,1 0,0 0,-1 0,1 0,0 1,0 0,0 0,0 1,0 0,1-1,-1 1,1 1,-1-1,1 1,0 0,-2 2,1 5,1 0,0 0,0 1,1-1,1 1,0 0,0-1,1 1,1 0,0 0,1 0,0 0,1 6,0 21,11 92,16 21,6 40,-13-43,12 19,22 86,-33-124,-20-125,0 1,-1 0,0 0,0 0,0 0,-1 0,0 1,0-1,-1 0,1 1,-1-1,-1 0,1 1,-1-1,0 0,-1 0,0 0,0 1,0-2,0 1,-1 0,0 0,0-1,-1 0,1 1,-1-1,-3 3,-1-4,0 0,0 0,0-1,-1 0,1 0,-1-1,0 0,1-1,-1 0,0 0,0-1,0 0,0 0,-5-2,4 1,5 1,0 0,-1 0,1 0,0-1,0 1,-1-1,1 0,0-1,0 1,0-1,0 0,1-1,-1 1,0-1,1 0,0 0,0 0,0 0,0-1,0 0,0 0,1 0,0 0,0 0,0-1,0 1,0-3,5-6</inkml:trace>
  <inkml:trace contextRef="#ctx0" brushRef="#br0" timeOffset="6425.337">1811 1710,'-4'9,"1"0,0 0,0 1,1-1,0 1,0-1,1 1,1 0,-1 0,2-1,-1 1,1 0,1-1,0 1,0-1,1 1,0-1,1 0,-1 0,6 8,-6-15,-1 0,1 0,0 0,0 0,0 0,0-1,0 1,0-1,0 0,0 0,0 0,0-1,1 1,-1-1,0 1,1-1,-1 0,0 0,1-1,-1 1,0-1,0 1,1-1,-1 0,0 0,0-1,0 1,0-1,0 1,0-1,-1 0,1 0,77-77,-75 73,-1 0,0-1,0 1,-1-1,1 0,-2 0,1-1,-1 1,0 0,-1-1,1 0,-1 1,-1-1,0 1,0-1,0 0,-1 1,0-1,-1 0,1 1,-2 0,1-1,-1 1,0 0,-3-5,2 9,-1 0,1 0,-1 0,0 0,1 1,-1 0,0 0,-1 1,1-1,0 1,0 0,-1 0,1 1,0-1,-1 1,-2 1,-16-2</inkml:trace>
  <inkml:trace contextRef="#ctx0" brushRef="#br0" timeOffset="7638.936">1811 101,'6'-6,"0"2,0-1,1 0,0 1,0 1,0-1,0 1,0 0,1 1,-1-1,1 1,-1 1,1 0,0 0,0 0,0 1,-1 0,1 1,0 0,3 0,-10 0,1-1,-1 0,1 1,-1-1,0 1,0-1,1 1,-1 0,0-1,0 1,0 0,0 0,0 0,0 0,0 0,0 0,0 0,0 0,0 0,-1 1,1-1,0 0,-1 1,1-1,-1 0,1 1,-1-1,0 0,0 1,0-1,0 0,0 1,0-1,0 1,0-1,0 1,0-1,-1 0,1 1,-1-1,1 0,-1 0,1 1,-1-1,0 0,0 0,0 0,-45 58,42-55,-55 82,58-83,0-1,0 1,0-1,0 1,0 0,0 0,1-1,-1 1,1 0,0 0,0 0,0-1,0 1,0 0,1 0,-1 0,1-1,0 1,0 0,0-1,0 1,0 0,1-1,-1 0,1 1,-1-1,1 0,0 0,0 0,0 0,0 0,0 0,1 0,1 1,13 5</inkml:trace>
  <inkml:trace contextRef="#ctx0" brushRef="#br0" timeOffset="7921.936">2235 101,'-5'28,"-1"16,0 4,1-2,1-2,2-6,6-8,2-9</inkml:trace>
  <inkml:trace contextRef="#ctx0" brushRef="#br0" timeOffset="8168.633">2375 101,'-9'24,"-4"13,1 4,3 1,2-2,3-8</inkml:trace>
  <inkml:trace contextRef="#ctx0" brushRef="#br0" timeOffset="8618.979">2094 101,'132'-76,"-130"74,1 1,-1 0,1-1,-1 1,1 0,0 0,0 1,0-1,-1 0,1 1,0 0,0 0,0 0,0 0,0 0,0 0,0 1,-1 0,1-1,0 1,0 0,-1 0,1 0,0 1,-1-1,1 1,-1-1,0 1,1 0,-1 0,0 0,0 0,0 0,-1 1,1-1,1 3,-2-4,2 4,0 1,1-1,0 0,0 0,0 0,0 0,1-1,0 0,0 0,0 0,0 0,1-1,-1 0,1 0,0-1,0 1,0-1,0 0,0-1,0 0,1 0,-1 0,0-1,1 0,1 0,0-1,-1-1,0 0,0-1,0 1,0-1,0-1,-1 1,0-1,1 0,-1-1,0 1,-1-1,1 0,-1-1,0 1,-1-1,1 0,1-4,5-4</inkml:trace>
  <inkml:trace contextRef="#ctx0" brushRef="#br0" timeOffset="15591.239">2630 891,'0'17,"11"221,-2-184,-4 0,-1 1,-3-1,-2 3,1-49,-5 17,-8-31,9-11,0 0,1 0,1-1,1 1,0 0,1-1,2-11,-1-9,-1 14,1 1,0-1,2 1,1-1,0 1,2 0,1 1,0-1,2 1,1 1,6-12,50-56,-64 88,-1 1,0-1,1 0,-1 1,1-1,-1 1,1-1,-1 1,1 0,-1 0,1 0,0 0,-1 0,1 0,-1 0,1 0,-1 0,1 1,-1-1,1 1,-1-1,1 1,-1 0,0-1,1 1,-1 0,0 0,0 0,1 0,-1 0,0 0,0 0,0 0,0 1,0-1,-1 0,1 1,0-1,0 0,-1 1,1 0,26 61,-24-38,-5-5</inkml:trace>
  <inkml:trace contextRef="#ctx0" brushRef="#br0" timeOffset="15863.964">3109 694,'-9'19,"-4"11,1 1</inkml:trace>
  <inkml:trace contextRef="#ctx0" brushRef="#br0" timeOffset="16254.787">3335 807,'14'43,"-3"0,-1 1,-3 1,2 32,-10-54,-1-1,0 1,-2-1,0 0,-2 0,0-1,-1 1,-1-2,-2 1,0-1,-1 0,0-1,-2 0,0-1,-1-1,-1 0,-1-1,0 0,-5 1,-3 7</inkml:trace>
  <inkml:trace contextRef="#ctx0" brushRef="#br0" timeOffset="16671.762">2432 948,'-20'40,"2"2,2 0,2 0,1 2,3 0,1 0,-1 31,8-62,1 0,0 0,0 0,2 0,-1 0,2 0,0 0,0-1,1 1,1-1,0 1,0-1,2 0,-1 0,1-1,1 0,0 0,1 0,0-1,1-1,-1 1,2-1,0 0,0-1,0 0,1-1,0 0,11 4,2-3</inkml:trace>
  <inkml:trace contextRef="#ctx0" brushRef="#br0" timeOffset="17157.223">3562 581,'1'-1,"9"-4,0 0,-1 1,2 0,-1 0,0 2,1-1,-1 1,1 0,0 1,0 1,-1-1,1 2,5 0,-14 0,0 0,0 0,0 1,0-1,0 0,-1 1,1 0,0-1,-1 1,1 0,-1 0,0 0,1 0,-1 0,0 0,0 0,-1 0,1 0,0 0,-1 1,1-1,-1 0,0 0,0 1,1-1,-2 0,1 1,0-1,0 0,-1 0,1 1,-1-1,0 0,1 0,-1 0,0 0,-1 0,1 0,0 0,0 0,-2 1,-7 48,14-47,-1 0,0 0,1-1,-1 1,1-1,0 0,0 0,1 0,-1 0,0-1,1 1,0-1,-1-1,1 1,0-1,0 1,0-1,0-1,0 1,0-1,0 0,1 0,-1 0,0-1,0 1,0-1,0-1,1 1,8 0,12 0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31.6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53 367,'-10'34,"-3"15,1 0</inkml:trace>
  <inkml:trace contextRef="#ctx0" brushRef="#br0" timeOffset="806.736">138 959,'-14'12,"1"0,1 1,0 1,1 0,0 1,1 0,0 0,2 1,0 0,0 1,2 0,0 0,-1 9,6-24,1 0,0 0,-1 0,1 0,0 0,0 0,0 0,0 0,1 0,-1 0,1-1,-1 1,1 0,-1 0,1 0,0 0,0 0,0-1,0 1,0 0,0-1,1 1,-1-1,0 1,1-1,-1 0,1 0,0 1,-1-1,1 0,0 0,0-1,0 1,-1 0,1-1,0 1,0-1,0 1,0-1,0 0,1 0,82-20,-56 5,-1 0,-1-2,0-2,-1 0,-1-1,18-21,-22 16,-1-1,-1-1,-2-1,0 0,-2-1,-2-1,7-19,-12 27,0 1,-1-2,-1 1,-2 0,0-1,-1 0,-1 0,-1 0,-2 0,0-1,-1 1,-1 1,-2-1,0 0,-1 1,-8-18,12 35,0 0,0 0,0 0,0 1,-1-1,0 1,0 0,0 0,-1 0,1 0,-1 0,0 1,0-1,0 1,-1 0,1 0,-1 1,1 0,-1-1,0 1,0 1,0-1,0 1,0 0,0 0,-1 0,1 1,0 0,0 0,0 0,-1 1,1 0,0-1,0 2,0-1,0 1,0 0,0 0,-1 1,-4 3,1 1,1 0,-1 0,1 1,1 0,-1 1,1 0,1 0,0 0,0 1,1 0,0 0,0 0,1 0,1 1,0 0,0 0,1 0,0 0,1 1,-1 10,1 0,2 0,0 0,1 0,0 0,2-1,1 1,1-1,7 19,-3-11,1 1,1-2,1 1,2-2,1 0,1-1,1 0,1-2,1 0,2-1,0-1,4 1,-20-19,0 1,1-2,0 1,-1-1,1 0,1 0,-1-1,0 0,1 0,-1-1,1 0,-1 0,1-1,-1 0,1 0,-1-1,1 0,-1 0,1 0,-1-1,1-1,10-4</inkml:trace>
  <inkml:trace contextRef="#ctx0" brushRef="#br0" timeOffset="1241.229">872 677,'-17'28,"1"0,2 1,1 0,1 1,1 0,2 1,1 0,2 1,0 0,2 6,4-32,-1 1,1-1,0 0,1 1,0-1,0 1,0-1,1 0,0 0,0 0,0 0,1 0,0 0,0-1,1 1,-1-1,1 0,0 0,1 0,-1-1,1 1,0-1,0 0,0 0,1-1,-1 0,1 0,0 0,0-1,0 1,0-1,5 0,3 1,0-1,0-1,1 0,-1-1,0-1,1 0,-1-1,0-1,0 0,0-1,-1 0,1-1,-1 0,0-1,0-1,-1 0,0-1,0 0,-1-1,0 0,0-1,-1 0,0-1,-1 0,-1 0,1-1,-2 0,1 0,2-10,0 4,-1 0,0-1,-2 0,0 0,-1 0,-2-1,1 0,-2 0,1-20,-4 26,2-1,-1 0,0 1,-1-1,0 0,-2 1,0-1,0 0,-1 1,-1 0,0 0,-1 0,-1 0,0 1,-6-10,8 20,1-1,-2 1,1 0,0 0,0 0,-1 0,0 1,1 0,-1 0,0 0,0 1,0-1,0 1,0 0,-1 1,1-1,0 1,0 0,-1 0,1 1,0 0,0-1,0 2,-4 0,-115 54,91-32,7-1</inkml:trace>
  <inkml:trace contextRef="#ctx0" brushRef="#br0" timeOffset="1567.389">730 931,'21'-12,"5"-4,1 1,0 1,1 1,0 1,1 2,0 1,11-1,-33 9,-1 1,1 0,-1 0,1 0,-1 1,1 0,-1 1,0-1,0 1,0 1,0-1,0 1,0 0,0 0,-1 0,0 1,1 0,-1 0,-1 1,1-1,2 4,13 9,-12-11,1 0,0-1,0 0,1 0,-1-1,1 0,0-1,0 0,1 0,-1-1,0-1,1 0,-1 0,1-1,-1 0,1-1,-1 0,1-1,-1 0,0-1,0 0,3-1,0-3,-6 1</inkml:trace>
  <inkml:trace contextRef="#ctx0" brushRef="#br0" timeOffset="2190.025">1577 0,'-14'29,"-10"18,-6 7,3-1,1-5,4-6,7-5,5-9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8:50.9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114 138,'-2'0,"0"0,-1 1,1-1,0 0,0 1,0-1,0 1,0 0,-1 0,1 0,1 0,-1 0,0 0,0 0,0 1,0-1,1 0,-1 1,1 0,-1-1,1 1,0 0,0 0,-1 0,1 0,0 0,1 0,-1 0,0 0,1 0,-1 0,1 0,-1 1,1 1,-2 0,-47 198,39-100,27-124,-11-5,1 0,1 0,2 0,0 1,2 0,1 1,1 1,0 0,2 1,1 0,1 2,1 0,1 1,0 0,2 2,0 1,24-15,-43 31,-1-1,0 1,1 0,-1 0,1 0,0 0,-1 0,1 0,0 1,-1-1,1 1,0 0,0 0,0 0,-1 0,1 0,0 1,0-1,-1 1,1-1,0 1,-1 0,1 0,-1 1,1-1,-1 0,0 1,1 0,-1-1,0 1,0 0,0 0,0 0,-1 0,1 0,0 1,-1-1,0 1,1-1,-1 1,0 1,4 12,-1 0,-1 0,0 0,-1 1,-1-1,-1 0,0 1,-1-1,-1 1,0-1,-1 0,-1 0,-2 4,2 26,4-45,-1-1,1 1,0-1,0 1,0 0,-1-1,1 1,0 0,0-1,0 1,0 0,0-1,0 1,1-1,-1 1,0 0,0-1,0 1,0 0,1-1,-1 1,0-1,1 1,-1-1,0 1,1-1,-1 1,1-1,-1 1,1-1,-1 1,1-1,-1 0,1 1,-1-1,1 0,0 1,-1-1,1 0,-1 0,1 0,0 0,-1 1,1-1,0 0,-1 0,1 0,0 0,-1-1,1 1,0 0,-1 0,1 0,-1 0,1-1,0 1,-1 0,1 0,-1-1,1 1,-1-1,1 1,-1 0,1-1,164-175,6 35,-170 140,1-1,-1 1,0-1,1 1,0-1,-1 1,1 0,0 0,0 0,-1 0,1 0,0 0,0 1,0-1,0 0,0 1,0 0,0-1,0 1,1 0,-1 0,0 0,0 1,0-1,0 0,0 1,0-1,0 1,0 0,0-1,0 1,-1 0,1 0,0 1,0-1,-1 0,1 0,-1 1,1-1,-1 1,0-1,1 1,-1 0,0 0,0-1,0 1,0 0,0 0,-1 0,1 0,-1 0,1 2,1 112,-4-102,1 0,0 0,1 0,1 1,0-1,1 0,0 0,1 0,1-1,0 1,1 0,6 8,-1-4</inkml:trace>
  <inkml:trace contextRef="#ctx0" brushRef="#br0" timeOffset="1418.29">1582 82,'-2'-5,"0"0,-1 0,1 1,-1-1,0 1,0-1,0 1,-1 0,1 0,-1 1,0-1,0 1,0 0,-1 0,1 0,-1 0,0 1,1 0,-1 0,0 0,-1 1,1-1,0 1,0 0,-4 0,-4 1,0 0,0 0,1 1,-1 1,0 0,1 1,-1 0,1 1,0 0,0 1,0 0,1 1,-1 1,1 0,1 0,0 1,0 0,0 0,1 2,0-1,1 1,0 0,1 0,0 1,0 0,1 1,1-1,0 1,0 0,-2 12,5-20,-1 1,1 0,0 0,1 0,-1 0,1 0,0 1,0-1,1 0,-1 1,1-1,0 0,1 1,-1-1,1 0,0 0,1 0,-1 1,1-1,0 0,0-1,0 1,1 0,0-1,0 1,0-1,0 0,1 0,0 0,-1 0,1-1,1 0,-1 0,0 0,4 2,4-3,1 0,-1 0,0-1,1-1,-1 0,0-1,1 0,-1-1,0-1,0 1,0-2,0 0,-1 0,1-1,-1-1,0 1,6-6,12-10,0 0,-2-2,-1-1,0-1,10-15,21-40,-57 79,0 1,0-1,0 1,0-1,0 1,0-1,1 1,-1-1,0 0,0 1,0-1,1 1,-1 0,0-1,1 1,-1-1,0 1,1-1,-1 1,1 0,-1-1,1 1,-1 0,1-1,-1 1,1 0,-1 0,1 0,-1-1,1 1,-1 0,1 0,-1 0,1 0,0 0,-1 0,1 0,-1 0,1 0,-1 0,1 0,-1 0,1 1,0-1,-1 0,1 0,-1 1,1-1,-1 0,1 0,-1 1,0-1,1 1,-1-1,1 0,-1 1,0-1,1 1,-1-1,0 1,0-1,1 1,-1-1,0 1,0-1,0 1,0-1,1 1,3 41,-4-40,-1 7,0-1,1 1,0 0,0 0,1-1,0 1,1 0,0-1,0 1,1-1,0 0,0 1,1-1,0-1,0 1,1-1,0 0,0 0,1 0,0 0,0-1,1 0,0 0,33 10,-20-12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29.2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0 391,'0'497,"26"-627,-20 79,2 1,2 0,3 1,1 0,3 1,13-25,38-35,-67 107,0 0,0 0,0 0,0 0,0 1,0-1,0 0,0 1,0-1,0 1,1-1,-1 1,0-1,0 1,1 0,-1 0,0 0,0 0,1 0,-1 0,0 0,1 0,-1 0,0 0,0 1,1-1,-1 0,0 1,0-1,0 1,0 0,1-1,-1 1,0 0,0 0,0 0,-1-1,1 1,0 0,0 0,0 0,-1 0,1 1,0-1,-1 0,1 0,-1 0,25 62,-24-60,6 26,-2-3</inkml:trace>
  <inkml:trace contextRef="#ctx0" brushRef="#br0" timeOffset="283.371">537 24,'-10'19,"-3"11,1 6,-3-4,2-7</inkml:trace>
  <inkml:trace contextRef="#ctx0" brushRef="#br0" timeOffset="1369.778">819 531,'-10'10,"-1"0,2 1,-1 0,2 1,-1 0,2 0,0 0,0 1,1 0,0 1,1-1,1 1,0 0,1 0,1 0,0 1,1-1,0 9,2-20,-1 0,1 0,0 0,1 0,-1 0,0 0,1 0,-1-1,1 1,0 0,0-1,0 1,0-1,1 0,-1 0,1 0,-1 0,1 0,-1 0,1-1,0 0,0 1,0-1,0 0,0 0,0 0,0-1,1 1,-1-1,0 0,0 0,0 0,0 0,1 0,-1-1,0 1,0-1,0 0,0 0,0 0,0 0,0-1,0 1,0-1,-1 0,1 0,0 0,20-13,-1-1,0 0,-2-1,0-2,-1 0,-1-1,0-1,-2 0,0-1,-2-1,2-5,-7 13,-1-1,-1-1,0 1,-1-1,-1-1,0 1,0-9,4-20,-4 28,-2 0,1-1,-2 1,-1-1,0 1,-1-1,-2-9,1 13,-1 0,0 0,-1 0,-1 1,0-1,-1 1,0 0,-1 0,-1 1,0-1,-1 1,0 1,-1 0,0 0,-10-8,15 17,-1 1,0 0,0 0,0 0,0 1,0 0,0 0,0 0,0 1,-1-1,1 1,0 0,0 1,-1-1,1 1,0 0,0 0,0 1,0 0,0 0,0 0,1 0,-1 1,1-1,-1 1,1 1,0-1,0 0,0 1,1 0,-1 0,1 0,0 0,0 1,0-1,1 1,0-1,0 1,0 0,0 0,1 0,-1 0,1 0,1 1,-1 0,-1 25,1 1,1 0,2 0,1 0,1-1,2 0,1 0,2 0,1-1,1 0,1 0,2-2,1 0,1 0,2-1,0-2,2 1,20 18,84 53,-120-93,-6-3</inkml:trace>
  <inkml:trace contextRef="#ctx0" brushRef="#br0" timeOffset="2164.611">1384 504,'-5'49,"2"0,2 1,2 0,4 6,7-6,4-86,-2-195,-7 189,-2 8,1 1,1-1,2 2,1-1,2 1,11-21,11 13,-33 40,-1-1,1 0,0 1,0-1,0 1,0-1,0 1,0 0,0-1,-1 1,1 0,0 0,0-1,0 1,0 0,0 0,0 0,0 0,0 0,0 1,0-1,0 0,0 0,0 1,0-1,0 0,0 1,0-1,0 1,0-1,-1 1,1 0,0-1,0 1,-1 0,1-1,0 1,-1 0,1 0,-1 0,1 0,-1-1,1 1,-1 0,0 0,1 0,-1 0,0 1,15 129,-10-111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50.9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216 0,'-160'504,"105"-384,65-149,162-344,-127 273,-45 99,0 1,0 0,0-1,1 1,-1 0,0 0,1-1,-1 1,0 0,0 0,1-1,-1 1,0 0,1 0,-1 0,0 0,1 0,-1-1,0 1,1 0,-1 0,1 0,-1 0,0 0,1 0,-1 0,0 0,1 0,-1 0,1 1,-1-1,0 0,1 0,-1 0,0 0,1 0,-1 1,0-1,0 0,1 0,-1 1,0-1,1 0,-1 0,0 1,0-1,0 0,1 1,-1-1,0 0,0 1,0-1,0 0,0 1,0-1,1 0,-1 1,0-1,0 1,0-1,0 0,0 1,0-1,-1 0,1 1,0-1,0 0,0 1,0-1,3 31,-3-30,0 23,1 0,2 1,0-1,1 0,1-1,2 1,0-1,2 0,0-1,1 0,1-1,14 20,-23-38,0 0,1 0,-1 0,1 0,0 0,-1 0,1-1,0 1,1-1,-1 0,0 0,1 0,-1-1,1 1,-1-1,1 0,0 0,0 0,-1 0,1-1,0 1,0-1,0 0,0 0,0 0,0-1,-1 0,1 1,0-1,0-1,-1 1,1 0,-1-1,1 0,-1 0,0 0,1 0,8-9,0 0,0 0,-1-1,-1 0,0-1,0-1,-2 1,0-1,0-1,-1 0,-1 0,0 0,-1-2,9-17,-12 29,9-18,-1-1,-2 1,0-1,-2-1,-1 1,0-2,-6 3,-3 5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52.5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0,'-10'10,"-3"7,6 2,3-8,8-6,3-3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52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1,'0'5,"0"6,-5 2,-2-2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51.2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26 452,'-5'12,"0"0,1 0,1 1,0-1,1 1,0 0,1 0,1 0,0 0,0 0,1-1,1 1,0 0,1 0,0-1,1 0,0 1,3 3,-5-13,-1 0,1 0,0-1,0 1,0 0,0-1,1 0,-1 1,1-1,-1 0,1 0,0 0,0-1,0 1,0-1,0 1,0-1,0 0,0 0,0 0,1-1,-1 1,0-1,1 0,-1 0,0 0,1 0,-1-1,0 1,1-1,-1 0,0 0,0 0,0 0,0 0,0-1,1 0,3-2,-1 0,1 0,-1-1,0 0,-1 0,1 0,-1-1,0 0,-1 0,1 0,-1-1,0 1,-1-1,1 0,-1 0,-1-1,1 3,-2-1,1 1,-1-1,1 0,-2 1,1-1,-1 0,1 1,-2-1,1 0,-1 0,1 1,-1-1,-1 0,1 1,-1-1,0 1,-1 0,1 0,-1-1,0 2,0-1,-1 0,1 1,-1-1,0 1,0 0,0 0,-1 1,0-1,1 1,-1 0,0 0,0 1,-1-1,-3 0,-13-2</inkml:trace>
  <inkml:trace contextRef="#ctx0" brushRef="#br0" timeOffset="367.887">420 1,'55'161,"-25"-23,-29 203,-1-329</inkml:trace>
  <inkml:trace contextRef="#ctx0" brushRef="#br0" timeOffset="615.488">307 395,'39'0,"31"0,9 0,-4 0,-10 0,-12 0,-9 0,-13 0</inkml:trace>
  <inkml:trace contextRef="#ctx0" brushRef="#br0" timeOffset="949.998">900 452,'21'-3,"-12"3,1 0,0-1,0 0,0 0,-1-1,1-1,-1 1,1-1,-1-1,0 0,0 0,0-1,-1 0,0-1,0 1,0-2,-1 1,1-1,-2 0,1 0,-1-1,0 0,1-2,-7 8,1 1,0-1,-1 1,1-1,-1 1,0-1,0 0,1 1,-1-1,0 0,0 1,-1-1,1 0,0 1,0-1,-1 1,1-1,-1 0,1 1,-1-1,0 1,0-1,0 1,0 0,0-1,0 1,0 0,0 0,0 0,0 0,-1 0,1 0,0 0,-1 0,1 0,-1 0,1 1,-1-1,1 1,-1-1,0 1,0-1,-72 3,62 2,0 1,0 0,0 1,1 1,0-1,0 2,0-1,1 2,0-1,1 1,0 1,0 0,1 0,1 0,-1 1,2 1,-1-1,2 1,-1 0,2 0,0 0,0 1,1 0,0-1,1 1,1 0,0 0,1 0,1 5,2-10,0-1,1-1,0 1,0 0,1-1,0 0,0 0,1 0,-1-1,1 0,0 0,1 0,-1-1,1 0,0 0,0 0,0-1,0 0,1-1,-1 0,1 0,0 0,-1-1,1 0,0-1,0 1,0-2,-1 1,1-1,3-1,11 0,0-2,0-1,-1-1,0 0,0-2,0 0,17-11,-20 9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56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483 0,'-49'78,"3"1,4 2,-1 12,-65 124,93-190,-10 20,-2-1,-2-2,-2 0,-2-2,-2-1,37-58,300-456,-170 246,-131 225,1 0,-1 0,1 0,0 1,0-1,0 1,0-1,0 1,0 0,0 0,0 0,1 0,-1 0,0 0,1 1,-1-1,1 1,-1-1,1 1,-1 0,0 0,1 0,-1 0,1 1,-1-1,1 1,-1-1,0 1,1 0,-1 0,0 0,0 0,0 0,0 1,0-1,2 2,67 64,-64-53,0 1,-1 0,0 0,-2 1,0-1,0 1,-2 0,0 0,0 0,-2 0,0 1,-1-1,-1 0,-1 6,0 39,13 40,-9-100,-1-1,1 0,-1 1,0-1,1 1,-1-1,0 1,0-1,1 1,-1-1,0 1,0-1,1 1,-1-1,0 1,0-1,0 1,0-1,0 1,0-1,0 1,0-1,0 1,0-1,0 1,0 0,-1-1,1 1,0-1,0 1,0-1,-1 1,1-1,0 0,-1 1,1-1,0 1,-1-1,1 1,0-1,-1 0,1 1,-1-1,1 0,-1 0,1 1,-1-1,1 0,-1 0,1 0,-1 0,1 1,-1-1,1 0,-1 0,0 0,1 0,-29-19,19 11,-157-78,88 51,-34-18,111 48,6 1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57.0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30,'24'0,"23"-5,7-1,0 0,-4 1,-7 1,-5 2,-4 1,-4 0,-2 1,-5 5,-7 2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57.2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40,'43'-5,"24"-2,5 1,-4 1,-10-3,-14-1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59.7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25,'10'-4,"1"0,-1 0,1 1,0 0,0 1,1 0,-1 1,0 0,0 1,1 0,-1 1,0 0,1 0,-1 2,0-1,2 2,-11-3,0 1,0-1,0 1,-1-1,1 1,0 0,0 0,-1 0,1 0,-1 0,0 0,0 0,0 0,0 0,0 1,0-1,0 0,-1 1,1-1,-1 1,0-1,1 1,-1-1,0 0,-1 1,1-1,0 1,-1-1,1 1,-1-1,0 0,0 1,0-1,0 0,0 0,-1 1,-54 76,53-78,1 1,-1 0,1 0,-1 1,1-1,0 0,0 1,0-1,1 1,-1 0,0 0,1-1,0 1,0 0,0 0,0 0,0 0,0 1,1-1,0 0,0 0,-1 0,2 0,-1 1,0-1,1 0,-1 0,1 0,0 0,0 0,0 0,0 0,1 0,-1-1,1 1,0 0,0-1,0 1,0-1,0 0,0 1,1-1,-1 0,1 0,0-1,-1 1,1-1,0 1,2 0,3 0,0 0,1-1,-1 0,1 0,-1-1,1 0,-1-1,1 0,-1 0,1 0,-1-1,0-1,0 1,0-1,13-3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57.5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199 337,'0'24,"0"13,0 5,0 0,0-2,0-4,-5-2,-2-3,1-1,1-2,2-5</inkml:trace>
  <inkml:trace contextRef="#ctx0" brushRef="#br0" timeOffset="266.161">480 225,'0'39,"0"21,-4 6,-2-3,0-8,1-9,1-6,2-7,1-3,1-2,-5-6,-2-2,1-4</inkml:trace>
  <inkml:trace contextRef="#ctx0" brushRef="#br0" timeOffset="712.828">0 423,'71'-46,"1"3,2 3,25-6,-96 44,0-1,1 1,0 1,-1-1,1 1,0-1,0 1,0 0,0 0,0 1,0-1,0 1,0 0,0 0,0 0,0 1,0 0,0-1,0 1,0 0,-1 1,1-1,3 3,10 8,-1 0,0 0,0-1,1-1,0-1,1 0,0-1,7 1,-15-4,1-1,0 0,0-1,0 0,0-1,0 0,1 0,-1-2,1 1,-1-2,0 1,1-1,-1-1,0 0,1-1,-1 0,0-1,-1 0,1 0,-1-1,0-1,3-2,0-5</inkml:trace>
  <inkml:trace contextRef="#ctx0" brushRef="#br0" timeOffset="1035.032">1130 140,'0'24,"5"22,1 9,0-1,-1-5,-2-5,-1-6,0-5,-2-2,0-3,0 0,0-1,-1 0,1 0,-5-4,-1-7</inkml:trace>
  <inkml:trace contextRef="#ctx0" brushRef="#br0" timeOffset="1531.266">1045 56,'51'-15,"1"2,1 3,0 2,38-1,-76 9,-1 0,0 0,1 2,-1 0,0 0,0 2,0-1,-1 2,12 5,-22-9,-1 0,0 1,0 0,0 0,0-1,0 1,0 0,0 0,-1 1,1-1,-1 0,1 1,-1-1,0 0,0 1,0 0,0-1,0 1,-1-1,1 1,-1 0,0 0,0-1,0 1,0 0,0-1,-1 1,1 0,-1-1,1 1,-1 0,-1 2,-45 79,43-78,-23 28,-1 0,-2-2,-1-2,-1-1,-2-1,-1-2,-8 4,41-30,-1 1,1 0,-1 0,1 0,0 0,0 0,-1 1,1-1,0 1,0-1,0 1,0 0,1 0,-1 0,0 0,1 0,-1 0,1 0,0 1,0-1,0 0,0 1,0-1,0 1,1-1,-1 1,1-1,0 1,-1-1,1 1,0 0,1-1,-1 1,0-1,1 1,0-1,-1 1,1-1,0 1,0-1,0 0,1 1,-1-1,0 0,1 0,0 0,0 1,117 33,-73-28,121 60,-138-66,-21-9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9:24.4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392 1,'-5'4,"-6"7,-6 2,-5 3,1 3,-1 4,-1 3,-1 1,-2 1,-1 1,-1-5,0-2,0 1,-1 1,1 1,-1-4,5-5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9:15.0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1411 508,'-1'2,"0"0,-1 0,1-1,-1 1,1 0,-1-1,0 1,0-1,0 1,0-1,0 0,0 0,0 0,0 0,0 0,0 0,-1-1,1 1,0-1,0 0,-1 1,1-1,0 0,-1 0,-1-1,1 2,-366 2,172-3,55 27,-111-27,185-6,56 6</inkml:trace>
  <inkml:trace contextRef="#ctx0" brushRef="#br0" timeOffset="6354.885">2850 2653,'-66'1,"-152"-13,149 2,0 3,-1 3,1 3,-16 4,-32-1,-560-2,500 34,98-13,-60 9,67-30,-71 10,-65 9,-18 8,191-37,29 3</inkml:trace>
  <inkml:trace contextRef="#ctx0" brushRef="#br0" timeOffset="7920.365">847 197,'28'344,"1"-131,-18-2,7 228,6-214,8 156,-3 7,-2-159,-28 109,-44-113,45-224,-1 0,1 0,0 0,-1 0,1 0,0 0,-1 0,1 0,0 0,0 0,0 0,0 1,0-1,0 0,0 0,0 0,1 0,-1 0,0 0,1 0,-1 0,1 0,-1 0,1 0,-1 0,1 0,-1 0,1-1,0 1,0 0,0 0,-1-1,1 1,0 0,0-1,1 1,8-6</inkml:trace>
  <inkml:trace contextRef="#ctx0" brushRef="#br0" timeOffset="8320.349">1214 2229,'-145'227,"-4"-11,129-187,-7 9,2 0,1 2,2 1,2 0,2 1,-11 39,14-36,9-27</inkml:trace>
  <inkml:trace contextRef="#ctx0" brushRef="#br0" timeOffset="9136.951">1214 0,'-8'2,"0"0,0 1,0 0,0 1,1-1,-1 1,1 1,0-1,0 1,1 1,-1-1,1 1,1 0,-1 1,1-1,0 1,0 0,1 0,0 1,0-1,1 1,0 0,-1 2,-17 28,-116 170,-33 18,144-195,2 1,2 1,1 1,1 1,-1 6,14-21,1-2</inkml:trace>
  <inkml:trace contextRef="#ctx0" brushRef="#br0" timeOffset="14159.296">57 1298,'10'14,"0"0,0 0,-1 1,-1 0,-1 0,0 1,-1 0,0 0,-2 1,0 0,0 0,-1 7,6 21,-4-24,-1 0,0 0,-2 1,-1 0,-1-1,0 1,-2-1,-1 1,-3 12,-13 123,19-157,0 0,0 0,0-1,0 1,0 0,0 0,0-1,0 1,0 0,0-1,0 1,0 0,0 0,1-1,-1 1,0 0,0 0,0 0,0-1,1 1,-1 0,0 0,0 0,0 0,1-1,-1 1,0 0,0 0,1 0,-1 0,0 0,0 0,1 0,-1 0,0-1,1 1,-1 0,0 0,0 0,1 0,-1 0,0 1,0-1,1 0,-1 0,0 0,0 0,1 0,-1 0,0 0,0 0,1 1,-1-1,0 0,0 0,0 0,1 1,-1-1,0 0,0 0,0 0,0 1,7-13</inkml:trace>
  <inkml:trace contextRef="#ctx0" brushRef="#br0" timeOffset="15143.447">0 1270,'10'-7,"1"0,0 0,0 1,1 0,-1 1,1 0,1 1,-1 0,0 1,1 0,0 1,-1 1,1 0,0 1,0 0,0 1,8 1,-14 0,-1-1,0 1,0 0,1 1,-2 0,1 0,0 0,-1 0,1 1,-1 0,0 0,0 1,0-1,-1 1,0 0,0 0,0 0,0 1,-1 0,0-1,0 1,-1 0,1 0,-1 1,-1-1,1 0,-1 1,0-1,-1 1,1-1,-1 1,-1-1,1 1,-1-1,0 1,0-1,-1 0,0 1,0-1,-1 0,1 0,-1 0,-1-1,1 1,-1-1,0 0,0 0,-1 1,-98 72,25-25,77-52,0-1,0 1,0 0,0-1,0 1,0 0,1 0,-1 0,0 0,0 0,1 0,-1 0,1 0,-1 0,1 0,-1 0,1 0,0 0,-1 1,1-1,0 0,0 0,0 0,0 0,0 1,0-1,0 0,1 0,-1 0,0 0,0 0,1 1,-1-1,1 0,-1 0,1 0,0 0,-1 0,1 0,0 0,0-1,-1 1,1 0,0 0,0-1,0 1,0 0,0-1,0 1,0-1,1 1,59 25,-57-25,18 5,0 0,0 2,-1 1,0 0,-1 2,0 0,-1 1,0 1,-1 1,0 1,-1 0,11 14,-18-15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0:11.9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1 389,'10'7,"0"-1,0 0,0 0,1-2,0 1,0-1,1 0,-1-1,1-1,-1 0,1 0,0-1,0-1,0 0,0 0,-1-2,1 1,0-1,-1-1,1 0,-1-1,0 0,0 0,8-6,6-3,136-93,72-134,-231 236,0 0,1 1,0 0,0-1,0 1,0 0,0 1,1-1,-1 1,1-1,-1 1,1 0,0 0,0 1,0-1,0 1,1 0,-1 0,0 0,0 0,1 1,-1 0,0 0,1 0,-1 0,0 1,0 0,1 0,-1 0,0 0,0 1,0-1,0 1,0 0,-1 0,1 1,2 1,3 13,0 1,-2 0,0 0,-1 1,-1 0,-1 0,0 0,-2 0,0 1,-1-1,-1 1,-1-1,-2 11,3-20,0-1,0-1,-1 1,0-1,0 1,-1-1,0 0,-1 1,0-1,0-1,-1 1,0 0,0-1,0 0,-1 0,0 0,-1 0,1-1,-1 0,-1 0,1 0,-1-1,0 0,0-1,0 1,-6 1,3 0,-1-1,1 0,-1 0,0-1,0 0,0-1,-1-1,1 0,-1 0,0-1,1-1,-1 0,0 0,0-1,1-1,-1 0,1 0,-1-1,1-1,0 1,-4-4,-8-27,22 15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0:12.2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190 0,'-25'31,"0"1,2 1,1 1,2 0,2 2,1 1,-10 29,25-62,0 1,0-1,1 0,-1 1,1-1,0 1,0-1,1 1,-1 0,1-1,0 1,0-1,1 1,-1 0,1-1,0 1,0-1,1 1,-1-1,1 0,0 1,0-1,0 0,1 0,0-1,-1 1,1 0,0-1,1 0,-1 1,1-1,-1-1,1 1,0 0,0-1,10 1,-1 0,1-1,0 0,0-1,0-1,0 0,-1 0,1-2,0 0,0-1,-1 0,1 0,-1-2,0 0,0 0,-1-1,0-1,0 0,0-1,-1 0,0 0,0-2,-1 1,0-1,-1 0,0-1,-1 0,0-1,-1 0,3-5,-7 10,0 0,0-1,-1 1,0-1,0 1,0-1,-1 1,-1-1,1 0,-1 0,0 0,-1 1,0-1,0 0,-1 1,0-1,0 1,-1-1,1 1,-2 0,1 0,-1 0,0 1,0-1,-1 1,0 0,0 0,-1 1,1-1,-1 1,0 1,-1-1,1 1,-1 0,0 0,0 1,0 0,0 0,-1 1,-4-2,-15 0,2 3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0:24.7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1,'283'0,"-114"28,-164-28,22 3,0-2,0-1,1-1,-1-1,0-1,20-6,-40 7,-3 0,-1 1,1 0,0 0,-1 0,1 0,0 0,-1 1,1 0,0-1,0 1,-1 1,1-1,0 0,0 1,-1 0,1 0,1 1,-1 2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0:25.7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17,'5'0,"6"0,7 0,4 0,3 0,3 0,1 0,-4 5,-2-3,0-2,1-2,1 1,2 0,-5-5,-1-1,-3 0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0:26.2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17,'15'0,"9"0,5 0,3 0,1 0,-1 0,-1 0,-1 0,0-4,-1-3,-1 1,0 6,-4 3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0:18.2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4,'0'3,"0"63,-2-1,-3 0,-6 18,-1 161,13-232</inkml:trace>
  <inkml:trace contextRef="#ctx0" brushRef="#br0" timeOffset="400.868">0 32,'72'0,"83"0,132-17,-225 9,1 4,-1 2,57 5,-120-2,0-1,0 1,0 0,0-1,1 1,-1 0,0-1,1 1,-1 0,0 0,1 0,-1 0,1-1,-1 1,1 0,0 0,-1 0,1 0,0 0,0 0,-1 0,1 0,0 0,0 0,0 0,0 0,0 0,1 1,-1-1,0 0,0-1,1 1,-1 0,1 0,-1 0,1 0,-1 0,1 0,-1 0,1-1,0 1,-1 0,1 0,0-1,0 1,0 0,-1-1,1 1,0-1,0 1,0-1,0 0,0 1,0-1,0 0,0 0,0 0,0 1,0-1,0 0,0 0,0 0,0-1,0 1,0 0,0 0,0-1,0 1,0 0,0-1,-16 9</inkml:trace>
  <inkml:trace contextRef="#ctx0" brushRef="#br0" timeOffset="5451.64">28 596,'39'-17,"119"-6,-92 6,-41 10,1 1,0 0,0 2,0 1,1 2,6 0,32 14,35-2,8-22,-75 19,-25-4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0:31.7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478 593,'23'-85,"-15"59,1-1,2 2,0-1,2 2,1-1,0 2,2 0,1 1,1 0,14-13,-25 27,1-1,0 1,1 1,0-1,0 2,0-1,1 1,0 1,0 0,0 0,1 1,9-3,-17 8,1 0,-1 0,0 0,1 0,-1 1,0 0,0 0,0-1,0 2,0-1,-1 0,1 0,-1 1,1 0,-1-1,0 1,0 0,0 0,-1 0,1 0,-1 1,1-1,-1 0,0 1,0-1,-1 0,1 1,-1-1,1 1,-1-1,0 1,-1 3,4 8,4 33,-7-39,1-1,-1 1,2-1,-1 0,1 0,0 0,1 0,0 0,0 0,1-1,0 1,1 0,-2-8,-1 0,1 0,0-1,0 1,0-1,0 1,-1-1,1 0,0 0,-1 0,1 0,0 0,-1-1,0 1,1-1,-1 0,0 0,0 0,0 0,0 0,0 0,0 0,0-1,-1 1,0-1,1 1,-1-1,0 1,0-1,0 0,0 0,17-29,-11 17,1 1,0-1,1 1,1 1,0 0,1 0,0 1,1 1,1-1,-1 2,9-5,-19 13,0 1,0-1,1 1,-1 0,0 0,1 0,-1 0,0 0,1 1,-1-1,1 1,-1 0,1-1,0 1,-1 0,1 1,-1-1,1 0,-1 1,1-1,-1 1,1 0,-1 0,0 0,1 0,-1 0,0 0,0 1,0-1,0 1,0 0,0-1,0 1,-1 0,1 0,0 0,-1 0,0 0,1 1,-1-1,0 0,0 1,0-1,-1 0,1 1,0 0,5 147,-9-102,3-24</inkml:trace>
  <inkml:trace contextRef="#ctx0" brushRef="#br0" timeOffset="770.593">450 677,'562'0,"-331"-27,-69 5,-144 36,-18-3</inkml:trace>
  <inkml:trace contextRef="#ctx0" brushRef="#br0" timeOffset="1301.204">534 904,'0'4,"0"7,0 7,0 4,0 3,0 3,0 1,0 1,0-1,0 1,-5-6,-1-2,0 1,1 0,-3-3,4-5,3-6</inkml:trace>
  <inkml:trace contextRef="#ctx0" brushRef="#br0" timeOffset="1585.431">733 931,'0'10,"0"8,0 5,0 4,0 2,0 1,0 1,0-1,0-1,0 0,0 0,0-6</inkml:trace>
  <inkml:trace contextRef="#ctx0" brushRef="#br0" timeOffset="2118.38">309 988,'72'-59,"84"-52,-151 109,0 1,0 1,0-1,-1 1,1-1,0 2,0-1,0 0,0 1,0 0,0 0,-1 0,1 1,0 0,-1 0,1 0,-1 0,0 1,0-1,0 1,0 0,0 0,0 1,-1-1,0 1,0 0,0 0,0 0,0 0,-1 0,1 2,37 35,-33-36,0 0,1 0,-1-1,1 0,-1-1,1 0,0 0,1 0,-1-1,0-1,1 1,-1-1,1 0,-1-1,1 0,-1-1,1 0,3-1,7-4</inkml:trace>
  <inkml:trace contextRef="#ctx0" brushRef="#br0" timeOffset="2449.514">1240 819,'0'24,"0"13,0 4,-5-4,-1-4,0-2,1-3,1 0,2 0,1-1,0 0,1 1,0 0,-4-5,-2-1,0-5</inkml:trace>
  <inkml:trace contextRef="#ctx0" brushRef="#br0" timeOffset="2999.378">1127 847,'310'-50,"-306"49,0-1,-1 1,1 1,0-1,-1 1,1-1,0 1,0 0,-1 0,1 1,0-1,0 1,-1 0,1 0,0 0,-1 0,1 1,-1-1,0 1,1 0,-1 0,0 0,0 0,0 1,-1-1,1 1,0 0,-1 0,0 0,0 0,0 0,0 0,0 1,0-1,-1 1,0-1,0 1,0-1,0 1,0 0,-1 1,-4 5,-1 0,0 0,-1 0,0-1,0 0,-1 0,0-1,-1 0,0 0,0-1,-1 0,0 0,0-1,0 0,-1 0,0-1,-9 3,-99 48,117-53,0 0,0-1,1 1,-1 0,0 0,1 0,0 0,0-1,0 1,0 0,0 0,1 0,-1 0,1-1,0 1,0 0,0 0,0-1,0 1,1-1,-1 1,1-1,-1 1,1-1,0 0,0 0,0 0,0 0,0 0,1 0,0-1,6 11,0-1,1-1,0 0,0-1,1 0,0-1,1 0,0-1,0 0,0-1,1 0,6 1,3 0</inkml:trace>
  <inkml:trace contextRef="#ctx0" brushRef="#br0" timeOffset="3570.497">1748 706,'12'-7,"0"-1,1 2,-1 0,1 0,1 2,-1-1,1 2,-1 0,1 0,0 1,6 1,-19 0,1 0,-1 1,1 0,0-1,-1 1,1 0,-1 0,1 0,0 0,-1 0,1 0,0 1,-1-1,1 0,-1 1,1 0,-1-1,1 1,-1 0,1-1,-1 1,0 0,1 0,-1 0,0 0,0 1,1-1,-1 0,0 0,0 1,-1-1,1 0,0 1,0-1,-1 1,1-1,-1 1,1 0,-1-1,0 1,1-1,-1 1,0 0,0-1,0 1,0 0,-1-1,1 1,0-1,-1 1,1 0,-1-1,1 1,-1-1,0 1,0 0,-65 54,-9 13,74-67,0-1,0 1,0-1,0 1,1 0,-1-1,0 1,1 0,-1-1,1 1,0 0,-1 0,1 0,0-1,0 1,0 0,0 0,0 0,1-1,-1 1,1 0,-1 0,1-1,-1 1,1 0,0-1,0 1,0 0,0-1,0 0,0 1,0-1,1 0,-1 1,0-1,1 0,-1 0,1 0,-1 0,1 0,0 0,-1-1,1 1,0-1,0 1,-1-1,2 1,90 1,-70-8,-3-1</inkml:trace>
  <inkml:trace contextRef="#ctx0" brushRef="#br0" timeOffset="4069.331">2058 29,'12'3,"0"0,-1 1,0 1,0 0,0 0,-1 1,0 0,0 1,0 0,-1 1,0 0,0 0,-1 1,0 0,-1 0,0 1,0 0,2 5,9 15,-2 0,0 2,-2 0,-2 0,-1 2,-1-1,-2 1,1 13,0 7,-3 1,-2 0,-2 0,-2 0,-5 16,4-43,-1 0,-1 1,-1-1,-2 0,-1 0,-1-1,-1 0,-2-1,0 0,-2 0,-1-1,-1-1,-1 0,-6 5,-6-1,0-1,-2-2,-1-1,-1-2,-1-1,-1-1,-34 14,40-23,4-3</inkml:trace>
  <inkml:trace contextRef="#ctx0" brushRef="#br0" timeOffset="4738.922">224 0,'-11'6,"1"0,0 1,0 0,1 0,0 1,0 1,0-1,1 1,1 1,0 0,0 0,1 0,0 0,1 1,0 0,0 0,1 1,0 4,-13 44,3 2,2-1,4 2,1 12,-4 20,4-26,2 0,4 1,2-1,4 0,2 0,4 0,3-1,8 21,-12-59,1-1,1 0,2-1,1 0,1-1,1-1,1 0,1-1,2-2,15 15,-28-31,0 0,1-1,-1 0,2 0,-1-1,1 0,-1-1,1 1,1-2,-1 0,0 0,1-1,0 0,0-1,11 1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0:38.8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359 102,'-62'-48,"59"44,0 1,0 0,-1-1,1 1,-1 1,0-1,0 0,0 1,0 0,-1 0,1 0,0 1,-1-1,1 1,-1 0,0 0,1 1,-1 0,0-1,0 1,1 1,-1-1,0 1,1 0,-1 0,1 0,-1 0,1 1,-1 0,1 0,0 0,0 1,0-1,0 1,0 0,1 0,-1 0,1 0,0 1,0 0,0-1,0 1,1 0,0 0,0 1,0-1,0 0,0 1,1-1,0 1,-1 0,3 12,0 0,2 0,-1 0,2-1,0 0,1 0,1 0,1 1,9 30,18 71,-5 76,-30 3,29-54,-28 195,1-333,-1 0,0 1,0-1,0 1,0-1,-1 0,0 1,-1-1,1 0,-1 0,0 0,0 0,0 0,-1 0,0 0,1-1,-2 1,1-1,-1 0,1 0,-1 0,0-1,0 1,-1-1,1 0,-1 0,0-1,1 1,-1-1,0 0,-1 0,1-1,0 1,0-1,-5 0,4 0,0-1,0 0,0 0,0 0,0-1,0 0,0 0,0 0,0-1,0 0,0 0,1 0,-1-1,1 0,0 0,0 0,0-1,0 0,1 0,-1 0,-3-5,-3-5</inkml:trace>
  <inkml:trace contextRef="#ctx0" brushRef="#br0" timeOffset="964.294">584 1287,'-7'13,"0"0,0 1,1-1,1 1,0 1,1-1,1 1,0-1,1 1,0 0,2 0,-1 0,2 0,0 0,3 13,-4-25,1-1,0 0,0 0,0 0,0 0,0 0,0 0,1 0,-1 0,1 0,-1 0,1-1,0 1,-1-1,1 1,0-1,0 0,0 0,0 0,0 0,1 0,-1 0,0 0,0-1,0 1,1-1,-1 0,0 1,1-1,-1 0,0-1,1 1,-1 0,0 0,0-1,1 0,-1 1,0-1,0 0,1 0,76-55,-76 53,0-1,1 0,-2 0,1-1,0 1,-1-1,0 1,0-1,0 0,-1 0,1 0,-1 0,0 0,-1 0,1 0,-1 0,0 0,0 0,-1 0,0 0,1 0,-2 0,1 0,0 0,-1 0,0 1,0-1,-1 1,1-1,-1 1,0 0,0 0,0 0,-1 0,1 1,-1-1,0 1,0 0,0 0,-1 0,1 1,-1-1,1 1,-1 0,-4-1,-13-2</inkml:trace>
  <inkml:trace contextRef="#ctx0" brushRef="#br0" timeOffset="1667.389">838 102,'-4'0,"-3"9,1 9,2 5,-5 4,1 3,1 0,2 0,1-1,2 1,1-1,1-1,0 1,1-1,-1 1,5-1,2 0,-1-5</inkml:trace>
  <inkml:trace contextRef="#ctx0" brushRef="#br0" timeOffset="2134.157">698 73,'35'-15,"1"2,1 2,0 1,0 2,1 1,17 1,-53 5,0 1,0-1,0 1,0 0,0-1,0 1,0 0,0 0,0 0,0 1,0-1,0 0,0 1,0-1,0 1,0 0,0 0,0-1,0 1,-1 0,1 1,0-1,-1 0,1 0,-1 1,1-1,-1 1,0-1,0 1,0 0,0-1,0 1,0 0,0 0,0 0,0 0,-1 0,1 0,-1 0,0 0,0 0,1 0,-1 0,0 0,-1 0,1 0,0 0,0 0,-1 0,0 0,1 0,-1 1,-8 10,0 0,0-1,-1 0,-1-1,0 0,-1 0,0-1,0-1,-1 0,0-1,-4 2,-26 19,41-28,0 0,0 0,0 0,1 0,-1 0,0 0,1 0,-1 0,1 1,0-1,-1 1,1-1,0 1,0 0,0-1,0 1,0 0,0 0,0 0,1-1,-1 1,1 0,-1 0,1 0,0 0,-1 0,1 0,0 0,1 0,-1 0,0 0,0 0,1 0,0 0,-1 0,1 0,0 0,0-1,-1 1,2 0,-1-1,0 1,0 0,0-1,1 1,-1-1,1 0,-1 1,1-1,178 102,-161-91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0:42.0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292 407,'0'-10,"-1"1,0-1,0 0,-1 0,0 0,-1 1,0-1,0 1,-1 0,-1 0,1 0,-1 0,-1 1,1 0,-2 0,1 1,-1-1,0 1,0 1,-5-4,9 9,0 0,0 0,0 0,0 0,0 1,0-1,0 1,0 0,0 0,0 0,0 0,0 1,0-1,1 1,-1 0,0-1,0 1,0 1,0-1,1 0,-1 1,1-1,-1 1,1 0,-1 0,1 0,0 0,0 0,0 0,0 1,0-1,1 1,-1 0,-40 92,42-76,1 0,1-1,0 1,1 0,1-1,1 1,0-1,4 5,8 36,25 87,-23-90,-3 1,-2 0,-3 1,-2 0,-1 37,-10 169,2-254,-1 0,0 0,0 0,-1-1,0 1,-1 0,0-1,-1 1,0-1,0 0,-1 0,-3 4,6-10,-1 0,1 0,-1 0,1 0,-1 0,0-1,0 0,0 1,0-1,0 0,-1 0,1 0,-1-1,1 0,-1 1,0-1,1 0,-1 0,0-1,0 1,0-1,1 0,-1 0,0 0,0-1,0 1,0-1,1 0,-1 0,0 0,1-1,-1 1,-1-2,-61-53,53 38</inkml:trace>
  <inkml:trace contextRef="#ctx0" brushRef="#br0" timeOffset="421.698">518 1310,'-4'9,"0"0,0 1,1-1,1 1,-1 0,1-1,1 1,0 0,1 0,0 0,0 1,1-1,0-1,1 1,0 0,0 0,1-1,1 1,0-1,0 0,0 0,1 0,1 0,0-5,0 0,-1-1,1 0,0 0,1 0,-1-1,0 0,1 0,-1-1,1 0,0 0,-1 0,1-1,0 0,0 0,-1-1,1 0,-1 0,1-1,0 1,-1-1,0-1,0 1,0-1,0 0,0-1,0 1,-1-1,1 0,-1-1,0 1,-1-1,1 0,-1 0,0 0,0-1,2-3,-4 5,-1-1,1 1,-1 0,0-1,0 1,0-1,0 1,-1-1,0 0,0 1,0-1,-1 1,1-1,-1 1,0-1,0 1,-1-1,0 1,1 0,-1 0,-1 0,1 0,0 0,-1 0,0 1,0-1,0 1,0 0,-1-1,1 2,-1-1,0 0,0 1,0 0,0 0,0 0,0 0,-1 0,1 1,0 0,-1 0,1 0,-1 1,0-1,0 1,-52-5,32 4</inkml:trace>
  <inkml:trace contextRef="#ctx0" brushRef="#br0" timeOffset="1799.754">518 96,'12'-4,"0"1,0 0,1 0,-1 2,1-1,0 2,-1 0,1 0,-1 1,1 0,12 4,-24-5,0 1,0-1,0 0,1 1,-1 0,0-1,0 1,0-1,0 1,0 0,0 0,0 0,0-1,-1 1,1 0,0 0,0 0,-1 0,1 0,0 0,-1 1,1-1,-1 0,0 0,1 0,-1 1,0-1,0 0,0 0,0 0,0 1,0-1,0 0,0 0,0 1,0-1,-1 0,1 0,-1 0,1 0,-1 1,1-1,-1 0,1 0,-1 0,0 0,0 0,-45 48,40-44,1 0,-63 68,66-70,0-1,0 1,0-1,1 1,-1 0,1-1,0 1,0 0,0 0,0 0,1 0,-1 0,1 0,-1 0,1 0,0 0,1 1,-1-1,0 0,1 0,-1 0,1 0,0 0,0-1,0 1,1 0,-1 0,1-1,-1 1,1 0,3 0,0 1,0-1,0-1,0 1,0-1,1 0,-1 0,0 0,1-1,0 1,-1-2,1 1,0 0,0-1,-1 0,1-1,0 1,-1-1,1 0,0-1,-1 1,1-1,3-2,11-3</inkml:trace>
  <inkml:trace contextRef="#ctx0" brushRef="#br0" timeOffset="2053.137">998 68,'-15'34,"-4"15,1 5,8-7,6-7,8-10,4-10</inkml:trace>
  <inkml:trace contextRef="#ctx0" brushRef="#br0" timeOffset="2305.134">1166 41,'-9'33,"-8"21,-2 6,3-2,4-7,5-6,7-12,4-11</inkml:trace>
  <inkml:trace contextRef="#ctx0" brushRef="#br0" timeOffset="2715.984">885 96,'13'-13,"1"1,1 0,0 1,1 1,-1 0,2 1,15-6,-26 14,1 0,-1 0,0 1,1 0,-1 0,1 1,-1-1,0 1,1 1,-1-1,0 1,0 0,0 1,0-1,0 1,-1 0,1 1,-1-1,0 1,0 0,0 1,3 3,61 35,-59-39,-1-1,0 1,1-2,0 1,0-1,0-1,0 0,0 0,0-1,0 0,0 0,0-1,7-2,3-2</inkml:trace>
  <inkml:trace contextRef="#ctx0" brushRef="#br0" timeOffset="6153.772">1478 661,'0'1,"0"-1,0 0,0 0,0 1,0-1,0 0,0 0,0 1,0-1,0 0,0 0,0 1,0-1,0 0,0 0,0 1,0-1,0 0,0 0,-1 1,1-1,0 0,0 0,0 0,0 1,-1-1,1 0,0 0,0 0,0 0,-1 1,1-1,0 0,0 0,0 0,-1 0,1 0,0 0,0 0,-1 0,1 0,0 0,-1 0,1 0,0 0,0 0,-1 0,1 0,0 0,0 0,-1 0,1 0,0 0,0 0,-1 0,1 0,0-1,0 1,0 0,-1 0,1 0,0 0,0-1,4 35,-2-19,2 456,7-716,-2 202,2 1,2 1,2 0,2 1,20-37,-35 72,0 0,1 0,0 1,-1-1,2 1,-1 0,0 0,1 0,0 0,0 0,0 1,0-1,1 1,-1 0,1 1,1-1,-4 4,0 0,-1 0,1 1,0-1,-1 0,1 1,-1 0,1-1,-1 1,0 0,0 0,1-1,-1 1,-1 0,1 0,0 0,0 0,-1 0,1 1,-1-1,0 0,1 0,-1 0,0 1,3 10,19 51,-13-47</inkml:trace>
  <inkml:trace contextRef="#ctx0" brushRef="#br0" timeOffset="6439.926">1986 463,'-10'14,"-8"10,0 6,2 2,4-4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9:25.4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9,'-1'-1,"1"0,-1 1,0-1,0 1,1-1,-1 0,0 1,0-1,0 1,1 0,-1-1,0 1,0 0,0 0,0-1,0 1,0 0,0 0,0 0,0 0,0 0,0 0,0 0,0 0,1 1,-1-1,0 0,0 1,0-1,0 0,0 1,0-1,1 1,-1-1,0 1,0 0,1-1,-1 1,0 0,1-1,-1 1,1 0,-1 0,1 0,-1-1,1 1,0 0,-1 0,1 0,-17 46,15 152,3-195,-1-1,1 1,-1-1,1 1,0-1,0 0,0 0,1 1,-1-1,1 0,0 0,0 0,0 0,0-1,0 1,1 0,-1-1,1 0,-1 1,1-1,0 0,0-1,0 1,0 0,0-1,1 0,-1 1,0-1,1-1,-1 1,1 0,-1-1,1 0,-1 0,1 0,-1 0,1 0,-1-1,0 1,1-1,-1 0,1 0,-1 0,0-1,0 1,2-2,13-10,1 0,-2-1,0-2,-1 1,0-2,-1 0,11-18,-20 28,-6 6,0 0,0 0,1-1,-1 1,1 0,-1 0,1 0,-1 0,1 0,-1 0,1 0,0 0,0 0,0 0,-1 0,1 1,0-1,0 0,0 1,0-1,0 0,0 1,1-1,-1 1,0 0,0-1,0 1,0 0,1 0,-1-1,0 1,0 0,0 0,1 0,-1 1,0-1,0 0,0 0,0 1,1-1,-1 1,0-1,0 1,0-1,0 1,0-1,0 1,0 0,0 0,0 0,-1-1,1 1,0 0,0 0,-1 0,1 0,0 0,-1 1,1-1,11 28,-11-25,0 1,0-1,0 0,1 1,0-1,0 0,0 0,0 0,0 0,1 0,0-1,0 1,0-1,0 0,1 0,-1 0,1 0,0 0,-1-1,1 0,0 0,1 0,-1 0,0 0,1-1,-1 0,5 1,2-4,0 0,0 0,0-1,0 0,-1-1,0-1,1 1,-1-2,-1 1,1-1,-1-1,0 0,0 0,-1-1,0 0,0 0,-1-1,0 1,-1-2,0 1,0-1,-1 0,0 0,-1-1,0 1,-1-1,0-2,5-9,0 4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0:49.6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50,'39'-26,"-26"21,59-14,-70 19,-1 0,1 0,0 0,-1 1,1-1,0 0,-1 1,1-1,0 1,-1-1,1 1,-1 0,1 0,-1 0,1 0,-1 0,0 0,1 0,-1 0,0 0,0 1,0-1,0 0,0 1,0-1,0 1,0-1,-1 1,1-1,-1 1,1 0,-1-1,1 1,-1 0,0-1,0 1,0 0,0 0,0-1,0 1,-1 1,-17 59,15-59,1 0,0 1,0-1,1 1,-1-1,1 1,0 0,0-1,0 1,0 0,1 0,0 0,0 0,0 0,0 0,0 0,1 0,-1-1,1 1,0 0,1 0,-1-1,0 1,1 0,0-1,0 0,1 2,5 5,-6-9,0 0,0 0,0 1,0-1,0 1,0-1,-1 1,1 0,0 0,-1 0,1 0,-1 0,0 0,0 0,0 0,0 1,0-1,0 0,0 1,-1-1,1 1,-1-1,0 0,0 1,0-1,0 1,0-1,0 1,-1-1,1 1,-1-1,0 0,0 1,0-1,0 0,0 0,0 0,0 0,-1 1,1-2,-1 1,1 0,-1 0,0 0,0-1,0 1,-81 30,63-27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0:54.4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230 451,'-7'-2,"-1"1,0 0,0 0,0 0,0 1,0 0,0 1,0-1,1 2,-1-1,0 1,0 0,1 1,-1 0,1 0,0 0,0 1,0 0,1 1,-1-1,1 1,0 0,0 1,1 0,-1 0,1 0,1 0,-1 1,1-1,0 1,1 1,-1-1,1 0,1 1,0-1,-1 4,0 80,3-89,0 0,0 0,0 1,1-1,-1 0,1 0,0 0,-1 0,1 0,0 0,0 0,0 0,0 0,1-1,-1 1,1 0,-1-1,1 1,-1-1,1 1,0-1,-1 0,1 0,0 0,0 0,0 0,0 0,0 0,0-1,0 1,0-1,1 1,-1-1,0 0,0 0,0 0,0 0,1 0,0-1,7-3,1-2,-1 1,0-1,0-1,-1 0,0 0,0-1,-1 0,1-1,-2 1,1-1,-2-1,1 0,-1 0,0 0,-1-1,-1 1,4-10,102-208,-100 202,-1 0,-1 0,-1-1,-2 1,-1-2,0 1,-2 0,-2-13,1 37,-1 0,0-1,-1 1,1 0,0-1,-1 1,0 0,0-1,0 1,0 0,0 0,-1 0,1 0,-1 0,0 0,0 1,0-1,0 0,-1 1,1 0,-1-1,1 1,-1 0,0 0,0 1,0-1,0 1,0-1,0 1,0 0,0 0,0 0,-1 0,1 1,0-1,-1 1,1 0,0 0,-1 0,1 1,-1-1,1 1,0 0,0 0,-1 0,1 0,0 0,-5 3,0 0,1 0,-1 1,1 0,0 0,0 1,1 0,0 0,0 0,0 1,1 0,0 0,0 0,1 1,-1 0,2-1,-1 2,1-1,1 0,-1 0,1 1,1 0,0-1,0 1,0 0,1-1,1 1,-1 0,2-1,-1 1,1 0,0-1,1 0,0 1,0-1,1 0,0-1,0 1,1-1,2 4,32 46,2-2,2-1,3-3,26 22,-26 19,-39-75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0:55.1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0 213,'12'28,"-2"1,0 0,-2 0,-2 1,0-1,-2 1,0 22,14 29,-32-128,10 15,1-1,2 0,2 1,1-1,1 0,1 1,3-3,51-172,-58 205,0 1,0-1,1 1,-1 0,0-1,1 1,-1 0,1-1,-1 1,1 0,-1 0,1-1,0 1,0 0,0 0,0 0,0 0,0 0,0 0,0 0,0 1,0-1,0 0,1 0,-1 1,0-1,0 1,1-1,-1 1,0 0,1-1,-1 1,1 0,-1 0,0 0,1 0,-1 0,1 0,-1 1,0-1,1 0,-1 1,0-1,1 1,-1-1,0 1,0-1,1 1,-1 0,0 0,0 0,0 0,0 0,0 0,0 0,0 0,0 0,-1 0,1 1,40 131,-34-115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0:57.3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133 1,'-28'24,"-11"17,3 7,6-5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0:55.3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52 141,'-9'10,"-4"7,1 7,2 3,3-3</inkml:trace>
  <inkml:trace contextRef="#ctx0" brushRef="#br0" timeOffset="884.735">363 536,'-12'4,"0"0,0 0,1 1,0 1,0 0,0 1,1 0,0 0,0 1,1 0,0 1,0 0,1 1,0-1,1 2,0-1,1 1,0 0,-5 11,-12 72,22-91,1-1,0 1,0 0,0 0,1 0,-1 0,1 0,-1 0,1-1,0 1,0 0,0 0,0-1,1 1,-1-1,1 1,-1-1,1 0,0 1,0-1,0 0,0 0,1-1,-1 1,0 0,1-1,-1 1,1-1,0 0,-1 0,3 1,3 0,0 0,0-1,1 0,-1-1,0 0,1 0,-1 0,0-1,0 0,0-1,0 0,0 0,0-1,0 0,0 0,-1-1,0 0,0 0,5-5,121-109,-120 104,8-7,-1 0,-1-2,-1 0,-1-2,-1 1,-2-2,11-23,-17 32,-1 0,0 0,-1-1,-1 0,0 0,-2 0,0 0,-1-1,-1 0,0 1,-2-1,0 1,-1-1,-1 1,-1 0,0 0,-1 0,-1 0,-1 1,-1 0,0 0,-1 1,-8-11,12 22,0-1,0 1,-1 1,0-1,0 1,0 0,0 0,-1 1,1 0,-1 0,0 0,0 1,0 0,0 1,0-1,-1 1,1 1,0-1,-1 1,1 1,0-1,-1 1,1 0,0 1,0 0,0 0,0 0,0 1,0 0,1 1,0-1,-1 1,1 0,0 1,1 0,-1-1,1 2,0-1,0 1,1-1,0 1,-4 6,0 5,0 0,1 0,1 0,1 1,0 0,1 0,1 0,1 1,0-1,2 1,0-1,1 1,1-1,0 1,2-1,0 0,1 0,0-1,2 1,0-1,1 0,1-1,0 0,7 8,-1-4,1 1,1-2,1 0,1-1,0-1,7 4,24 21,31 19,-57-49</inkml:trace>
  <inkml:trace contextRef="#ctx0" brushRef="#br0" timeOffset="1357.682">1153 395,'-40'45,"15"-19,1 1,1 0,1 2,2 1,0 0,3 2,-11 25,26-53,0 0,0 0,1 0,0 1,0-1,0 1,0-1,1 1,0-1,0 1,0-1,0 1,1-1,-1 0,1 1,0-1,1 1,-1-1,1 0,0 0,0 0,0 0,0 0,1 0,-1-1,1 1,0-1,0 0,1 0,-1 0,1 0,-1 0,1-1,0 0,0 1,0-1,0-1,0 1,1-1,-1 1,1-1,17 2,1-2,0 0,-1-1,1-1,0-1,-1-1,1-1,-1-1,0-1,-1-1,1-1,-1-1,-1-1,2-1,-1 0,-1 0,0-1,0-2,-1 0,-1 0,0-2,-1 0,13-18,-21 24,0-1,0-1,-1 1,-1-1,0-1,0 0,-1 0,-1 0,0 0,-1-1,0 0,-1 0,-1 0,0 0,-1 0,-1 0,0-1,-1 1,0 0,-3-8,2 15,0-1,-1 1,0 0,0 0,-1 1,0-1,0 1,-1 0,0 0,0 0,0 1,-1-1,1 1,-1 1,0-1,-1 1,1 0,-1 0,0 1,0 0,0 0,0 1,-1-1,1 2,-4-1,-4 0,1 0,0 1,-1 1,1 1,0 0,-1 1,1 0,0 1,0 1,0 0,1 1,-1 0,-1 2,-7 4,-1 0,2 2,0 0,0 2,1 0,1 1,1 1,0 1,1 0,1 2,1-1,1 2,0 0,2 1,0 0,-2 9,6-5</inkml:trace>
  <inkml:trace contextRef="#ctx0" brushRef="#br0" timeOffset="1722.914">1125 677,'7'-13,"1"1,0 0,0 0,1 1,0 0,1 0,0 1,1 1,0 0,1 0,0 1,0 1,1 0,0 0,0 1,0 1,2 0,-9 4,-1 1,1 0,-1 0,1 1,-1-1,1 1,-1 1,1-1,-1 1,0 0,0 0,0 0,0 1,0 0,-1 0,1 0,-1 0,0 1,0 0,0-1,0 2,1 1,58 40,-52-42,-1-1,1 0,0-1,0 1,0-2,0 0,0 0,0-1,0 0,0-1,0-1,0 1,0-2,-1 1,10-5,9-20,-20 11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1:33.2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0 177,'0'526,"5"-591,3 1,2-1,3 1,18-51,-22 84,3-20,3 1,3 0,1 1,12-18,-31 66,-1 0,1 0,0-1,1 1,-1 0,0 0,0-1,0 1,1 0,-1 0,1 0,-1 0,1-1,-1 1,1 0,-1 0,1 0,0 0,0 0,0 1,0-1,-1 0,1 0,0 0,0 1,0-1,1 0,-1 1,0-1,0 1,0 0,0-1,0 1,1 0,-1 0,0-1,0 1,1 0,-1 0,0 0,0 1,0-1,1 0,-1 0,0 1,0-1,0 0,0 1,1-1,-1 1,0 0,0-1,0 1,0 0,0 0,-1-1,1 1,0 0,0 1,23 131,-14-16,-9-92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1:33.5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150 1,'-10'23,"-7"14,-7 5,2-1,-1-6,4-5,0-2,4-7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1:04.8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1052,'5'0,"6"0,6 0,6 0,2 0,3 0,1 0,1 0,-1 0,0-5,0-1,0 0,0 1,-1 1,-9 2,-9 6,-10 2,-5 0</inkml:trace>
  <inkml:trace contextRef="#ctx0" brushRef="#br0" timeOffset="757.251">85 1249,'5'0,"6"0,6 0,5 0,4 0,2 0,1-5,0-1,1 0,-1 1,0 2,0 1,-6 0</inkml:trace>
  <inkml:trace contextRef="#ctx0" brushRef="#br0" timeOffset="5273.29">1298 1278,'0'28,"0"25,0 7,-4-6,-2-7,0-8,1-4,1-5,2-1,-4-7,-1-2,1 1,1-4</inkml:trace>
  <inkml:trace contextRef="#ctx0" brushRef="#br0" timeOffset="3023.313">818 628,'31'-17,"-20"14,0 1,0-1,0 2,1-1,-1 2,0-1,0 2,1-1,-1 2,9 1,-19-2,1-1,0 1,-1 0,1 0,0 0,-1 0,0 0,1 0,-1 0,1 1,-1-1,0 0,0 1,0-1,0 1,0-1,0 1,0 0,-1-1,1 1,0 0,-1 0,0-1,1 1,-1 0,0 0,0 0,0-1,0 1,0 0,0 0,-1 0,1-1,0 1,-1 0,0 0,1-1,-1 1,-34 67,32-63,-24 33,21-33,1-1,0 1,0 0,0 1,1-1,0 1,0 0,1 0,0 0,0 0,1 1,0-1,0 1,0-1,1 1,0 0,1 0,0-1,0 1,1 4,0-10,0 0,0 0,0 1,0-1,1 0,-1 0,0 0,1 0,0-1,-1 1,1 0,0-1,0 1,0-1,0 1,0-1,0 0,0 0,0 0,1 0,-1 0,0-1,1 1,-1-1,1 0,-1 1,0-1,1 0,-1 0,1 0,-1-1,3 0,82-24,-63 16,-7 5,-4 4</inkml:trace>
  <inkml:trace contextRef="#ctx0" brushRef="#br0" timeOffset="3920.569">1327 911,'23'-48,"-10"18,2 1,0 0,2 1,2 1,13-15,-30 38,-2 3,1 0,-1-1,0 1,1 0,-1 0,1-1,-1 1,1 0,-1 0,1-1,0 1,0 0,0 0,0 0,0 0,0 0,0 0,0 0,0 1,0-1,0 0,0 1,1-1,-1 0,0 1,1 0,-1-1,0 1,1 0,-1 0,0-1,1 1,-1 0,0 0,1 0,-1 1,0-1,1 0,-1 1,0-1,1 0,-1 1,0 0,1-1,-1 1,0 0,0-1,0 1,0 0,0 0,0 0,0 0,0 0,0 0,0 1,4 25,-6-25,1 0,-1 1,1-1,0 0,0 0,0 0,0 0,0 0,0 0,0 0,1 0,-1 1,1-1,-1 0,1 0,0 0,0-1,0 1,0 0,0 0,0 0,0-1,1 1,-1-1,1 1,-1-1,1 1,0-1,-1 0,1 0,0 0,0 0,0 0,0 0,0 0,0-1,0 1,0-1,0 1,0-1,0 0,0 0,1 0,-1 0,0 0,0-1,0 1,8-5,0-1,0 0,-1 0,0-1,0 0,-1-1,1 0,-2 0,7-9,38-35,-42 44,-7 5,0 0,0 0,0 0,1 1,-1 0,0-1,1 1,0 0,-1 1,1-1,0 1,0-1,0 1,0 0,0 1,0-1,2 1,-4 1,-1 1,1 0,-1 0,0 0,1 1,-1-1,0 0,0 0,0 1,-1-1,1 1,-1-1,1 0,-1 1,0-1,0 1,0-1,0 1,0-1,0 1,-1-1,1 1,-1-1,0 0,0 2,0 5,0-3,0 1,1-1,0 1,0 0,0 0,1-1,0 1,0-1,1 1,0-1,0 1,0-1,3 3,5 5</inkml:trace>
  <inkml:trace contextRef="#ctx0" brushRef="#br0" timeOffset="4869.666">1045 1052,'12'16,"8"-11,0-1,1-1,0-1,-1-1,1 0,0-2,3-1,23 1,183-26,-40-1,-18-1,-148 38,-24-3</inkml:trace>
  <inkml:trace contextRef="#ctx0" brushRef="#br0" timeOffset="5827.906">1271 1305,'16'-11,"0"0,1 0,1 2,0 0,0 1,1 1,-1 1,2 0,-1 1,0 1,1 1,0 1,0 1,0 1,-1 0,21 4,-37-4,-1 1,1-1,-1 1,1 0,0 0,-1 0,0 0,1 1,-1-1,0 1,0-1,1 1,-1 0,-1 0,1 0,0 0,0 0,-1 0,1 0,-1 1,0-1,1 1,-1-1,0 1,-1-1,1 1,0-1,-1 1,1 0,-1 0,0-1,0 1,0 0,0-1,-1 1,1 0,-1-1,1 1,-1 0,0-1,0 1,0-1,0 0,-1 1,1-1,-1 0,1 0,-1 1,0-1,0-1,0 1,-1 1,-10 9,1 0,-2-1,0 0,0-1,0-1,-1 0,-1-1,0-1,-1 0,-36 19,50-25,-1 0,1 1,1-1,-1 1,0 0,0 0,1 0,-1 0,1 0,-1 0,1 1,0-1,0 1,0 0,0-1,1 1,-1 0,1 0,-1 0,1 0,0 0,0 1,1-1,-1 0,1 0,-1 1,1-1,0 0,0 0,1 1,-1-1,1 0,-1 0,1 1,0-1,0 0,1 0,-1 0,0 0,1 0,1 2,9 9,1 0,0 0,1-1,0-1,1 0,0-1,0-1,13 6,-10-5</inkml:trace>
  <inkml:trace contextRef="#ctx0" brushRef="#br0" timeOffset="6325.194">1835 1165,'12'-5,"1"0,0 1,0 1,0 0,0 1,1 0,-1 1,0 1,1 0,-1 1,1 0,-12-1,-1 0,0 1,1-1,-1 0,0 0,0 1,1-1,-1 0,0 1,0 0,0-1,0 1,0 0,0-1,0 1,0 0,0 0,0 0,0 0,0 0,0 0,-1 0,1 0,0 0,-1 0,1 0,-1 0,1 1,-1-1,0 0,1 0,-1 1,0-1,0 0,0 0,0 1,0-1,0 0,0 1,0-1,-1 0,1 0,0 1,-1-1,1 0,-1 0,0 1,-43 55,28-39,15-17,-5 5,1 0,0 1,0 0,0 0,1 0,0 1,1-1,-1 1,2 0,-1 0,-1 6,5-13,-1 1,0 0,1 0,-1-1,1 1,-1 0,1 0,0-1,-1 1,1-1,0 1,0-1,0 1,1-1,-1 1,0-1,0 0,1 0,-1 0,1 0,-1 0,1 0,-1 0,1 0,0 0,-1-1,1 1,0-1,-1 1,1-1,0 0,0 0,0 0,-1 0,2 0,66-4,-46-3,-3 0</inkml:trace>
  <inkml:trace contextRef="#ctx0" brushRef="#br0" timeOffset="10775.808">2286 544,'-1'-1,"1"1,-1-1,0 1,0-1,1 0,-1 1,0-1,1 0,-1 1,1-1,-1 0,1 0,-1 0,1 0,0 1,-1-1,1 0,0 0,0 0,-1 0,1 0,0 0,0 0,0 0,0 0,0 0,0 0,1 0,-1 1,0-1,0 0,1 0,-1 0,0 0,1 0,-1 0,1 1,-1-1,1 0,0 0,-1 1,1-1,0 0,39 50,-20-8,-1 0,-2 2,-2 0,-2 0,7 44,-11-49,-2 1,-2 0,-1 0,-2 0,-2 0,-1 0,-2 1,-2-2,-2 2,-13 24,-3-2,-3 0,-2-2,-8 7,6-8,22-43,-2 0,0-1,-1 0,0 0,-1-1,0-1,-2 0,1 0,-2-1,1-1,-1-1,-2 1,-4-1</inkml:trace>
  <inkml:trace contextRef="#ctx0" brushRef="#br0" timeOffset="14677.853">705 515,'-13'16,"1"1,0 1,1 0,0 1,2-1,0 2,2-1,0 1,1 1,0 3,-22 88,23-83,1 1,1 0,2 0,0 0,3 0,1 7,25 133,-27-66,9 74,-6-160,0 0,1 0,1 0,1-1,0 0,1 0,1-1,0 0,1-1,1 0,3 3,73 81,-79-92</inkml:trace>
  <inkml:trace contextRef="#ctx0" brushRef="#br0" timeOffset="16545.368">2823 374,'-51'-75,"49"73,1 1,-1-1,0 0,0 1,0-1,-1 1,1-1,0 1,-1 0,1 0,0 0,-1 0,1 1,-1-1,1 0,-1 1,0 0,1 0,-1 0,1 0,-1 0,0 0,1 1,-1-1,1 1,-1 0,1 0,-1 0,1 0,0 0,-1 0,0 2,-4 3,1 1,-1-1,2 2,-1-1,1 0,0 1,1 0,0 1,0-1,0 0,1 1,1 0,-1 0,2 0,-1 0,1 0,0 0,1 0,0 6,2 6,0 0,0 0,2-1,1 1,1-1,7 19,7 26,97 357,-89-306,1 23,-1 30,-29 85,2-248,-1 0,-1 0,1 0,-1-1,0 1,0 0,-1 0,0-1,0 1,0-1,0 1,-1-1,0 0,0 0,-1 0,1-1,-1 1,0-1,0 0,-1 0,1 0,-1 0,0-1,0 0,0 0,0 0,0 0,-1-1,1 0,-1 0,0-1,-3 1,0 0,-1-1,1 0,0-1,-1 0,1 0,0-1,-1-1,1 1,0-1,0-1,0 0,0 0,1 0,-1-1,-1-2,-4-6</inkml:trace>
  <inkml:trace contextRef="#ctx0" brushRef="#br0" timeOffset="17023.148">3077 1757,'-16'44,"9"-30,2 1,0 0,0 1,2-1,0 1,0-1,2 1,-1 9,3-22,-1-1,0 1,1 0,-1 0,1 0,0-1,0 1,0 0,0-1,1 1,-1-1,1 1,-1-1,1 0,0 0,0 0,0 0,0 0,0 0,0 0,1 0,-1-1,1 0,-1 1,1-1,0 0,-1 0,1 0,0 0,-1-1,1 1,0-1,0 0,0 0,0 0,-1 0,1 0,0-1,0 1,0-1,-1 1,1-1,0 0,0 0,-1-1,1 1,1-2,7-1,0 0,-1-1,1 0,-1 0,-1-1,1-1,-1 0,0 0,-1 0,1-1,-2-1,1 1,-1-1,0-1,-1 1,0-1,-1 0,0 0,0-1,-1 0,0 1,-1-3,-3 9,0 1,-1 0,0-1,1 1,-1-1,0 1,-1 0,1 0,0 0,-1-1,0 2,0-1,0 0,0 0,0 0,0 1,-1-1,1 1,-1 0,0 0,0 0,0 0,0 0,0 1,0-1,0 1,0 0,-1 0,1 0,0 0,-1 1,1-1,-1 1,1 0,-1 0,1 0,-1 0,1 1,0 0,-1-1,1 1,-3 1,-19 1</inkml:trace>
  <inkml:trace contextRef="#ctx0" brushRef="#br0" timeOffset="18274.233">3190 177,'0'29,"4"19,3 6,-1-2,-2-4,0-6,-2-5,-1-4,-5-8,-2-8</inkml:trace>
  <inkml:trace contextRef="#ctx0" brushRef="#br0" timeOffset="18756.761">3161 64,'14'-9,"1"0,0 2,1 0,0 0,0 2,0 0,1 1,-1 0,1 1,0 1,0 1,0 0,13 2,-26 1,-1-1,0 1,0 0,0 0,0 0,0 0,0 1,-1-1,1 1,-1-1,0 1,0 0,0 0,0 0,0 0,0 0,-1 1,1-1,-1 1,0-1,0 0,-1 1,1 0,-1-1,1 1,-1-1,0 1,-1 0,1-1,-1 1,1-1,-1 1,0-1,0 1,-1-1,1 0,-1 1,1-1,-1 0,0 0,0 0,0 0,-1-1,1 1,-1-1,0 1,-1 0,-36 39,36-39,0-1,0 1,0 0,0 0,0 0,1 0,-1 0,1 1,0 0,0 0,1 0,-1 0,1 0,0 0,0 1,0-1,0 1,1-1,0 1,0 0,0-1,1 1,-1 0,1 0,0-1,0 1,1 0,0 0,0 0,0-1,1 5,7 3,0 0,0-1,1 0,1 0,0-1,0-1,1 1,0-2,1 0,-1 0,2-1,12 4,6 6,-14-7</inkml:trace>
  <inkml:trace contextRef="#ctx0" brushRef="#br0" timeOffset="20463.176">3641 1024,'37'154,"-15"34,-4-56,-18-132,0 0,0 0,-1 0,1 0,0 0,0-1,-1 1,1 0,0 0,0 0,-1 0,1 0,0 0,-1 0,1 0,0 0,0 0,-1 0,1 0,0 1,0-1,-1 0,1 0,0 0,-1 0,1 0,0 0,0 1,0-1,-1 0,1 0,0 0,0 1,0-1,-1 0,1 0,0 1,0-1,0 0,0 0,0 1,0-1,0 0,0 0,-1 1,1-1,0 0,0 1,0-1,0 0,0 0,0 1,1-1,-1 0,-8-25,4-224,8 204,1 1,3 0,1 1,2 0,6-10,-11 31,14-27,-20 48,1 1,-1-1,1 0,-1 0,0 0,1 1,-1-1,1 0,0 1,-1-1,1 0,-1 1,1-1,0 1,0-1,-1 1,1-1,0 1,0-1,0 1,-1 0,1 0,0-1,0 1,0 0,0 0,0 0,0 0,-1 0,1 0,0 0,0 0,0 0,0 0,0 1,0-1,-1 0,1 1,0-1,0 0,0 1,-1-1,1 1,0-1,-1 1,1 0,0-1,-1 1,1 0,-1-1,1 1,-1 0,1-1,0 2,26 95,-18-43,-3-34</inkml:trace>
  <inkml:trace contextRef="#ctx0" brushRef="#br0" timeOffset="24498.194">4121 657,'0'5,"0"6,0 6,-5 0,-2 2,-3-2,-2 1,-2 2,-4 2,1 3,3-8,9-7,6-5</inkml:trace>
  <inkml:trace contextRef="#ctx0" brushRef="#br0" timeOffset="25282.855">4290 402,'22'-11,"-17"7,2-1,-1 1,0 0,1 1,0-1,-1 1,1 1,1-1,-1 1,0 0,1 1,-1 0,0 0,1 0,-1 1,1 1,-1-1,1 1,-1 0,1 1,-1-1,0 1,0 1,5 2,-10-3,0-1,0 1,0 0,0 0,-1 0,1 1,-1-1,1 0,-1 1,0-1,0 0,0 1,0 0,-1-1,1 1,-1-1,1 1,-1 0,0-1,0 1,0 0,0-1,-1 1,1 0,-1-1,0 1,1-1,-1 1,0-1,-1 1,1-1,0 1,-1-1,1 0,-62 71,62-73,1 0,-1 1,0-1,0 1,1-1,-1 1,0-1,1 1,-1 0,0-1,1 1,-1 0,1 0,-1-1,1 1,0 0,-1 0,1 0,0 0,-1-1,1 1,0 0,0 0,0 0,0 0,0 0,0 0,0 0,0-1,0 1,0 0,1 0,-1 0,0 0,0 0,1-1,-1 1,1 0,-1 0,1-1,-1 1,1 0,38 19,-8-6,-30-12,1 0,-1 1,0-1,0 0,0 0,0 0,0 1,-1-1,1 1,-1-1,1 0,-1 1,0-1,0 1,0-1,0 1,0-1,-1 1,1-1,-1 0,0 1,1-1,-1 0,0 1,0-1,-1 0,1 0,0 0,-1 0,1 0,-1 0,0 0,1-1,-1 1,0 0,0-1,0 0,0 1,-1-1,1 0,0 0,0 0,-1 0,1-1,-1 1,1-1,0 1,-2-1,-87 29,70-26</inkml:trace>
  <inkml:trace contextRef="#ctx0" brushRef="#br0" timeOffset="27726.5">4685 1221,'-12'2,"0"0,0 0,0 1,0 1,1 0,-1 0,1 1,0 1,1 0,-1 0,1 1,0 1,1-1,0 1,0 1,0 0,1 0,1 1,0 0,0 0,1 1,0-1,-1 5,5-12,0 1,0 0,1-1,-1 1,1 0,0 0,0 0,0 0,0 0,1 0,-1 0,1 0,0 0,1 0,-1 1,1-1,-1 0,1 0,1 0,-1-1,0 1,1 0,0 0,0-1,0 1,0-1,1 0,-1 1,1-1,0 0,0 0,2 1,0-3,0 0,1-1,-1 1,0-2,0 1,0 0,0-1,0 0,0 0,0 0,0-1,0 0,0 0,-1 0,1 0,-1-1,1 0,-1 0,0 0,0 0,3-4,-3 4,18-17,0-1,-1-1,-1-1,-1-1,-1-1,-1-1,-2 0,0-1,-1-2,7-12,-1 0,-3-1,-1 0,-2-2,2-15,-12 40,0-1,-1 0,-1 0,-1 1,-1-1,-1 0,-1 0,0 0,-1 1,-1-1,-1 1,-1 0,-4-8,9 23,0 0,0 1,-1-1,1 1,-1-1,0 1,0 0,0 0,0 0,0 0,-1 0,0 0,1 0,-1 1,0 0,0-1,0 1,-1 0,1 0,0 1,-1-1,1 1,-1 0,0 0,1 0,-1 0,0 1,1-1,-1 1,0 0,0 0,0 0,1 1,-1-1,0 1,1 0,-1 0,0 0,1 0,-1 1,1 0,0 0,-1 0,1 0,-4 4,1 1,0-1,0 1,1 1,-1-1,2 1,-1-1,1 1,0 1,1-1,0 1,0-1,1 1,0 0,1 0,0-1,0 1,1 3,15 163,79 90,-82-225,-7-23,0 1,1-1,0 0,2 0,0 0,1-1,0-1,11 14,-7-18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1:42.0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57,'6'-4,"0"1,0 0,0-1,0 2,1-1,-1 1,1 0,-1 0,1 1,0 0,0 0,-1 0,1 1,0 0,3 1,21-3,172-25,78 28,-257-1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1:40.4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31,'-4'6,"0"2,0-1,1 0,-1 1,2-1,-1 1,1 0,1 0,-1 0,1 0,1 0,-1 0,2 0,0 8,-2-1,-9 135,-34 72,20-143,19-84,4-7</inkml:trace>
  <inkml:trace contextRef="#ctx0" brushRef="#br0" timeOffset="317.4">29 58,'77'1,"203"-13,-46-23,-226 34,5-3,0 2,0 0,0 1,1 0,-1 1,0 0,0 1,0 0,1 2,-13-3,0 1,0-1,0 1,0 0,0 0,0-1,-1 1,1 0,0 0,0 0,-1 0,1 0,0 0,-1 0,1 0,-1 0,1 1,-1-1,0 0,0 0,1 0,-1 0,0 1,0-1,0 0,0 0,0 0,0 1,-1-1,1 0,0 0,-1 0,1 0,-1 1,1-1,-1 0,1 0,-1 0,0 0,1 0,-1 0,0-1,0 1,0 0,0 0,0 0,0-1,0 1,0-1,-1 1,-13 13</inkml:trace>
  <inkml:trace contextRef="#ctx0" brushRef="#br0" timeOffset="611.993">1 595,'24'5,"27"-4,10-6,-1-2,-1-6,-6 1,-6 1,-8 3,-4-1,-5-1,-1 3,-2 2,0 2,0 1,0 2,-5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9:25.9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1,'-30'564,"32"-338,-2-225,0 0,0 0,0 0,0 0,0 0,0-1,0 1,0 0,0 0,0 0,1 0,-1-1,0 1,1 0,-1 0,1-1,-1 1,1 0,-1 0,1-1,-1 1,1-1,0 1,-1-1,1 1,0-1,-1 1,1-1,0 1,0-1,-1 0,1 1,0-1,0 0,0 0,0 0,-1 1,1-1,0 0,0 0,0 0,0-1,0 1,-1 0,1 0,0 0,0-1,0 1,0 0,-1-1,1 1,0 0,0-1,-1 1,1-1,0 0,43-34,-40 31,23-22,-12 11,0 0,1 0,1 2,0 0,1 0,1 2,2-1,-20 12,0 0,0-1,1 1,-1 0,0 0,0-1,0 1,0 0,1 0,-1 0,0 1,0-1,0 0,1 0,-1 1,0-1,0 1,0-1,0 1,0-1,0 1,0-1,0 1,0 0,0 0,0 0,-1-1,1 1,0 0,0 0,-1 0,1 0,-1 0,1 0,-1 0,1 1,-1-1,1 0,-1 0,0 0,0 0,0 0,0 1,0-1,0 0,0 0,0 0,2 60,-13-16,9-41,0-1,0 1,1-1,-1 1,1 0,0 0,0 0,0 0,0 0,1 0,0 0,-1 0,1 0,1 0,-1 0,1-1,0 1,-1 0,2 0,-1 0,0 0,1-1,0 1,0-1,0 1,0-1,0 0,1 1,-1-1,2 0,-1-2,-1 0,1 0,0 0,0-1,0 1,-1-1,1 0,0 0,0 0,0 0,0-1,0 1,-1-1,1 0,0 1,0-1,-1 0,1-1,-1 1,1 0,1-2,15-7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1:38.9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0 338,'362'-16,"179"-71,-434 76,-95 11</inkml:trace>
  <inkml:trace contextRef="#ctx0" brushRef="#br0" timeOffset="285.671">170 536,'38'-5,"28"-1,7 0,-5 1,-3-3,-9-1,-8 2,-9 1,-5 3,-4 1,-2 1,-1 1,0 0,-1 0,1 0,1 1,-1-1,-3 0</inkml:trace>
  <inkml:trace contextRef="#ctx0" brushRef="#br0" timeOffset="771.839">537 0,'13'20,"2"0,0-1,1-1,1 0,0-2,2 0,0-1,0 0,2-2,-1 0,2-2,-1 0,2-1,-1-2,2 0,124 66,-142-70,2-1,0 1,0 0,0 1,-1 0,1 0,-1 0,0 1,0 0,-1 1,0-1,0 1,-1 1,0-1,0 1,0-1,-1 1,0 1,-1-1,0 0,0 4,-5-5,-1 0,-1 0,1 0,-1 0,0 0,-1-1,0 0,0 0,0 0,0 0,-1-1,0 0,0 0,-1-1,1 1,-1-1,0-1,0 1,0-1,-1-1,1 1,-1-1,1 0,-3-1,-5 5,-222 106,230-109,1 0,1 0,-1 0,0 0,1 1,-1 0,1 1,0-1,1 1,-1 0,1 0,0 0,0 1,1-1,-1 1,1 0,0 0,1 0,-2 6,4 5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1:43.2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18,'4'0,"7"0,7 0,4 0,3 0,3 0,1 0,1 0,-1 0,1 0,-6-5,-2-1,-4 0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1:43.6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12,'19'0,"16"0,7 0,1 0,-2 0,-3 0,-3 0,-3 0,-2 0,-6-5,-8-1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1:49.3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398 707,'19'-56,"83"-142,-87 170,-7 12,0 0,1 0,1 1,1 0,0 0,0 1,2 1,0 0,6-4,-15 15,0 0,0 0,0 1,0-1,0 1,0 0,0 0,0 1,0-1,1 1,-1 0,0 0,0 0,1 1,-1-1,0 1,0 0,0 0,0 1,0-1,0 1,0 0,0 0,-1 0,1 1,-1-1,1 1,-1 0,0-1,0 2,0-1,-1 0,1 1,-1-1,0 1,0-1,0 1,0 0,0 0,-1 0,0 0,1 4,28 129,-30-136,0 1,-1 0,1-1,-1 1,1 0,0-1,-1 1,1 0,0 0,0-1,0 1,1 0,-1 0,0-1,1 1,-1 0,1-1,-1 1,1 0,0-1,0 1,-1-1,1 1,0-1,1 1,-1-1,0 0,0 0,1 1,-1-1,0 0,1 0,-1 0,1 0,-1-1,1 1,0 0,-1-1,1 1,0-1,-1 1,1-1,0 0,0 0,-1 0,1 0,0 0,0 0,-1 0,1-1,0 1,1-1,88-106,-60 75,0 0,2 2,2 1,0 2,39-21,-73 46,0 1,0 0,1 0,-1 0,1-1,-1 2,1-1,-1 0,1 0,-1 0,1 1,0-1,0 1,-1-1,1 1,0 0,0 0,-1-1,1 1,0 1,0-1,0 0,-1 0,1 1,0-1,-1 1,1-1,0 1,-1 0,1-1,0 1,-1 0,1 0,-1 0,0 1,1-1,-1 0,0 0,0 1,0-1,0 1,0-1,0 1,0-1,0 1,0 0,-1-1,1 1,-1 0,1-1,-1 1,0 1,12 169,-10-165,0 1,0-1,0 0,1 0,0 0,1 0,-1 0,1-1,1 0,-1 0,6 6,5 19,-14-19</inkml:trace>
  <inkml:trace contextRef="#ctx0" brushRef="#br0" timeOffset="782.79">230 904,'224'-46,"-50"23,-9-4,64 8,-32-7,-67 14,38-6,-155 18</inkml:trace>
  <inkml:trace contextRef="#ctx0" brushRef="#br0" timeOffset="5136.459">455 1158,'31'-18,"-1"7,-6 0,0 2,1 0,1 2,-1 1,1 1,0 1,0 1,23 0,-48 3,0 0,0 0,1 0,-1 0,0 0,0 0,1 0,-1 0,0 0,0 0,0 1,1-1,-1 0,0 1,0-1,0 1,0-1,0 1,0 0,0-1,0 1,0 0,0 0,0 0,0 0,0 0,-1 0,1 0,0 0,-1 0,1 0,-1 0,1 0,-1 0,0 1,1-1,-1 0,0 0,0 0,0 1,0-1,0 0,0 0,0 1,0-1,0 0,-1 0,1 0,0 1,-1-1,1 0,-1 0,1 0,-1 0,0 0,0 0,1 0,-50 58,-152 130,194-183,1 0,0 1,1 0,-1 0,1 1,1-1,-1 1,1 1,1-1,-1 1,1-1,1 1,0 0,0 1,1-1,0 0,0 1,1-1,1 1,-1 0,2-1,-1 1,1-1,1 1,2 8,-1-14,0-1,0 0,0 0,1 0,-1 0,1 0,0-1,0 0,0 1,0-1,0-1,0 1,0-1,1 1,-1-1,1-1,-1 1,1-1,-1 1,1-1,-1 0,1-1,-1 1,1-1,-1 0,0 0,1 0,-1-1,0 0,0 0,0 0,3-2,18-2,115-25,-89 23,-33 1</inkml:trace>
  <inkml:trace contextRef="#ctx0" brushRef="#br0" timeOffset="5519.463">1218 1074,'-5'24,"-2"17,1 7,1 0,-3-4,-1-4,2-4,2-4,1-2,2-1,2-1,-1-1,-3-5,-2-1,0-4</inkml:trace>
  <inkml:trace contextRef="#ctx0" brushRef="#br0" timeOffset="6080.099">1132 1045,'17'-2,"58"-10,1 4,1 3,17 4,-93 1,1-1,0 1,-1 0,1 0,0 0,0 0,-1 0,1 0,0 0,-1 0,1 1,0-1,-1 0,1 1,0 0,-1-1,1 1,-1 0,1 0,-1 0,1 0,-1 0,0 0,0 0,1 1,-1-1,0 0,0 1,0-1,0 0,-1 1,1 0,0-1,-1 1,1-1,-1 1,1 0,-1-1,0 1,1 0,-1 0,0-1,0 1,0 0,-1-1,1 1,0 0,-1-1,1 1,-1 0,1-1,-1 1,-13 21,0-1,-1-1,-1 0,-1-1,-1-1,-1-1,-12 9,-7 10,34-35,0 1,0 0,1 0,0 0,-1 1,1-1,0 1,1 0,-1 0,1 0,-1 0,1 0,0 0,1 1,-1-1,1 1,0-1,0 1,0-1,1 1,0 0,-1-1,2 1,-1 0,0-1,1 1,0-1,0 1,1 0,-1-1,1 0,0 1,0-1,0 0,1 0,-1 0,1-1,0 1,0 0,2 1,96 27,-53-23,-6 4,-29-11</inkml:trace>
  <inkml:trace contextRef="#ctx0" brushRef="#br0" timeOffset="6582.174">1753 875,'13'1,"1"-1,-1 2,0 0,0 0,0 2,0-1,0 2,-1-1,8 5,-18-8,0 1,0-1,0 0,0 1,0 0,0 0,-1-1,1 1,-1 0,1 0,-1 0,0 1,1-1,-1 0,0 0,0 1,-1-1,1 0,0 1,-1-1,0 1,1-1,-1 1,0-1,0 1,-1-1,1 1,0-1,-1 1,1-1,-1 1,0-1,0 0,0 0,0 1,0-1,-1 0,1 0,-1 0,1 0,-2 1,-72 78,70-78,0 1,0 0,0 0,0 1,1-1,0 1,0 0,0 0,0 0,1 1,0-1,0 1,1 0,-1 0,1 0,0 0,1 0,-1 5,4-7,0-1,1 0,0-1,-1 1,1 0,0-1,0 0,1 0,-1 0,0 0,1 0,-1 0,1-1,0 0,-1 0,1 0,0 0,0 0,-1-1,1 0,0 0,0 0,0 0,0 0,0-1,-1 0,1 0,0 0,-1 0,1 0,0-1,-1 0,1 0,59-26,-46 19</inkml:trace>
  <inkml:trace contextRef="#ctx0" brushRef="#br0" timeOffset="7931.744">2065 57,'29'36,"-1"1,-2 2,-2 0,-1 1,-2 2,-2 0,-2 1,-1 1,-3 0,3 21,11 54,-5 0,3 71,-21-160,0 0,-3 0,0 1,-2-1,0 0,-3 0,0 0,-2 0,-1-1,-2 0,-1 0,-1-1,-9 18,6-23,0-1,-2 1,0-2,-1-1,-2 0,0-1,0-1,-23 16,-24-15,50-23</inkml:trace>
  <inkml:trace contextRef="#ctx0" brushRef="#br0" timeOffset="8852.702">286 1,'-5'1,"-1"2,0-1,1 0,-1 1,1 0,0 1,0-1,0 1,1 0,-1 0,1 0,0 1,0-1,-2 5,5-8,-17 23,1 1,2 1,1 1,0 0,2 1,2 0,0 0,-3 21,-12 60,4 2,6 0,2 20,4-7,5 1,8 36,-1-109,3 1,3-1,1 0,3-1,2 0,2-1,3-1,1-1,18 26,36 91,-65-147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2:00.3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30 124,'-12'67,"3"2,3-1,3 1,4 31,22 65,-27-104,-10-91,10-173,51-18,-40 196,1 0,1 0,1 1,1 0,1 0,1 2,2-1,0 2,12-14,-26 34,-1 0,0 0,1 0,-1 0,1 0,-1 0,1 0,-1 0,1 0,0 0,-1 0,1 1,0-1,0 0,0 0,0 1,0-1,-1 0,1 1,0-1,1 1,-1-1,0 1,0 0,0 0,0-1,0 1,0 0,0 0,0 0,1 0,-1 0,0 0,0 0,0 0,0 1,0-1,0 0,0 1,0-1,0 1,0-1,0 1,0-1,0 1,0 0,0 0,0-1,0 1,-1 0,1 0,0 0,-1 0,1 1,11 131,0-21,-15-93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2:00.7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77 1,'-10'9,"-7"9,-2 5,4 4,3-7,9-8,9-10,5-10,4-4,5 0,-6 2,-5 8,-10 4,-3 6,-2 2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2:01.5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1,'5'0,"1"9,1 9,-2 5,-7 4,-2 3,-1 0,0 0,2 0,1-1,5-4,7-8,8-6,4-5,4-3,-3-8,-5-7,-5-1</inkml:trace>
  <inkml:trace contextRef="#ctx0" brushRef="#br0" timeOffset="251.018">198 29,'-9'29,"-4"19,1 6,2-1,3-5,3-6,1-5,3-4,-1-3,2-2,-1-1,1 0,-1 1,1-1,-1-4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2:02.7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1 248,'0'775,"29"-298,-30-202,17-219,-11-49</inkml:trace>
  <inkml:trace contextRef="#ctx0" brushRef="#br0" timeOffset="398.263">452 1659,'-7'23,"1"0,2 1,0 0,1-1,1 1,2 0,0 0,3 16,-3-37,0 0,0 1,1-1,0 0,-1 1,1-1,1 0,-1 0,0 0,1 0,-1 0,1 0,0 0,0 0,0-1,0 1,1-1,-1 1,1-1,-1 0,1 0,0 0,0 0,0-1,0 1,0-1,0 0,0 0,0 0,1 0,-1 0,0-1,1 0,-1 1,1-1,-1 0,0-1,1 1,-1 0,0-1,1 0,1-1,5-2,-1-1,0 0,0-1,0 0,-1 0,0-1,0 0,0 0,-1-1,0 0,-1 0,0-1,0 1,0-2,-1 1,-1 0,2-7,-3 11,-1 0,0 0,0-1,0 1,-1-1,0 0,0 1,0-1,-1 0,1 0,-2 1,1-1,0 0,-1 1,0-1,-1 0,1 1,-1-1,0 1,-1 0,1-1,-1 1,0 0,0 1,0-1,-1 0,0 1,0 0,0 0,0 0,-1 1,-1-2,-7-1,0 1,0 1,0 0,-1 1,0 0,1 1,-1 0,0 1,0 1,0 0,1 1,-1 1,-1 0,-17 4,5 1</inkml:trace>
  <inkml:trace contextRef="#ctx0" brushRef="#br0" timeOffset="1017.04">311 107,'-26'198,"23"103,3-290,0 1,1-1,1 0,-1 0,2 0,-1-1,1 1,1-1,0 1,4 5,2-1</inkml:trace>
  <inkml:trace contextRef="#ctx0" brushRef="#br0" timeOffset="1467.97">255 50,'90'-18,"1"3,73-2,-72 24,-90-6,1-1,-1 1,0 0,0 0,0-1,0 2,0-1,0 0,0 0,0 0,0 1,0-1,-1 1,1 0,0-1,-1 1,0 0,1 0,-1 0,0 0,0 0,0 0,0 0,0 0,-1 1,1-1,-1 0,1 1,-1-1,0 0,0 0,0 1,0-1,0 0,-1 1,1-1,-1 0,-5 12,-1-1,-1 0,0 0,-1-1,0 0,-1-1,0 0,-1 0,0-1,0-1,-1 1,-1-2,0 0,0-1,0 0,-1 0,-5 0,-12 8,23-12,0 0,0 1,0 0,0 1,1-1,-1 2,1-1,0 1,1 0,0 0,0 0,-2 3,8-6,-1 0,1 0,-1 0,1 0,0 0,0 0,1 0,-1 1,1-1,-1-1,1 1,0 0,0 0,0 0,1 0,-1 0,1-1,-1 1,1-1,0 1,0-1,0 0,0 0,0 0,1 0,-1 0,1 0,-1 0,1-1,-1 1,1-1,0 0,3 1,6 7,43 30,120 105,-154-121,-3-6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9:44.7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395 198,'-3'1,"-1"0,1 1,0-1,0 1,0 0,1 0,-1 0,0 0,1 1,0-1,-1 0,1 1,0 0,0 0,0-1,1 1,-1 0,1 0,-1 1,1-1,0 0,0 0,0 3,-5 9,-1 3,1-1,1 1,1 0,0 0,2 1,0-1,1 3,-8 50,2-30,2 0,1 0,3 0,2 40,-1-78,1 1,-1-1,0 0,1 0,0 1,-1-1,1 0,1 0,-1 0,0 0,1 0,-1 0,1 0,0 0,0-1,0 1,0-1,1 1,-1-1,1 0,-1 0,1 0,0 0,0-1,0 1,0-1,0 0,0 1,0-1,0 0,0-1,1 1,-1-1,0 1,0-1,1 0,-1 0,0-1,1 1,-1-1,0 1,0-1,1 0,-1 0,0-1,0 1,17-12,0 0,-1-2,-1 0,0-1,-1-1,-1 0,0-2,-2 1,0-2,-1 0,-1-1,0 0,33-57,-3-2,-3-2,-1-9,-26 30,-32 81,5 12,3 0,0 1,2 1,2 0,1 0,1 0,2 5,1-17,0 1,2 0,1-1,1 1,1 0,1-1,0 0,2 1,1-2,0 1,7 13,17 6,-13-30</inkml:trace>
  <inkml:trace contextRef="#ctx0" brushRef="#br0" timeOffset="605.319">902 848,'32'-48,"91"-162,-123 210,0 0,1 0,-1 1,0-1,1 0,-1 0,1 0,-1 0,0 1,1-1,-1 0,1 0,-1 0,0 0,1 0,-1 0,1 0,-1 0,0 0,1 0,-1 0,1 0,-1-1,0 1,1 0,-1 0,0 0,1 0,-1-1,1 1,-1 0,0 0,0-1,1 1,-1 0,0-1,1 1,-1 0,0-1,0 1,0 0,1-1,-1 1,0 0,0-1,0 1,0-1,0 1,0 0,0-1,0 1,0-1,0 1,0-1,0 1,0 0,0-1,0 1,0-1,0 1,0 0,2 35,-3-30,0 0,0 0,0 0,1 0,0 0,0 1,0-1,0 0,1 0,0 0,0 0,1 0,-1 0,1 0,0 0,0-1,1 1,-1 0,1-1,0 0,0 0,0 0,1 0,0 0,-1-1,1 0,1 0,-1 0,0 0,1 0,-1-1,1 0,0 0,2 1,1-4,0 0,0 0,0 0,-1-1,1-1,0 1,-1-1,0 0,0-1,0 0,0 0,0 0,-1-1,0 0,0 0,0-1,0 1,-1-1,0-1,0 1,-1-1,0 1,0-1,-1-1,3-5,-5 12,0 0,0 0,0 0,-1 0,1 0,0-1,0 1,-1 0,1 0,-1-1,1 1,-1 0,0-1,0 1,1-1,-1 1,0 0,0-1,0 1,0-1,-1 1,1 0,0-1,-1 1,1-1,0 1,-1 0,0 0,1-1,-1 1,0 0,0 0,1 0,-1 0,0-1,0 1,0 1,-1-1,1 0,0 0,0 0,0 1,0-1,-1 0,1 1,0-1,-2 1,-13 5,1 3</inkml:trace>
  <inkml:trace contextRef="#ctx0" brushRef="#br0" timeOffset="854.175">1665 508,'-10'34,"-2"15,0 1</inkml:trace>
  <inkml:trace contextRef="#ctx0" brushRef="#br0" timeOffset="1103.543">1552 227</inkml:trace>
  <inkml:trace contextRef="#ctx0" brushRef="#br0" timeOffset="1419.214">1778 255,'28'-3,"-1"0,1-2,-1 0,0-2,-1-2,1 0,-2-1,1-2,-2 0,1-2,-2-1,0-1,-1 0,0-2,-2-1,0 0,3-21,-23 40,0-1,-1 1,1 0,0-1,-1 1,1 0,0-1,-1 1,1 0,-1 0,1-1,0 1,-1 0,1 0,-1 0,1-1,-1 1,1 0,-1 0,1 0,0 0,-1 0,1 0,-1 0,1 0,-1 0,1 0,-1 0,1 0,-1 1,1-1,-1 0,1 0,0 0,-1 1,1-1,-1 0,1 0,0 1,-1-1,1 0,0 1,-1-1,1 0,0 1,0-1,-1 1,1-1,0 0,0 1,0-1,-1 1,1-1,0 1,0-1,0 1,0-1,0 1,0-1,0 1,0-1,0 1,0-1,0 1,-14 25,1 1,1 0,1 1,1 0,2 1,1 0,1 0,1 0,2 1,1 0,1 0,2-1,3 21,-1-5,2 0,1 0,3-1,4 7,0 5,-12-48,0 0,-1 1,0-1,0 0,-1 1,0-1,0 0,-1 0,0 1,0-1,-1-1,0 1,0 0,-1-1,0 1,-1-1,1 0,-1-1,-1 1,1-1,-1 0,0 0,0-1,-1 1,0-2,0 1,0-1,0 0,-1 0,0-1,1 0,-1 0,0-1,-1 0,1 0,0-1,0 0,-5-1,-80-9,91 8,-1 0,1 0,-1 0,1-1,0 1,0-1,0 1,0-1,0 0,0 0,0 0,0 0,1 0,-1 0,1 0,-1-1,1 1,0 0,0-1,0 1,0-1,1 0,-1 1,1-1,-1 0,1 1,0-1,0 0,0 1,0-1,1 0,-1 1,1-2,4-8,1 0,0 1,1 0,0 0,1 0,0 1,1 0,0 1,0 0,1 0,0 1,1 0,0 1,0 0,0 0,13-3,-12 2,202-109,-191 104</inkml:trace>
  <inkml:trace contextRef="#ctx0" brushRef="#br0" timeOffset="1699.798">2427 481,'-91'113,"88"-110,1 1,-1 0,1 0,1 0,-1 1,0-1,1 0,0 1,0-1,0 0,1 1,-1-1,1 1,0-1,0 1,1-1,0 1,-1-1,1 1,1-1,-1 0,1 1,-1-1,1 0,1 0,-1 0,0 0,1-1,0 1,0 0,1-1,-1 0,1-1,-1 1,1-1,0 1,0-1,0 0,0-1,0 1,1-1,-1 0,1 0,-1 0,0-1,1 1,-1-1,1 0,-1 0,1-1,-1 1,1-1,-1 0,0 0,1-1,-1 1,0-1,0 0,3-2,3-1,-1 0,0 0,-1-1,1-1,-1 1,0-1,-1 0,1-1,-1 0,-1 0,0-1,0 0,24-78,-30 84,1 1,0-1,-1 0,0 1,0-1,0 0,0 1,0-1,0 0,-1 1,1-1,-1 0,1 1,-1-1,0 1,0-1,-1 1,1 0,0-1,-1 1,1 0,-1 0,0 0,0 0,0 0,0 0,0 0,0 1,0-1,-1 1,0-1,-15 0,3 4</inkml:trace>
  <inkml:trace contextRef="#ctx0" brushRef="#br0" timeOffset="19505.892">2850 481,'-16'-3,"16"3,-1 0,0-1,0 1,0 0,0 0,0-1,0 1,0 0,0 0,0 0,0 0,0 0,0 0,0 1,0-1,0 0,0 0,0 1,0-1,0 0,1 1,-1-1,0 1,0 0,0-1,1 1,-1-1,0 1,1 0,-1 0,0-1,1 1,-1 0,1 0,-1 0,1 0,-1-1,1 1,0 1,-22 140,20-128,10-40,33-106,-38 127,0-1,0 0,0 1,1-1,-1 1,1 0,1 0,-1 1,1-1,-1 1,1 0,0 0,1 1,-1-1,1 1,0 1,-1-1,1 1,0 0,1 0,-6 2,0 0,1 0,-1 1,0-1,0 1,0-1,0 1,0-1,1 1,-1 0,0 0,0-1,-1 1,1 0,0 0,0 0,0 0,0 0,-1 0,1 0,-1 0,1 1,-1-1,1 0,-1 0,1 0,-1 1,0-1,0 0,0 0,0 1,0-1,0 0,0 0,0 1,0-1,0 0,-1 0,1 1,0-1,-1 0,0 1,2 20,7-6,2-3</inkml:trace>
  <inkml:trace contextRef="#ctx0" brushRef="#br0" timeOffset="20558.453">3161 452,'-31'76,"-8"67,39-143,0 0,1 0,-1-1,0 1,0 0,1 0,-1 0,0 0,1 0,-1-1,0 1,0 0,1 0,-1 0,0 0,1 0,-1 0,0 0,1 0,-1 0,0 0,1 0,-1 0,0 0,1 1,-1-1,0 0,0 0,1 0,-1 0,0 0,1 1,-1-1,0 0,0 0,0 1,1-1,-1 0,0 0,0 1,0-1,1 0,-1 0,0 1,0-1,0 0,0 1,0-1,0 0,0 1,0-1,17-28,-17 27,105-154,-104 153,0 0,0 0,0 0,1 1,-1-1,1 0,0 1,-1-1,1 1,0 0,0-1,0 1,0 0,0 0,0 0,0 1,0-1,0 0,0 1,1-1,-1 1,0 0,0 0,1 0,-1 0,0 0,0 0,0 1,1-1,-1 1,0-1,0 1,0 0,0 0,0 0,0 0,0 0,0 1,0-1,-1 0,1 1,0-1,-1 1,1 0,-1-1,0 1,1 0,-1 0,0 0,0 0,0 0,-1 0,1 0,0 1,-1-1,1 0,-1 0,0 1,12 121,-12-123,0-1,0 1,1 0,-1-1,0 1,0-1,0 1,0-1,0 1,1-1,-1 0,0 1,1-1,-1 1,0-1,0 1,1-1,-1 0,1 1,-1-1,0 0,1 1,-1-1,1 0,-1 0,1 1,-1-1,1 0,-1 0,1 0,-1 0,1 0,-1 0,1 0,-1 0,1 0,-1 0,1 0,-1 0,1 0,-1 0,1 0,-1 0,1 0,-1-1,1 1,-1 0,1 0,-1-1,1 1,-1 0,0-1,1 1,-1 0,1-1,-1 1,0-1,0 1,1 0,-1-1,0 1,0-1,31-30,-27 26,23-26,-21 23,0-1,1 1,0 0,0 1,1 0,0 0,0 1,1-1,-1 2,10-5,-16 9,0 0,0 1,0-1,0 1,-1-1,1 1,0 0,0-1,0 1,0 0,0 1,0-1,0 0,0 0,0 1,0-1,0 1,-1 0,1-1,0 1,0 0,-1 0,1 0,0 0,-1 1,1-1,-1 0,0 1,1-1,-1 1,0-1,0 1,0-1,0 1,0 0,0 0,0-1,-1 2,17 82,-13-49,1-16</inkml:trace>
  <inkml:trace contextRef="#ctx0" brushRef="#br0" timeOffset="22175.786">4487 452,'-10'-1,"-1"1,0 0,0 1,0 0,1 1,-1 0,1 1,-1 0,1 1,0 0,0 0,0 1,1 0,0 1,0 0,0 1,1-1,0 2,0-1,0 1,1 0,1 1,-1 0,1 0,1 0,0 0,-3 9,7-12,1-1,-1 1,1 0,1 0,-1 0,1 0,0 0,1 0,-1-1,1 1,0-1,0 1,1-1,0 0,0 1,0-1,0-1,1 1,0-1,0 1,0-1,1 0,-1 0,1-1,0 1,0-1,0 0,0-1,1 1,-1-1,1 0,0 0,-1-1,1 0,0 0,0 0,0-1,0 1,-1-1,1-1,0 1,0-1,0 0,0-1,-1 1,1-1,0 0,-1 0,0-1,1 0,-1 0,4-3,97-131,12-97,-109 210,-1-1,-2 1,0-1,-2-1,-1 1,-1-1,-1 1,-1-1,-2-15,2 38,0-1,0 1,1 0,-2 0,1 0,0-1,-1 1,1 0,-1 0,0 0,0 0,0 0,-1 0,1 0,-1 1,1-1,-1 0,0 1,0-1,0 1,-1-1,1 1,0 0,-1 0,1 0,-1 1,0-1,0 1,0-1,1 1,-1 0,0 0,-1 0,1 0,0 1,0-1,0 1,0 0,-1 0,1 0,0 0,0 0,0 1,0 0,0-1,0 1,-1 0,2 1,-3 0,-7 6,0 2,0-1,1 2,1-1,0 1,0 1,1 0,0 0,1 1,1 0,0 1,1-1,0 1,1 0,0 1,2-1,0 1,-1 4,4-10,-1 1,1-1,1 1,-1-1,2 1,-1-1,1 0,1 1,0-1,0 0,1-1,0 1,0 0,1-1,0 0,0 0,1-1,0 1,6 4,9 8,0 0,1-2,0-1,2-1,0 0,2-2,4 2,0-2,2-1,-1-2,2-1,9 1,-1-14,-30-6</inkml:trace>
  <inkml:trace contextRef="#ctx0" brushRef="#br0" timeOffset="22437.305">5136 395,'-5'34,"4"15,1 5,1-7</inkml:trace>
  <inkml:trace contextRef="#ctx0" brushRef="#br0" timeOffset="22691.037">5136 141,'-5'5,"-1"7,0 0</inkml:trace>
  <inkml:trace contextRef="#ctx0" brushRef="#br0" timeOffset="23073.896">5559 282,'-119'67,"117"-67,1 1,-1 0,1 0,-1 0,1 0,0 0,0 0,0 1,0-1,0 0,0 1,0-1,0 0,0 1,0-1,1 1,-1-1,1 1,-1 0,1-1,0 1,-1 0,1-1,0 1,0 0,0-1,0 1,0 0,1-1,-1 1,1-1,-1 1,1 0,-1-1,1 1,0-1,0 1,-1-1,1 0,0 1,0-1,1 0,-1 0,0 0,0 1,1-1,-1 0,0-1,1 1,-1 0,1 0,30 20,-27-20,0 1,-1-1,1 1,-1 0,0 0,0 1,1 0,-1-1,-1 1,1 0,0 1,-1-1,0 1,0-1,0 1,0 0,0 0,-1 0,0 1,0-1,0 1,0-1,-1 1,0-1,0 1,0 0,0 0,-1 0,1-1,-2 1,1 0,0 0,-1 0,0-1,0 1,-1 2,-1-2,-1 0,1 0,-1 0,-1 0,1-1,-1 1,0-1,1 0,-2-1,1 1,0-1,-1 0,0-1,1 1,-1-1,0 0,0 0,0-1,-1 0,1 0,0-1,0 1,-1-1,1-1,0 1,-1-1,-2-1,-21-25,22 9</inkml:trace>
  <inkml:trace contextRef="#ctx0" brushRef="#br0" timeOffset="23506.863">5926 1,'-4'6,"1"1,-1 1,1-1,0 0,1 1,-1-1,2 1,-1 0,1 0,0 0,1-1,-1 1,2 0,-1 0,1 0,0 0,1 1,2 13,2 11,0-1,-2 1,-2-1,-1 1,-1 0,-2 0,-6 31,-27 48,46-132,-1 7</inkml:trace>
  <inkml:trace contextRef="#ctx0" brushRef="#br0" timeOffset="23955.904">6237 57,'-210'250,"207"-247,0-1,0 1,0-1,1 1,-1 0,1 0,0 0,0 1,0-1,0 0,1 1,-1 0,1-1,0 1,0-1,0 1,0 0,1 0,0 0,-1-1,2 1,-1 0,0 0,1 0,-1-1,1 1,0 0,0 0,1-1,-1 1,1-1,0 1,0-1,0 0,0 0,0 0,1 0,-1 0,3 1,161 86,-163-85,0 0,0 0,0-1,-1 2,1-1,-1 0,-1 0,1 1,-1-1,0 1,0-1,-1 1,1-1,-1 1,0 1,0 17</inkml:trace>
  <inkml:trace contextRef="#ctx0" brushRef="#br0" timeOffset="26212.226">0 1215,'191'-19,"163"8,-164-15,83 13,-164 1,1 5,0 4,28 6,16-1,-104-2,158 12,-142-3,0-3,0-2,54-5,-54 0,172-27,359 27,753 1,-1119-28,-62 17,85-18,-198 21,-1 2,1 3,48 3,-65 1,159-29,28-1,-85 18,-76 1,1 3,0 2,0 4,31 5,22-2,78-2,-173 0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5:56.546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  <inkml:brush xml:id="br1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7344 2936,'-167'228,"-10"13,165-224</inkml:trace>
  <inkml:trace contextRef="#ctx0" brushRef="#br0" timeOffset="300.108">7005 2907,'170'342,"-91"-208,-61-116,-2-6</inkml:trace>
  <inkml:trace contextRef="#ctx0" brushRef="#br0" timeOffset="556.323">7795 2540,'-24'34,"-7"16,0-1</inkml:trace>
  <inkml:trace contextRef="#ctx0" brushRef="#br1" timeOffset="-8899.46">1502 1468,'-14'-6,"6"0,-1 1,0 0,0 0,-1 1,1 0,-1 1,0 0,0 1,0 0,0 0,0 1,-1 1,1-1,0 2,-1-1,1 2,0-1,-10 4,-40 20,0 3,2 3,1 2,2 3,1 2,-28 27,-74 50,16-5,93-67,2 3,2 1,3 2,1 3,2 4,2 2,3 2,2 0,4 2,-2 11,18-47,-54 144,51-119,0-3,1 0,3 1,2 0,0 46,-9 85,9-141,2 1,2 0,2 0,1 0,3 6,-1 36,15 144,4-142,3-2,3 0,5-2,38 71,22 48,-55-129,-22-40,1 0,1-1,2-1,0-1,21 21,212 226,-75-138,11-41,-9-11,20-24,55-2,-85-23,-127-26,199 22,-22-5,-14-42,20-14,56-46,-253 67,200-78,59-69,-34 14,-144 49,109-124,-134 104,-68 91,-1 0,0-1,-2-1,0 0,7-22,-11 26,94-193,-37 58,-35 18,-14-72,9 66,-25-308,-1 412,2 22,-1 1,-1 0,-1-1,-1 1,0 0,-1 0,0 0,-1 0,-1 0,-5-10,-77-199,77 206,-5-11,-2 0,-1 1,-2 0,0 2,-14-13,-38-59,-61-77,80 115,-3 1,-3 3,-49-36,35 30,-66-43,-75-11,59 52,75 38,-169-47,125 46,6 5,-23-5,-11 0,-18 10,28-8,-225 26,223 26,124-22,0 1,0 1,1 1,0 1,0 0,1 1,0 2,0-1,0 3,-25 13,42-25,-1 0,1 0,0 0,0 0,-1 0,1 0,0 1,0-1,0 1,1-1,-1 1,0-1,0 1,1-1,-1 1,1-1,-1 1,1 0,0-1,0 1,0 0,0-1,0 1,0 0,0 0,0-1,1 1,-1-1,1 1,-1 0,1-1,-1 1,1-1,0 1,0-1,0 1,0-1,0 0,0 1,0-1,1 0,-1 0,0 0,1 0,-1 0,0 0,1 0,-1-1,1 1,0 0,-1-1,18 12</inkml:trace>
  <inkml:trace contextRef="#ctx0" brushRef="#br0" timeOffset="-5283.904">2038 311,'11'138,"-1"-71,-3 0,-3 0,-2 0,-6 32,2 18,3 185,23-150,9 16,-5 29,-29 368,29-368,-27 57,23-157,-19-87,-1 2,0-1,-1 0,-1 1,0-1,0 1,-1 0,-1-1,0 1,0 0,-2 7,-3-3,2 1,-1 0,2 0,0-1,1 1,1 0,1 0,0 0,1 0,4 13,1 1,-1 1,-2 0,-1 0,-1 1,-2-1,-1 1,-2 3,3-36</inkml:trace>
  <inkml:trace contextRef="#ctx0" brushRef="#br0" timeOffset="-2611.487">2291 3387,'57'-17,"142"-6,56 5,-75-7,177-6,-54 31,-98-27,-26 16,-103 1,0 4,0 3,22 4,-40 0,112-29,27 17,-142 3,0 2,1 3,-1 2,23 4,131-6,-40-24,311 26,-226 2,-226 4,-4 1</inkml:trace>
  <inkml:trace contextRef="#ctx0" brushRef="#br0" timeOffset="1867.349">1079 254,'-4'2,"1"0,-1-1,1 1,0 1,0-1,0 0,0 1,1-1,-1 1,0 0,1 0,0 0,0 0,0 0,0 1,0-1,1 1,0-1,-1 1,1-1,0 1,1 0,-1-1,1 1,-1 0,1 1,-3 18,0 0,1-1,2 1,0 0,1 0,1 0,4 14,-6-35,0 0,0 0,0 0,1 0,-1 0,0 0,1 0,-1 0,1 0,0 0,0 0,0 0,0-1,0 1,0 0,0-1,0 1,1-1,-1 1,1-1,-1 1,1-1,-1 0,1 0,0 0,0 0,-1 0,1 0,0-1,0 1,0 0,0-1,0 0,0 1,0-1,0 0,0 0,0 0,0 0,0 0,0-1,0 1,0-1,0 1,0-1,0 0,0 1,-1-1,1 0,0 0,0-1,-1 1,1 0,-1 0,1-1,-1 1,0-1,1 0,109-194,-68 138,-41 58,-1 0,0 0,1 0,-1 1,1-1,-1 0,0 1,0-1,1 1,-1-1,0 1,0 0,0-1,1 1,-1 0,0 0,0 0,0 0,0 0,-1 0,1 0,0 0,0 0,-1 1,1-1,0 0,-1 0,1 1,-1-1,0 0,1 1,-1-1,0 0,0 1,0-1,0 1,20 218,-11-166,-3 1,-2 0,-2 1,-3-1,-3 9,-25 32,28-93,-1 0,1-1,0 1,-1-1,0 1,0-1,1 1,-1-1,-1 0,1 0,0 0,0 0,-1-1,1 1,-1 0,0-1,1 0,-1 0,0 0,0 0,0 0,0 0,0-1,0 1,0-1,0 0,0 0,0 0,0 0,0-1,0 1,-2-3,1 1,0-1,0 1,0-1,0 0,1-1,-1 1,1-1,0 0,0 1,0-1,0 0,1-1,0 1,-1 0,2-1,-1 0,0 1,1-1,0 0,0 1,1-1,-1 0,1-5,-3-15</inkml:trace>
  <inkml:trace contextRef="#ctx0" brushRef="#br0" timeOffset="2202.913">1586 1,'-4'9,"-8"9,0 5,-4 0,2-1,2 2,-1-3,1-1,8-4,5-4</inkml:trace>
  <inkml:trace contextRef="#ctx0" brushRef="#br1" timeOffset="8526.474">3224 1920,'-3'19,"0"1,-1-1,-1 1,0-1,-2-1,0 1,-1-1,-1 0,-1-1,-3 4,-17 36,7-11,23-40</inkml:trace>
  <inkml:trace contextRef="#ctx0" brushRef="#br1" timeOffset="10786.035">3308 1920,'-1'7,"0"0,1 0,0 1,0-1,1 0,0 1,0-1,1 0,-1 0,2 0,-1 0,1 0,0-1,0 1,1-1,0 0,0 0,0 0,1 0,0-1,0 0,1 0,5 4,-3-4,-2-2,0 1,0-1,-1 1,1 0,-1 0,0 1,0 0,-1 0,1 0,-1 0,0 0,0 1,-1 0,3 4,-7-5,0-1,0 1,0-1,0 1,-1-1,1 0,-1 0,0 0,0 0,-1 0,1 0,-1-1,0 1,0-1,0 0,0 1,-1-2,1 1,-1 0,0-1,-2 2,-7 7,-89 86,98-96,0 0,-1-1,1 1,0-1,0 0,0 0,0-1,0 1,0-1,0 0,0 0,0 0,0-1,0 1,0-1,1 0,-1 0,0-1,1 1,0 0,0-1,0 0,0 0,-1-1,-11-7,-47-30,46 27</inkml:trace>
  <inkml:trace contextRef="#ctx0" brushRef="#br1" timeOffset="12021.55">3562 1976,'165'-55,"-2"-8,17-16,11-13,3 7,148-40,-312 115,60-8,-89 18,0 1,1-1,-1 1,0-1,0 1,0-1,1 1,-1 0,0 0,0-1,0 1,0 0,0 0,-1 0,1 0,0 0,0 0,-1 1,1-1,0 0,-1 0,1 0,-1 1,0-1,1 0,-1 1,0-1,0 0,0 0,0 1,0-1,0 0,0 1,0-1,0 0,-1 1,1-1,0 0,-1 1,-19 52,19-51,-95 165,94-165,0-1,1 1,-1 0,1 0,0 0,-1 1,2-1,-1 0,0 0,1 0,-1 1,1-1,0 0,0 1,0-1,0 0,1 1,0-1,-1 0,1 0,0 0,0 1,1-1,-1 0,1 0,0-1,-1 1,1 0,0-1,1 1,-1-1,0 1,1-1,-1 0,1 0,0 0,0 0,-1-1,1 1,0-1,1 0,-1 0,0 0,0 0,0 0,1-1,-1 1,0-1,1 0,-1 0,142-27,-72 8,156 7,-193 12,-12 0</inkml:trace>
  <inkml:trace contextRef="#ctx0" brushRef="#br1" timeOffset="15494.471">5650 1384,'1'285,"23"-156,-20-195,-2 33,2 0,1 1,1 0,2 0,1 0,2 1,1 1,1 0,2 0,5-6,0-7,-17 33,1 0,0 1,0 0,1 0,0 0,1 1,0 0,0 0,1 0,0 1,2-2,-8 8,-1 1,1-1,0 1,-1-1,1 1,0 0,-1-1,1 1,0 0,-1 0,1-1,0 1,0 0,-1 0,1 0,0 0,0 0,0 0,-1 0,1 0,0 0,0 1,-1-1,1 0,0 0,-1 1,1-1,0 0,-1 1,1-1,0 1,-1-1,1 1,-1-1,1 1,-1-1,1 1,-1-1,1 1,-1 0,1-1,-1 1,0 0,1-1,-1 1,0 0,0 0,0-1,0 1,1 0,-1 0,0 0,6 43,-6-43,17 117,-12-93</inkml:trace>
  <inkml:trace contextRef="#ctx0" brushRef="#br1" timeOffset="15810.012">6300 820,'-5'9,"-1"13,-5 3,-1 2,3 1,-3-5,1 0,2 0,3-4</inkml:trace>
  <inkml:trace contextRef="#ctx0" brushRef="#br1" timeOffset="17474.298">6525 1384,'-11'2,"0"0,0 1,0 0,0 1,1 1,-1-1,1 1,0 1,1 0,-1 1,1-1,0 2,1-1,0 1,0 0,1 1,0 0,0 0,1 1,0 0,1 0,0 0,1 0,0 1,0 0,1 2,1-10,1 0,-1 0,1 0,0 0,0 1,1-1,-1 0,1 0,-1 1,1-1,0 0,0 0,1 1,-1-1,1 0,-1 0,1 1,0-1,0 0,1 0,-1 0,1 0,-1 0,1-1,0 1,0 0,0-1,0 1,0-1,1 0,-1 0,1 0,0 0,-1 0,1 0,0-1,0 0,0 1,0-1,0 0,1 0,-1-1,0 1,0-1,1 1,1-1,10-5,0 0,-1-2,0 1,-1-2,1 0,-1 0,-1-1,0-1,0 0,-1 0,0-2,-1 1,0-1,0-1,3-7,-1 5,3-3,0-1,-1 0,-1-2,-1 1,-1-1,0-1,-2 0,-1-1,0 1,-2-2,0 1,-2-1,-1 1,0-15,-2 28,0 0,-1-1,-1 1,0 0,0-1,-1 1,0 0,0 0,-2 0,1 0,-1 1,0-1,-1 1,0 0,-1 1,0-1,0 1,0 0,-1 0,-1 1,0-1,5 6,0 1,0-1,0 1,0 0,0 0,0 0,0 0,0 1,0-1,0 1,-1 0,1-1,0 2,0-1,0 0,-1 1,1-1,0 1,0 0,0 0,0 0,0 0,0 1,0-1,1 1,-1 0,1 0,-1 0,1 0,-1 0,1 0,0 1,-2 2,-57 93,59-90,0 0,1 0,-1 0,1 0,1 0,0 0,0 0,1 0,-1 0,2 0,-1 0,1 0,1 0,-1-1,1 1,0-1,1 0,0 0,0 0,1 0,3 4,122 124,-22-38,-91-78,-2-3</inkml:trace>
  <inkml:trace contextRef="#ctx0" brushRef="#br1" timeOffset="20025.117">6977 1299,'5'7,"-1"0,-1 1,1-1,-2 1,1 0,-1 0,0 0,0 1,-1-1,0 0,-1 1,1-1,-2 0,0 4,2 3,-1 26,0-30,0-29,-2-11,3-1,0 1,2 0,1 0,1 0,9-26,28-75,-42 129,0 0,1 0,-1 0,1 0,-1 0,1 0,-1 0,1-1,0 2,-1-1,1 0,0 0,0 0,0 0,-1 0,1 0,0 1,0-1,0 1,0-1,1 0,-1 1,0 0,0-1,0 1,0 0,0-1,1 1,-1 0,0 0,0 0,0 0,1 0,-1 0,0 0,0 1,0-1,0 0,1 1,-1-1,0 1,0-1,0 1,0-1,0 1,0 0,0-1,0 1,0 0,34 52,-26-25,-2-2</inkml:trace>
  <inkml:trace contextRef="#ctx0" brushRef="#br1" timeOffset="20408.108">7513 650,'-10'24,"-3"13,1 4,-2 1,0-7</inkml:trace>
  <inkml:trace contextRef="#ctx0" brushRef="#br1" timeOffset="21276.231">7710 1045,'-3'-1,"0"1,0 0,0 0,0 0,-1 0,1 0,0 1,0 0,0-1,0 1,0 0,0 0,1 1,-1-1,0 0,0 1,1 0,-1 0,1 0,-1 0,1 0,0 0,0 1,0-1,0 0,1 1,-2 2,-4 1,1 1,0 0,1 0,-1 0,1 1,1-1,0 1,0 0,0 1,1-1,0 1,1-1,0 1,0 0,1 0,0 0,0 0,1 0,0 0,1 0,1 3,-2-10,1-1,0 1,0 0,0-1,0 1,0 0,1-1,-1 0,0 1,1-1,-1 0,1 0,-1 1,1-1,-1 0,1-1,0 1,0 0,-1 0,1-1,0 1,0-1,0 0,0 1,0-1,0 0,0 0,-1 0,1 0,0-1,0 1,0 0,0-1,0 1,0-1,-1 0,1 0,0 1,1-2,67-39,-50 26,0-1,-1-2,-1 1,0-2,-2-1,0 0,-1-1,-1 0,-2-1,0-1,4-11,-7 14,7-13,-1-1,-3 0,0 0,-3-1,4-25,-1-2,2-58,-14 118,0 0,-1-1,1 1,0 0,-1-1,1 1,-1 0,0-1,0 1,0 0,0 0,0 0,0 0,-1 0,1 0,-1 0,1 0,-1 0,0 1,0-1,0 1,1-1,-1 1,-1 0,1 0,0 0,0 0,0 0,-1 0,1 0,0 1,-1-1,1 1,0 0,-1 0,1 0,-1 0,1 0,0 0,-1 1,-1 0,-3 1,0 0,-1 0,1 1,0 0,0 1,1-1,-1 1,1 1,0-1,0 1,0 0,-4 6,3-2,0 0,0 1,1 0,0 0,1 0,0 1,0 0,1 0,1 0,0 0,1 1,0-1,0 1,1 0,1-1,0 1,1 0,0-1,0 1,2-1,-1 1,1-1,1 0,0 0,1 0,0 0,4 5,14 19,2 0,2-2,1-1,1-1,2-1,1-2,11 7,-24-22</inkml:trace>
  <inkml:trace contextRef="#ctx0" brushRef="#br1" timeOffset="21724.786">8444 621,'-20'26,"1"1,1 1,1 0,1 1,2 1,1 1,-6 23,17-48,1 1,0 0,0-1,0 1,1 0,0 0,0 0,1-1,0 1,0 0,1-1,-1 1,1-1,1 1,-1-1,1 0,0 0,1 0,-1 0,1-1,0 1,1-1,-1 0,1 0,0-1,0 0,1 1,-1-2,1 1,0-1,0 1,0-2,0 1,1-1,-1 0,1 0,-1 0,1-1,0 0,-1-1,1 1,0-2,4 1,6-8,0 0,-1-1,-1-1,1 0,-1-2,-1 1,0-2,-1 0,0 0,-1-1,-1-1,0 0,-1 0,-1-1,0 0,-1-1,-1 0,1-4,2-2,-2-1,0 0,-2 0,0 0,-2-1,0 1,-2-1,-1 0,-1-12,0 33,0 1,0-1,-1 1,1-1,-1 1,0 0,0-1,0 1,0 0,0 0,-1 0,1 0,-1 0,0 0,0 0,0 0,0 1,-1-1,1 1,-1 0,1 0,-1-1,0 2,0-1,0 0,0 1,0-1,0 1,0 0,-1 0,1 0,0 0,-1 1,1-1,0 1,-1 0,1 0,-1 0,1 0,0 1,-1 0,1-1,0 1,-1 0,1 0,0 1,-83 41,61-28</inkml:trace>
  <inkml:trace contextRef="#ctx0" brushRef="#br1" timeOffset="22047.029">8387 848,'25'-15,"11"-4,6 1,0 3,-2 5,-4 3,-2 4,-8 6,-2 4,-2-1,1-5,1-3,-4-1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9:26.3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46 227,'32'-13,"0"-2,0-1,-2-2,0-1,25-21,-53 40,0-2,0 1,0 0,0 0,0-1,0 1,0-1,0 1,0-1,-1 0,1 0,-1 0,0 0,1 0,-1 0,0 0,0 0,0 0,0-1,-1 1,1 0,0-1,-1 1,0 0,0-1,0 1,0-1,0 1,0-1,0 1,-1 0,1-1,-1 1,0 0,0-1,1 1,-2 0,1 0,0 0,0 0,-1 0,1 0,-1 0,1 0,-1 1,0-1,0 0,-4 0,0 0,1 0,-1 1,0 0,0 0,0 0,0 1,0 0,0 0,0 0,0 1,1 0,-1 0,0 1,0-1,1 1,-1 1,1-1,-1 1,1 0,0 0,0 0,-2 2,-5 4,1 0,0 0,0 2,1-1,0 1,1 1,0-1,1 2,-1 0,6-8,-1-1,1 0,0 1,0 0,1 0,0 0,-1 0,2 0,-1 0,0 0,1 1,0-1,0 1,1-1,0 1,0-1,0 1,0-1,1 1,0-1,0 0,1 1,-1-1,1 0,0 0,1 0,-1 0,1 0,0 0,0-1,0 1,1-1,-1 0,1 0,3 1,5 0,1 0,0-2,0 1,0-2,0 0,1 0,-1-1,1-1,-1 0,1-1,-1-1,0 0,0 0,1-1,-2-1,1 0,0-1,5-4,39-7,-33 10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6:44.5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1 285,'1'1,"0"1,0-1,1 0,-1 0,1 0,-1 0,1 0,-1-1,1 1,-1 0,1-1,0 1,-1-1,1 1,0-1,0 0,-1 0,1 1,0-1,0-1,-1 1,1 0,0 0,0-1,-1 1,1-1,0 1,-1-1,1 0,-1 0,1 1,0-2,4 1,22-9,0 0,0-2,-1-2,-1 0,0-2,-1 0,0-2,-2-1,20-20,-15 16,97-69,-124 91,1 0,-1 0,1 1,-1-1,0 0,1 1,-1 0,1-1,-1 1,1 0,-1 0,1-1,0 1,-1 1,1-1,-1 0,1 0,-1 0,1 1,-1-1,1 1,-1-1,0 1,1 0,-1-1,0 1,1 0,-1 0,0 0,0 0,0 0,0 0,0 0,0 1,0-1,0 0,0 1,0-1,-1 0,1 1,0-1,-1 2,19 69,-18-61,73 193,-46-148,-34-65,-10 4,0 0,0 1,0 1,0 0,-1 1,1 1,-1 0,1 1,-14 3,-5-3,-276 2,287-2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7:01.437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451 85,'-3'-6,"0"1,1 0,-2 0,1 0,-1 0,1 0,-1 1,0-1,-1 1,1 0,-1 1,0-1,0 1,0 0,0 0,-1 0,1 1,-1 0,0 0,1 0,-1 1,0 0,0 0,0 0,0 1,0 0,0 0,-2 1,-7 0,-1 1,1 0,0 1,0 1,0 0,0 1,1 1,0 0,0 1,1 0,-1 1,1 1,1 0,-8 8,12-8,2 0,-1 0,1 1,1 0,-1 0,2 0,-1 1,2-1,-1 1,2 0,-3 11,-8 25,9-33,1 0,0 0,1 0,0 1,1-1,1 0,0 1,1-1,1 0,0 1,1-1,0 0,1-1,1 1,5 10,-7-14,1-1,0 0,0-1,1 1,0-1,0 0,1 0,0 0,0-1,1 0,0 0,0-1,7 5,-6-5,0 0,0-1,0 0,1 0,0-1,-1 0,2-1,-1 0,0 0,1-1,-1 0,1 0,-1-1,1-1,0 0,0 0,-1-1,1 0,4-1,6-3,0-2,0 0,-1-1,0-1,0-1,-1 0,0-2,3-3,-18 12,0 1,-1-1,0 1,1-1,-1 0,0 0,0 0,0 0,-1-1,1 1,-1 0,0-1,0 1,0-1,0 1,0-1,-1 0,0 1,0-1,0 1,0-1,0 0,-1 1,1-1,-1 1,0-1,0 1,-1-1,1 1,-1 0,1-1,-1 1,0 0,0 0,-1 0,1 1,-1-2,-4-4,0-1,-1 1,0 0,-1 1,1 0,-1 0,-1 1,1 0,-1 1,0 0,-10-3,-52-5,425 15,-354-2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7:41.447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1170,'14'-35,"194"-199,-40 42,-37 59,64-88,-84 98,-22-3,-31 28,-58 97,0 1,-1-1,1 1,-1-1,1 1,0-1,-1 1,1-1,-1 1,1 0,-1-1,1 1,-1 0,0-1,1 1,-1 0,1 0,-1 0,0-1,1 1,-1 0,1 0,-1 0,0 0,1 0,-1 0,0 0,1 0,-1 0,1 1,-1-1,0 0,1 0,-1 1,1-1,-1 0,1 0,-1 1,1-1,-1 1,1-1,-1 0,1 1,-1-1,1 1,0-1,-1 1,1 0,0-1,-1 1,1-1,0 1,0 0,-5 2,-76 32,72-33,0-1,0 0,0-1,0 0,0 0,0-1,0 0,0-1,0 0,1 0,-1-1,-3-1,-13-3,25 6,-1 1,1-1,-1 1,1 0,-1-1,0 1,1 0,-1 0,0-1,1 1,-1 0,0 0,1 0,-1 0,0 0,1 0,-1 0,0 0,1 0,-1 0,0 0,1 0,-1 1,0-1,1 0,-1 0,0 1,1-1,-1 0,1 1,-1-1,0 1,1-1,-1 1,1-1,-1 1,1-1,0 1,-1-1,1 1,0 0,-1-1,1 1,0 0,0-1,-1 1,1 0,0-1,0 1,0 0,0-1,0 1,0 0,0-1,0 1,0 0,0-1,1 1,-1 0,0-1,0 1,1 0,-1-1,0 1,1 0,23 46,-21-43,112 162,-52-11,-40-202,-17 5,-1-1,-2 1,-2-1,-4-33,1-6,2 70</inkml:trace>
  <inkml:trace contextRef="#ctx0" brushRef="#br0" timeOffset="838.873">1214 407,'-21'107,"18"-78,1 1,1 0,2-1,1 1,1-1,7 28,-2-12,-4-111,-4 43,1-1,1 1,1 0,1 0,1 1,1-1,1 1,1 0,1 0,0 1,2 1,1-1,-3 5,23-32,-31 47,-1 0,1 1,0-1,0 0,0 1,0-1,0 1,0 0,0-1,0 1,0 0,0-1,0 1,0 0,0 0,0 0,0 0,0 0,0 0,0 0,0 0,0 0,0 1,0-1,0 0,0 1,0-1,0 1,0-1,0 1,0-1,0 1,-1 0,1-1,0 1,0 0,-1 0,1-1,0 1,-1 0,1 0,-1 0,1 0,-1 0,0 0,1 0,-1 0,0 0,44 118,-42-99</inkml:trace>
  <inkml:trace contextRef="#ctx0" brushRef="#br0" timeOffset="1198.74">1751 153,'-5'10,"-6"7,-6 7,-1 3,-1-3,2 0,-1-5,3 0,4-4</inkml:trace>
  <inkml:trace contextRef="#ctx0" brushRef="#br0" timeOffset="2147.805">1187 238,'54'-27,"-43"22,0 0,0 1,1 0,0 1,-1 1,1 0,0 0,1 1,-1 0,0 1,4 1,56-4,-71 3,-1 0,1-1,-1 1,1 0,-1 0,1 0,-1 0,1-1,-1 1,1 0,-1-1,1 1,-1 0,0-1,1 1,-1 0,0-1,1 1,-1-1,0 1,1-1,-1 1,0-1,0 1,1-1,-1 1,0-1,0 1,0-1,0 1,0-1,0 1,0-1,0 1,0-1,0 1,0-1,0 0,0 1,0-1,0 1,-1-1,1 1,0-1,0 1,-1-1,1 1,0 0,-1-1,1 1,0-1,-1 1,1 0,-1-1,1 1,0 0,-1-1,1 1,-1 0,0-1,-31-30,28 27,-28-30,17 17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7:58.8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64,'-21'80,"14"264,-18-239,22-95</inkml:trace>
  <inkml:trace contextRef="#ctx0" brushRef="#br0" timeOffset="483.474">1 64,'46'-27,"-24"19,1 1,0 1,0 1,1 1,-1 1,1 1,0 1,-1 1,1 1,8 2,36-1,231-2,-299 0,1-1,-1 1,1 0,0-1,-1 1,1 0,0-1,-1 1,1 0,0 0,0 0,-1 0,1 0,0 0,0 0,-1 0,1 0,0 0,0 0,-1 0,1 0,0 1,-1-1,1 0,0 0,-1 1,1-1,0 1,-1-1,1 0,-1 1,1-1,-1 1,1 0,-1-1,1 1,-1-1,1 1,-1 0,0-1,1 1,-1 0,0-1,0 1,1 0,-1 0,0-1,0 1,0 0,0-1,0 1,0 0,0 0,0-1,0 1,-1 0,1 0,0-1,0 1,-1 0,1-1,-1 2,-5 9</inkml:trace>
  <inkml:trace contextRef="#ctx0" brushRef="#br0" timeOffset="949.246">1 600,'7'4,"0"0,0 0,1-1,-1 0,1 0,0-1,0 0,0 0,0-1,0 0,0-1,0 1,1-2,4 0,3 2,214-19,-5 6,-202 8,-5-2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00.5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28,'140'-16,"2"6,114 8,-173 2,-58 0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01.1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1,'5'0,"11"0,8 0,4 0,2 0,2 0,-1 0,-1 0,0 0,-1 0,0 0,0 0,-1 0,-4 0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01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1,'9'5,"14"1,6 1,4-7,1-3,0-1,-2 0,-1 1,-1 1,-1 0,-5 2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05.2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287 678,'2'-16,"1"0,1 0,0 0,1 1,0-1,2 1,0 0,0 1,1 0,1 0,0 1,10-10,-1-3,27-35,3 3,2 1,19-13,-68 69,1-1,-1 1,0 0,0 0,1 0,-1 0,0 0,1 0,-1 0,1 1,-1-1,1 0,0 1,-1-1,1 1,0 0,-1-1,1 1,0 0,-1 0,1 0,0 0,-1 0,1 1,0-1,-1 1,1-1,0 1,-1-1,1 1,-1 0,1-1,-1 1,1 0,-1 0,0 0,0 1,1-1,-1 0,0 0,0 1,0-1,0 0,0 1,0-1,-1 1,1-1,0 1,-1 0,1-1,-1 1,0 0,1-1,-1 1,10 36,-9-28,1 0,1-1,0 1,0 0,1-1,0 0,1 0,0 0,0 0,1-1,1 2,-3-8,0-1,0 1,0-1,0 0,0-1,1 1,-1-1,0 1,0-1,0-1,1 1,-1 0,0-1,0 0,0 0,0 0,0-1,0 1,0-1,0 0,0 0,-1-1,1 1,-1 0,0-1,0 0,0 0,0 0,0 0,0-1,-1 1,0-1,2-2,3-1,85-97,-74 80,2 0,1 1,1 1,1 1,0 2,7-4,-30 22,1 0,0 1,0-1,0 0,0 1,0-1,0 0,0 1,0-1,0 1,0-1,0 1,0 0,0-1,0 1,1 0,-1 0,0 0,0 0,0 0,0 0,0 0,1 0,-1 1,0-1,0 0,0 1,0-1,0 0,0 1,0 0,0-1,0 1,0-1,0 1,0 0,0 0,0 0,-1 0,1-1,0 1,-1 0,1 0,-1 0,1 0,-1 0,1 1,-1-1,1 0,-1 0,0 0,0 0,0 0,0 1,4 72,-4-64,-4 280,-1-239,-1-33</inkml:trace>
  <inkml:trace contextRef="#ctx0" brushRef="#br0" timeOffset="314.113">287 678,'39'14,"1"-2,1-1,-1-3,1-1,1-2,-1-1,1-3,28-3,384-60,-402 67,-34 2</inkml:trace>
  <inkml:trace contextRef="#ctx0" brushRef="#br0" timeOffset="1031.915">851 848,'-72'80,"4"2,3 4,4 3,2 4,19-24,65-115,1 1,2 0,2 2,2 2,2 1,2 1,1 2,1 1,38-25,-71 57,-1-1,1 0,1 0,-1 1,1 0,-1 0,1 0,0 0,1 1,-1 0,1 0,-1 1,1 0,0 0,0 0,0 1,4 0,-7 3,0 1,0-1,-1 1,1 0,-1 1,0-1,1 1,-1-1,-1 1,1 0,-1 0,1 0,-1 0,0 1,-1-1,1 1,-1-1,0 1,0-1,0 3,18 204,-18-209,1 0,-1 0,0 0,0 0,0 0,0 0,0 1,0-1,0 0,-1 1,1-1,-1 0,0 1,1-1,-1 0,0 1,-1-1,1 1,0-1,-1 0,1 1,-1-1,0 0,0 1,1-1,-2 0,1 0,0 0,0 0,-1 0,1 0,-1 0,1-1,-1 1,0 0,0-1,0 1,0-1,0 0,0 0,0 0,0 0,-1 0,1 0,0 0,0-1,-1 1,1-1,-2 1,-14-5,-1 0,1-1,1 0,-1-2,1 0,0-1,-13-8,2 1,-65-34,77 41</inkml:trace>
  <inkml:trace contextRef="#ctx0" brushRef="#br0" timeOffset="1567.59">1388 85,'63'167,"-49"-135,-1 1,-1 0,-2 1,-1 0,-1 0,-2 1,-2 0,-1 16,1-21,-2-1,-1 1,-1-1,-2 1,-1-1,-1 0,-2 0,-1 0,-1 0,-1-1,-2-1,0 0,-2 0,-1-1,-1-1,-12 14,6-15,-1-2,-1 0,-1-2,0 0,-2-2,-22 13,-66 15,90-42</inkml:trace>
  <inkml:trace contextRef="#ctx0" brushRef="#br0" timeOffset="2087.822">174 1,'-14'17,"0"1,2 1,0 0,1 1,0 0,2 1,-5 16,4-13,-6 26,2 0,2 1,3 1,2 0,2 0,2 0,4 44,-2-37,2 0,3 0,2 0,3 0,2-1,3-1,7 16,-17-59,1 0,1 0,0 0,1-1,0 0,1 0,1-1,0 0,0 0,1-1,1-1,0 1,0-2,1 1,0-2,1 0,10 6,25-9,-25-9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08.6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343 383,'-4'-12,"-2"0,0 0,0 1,-1 0,0 0,-1 0,-1 1,1 0,-2 1,1 0,-1 0,0 1,-1 0,0 1,-5-2,10 8,1 0,0 0,0 1,0 0,0 0,-1 0,1 1,0 0,0 0,0 0,0 1,0-1,0 1,0 0,1 1,-1-1,1 1,-1 0,1 0,0 0,0 1,0-1,1 1,-1 0,1 0,0 0,0 0,0 1,1 0,0-1,0 1,0 0,0 0,1 0,-1 0,1 0,1 0,-1 0,1 0,0 1,0-1,0 1,1 26,1 0,1 0,2 0,2-1,0 0,2 0,1-1,2 0,3 5,0 2,25 68,-2-11,-3 2,-6 0,-3 2,1 32,-18-75,-3-29,-2 1,0-1,-2 0,-1 1,0 0,-3-1,0 1,-1-1,-2 0,-5 17,8-36,-1 5,0 0,-1 0,-1 0,0-1,0 0,-1 0,0 0,-1-1,0 0,-1 0,0 0,-1-1,0-1,0 1,-9 4,13-8,-1-1,0 0,0-1,0 0,0 0,-1 0,1 0,-1-1,0 0,1-1,-1 0,0 0,0 0,0-1,0 0,0 0,0 0,0-1,0 0,0-1,0 0,1 0,-1 0,1-1,-1 0,1 0,0 0,0-1,0 0,1 0,-1-1,-18-60,23 42</inkml:trace>
  <inkml:trace contextRef="#ctx0" brushRef="#br0" timeOffset="3223.488">655 1795,'-4'-1,"-1"0,1 1,0-1,-1 1,1 0,0 1,0-1,-1 1,1 0,0 0,0 0,0 0,0 1,0-1,0 1,0 0,0 1,1-1,-1 1,1-1,0 1,0 0,0 0,0 1,0-1,1 0,-1 1,1 0,0-1,0 1,0 0,1 0,-1 0,1 1,-1 2,0-4,0 1,0-1,1 1,-1 0,1 0,0-1,0 1,0 0,0 0,1 0,-1 1,1-1,0 0,0 0,1 0,-1 0,1 0,0 0,0 0,0 0,1 0,-1-1,1 1,0 0,0-1,0 0,1 1,-1-1,1 0,0 0,0 0,0 0,0-1,0 1,1-1,-1 0,1 1,5-1,0-1,1 1,-1-2,1 1,-1-1,0 0,1-1,-1 0,0-1,0 0,0 0,0-1,0 0,0-1,0 0,-1 0,0-1,0 0,0 0,-1-1,0 0,0 0,0-1,-1 0,1 0,-2 0,2-3,-3 7,0 0,-1-1,1 1,-1-1,0 0,0 0,0 0,-1 0,1-1,-1 1,0-1,0 1,-1-1,1 0,-1 0,0 1,0-1,-1 0,0 0,1 0,-2 0,1 0,0 0,-1 0,0 0,0 0,-1 1,1-1,-1 0,0 1,0-1,-1 1,1 0,-1 0,0 0,0 0,0 0,-1 0,1 1,-1 0,0 0,0 0,-79-22,57 23</inkml:trace>
  <inkml:trace contextRef="#ctx0" brushRef="#br0" timeOffset="3871.125">767 157,'0'1,"0"-1,0 1,1-1,-1 1,0-1,1 1,-1-1,0 1,1-1,-1 0,0 1,1-1,-1 0,1 1,-1-1,1 0,-1 1,1-1,-1 0,1 0,-1 1,1-1,-1 0,1 0,-1 0,1 0,0 0,-1 0,1 0,-1 0,1 0,-1 0,1 0,-1 0,1 0,-1-1,1 1,-1 0,1 0,-1-1,1 1,-1 0,1-1,-1 1,1 0,-1-1,1 1,-1 0,0-1,1 1,-1-1,0 1,0-1,1 1,-1-1,0 1,0-1,5 53,-5 294,-6-296,0-32</inkml:trace>
  <inkml:trace contextRef="#ctx0" brushRef="#br0" timeOffset="4320.705">655 101,'44'-21,"1"2,1 2,0 2,1 2,27-3,25 20,-97-3,1-1,-1 1,0-1,1 1,-1 0,0 0,1 0,-1 1,0-1,0 0,0 1,0-1,0 1,-1 0,1 0,0-1,-1 1,1 0,-1 1,0-1,0 0,1 0,-1 0,-1 1,1-1,0 0,-1 1,1-1,-1 1,0-1,1 1,-1-1,-1 1,1-1,0 1,0-1,-1 2,-4 7,1 1,-2-1,0 0,0 0,-1 0,0-1,0 0,-2-1,1 1,-1-2,0 1,-1-1,0 0,0-1,-1-1,1 1,-2-2,-1 1,-21 16,32-22,1 0,-1 1,0-1,1 1,-1 0,0 0,1-1,-1 1,1 0,-1 0,1 0,0 1,-1-1,1 0,0 0,0 1,0-1,0 1,0-1,0 1,0-1,0 1,1-1,-1 1,1 0,-1 0,1-1,0 1,-1 0,1 0,0-1,0 1,0 0,1 0,-1-1,0 1,1 0,-1 0,1-1,-1 1,1 0,0-1,0 1,-1-1,1 1,0-1,1 1,-1-1,0 0,0 0,0 1,1-1,160 94,-148-82</inkml:trace>
  <inkml:trace contextRef="#ctx0" brushRef="#br0" timeOffset="5453.825">1557 383,'3'-1,"0"0,-1 0,1 0,-1-1,1 1,-1-1,0 1,0-1,0 0,0 0,0 0,0 0,0 0,0-1,-1 1,1 0,-1-1,0 1,0-1,0 0,0 1,0-1,-1 0,1 0,-1 1,1-1,-1 0,0 0,0 0,0 0,-1 1,1-1,-1 0,0-2,0 0,0-1,0 1,0 0,-1-1,1 1,-1 0,-1 0,1 0,-1 0,0 1,0-1,0 1,0 0,-1 0,0 0,0 0,0 0,0 1,0 0,-1 0,0 0,0 0,1 1,-1 0,-1 0,1 0,0 1,0-1,-1 1,1 0,0 1,-1 0,1-1,-1 2,1-1,-1 1,1 0,0 0,-1 0,1 0,0 1,0 0,0 0,0 1,0 0,1-1,-1 1,1 1,-1-1,1 1,0 0,-2 2,1 5,1 0,0 0,0 1,1-1,1 1,0 0,0-1,1 1,1 0,0 0,1 0,0 0,1 6,0 21,11 92,16 21,6 40,-13-43,12 19,22 86,-33-124,-20-125,0 1,-1 0,0 0,0 0,0 0,-1 0,0 1,0-1,-1 0,1 1,-1-1,-1 0,1 1,-1-1,0 0,-1 0,0 0,0 1,0-2,0 1,-1 0,0 0,0-1,-1 0,1 1,-1-1,-3 3,-1-4,0 0,0 0,0-1,-1 0,1 0,-1-1,0 0,1-1,-1 0,0 0,0-1,0 0,0 0,-5-2,4 1,5 1,0 0,-1 0,1 0,0-1,0 1,-1-1,1 0,0-1,0 1,0-1,0 0,1-1,-1 1,0-1,1 0,0 0,0 0,0 0,0-1,0 0,0 0,1 0,0 0,0 0,0-1,0 1,0-3,5-6</inkml:trace>
  <inkml:trace contextRef="#ctx0" brushRef="#br0" timeOffset="6425.337">1811 1710,'-4'9,"1"0,0 0,0 1,1-1,0 1,0-1,1 1,1 0,-1 0,2-1,-1 1,1 0,1-1,0 1,0-1,1 1,0-1,1 0,-1 0,6 8,-6-15,-1 0,1 0,0 0,0 0,0 0,0-1,0 1,0-1,0 0,0 0,0 0,0-1,1 1,-1-1,0 1,1-1,-1 0,0 0,1-1,-1 1,0-1,0 1,1-1,-1 0,0 0,0-1,0 1,0-1,0 1,0-1,-1 0,1 0,77-77,-75 73,-1 0,0-1,0 1,-1-1,1 0,-2 0,1-1,-1 1,0 0,-1-1,1 0,-1 1,-1-1,0 1,0-1,0 0,-1 1,0-1,-1 0,1 1,-2 0,1-1,-1 1,0 0,-3-5,2 9,-1 0,1 0,-1 0,0 0,1 1,-1 0,0 0,-1 1,1-1,0 1,0 0,-1 0,1 1,0-1,-1 1,-2 1,-16-2</inkml:trace>
  <inkml:trace contextRef="#ctx0" brushRef="#br0" timeOffset="7638.936">1811 101,'6'-6,"0"2,0-1,1 0,0 1,0 1,0-1,0 1,0 0,1 1,-1-1,1 1,-1 1,1 0,0 0,0 0,0 1,-1 0,1 1,0 0,3 0,-10 0,1-1,-1 0,1 1,-1-1,0 1,0-1,1 1,-1 0,0-1,0 1,0 0,0 0,0 0,0 0,0 0,0 0,0 0,0 0,0 0,-1 1,1-1,0 0,-1 1,1-1,-1 0,1 1,-1-1,0 0,0 1,0-1,0 0,0 1,0-1,0 1,0-1,0 1,0-1,-1 0,1 1,-1-1,1 0,-1 0,1 1,-1-1,0 0,0 0,0 0,-45 58,42-55,-55 82,58-83,0-1,0 1,0-1,0 1,0 0,0 0,1-1,-1 1,1 0,0 0,0 0,0-1,0 1,0 0,1 0,-1 0,1-1,0 1,0 0,0-1,0 1,0 0,1-1,-1 0,1 1,-1-1,1 0,0 0,0 0,0 0,0 0,0 0,1 0,1 1,13 5</inkml:trace>
  <inkml:trace contextRef="#ctx0" brushRef="#br0" timeOffset="7921.936">2235 101,'-5'28,"-1"16,0 4,1-2,1-2,2-6,6-8,2-9</inkml:trace>
  <inkml:trace contextRef="#ctx0" brushRef="#br0" timeOffset="8168.633">2375 101,'-9'24,"-4"13,1 4,3 1,2-2,3-8</inkml:trace>
  <inkml:trace contextRef="#ctx0" brushRef="#br0" timeOffset="8618.979">2094 101,'132'-76,"-130"74,1 1,-1 0,1-1,-1 1,1 0,0 0,0 1,0-1,-1 0,1 1,0 0,0 0,0 0,0 0,0 0,0 0,0 1,-1 0,1-1,0 1,0 0,-1 0,1 0,0 1,-1-1,1 1,-1-1,0 1,1 0,-1 0,0 0,0 0,0 0,-1 1,1-1,1 3,-2-4,2 4,0 1,1-1,0 0,0 0,0 0,0 0,1-1,0 0,0 0,0 0,0 0,1-1,-1 0,1 0,0-1,0 1,0-1,0 0,0-1,0 0,1 0,-1 0,0-1,1 0,1 0,0-1,-1-1,0 0,0-1,0 1,0-1,0-1,-1 1,0-1,1 0,-1-1,0 1,-1-1,1 0,-1-1,0 1,-1-1,1 0,1-4,5-4</inkml:trace>
  <inkml:trace contextRef="#ctx0" brushRef="#br0" timeOffset="15591.239">2630 891,'0'17,"11"221,-2-184,-4 0,-1 1,-3-1,-2 3,1-49,-5 17,-8-31,9-11,0 0,1 0,1-1,1 1,0 0,1-1,2-11,-1-9,-1 14,1 1,0-1,2 1,1-1,0 1,2 0,1 1,0-1,2 1,1 1,6-12,50-56,-64 88,-1 1,0-1,1 0,-1 1,1-1,-1 1,1-1,-1 1,1 0,-1 0,1 0,0 0,-1 0,1 0,-1 0,1 0,-1 0,1 1,-1-1,1 1,-1-1,1 1,-1 0,0-1,1 1,-1 0,0 0,0 0,1 0,-1 0,0 0,0 0,0 0,0 1,0-1,-1 0,1 1,0-1,0 0,-1 1,1 0,26 61,-24-38,-5-5</inkml:trace>
  <inkml:trace contextRef="#ctx0" brushRef="#br0" timeOffset="15863.964">3109 694,'-9'19,"-4"11,1 1</inkml:trace>
  <inkml:trace contextRef="#ctx0" brushRef="#br0" timeOffset="16254.787">3335 807,'14'43,"-3"0,-1 1,-3 1,2 32,-10-54,-1-1,0 1,-2-1,0 0,-2 0,0-1,-1 1,-1-2,-2 1,0-1,-1 0,0-1,-2 0,0-1,-1-1,-1 0,-1-1,0 0,-5 1,-3 7</inkml:trace>
  <inkml:trace contextRef="#ctx0" brushRef="#br0" timeOffset="16671.762">2432 948,'-20'40,"2"2,2 0,2 0,1 2,3 0,1 0,-1 31,8-62,1 0,0 0,0 0,2 0,-1 0,2 0,0 0,0-1,1 1,1-1,0 1,0-1,2 0,-1 0,1-1,1 0,0 0,1 0,0-1,1-1,-1 1,2-1,0 0,0-1,0 0,1-1,0 0,11 4,2-3</inkml:trace>
  <inkml:trace contextRef="#ctx0" brushRef="#br0" timeOffset="17157.223">3562 581,'1'-1,"9"-4,0 0,-1 1,2 0,-1 0,0 2,1-1,-1 1,1 0,0 1,0 1,-1-1,1 2,5 0,-14 0,0 0,0 0,0 1,0-1,0 0,-1 1,1 0,0-1,-1 1,1 0,-1 0,0 0,1 0,-1 0,0 0,0 0,-1 0,1 0,0 0,-1 1,1-1,-1 0,0 0,0 1,1-1,-2 0,1 1,0-1,0 0,-1 0,1 1,-1-1,0 0,1 0,-1 0,0 0,-1 0,1 0,0 0,0 0,-2 1,-7 48,14-47,-1 0,0 0,1-1,-1 1,1-1,0 0,0 0,1 0,-1 0,0-1,1 1,0-1,-1-1,1 1,0-1,0 1,0-1,0-1,0 1,0-1,0 0,1 0,-1 0,0-1,0 1,0-1,0-1,1 1,8 0,12 0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31.6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53 367,'-10'34,"-3"15,1 0</inkml:trace>
  <inkml:trace contextRef="#ctx0" brushRef="#br0" timeOffset="806.736">138 959,'-14'12,"1"0,1 1,0 1,1 0,0 1,1 0,0 0,2 1,0 0,0 1,2 0,0 0,-1 9,6-24,1 0,0 0,-1 0,1 0,0 0,0 0,0 0,0 0,1 0,-1 0,1-1,-1 1,1 0,-1 0,1 0,0 0,0 0,0-1,0 1,0 0,0-1,1 1,-1-1,0 1,1-1,-1 0,1 0,0 1,-1-1,1 0,0 0,0-1,0 1,-1 0,1-1,0 1,0-1,0 1,0-1,0 0,1 0,82-20,-56 5,-1 0,-1-2,0-2,-1 0,-1-1,18-21,-22 16,-1-1,-1-1,-2-1,0 0,-2-1,-2-1,7-19,-12 27,0 1,-1-2,-1 1,-2 0,0-1,-1 0,-1 0,-1 0,-2 0,0-1,-1 1,-1 1,-2-1,0 0,-1 1,-8-18,12 35,0 0,0 0,0 0,0 1,-1-1,0 1,0 0,0 0,-1 0,1 0,-1 0,0 1,0-1,0 1,-1 0,1 0,-1 1,1 0,-1-1,0 1,0 1,0-1,0 1,0 0,0 0,-1 0,1 1,0 0,0 0,0 0,-1 1,1 0,0-1,0 2,0-1,0 1,0 0,0 0,-1 1,-4 3,1 1,1 0,-1 0,1 1,1 0,-1 1,1 0,1 0,0 0,0 1,1 0,0 0,0 0,1 0,1 1,0 0,0 0,1 0,0 0,1 1,-1 10,1 0,2 0,0 0,1 0,0 0,2-1,1 1,1-1,7 19,-3-11,1 1,1-2,1 1,2-2,1 0,1-1,1 0,1-2,1 0,2-1,0-1,4 1,-20-19,0 1,1-2,0 1,-1-1,1 0,1 0,-1-1,0 0,1 0,-1-1,1 0,-1 0,1-1,-1 0,1 0,-1-1,1 0,-1 0,1 0,-1-1,1-1,10-4</inkml:trace>
  <inkml:trace contextRef="#ctx0" brushRef="#br0" timeOffset="1241.229">872 677,'-17'28,"1"0,2 1,1 0,1 1,1 0,2 1,1 0,2 1,0 0,2 6,4-32,-1 1,1-1,0 0,1 1,0-1,0 1,0-1,1 0,0 0,0 0,0 0,1 0,0 0,0-1,1 1,-1-1,1 0,0 0,1 0,-1-1,1 1,0-1,0 0,0 0,1-1,-1 0,1 0,0 0,0-1,0 1,0-1,5 0,3 1,0-1,0-1,1 0,-1-1,0-1,1 0,-1-1,0-1,0 0,0-1,-1 0,1-1,-1 0,0-1,0-1,-1 0,0-1,0 0,-1-1,0 0,0-1,-1 0,0-1,-1 0,-1 0,1-1,-2 0,1 0,2-10,0 4,-1 0,0-1,-2 0,0 0,-1 0,-2-1,1 0,-2 0,1-20,-4 26,2-1,-1 0,0 1,-1-1,0 0,-2 1,0-1,0 0,-1 1,-1 0,0 0,-1 0,-1 0,0 1,-6-10,8 20,1-1,-2 1,1 0,0 0,0 0,-1 0,0 1,1 0,-1 0,0 0,0 1,0-1,0 1,0 0,-1 1,1-1,0 1,0 0,-1 0,1 1,0 0,0-1,0 2,-4 0,-115 54,91-32,7-1</inkml:trace>
  <inkml:trace contextRef="#ctx0" brushRef="#br0" timeOffset="1567.389">730 931,'21'-12,"5"-4,1 1,0 1,1 1,0 1,1 2,0 1,11-1,-33 9,-1 1,1 0,-1 0,1 0,-1 1,1 0,-1 1,0-1,0 1,0 1,0-1,0 1,0 0,0 0,-1 0,0 1,1 0,-1 0,-1 1,1-1,2 4,13 9,-12-11,1 0,0-1,0 0,1 0,-1-1,1 0,0-1,0 0,1 0,-1-1,0-1,1 0,-1 0,1-1,-1 0,1-1,-1 0,1-1,-1 0,0-1,0 0,3-1,0-3,-6 1</inkml:trace>
  <inkml:trace contextRef="#ctx0" brushRef="#br0" timeOffset="2190.025">1577 0,'-14'29,"-10"18,-6 7,3-1,1-5,4-6,7-5,5-9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9:26.7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0 349,'53'-101,"-39"64,-8 19,2 0,0 0,1 1,0 1,2 0,0 0,0 1,2 0,0 1,0 0,1 1,7-4,8 14,-20 10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29.2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0 391,'0'497,"26"-627,-20 79,2 1,2 0,3 1,1 0,3 1,13-25,38-35,-67 107,0 0,0 0,0 0,0 0,0 1,0-1,0 0,0 1,0-1,0 1,1-1,-1 1,0-1,0 1,1 0,-1 0,0 0,0 0,1 0,-1 0,0 0,1 0,-1 0,0 0,0 1,1-1,-1 0,0 1,0-1,0 1,0 0,1-1,-1 1,0 0,0 0,0 0,-1-1,1 1,0 0,0 0,0 0,-1 0,1 1,0-1,-1 0,1 0,-1 0,25 62,-24-60,6 26,-2-3</inkml:trace>
  <inkml:trace contextRef="#ctx0" brushRef="#br0" timeOffset="283.371">537 24,'-10'19,"-3"11,1 6,-3-4,2-7</inkml:trace>
  <inkml:trace contextRef="#ctx0" brushRef="#br0" timeOffset="1369.778">819 531,'-10'10,"-1"0,2 1,-1 0,2 1,-1 0,2 0,0 0,0 1,1 0,0 1,1-1,1 1,0 0,1 0,1 0,0 1,1-1,0 9,2-20,-1 0,1 0,0 0,1 0,-1 0,0 0,1 0,-1-1,1 1,0 0,0-1,0 1,0-1,1 0,-1 0,1 0,-1 0,1 0,-1 0,1-1,0 0,0 1,0-1,0 0,0 0,0 0,0-1,1 1,-1-1,0 0,0 0,0 0,0 0,1 0,-1-1,0 1,0-1,0 0,0 0,0 0,0 0,0-1,0 1,0-1,-1 0,1 0,0 0,20-13,-1-1,0 0,-2-1,0-2,-1 0,-1-1,0-1,-2 0,0-1,-2-1,2-5,-7 13,-1-1,-1-1,0 1,-1-1,-1-1,0 1,0-9,4-20,-4 28,-2 0,1-1,-2 1,-1-1,0 1,-1-1,-2-9,1 13,-1 0,0 0,-1 0,-1 1,0-1,-1 1,0 0,-1 0,-1 1,0-1,-1 1,0 1,-1 0,0 0,-10-8,15 17,-1 1,0 0,0 0,0 0,0 1,0 0,0 0,0 0,0 1,-1-1,1 1,0 0,0 1,-1-1,1 1,0 0,0 0,0 1,0 0,0 0,0 0,1 0,-1 1,1-1,-1 1,1 1,0-1,0 0,0 1,1 0,-1 0,1 0,0 0,0 1,0-1,1 1,0-1,0 1,0 0,0 0,1 0,-1 0,1 0,1 1,-1 0,-1 25,1 1,1 0,2 0,1 0,1-1,2 0,1 0,2 0,1-1,1 0,1 0,2-2,1 0,1 0,2-1,0-2,2 1,20 18,84 53,-120-93,-6-3</inkml:trace>
  <inkml:trace contextRef="#ctx0" brushRef="#br0" timeOffset="2164.611">1384 504,'-5'49,"2"0,2 1,2 0,4 6,7-6,4-86,-2-195,-7 189,-2 8,1 1,1-1,2 2,1-1,2 1,11-21,11 13,-33 40,-1-1,1 0,0 1,0-1,0 1,0-1,0 1,0 0,0-1,-1 1,1 0,0 0,0-1,0 1,0 0,0 0,0 0,0 0,0 0,0 1,0-1,0 0,0 0,0 1,0-1,0 0,0 1,0-1,0 1,0-1,-1 1,1 0,0-1,0 1,-1 0,1-1,0 1,-1 0,1 0,-1 0,1 0,-1-1,1 1,-1 0,0 0,1 0,-1 0,0 1,15 129,-10-111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50.9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216 0,'-160'504,"105"-384,65-149,162-344,-127 273,-45 99,0 1,0 0,0-1,1 1,-1 0,0 0,1-1,-1 1,0 0,0 0,1-1,-1 1,0 0,1 0,-1 0,0 0,1 0,-1-1,0 1,1 0,-1 0,1 0,-1 0,0 0,1 0,-1 0,0 0,1 0,-1 0,1 1,-1-1,0 0,1 0,-1 0,0 0,1 0,-1 1,0-1,0 0,1 0,-1 1,0-1,1 0,-1 0,0 1,0-1,0 0,1 1,-1-1,0 0,0 1,0-1,0 0,0 1,0-1,1 0,-1 1,0-1,0 1,0-1,0 0,0 1,0-1,-1 0,1 1,0-1,0 0,0 1,0-1,3 31,-3-30,0 23,1 0,2 1,0-1,1 0,1-1,2 1,0-1,2 0,0-1,1 0,1-1,14 20,-23-38,0 0,1 0,-1 0,1 0,0 0,-1 0,1-1,0 1,1-1,-1 0,0 0,1 0,-1-1,1 1,-1-1,1 0,0 0,0 0,-1 0,1-1,0 1,0-1,0 0,0 0,0 0,0-1,-1 0,1 1,0-1,0-1,-1 1,1 0,-1-1,1 0,-1 0,0 0,1 0,8-9,0 0,0 0,-1-1,-1 0,0-1,0-1,-2 1,0-1,0-1,-1 0,-1 0,0 0,-1-2,9-17,-12 29,9-18,-1-1,-2 1,0-1,-2-1,-1 1,0-2,-6 3,-3 5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52.5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0,'-10'10,"-3"7,6 2,3-8,8-6,3-3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52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1,'0'5,"0"6,-5 2,-2-2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51.2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26 452,'-5'12,"0"0,1 0,1 1,0-1,1 1,0 0,1 0,1 0,0 0,0 0,1-1,1 1,0 0,1 0,0-1,1 0,0 1,3 3,-5-13,-1 0,1 0,0-1,0 1,0 0,0-1,1 0,-1 1,1-1,-1 0,1 0,0 0,0-1,0 1,0-1,0 1,0-1,0 0,0 0,0 0,1-1,-1 1,0-1,1 0,-1 0,0 0,1 0,-1-1,0 1,1-1,-1 0,0 0,0 0,0 0,0 0,0-1,1 0,3-2,-1 0,1 0,-1-1,0 0,-1 0,1 0,-1-1,0 0,-1 0,1 0,-1-1,0 1,-1-1,1 0,-1 0,-1-1,1 3,-2-1,1 1,-1-1,1 0,-2 1,1-1,-1 0,1 1,-2-1,1 0,-1 0,1 1,-1-1,-1 0,1 1,-1-1,0 1,-1 0,1 0,-1-1,0 2,0-1,-1 0,1 1,-1-1,0 1,0 0,0 0,-1 1,0-1,1 1,-1 0,0 0,0 1,-1-1,-3 0,-13-2</inkml:trace>
  <inkml:trace contextRef="#ctx0" brushRef="#br0" timeOffset="367.887">420 1,'55'161,"-25"-23,-29 203,-1-329</inkml:trace>
  <inkml:trace contextRef="#ctx0" brushRef="#br0" timeOffset="615.488">307 395,'39'0,"31"0,9 0,-4 0,-10 0,-12 0,-9 0,-13 0</inkml:trace>
  <inkml:trace contextRef="#ctx0" brushRef="#br0" timeOffset="949.998">900 452,'21'-3,"-12"3,1 0,0-1,0 0,0 0,-1-1,1-1,-1 1,1-1,-1-1,0 0,0 0,0-1,-1 0,0-1,0 1,0-2,-1 1,1-1,-2 0,1 0,-1-1,0 0,1-2,-7 8,1 1,0-1,-1 1,1-1,-1 1,0-1,0 0,1 1,-1-1,0 0,0 1,-1-1,1 0,0 1,0-1,-1 1,1-1,-1 0,1 1,-1-1,0 1,0-1,0 1,0 0,0-1,0 1,0 0,0 0,0 0,0 0,-1 0,1 0,0 0,-1 0,1 0,-1 0,1 1,-1-1,1 1,-1-1,0 1,0-1,-72 3,62 2,0 1,0 0,0 1,1 1,0-1,0 2,0-1,1 2,0-1,1 1,0 1,0 0,1 0,1 0,-1 1,2 1,-1-1,2 1,-1 0,2 0,0 0,0 1,1 0,0-1,1 1,1 0,0 0,1 0,1 5,2-10,0-1,1-1,0 1,0 0,1-1,0 0,0 0,1 0,-1-1,1 0,0 0,1 0,-1-1,1 0,0 0,0 0,0-1,0 0,1-1,-1 0,1 0,0 0,-1-1,1 0,0-1,0 1,0-2,-1 1,1-1,3-1,11 0,0-2,0-1,-1-1,0 0,0-2,0 0,17-11,-20 9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56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483 0,'-49'78,"3"1,4 2,-1 12,-65 124,93-190,-10 20,-2-1,-2-2,-2 0,-2-2,-2-1,37-58,300-456,-170 246,-131 225,1 0,-1 0,1 0,0 1,0-1,0 1,0-1,0 1,0 0,0 0,0 0,1 0,-1 0,0 0,1 1,-1-1,1 1,-1-1,1 1,-1 0,0 0,1 0,-1 0,1 1,-1-1,1 1,-1-1,0 1,1 0,-1 0,0 0,0 0,0 0,0 1,0-1,2 2,67 64,-64-53,0 1,-1 0,0 0,-2 1,0-1,0 1,-2 0,0 0,0 0,-2 0,0 1,-1-1,-1 0,-1 6,0 39,13 40,-9-100,-1-1,1 0,-1 1,0-1,1 1,-1-1,0 1,0-1,1 1,-1-1,0 1,0-1,1 1,-1-1,0 1,0-1,0 1,0-1,0 1,0-1,0 1,0-1,0 1,0-1,0 1,0 0,-1-1,1 1,0-1,0 1,0-1,-1 1,1-1,0 0,-1 1,1-1,0 1,-1-1,1 1,0-1,-1 0,1 1,-1-1,1 0,-1 0,1 1,-1-1,1 0,-1 0,1 0,-1 0,1 1,-1-1,1 0,-1 0,0 0,1 0,-29-19,19 11,-157-78,88 51,-34-18,111 48,6 1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57.0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30,'24'0,"23"-5,7-1,0 0,-4 1,-7 1,-5 2,-4 1,-4 0,-2 1,-5 5,-7 2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57.2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40,'43'-5,"24"-2,5 1,-4 1,-10-3,-14-1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59.7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25,'10'-4,"1"0,-1 0,1 1,0 0,0 1,1 0,-1 1,0 0,0 1,1 0,-1 1,0 0,1 0,-1 2,0-1,2 2,-11-3,0 1,0-1,0 1,-1-1,1 1,0 0,0 0,-1 0,1 0,-1 0,0 0,0 0,0 0,0 0,0 1,0-1,0 0,-1 1,1-1,-1 1,0-1,1 1,-1-1,0 0,-1 1,1-1,0 1,-1-1,1 1,-1-1,0 0,0 1,0-1,0 0,0 0,-1 1,-54 76,53-78,1 1,-1 0,1 0,-1 1,1-1,0 0,0 1,0-1,1 1,-1 0,0 0,1-1,0 1,0 0,0 0,0 0,0 0,0 1,1-1,0 0,0 0,-1 0,2 0,-1 1,0-1,1 0,-1 0,1 0,0 0,0 0,0 0,0 0,1 0,-1-1,1 1,0 0,0-1,0 1,0-1,0 0,0 1,1-1,-1 0,1 0,0-1,-1 1,1-1,0 1,2 0,3 0,0 0,1-1,-1 0,1 0,-1-1,1 0,-1-1,1 0,-1 0,1 0,-1-1,0-1,0 1,0-1,13-3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57.5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199 337,'0'24,"0"13,0 5,0 0,0-2,0-4,-5-2,-2-3,1-1,1-2,2-5</inkml:trace>
  <inkml:trace contextRef="#ctx0" brushRef="#br0" timeOffset="266.161">480 225,'0'39,"0"21,-4 6,-2-3,0-8,1-9,1-6,2-7,1-3,1-2,-5-6,-2-2,1-4</inkml:trace>
  <inkml:trace contextRef="#ctx0" brushRef="#br0" timeOffset="712.828">0 423,'71'-46,"1"3,2 3,25-6,-96 44,0-1,1 1,0 1,-1-1,1 1,0-1,0 1,0 0,0 0,0 1,0-1,0 1,0 0,0 0,0 0,0 1,0 0,0-1,0 1,0 0,-1 1,1-1,3 3,10 8,-1 0,0 0,0-1,1-1,0-1,1 0,0-1,7 1,-15-4,1-1,0 0,0-1,0 0,0-1,0 0,1 0,-1-2,1 1,-1-2,0 1,1-1,-1-1,0 0,1-1,-1 0,0-1,-1 0,1 0,-1-1,0-1,3-2,0-5</inkml:trace>
  <inkml:trace contextRef="#ctx0" brushRef="#br0" timeOffset="1035.032">1130 140,'0'24,"5"22,1 9,0-1,-1-5,-2-5,-1-6,0-5,-2-2,0-3,0 0,0-1,-1 0,1 0,-5-4,-1-7</inkml:trace>
  <inkml:trace contextRef="#ctx0" brushRef="#br0" timeOffset="1531.266">1045 56,'51'-15,"1"2,1 3,0 2,38-1,-76 9,-1 0,0 0,1 2,-1 0,0 0,0 2,0-1,-1 2,12 5,-22-9,-1 0,0 1,0 0,0 0,0-1,0 1,0 0,0 0,-1 1,1-1,-1 0,1 1,-1-1,0 0,0 1,0 0,0-1,0 1,-1-1,1 1,-1 0,0 0,0-1,0 1,0 0,0-1,-1 1,1 0,-1-1,1 1,-1 0,-1 2,-45 79,43-78,-23 28,-1 0,-2-2,-1-2,-1-1,-2-1,-1-2,-8 4,41-30,-1 1,1 0,-1 0,1 0,0 0,0 0,-1 1,1-1,0 1,0-1,0 1,0 0,1 0,-1 0,0 0,1 0,-1 0,1 0,0 1,0-1,0 0,0 1,0-1,0 1,1-1,-1 1,1-1,0 1,-1-1,1 1,0 0,1-1,-1 1,0-1,1 1,0-1,-1 1,1-1,0 1,0-1,0 0,1 1,-1-1,0 0,1 0,0 0,0 1,117 33,-73-28,121 60,-138-66,-21-9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9:27.1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109 169,'15'-3,"-1"0,1 0,-1-2,0 0,0 0,0-2,-1 1,1-2,-2 0,1 0,-1-1,-1-1,0 0,2-2,-12 11,0 0,0 0,0 0,0 0,0 0,-1-1,1 1,0 0,0-1,-1 1,1 0,-1-1,1 1,-1-1,0 1,0-1,1 1,-1-1,0 1,0-1,0 1,-1-1,1 1,0-1,0 1,-1 0,1-1,-1 1,0-1,1 1,-1 0,0-1,0 1,1 0,-1 0,0 0,0 0,-1 0,1 0,0 0,0 0,0 0,-1 0,0 0,-68-9,57 14,-1 1,1 0,0 1,1 1,-1 0,1 0,1 1,-1 1,1 0,1 0,0 1,0 1,1-1,0 2,1-1,0 1,1 0,0 1,1 0,0 0,1 0,-1 6,5-13,0-1,0 1,0 0,1 0,-1 0,2 0,-1-1,0 1,1 0,0 0,1-1,-1 1,1 0,0-1,1 1,-1-1,1 0,0 0,0 0,1 0,-1-1,1 1,0-1,0 0,1 0,-1 0,1-1,0 0,0 0,0 0,0 0,0-1,1 1,-1-2,1 1,0 0,-1-1,1 0,0-1,0 1,0-1,-1 0,1 0,0-1,0 0,0 0,12-2,0-1,0 0,-1-2,0 0,0 0,0-2,-1 0,8-6,-6 3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9:15.0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1411 508,'-1'2,"0"0,-1 0,1-1,-1 1,1 0,-1-1,0 1,0-1,0 1,0-1,0 0,0 0,0 0,0 0,0 0,0 0,-1-1,1 1,0-1,0 0,-1 1,1-1,0 0,-1 0,-1-1,1 2,-366 2,172-3,55 27,-111-27,185-6,56 6</inkml:trace>
  <inkml:trace contextRef="#ctx0" brushRef="#br0" timeOffset="6354.885">2850 2653,'-66'1,"-152"-13,149 2,0 3,-1 3,1 3,-16 4,-32-1,-560-2,500 34,98-13,-60 9,67-30,-71 10,-65 9,-18 8,191-37,29 3</inkml:trace>
  <inkml:trace contextRef="#ctx0" brushRef="#br0" timeOffset="7920.365">847 197,'28'344,"1"-131,-18-2,7 228,6-214,8 156,-3 7,-2-159,-28 109,-44-113,45-224,-1 0,1 0,0 0,-1 0,1 0,0 0,-1 0,1 0,0 0,0 0,0 0,0 1,0-1,0 0,0 0,0 0,1 0,-1 0,0 0,1 0,-1 0,1 0,-1 0,1 0,-1 0,1 0,-1 0,1-1,0 1,0 0,0 0,-1-1,1 1,0 0,0-1,1 1,8-6</inkml:trace>
  <inkml:trace contextRef="#ctx0" brushRef="#br0" timeOffset="8320.349">1214 2229,'-145'227,"-4"-11,129-187,-7 9,2 0,1 2,2 1,2 0,2 1,-11 39,14-36,9-27</inkml:trace>
  <inkml:trace contextRef="#ctx0" brushRef="#br0" timeOffset="9136.951">1214 0,'-8'2,"0"0,0 1,0 0,0 1,1-1,-1 1,1 1,0-1,0 1,1 1,-1-1,1 1,1 0,-1 1,1-1,0 1,0 0,1 0,0 1,0-1,1 1,0 0,-1 2,-17 28,-116 170,-33 18,144-195,2 1,2 1,1 1,1 1,-1 6,14-21,1-2</inkml:trace>
  <inkml:trace contextRef="#ctx0" brushRef="#br0" timeOffset="14159.296">57 1298,'10'14,"0"0,0 0,-1 1,-1 0,-1 0,0 1,-1 0,0 0,-2 1,0 0,0 0,-1 7,6 21,-4-24,-1 0,0 0,-2 1,-1 0,-1-1,0 1,-2-1,-1 1,-3 12,-13 123,19-157,0 0,0 0,0-1,0 1,0 0,0 0,0-1,0 1,0 0,0-1,0 1,0 0,0 0,1-1,-1 1,0 0,0 0,0 0,0-1,1 1,-1 0,0 0,0 0,0 0,1-1,-1 1,0 0,0 0,1 0,-1 0,0 0,0 0,1 0,-1 0,0-1,1 1,-1 0,0 0,0 0,1 0,-1 0,0 1,0-1,1 0,-1 0,0 0,0 0,1 0,-1 0,0 0,0 0,1 1,-1-1,0 0,0 0,0 0,1 1,-1-1,0 0,0 0,0 0,0 1,7-13</inkml:trace>
  <inkml:trace contextRef="#ctx0" brushRef="#br0" timeOffset="15143.447">0 1270,'10'-7,"1"0,0 0,0 1,1 0,-1 1,1 0,1 1,-1 0,0 1,1 0,0 1,-1 1,1 0,0 1,0 0,0 1,8 1,-14 0,-1-1,0 1,0 0,1 1,-2 0,1 0,0 0,-1 0,1 1,-1 0,0 0,0 1,0-1,-1 1,0 0,0 0,0 0,0 1,-1 0,0-1,0 1,-1 0,1 0,-1 1,-1-1,1 0,-1 1,0-1,-1 1,1-1,-1 1,-1-1,1 1,-1-1,0 1,0-1,-1 0,0 1,0-1,-1 0,1 0,-1 0,-1-1,1 1,-1-1,0 0,0 0,-1 1,-98 72,25-25,77-52,0-1,0 1,0 0,0-1,0 1,0 0,1 0,-1 0,0 0,0 0,1 0,-1 0,1 0,-1 0,1 0,-1 0,1 0,0 0,-1 1,1-1,0 0,0 0,0 0,0 0,0 1,0-1,0 0,1 0,-1 0,0 0,0 0,1 1,-1-1,1 0,-1 0,1 0,0 0,-1 0,1 0,0 0,0-1,-1 1,1 0,0 0,0-1,0 1,0 0,0-1,0 1,0-1,1 1,59 25,-57-25,18 5,0 0,0 2,-1 1,0 0,-1 2,0 0,-1 1,0 1,-1 1,0 1,-1 0,11 14,-18-15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0:11.9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1 389,'10'7,"0"-1,0 0,0 0,1-2,0 1,0-1,1 0,-1-1,1-1,-1 0,1 0,0-1,0-1,0 0,0 0,-1-2,1 1,0-1,-1-1,1 0,-1-1,0 0,0 0,8-6,6-3,136-93,72-134,-231 236,0 0,1 1,0 0,0-1,0 1,0 0,0 1,1-1,-1 1,1-1,-1 1,1 0,0 0,0 1,0-1,0 1,1 0,-1 0,0 0,0 0,1 1,-1 0,0 0,1 0,-1 0,0 1,0 0,1 0,-1 0,0 0,0 1,0-1,0 1,0 0,-1 0,1 1,2 1,3 13,0 1,-2 0,0 0,-1 1,-1 0,-1 0,0 0,-2 0,0 1,-1-1,-1 1,-1-1,-2 11,3-20,0-1,0-1,-1 1,0-1,0 1,-1-1,0 0,-1 1,0-1,0-1,-1 1,0 0,0-1,0 0,-1 0,0 0,-1 0,1-1,-1 0,-1 0,1 0,-1-1,0 0,0-1,0 1,-6 1,3 0,-1-1,1 0,-1 0,0-1,0 0,0-1,-1-1,1 0,-1 0,0-1,1-1,-1 0,0 0,0-1,1-1,-1 0,1 0,-1-1,1-1,0 1,-4-4,-8-27,22 15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0:12.2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190 0,'-25'31,"0"1,2 1,1 1,2 0,2 2,1 1,-10 29,25-62,0 1,0-1,1 0,-1 1,1-1,0 1,0-1,1 1,-1 0,1-1,0 1,0-1,1 1,-1 0,1-1,0 1,0-1,1 1,-1-1,1 0,0 1,0-1,0 0,1 0,0-1,-1 1,1 0,0-1,1 0,-1 1,1-1,-1-1,1 1,0 0,0-1,10 1,-1 0,1-1,0 0,0-1,0-1,0 0,-1 0,1-2,0 0,0-1,-1 0,1 0,-1-2,0 0,0 0,-1-1,0-1,0 0,0-1,-1 0,0 0,0-2,-1 1,0-1,-1 0,0-1,-1 0,0-1,-1 0,3-5,-7 10,0 0,0-1,-1 1,0-1,0 1,0-1,-1 1,-1-1,1 0,-1 0,0 0,-1 1,0-1,0 0,-1 1,0-1,0 1,-1-1,1 1,-2 0,1 0,-1 0,0 1,0-1,-1 1,0 0,0 0,-1 1,1-1,-1 1,0 1,-1-1,1 1,-1 0,0 0,0 1,0 0,0 0,-1 1,-4-2,-15 0,2 3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0:24.7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1,'283'0,"-114"28,-164-28,22 3,0-2,0-1,1-1,-1-1,0-1,20-6,-40 7,-3 0,-1 1,1 0,0 0,-1 0,1 0,0 0,-1 1,1 0,0-1,0 1,-1 1,1-1,0 0,0 1,-1 0,1 0,1 1,-1 2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0:25.7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17,'5'0,"6"0,7 0,4 0,3 0,3 0,1 0,-4 5,-2-3,0-2,1-2,1 1,2 0,-5-5,-1-1,-3 0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0:26.2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17,'15'0,"9"0,5 0,3 0,1 0,-1 0,-1 0,-1 0,0-4,-1-3,-1 1,0 6,-4 3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0:18.2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4,'0'3,"0"63,-2-1,-3 0,-6 18,-1 161,13-232</inkml:trace>
  <inkml:trace contextRef="#ctx0" brushRef="#br0" timeOffset="400.868">0 32,'72'0,"83"0,132-17,-225 9,1 4,-1 2,57 5,-120-2,0-1,0 1,0 0,0-1,1 1,-1 0,0-1,1 1,-1 0,0 0,1 0,-1 0,1-1,-1 1,1 0,0 0,-1 0,1 0,0 0,0 0,-1 0,1 0,0 0,0 0,0 0,0 0,0 0,1 1,-1-1,0 0,0-1,1 1,-1 0,1 0,-1 0,1 0,-1 0,1 0,-1 0,1-1,0 1,-1 0,1 0,0-1,0 1,0 0,-1-1,1 1,0-1,0 1,0-1,0 0,0 1,0-1,0 0,0 0,0 0,0 1,0-1,0 0,0 0,0 0,0-1,0 1,0 0,0 0,0-1,0 1,0 0,0-1,-16 9</inkml:trace>
  <inkml:trace contextRef="#ctx0" brushRef="#br0" timeOffset="5451.64">28 596,'39'-17,"119"-6,-92 6,-41 10,1 1,0 0,0 2,0 1,1 2,6 0,32 14,35-2,8-22,-75 19,-25-4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0:31.7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478 593,'23'-85,"-15"59,1-1,2 2,0-1,2 2,1-1,0 2,2 0,1 1,1 0,14-13,-25 27,1-1,0 1,1 1,0-1,0 2,0-1,1 1,0 1,0 0,0 0,1 1,9-3,-17 8,1 0,-1 0,0 0,1 0,-1 1,0 0,0 0,0-1,0 2,0-1,-1 0,1 0,-1 1,1 0,-1-1,0 1,0 0,0 0,-1 0,1 0,-1 1,1-1,-1 0,0 1,0-1,-1 0,1 1,-1-1,1 1,-1-1,0 1,-1 3,4 8,4 33,-7-39,1-1,-1 1,2-1,-1 0,1 0,0 0,1 0,0 0,0 0,1-1,0 1,1 0,-2-8,-1 0,1 0,0-1,0 1,0-1,0 1,-1-1,1 0,0 0,-1 0,1 0,0 0,-1-1,0 1,1-1,-1 0,0 0,0 0,0 0,0 0,0 0,0 0,0-1,-1 1,0-1,1 1,-1-1,0 1,0-1,0 0,0 0,17-29,-11 17,1 1,0-1,1 1,1 1,0 0,1 0,0 1,1 1,1-1,-1 2,9-5,-19 13,0 1,0-1,1 1,-1 0,0 0,1 0,-1 0,0 0,1 1,-1-1,1 1,-1 0,1-1,0 1,-1 0,1 1,-1-1,1 0,-1 1,1-1,-1 1,1 0,-1 0,0 0,1 0,-1 0,0 0,0 1,0-1,0 1,0 0,0-1,0 1,-1 0,1 0,0 0,-1 0,0 0,1 1,-1-1,0 0,0 1,0-1,-1 0,1 1,0 0,5 147,-9-102,3-24</inkml:trace>
  <inkml:trace contextRef="#ctx0" brushRef="#br0" timeOffset="770.593">450 677,'562'0,"-331"-27,-69 5,-144 36,-18-3</inkml:trace>
  <inkml:trace contextRef="#ctx0" brushRef="#br0" timeOffset="1301.204">534 904,'0'4,"0"7,0 7,0 4,0 3,0 3,0 1,0 1,0-1,0 1,-5-6,-1-2,0 1,1 0,-3-3,4-5,3-6</inkml:trace>
  <inkml:trace contextRef="#ctx0" brushRef="#br0" timeOffset="1585.431">733 931,'0'10,"0"8,0 5,0 4,0 2,0 1,0 1,0-1,0-1,0 0,0 0,0-6</inkml:trace>
  <inkml:trace contextRef="#ctx0" brushRef="#br0" timeOffset="2118.38">309 988,'72'-59,"84"-52,-151 109,0 1,0 1,0-1,-1 1,1-1,0 2,0-1,0 0,0 1,0 0,0 0,-1 0,1 1,0 0,-1 0,1 0,-1 0,0 1,0-1,0 1,0 0,0 0,0 1,-1-1,0 1,0 0,0 0,0 0,0 0,-1 0,1 2,37 35,-33-36,0 0,1 0,-1-1,1 0,-1-1,1 0,0 0,1 0,-1-1,0-1,1 1,-1-1,1 0,-1-1,1 0,-1-1,1 0,3-1,7-4</inkml:trace>
  <inkml:trace contextRef="#ctx0" brushRef="#br0" timeOffset="2449.514">1240 819,'0'24,"0"13,0 4,-5-4,-1-4,0-2,1-3,1 0,2 0,1-1,0 0,1 1,0 0,-4-5,-2-1,0-5</inkml:trace>
  <inkml:trace contextRef="#ctx0" brushRef="#br0" timeOffset="2999.378">1127 847,'310'-50,"-306"49,0-1,-1 1,1 1,0-1,-1 1,1-1,0 1,0 0,-1 0,1 1,0-1,0 1,-1 0,1 0,0 0,-1 0,1 1,-1-1,0 1,1 0,-1 0,0 0,0 0,0 1,-1-1,1 1,0 0,-1 0,0 0,0 0,0 0,0 0,0 1,0-1,-1 1,0-1,0 1,0-1,0 1,0 0,-1 1,-4 5,-1 0,0 0,-1 0,0-1,0 0,-1 0,0-1,-1 0,0 0,0-1,-1 0,0 0,0-1,0 0,-1 0,0-1,-9 3,-99 48,117-53,0 0,0-1,1 1,-1 0,0 0,1 0,0 0,0-1,0 1,0 0,0 0,1 0,-1 0,1-1,0 1,0 0,0 0,0-1,0 1,1-1,-1 1,1-1,-1 1,1-1,0 0,0 0,0 0,0 0,0 0,1 0,0-1,6 11,0-1,1-1,0 0,0-1,1 0,0-1,1 0,0-1,0 0,0-1,1 0,6 1,3 0</inkml:trace>
  <inkml:trace contextRef="#ctx0" brushRef="#br0" timeOffset="3570.497">1748 706,'12'-7,"0"-1,1 2,-1 0,1 0,1 2,-1-1,1 2,-1 0,1 0,0 1,6 1,-19 0,1 0,-1 1,1 0,0-1,-1 1,1 0,-1 0,1 0,0 0,-1 0,1 0,0 1,-1-1,1 0,-1 1,1 0,-1-1,1 1,-1 0,1-1,-1 1,0 0,1 0,-1 0,0 0,0 1,1-1,-1 0,0 0,0 1,-1-1,1 0,0 1,0-1,-1 1,1-1,-1 1,1 0,-1-1,0 1,1-1,-1 1,0 0,0-1,0 1,0 0,-1-1,1 1,0-1,-1 1,1 0,-1-1,1 1,-1-1,0 1,0 0,-65 54,-9 13,74-67,0-1,0 1,0-1,0 1,1 0,-1-1,0 1,1 0,-1-1,1 1,0 0,-1 0,1 0,0-1,0 1,0 0,0 0,0 0,1-1,-1 1,1 0,-1 0,1-1,-1 1,1 0,0-1,0 1,0 0,0-1,0 0,0 1,0-1,1 0,-1 1,0-1,1 0,-1 0,1 0,-1 0,1 0,0 0,-1-1,1 1,0-1,0 1,-1-1,2 1,90 1,-70-8,-3-1</inkml:trace>
  <inkml:trace contextRef="#ctx0" brushRef="#br0" timeOffset="4069.331">2058 29,'12'3,"0"0,-1 1,0 1,0 0,0 0,-1 1,0 0,0 1,0 0,-1 1,0 0,0 0,-1 1,0 0,-1 0,0 1,0 0,2 5,9 15,-2 0,0 2,-2 0,-2 0,-1 2,-1-1,-2 1,1 13,0 7,-3 1,-2 0,-2 0,-2 0,-5 16,4-43,-1 0,-1 1,-1-1,-2 0,-1 0,-1-1,-1 0,-2-1,0 0,-2 0,-1-1,-1-1,-1 0,-6 5,-6-1,0-1,-2-2,-1-1,-1-2,-1-1,-1-1,-34 14,40-23,4-3</inkml:trace>
  <inkml:trace contextRef="#ctx0" brushRef="#br0" timeOffset="4738.922">224 0,'-11'6,"1"0,0 1,0 0,1 0,0 1,0 1,0-1,1 1,1 1,0 0,0 0,1 0,0 0,1 1,0 0,0 0,1 1,0 4,-13 44,3 2,2-1,4 2,1 12,-4 20,4-26,2 0,4 1,2-1,4 0,2 0,4 0,3-1,8 21,-12-59,1-1,1 0,2-1,1 0,1-1,1-1,1 0,1-1,2-2,15 15,-28-31,0 0,1-1,-1 0,2 0,-1-1,1 0,-1-1,1 1,1-2,-1 0,0 0,1-1,0 0,0-1,11 1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0:38.8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359 102,'-62'-48,"59"44,0 1,0 0,-1-1,1 1,-1 1,0-1,0 0,0 1,0 0,-1 0,1 0,0 1,-1-1,1 1,-1 0,0 0,1 1,-1 0,0-1,0 1,1 1,-1-1,0 1,1 0,-1 0,1 0,-1 0,1 1,-1 0,1 0,0 0,0 1,0-1,0 1,0 0,1 0,-1 0,1 0,0 1,0 0,0-1,0 1,1 0,0 0,0 1,0-1,0 0,0 1,1-1,0 1,-1 0,3 12,0 0,2 0,-1 0,2-1,0 0,1 0,1 0,1 1,9 30,18 71,-5 76,-30 3,29-54,-28 195,1-333,-1 0,0 1,0-1,0 1,0-1,-1 0,0 1,-1-1,1 0,-1 0,0 0,0 0,0 0,-1 0,0 0,1-1,-2 1,1-1,-1 0,1 0,-1 0,0-1,0 1,-1-1,1 0,-1 0,0-1,1 1,-1-1,0 0,-1 0,1-1,0 1,0-1,-5 0,4 0,0-1,0 0,0 0,0 0,0-1,0 0,0 0,0 0,0-1,0 0,0 0,1 0,-1-1,1 0,0 0,0 0,0-1,0 0,1 0,-1 0,-3-5,-3-5</inkml:trace>
  <inkml:trace contextRef="#ctx0" brushRef="#br0" timeOffset="964.294">584 1287,'-7'13,"0"0,0 1,1-1,1 1,0 1,1-1,1 1,0-1,1 1,0 0,2 0,-1 0,2 0,0 0,3 13,-4-25,1-1,0 0,0 0,0 0,0 0,0 0,0 0,1 0,-1 0,1 0,-1 0,1-1,0 1,-1-1,1 1,0-1,0 0,0 0,0 0,0 0,1 0,-1 0,0 0,0-1,0 1,1-1,-1 0,0 1,1-1,-1 0,0-1,1 1,-1 0,0 0,0-1,1 0,-1 1,0-1,0 0,1 0,76-55,-76 53,0-1,1 0,-2 0,1-1,0 1,-1-1,0 1,0-1,0 0,-1 0,1 0,-1 0,0 0,-1 0,1 0,-1 0,0 0,0 0,-1 0,0 0,1 0,-2 0,1 0,0 0,-1 0,0 1,0-1,-1 1,1-1,-1 1,0 0,0 0,0 0,-1 0,1 1,-1-1,0 1,0 0,0 0,-1 0,1 1,-1-1,1 1,-1 0,-4-1,-13-2</inkml:trace>
  <inkml:trace contextRef="#ctx0" brushRef="#br0" timeOffset="1667.389">838 102,'-4'0,"-3"9,1 9,2 5,-5 4,1 3,1 0,2 0,1-1,2 1,1-1,1-1,0 1,1-1,-1 1,5-1,2 0,-1-5</inkml:trace>
  <inkml:trace contextRef="#ctx0" brushRef="#br0" timeOffset="2134.157">698 73,'35'-15,"1"2,1 2,0 1,0 2,1 1,17 1,-53 5,0 1,0-1,0 1,0 0,0-1,0 1,0 0,0 0,0 0,0 1,0-1,0 0,0 1,0-1,0 1,0 0,0 0,0-1,0 1,-1 0,1 1,0-1,-1 0,1 0,-1 1,1-1,-1 1,0-1,0 1,0 0,0-1,0 1,0 0,0 0,0 0,0 0,-1 0,1 0,-1 0,0 0,0 0,1 0,-1 0,0 0,-1 0,1 0,0 0,0 0,-1 0,0 0,1 0,-1 1,-8 10,0 0,0-1,-1 0,-1-1,0 0,-1 0,0-1,0-1,-1 0,0-1,-4 2,-26 19,41-28,0 0,0 0,0 0,1 0,-1 0,0 0,1 0,-1 0,1 1,0-1,-1 1,1-1,0 1,0 0,0-1,0 1,0 0,0 0,0 0,1-1,-1 1,1 0,-1 0,1 0,0 0,-1 0,1 0,0 0,1 0,-1 0,0 0,0 0,1 0,0 0,-1 0,1 0,0 0,0-1,-1 1,2 0,-1-1,0 1,0 0,0-1,1 1,-1-1,1 0,-1 1,1-1,178 102,-161-91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0:42.0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292 407,'0'-10,"-1"1,0-1,0 0,-1 0,0 0,-1 1,0-1,0 1,-1 0,-1 0,1 0,-1 0,-1 1,1 0,-2 0,1 1,-1-1,0 1,0 1,-5-4,9 9,0 0,0 0,0 0,0 0,0 1,0-1,0 1,0 0,0 0,0 0,0 0,0 1,0-1,1 1,-1 0,0-1,0 1,0 1,0-1,1 0,-1 1,1-1,-1 1,1 0,-1 0,1 0,0 0,0 0,0 0,0 1,0-1,1 1,-1 0,-40 92,42-76,1 0,1-1,0 1,1 0,1-1,1 1,0-1,4 5,8 36,25 87,-23-90,-3 1,-2 0,-3 1,-2 0,-1 37,-10 169,2-254,-1 0,0 0,0 0,-1-1,0 1,-1 0,0-1,-1 1,0-1,0 0,-1 0,-3 4,6-10,-1 0,1 0,-1 0,1 0,-1 0,0-1,0 0,0 1,0-1,0 0,-1 0,1 0,-1-1,1 0,-1 1,0-1,1 0,-1 0,0-1,0 1,0-1,1 0,-1 0,0 0,0-1,0 1,0-1,1 0,-1 0,0 0,1-1,-1 1,-1-2,-61-53,53 38</inkml:trace>
  <inkml:trace contextRef="#ctx0" brushRef="#br0" timeOffset="421.698">518 1310,'-4'9,"0"0,0 1,1-1,1 1,-1 0,1-1,1 1,0 0,1 0,0 0,0 1,1-1,0-1,1 1,0 0,0 0,1-1,1 1,0-1,0 0,0 0,1 0,1 0,0-5,0 0,-1-1,1 0,0 0,1 0,-1-1,0 0,1 0,-1-1,1 0,0 0,-1 0,1-1,0 0,0 0,-1-1,1 0,-1 0,1-1,0 1,-1-1,0-1,0 1,0-1,0 0,0-1,0 1,-1-1,1 0,-1-1,0 1,-1-1,1 0,-1 0,0 0,0-1,2-3,-4 5,-1-1,1 1,-1 0,0-1,0 1,0-1,0 1,-1-1,0 0,0 1,0-1,-1 1,1-1,-1 1,0-1,0 1,-1-1,0 1,1 0,-1 0,-1 0,1 0,0 0,-1 0,0 1,0-1,0 1,0 0,-1-1,1 2,-1-1,0 0,0 1,0 0,0 0,0 0,0 0,-1 0,1 1,0 0,-1 0,1 0,-1 1,0-1,0 1,-52-5,32 4</inkml:trace>
  <inkml:trace contextRef="#ctx0" brushRef="#br0" timeOffset="1799.754">518 96,'12'-4,"0"1,0 0,1 0,-1 2,1-1,0 2,-1 0,1 0,-1 1,1 0,12 4,-24-5,0 1,0-1,0 0,1 1,-1 0,0-1,0 1,0-1,0 1,0 0,0 0,0 0,0-1,-1 1,1 0,0 0,0 0,-1 0,1 0,0 0,-1 1,1-1,-1 0,0 0,1 0,-1 1,0-1,0 0,0 0,0 0,0 1,0-1,0 0,0 0,0 1,0-1,-1 0,1 0,-1 0,1 0,-1 1,1-1,-1 0,1 0,-1 0,0 0,0 0,-45 48,40-44,1 0,-63 68,66-70,0-1,0 1,0-1,1 1,-1 0,1-1,0 1,0 0,0 0,0 0,1 0,-1 0,1 0,-1 0,1 0,0 0,1 1,-1-1,0 0,1 0,-1 0,1 0,0 0,0-1,0 1,1 0,-1 0,1-1,-1 1,1 0,3 0,0 1,0-1,0-1,0 1,0-1,1 0,-1 0,0 0,1-1,0 1,-1-2,1 1,0 0,0-1,-1 0,1-1,0 1,-1-1,1 0,0-1,-1 1,1-1,3-2,11-3</inkml:trace>
  <inkml:trace contextRef="#ctx0" brushRef="#br0" timeOffset="2053.137">998 68,'-15'34,"-4"15,1 5,8-7,6-7,8-10,4-10</inkml:trace>
  <inkml:trace contextRef="#ctx0" brushRef="#br0" timeOffset="2305.134">1166 41,'-9'33,"-8"21,-2 6,3-2,4-7,5-6,7-12,4-11</inkml:trace>
  <inkml:trace contextRef="#ctx0" brushRef="#br0" timeOffset="2715.984">885 96,'13'-13,"1"1,1 0,0 1,1 1,-1 0,2 1,15-6,-26 14,1 0,-1 0,0 1,1 0,-1 0,1 1,-1-1,0 1,1 1,-1-1,0 1,0 0,0 1,0-1,0 1,-1 0,1 1,-1-1,0 1,0 0,0 1,3 3,61 35,-59-39,-1-1,0 1,1-2,0 1,0-1,0-1,0 0,0 0,0-1,0 0,0 0,0-1,7-2,3-2</inkml:trace>
  <inkml:trace contextRef="#ctx0" brushRef="#br0" timeOffset="6153.772">1478 661,'0'1,"0"-1,0 0,0 0,0 1,0-1,0 0,0 0,0 1,0-1,0 0,0 0,0 1,0-1,0 0,0 0,0 1,0-1,0 0,0 0,-1 1,1-1,0 0,0 0,0 0,0 1,-1-1,1 0,0 0,0 0,0 0,-1 1,1-1,0 0,0 0,0 0,-1 0,1 0,0 0,0 0,-1 0,1 0,0 0,-1 0,1 0,0 0,0 0,-1 0,1 0,0 0,0 0,-1 0,1 0,0 0,0 0,-1 0,1 0,0-1,0 1,0 0,-1 0,1 0,0 0,0-1,4 35,-2-19,2 456,7-716,-2 202,2 1,2 1,2 0,2 1,20-37,-35 72,0 0,1 0,0 1,-1-1,2 1,-1 0,0 0,1 0,0 0,0 0,0 1,0-1,1 1,-1 0,1 1,1-1,-4 4,0 0,-1 0,1 1,0-1,-1 0,1 1,-1 0,1-1,-1 1,0 0,0 0,1-1,-1 1,-1 0,1 0,0 0,0 0,-1 0,1 1,-1-1,0 0,1 0,-1 0,0 1,3 10,19 51,-13-47</inkml:trace>
  <inkml:trace contextRef="#ctx0" brushRef="#br0" timeOffset="6439.926">1986 463,'-10'14,"-8"10,0 6,2 2,4-4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5:00.4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0,'-28'14,"0"0,2 2,0 1,1 1,0 2,2 0,0 1,2 1,-4 6,22-26,1 1,-1 0,0 0,1 0,0 0,-1 0,1 1,0-1,1 1,-1-1,1 1,0 0,-1-1,2 1,-1 0,0 0,1 0,0 0,-1-1,2 1,-1 0,0 0,1 0,0 0,0 0,0-1,0 1,0 0,1-1,0 1,-1-1,2 1,-1-1,0 0,0 0,2 1,61 46,-53-43,0 1,0 1,-1 0,-1 0,1 1,-2 1,1-1,-1 2,-1-1,4 8,34 94,-31-83,-9-25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9:27.9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 1,'12'161,"-7"-119,-1 0,-2 1,-2-1,-5 32,-31 168,7-94,26-105,12-43,-4-10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0:49.6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50,'39'-26,"-26"21,59-14,-70 19,-1 0,1 0,0 0,-1 1,1-1,0 0,-1 1,1-1,0 1,-1-1,1 1,-1 0,1 0,-1 0,1 0,-1 0,0 0,1 0,-1 0,0 0,0 1,0-1,0 0,0 1,0-1,0 1,0-1,-1 1,1-1,-1 1,1 0,-1-1,1 1,-1 0,0-1,0 1,0 0,0 0,0-1,0 1,-1 1,-17 59,15-59,1 0,0 1,0-1,1 1,-1-1,1 1,0 0,0-1,0 1,0 0,1 0,0 0,0 0,0 0,0 0,0 0,1 0,-1-1,1 1,0 0,1 0,-1-1,0 1,1 0,0-1,0 0,1 2,5 5,-6-9,0 0,0 0,0 1,0-1,0 1,0-1,-1 1,1 0,0 0,-1 0,1 0,-1 0,0 0,0 0,0 0,0 1,0-1,0 0,0 1,-1-1,1 1,-1-1,0 0,0 1,0-1,0 1,0-1,0 1,-1-1,1 1,-1-1,0 0,0 1,0-1,0 0,0 0,0 0,0 0,-1 1,1-2,-1 1,1 0,-1 0,0 0,0-1,0 1,-81 30,63-27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0:54.4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230 451,'-7'-2,"-1"1,0 0,0 0,0 0,0 1,0 0,0 1,0-1,1 2,-1-1,0 1,0 0,1 1,-1 0,1 0,0 0,0 1,0 0,1 1,-1-1,1 1,0 0,0 1,1 0,-1 0,1 0,1 0,-1 1,1-1,0 1,1 1,-1-1,1 0,1 1,0-1,-1 4,0 80,3-89,0 0,0 0,0 1,1-1,-1 0,1 0,0 0,-1 0,1 0,0 0,0 0,0 0,0 0,1-1,-1 1,1 0,-1-1,1 1,-1-1,1 1,0-1,-1 0,1 0,0 0,0 0,0 0,0 0,0 0,0-1,0 1,0-1,1 1,-1-1,0 0,0 0,0 0,0 0,1 0,0-1,7-3,1-2,-1 1,0-1,0-1,-1 0,0 0,0-1,-1 0,1-1,-2 1,1-1,-2-1,1 0,-1 0,0 0,-1-1,-1 1,4-10,102-208,-100 202,-1 0,-1 0,-1-1,-2 1,-1-2,0 1,-2 0,-2-13,1 37,-1 0,0-1,-1 1,1 0,0-1,-1 1,0 0,0-1,0 1,0 0,0 0,-1 0,1 0,-1 0,0 0,0 1,0-1,0 0,-1 1,1 0,-1-1,1 1,-1 0,0 0,0 1,0-1,0 1,0-1,0 1,0 0,0 0,0 0,-1 0,1 1,0-1,-1 1,1 0,0 0,-1 0,1 1,-1-1,1 1,0 0,0 0,-1 0,1 0,0 0,-5 3,0 0,1 0,-1 1,1 0,0 0,0 1,1 0,0 0,0 0,0 1,1 0,0 0,0 0,1 1,-1 0,2-1,-1 2,1-1,1 0,-1 0,1 1,1 0,0-1,0 1,0 0,1-1,1 1,-1 0,2-1,-1 1,1 0,0-1,1 0,0 1,0-1,1 0,0-1,0 1,1-1,2 4,32 46,2-2,2-1,3-3,26 22,-26 19,-39-75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0:55.1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0 213,'12'28,"-2"1,0 0,-2 0,-2 1,0-1,-2 1,0 22,14 29,-32-128,10 15,1-1,2 0,2 1,1-1,1 0,1 1,3-3,51-172,-58 205,0 1,0-1,1 1,-1 0,0-1,1 1,-1 0,1-1,-1 1,1 0,-1 0,1-1,0 1,0 0,0 0,0 0,0 0,0 0,0 0,0 0,0 1,0-1,0 0,1 0,-1 1,0-1,0 1,1-1,-1 1,0 0,1-1,-1 1,1 0,-1 0,0 0,1 0,-1 0,1 0,-1 1,0-1,1 0,-1 1,0-1,1 1,-1-1,0 1,0-1,1 1,-1 0,0 0,0 0,0 0,0 0,0 0,0 0,0 0,0 0,-1 0,1 1,40 131,-34-115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0:57.3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133 1,'-28'24,"-11"17,3 7,6-5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0:55.3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52 141,'-9'10,"-4"7,1 7,2 3,3-3</inkml:trace>
  <inkml:trace contextRef="#ctx0" brushRef="#br0" timeOffset="884.735">363 536,'-12'4,"0"0,0 0,1 1,0 1,0 0,0 1,1 0,0 0,0 1,1 0,0 1,0 0,1 1,0-1,1 2,0-1,1 1,0 0,-5 11,-12 72,22-91,1-1,0 1,0 0,0 0,1 0,-1 0,1 0,-1 0,1-1,0 1,0 0,0 0,0-1,1 1,-1-1,1 1,-1-1,1 0,0 1,0-1,0 0,0 0,1-1,-1 1,0 0,1-1,-1 1,1-1,0 0,-1 0,3 1,3 0,0 0,0-1,1 0,-1-1,0 0,1 0,-1 0,0-1,0 0,0-1,0 0,0 0,0-1,0 0,0 0,-1-1,0 0,0 0,5-5,121-109,-120 104,8-7,-1 0,-1-2,-1 0,-1-2,-1 1,-2-2,11-23,-17 32,-1 0,0 0,-1-1,-1 0,0 0,-2 0,0 0,-1-1,-1 0,0 1,-2-1,0 1,-1-1,-1 1,-1 0,0 0,-1 0,-1 0,-1 1,-1 0,0 0,-1 1,-8-11,12 22,0-1,0 1,-1 1,0-1,0 1,0 0,0 0,-1 1,1 0,-1 0,0 0,0 1,0 0,0 1,0-1,-1 1,1 1,0-1,-1 1,1 1,0-1,-1 1,1 0,0 1,0 0,0 0,0 0,0 1,0 0,1 1,0-1,-1 1,1 0,0 1,1 0,-1-1,1 2,0-1,0 1,1-1,0 1,-4 6,0 5,0 0,1 0,1 0,1 1,0 0,1 0,1 0,1 1,0-1,2 1,0-1,1 1,1-1,0 1,2-1,0 0,1 0,0-1,2 1,0-1,1 0,1-1,0 0,7 8,-1-4,1 1,1-2,1 0,1-1,0-1,7 4,24 21,31 19,-57-49</inkml:trace>
  <inkml:trace contextRef="#ctx0" brushRef="#br0" timeOffset="1357.682">1153 395,'-40'45,"15"-19,1 1,1 0,1 2,2 1,0 0,3 2,-11 25,26-53,0 0,0 0,1 0,0 1,0-1,0 1,0-1,1 1,0-1,0 1,0-1,0 1,1-1,-1 0,1 1,0-1,1 1,-1-1,1 0,0 0,0 0,0 0,0 0,1 0,-1-1,1 1,0-1,0 0,1 0,-1 0,1 0,-1 0,1-1,0 0,0 1,0-1,0-1,0 1,1-1,-1 1,1-1,17 2,1-2,0 0,-1-1,1-1,0-1,-1-1,1-1,-1-1,0-1,-1-1,1-1,-1-1,-1-1,2-1,-1 0,-1 0,0-1,0-2,-1 0,-1 0,0-2,-1 0,13-18,-21 24,0-1,0-1,-1 1,-1-1,0-1,0 0,-1 0,-1 0,0 0,-1-1,0 0,-1 0,-1 0,0 0,-1 0,-1 0,0-1,-1 1,0 0,-3-8,2 15,0-1,-1 1,0 0,0 0,-1 1,0-1,0 1,-1 0,0 0,0 0,0 1,-1-1,1 1,-1 1,0-1,-1 1,1 0,-1 0,0 1,0 0,0 0,0 1,-1-1,1 2,-4-1,-4 0,1 0,0 1,-1 1,1 1,0 0,-1 1,1 0,0 1,0 1,0 0,1 1,-1 0,-1 2,-7 4,-1 0,2 2,0 0,0 2,1 0,1 1,1 1,0 1,1 0,1 2,1-1,1 2,0 0,2 1,0 0,-2 9,6-5</inkml:trace>
  <inkml:trace contextRef="#ctx0" brushRef="#br0" timeOffset="1722.914">1125 677,'7'-13,"1"1,0 0,0 0,1 1,0 0,1 0,0 1,1 1,0 0,1 0,0 1,0 1,1 0,0 0,0 1,0 1,2 0,-9 4,-1 1,1 0,-1 0,1 1,-1-1,1 1,-1 1,1-1,-1 1,0 0,0 0,0 0,0 1,0 0,-1 0,1 0,-1 0,0 1,0 0,0-1,0 2,1 1,58 40,-52-42,-1-1,1 0,0-1,0 1,0-2,0 0,0 0,0-1,0 0,0-1,0-1,0 1,0-2,-1 1,10-5,9-20,-20 11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1:33.2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0 177,'0'526,"5"-591,3 1,2-1,3 1,18-51,-22 84,3-20,3 1,3 0,1 1,12-18,-31 66,-1 0,1 0,0-1,1 1,-1 0,0 0,0-1,0 1,1 0,-1 0,1 0,-1 0,1-1,-1 1,1 0,-1 0,1 0,0 0,0 0,0 1,0-1,-1 0,1 0,0 0,0 1,0-1,1 0,-1 1,0-1,0 1,0 0,0-1,0 1,1 0,-1 0,0-1,0 1,1 0,-1 0,0 0,0 1,0-1,1 0,-1 0,0 1,0-1,0 0,0 1,1-1,-1 1,0 0,0-1,0 1,0 0,0 0,-1-1,1 1,0 0,0 1,23 131,-14-16,-9-92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1:33.5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150 1,'-10'23,"-7"14,-7 5,2-1,-1-6,4-5,0-2,4-7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1:04.8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1052,'5'0,"6"0,6 0,6 0,2 0,3 0,1 0,1 0,-1 0,0-5,0-1,0 0,0 1,-1 1,-9 2,-9 6,-10 2,-5 0</inkml:trace>
  <inkml:trace contextRef="#ctx0" brushRef="#br0" timeOffset="757.251">85 1249,'5'0,"6"0,6 0,5 0,4 0,2 0,1-5,0-1,1 0,-1 1,0 2,0 1,-6 0</inkml:trace>
  <inkml:trace contextRef="#ctx0" brushRef="#br0" timeOffset="5273.29">1298 1278,'0'28,"0"25,0 7,-4-6,-2-7,0-8,1-4,1-5,2-1,-4-7,-1-2,1 1,1-4</inkml:trace>
  <inkml:trace contextRef="#ctx0" brushRef="#br0" timeOffset="3023.313">818 628,'31'-17,"-20"14,0 1,0-1,0 2,1-1,-1 2,0-1,0 2,1-1,-1 2,9 1,-19-2,1-1,0 1,-1 0,1 0,0 0,-1 0,0 0,1 0,-1 0,1 1,-1-1,0 0,0 1,0-1,0 1,0-1,0 1,0 0,-1-1,1 1,0 0,-1 0,0-1,1 1,-1 0,0 0,0 0,0-1,0 1,0 0,0 0,-1 0,1-1,0 1,-1 0,0 0,1-1,-1 1,-34 67,32-63,-24 33,21-33,1-1,0 1,0 0,0 1,1-1,0 1,0 0,1 0,0 0,0 0,1 1,0-1,0 1,0-1,1 1,0 0,1 0,0-1,0 1,1 4,0-10,0 0,0 0,0 1,0-1,1 0,-1 0,0 0,1 0,0-1,-1 1,1 0,0-1,0 1,0-1,0 1,0-1,0 0,0 0,0 0,1 0,-1 0,0-1,1 1,-1-1,1 0,-1 1,0-1,1 0,-1 0,1 0,-1-1,3 0,82-24,-63 16,-7 5,-4 4</inkml:trace>
  <inkml:trace contextRef="#ctx0" brushRef="#br0" timeOffset="3920.569">1327 911,'23'-48,"-10"18,2 1,0 0,2 1,2 1,13-15,-30 38,-2 3,1 0,-1-1,0 1,1 0,-1 0,1-1,-1 1,1 0,-1 0,1-1,0 1,0 0,0 0,0 0,0 0,0 0,0 0,0 0,0 1,0-1,0 0,0 1,1-1,-1 0,0 1,1 0,-1-1,0 1,1 0,-1 0,0-1,1 1,-1 0,0 0,1 0,-1 1,0-1,1 0,-1 1,0-1,1 0,-1 1,0 0,1-1,-1 1,0 0,0-1,0 1,0 0,0 0,0 0,0 0,0 0,0 0,0 1,4 25,-6-25,1 0,-1 1,1-1,0 0,0 0,0 0,0 0,0 0,0 0,0 0,1 0,-1 1,1-1,-1 0,1 0,0 0,0-1,0 1,0 0,0 0,0 0,0-1,1 1,-1-1,1 1,-1-1,1 1,0-1,-1 0,1 0,0 0,0 0,0 0,0 0,0 0,0-1,0 1,0-1,0 1,0-1,0 0,0 0,1 0,-1 0,0 0,0-1,0 1,8-5,0-1,0 0,-1 0,0-1,0 0,-1-1,1 0,-2 0,7-9,38-35,-42 44,-7 5,0 0,0 0,0 0,1 1,-1 0,0-1,1 1,0 0,-1 1,1-1,0 1,0-1,0 1,0 0,0 1,0-1,2 1,-4 1,-1 1,1 0,-1 0,0 0,1 1,-1-1,0 0,0 0,0 1,-1-1,1 1,-1-1,1 0,-1 1,0-1,0 1,0-1,0 1,0-1,0 1,-1-1,1 1,-1-1,0 0,0 2,0 5,0-3,0 1,1-1,0 1,0 0,0 0,1-1,0 1,0-1,1 1,0-1,0 1,0-1,3 3,5 5</inkml:trace>
  <inkml:trace contextRef="#ctx0" brushRef="#br0" timeOffset="4869.666">1045 1052,'12'16,"8"-11,0-1,1-1,0-1,-1-1,1 0,0-2,3-1,23 1,183-26,-40-1,-18-1,-148 38,-24-3</inkml:trace>
  <inkml:trace contextRef="#ctx0" brushRef="#br0" timeOffset="5827.906">1271 1305,'16'-11,"0"0,1 0,1 2,0 0,0 1,1 1,-1 1,2 0,-1 1,0 1,1 1,0 1,0 1,0 1,-1 0,21 4,-37-4,-1 1,1-1,-1 1,1 0,0 0,-1 0,0 0,1 1,-1-1,0 1,0-1,1 1,-1 0,-1 0,1 0,0 0,0 0,-1 0,1 0,-1 1,0-1,1 1,-1-1,0 1,-1-1,1 1,0-1,-1 1,1 0,-1 0,0-1,0 1,0 0,0-1,-1 1,1 0,-1-1,1 1,-1 0,0-1,0 1,0-1,0 0,-1 1,1-1,-1 0,1 0,-1 1,0-1,0-1,0 1,-1 1,-10 9,1 0,-2-1,0 0,0-1,0-1,-1 0,-1-1,0-1,-1 0,-36 19,50-25,-1 0,1 1,1-1,-1 1,0 0,0 0,1 0,-1 0,1 0,-1 0,1 1,0-1,0 1,0 0,0-1,1 1,-1 0,1 0,-1 0,1 0,0 0,0 1,1-1,-1 0,1 0,-1 1,1-1,0 0,0 0,1 1,-1-1,1 0,-1 0,1 1,0-1,0 0,1 0,-1 0,0 0,1 0,1 2,9 9,1 0,0 0,1-1,0-1,1 0,0-1,0-1,13 6,-10-5</inkml:trace>
  <inkml:trace contextRef="#ctx0" brushRef="#br0" timeOffset="6325.194">1835 1165,'12'-5,"1"0,0 1,0 1,0 0,0 1,1 0,-1 1,0 1,1 0,-1 1,1 0,-12-1,-1 0,0 1,1-1,-1 0,0 0,0 1,1-1,-1 0,0 1,0 0,0-1,0 1,0 0,0-1,0 1,0 0,0 0,0 0,0 0,0 0,0 0,-1 0,1 0,0 0,-1 0,1 0,-1 0,1 1,-1-1,0 0,1 0,-1 1,0-1,0 0,0 0,0 1,0-1,0 0,0 1,0-1,-1 0,1 0,0 1,-1-1,1 0,-1 0,0 1,-43 55,28-39,15-17,-5 5,1 0,0 1,0 0,0 0,1 0,0 1,1-1,-1 1,2 0,-1 0,-1 6,5-13,-1 1,0 0,1 0,-1-1,1 1,-1 0,1 0,0-1,-1 1,1-1,0 1,0-1,0 1,1-1,-1 1,0-1,0 0,1 0,-1 0,1 0,-1 0,1 0,-1 0,1 0,0 0,-1-1,1 1,0-1,-1 1,1-1,0 0,0 0,0 0,-1 0,2 0,66-4,-46-3,-3 0</inkml:trace>
  <inkml:trace contextRef="#ctx0" brushRef="#br0" timeOffset="10775.808">2286 544,'-1'-1,"1"1,-1-1,0 1,0-1,1 0,-1 1,0-1,1 0,-1 1,1-1,-1 0,1 0,-1 0,1 0,0 1,-1-1,1 0,0 0,0 0,-1 0,1 0,0 0,0 0,0 0,0 0,0 0,0 0,1 0,-1 1,0-1,0 0,1 0,-1 0,0 0,1 0,-1 0,1 1,-1-1,1 0,0 0,-1 1,1-1,0 0,39 50,-20-8,-1 0,-2 2,-2 0,-2 0,7 44,-11-49,-2 1,-2 0,-1 0,-2 0,-2 0,-1 0,-2 1,-2-2,-2 2,-13 24,-3-2,-3 0,-2-2,-8 7,6-8,22-43,-2 0,0-1,-1 0,0 0,-1-1,0-1,-2 0,1 0,-2-1,1-1,-1-1,-2 1,-4-1</inkml:trace>
  <inkml:trace contextRef="#ctx0" brushRef="#br0" timeOffset="14677.853">705 515,'-13'16,"1"1,0 1,1 0,0 1,2-1,0 2,2-1,0 1,1 1,0 3,-22 88,23-83,1 1,1 0,2 0,0 0,3 0,1 7,25 133,-27-66,9 74,-6-160,0 0,1 0,1 0,1-1,0 0,1 0,1-1,0 0,1-1,1 0,3 3,73 81,-79-92</inkml:trace>
  <inkml:trace contextRef="#ctx0" brushRef="#br0" timeOffset="16545.368">2823 374,'-51'-75,"49"73,1 1,-1-1,0 0,0 1,0-1,-1 1,1-1,0 1,-1 0,1 0,0 0,-1 0,1 1,-1-1,1 0,-1 1,0 0,1 0,-1 0,1 0,-1 0,0 0,1 1,-1-1,1 1,-1 0,1 0,-1 0,1 0,0 0,-1 0,0 2,-4 3,1 1,-1-1,2 2,-1-1,1 0,0 1,1 0,0 1,0-1,0 0,1 1,1 0,-1 0,2 0,-1 0,1 0,0 0,1 0,0 6,2 6,0 0,0 0,2-1,1 1,1-1,7 19,7 26,97 357,-89-306,1 23,-1 30,-29 85,2-248,-1 0,-1 0,1 0,-1-1,0 1,0 0,-1 0,0-1,0 1,0-1,0 1,-1-1,0 0,0 0,-1 0,1-1,-1 1,0-1,0 0,-1 0,1 0,-1 0,0-1,0 0,0 0,0 0,0 0,-1-1,1 0,-1 0,0-1,-3 1,0 0,-1-1,1 0,0-1,-1 0,1 0,0-1,-1-1,1 1,0-1,0-1,0 0,0 0,1 0,-1-1,-1-2,-4-6</inkml:trace>
  <inkml:trace contextRef="#ctx0" brushRef="#br0" timeOffset="17023.148">3077 1757,'-16'44,"9"-30,2 1,0 0,0 1,2-1,0 1,0-1,2 1,-1 9,3-22,-1-1,0 1,1 0,-1 0,1 0,0-1,0 1,0 0,0-1,1 1,-1-1,1 1,-1-1,1 0,0 0,0 0,0 0,0 0,0 0,0 0,1 0,-1-1,1 0,-1 1,1-1,0 0,-1 0,1 0,0 0,-1-1,1 1,0-1,0 0,0 0,0 0,-1 0,1 0,0-1,0 1,0-1,-1 1,1-1,0 0,0 0,-1-1,1 1,1-2,7-1,0 0,-1-1,1 0,-1 0,-1-1,1-1,-1 0,0 0,-1 0,1-1,-2-1,1 1,-1-1,0-1,-1 1,0-1,-1 0,0 0,0-1,-1 0,0 1,-1-3,-3 9,0 1,-1 0,0-1,1 1,-1-1,0 1,-1 0,1 0,0 0,-1-1,0 2,0-1,0 0,0 0,0 0,0 1,-1-1,1 1,-1 0,0 0,0 0,0 0,0 0,0 1,0-1,0 1,0 0,-1 0,1 0,0 0,-1 1,1-1,-1 1,1 0,-1 0,1 0,-1 0,1 1,0 0,-1-1,1 1,-3 1,-19 1</inkml:trace>
  <inkml:trace contextRef="#ctx0" brushRef="#br0" timeOffset="18274.233">3190 177,'0'29,"4"19,3 6,-1-2,-2-4,0-6,-2-5,-1-4,-5-8,-2-8</inkml:trace>
  <inkml:trace contextRef="#ctx0" brushRef="#br0" timeOffset="18756.761">3161 64,'14'-9,"1"0,0 2,1 0,0 0,0 2,0 0,1 1,-1 0,1 1,0 1,0 1,0 0,13 2,-26 1,-1-1,0 1,0 0,0 0,0 0,0 0,0 1,-1-1,1 1,-1-1,0 1,0 0,0 0,0 0,0 0,0 0,-1 1,1-1,-1 1,0-1,0 0,-1 1,1 0,-1-1,1 1,-1-1,0 1,-1 0,1-1,-1 1,1-1,-1 1,0-1,0 1,-1-1,1 0,-1 1,1-1,-1 0,0 0,0 0,0 0,-1-1,1 1,-1-1,0 1,-1 0,-36 39,36-39,0-1,0 1,0 0,0 0,0 0,1 0,-1 0,1 1,0 0,0 0,1 0,-1 0,1 0,0 0,0 1,0-1,0 1,1-1,0 1,0 0,0-1,1 1,-1 0,1 0,0-1,0 1,1 0,0 0,0 0,0-1,1 5,7 3,0 0,0-1,1 0,1 0,0-1,0-1,1 1,0-2,1 0,-1 0,2-1,12 4,6 6,-14-7</inkml:trace>
  <inkml:trace contextRef="#ctx0" brushRef="#br0" timeOffset="20463.176">3641 1024,'37'154,"-15"34,-4-56,-18-132,0 0,0 0,-1 0,1 0,0 0,0-1,-1 1,1 0,0 0,0 0,-1 0,1 0,0 0,-1 0,1 0,0 0,0 0,-1 0,1 0,0 1,0-1,-1 0,1 0,0 0,-1 0,1 0,0 0,0 1,0-1,-1 0,1 0,0 0,0 1,0-1,-1 0,1 0,0 1,0-1,0 0,0 0,0 1,0-1,0 0,0 0,-1 1,1-1,0 0,0 1,0-1,0 0,0 0,0 1,1-1,-1 0,-8-25,4-224,8 204,1 1,3 0,1 1,2 0,6-10,-11 31,14-27,-20 48,1 1,-1-1,1 0,-1 0,0 0,1 1,-1-1,1 0,0 1,-1-1,1 0,-1 1,1-1,0 1,0-1,-1 1,1-1,0 1,0-1,0 1,-1 0,1 0,0-1,0 1,0 0,0 0,0 0,0 0,-1 0,1 0,0 0,0 0,0 0,0 0,0 1,0-1,-1 0,1 1,0-1,0 0,0 1,-1-1,1 1,0-1,-1 1,1 0,0-1,-1 1,1 0,-1-1,1 1,-1 0,1-1,0 2,26 95,-18-43,-3-34</inkml:trace>
  <inkml:trace contextRef="#ctx0" brushRef="#br0" timeOffset="24498.194">4121 657,'0'5,"0"6,0 6,-5 0,-2 2,-3-2,-2 1,-2 2,-4 2,1 3,3-8,9-7,6-5</inkml:trace>
  <inkml:trace contextRef="#ctx0" brushRef="#br0" timeOffset="25282.855">4290 402,'22'-11,"-17"7,2-1,-1 1,0 0,1 1,0-1,-1 1,1 1,1-1,-1 1,0 0,1 1,-1 0,0 0,1 0,-1 1,1 1,-1-1,1 1,-1 0,1 1,-1-1,0 1,0 1,5 2,-10-3,0-1,0 1,0 0,0 0,-1 0,1 1,-1-1,1 0,-1 1,0-1,0 0,0 1,0 0,-1-1,1 1,-1-1,1 1,-1 0,0-1,0 1,0 0,0-1,-1 1,1 0,-1-1,0 1,1-1,-1 1,0-1,-1 1,1-1,0 1,-1-1,1 0,-62 71,62-73,1 0,-1 1,0-1,0 1,1-1,-1 1,0-1,1 1,-1 0,0-1,1 1,-1 0,1 0,-1-1,1 1,0 0,-1 0,1 0,0 0,-1-1,1 1,0 0,0 0,0 0,0 0,0 0,0 0,0 0,0-1,0 1,0 0,1 0,-1 0,0 0,0 0,1-1,-1 1,1 0,-1 0,1-1,-1 1,1 0,38 19,-8-6,-30-12,1 0,-1 1,0-1,0 0,0 0,0 0,0 1,-1-1,1 1,-1-1,1 0,-1 1,0-1,0 1,0-1,0 1,0-1,-1 1,1-1,-1 0,0 1,1-1,-1 0,0 1,0-1,-1 0,1 0,0 0,-1 0,1 0,-1 0,0 0,1-1,-1 1,0 0,0-1,0 0,0 1,-1-1,1 0,0 0,0 0,-1 0,1-1,-1 1,1-1,0 1,-2-1,-87 29,70-26</inkml:trace>
  <inkml:trace contextRef="#ctx0" brushRef="#br0" timeOffset="27726.5">4685 1221,'-12'2,"0"0,0 0,0 1,0 1,1 0,-1 0,1 1,0 1,1 0,-1 0,1 1,0 1,1-1,0 1,0 1,0 0,1 0,1 1,0 0,0 0,1 1,0-1,-1 5,5-12,0 1,0 0,1-1,-1 1,1 0,0 0,0 0,0 0,0 0,1 0,-1 0,1 0,0 0,1 0,-1 1,1-1,-1 0,1 0,1 0,-1-1,0 1,1 0,0 0,0-1,0 1,0-1,1 0,-1 1,1-1,0 0,0 0,2 1,0-3,0 0,1-1,-1 1,0-2,0 1,0 0,0-1,0 0,0 0,0 0,0-1,0 0,0 0,-1 0,1 0,-1-1,1 0,-1 0,0 0,0 0,3-4,-3 4,18-17,0-1,-1-1,-1-1,-1-1,-1-1,-1-1,-2 0,0-1,-1-2,7-12,-1 0,-3-1,-1 0,-2-2,2-15,-12 40,0-1,-1 0,-1 0,-1 1,-1-1,-1 0,-1 0,0 0,-1 1,-1-1,-1 1,-1 0,-4-8,9 23,0 0,0 1,-1-1,1 1,-1-1,0 1,0 0,0 0,0 0,0 0,-1 0,0 0,1 0,-1 1,0 0,0-1,0 1,-1 0,1 0,0 1,-1-1,1 1,-1 0,0 0,1 0,-1 0,0 1,1-1,-1 1,0 0,0 0,0 0,1 1,-1-1,0 1,1 0,-1 0,0 0,1 0,-1 1,1 0,0 0,-1 0,1 0,-4 4,1 1,0-1,0 1,1 1,-1-1,2 1,-1-1,1 1,0 1,1-1,0 1,0-1,1 1,0 0,1 0,0-1,0 1,1 3,15 163,79 90,-82-225,-7-23,0 1,1-1,0 0,2 0,0 0,1-1,0-1,11 14,-7-18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1:42.0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57,'6'-4,"0"1,0 0,0-1,0 2,1-1,-1 1,1 0,-1 0,1 1,0 0,0 0,-1 0,1 1,0 0,3 1,21-3,172-25,78 28,-257-1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1:40.4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31,'-4'6,"0"2,0-1,1 0,-1 1,2-1,-1 1,1 0,1 0,-1 0,1 0,1 0,-1 0,2 0,0 8,-2-1,-9 135,-34 72,20-143,19-84,4-7</inkml:trace>
  <inkml:trace contextRef="#ctx0" brushRef="#br0" timeOffset="317.4">29 58,'77'1,"203"-13,-46-23,-226 34,5-3,0 2,0 0,0 1,1 0,-1 1,0 0,0 1,0 0,1 2,-13-3,0 1,0-1,0 1,0 0,0 0,0-1,-1 1,1 0,0 0,0 0,-1 0,1 0,0 0,-1 0,1 0,-1 0,1 1,-1-1,0 0,0 0,1 0,-1 0,0 1,0-1,0 0,0 0,0 0,0 1,-1-1,1 0,0 0,-1 0,1 0,-1 1,1-1,-1 0,1 0,-1 0,0 0,1 0,-1 0,0-1,0 1,0 0,0 0,0 0,0-1,0 1,0-1,-1 1,-13 13</inkml:trace>
  <inkml:trace contextRef="#ctx0" brushRef="#br0" timeOffset="611.993">1 595,'24'5,"27"-4,10-6,-1-2,-1-6,-6 1,-6 1,-8 3,-4-1,-5-1,-1 3,-2 2,0 2,0 1,0 2,-5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9:28.1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1 132,'43'0,"29"-4,6-3,1-4,-9 0,-7 1,-9-1,-9 0,-8 2,-4-2,-4 1,-2 2,-6-3,-1 2,-4 1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1:38.9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0 338,'362'-16,"179"-71,-434 76,-95 11</inkml:trace>
  <inkml:trace contextRef="#ctx0" brushRef="#br0" timeOffset="285.671">170 536,'38'-5,"28"-1,7 0,-5 1,-3-3,-9-1,-8 2,-9 1,-5 3,-4 1,-2 1,-1 1,0 0,-1 0,1 0,1 1,-1-1,-3 0</inkml:trace>
  <inkml:trace contextRef="#ctx0" brushRef="#br0" timeOffset="771.839">537 0,'13'20,"2"0,0-1,1-1,1 0,0-2,2 0,0-1,0 0,2-2,-1 0,2-2,-1 0,2-1,-1-2,2 0,124 66,-142-70,2-1,0 1,0 0,0 1,-1 0,1 0,-1 0,0 1,0 0,-1 1,0-1,0 1,-1 1,0-1,0 1,0-1,-1 1,0 1,-1-1,0 0,0 4,-5-5,-1 0,-1 0,1 0,-1 0,0 0,-1-1,0 0,0 0,0 0,0 0,-1-1,0 0,0 0,-1-1,1 1,-1-1,0-1,0 1,0-1,-1-1,1 1,-1-1,1 0,-3-1,-5 5,-222 106,230-109,1 0,1 0,-1 0,0 0,1 1,-1 0,1 1,0-1,1 1,-1 0,1 0,0 0,0 1,1-1,-1 1,1 0,0 0,1 0,-2 6,4 5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1:43.2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18,'4'0,"7"0,7 0,4 0,3 0,3 0,1 0,1 0,-1 0,1 0,-6-5,-2-1,-4 0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1:43.6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12,'19'0,"16"0,7 0,1 0,-2 0,-3 0,-3 0,-3 0,-2 0,-6-5,-8-1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1:49.3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398 707,'19'-56,"83"-142,-87 170,-7 12,0 0,1 0,1 1,1 0,0 0,0 1,2 1,0 0,6-4,-15 15,0 0,0 0,0 1,0-1,0 1,0 0,0 0,0 1,0-1,1 1,-1 0,0 0,0 0,1 1,-1-1,0 1,0 0,0 0,0 1,0-1,0 1,0 0,0 0,-1 0,1 1,-1-1,1 1,-1 0,0-1,0 2,0-1,-1 0,1 1,-1-1,0 1,0-1,0 1,0 0,0 0,-1 0,0 0,1 4,28 129,-30-136,0 1,-1 0,1-1,-1 1,1 0,0-1,-1 1,1 0,0 0,0-1,0 1,1 0,-1 0,0-1,1 1,-1 0,1-1,-1 1,1 0,0-1,0 1,-1-1,1 1,0-1,1 1,-1-1,0 0,0 0,1 1,-1-1,0 0,1 0,-1 0,1 0,-1-1,1 1,0 0,-1-1,1 1,0-1,-1 1,1-1,0 0,0 0,-1 0,1 0,0 0,0 0,-1 0,1-1,0 1,1-1,88-106,-60 75,0 0,2 2,2 1,0 2,39-21,-73 46,0 1,0 0,1 0,-1 0,1-1,-1 2,1-1,-1 0,1 0,-1 0,1 1,0-1,0 1,-1-1,1 1,0 0,0 0,-1-1,1 1,0 1,0-1,0 0,-1 0,1 1,0-1,-1 1,1-1,0 1,-1 0,1-1,0 1,-1 0,1 0,-1 0,0 1,1-1,-1 0,0 0,0 1,0-1,0 1,0-1,0 1,0-1,0 1,0 0,-1-1,1 1,-1 0,1-1,-1 1,0 1,12 169,-10-165,0 1,0-1,0 0,1 0,0 0,1 0,-1 0,1-1,1 0,-1 0,6 6,5 19,-14-19</inkml:trace>
  <inkml:trace contextRef="#ctx0" brushRef="#br0" timeOffset="782.79">230 904,'224'-46,"-50"23,-9-4,64 8,-32-7,-67 14,38-6,-155 18</inkml:trace>
  <inkml:trace contextRef="#ctx0" brushRef="#br0" timeOffset="5136.459">455 1158,'31'-18,"-1"7,-6 0,0 2,1 0,1 2,-1 1,1 1,0 1,0 1,23 0,-48 3,0 0,0 0,1 0,-1 0,0 0,0 0,1 0,-1 0,0 0,0 0,0 1,1-1,-1 0,0 1,0-1,0 1,0-1,0 1,0 0,0-1,0 1,0 0,0 0,0 0,0 0,0 0,-1 0,1 0,0 0,-1 0,1 0,-1 0,1 0,-1 0,0 1,1-1,-1 0,0 0,0 0,0 1,0-1,0 0,0 0,0 1,0-1,0 0,-1 0,1 0,0 1,-1-1,1 0,-1 0,1 0,-1 0,0 0,0 0,1 0,-50 58,-152 130,194-183,1 0,0 1,1 0,-1 0,1 1,1-1,-1 1,1 1,1-1,-1 1,1-1,1 1,0 0,0 1,1-1,0 0,0 1,1-1,1 1,-1 0,2-1,-1 1,1-1,1 1,2 8,-1-14,0-1,0 0,0 0,1 0,-1 0,1 0,0-1,0 0,0 1,0-1,0-1,0 1,0-1,1 1,-1-1,1-1,-1 1,1-1,-1 1,1-1,-1 0,1-1,-1 1,1-1,-1 0,0 0,1 0,-1-1,0 0,0 0,0 0,3-2,18-2,115-25,-89 23,-33 1</inkml:trace>
  <inkml:trace contextRef="#ctx0" brushRef="#br0" timeOffset="5519.463">1218 1074,'-5'24,"-2"17,1 7,1 0,-3-4,-1-4,2-4,2-4,1-2,2-1,2-1,-1-1,-3-5,-2-1,0-4</inkml:trace>
  <inkml:trace contextRef="#ctx0" brushRef="#br0" timeOffset="6080.099">1132 1045,'17'-2,"58"-10,1 4,1 3,17 4,-93 1,1-1,0 1,-1 0,1 0,0 0,0 0,-1 0,1 0,0 0,-1 0,1 1,0-1,-1 0,1 1,0 0,-1-1,1 1,-1 0,1 0,-1 0,1 0,-1 0,0 0,0 0,1 1,-1-1,0 0,0 1,0-1,0 0,-1 1,1 0,0-1,-1 1,1-1,-1 1,1 0,-1-1,0 1,1 0,-1 0,0-1,0 1,0 0,-1-1,1 1,0 0,-1-1,1 1,-1 0,1-1,-1 1,-13 21,0-1,-1-1,-1 0,-1-1,-1-1,-1-1,-12 9,-7 10,34-35,0 1,0 0,1 0,0 0,-1 1,1-1,0 1,1 0,-1 0,1 0,-1 0,1 0,0 0,1 1,-1-1,1 1,0-1,0 1,0-1,1 1,0 0,-1-1,2 1,-1 0,0-1,1 1,0-1,0 1,1 0,-1-1,1 0,0 1,0-1,0 0,1 0,-1 0,1-1,0 1,0 0,2 1,96 27,-53-23,-6 4,-29-11</inkml:trace>
  <inkml:trace contextRef="#ctx0" brushRef="#br0" timeOffset="6582.174">1753 875,'13'1,"1"-1,-1 2,0 0,0 0,0 2,0-1,0 2,-1-1,8 5,-18-8,0 1,0-1,0 0,0 1,0 0,0 0,-1-1,1 1,-1 0,1 0,-1 0,0 1,1-1,-1 0,0 0,0 1,-1-1,1 0,0 1,-1-1,0 1,1-1,-1 1,0-1,0 1,-1-1,1 1,0-1,-1 1,1-1,-1 1,0-1,0 0,0 0,0 1,0-1,-1 0,1 0,-1 0,1 0,-2 1,-72 78,70-78,0 1,0 0,0 0,0 1,1-1,0 1,0 0,0 0,0 0,1 1,0-1,0 1,1 0,-1 0,1 0,0 0,1 0,-1 5,4-7,0-1,1 0,0-1,-1 1,1 0,0-1,0 0,1 0,-1 0,0 0,1 0,-1 0,1-1,0 0,-1 0,1 0,0 0,0 0,-1-1,1 0,0 0,0 0,0 0,0 0,0-1,-1 0,1 0,0 0,-1 0,1 0,0-1,-1 0,1 0,59-26,-46 19</inkml:trace>
  <inkml:trace contextRef="#ctx0" brushRef="#br0" timeOffset="7931.744">2065 57,'29'36,"-1"1,-2 2,-2 0,-1 1,-2 2,-2 0,-2 1,-1 1,-3 0,3 21,11 54,-5 0,3 71,-21-160,0 0,-3 0,0 1,-2-1,0 0,-3 0,0 0,-2 0,-1-1,-2 0,-1 0,-1-1,-9 18,6-23,0-1,-2 1,0-2,-1-1,-2 0,0-1,0-1,-23 16,-24-15,50-23</inkml:trace>
  <inkml:trace contextRef="#ctx0" brushRef="#br0" timeOffset="8852.702">286 1,'-5'1,"-1"2,0-1,1 0,-1 1,1 0,0 1,0-1,0 1,1 0,-1 0,1 0,0 1,0-1,-2 5,5-8,-17 23,1 1,2 1,1 1,0 0,2 1,2 0,0 0,-3 21,-12 60,4 2,6 0,2 20,4-7,5 1,8 36,-1-109,3 1,3-1,1 0,3-1,2 0,2-1,3-1,1-1,18 26,36 91,-65-147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2:00.3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30 124,'-12'67,"3"2,3-1,3 1,4 31,22 65,-27-104,-10-91,10-173,51-18,-40 196,1 0,1 0,1 1,1 0,1 0,1 2,2-1,0 2,12-14,-26 34,-1 0,0 0,1 0,-1 0,1 0,-1 0,1 0,-1 0,1 0,0 0,-1 0,1 1,0-1,0 0,0 0,0 1,0-1,-1 0,1 1,0-1,1 1,-1-1,0 1,0 0,0 0,0-1,0 1,0 0,0 0,0 0,1 0,-1 0,0 0,0 0,0 0,0 1,0-1,0 0,0 1,0-1,0 1,0-1,0 1,0-1,0 1,0 0,0 0,0-1,0 1,-1 0,1 0,0 0,-1 0,1 1,11 131,0-21,-15-93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2:00.7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77 1,'-10'9,"-7"9,-2 5,4 4,3-7,9-8,9-10,5-10,4-4,5 0,-6 2,-5 8,-10 4,-3 6,-2 2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2:01.5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1,'5'0,"1"9,1 9,-2 5,-7 4,-2 3,-1 0,0 0,2 0,1-1,5-4,7-8,8-6,4-5,4-3,-3-8,-5-7,-5-1</inkml:trace>
  <inkml:trace contextRef="#ctx0" brushRef="#br0" timeOffset="251.018">198 29,'-9'29,"-4"19,1 6,2-1,3-5,3-6,1-5,3-4,-1-3,2-2,-1-1,1 0,-1 1,1-1,-1-4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2:02.7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1 248,'0'775,"29"-298,-30-202,17-219,-11-49</inkml:trace>
  <inkml:trace contextRef="#ctx0" brushRef="#br0" timeOffset="398.263">452 1659,'-7'23,"1"0,2 1,0 0,1-1,1 1,2 0,0 0,3 16,-3-37,0 0,0 1,1-1,0 0,-1 1,1-1,1 0,-1 0,0 0,1 0,-1 0,1 0,0 0,0 0,0-1,0 1,1-1,-1 1,1-1,-1 0,1 0,0 0,0 0,0-1,0 1,0-1,0 0,0 0,0 0,1 0,-1 0,0-1,1 0,-1 1,1-1,-1 0,0-1,1 1,-1 0,0-1,1 0,1-1,5-2,-1-1,0 0,0-1,0 0,-1 0,0-1,0 0,0 0,-1-1,0 0,-1 0,0-1,0 1,0-2,-1 1,-1 0,2-7,-3 11,-1 0,0 0,0-1,0 1,-1-1,0 0,0 1,0-1,-1 0,1 0,-2 1,1-1,0 0,-1 1,0-1,-1 0,1 1,-1-1,0 1,-1 0,1-1,-1 1,0 0,0 1,0-1,-1 0,0 1,0 0,0 0,0 0,-1 1,-1-2,-7-1,0 1,0 1,0 0,-1 1,0 0,1 1,-1 0,0 1,0 1,0 0,1 1,-1 1,-1 0,-17 4,5 1</inkml:trace>
  <inkml:trace contextRef="#ctx0" brushRef="#br0" timeOffset="1017.04">311 107,'-26'198,"23"103,3-290,0 1,1-1,1 0,-1 0,2 0,-1-1,1 1,1-1,0 1,4 5,2-1</inkml:trace>
  <inkml:trace contextRef="#ctx0" brushRef="#br0" timeOffset="1467.97">255 50,'90'-18,"1"3,73-2,-72 24,-90-6,1-1,-1 1,0 0,0 0,0-1,0 2,0-1,0 0,0 0,0 0,0 1,0-1,-1 1,1 0,0-1,-1 1,0 0,1 0,-1 0,0 0,0 0,0 0,0 0,0 0,-1 1,1-1,-1 0,1 1,-1-1,0 0,0 0,0 1,0-1,0 0,-1 1,1-1,-1 0,-5 12,-1-1,-1 0,0 0,-1-1,0 0,-1-1,0 0,-1 0,0-1,0-1,-1 1,-1-2,0 0,0-1,0 0,-1 0,-5 0,-12 8,23-12,0 0,0 1,0 0,0 1,1-1,-1 2,1-1,0 1,1 0,0 0,0 0,-2 3,8-6,-1 0,1 0,-1 0,1 0,0 0,0 0,1 0,-1 1,1-1,-1-1,1 1,0 0,0 0,0 0,1 0,-1 0,1-1,-1 1,1-1,0 1,0-1,0 0,0 0,0 0,1 0,-1 0,1 0,-1 0,1-1,-1 1,1-1,0 0,3 1,6 7,43 30,120 105,-154-121,-3-6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2:36.2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11,'623'0,"-568"-5,-31-1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2:36.6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0,'593'0,"-569"0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9:28.6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 1,'-24'140,"7"2,5 0,7 0,7 30,-2-170,-1 0,0-1,0 1,1-1,-1 1,1-1,-1 1,1 0,0-1,0 1,0-1,0 1,0 0,0-1,0 1,0 0,0-1,1 1,-1 0,1-1,-1 1,1-1,0 1,0-1,0 1,-1-1,1 0,0 1,1-1,-1 0,0 0,0 0,0 0,1 0,-1 0,1 0,-1 0,1 0,-1-1,1 1,-1-1,1 1,-1-1,1 1,0-1,-1 0,1 0,0 0,-1 0,1 0,0 0,127-104,-104 83,111-70,-135 90,-1 0,1 1,0-1,-1 1,1-1,0 1,0 0,0-1,-1 1,1 0,0-1,0 1,0 0,0 0,0 0,0 0,0 0,-1 0,1 0,0 0,0 0,0 0,0 1,0-1,0 0,-1 0,1 1,0-1,0 1,0-1,-1 1,1-1,0 1,-1-1,1 1,0 0,-1-1,1 1,-1 0,1 0,-1-1,1 1,-1 0,1 0,-1 0,0 0,0-1,1 1,-1 0,0 0,0 0,0 0,0 1,-8 50,7-48,-13 36,-5 50,41-60,-6-23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2:37.2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 7,'-5'-6,"18"20,0 5,0-1,2 0,0-1,1 0,1-1,0-1,1-1,1 0,0-1,7 2,92 55,36 22,-152-91,0 0,0 0,0 1,0-1,0 0,-1 1,1-1,0 1,-1 0,1 0,-1-1,0 1,1 0,-1 0,0 0,0 0,0 1,0-1,-1 0,1 0,-1 1,1-1,-1 0,0 0,0 1,0-1,0 0,0 1,0-1,-1 0,1 0,-1 1,0-1,0 0,1 0,-1 0,-1 0,1 0,0 0,0 0,-1 0,1 0,-1-1,1 1,-1 0,0-1,0 1,0-1,-1 1,-136 77,-9 39,53-49,-26 27,108-80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2:38.0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1,'0'429,"-26"-290,6-86,14-46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2:38.5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61,'2'-3,"0"0,0 1,0-1,0 1,1-1,-1 1,1 0,0 0,-1 0,1 0,0 0,0 1,1-1,-1 1,0 0,0 0,1 0,-1 0,1 0,10-3,1 0,-1 1,1 0,0 2,0 0,0 0,0 1,0 1,-1 0,1 1,0 1,7 3,-5-3,0 0,1-1,-1 0,1-2,0 0,-1-1,1-1,12-3,9-2,0 1,0 1,0 3,1 1,-1 2,7 2,-28 1,-6 2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2:39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31,'23'7,"1"-1,-1-1,1-1,0-1,0-1,0-1,1-1,-1-1,0-1,22-6,123-28,-29 24,-116 12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2:46.1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0,'707'0,"-683"0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2:47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47,'168'-12,"61"-7,-184 9,-27 5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2:47.5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2,'1'2,"1"0,-1-1,1 1,-1 0,1 0,-1-1,1 1,0-1,0 0,0 1,0-1,0 0,0 0,0 0,1 0,-1-1,0 1,0 0,1-1,-1 0,0 1,1-1,-1 0,0 0,2-1,-1 2,146-14,-42-1,5 14,-88 0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2:53.2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1 148,'541'-84,"-118"54,0 31,-206-35,-204 34,-19 2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2:53.8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59,'218'-39,"-204"36,0-1,0 0,1 1,0 1,-1 0,1 1,0 1,0 0,-1 1,15 2,-28-2,0-1,0 0,0 1,0-1,0 1,0-1,-1 1,1-1,0 1,0-1,-1 1,1 0,0 0,-1-1,1 1,-1 0,1 0,-1 0,1-1,-1 1,1 0,-1 0,0 0,0 0,1 0,-1 0,0 0,0 0,0 0,0 0,0 0,0 0,0 0,0-1,-1 1,1 0,0 0,-1 0,1 0,0 0,-1 0,1 0,-1-1,1 1,-1 0,0 0,1-1,-1 1,0 0,0 0,-38 41,34-39,-188 182,165-159,23-23,0 1,0 0,0 0,0 1,1 0,-1-1,1 2,0-1,1 0,-1 1,1 0,0-1,1 1,-2 5,4-9,0 0,0 0,1-1,-1 1,1 0,-1 0,1 0,0 0,0-1,-1 1,1 0,0-1,1 1,-1-1,0 1,0-1,1 1,-1-1,1 0,-1 0,1 0,-1 0,1 0,0 0,-1 0,1 0,0-1,0 1,0 0,0-1,-1 0,1 0,1 1,69 5,-68-6,43-2,0-3,-1-2,0-1,22-9,25-3,-49 7,-26 6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2:51.3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122 206,'-4'6,"1"0,0 0,0 0,1 1,0-1,0 1,0 0,1-1,0 1,0 0,1 0,0 5,-1 2,-29 166,22-140,-2-1,-1-1,-2 0,-12 22,55-157,127-221,-102 239,-55 78,0 1,0-1,0 1,0 0,1-1,-1 1,0-1,0 1,1 0,-1-1,0 1,1 0,-1-1,0 1,1 0,-1-1,0 1,1 0,-1 0,0-1,1 1,-1 0,1 0,-1 0,1 0,-1-1,1 1,-1 0,0 0,1 0,-1 0,1 0,-1 0,1 0,-1 0,1 0,-1 1,1-1,-1 0,0 0,1 0,-1 0,1 1,-1-1,0 0,1 0,-1 1,1-1,-1 0,0 1,0-1,1 0,-1 1,0-1,0 1,1-1,-1 0,0 1,0-1,0 1,1-1,-1 1,0-1,0 0,0 1,0-1,0 1,2 37,-2-33,10 131,34 51,-44-186,1 0,-1 0,0 0,1 0,-1 0,0 0,1 0,0 0,-1 0,1 0,-1 0,1 0,0 0,0 0,0 0,-1-1,1 1,0 0,0-1,0 1,0-1,0 1,0-1,0 1,0-1,1 1,-1-1,0 0,0 0,0 0,0 0,0 0,1 0,-1 0,0 0,0 0,0 0,0 0,0-1,0 1,0-1,1 1,-1-1,0 1,0-1,0 1,-1-1,1 0,0 1,0-1,0 0,0 0,-1 0,1 0,0 0,39-63,-36 55,109-189,-67 127,-45 69,0 1,0-1,1 1,-1-1,1 1,-1-1,1 1,0 0,0 0,-1 0,1 0,0 0,0 0,0 0,0 1,0-1,0 1,0-1,0 1,0 0,0 0,0 0,0 0,0 0,0 0,0 1,0-1,0 1,0-1,0 1,0 0,0 0,0 0,0 0,0 0,-1 0,2 1,2 4,1 1,-2-1,1 1,-1 0,0 0,0 0,-1 0,0 1,0 0,-1-1,0 1,-1 0,1 0,-1 0,-1 0,0 0,0 0,0 1,-1-1,0 0,-1 0,0-1,0 1,-1 0,0-1,0 2,-11 68,14-68,-1-3,0-1,0 1,1-1,0 1,0-1,1 0,-1 1,1-1,0 1,1-1,-1 0,1 0,2 5,3-4</inkml:trace>
  <inkml:trace contextRef="#ctx0" brushRef="#br0" timeOffset="332.633">969 206,'5'29,"1"19,0 6,-1-2,-2-4,-1-5,-1-6,0-4,-1-3,0-2,-1-1,1-4</inkml:trace>
  <inkml:trace contextRef="#ctx0" brushRef="#br0" timeOffset="878.901">912 178,'16'-11,"0"0,0 2,1 0,0 0,1 2,0 0,0 1,1 1,-1 1,1 0,0 1,0 2,0 0,0 0,0 2,0 0,12 3,-28-3,1-1,-1 0,1 1,-1 0,1-1,-1 1,0 1,1-1,-1 0,0 1,0 0,0 0,0 0,0 0,-1 0,1 0,0 1,-1-1,0 1,0 0,0-1,0 1,0 0,0 0,-1 1,1-1,-1 0,0 0,0 1,0-1,-1 1,1-1,-1 1,0-1,0 1,0-1,0 1,0-1,-1 1,0-1,0 0,0 1,0-1,0 0,-1 1,0 0,-11 13,0 0,-1-1,-1-1,-1 0,0-1,-1 0,0-2,-7 3,-56 46,79-61,0 1,0 0,1 0,-1-1,0 1,0 0,0 0,0 0,1 0,-1 0,0 0,1 0,-1 0,1 0,-1 0,1 1,0-1,-1 0,1 0,0 0,0 0,0 1,0-1,0 0,0 0,0 0,0 1,0-1,1 0,-1 0,0 0,1 0,-1 1,1-1,0 0,-1 0,1 0,0 0,-1 0,1 0,0-1,0 1,0 0,0 0,52 31,-40-26,145 93,-107-74,-38-26</inkml:trace>
  <inkml:trace contextRef="#ctx0" brushRef="#br0" timeOffset="1313.996">1477 37,'14'-7,"2"1,-1 1,1 0,0 1,0 1,0 0,0 1,0 1,1 0,-1 1,1 1,2 1,-17-1,0-1,1 1,-1-1,1 1,-1 0,0 0,0 0,1 0,-1 0,0 1,0-1,0 1,0-1,-1 1,1 0,0 0,-1 0,1-1,-1 2,1-1,-1 0,0 0,0 0,0 1,0-1,-1 0,1 1,0-1,-1 1,0-1,0 0,1 1,-1-1,-1 1,1-1,0 1,-1-1,1 1,-2 5,-1-1,1 0,-1 0,0 0,-1 0,0 0,0-1,0 0,-1 0,0 0,-4 4,-41 60,50-68,-1 0,0-1,1 1,-1 0,1 0,0 0,0-1,0 1,0 0,0 0,0 0,0-1,0 1,1 0,-1 0,1 0,-1-1,1 1,0 0,-1-1,1 1,0-1,0 1,0-1,1 1,-1-1,0 0,0 1,1-1,-1 0,1 0,-1 0,1 0,-1 0,1 0,0-1,-1 1,1 0,0-1,0 1,-1-1,1 0,0 0,1 0,25 5,-1-2,1-1,0-1,1-2,13-2,31 0,-46 3,-2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9:28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1 288,'34'-4,"-1"-2,1-1,-2-2,1-1,-1-1,0-2,-2-2,24-14,-50 27,0 0,0-1,0 1,0-1,0 0,-1 0,1-1,-1 1,0-1,0 0,0 0,0 0,-1 0,0 0,0 0,0-1,0 1,-1-1,1 1,-1-1,0 0,-1 1,1-1,-1 0,0 0,0 0,0 1,-1-1,0 0,0 1,0-1,0 0,-1 1,0-1,0 1,0 0,0 0,-3-4,-1 5,-1 0,1 0,-1 0,0 1,1 0,-1 0,0 1,-1 0,1 0,0 0,0 1,0 0,0 1,0 0,0 0,0 0,0 1,0 0,0 0,0 1,1 0,-1 0,1 0,0 1,0 0,-4 4,-3 1,0 1,1 1,1 0,0 1,0 0,1 0,1 1,0 1,1 0,4-9,1 1,0-1,1 1,-1 0,1 0,1 0,-1 0,1 0,0 1,0-1,1 0,-1 0,2 1,-1-1,1 0,0 1,0-1,0 0,1 0,0 0,0 0,1 0,-1-1,2 1,3 2,1-2,0 1,1-1,-1 0,1-1,0 0,1 0,-1-1,1 0,0-1,0 0,0 0,0-1,1-1,-1 0,0 0,1-1,-1 0,6-1,98 0,-90 0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9:44.7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395 198,'-3'1,"-1"0,1 1,0-1,0 1,0 0,1 0,-1 0,0 0,1 1,0-1,-1 0,1 1,0 0,0 0,0-1,1 1,-1 0,1 0,-1 1,1-1,0 0,0 0,0 3,-5 9,-1 3,1-1,1 1,1 0,0 0,2 1,0-1,1 3,-8 50,2-30,2 0,1 0,3 0,2 40,-1-78,1 1,-1-1,0 0,1 0,0 1,-1-1,1 0,1 0,-1 0,0 0,1 0,-1 0,1 0,0 0,0-1,0 1,0-1,1 1,-1-1,1 0,-1 0,1 0,0 0,0-1,0 1,0-1,0 0,0 1,0-1,0 0,0-1,1 1,-1-1,0 1,0-1,1 0,-1 0,0-1,1 1,-1-1,0 1,0-1,1 0,-1 0,0-1,0 1,17-12,0 0,-1-2,-1 0,0-1,-1-1,-1 0,0-2,-2 1,0-2,-1 0,-1-1,0 0,33-57,-3-2,-3-2,-1-9,-26 30,-32 81,5 12,3 0,0 1,2 1,2 0,1 0,1 0,2 5,1-17,0 1,2 0,1-1,1 1,1 0,1-1,0 0,2 1,1-2,0 1,7 13,17 6,-13-30</inkml:trace>
  <inkml:trace contextRef="#ctx0" brushRef="#br0" timeOffset="605.319">902 848,'32'-48,"91"-162,-123 210,0 0,1 0,-1 1,0-1,1 0,-1 0,1 0,-1 0,0 1,1-1,-1 0,1 0,-1 0,0 0,1 0,-1 0,1 0,-1 0,0 0,1 0,-1 0,1 0,-1-1,0 1,1 0,-1 0,0 0,1 0,-1-1,1 1,-1 0,0 0,0-1,1 1,-1 0,0-1,1 1,-1 0,0-1,0 1,0 0,1-1,-1 1,0 0,0-1,0 1,0-1,0 1,0 0,0-1,0 1,0-1,0 1,0-1,0 1,0 0,0-1,0 1,0-1,0 1,0 0,2 35,-3-30,0 0,0 0,0 0,1 0,0 0,0 1,0-1,0 0,1 0,0 0,0 0,1 0,-1 0,1 0,0 0,0-1,1 1,-1 0,1-1,0 0,0 0,0 0,1 0,0 0,-1-1,1 0,1 0,-1 0,0 0,1 0,-1-1,1 0,0 0,2 1,1-4,0 0,0 0,0 0,-1-1,1-1,0 1,-1-1,0 0,0-1,0 0,0 0,0 0,-1-1,0 0,0 0,0-1,0 1,-1-1,0-1,0 1,-1-1,0 1,0-1,-1-1,3-5,-5 12,0 0,0 0,0 0,-1 0,1 0,0-1,0 1,-1 0,1 0,-1-1,1 1,-1 0,0-1,0 1,1-1,-1 1,0 0,0-1,0 1,0-1,-1 1,1 0,0-1,-1 1,1-1,0 1,-1 0,0 0,1-1,-1 1,0 0,0 0,1 0,-1 0,0-1,0 1,0 1,-1-1,1 0,0 0,0 0,0 1,0-1,-1 0,1 1,0-1,-2 1,-13 5,1 3</inkml:trace>
  <inkml:trace contextRef="#ctx0" brushRef="#br0" timeOffset="854.175">1665 508,'-10'34,"-2"15,0 1</inkml:trace>
  <inkml:trace contextRef="#ctx0" brushRef="#br0" timeOffset="1103.543">1552 227</inkml:trace>
  <inkml:trace contextRef="#ctx0" brushRef="#br0" timeOffset="1419.214">1778 255,'28'-3,"-1"0,1-2,-1 0,0-2,-1-2,1 0,-2-1,1-2,-2 0,1-2,-2-1,0-1,-1 0,0-2,-2-1,0 0,3-21,-23 40,0-1,-1 1,1 0,0-1,-1 1,1 0,0-1,-1 1,1 0,-1 0,1-1,0 1,-1 0,1 0,-1 0,1-1,-1 1,1 0,-1 0,1 0,0 0,-1 0,1 0,-1 0,1 0,-1 0,1 0,-1 0,1 0,-1 1,1-1,-1 0,1 0,0 0,-1 1,1-1,-1 0,1 0,0 1,-1-1,1 0,0 1,-1-1,1 0,0 1,0-1,-1 1,1-1,0 0,0 1,0-1,-1 1,1-1,0 1,0-1,0 1,0-1,0 1,0-1,0 1,0-1,0 1,0-1,0 1,-14 25,1 1,1 0,1 1,1 0,2 1,1 0,1 0,1 0,2 1,1 0,1 0,2-1,3 21,-1-5,2 0,1 0,3-1,4 7,0 5,-12-48,0 0,-1 1,0-1,0 0,-1 1,0-1,0 0,-1 0,0 1,0-1,-1-1,0 1,0 0,-1-1,0 1,-1-1,1 0,-1-1,-1 1,1-1,-1 0,0 0,0-1,-1 1,0-2,0 1,0-1,0 0,-1 0,0-1,1 0,-1 0,0-1,-1 0,1 0,0-1,0 0,-5-1,-80-9,91 8,-1 0,1 0,-1 0,1-1,0 1,0-1,0 1,0-1,0 0,0 0,0 0,0 0,1 0,-1 0,1 0,-1-1,1 1,0 0,0-1,0 1,0-1,1 0,-1 1,1-1,-1 0,1 1,0-1,0 0,0 1,0-1,1 0,-1 1,1-2,4-8,1 0,0 1,1 0,0 0,1 0,0 1,1 0,0 1,0 0,1 0,0 1,1 0,0 1,0 0,0 0,13-3,-12 2,202-109,-191 104</inkml:trace>
  <inkml:trace contextRef="#ctx0" brushRef="#br0" timeOffset="1699.798">2427 481,'-91'113,"88"-110,1 1,-1 0,1 0,1 0,-1 1,0-1,1 0,0 1,0-1,0 0,1 1,-1-1,1 1,0-1,0 1,1-1,0 1,-1-1,1 1,1-1,-1 0,1 1,-1-1,1 0,1 0,-1 0,0 0,1-1,0 1,0 0,1-1,-1 0,1-1,-1 1,1-1,0 1,0-1,0 0,0-1,0 1,1-1,-1 0,1 0,-1 0,0-1,1 1,-1-1,1 0,-1 0,1-1,-1 1,1-1,-1 0,0 0,1-1,-1 1,0-1,0 0,3-2,3-1,-1 0,0 0,-1-1,1-1,-1 1,0-1,-1 0,1-1,-1 0,-1 0,0-1,0 0,24-78,-30 84,1 1,0-1,-1 0,0 1,0-1,0 0,0 1,0-1,0 0,-1 1,1-1,-1 0,1 1,-1-1,0 1,0-1,-1 1,1 0,0-1,-1 1,1 0,-1 0,0 0,0 0,0 0,0 0,0 0,0 1,0-1,-1 1,0-1,-15 0,3 4</inkml:trace>
  <inkml:trace contextRef="#ctx0" brushRef="#br0" timeOffset="19505.892">2850 481,'-16'-3,"16"3,-1 0,0-1,0 1,0 0,0 0,0-1,0 1,0 0,0 0,0 0,0 0,0 0,0 0,0 1,0-1,0 0,0 0,0 1,0-1,0 0,1 1,-1-1,0 1,0 0,0-1,1 1,-1-1,0 1,1 0,-1 0,0-1,1 1,-1 0,1 0,-1 0,1 0,-1-1,1 1,0 1,-22 140,20-128,10-40,33-106,-38 127,0-1,0 0,0 1,1-1,-1 1,1 0,1 0,-1 1,1-1,-1 1,1 0,0 0,1 1,-1-1,1 1,0 1,-1-1,1 1,0 0,1 0,-6 2,0 0,1 0,-1 1,0-1,0 1,0-1,0 1,0-1,1 1,-1 0,0 0,0-1,-1 1,1 0,0 0,0 0,0 0,0 0,-1 0,1 0,-1 0,1 1,-1-1,1 0,-1 0,1 0,-1 1,0-1,0 0,0 0,0 1,0-1,0 0,0 0,0 1,0-1,0 0,-1 0,1 1,0-1,-1 0,0 1,2 20,7-6,2-3</inkml:trace>
  <inkml:trace contextRef="#ctx0" brushRef="#br0" timeOffset="20558.453">3161 452,'-31'76,"-8"67,39-143,0 0,1 0,-1-1,0 1,0 0,1 0,-1 0,0 0,1 0,-1-1,0 1,0 0,1 0,-1 0,0 0,1 0,-1 0,0 0,1 0,-1 0,0 0,1 0,-1 0,0 0,1 1,-1-1,0 0,0 0,1 0,-1 0,0 0,1 1,-1-1,0 0,0 0,0 1,1-1,-1 0,0 0,0 1,0-1,1 0,-1 0,0 1,0-1,0 0,0 1,0-1,0 0,0 1,0-1,17-28,-17 27,105-154,-104 153,0 0,0 0,0 0,1 1,-1-1,1 0,0 1,-1-1,1 1,0 0,0-1,0 1,0 0,0 0,0 0,0 1,0-1,0 0,0 1,1-1,-1 1,0 0,0 0,1 0,-1 0,0 0,0 0,0 1,1-1,-1 1,0-1,0 1,0 0,0 0,0 0,0 0,0 0,0 1,0-1,-1 0,1 1,0-1,-1 1,1 0,-1-1,0 1,1 0,-1 0,0 0,0 0,0 0,-1 0,1 0,0 1,-1-1,1 0,-1 0,0 1,12 121,-12-123,0-1,0 1,1 0,-1-1,0 1,0-1,0 1,0-1,0 1,1-1,-1 0,0 1,1-1,-1 1,0-1,0 1,1-1,-1 0,1 1,-1-1,0 0,1 1,-1-1,1 0,-1 0,1 1,-1-1,1 0,-1 0,1 0,-1 0,1 0,-1 0,1 0,-1 0,1 0,-1 0,1 0,-1 0,1 0,-1 0,1 0,-1 0,1 0,-1-1,1 1,-1 0,1 0,-1-1,1 1,-1 0,0-1,1 1,-1 0,1-1,-1 1,0-1,0 1,1 0,-1-1,0 1,0-1,31-30,-27 26,23-26,-21 23,0-1,1 1,0 0,0 1,1 0,0 0,0 1,1-1,-1 2,10-5,-16 9,0 0,0 1,0-1,0 1,-1-1,1 1,0 0,0-1,0 1,0 0,0 1,0-1,0 0,0 0,0 1,0-1,0 1,-1 0,1-1,0 1,0 0,-1 0,1 0,0 0,-1 1,1-1,-1 0,0 1,1-1,-1 1,0-1,0 1,0-1,0 1,0 0,0 0,0-1,-1 2,17 82,-13-49,1-16</inkml:trace>
  <inkml:trace contextRef="#ctx0" brushRef="#br0" timeOffset="22175.786">4487 452,'-10'-1,"-1"1,0 0,0 1,0 0,1 1,-1 0,1 1,-1 0,1 1,0 0,0 0,0 1,1 0,0 1,0 0,0 1,1-1,0 2,0-1,0 1,1 0,1 1,-1 0,1 0,1 0,0 0,-3 9,7-12,1-1,-1 1,1 0,1 0,-1 0,1 0,0 0,1 0,-1-1,1 1,0-1,0 1,1-1,0 0,0 1,0-1,0-1,1 1,0-1,0 1,0-1,1 0,-1 0,1-1,0 1,0-1,0 0,0-1,1 1,-1-1,1 0,0 0,-1-1,1 0,0 0,0 0,0-1,0 1,-1-1,1-1,0 1,0-1,0 0,0-1,-1 1,1-1,0 0,-1 0,0-1,1 0,-1 0,4-3,97-131,12-97,-109 210,-1-1,-2 1,0-1,-2-1,-1 1,-1-1,-1 1,-1-1,-2-15,2 38,0-1,0 1,1 0,-2 0,1 0,0-1,-1 1,1 0,-1 0,0 0,0 0,0 0,-1 0,1 0,-1 1,1-1,-1 0,0 1,0-1,0 1,-1-1,1 1,0 0,-1 0,1 0,-1 1,0-1,0 1,0-1,1 1,-1 0,0 0,-1 0,1 0,0 1,0-1,0 1,0 0,-1 0,1 0,0 0,0 0,0 1,0 0,0-1,0 1,-1 0,2 1,-3 0,-7 6,0 2,0-1,1 2,1-1,0 1,0 1,1 0,0 0,1 1,1 0,0 1,1-1,0 1,1 0,0 1,2-1,0 1,-1 4,4-10,-1 1,1-1,1 1,-1-1,2 1,-1-1,1 0,1 1,0-1,0 0,1-1,0 1,0 0,1-1,0 0,0 0,1-1,0 1,6 4,9 8,0 0,1-2,0-1,2-1,0 0,2-2,4 2,0-2,2-1,-1-2,2-1,9 1,-1-14,-30-6</inkml:trace>
  <inkml:trace contextRef="#ctx0" brushRef="#br0" timeOffset="22437.305">5136 395,'-5'34,"4"15,1 5,1-7</inkml:trace>
  <inkml:trace contextRef="#ctx0" brushRef="#br0" timeOffset="22691.037">5136 141,'-5'5,"-1"7,0 0</inkml:trace>
  <inkml:trace contextRef="#ctx0" brushRef="#br0" timeOffset="23073.896">5559 282,'-119'67,"117"-67,1 1,-1 0,1 0,-1 0,1 0,0 0,0 0,0 1,0-1,0 0,0 1,0-1,0 0,0 1,0-1,1 1,-1-1,1 1,-1 0,1-1,0 1,-1 0,1-1,0 1,0 0,0-1,0 1,0 0,1-1,-1 1,1-1,-1 1,1 0,-1-1,1 1,0-1,0 1,-1-1,1 0,0 1,0-1,1 0,-1 0,0 0,0 1,1-1,-1 0,0-1,1 1,-1 0,1 0,30 20,-27-20,0 1,-1-1,1 1,-1 0,0 0,0 1,1 0,-1-1,-1 1,1 0,0 1,-1-1,0 1,0-1,0 1,0 0,0 0,-1 0,0 1,0-1,0 1,0-1,-1 1,0-1,0 1,0 0,0 0,-1 0,1-1,-2 1,1 0,0 0,-1 0,0-1,0 1,-1 2,-1-2,-1 0,1 0,-1 0,-1 0,1-1,-1 1,0-1,1 0,-2-1,1 1,0-1,-1 0,0-1,1 1,-1-1,0 0,0 0,0-1,-1 0,1 0,0-1,0 1,-1-1,1-1,0 1,-1-1,-2-1,-21-25,22 9</inkml:trace>
  <inkml:trace contextRef="#ctx0" brushRef="#br0" timeOffset="23506.863">5926 1,'-4'6,"1"1,-1 1,1-1,0 0,1 1,-1-1,2 1,-1 0,1 0,0 0,1-1,-1 1,2 0,-1 0,1 0,0 0,1 1,2 13,2 11,0-1,-2 1,-2-1,-1 1,-1 0,-2 0,-6 31,-27 48,46-132,-1 7</inkml:trace>
  <inkml:trace contextRef="#ctx0" brushRef="#br0" timeOffset="23955.904">6237 57,'-210'250,"207"-247,0-1,0 1,0-1,1 1,-1 0,1 0,0 0,0 1,0-1,0 0,1 1,-1 0,1-1,0 1,0-1,0 1,0 0,1 0,0 0,-1-1,2 1,-1 0,0 0,1 0,-1-1,1 1,0 0,0 0,1-1,-1 1,1-1,0 1,0-1,0 0,0 0,0 0,1 0,-1 0,3 1,161 86,-163-85,0 0,0 0,0-1,-1 2,1-1,-1 0,-1 0,1 1,-1-1,0 1,0-1,-1 1,1-1,-1 1,0 1,0 17</inkml:trace>
  <inkml:trace contextRef="#ctx0" brushRef="#br0" timeOffset="26212.226">0 1215,'191'-19,"163"8,-164-15,83 13,-164 1,1 5,0 4,28 6,16-1,-104-2,158 12,-142-3,0-3,0-2,54-5,-54 0,172-27,359 27,753 1,-1119-28,-62 17,85-18,-198 21,-1 2,1 3,48 3,-65 1,159-29,28-1,-85 18,-76 1,1 3,0 2,0 4,31 5,22-2,78-2,-173 0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5:56.546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  <inkml:brush xml:id="br1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7344 2936,'-167'228,"-10"13,165-224</inkml:trace>
  <inkml:trace contextRef="#ctx0" brushRef="#br0" timeOffset="300.108">7005 2907,'170'342,"-91"-208,-61-116,-2-6</inkml:trace>
  <inkml:trace contextRef="#ctx0" brushRef="#br0" timeOffset="556.323">7795 2540,'-24'34,"-7"16,0-1</inkml:trace>
  <inkml:trace contextRef="#ctx0" brushRef="#br1" timeOffset="-8899.46">1502 1468,'-14'-6,"6"0,-1 1,0 0,0 0,-1 1,1 0,-1 1,0 0,0 1,0 0,0 0,0 1,-1 1,1-1,0 2,-1-1,1 2,0-1,-10 4,-40 20,0 3,2 3,1 2,2 3,1 2,-28 27,-74 50,16-5,93-67,2 3,2 1,3 2,1 3,2 4,2 2,3 2,2 0,4 2,-2 11,18-47,-54 144,51-119,0-3,1 0,3 1,2 0,0 46,-9 85,9-141,2 1,2 0,2 0,1 0,3 6,-1 36,15 144,4-142,3-2,3 0,5-2,38 71,22 48,-55-129,-22-40,1 0,1-1,2-1,0-1,21 21,212 226,-75-138,11-41,-9-11,20-24,55-2,-85-23,-127-26,199 22,-22-5,-14-42,20-14,56-46,-253 67,200-78,59-69,-34 14,-144 49,109-124,-134 104,-68 91,-1 0,0-1,-2-1,0 0,7-22,-11 26,94-193,-37 58,-35 18,-14-72,9 66,-25-308,-1 412,2 22,-1 1,-1 0,-1-1,-1 1,0 0,-1 0,0 0,-1 0,-1 0,-5-10,-77-199,77 206,-5-11,-2 0,-1 1,-2 0,0 2,-14-13,-38-59,-61-77,80 115,-3 1,-3 3,-49-36,35 30,-66-43,-75-11,59 52,75 38,-169-47,125 46,6 5,-23-5,-11 0,-18 10,28-8,-225 26,223 26,124-22,0 1,0 1,1 1,0 1,0 0,1 1,0 2,0-1,0 3,-25 13,42-25,-1 0,1 0,0 0,0 0,-1 0,1 0,0 1,0-1,0 1,1-1,-1 1,0-1,0 1,1-1,-1 1,1-1,-1 1,1 0,0-1,0 1,0 0,0-1,0 1,0 0,0 0,0-1,1 1,-1-1,1 1,-1 0,1-1,-1 1,1-1,0 1,0-1,0 1,0-1,0 0,0 1,0-1,1 0,-1 0,0 0,1 0,-1 0,0 0,1 0,-1-1,1 1,0 0,-1-1,18 12</inkml:trace>
  <inkml:trace contextRef="#ctx0" brushRef="#br0" timeOffset="-5283.904">2038 311,'11'138,"-1"-71,-3 0,-3 0,-2 0,-6 32,2 18,3 185,23-150,9 16,-5 29,-29 368,29-368,-27 57,23-157,-19-87,-1 2,0-1,-1 0,-1 1,0-1,0 1,-1 0,-1-1,0 1,0 0,-2 7,-3-3,2 1,-1 0,2 0,0-1,1 1,1 0,1 0,0 0,1 0,4 13,1 1,-1 1,-2 0,-1 0,-1 1,-2-1,-1 1,-2 3,3-36</inkml:trace>
  <inkml:trace contextRef="#ctx0" brushRef="#br0" timeOffset="-2611.487">2291 3387,'57'-17,"142"-6,56 5,-75-7,177-6,-54 31,-98-27,-26 16,-103 1,0 4,0 3,22 4,-40 0,112-29,27 17,-142 3,0 2,1 3,-1 2,23 4,131-6,-40-24,311 26,-226 2,-226 4,-4 1</inkml:trace>
  <inkml:trace contextRef="#ctx0" brushRef="#br0" timeOffset="1867.349">1079 254,'-4'2,"1"0,-1-1,1 1,0 1,0-1,0 0,0 1,1-1,-1 1,0 0,1 0,0 0,0 0,0 0,0 1,0-1,1 1,0-1,-1 1,1-1,0 1,1 0,-1-1,1 1,-1 0,1 1,-3 18,0 0,1-1,2 1,0 0,1 0,1 0,4 14,-6-35,0 0,0 0,0 0,1 0,-1 0,0 0,1 0,-1 0,1 0,0 0,0 0,0 0,0-1,0 1,0 0,0-1,0 1,1-1,-1 1,1-1,-1 1,1-1,-1 0,1 0,0 0,0 0,-1 0,1 0,0-1,0 1,0 0,0-1,0 0,0 1,0-1,0 0,0 0,0 0,0 0,0 0,0-1,0 1,0-1,0 1,0-1,0 0,0 1,-1-1,1 0,0 0,0-1,-1 1,1 0,-1 0,1-1,-1 1,0-1,1 0,109-194,-68 138,-41 58,-1 0,0 0,1 0,-1 1,1-1,-1 0,0 1,0-1,1 1,-1-1,0 1,0 0,0-1,1 1,-1 0,0 0,0 0,0 0,0 0,-1 0,1 0,0 0,0 0,-1 1,1-1,0 0,-1 0,1 1,-1-1,0 0,1 1,-1-1,0 0,0 1,0-1,0 1,20 218,-11-166,-3 1,-2 0,-2 1,-3-1,-3 9,-25 32,28-93,-1 0,1-1,0 1,-1-1,0 1,0-1,1 1,-1-1,-1 0,1 0,0 0,0 0,-1-1,1 1,-1 0,0-1,1 0,-1 0,0 0,0 0,0 0,0 0,0-1,0 1,0-1,0 0,0 0,0 0,0 0,0-1,0 1,-2-3,1 1,0-1,0 1,0-1,0 0,1-1,-1 1,1-1,0 0,0 1,0-1,0 0,1-1,0 1,-1 0,2-1,-1 0,0 1,1-1,0 0,0 1,1-1,-1 0,1-5,-3-15</inkml:trace>
  <inkml:trace contextRef="#ctx0" brushRef="#br0" timeOffset="2202.913">1586 1,'-4'9,"-8"9,0 5,-4 0,2-1,2 2,-1-3,1-1,8-4,5-4</inkml:trace>
  <inkml:trace contextRef="#ctx0" brushRef="#br1" timeOffset="8526.474">3224 1920,'-3'19,"0"1,-1-1,-1 1,0-1,-2-1,0 1,-1-1,-1 0,-1-1,-3 4,-17 36,7-11,23-40</inkml:trace>
  <inkml:trace contextRef="#ctx0" brushRef="#br1" timeOffset="10786.035">3308 1920,'-1'7,"0"0,1 0,0 1,0-1,1 0,0 1,0-1,1 0,-1 0,2 0,-1 0,1 0,0-1,0 1,1-1,0 0,0 0,0 0,1 0,0-1,0 0,1 0,5 4,-3-4,-2-2,0 1,0-1,-1 1,1 0,-1 0,0 1,0 0,-1 0,1 0,-1 0,0 0,0 1,-1 0,3 4,-7-5,0-1,0 1,0-1,0 1,-1-1,1 0,-1 0,0 0,0 0,-1 0,1 0,-1-1,0 1,0-1,0 0,0 1,-1-2,1 1,-1 0,0-1,-2 2,-7 7,-89 86,98-96,0 0,-1-1,1 1,0-1,0 0,0 0,0-1,0 1,0-1,0 0,0 0,0 0,0-1,0 1,0-1,1 0,-1 0,0-1,1 1,0 0,0-1,0 0,0 0,-1-1,-11-7,-47-30,46 27</inkml:trace>
  <inkml:trace contextRef="#ctx0" brushRef="#br1" timeOffset="12021.55">3562 1976,'165'-55,"-2"-8,17-16,11-13,3 7,148-40,-312 115,60-8,-89 18,0 1,1-1,-1 1,0-1,0 1,0-1,1 1,-1 0,0 0,0-1,0 1,0 0,0 0,-1 0,1 0,0 0,0 0,-1 1,1-1,0 0,-1 0,1 0,-1 1,0-1,1 0,-1 1,0-1,0 0,0 0,0 1,0-1,0 0,0 1,0-1,0 0,-1 1,1-1,0 0,-1 1,-19 52,19-51,-95 165,94-165,0-1,1 1,-1 0,1 0,0 0,-1 1,2-1,-1 0,0 0,1 0,-1 1,1-1,0 0,0 1,0-1,0 0,1 1,0-1,-1 0,1 0,0 0,0 1,1-1,-1 0,1 0,0-1,-1 1,1 0,0-1,1 1,-1-1,0 1,1-1,-1 0,1 0,0 0,0 0,-1-1,1 1,0-1,1 0,-1 0,0 0,0 0,0 0,1-1,-1 1,0-1,1 0,-1 0,142-27,-72 8,156 7,-193 12,-12 0</inkml:trace>
  <inkml:trace contextRef="#ctx0" brushRef="#br1" timeOffset="15494.471">5650 1384,'1'285,"23"-156,-20-195,-2 33,2 0,1 1,1 0,2 0,1 0,2 1,1 1,1 0,2 0,5-6,0-7,-17 33,1 0,0 1,0 0,1 0,0 0,1 1,0 0,0 0,1 0,0 1,2-2,-8 8,-1 1,1-1,0 1,-1-1,1 1,0 0,-1-1,1 1,0 0,-1 0,1-1,0 1,0 0,-1 0,1 0,0 0,0 0,0 0,-1 0,1 0,0 0,0 1,-1-1,1 0,0 0,-1 1,1-1,0 0,-1 1,1-1,0 1,-1-1,1 1,-1-1,1 1,-1-1,1 1,-1-1,1 1,-1 0,1-1,-1 1,0 0,1-1,-1 1,0 0,0 0,0-1,0 1,1 0,-1 0,0 0,6 43,-6-43,17 117,-12-93</inkml:trace>
  <inkml:trace contextRef="#ctx0" brushRef="#br1" timeOffset="15810.012">6300 820,'-5'9,"-1"13,-5 3,-1 2,3 1,-3-5,1 0,2 0,3-4</inkml:trace>
  <inkml:trace contextRef="#ctx0" brushRef="#br1" timeOffset="17474.298">6525 1384,'-11'2,"0"0,0 1,0 0,0 1,1 1,-1-1,1 1,0 1,1 0,-1 1,1-1,0 2,1-1,0 1,0 0,1 1,0 0,0 0,1 1,0 0,1 0,0 0,1 0,0 1,0 0,1 2,1-10,1 0,-1 0,1 0,0 0,0 1,1-1,-1 0,1 0,-1 1,1-1,0 0,0 0,1 1,-1-1,1 0,-1 0,1 1,0-1,0 0,1 0,-1 0,1 0,-1 0,1-1,0 1,0 0,0-1,0 1,0-1,1 0,-1 0,1 0,0 0,-1 0,1 0,0-1,0 0,0 1,0-1,0 0,1 0,-1-1,0 1,0-1,1 1,1-1,10-5,0 0,-1-2,0 1,-1-2,1 0,-1 0,-1-1,0-1,0 0,-1 0,0-2,-1 1,0-1,0-1,3-7,-1 5,3-3,0-1,-1 0,-1-2,-1 1,-1-1,0-1,-2 0,-1-1,0 1,-2-2,0 1,-2-1,-1 1,0-15,-2 28,0 0,-1-1,-1 1,0 0,0-1,-1 1,0 0,0 0,-2 0,1 0,-1 1,0-1,-1 1,0 0,-1 1,0-1,0 1,0 0,-1 0,-1 1,0-1,5 6,0 1,0-1,0 1,0 0,0 0,0 0,0 0,0 1,0-1,0 1,-1 0,1-1,0 2,0-1,0 0,-1 1,1-1,0 1,0 0,0 0,0 0,0 0,0 1,0-1,1 1,-1 0,1 0,-1 0,1 0,-1 0,1 0,0 1,-2 2,-57 93,59-90,0 0,1 0,-1 0,1 0,1 0,0 0,0 0,1 0,-1 0,2 0,-1 0,1 0,1 0,-1-1,1 1,0-1,1 0,0 0,0 0,1 0,3 4,122 124,-22-38,-91-78,-2-3</inkml:trace>
  <inkml:trace contextRef="#ctx0" brushRef="#br1" timeOffset="20025.117">6977 1299,'5'7,"-1"0,-1 1,1-1,-2 1,1 0,-1 0,0 0,0 1,-1-1,0 0,-1 1,1-1,-2 0,0 4,2 3,-1 26,0-30,0-29,-2-11,3-1,0 1,2 0,1 0,1 0,9-26,28-75,-42 129,0 0,1 0,-1 0,1 0,-1 0,1 0,-1 0,1-1,0 2,-1-1,1 0,0 0,0 0,0 0,-1 0,1 0,0 1,0-1,0 1,0-1,1 0,-1 1,0 0,0-1,0 1,0 0,0-1,1 1,-1 0,0 0,0 0,0 0,1 0,-1 0,0 0,0 1,0-1,0 0,1 1,-1-1,0 1,0-1,0 1,0-1,0 1,0 0,0-1,0 1,0 0,34 52,-26-25,-2-2</inkml:trace>
  <inkml:trace contextRef="#ctx0" brushRef="#br1" timeOffset="20408.108">7513 650,'-10'24,"-3"13,1 4,-2 1,0-7</inkml:trace>
  <inkml:trace contextRef="#ctx0" brushRef="#br1" timeOffset="21276.231">7710 1045,'-3'-1,"0"1,0 0,0 0,0 0,-1 0,1 0,0 1,0 0,0-1,0 1,0 0,0 0,1 1,-1-1,0 0,0 1,1 0,-1 0,1 0,-1 0,1 0,0 0,0 1,0-1,0 0,1 1,-2 2,-4 1,1 1,0 0,1 0,-1 0,1 1,1-1,0 1,0 0,0 1,1-1,0 1,1-1,0 1,0 0,1 0,0 0,0 0,1 0,0 0,1 0,1 3,-2-10,1-1,0 1,0 0,0-1,0 1,0 0,1-1,-1 0,0 1,1-1,-1 0,1 0,-1 1,1-1,-1 0,1-1,0 1,0 0,-1 0,1-1,0 1,0-1,0 0,0 1,0-1,0 0,0 0,-1 0,1 0,0-1,0 1,0 0,0-1,0 1,0-1,-1 0,1 0,0 1,1-2,67-39,-50 26,0-1,-1-2,-1 1,0-2,-2-1,0 0,-1-1,-1 0,-2-1,0-1,4-11,-7 14,7-13,-1-1,-3 0,0 0,-3-1,4-25,-1-2,2-58,-14 118,0 0,-1-1,1 1,0 0,-1-1,1 1,-1 0,0-1,0 1,0 0,0 0,0 0,0 0,-1 0,1 0,-1 0,1 0,-1 0,0 1,0-1,0 1,1-1,-1 1,-1 0,1 0,0 0,0 0,0 0,-1 0,1 0,0 1,-1-1,1 1,0 0,-1 0,1 0,-1 0,1 0,0 0,-1 1,-1 0,-3 1,0 0,-1 0,1 1,0 0,0 1,1-1,-1 1,1 1,0-1,0 1,0 0,-4 6,3-2,0 0,0 1,1 0,0 0,1 0,0 1,0 0,1 0,1 0,0 0,1 1,0-1,0 1,1 0,1-1,0 1,1 0,0-1,0 1,2-1,-1 1,1-1,1 0,0 0,1 0,0 0,4 5,14 19,2 0,2-2,1-1,1-1,2-1,1-2,11 7,-24-22</inkml:trace>
  <inkml:trace contextRef="#ctx0" brushRef="#br1" timeOffset="21724.786">8444 621,'-20'26,"1"1,1 1,1 0,1 1,2 1,1 1,-6 23,17-48,1 1,0 0,0-1,0 1,1 0,0 0,0 0,1-1,0 1,0 0,1-1,-1 1,1-1,1 1,-1-1,1 0,0 0,1 0,-1 0,1-1,0 1,1-1,-1 0,1 0,0-1,0 0,1 1,-1-2,1 1,0-1,0 1,0-2,0 1,1-1,-1 0,1 0,-1 0,1-1,0 0,-1-1,1 1,0-2,4 1,6-8,0 0,-1-1,-1-1,1 0,-1-2,-1 1,0-2,-1 0,0 0,-1-1,-1-1,0 0,-1 0,-1-1,0 0,-1-1,-1 0,1-4,2-2,-2-1,0 0,-2 0,0 0,-2-1,0 1,-2-1,-1 0,-1-12,0 33,0 1,0-1,-1 1,1-1,-1 1,0 0,0-1,0 1,0 0,0 0,-1 0,1 0,-1 0,0 0,0 0,0 0,0 1,-1-1,1 1,-1 0,1 0,-1-1,0 2,0-1,0 0,0 1,0-1,0 1,0 0,-1 0,1 0,0 0,-1 1,1-1,0 1,-1 0,1 0,-1 0,1 0,0 1,-1 0,1-1,0 1,-1 0,1 0,0 1,-83 41,61-28</inkml:trace>
  <inkml:trace contextRef="#ctx0" brushRef="#br1" timeOffset="22047.029">8387 848,'25'-15,"11"-4,6 1,0 3,-2 5,-4 3,-2 4,-8 6,-2 4,-2-1,1-5,1-3,-4-1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6:44.5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1 285,'1'1,"0"1,0-1,1 0,-1 0,1 0,-1 0,1 0,-1-1,1 1,-1 0,1-1,0 1,-1-1,1 1,0-1,0 0,-1 0,1 1,0-1,0-1,-1 1,1 0,0 0,0-1,-1 1,1-1,0 1,-1-1,1 0,-1 0,1 1,0-2,4 1,22-9,0 0,0-2,-1-2,-1 0,0-2,-1 0,0-2,-2-1,20-20,-15 16,97-69,-124 91,1 0,-1 0,1 1,-1-1,0 0,1 1,-1 0,1-1,-1 1,1 0,-1 0,1-1,0 1,-1 1,1-1,-1 0,1 0,-1 0,1 1,-1-1,1 1,-1-1,0 1,1 0,-1-1,0 1,1 0,-1 0,0 0,0 0,0 0,0 0,0 0,0 1,0-1,0 0,0 1,0-1,-1 0,1 1,0-1,-1 2,19 69,-18-61,73 193,-46-148,-34-65,-10 4,0 0,0 1,0 1,0 0,-1 1,1 1,-1 0,1 1,-14 3,-5-3,-276 2,287-2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7:01.437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451 85,'-3'-6,"0"1,1 0,-2 0,1 0,-1 0,1 0,-1 1,0-1,-1 1,1 0,-1 1,0-1,0 1,0 0,0 0,-1 0,1 1,-1 0,0 0,1 0,-1 1,0 0,0 0,0 0,0 1,0 0,0 0,-2 1,-7 0,-1 1,1 0,0 1,0 1,0 0,0 1,1 1,0 0,0 1,1 0,-1 1,1 1,1 0,-8 8,12-8,2 0,-1 0,1 1,1 0,-1 0,2 0,-1 1,2-1,-1 1,2 0,-3 11,-8 25,9-33,1 0,0 0,1 0,0 1,1-1,1 0,0 1,1-1,1 0,0 1,1-1,0 0,1-1,1 1,5 10,-7-14,1-1,0 0,0-1,1 1,0-1,0 0,1 0,0 0,0-1,1 0,0 0,0-1,7 5,-6-5,0 0,0-1,0 0,1 0,0-1,-1 0,2-1,-1 0,0 0,1-1,-1 0,1 0,-1-1,1-1,0 0,0 0,-1-1,1 0,4-1,6-3,0-2,0 0,-1-1,0-1,0-1,-1 0,0-2,3-3,-18 12,0 1,-1-1,0 1,1-1,-1 0,0 0,0 0,0 0,-1-1,1 1,-1 0,0-1,0 1,0-1,0 1,0-1,-1 0,0 1,0-1,0 1,0-1,0 0,-1 1,1-1,-1 1,0-1,0 1,-1-1,1 1,-1 0,1-1,-1 1,0 0,0 0,-1 0,1 1,-1-2,-4-4,0-1,-1 1,0 0,-1 1,1 0,-1 0,-1 1,1 0,-1 1,0 0,-10-3,-52-5,425 15,-354-2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7:41.447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1170,'14'-35,"194"-199,-40 42,-37 59,64-88,-84 98,-22-3,-31 28,-58 97,0 1,-1-1,1 1,-1-1,1 1,0-1,-1 1,1-1,-1 1,1 0,-1-1,1 1,-1 0,0-1,1 1,-1 0,1 0,-1 0,0-1,1 1,-1 0,1 0,-1 0,0 0,1 0,-1 0,0 0,1 0,-1 0,1 1,-1-1,0 0,1 0,-1 1,1-1,-1 0,1 0,-1 1,1-1,-1 1,1-1,-1 0,1 1,-1-1,1 1,0-1,-1 1,1 0,0-1,-1 1,1-1,0 1,0 0,-5 2,-76 32,72-33,0-1,0 0,0-1,0 0,0 0,0-1,0 0,0-1,0 0,1 0,-1-1,-3-1,-13-3,25 6,-1 1,1-1,-1 1,1 0,-1-1,0 1,1 0,-1 0,0-1,1 1,-1 0,0 0,1 0,-1 0,0 0,1 0,-1 0,0 0,1 0,-1 0,0 0,1 0,-1 1,0-1,1 0,-1 0,0 1,1-1,-1 0,1 1,-1-1,0 1,1-1,-1 1,1-1,-1 1,1-1,0 1,-1-1,1 1,0 0,-1-1,1 1,0 0,0-1,-1 1,1 0,0-1,0 1,0 0,0-1,0 1,0 0,0-1,0 1,0 0,0-1,1 1,-1 0,0-1,0 1,1 0,-1-1,0 1,1 0,23 46,-21-43,112 162,-52-11,-40-202,-17 5,-1-1,-2 1,-2-1,-4-33,1-6,2 70</inkml:trace>
  <inkml:trace contextRef="#ctx0" brushRef="#br0" timeOffset="838.873">1214 407,'-21'107,"18"-78,1 1,1 0,2-1,1 1,1-1,7 28,-2-12,-4-111,-4 43,1-1,1 1,1 0,1 0,1 1,1-1,1 1,1 0,1 0,0 1,2 1,1-1,-3 5,23-32,-31 47,-1 0,1 1,0-1,0 0,0 1,0-1,0 1,0 0,0-1,0 1,0 0,0-1,0 1,0 0,0 0,0 0,0 0,0 0,0 0,0 0,0 0,0 0,0 1,0-1,0 0,0 1,0-1,0 1,0-1,0 1,0-1,0 1,-1 0,1-1,0 1,0 0,-1 0,1-1,0 1,-1 0,1 0,-1 0,1 0,-1 0,0 0,1 0,-1 0,0 0,44 118,-42-99</inkml:trace>
  <inkml:trace contextRef="#ctx0" brushRef="#br0" timeOffset="1198.74">1751 153,'-5'10,"-6"7,-6 7,-1 3,-1-3,2 0,-1-5,3 0,4-4</inkml:trace>
  <inkml:trace contextRef="#ctx0" brushRef="#br0" timeOffset="2147.805">1187 238,'54'-27,"-43"22,0 0,0 1,1 0,0 1,-1 1,1 0,0 0,1 1,-1 0,0 1,4 1,56-4,-71 3,-1 0,1-1,-1 1,1 0,-1 0,1 0,-1 0,1-1,-1 1,1 0,-1-1,1 1,-1 0,0-1,1 1,-1 0,0-1,1 1,-1-1,0 1,1-1,-1 1,0-1,0 1,1-1,-1 1,0-1,0 1,0-1,0 1,0-1,0 1,0-1,0 1,0-1,0 1,0-1,0 0,0 1,0-1,0 1,-1-1,1 1,0-1,0 1,-1-1,1 1,0 0,-1-1,1 1,0-1,-1 1,1 0,-1-1,1 1,0 0,-1-1,1 1,-1 0,0-1,-31-30,28 27,-28-30,17 17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7:58.8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64,'-21'80,"14"264,-18-239,22-95</inkml:trace>
  <inkml:trace contextRef="#ctx0" brushRef="#br0" timeOffset="483.474">1 64,'46'-27,"-24"19,1 1,0 1,0 1,1 1,-1 1,1 1,0 1,-1 1,1 1,8 2,36-1,231-2,-299 0,1-1,-1 1,1 0,0-1,-1 1,1 0,0-1,-1 1,1 0,0 0,0 0,-1 0,1 0,0 0,0 0,-1 0,1 0,0 0,0 0,-1 0,1 0,0 1,-1-1,1 0,0 0,-1 1,1-1,0 1,-1-1,1 0,-1 1,1-1,-1 1,1 0,-1-1,1 1,-1-1,1 1,-1 0,0-1,1 1,-1 0,0-1,0 1,1 0,-1 0,0-1,0 1,0 0,0-1,0 1,0 0,0 0,0-1,0 1,-1 0,1 0,0-1,0 1,-1 0,1-1,-1 2,-5 9</inkml:trace>
  <inkml:trace contextRef="#ctx0" brushRef="#br0" timeOffset="949.246">1 600,'7'4,"0"0,0 0,1-1,-1 0,1 0,0-1,0 0,0 0,0-1,0 0,0-1,0 1,1-2,4 0,3 2,214-19,-5 6,-202 8,-5-2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00.5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28,'140'-16,"2"6,114 8,-173 2,-58 0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01.1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1,'5'0,"11"0,8 0,4 0,2 0,2 0,-1 0,-1 0,0 0,-1 0,0 0,0 0,-1 0,-4 0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01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1,'9'5,"14"1,6 1,4-7,1-3,0-1,-2 0,-1 1,-1 1,-1 0,-5 2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05.2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287 678,'2'-16,"1"0,1 0,0 0,1 1,0-1,2 1,0 0,0 1,1 0,1 0,0 1,10-10,-1-3,27-35,3 3,2 1,19-13,-68 69,1-1,-1 1,0 0,0 0,1 0,-1 0,0 0,1 0,-1 0,1 1,-1-1,1 0,0 1,-1-1,1 1,0 0,-1-1,1 1,0 0,-1 0,1 0,0 0,-1 0,1 1,0-1,-1 1,1-1,0 1,-1-1,1 1,-1 0,1-1,-1 1,1 0,-1 0,0 0,0 1,1-1,-1 0,0 0,0 1,0-1,0 0,0 1,0-1,-1 1,1-1,0 1,-1 0,1-1,-1 1,0 0,1-1,-1 1,10 36,-9-28,1 0,1-1,0 1,0 0,1-1,0 0,1 0,0 0,0 0,1-1,1 2,-3-8,0-1,0 1,0-1,0 0,0-1,1 1,-1-1,0 1,0-1,0-1,1 1,-1 0,0-1,0 0,0 0,0 0,0-1,0 1,0-1,0 0,0 0,-1-1,1 1,-1 0,0-1,0 0,0 0,0 0,0 0,0-1,-1 1,0-1,2-2,3-1,85-97,-74 80,2 0,1 1,1 1,1 1,0 2,7-4,-30 22,1 0,0 1,0-1,0 0,0 1,0-1,0 0,0 1,0-1,0 1,0-1,0 1,0 0,0-1,0 1,1 0,-1 0,0 0,0 0,0 0,0 0,0 0,1 0,-1 1,0-1,0 0,0 1,0-1,0 0,0 1,0 0,0-1,0 1,0-1,0 1,0 0,0 0,0 0,-1 0,1-1,0 1,-1 0,1 0,-1 0,1 0,-1 0,1 1,-1-1,1 0,-1 0,0 0,0 0,0 0,0 1,4 72,-4-64,-4 280,-1-239,-1-33</inkml:trace>
  <inkml:trace contextRef="#ctx0" brushRef="#br0" timeOffset="314.113">287 678,'39'14,"1"-2,1-1,-1-3,1-1,1-2,-1-1,1-3,28-3,384-60,-402 67,-34 2</inkml:trace>
  <inkml:trace contextRef="#ctx0" brushRef="#br0" timeOffset="1031.915">851 848,'-72'80,"4"2,3 4,4 3,2 4,19-24,65-115,1 1,2 0,2 2,2 2,2 1,2 1,1 2,1 1,38-25,-71 57,-1-1,1 0,1 0,-1 1,1 0,-1 0,1 0,0 0,1 1,-1 0,1 0,-1 1,1 0,0 0,0 0,0 1,4 0,-7 3,0 1,0-1,-1 1,1 0,-1 1,0-1,1 1,-1-1,-1 1,1 0,-1 0,1 0,-1 0,0 1,-1-1,1 1,-1-1,0 1,0-1,0 3,18 204,-18-209,1 0,-1 0,0 0,0 0,0 0,0 0,0 1,0-1,0 0,-1 1,1-1,-1 0,0 1,1-1,-1 0,0 1,-1-1,1 1,0-1,-1 0,1 1,-1-1,0 0,0 1,1-1,-2 0,1 0,0 0,0 0,-1 0,1 0,-1 0,1-1,-1 1,0 0,0-1,0 1,0-1,0 0,0 0,0 0,0 0,-1 0,1 0,0 0,0-1,-1 1,1-1,-2 1,-14-5,-1 0,1-1,1 0,-1-2,1 0,0-1,-13-8,2 1,-65-34,77 41</inkml:trace>
  <inkml:trace contextRef="#ctx0" brushRef="#br0" timeOffset="1567.59">1388 85,'63'167,"-49"-135,-1 1,-1 0,-2 1,-1 0,-1 0,-2 1,-2 0,-1 16,1-21,-2-1,-1 1,-1-1,-2 1,-1-1,-1 0,-2 0,-1 0,-1 0,-1-1,-2-1,0 0,-2 0,-1-1,-1-1,-12 14,6-15,-1-2,-1 0,-1-2,0 0,-2-2,-22 13,-66 15,90-42</inkml:trace>
  <inkml:trace contextRef="#ctx0" brushRef="#br0" timeOffset="2087.822">174 1,'-14'17,"0"1,2 1,0 0,1 1,0 0,2 1,-5 16,4-13,-6 26,2 0,2 1,3 1,2 0,2 0,2 0,4 44,-2-37,2 0,3 0,2 0,3 0,2-1,3-1,7 16,-17-59,1 0,1 0,0 0,1-1,0 0,1 0,1-1,0 0,0 0,1-1,1-1,0 1,0-2,1 1,0-2,1 0,10 6,25-9,-25-9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9:29.8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0,'1'1,"0"-1,0 1,0 0,0 0,0 0,0 0,0 0,0 0,0 0,0 0,-1 0,1 0,0 0,-1 0,1 0,-1 1,1-1,-1 0,0 1,1-1,-1 0,0 0,0 1,0-1,0 0,0 1,0-1,-1 0,1 1,0-1,-1 0,1 0,0 1,-1-1,0 0,1 0,-1 0,0 0,1 0,-1 1,-1-1,1 10,-3 63,3 1,3 0,3-1,4 2,3 255,-11-331,-1-1,1 1,-1 0,1 0,-1 0,0 0,1 0,-1 0,1 0,-1 0,1 0,-1 0,1 0,-1 0,0 0,1 0,-1 1,1-1,-1 0,1 0,-1 0,0 1,1-1,-1 0,0 1,1-1,-1 0,0 1,1-1,-1 0,0 1,0-1,1 0,-1 1,0-1,0 1,0-1,0 1,0-1,1 0,-1 1,0-1,0 1,0-1,0 1,0-1,0 1,0-1,0 0,-1 1,1-1,0 1,0-1,0 1,0-1,-1 0,1 1,0-1,0 1,-1-1,1 0,20-34,-19 31,11-19,1 2,1-1,0 2,1 0,1 1,1 0,1 1,0 1,1 1,1 1,0 0,1 2,1 0,0 1,0 2,1 0,7-1,-27 8,0 1,0 0,0 0,0 0,0 0,0 0,1 0,-1 1,0 0,1-1,-1 1,0 1,1-1,-1 0,0 1,0 0,1-1,-1 1,0 1,0-1,0 0,0 1,0-1,-1 1,1 0,0 0,-1 0,1 1,-1-1,0 0,1 1,-1-1,-1 1,1 0,0 0,-1 0,1 0,-1 0,0 0,0 0,0 0,0 1,-1-1,1 0,-1 3,0 5,-1 0,0 0,-1 0,0 0,0 0,-1 0,-1 0,0-1,-1 0,1 0,-2 0,0 0,0-1,0 0,-1 0,-1-1,1 0,-2 0,1-1,-1 1,0-2,0 0,-1 0,1 0,-1-1,-1-1,-1 1,-17 10,17-7,0-1,0-1,-1 0,0 0,0-1,0-1,-1 0,1-1,-1 0,0-1,0-1,0 0,-9-1,5-6</inkml:trace>
  <inkml:trace contextRef="#ctx0" brushRef="#br0" timeOffset="4968.104">903 537,'-4'-2,"0"0,-1 1,1 0,-1 0,1 0,-1 1,1-1,-1 1,0 0,1 0,-1 1,1 0,-1-1,1 1,-1 1,1-1,-1 1,1 0,0 0,0 0,0 0,0 1,0-1,1 1,-1 0,1 0,-1 1,1-1,0 1,1-1,-1 1,0 1,-1 0,-1 1,1 0,1 1,-1-1,1 1,0 0,0-1,1 1,0 0,0 1,1-1,0 0,0 0,0 1,1-1,0 0,1 1,0-1,0 0,1 4,-1-8,0 0,0 0,1 0,-1-1,1 1,-1 0,1 0,0-1,0 1,0-1,1 0,-1 0,0 0,1 0,-1 0,1 0,0-1,0 1,0-1,-1 1,1-1,0 0,1-1,-1 1,0 0,0-1,0 0,0 1,0-1,1 0,-1-1,0 1,1-1,4-1,0 0,0 0,0-1,0 0,0 0,-1-1,0 0,0 0,0-1,0 0,0 0,2-3,16-16,-1-2,-1 0,-1-1,-1-1,-1-1,-2-1,-1-1,5-16,-18 29,-11 19,-18 24,21-20,0 1,0 0,0 0,0 0,1 0,0 1,0-1,1 1,0 0,0 0,0 0,1 0,0 0,1 0,0 0,0 0,0 0,1 0,0 0,0 0,0 0,1 0,0 0,1 0,0-1,0 1,0-1,1 0,0 0,0 0,0-1,1 1,-1-1,1 0,1 0,-1-1,1 1,0-1,0-1,0 1,0-1,1 0,-1 0,5 1,3-4,-1 0,0 0,1-1,-1-1,0 0,0-1,0 0,0-1,0-1,-1 0,0 0,0-1,0-1,-1 0,0-1,0 0,-1 0,9-10,2 0,-1-1,0-1,-1-1,-2-1,0 0,-1-1,-1-1,-2 0,0-1,-1-1,4-16,-17-31,1 72,-1-1,0 0,0 1,0-1,0 1,0 0,0-1,0 1,0 0,0-1,-1 1,1 0,0 0,-1 0,1 0,-1 0,0 1,1-1,-1 0,0 1,1-1,-1 1,0-1,1 1,-1 0,0 0,0 0,0 0,1 0,-1 0,0 0,0 1,1-1,-1 1,0-1,1 1,-1 0,1-1,-2 2,0-1,0-1,0 1,0 0,0 0,0 0,0 0,1 1,-1-1,1 1,-1-1,1 1,-1 0,1 0,0 0,0 0,0 1,0-1,0 0,1 1,-1 0,1-1,-1 1,1 0,0 0,0-1,0 1,1 0,-1 0,1 0,-1 0,1 0,0 0,0 0,0 0,1 0,-1 0,1 0,0 0,0 0,0 0,0 0,0-1,0 1,1 0,-1-1,1 1,0-1,1 2,60 26,-58-29,0 0,0 0,-1 0,1 0,-1 1,1 0,-1 0,1 0,-1 0,0 1,0 0,0-1,-1 2,1-1,-1 0,1 1,-1-1,0 1,-1 0,1 0,0 0,-1 0,0 1,0-1,-1 1,1-1,-1 1,0 0,0-1,0 4,-12 66,8-64,0 0,1 1,0-1,1 0,0 1,1-1,0 1,1-1,0 1,1-1,0 0,2 9,22 10,-10-21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08.6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343 383,'-4'-12,"-2"0,0 0,0 1,-1 0,0 0,-1 0,-1 1,1 0,-2 1,1 0,-1 0,0 1,-1 0,0 1,-5-2,10 8,1 0,0 0,0 1,0 0,0 0,-1 0,1 1,0 0,0 0,0 0,0 1,0-1,0 1,0 0,1 1,-1-1,1 1,-1 0,1 0,0 0,0 1,0-1,1 1,-1 0,1 0,0 0,0 0,0 1,1 0,0-1,0 1,0 0,0 0,1 0,-1 0,1 0,1 0,-1 0,1 0,0 1,0-1,0 1,1 26,1 0,1 0,2 0,2-1,0 0,2 0,1-1,2 0,3 5,0 2,25 68,-2-11,-3 2,-6 0,-3 2,1 32,-18-75,-3-29,-2 1,0-1,-2 0,-1 1,0 0,-3-1,0 1,-1-1,-2 0,-5 17,8-36,-1 5,0 0,-1 0,-1 0,0-1,0 0,-1 0,0 0,-1-1,0 0,-1 0,0 0,-1-1,0-1,0 1,-9 4,13-8,-1-1,0 0,0-1,0 0,0 0,-1 0,1 0,-1-1,0 0,1-1,-1 0,0 0,0 0,0-1,0 0,0 0,0 0,0-1,0 0,0-1,0 0,1 0,-1 0,1-1,-1 0,1 0,0 0,0-1,0 0,1 0,-1-1,-18-60,23 42</inkml:trace>
  <inkml:trace contextRef="#ctx0" brushRef="#br0" timeOffset="3223.488">655 1795,'-4'-1,"-1"0,1 1,0-1,-1 1,1 0,0 1,0-1,-1 1,1 0,0 0,0 0,0 0,0 1,0-1,0 1,0 0,0 1,1-1,-1 1,1-1,0 1,0 0,0 0,0 1,0-1,1 0,-1 1,1 0,0-1,0 1,0 0,1 0,-1 0,1 1,-1 2,0-4,0 1,0-1,1 1,-1 0,1 0,0-1,0 1,0 0,0 0,1 0,-1 1,1-1,0 0,0 0,1 0,-1 0,1 0,0 0,0 0,0 0,1 0,-1-1,1 1,0 0,0-1,0 0,1 1,-1-1,1 0,0 0,0 0,0 0,0-1,0 1,1-1,-1 0,1 1,5-1,0-1,1 1,-1-2,1 1,-1-1,0 0,1-1,-1 0,0-1,0 0,0 0,0-1,0 0,0-1,0 0,-1 0,0-1,0 0,0 0,-1-1,0 0,0 0,0-1,-1 0,1 0,-2 0,2-3,-3 7,0 0,-1-1,1 1,-1-1,0 0,0 0,0 0,-1 0,1-1,-1 1,0-1,0 1,-1-1,1 0,-1 0,0 1,0-1,-1 0,0 0,1 0,-2 0,1 0,0 0,-1 0,0 0,0 0,-1 1,1-1,-1 0,0 1,0-1,-1 1,1 0,-1 0,0 0,0 0,0 0,-1 0,1 1,-1 0,0 0,0 0,-79-22,57 23</inkml:trace>
  <inkml:trace contextRef="#ctx0" brushRef="#br0" timeOffset="3871.125">767 157,'0'1,"0"-1,0 1,1-1,-1 1,0-1,1 1,-1-1,0 1,1-1,-1 0,0 1,1-1,-1 0,1 1,-1-1,1 0,-1 1,1-1,-1 0,1 0,-1 1,1-1,-1 0,1 0,-1 0,1 0,0 0,-1 0,1 0,-1 0,1 0,-1 0,1 0,-1 0,1 0,-1-1,1 1,-1 0,1 0,-1-1,1 1,-1 0,1-1,-1 1,1 0,-1-1,1 1,-1 0,0-1,1 1,-1-1,0 1,0-1,1 1,-1-1,0 1,0-1,5 53,-5 294,-6-296,0-32</inkml:trace>
  <inkml:trace contextRef="#ctx0" brushRef="#br0" timeOffset="4320.705">655 101,'44'-21,"1"2,1 2,0 2,1 2,27-3,25 20,-97-3,1-1,-1 1,0-1,1 1,-1 0,0 0,1 0,-1 1,0-1,0 0,0 1,0-1,0 1,-1 0,1 0,0-1,-1 1,1 0,-1 1,0-1,0 0,1 0,-1 0,-1 1,1-1,0 0,-1 1,1-1,-1 1,0-1,1 1,-1-1,-1 1,1-1,0 1,0-1,-1 2,-4 7,1 1,-2-1,0 0,0 0,-1 0,0-1,0 0,-2-1,1 1,-1-2,0 1,-1-1,0 0,0-1,-1-1,1 1,-2-2,-1 1,-21 16,32-22,1 0,-1 1,0-1,1 1,-1 0,0 0,1-1,-1 1,1 0,-1 0,1 0,0 1,-1-1,1 0,0 0,0 1,0-1,0 1,0-1,0 1,0-1,0 1,1-1,-1 1,1 0,-1 0,1-1,0 1,-1 0,1 0,0-1,0 1,0 0,1 0,-1-1,0 1,1 0,-1 0,1-1,-1 1,1 0,0-1,0 1,-1-1,1 1,0-1,1 1,-1-1,0 0,0 0,0 1,1-1,160 94,-148-82</inkml:trace>
  <inkml:trace contextRef="#ctx0" brushRef="#br0" timeOffset="5453.825">1557 383,'3'-1,"0"0,-1 0,1 0,-1-1,1 1,-1-1,0 1,0-1,0 0,0 0,0 0,0 0,0 0,0-1,-1 1,1 0,-1-1,0 1,0-1,0 0,0 1,0-1,-1 0,1 0,-1 1,1-1,-1 0,0 0,0 0,0 0,-1 1,1-1,-1 0,0-2,0 0,0-1,0 1,0 0,-1-1,1 1,-1 0,-1 0,1 0,-1 0,0 1,0-1,0 1,0 0,-1 0,0 0,0 0,0 0,0 1,0 0,-1 0,0 0,0 0,1 1,-1 0,-1 0,1 0,0 1,0-1,-1 1,1 0,0 1,-1 0,1-1,-1 2,1-1,-1 1,1 0,0 0,-1 0,1 0,0 1,0 0,0 0,0 1,0 0,1-1,-1 1,1 1,-1-1,1 1,0 0,-2 2,1 5,1 0,0 0,0 1,1-1,1 1,0 0,0-1,1 1,1 0,0 0,1 0,0 0,1 6,0 21,11 92,16 21,6 40,-13-43,12 19,22 86,-33-124,-20-125,0 1,-1 0,0 0,0 0,0 0,-1 0,0 1,0-1,-1 0,1 1,-1-1,-1 0,1 1,-1-1,0 0,-1 0,0 0,0 1,0-2,0 1,-1 0,0 0,0-1,-1 0,1 1,-1-1,-3 3,-1-4,0 0,0 0,0-1,-1 0,1 0,-1-1,0 0,1-1,-1 0,0 0,0-1,0 0,0 0,-5-2,4 1,5 1,0 0,-1 0,1 0,0-1,0 1,-1-1,1 0,0-1,0 1,0-1,0 0,1-1,-1 1,0-1,1 0,0 0,0 0,0 0,0-1,0 0,0 0,1 0,0 0,0 0,0-1,0 1,0-3,5-6</inkml:trace>
  <inkml:trace contextRef="#ctx0" brushRef="#br0" timeOffset="6425.337">1811 1710,'-4'9,"1"0,0 0,0 1,1-1,0 1,0-1,1 1,1 0,-1 0,2-1,-1 1,1 0,1-1,0 1,0-1,1 1,0-1,1 0,-1 0,6 8,-6-15,-1 0,1 0,0 0,0 0,0 0,0-1,0 1,0-1,0 0,0 0,0 0,0-1,1 1,-1-1,0 1,1-1,-1 0,0 0,1-1,-1 1,0-1,0 1,1-1,-1 0,0 0,0-1,0 1,0-1,0 1,0-1,-1 0,1 0,77-77,-75 73,-1 0,0-1,0 1,-1-1,1 0,-2 0,1-1,-1 1,0 0,-1-1,1 0,-1 1,-1-1,0 1,0-1,0 0,-1 1,0-1,-1 0,1 1,-2 0,1-1,-1 1,0 0,-3-5,2 9,-1 0,1 0,-1 0,0 0,1 1,-1 0,0 0,-1 1,1-1,0 1,0 0,-1 0,1 1,0-1,-1 1,-2 1,-16-2</inkml:trace>
  <inkml:trace contextRef="#ctx0" brushRef="#br0" timeOffset="7638.936">1811 101,'6'-6,"0"2,0-1,1 0,0 1,0 1,0-1,0 1,0 0,1 1,-1-1,1 1,-1 1,1 0,0 0,0 0,0 1,-1 0,1 1,0 0,3 0,-10 0,1-1,-1 0,1 1,-1-1,0 1,0-1,1 1,-1 0,0-1,0 1,0 0,0 0,0 0,0 0,0 0,0 0,0 0,0 0,0 0,-1 1,1-1,0 0,-1 1,1-1,-1 0,1 1,-1-1,0 0,0 1,0-1,0 0,0 1,0-1,0 1,0-1,0 1,0-1,-1 0,1 1,-1-1,1 0,-1 0,1 1,-1-1,0 0,0 0,0 0,-45 58,42-55,-55 82,58-83,0-1,0 1,0-1,0 1,0 0,0 0,1-1,-1 1,1 0,0 0,0 0,0-1,0 1,0 0,1 0,-1 0,1-1,0 1,0 0,0-1,0 1,0 0,1-1,-1 0,1 1,-1-1,1 0,0 0,0 0,0 0,0 0,0 0,1 0,1 1,13 5</inkml:trace>
  <inkml:trace contextRef="#ctx0" brushRef="#br0" timeOffset="7921.936">2235 101,'-5'28,"-1"16,0 4,1-2,1-2,2-6,6-8,2-9</inkml:trace>
  <inkml:trace contextRef="#ctx0" brushRef="#br0" timeOffset="8168.633">2375 101,'-9'24,"-4"13,1 4,3 1,2-2,3-8</inkml:trace>
  <inkml:trace contextRef="#ctx0" brushRef="#br0" timeOffset="8618.979">2094 101,'132'-76,"-130"74,1 1,-1 0,1-1,-1 1,1 0,0 0,0 1,0-1,-1 0,1 1,0 0,0 0,0 0,0 0,0 0,0 0,0 1,-1 0,1-1,0 1,0 0,-1 0,1 0,0 1,-1-1,1 1,-1-1,0 1,1 0,-1 0,0 0,0 0,0 0,-1 1,1-1,1 3,-2-4,2 4,0 1,1-1,0 0,0 0,0 0,0 0,1-1,0 0,0 0,0 0,0 0,1-1,-1 0,1 0,0-1,0 1,0-1,0 0,0-1,0 0,1 0,-1 0,0-1,1 0,1 0,0-1,-1-1,0 0,0-1,0 1,0-1,0-1,-1 1,0-1,1 0,-1-1,0 1,-1-1,1 0,-1-1,0 1,-1-1,1 0,1-4,5-4</inkml:trace>
  <inkml:trace contextRef="#ctx0" brushRef="#br0" timeOffset="15591.239">2630 891,'0'17,"11"221,-2-184,-4 0,-1 1,-3-1,-2 3,1-49,-5 17,-8-31,9-11,0 0,1 0,1-1,1 1,0 0,1-1,2-11,-1-9,-1 14,1 1,0-1,2 1,1-1,0 1,2 0,1 1,0-1,2 1,1 1,6-12,50-56,-64 88,-1 1,0-1,1 0,-1 1,1-1,-1 1,1-1,-1 1,1 0,-1 0,1 0,0 0,-1 0,1 0,-1 0,1 0,-1 0,1 1,-1-1,1 1,-1-1,1 1,-1 0,0-1,1 1,-1 0,0 0,0 0,1 0,-1 0,0 0,0 0,0 0,0 1,0-1,-1 0,1 1,0-1,0 0,-1 1,1 0,26 61,-24-38,-5-5</inkml:trace>
  <inkml:trace contextRef="#ctx0" brushRef="#br0" timeOffset="15863.964">3109 694,'-9'19,"-4"11,1 1</inkml:trace>
  <inkml:trace contextRef="#ctx0" brushRef="#br0" timeOffset="16254.787">3335 807,'14'43,"-3"0,-1 1,-3 1,2 32,-10-54,-1-1,0 1,-2-1,0 0,-2 0,0-1,-1 1,-1-2,-2 1,0-1,-1 0,0-1,-2 0,0-1,-1-1,-1 0,-1-1,0 0,-5 1,-3 7</inkml:trace>
  <inkml:trace contextRef="#ctx0" brushRef="#br0" timeOffset="16671.762">2432 948,'-20'40,"2"2,2 0,2 0,1 2,3 0,1 0,-1 31,8-62,1 0,0 0,0 0,2 0,-1 0,2 0,0 0,0-1,1 1,1-1,0 1,0-1,2 0,-1 0,1-1,1 0,0 0,1 0,0-1,1-1,-1 1,2-1,0 0,0-1,0 0,1-1,0 0,11 4,2-3</inkml:trace>
  <inkml:trace contextRef="#ctx0" brushRef="#br0" timeOffset="17157.223">3562 581,'1'-1,"9"-4,0 0,-1 1,2 0,-1 0,0 2,1-1,-1 1,1 0,0 1,0 1,-1-1,1 2,5 0,-14 0,0 0,0 0,0 1,0-1,0 0,-1 1,1 0,0-1,-1 1,1 0,-1 0,0 0,1 0,-1 0,0 0,0 0,-1 0,1 0,0 0,-1 1,1-1,-1 0,0 0,0 1,1-1,-2 0,1 1,0-1,0 0,-1 0,1 1,-1-1,0 0,1 0,-1 0,0 0,-1 0,1 0,0 0,0 0,-2 1,-7 48,14-47,-1 0,0 0,1-1,-1 1,1-1,0 0,0 0,1 0,-1 0,0-1,1 1,0-1,-1-1,1 1,0-1,0 1,0-1,0-1,0 1,0-1,0 0,1 0,-1 0,0-1,0 1,0-1,0-1,1 1,8 0,12 0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31.6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53 367,'-10'34,"-3"15,1 0</inkml:trace>
  <inkml:trace contextRef="#ctx0" brushRef="#br0" timeOffset="806.736">138 959,'-14'12,"1"0,1 1,0 1,1 0,0 1,1 0,0 0,2 1,0 0,0 1,2 0,0 0,-1 9,6-24,1 0,0 0,-1 0,1 0,0 0,0 0,0 0,0 0,1 0,-1 0,1-1,-1 1,1 0,-1 0,1 0,0 0,0 0,0-1,0 1,0 0,0-1,1 1,-1-1,0 1,1-1,-1 0,1 0,0 1,-1-1,1 0,0 0,0-1,0 1,-1 0,1-1,0 1,0-1,0 1,0-1,0 0,1 0,82-20,-56 5,-1 0,-1-2,0-2,-1 0,-1-1,18-21,-22 16,-1-1,-1-1,-2-1,0 0,-2-1,-2-1,7-19,-12 27,0 1,-1-2,-1 1,-2 0,0-1,-1 0,-1 0,-1 0,-2 0,0-1,-1 1,-1 1,-2-1,0 0,-1 1,-8-18,12 35,0 0,0 0,0 0,0 1,-1-1,0 1,0 0,0 0,-1 0,1 0,-1 0,0 1,0-1,0 1,-1 0,1 0,-1 1,1 0,-1-1,0 1,0 1,0-1,0 1,0 0,0 0,-1 0,1 1,0 0,0 0,0 0,-1 1,1 0,0-1,0 2,0-1,0 1,0 0,0 0,-1 1,-4 3,1 1,1 0,-1 0,1 1,1 0,-1 1,1 0,1 0,0 0,0 1,1 0,0 0,0 0,1 0,1 1,0 0,0 0,1 0,0 0,1 1,-1 10,1 0,2 0,0 0,1 0,0 0,2-1,1 1,1-1,7 19,-3-11,1 1,1-2,1 1,2-2,1 0,1-1,1 0,1-2,1 0,2-1,0-1,4 1,-20-19,0 1,1-2,0 1,-1-1,1 0,1 0,-1-1,0 0,1 0,-1-1,1 0,-1 0,1-1,-1 0,1 0,-1-1,1 0,-1 0,1 0,-1-1,1-1,10-4</inkml:trace>
  <inkml:trace contextRef="#ctx0" brushRef="#br0" timeOffset="1241.229">872 677,'-17'28,"1"0,2 1,1 0,1 1,1 0,2 1,1 0,2 1,0 0,2 6,4-32,-1 1,1-1,0 0,1 1,0-1,0 1,0-1,1 0,0 0,0 0,0 0,1 0,0 0,0-1,1 1,-1-1,1 0,0 0,1 0,-1-1,1 1,0-1,0 0,0 0,1-1,-1 0,1 0,0 0,0-1,0 1,0-1,5 0,3 1,0-1,0-1,1 0,-1-1,0-1,1 0,-1-1,0-1,0 0,0-1,-1 0,1-1,-1 0,0-1,0-1,-1 0,0-1,0 0,-1-1,0 0,0-1,-1 0,0-1,-1 0,-1 0,1-1,-2 0,1 0,2-10,0 4,-1 0,0-1,-2 0,0 0,-1 0,-2-1,1 0,-2 0,1-20,-4 26,2-1,-1 0,0 1,-1-1,0 0,-2 1,0-1,0 0,-1 1,-1 0,0 0,-1 0,-1 0,0 1,-6-10,8 20,1-1,-2 1,1 0,0 0,0 0,-1 0,0 1,1 0,-1 0,0 0,0 1,0-1,0 1,0 0,-1 1,1-1,0 1,0 0,-1 0,1 1,0 0,0-1,0 2,-4 0,-115 54,91-32,7-1</inkml:trace>
  <inkml:trace contextRef="#ctx0" brushRef="#br0" timeOffset="1567.389">730 931,'21'-12,"5"-4,1 1,0 1,1 1,0 1,1 2,0 1,11-1,-33 9,-1 1,1 0,-1 0,1 0,-1 1,1 0,-1 1,0-1,0 1,0 1,0-1,0 1,0 0,0 0,-1 0,0 1,1 0,-1 0,-1 1,1-1,2 4,13 9,-12-11,1 0,0-1,0 0,1 0,-1-1,1 0,0-1,0 0,1 0,-1-1,0-1,1 0,-1 0,1-1,-1 0,1-1,-1 0,1-1,-1 0,0-1,0 0,3-1,0-3,-6 1</inkml:trace>
  <inkml:trace contextRef="#ctx0" brushRef="#br0" timeOffset="2190.025">1577 0,'-14'29,"-10"18,-6 7,3-1,1-5,4-6,7-5,5-9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29.2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0 391,'0'497,"26"-627,-20 79,2 1,2 0,3 1,1 0,3 1,13-25,38-35,-67 107,0 0,0 0,0 0,0 0,0 1,0-1,0 0,0 1,0-1,0 1,1-1,-1 1,0-1,0 1,1 0,-1 0,0 0,0 0,1 0,-1 0,0 0,1 0,-1 0,0 0,0 1,1-1,-1 0,0 1,0-1,0 1,0 0,1-1,-1 1,0 0,0 0,0 0,-1-1,1 1,0 0,0 0,0 0,-1 0,1 1,0-1,-1 0,1 0,-1 0,25 62,-24-60,6 26,-2-3</inkml:trace>
  <inkml:trace contextRef="#ctx0" brushRef="#br0" timeOffset="283.371">537 24,'-10'19,"-3"11,1 6,-3-4,2-7</inkml:trace>
  <inkml:trace contextRef="#ctx0" brushRef="#br0" timeOffset="1369.778">819 531,'-10'10,"-1"0,2 1,-1 0,2 1,-1 0,2 0,0 0,0 1,1 0,0 1,1-1,1 1,0 0,1 0,1 0,0 1,1-1,0 9,2-20,-1 0,1 0,0 0,1 0,-1 0,0 0,1 0,-1-1,1 1,0 0,0-1,0 1,0-1,1 0,-1 0,1 0,-1 0,1 0,-1 0,1-1,0 0,0 1,0-1,0 0,0 0,0 0,0-1,1 1,-1-1,0 0,0 0,0 0,0 0,1 0,-1-1,0 1,0-1,0 0,0 0,0 0,0 0,0-1,0 1,0-1,-1 0,1 0,0 0,20-13,-1-1,0 0,-2-1,0-2,-1 0,-1-1,0-1,-2 0,0-1,-2-1,2-5,-7 13,-1-1,-1-1,0 1,-1-1,-1-1,0 1,0-9,4-20,-4 28,-2 0,1-1,-2 1,-1-1,0 1,-1-1,-2-9,1 13,-1 0,0 0,-1 0,-1 1,0-1,-1 1,0 0,-1 0,-1 1,0-1,-1 1,0 1,-1 0,0 0,-10-8,15 17,-1 1,0 0,0 0,0 0,0 1,0 0,0 0,0 0,0 1,-1-1,1 1,0 0,0 1,-1-1,1 1,0 0,0 0,0 1,0 0,0 0,0 0,1 0,-1 1,1-1,-1 1,1 1,0-1,0 0,0 1,1 0,-1 0,1 0,0 0,0 1,0-1,1 1,0-1,0 1,0 0,0 0,1 0,-1 0,1 0,1 1,-1 0,-1 25,1 1,1 0,2 0,1 0,1-1,2 0,1 0,2 0,1-1,1 0,1 0,2-2,1 0,1 0,2-1,0-2,2 1,20 18,84 53,-120-93,-6-3</inkml:trace>
  <inkml:trace contextRef="#ctx0" brushRef="#br0" timeOffset="2164.611">1384 504,'-5'49,"2"0,2 1,2 0,4 6,7-6,4-86,-2-195,-7 189,-2 8,1 1,1-1,2 2,1-1,2 1,11-21,11 13,-33 40,-1-1,1 0,0 1,0-1,0 1,0-1,0 1,0 0,0-1,-1 1,1 0,0 0,0-1,0 1,0 0,0 0,0 0,0 0,0 0,0 1,0-1,0 0,0 0,0 1,0-1,0 0,0 1,0-1,0 1,0-1,-1 1,1 0,0-1,0 1,-1 0,1-1,0 1,-1 0,1 0,-1 0,1 0,-1-1,1 1,-1 0,0 0,1 0,-1 0,0 1,15 129,-10-111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50.9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216 0,'-160'504,"105"-384,65-149,162-344,-127 273,-45 99,0 1,0 0,0-1,1 1,-1 0,0 0,1-1,-1 1,0 0,0 0,1-1,-1 1,0 0,1 0,-1 0,0 0,1 0,-1-1,0 1,1 0,-1 0,1 0,-1 0,0 0,1 0,-1 0,0 0,1 0,-1 0,1 1,-1-1,0 0,1 0,-1 0,0 0,1 0,-1 1,0-1,0 0,1 0,-1 1,0-1,1 0,-1 0,0 1,0-1,0 0,1 1,-1-1,0 0,0 1,0-1,0 0,0 1,0-1,1 0,-1 1,0-1,0 1,0-1,0 0,0 1,0-1,-1 0,1 1,0-1,0 0,0 1,0-1,3 31,-3-30,0 23,1 0,2 1,0-1,1 0,1-1,2 1,0-1,2 0,0-1,1 0,1-1,14 20,-23-38,0 0,1 0,-1 0,1 0,0 0,-1 0,1-1,0 1,1-1,-1 0,0 0,1 0,-1-1,1 1,-1-1,1 0,0 0,0 0,-1 0,1-1,0 1,0-1,0 0,0 0,0 0,0-1,-1 0,1 1,0-1,0-1,-1 1,1 0,-1-1,1 0,-1 0,0 0,1 0,8-9,0 0,0 0,-1-1,-1 0,0-1,0-1,-2 1,0-1,0-1,-1 0,-1 0,0 0,-1-2,9-17,-12 29,9-18,-1-1,-2 1,0-1,-2-1,-1 1,0-2,-6 3,-3 5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52.5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0,'-10'10,"-3"7,6 2,3-8,8-6,3-3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52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1,'0'5,"0"6,-5 2,-2-2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51.2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26 452,'-5'12,"0"0,1 0,1 1,0-1,1 1,0 0,1 0,1 0,0 0,0 0,1-1,1 1,0 0,1 0,0-1,1 0,0 1,3 3,-5-13,-1 0,1 0,0-1,0 1,0 0,0-1,1 0,-1 1,1-1,-1 0,1 0,0 0,0-1,0 1,0-1,0 1,0-1,0 0,0 0,0 0,1-1,-1 1,0-1,1 0,-1 0,0 0,1 0,-1-1,0 1,1-1,-1 0,0 0,0 0,0 0,0 0,0-1,1 0,3-2,-1 0,1 0,-1-1,0 0,-1 0,1 0,-1-1,0 0,-1 0,1 0,-1-1,0 1,-1-1,1 0,-1 0,-1-1,1 3,-2-1,1 1,-1-1,1 0,-2 1,1-1,-1 0,1 1,-2-1,1 0,-1 0,1 1,-1-1,-1 0,1 1,-1-1,0 1,-1 0,1 0,-1-1,0 2,0-1,-1 0,1 1,-1-1,0 1,0 0,0 0,-1 1,0-1,1 1,-1 0,0 0,0 1,-1-1,-3 0,-13-2</inkml:trace>
  <inkml:trace contextRef="#ctx0" brushRef="#br0" timeOffset="367.887">420 1,'55'161,"-25"-23,-29 203,-1-329</inkml:trace>
  <inkml:trace contextRef="#ctx0" brushRef="#br0" timeOffset="615.488">307 395,'39'0,"31"0,9 0,-4 0,-10 0,-12 0,-9 0,-13 0</inkml:trace>
  <inkml:trace contextRef="#ctx0" brushRef="#br0" timeOffset="949.998">900 452,'21'-3,"-12"3,1 0,0-1,0 0,0 0,-1-1,1-1,-1 1,1-1,-1-1,0 0,0 0,0-1,-1 0,0-1,0 1,0-2,-1 1,1-1,-2 0,1 0,-1-1,0 0,1-2,-7 8,1 1,0-1,-1 1,1-1,-1 1,0-1,0 0,1 1,-1-1,0 0,0 1,-1-1,1 0,0 1,0-1,-1 1,1-1,-1 0,1 1,-1-1,0 1,0-1,0 1,0 0,0-1,0 1,0 0,0 0,0 0,0 0,-1 0,1 0,0 0,-1 0,1 0,-1 0,1 1,-1-1,1 1,-1-1,0 1,0-1,-72 3,62 2,0 1,0 0,0 1,1 1,0-1,0 2,0-1,1 2,0-1,1 1,0 1,0 0,1 0,1 0,-1 1,2 1,-1-1,2 1,-1 0,2 0,0 0,0 1,1 0,0-1,1 1,1 0,0 0,1 0,1 5,2-10,0-1,1-1,0 1,0 0,1-1,0 0,0 0,1 0,-1-1,1 0,0 0,1 0,-1-1,1 0,0 0,0 0,0-1,0 0,1-1,-1 0,1 0,0 0,-1-1,1 0,0-1,0 1,0-2,-1 1,1-1,3-1,11 0,0-2,0-1,-1-1,0 0,0-2,0 0,17-11,-20 9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56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483 0,'-49'78,"3"1,4 2,-1 12,-65 124,93-190,-10 20,-2-1,-2-2,-2 0,-2-2,-2-1,37-58,300-456,-170 246,-131 225,1 0,-1 0,1 0,0 1,0-1,0 1,0-1,0 1,0 0,0 0,0 0,1 0,-1 0,0 0,1 1,-1-1,1 1,-1-1,1 1,-1 0,0 0,1 0,-1 0,1 1,-1-1,1 1,-1-1,0 1,1 0,-1 0,0 0,0 0,0 0,0 1,0-1,2 2,67 64,-64-53,0 1,-1 0,0 0,-2 1,0-1,0 1,-2 0,0 0,0 0,-2 0,0 1,-1-1,-1 0,-1 6,0 39,13 40,-9-100,-1-1,1 0,-1 1,0-1,1 1,-1-1,0 1,0-1,1 1,-1-1,0 1,0-1,1 1,-1-1,0 1,0-1,0 1,0-1,0 1,0-1,0 1,0-1,0 1,0-1,0 1,0 0,-1-1,1 1,0-1,0 1,0-1,-1 1,1-1,0 0,-1 1,1-1,0 1,-1-1,1 1,0-1,-1 0,1 1,-1-1,1 0,-1 0,1 1,-1-1,1 0,-1 0,1 0,-1 0,1 1,-1-1,1 0,-1 0,0 0,1 0,-29-19,19 11,-157-78,88 51,-34-18,111 48,6 1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57.0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30,'24'0,"23"-5,7-1,0 0,-4 1,-7 1,-5 2,-4 1,-4 0,-2 1,-5 5,-7 2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57.2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40,'43'-5,"24"-2,5 1,-4 1,-10-3,-14-1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9:36.4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129 131,'-12'8,"2"1,-1 1,1 0,1 0,0 1,0 0,1 0,1 1,0 0,0 1,1-1,1 1,0 1,1-1,-3 14,6-23,0 0,1 0,0 0,-1 0,1 0,1 0,-1 0,1 1,-1-1,1 0,0-1,0 1,1 0,-1 0,1 0,0-1,0 1,0-1,0 0,1 1,0-1,-1 0,1 0,0-1,0 1,1-1,-1 1,0-1,1 0,-1 0,1 0,0-1,0 1,0-1,0 0,0 0,0-1,0 1,0-1,2 0,2 1,0 0,0-1,-1 0,1 0,0-1,0 0,0 0,-1-1,1 0,0 0,-1-1,0 0,0 0,0-1,0 0,0 0,-1-1,0 0,0 0,0 0,0-1,-1 0,0 0,0 0,-1 0,1-1,-2 0,1 0,-1 0,0 0,0-1,-1 1,0-1,0 0,-1 1,0-1,0-2,1 0,0 0,-1-1,0 0,-1 1,0-1,-1 0,0 1,-1-1,0 1,0-1,-1 1,0 0,-1 0,0 0,-1 1,0-1,-1 1,0 0,0 1,0 0,-1-1,-1 2,-3-4,8 8,-1-1,1 1,-1 0,1 0,-1 0,0 1,0 0,-1-1,1 1,0 1,-1-1,1 1,-1-1,1 1,-1 0,0 1,1-1,-1 1,0 0,1 0,-1 1,0-1,0 1,1 0,-1 0,1 1,-1-1,1 1,0 0,-1 0,1 1,0-1,1 1,-1 0,0 0,0 1,-5 15,7 0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59.7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25,'10'-4,"1"0,-1 0,1 1,0 0,0 1,1 0,-1 1,0 0,0 1,1 0,-1 1,0 0,1 0,-1 2,0-1,2 2,-11-3,0 1,0-1,0 1,-1-1,1 1,0 0,0 0,-1 0,1 0,-1 0,0 0,0 0,0 0,0 0,0 1,0-1,0 0,-1 1,1-1,-1 1,0-1,1 1,-1-1,0 0,-1 1,1-1,0 1,-1-1,1 1,-1-1,0 0,0 1,0-1,0 0,0 0,-1 1,-54 76,53-78,1 1,-1 0,1 0,-1 1,1-1,0 0,0 1,0-1,1 1,-1 0,0 0,1-1,0 1,0 0,0 0,0 0,0 0,0 1,1-1,0 0,0 0,-1 0,2 0,-1 1,0-1,1 0,-1 0,1 0,0 0,0 0,0 0,0 0,1 0,-1-1,1 1,0 0,0-1,0 1,0-1,0 0,0 1,1-1,-1 0,1 0,0-1,-1 1,1-1,0 1,2 0,3 0,0 0,1-1,-1 0,1 0,-1-1,1 0,-1-1,1 0,-1 0,1 0,-1-1,0-1,0 1,0-1,13-3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57.5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199 337,'0'24,"0"13,0 5,0 0,0-2,0-4,-5-2,-2-3,1-1,1-2,2-5</inkml:trace>
  <inkml:trace contextRef="#ctx0" brushRef="#br0" timeOffset="266.161">480 225,'0'39,"0"21,-4 6,-2-3,0-8,1-9,1-6,2-7,1-3,1-2,-5-6,-2-2,1-4</inkml:trace>
  <inkml:trace contextRef="#ctx0" brushRef="#br0" timeOffset="712.828">0 423,'71'-46,"1"3,2 3,25-6,-96 44,0-1,1 1,0 1,-1-1,1 1,0-1,0 1,0 0,0 0,0 1,0-1,0 1,0 0,0 0,0 0,0 1,0 0,0-1,0 1,0 0,-1 1,1-1,3 3,10 8,-1 0,0 0,0-1,1-1,0-1,1 0,0-1,7 1,-15-4,1-1,0 0,0-1,0 0,0-1,0 0,1 0,-1-2,1 1,-1-2,0 1,1-1,-1-1,0 0,1-1,-1 0,0-1,-1 0,1 0,-1-1,0-1,3-2,0-5</inkml:trace>
  <inkml:trace contextRef="#ctx0" brushRef="#br0" timeOffset="1035.032">1130 140,'0'24,"5"22,1 9,0-1,-1-5,-2-5,-1-6,0-5,-2-2,0-3,0 0,0-1,-1 0,1 0,-5-4,-1-7</inkml:trace>
  <inkml:trace contextRef="#ctx0" brushRef="#br0" timeOffset="1531.266">1045 56,'51'-15,"1"2,1 3,0 2,38-1,-76 9,-1 0,0 0,1 2,-1 0,0 0,0 2,0-1,-1 2,12 5,-22-9,-1 0,0 1,0 0,0 0,0-1,0 1,0 0,0 0,-1 1,1-1,-1 0,1 1,-1-1,0 0,0 1,0 0,0-1,0 1,-1-1,1 1,-1 0,0 0,0-1,0 1,0 0,0-1,-1 1,1 0,-1-1,1 1,-1 0,-1 2,-45 79,43-78,-23 28,-1 0,-2-2,-1-2,-1-1,-2-1,-1-2,-8 4,41-30,-1 1,1 0,-1 0,1 0,0 0,0 0,-1 1,1-1,0 1,0-1,0 1,0 0,1 0,-1 0,0 0,1 0,-1 0,1 0,0 1,0-1,0 0,0 1,0-1,0 1,1-1,-1 1,1-1,0 1,-1-1,1 1,0 0,1-1,-1 1,0-1,1 1,0-1,-1 1,1-1,0 1,0-1,0 0,1 1,-1-1,0 0,1 0,0 0,0 1,117 33,-73-28,121 60,-138-66,-21-9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9:15.0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1411 508,'-1'2,"0"0,-1 0,1-1,-1 1,1 0,-1-1,0 1,0-1,0 1,0-1,0 0,0 0,0 0,0 0,0 0,0 0,-1-1,1 1,0-1,0 0,-1 1,1-1,0 0,-1 0,-1-1,1 2,-366 2,172-3,55 27,-111-27,185-6,56 6</inkml:trace>
  <inkml:trace contextRef="#ctx0" brushRef="#br0" timeOffset="6354.885">2850 2653,'-66'1,"-152"-13,149 2,0 3,-1 3,1 3,-16 4,-32-1,-560-2,500 34,98-13,-60 9,67-30,-71 10,-65 9,-18 8,191-37,29 3</inkml:trace>
  <inkml:trace contextRef="#ctx0" brushRef="#br0" timeOffset="7920.365">847 197,'28'344,"1"-131,-18-2,7 228,6-214,8 156,-3 7,-2-159,-28 109,-44-113,45-224,-1 0,1 0,0 0,-1 0,1 0,0 0,-1 0,1 0,0 0,0 0,0 0,0 1,0-1,0 0,0 0,0 0,1 0,-1 0,0 0,1 0,-1 0,1 0,-1 0,1 0,-1 0,1 0,-1 0,1-1,0 1,0 0,0 0,-1-1,1 1,0 0,0-1,1 1,8-6</inkml:trace>
  <inkml:trace contextRef="#ctx0" brushRef="#br0" timeOffset="8320.349">1214 2229,'-145'227,"-4"-11,129-187,-7 9,2 0,1 2,2 1,2 0,2 1,-11 39,14-36,9-27</inkml:trace>
  <inkml:trace contextRef="#ctx0" brushRef="#br0" timeOffset="9136.951">1214 0,'-8'2,"0"0,0 1,0 0,0 1,1-1,-1 1,1 1,0-1,0 1,1 1,-1-1,1 1,1 0,-1 1,1-1,0 1,0 0,1 0,0 1,0-1,1 1,0 0,-1 2,-17 28,-116 170,-33 18,144-195,2 1,2 1,1 1,1 1,-1 6,14-21,1-2</inkml:trace>
  <inkml:trace contextRef="#ctx0" brushRef="#br0" timeOffset="14159.296">57 1298,'10'14,"0"0,0 0,-1 1,-1 0,-1 0,0 1,-1 0,0 0,-2 1,0 0,0 0,-1 7,6 21,-4-24,-1 0,0 0,-2 1,-1 0,-1-1,0 1,-2-1,-1 1,-3 12,-13 123,19-157,0 0,0 0,0-1,0 1,0 0,0 0,0-1,0 1,0 0,0-1,0 1,0 0,0 0,1-1,-1 1,0 0,0 0,0 0,0-1,1 1,-1 0,0 0,0 0,0 0,1-1,-1 1,0 0,0 0,1 0,-1 0,0 0,0 0,1 0,-1 0,0-1,1 1,-1 0,0 0,0 0,1 0,-1 0,0 1,0-1,1 0,-1 0,0 0,0 0,1 0,-1 0,0 0,0 0,1 1,-1-1,0 0,0 0,0 0,1 1,-1-1,0 0,0 0,0 0,0 1,7-13</inkml:trace>
  <inkml:trace contextRef="#ctx0" brushRef="#br0" timeOffset="15143.447">0 1270,'10'-7,"1"0,0 0,0 1,1 0,-1 1,1 0,1 1,-1 0,0 1,1 0,0 1,-1 1,1 0,0 1,0 0,0 1,8 1,-14 0,-1-1,0 1,0 0,1 1,-2 0,1 0,0 0,-1 0,1 1,-1 0,0 0,0 1,0-1,-1 1,0 0,0 0,0 0,0 1,-1 0,0-1,0 1,-1 0,1 0,-1 1,-1-1,1 0,-1 1,0-1,-1 1,1-1,-1 1,-1-1,1 1,-1-1,0 1,0-1,-1 0,0 1,0-1,-1 0,1 0,-1 0,-1-1,1 1,-1-1,0 0,0 0,-1 1,-98 72,25-25,77-52,0-1,0 1,0 0,0-1,0 1,0 0,1 0,-1 0,0 0,0 0,1 0,-1 0,1 0,-1 0,1 0,-1 0,1 0,0 0,-1 1,1-1,0 0,0 0,0 0,0 0,0 1,0-1,0 0,1 0,-1 0,0 0,0 0,1 1,-1-1,1 0,-1 0,1 0,0 0,-1 0,1 0,0 0,0-1,-1 1,1 0,0 0,0-1,0 1,0 0,0-1,0 1,0-1,1 1,59 25,-57-25,18 5,0 0,0 2,-1 1,0 0,-1 2,0 0,-1 1,0 1,-1 1,0 1,-1 0,11 14,-18-15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0:11.9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1 389,'10'7,"0"-1,0 0,0 0,1-2,0 1,0-1,1 0,-1-1,1-1,-1 0,1 0,0-1,0-1,0 0,0 0,-1-2,1 1,0-1,-1-1,1 0,-1-1,0 0,0 0,8-6,6-3,136-93,72-134,-231 236,0 0,1 1,0 0,0-1,0 1,0 0,0 1,1-1,-1 1,1-1,-1 1,1 0,0 0,0 1,0-1,0 1,1 0,-1 0,0 0,0 0,1 1,-1 0,0 0,1 0,-1 0,0 1,0 0,1 0,-1 0,0 0,0 1,0-1,0 1,0 0,-1 0,1 1,2 1,3 13,0 1,-2 0,0 0,-1 1,-1 0,-1 0,0 0,-2 0,0 1,-1-1,-1 1,-1-1,-2 11,3-20,0-1,0-1,-1 1,0-1,0 1,-1-1,0 0,-1 1,0-1,0-1,-1 1,0 0,0-1,0 0,-1 0,0 0,-1 0,1-1,-1 0,-1 0,1 0,-1-1,0 0,0-1,0 1,-6 1,3 0,-1-1,1 0,-1 0,0-1,0 0,0-1,-1-1,1 0,-1 0,0-1,1-1,-1 0,0 0,0-1,1-1,-1 0,1 0,-1-1,1-1,0 1,-4-4,-8-27,22 15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0:12.2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190 0,'-25'31,"0"1,2 1,1 1,2 0,2 2,1 1,-10 29,25-62,0 1,0-1,1 0,-1 1,1-1,0 1,0-1,1 1,-1 0,1-1,0 1,0-1,1 1,-1 0,1-1,0 1,0-1,1 1,-1-1,1 0,0 1,0-1,0 0,1 0,0-1,-1 1,1 0,0-1,1 0,-1 1,1-1,-1-1,1 1,0 0,0-1,10 1,-1 0,1-1,0 0,0-1,0-1,0 0,-1 0,1-2,0 0,0-1,-1 0,1 0,-1-2,0 0,0 0,-1-1,0-1,0 0,0-1,-1 0,0 0,0-2,-1 1,0-1,-1 0,0-1,-1 0,0-1,-1 0,3-5,-7 10,0 0,0-1,-1 1,0-1,0 1,0-1,-1 1,-1-1,1 0,-1 0,0 0,-1 1,0-1,0 0,-1 1,0-1,0 1,-1-1,1 1,-2 0,1 0,-1 0,0 1,0-1,-1 1,0 0,0 0,-1 1,1-1,-1 1,0 1,-1-1,1 1,-1 0,0 0,0 1,0 0,0 0,-1 1,-4-2,-15 0,2 3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0:24.7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1,'283'0,"-114"28,-164-28,22 3,0-2,0-1,1-1,-1-1,0-1,20-6,-40 7,-3 0,-1 1,1 0,0 0,-1 0,1 0,0 0,-1 1,1 0,0-1,0 1,-1 1,1-1,0 0,0 1,-1 0,1 0,1 1,-1 2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0:25.7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17,'5'0,"6"0,7 0,4 0,3 0,3 0,1 0,-4 5,-2-3,0-2,1-2,1 1,2 0,-5-5,-1-1,-3 0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0:26.2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17,'15'0,"9"0,5 0,3 0,1 0,-1 0,-1 0,-1 0,0-4,-1-3,-1 1,0 6,-4 3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0:18.2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4,'0'3,"0"63,-2-1,-3 0,-6 18,-1 161,13-232</inkml:trace>
  <inkml:trace contextRef="#ctx0" brushRef="#br0" timeOffset="400.868">0 32,'72'0,"83"0,132-17,-225 9,1 4,-1 2,57 5,-120-2,0-1,0 1,0 0,0-1,1 1,-1 0,0-1,1 1,-1 0,0 0,1 0,-1 0,1-1,-1 1,1 0,0 0,-1 0,1 0,0 0,0 0,-1 0,1 0,0 0,0 0,0 0,0 0,0 0,1 1,-1-1,0 0,0-1,1 1,-1 0,1 0,-1 0,1 0,-1 0,1 0,-1 0,1-1,0 1,-1 0,1 0,0-1,0 1,0 0,-1-1,1 1,0-1,0 1,0-1,0 0,0 1,0-1,0 0,0 0,0 0,0 1,0-1,0 0,0 0,0 0,0-1,0 1,0 0,0 0,0-1,0 1,0 0,0-1,-16 9</inkml:trace>
  <inkml:trace contextRef="#ctx0" brushRef="#br0" timeOffset="5451.64">28 596,'39'-17,"119"-6,-92 6,-41 10,1 1,0 0,0 2,0 1,1 2,6 0,32 14,35-2,8-22,-75 19,-25-4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0:31.7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478 593,'23'-85,"-15"59,1-1,2 2,0-1,2 2,1-1,0 2,2 0,1 1,1 0,14-13,-25 27,1-1,0 1,1 1,0-1,0 2,0-1,1 1,0 1,0 0,0 0,1 1,9-3,-17 8,1 0,-1 0,0 0,1 0,-1 1,0 0,0 0,0-1,0 2,0-1,-1 0,1 0,-1 1,1 0,-1-1,0 1,0 0,0 0,-1 0,1 0,-1 1,1-1,-1 0,0 1,0-1,-1 0,1 1,-1-1,1 1,-1-1,0 1,-1 3,4 8,4 33,-7-39,1-1,-1 1,2-1,-1 0,1 0,0 0,1 0,0 0,0 0,1-1,0 1,1 0,-2-8,-1 0,1 0,0-1,0 1,0-1,0 1,-1-1,1 0,0 0,-1 0,1 0,0 0,-1-1,0 1,1-1,-1 0,0 0,0 0,0 0,0 0,0 0,0 0,0-1,-1 1,0-1,1 1,-1-1,0 1,0-1,0 0,0 0,17-29,-11 17,1 1,0-1,1 1,1 1,0 0,1 0,0 1,1 1,1-1,-1 2,9-5,-19 13,0 1,0-1,1 1,-1 0,0 0,1 0,-1 0,0 0,1 1,-1-1,1 1,-1 0,1-1,0 1,-1 0,1 1,-1-1,1 0,-1 1,1-1,-1 1,1 0,-1 0,0 0,1 0,-1 0,0 0,0 1,0-1,0 1,0 0,0-1,0 1,-1 0,1 0,0 0,-1 0,0 0,1 1,-1-1,0 0,0 1,0-1,-1 0,1 1,0 0,5 147,-9-102,3-24</inkml:trace>
  <inkml:trace contextRef="#ctx0" brushRef="#br0" timeOffset="770.593">450 677,'562'0,"-331"-27,-69 5,-144 36,-18-3</inkml:trace>
  <inkml:trace contextRef="#ctx0" brushRef="#br0" timeOffset="1301.204">534 904,'0'4,"0"7,0 7,0 4,0 3,0 3,0 1,0 1,0-1,0 1,-5-6,-1-2,0 1,1 0,-3-3,4-5,3-6</inkml:trace>
  <inkml:trace contextRef="#ctx0" brushRef="#br0" timeOffset="1585.431">733 931,'0'10,"0"8,0 5,0 4,0 2,0 1,0 1,0-1,0-1,0 0,0 0,0-6</inkml:trace>
  <inkml:trace contextRef="#ctx0" brushRef="#br0" timeOffset="2118.38">309 988,'72'-59,"84"-52,-151 109,0 1,0 1,0-1,-1 1,1-1,0 2,0-1,0 0,0 1,0 0,0 0,-1 0,1 1,0 0,-1 0,1 0,-1 0,0 1,0-1,0 1,0 0,0 0,0 1,-1-1,0 1,0 0,0 0,0 0,0 0,-1 0,1 2,37 35,-33-36,0 0,1 0,-1-1,1 0,-1-1,1 0,0 0,1 0,-1-1,0-1,1 1,-1-1,1 0,-1-1,1 0,-1-1,1 0,3-1,7-4</inkml:trace>
  <inkml:trace contextRef="#ctx0" brushRef="#br0" timeOffset="2449.514">1240 819,'0'24,"0"13,0 4,-5-4,-1-4,0-2,1-3,1 0,2 0,1-1,0 0,1 1,0 0,-4-5,-2-1,0-5</inkml:trace>
  <inkml:trace contextRef="#ctx0" brushRef="#br0" timeOffset="2999.378">1127 847,'310'-50,"-306"49,0-1,-1 1,1 1,0-1,-1 1,1-1,0 1,0 0,-1 0,1 1,0-1,0 1,-1 0,1 0,0 0,-1 0,1 1,-1-1,0 1,1 0,-1 0,0 0,0 0,0 1,-1-1,1 1,0 0,-1 0,0 0,0 0,0 0,0 0,0 1,0-1,-1 1,0-1,0 1,0-1,0 1,0 0,-1 1,-4 5,-1 0,0 0,-1 0,0-1,0 0,-1 0,0-1,-1 0,0 0,0-1,-1 0,0 0,0-1,0 0,-1 0,0-1,-9 3,-99 48,117-53,0 0,0-1,1 1,-1 0,0 0,1 0,0 0,0-1,0 1,0 0,0 0,1 0,-1 0,1-1,0 1,0 0,0 0,0-1,0 1,1-1,-1 1,1-1,-1 1,1-1,0 0,0 0,0 0,0 0,0 0,1 0,0-1,6 11,0-1,1-1,0 0,0-1,1 0,0-1,1 0,0-1,0 0,0-1,1 0,6 1,3 0</inkml:trace>
  <inkml:trace contextRef="#ctx0" brushRef="#br0" timeOffset="3570.497">1748 706,'12'-7,"0"-1,1 2,-1 0,1 0,1 2,-1-1,1 2,-1 0,1 0,0 1,6 1,-19 0,1 0,-1 1,1 0,0-1,-1 1,1 0,-1 0,1 0,0 0,-1 0,1 0,0 1,-1-1,1 0,-1 1,1 0,-1-1,1 1,-1 0,1-1,-1 1,0 0,1 0,-1 0,0 0,0 1,1-1,-1 0,0 0,0 1,-1-1,1 0,0 1,0-1,-1 1,1-1,-1 1,1 0,-1-1,0 1,1-1,-1 1,0 0,0-1,0 1,0 0,-1-1,1 1,0-1,-1 1,1 0,-1-1,1 1,-1-1,0 1,0 0,-65 54,-9 13,74-67,0-1,0 1,0-1,0 1,1 0,-1-1,0 1,1 0,-1-1,1 1,0 0,-1 0,1 0,0-1,0 1,0 0,0 0,0 0,1-1,-1 1,1 0,-1 0,1-1,-1 1,1 0,0-1,0 1,0 0,0-1,0 0,0 1,0-1,1 0,-1 1,0-1,1 0,-1 0,1 0,-1 0,1 0,0 0,-1-1,1 1,0-1,0 1,-1-1,2 1,90 1,-70-8,-3-1</inkml:trace>
  <inkml:trace contextRef="#ctx0" brushRef="#br0" timeOffset="4069.331">2058 29,'12'3,"0"0,-1 1,0 1,0 0,0 0,-1 1,0 0,0 1,0 0,-1 1,0 0,0 0,-1 1,0 0,-1 0,0 1,0 0,2 5,9 15,-2 0,0 2,-2 0,-2 0,-1 2,-1-1,-2 1,1 13,0 7,-3 1,-2 0,-2 0,-2 0,-5 16,4-43,-1 0,-1 1,-1-1,-2 0,-1 0,-1-1,-1 0,-2-1,0 0,-2 0,-1-1,-1-1,-1 0,-6 5,-6-1,0-1,-2-2,-1-1,-1-2,-1-1,-1-1,-34 14,40-23,4-3</inkml:trace>
  <inkml:trace contextRef="#ctx0" brushRef="#br0" timeOffset="4738.922">224 0,'-11'6,"1"0,0 1,0 0,1 0,0 1,0 1,0-1,1 1,1 1,0 0,0 0,1 0,0 0,1 1,0 0,0 0,1 1,0 4,-13 44,3 2,2-1,4 2,1 12,-4 20,4-26,2 0,4 1,2-1,4 0,2 0,4 0,3-1,8 21,-12-59,1-1,1 0,2-1,1 0,1-1,1-1,1 0,1-1,2-2,15 15,-28-31,0 0,1-1,-1 0,2 0,-1-1,1 0,-1-1,1 1,1-2,-1 0,0 0,1-1,0 0,0-1,11 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9:36.7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8 172,'-4'37,"1"0,3 1,1-1,1 0,2 1,2-1,8 25,17 9,-30-69,0 0,0 0,1 0,-1 0,0 0,1 0,0 0,-1-1,1 1,0 0,0-1,0 0,0 1,0-1,0 0,0 0,0 0,0 0,1-1,-1 1,0 0,1-1,-1 0,0 1,1-1,-1 0,1 0,-1-1,1 1,2-3,0-1,-1 0,0 1,0-2,0 1,0 0,-1-1,0 1,0-1,0 0,0 0,-1 0,0-1,0 1,0 0,-1-1,0 0,1-2,3-9,73-188,-44 119,-25 72</inkml:trace>
  <inkml:trace contextRef="#ctx0" brushRef="#br0" timeOffset="652.765">544 341,'3'-1,"21"-9,0-2,-1 0,0-2,-1-1,0 0,-2-2,1 0,-2-1,5-8,-23 26,1-1,-1 0,0-1,0 1,1 0,-1 0,0-1,0 1,0 0,0-1,0 1,-1-1,1 1,0-1,-1 1,1-1,-1 0,0 1,1-1,-1 0,0 1,0-1,0 0,0 1,0-1,0 0,-1 1,1-1,-1 0,1 1,-1-1,1 1,-1-1,0 0,0 1,0 0,0-1,0 1,0 0,0-1,0 1,0 0,-1 0,1 0,0 0,-1 0,1 0,-1 1,1-1,-1 0,0 1,1-1,-1 1,1-1,-2 1,-9 2,1 0,0 0,0 1,0 1,0 0,1 1,-1-1,1 2,0 0,1 0,-1 1,1 0,1 0,-1 1,1 0,0 1,1 0,0 0,1 0,0 1,0 0,1 1,0-1,0 2,1-5,0-1,1 0,0 1,0 0,0 0,1 0,0 0,0 0,0 0,1 1,1-1,-1 1,1-1,0 0,1 1,0-1,0 0,0 1,1-1,0 0,1 0,-1 0,1 0,1-1,-1 1,1-1,0 0,1 0,-1 0,1 0,0-1,1 0,-1 0,1-1,0 1,0-1,5 2,3-2,0 0,0-1,1-1,-1 0,1-1,-1-1,1 0,-1-1,1 0,-1-1,1-1,-1 0,0-1,0-1,-1 0,1-1,8-5,13-8,-1-2,-1-1,-1-2,-1-1,24-26,-40 40,-1-1,-1 0,1-1,-2-1,0 0,-1 0,0-1,-1 0,-1-1,0 0,-1-1,-1 0,-1 0,0 0,-1-1,-1 0,0-8,-3 24,-1 0,0-1,0 1,0 0,-1-1,1 1,-1 0,1-1,-1 1,0 0,1 0,-1-1,0 1,-1 0,1 0,0 0,0 0,-1 1,0-1,1 0,-1 1,0-1,1 1,-1-1,0 1,0 0,0 0,-1 0,1 0,0 0,0 0,0 0,-1 1,1-1,0 1,-1 0,1 0,0 0,-1 0,1 0,-2 0,-3 1,-1 0,1 0,0 1,-1 0,1 0,0 1,0 0,0 0,1 0,-1 1,1 0,-5 4,-44 65,53-71,1 0,0 1,0-1,0 0,1 1,-1-1,0 0,1 1,0-1,-1 1,1-1,0 1,0-1,0 1,1-1,-1 0,1 1,-1-1,1 1,0-1,0 0,0 0,0 1,0-1,0 0,1 0,-1 0,1 0,-1 0,1-1,0 1,0 0,0-1,0 1,2 0,86 31,-82-31,1-1,-1 1,0 1,1-1,-1 1,-1 1,1 0,0 0,-1 0,0 1,0 0,0 0,0 1,-1 0,0 0,0 0,-1 1,5 6,-7-4,1 1,-1-1,0 0,-1 1,0-1,-1 1,0-1,-1 1,1 0,-2 0,0 2,7 71,-5-79,0-1,1 0,-1 0,0 0,1 0,0 0,-1-1,1 1,0 0,1-1,-1 1,0-1,1 0,-1 0,1 0,0 0,-1 0,1-1,0 1,0-1,1 0,16 6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0:38.8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359 102,'-62'-48,"59"44,0 1,0 0,-1-1,1 1,-1 1,0-1,0 0,0 1,0 0,-1 0,1 0,0 1,-1-1,1 1,-1 0,0 0,1 1,-1 0,0-1,0 1,1 1,-1-1,0 1,1 0,-1 0,1 0,-1 0,1 1,-1 0,1 0,0 0,0 1,0-1,0 1,0 0,1 0,-1 0,1 0,0 1,0 0,0-1,0 1,1 0,0 0,0 1,0-1,0 0,0 1,1-1,0 1,-1 0,3 12,0 0,2 0,-1 0,2-1,0 0,1 0,1 0,1 1,9 30,18 71,-5 76,-30 3,29-54,-28 195,1-333,-1 0,0 1,0-1,0 1,0-1,-1 0,0 1,-1-1,1 0,-1 0,0 0,0 0,0 0,-1 0,0 0,1-1,-2 1,1-1,-1 0,1 0,-1 0,0-1,0 1,-1-1,1 0,-1 0,0-1,1 1,-1-1,0 0,-1 0,1-1,0 1,0-1,-5 0,4 0,0-1,0 0,0 0,0 0,0-1,0 0,0 0,0 0,0-1,0 0,0 0,1 0,-1-1,1 0,0 0,0 0,0-1,0 0,1 0,-1 0,-3-5,-3-5</inkml:trace>
  <inkml:trace contextRef="#ctx0" brushRef="#br0" timeOffset="964.294">584 1287,'-7'13,"0"0,0 1,1-1,1 1,0 1,1-1,1 1,0-1,1 1,0 0,2 0,-1 0,2 0,0 0,3 13,-4-25,1-1,0 0,0 0,0 0,0 0,0 0,0 0,1 0,-1 0,1 0,-1 0,1-1,0 1,-1-1,1 1,0-1,0 0,0 0,0 0,0 0,1 0,-1 0,0 0,0-1,0 1,1-1,-1 0,0 1,1-1,-1 0,0-1,1 1,-1 0,0 0,0-1,1 0,-1 1,0-1,0 0,1 0,76-55,-76 53,0-1,1 0,-2 0,1-1,0 1,-1-1,0 1,0-1,0 0,-1 0,1 0,-1 0,0 0,-1 0,1 0,-1 0,0 0,0 0,-1 0,0 0,1 0,-2 0,1 0,0 0,-1 0,0 1,0-1,-1 1,1-1,-1 1,0 0,0 0,0 0,-1 0,1 1,-1-1,0 1,0 0,0 0,-1 0,1 1,-1-1,1 1,-1 0,-4-1,-13-2</inkml:trace>
  <inkml:trace contextRef="#ctx0" brushRef="#br0" timeOffset="1667.389">838 102,'-4'0,"-3"9,1 9,2 5,-5 4,1 3,1 0,2 0,1-1,2 1,1-1,1-1,0 1,1-1,-1 1,5-1,2 0,-1-5</inkml:trace>
  <inkml:trace contextRef="#ctx0" brushRef="#br0" timeOffset="2134.157">698 73,'35'-15,"1"2,1 2,0 1,0 2,1 1,17 1,-53 5,0 1,0-1,0 1,0 0,0-1,0 1,0 0,0 0,0 0,0 1,0-1,0 0,0 1,0-1,0 1,0 0,0 0,0-1,0 1,-1 0,1 1,0-1,-1 0,1 0,-1 1,1-1,-1 1,0-1,0 1,0 0,0-1,0 1,0 0,0 0,0 0,0 0,-1 0,1 0,-1 0,0 0,0 0,1 0,-1 0,0 0,-1 0,1 0,0 0,0 0,-1 0,0 0,1 0,-1 1,-8 10,0 0,0-1,-1 0,-1-1,0 0,-1 0,0-1,0-1,-1 0,0-1,-4 2,-26 19,41-28,0 0,0 0,0 0,1 0,-1 0,0 0,1 0,-1 0,1 1,0-1,-1 1,1-1,0 1,0 0,0-1,0 1,0 0,0 0,0 0,1-1,-1 1,1 0,-1 0,1 0,0 0,-1 0,1 0,0 0,1 0,-1 0,0 0,0 0,1 0,0 0,-1 0,1 0,0 0,0-1,-1 1,2 0,-1-1,0 1,0 0,0-1,1 1,-1-1,1 0,-1 1,1-1,178 102,-161-91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0:42.0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292 407,'0'-10,"-1"1,0-1,0 0,-1 0,0 0,-1 1,0-1,0 1,-1 0,-1 0,1 0,-1 0,-1 1,1 0,-2 0,1 1,-1-1,0 1,0 1,-5-4,9 9,0 0,0 0,0 0,0 0,0 1,0-1,0 1,0 0,0 0,0 0,0 0,0 1,0-1,1 1,-1 0,0-1,0 1,0 1,0-1,1 0,-1 1,1-1,-1 1,1 0,-1 0,1 0,0 0,0 0,0 0,0 1,0-1,1 1,-1 0,-40 92,42-76,1 0,1-1,0 1,1 0,1-1,1 1,0-1,4 5,8 36,25 87,-23-90,-3 1,-2 0,-3 1,-2 0,-1 37,-10 169,2-254,-1 0,0 0,0 0,-1-1,0 1,-1 0,0-1,-1 1,0-1,0 0,-1 0,-3 4,6-10,-1 0,1 0,-1 0,1 0,-1 0,0-1,0 0,0 1,0-1,0 0,-1 0,1 0,-1-1,1 0,-1 1,0-1,1 0,-1 0,0-1,0 1,0-1,1 0,-1 0,0 0,0-1,0 1,0-1,1 0,-1 0,0 0,1-1,-1 1,-1-2,-61-53,53 38</inkml:trace>
  <inkml:trace contextRef="#ctx0" brushRef="#br0" timeOffset="421.698">518 1310,'-4'9,"0"0,0 1,1-1,1 1,-1 0,1-1,1 1,0 0,1 0,0 0,0 1,1-1,0-1,1 1,0 0,0 0,1-1,1 1,0-1,0 0,0 0,1 0,1 0,0-5,0 0,-1-1,1 0,0 0,1 0,-1-1,0 0,1 0,-1-1,1 0,0 0,-1 0,1-1,0 0,0 0,-1-1,1 0,-1 0,1-1,0 1,-1-1,0-1,0 1,0-1,0 0,0-1,0 1,-1-1,1 0,-1-1,0 1,-1-1,1 0,-1 0,0 0,0-1,2-3,-4 5,-1-1,1 1,-1 0,0-1,0 1,0-1,0 1,-1-1,0 0,0 1,0-1,-1 1,1-1,-1 1,0-1,0 1,-1-1,0 1,1 0,-1 0,-1 0,1 0,0 0,-1 0,0 1,0-1,0 1,0 0,-1-1,1 2,-1-1,0 0,0 1,0 0,0 0,0 0,0 0,-1 0,1 1,0 0,-1 0,1 0,-1 1,0-1,0 1,-52-5,32 4</inkml:trace>
  <inkml:trace contextRef="#ctx0" brushRef="#br0" timeOffset="1799.754">518 96,'12'-4,"0"1,0 0,1 0,-1 2,1-1,0 2,-1 0,1 0,-1 1,1 0,12 4,-24-5,0 1,0-1,0 0,1 1,-1 0,0-1,0 1,0-1,0 1,0 0,0 0,0 0,0-1,-1 1,1 0,0 0,0 0,-1 0,1 0,0 0,-1 1,1-1,-1 0,0 0,1 0,-1 1,0-1,0 0,0 0,0 0,0 1,0-1,0 0,0 0,0 1,0-1,-1 0,1 0,-1 0,1 0,-1 1,1-1,-1 0,1 0,-1 0,0 0,0 0,-45 48,40-44,1 0,-63 68,66-70,0-1,0 1,0-1,1 1,-1 0,1-1,0 1,0 0,0 0,0 0,1 0,-1 0,1 0,-1 0,1 0,0 0,1 1,-1-1,0 0,1 0,-1 0,1 0,0 0,0-1,0 1,1 0,-1 0,1-1,-1 1,1 0,3 0,0 1,0-1,0-1,0 1,0-1,1 0,-1 0,0 0,1-1,0 1,-1-2,1 1,0 0,0-1,-1 0,1-1,0 1,-1-1,1 0,0-1,-1 1,1-1,3-2,11-3</inkml:trace>
  <inkml:trace contextRef="#ctx0" brushRef="#br0" timeOffset="2053.137">998 68,'-15'34,"-4"15,1 5,8-7,6-7,8-10,4-10</inkml:trace>
  <inkml:trace contextRef="#ctx0" brushRef="#br0" timeOffset="2305.134">1166 41,'-9'33,"-8"21,-2 6,3-2,4-7,5-6,7-12,4-11</inkml:trace>
  <inkml:trace contextRef="#ctx0" brushRef="#br0" timeOffset="2715.984">885 96,'13'-13,"1"1,1 0,0 1,1 1,-1 0,2 1,15-6,-26 14,1 0,-1 0,0 1,1 0,-1 0,1 1,-1-1,0 1,1 1,-1-1,0 1,0 0,0 1,0-1,0 1,-1 0,1 1,-1-1,0 1,0 0,0 1,3 3,61 35,-59-39,-1-1,0 1,1-2,0 1,0-1,0-1,0 0,0 0,0-1,0 0,0 0,0-1,7-2,3-2</inkml:trace>
  <inkml:trace contextRef="#ctx0" brushRef="#br0" timeOffset="6153.772">1478 661,'0'1,"0"-1,0 0,0 0,0 1,0-1,0 0,0 0,0 1,0-1,0 0,0 0,0 1,0-1,0 0,0 0,0 1,0-1,0 0,0 0,-1 1,1-1,0 0,0 0,0 0,0 1,-1-1,1 0,0 0,0 0,0 0,-1 1,1-1,0 0,0 0,0 0,-1 0,1 0,0 0,0 0,-1 0,1 0,0 0,-1 0,1 0,0 0,0 0,-1 0,1 0,0 0,0 0,-1 0,1 0,0 0,0 0,-1 0,1 0,0-1,0 1,0 0,-1 0,1 0,0 0,0-1,4 35,-2-19,2 456,7-716,-2 202,2 1,2 1,2 0,2 1,20-37,-35 72,0 0,1 0,0 1,-1-1,2 1,-1 0,0 0,1 0,0 0,0 0,0 1,0-1,1 1,-1 0,1 1,1-1,-4 4,0 0,-1 0,1 1,0-1,-1 0,1 1,-1 0,1-1,-1 1,0 0,0 0,1-1,-1 1,-1 0,1 0,0 0,0 0,-1 0,1 1,-1-1,0 0,1 0,-1 0,0 1,3 10,19 51,-13-47</inkml:trace>
  <inkml:trace contextRef="#ctx0" brushRef="#br0" timeOffset="6439.926">1986 463,'-10'14,"-8"10,0 6,2 2,4-4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0:49.6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50,'39'-26,"-26"21,59-14,-70 19,-1 0,1 0,0 0,-1 1,1-1,0 0,-1 1,1-1,0 1,-1-1,1 1,-1 0,1 0,-1 0,1 0,-1 0,0 0,1 0,-1 0,0 0,0 1,0-1,0 0,0 1,0-1,0 1,0-1,-1 1,1-1,-1 1,1 0,-1-1,1 1,-1 0,0-1,0 1,0 0,0 0,0-1,0 1,-1 1,-17 59,15-59,1 0,0 1,0-1,1 1,-1-1,1 1,0 0,0-1,0 1,0 0,1 0,0 0,0 0,0 0,0 0,0 0,1 0,-1-1,1 1,0 0,1 0,-1-1,0 1,1 0,0-1,0 0,1 2,5 5,-6-9,0 0,0 0,0 1,0-1,0 1,0-1,-1 1,1 0,0 0,-1 0,1 0,-1 0,0 0,0 0,0 0,0 1,0-1,0 0,0 1,-1-1,1 1,-1-1,0 0,0 1,0-1,0 1,0-1,0 1,-1-1,1 1,-1-1,0 0,0 1,0-1,0 0,0 0,0 0,0 0,-1 1,1-2,-1 1,1 0,-1 0,0 0,0-1,0 1,-81 30,63-27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0:54.4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230 451,'-7'-2,"-1"1,0 0,0 0,0 0,0 1,0 0,0 1,0-1,1 2,-1-1,0 1,0 0,1 1,-1 0,1 0,0 0,0 1,0 0,1 1,-1-1,1 1,0 0,0 1,1 0,-1 0,1 0,1 0,-1 1,1-1,0 1,1 1,-1-1,1 0,1 1,0-1,-1 4,0 80,3-89,0 0,0 0,0 1,1-1,-1 0,1 0,0 0,-1 0,1 0,0 0,0 0,0 0,0 0,1-1,-1 1,1 0,-1-1,1 1,-1-1,1 1,0-1,-1 0,1 0,0 0,0 0,0 0,0 0,0 0,0-1,0 1,0-1,1 1,-1-1,0 0,0 0,0 0,0 0,1 0,0-1,7-3,1-2,-1 1,0-1,0-1,-1 0,0 0,0-1,-1 0,1-1,-2 1,1-1,-2-1,1 0,-1 0,0 0,-1-1,-1 1,4-10,102-208,-100 202,-1 0,-1 0,-1-1,-2 1,-1-2,0 1,-2 0,-2-13,1 37,-1 0,0-1,-1 1,1 0,0-1,-1 1,0 0,0-1,0 1,0 0,0 0,-1 0,1 0,-1 0,0 0,0 1,0-1,0 0,-1 1,1 0,-1-1,1 1,-1 0,0 0,0 1,0-1,0 1,0-1,0 1,0 0,0 0,0 0,-1 0,1 1,0-1,-1 1,1 0,0 0,-1 0,1 1,-1-1,1 1,0 0,0 0,-1 0,1 0,0 0,-5 3,0 0,1 0,-1 1,1 0,0 0,0 1,1 0,0 0,0 0,0 1,1 0,0 0,0 0,1 1,-1 0,2-1,-1 2,1-1,1 0,-1 0,1 1,1 0,0-1,0 1,0 0,1-1,1 1,-1 0,2-1,-1 1,1 0,0-1,1 0,0 1,0-1,1 0,0-1,0 1,1-1,2 4,32 46,2-2,2-1,3-3,26 22,-26 19,-39-75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0:55.1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0 213,'12'28,"-2"1,0 0,-2 0,-2 1,0-1,-2 1,0 22,14 29,-32-128,10 15,1-1,2 0,2 1,1-1,1 0,1 1,3-3,51-172,-58 205,0 1,0-1,1 1,-1 0,0-1,1 1,-1 0,1-1,-1 1,1 0,-1 0,1-1,0 1,0 0,0 0,0 0,0 0,0 0,0 0,0 0,0 1,0-1,0 0,1 0,-1 1,0-1,0 1,1-1,-1 1,0 0,1-1,-1 1,1 0,-1 0,0 0,1 0,-1 0,1 0,-1 1,0-1,1 0,-1 1,0-1,1 1,-1-1,0 1,0-1,1 1,-1 0,0 0,0 0,0 0,0 0,0 0,0 0,0 0,0 0,-1 0,1 1,40 131,-34-115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0:57.3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133 1,'-28'24,"-11"17,3 7,6-5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0:55.3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52 141,'-9'10,"-4"7,1 7,2 3,3-3</inkml:trace>
  <inkml:trace contextRef="#ctx0" brushRef="#br0" timeOffset="884.735">363 536,'-12'4,"0"0,0 0,1 1,0 1,0 0,0 1,1 0,0 0,0 1,1 0,0 1,0 0,1 1,0-1,1 2,0-1,1 1,0 0,-5 11,-12 72,22-91,1-1,0 1,0 0,0 0,1 0,-1 0,1 0,-1 0,1-1,0 1,0 0,0 0,0-1,1 1,-1-1,1 1,-1-1,1 0,0 1,0-1,0 0,0 0,1-1,-1 1,0 0,1-1,-1 1,1-1,0 0,-1 0,3 1,3 0,0 0,0-1,1 0,-1-1,0 0,1 0,-1 0,0-1,0 0,0-1,0 0,0 0,0-1,0 0,0 0,-1-1,0 0,0 0,5-5,121-109,-120 104,8-7,-1 0,-1-2,-1 0,-1-2,-1 1,-2-2,11-23,-17 32,-1 0,0 0,-1-1,-1 0,0 0,-2 0,0 0,-1-1,-1 0,0 1,-2-1,0 1,-1-1,-1 1,-1 0,0 0,-1 0,-1 0,-1 1,-1 0,0 0,-1 1,-8-11,12 22,0-1,0 1,-1 1,0-1,0 1,0 0,0 0,-1 1,1 0,-1 0,0 0,0 1,0 0,0 1,0-1,-1 1,1 1,0-1,-1 1,1 1,0-1,-1 1,1 0,0 1,0 0,0 0,0 0,0 1,0 0,1 1,0-1,-1 1,1 0,0 1,1 0,-1-1,1 2,0-1,0 1,1-1,0 1,-4 6,0 5,0 0,1 0,1 0,1 1,0 0,1 0,1 0,1 1,0-1,2 1,0-1,1 1,1-1,0 1,2-1,0 0,1 0,0-1,2 1,0-1,1 0,1-1,0 0,7 8,-1-4,1 1,1-2,1 0,1-1,0-1,7 4,24 21,31 19,-57-49</inkml:trace>
  <inkml:trace contextRef="#ctx0" brushRef="#br0" timeOffset="1357.682">1153 395,'-40'45,"15"-19,1 1,1 0,1 2,2 1,0 0,3 2,-11 25,26-53,0 0,0 0,1 0,0 1,0-1,0 1,0-1,1 1,0-1,0 1,0-1,0 1,1-1,-1 0,1 1,0-1,1 1,-1-1,1 0,0 0,0 0,0 0,0 0,1 0,-1-1,1 1,0-1,0 0,1 0,-1 0,1 0,-1 0,1-1,0 0,0 1,0-1,0-1,0 1,1-1,-1 1,1-1,17 2,1-2,0 0,-1-1,1-1,0-1,-1-1,1-1,-1-1,0-1,-1-1,1-1,-1-1,-1-1,2-1,-1 0,-1 0,0-1,0-2,-1 0,-1 0,0-2,-1 0,13-18,-21 24,0-1,0-1,-1 1,-1-1,0-1,0 0,-1 0,-1 0,0 0,-1-1,0 0,-1 0,-1 0,0 0,-1 0,-1 0,0-1,-1 1,0 0,-3-8,2 15,0-1,-1 1,0 0,0 0,-1 1,0-1,0 1,-1 0,0 0,0 0,0 1,-1-1,1 1,-1 1,0-1,-1 1,1 0,-1 0,0 1,0 0,0 0,0 1,-1-1,1 2,-4-1,-4 0,1 0,0 1,-1 1,1 1,0 0,-1 1,1 0,0 1,0 1,0 0,1 1,-1 0,-1 2,-7 4,-1 0,2 2,0 0,0 2,1 0,1 1,1 1,0 1,1 0,1 2,1-1,1 2,0 0,2 1,0 0,-2 9,6-5</inkml:trace>
  <inkml:trace contextRef="#ctx0" brushRef="#br0" timeOffset="1722.914">1125 677,'7'-13,"1"1,0 0,0 0,1 1,0 0,1 0,0 1,1 1,0 0,1 0,0 1,0 1,1 0,0 0,0 1,0 1,2 0,-9 4,-1 1,1 0,-1 0,1 1,-1-1,1 1,-1 1,1-1,-1 1,0 0,0 0,0 0,0 1,0 0,-1 0,1 0,-1 0,0 1,0 0,0-1,0 2,1 1,58 40,-52-42,-1-1,1 0,0-1,0 1,0-2,0 0,0 0,0-1,0 0,0-1,0-1,0 1,0-2,-1 1,10-5,9-20,-20 11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1:33.2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0 177,'0'526,"5"-591,3 1,2-1,3 1,18-51,-22 84,3-20,3 1,3 0,1 1,12-18,-31 66,-1 0,1 0,0-1,1 1,-1 0,0 0,0-1,0 1,1 0,-1 0,1 0,-1 0,1-1,-1 1,1 0,-1 0,1 0,0 0,0 0,0 1,0-1,-1 0,1 0,0 0,0 1,0-1,1 0,-1 1,0-1,0 1,0 0,0-1,0 1,1 0,-1 0,0-1,0 1,1 0,-1 0,0 0,0 1,0-1,1 0,-1 0,0 1,0-1,0 0,0 1,1-1,-1 1,0 0,0-1,0 1,0 0,0 0,-1-1,1 1,0 0,0 1,23 131,-14-16,-9-92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1:33.5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150 1,'-10'23,"-7"14,-7 5,2-1,-1-6,4-5,0-2,4-7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1:04.8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1052,'5'0,"6"0,6 0,6 0,2 0,3 0,1 0,1 0,-1 0,0-5,0-1,0 0,0 1,-1 1,-9 2,-9 6,-10 2,-5 0</inkml:trace>
  <inkml:trace contextRef="#ctx0" brushRef="#br0" timeOffset="757.251">85 1249,'5'0,"6"0,6 0,5 0,4 0,2 0,1-5,0-1,1 0,-1 1,0 2,0 1,-6 0</inkml:trace>
  <inkml:trace contextRef="#ctx0" brushRef="#br0" timeOffset="5273.29">1298 1278,'0'28,"0"25,0 7,-4-6,-2-7,0-8,1-4,1-5,2-1,-4-7,-1-2,1 1,1-4</inkml:trace>
  <inkml:trace contextRef="#ctx0" brushRef="#br0" timeOffset="3023.313">818 628,'31'-17,"-20"14,0 1,0-1,0 2,1-1,-1 2,0-1,0 2,1-1,-1 2,9 1,-19-2,1-1,0 1,-1 0,1 0,0 0,-1 0,0 0,1 0,-1 0,1 1,-1-1,0 0,0 1,0-1,0 1,0-1,0 1,0 0,-1-1,1 1,0 0,-1 0,0-1,1 1,-1 0,0 0,0 0,0-1,0 1,0 0,0 0,-1 0,1-1,0 1,-1 0,0 0,1-1,-1 1,-34 67,32-63,-24 33,21-33,1-1,0 1,0 0,0 1,1-1,0 1,0 0,1 0,0 0,0 0,1 1,0-1,0 1,0-1,1 1,0 0,1 0,0-1,0 1,1 4,0-10,0 0,0 0,0 1,0-1,1 0,-1 0,0 0,1 0,0-1,-1 1,1 0,0-1,0 1,0-1,0 1,0-1,0 0,0 0,0 0,1 0,-1 0,0-1,1 1,-1-1,1 0,-1 1,0-1,1 0,-1 0,1 0,-1-1,3 0,82-24,-63 16,-7 5,-4 4</inkml:trace>
  <inkml:trace contextRef="#ctx0" brushRef="#br0" timeOffset="3920.569">1327 911,'23'-48,"-10"18,2 1,0 0,2 1,2 1,13-15,-30 38,-2 3,1 0,-1-1,0 1,1 0,-1 0,1-1,-1 1,1 0,-1 0,1-1,0 1,0 0,0 0,0 0,0 0,0 0,0 0,0 0,0 1,0-1,0 0,0 1,1-1,-1 0,0 1,1 0,-1-1,0 1,1 0,-1 0,0-1,1 1,-1 0,0 0,1 0,-1 1,0-1,1 0,-1 1,0-1,1 0,-1 1,0 0,1-1,-1 1,0 0,0-1,0 1,0 0,0 0,0 0,0 0,0 0,0 0,0 1,4 25,-6-25,1 0,-1 1,1-1,0 0,0 0,0 0,0 0,0 0,0 0,0 0,1 0,-1 1,1-1,-1 0,1 0,0 0,0-1,0 1,0 0,0 0,0 0,0-1,1 1,-1-1,1 1,-1-1,1 1,0-1,-1 0,1 0,0 0,0 0,0 0,0 0,0 0,0-1,0 1,0-1,0 1,0-1,0 0,0 0,1 0,-1 0,0 0,0-1,0 1,8-5,0-1,0 0,-1 0,0-1,0 0,-1-1,1 0,-2 0,7-9,38-35,-42 44,-7 5,0 0,0 0,0 0,1 1,-1 0,0-1,1 1,0 0,-1 1,1-1,0 1,0-1,0 1,0 0,0 1,0-1,2 1,-4 1,-1 1,1 0,-1 0,0 0,1 1,-1-1,0 0,0 0,0 1,-1-1,1 1,-1-1,1 0,-1 1,0-1,0 1,0-1,0 1,0-1,0 1,-1-1,1 1,-1-1,0 0,0 2,0 5,0-3,0 1,1-1,0 1,0 0,0 0,1-1,0 1,0-1,1 1,0-1,0 1,0-1,3 3,5 5</inkml:trace>
  <inkml:trace contextRef="#ctx0" brushRef="#br0" timeOffset="4869.666">1045 1052,'12'16,"8"-11,0-1,1-1,0-1,-1-1,1 0,0-2,3-1,23 1,183-26,-40-1,-18-1,-148 38,-24-3</inkml:trace>
  <inkml:trace contextRef="#ctx0" brushRef="#br0" timeOffset="5827.906">1271 1305,'16'-11,"0"0,1 0,1 2,0 0,0 1,1 1,-1 1,2 0,-1 1,0 1,1 1,0 1,0 1,0 1,-1 0,21 4,-37-4,-1 1,1-1,-1 1,1 0,0 0,-1 0,0 0,1 1,-1-1,0 1,0-1,1 1,-1 0,-1 0,1 0,0 0,0 0,-1 0,1 0,-1 1,0-1,1 1,-1-1,0 1,-1-1,1 1,0-1,-1 1,1 0,-1 0,0-1,0 1,0 0,0-1,-1 1,1 0,-1-1,1 1,-1 0,0-1,0 1,0-1,0 0,-1 1,1-1,-1 0,1 0,-1 1,0-1,0-1,0 1,-1 1,-10 9,1 0,-2-1,0 0,0-1,0-1,-1 0,-1-1,0-1,-1 0,-36 19,50-25,-1 0,1 1,1-1,-1 1,0 0,0 0,1 0,-1 0,1 0,-1 0,1 1,0-1,0 1,0 0,0-1,1 1,-1 0,1 0,-1 0,1 0,0 0,0 1,1-1,-1 0,1 0,-1 1,1-1,0 0,0 0,1 1,-1-1,1 0,-1 0,1 1,0-1,0 0,1 0,-1 0,0 0,1 0,1 2,9 9,1 0,0 0,1-1,0-1,1 0,0-1,0-1,13 6,-10-5</inkml:trace>
  <inkml:trace contextRef="#ctx0" brushRef="#br0" timeOffset="6325.194">1835 1165,'12'-5,"1"0,0 1,0 1,0 0,0 1,1 0,-1 1,0 1,1 0,-1 1,1 0,-12-1,-1 0,0 1,1-1,-1 0,0 0,0 1,1-1,-1 0,0 1,0 0,0-1,0 1,0 0,0-1,0 1,0 0,0 0,0 0,0 0,0 0,0 0,-1 0,1 0,0 0,-1 0,1 0,-1 0,1 1,-1-1,0 0,1 0,-1 1,0-1,0 0,0 0,0 1,0-1,0 0,0 1,0-1,-1 0,1 0,0 1,-1-1,1 0,-1 0,0 1,-43 55,28-39,15-17,-5 5,1 0,0 1,0 0,0 0,1 0,0 1,1-1,-1 1,2 0,-1 0,-1 6,5-13,-1 1,0 0,1 0,-1-1,1 1,-1 0,1 0,0-1,-1 1,1-1,0 1,0-1,0 1,1-1,-1 1,0-1,0 0,1 0,-1 0,1 0,-1 0,1 0,-1 0,1 0,0 0,-1-1,1 1,0-1,-1 1,1-1,0 0,0 0,0 0,-1 0,2 0,66-4,-46-3,-3 0</inkml:trace>
  <inkml:trace contextRef="#ctx0" brushRef="#br0" timeOffset="10775.808">2286 544,'-1'-1,"1"1,-1-1,0 1,0-1,1 0,-1 1,0-1,1 0,-1 1,1-1,-1 0,1 0,-1 0,1 0,0 1,-1-1,1 0,0 0,0 0,-1 0,1 0,0 0,0 0,0 0,0 0,0 0,0 0,1 0,-1 1,0-1,0 0,1 0,-1 0,0 0,1 0,-1 0,1 1,-1-1,1 0,0 0,-1 1,1-1,0 0,39 50,-20-8,-1 0,-2 2,-2 0,-2 0,7 44,-11-49,-2 1,-2 0,-1 0,-2 0,-2 0,-1 0,-2 1,-2-2,-2 2,-13 24,-3-2,-3 0,-2-2,-8 7,6-8,22-43,-2 0,0-1,-1 0,0 0,-1-1,0-1,-2 0,1 0,-2-1,1-1,-1-1,-2 1,-4-1</inkml:trace>
  <inkml:trace contextRef="#ctx0" brushRef="#br0" timeOffset="14677.853">705 515,'-13'16,"1"1,0 1,1 0,0 1,2-1,0 2,2-1,0 1,1 1,0 3,-22 88,23-83,1 1,1 0,2 0,0 0,3 0,1 7,25 133,-27-66,9 74,-6-160,0 0,1 0,1 0,1-1,0 0,1 0,1-1,0 0,1-1,1 0,3 3,73 81,-79-92</inkml:trace>
  <inkml:trace contextRef="#ctx0" brushRef="#br0" timeOffset="16545.368">2823 374,'-51'-75,"49"73,1 1,-1-1,0 0,0 1,0-1,-1 1,1-1,0 1,-1 0,1 0,0 0,-1 0,1 1,-1-1,1 0,-1 1,0 0,1 0,-1 0,1 0,-1 0,0 0,1 1,-1-1,1 1,-1 0,1 0,-1 0,1 0,0 0,-1 0,0 2,-4 3,1 1,-1-1,2 2,-1-1,1 0,0 1,1 0,0 1,0-1,0 0,1 1,1 0,-1 0,2 0,-1 0,1 0,0 0,1 0,0 6,2 6,0 0,0 0,2-1,1 1,1-1,7 19,7 26,97 357,-89-306,1 23,-1 30,-29 85,2-248,-1 0,-1 0,1 0,-1-1,0 1,0 0,-1 0,0-1,0 1,0-1,0 1,-1-1,0 0,0 0,-1 0,1-1,-1 1,0-1,0 0,-1 0,1 0,-1 0,0-1,0 0,0 0,0 0,0 0,-1-1,1 0,-1 0,0-1,-3 1,0 0,-1-1,1 0,0-1,-1 0,1 0,0-1,-1-1,1 1,0-1,0-1,0 0,0 0,1 0,-1-1,-1-2,-4-6</inkml:trace>
  <inkml:trace contextRef="#ctx0" brushRef="#br0" timeOffset="17023.148">3077 1757,'-16'44,"9"-30,2 1,0 0,0 1,2-1,0 1,0-1,2 1,-1 9,3-22,-1-1,0 1,1 0,-1 0,1 0,0-1,0 1,0 0,0-1,1 1,-1-1,1 1,-1-1,1 0,0 0,0 0,0 0,0 0,0 0,0 0,1 0,-1-1,1 0,-1 1,1-1,0 0,-1 0,1 0,0 0,-1-1,1 1,0-1,0 0,0 0,0 0,-1 0,1 0,0-1,0 1,0-1,-1 1,1-1,0 0,0 0,-1-1,1 1,1-2,7-1,0 0,-1-1,1 0,-1 0,-1-1,1-1,-1 0,0 0,-1 0,1-1,-2-1,1 1,-1-1,0-1,-1 1,0-1,-1 0,0 0,0-1,-1 0,0 1,-1-3,-3 9,0 1,-1 0,0-1,1 1,-1-1,0 1,-1 0,1 0,0 0,-1-1,0 2,0-1,0 0,0 0,0 0,0 1,-1-1,1 1,-1 0,0 0,0 0,0 0,0 0,0 1,0-1,0 1,0 0,-1 0,1 0,0 0,-1 1,1-1,-1 1,1 0,-1 0,1 0,-1 0,1 1,0 0,-1-1,1 1,-3 1,-19 1</inkml:trace>
  <inkml:trace contextRef="#ctx0" brushRef="#br0" timeOffset="18274.233">3190 177,'0'29,"4"19,3 6,-1-2,-2-4,0-6,-2-5,-1-4,-5-8,-2-8</inkml:trace>
  <inkml:trace contextRef="#ctx0" brushRef="#br0" timeOffset="18756.761">3161 64,'14'-9,"1"0,0 2,1 0,0 0,0 2,0 0,1 1,-1 0,1 1,0 1,0 1,0 0,13 2,-26 1,-1-1,0 1,0 0,0 0,0 0,0 0,0 1,-1-1,1 1,-1-1,0 1,0 0,0 0,0 0,0 0,0 0,-1 1,1-1,-1 1,0-1,0 0,-1 1,1 0,-1-1,1 1,-1-1,0 1,-1 0,1-1,-1 1,1-1,-1 1,0-1,0 1,-1-1,1 0,-1 1,1-1,-1 0,0 0,0 0,0 0,-1-1,1 1,-1-1,0 1,-1 0,-36 39,36-39,0-1,0 1,0 0,0 0,0 0,1 0,-1 0,1 1,0 0,0 0,1 0,-1 0,1 0,0 0,0 1,0-1,0 1,1-1,0 1,0 0,0-1,1 1,-1 0,1 0,0-1,0 1,1 0,0 0,0 0,0-1,1 5,7 3,0 0,0-1,1 0,1 0,0-1,0-1,1 1,0-2,1 0,-1 0,2-1,12 4,6 6,-14-7</inkml:trace>
  <inkml:trace contextRef="#ctx0" brushRef="#br0" timeOffset="20463.176">3641 1024,'37'154,"-15"34,-4-56,-18-132,0 0,0 0,-1 0,1 0,0 0,0-1,-1 1,1 0,0 0,0 0,-1 0,1 0,0 0,-1 0,1 0,0 0,0 0,-1 0,1 0,0 1,0-1,-1 0,1 0,0 0,-1 0,1 0,0 0,0 1,0-1,-1 0,1 0,0 0,0 1,0-1,-1 0,1 0,0 1,0-1,0 0,0 0,0 1,0-1,0 0,0 0,-1 1,1-1,0 0,0 1,0-1,0 0,0 0,0 1,1-1,-1 0,-8-25,4-224,8 204,1 1,3 0,1 1,2 0,6-10,-11 31,14-27,-20 48,1 1,-1-1,1 0,-1 0,0 0,1 1,-1-1,1 0,0 1,-1-1,1 0,-1 1,1-1,0 1,0-1,-1 1,1-1,0 1,0-1,0 1,-1 0,1 0,0-1,0 1,0 0,0 0,0 0,0 0,-1 0,1 0,0 0,0 0,0 0,0 0,0 1,0-1,-1 0,1 1,0-1,0 0,0 1,-1-1,1 1,0-1,-1 1,1 0,0-1,-1 1,1 0,-1-1,1 1,-1 0,1-1,0 2,26 95,-18-43,-3-34</inkml:trace>
  <inkml:trace contextRef="#ctx0" brushRef="#br0" timeOffset="24498.194">4121 657,'0'5,"0"6,0 6,-5 0,-2 2,-3-2,-2 1,-2 2,-4 2,1 3,3-8,9-7,6-5</inkml:trace>
  <inkml:trace contextRef="#ctx0" brushRef="#br0" timeOffset="25282.855">4290 402,'22'-11,"-17"7,2-1,-1 1,0 0,1 1,0-1,-1 1,1 1,1-1,-1 1,0 0,1 1,-1 0,0 0,1 0,-1 1,1 1,-1-1,1 1,-1 0,1 1,-1-1,0 1,0 1,5 2,-10-3,0-1,0 1,0 0,0 0,-1 0,1 1,-1-1,1 0,-1 1,0-1,0 0,0 1,0 0,-1-1,1 1,-1-1,1 1,-1 0,0-1,0 1,0 0,0-1,-1 1,1 0,-1-1,0 1,1-1,-1 1,0-1,-1 1,1-1,0 1,-1-1,1 0,-62 71,62-73,1 0,-1 1,0-1,0 1,1-1,-1 1,0-1,1 1,-1 0,0-1,1 1,-1 0,1 0,-1-1,1 1,0 0,-1 0,1 0,0 0,-1-1,1 1,0 0,0 0,0 0,0 0,0 0,0 0,0 0,0-1,0 1,0 0,1 0,-1 0,0 0,0 0,1-1,-1 1,1 0,-1 0,1-1,-1 1,1 0,38 19,-8-6,-30-12,1 0,-1 1,0-1,0 0,0 0,0 0,0 1,-1-1,1 1,-1-1,1 0,-1 1,0-1,0 1,0-1,0 1,0-1,-1 1,1-1,-1 0,0 1,1-1,-1 0,0 1,0-1,-1 0,1 0,0 0,-1 0,1 0,-1 0,0 0,1-1,-1 1,0 0,0-1,0 0,0 1,-1-1,1 0,0 0,0 0,-1 0,1-1,-1 1,1-1,0 1,-2-1,-87 29,70-26</inkml:trace>
  <inkml:trace contextRef="#ctx0" brushRef="#br0" timeOffset="27726.5">4685 1221,'-12'2,"0"0,0 0,0 1,0 1,1 0,-1 0,1 1,0 1,1 0,-1 0,1 1,0 1,1-1,0 1,0 1,0 0,1 0,1 1,0 0,0 0,1 1,0-1,-1 5,5-12,0 1,0 0,1-1,-1 1,1 0,0 0,0 0,0 0,0 0,1 0,-1 0,1 0,0 0,1 0,-1 1,1-1,-1 0,1 0,1 0,-1-1,0 1,1 0,0 0,0-1,0 1,0-1,1 0,-1 1,1-1,0 0,0 0,2 1,0-3,0 0,1-1,-1 1,0-2,0 1,0 0,0-1,0 0,0 0,0 0,0-1,0 0,0 0,-1 0,1 0,-1-1,1 0,-1 0,0 0,0 0,3-4,-3 4,18-17,0-1,-1-1,-1-1,-1-1,-1-1,-1-1,-2 0,0-1,-1-2,7-12,-1 0,-3-1,-1 0,-2-2,2-15,-12 40,0-1,-1 0,-1 0,-1 1,-1-1,-1 0,-1 0,0 0,-1 1,-1-1,-1 1,-1 0,-4-8,9 23,0 0,0 1,-1-1,1 1,-1-1,0 1,0 0,0 0,0 0,0 0,-1 0,0 0,1 0,-1 1,0 0,0-1,0 1,-1 0,1 0,0 1,-1-1,1 1,-1 0,0 0,1 0,-1 0,0 1,1-1,-1 1,0 0,0 0,0 0,1 1,-1-1,0 1,1 0,-1 0,0 0,1 0,-1 1,1 0,0 0,-1 0,1 0,-4 4,1 1,0-1,0 1,1 1,-1-1,2 1,-1-1,1 1,0 1,1-1,0 1,0-1,1 1,0 0,1 0,0-1,0 1,1 3,15 163,79 90,-82-225,-7-23,0 1,1-1,0 0,2 0,0 0,1-1,0-1,11 14,-7-18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9:41.4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317 632,'-6'-4,"0"-1,0 1,-1 0,1 0,-1 1,1 0,-1 0,0 0,-1 1,1 0,0 0,-1 1,1 0,0 1,-1-1,1 1,-1 1,1-1,-1 1,1 1,0-1,-1 1,1 1,0-1,0 1,1 0,-1 1,1 0,-1 0,1 0,0 1,0-1,1 2,0-1,0 0,0 1,0 0,1 0,0 1,0-1,0 3,-4 7,0 1,2 0,0 1,0 0,2-1,0 2,2-1,0 0,0 1,2-1,0 0,1 1,2 5,-3-18,1 0,0-1,0 1,0 0,0 0,1-1,0 1,0-1,1 0,0 1,0-1,0 0,0 0,1-1,-1 1,1-1,1 0,-1 0,0 0,1 0,0-1,0 0,0 0,0 0,0-1,1 0,-1 1,1-2,0 1,-1-1,1 0,0 0,0-1,0 1,-1-1,1-1,0 1,0-1,0 0,2-1,11-9,1-2,-2-1,0 0,0-1,-1-1,-1 0,-1-1,8-12,-15 20,7-10,-1 0,-1 0,0-1,-2-1,0 0,-2 0,0-1,-1 0,2-12,-15 98,3-56,-1 1,1-1,0 1,1-1,0 1,0 0,1 0,0 0,0-1,1 1,0 0,1-1,0 1,0-1,1 1,0-1,1 0,0 0,0 0,0-1,1 1,0-1,1 0,-1-1,1 1,1-1,-1 0,1-1,0 0,0 0,1 0,-1-1,1 0,0 0,0-1,1 0,6 2,-3-4,-1 1,1-1,0-1,-1 0,1-1,0 0,-1-1,0 0,1 0,-1-1,0-1,0 0,8-5,-1-3</inkml:trace>
  <inkml:trace contextRef="#ctx0" brushRef="#br0" timeOffset="287.45">1248 605,'-23'5,"1"1,0 0,0 2,1 1,0 1,0 1,1 0,0 1,1 2,1 0,0 1,1 0,-8 11,22-21,-1 1,2 0,-1-1,1 1,0 0,0 0,0 1,1-1,0 0,0 0,1 1,0-1,0 0,0 1,1-1,0 0,0 1,1-1,-1 0,1 0,1 0,-1 0,1-1,0 1,0-1,1 1,-1-1,1 0,1 0,-1-1,1 1,-1-1,1 0,0 0,1-1,-1 1,1-1,2 1,0-1,-1 1,0-1,1-1,0 1,0-1,0-1,0 1,0-1,0-1,0 0,0 0,0 0,0-1,0 0,0-1,0 0,-1 0,1 0,0-1,5-3,11-6</inkml:trace>
  <inkml:trace contextRef="#ctx0" brushRef="#br0" timeOffset="586.925">1615 605,'-15'5,"0"0,0 1,1 1,0 1,0 0,0 1,1 0,1 1,0 0,0 1,1 0,0 1,1 1,0-1,1 2,0 1,6-12,1 1,0-1,0 0,0 1,0-1,1 1,-1 0,1-1,0 1,0 0,0 0,1 0,-1 0,1 0,0 0,0 0,0 0,1 0,0 0,-1-1,1 1,0 0,1 0,-1-1,1 1,0 0,0-1,0 0,0 1,0-1,1 0,-1 0,1 0,0-1,0 1,0 0,0-1,1 0,-1 0,1 0,-1 0,1-1,1 1,13 1,1-1,-1-1,1 0,0-2,-1 0,1-1,0 0,-1-2,0 0,0-2,0 0,15-7,-8 3</inkml:trace>
  <inkml:trace contextRef="#ctx0" brushRef="#br0" timeOffset="1251.61">1897 774,'17'11,"0"0,0-1,1-2,0 1,1-2,0-1,0 0,12 2,-22-7,-1 0,0 0,1-1,-1 0,1 0,-1-1,0 0,0-1,1 0,-1 0,0-1,0 1,-1-2,1 1,-1-1,1 0,-1-1,0 0,-1 0,1-1,3-3,5-4,-1 0,0-2,-1 1,-1-2,0 1,-1-2,0 0,-2 0,0 0,-1-1,-1-1,0 1,-1-1,-2 0,2-10,-6 26,0 0,0-1,0 1,0 0,-1 0,1-1,-1 1,0 0,0 0,0 0,0 0,-1 0,1 0,-1 1,0-1,0 0,0 1,0-1,0 1,0 0,-1 0,1 0,-1 0,1 0,-1 0,0 0,0 1,0 0,0 0,0-1,0 2,0-1,-1 0,-3 0,-1 0,0 0,0 1,1 0,-1 0,0 1,0 0,1 1,-1 0,1 0,-1 0,1 1,-5 2,-4 4,0 1,0 0,1 1,1 1,0 0,0 1,2 1,-1 0,2 0,0 1,0 1,2 0,0 0,1 1,0 0,1 0,2 1,-1 0,2 0,0 0,1 3,2-14,0-1,1 0,-1 1,1-1,1 0,-1 1,1-1,0 0,1 1,-1-1,1 0,1 0,-1 0,1-1,0 1,0 0,0-1,1 0,0 0,0 0,0 0,1-1,-1 1,1-1,0 0,1-1,-1 1,1-1,4 2,9 0,1 0,0-1,0-1,0-1,0-1,0 0,0-2,0 0,0-2,0 0,0-1,-1-1,1 0,-1-2,-1 0,1-1,-1-1,-1-1,1-1,-1 0,52-32,-2-3,-2-3,-2-3,38-41,-58 52,-3-1,-1-2,22-34,-48 60,-1 0,-1-1,-1 0,-1-1,0 0,-1 0,-2-1,0 0,-1 0,-1 0,0-13,-3 29,0 0,-1 0,1 0,-1 0,-1 0,1 0,-1 0,1 0,-2 1,1-1,0 0,-1 0,0 1,0-1,0 1,-1-1,1 1,-1 0,0 0,0 0,-1 0,1 1,-1-1,0 1,0 0,0 0,0 1,0-1,-1 1,1 0,-1 0,0 0,1 0,-1 1,0 0,0 0,0 0,0 1,0 0,0 0,0 0,0 0,0 1,0 0,0 0,0 0,-1 1,-19 13,2 0,0 1,0 2,2 0,0 1,1 1,1 2,1-1,1 2,1 0,1 1,1 1,1 0,1 1,1 0,0 7,3-16,1 0,0 1,1-1,2 1,-1 0,2 1,1-1,0 1,1-1,1 1,1-1,0 1,1-1,1 0,1 1,1-1,1-1,0 1,1-1,1 0,0-1,1 0,5 6,-5-11,0 0,0 0,1-1,1 0,0-1,0 0,1 0,0-1,0-1,1 0,0-1,0-1,1 1,0-2,-1 0,1-1,12 1,25-15,-33-2</inkml:trace>
  <inkml:trace contextRef="#ctx0" brushRef="#br0" timeOffset="2214.769">3280 718,'11'6,"0"-1,1 1,0-2,0 0,0 0,0-1,0 0,1-1,-1-1,1 0,0-1,-1 0,1-1,0 0,-1-1,0 0,1-1,7-4,-17 6,0 0,0-1,0 1,-1-1,1 0,-1 0,1 0,-1 0,0 0,1-1,-1 1,0-1,-1 1,1-1,0 0,-1 0,0 0,1 0,-1 0,0 0,-1 0,1 0,0 0,-1 0,0 0,0 0,0-1,0 1,0 0,-1 0,1 0,-1 0,0-1,0 1,0 0,0 1,0-1,-1 0,1 0,-1 0,0 1,0-1,0 1,0-1,-1 1,1 0,0 0,-1 0,0 0,-9-2,0 1,0 0,0 1,0 1,0 0,0 0,0 1,-1 1,1 0,0 0,0 1,-11 4,17-5,0 1,0 0,1 0,-1 1,0 0,1 0,0 0,-1 1,1-1,0 1,1 0,-1 1,1-1,0 1,0 0,0 0,1 0,0 1,0-1,0 1,1-1,-1 1,1 0,1 0,-1 0,1 0,0 1,0-1,1 0,0 0,0 0,1 1,-1-1,1 0,0 0,1 0,0 0,2 5,4 1,2 0,0 0,0-1,1-1,0 1,1-2,0 0,1 0,0-1,0-1,0 0,1 0,0-2,1 0,-1 0,1-1,0-1,0-1,0 0,0-1,0 0,0-1,0-1,1-1,-1 0,0-1,8-3,1-3,0-1,-1-1,0-1,-1-1,-1-1,0-1,-1-1,0 0,-2-2,0 0,-1-1,0-1,-2-1,9-15,-15 25,-1 0,0 0,-1-1,0 0,0 0,-2-1,1 0,-2 0,0 0,0 0,-1-1,0-12,-3 23,-1 1,0-1,0 0,0 1,0-1,-1 0,1 1,-1-1,0 1,1 0,-1 0,0 0,0 0,-1 0,1 0,0 0,-1 0,1 1,-1 0,1-1,-1 1,0 0,1 0,-1 0,0 1,0-1,0 1,0-1,1 1,-1 0,0 0,0 0,0 1,0-1,0 1,0-1,1 1,-1 0,0 0,0 0,1 0,-1 1,1-1,-1 1,1 0,0 0,0-1,0 1,0 1,0-1,0 0,-2 1,1-1,0 1,0 0,1 0,-1 0,1 0,-1 1,1-1,0 0,0 1,0 0,1 0,0-1,-1 1,1 0,0 0,1 0,-1 0,1 0,0 0,0 0,0 0,0 1,1-1,-1 0,1 0,0-1,1 1,-1 0,1 0,-1 0,1-1,0 1,0-1,1 1,-1-1,1 0,0 0,0 0,0 0,0-1,0 1,0-1,1 0,2 2,108 8,-105-13,1 0,-1 1,1 0,-1 1,0 0,1 0,-1 1,0 0,0 0,0 1,0 1,8 3,-14-5,0 0,-1 0,1 0,-1 1,1-1,-1 0,0 1,0 0,0-1,0 1,0 0,-1 0,1 0,-1 0,0 0,0 1,0-1,0 0,-1 0,1 1,-1-1,0 0,0 1,0-1,0 0,-1 1,1-1,-1 1,-38 97,18-56,12-20</inkml:trace>
  <inkml:trace contextRef="#ctx0" brushRef="#br0" timeOffset="2914.767">4775 492,'-58'37,"2"4,1 1,2 3,-36 42,84-83,0-1,1 1,0 0,0 1,0-1,1 1,-1 0,1-1,0 2,0-1,1 0,-1 0,1 1,1-1,-1 1,1 0,0-1,0 1,0 0,1 0,0 0,0 0,0-1,1 1,1 3,2-6,0-1,0 0,1 0,-1 0,1 0,-1-1,1 0,0 0,-1 0,1 0,0-1,0 0,-1 0,1 0,0 0,0-1,-1 0,1 0,0 0,-1-1,1 1,-1-1,4-2,-8 4,25-10,0-2,-1-1,0 0,-1-2,-1-1,0-1,-1 0,2-5,-5 7,71-66,-88 81,1 1,-1-1,1 1,-1 0,1 0,-1 0,1 0,-1 0,0 0,1 0,-1 0,0 0,0 0,0 1,0-1,0 1,0-1,0 1,-1-1,1 1,-1-1,1 1,-1-1,1 1,-1 0,0-1,0 1,1 0,-1-1,-1 1,1 0,0-1,0 1,-1 0,1-1,0 1,-1 0,1 1,0 27,-1-22,0 0,0 0,1 0,0 0,0 0,0 0,1 0,1 0,0 0,0-1,0 1,1 0,0-1,0 0,1 0,0 0,0 0,1 0,-1-1,1 0,1 0,0 0,-1-1,2 1,5 3,-2-5,0 0,0 0,0-1,0-1,1 0,-1 0,1-1,-1 0,1-1,0 0,-1 0,1-2,-1 1,1-1,-1-1,0 0,1 0,-2-1,1 0,0-1,-1 0,0 0,5-4,14-22,0-1,-2-1,-2-1,-1-1,-1-1,-3-1,0 0,-3-2,4-14,0 3,-2-2,-3 0,-1-1,-3 0,-3-1,1-34,-15 10,6 77,0-1,0 1,0-1,-1 1,1-1,0 1,-1-1,1 1,-1-1,0 1,1 0,-1-1,0 1,0 0,0 0,0-1,0 1,0 0,0 0,-1 0,1 0,0 0,0 1,-1-1,1 0,-1 1,1-1,-1 1,1-1,-1 1,1-1,-1 1,1 0,-1 0,1 0,-1 0,1 0,-1 0,1 0,-1 1,1-1,-1 0,1 1,-1 0,1-1,-1 1,-8 7,1 1,0 0,1 0,0 1,1 0,0 0,0 1,1 0,1 0,0 0,0 1,1-1,0 1,1 0,1 1,0-1,0 0,1 3,-26 187,19-132,4 0,2 1,7 56,26 9,-21-124,-10-18</inkml:trace>
  <inkml:trace contextRef="#ctx0" brushRef="#br0" timeOffset="3170.183">5030 492,'39'-5,"26"-1,8 0,0 1,-7 1,-10 2,-10 1,-3 1,-4 0,-3 0,-4 0,-2 5,-7 2</inkml:trace>
  <inkml:trace contextRef="#ctx0" brushRef="#br0" timeOffset="3331.15">5848 689,'-4'33,"2"7,2-3</inkml:trace>
  <inkml:trace contextRef="#ctx0" brushRef="#br0" timeOffset="3502.507">5905 351,'0'0</inkml:trace>
  <inkml:trace contextRef="#ctx0" brushRef="#br0" timeOffset="3733.434">6215 464,'-12'28,"0"0,2 1,2 0,0 1,2 0,1 0,1 0,1 31,3-58,0 0,0 1,0-1,0 0,1 1,-1-1,1 0,0 0,0 0,0 1,0-1,1 0,-1 0,1 0,-1-1,1 1,0 0,1-1,-1 1,0-1,1 0,-1 1,1-1,0 0,-1-1,1 1,0 0,0-1,0 0,0 0,1 0,-1 0,0 0,0 0,1-1,-1 0,0 0,1 0,-1 0,0 0,4-1,2 0,-1-1,1 0,-1 0,0-1,1 0,-1 0,0-1,-1 0,1 0,-1-1,0 0,0-1,0 1,-1-1,0 0,0-1,0 0,-1 0,0 0,0 0,-1-1,0 0,0 0,-1 0,0 0,0 0,-1-1,0 1,-1-1,0 0,0 1,-1-1,0 0,0 1,-1-1,0 0,-1 1,0-1,0 1,-1-1,0 1,0 0,-3-4,4 8,0 1,0-1,0 1,0 0,0 0,0 0,-1 0,0 1,1-1,-1 1,0-1,0 1,0 0,-1 0,1 0,0 1,-1-1,1 1,-1 0,0 0,1 0,-1 0,0 1,0-1,1 1,-1 0,0 0,0 1,1-1,-1 1,0-1,1 1,-1 0,0 1,1-1,-1 1,-2 1,-8 9</inkml:trace>
  <inkml:trace contextRef="#ctx0" brushRef="#br0" timeOffset="4104.732">6526 774,'192'-181,"-123"138,-67 43,-1 0,1 0,-1 1,1-1,0 1,-1-1,1 1,-1 0,1 0,-1-1,0 1,1 0,-1 0,0 1,0-1,1 0,-1 0,0 0,0 1,0-1,-1 1,1-1,0 1,0-1,-1 1,1-1,-1 1,1-1,-1 1,0 0,0-1,0 1,0 0,0-1,0 1,0 0,0-1,-1 2,4 14,1-9,1 0,0-1,0 0,0 0,1-1,-1 1,2-1,-1 0,1-1,0 0,0 0,0 0,1-1,-1 0,1 0,0-1,0 0,1 0,-1-1,1 0,-1-1,1 0,-1 0,1-1,0 0,-1 0,1-1,0 0,-1-1,1 0,-1 0,0-1,0 0,0 0,0-1,0 0,-1 0,1-1,-1 0,9-7,0 0,-1-2,-1 0,0 0,-1-1,0-1,-1 0,-1-1,-1 0,0-1,5-13,-8 8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1:42.0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57,'6'-4,"0"1,0 0,0-1,0 2,1-1,-1 1,1 0,-1 0,1 1,0 0,0 0,-1 0,1 1,0 0,3 1,21-3,172-25,78 28,-257-1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1:40.4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31,'-4'6,"0"2,0-1,1 0,-1 1,2-1,-1 1,1 0,1 0,-1 0,1 0,1 0,-1 0,2 0,0 8,-2-1,-9 135,-34 72,20-143,19-84,4-7</inkml:trace>
  <inkml:trace contextRef="#ctx0" brushRef="#br0" timeOffset="317.4">29 58,'77'1,"203"-13,-46-23,-226 34,5-3,0 2,0 0,0 1,1 0,-1 1,0 0,0 1,0 0,1 2,-13-3,0 1,0-1,0 1,0 0,0 0,0-1,-1 1,1 0,0 0,0 0,-1 0,1 0,0 0,-1 0,1 0,-1 0,1 1,-1-1,0 0,0 0,1 0,-1 0,0 1,0-1,0 0,0 0,0 0,0 1,-1-1,1 0,0 0,-1 0,1 0,-1 1,1-1,-1 0,1 0,-1 0,0 0,1 0,-1 0,0-1,0 1,0 0,0 0,0 0,0-1,0 1,0-1,-1 1,-13 13</inkml:trace>
  <inkml:trace contextRef="#ctx0" brushRef="#br0" timeOffset="611.993">1 595,'24'5,"27"-4,10-6,-1-2,-1-6,-6 1,-6 1,-8 3,-4-1,-5-1,-1 3,-2 2,0 2,0 1,0 2,-5 0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1:38.9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0 338,'362'-16,"179"-71,-434 76,-95 11</inkml:trace>
  <inkml:trace contextRef="#ctx0" brushRef="#br0" timeOffset="285.671">170 536,'38'-5,"28"-1,7 0,-5 1,-3-3,-9-1,-8 2,-9 1,-5 3,-4 1,-2 1,-1 1,0 0,-1 0,1 0,1 1,-1-1,-3 0</inkml:trace>
  <inkml:trace contextRef="#ctx0" brushRef="#br0" timeOffset="771.839">537 0,'13'20,"2"0,0-1,1-1,1 0,0-2,2 0,0-1,0 0,2-2,-1 0,2-2,-1 0,2-1,-1-2,2 0,124 66,-142-70,2-1,0 1,0 0,0 1,-1 0,1 0,-1 0,0 1,0 0,-1 1,0-1,0 1,-1 1,0-1,0 1,0-1,-1 1,0 1,-1-1,0 0,0 4,-5-5,-1 0,-1 0,1 0,-1 0,0 0,-1-1,0 0,0 0,0 0,0 0,-1-1,0 0,0 0,-1-1,1 1,-1-1,0-1,0 1,0-1,-1-1,1 1,-1-1,1 0,-3-1,-5 5,-222 106,230-109,1 0,1 0,-1 0,0 0,1 1,-1 0,1 1,0-1,1 1,-1 0,1 0,0 0,0 1,1-1,-1 1,1 0,0 0,1 0,-2 6,4 5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1:43.2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18,'4'0,"7"0,7 0,4 0,3 0,3 0,1 0,1 0,-1 0,1 0,-6-5,-2-1,-4 0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1:43.6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12,'19'0,"16"0,7 0,1 0,-2 0,-3 0,-3 0,-3 0,-2 0,-6-5,-8-1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1:49.3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398 707,'19'-56,"83"-142,-87 170,-7 12,0 0,1 0,1 1,1 0,0 0,0 1,2 1,0 0,6-4,-15 15,0 0,0 0,0 1,0-1,0 1,0 0,0 0,0 1,0-1,1 1,-1 0,0 0,0 0,1 1,-1-1,0 1,0 0,0 0,0 1,0-1,0 1,0 0,0 0,-1 0,1 1,-1-1,1 1,-1 0,0-1,0 2,0-1,-1 0,1 1,-1-1,0 1,0-1,0 1,0 0,0 0,-1 0,0 0,1 4,28 129,-30-136,0 1,-1 0,1-1,-1 1,1 0,0-1,-1 1,1 0,0 0,0-1,0 1,1 0,-1 0,0-1,1 1,-1 0,1-1,-1 1,1 0,0-1,0 1,-1-1,1 1,0-1,1 1,-1-1,0 0,0 0,1 1,-1-1,0 0,1 0,-1 0,1 0,-1-1,1 1,0 0,-1-1,1 1,0-1,-1 1,1-1,0 0,0 0,-1 0,1 0,0 0,0 0,-1 0,1-1,0 1,1-1,88-106,-60 75,0 0,2 2,2 1,0 2,39-21,-73 46,0 1,0 0,1 0,-1 0,1-1,-1 2,1-1,-1 0,1 0,-1 0,1 1,0-1,0 1,-1-1,1 1,0 0,0 0,-1-1,1 1,0 1,0-1,0 0,-1 0,1 1,0-1,-1 1,1-1,0 1,-1 0,1-1,0 1,-1 0,1 0,-1 0,0 1,1-1,-1 0,0 0,0 1,0-1,0 1,0-1,0 1,0-1,0 1,0 0,-1-1,1 1,-1 0,1-1,-1 1,0 1,12 169,-10-165,0 1,0-1,0 0,1 0,0 0,1 0,-1 0,1-1,1 0,-1 0,6 6,5 19,-14-19</inkml:trace>
  <inkml:trace contextRef="#ctx0" brushRef="#br0" timeOffset="782.79">230 904,'224'-46,"-50"23,-9-4,64 8,-32-7,-67 14,38-6,-155 18</inkml:trace>
  <inkml:trace contextRef="#ctx0" brushRef="#br0" timeOffset="5136.459">455 1158,'31'-18,"-1"7,-6 0,0 2,1 0,1 2,-1 1,1 1,0 1,0 1,23 0,-48 3,0 0,0 0,1 0,-1 0,0 0,0 0,1 0,-1 0,0 0,0 0,0 1,1-1,-1 0,0 1,0-1,0 1,0-1,0 1,0 0,0-1,0 1,0 0,0 0,0 0,0 0,0 0,-1 0,1 0,0 0,-1 0,1 0,-1 0,1 0,-1 0,0 1,1-1,-1 0,0 0,0 0,0 1,0-1,0 0,0 0,0 1,0-1,0 0,-1 0,1 0,0 1,-1-1,1 0,-1 0,1 0,-1 0,0 0,0 0,1 0,-50 58,-152 130,194-183,1 0,0 1,1 0,-1 0,1 1,1-1,-1 1,1 1,1-1,-1 1,1-1,1 1,0 0,0 1,1-1,0 0,0 1,1-1,1 1,-1 0,2-1,-1 1,1-1,1 1,2 8,-1-14,0-1,0 0,0 0,1 0,-1 0,1 0,0-1,0 0,0 1,0-1,0-1,0 1,0-1,1 1,-1-1,1-1,-1 1,1-1,-1 1,1-1,-1 0,1-1,-1 1,1-1,-1 0,0 0,1 0,-1-1,0 0,0 0,0 0,3-2,18-2,115-25,-89 23,-33 1</inkml:trace>
  <inkml:trace contextRef="#ctx0" brushRef="#br0" timeOffset="5519.463">1218 1074,'-5'24,"-2"17,1 7,1 0,-3-4,-1-4,2-4,2-4,1-2,2-1,2-1,-1-1,-3-5,-2-1,0-4</inkml:trace>
  <inkml:trace contextRef="#ctx0" brushRef="#br0" timeOffset="6080.099">1132 1045,'17'-2,"58"-10,1 4,1 3,17 4,-93 1,1-1,0 1,-1 0,1 0,0 0,0 0,-1 0,1 0,0 0,-1 0,1 1,0-1,-1 0,1 1,0 0,-1-1,1 1,-1 0,1 0,-1 0,1 0,-1 0,0 0,0 0,1 1,-1-1,0 0,0 1,0-1,0 0,-1 1,1 0,0-1,-1 1,1-1,-1 1,1 0,-1-1,0 1,1 0,-1 0,0-1,0 1,0 0,-1-1,1 1,0 0,-1-1,1 1,-1 0,1-1,-1 1,-13 21,0-1,-1-1,-1 0,-1-1,-1-1,-1-1,-12 9,-7 10,34-35,0 1,0 0,1 0,0 0,-1 1,1-1,0 1,1 0,-1 0,1 0,-1 0,1 0,0 0,1 1,-1-1,1 1,0-1,0 1,0-1,1 1,0 0,-1-1,2 1,-1 0,0-1,1 1,0-1,0 1,1 0,-1-1,1 0,0 1,0-1,0 0,1 0,-1 0,1-1,0 1,0 0,2 1,96 27,-53-23,-6 4,-29-11</inkml:trace>
  <inkml:trace contextRef="#ctx0" brushRef="#br0" timeOffset="6582.174">1753 875,'13'1,"1"-1,-1 2,0 0,0 0,0 2,0-1,0 2,-1-1,8 5,-18-8,0 1,0-1,0 0,0 1,0 0,0 0,-1-1,1 1,-1 0,1 0,-1 0,0 1,1-1,-1 0,0 0,0 1,-1-1,1 0,0 1,-1-1,0 1,1-1,-1 1,0-1,0 1,-1-1,1 1,0-1,-1 1,1-1,-1 1,0-1,0 0,0 0,0 1,0-1,-1 0,1 0,-1 0,1 0,-2 1,-72 78,70-78,0 1,0 0,0 0,0 1,1-1,0 1,0 0,0 0,0 0,1 1,0-1,0 1,1 0,-1 0,1 0,0 0,1 0,-1 5,4-7,0-1,1 0,0-1,-1 1,1 0,0-1,0 0,1 0,-1 0,0 0,1 0,-1 0,1-1,0 0,-1 0,1 0,0 0,0 0,-1-1,1 0,0 0,0 0,0 0,0 0,0-1,-1 0,1 0,0 0,-1 0,1 0,0-1,-1 0,1 0,59-26,-46 19</inkml:trace>
  <inkml:trace contextRef="#ctx0" brushRef="#br0" timeOffset="7931.744">2065 57,'29'36,"-1"1,-2 2,-2 0,-1 1,-2 2,-2 0,-2 1,-1 1,-3 0,3 21,11 54,-5 0,3 71,-21-160,0 0,-3 0,0 1,-2-1,0 0,-3 0,0 0,-2 0,-1-1,-2 0,-1 0,-1-1,-9 18,6-23,0-1,-2 1,0-2,-1-1,-2 0,0-1,0-1,-23 16,-24-15,50-23</inkml:trace>
  <inkml:trace contextRef="#ctx0" brushRef="#br0" timeOffset="8852.702">286 1,'-5'1,"-1"2,0-1,1 0,-1 1,1 0,0 1,0-1,0 1,1 0,-1 0,1 0,0 1,0-1,-2 5,5-8,-17 23,1 1,2 1,1 1,0 0,2 1,2 0,0 0,-3 21,-12 60,4 2,6 0,2 20,4-7,5 1,8 36,-1-109,3 1,3-1,1 0,3-1,2 0,2-1,3-1,1-1,18 26,36 91,-65-147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2:00.3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30 124,'-12'67,"3"2,3-1,3 1,4 31,22 65,-27-104,-10-91,10-173,51-18,-40 196,1 0,1 0,1 1,1 0,1 0,1 2,2-1,0 2,12-14,-26 34,-1 0,0 0,1 0,-1 0,1 0,-1 0,1 0,-1 0,1 0,0 0,-1 0,1 1,0-1,0 0,0 0,0 1,0-1,-1 0,1 1,0-1,1 1,-1-1,0 1,0 0,0 0,0-1,0 1,0 0,0 0,0 0,1 0,-1 0,0 0,0 0,0 0,0 1,0-1,0 0,0 1,0-1,0 1,0-1,0 1,0-1,0 1,0 0,0 0,0-1,0 1,-1 0,1 0,0 0,-1 0,1 1,11 131,0-21,-15-93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2:00.7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77 1,'-10'9,"-7"9,-2 5,4 4,3-7,9-8,9-10,5-10,4-4,5 0,-6 2,-5 8,-10 4,-3 6,-2 2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2:01.5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1,'5'0,"1"9,1 9,-2 5,-7 4,-2 3,-1 0,0 0,2 0,1-1,5-4,7-8,8-6,4-5,4-3,-3-8,-5-7,-5-1</inkml:trace>
  <inkml:trace contextRef="#ctx0" brushRef="#br0" timeOffset="251.018">198 29,'-9'29,"-4"19,1 6,2-1,3-5,3-6,1-5,3-4,-1-3,2-2,-1-1,1 0,-1 1,1-1,-1-4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2:02.7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1 248,'0'775,"29"-298,-30-202,17-219,-11-49</inkml:trace>
  <inkml:trace contextRef="#ctx0" brushRef="#br0" timeOffset="398.263">452 1659,'-7'23,"1"0,2 1,0 0,1-1,1 1,2 0,0 0,3 16,-3-37,0 0,0 1,1-1,0 0,-1 1,1-1,1 0,-1 0,0 0,1 0,-1 0,1 0,0 0,0 0,0-1,0 1,1-1,-1 1,1-1,-1 0,1 0,0 0,0 0,0-1,0 1,0-1,0 0,0 0,0 0,1 0,-1 0,0-1,1 0,-1 1,1-1,-1 0,0-1,1 1,-1 0,0-1,1 0,1-1,5-2,-1-1,0 0,0-1,0 0,-1 0,0-1,0 0,0 0,-1-1,0 0,-1 0,0-1,0 1,0-2,-1 1,-1 0,2-7,-3 11,-1 0,0 0,0-1,0 1,-1-1,0 0,0 1,0-1,-1 0,1 0,-2 1,1-1,0 0,-1 1,0-1,-1 0,1 1,-1-1,0 1,-1 0,1-1,-1 1,0 0,0 1,0-1,-1 0,0 1,0 0,0 0,0 0,-1 1,-1-2,-7-1,0 1,0 1,0 0,-1 1,0 0,1 1,-1 0,0 1,0 1,0 0,1 1,-1 1,-1 0,-17 4,5 1</inkml:trace>
  <inkml:trace contextRef="#ctx0" brushRef="#br0" timeOffset="1017.04">311 107,'-26'198,"23"103,3-290,0 1,1-1,1 0,-1 0,2 0,-1-1,1 1,1-1,0 1,4 5,2-1</inkml:trace>
  <inkml:trace contextRef="#ctx0" brushRef="#br0" timeOffset="1467.97">255 50,'90'-18,"1"3,73-2,-72 24,-90-6,1-1,-1 1,0 0,0 0,0-1,0 2,0-1,0 0,0 0,0 0,0 1,0-1,-1 1,1 0,0-1,-1 1,0 0,1 0,-1 0,0 0,0 0,0 0,0 0,0 0,-1 1,1-1,-1 0,1 1,-1-1,0 0,0 0,0 1,0-1,0 0,-1 1,1-1,-1 0,-5 12,-1-1,-1 0,0 0,-1-1,0 0,-1-1,0 0,-1 0,0-1,0-1,-1 1,-1-2,0 0,0-1,0 0,-1 0,-5 0,-12 8,23-12,0 0,0 1,0 0,0 1,1-1,-1 2,1-1,0 1,1 0,0 0,0 0,-2 3,8-6,-1 0,1 0,-1 0,1 0,0 0,0 0,1 0,-1 1,1-1,-1-1,1 1,0 0,0 0,0 0,1 0,-1 0,1-1,-1 1,1-1,0 1,0-1,0 0,0 0,0 0,1 0,-1 0,1 0,-1 0,1-1,-1 1,1-1,0 0,3 1,6 7,43 30,120 105,-154-121,-3-6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0:17.5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0 452,'33'62,"-26"-41,-1 1,-1-1,-1 1,-1 0,0 0,-2 1,-1-1,-1 0,-1 8,0 21,-21 58,23-109,0 1,-1-1,1 1,0-1,-1 0,1 1,0-1,-1 1,1-1,-1 0,1 1,0-1,-1 0,1 0,-1 1,1-1,-1 0,1 0,-1 0,1 0,-1 1,0-1,1 0,-1 0,1 0,-1 0,1 0,-1 0,1-1,-1 1,1 0,-1 0,1 0,-1 0,1-1,-1 1,1 0,-1 0,1-1,-1 1,1 0,0-1,-1 1,1 0,-1-1,1 1,0-1,-1 1,1-1,0 1,0-1,0 1,-1-1,1 1,0-1,0 1,0-1,0 1,0-1,0 1,0-1,0 1,0-1,0 1,0-1,0 0,-9-39,9 19,1-1,1 0,1 0,1 1,1-1,1 1,1 0,0 1,2 0,0 0,3-3,-6 10,0 1,1-1,0 1,1 1,1-1,0 1,0 1,1-1,0 2,1-1,0 1,0 1,11-6,-21 14,1-1,-1 0,0 1,0-1,1 1,-1-1,1 1,-1 0,0 0,1 0,-1 0,1 0,-1 0,0 0,1 0,-1 0,1 0,-1 1,0-1,1 1,-1-1,0 1,0-1,1 1,-1 0,0 0,0 0,0-1,0 1,0 0,0 0,0 1,0-1,0 0,0 0,0 1,6 14</inkml:trace>
  <inkml:trace contextRef="#ctx0" brushRef="#br0" timeOffset="948.235">423 790,'11'3,"0"-1,-1 0,1-1,0 0,0 0,-1-1,1-1,0 0,0-1,-1 0,1 0,-1-1,0 0,1-1,-2 0,1-1,0 0,-1-1,0 0,0 0,-1-1,1 0,-2 0,1-1,-1 0,0 0,0-1,-1 0,-1 0,1 0,-1-1,-1 0,0 0,2-6,-5 14,0 0,0 0,0 0,0-1,0 1,-1 0,1 0,-1-1,1 1,-1 0,0-1,0 1,0 0,0 0,0-1,-1 1,1 0,-1-1,1 1,-1 0,0 0,0 0,0-1,0 1,0 0,0 1,-1-1,1 0,-1 0,1 0,-1 1,0-1,0 1,1-1,-1 1,0 0,0 0,-1 0,1 0,0 0,0 0,0 0,-1 1,1-1,0 1,0 0,-1 0,1 0,0 0,-1 0,1 0,0 0,-1 1,1-1,-1 1,-11 5,0 1,1 0,0 1,0 0,0 1,1 0,1 1,0 1,0-1,1 2,0 0,1 0,0 0,1 1,1 1,0-1,1 1,0 0,1 1,0-1,1 4,3-12,0-1,0 1,1-1,0 1,0-1,1 1,-1-1,1 0,1 1,-1-1,1 0,-1 1,1-1,1 0,-1 0,1 0,0-1,0 1,0-1,1 0,0 1,-1-2,1 1,1 0,-1-1,0 0,1 0,0 0,0 0,0-1,0 0,4 2,4 0,-1 0,1 0,0-1,0 0,1-1,-1-1,0 0,1-1,-1-1,1 0,-1 0,0-1,4-2,2-1,-1-1,0 0,-1-1,1-1,-1-1,-1-1,0 0,0-1,-1 0,0-2,-1 0,0 0,-1-1,-1-1,-1 0,0 0,0-1,-2-1,0 0,-1 0,3-9,22-76,-12 167,-16-22,-2 1,-1 0,-3 0,-2-1,-1 1,-5 10,-49 292,54-317,-20 53,19-109,15-24,2-16,4 0,2 1,10-17,-12 38,2 1,2 1,2 1,1 1,2 1,2 1,2 1,2 2,0 1,3 1,1 2,1 1,1 2,16-7,24 7,-75 28,0 1,-1 0,1 0,0 0,0 0,0 0,-1 0,1 0,0 1,0-1,-1 1,1-1,0 1,-1 0,1-1,0 1,-1 0,1 0,-1 0,0 0,1 0,-1 1,0-1,1 0,-1 1,0-1,0 1,0-1,0 1,-1-1,1 1,0 0,-1-1,1 1,-1 0,1-1,-1 1,0 0,0 0,0 0,0-1,0 1,0 0,-2 10,0-1,-1 0,0 0,-1 0,0 0,-1-1,0 0,-1 1,0-2,-1 1,1-1,-2 0,1 0,-1-1,-4 2,-19 24,-3-2,0-1,-2-2,-2-2,0-1,-8 2,-16-10,57-25,5-2</inkml:trace>
  <inkml:trace contextRef="#ctx0" brushRef="#br0" timeOffset="1930.865">1553 847,'119'-107,"56"-75,-169 175,0 2,-1 0,0 0,-1 0,1-1,-1 1,0-1,0 0,-1 0,0-1,0 1,0-1,-1 1,0-1,0-5,-2 11,0 0,0-1,0 1,0-1,0 1,-1-1,1 1,-1-1,1 1,-1 0,0-1,1 1,-1 0,0 0,0-1,0 1,0 0,0 0,0 0,0 0,0 0,0 0,-1 1,1-1,0 0,-1 0,1 1,0-1,-1 1,1 0,-1-1,1 1,-1 0,1 0,-1-1,1 1,0 1,-1-1,1 0,-2 0,-58 18,59-18,1 0,-1 1,1-1,-1 0,1 1,-1-1,1 1,-1-1,1 1,0 0,-1 0,1 0,0-1,0 1,-1 0,1 1,0-1,0 0,0 0,0 0,0 1,1-1,-1 0,0 1,0-1,1 1,-1-1,1 1,0-1,-1 1,1-1,0 1,0-1,0 1,0-1,0 1,0-1,0 1,1 0,-1-1,0 1,1-1,-1 1,1-1,0 0,-1 1,1-1,0 0,0 1,0-1,0 0,1 1,5 0,0-1,0 0,0 0,0 0,0-1,0 0,0 0,0-1,0 0,0 0,0-1,0 0,4-1,74-6,-83 9,-1 1,1-1,-1 1,1 0,-1-1,0 1,1 0,-1 0,0 0,0 0,1 0,-1 0,0 0,0 0,0 1,0-1,0 0,-1 0,1 1,0-1,-1 1,1-1,-1 1,1-1,-1 1,1-1,-1 1,0-1,0 1,0 0,0-1,0 1,0-1,-1 1,1-1,0 1,-1-1,1 1,-1-1,0 1,-27 67,24-62,-1 1,0 0,0 0,1 0,0 1,1 0,0-1,0 1,1 1,0-1,0 0,1 0,0 1,1-1,0 0,1 1,0-1,0 0,1 1,0-1,0 0,1 0,2 4,7 4,-1-3</inkml:trace>
  <inkml:trace contextRef="#ctx0" brushRef="#br0" timeOffset="3549.838">2202 677,'17'3,"0"0,1-2,-1 0,1-1,-1-1,1 0,-1-2,1 0,-1-1,0 0,-1-1,1-2,-1 1,5-4,28-53,-48 61,0 1,-1-1,1 0,0 0,-1 1,0-1,1 0,-1 0,0 0,0 1,0-1,0 0,0 0,0 0,0 0,-1 1,1-1,-1 0,1 0,-1 0,0 1,0-1,0 1,0-1,0 0,0 1,0 0,0-1,0 1,-1 0,1-1,-1 1,1 0,-1 0,1 0,-1 0,0 1,1-1,-1 0,-2 0,-5 1,0 0,0 1,0 0,0 0,0 1,1 0,-1 1,0-1,1 2,0-1,0 1,0 1,0-1,0 2,1-1,0 1,0 0,1 0,-1 0,1 1,1 0,-1 1,1-1,-2 5,-1 0,0 1,0 0,1 0,1 1,0 0,1 0,0 1,1-1,3-10,0 0,0 0,1 0,0 1,-1-1,1 0,1 0,-1 0,1 0,-1 0,1 0,0 0,1 0,-1 0,1 0,-1-1,1 1,0-1,1 1,-1-1,1 0,-1 1,1-1,0-1,0 1,0 0,0-1,1 1,-1-1,1 0,0 0,7 2,-1 0,0 0,1-1,0-1,0 0,0 0,0-1,0-1,0 0,0 0,0-1,0 0,0-1,-1-1,1 1,5-4,162-74,-155 66,-2-1,0-2,-1 0,0-1,-2-1,0 0,-1-2,-1 0,3-7,49-53,-68 80,1 0,0 1,-1-1,1 0,0 0,0 1,-1-1,1 1,0-1,0 1,0-1,0 1,0-1,0 1,0 0,0 0,0-1,0 1,0 0,0 0,0 0,0 0,0 0,0 0,0 0,0 1,0-1,0 0,0 1,0-1,0 0,0 1,0-1,0 1,0-1,-1 1,1 0,0-1,0 1,-1 0,1 0,0-1,-1 1,1 0,-1 0,1 0,-1 0,1 0,-1 0,0 0,1 0,-1 0,0 0,0 0,0 0,1 0,-1 0,-1 0,1 0,0 0,0 0,0 0,0 0,-1 0,1 0,-1 0,1 16,0-1,-2 0,0 1,-1-1,0 0,-2-1,0 1,0-1,-1 1,-1-2,-1 1,0-1,-1 0,0-1,-1 0,-5 4,12-14,1-1,-1 0,1 0,-1-1,0 1,0 0,0-1,0 0,0 0,0 0,-1 0,1 0,0-1,0 1,-1-1,1 0,0 0,-1 0,0 0,31-19,104 7,-113 13,-1-1,1-1,-1-1,1 0,-1-1,0-1,0-1,0 0,7-4,-6-2,-1 0,0-1,-1-1,0-1,-1 0,-1-1,6-7,-1 1,-14 15,-1 0,1-1,-1 0,-1 0,1 0,-1 0,0 0,-1-1,0 1,0-1,1-7,-3 13,0-1,0 1,0-1,0 0,0 1,-1-1,1 1,-1-1,0 1,0-1,0 1,0-1,0 1,0 0,0 0,-1-1,1 1,-1 0,0 0,0 0,1 1,-1-1,0 0,-1 1,1-1,0 1,0 0,-1-1,1 1,0 0,-1 1,1-1,-1 0,1 1,-1-1,0 1,1 0,-1 0,1 0,-1 0,0 0,1 1,-1-1,1 1,-1 0,1-1,-1 1,1 0,0 1,-1-1,1 0,0 1,0-1,0 1,0 0,0 0,-8 5,0 1,1 0,0 0,0 1,1 0,0 1,1 0,0 0,0 1,1 0,1 0,-3 5,6-10,0 0,0 0,0 0,0 0,1 0,0 1,0-1,1 0,0 0,0 1,0-1,1 0,0 1,0-1,1 0,-1 0,1 0,1 0,-1 0,1-1,0 1,0-1,1 1,3 3,-3-5,0 1,0-1,0 0,1 0,0-1,-1 1,2-1,-1 0,0 0,0-1,1 1,0-1,-1-1,1 1,0-1,0 0,0 0,0 0,-1-1,1 0,0-1,0 1,0-1,0 0,0 0,0-1,-1 0,5-1,9-5,0-1,-1 0,0-1,-1-1,0-1,-1-1,4-3,149-134,-91 107,-78 43,1 0,-1-1,0 1,1 0,0 0,-1 0,1 0,-1 0,1 0,-1 0,1 0,-1 0,1 0,-1 0,1 0,-1 0,1 0,-1 0,1 1,-1-1,1 0,-1 0,1 0,-1 1,0-1,1 0,-1 1,1-1,-1 0,0 1,1-1,-1 1,0-1,1 1,-1-1,0 0,0 1,1-1,-1 1,0-1,0 1,0-1,0 1,0-1,0 1,0 0,0-1,0 1,0-1,0 1,0-1,0 1,0-1,0 1,-1-1,1 1,0-1,0 1,0-1,-1 0,1 1,0-1,-1 1,-18 38,16-32,-48 102,50-108,1 0,0 0,0 0,-1 0,1 0,0 0,0-1,0 1,0 0,0 0,1 0,-1 0,0 0,0-1,0 1,1 0,-1 0,0 0,1 0,-1-1,1 1,-1 0,1-1,-1 1,1 0,0-1,-1 1,1 0,0-1,0 1,-1-1,1 0,0 1,0-1,-1 1,1-1,0 0,0 0,0 0,0 1,0-1,-1 0,1 0,0 0,0 0,0 0,0-1,0 1,0 0,-1 0,1 0,0-1,0 1,0 0,0-1,-1 1,1-1,0 1,-1-1,2 0,51-32,-50 31,126-86,-129 87,1 1,-1-1,1 0,0 1,-1-1,1 0,0 1,-1-1,1 1,0-1,-1 1,1 0,0-1,0 1,0 0,0-1,-1 1,1 0,0 0,0 0,0 0,0 0,0 0,0 0,0 0,-1 0,1 0,0 0,0 0,0 1,0-1,0 0,-1 1,1-1,0 1,0-1,-1 1,1-1,0 1,-1-1,1 1,0 0,-1-1,1 1,-1 0,1 0,-1-1,1 1,-1 0,0 0,1 0,-1-1,0 1,0 0,0 0,0 1,-8 55,5-43,1-10,1 0,1 0,-1 0,0 0,1 0,0 0,0 1,0-1,0 0,1 0,-1 0,1 0,0 0,1 0,-1 0,1-1,-1 1,1 0,0-1,0 1,1-1,-1 0,1 0,1 2,6-2</inkml:trace>
  <inkml:trace contextRef="#ctx0" brushRef="#br0" timeOffset="3865.169">4262 0,'-13'80,"3"0,3 1,4 0,6 64,-4-118,-1-1,-1 0,-1 0,-1 0,-2-1,0 1,-2-2,0 1,-2-1,-8 13,-8 2,13-26</inkml:trace>
  <inkml:trace contextRef="#ctx0" brushRef="#br0" timeOffset="4102.206">3923 480,'39'-10,"26"-2,8-1,-4 4,-10-3,-8 1,-10 3,-6 2,-5 3,-2 1,-1 2,-1 0,-4 0</inkml:trace>
  <inkml:trace contextRef="#ctx0" brushRef="#br0" timeOffset="4452.859">4741 396,'-92'104,"90"-102,0-1,1 0,-1 1,1-1,0 1,0 0,-1-1,1 1,0 0,0 0,1-1,-1 1,0 0,1 0,-1 0,1 0,-1 0,1 0,0 0,0 0,0 0,0 0,0 0,0 0,1 0,-1 0,1 0,-1 0,1 0,0 0,0 0,0 0,0 0,0-1,0 1,0 0,1-1,-1 1,1-1,-1 0,1 1,-1-1,1 0,0 0,10 7,-5-5,0 1,0-1,-1 1,1 1,-1-1,0 1,0 0,-1 1,1-1,-1 1,0 0,-1 1,0-1,0 1,0 0,0 0,-1 0,-1 0,1 0,-1 1,0-1,-1 1,1 5,-3-5,0 0,-1 0,0 0,-1-1,1 1,-1-1,-1 1,1-1,-1 0,-1 0,1-1,-1 1,0-1,-1 0,0 0,1-1,-2 0,1 0,-1 0,1-1,-1 0,0 0,-1-1,1 0,-1 0,1 0,-1-1,0 0,0-1,0 0,0 0,0-1,0 0,0 0,0-1,0 0,0 0,-1-1,-15-7,5-2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2:36.2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11,'623'0,"-568"-5,-31-1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2:36.6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0,'593'0,"-569"0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2:37.2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 7,'-5'-6,"18"20,0 5,0-1,2 0,0-1,1 0,1-1,0-1,1-1,1 0,0-1,7 2,92 55,36 22,-152-91,0 0,0 0,0 1,0-1,0 0,-1 1,1-1,0 1,-1 0,1 0,-1-1,0 1,1 0,-1 0,0 0,0 0,0 1,0-1,-1 0,1 0,-1 1,1-1,-1 0,0 0,0 1,0-1,0 0,0 1,0-1,-1 0,1 0,-1 1,0-1,0 0,1 0,-1 0,-1 0,1 0,0 0,0 0,-1 0,1 0,-1-1,1 1,-1 0,0-1,0 1,0-1,-1 1,-136 77,-9 39,53-49,-26 27,108-80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2:38.0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1,'0'429,"-26"-290,6-86,14-46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2:38.5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61,'2'-3,"0"0,0 1,0-1,0 1,1-1,-1 1,1 0,0 0,-1 0,1 0,0 0,0 1,1-1,-1 1,0 0,0 0,1 0,-1 0,1 0,10-3,1 0,-1 1,1 0,0 2,0 0,0 0,0 1,0 1,-1 0,1 1,0 1,7 3,-5-3,0 0,1-1,-1 0,1-2,0 0,-1-1,1-1,12-3,9-2,0 1,0 1,0 3,1 1,-1 2,7 2,-28 1,-6 2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2:39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31,'23'7,"1"-1,-1-1,1-1,0-1,0-1,0-1,1-1,-1-1,0-1,22-6,123-28,-29 24,-116 12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2:46.1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0,'707'0,"-683"0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2:47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47,'168'-12,"61"-7,-184 9,-27 5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2:47.5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2,'1'2,"1"0,-1-1,1 1,-1 0,1 0,-1-1,1 1,0-1,0 0,0 1,0-1,0 0,0 0,0 0,1 0,-1-1,0 1,0 0,1-1,-1 0,0 1,1-1,-1 0,0 0,2-1,-1 2,146-14,-42-1,5 14,-88 0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2:53.2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1 148,'541'-84,"-118"54,0 31,-206-35,-204 34,-19 2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0:23.6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342 584,'-1'-2,"0"0,-1 0,1 0,-1 0,0 1,0-1,1 1,-1-1,0 1,0 0,0 0,-1-1,1 2,0-1,0 0,-1 0,1 1,0-1,-1 1,1 0,0 0,-1-1,1 2,-3-1,2 0,-9-1,0 1,-1 0,1 1,0 1,0 0,0 0,0 1,0 1,1 0,-1 1,1 0,0 0,1 1,-1 1,1 0,0 0,-4 5,7-6,1 0,0 0,0 0,0 1,0 0,1 0,0 1,1-1,0 1,0 0,1 0,-1 0,2 1,-1-1,1 1,1 0,-1-1,2 1,-1 0,1 0,0 0,1-1,0 1,2 6,-1-8,0 0,1-1,0 1,0-1,1 1,-1-1,1 0,1-1,-1 1,1-1,0 0,0 0,1 0,-1-1,1 1,0-2,0 1,1 0,-1-1,1-1,-1 1,1-1,0 0,0 0,0-1,0 0,0 0,0-1,1 0,-1 0,0 0,0-1,0 0,0-1,21-4,-3-1</inkml:trace>
  <inkml:trace contextRef="#ctx0" brushRef="#br0" timeOffset="480.177">511 837,'37'-3,"-1"-2,0-1,0-2,-1-2,0-1,20-10,-52 21,0-1,0 0,0 0,0 0,0 0,0 0,0-1,-1 1,1-1,0 0,-1 0,1 0,-1 0,0 0,0 0,0-1,0 1,0-1,0 0,-1 1,1-1,-1 0,0 0,0 0,0 0,0 0,0 0,0 0,-1 0,0 0,0-1,0 1,0 0,0 0,0 0,-1 0,0 0,1 0,-1 0,0 0,-1 0,1 0,0 0,-1 0,0 1,-1-3,-6 0,0 0,0 0,0 1,-1 1,1-1,-1 1,0 1,0 0,0 0,0 1,0 1,-1-1,1 2,0-1,0 1,0 1,0 0,0 0,0 1,0 0,1 1,-1 0,1 1,0 0,0 0,1 1,0 0,0 0,0 1,1 0,0 0,-1 2,4-4,-1-1,2 2,-1-1,0 0,1 1,0-1,0 1,1 0,0 0,0 0,0 1,1-1,0 0,0 1,0-1,1 0,0 1,0-1,1 1,-1-1,1 0,1 1,-1-1,1 0,1 0,-1 0,1 0,0 0,0-1,0 1,1-1,2 2,6 1,1 0,1-1,-1-1,1 0,0-1,0-1,1 0,-1-1,1 0,0-1,0-1,-1 0,1-1,0-1,0 0,0-1,0-1,-1 0,14-5,31-9,-38 7</inkml:trace>
  <inkml:trace contextRef="#ctx0" brushRef="#br0" timeOffset="945.805">934 951,'192'-281,"-144"227,-47 54,-1 1,1-1,0 1,0 0,-1-1,1 1,-1 0,1 0,0-1,-1 1,1 0,-1 0,0 0,1 0,-1 0,0-1,1 1,-1 0,0 0,0 0,0 0,0 0,0 0,0 0,0 0,0 0,0 0,0 0,-1 0,1 0,0 0,-1 0,1-1,-1 1,1 0,-1 0,1 0,-1-1,1 1,-1 0,0 0,0 0,-1 7,0 1,-1 0,1 1,-1 0,1-1,1 1,0 0,1 0,-1 0,2 0,-1 0,2 0,-1 0,1-1,1 1,0-1,0 1,1-1,0 1,-1-7,0 0,-1-1,1 0,0 0,0 0,0 0,0 0,1 0,-1-1,0 0,1 1,-1-1,1-1,-1 1,1 0,0-1,-1 0,1 0,-1 0,1 0,0 0,-1-1,1 0,-1 0,1 0,-1 0,1 0,-1 0,0-1,0 0,1 0,88-69,-26-19,-55 74</inkml:trace>
  <inkml:trace contextRef="#ctx0" brushRef="#br0" timeOffset="1262.01">1781 76,'-7'98,"4"0,9 86,-3-112,-29 128,-1-61,25-115</inkml:trace>
  <inkml:trace contextRef="#ctx0" brushRef="#br0" timeOffset="1497.392">1528 556,'33'0,"26"-5,8-2,-3 1,-3 1,-7 2,-8 0,-7 2,-5 1,-8 0</inkml:trace>
  <inkml:trace contextRef="#ctx0" brushRef="#br0" timeOffset="1847.965">2035 668,'18'5,"0"0,0-1,1-1,-1-1,1 0,-1-2,1 0,-1-1,1-1,-1 0,1-2,-1 0,0-1,16-7,-31 11,0 0,-1 0,1-1,-1 1,1-1,-1 1,0-1,1 0,-1 0,0 0,0 0,-1 0,1 0,0-1,-1 1,1 0,-1-1,0 0,1 1,-1-1,-1 0,1 1,0-1,-1 0,1 0,-1 0,0 0,0 1,0-1,0 0,-1 0,1 0,-1 0,1 1,-1-1,0 0,0 0,0 1,-1-1,1 1,-1-1,1 1,-1 0,0 0,0-1,0 1,0 0,0 1,0-1,-1 0,1 1,-1-1,1 1,-1 0,1 0,-2-1,-4 0,0-1,-1 2,1-1,0 1,-1 0,1 1,-1 0,1 0,0 1,-1 0,1 0,0 1,0 0,-1 1,2 0,-1 0,0 1,1 0,-1 0,1 0,0 1,1 0,-7 6,1-1,1 2,0-1,0 1,1 1,1 0,0 0,1 1,0 0,1 0,1 1,0 0,0 5,5-15,0 1,0-1,0 1,1-1,0 1,1-1,-1 1,1-1,0 1,0-1,0 0,1 0,0 1,0-1,1 0,-1-1,1 1,0 0,0-1,0 1,1-1,0 0,0 0,0-1,0 1,0-1,1 0,-1 0,1 0,0 0,0-1,0 0,0 0,1-1,-1 1,0-1,1 0,106 16,-87-16</inkml:trace>
  <inkml:trace contextRef="#ctx0" brushRef="#br0" timeOffset="2168.169">2402 1007,'19'-38,"12"-28,-1-7,1 5,-6 8,-2 10,-5 8,0 12,-4 16,-4 15,-4 11,2 5,0-1</inkml:trace>
  <inkml:trace contextRef="#ctx0" brushRef="#br0" timeOffset="2717.837">2741 837,'34'-4,"20"-7,6-2,-7 2</inkml:trace>
  <inkml:trace contextRef="#ctx0" brushRef="#br0" timeOffset="3050.145">3193 640,'-3'5,"-10"15,1 1,1 0,0 1,2 0,1 0,0 1,2 0,-3 20,8-40,1-1,0 0,-1 0,1 1,0-1,0 0,0 1,1-1,-1 0,1 0,-1 1,1-1,-1 0,1 0,0 0,0 0,0 0,1 0,-1 0,0 0,1 0,-1 0,1-1,0 1,-1-1,1 1,0-1,0 0,0 1,0-1,0 0,0 0,0-1,1 1,-1 0,0-1,0 1,1-1,-1 0,0 1,1-1,-1-1,0 1,1 0,6-1,0 0,0-1,0 0,0 0,-1-1,1 0,-1-1,0 0,0 0,7-5,-9 4,0 0,0 0,-1-1,1 0,-1 0,-1-1,1 1,-1-1,0 0,-1 0,0 0,0 0,0-1,-1 1,0-1,-1 0,1-6,-1 9,0 1,-1-1,0 0,0 1,0-1,-1 0,0 1,0-1,0 1,0-1,0 1,-1-1,0 1,0 0,0 0,-1 0,1 0,-1 0,0 0,0 1,0-1,-1 1,1 0,-1 0,0 0,1 1,-1-1,-1 1,1 0,-1 0,-41-4,23 11</inkml:trace>
  <inkml:trace contextRef="#ctx0" brushRef="#br0" timeOffset="3714.66">3333 556,'29'-12,"-2"-1,1-1,-2-1,0-2,-1 0,-1-2,18-17,-19 16,-1-2,-1-1,0-1,-2 0,-1-1,-1-2,-1 1,4-14,62-142,-99 226,-8 64,6 2,4 0,5 1,4 19,-3 324,0-340,7-72,-1-1,-2 1,-2 0,-2-1,-12 34,21-72,-1 0,1 1,-1-1,0 0,0 0,-1 0,1 0,0 0,-1 0,0 0,0 0,0-1,0 1,0-1,-1 1,1-1,-1 0,1 0,-1 0,0 0,0-1,0 1,0-1,0 1,0-1,0 0,0 0,0-1,-1 1,1-1,0 1,-1-1,1 0,0 0,0-1,-1 1,1-1,0 1,-1-1,1 0,0 0,0-1,0 1,0-1,0 1,1-1,-1 0,0 0,-5-8,1-1,0 1,1-1,1-1,-1 1,2-1,-1 0,2 0,-1 0,2 0,0-1,0 1,1-11,-3 3,2 0,0 0,1 0,1 0,1 0,1 0,1 1,0-1,2 0,0 1,1 0,1 0,1 1,7-14,-6 22,0 0,1 0,0 1,0 0,1 0,1 2,-1-1,1 1,0 1,1 0,-1 1,1 0,0 1,8-1,2 1</inkml:trace>
  <inkml:trace contextRef="#ctx0" brushRef="#br0" timeOffset="4201.433">3954 810,'34'-5,"20"-6,6-2,-7 2</inkml:trace>
  <inkml:trace contextRef="#ctx0" brushRef="#br0" timeOffset="4866.33">4265 951,'23'-48,"-3"4,1 1,3 1,1 1,2 1,2 1,27-27,9 19,-63 46,-1 1,1-1,-1 0,1 1,-1 0,1-1,-1 1,1 0,-1 0,1 0,-1 0,1 0,-1 0,1 0,-1 1,1-1,-1 0,1 1,-1-1,1 1,-1 0,0-1,1 1,-1 0,0 0,0 0,1 0,-1 0,0 0,0 0,0 0,0 1,-1-1,1 0,0 0,0 1,-1-1,1 1,-1-1,1 1,-1-1,1 1,-1-1,0 1,0-1,0 1,0-1,0 1,0-1,-10 95,3-63,6-32,1 0,-1 0,1-1,0 1,-1 0,1 0,0 0,-1-1,1 1,0 0,0 0,0 0,0 0,0-1,0 1,0 0,0 0,0 0,0 0,1 0,-1-1,0 1,1 0,-1 0,0 0,1-1,-1 1,1 0,-1-1,1 1,-1 0,1-1,0 1,-1 0,1-1,0 1,-1-1,1 0,0 1,0-1,0 1,-1-1,1 0,0 0,0 0,0 1,0-1,-1 0,1 0,0 0,0 0,0 0,0 0,0-1,-1 1,1 0,0 0,0-1,47-24,49-61,-96 85,0 1,0-1,0 1,0 0,0-1,0 1,0 0,0 0,1 0,-1 0,0 0,0 0,0 0,0 0,0 0,1 0,-1 1,0-1,0 0,0 1,0-1,0 1,0-1,0 1,0 0,0-1,0 1,0 0,-1 0,1 0,0-1,0 1,-1 0,1 0,-1 0,1 0,-1 0,1 0,-1 1,1-1,-1 0,0 0,0 0,0 0,1 0,-1 0,0 1,0-1,-3 57,-18 72,20-106</inkml:trace>
  <inkml:trace contextRef="#ctx0" brushRef="#br0" timeOffset="5250.158">5140 584,'-22'20,"1"1,1 1,1 0,1 2,1 0,1 1,1 1,-6 15,20-40,0 1,0-1,1 1,-1 0,1 0,-1-1,1 1,-1 0,1 0,0 0,0 0,0-1,0 1,0 0,0 0,1 0,-1 0,0-1,1 1,0 0,-1 0,1-1,0 1,0 0,0-1,0 1,0-1,0 0,0 1,1-1,-1 0,0 1,1-1,-1 0,1 0,0 0,-1 0,1-1,0 1,-1 0,1-1,0 1,0-1,-1 1,1-1,0 0,0 0,0 0,0 0,0 0,-1 0,1-1,0 1,0 0,0-1,-1 0,1 1,0-1,-1 0,1 0,0 0,0-1,16-7,-1 0,0-2,-1 0,0-1,0 0,-2-2,1 1,-2-2,2-2,4-4,-18 20,-1-1,1 1,0-1,-1 1,1-1,0 1,0 0,0-1,0 1,0 0,0 0,0-1,0 1,0 0,1 0,-1 0,0 1,1-1,-1 0,0 0,1 1,0-1,-1 1,1-1,-1 1,1 0,-1-1,1 1,0 0,-1 0,1 0,-1 0,1 1,0-1,-1 0,1 1,-1-1,1 1,-1-1,1 1,-1 0,1 0,-1-1,0 1,1 0,-1 0,0 0,0 1,0-1,0 0,0 0,0 1,0-1,0 0,0 1,-1-1,1 1,-1-1,1 1,-1 0,-9 110,9-86</inkml:trace>
  <inkml:trace contextRef="#ctx0" brushRef="#br0" timeOffset="5630.411">5761 499,'-16'10,"0"1,0 0,1 1,1 1,0 0,0 1,2 1,0 0,0 0,2 1,-6 10,16-24,-1 0,0 0,1 0,-1 0,1 1,0-1,0 0,-1 0,1 0,1 0,-1 0,0 0,0 1,1-1,0 0,-1 0,1 0,0 0,0 0,0 0,0-1,0 1,0 0,1 0,-1-1,0 1,1-1,0 1,-1-1,1 0,0 1,-1-1,1 0,0 0,2 0,26 29,-30-26,0-1,0 1,0 0,-1-1,1 1,-1-1,0 1,0-1,0 1,-1-1,1 0,-1 1,0-1,0 0,0 0,0 0,0 0,-1-1,0 1,1-1,-1 1,0-1,0 0,0 0,0 0,0-1,-1 1,-1 0,-5 4,0 0,0 0,0-1,0 0,-1-1,0-1,1 1,-1-2,-1 1,-3-1,-8 0</inkml:trace>
  <inkml:trace contextRef="#ctx0" brushRef="#br0" timeOffset="6086.197">5958 499,'-15'12,"1"0,-1 1,2 1,0 0,0 0,2 1,-10 16,19-28,0-1,1 0,0 1,-1-1,1 1,0 0,0-1,1 1,-1 0,0-1,1 1,0 0,0 0,0-1,0 1,0 0,0 0,1-1,-1 1,1 0,0 0,-1-1,1 1,1-1,-1 1,0-1,1 1,-1-1,1 0,0 0,-1 0,1 0,0 0,0 0,1 0,-1 0,0-1,1 1,-1-1,3 1,-1 1,0-1,0 1,0 0,0 0,-1 1,1-1,-1 1,0-1,0 1,0 0,-1 0,1 1,-1-1,0 0,0 1,0-1,-1 1,0 0,0 0,0-1,0 1,-1 0,1 0,-1 0,-1 0,1-1,-1 1,0 0,0 0,0 1,-4 2,-1-1,1 0,-1 0,0 0,-1-1,0 0,0 0,0-1,0 0,-1 0,0 0,0-1,0 0,-1-1,1 0,-1 0,-7 0,13-2,0 0,0 0,0-1,0 0,-1 1,1-1,0 0,0-1,0 1,0 0,0-1,0 0,0 0,0 0,0 0,0 0,0 0,0-1,1 0,-2 0,-8-10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2:53.8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59,'218'-39,"-204"36,0-1,0 0,1 1,0 1,-1 0,1 1,0 1,0 0,-1 1,15 2,-28-2,0-1,0 0,0 1,0-1,0 1,0-1,-1 1,1-1,0 1,0-1,-1 1,1 0,0 0,-1-1,1 1,-1 0,1 0,-1 0,1-1,-1 1,1 0,-1 0,0 0,0 0,1 0,-1 0,0 0,0 0,0 0,0 0,0 0,0 0,0 0,0-1,-1 1,1 0,0 0,-1 0,1 0,0 0,-1 0,1 0,-1-1,1 1,-1 0,0 0,1-1,-1 1,0 0,0 0,-38 41,34-39,-188 182,165-159,23-23,0 1,0 0,0 0,0 1,1 0,-1-1,1 2,0-1,1 0,-1 1,1 0,0-1,1 1,-2 5,4-9,0 0,0 0,1-1,-1 1,1 0,-1 0,1 0,0 0,0-1,-1 1,1 0,0-1,1 1,-1-1,0 1,0-1,1 1,-1-1,1 0,-1 0,1 0,-1 0,1 0,0 0,-1 0,1 0,0-1,0 1,0 0,0-1,-1 0,1 0,1 1,69 5,-68-6,43-2,0-3,-1-2,0-1,22-9,25-3,-49 7,-26 6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2:51.3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122 206,'-4'6,"1"0,0 0,0 0,1 1,0-1,0 1,0 0,1-1,0 1,0 0,1 0,0 5,-1 2,-29 166,22-140,-2-1,-1-1,-2 0,-12 22,55-157,127-221,-102 239,-55 78,0 1,0-1,0 1,0 0,1-1,-1 1,0-1,0 1,1 0,-1-1,0 1,1 0,-1-1,0 1,1 0,-1-1,0 1,1 0,-1 0,0-1,1 1,-1 0,1 0,-1 0,1 0,-1-1,1 1,-1 0,0 0,1 0,-1 0,1 0,-1 0,1 0,-1 0,1 0,-1 1,1-1,-1 0,0 0,1 0,-1 0,1 1,-1-1,0 0,1 0,-1 1,1-1,-1 0,0 1,0-1,1 0,-1 1,0-1,0 1,1-1,-1 0,0 1,0-1,0 1,1-1,-1 1,0-1,0 0,0 1,0-1,0 1,2 37,-2-33,10 131,34 51,-44-186,1 0,-1 0,0 0,1 0,-1 0,0 0,1 0,0 0,-1 0,1 0,-1 0,1 0,0 0,0 0,0 0,-1-1,1 1,0 0,0-1,0 1,0-1,0 1,0-1,0 1,0-1,1 1,-1-1,0 0,0 0,0 0,0 0,0 0,1 0,-1 0,0 0,0 0,0 0,0 0,0-1,0 1,0-1,1 1,-1-1,0 1,0-1,0 1,-1-1,1 0,0 1,0-1,0 0,0 0,-1 0,1 0,0 0,39-63,-36 55,109-189,-67 127,-45 69,0 1,0-1,1 1,-1-1,1 1,-1-1,1 1,0 0,0 0,-1 0,1 0,0 0,0 0,0 0,0 1,0-1,0 1,0-1,0 1,0 0,0 0,0 0,0 0,0 0,0 0,0 1,0-1,0 1,0-1,0 1,0 0,0 0,0 0,0 0,0 0,-1 0,2 1,2 4,1 1,-2-1,1 1,-1 0,0 0,0 0,-1 0,0 1,0 0,-1-1,0 1,-1 0,1 0,-1 0,-1 0,0 0,0 0,0 1,-1-1,0 0,-1 0,0-1,0 1,-1 0,0-1,0 2,-11 68,14-68,-1-3,0-1,0 1,1-1,0 1,0-1,1 0,-1 1,1-1,0 1,1-1,-1 0,1 0,2 5,3-4</inkml:trace>
  <inkml:trace contextRef="#ctx0" brushRef="#br0" timeOffset="332.633">969 206,'5'29,"1"19,0 6,-1-2,-2-4,-1-5,-1-6,0-4,-1-3,0-2,-1-1,1-4</inkml:trace>
  <inkml:trace contextRef="#ctx0" brushRef="#br0" timeOffset="878.901">912 178,'16'-11,"0"0,0 2,1 0,0 0,1 2,0 0,0 1,1 1,-1 1,1 0,0 1,0 2,0 0,0 0,0 2,0 0,12 3,-28-3,1-1,-1 0,1 1,-1 0,1-1,-1 1,0 1,1-1,-1 0,0 1,0 0,0 0,0 0,0 0,-1 0,1 0,0 1,-1-1,0 1,0 0,0-1,0 1,0 0,0 0,-1 1,1-1,-1 0,0 0,0 1,0-1,-1 1,1-1,-1 1,0-1,0 1,0-1,0 1,0-1,-1 1,0-1,0 0,0 1,0-1,0 0,-1 1,0 0,-11 13,0 0,-1-1,-1-1,-1 0,0-1,-1 0,0-2,-7 3,-56 46,79-61,0 1,0 0,1 0,-1-1,0 1,0 0,0 0,0 0,1 0,-1 0,0 0,1 0,-1 0,1 0,-1 0,1 1,0-1,-1 0,1 0,0 0,0 0,0 1,0-1,0 0,0 0,0 0,0 1,0-1,1 0,-1 0,0 0,1 0,-1 1,1-1,0 0,-1 0,1 0,0 0,-1 0,1 0,0-1,0 1,0 0,0 0,52 31,-40-26,145 93,-107-74,-38-26</inkml:trace>
  <inkml:trace contextRef="#ctx0" brushRef="#br0" timeOffset="1313.996">1477 37,'14'-7,"2"1,-1 1,1 0,0 1,0 1,0 0,0 1,0 1,1 0,-1 1,1 1,2 1,-17-1,0-1,1 1,-1-1,1 1,-1 0,0 0,0 0,1 0,-1 0,0 1,0-1,0 1,0-1,-1 1,1 0,0 0,-1 0,1-1,-1 2,1-1,-1 0,0 0,0 0,0 1,0-1,-1 0,1 1,0-1,-1 1,0-1,0 0,1 1,-1-1,-1 1,1-1,0 1,-1-1,1 1,-2 5,-1-1,1 0,-1 0,0 0,-1 0,0 0,0-1,0 0,-1 0,0 0,-4 4,-41 60,50-68,-1 0,0-1,1 1,-1 0,1 0,0 0,0-1,0 1,0 0,0 0,0 0,0-1,0 1,1 0,-1 0,1 0,-1-1,1 1,0 0,-1-1,1 1,0-1,0 1,0-1,1 1,-1-1,0 0,0 1,1-1,-1 0,1 0,-1 0,1 0,-1 0,1 0,0-1,-1 1,1 0,0-1,0 1,-1-1,1 0,0 0,1 0,25 5,-1-2,1-1,0-1,1-2,13-2,31 0,-46 3,-2 0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2:58.2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0 969,'51'13,"1"-2,0-3,0-2,0-2,9-3,-37-1,-1-2,0 0,1-2,-1-1,0 0,-1-2,1-1,-2 0,1-2,-1 0,0-1,12-10,10-12,-1-1,-2-2,-2-2,-1-1,-2-2,-2-2,-2 0,-2-3,-1 0,-3-2,-2 0,-2-2,-2 0,6-30,33-131,-58 209,0 1,0-1,1 1,-1-1,0 1,1 0,-1-1,1 1,-1 0,1-1,0 1,0 0,0 0,-1-1,1 1,0 0,0 0,0 0,1 0,-1 1,0-1,0 0,0 0,1 1,-1-1,0 0,1 1,-1-1,1 1,-1 0,1 0,-1-1,0 1,1 0,-1 0,1 0,-1 0,1 1,-1-1,1 0,-1 1,0-1,1 1,-1-1,0 1,1 0,-1-1,0 1,0 0,0 0,1 0,-1 0,0 0,0 0,0 0,6 11,0 1,-1 0,0 0,0 0,-2 1,0-1,0 1,-1 0,-1 1,0 10,4 22,-3 1,-2 0,-2 0,-2 0,-2-1,-2 1,-2-1,-2-1,-2 0,-2 0,-3-2,-1 0,-20 33,30-60,-2-1,1 0,-2-1,0 0,-1-1,-1 0,0-1,0-1,-2 0,1-1,-1 0,-1-2,0 0,0 0,-1-2,0 0,0-1,-1-1,1-1,-1 0,0-2,-1 0,1-1,-3-1,18 0,0-1,0 0,1 0,-1 0,0 0,0-1,1 1,-1-1,1 0,-1 0,1 0,0-1,0 1,0-1,0 0,0 1,0-1,1 0,0-1,-1 1,1 0,1-1,-1 1,-1-4,-5-15</inkml:trace>
  <inkml:trace contextRef="#ctx0" brushRef="#br0" timeOffset="365.847">1751 575,'-36'27,"2"1,1 2,1 1,1 2,0 4,28-35,1 1,-1-1,0 1,1 0,0 0,-1 0,1 0,1 0,-1 0,0 0,1 1,-1-1,1 1,0-1,0 1,0-1,1 1,-1 0,1-1,0 1,0 0,0-1,1 1,-1 0,1-1,0 1,0-1,0 1,0-1,1 1,0-1,-1 0,1 0,0 0,0 0,2 2,4-1,0 0,1-1,-1 0,1 0,0-1,0 0,0 0,-1-1,2 0,-1-1,0 0,0 0,0-1,0 0,0-1,-1 0,1 0,0-1,-1 0,1-1,-1 1,0-2,0 1,-1-1,1 0,-1-1,0 0,-1 0,1 0,4-8,-5 4,0 0,-1 0,0-1,-1 0,0 0,-1 0,0-1,-1 1,0-1,-1 1,0-1,-1 0,0 1,-1-1,-1 1,1-1,-2 0,3 8,-1 0,1 0,-1 0,0 0,-1 1,1-1,-1 0,1 0,-1 1,0-1,0 1,-1 0,1 0,-1-1,0 1,1 1,-1-1,-1 0,1 1,0 0,0-1,-1 1,0 1,-2-2,-15-4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3:05.1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187 370,'280'-28,"52"27,-371-21,16 14,0-2,1 0,0-2,1 0,0-1,1-2,1 0,0-1,1 0,-2-4,11 6</inkml:trace>
  <inkml:trace contextRef="#ctx0" brushRef="#br0" timeOffset="-2233.78">328 595,'-28'184,"16"-132,-65 291,34-100,40-228,0 1,0-1,1 1,1 0,1 0,0 0,1-1,1 1,1 5,4-9,0-6</inkml:trace>
  <inkml:trace contextRef="#ctx0" brushRef="#br0" timeOffset="-1747.824">752 595,'-105'487,"97"-411,4-1,2 0,5 20,0 29,-6-105,-4-23,-6-31,11 22,-1 0,-1 0,0 1,0-1,-1 1,-1 0,0 0,-1 1,0 0,-1 0,0 0,-1 1,0 0,0 1,-1 0,0 0,-1 1,0 1,0 0,-1 0,-10-4,2 5,0 0,0 2,-1 0,1 1,-1 1,0 0,0 2,0 1,-18 3,-120 26,118-23,27-10</inkml:trace>
  <inkml:trace contextRef="#ctx0" brushRef="#br0" timeOffset="-997.191">1006 1272,'-4'-1,"1"0,-1 0,0 1,1-1,-1 1,0 0,1 0,-1 0,0 0,1 1,-1-1,1 1,-1 0,1 0,-1 0,1 1,-1-1,1 1,0 0,0 0,0 0,0 0,0 0,-1 3,-5 1,1 0,0 1,1 1,0-1,0 1,0 0,1 1,0-1,1 1,0 1,0-1,1 1,-1 2,0 0,1 0,0 1,0-1,1 1,1 0,0-1,1 1,0 0,1 0,1 0,0 0,0 0,1 0,1 0,0-1,1 0,1 2,2-7,0-1,0 0,0 0,1 0,0-1,0-1,0 1,1-1,-1-1,1 0,0 0,0 0,0-1,1-1,-1 1,0-2,1 1,-1-1,0-1,1 1,-1-2,0 1,1-1,-1-1,0 0,-1 0,1 0,0-1,-1-1,0 1,-1 1,0-1,0 1,-1-1,0 0,1 0,-2-1,1 0,0 0,-1 0,0-1,0 1,-1-1,1-1,-1 1,0-1,-1 1,0-1,0 0,0 0,-1 0,0-1,-1 1,1 0,-1-1,-1 1,0-1,0-5,-3 10,1 0,-2 0,1 0,0 1,0-1,-1 1,1 0,-1 0,0 0,0 0,1 1,-1 0,0-1,-1 1,1 1,0-1,0 0,0 1,0 0,0 0,-1 1,1-1,0 1,0-1,0 1,0 1,0-1,0 0,0 1,1 0,-1 0,0 0,-1 2,24 5,7-8,0-1,-1-1,1-1,0-1,-1-2,3-1,-4 1,-3 1</inkml:trace>
  <inkml:trace contextRef="#ctx0" brushRef="#br0" timeOffset="635.558">1513 793,'223'-17,"-39"-12,-54 0,-105 27,-31 15,-11-2,-2-1</inkml:trace>
  <inkml:trace contextRef="#ctx0" brushRef="#br0" timeOffset="1015.701">1599 991,'1'2,"0"0,1-1,-1 1,1 0,0 0,-1-1,1 1,0-1,0 0,0 1,0-1,0 0,0 0,1 0,-1-1,0 1,0 0,1-1,-1 0,0 1,1-1,-1 0,0 0,1 0,-1-1,1 2,28 0,0-1,0-1,0-2,-1-1,17-5,-3 2,137-24,-157 30</inkml:trace>
  <inkml:trace contextRef="#ctx0" brushRef="#br0" timeOffset="3483.1">2784 313,'-37'45,"32"-29,0 1,0-1,2 1,0 0,1 0,0 0,2 0,0 0,1 0,1 4,-1 22,0 34,-3 1,-3 0,-5 3,6-51,-2 0,-1 0,-1-1,-2 0,0 0,-6 6,5-9,10-23</inkml:trace>
  <inkml:trace contextRef="#ctx0" brushRef="#br0" timeOffset="3916.369">2360 313,'171'-11,"-113"1,5-3,0 3,0 2,1 4,0 2,16 4,19 31,-81-23</inkml:trace>
  <inkml:trace contextRef="#ctx0" brushRef="#br0" timeOffset="4335.883">2332 1159,'19'0,"275"-16,-124-13,14 7,-166 16</inkml:trace>
  <inkml:trace contextRef="#ctx0" brushRef="#br0" timeOffset="4868.386">2501 31,'166'-11,"-127"4,0 1,0 2,0 2,1 1,23 4,4 14,-48-12</inkml:trace>
  <inkml:trace contextRef="#ctx0" brushRef="#br0" timeOffset="5970.589">3264 1075,'0'-1,"-1"-1,1 1,0 0,0-1,1 1,-1 0,0-1,0 1,1 0,-1-1,0 1,1 0,0-1,-1 1,1 0,0 0,-1 0,1 0,0 0,0 0,0 0,0 0,0 0,0 0,0 0,0 1,1-1,-1 0,1 0,199-162,-179 141,-1-2,-2 0,0-1,-1-1,11-23,-21 33,-4 10,-1 0,1 0,-1-1,0 0,-1 0,1 0,-1 0,-1 0,1 0,-1 0,-1 0,1-3,-1 9,0 1,0-1,-1 0,1 0,0 1,0-1,-1 0,1 1,0-1,-1 0,1 1,-1-1,1 1,-1-1,1 1,-1-1,1 1,-1-1,1 1,-1-1,0 1,1 0,-1-1,0 1,1 0,-1-1,0 1,0 0,1 0,-1 0,0 0,1 0,-1 0,0 0,0 0,1 0,-1 0,0 0,0 0,1 1,-1-1,0 0,1 0,-1 1,0-1,1 1,-1-1,0 0,1 1,-1-1,1 1,-1 0,-33 25,12-3,2 1,1 1,1 0,1 2,1 0,1 0,2 2,1-1,-7 26,17-49,0 0,0 0,1 0,0 0,0 0,0 0,0 0,1 1,0-1,0 0,0 0,1 0,0 1,0-1,0 0,1 0,-1 0,1 0,0-1,1 1,-1 0,1-1,0 0,0 1,0-1,1 0,-1-1,1 1,0-1,0 1,0-1,1 0,-1-1,1 1,0-1,-1 0,1 0,0 0,0-1,18 0,-1-2,0-1,0 0,0-2,0 0,0-1,-1-2,0 0,0-1,-1-1,0-1,-1-1,0-1,17-13,-20 18,0-2,0 0,-1-1,0 0,-1-1,-1-1,1 0,-2-1,0 0,0-1,-1 0,-1-1,0 0,-1-1,-1 0,-1 0,0-1,3-12,-9 28,-1 0,1 0,-1 0,0 0,1 0,-1 0,0 0,0 0,0-1,1 1,-1 0,0 0,-1 0,1 0,0 0,0 0,0 0,-1 0,1-1,0 1,-1 0,1 0,-1 0,1 0,-1 1,0-1,1 0,-1 0,0 0,0 0,0 1,1-1,-1 0,0 1,0-1,0 1,0-1,0 1,0-1,0 1,0-1,0 1,-1 0,1 0,0 0,0 0,0 0,0 0,0 0,0 0,0 0,-1 0,1 0,0 1,0-1,0 1,0-1,0 0,0 1,0 0,0-1,0 1,1 0,-1-1,0 1,0 0,0 0,0 0,-7 5,0 1,0 0,1 0,0 1,0 0,1 0,0 1,0-1,1 1,0 1,1-1,0 1,0-1,1 1,1 0,-1 0,2 1,-1-1,1 0,1 9,0-15,0-1,1 1,-1 0,1-1,0 1,0 0,1-1,-1 0,1 1,0-1,-1 0,1 0,1 0,-1 0,0 0,1 0,-1 0,1-1,0 0,0 1,0-1,0 0,1 0,-1-1,0 1,1-1,-1 1,1-1,-1 0,4 0,114 7,-116-8,11-2,-1 0,0-2,0 1,0-2,0 0,-1 0,1-2,-2 0,1 0,-1-1,0-1,-1 0,1-1,-2 0,0-1,0 0,-1-1,0 0,-1 0,-1-1,4-6,-4 5,0 0,-1-1,0 0,-1 0,-1 0,0-1,-1 0,-1 0,0 0,-1 0,-1-4,-1 18,0-1,-1 1,1 0,-1-1,1 1,-1 0,0-1,0 1,0 0,0 0,0 0,0 0,-1 0,1 0,-1 0,0 0,1 0,-1 1,0-1,0 1,0-1,0 1,0 0,0 0,0 0,-1 0,1 0,0 0,0 1,-1-1,1 1,-1 0,1-1,0 1,-1 0,1 0,-1 1,1-1,-1 0,1 1,0 0,-1-1,1 1,0 0,0 0,0 0,0 1,0-1,0 0,0 1,0-1,0 1,0 0,1-1,-1 1,1 0,-1 1,-9 9,1-1,0 1,1 1,0 0,1 0,1 1,0 0,1 0,0 1,1-1,1 1,1 0,0 0,0 1,2-1,0 1,0-1,2 1,0-1,1 1,0-1,4 13,0-14,1 0,0 0,1 0,0-1,1-1,0 1,1-1,1-1,-1 0,2 0,0-1,0-1,1 0,0-1,0 0,1-1,0 0,9 2,-5 0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3:44.9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49 205,'-42'5,"35"-2,30-6,144-14,33-18,14 24,-234-5,-164-86,167 87,3 1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39:44.7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395 198,'-3'1,"-1"0,1 1,0-1,0 1,0 0,1 0,-1 0,0 0,1 1,0-1,-1 0,1 1,0 0,0 0,0-1,1 1,-1 0,1 0,-1 1,1-1,0 0,0 0,0 3,-5 9,-1 3,1-1,1 1,1 0,0 0,2 1,0-1,1 3,-8 50,2-30,2 0,1 0,3 0,2 40,-1-78,1 1,-1-1,0 0,1 0,0 1,-1-1,1 0,1 0,-1 0,0 0,1 0,-1 0,1 0,0 0,0-1,0 1,0-1,1 1,-1-1,1 0,-1 0,1 0,0 0,0-1,0 1,0-1,0 0,0 1,0-1,0 0,0-1,1 1,-1-1,0 1,0-1,1 0,-1 0,0-1,1 1,-1-1,0 1,0-1,1 0,-1 0,0-1,0 1,17-12,0 0,-1-2,-1 0,0-1,-1-1,-1 0,0-2,-2 1,0-2,-1 0,-1-1,0 0,33-57,-3-2,-3-2,-1-9,-26 30,-32 81,5 12,3 0,0 1,2 1,2 0,1 0,1 0,2 5,1-17,0 1,2 0,1-1,1 1,1 0,1-1,0 0,2 1,1-2,0 1,7 13,17 6,-13-30</inkml:trace>
  <inkml:trace contextRef="#ctx0" brushRef="#br0" timeOffset="605.319">902 848,'32'-48,"91"-162,-123 210,0 0,1 0,-1 1,0-1,1 0,-1 0,1 0,-1 0,0 1,1-1,-1 0,1 0,-1 0,0 0,1 0,-1 0,1 0,-1 0,0 0,1 0,-1 0,1 0,-1-1,0 1,1 0,-1 0,0 0,1 0,-1-1,1 1,-1 0,0 0,0-1,1 1,-1 0,0-1,1 1,-1 0,0-1,0 1,0 0,1-1,-1 1,0 0,0-1,0 1,0-1,0 1,0 0,0-1,0 1,0-1,0 1,0-1,0 1,0 0,0-1,0 1,0-1,0 1,0 0,2 35,-3-30,0 0,0 0,0 0,1 0,0 0,0 1,0-1,0 0,1 0,0 0,0 0,1 0,-1 0,1 0,0 0,0-1,1 1,-1 0,1-1,0 0,0 0,0 0,1 0,0 0,-1-1,1 0,1 0,-1 0,0 0,1 0,-1-1,1 0,0 0,2 1,1-4,0 0,0 0,0 0,-1-1,1-1,0 1,-1-1,0 0,0-1,0 0,0 0,0 0,-1-1,0 0,0 0,0-1,0 1,-1-1,0-1,0 1,-1-1,0 1,0-1,-1-1,3-5,-5 12,0 0,0 0,0 0,-1 0,1 0,0-1,0 1,-1 0,1 0,-1-1,1 1,-1 0,0-1,0 1,1-1,-1 1,0 0,0-1,0 1,0-1,-1 1,1 0,0-1,-1 1,1-1,0 1,-1 0,0 0,1-1,-1 1,0 0,0 0,1 0,-1 0,0-1,0 1,0 1,-1-1,1 0,0 0,0 0,0 1,0-1,-1 0,1 1,0-1,-2 1,-13 5,1 3</inkml:trace>
  <inkml:trace contextRef="#ctx0" brushRef="#br0" timeOffset="854.175">1665 508,'-10'34,"-2"15,0 1</inkml:trace>
  <inkml:trace contextRef="#ctx0" brushRef="#br0" timeOffset="1103.543">1552 227</inkml:trace>
  <inkml:trace contextRef="#ctx0" brushRef="#br0" timeOffset="1419.214">1778 255,'28'-3,"-1"0,1-2,-1 0,0-2,-1-2,1 0,-2-1,1-2,-2 0,1-2,-2-1,0-1,-1 0,0-2,-2-1,0 0,3-21,-23 40,0-1,-1 1,1 0,0-1,-1 1,1 0,0-1,-1 1,1 0,-1 0,1-1,0 1,-1 0,1 0,-1 0,1-1,-1 1,1 0,-1 0,1 0,0 0,-1 0,1 0,-1 0,1 0,-1 0,1 0,-1 0,1 0,-1 1,1-1,-1 0,1 0,0 0,-1 1,1-1,-1 0,1 0,0 1,-1-1,1 0,0 1,-1-1,1 0,0 1,0-1,-1 1,1-1,0 0,0 1,0-1,-1 1,1-1,0 1,0-1,0 1,0-1,0 1,0-1,0 1,0-1,0 1,0-1,0 1,-14 25,1 1,1 0,1 1,1 0,2 1,1 0,1 0,1 0,2 1,1 0,1 0,2-1,3 21,-1-5,2 0,1 0,3-1,4 7,0 5,-12-48,0 0,-1 1,0-1,0 0,-1 1,0-1,0 0,-1 0,0 1,0-1,-1-1,0 1,0 0,-1-1,0 1,-1-1,1 0,-1-1,-1 1,1-1,-1 0,0 0,0-1,-1 1,0-2,0 1,0-1,0 0,-1 0,0-1,1 0,-1 0,0-1,-1 0,1 0,0-1,0 0,-5-1,-80-9,91 8,-1 0,1 0,-1 0,1-1,0 1,0-1,0 1,0-1,0 0,0 0,0 0,0 0,1 0,-1 0,1 0,-1-1,1 1,0 0,0-1,0 1,0-1,1 0,-1 1,1-1,-1 0,1 1,0-1,0 0,0 1,0-1,1 0,-1 1,1-2,4-8,1 0,0 1,1 0,0 0,1 0,0 1,1 0,0 1,0 0,1 0,0 1,1 0,0 1,0 0,0 0,13-3,-12 2,202-109,-191 104</inkml:trace>
  <inkml:trace contextRef="#ctx0" brushRef="#br0" timeOffset="1699.798">2427 481,'-91'113,"88"-110,1 1,-1 0,1 0,1 0,-1 1,0-1,1 0,0 1,0-1,0 0,1 1,-1-1,1 1,0-1,0 1,1-1,0 1,-1-1,1 1,1-1,-1 0,1 1,-1-1,1 0,1 0,-1 0,0 0,1-1,0 1,0 0,1-1,-1 0,1-1,-1 1,1-1,0 1,0-1,0 0,0-1,0 1,1-1,-1 0,1 0,-1 0,0-1,1 1,-1-1,1 0,-1 0,1-1,-1 1,1-1,-1 0,0 0,1-1,-1 1,0-1,0 0,3-2,3-1,-1 0,0 0,-1-1,1-1,-1 1,0-1,-1 0,1-1,-1 0,-1 0,0-1,0 0,24-78,-30 84,1 1,0-1,-1 0,0 1,0-1,0 0,0 1,0-1,0 0,-1 1,1-1,-1 0,1 1,-1-1,0 1,0-1,-1 1,1 0,0-1,-1 1,1 0,-1 0,0 0,0 0,0 0,0 0,0 0,0 1,0-1,-1 1,0-1,-15 0,3 4</inkml:trace>
  <inkml:trace contextRef="#ctx0" brushRef="#br0" timeOffset="19505.892">2850 481,'-16'-3,"16"3,-1 0,0-1,0 1,0 0,0 0,0-1,0 1,0 0,0 0,0 0,0 0,0 0,0 0,0 1,0-1,0 0,0 0,0 1,0-1,0 0,1 1,-1-1,0 1,0 0,0-1,1 1,-1-1,0 1,1 0,-1 0,0-1,1 1,-1 0,1 0,-1 0,1 0,-1-1,1 1,0 1,-22 140,20-128,10-40,33-106,-38 127,0-1,0 0,0 1,1-1,-1 1,1 0,1 0,-1 1,1-1,-1 1,1 0,0 0,1 1,-1-1,1 1,0 1,-1-1,1 1,0 0,1 0,-6 2,0 0,1 0,-1 1,0-1,0 1,0-1,0 1,0-1,1 1,-1 0,0 0,0-1,-1 1,1 0,0 0,0 0,0 0,0 0,-1 0,1 0,-1 0,1 1,-1-1,1 0,-1 0,1 0,-1 1,0-1,0 0,0 0,0 1,0-1,0 0,0 0,0 1,0-1,0 0,-1 0,1 1,0-1,-1 0,0 1,2 20,7-6,2-3</inkml:trace>
  <inkml:trace contextRef="#ctx0" brushRef="#br0" timeOffset="20558.453">3161 452,'-31'76,"-8"67,39-143,0 0,1 0,-1-1,0 1,0 0,1 0,-1 0,0 0,1 0,-1-1,0 1,0 0,1 0,-1 0,0 0,1 0,-1 0,0 0,1 0,-1 0,0 0,1 0,-1 0,0 0,1 1,-1-1,0 0,0 0,1 0,-1 0,0 0,1 1,-1-1,0 0,0 0,0 1,1-1,-1 0,0 0,0 1,0-1,1 0,-1 0,0 1,0-1,0 0,0 1,0-1,0 0,0 1,0-1,17-28,-17 27,105-154,-104 153,0 0,0 0,0 0,1 1,-1-1,1 0,0 1,-1-1,1 1,0 0,0-1,0 1,0 0,0 0,0 0,0 1,0-1,0 0,0 1,1-1,-1 1,0 0,0 0,1 0,-1 0,0 0,0 0,0 1,1-1,-1 1,0-1,0 1,0 0,0 0,0 0,0 0,0 0,0 1,0-1,-1 0,1 1,0-1,-1 1,1 0,-1-1,0 1,1 0,-1 0,0 0,0 0,0 0,-1 0,1 0,0 1,-1-1,1 0,-1 0,0 1,12 121,-12-123,0-1,0 1,1 0,-1-1,0 1,0-1,0 1,0-1,0 1,1-1,-1 0,0 1,1-1,-1 1,0-1,0 1,1-1,-1 0,1 1,-1-1,0 0,1 1,-1-1,1 0,-1 0,1 1,-1-1,1 0,-1 0,1 0,-1 0,1 0,-1 0,1 0,-1 0,1 0,-1 0,1 0,-1 0,1 0,-1 0,1 0,-1 0,1 0,-1-1,1 1,-1 0,1 0,-1-1,1 1,-1 0,0-1,1 1,-1 0,1-1,-1 1,0-1,0 1,1 0,-1-1,0 1,0-1,31-30,-27 26,23-26,-21 23,0-1,1 1,0 0,0 1,1 0,0 0,0 1,1-1,-1 2,10-5,-16 9,0 0,0 1,0-1,0 1,-1-1,1 1,0 0,0-1,0 1,0 0,0 1,0-1,0 0,0 0,0 1,0-1,0 1,-1 0,1-1,0 1,0 0,-1 0,1 0,0 0,-1 1,1-1,-1 0,0 1,1-1,-1 1,0-1,0 1,0-1,0 1,0 0,0 0,0-1,-1 2,17 82,-13-49,1-16</inkml:trace>
  <inkml:trace contextRef="#ctx0" brushRef="#br0" timeOffset="22175.786">4487 452,'-10'-1,"-1"1,0 0,0 1,0 0,1 1,-1 0,1 1,-1 0,1 1,0 0,0 0,0 1,1 0,0 1,0 0,0 1,1-1,0 2,0-1,0 1,1 0,1 1,-1 0,1 0,1 0,0 0,-3 9,7-12,1-1,-1 1,1 0,1 0,-1 0,1 0,0 0,1 0,-1-1,1 1,0-1,0 1,1-1,0 0,0 1,0-1,0-1,1 1,0-1,0 1,0-1,1 0,-1 0,1-1,0 1,0-1,0 0,0-1,1 1,-1-1,1 0,0 0,-1-1,1 0,0 0,0 0,0-1,0 1,-1-1,1-1,0 1,0-1,0 0,0-1,-1 1,1-1,0 0,-1 0,0-1,1 0,-1 0,4-3,97-131,12-97,-109 210,-1-1,-2 1,0-1,-2-1,-1 1,-1-1,-1 1,-1-1,-2-15,2 38,0-1,0 1,1 0,-2 0,1 0,0-1,-1 1,1 0,-1 0,0 0,0 0,0 0,-1 0,1 0,-1 1,1-1,-1 0,0 1,0-1,0 1,-1-1,1 1,0 0,-1 0,1 0,-1 1,0-1,0 1,0-1,1 1,-1 0,0 0,-1 0,1 0,0 1,0-1,0 1,0 0,-1 0,1 0,0 0,0 0,0 1,0 0,0-1,0 1,-1 0,2 1,-3 0,-7 6,0 2,0-1,1 2,1-1,0 1,0 1,1 0,0 0,1 1,1 0,0 1,1-1,0 1,1 0,0 1,2-1,0 1,-1 4,4-10,-1 1,1-1,1 1,-1-1,2 1,-1-1,1 0,1 1,0-1,0 0,1-1,0 1,0 0,1-1,0 0,0 0,1-1,0 1,6 4,9 8,0 0,1-2,0-1,2-1,0 0,2-2,4 2,0-2,2-1,-1-2,2-1,9 1,-1-14,-30-6</inkml:trace>
  <inkml:trace contextRef="#ctx0" brushRef="#br0" timeOffset="22437.305">5136 395,'-5'34,"4"15,1 5,1-7</inkml:trace>
  <inkml:trace contextRef="#ctx0" brushRef="#br0" timeOffset="22691.037">5136 141,'-5'5,"-1"7,0 0</inkml:trace>
  <inkml:trace contextRef="#ctx0" brushRef="#br0" timeOffset="23073.896">5559 282,'-119'67,"117"-67,1 1,-1 0,1 0,-1 0,1 0,0 0,0 0,0 1,0-1,0 0,0 1,0-1,0 0,0 1,0-1,1 1,-1-1,1 1,-1 0,1-1,0 1,-1 0,1-1,0 1,0 0,0-1,0 1,0 0,1-1,-1 1,1-1,-1 1,1 0,-1-1,1 1,0-1,0 1,-1-1,1 0,0 1,0-1,1 0,-1 0,0 0,0 1,1-1,-1 0,0-1,1 1,-1 0,1 0,30 20,-27-20,0 1,-1-1,1 1,-1 0,0 0,0 1,1 0,-1-1,-1 1,1 0,0 1,-1-1,0 1,0-1,0 1,0 0,0 0,-1 0,0 1,0-1,0 1,0-1,-1 1,0-1,0 1,0 0,0 0,-1 0,1-1,-2 1,1 0,0 0,-1 0,0-1,0 1,-1 2,-1-2,-1 0,1 0,-1 0,-1 0,1-1,-1 1,0-1,1 0,-2-1,1 1,0-1,-1 0,0-1,1 1,-1-1,0 0,0 0,0-1,-1 0,1 0,0-1,0 1,-1-1,1-1,0 1,-1-1,-2-1,-21-25,22 9</inkml:trace>
  <inkml:trace contextRef="#ctx0" brushRef="#br0" timeOffset="23506.863">5926 1,'-4'6,"1"1,-1 1,1-1,0 0,1 1,-1-1,2 1,-1 0,1 0,0 0,1-1,-1 1,2 0,-1 0,1 0,0 0,1 1,2 13,2 11,0-1,-2 1,-2-1,-1 1,-1 0,-2 0,-6 31,-27 48,46-132,-1 7</inkml:trace>
  <inkml:trace contextRef="#ctx0" brushRef="#br0" timeOffset="23955.904">6237 57,'-210'250,"207"-247,0-1,0 1,0-1,1 1,-1 0,1 0,0 0,0 1,0-1,0 0,1 1,-1 0,1-1,0 1,0-1,0 1,0 0,1 0,0 0,-1-1,2 1,-1 0,0 0,1 0,-1-1,1 1,0 0,0 0,1-1,-1 1,1-1,0 1,0-1,0 0,0 0,0 0,1 0,-1 0,3 1,161 86,-163-85,0 0,0 0,0-1,-1 2,1-1,-1 0,-1 0,1 1,-1-1,0 1,0-1,-1 1,1-1,-1 1,0 1,0 17</inkml:trace>
  <inkml:trace contextRef="#ctx0" brushRef="#br0" timeOffset="26212.226">0 1215,'191'-19,"163"8,-164-15,83 13,-164 1,1 5,0 4,28 6,16-1,-104-2,158 12,-142-3,0-3,0-2,54-5,-54 0,172-27,359 27,753 1,-1119-28,-62 17,85-18,-198 21,-1 2,1 3,48 3,-65 1,159-29,28-1,-85 18,-76 1,1 3,0 2,0 4,31 5,22-2,78-2,-173 0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5:56.546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  <inkml:brush xml:id="br1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7344 2936,'-167'228,"-10"13,165-224</inkml:trace>
  <inkml:trace contextRef="#ctx0" brushRef="#br0" timeOffset="300.108">7005 2907,'170'342,"-91"-208,-61-116,-2-6</inkml:trace>
  <inkml:trace contextRef="#ctx0" brushRef="#br0" timeOffset="556.323">7795 2540,'-24'34,"-7"16,0-1</inkml:trace>
  <inkml:trace contextRef="#ctx0" brushRef="#br1" timeOffset="-8899.46">1502 1468,'-14'-6,"6"0,-1 1,0 0,0 0,-1 1,1 0,-1 1,0 0,0 1,0 0,0 0,0 1,-1 1,1-1,0 2,-1-1,1 2,0-1,-10 4,-40 20,0 3,2 3,1 2,2 3,1 2,-28 27,-74 50,16-5,93-67,2 3,2 1,3 2,1 3,2 4,2 2,3 2,2 0,4 2,-2 11,18-47,-54 144,51-119,0-3,1 0,3 1,2 0,0 46,-9 85,9-141,2 1,2 0,2 0,1 0,3 6,-1 36,15 144,4-142,3-2,3 0,5-2,38 71,22 48,-55-129,-22-40,1 0,1-1,2-1,0-1,21 21,212 226,-75-138,11-41,-9-11,20-24,55-2,-85-23,-127-26,199 22,-22-5,-14-42,20-14,56-46,-253 67,200-78,59-69,-34 14,-144 49,109-124,-134 104,-68 91,-1 0,0-1,-2-1,0 0,7-22,-11 26,94-193,-37 58,-35 18,-14-72,9 66,-25-308,-1 412,2 22,-1 1,-1 0,-1-1,-1 1,0 0,-1 0,0 0,-1 0,-1 0,-5-10,-77-199,77 206,-5-11,-2 0,-1 1,-2 0,0 2,-14-13,-38-59,-61-77,80 115,-3 1,-3 3,-49-36,35 30,-66-43,-75-11,59 52,75 38,-169-47,125 46,6 5,-23-5,-11 0,-18 10,28-8,-225 26,223 26,124-22,0 1,0 1,1 1,0 1,0 0,1 1,0 2,0-1,0 3,-25 13,42-25,-1 0,1 0,0 0,0 0,-1 0,1 0,0 1,0-1,0 1,1-1,-1 1,0-1,0 1,1-1,-1 1,1-1,-1 1,1 0,0-1,0 1,0 0,0-1,0 1,0 0,0 0,0-1,1 1,-1-1,1 1,-1 0,1-1,-1 1,1-1,0 1,0-1,0 1,0-1,0 0,0 1,0-1,1 0,-1 0,0 0,1 0,-1 0,0 0,1 0,-1-1,1 1,0 0,-1-1,18 12</inkml:trace>
  <inkml:trace contextRef="#ctx0" brushRef="#br0" timeOffset="-5283.904">2038 311,'11'138,"-1"-71,-3 0,-3 0,-2 0,-6 32,2 18,3 185,23-150,9 16,-5 29,-29 368,29-368,-27 57,23-157,-19-87,-1 2,0-1,-1 0,-1 1,0-1,0 1,-1 0,-1-1,0 1,0 0,-2 7,-3-3,2 1,-1 0,2 0,0-1,1 1,1 0,1 0,0 0,1 0,4 13,1 1,-1 1,-2 0,-1 0,-1 1,-2-1,-1 1,-2 3,3-36</inkml:trace>
  <inkml:trace contextRef="#ctx0" brushRef="#br0" timeOffset="-2611.487">2291 3387,'57'-17,"142"-6,56 5,-75-7,177-6,-54 31,-98-27,-26 16,-103 1,0 4,0 3,22 4,-40 0,112-29,27 17,-142 3,0 2,1 3,-1 2,23 4,131-6,-40-24,311 26,-226 2,-226 4,-4 1</inkml:trace>
  <inkml:trace contextRef="#ctx0" brushRef="#br0" timeOffset="1867.349">1079 254,'-4'2,"1"0,-1-1,1 1,0 1,0-1,0 0,0 1,1-1,-1 1,0 0,1 0,0 0,0 0,0 0,0 1,0-1,1 1,0-1,-1 1,1-1,0 1,1 0,-1-1,1 1,-1 0,1 1,-3 18,0 0,1-1,2 1,0 0,1 0,1 0,4 14,-6-35,0 0,0 0,0 0,1 0,-1 0,0 0,1 0,-1 0,1 0,0 0,0 0,0 0,0-1,0 1,0 0,0-1,0 1,1-1,-1 1,1-1,-1 1,1-1,-1 0,1 0,0 0,0 0,-1 0,1 0,0-1,0 1,0 0,0-1,0 0,0 1,0-1,0 0,0 0,0 0,0 0,0 0,0-1,0 1,0-1,0 1,0-1,0 0,0 1,-1-1,1 0,0 0,0-1,-1 1,1 0,-1 0,1-1,-1 1,0-1,1 0,109-194,-68 138,-41 58,-1 0,0 0,1 0,-1 1,1-1,-1 0,0 1,0-1,1 1,-1-1,0 1,0 0,0-1,1 1,-1 0,0 0,0 0,0 0,0 0,-1 0,1 0,0 0,0 0,-1 1,1-1,0 0,-1 0,1 1,-1-1,0 0,1 1,-1-1,0 0,0 1,0-1,0 1,20 218,-11-166,-3 1,-2 0,-2 1,-3-1,-3 9,-25 32,28-93,-1 0,1-1,0 1,-1-1,0 1,0-1,1 1,-1-1,-1 0,1 0,0 0,0 0,-1-1,1 1,-1 0,0-1,1 0,-1 0,0 0,0 0,0 0,0 0,0-1,0 1,0-1,0 0,0 0,0 0,0 0,0-1,0 1,-2-3,1 1,0-1,0 1,0-1,0 0,1-1,-1 1,1-1,0 0,0 1,0-1,0 0,1-1,0 1,-1 0,2-1,-1 0,0 1,1-1,0 0,0 1,1-1,-1 0,1-5,-3-15</inkml:trace>
  <inkml:trace contextRef="#ctx0" brushRef="#br0" timeOffset="2202.913">1586 1,'-4'9,"-8"9,0 5,-4 0,2-1,2 2,-1-3,1-1,8-4,5-4</inkml:trace>
  <inkml:trace contextRef="#ctx0" brushRef="#br1" timeOffset="8526.474">3224 1920,'-3'19,"0"1,-1-1,-1 1,0-1,-2-1,0 1,-1-1,-1 0,-1-1,-3 4,-17 36,7-11,23-40</inkml:trace>
  <inkml:trace contextRef="#ctx0" brushRef="#br1" timeOffset="10786.035">3308 1920,'-1'7,"0"0,1 0,0 1,0-1,1 0,0 1,0-1,1 0,-1 0,2 0,-1 0,1 0,0-1,0 1,1-1,0 0,0 0,0 0,1 0,0-1,0 0,1 0,5 4,-3-4,-2-2,0 1,0-1,-1 1,1 0,-1 0,0 1,0 0,-1 0,1 0,-1 0,0 0,0 1,-1 0,3 4,-7-5,0-1,0 1,0-1,0 1,-1-1,1 0,-1 0,0 0,0 0,-1 0,1 0,-1-1,0 1,0-1,0 0,0 1,-1-2,1 1,-1 0,0-1,-2 2,-7 7,-89 86,98-96,0 0,-1-1,1 1,0-1,0 0,0 0,0-1,0 1,0-1,0 0,0 0,0 0,0-1,0 1,0-1,1 0,-1 0,0-1,1 1,0 0,0-1,0 0,0 0,-1-1,-11-7,-47-30,46 27</inkml:trace>
  <inkml:trace contextRef="#ctx0" brushRef="#br1" timeOffset="12021.55">3562 1976,'165'-55,"-2"-8,17-16,11-13,3 7,148-40,-312 115,60-8,-89 18,0 1,1-1,-1 1,0-1,0 1,0-1,1 1,-1 0,0 0,0-1,0 1,0 0,0 0,-1 0,1 0,0 0,0 0,-1 1,1-1,0 0,-1 0,1 0,-1 1,0-1,1 0,-1 1,0-1,0 0,0 0,0 1,0-1,0 0,0 1,0-1,0 0,-1 1,1-1,0 0,-1 1,-19 52,19-51,-95 165,94-165,0-1,1 1,-1 0,1 0,0 0,-1 1,2-1,-1 0,0 0,1 0,-1 1,1-1,0 0,0 1,0-1,0 0,1 1,0-1,-1 0,1 0,0 0,0 1,1-1,-1 0,1 0,0-1,-1 1,1 0,0-1,1 1,-1-1,0 1,1-1,-1 0,1 0,0 0,0 0,-1-1,1 1,0-1,1 0,-1 0,0 0,0 0,0 0,1-1,-1 1,0-1,1 0,-1 0,142-27,-72 8,156 7,-193 12,-12 0</inkml:trace>
  <inkml:trace contextRef="#ctx0" brushRef="#br1" timeOffset="15494.471">5650 1384,'1'285,"23"-156,-20-195,-2 33,2 0,1 1,1 0,2 0,1 0,2 1,1 1,1 0,2 0,5-6,0-7,-17 33,1 0,0 1,0 0,1 0,0 0,1 1,0 0,0 0,1 0,0 1,2-2,-8 8,-1 1,1-1,0 1,-1-1,1 1,0 0,-1-1,1 1,0 0,-1 0,1-1,0 1,0 0,-1 0,1 0,0 0,0 0,0 0,-1 0,1 0,0 0,0 1,-1-1,1 0,0 0,-1 1,1-1,0 0,-1 1,1-1,0 1,-1-1,1 1,-1-1,1 1,-1-1,1 1,-1-1,1 1,-1 0,1-1,-1 1,0 0,1-1,-1 1,0 0,0 0,0-1,0 1,1 0,-1 0,0 0,6 43,-6-43,17 117,-12-93</inkml:trace>
  <inkml:trace contextRef="#ctx0" brushRef="#br1" timeOffset="15810.012">6300 820,'-5'9,"-1"13,-5 3,-1 2,3 1,-3-5,1 0,2 0,3-4</inkml:trace>
  <inkml:trace contextRef="#ctx0" brushRef="#br1" timeOffset="17474.298">6525 1384,'-11'2,"0"0,0 1,0 0,0 1,1 1,-1-1,1 1,0 1,1 0,-1 1,1-1,0 2,1-1,0 1,0 0,1 1,0 0,0 0,1 1,0 0,1 0,0 0,1 0,0 1,0 0,1 2,1-10,1 0,-1 0,1 0,0 0,0 1,1-1,-1 0,1 0,-1 1,1-1,0 0,0 0,1 1,-1-1,1 0,-1 0,1 1,0-1,0 0,1 0,-1 0,1 0,-1 0,1-1,0 1,0 0,0-1,0 1,0-1,1 0,-1 0,1 0,0 0,-1 0,1 0,0-1,0 0,0 1,0-1,0 0,1 0,-1-1,0 1,0-1,1 1,1-1,10-5,0 0,-1-2,0 1,-1-2,1 0,-1 0,-1-1,0-1,0 0,-1 0,0-2,-1 1,0-1,0-1,3-7,-1 5,3-3,0-1,-1 0,-1-2,-1 1,-1-1,0-1,-2 0,-1-1,0 1,-2-2,0 1,-2-1,-1 1,0-15,-2 28,0 0,-1-1,-1 1,0 0,0-1,-1 1,0 0,0 0,-2 0,1 0,-1 1,0-1,-1 1,0 0,-1 1,0-1,0 1,0 0,-1 0,-1 1,0-1,5 6,0 1,0-1,0 1,0 0,0 0,0 0,0 0,0 1,0-1,0 1,-1 0,1-1,0 2,0-1,0 0,-1 1,1-1,0 1,0 0,0 0,0 0,0 0,0 1,0-1,1 1,-1 0,1 0,-1 0,1 0,-1 0,1 0,0 1,-2 2,-57 93,59-90,0 0,1 0,-1 0,1 0,1 0,0 0,0 0,1 0,-1 0,2 0,-1 0,1 0,1 0,-1-1,1 1,0-1,1 0,0 0,0 0,1 0,3 4,122 124,-22-38,-91-78,-2-3</inkml:trace>
  <inkml:trace contextRef="#ctx0" brushRef="#br1" timeOffset="20025.117">6977 1299,'5'7,"-1"0,-1 1,1-1,-2 1,1 0,-1 0,0 0,0 1,-1-1,0 0,-1 1,1-1,-2 0,0 4,2 3,-1 26,0-30,0-29,-2-11,3-1,0 1,2 0,1 0,1 0,9-26,28-75,-42 129,0 0,1 0,-1 0,1 0,-1 0,1 0,-1 0,1-1,0 2,-1-1,1 0,0 0,0 0,0 0,-1 0,1 0,0 1,0-1,0 1,0-1,1 0,-1 1,0 0,0-1,0 1,0 0,0-1,1 1,-1 0,0 0,0 0,0 0,1 0,-1 0,0 0,0 1,0-1,0 0,1 1,-1-1,0 1,0-1,0 1,0-1,0 1,0 0,0-1,0 1,0 0,34 52,-26-25,-2-2</inkml:trace>
  <inkml:trace contextRef="#ctx0" brushRef="#br1" timeOffset="20408.108">7513 650,'-10'24,"-3"13,1 4,-2 1,0-7</inkml:trace>
  <inkml:trace contextRef="#ctx0" brushRef="#br1" timeOffset="21276.231">7710 1045,'-3'-1,"0"1,0 0,0 0,0 0,-1 0,1 0,0 1,0 0,0-1,0 1,0 0,0 0,1 1,-1-1,0 0,0 1,1 0,-1 0,1 0,-1 0,1 0,0 0,0 1,0-1,0 0,1 1,-2 2,-4 1,1 1,0 0,1 0,-1 0,1 1,1-1,0 1,0 0,0 1,1-1,0 1,1-1,0 1,0 0,1 0,0 0,0 0,1 0,0 0,1 0,1 3,-2-10,1-1,0 1,0 0,0-1,0 1,0 0,1-1,-1 0,0 1,1-1,-1 0,1 0,-1 1,1-1,-1 0,1-1,0 1,0 0,-1 0,1-1,0 1,0-1,0 0,0 1,0-1,0 0,0 0,-1 0,1 0,0-1,0 1,0 0,0-1,0 1,0-1,-1 0,1 0,0 1,1-2,67-39,-50 26,0-1,-1-2,-1 1,0-2,-2-1,0 0,-1-1,-1 0,-2-1,0-1,4-11,-7 14,7-13,-1-1,-3 0,0 0,-3-1,4-25,-1-2,2-58,-14 118,0 0,-1-1,1 1,0 0,-1-1,1 1,-1 0,0-1,0 1,0 0,0 0,0 0,0 0,-1 0,1 0,-1 0,1 0,-1 0,0 1,0-1,0 1,1-1,-1 1,-1 0,1 0,0 0,0 0,0 0,-1 0,1 0,0 1,-1-1,1 1,0 0,-1 0,1 0,-1 0,1 0,0 0,-1 1,-1 0,-3 1,0 0,-1 0,1 1,0 0,0 1,1-1,-1 1,1 1,0-1,0 1,0 0,-4 6,3-2,0 0,0 1,1 0,0 0,1 0,0 1,0 0,1 0,1 0,0 0,1 1,0-1,0 1,1 0,1-1,0 1,1 0,0-1,0 1,2-1,-1 1,1-1,1 0,0 0,1 0,0 0,4 5,14 19,2 0,2-2,1-1,1-1,2-1,1-2,11 7,-24-22</inkml:trace>
  <inkml:trace contextRef="#ctx0" brushRef="#br1" timeOffset="21724.786">8444 621,'-20'26,"1"1,1 1,1 0,1 1,2 1,1 1,-6 23,17-48,1 1,0 0,0-1,0 1,1 0,0 0,0 0,1-1,0 1,0 0,1-1,-1 1,1-1,1 1,-1-1,1 0,0 0,1 0,-1 0,1-1,0 1,1-1,-1 0,1 0,0-1,0 0,1 1,-1-2,1 1,0-1,0 1,0-2,0 1,1-1,-1 0,1 0,-1 0,1-1,0 0,-1-1,1 1,0-2,4 1,6-8,0 0,-1-1,-1-1,1 0,-1-2,-1 1,0-2,-1 0,0 0,-1-1,-1-1,0 0,-1 0,-1-1,0 0,-1-1,-1 0,1-4,2-2,-2-1,0 0,-2 0,0 0,-2-1,0 1,-2-1,-1 0,-1-12,0 33,0 1,0-1,-1 1,1-1,-1 1,0 0,0-1,0 1,0 0,0 0,-1 0,1 0,-1 0,0 0,0 0,0 0,0 1,-1-1,1 1,-1 0,1 0,-1-1,0 2,0-1,0 0,0 1,0-1,0 1,0 0,-1 0,1 0,0 0,-1 1,1-1,0 1,-1 0,1 0,-1 0,1 0,0 1,-1 0,1-1,0 1,-1 0,1 0,0 1,-83 41,61-28</inkml:trace>
  <inkml:trace contextRef="#ctx0" brushRef="#br1" timeOffset="22047.029">8387 848,'25'-15,"11"-4,6 1,0 3,-2 5,-4 3,-2 4,-8 6,-2 4,-2-1,1-5,1-3,-4-1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6:44.5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1 285,'1'1,"0"1,0-1,1 0,-1 0,1 0,-1 0,1 0,-1-1,1 1,-1 0,1-1,0 1,-1-1,1 1,0-1,0 0,-1 0,1 1,0-1,0-1,-1 1,1 0,0 0,0-1,-1 1,1-1,0 1,-1-1,1 0,-1 0,1 1,0-2,4 1,22-9,0 0,0-2,-1-2,-1 0,0-2,-1 0,0-2,-2-1,20-20,-15 16,97-69,-124 91,1 0,-1 0,1 1,-1-1,0 0,1 1,-1 0,1-1,-1 1,1 0,-1 0,1-1,0 1,-1 1,1-1,-1 0,1 0,-1 0,1 1,-1-1,1 1,-1-1,0 1,1 0,-1-1,0 1,1 0,-1 0,0 0,0 0,0 0,0 0,0 0,0 1,0-1,0 0,0 1,0-1,-1 0,1 1,0-1,-1 2,19 69,-18-61,73 193,-46-148,-34-65,-10 4,0 0,0 1,0 1,0 0,-1 1,1 1,-1 0,1 1,-14 3,-5-3,-276 2,287-2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7:01.437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451 85,'-3'-6,"0"1,1 0,-2 0,1 0,-1 0,1 0,-1 1,0-1,-1 1,1 0,-1 1,0-1,0 1,0 0,0 0,-1 0,1 1,-1 0,0 0,1 0,-1 1,0 0,0 0,0 0,0 1,0 0,0 0,-2 1,-7 0,-1 1,1 0,0 1,0 1,0 0,0 1,1 1,0 0,0 1,1 0,-1 1,1 1,1 0,-8 8,12-8,2 0,-1 0,1 1,1 0,-1 0,2 0,-1 1,2-1,-1 1,2 0,-3 11,-8 25,9-33,1 0,0 0,1 0,0 1,1-1,1 0,0 1,1-1,1 0,0 1,1-1,0 0,1-1,1 1,5 10,-7-14,1-1,0 0,0-1,1 1,0-1,0 0,1 0,0 0,0-1,1 0,0 0,0-1,7 5,-6-5,0 0,0-1,0 0,1 0,0-1,-1 0,2-1,-1 0,0 0,1-1,-1 0,1 0,-1-1,1-1,0 0,0 0,-1-1,1 0,4-1,6-3,0-2,0 0,-1-1,0-1,0-1,-1 0,0-2,3-3,-18 12,0 1,-1-1,0 1,1-1,-1 0,0 0,0 0,0 0,-1-1,1 1,-1 0,0-1,0 1,0-1,0 1,0-1,-1 0,0 1,0-1,0 1,0-1,0 0,-1 1,1-1,-1 1,0-1,0 1,-1-1,1 1,-1 0,1-1,-1 1,0 0,0 0,-1 0,1 1,-1-2,-4-4,0-1,-1 1,0 0,-1 1,1 0,-1 0,-1 1,1 0,-1 1,0 0,-10-3,-52-5,425 15,-354-2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7:41.447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1170,'14'-35,"194"-199,-40 42,-37 59,64-88,-84 98,-22-3,-31 28,-58 97,0 1,-1-1,1 1,-1-1,1 1,0-1,-1 1,1-1,-1 1,1 0,-1-1,1 1,-1 0,0-1,1 1,-1 0,1 0,-1 0,0-1,1 1,-1 0,1 0,-1 0,0 0,1 0,-1 0,0 0,1 0,-1 0,1 1,-1-1,0 0,1 0,-1 1,1-1,-1 0,1 0,-1 1,1-1,-1 1,1-1,-1 0,1 1,-1-1,1 1,0-1,-1 1,1 0,0-1,-1 1,1-1,0 1,0 0,-5 2,-76 32,72-33,0-1,0 0,0-1,0 0,0 0,0-1,0 0,0-1,0 0,1 0,-1-1,-3-1,-13-3,25 6,-1 1,1-1,-1 1,1 0,-1-1,0 1,1 0,-1 0,0-1,1 1,-1 0,0 0,1 0,-1 0,0 0,1 0,-1 0,0 0,1 0,-1 0,0 0,1 0,-1 1,0-1,1 0,-1 0,0 1,1-1,-1 0,1 1,-1-1,0 1,1-1,-1 1,1-1,-1 1,1-1,0 1,-1-1,1 1,0 0,-1-1,1 1,0 0,0-1,-1 1,1 0,0-1,0 1,0 0,0-1,0 1,0 0,0-1,0 1,0 0,0-1,1 1,-1 0,0-1,0 1,1 0,-1-1,0 1,1 0,23 46,-21-43,112 162,-52-11,-40-202,-17 5,-1-1,-2 1,-2-1,-4-33,1-6,2 70</inkml:trace>
  <inkml:trace contextRef="#ctx0" brushRef="#br0" timeOffset="838.873">1214 407,'-21'107,"18"-78,1 1,1 0,2-1,1 1,1-1,7 28,-2-12,-4-111,-4 43,1-1,1 1,1 0,1 0,1 1,1-1,1 1,1 0,1 0,0 1,2 1,1-1,-3 5,23-32,-31 47,-1 0,1 1,0-1,0 0,0 1,0-1,0 1,0 0,0-1,0 1,0 0,0-1,0 1,0 0,0 0,0 0,0 0,0 0,0 0,0 0,0 0,0 0,0 1,0-1,0 0,0 1,0-1,0 1,0-1,0 1,0-1,0 1,-1 0,1-1,0 1,0 0,-1 0,1-1,0 1,-1 0,1 0,-1 0,1 0,-1 0,0 0,1 0,-1 0,0 0,44 118,-42-99</inkml:trace>
  <inkml:trace contextRef="#ctx0" brushRef="#br0" timeOffset="1198.74">1751 153,'-5'10,"-6"7,-6 7,-1 3,-1-3,2 0,-1-5,3 0,4-4</inkml:trace>
  <inkml:trace contextRef="#ctx0" brushRef="#br0" timeOffset="2147.805">1187 238,'54'-27,"-43"22,0 0,0 1,1 0,0 1,-1 1,1 0,0 0,1 1,-1 0,0 1,4 1,56-4,-71 3,-1 0,1-1,-1 1,1 0,-1 0,1 0,-1 0,1-1,-1 1,1 0,-1-1,1 1,-1 0,0-1,1 1,-1 0,0-1,1 1,-1-1,0 1,1-1,-1 1,0-1,0 1,1-1,-1 1,0-1,0 1,0-1,0 1,0-1,0 1,0-1,0 1,0-1,0 1,0-1,0 0,0 1,0-1,0 1,-1-1,1 1,0-1,0 1,-1-1,1 1,0 0,-1-1,1 1,0-1,-1 1,1 0,-1-1,1 1,0 0,-1-1,1 1,-1 0,0-1,-31-30,28 27,-28-30,17 17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5:01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1 259,'26'-2,"0"-1,-1-1,1-1,-1-2,0 0,21-11,63-46,-105 62,-1-1,0 1,0-1,-1 0,1 0,-1 0,1-1,-1 1,0-1,0 1,0-1,-1 1,1-1,-1 0,0 0,0 0,0 0,-1 0,0 0,1 0,-1 0,0 0,-1 0,1 0,-1 0,0 0,0 0,0 1,-2-5,-1 5,0-1,-1 0,1 1,-1 0,0 0,0 0,-1 1,1-1,0 1,-1 1,1-1,-1 1,0 0,1 0,-1 0,0 1,0 0,1 0,-1 1,0-1,0 1,1 0,-1 1,1 0,-1 0,1 0,0 0,-1 1,1 0,-3 2,-4 2,-1 1,2 0,-1 0,1 1,1 1,0 0,0 0,1 1,0 0,0 0,2 1,-1 1,2-1,0 1,0 0,1 0,1 1,0 0,0-1,2 1,0 0,0 2,3-9,0 0,0 0,0 0,1 0,0 0,1 0,-1 0,1-1,0 1,1-1,0 0,0 0,0 0,1-1,-1 0,1 1,1-2,-1 1,1 0,0-1,0 0,0-1,0 1,2-1,11 7,1-2,-1 0,1-1,1-1,-1-1,1-1,14 1,-5-1,0-2,0-1,0-2,0-1,0-1,27-6,-32 2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4:50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355 27,'-15'-6,"0"1,-1 1,0 0,0 1,0 1,0 0,-1 1,1 1,-2 1,8 0,-1 2,1-1,1 1,-1 1,0 0,1 0,0 1,0 0,0 0,0 1,1 0,0 1,0 0,1 0,0 0,0 1,1 0,0 1,0-1,1 1,0 0,1 1,-4 8,7-10,0-1,0 1,1 0,0 0,0-1,1 1,-1 0,2-1,-1 1,1-1,0 1,1-1,0 0,0 0,1 0,-1 0,1-1,1 1,-1-1,1 0,0-1,1 1,-1-1,1 0,0 0,1 0,-1-1,1 0,0-1,0 1,0-1,0-1,5 2,2 2,0-1,0-1,1 0,-1-1,1-1,0 0,0-1,0 0,0-1,0-1,0-1,6-1,4-3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7:58.8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64,'-21'80,"14"264,-18-239,22-95</inkml:trace>
  <inkml:trace contextRef="#ctx0" brushRef="#br0" timeOffset="483.474">1 64,'46'-27,"-24"19,1 1,0 1,0 1,1 1,-1 1,1 1,0 1,-1 1,1 1,8 2,36-1,231-2,-299 0,1-1,-1 1,1 0,0-1,-1 1,1 0,0-1,-1 1,1 0,0 0,0 0,-1 0,1 0,0 0,0 0,-1 0,1 0,0 0,0 0,-1 0,1 0,0 1,-1-1,1 0,0 0,-1 1,1-1,0 1,-1-1,1 0,-1 1,1-1,-1 1,1 0,-1-1,1 1,-1-1,1 1,-1 0,0-1,1 1,-1 0,0-1,0 1,1 0,-1 0,0-1,0 1,0 0,0-1,0 1,0 0,0 0,0-1,0 1,-1 0,1 0,0-1,0 1,-1 0,1-1,-1 2,-5 9</inkml:trace>
  <inkml:trace contextRef="#ctx0" brushRef="#br0" timeOffset="949.246">1 600,'7'4,"0"0,0 0,1-1,-1 0,1 0,0-1,0 0,0 0,0-1,0 0,0-1,0 1,1-2,4 0,3 2,214-19,-5 6,-202 8,-5-2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00.5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28,'140'-16,"2"6,114 8,-173 2,-58 0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01.1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1,'5'0,"11"0,8 0,4 0,2 0,2 0,-1 0,-1 0,0 0,-1 0,0 0,0 0,-1 0,-4 0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01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1,'9'5,"14"1,6 1,4-7,1-3,0-1,-2 0,-1 1,-1 1,-1 0,-5 2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05.2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287 678,'2'-16,"1"0,1 0,0 0,1 1,0-1,2 1,0 0,0 1,1 0,1 0,0 1,10-10,-1-3,27-35,3 3,2 1,19-13,-68 69,1-1,-1 1,0 0,0 0,1 0,-1 0,0 0,1 0,-1 0,1 1,-1-1,1 0,0 1,-1-1,1 1,0 0,-1-1,1 1,0 0,-1 0,1 0,0 0,-1 0,1 1,0-1,-1 1,1-1,0 1,-1-1,1 1,-1 0,1-1,-1 1,1 0,-1 0,0 0,0 1,1-1,-1 0,0 0,0 1,0-1,0 0,0 1,0-1,-1 1,1-1,0 1,-1 0,1-1,-1 1,0 0,1-1,-1 1,10 36,-9-28,1 0,1-1,0 1,0 0,1-1,0 0,1 0,0 0,0 0,1-1,1 2,-3-8,0-1,0 1,0-1,0 0,0-1,1 1,-1-1,0 1,0-1,0-1,1 1,-1 0,0-1,0 0,0 0,0 0,0-1,0 1,0-1,0 0,0 0,-1-1,1 1,-1 0,0-1,0 0,0 0,0 0,0 0,0-1,-1 1,0-1,2-2,3-1,85-97,-74 80,2 0,1 1,1 1,1 1,0 2,7-4,-30 22,1 0,0 1,0-1,0 0,0 1,0-1,0 0,0 1,0-1,0 1,0-1,0 1,0 0,0-1,0 1,1 0,-1 0,0 0,0 0,0 0,0 0,0 0,1 0,-1 1,0-1,0 0,0 1,0-1,0 0,0 1,0 0,0-1,0 1,0-1,0 1,0 0,0 0,0 0,-1 0,1-1,0 1,-1 0,1 0,-1 0,1 0,-1 0,1 1,-1-1,1 0,-1 0,0 0,0 0,0 0,0 1,4 72,-4-64,-4 280,-1-239,-1-33</inkml:trace>
  <inkml:trace contextRef="#ctx0" brushRef="#br0" timeOffset="314.113">287 678,'39'14,"1"-2,1-1,-1-3,1-1,1-2,-1-1,1-3,28-3,384-60,-402 67,-34 2</inkml:trace>
  <inkml:trace contextRef="#ctx0" brushRef="#br0" timeOffset="1031.915">851 848,'-72'80,"4"2,3 4,4 3,2 4,19-24,65-115,1 1,2 0,2 2,2 2,2 1,2 1,1 2,1 1,38-25,-71 57,-1-1,1 0,1 0,-1 1,1 0,-1 0,1 0,0 0,1 1,-1 0,1 0,-1 1,1 0,0 0,0 0,0 1,4 0,-7 3,0 1,0-1,-1 1,1 0,-1 1,0-1,1 1,-1-1,-1 1,1 0,-1 0,1 0,-1 0,0 1,-1-1,1 1,-1-1,0 1,0-1,0 3,18 204,-18-209,1 0,-1 0,0 0,0 0,0 0,0 0,0 1,0-1,0 0,-1 1,1-1,-1 0,0 1,1-1,-1 0,0 1,-1-1,1 1,0-1,-1 0,1 1,-1-1,0 0,0 1,1-1,-2 0,1 0,0 0,0 0,-1 0,1 0,-1 0,1-1,-1 1,0 0,0-1,0 1,0-1,0 0,0 0,0 0,0 0,-1 0,1 0,0 0,0-1,-1 1,1-1,-2 1,-14-5,-1 0,1-1,1 0,-1-2,1 0,0-1,-13-8,2 1,-65-34,77 41</inkml:trace>
  <inkml:trace contextRef="#ctx0" brushRef="#br0" timeOffset="1567.59">1388 85,'63'167,"-49"-135,-1 1,-1 0,-2 1,-1 0,-1 0,-2 1,-2 0,-1 16,1-21,-2-1,-1 1,-1-1,-2 1,-1-1,-1 0,-2 0,-1 0,-1 0,-1-1,-2-1,0 0,-2 0,-1-1,-1-1,-12 14,6-15,-1-2,-1 0,-1-2,0 0,-2-2,-22 13,-66 15,90-42</inkml:trace>
  <inkml:trace contextRef="#ctx0" brushRef="#br0" timeOffset="2087.822">174 1,'-14'17,"0"1,2 1,0 0,1 1,0 0,2 1,-5 16,4-13,-6 26,2 0,2 1,3 1,2 0,2 0,2 0,4 44,-2-37,2 0,3 0,2 0,3 0,2-1,3-1,7 16,-17-59,1 0,1 0,0 0,1-1,0 0,1 0,1-1,0 0,0 0,1-1,1-1,0 1,0-2,1 1,0-2,1 0,10 6,25-9,-25-9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08.6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343 383,'-4'-12,"-2"0,0 0,0 1,-1 0,0 0,-1 0,-1 1,1 0,-2 1,1 0,-1 0,0 1,-1 0,0 1,-5-2,10 8,1 0,0 0,0 1,0 0,0 0,-1 0,1 1,0 0,0 0,0 0,0 1,0-1,0 1,0 0,1 1,-1-1,1 1,-1 0,1 0,0 0,0 1,0-1,1 1,-1 0,1 0,0 0,0 0,0 1,1 0,0-1,0 1,0 0,0 0,1 0,-1 0,1 0,1 0,-1 0,1 0,0 1,0-1,0 1,1 26,1 0,1 0,2 0,2-1,0 0,2 0,1-1,2 0,3 5,0 2,25 68,-2-11,-3 2,-6 0,-3 2,1 32,-18-75,-3-29,-2 1,0-1,-2 0,-1 1,0 0,-3-1,0 1,-1-1,-2 0,-5 17,8-36,-1 5,0 0,-1 0,-1 0,0-1,0 0,-1 0,0 0,-1-1,0 0,-1 0,0 0,-1-1,0-1,0 1,-9 4,13-8,-1-1,0 0,0-1,0 0,0 0,-1 0,1 0,-1-1,0 0,1-1,-1 0,0 0,0 0,0-1,0 0,0 0,0 0,0-1,0 0,0-1,0 0,1 0,-1 0,1-1,-1 0,1 0,0 0,0-1,0 0,1 0,-1-1,-18-60,23 42</inkml:trace>
  <inkml:trace contextRef="#ctx0" brushRef="#br0" timeOffset="3223.488">655 1795,'-4'-1,"-1"0,1 1,0-1,-1 1,1 0,0 1,0-1,-1 1,1 0,0 0,0 0,0 0,0 1,0-1,0 1,0 0,0 1,1-1,-1 1,1-1,0 1,0 0,0 0,0 1,0-1,1 0,-1 1,1 0,0-1,0 1,0 0,1 0,-1 0,1 1,-1 2,0-4,0 1,0-1,1 1,-1 0,1 0,0-1,0 1,0 0,0 0,1 0,-1 1,1-1,0 0,0 0,1 0,-1 0,1 0,0 0,0 0,0 0,1 0,-1-1,1 1,0 0,0-1,0 0,1 1,-1-1,1 0,0 0,0 0,0 0,0-1,0 1,1-1,-1 0,1 1,5-1,0-1,1 1,-1-2,1 1,-1-1,0 0,1-1,-1 0,0-1,0 0,0 0,0-1,0 0,0-1,0 0,-1 0,0-1,0 0,0 0,-1-1,0 0,0 0,0-1,-1 0,1 0,-2 0,2-3,-3 7,0 0,-1-1,1 1,-1-1,0 0,0 0,0 0,-1 0,1-1,-1 1,0-1,0 1,-1-1,1 0,-1 0,0 1,0-1,-1 0,0 0,1 0,-2 0,1 0,0 0,-1 0,0 0,0 0,-1 1,1-1,-1 0,0 1,0-1,-1 1,1 0,-1 0,0 0,0 0,0 0,-1 0,1 1,-1 0,0 0,0 0,-79-22,57 23</inkml:trace>
  <inkml:trace contextRef="#ctx0" brushRef="#br0" timeOffset="3871.125">767 157,'0'1,"0"-1,0 1,1-1,-1 1,0-1,1 1,-1-1,0 1,1-1,-1 0,0 1,1-1,-1 0,1 1,-1-1,1 0,-1 1,1-1,-1 0,1 0,-1 1,1-1,-1 0,1 0,-1 0,1 0,0 0,-1 0,1 0,-1 0,1 0,-1 0,1 0,-1 0,1 0,-1-1,1 1,-1 0,1 0,-1-1,1 1,-1 0,1-1,-1 1,1 0,-1-1,1 1,-1 0,0-1,1 1,-1-1,0 1,0-1,1 1,-1-1,0 1,0-1,5 53,-5 294,-6-296,0-32</inkml:trace>
  <inkml:trace contextRef="#ctx0" brushRef="#br0" timeOffset="4320.705">655 101,'44'-21,"1"2,1 2,0 2,1 2,27-3,25 20,-97-3,1-1,-1 1,0-1,1 1,-1 0,0 0,1 0,-1 1,0-1,0 0,0 1,0-1,0 1,-1 0,1 0,0-1,-1 1,1 0,-1 1,0-1,0 0,1 0,-1 0,-1 1,1-1,0 0,-1 1,1-1,-1 1,0-1,1 1,-1-1,-1 1,1-1,0 1,0-1,-1 2,-4 7,1 1,-2-1,0 0,0 0,-1 0,0-1,0 0,-2-1,1 1,-1-2,0 1,-1-1,0 0,0-1,-1-1,1 1,-2-2,-1 1,-21 16,32-22,1 0,-1 1,0-1,1 1,-1 0,0 0,1-1,-1 1,1 0,-1 0,1 0,0 1,-1-1,1 0,0 0,0 1,0-1,0 1,0-1,0 1,0-1,0 1,1-1,-1 1,1 0,-1 0,1-1,0 1,-1 0,1 0,0-1,0 1,0 0,1 0,-1-1,0 1,1 0,-1 0,1-1,-1 1,1 0,0-1,0 1,-1-1,1 1,0-1,1 1,-1-1,0 0,0 0,0 1,1-1,160 94,-148-82</inkml:trace>
  <inkml:trace contextRef="#ctx0" brushRef="#br0" timeOffset="5453.825">1557 383,'3'-1,"0"0,-1 0,1 0,-1-1,1 1,-1-1,0 1,0-1,0 0,0 0,0 0,0 0,0 0,0-1,-1 1,1 0,-1-1,0 1,0-1,0 0,0 1,0-1,-1 0,1 0,-1 1,1-1,-1 0,0 0,0 0,0 0,-1 1,1-1,-1 0,0-2,0 0,0-1,0 1,0 0,-1-1,1 1,-1 0,-1 0,1 0,-1 0,0 1,0-1,0 1,0 0,-1 0,0 0,0 0,0 0,0 1,0 0,-1 0,0 0,0 0,1 1,-1 0,-1 0,1 0,0 1,0-1,-1 1,1 0,0 1,-1 0,1-1,-1 2,1-1,-1 1,1 0,0 0,-1 0,1 0,0 1,0 0,0 0,0 1,0 0,1-1,-1 1,1 1,-1-1,1 1,0 0,-2 2,1 5,1 0,0 0,0 1,1-1,1 1,0 0,0-1,1 1,1 0,0 0,1 0,0 0,1 6,0 21,11 92,16 21,6 40,-13-43,12 19,22 86,-33-124,-20-125,0 1,-1 0,0 0,0 0,0 0,-1 0,0 1,0-1,-1 0,1 1,-1-1,-1 0,1 1,-1-1,0 0,-1 0,0 0,0 1,0-2,0 1,-1 0,0 0,0-1,-1 0,1 1,-1-1,-3 3,-1-4,0 0,0 0,0-1,-1 0,1 0,-1-1,0 0,1-1,-1 0,0 0,0-1,0 0,0 0,-5-2,4 1,5 1,0 0,-1 0,1 0,0-1,0 1,-1-1,1 0,0-1,0 1,0-1,0 0,1-1,-1 1,0-1,1 0,0 0,0 0,0 0,0-1,0 0,0 0,1 0,0 0,0 0,0-1,0 1,0-3,5-6</inkml:trace>
  <inkml:trace contextRef="#ctx0" brushRef="#br0" timeOffset="6425.337">1811 1710,'-4'9,"1"0,0 0,0 1,1-1,0 1,0-1,1 1,1 0,-1 0,2-1,-1 1,1 0,1-1,0 1,0-1,1 1,0-1,1 0,-1 0,6 8,-6-15,-1 0,1 0,0 0,0 0,0 0,0-1,0 1,0-1,0 0,0 0,0 0,0-1,1 1,-1-1,0 1,1-1,-1 0,0 0,1-1,-1 1,0-1,0 1,1-1,-1 0,0 0,0-1,0 1,0-1,0 1,0-1,-1 0,1 0,77-77,-75 73,-1 0,0-1,0 1,-1-1,1 0,-2 0,1-1,-1 1,0 0,-1-1,1 0,-1 1,-1-1,0 1,0-1,0 0,-1 1,0-1,-1 0,1 1,-2 0,1-1,-1 1,0 0,-3-5,2 9,-1 0,1 0,-1 0,0 0,1 1,-1 0,0 0,-1 1,1-1,0 1,0 0,-1 0,1 1,0-1,-1 1,-2 1,-16-2</inkml:trace>
  <inkml:trace contextRef="#ctx0" brushRef="#br0" timeOffset="7638.936">1811 101,'6'-6,"0"2,0-1,1 0,0 1,0 1,0-1,0 1,0 0,1 1,-1-1,1 1,-1 1,1 0,0 0,0 0,0 1,-1 0,1 1,0 0,3 0,-10 0,1-1,-1 0,1 1,-1-1,0 1,0-1,1 1,-1 0,0-1,0 1,0 0,0 0,0 0,0 0,0 0,0 0,0 0,0 0,0 0,-1 1,1-1,0 0,-1 1,1-1,-1 0,1 1,-1-1,0 0,0 1,0-1,0 0,0 1,0-1,0 1,0-1,0 1,0-1,-1 0,1 1,-1-1,1 0,-1 0,1 1,-1-1,0 0,0 0,0 0,-45 58,42-55,-55 82,58-83,0-1,0 1,0-1,0 1,0 0,0 0,1-1,-1 1,1 0,0 0,0 0,0-1,0 1,0 0,1 0,-1 0,1-1,0 1,0 0,0-1,0 1,0 0,1-1,-1 0,1 1,-1-1,1 0,0 0,0 0,0 0,0 0,0 0,1 0,1 1,13 5</inkml:trace>
  <inkml:trace contextRef="#ctx0" brushRef="#br0" timeOffset="7921.936">2235 101,'-5'28,"-1"16,0 4,1-2,1-2,2-6,6-8,2-9</inkml:trace>
  <inkml:trace contextRef="#ctx0" brushRef="#br0" timeOffset="8168.633">2375 101,'-9'24,"-4"13,1 4,3 1,2-2,3-8</inkml:trace>
  <inkml:trace contextRef="#ctx0" brushRef="#br0" timeOffset="8618.979">2094 101,'132'-76,"-130"74,1 1,-1 0,1-1,-1 1,1 0,0 0,0 1,0-1,-1 0,1 1,0 0,0 0,0 0,0 0,0 0,0 0,0 1,-1 0,1-1,0 1,0 0,-1 0,1 0,0 1,-1-1,1 1,-1-1,0 1,1 0,-1 0,0 0,0 0,0 0,-1 1,1-1,1 3,-2-4,2 4,0 1,1-1,0 0,0 0,0 0,0 0,1-1,0 0,0 0,0 0,0 0,1-1,-1 0,1 0,0-1,0 1,0-1,0 0,0-1,0 0,1 0,-1 0,0-1,1 0,1 0,0-1,-1-1,0 0,0-1,0 1,0-1,0-1,-1 1,0-1,1 0,-1-1,0 1,-1-1,1 0,-1-1,0 1,-1-1,1 0,1-4,5-4</inkml:trace>
  <inkml:trace contextRef="#ctx0" brushRef="#br0" timeOffset="15591.239">2630 891,'0'17,"11"221,-2-184,-4 0,-1 1,-3-1,-2 3,1-49,-5 17,-8-31,9-11,0 0,1 0,1-1,1 1,0 0,1-1,2-11,-1-9,-1 14,1 1,0-1,2 1,1-1,0 1,2 0,1 1,0-1,2 1,1 1,6-12,50-56,-64 88,-1 1,0-1,1 0,-1 1,1-1,-1 1,1-1,-1 1,1 0,-1 0,1 0,0 0,-1 0,1 0,-1 0,1 0,-1 0,1 1,-1-1,1 1,-1-1,1 1,-1 0,0-1,1 1,-1 0,0 0,0 0,1 0,-1 0,0 0,0 0,0 0,0 1,0-1,-1 0,1 1,0-1,0 0,-1 1,1 0,26 61,-24-38,-5-5</inkml:trace>
  <inkml:trace contextRef="#ctx0" brushRef="#br0" timeOffset="15863.964">3109 694,'-9'19,"-4"11,1 1</inkml:trace>
  <inkml:trace contextRef="#ctx0" brushRef="#br0" timeOffset="16254.787">3335 807,'14'43,"-3"0,-1 1,-3 1,2 32,-10-54,-1-1,0 1,-2-1,0 0,-2 0,0-1,-1 1,-1-2,-2 1,0-1,-1 0,0-1,-2 0,0-1,-1-1,-1 0,-1-1,0 0,-5 1,-3 7</inkml:trace>
  <inkml:trace contextRef="#ctx0" brushRef="#br0" timeOffset="16671.762">2432 948,'-20'40,"2"2,2 0,2 0,1 2,3 0,1 0,-1 31,8-62,1 0,0 0,0 0,2 0,-1 0,2 0,0 0,0-1,1 1,1-1,0 1,0-1,2 0,-1 0,1-1,1 0,0 0,1 0,0-1,1-1,-1 1,2-1,0 0,0-1,0 0,1-1,0 0,11 4,2-3</inkml:trace>
  <inkml:trace contextRef="#ctx0" brushRef="#br0" timeOffset="17157.223">3562 581,'1'-1,"9"-4,0 0,-1 1,2 0,-1 0,0 2,1-1,-1 1,1 0,0 1,0 1,-1-1,1 2,5 0,-14 0,0 0,0 0,0 1,0-1,0 0,-1 1,1 0,0-1,-1 1,1 0,-1 0,0 0,1 0,-1 0,0 0,0 0,-1 0,1 0,0 0,-1 1,1-1,-1 0,0 0,0 1,1-1,-2 0,1 1,0-1,0 0,-1 0,1 1,-1-1,0 0,1 0,-1 0,0 0,-1 0,1 0,0 0,0 0,-2 1,-7 48,14-47,-1 0,0 0,1-1,-1 1,1-1,0 0,0 0,1 0,-1 0,0-1,1 1,0-1,-1-1,1 1,0-1,0 1,0-1,0-1,0 1,0-1,0 0,1 0,-1 0,0-1,0 1,0-1,0-1,1 1,8 0,12 0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31.6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53 367,'-10'34,"-3"15,1 0</inkml:trace>
  <inkml:trace contextRef="#ctx0" brushRef="#br0" timeOffset="806.736">138 959,'-14'12,"1"0,1 1,0 1,1 0,0 1,1 0,0 0,2 1,0 0,0 1,2 0,0 0,-1 9,6-24,1 0,0 0,-1 0,1 0,0 0,0 0,0 0,0 0,1 0,-1 0,1-1,-1 1,1 0,-1 0,1 0,0 0,0 0,0-1,0 1,0 0,0-1,1 1,-1-1,0 1,1-1,-1 0,1 0,0 1,-1-1,1 0,0 0,0-1,0 1,-1 0,1-1,0 1,0-1,0 1,0-1,0 0,1 0,82-20,-56 5,-1 0,-1-2,0-2,-1 0,-1-1,18-21,-22 16,-1-1,-1-1,-2-1,0 0,-2-1,-2-1,7-19,-12 27,0 1,-1-2,-1 1,-2 0,0-1,-1 0,-1 0,-1 0,-2 0,0-1,-1 1,-1 1,-2-1,0 0,-1 1,-8-18,12 35,0 0,0 0,0 0,0 1,-1-1,0 1,0 0,0 0,-1 0,1 0,-1 0,0 1,0-1,0 1,-1 0,1 0,-1 1,1 0,-1-1,0 1,0 1,0-1,0 1,0 0,0 0,-1 0,1 1,0 0,0 0,0 0,-1 1,1 0,0-1,0 2,0-1,0 1,0 0,0 0,-1 1,-4 3,1 1,1 0,-1 0,1 1,1 0,-1 1,1 0,1 0,0 0,0 1,1 0,0 0,0 0,1 0,1 1,0 0,0 0,1 0,0 0,1 1,-1 10,1 0,2 0,0 0,1 0,0 0,2-1,1 1,1-1,7 19,-3-11,1 1,1-2,1 1,2-2,1 0,1-1,1 0,1-2,1 0,2-1,0-1,4 1,-20-19,0 1,1-2,0 1,-1-1,1 0,1 0,-1-1,0 0,1 0,-1-1,1 0,-1 0,1-1,-1 0,1 0,-1-1,1 0,-1 0,1 0,-1-1,1-1,10-4</inkml:trace>
  <inkml:trace contextRef="#ctx0" brushRef="#br0" timeOffset="1241.229">872 677,'-17'28,"1"0,2 1,1 0,1 1,1 0,2 1,1 0,2 1,0 0,2 6,4-32,-1 1,1-1,0 0,1 1,0-1,0 1,0-1,1 0,0 0,0 0,0 0,1 0,0 0,0-1,1 1,-1-1,1 0,0 0,1 0,-1-1,1 1,0-1,0 0,0 0,1-1,-1 0,1 0,0 0,0-1,0 1,0-1,5 0,3 1,0-1,0-1,1 0,-1-1,0-1,1 0,-1-1,0-1,0 0,0-1,-1 0,1-1,-1 0,0-1,0-1,-1 0,0-1,0 0,-1-1,0 0,0-1,-1 0,0-1,-1 0,-1 0,1-1,-2 0,1 0,2-10,0 4,-1 0,0-1,-2 0,0 0,-1 0,-2-1,1 0,-2 0,1-20,-4 26,2-1,-1 0,0 1,-1-1,0 0,-2 1,0-1,0 0,-1 1,-1 0,0 0,-1 0,-1 0,0 1,-6-10,8 20,1-1,-2 1,1 0,0 0,0 0,-1 0,0 1,1 0,-1 0,0 0,0 1,0-1,0 1,0 0,-1 1,1-1,0 1,0 0,-1 0,1 1,0 0,0-1,0 2,-4 0,-115 54,91-32,7-1</inkml:trace>
  <inkml:trace contextRef="#ctx0" brushRef="#br0" timeOffset="1567.389">730 931,'21'-12,"5"-4,1 1,0 1,1 1,0 1,1 2,0 1,11-1,-33 9,-1 1,1 0,-1 0,1 0,-1 1,1 0,-1 1,0-1,0 1,0 1,0-1,0 1,0 0,0 0,-1 0,0 1,1 0,-1 0,-1 1,1-1,2 4,13 9,-12-11,1 0,0-1,0 0,1 0,-1-1,1 0,0-1,0 0,1 0,-1-1,0-1,1 0,-1 0,1-1,-1 0,1-1,-1 0,1-1,-1 0,0-1,0 0,3-1,0-3,-6 1</inkml:trace>
  <inkml:trace contextRef="#ctx0" brushRef="#br0" timeOffset="2190.025">1577 0,'-14'29,"-10"18,-6 7,3-1,1-5,4-6,7-5,5-9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29.2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0 391,'0'497,"26"-627,-20 79,2 1,2 0,3 1,1 0,3 1,13-25,38-35,-67 107,0 0,0 0,0 0,0 0,0 1,0-1,0 0,0 1,0-1,0 1,1-1,-1 1,0-1,0 1,1 0,-1 0,0 0,0 0,1 0,-1 0,0 0,1 0,-1 0,0 0,0 1,1-1,-1 0,0 1,0-1,0 1,0 0,1-1,-1 1,0 0,0 0,0 0,-1-1,1 1,0 0,0 0,0 0,-1 0,1 1,0-1,-1 0,1 0,-1 0,25 62,-24-60,6 26,-2-3</inkml:trace>
  <inkml:trace contextRef="#ctx0" brushRef="#br0" timeOffset="283.371">537 24,'-10'19,"-3"11,1 6,-3-4,2-7</inkml:trace>
  <inkml:trace contextRef="#ctx0" brushRef="#br0" timeOffset="1369.778">819 531,'-10'10,"-1"0,2 1,-1 0,2 1,-1 0,2 0,0 0,0 1,1 0,0 1,1-1,1 1,0 0,1 0,1 0,0 1,1-1,0 9,2-20,-1 0,1 0,0 0,1 0,-1 0,0 0,1 0,-1-1,1 1,0 0,0-1,0 1,0-1,1 0,-1 0,1 0,-1 0,1 0,-1 0,1-1,0 0,0 1,0-1,0 0,0 0,0 0,0-1,1 1,-1-1,0 0,0 0,0 0,0 0,1 0,-1-1,0 1,0-1,0 0,0 0,0 0,0 0,0-1,0 1,0-1,-1 0,1 0,0 0,20-13,-1-1,0 0,-2-1,0-2,-1 0,-1-1,0-1,-2 0,0-1,-2-1,2-5,-7 13,-1-1,-1-1,0 1,-1-1,-1-1,0 1,0-9,4-20,-4 28,-2 0,1-1,-2 1,-1-1,0 1,-1-1,-2-9,1 13,-1 0,0 0,-1 0,-1 1,0-1,-1 1,0 0,-1 0,-1 1,0-1,-1 1,0 1,-1 0,0 0,-10-8,15 17,-1 1,0 0,0 0,0 0,0 1,0 0,0 0,0 0,0 1,-1-1,1 1,0 0,0 1,-1-1,1 1,0 0,0 0,0 1,0 0,0 0,0 0,1 0,-1 1,1-1,-1 1,1 1,0-1,0 0,0 1,1 0,-1 0,1 0,0 0,0 1,0-1,1 1,0-1,0 1,0 0,0 0,1 0,-1 0,1 0,1 1,-1 0,-1 25,1 1,1 0,2 0,1 0,1-1,2 0,1 0,2 0,1-1,1 0,1 0,2-2,1 0,1 0,2-1,0-2,2 1,20 18,84 53,-120-93,-6-3</inkml:trace>
  <inkml:trace contextRef="#ctx0" brushRef="#br0" timeOffset="2164.611">1384 504,'-5'49,"2"0,2 1,2 0,4 6,7-6,4-86,-2-195,-7 189,-2 8,1 1,1-1,2 2,1-1,2 1,11-21,11 13,-33 40,-1-1,1 0,0 1,0-1,0 1,0-1,0 1,0 0,0-1,-1 1,1 0,0 0,0-1,0 1,0 0,0 0,0 0,0 0,0 0,0 1,0-1,0 0,0 0,0 1,0-1,0 0,0 1,0-1,0 1,0-1,-1 1,1 0,0-1,0 1,-1 0,1-1,0 1,-1 0,1 0,-1 0,1 0,-1-1,1 1,-1 0,0 0,1 0,-1 0,0 1,15 129,-10-111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50.9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216 0,'-160'504,"105"-384,65-149,162-344,-127 273,-45 99,0 1,0 0,0-1,1 1,-1 0,0 0,1-1,-1 1,0 0,0 0,1-1,-1 1,0 0,1 0,-1 0,0 0,1 0,-1-1,0 1,1 0,-1 0,1 0,-1 0,0 0,1 0,-1 0,0 0,1 0,-1 0,1 1,-1-1,0 0,1 0,-1 0,0 0,1 0,-1 1,0-1,0 0,1 0,-1 1,0-1,1 0,-1 0,0 1,0-1,0 0,1 1,-1-1,0 0,0 1,0-1,0 0,0 1,0-1,1 0,-1 1,0-1,0 1,0-1,0 0,0 1,0-1,-1 0,1 1,0-1,0 0,0 1,0-1,3 31,-3-30,0 23,1 0,2 1,0-1,1 0,1-1,2 1,0-1,2 0,0-1,1 0,1-1,14 20,-23-38,0 0,1 0,-1 0,1 0,0 0,-1 0,1-1,0 1,1-1,-1 0,0 0,1 0,-1-1,1 1,-1-1,1 0,0 0,0 0,-1 0,1-1,0 1,0-1,0 0,0 0,0 0,0-1,-1 0,1 1,0-1,0-1,-1 1,1 0,-1-1,1 0,-1 0,0 0,1 0,8-9,0 0,0 0,-1-1,-1 0,0-1,0-1,-2 1,0-1,0-1,-1 0,-1 0,0 0,-1-2,9-17,-12 29,9-18,-1-1,-2 1,0-1,-2-1,-1 1,0-2,-6 3,-3 5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52.5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0,'-10'10,"-3"7,6 2,3-8,8-6,3-3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4:50.9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295 25,'-24'10,"0"0,1 2,0 0,1 2,1 0,0 2,1 0,0 1,1 1,2 1,-11 13,23-23,1-1,-1 1,2 0,-1 0,1 1,1-1,0 0,0 1,1 0,0-1,0 1,2 7,-1-12,0 0,0-1,1 1,-1-1,1 1,0-1,1 0,-1 1,1-1,0 0,0 0,0 0,0 0,1 0,-1 0,1-1,0 1,1-1,-1 0,0 0,1 0,0-1,-1 1,1-1,0 0,0 0,2 1,5-2,0 0,0-1,0 0,-1-1,1-1,0 1,-1-2,1 1,-1-1,0-1,0 0,0 0,0-1,-1-1,0 1,0-1,0-1,-1 0,0 0,0 0,0-1,-1 0,-1-1,1 0,0-3,9-4,136-177,-152 194,0 0,0-1,0 1,-1-1,1 1,0-1,0 1,0-1,0 1,0-1,0 1,0 0,0-1,1 1,-1-1,0 1,0-1,0 1,1-1,-1 1,0-1,0 1,1-1,-1 1,0-1,1 0,-1 1,1-1,-1 1,1-1,-1 0,0 0,1 1,-1-1,1 0,-1 0,1 1,0-1,-1 0,1 0,-1 0,1 0,-1 0,1 0,-1 0,1 0,-1 0,1 0,0 0,-1 0,1 0,-1 0,1-1,-1 1,1 0,0-1,-1 21</inkml:trace>
  <inkml:trace contextRef="#ctx0" brushRef="#br0" timeOffset="398.879">661 449,'213'-339,"-162"273,-51 65,0 1,1-1,-1 1,0-1,1 1,-1 0,1-1,-1 1,1 0,-1 0,1-1,-1 1,1 0,-1 0,1 0,-1-1,1 1,0 0,-1 0,1 0,-1 0,1 0,-1 0,1 0,0 0,-1 1,1-1,-1 0,1 0,-1 0,1 1,-1-1,1 0,-1 0,1 1,-1-1,1 0,-1 1,0-1,1 1,-1-1,1 0,-1 1,0-1,0 1,1-1,-1 1,0-1,0 1,1 0,-1-1,0 1,0-1,0 1,0-1,0 1,0-1,0 2,3 37,-3-36,0 8,-2-4,0 1,1-1,0 0,1 1,0-1,0 1,0-1,1 1,0-1,1 1,0-1,0 0,0 0,1 0,0 0,0 0,1-1,-1 1,2-1,-1 0,1 0,0-1,0 1,0-1,1 0,0-1,0 1,0-1,7 3,-5-5,0 0,1 0,-1-1,1-1,-1 0,1 0,-1 0,0-1,1 0,-1-1,1 0,-1 0,0-1,0 0,0 0,-1-1,1 0,-1 0,0-1,2-1,10-8,-1-2,0 0,-1 0,0-2,-2 0,9-13,55-84,-63 90</inkml:trace>
  <inkml:trace contextRef="#ctx0" brushRef="#br0" timeOffset="1116.327">436 25,'0'5,"0"11,-5 3,-1 3,-1 2,2 3,2 0,1 2,0 0,2 0,0-1,0 1,5-6,2-1,4-4,6-6,-1-4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52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1,'0'5,"0"6,-5 2,-2-2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51.2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26 452,'-5'12,"0"0,1 0,1 1,0-1,1 1,0 0,1 0,1 0,0 0,0 0,1-1,1 1,0 0,1 0,0-1,1 0,0 1,3 3,-5-13,-1 0,1 0,0-1,0 1,0 0,0-1,1 0,-1 1,1-1,-1 0,1 0,0 0,0-1,0 1,0-1,0 1,0-1,0 0,0 0,0 0,1-1,-1 1,0-1,1 0,-1 0,0 0,1 0,-1-1,0 1,1-1,-1 0,0 0,0 0,0 0,0 0,0-1,1 0,3-2,-1 0,1 0,-1-1,0 0,-1 0,1 0,-1-1,0 0,-1 0,1 0,-1-1,0 1,-1-1,1 0,-1 0,-1-1,1 3,-2-1,1 1,-1-1,1 0,-2 1,1-1,-1 0,1 1,-2-1,1 0,-1 0,1 1,-1-1,-1 0,1 1,-1-1,0 1,-1 0,1 0,-1-1,0 2,0-1,-1 0,1 1,-1-1,0 1,0 0,0 0,-1 1,0-1,1 1,-1 0,0 0,0 1,-1-1,-3 0,-13-2</inkml:trace>
  <inkml:trace contextRef="#ctx0" brushRef="#br0" timeOffset="367.887">420 1,'55'161,"-25"-23,-29 203,-1-329</inkml:trace>
  <inkml:trace contextRef="#ctx0" brushRef="#br0" timeOffset="615.488">307 395,'39'0,"31"0,9 0,-4 0,-10 0,-12 0,-9 0,-13 0</inkml:trace>
  <inkml:trace contextRef="#ctx0" brushRef="#br0" timeOffset="949.998">900 452,'21'-3,"-12"3,1 0,0-1,0 0,0 0,-1-1,1-1,-1 1,1-1,-1-1,0 0,0 0,0-1,-1 0,0-1,0 1,0-2,-1 1,1-1,-2 0,1 0,-1-1,0 0,1-2,-7 8,1 1,0-1,-1 1,1-1,-1 1,0-1,0 0,1 1,-1-1,0 0,0 1,-1-1,1 0,0 1,0-1,-1 1,1-1,-1 0,1 1,-1-1,0 1,0-1,0 1,0 0,0-1,0 1,0 0,0 0,0 0,0 0,-1 0,1 0,0 0,-1 0,1 0,-1 0,1 1,-1-1,1 1,-1-1,0 1,0-1,-72 3,62 2,0 1,0 0,0 1,1 1,0-1,0 2,0-1,1 2,0-1,1 1,0 1,0 0,1 0,1 0,-1 1,2 1,-1-1,2 1,-1 0,2 0,0 0,0 1,1 0,0-1,1 1,1 0,0 0,1 0,1 5,2-10,0-1,1-1,0 1,0 0,1-1,0 0,0 0,1 0,-1-1,1 0,0 0,1 0,-1-1,1 0,0 0,0 0,0-1,0 0,1-1,-1 0,1 0,0 0,-1-1,1 0,0-1,0 1,0-2,-1 1,1-1,3-1,11 0,0-2,0-1,-1-1,0 0,0-2,0 0,17-11,-20 9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56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483 0,'-49'78,"3"1,4 2,-1 12,-65 124,93-190,-10 20,-2-1,-2-2,-2 0,-2-2,-2-1,37-58,300-456,-170 246,-131 225,1 0,-1 0,1 0,0 1,0-1,0 1,0-1,0 1,0 0,0 0,0 0,1 0,-1 0,0 0,1 1,-1-1,1 1,-1-1,1 1,-1 0,0 0,1 0,-1 0,1 1,-1-1,1 1,-1-1,0 1,1 0,-1 0,0 0,0 0,0 0,0 1,0-1,2 2,67 64,-64-53,0 1,-1 0,0 0,-2 1,0-1,0 1,-2 0,0 0,0 0,-2 0,0 1,-1-1,-1 0,-1 6,0 39,13 40,-9-100,-1-1,1 0,-1 1,0-1,1 1,-1-1,0 1,0-1,1 1,-1-1,0 1,0-1,1 1,-1-1,0 1,0-1,0 1,0-1,0 1,0-1,0 1,0-1,0 1,0-1,0 1,0 0,-1-1,1 1,0-1,0 1,0-1,-1 1,1-1,0 0,-1 1,1-1,0 1,-1-1,1 1,0-1,-1 0,1 1,-1-1,1 0,-1 0,1 1,-1-1,1 0,-1 0,1 0,-1 0,1 1,-1-1,1 0,-1 0,0 0,1 0,-29-19,19 11,-157-78,88 51,-34-18,111 48,6 1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57.0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30,'24'0,"23"-5,7-1,0 0,-4 1,-7 1,-5 2,-4 1,-4 0,-2 1,-5 5,-7 2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57.2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40,'43'-5,"24"-2,5 1,-4 1,-10-3,-14-1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59.7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25,'10'-4,"1"0,-1 0,1 1,0 0,0 1,1 0,-1 1,0 0,0 1,1 0,-1 1,0 0,1 0,-1 2,0-1,2 2,-11-3,0 1,0-1,0 1,-1-1,1 1,0 0,0 0,-1 0,1 0,-1 0,0 0,0 0,0 0,0 0,0 1,0-1,0 0,-1 1,1-1,-1 1,0-1,1 1,-1-1,0 0,-1 1,1-1,0 1,-1-1,1 1,-1-1,0 0,0 1,0-1,0 0,0 0,-1 1,-54 76,53-78,1 1,-1 0,1 0,-1 1,1-1,0 0,0 1,0-1,1 1,-1 0,0 0,1-1,0 1,0 0,0 0,0 0,0 0,0 1,1-1,0 0,0 0,-1 0,2 0,-1 1,0-1,1 0,-1 0,1 0,0 0,0 0,0 0,0 0,1 0,-1-1,1 1,0 0,0-1,0 1,0-1,0 0,0 1,1-1,-1 0,1 0,0-1,-1 1,1-1,0 1,2 0,3 0,0 0,1-1,-1 0,1 0,-1-1,1 0,-1-1,1 0,-1 0,1 0,-1-1,0-1,0 1,0-1,13-3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8:57.5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199 337,'0'24,"0"13,0 5,0 0,0-2,0-4,-5-2,-2-3,1-1,1-2,2-5</inkml:trace>
  <inkml:trace contextRef="#ctx0" brushRef="#br0" timeOffset="266.161">480 225,'0'39,"0"21,-4 6,-2-3,0-8,1-9,1-6,2-7,1-3,1-2,-5-6,-2-2,1-4</inkml:trace>
  <inkml:trace contextRef="#ctx0" brushRef="#br0" timeOffset="712.828">0 423,'71'-46,"1"3,2 3,25-6,-96 44,0-1,1 1,0 1,-1-1,1 1,0-1,0 1,0 0,0 0,0 1,0-1,0 1,0 0,0 0,0 0,0 1,0 0,0-1,0 1,0 0,-1 1,1-1,3 3,10 8,-1 0,0 0,0-1,1-1,0-1,1 0,0-1,7 1,-15-4,1-1,0 0,0-1,0 0,0-1,0 0,1 0,-1-2,1 1,-1-2,0 1,1-1,-1-1,0 0,1-1,-1 0,0-1,-1 0,1 0,-1-1,0-1,3-2,0-5</inkml:trace>
  <inkml:trace contextRef="#ctx0" brushRef="#br0" timeOffset="1035.032">1130 140,'0'24,"5"22,1 9,0-1,-1-5,-2-5,-1-6,0-5,-2-2,0-3,0 0,0-1,-1 0,1 0,-5-4,-1-7</inkml:trace>
  <inkml:trace contextRef="#ctx0" brushRef="#br0" timeOffset="1531.266">1045 56,'51'-15,"1"2,1 3,0 2,38-1,-76 9,-1 0,0 0,1 2,-1 0,0 0,0 2,0-1,-1 2,12 5,-22-9,-1 0,0 1,0 0,0 0,0-1,0 1,0 0,0 0,-1 1,1-1,-1 0,1 1,-1-1,0 0,0 1,0 0,0-1,0 1,-1-1,1 1,-1 0,0 0,0-1,0 1,0 0,0-1,-1 1,1 0,-1-1,1 1,-1 0,-1 2,-45 79,43-78,-23 28,-1 0,-2-2,-1-2,-1-1,-2-1,-1-2,-8 4,41-30,-1 1,1 0,-1 0,1 0,0 0,0 0,-1 1,1-1,0 1,0-1,0 1,0 0,1 0,-1 0,0 0,1 0,-1 0,1 0,0 1,0-1,0 0,0 1,0-1,0 1,1-1,-1 1,1-1,0 1,-1-1,1 1,0 0,1-1,-1 1,0-1,1 1,0-1,-1 1,1-1,0 1,0-1,0 0,1 1,-1-1,0 0,1 0,0 0,0 1,117 33,-73-28,121 60,-138-66,-21-9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49:15.0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1411 508,'-1'2,"0"0,-1 0,1-1,-1 1,1 0,-1-1,0 1,0-1,0 1,0-1,0 0,0 0,0 0,0 0,0 0,0 0,-1-1,1 1,0-1,0 0,-1 1,1-1,0 0,-1 0,-1-1,1 2,-366 2,172-3,55 27,-111-27,185-6,56 6</inkml:trace>
  <inkml:trace contextRef="#ctx0" brushRef="#br0" timeOffset="6354.885">2850 2653,'-66'1,"-152"-13,149 2,0 3,-1 3,1 3,-16 4,-32-1,-560-2,500 34,98-13,-60 9,67-30,-71 10,-65 9,-18 8,191-37,29 3</inkml:trace>
  <inkml:trace contextRef="#ctx0" brushRef="#br0" timeOffset="7920.365">847 197,'28'344,"1"-131,-18-2,7 228,6-214,8 156,-3 7,-2-159,-28 109,-44-113,45-224,-1 0,1 0,0 0,-1 0,1 0,0 0,-1 0,1 0,0 0,0 0,0 0,0 1,0-1,0 0,0 0,0 0,1 0,-1 0,0 0,1 0,-1 0,1 0,-1 0,1 0,-1 0,1 0,-1 0,1-1,0 1,0 0,0 0,-1-1,1 1,0 0,0-1,1 1,8-6</inkml:trace>
  <inkml:trace contextRef="#ctx0" brushRef="#br0" timeOffset="8320.349">1214 2229,'-145'227,"-4"-11,129-187,-7 9,2 0,1 2,2 1,2 0,2 1,-11 39,14-36,9-27</inkml:trace>
  <inkml:trace contextRef="#ctx0" brushRef="#br0" timeOffset="9136.951">1214 0,'-8'2,"0"0,0 1,0 0,0 1,1-1,-1 1,1 1,0-1,0 1,1 1,-1-1,1 1,1 0,-1 1,1-1,0 1,0 0,1 0,0 1,0-1,1 1,0 0,-1 2,-17 28,-116 170,-33 18,144-195,2 1,2 1,1 1,1 1,-1 6,14-21,1-2</inkml:trace>
  <inkml:trace contextRef="#ctx0" brushRef="#br0" timeOffset="14159.296">57 1298,'10'14,"0"0,0 0,-1 1,-1 0,-1 0,0 1,-1 0,0 0,-2 1,0 0,0 0,-1 7,6 21,-4-24,-1 0,0 0,-2 1,-1 0,-1-1,0 1,-2-1,-1 1,-3 12,-13 123,19-157,0 0,0 0,0-1,0 1,0 0,0 0,0-1,0 1,0 0,0-1,0 1,0 0,0 0,1-1,-1 1,0 0,0 0,0 0,0-1,1 1,-1 0,0 0,0 0,0 0,1-1,-1 1,0 0,0 0,1 0,-1 0,0 0,0 0,1 0,-1 0,0-1,1 1,-1 0,0 0,0 0,1 0,-1 0,0 1,0-1,1 0,-1 0,0 0,0 0,1 0,-1 0,0 0,0 0,1 1,-1-1,0 0,0 0,0 0,1 1,-1-1,0 0,0 0,0 0,0 1,7-13</inkml:trace>
  <inkml:trace contextRef="#ctx0" brushRef="#br0" timeOffset="15143.447">0 1270,'10'-7,"1"0,0 0,0 1,1 0,-1 1,1 0,1 1,-1 0,0 1,1 0,0 1,-1 1,1 0,0 1,0 0,0 1,8 1,-14 0,-1-1,0 1,0 0,1 1,-2 0,1 0,0 0,-1 0,1 1,-1 0,0 0,0 1,0-1,-1 1,0 0,0 0,0 0,0 1,-1 0,0-1,0 1,-1 0,1 0,-1 1,-1-1,1 0,-1 1,0-1,-1 1,1-1,-1 1,-1-1,1 1,-1-1,0 1,0-1,-1 0,0 1,0-1,-1 0,1 0,-1 0,-1-1,1 1,-1-1,0 0,0 0,-1 1,-98 72,25-25,77-52,0-1,0 1,0 0,0-1,0 1,0 0,1 0,-1 0,0 0,0 0,1 0,-1 0,1 0,-1 0,1 0,-1 0,1 0,0 0,-1 1,1-1,0 0,0 0,0 0,0 0,0 1,0-1,0 0,1 0,-1 0,0 0,0 0,1 1,-1-1,1 0,-1 0,1 0,0 0,-1 0,1 0,0 0,0-1,-1 1,1 0,0 0,0-1,0 1,0 0,0-1,0 1,0-1,1 1,59 25,-57-25,18 5,0 0,0 2,-1 1,0 0,-1 2,0 0,-1 1,0 1,-1 1,0 1,-1 0,11 14,-18-15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0:11.9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1 389,'10'7,"0"-1,0 0,0 0,1-2,0 1,0-1,1 0,-1-1,1-1,-1 0,1 0,0-1,0-1,0 0,0 0,-1-2,1 1,0-1,-1-1,1 0,-1-1,0 0,0 0,8-6,6-3,136-93,72-134,-231 236,0 0,1 1,0 0,0-1,0 1,0 0,0 1,1-1,-1 1,1-1,-1 1,1 0,0 0,0 1,0-1,0 1,1 0,-1 0,0 0,0 0,1 1,-1 0,0 0,1 0,-1 0,0 1,0 0,1 0,-1 0,0 0,0 1,0-1,0 1,0 0,-1 0,1 1,2 1,3 13,0 1,-2 0,0 0,-1 1,-1 0,-1 0,0 0,-2 0,0 1,-1-1,-1 1,-1-1,-2 11,3-20,0-1,0-1,-1 1,0-1,0 1,-1-1,0 0,-1 1,0-1,0-1,-1 1,0 0,0-1,0 0,-1 0,0 0,-1 0,1-1,-1 0,-1 0,1 0,-1-1,0 0,0-1,0 1,-6 1,3 0,-1-1,1 0,-1 0,0-1,0 0,0-1,-1-1,1 0,-1 0,0-1,1-1,-1 0,0 0,0-1,1-1,-1 0,1 0,-1-1,1-1,0 1,-4-4,-8-27,22 15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0:12.2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190 0,'-25'31,"0"1,2 1,1 1,2 0,2 2,1 1,-10 29,25-62,0 1,0-1,1 0,-1 1,1-1,0 1,0-1,1 1,-1 0,1-1,0 1,0-1,1 1,-1 0,1-1,0 1,0-1,1 1,-1-1,1 0,0 1,0-1,0 0,1 0,0-1,-1 1,1 0,0-1,1 0,-1 1,1-1,-1-1,1 1,0 0,0-1,10 1,-1 0,1-1,0 0,0-1,0-1,0 0,-1 0,1-2,0 0,0-1,-1 0,1 0,-1-2,0 0,0 0,-1-1,0-1,0 0,0-1,-1 0,0 0,0-2,-1 1,0-1,-1 0,0-1,-1 0,0-1,-1 0,3-5,-7 10,0 0,0-1,-1 1,0-1,0 1,0-1,-1 1,-1-1,1 0,-1 0,0 0,-1 1,0-1,0 0,-1 1,0-1,0 1,-1-1,1 1,-2 0,1 0,-1 0,0 1,0-1,-1 1,0 0,0 0,-1 1,1-1,-1 1,0 1,-1-1,1 1,-1 0,0 0,0 1,0 0,0 0,-1 1,-4-2,-15 0,2 3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4:49.1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4,'0'0,"-1"-1,1 1,-1 0,1-1,-1 1,0 0,1 0,-1-1,1 1,-1 0,1 0,-1 0,0 0,1 0,-1 0,1 0,-1 0,0 0,1 0,-1 0,1 0,-1 0,0 0,1 0,-1 1,1-1,-1 0,1 0,-1 1,1-1,-1 0,1 1,-1-1,1 1,-1-1,1 0,0 1,-1-1,1 1,0-1,-1 1,1-1,0 1,-1 0,1-1,0 1,0-1,0 1,0 0,0-1,0 1,0-1,0 1,0 0,0-1,0 1,0-1,0 1,0 0,-5 42,5-41,-1 482,1-463,0 0,2-1,0 1,1-1,1 0,1 0,1 0,1-1,4 10,-11-27,1 1,-1-1,1 0,0 0,0 0,0 1,0-1,0 0,0 0,0 0,1 0,-1 0,1-1,-1 1,1 0,0-1,0 1,-1-1,1 0,0 1,0-1,1 0,-1 0,0 0,0-1,0 1,1 0,-1-1,0 0,1 1,-1-1,0 0,1 0,-1 0,0-1,1 1,-1 0,0-1,1 0,-1 1,0-1,0 0,0 0,0 0,0 0,0-1,0 1,0-1,0 1,-1-1,2-1,22-34,-2 0,-1-2,-3-1,-1 0,-2-2,-1 1,7-42,-9 35,4 92,-8 6,-9-36,2 1,0-1,0 1,1-1,1 0,1 0,0 0,0-1,2 0,0 0,0 0,1-1,0 0,1 0,1-1,6 6,-13-13,1 0,-1 0,1 0,0-1,0 1,0-1,1 0,-1 0,1-1,-1 1,1-1,0 0,0 0,0-1,0 0,0 1,1-2,-1 1,0 0,0-1,1 0,-1-1,0 1,0-1,1 0,-1 0,0 0,0-1,0 0,0 0,-1 0,5-3,9-12,-2-2,0 1,-1-2,0 0,-2-1,-1 0,0-1,-2-1,0 1,-2-2,0 1,3-21,0-3,-1-1,-3 0,-1 0,-3 0,-2-1,-3-18,2 59,-14-48,-8 68,12 3</inkml:trace>
  <inkml:trace contextRef="#ctx0" brushRef="#br0" timeOffset="449.334">1018 654,'25'-10,"0"-1,0-2,-1 0,-1-1,19-15,-37 25,0 0,0 0,0-1,0 1,0-1,-1 0,0-1,0 1,-1-1,1 1,-1-1,0 0,-1-1,0 1,0 0,0-1,0 1,-1-1,0 1,-1-1,1 0,-1 1,-1-1,1 0,-1 1,-1-4,1 6,1 1,-1 0,0 1,0-1,-1 0,1 0,0 0,-1 1,0-1,1 1,-1-1,0 1,-1-1,1 1,0 0,-1 0,1 0,-1 1,1-1,-1 1,0-1,1 1,-1 0,0 0,0 0,0 0,0 1,0-1,0 1,-1-1,1 1,0 0,0 1,0-1,0 0,0 1,0 0,0-1,0 1,-2 2,-4-1,1 2,0-1,0 1,0 0,1 1,-1 0,1 0,0 0,0 1,1 0,0 1,0-1,0 1,0 2,1 0,1 0,0 1,0 0,1 0,0 0,1 0,0 0,0 0,1 1,1-1,0 0,0 1,1-1,0 0,1 1,0-1,1 0,0 0,0 0,1-1,0 1,1-1,0 0,1 0,0-1,0 1,6 5,2-3,0-1,1 0,0-1,1 0,0-1,0-1,1-1,0 0,0-1,0-1,1-1,-1 0,1-1,0-1,0-1,-1 0,16-3,-9 2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0:24.7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1,'283'0,"-114"28,-164-28,22 3,0-2,0-1,1-1,-1-1,0-1,20-6,-40 7,-3 0,-1 1,1 0,0 0,-1 0,1 0,0 0,-1 1,1 0,0-1,0 1,-1 1,1-1,0 0,0 1,-1 0,1 0,1 1,-1 2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0:25.7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17,'5'0,"6"0,7 0,4 0,3 0,3 0,1 0,-4 5,-2-3,0-2,1-2,1 1,2 0,-5-5,-1-1,-3 0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0:26.2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17,'15'0,"9"0,5 0,3 0,1 0,-1 0,-1 0,-1 0,0-4,-1-3,-1 1,0 6,-4 3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0:18.2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4,'0'3,"0"63,-2-1,-3 0,-6 18,-1 161,13-232</inkml:trace>
  <inkml:trace contextRef="#ctx0" brushRef="#br0" timeOffset="400.868">0 32,'72'0,"83"0,132-17,-225 9,1 4,-1 2,57 5,-120-2,0-1,0 1,0 0,0-1,1 1,-1 0,0-1,1 1,-1 0,0 0,1 0,-1 0,1-1,-1 1,1 0,0 0,-1 0,1 0,0 0,0 0,-1 0,1 0,0 0,0 0,0 0,0 0,0 0,1 1,-1-1,0 0,0-1,1 1,-1 0,1 0,-1 0,1 0,-1 0,1 0,-1 0,1-1,0 1,-1 0,1 0,0-1,0 1,0 0,-1-1,1 1,0-1,0 1,0-1,0 0,0 1,0-1,0 0,0 0,0 0,0 1,0-1,0 0,0 0,0 0,0-1,0 1,0 0,0 0,0-1,0 1,0 0,0-1,-16 9</inkml:trace>
  <inkml:trace contextRef="#ctx0" brushRef="#br0" timeOffset="5451.64">28 596,'39'-17,"119"-6,-92 6,-41 10,1 1,0 0,0 2,0 1,1 2,6 0,32 14,35-2,8-22,-75 19,-25-4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0:31.7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478 593,'23'-85,"-15"59,1-1,2 2,0-1,2 2,1-1,0 2,2 0,1 1,1 0,14-13,-25 27,1-1,0 1,1 1,0-1,0 2,0-1,1 1,0 1,0 0,0 0,1 1,9-3,-17 8,1 0,-1 0,0 0,1 0,-1 1,0 0,0 0,0-1,0 2,0-1,-1 0,1 0,-1 1,1 0,-1-1,0 1,0 0,0 0,-1 0,1 0,-1 1,1-1,-1 0,0 1,0-1,-1 0,1 1,-1-1,1 1,-1-1,0 1,-1 3,4 8,4 33,-7-39,1-1,-1 1,2-1,-1 0,1 0,0 0,1 0,0 0,0 0,1-1,0 1,1 0,-2-8,-1 0,1 0,0-1,0 1,0-1,0 1,-1-1,1 0,0 0,-1 0,1 0,0 0,-1-1,0 1,1-1,-1 0,0 0,0 0,0 0,0 0,0 0,0 0,0-1,-1 1,0-1,1 1,-1-1,0 1,0-1,0 0,0 0,17-29,-11 17,1 1,0-1,1 1,1 1,0 0,1 0,0 1,1 1,1-1,-1 2,9-5,-19 13,0 1,0-1,1 1,-1 0,0 0,1 0,-1 0,0 0,1 1,-1-1,1 1,-1 0,1-1,0 1,-1 0,1 1,-1-1,1 0,-1 1,1-1,-1 1,1 0,-1 0,0 0,1 0,-1 0,0 0,0 1,0-1,0 1,0 0,0-1,0 1,-1 0,1 0,0 0,-1 0,0 0,1 1,-1-1,0 0,0 1,0-1,-1 0,1 1,0 0,5 147,-9-102,3-24</inkml:trace>
  <inkml:trace contextRef="#ctx0" brushRef="#br0" timeOffset="770.593">450 677,'562'0,"-331"-27,-69 5,-144 36,-18-3</inkml:trace>
  <inkml:trace contextRef="#ctx0" brushRef="#br0" timeOffset="1301.204">534 904,'0'4,"0"7,0 7,0 4,0 3,0 3,0 1,0 1,0-1,0 1,-5-6,-1-2,0 1,1 0,-3-3,4-5,3-6</inkml:trace>
  <inkml:trace contextRef="#ctx0" brushRef="#br0" timeOffset="1585.431">733 931,'0'10,"0"8,0 5,0 4,0 2,0 1,0 1,0-1,0-1,0 0,0 0,0-6</inkml:trace>
  <inkml:trace contextRef="#ctx0" brushRef="#br0" timeOffset="2118.38">309 988,'72'-59,"84"-52,-151 109,0 1,0 1,0-1,-1 1,1-1,0 2,0-1,0 0,0 1,0 0,0 0,-1 0,1 1,0 0,-1 0,1 0,-1 0,0 1,0-1,0 1,0 0,0 0,0 1,-1-1,0 1,0 0,0 0,0 0,0 0,-1 0,1 2,37 35,-33-36,0 0,1 0,-1-1,1 0,-1-1,1 0,0 0,1 0,-1-1,0-1,1 1,-1-1,1 0,-1-1,1 0,-1-1,1 0,3-1,7-4</inkml:trace>
  <inkml:trace contextRef="#ctx0" brushRef="#br0" timeOffset="2449.514">1240 819,'0'24,"0"13,0 4,-5-4,-1-4,0-2,1-3,1 0,2 0,1-1,0 0,1 1,0 0,-4-5,-2-1,0-5</inkml:trace>
  <inkml:trace contextRef="#ctx0" brushRef="#br0" timeOffset="2999.378">1127 847,'310'-50,"-306"49,0-1,-1 1,1 1,0-1,-1 1,1-1,0 1,0 0,-1 0,1 1,0-1,0 1,-1 0,1 0,0 0,-1 0,1 1,-1-1,0 1,1 0,-1 0,0 0,0 0,0 1,-1-1,1 1,0 0,-1 0,0 0,0 0,0 0,0 0,0 1,0-1,-1 1,0-1,0 1,0-1,0 1,0 0,-1 1,-4 5,-1 0,0 0,-1 0,0-1,0 0,-1 0,0-1,-1 0,0 0,0-1,-1 0,0 0,0-1,0 0,-1 0,0-1,-9 3,-99 48,117-53,0 0,0-1,1 1,-1 0,0 0,1 0,0 0,0-1,0 1,0 0,0 0,1 0,-1 0,1-1,0 1,0 0,0 0,0-1,0 1,1-1,-1 1,1-1,-1 1,1-1,0 0,0 0,0 0,0 0,0 0,1 0,0-1,6 11,0-1,1-1,0 0,0-1,1 0,0-1,1 0,0-1,0 0,0-1,1 0,6 1,3 0</inkml:trace>
  <inkml:trace contextRef="#ctx0" brushRef="#br0" timeOffset="3570.497">1748 706,'12'-7,"0"-1,1 2,-1 0,1 0,1 2,-1-1,1 2,-1 0,1 0,0 1,6 1,-19 0,1 0,-1 1,1 0,0-1,-1 1,1 0,-1 0,1 0,0 0,-1 0,1 0,0 1,-1-1,1 0,-1 1,1 0,-1-1,1 1,-1 0,1-1,-1 1,0 0,1 0,-1 0,0 0,0 1,1-1,-1 0,0 0,0 1,-1-1,1 0,0 1,0-1,-1 1,1-1,-1 1,1 0,-1-1,0 1,1-1,-1 1,0 0,0-1,0 1,0 0,-1-1,1 1,0-1,-1 1,1 0,-1-1,1 1,-1-1,0 1,0 0,-65 54,-9 13,74-67,0-1,0 1,0-1,0 1,1 0,-1-1,0 1,1 0,-1-1,1 1,0 0,-1 0,1 0,0-1,0 1,0 0,0 0,0 0,1-1,-1 1,1 0,-1 0,1-1,-1 1,1 0,0-1,0 1,0 0,0-1,0 0,0 1,0-1,1 0,-1 1,0-1,1 0,-1 0,1 0,-1 0,1 0,0 0,-1-1,1 1,0-1,0 1,-1-1,2 1,90 1,-70-8,-3-1</inkml:trace>
  <inkml:trace contextRef="#ctx0" brushRef="#br0" timeOffset="4069.331">2058 29,'12'3,"0"0,-1 1,0 1,0 0,0 0,-1 1,0 0,0 1,0 0,-1 1,0 0,0 0,-1 1,0 0,-1 0,0 1,0 0,2 5,9 15,-2 0,0 2,-2 0,-2 0,-1 2,-1-1,-2 1,1 13,0 7,-3 1,-2 0,-2 0,-2 0,-5 16,4-43,-1 0,-1 1,-1-1,-2 0,-1 0,-1-1,-1 0,-2-1,0 0,-2 0,-1-1,-1-1,-1 0,-6 5,-6-1,0-1,-2-2,-1-1,-1-2,-1-1,-1-1,-34 14,40-23,4-3</inkml:trace>
  <inkml:trace contextRef="#ctx0" brushRef="#br0" timeOffset="4738.922">224 0,'-11'6,"1"0,0 1,0 0,1 0,0 1,0 1,0-1,1 1,1 1,0 0,0 0,1 0,0 0,1 1,0 0,0 0,1 1,0 4,-13 44,3 2,2-1,4 2,1 12,-4 20,4-26,2 0,4 1,2-1,4 0,2 0,4 0,3-1,8 21,-12-59,1-1,1 0,2-1,1 0,1-1,1-1,1 0,1-1,2-2,15 15,-28-31,0 0,1-1,-1 0,2 0,-1-1,1 0,-1-1,1 1,1-2,-1 0,0 0,1-1,0 0,0-1,11 1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0:38.8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359 102,'-62'-48,"59"44,0 1,0 0,-1-1,1 1,-1 1,0-1,0 0,0 1,0 0,-1 0,1 0,0 1,-1-1,1 1,-1 0,0 0,1 1,-1 0,0-1,0 1,1 1,-1-1,0 1,1 0,-1 0,1 0,-1 0,1 1,-1 0,1 0,0 0,0 1,0-1,0 1,0 0,1 0,-1 0,1 0,0 1,0 0,0-1,0 1,1 0,0 0,0 1,0-1,0 0,0 1,1-1,0 1,-1 0,3 12,0 0,2 0,-1 0,2-1,0 0,1 0,1 0,1 1,9 30,18 71,-5 76,-30 3,29-54,-28 195,1-333,-1 0,0 1,0-1,0 1,0-1,-1 0,0 1,-1-1,1 0,-1 0,0 0,0 0,0 0,-1 0,0 0,1-1,-2 1,1-1,-1 0,1 0,-1 0,0-1,0 1,-1-1,1 0,-1 0,0-1,1 1,-1-1,0 0,-1 0,1-1,0 1,0-1,-5 0,4 0,0-1,0 0,0 0,0 0,0-1,0 0,0 0,0 0,0-1,0 0,0 0,1 0,-1-1,1 0,0 0,0 0,0-1,0 0,1 0,-1 0,-3-5,-3-5</inkml:trace>
  <inkml:trace contextRef="#ctx0" brushRef="#br0" timeOffset="964.294">584 1287,'-7'13,"0"0,0 1,1-1,1 1,0 1,1-1,1 1,0-1,1 1,0 0,2 0,-1 0,2 0,0 0,3 13,-4-25,1-1,0 0,0 0,0 0,0 0,0 0,0 0,1 0,-1 0,1 0,-1 0,1-1,0 1,-1-1,1 1,0-1,0 0,0 0,0 0,0 0,1 0,-1 0,0 0,0-1,0 1,1-1,-1 0,0 1,1-1,-1 0,0-1,1 1,-1 0,0 0,0-1,1 0,-1 1,0-1,0 0,1 0,76-55,-76 53,0-1,1 0,-2 0,1-1,0 1,-1-1,0 1,0-1,0 0,-1 0,1 0,-1 0,0 0,-1 0,1 0,-1 0,0 0,0 0,-1 0,0 0,1 0,-2 0,1 0,0 0,-1 0,0 1,0-1,-1 1,1-1,-1 1,0 0,0 0,0 0,-1 0,1 1,-1-1,0 1,0 0,0 0,-1 0,1 1,-1-1,1 1,-1 0,-4-1,-13-2</inkml:trace>
  <inkml:trace contextRef="#ctx0" brushRef="#br0" timeOffset="1667.389">838 102,'-4'0,"-3"9,1 9,2 5,-5 4,1 3,1 0,2 0,1-1,2 1,1-1,1-1,0 1,1-1,-1 1,5-1,2 0,-1-5</inkml:trace>
  <inkml:trace contextRef="#ctx0" brushRef="#br0" timeOffset="2134.157">698 73,'35'-15,"1"2,1 2,0 1,0 2,1 1,17 1,-53 5,0 1,0-1,0 1,0 0,0-1,0 1,0 0,0 0,0 0,0 1,0-1,0 0,0 1,0-1,0 1,0 0,0 0,0-1,0 1,-1 0,1 1,0-1,-1 0,1 0,-1 1,1-1,-1 1,0-1,0 1,0 0,0-1,0 1,0 0,0 0,0 0,0 0,-1 0,1 0,-1 0,0 0,0 0,1 0,-1 0,0 0,-1 0,1 0,0 0,0 0,-1 0,0 0,1 0,-1 1,-8 10,0 0,0-1,-1 0,-1-1,0 0,-1 0,0-1,0-1,-1 0,0-1,-4 2,-26 19,41-28,0 0,0 0,0 0,1 0,-1 0,0 0,1 0,-1 0,1 1,0-1,-1 1,1-1,0 1,0 0,0-1,0 1,0 0,0 0,0 0,1-1,-1 1,1 0,-1 0,1 0,0 0,-1 0,1 0,0 0,1 0,-1 0,0 0,0 0,1 0,0 0,-1 0,1 0,0 0,0-1,-1 1,2 0,-1-1,0 1,0 0,0-1,1 1,-1-1,1 0,-1 1,1-1,178 102,-161-91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0:42.0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292 407,'0'-10,"-1"1,0-1,0 0,-1 0,0 0,-1 1,0-1,0 1,-1 0,-1 0,1 0,-1 0,-1 1,1 0,-2 0,1 1,-1-1,0 1,0 1,-5-4,9 9,0 0,0 0,0 0,0 0,0 1,0-1,0 1,0 0,0 0,0 0,0 0,0 1,0-1,1 1,-1 0,0-1,0 1,0 1,0-1,1 0,-1 1,1-1,-1 1,1 0,-1 0,1 0,0 0,0 0,0 0,0 1,0-1,1 1,-1 0,-40 92,42-76,1 0,1-1,0 1,1 0,1-1,1 1,0-1,4 5,8 36,25 87,-23-90,-3 1,-2 0,-3 1,-2 0,-1 37,-10 169,2-254,-1 0,0 0,0 0,-1-1,0 1,-1 0,0-1,-1 1,0-1,0 0,-1 0,-3 4,6-10,-1 0,1 0,-1 0,1 0,-1 0,0-1,0 0,0 1,0-1,0 0,-1 0,1 0,-1-1,1 0,-1 1,0-1,1 0,-1 0,0-1,0 1,0-1,1 0,-1 0,0 0,0-1,0 1,0-1,1 0,-1 0,0 0,1-1,-1 1,-1-2,-61-53,53 38</inkml:trace>
  <inkml:trace contextRef="#ctx0" brushRef="#br0" timeOffset="421.698">518 1310,'-4'9,"0"0,0 1,1-1,1 1,-1 0,1-1,1 1,0 0,1 0,0 0,0 1,1-1,0-1,1 1,0 0,0 0,1-1,1 1,0-1,0 0,0 0,1 0,1 0,0-5,0 0,-1-1,1 0,0 0,1 0,-1-1,0 0,1 0,-1-1,1 0,0 0,-1 0,1-1,0 0,0 0,-1-1,1 0,-1 0,1-1,0 1,-1-1,0-1,0 1,0-1,0 0,0-1,0 1,-1-1,1 0,-1-1,0 1,-1-1,1 0,-1 0,0 0,0-1,2-3,-4 5,-1-1,1 1,-1 0,0-1,0 1,0-1,0 1,-1-1,0 0,0 1,0-1,-1 1,1-1,-1 1,0-1,0 1,-1-1,0 1,1 0,-1 0,-1 0,1 0,0 0,-1 0,0 1,0-1,0 1,0 0,-1-1,1 2,-1-1,0 0,0 1,0 0,0 0,0 0,0 0,-1 0,1 1,0 0,-1 0,1 0,-1 1,0-1,0 1,-52-5,32 4</inkml:trace>
  <inkml:trace contextRef="#ctx0" brushRef="#br0" timeOffset="1799.754">518 96,'12'-4,"0"1,0 0,1 0,-1 2,1-1,0 2,-1 0,1 0,-1 1,1 0,12 4,-24-5,0 1,0-1,0 0,1 1,-1 0,0-1,0 1,0-1,0 1,0 0,0 0,0 0,0-1,-1 1,1 0,0 0,0 0,-1 0,1 0,0 0,-1 1,1-1,-1 0,0 0,1 0,-1 1,0-1,0 0,0 0,0 0,0 1,0-1,0 0,0 0,0 1,0-1,-1 0,1 0,-1 0,1 0,-1 1,1-1,-1 0,1 0,-1 0,0 0,0 0,-45 48,40-44,1 0,-63 68,66-70,0-1,0 1,0-1,1 1,-1 0,1-1,0 1,0 0,0 0,0 0,1 0,-1 0,1 0,-1 0,1 0,0 0,1 1,-1-1,0 0,1 0,-1 0,1 0,0 0,0-1,0 1,1 0,-1 0,1-1,-1 1,1 0,3 0,0 1,0-1,0-1,0 1,0-1,1 0,-1 0,0 0,1-1,0 1,-1-2,1 1,0 0,0-1,-1 0,1-1,0 1,-1-1,1 0,0-1,-1 1,1-1,3-2,11-3</inkml:trace>
  <inkml:trace contextRef="#ctx0" brushRef="#br0" timeOffset="2053.137">998 68,'-15'34,"-4"15,1 5,8-7,6-7,8-10,4-10</inkml:trace>
  <inkml:trace contextRef="#ctx0" brushRef="#br0" timeOffset="2305.134">1166 41,'-9'33,"-8"21,-2 6,3-2,4-7,5-6,7-12,4-11</inkml:trace>
  <inkml:trace contextRef="#ctx0" brushRef="#br0" timeOffset="2715.984">885 96,'13'-13,"1"1,1 0,0 1,1 1,-1 0,2 1,15-6,-26 14,1 0,-1 0,0 1,1 0,-1 0,1 1,-1-1,0 1,1 1,-1-1,0 1,0 0,0 1,0-1,0 1,-1 0,1 1,-1-1,0 1,0 0,0 1,3 3,61 35,-59-39,-1-1,0 1,1-2,0 1,0-1,0-1,0 0,0 0,0-1,0 0,0 0,0-1,7-2,3-2</inkml:trace>
  <inkml:trace contextRef="#ctx0" brushRef="#br0" timeOffset="6153.772">1478 661,'0'1,"0"-1,0 0,0 0,0 1,0-1,0 0,0 0,0 1,0-1,0 0,0 0,0 1,0-1,0 0,0 0,0 1,0-1,0 0,0 0,-1 1,1-1,0 0,0 0,0 0,0 1,-1-1,1 0,0 0,0 0,0 0,-1 1,1-1,0 0,0 0,0 0,-1 0,1 0,0 0,0 0,-1 0,1 0,0 0,-1 0,1 0,0 0,0 0,-1 0,1 0,0 0,0 0,-1 0,1 0,0 0,0 0,-1 0,1 0,0-1,0 1,0 0,-1 0,1 0,0 0,0-1,4 35,-2-19,2 456,7-716,-2 202,2 1,2 1,2 0,2 1,20-37,-35 72,0 0,1 0,0 1,-1-1,2 1,-1 0,0 0,1 0,0 0,0 0,0 1,0-1,1 1,-1 0,1 1,1-1,-4 4,0 0,-1 0,1 1,0-1,-1 0,1 1,-1 0,1-1,-1 1,0 0,0 0,1-1,-1 1,-1 0,1 0,0 0,0 0,-1 0,1 1,-1-1,0 0,1 0,-1 0,0 1,3 10,19 51,-13-47</inkml:trace>
  <inkml:trace contextRef="#ctx0" brushRef="#br0" timeOffset="6439.926">1986 463,'-10'14,"-8"10,0 6,2 2,4-4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0:49.6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50,'39'-26,"-26"21,59-14,-70 19,-1 0,1 0,0 0,-1 1,1-1,0 0,-1 1,1-1,0 1,-1-1,1 1,-1 0,1 0,-1 0,1 0,-1 0,0 0,1 0,-1 0,0 0,0 1,0-1,0 0,0 1,0-1,0 1,0-1,-1 1,1-1,-1 1,1 0,-1-1,1 1,-1 0,0-1,0 1,0 0,0 0,0-1,0 1,-1 1,-17 59,15-59,1 0,0 1,0-1,1 1,-1-1,1 1,0 0,0-1,0 1,0 0,1 0,0 0,0 0,0 0,0 0,0 0,1 0,-1-1,1 1,0 0,1 0,-1-1,0 1,1 0,0-1,0 0,1 2,5 5,-6-9,0 0,0 0,0 1,0-1,0 1,0-1,-1 1,1 0,0 0,-1 0,1 0,-1 0,0 0,0 0,0 0,0 1,0-1,0 0,0 1,-1-1,1 1,-1-1,0 0,0 1,0-1,0 1,0-1,0 1,-1-1,1 1,-1-1,0 0,0 1,0-1,0 0,0 0,0 0,0 0,-1 1,1-2,-1 1,1 0,-1 0,0 0,0-1,0 1,-81 30,63-27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0:54.4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230 451,'-7'-2,"-1"1,0 0,0 0,0 0,0 1,0 0,0 1,0-1,1 2,-1-1,0 1,0 0,1 1,-1 0,1 0,0 0,0 1,0 0,1 1,-1-1,1 1,0 0,0 1,1 0,-1 0,1 0,1 0,-1 1,1-1,0 1,1 1,-1-1,1 0,1 1,0-1,-1 4,0 80,3-89,0 0,0 0,0 1,1-1,-1 0,1 0,0 0,-1 0,1 0,0 0,0 0,0 0,0 0,1-1,-1 1,1 0,-1-1,1 1,-1-1,1 1,0-1,-1 0,1 0,0 0,0 0,0 0,0 0,0 0,0-1,0 1,0-1,1 1,-1-1,0 0,0 0,0 0,0 0,1 0,0-1,7-3,1-2,-1 1,0-1,0-1,-1 0,0 0,0-1,-1 0,1-1,-2 1,1-1,-2-1,1 0,-1 0,0 0,-1-1,-1 1,4-10,102-208,-100 202,-1 0,-1 0,-1-1,-2 1,-1-2,0 1,-2 0,-2-13,1 37,-1 0,0-1,-1 1,1 0,0-1,-1 1,0 0,0-1,0 1,0 0,0 0,-1 0,1 0,-1 0,0 0,0 1,0-1,0 0,-1 1,1 0,-1-1,1 1,-1 0,0 0,0 1,0-1,0 1,0-1,0 1,0 0,0 0,0 0,-1 0,1 1,0-1,-1 1,1 0,0 0,-1 0,1 1,-1-1,1 1,0 0,0 0,-1 0,1 0,0 0,-5 3,0 0,1 0,-1 1,1 0,0 0,0 1,1 0,0 0,0 0,0 1,1 0,0 0,0 0,1 1,-1 0,2-1,-1 2,1-1,1 0,-1 0,1 1,1 0,0-1,0 1,0 0,1-1,1 1,-1 0,2-1,-1 1,1 0,0-1,1 0,0 1,0-1,1 0,0-1,0 1,1-1,2 4,32 46,2-2,2-1,3-3,26 22,-26 19,-39-75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0:55.1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0 213,'12'28,"-2"1,0 0,-2 0,-2 1,0-1,-2 1,0 22,14 29,-32-128,10 15,1-1,2 0,2 1,1-1,1 0,1 1,3-3,51-172,-58 205,0 1,0-1,1 1,-1 0,0-1,1 1,-1 0,1-1,-1 1,1 0,-1 0,1-1,0 1,0 0,0 0,0 0,0 0,0 0,0 0,0 0,0 1,0-1,0 0,1 0,-1 1,0-1,0 1,1-1,-1 1,0 0,1-1,-1 1,1 0,-1 0,0 0,1 0,-1 0,1 0,-1 1,0-1,1 0,-1 1,0-1,1 1,-1-1,0 1,0-1,1 1,-1 0,0 0,0 0,0 0,0 0,0 0,0 0,0 0,0 0,-1 0,1 1,40 131,-34-115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4:53.1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 0,'0'711,"-1"-698,1 1,-2 0,0 0,0-1,-1 1,-1-1,0 0,-6 11,0-6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0:57.3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133 1,'-28'24,"-11"17,3 7,6-5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0:55.3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52 141,'-9'10,"-4"7,1 7,2 3,3-3</inkml:trace>
  <inkml:trace contextRef="#ctx0" brushRef="#br0" timeOffset="884.735">363 536,'-12'4,"0"0,0 0,1 1,0 1,0 0,0 1,1 0,0 0,0 1,1 0,0 1,0 0,1 1,0-1,1 2,0-1,1 1,0 0,-5 11,-12 72,22-91,1-1,0 1,0 0,0 0,1 0,-1 0,1 0,-1 0,1-1,0 1,0 0,0 0,0-1,1 1,-1-1,1 1,-1-1,1 0,0 1,0-1,0 0,0 0,1-1,-1 1,0 0,1-1,-1 1,1-1,0 0,-1 0,3 1,3 0,0 0,0-1,1 0,-1-1,0 0,1 0,-1 0,0-1,0 0,0-1,0 0,0 0,0-1,0 0,0 0,-1-1,0 0,0 0,5-5,121-109,-120 104,8-7,-1 0,-1-2,-1 0,-1-2,-1 1,-2-2,11-23,-17 32,-1 0,0 0,-1-1,-1 0,0 0,-2 0,0 0,-1-1,-1 0,0 1,-2-1,0 1,-1-1,-1 1,-1 0,0 0,-1 0,-1 0,-1 1,-1 0,0 0,-1 1,-8-11,12 22,0-1,0 1,-1 1,0-1,0 1,0 0,0 0,-1 1,1 0,-1 0,0 0,0 1,0 0,0 1,0-1,-1 1,1 1,0-1,-1 1,1 1,0-1,-1 1,1 0,0 1,0 0,0 0,0 0,0 1,0 0,1 1,0-1,-1 1,1 0,0 1,1 0,-1-1,1 2,0-1,0 1,1-1,0 1,-4 6,0 5,0 0,1 0,1 0,1 1,0 0,1 0,1 0,1 1,0-1,2 1,0-1,1 1,1-1,0 1,2-1,0 0,1 0,0-1,2 1,0-1,1 0,1-1,0 0,7 8,-1-4,1 1,1-2,1 0,1-1,0-1,7 4,24 21,31 19,-57-49</inkml:trace>
  <inkml:trace contextRef="#ctx0" brushRef="#br0" timeOffset="1357.682">1153 395,'-40'45,"15"-19,1 1,1 0,1 2,2 1,0 0,3 2,-11 25,26-53,0 0,0 0,1 0,0 1,0-1,0 1,0-1,1 1,0-1,0 1,0-1,0 1,1-1,-1 0,1 1,0-1,1 1,-1-1,1 0,0 0,0 0,0 0,0 0,1 0,-1-1,1 1,0-1,0 0,1 0,-1 0,1 0,-1 0,1-1,0 0,0 1,0-1,0-1,0 1,1-1,-1 1,1-1,17 2,1-2,0 0,-1-1,1-1,0-1,-1-1,1-1,-1-1,0-1,-1-1,1-1,-1-1,-1-1,2-1,-1 0,-1 0,0-1,0-2,-1 0,-1 0,0-2,-1 0,13-18,-21 24,0-1,0-1,-1 1,-1-1,0-1,0 0,-1 0,-1 0,0 0,-1-1,0 0,-1 0,-1 0,0 0,-1 0,-1 0,0-1,-1 1,0 0,-3-8,2 15,0-1,-1 1,0 0,0 0,-1 1,0-1,0 1,-1 0,0 0,0 0,0 1,-1-1,1 1,-1 1,0-1,-1 1,1 0,-1 0,0 1,0 0,0 0,0 1,-1-1,1 2,-4-1,-4 0,1 0,0 1,-1 1,1 1,0 0,-1 1,1 0,0 1,0 1,0 0,1 1,-1 0,-1 2,-7 4,-1 0,2 2,0 0,0 2,1 0,1 1,1 1,0 1,1 0,1 2,1-1,1 2,0 0,2 1,0 0,-2 9,6-5</inkml:trace>
  <inkml:trace contextRef="#ctx0" brushRef="#br0" timeOffset="1722.914">1125 677,'7'-13,"1"1,0 0,0 0,1 1,0 0,1 0,0 1,1 1,0 0,1 0,0 1,0 1,1 0,0 0,0 1,0 1,2 0,-9 4,-1 1,1 0,-1 0,1 1,-1-1,1 1,-1 1,1-1,-1 1,0 0,0 0,0 0,0 1,0 0,-1 0,1 0,-1 0,0 1,0 0,0-1,0 2,1 1,58 40,-52-42,-1-1,1 0,0-1,0 1,0-2,0 0,0 0,0-1,0 0,0-1,0-1,0 1,0-2,-1 1,10-5,9-20,-20 11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1:33.2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0 177,'0'526,"5"-591,3 1,2-1,3 1,18-51,-22 84,3-20,3 1,3 0,1 1,12-18,-31 66,-1 0,1 0,0-1,1 1,-1 0,0 0,0-1,0 1,1 0,-1 0,1 0,-1 0,1-1,-1 1,1 0,-1 0,1 0,0 0,0 0,0 1,0-1,-1 0,1 0,0 0,0 1,0-1,1 0,-1 1,0-1,0 1,0 0,0-1,0 1,1 0,-1 0,0-1,0 1,1 0,-1 0,0 0,0 1,0-1,1 0,-1 0,0 1,0-1,0 0,0 1,1-1,-1 1,0 0,0-1,0 1,0 0,0 0,-1-1,1 1,0 0,0 1,23 131,-14-16,-9-92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1:33.5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150 1,'-10'23,"-7"14,-7 5,2-1,-1-6,4-5,0-2,4-7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1:04.8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1052,'5'0,"6"0,6 0,6 0,2 0,3 0,1 0,1 0,-1 0,0-5,0-1,0 0,0 1,-1 1,-9 2,-9 6,-10 2,-5 0</inkml:trace>
  <inkml:trace contextRef="#ctx0" brushRef="#br0" timeOffset="757.251">85 1249,'5'0,"6"0,6 0,5 0,4 0,2 0,1-5,0-1,1 0,-1 1,0 2,0 1,-6 0</inkml:trace>
  <inkml:trace contextRef="#ctx0" brushRef="#br0" timeOffset="5273.29">1298 1278,'0'28,"0"25,0 7,-4-6,-2-7,0-8,1-4,1-5,2-1,-4-7,-1-2,1 1,1-4</inkml:trace>
  <inkml:trace contextRef="#ctx0" brushRef="#br0" timeOffset="3023.313">818 628,'31'-17,"-20"14,0 1,0-1,0 2,1-1,-1 2,0-1,0 2,1-1,-1 2,9 1,-19-2,1-1,0 1,-1 0,1 0,0 0,-1 0,0 0,1 0,-1 0,1 1,-1-1,0 0,0 1,0-1,0 1,0-1,0 1,0 0,-1-1,1 1,0 0,-1 0,0-1,1 1,-1 0,0 0,0 0,0-1,0 1,0 0,0 0,-1 0,1-1,0 1,-1 0,0 0,1-1,-1 1,-34 67,32-63,-24 33,21-33,1-1,0 1,0 0,0 1,1-1,0 1,0 0,1 0,0 0,0 0,1 1,0-1,0 1,0-1,1 1,0 0,1 0,0-1,0 1,1 4,0-10,0 0,0 0,0 1,0-1,1 0,-1 0,0 0,1 0,0-1,-1 1,1 0,0-1,0 1,0-1,0 1,0-1,0 0,0 0,0 0,1 0,-1 0,0-1,1 1,-1-1,1 0,-1 1,0-1,1 0,-1 0,1 0,-1-1,3 0,82-24,-63 16,-7 5,-4 4</inkml:trace>
  <inkml:trace contextRef="#ctx0" brushRef="#br0" timeOffset="3920.569">1327 911,'23'-48,"-10"18,2 1,0 0,2 1,2 1,13-15,-30 38,-2 3,1 0,-1-1,0 1,1 0,-1 0,1-1,-1 1,1 0,-1 0,1-1,0 1,0 0,0 0,0 0,0 0,0 0,0 0,0 0,0 1,0-1,0 0,0 1,1-1,-1 0,0 1,1 0,-1-1,0 1,1 0,-1 0,0-1,1 1,-1 0,0 0,1 0,-1 1,0-1,1 0,-1 1,0-1,1 0,-1 1,0 0,1-1,-1 1,0 0,0-1,0 1,0 0,0 0,0 0,0 0,0 0,0 0,0 1,4 25,-6-25,1 0,-1 1,1-1,0 0,0 0,0 0,0 0,0 0,0 0,0 0,1 0,-1 1,1-1,-1 0,1 0,0 0,0-1,0 1,0 0,0 0,0 0,0-1,1 1,-1-1,1 1,-1-1,1 1,0-1,-1 0,1 0,0 0,0 0,0 0,0 0,0 0,0-1,0 1,0-1,0 1,0-1,0 0,0 0,1 0,-1 0,0 0,0-1,0 1,8-5,0-1,0 0,-1 0,0-1,0 0,-1-1,1 0,-2 0,7-9,38-35,-42 44,-7 5,0 0,0 0,0 0,1 1,-1 0,0-1,1 1,0 0,-1 1,1-1,0 1,0-1,0 1,0 0,0 1,0-1,2 1,-4 1,-1 1,1 0,-1 0,0 0,1 1,-1-1,0 0,0 0,0 1,-1-1,1 1,-1-1,1 0,-1 1,0-1,0 1,0-1,0 1,0-1,0 1,-1-1,1 1,-1-1,0 0,0 2,0 5,0-3,0 1,1-1,0 1,0 0,0 0,1-1,0 1,0-1,1 1,0-1,0 1,0-1,3 3,5 5</inkml:trace>
  <inkml:trace contextRef="#ctx0" brushRef="#br0" timeOffset="4869.666">1045 1052,'12'16,"8"-11,0-1,1-1,0-1,-1-1,1 0,0-2,3-1,23 1,183-26,-40-1,-18-1,-148 38,-24-3</inkml:trace>
  <inkml:trace contextRef="#ctx0" brushRef="#br0" timeOffset="5827.906">1271 1305,'16'-11,"0"0,1 0,1 2,0 0,0 1,1 1,-1 1,2 0,-1 1,0 1,1 1,0 1,0 1,0 1,-1 0,21 4,-37-4,-1 1,1-1,-1 1,1 0,0 0,-1 0,0 0,1 1,-1-1,0 1,0-1,1 1,-1 0,-1 0,1 0,0 0,0 0,-1 0,1 0,-1 1,0-1,1 1,-1-1,0 1,-1-1,1 1,0-1,-1 1,1 0,-1 0,0-1,0 1,0 0,0-1,-1 1,1 0,-1-1,1 1,-1 0,0-1,0 1,0-1,0 0,-1 1,1-1,-1 0,1 0,-1 1,0-1,0-1,0 1,-1 1,-10 9,1 0,-2-1,0 0,0-1,0-1,-1 0,-1-1,0-1,-1 0,-36 19,50-25,-1 0,1 1,1-1,-1 1,0 0,0 0,1 0,-1 0,1 0,-1 0,1 1,0-1,0 1,0 0,0-1,1 1,-1 0,1 0,-1 0,1 0,0 0,0 1,1-1,-1 0,1 0,-1 1,1-1,0 0,0 0,1 1,-1-1,1 0,-1 0,1 1,0-1,0 0,1 0,-1 0,0 0,1 0,1 2,9 9,1 0,0 0,1-1,0-1,1 0,0-1,0-1,13 6,-10-5</inkml:trace>
  <inkml:trace contextRef="#ctx0" brushRef="#br0" timeOffset="6325.194">1835 1165,'12'-5,"1"0,0 1,0 1,0 0,0 1,1 0,-1 1,0 1,1 0,-1 1,1 0,-12-1,-1 0,0 1,1-1,-1 0,0 0,0 1,1-1,-1 0,0 1,0 0,0-1,0 1,0 0,0-1,0 1,0 0,0 0,0 0,0 0,0 0,0 0,-1 0,1 0,0 0,-1 0,1 0,-1 0,1 1,-1-1,0 0,1 0,-1 1,0-1,0 0,0 0,0 1,0-1,0 0,0 1,0-1,-1 0,1 0,0 1,-1-1,1 0,-1 0,0 1,-43 55,28-39,15-17,-5 5,1 0,0 1,0 0,0 0,1 0,0 1,1-1,-1 1,2 0,-1 0,-1 6,5-13,-1 1,0 0,1 0,-1-1,1 1,-1 0,1 0,0-1,-1 1,1-1,0 1,0-1,0 1,1-1,-1 1,0-1,0 0,1 0,-1 0,1 0,-1 0,1 0,-1 0,1 0,0 0,-1-1,1 1,0-1,-1 1,1-1,0 0,0 0,0 0,-1 0,2 0,66-4,-46-3,-3 0</inkml:trace>
  <inkml:trace contextRef="#ctx0" brushRef="#br0" timeOffset="10775.808">2286 544,'-1'-1,"1"1,-1-1,0 1,0-1,1 0,-1 1,0-1,1 0,-1 1,1-1,-1 0,1 0,-1 0,1 0,0 1,-1-1,1 0,0 0,0 0,-1 0,1 0,0 0,0 0,0 0,0 0,0 0,0 0,1 0,-1 1,0-1,0 0,1 0,-1 0,0 0,1 0,-1 0,1 1,-1-1,1 0,0 0,-1 1,1-1,0 0,39 50,-20-8,-1 0,-2 2,-2 0,-2 0,7 44,-11-49,-2 1,-2 0,-1 0,-2 0,-2 0,-1 0,-2 1,-2-2,-2 2,-13 24,-3-2,-3 0,-2-2,-8 7,6-8,22-43,-2 0,0-1,-1 0,0 0,-1-1,0-1,-2 0,1 0,-2-1,1-1,-1-1,-2 1,-4-1</inkml:trace>
  <inkml:trace contextRef="#ctx0" brushRef="#br0" timeOffset="14677.853">705 515,'-13'16,"1"1,0 1,1 0,0 1,2-1,0 2,2-1,0 1,1 1,0 3,-22 88,23-83,1 1,1 0,2 0,0 0,3 0,1 7,25 133,-27-66,9 74,-6-160,0 0,1 0,1 0,1-1,0 0,1 0,1-1,0 0,1-1,1 0,3 3,73 81,-79-92</inkml:trace>
  <inkml:trace contextRef="#ctx0" brushRef="#br0" timeOffset="16545.368">2823 374,'-51'-75,"49"73,1 1,-1-1,0 0,0 1,0-1,-1 1,1-1,0 1,-1 0,1 0,0 0,-1 0,1 1,-1-1,1 0,-1 1,0 0,1 0,-1 0,1 0,-1 0,0 0,1 1,-1-1,1 1,-1 0,1 0,-1 0,1 0,0 0,-1 0,0 2,-4 3,1 1,-1-1,2 2,-1-1,1 0,0 1,1 0,0 1,0-1,0 0,1 1,1 0,-1 0,2 0,-1 0,1 0,0 0,1 0,0 6,2 6,0 0,0 0,2-1,1 1,1-1,7 19,7 26,97 357,-89-306,1 23,-1 30,-29 85,2-248,-1 0,-1 0,1 0,-1-1,0 1,0 0,-1 0,0-1,0 1,0-1,0 1,-1-1,0 0,0 0,-1 0,1-1,-1 1,0-1,0 0,-1 0,1 0,-1 0,0-1,0 0,0 0,0 0,0 0,-1-1,1 0,-1 0,0-1,-3 1,0 0,-1-1,1 0,0-1,-1 0,1 0,0-1,-1-1,1 1,0-1,0-1,0 0,0 0,1 0,-1-1,-1-2,-4-6</inkml:trace>
  <inkml:trace contextRef="#ctx0" brushRef="#br0" timeOffset="17023.148">3077 1757,'-16'44,"9"-30,2 1,0 0,0 1,2-1,0 1,0-1,2 1,-1 9,3-22,-1-1,0 1,1 0,-1 0,1 0,0-1,0 1,0 0,0-1,1 1,-1-1,1 1,-1-1,1 0,0 0,0 0,0 0,0 0,0 0,0 0,1 0,-1-1,1 0,-1 1,1-1,0 0,-1 0,1 0,0 0,-1-1,1 1,0-1,0 0,0 0,0 0,-1 0,1 0,0-1,0 1,0-1,-1 1,1-1,0 0,0 0,-1-1,1 1,1-2,7-1,0 0,-1-1,1 0,-1 0,-1-1,1-1,-1 0,0 0,-1 0,1-1,-2-1,1 1,-1-1,0-1,-1 1,0-1,-1 0,0 0,0-1,-1 0,0 1,-1-3,-3 9,0 1,-1 0,0-1,1 1,-1-1,0 1,-1 0,1 0,0 0,-1-1,0 2,0-1,0 0,0 0,0 0,0 1,-1-1,1 1,-1 0,0 0,0 0,0 0,0 0,0 1,0-1,0 1,0 0,-1 0,1 0,0 0,-1 1,1-1,-1 1,1 0,-1 0,1 0,-1 0,1 1,0 0,-1-1,1 1,-3 1,-19 1</inkml:trace>
  <inkml:trace contextRef="#ctx0" brushRef="#br0" timeOffset="18274.233">3190 177,'0'29,"4"19,3 6,-1-2,-2-4,0-6,-2-5,-1-4,-5-8,-2-8</inkml:trace>
  <inkml:trace contextRef="#ctx0" brushRef="#br0" timeOffset="18756.761">3161 64,'14'-9,"1"0,0 2,1 0,0 0,0 2,0 0,1 1,-1 0,1 1,0 1,0 1,0 0,13 2,-26 1,-1-1,0 1,0 0,0 0,0 0,0 0,0 1,-1-1,1 1,-1-1,0 1,0 0,0 0,0 0,0 0,0 0,-1 1,1-1,-1 1,0-1,0 0,-1 1,1 0,-1-1,1 1,-1-1,0 1,-1 0,1-1,-1 1,1-1,-1 1,0-1,0 1,-1-1,1 0,-1 1,1-1,-1 0,0 0,0 0,0 0,-1-1,1 1,-1-1,0 1,-1 0,-36 39,36-39,0-1,0 1,0 0,0 0,0 0,1 0,-1 0,1 1,0 0,0 0,1 0,-1 0,1 0,0 0,0 1,0-1,0 1,1-1,0 1,0 0,0-1,1 1,-1 0,1 0,0-1,0 1,1 0,0 0,0 0,0-1,1 5,7 3,0 0,0-1,1 0,1 0,0-1,0-1,1 1,0-2,1 0,-1 0,2-1,12 4,6 6,-14-7</inkml:trace>
  <inkml:trace contextRef="#ctx0" brushRef="#br0" timeOffset="20463.176">3641 1024,'37'154,"-15"34,-4-56,-18-132,0 0,0 0,-1 0,1 0,0 0,0-1,-1 1,1 0,0 0,0 0,-1 0,1 0,0 0,-1 0,1 0,0 0,0 0,-1 0,1 0,0 1,0-1,-1 0,1 0,0 0,-1 0,1 0,0 0,0 1,0-1,-1 0,1 0,0 0,0 1,0-1,-1 0,1 0,0 1,0-1,0 0,0 0,0 1,0-1,0 0,0 0,-1 1,1-1,0 0,0 1,0-1,0 0,0 0,0 1,1-1,-1 0,-8-25,4-224,8 204,1 1,3 0,1 1,2 0,6-10,-11 31,14-27,-20 48,1 1,-1-1,1 0,-1 0,0 0,1 1,-1-1,1 0,0 1,-1-1,1 0,-1 1,1-1,0 1,0-1,-1 1,1-1,0 1,0-1,0 1,-1 0,1 0,0-1,0 1,0 0,0 0,0 0,0 0,-1 0,1 0,0 0,0 0,0 0,0 0,0 1,0-1,-1 0,1 1,0-1,0 0,0 1,-1-1,1 1,0-1,-1 1,1 0,0-1,-1 1,1 0,-1-1,1 1,-1 0,1-1,0 2,26 95,-18-43,-3-34</inkml:trace>
  <inkml:trace contextRef="#ctx0" brushRef="#br0" timeOffset="24498.194">4121 657,'0'5,"0"6,0 6,-5 0,-2 2,-3-2,-2 1,-2 2,-4 2,1 3,3-8,9-7,6-5</inkml:trace>
  <inkml:trace contextRef="#ctx0" brushRef="#br0" timeOffset="25282.855">4290 402,'22'-11,"-17"7,2-1,-1 1,0 0,1 1,0-1,-1 1,1 1,1-1,-1 1,0 0,1 1,-1 0,0 0,1 0,-1 1,1 1,-1-1,1 1,-1 0,1 1,-1-1,0 1,0 1,5 2,-10-3,0-1,0 1,0 0,0 0,-1 0,1 1,-1-1,1 0,-1 1,0-1,0 0,0 1,0 0,-1-1,1 1,-1-1,1 1,-1 0,0-1,0 1,0 0,0-1,-1 1,1 0,-1-1,0 1,1-1,-1 1,0-1,-1 1,1-1,0 1,-1-1,1 0,-62 71,62-73,1 0,-1 1,0-1,0 1,1-1,-1 1,0-1,1 1,-1 0,0-1,1 1,-1 0,1 0,-1-1,1 1,0 0,-1 0,1 0,0 0,-1-1,1 1,0 0,0 0,0 0,0 0,0 0,0 0,0 0,0-1,0 1,0 0,1 0,-1 0,0 0,0 0,1-1,-1 1,1 0,-1 0,1-1,-1 1,1 0,38 19,-8-6,-30-12,1 0,-1 1,0-1,0 0,0 0,0 0,0 1,-1-1,1 1,-1-1,1 0,-1 1,0-1,0 1,0-1,0 1,0-1,-1 1,1-1,-1 0,0 1,1-1,-1 0,0 1,0-1,-1 0,1 0,0 0,-1 0,1 0,-1 0,0 0,1-1,-1 1,0 0,0-1,0 0,0 1,-1-1,1 0,0 0,0 0,-1 0,1-1,-1 1,1-1,0 1,-2-1,-87 29,70-26</inkml:trace>
  <inkml:trace contextRef="#ctx0" brushRef="#br0" timeOffset="27726.5">4685 1221,'-12'2,"0"0,0 0,0 1,0 1,1 0,-1 0,1 1,0 1,1 0,-1 0,1 1,0 1,1-1,0 1,0 1,0 0,1 0,1 1,0 0,0 0,1 1,0-1,-1 5,5-12,0 1,0 0,1-1,-1 1,1 0,0 0,0 0,0 0,0 0,1 0,-1 0,1 0,0 0,1 0,-1 1,1-1,-1 0,1 0,1 0,-1-1,0 1,1 0,0 0,0-1,0 1,0-1,1 0,-1 1,1-1,0 0,0 0,2 1,0-3,0 0,1-1,-1 1,0-2,0 1,0 0,0-1,0 0,0 0,0 0,0-1,0 0,0 0,-1 0,1 0,-1-1,1 0,-1 0,0 0,0 0,3-4,-3 4,18-17,0-1,-1-1,-1-1,-1-1,-1-1,-1-1,-2 0,0-1,-1-2,7-12,-1 0,-3-1,-1 0,-2-2,2-15,-12 40,0-1,-1 0,-1 0,-1 1,-1-1,-1 0,-1 0,0 0,-1 1,-1-1,-1 1,-1 0,-4-8,9 23,0 0,0 1,-1-1,1 1,-1-1,0 1,0 0,0 0,0 0,0 0,-1 0,0 0,1 0,-1 1,0 0,0-1,0 1,-1 0,1 0,0 1,-1-1,1 1,-1 0,0 0,1 0,-1 0,0 1,1-1,-1 1,0 0,0 0,0 0,1 1,-1-1,0 1,1 0,-1 0,0 0,1 0,-1 1,1 0,0 0,-1 0,1 0,-4 4,1 1,0-1,0 1,1 1,-1-1,2 1,-1-1,1 1,0 1,1-1,0 1,0-1,1 1,0 0,1 0,0-1,0 1,1 3,15 163,79 90,-82-225,-7-23,0 1,1-1,0 0,2 0,0 0,1-1,0-1,11 14,-7-18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1:42.0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57,'6'-4,"0"1,0 0,0-1,0 2,1-1,-1 1,1 0,-1 0,1 1,0 0,0 0,-1 0,1 1,0 0,3 1,21-3,172-25,78 28,-257-1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1:40.4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31,'-4'6,"0"2,0-1,1 0,-1 1,2-1,-1 1,1 0,1 0,-1 0,1 0,1 0,-1 0,2 0,0 8,-2-1,-9 135,-34 72,20-143,19-84,4-7</inkml:trace>
  <inkml:trace contextRef="#ctx0" brushRef="#br0" timeOffset="317.4">29 58,'77'1,"203"-13,-46-23,-226 34,5-3,0 2,0 0,0 1,1 0,-1 1,0 0,0 1,0 0,1 2,-13-3,0 1,0-1,0 1,0 0,0 0,0-1,-1 1,1 0,0 0,0 0,-1 0,1 0,0 0,-1 0,1 0,-1 0,1 1,-1-1,0 0,0 0,1 0,-1 0,0 1,0-1,0 0,0 0,0 0,0 1,-1-1,1 0,0 0,-1 0,1 0,-1 1,1-1,-1 0,1 0,-1 0,0 0,1 0,-1 0,0-1,0 1,0 0,0 0,0 0,0-1,0 1,0-1,-1 1,-13 13</inkml:trace>
  <inkml:trace contextRef="#ctx0" brushRef="#br0" timeOffset="611.993">1 595,'24'5,"27"-4,10-6,-1-2,-1-6,-6 1,-6 1,-8 3,-4-1,-5-1,-1 3,-2 2,0 2,0 1,0 2,-5 0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1:38.9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0 338,'362'-16,"179"-71,-434 76,-95 11</inkml:trace>
  <inkml:trace contextRef="#ctx0" brushRef="#br0" timeOffset="285.671">170 536,'38'-5,"28"-1,7 0,-5 1,-3-3,-9-1,-8 2,-9 1,-5 3,-4 1,-2 1,-1 1,0 0,-1 0,1 0,1 1,-1-1,-3 0</inkml:trace>
  <inkml:trace contextRef="#ctx0" brushRef="#br0" timeOffset="771.839">537 0,'13'20,"2"0,0-1,1-1,1 0,0-2,2 0,0-1,0 0,2-2,-1 0,2-2,-1 0,2-1,-1-2,2 0,124 66,-142-70,2-1,0 1,0 0,0 1,-1 0,1 0,-1 0,0 1,0 0,-1 1,0-1,0 1,-1 1,0-1,0 1,0-1,-1 1,0 1,-1-1,0 0,0 4,-5-5,-1 0,-1 0,1 0,-1 0,0 0,-1-1,0 0,0 0,0 0,0 0,-1-1,0 0,0 0,-1-1,1 1,-1-1,0-1,0 1,0-1,-1-1,1 1,-1-1,1 0,-3-1,-5 5,-222 106,230-109,1 0,1 0,-1 0,0 0,1 1,-1 0,1 1,0-1,1 1,-1 0,1 0,0 0,0 1,1-1,-1 1,1 0,0 0,1 0,-2 6,4 5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1:43.2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18,'4'0,"7"0,7 0,4 0,3 0,3 0,1 0,1 0,-1 0,1 0,-6-5,-2-1,-4 0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1:43.6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12,'19'0,"16"0,7 0,1 0,-2 0,-3 0,-3 0,-3 0,-2 0,-6-5,-8-1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4:53.3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18,'48'5,"30"1,12-4,-1-4,-4 0,-14-1,-8 1,-5-5,-8-1,-13 2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1:49.3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398 707,'19'-56,"83"-142,-87 170,-7 12,0 0,1 0,1 1,1 0,0 0,0 1,2 1,0 0,6-4,-15 15,0 0,0 0,0 1,0-1,0 1,0 0,0 0,0 1,0-1,1 1,-1 0,0 0,0 0,1 1,-1-1,0 1,0 0,0 0,0 1,0-1,0 1,0 0,0 0,-1 0,1 1,-1-1,1 1,-1 0,0-1,0 2,0-1,-1 0,1 1,-1-1,0 1,0-1,0 1,0 0,0 0,-1 0,0 0,1 4,28 129,-30-136,0 1,-1 0,1-1,-1 1,1 0,0-1,-1 1,1 0,0 0,0-1,0 1,1 0,-1 0,0-1,1 1,-1 0,1-1,-1 1,1 0,0-1,0 1,-1-1,1 1,0-1,1 1,-1-1,0 0,0 0,1 1,-1-1,0 0,1 0,-1 0,1 0,-1-1,1 1,0 0,-1-1,1 1,0-1,-1 1,1-1,0 0,0 0,-1 0,1 0,0 0,0 0,-1 0,1-1,0 1,1-1,88-106,-60 75,0 0,2 2,2 1,0 2,39-21,-73 46,0 1,0 0,1 0,-1 0,1-1,-1 2,1-1,-1 0,1 0,-1 0,1 1,0-1,0 1,-1-1,1 1,0 0,0 0,-1-1,1 1,0 1,0-1,0 0,-1 0,1 1,0-1,-1 1,1-1,0 1,-1 0,1-1,0 1,-1 0,1 0,-1 0,0 1,1-1,-1 0,0 0,0 1,0-1,0 1,0-1,0 1,0-1,0 1,0 0,-1-1,1 1,-1 0,1-1,-1 1,0 1,12 169,-10-165,0 1,0-1,0 0,1 0,0 0,1 0,-1 0,1-1,1 0,-1 0,6 6,5 19,-14-19</inkml:trace>
  <inkml:trace contextRef="#ctx0" brushRef="#br0" timeOffset="782.79">230 904,'224'-46,"-50"23,-9-4,64 8,-32-7,-67 14,38-6,-155 18</inkml:trace>
  <inkml:trace contextRef="#ctx0" brushRef="#br0" timeOffset="5136.459">455 1158,'31'-18,"-1"7,-6 0,0 2,1 0,1 2,-1 1,1 1,0 1,0 1,23 0,-48 3,0 0,0 0,1 0,-1 0,0 0,0 0,1 0,-1 0,0 0,0 0,0 1,1-1,-1 0,0 1,0-1,0 1,0-1,0 1,0 0,0-1,0 1,0 0,0 0,0 0,0 0,0 0,-1 0,1 0,0 0,-1 0,1 0,-1 0,1 0,-1 0,0 1,1-1,-1 0,0 0,0 0,0 1,0-1,0 0,0 0,0 1,0-1,0 0,-1 0,1 0,0 1,-1-1,1 0,-1 0,1 0,-1 0,0 0,0 0,1 0,-50 58,-152 130,194-183,1 0,0 1,1 0,-1 0,1 1,1-1,-1 1,1 1,1-1,-1 1,1-1,1 1,0 0,0 1,1-1,0 0,0 1,1-1,1 1,-1 0,2-1,-1 1,1-1,1 1,2 8,-1-14,0-1,0 0,0 0,1 0,-1 0,1 0,0-1,0 0,0 1,0-1,0-1,0 1,0-1,1 1,-1-1,1-1,-1 1,1-1,-1 1,1-1,-1 0,1-1,-1 1,1-1,-1 0,0 0,1 0,-1-1,0 0,0 0,0 0,3-2,18-2,115-25,-89 23,-33 1</inkml:trace>
  <inkml:trace contextRef="#ctx0" brushRef="#br0" timeOffset="5519.463">1218 1074,'-5'24,"-2"17,1 7,1 0,-3-4,-1-4,2-4,2-4,1-2,2-1,2-1,-1-1,-3-5,-2-1,0-4</inkml:trace>
  <inkml:trace contextRef="#ctx0" brushRef="#br0" timeOffset="6080.099">1132 1045,'17'-2,"58"-10,1 4,1 3,17 4,-93 1,1-1,0 1,-1 0,1 0,0 0,0 0,-1 0,1 0,0 0,-1 0,1 1,0-1,-1 0,1 1,0 0,-1-1,1 1,-1 0,1 0,-1 0,1 0,-1 0,0 0,0 0,1 1,-1-1,0 0,0 1,0-1,0 0,-1 1,1 0,0-1,-1 1,1-1,-1 1,1 0,-1-1,0 1,1 0,-1 0,0-1,0 1,0 0,-1-1,1 1,0 0,-1-1,1 1,-1 0,1-1,-1 1,-13 21,0-1,-1-1,-1 0,-1-1,-1-1,-1-1,-12 9,-7 10,34-35,0 1,0 0,1 0,0 0,-1 1,1-1,0 1,1 0,-1 0,1 0,-1 0,1 0,0 0,1 1,-1-1,1 1,0-1,0 1,0-1,1 1,0 0,-1-1,2 1,-1 0,0-1,1 1,0-1,0 1,1 0,-1-1,1 0,0 1,0-1,0 0,1 0,-1 0,1-1,0 1,0 0,2 1,96 27,-53-23,-6 4,-29-11</inkml:trace>
  <inkml:trace contextRef="#ctx0" brushRef="#br0" timeOffset="6582.174">1753 875,'13'1,"1"-1,-1 2,0 0,0 0,0 2,0-1,0 2,-1-1,8 5,-18-8,0 1,0-1,0 0,0 1,0 0,0 0,-1-1,1 1,-1 0,1 0,-1 0,0 1,1-1,-1 0,0 0,0 1,-1-1,1 0,0 1,-1-1,0 1,1-1,-1 1,0-1,0 1,-1-1,1 1,0-1,-1 1,1-1,-1 1,0-1,0 0,0 0,0 1,0-1,-1 0,1 0,-1 0,1 0,-2 1,-72 78,70-78,0 1,0 0,0 0,0 1,1-1,0 1,0 0,0 0,0 0,1 1,0-1,0 1,1 0,-1 0,1 0,0 0,1 0,-1 5,4-7,0-1,1 0,0-1,-1 1,1 0,0-1,0 0,1 0,-1 0,0 0,1 0,-1 0,1-1,0 0,-1 0,1 0,0 0,0 0,-1-1,1 0,0 0,0 0,0 0,0 0,0-1,-1 0,1 0,0 0,-1 0,1 0,0-1,-1 0,1 0,59-26,-46 19</inkml:trace>
  <inkml:trace contextRef="#ctx0" brushRef="#br0" timeOffset="7931.744">2065 57,'29'36,"-1"1,-2 2,-2 0,-1 1,-2 2,-2 0,-2 1,-1 1,-3 0,3 21,11 54,-5 0,3 71,-21-160,0 0,-3 0,0 1,-2-1,0 0,-3 0,0 0,-2 0,-1-1,-2 0,-1 0,-1-1,-9 18,6-23,0-1,-2 1,0-2,-1-1,-2 0,0-1,0-1,-23 16,-24-15,50-23</inkml:trace>
  <inkml:trace contextRef="#ctx0" brushRef="#br0" timeOffset="8852.702">286 1,'-5'1,"-1"2,0-1,1 0,-1 1,1 0,0 1,0-1,0 1,1 0,-1 0,1 0,0 1,0-1,-2 5,5-8,-17 23,1 1,2 1,1 1,0 0,2 1,2 0,0 0,-3 21,-12 60,4 2,6 0,2 20,4-7,5 1,8 36,-1-109,3 1,3-1,1 0,3-1,2 0,2-1,3-1,1-1,18 26,36 91,-65-147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2:00.3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30 124,'-12'67,"3"2,3-1,3 1,4 31,22 65,-27-104,-10-91,10-173,51-18,-40 196,1 0,1 0,1 1,1 0,1 0,1 2,2-1,0 2,12-14,-26 34,-1 0,0 0,1 0,-1 0,1 0,-1 0,1 0,-1 0,1 0,0 0,-1 0,1 1,0-1,0 0,0 0,0 1,0-1,-1 0,1 1,0-1,1 1,-1-1,0 1,0 0,0 0,0-1,0 1,0 0,0 0,0 0,1 0,-1 0,0 0,0 0,0 0,0 1,0-1,0 0,0 1,0-1,0 1,0-1,0 1,0-1,0 1,0 0,0 0,0-1,0 1,-1 0,1 0,0 0,-1 0,1 1,11 131,0-21,-15-93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2:00.7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77 1,'-10'9,"-7"9,-2 5,4 4,3-7,9-8,9-10,5-10,4-4,5 0,-6 2,-5 8,-10 4,-3 6,-2 2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2:01.5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1,'5'0,"1"9,1 9,-2 5,-7 4,-2 3,-1 0,0 0,2 0,1-1,5-4,7-8,8-6,4-5,4-3,-3-8,-5-7,-5-1</inkml:trace>
  <inkml:trace contextRef="#ctx0" brushRef="#br0" timeOffset="251.018">198 29,'-9'29,"-4"19,1 6,2-1,3-5,3-6,1-5,3-4,-1-3,2-2,-1-1,1 0,-1 1,1-1,-1-4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2:02.7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1 248,'0'775,"29"-298,-30-202,17-219,-11-49</inkml:trace>
  <inkml:trace contextRef="#ctx0" brushRef="#br0" timeOffset="398.263">452 1659,'-7'23,"1"0,2 1,0 0,1-1,1 1,2 0,0 0,3 16,-3-37,0 0,0 1,1-1,0 0,-1 1,1-1,1 0,-1 0,0 0,1 0,-1 0,1 0,0 0,0 0,0-1,0 1,1-1,-1 1,1-1,-1 0,1 0,0 0,0 0,0-1,0 1,0-1,0 0,0 0,0 0,1 0,-1 0,0-1,1 0,-1 1,1-1,-1 0,0-1,1 1,-1 0,0-1,1 0,1-1,5-2,-1-1,0 0,0-1,0 0,-1 0,0-1,0 0,0 0,-1-1,0 0,-1 0,0-1,0 1,0-2,-1 1,-1 0,2-7,-3 11,-1 0,0 0,0-1,0 1,-1-1,0 0,0 1,0-1,-1 0,1 0,-2 1,1-1,0 0,-1 1,0-1,-1 0,1 1,-1-1,0 1,-1 0,1-1,-1 1,0 0,0 1,0-1,-1 0,0 1,0 0,0 0,0 0,-1 1,-1-2,-7-1,0 1,0 1,0 0,-1 1,0 0,1 1,-1 0,0 1,0 1,0 0,1 1,-1 1,-1 0,-17 4,5 1</inkml:trace>
  <inkml:trace contextRef="#ctx0" brushRef="#br0" timeOffset="1017.04">311 107,'-26'198,"23"103,3-290,0 1,1-1,1 0,-1 0,2 0,-1-1,1 1,1-1,0 1,4 5,2-1</inkml:trace>
  <inkml:trace contextRef="#ctx0" brushRef="#br0" timeOffset="1467.97">255 50,'90'-18,"1"3,73-2,-72 24,-90-6,1-1,-1 1,0 0,0 0,0-1,0 2,0-1,0 0,0 0,0 0,0 1,0-1,-1 1,1 0,0-1,-1 1,0 0,1 0,-1 0,0 0,0 0,0 0,0 0,0 0,-1 1,1-1,-1 0,1 1,-1-1,0 0,0 0,0 1,0-1,0 0,-1 1,1-1,-1 0,-5 12,-1-1,-1 0,0 0,-1-1,0 0,-1-1,0 0,-1 0,0-1,0-1,-1 1,-1-2,0 0,0-1,0 0,-1 0,-5 0,-12 8,23-12,0 0,0 1,0 0,0 1,1-1,-1 2,1-1,0 1,1 0,0 0,0 0,-2 3,8-6,-1 0,1 0,-1 0,1 0,0 0,0 0,1 0,-1 1,1-1,-1-1,1 1,0 0,0 0,0 0,1 0,-1 0,1-1,-1 1,1-1,0 1,0-1,0 0,0 0,0 0,1 0,-1 0,1 0,-1 0,1-1,-1 1,1-1,0 0,3 1,6 7,43 30,120 105,-154-121,-3-6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2:36.2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11,'623'0,"-568"-5,-31-1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2:36.6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0,'593'0,"-569"0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2:37.2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 7,'-5'-6,"18"20,0 5,0-1,2 0,0-1,1 0,1-1,0-1,1-1,1 0,0-1,7 2,92 55,36 22,-152-91,0 0,0 0,0 1,0-1,0 0,-1 1,1-1,0 1,-1 0,1 0,-1-1,0 1,1 0,-1 0,0 0,0 0,0 1,0-1,-1 0,1 0,-1 1,1-1,-1 0,0 0,0 1,0-1,0 0,0 1,0-1,-1 0,1 0,-1 1,0-1,0 0,1 0,-1 0,-1 0,1 0,0 0,0 0,-1 0,1 0,-1-1,1 1,-1 0,0-1,0 1,0-1,-1 1,-136 77,-9 39,53-49,-26 27,108-80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2:38.0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1,'0'429,"-26"-290,6-86,14-46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2:38.5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61,'2'-3,"0"0,0 1,0-1,0 1,1-1,-1 1,1 0,0 0,-1 0,1 0,0 0,0 1,1-1,-1 1,0 0,0 0,1 0,-1 0,1 0,10-3,1 0,-1 1,1 0,0 2,0 0,0 0,0 1,0 1,-1 0,1 1,0 1,7 3,-5-3,0 0,1-1,-1 0,1-2,0 0,-1-1,1-1,12-3,9-2,0 1,0 1,0 3,1 1,-1 2,7 2,-28 1,-6 2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5:00.0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205 562,'-10'2,"0"0,0 0,0 1,0 1,0-1,1 1,0 1,0 0,0 0,0 1,1 0,0 1,0 0,0 0,1 0,0 1,1 0,0 1,0-1,1 1,0 0,0 1,1 0,0 0,1 1,0-1,1 1,0-1,1 1,0 0,0 0,1-1,1 1,0 0,0 0,1-1,0 1,1-1,1 1,0 1,-3-9,0-1,1 1,-1-1,1 0,-1 0,1 1,0-1,-1 0,1 0,0-1,1 1,-1 0,0-1,0 1,1-1,-1 0,1 0,-1 1,1-2,-1 1,1 0,0-1,-1 1,1-1,0 0,-1 1,1-1,0-1,-1 1,1 0,0-1,0 1,-1-1,1 0,-1 0,1 0,-1 0,1 0,-1-1,2 0,89-68,-69 45,-1 0,-1-1,-1-1,-2-1,0-1,-2-1,-2 0,3-10,-3-33,-15 73,-1-1,1 1,-1 0,0 0,1 0,-1 0,0 0,1 0,-1 0,1 0,-1 0,0 0,1 0,-1 0,1 0,-1 0,0 1,1-1,-1 0,1 0,-1 1,1-1,-1 0,1 1,-1-1,1 1,-1-1,1 0,-1 1,1-1,0 1,-1 0,1-1,0 1,-1-1,1 1,0-1,0 1,0 0,-1-1,1 1,0-1,0 1,0 0,0-1,0 1,0 0,0-1,0 1,-6 10,1 1,0-1,1 1,0 0,1 0,1 0,-1 1,2-1,0 1,0-1,2 1,-1-1,1 1,1-1,0 0,1 0,0 1,1-8,0 0,0-1,0 1,0-1,1 1,-1-1,1-1,0 1,0-1,1 1,-1-2,1 1,-1 0,1-1,0 0,0-1,0 1,0-1,0 0,0-1,1 1,-1-1,0-1,0 1,0-1,0 0,0 0,0-1,0 0,0 0,0 0,-1 0,1-1,-1 0,0-1,1 1,-2-1,1 0,0 0,12-10,-1-1,0 0,-1-1,-1-1,0 0,-2-1,0 0,-1-1,0 0,2-9,-3 9,14-24,-2-1,-2-1,-2 0,-1-2,-3 0,-2-1,-2 0,-2-1,0-25,-13 14,5 60,-1-1,1 1,0-1,0 1,0-1,-1 1,1-1,0 1,0 0,-1-1,1 1,0-1,-1 1,1 0,-1-1,1 1,-1 0,1-1,0 1,-1 0,1 0,-1-1,1 1,-1 0,1 0,-1 0,1 0,-1 0,1 0,-1 0,1 0,-1 0,0 0,1 0,-1 0,1 0,-1 0,1 0,-1 1,1-1,-1 0,1 0,0 1,-1-1,1 0,-1 0,1 1,0-1,-1 1,1-1,-1 0,1 1,0-1,0 1,-1-1,1 1,0-1,0 0,-1 1,1-1,0 1,0 0,0-1,0 1,0-1,0 1,0-1,-17 36,4 13,2 0,2 1,2 0,3 0,1 0,3 0,3 12,-2-12,29 230,-30-176,-1-272,1 135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2:39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31,'23'7,"1"-1,-1-1,1-1,0-1,0-1,0-1,1-1,-1-1,0-1,22-6,123-28,-29 24,-116 12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2:46.1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0,'707'0,"-683"0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2:47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47,'168'-12,"61"-7,-184 9,-27 5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2:47.5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2,'1'2,"1"0,-1-1,1 1,-1 0,1 0,-1-1,1 1,0-1,0 0,0 1,0-1,0 0,0 0,0 0,1 0,-1-1,0 1,0 0,1-1,-1 0,0 1,1-1,-1 0,0 0,2-1,-1 2,146-14,-42-1,5 14,-88 0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2:53.2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1 148,'541'-84,"-118"54,0 31,-206-35,-204 34,-19 2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2:53.8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59,'218'-39,"-204"36,0-1,0 0,1 1,0 1,-1 0,1 1,0 1,0 0,-1 1,15 2,-28-2,0-1,0 0,0 1,0-1,0 1,0-1,-1 1,1-1,0 1,0-1,-1 1,1 0,0 0,-1-1,1 1,-1 0,1 0,-1 0,1-1,-1 1,1 0,-1 0,0 0,0 0,1 0,-1 0,0 0,0 0,0 0,0 0,0 0,0 0,0 0,0-1,-1 1,1 0,0 0,-1 0,1 0,0 0,-1 0,1 0,-1-1,1 1,-1 0,0 0,1-1,-1 1,0 0,0 0,-38 41,34-39,-188 182,165-159,23-23,0 1,0 0,0 0,0 1,1 0,-1-1,1 2,0-1,1 0,-1 1,1 0,0-1,1 1,-2 5,4-9,0 0,0 0,1-1,-1 1,1 0,-1 0,1 0,0 0,0-1,-1 1,1 0,0-1,1 1,-1-1,0 1,0-1,1 1,-1-1,1 0,-1 0,1 0,-1 0,1 0,0 0,-1 0,1 0,0-1,0 1,0 0,0-1,-1 0,1 0,1 1,69 5,-68-6,43-2,0-3,-1-2,0-1,22-9,25-3,-49 7,-26 6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2:51.3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122 206,'-4'6,"1"0,0 0,0 0,1 1,0-1,0 1,0 0,1-1,0 1,0 0,1 0,0 5,-1 2,-29 166,22-140,-2-1,-1-1,-2 0,-12 22,55-157,127-221,-102 239,-55 78,0 1,0-1,0 1,0 0,1-1,-1 1,0-1,0 1,1 0,-1-1,0 1,1 0,-1-1,0 1,1 0,-1-1,0 1,1 0,-1 0,0-1,1 1,-1 0,1 0,-1 0,1 0,-1-1,1 1,-1 0,0 0,1 0,-1 0,1 0,-1 0,1 0,-1 0,1 0,-1 1,1-1,-1 0,0 0,1 0,-1 0,1 1,-1-1,0 0,1 0,-1 1,1-1,-1 0,0 1,0-1,1 0,-1 1,0-1,0 1,1-1,-1 0,0 1,0-1,0 1,1-1,-1 1,0-1,0 0,0 1,0-1,0 1,2 37,-2-33,10 131,34 51,-44-186,1 0,-1 0,0 0,1 0,-1 0,0 0,1 0,0 0,-1 0,1 0,-1 0,1 0,0 0,0 0,0 0,-1-1,1 1,0 0,0-1,0 1,0-1,0 1,0-1,0 1,0-1,1 1,-1-1,0 0,0 0,0 0,0 0,0 0,1 0,-1 0,0 0,0 0,0 0,0 0,0-1,0 1,0-1,1 1,-1-1,0 1,0-1,0 1,-1-1,1 0,0 1,0-1,0 0,0 0,-1 0,1 0,0 0,39-63,-36 55,109-189,-67 127,-45 69,0 1,0-1,1 1,-1-1,1 1,-1-1,1 1,0 0,0 0,-1 0,1 0,0 0,0 0,0 0,0 1,0-1,0 1,0-1,0 1,0 0,0 0,0 0,0 0,0 0,0 0,0 1,0-1,0 1,0-1,0 1,0 0,0 0,0 0,0 0,0 0,-1 0,2 1,2 4,1 1,-2-1,1 1,-1 0,0 0,0 0,-1 0,0 1,0 0,-1-1,0 1,-1 0,1 0,-1 0,-1 0,0 0,0 0,0 1,-1-1,0 0,-1 0,0-1,0 1,-1 0,0-1,0 2,-11 68,14-68,-1-3,0-1,0 1,1-1,0 1,0-1,1 0,-1 1,1-1,0 1,1-1,-1 0,1 0,2 5,3-4</inkml:trace>
  <inkml:trace contextRef="#ctx0" brushRef="#br0" timeOffset="332.633">969 206,'5'29,"1"19,0 6,-1-2,-2-4,-1-5,-1-6,0-4,-1-3,0-2,-1-1,1-4</inkml:trace>
  <inkml:trace contextRef="#ctx0" brushRef="#br0" timeOffset="878.901">912 178,'16'-11,"0"0,0 2,1 0,0 0,1 2,0 0,0 1,1 1,-1 1,1 0,0 1,0 2,0 0,0 0,0 2,0 0,12 3,-28-3,1-1,-1 0,1 1,-1 0,1-1,-1 1,0 1,1-1,-1 0,0 1,0 0,0 0,0 0,0 0,-1 0,1 0,0 1,-1-1,0 1,0 0,0-1,0 1,0 0,0 0,-1 1,1-1,-1 0,0 0,0 1,0-1,-1 1,1-1,-1 1,0-1,0 1,0-1,0 1,0-1,-1 1,0-1,0 0,0 1,0-1,0 0,-1 1,0 0,-11 13,0 0,-1-1,-1-1,-1 0,0-1,-1 0,0-2,-7 3,-56 46,79-61,0 1,0 0,1 0,-1-1,0 1,0 0,0 0,0 0,1 0,-1 0,0 0,1 0,-1 0,1 0,-1 0,1 1,0-1,-1 0,1 0,0 0,0 0,0 1,0-1,0 0,0 0,0 0,0 1,0-1,1 0,-1 0,0 0,1 0,-1 1,1-1,0 0,-1 0,1 0,0 0,-1 0,1 0,0-1,0 1,0 0,0 0,52 31,-40-26,145 93,-107-74,-38-26</inkml:trace>
  <inkml:trace contextRef="#ctx0" brushRef="#br0" timeOffset="1313.996">1477 37,'14'-7,"2"1,-1 1,1 0,0 1,0 1,0 0,0 1,0 1,1 0,-1 1,1 1,2 1,-17-1,0-1,1 1,-1-1,1 1,-1 0,0 0,0 0,1 0,-1 0,0 1,0-1,0 1,0-1,-1 1,1 0,0 0,-1 0,1-1,-1 2,1-1,-1 0,0 0,0 0,0 1,0-1,-1 0,1 1,0-1,-1 1,0-1,0 0,1 1,-1-1,-1 1,1-1,0 1,-1-1,1 1,-2 5,-1-1,1 0,-1 0,0 0,-1 0,0 0,0-1,0 0,-1 0,0 0,-4 4,-41 60,50-68,-1 0,0-1,1 1,-1 0,1 0,0 0,0-1,0 1,0 0,0 0,0 0,0-1,0 1,1 0,-1 0,1 0,-1-1,1 1,0 0,-1-1,1 1,0-1,0 1,0-1,1 1,-1-1,0 0,0 1,1-1,-1 0,1 0,-1 0,1 0,-1 0,1 0,0-1,-1 1,1 0,0-1,0 1,-1-1,1 0,0 0,1 0,25 5,-1-2,1-1,0-1,1-2,13-2,31 0,-46 3,-2 0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2:58.2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0 969,'51'13,"1"-2,0-3,0-2,0-2,9-3,-37-1,-1-2,0 0,1-2,-1-1,0 0,-1-2,1-1,-2 0,1-2,-1 0,0-1,12-10,10-12,-1-1,-2-2,-2-2,-1-1,-2-2,-2-2,-2 0,-2-3,-1 0,-3-2,-2 0,-2-2,-2 0,6-30,33-131,-58 209,0 1,0-1,1 1,-1-1,0 1,1 0,-1-1,1 1,-1 0,1-1,0 1,0 0,0 0,-1-1,1 1,0 0,0 0,0 0,1 0,-1 1,0-1,0 0,0 0,1 1,-1-1,0 0,1 1,-1-1,1 1,-1 0,1 0,-1-1,0 1,1 0,-1 0,1 0,-1 0,1 1,-1-1,1 0,-1 1,0-1,1 1,-1-1,0 1,1 0,-1-1,0 1,0 0,0 0,1 0,-1 0,0 0,0 0,0 0,6 11,0 1,-1 0,0 0,0 0,-2 1,0-1,0 1,-1 0,-1 1,0 10,4 22,-3 1,-2 0,-2 0,-2 0,-2-1,-2 1,-2-1,-2-1,-2 0,-2 0,-3-2,-1 0,-20 33,30-60,-2-1,1 0,-2-1,0 0,-1-1,-1 0,0-1,0-1,-2 0,1-1,-1 0,-1-2,0 0,0 0,-1-2,0 0,0-1,-1-1,1-1,-1 0,0-2,-1 0,1-1,-3-1,18 0,0-1,0 0,1 0,-1 0,0 0,0-1,1 1,-1-1,1 0,-1 0,1 0,0-1,0 1,0-1,0 0,0 1,0-1,1 0,0-1,-1 1,1 0,1-1,-1 1,-1-4,-5-15</inkml:trace>
  <inkml:trace contextRef="#ctx0" brushRef="#br0" timeOffset="365.847">1751 575,'-36'27,"2"1,1 2,1 1,1 2,0 4,28-35,1 1,-1-1,0 1,1 0,0 0,-1 0,1 0,1 0,-1 0,0 0,1 1,-1-1,1 1,0-1,0 1,0-1,1 1,-1 0,1-1,0 1,0 0,0-1,1 1,-1 0,1-1,0 1,0-1,0 1,0-1,1 1,0-1,-1 0,1 0,0 0,0 0,2 2,4-1,0 0,1-1,-1 0,1 0,0-1,0 0,0 0,-1-1,2 0,-1-1,0 0,0 0,0-1,0 0,0-1,-1 0,1 0,0-1,-1 0,1-1,-1 1,0-2,0 1,-1-1,1 0,-1-1,0 0,-1 0,1 0,4-8,-5 4,0 0,-1 0,0-1,-1 0,0 0,-1 0,0-1,-1 1,0-1,-1 1,0-1,-1 0,0 1,-1-1,-1 1,1-1,-2 0,3 8,-1 0,1 0,-1 0,0 0,-1 1,1-1,-1 0,1 0,-1 1,0-1,0 1,-1 0,1 0,-1-1,0 1,1 1,-1-1,-1 0,1 1,0 0,0-1,-1 1,0 1,-2-2,-15-4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3:05.1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187 370,'280'-28,"52"27,-371-21,16 14,0-2,1 0,0-2,1 0,0-1,1-2,1 0,0-1,1 0,-2-4,11 6</inkml:trace>
  <inkml:trace contextRef="#ctx0" brushRef="#br0" timeOffset="-2233.78">328 595,'-28'184,"16"-132,-65 291,34-100,40-228,0 1,0-1,1 1,1 0,1 0,0 0,1-1,1 1,1 5,4-9,0-6</inkml:trace>
  <inkml:trace contextRef="#ctx0" brushRef="#br0" timeOffset="-1747.824">752 595,'-105'487,"97"-411,4-1,2 0,5 20,0 29,-6-105,-4-23,-6-31,11 22,-1 0,-1 0,0 1,0-1,-1 1,-1 0,0 0,-1 1,0 0,-1 0,0 0,-1 1,0 0,0 1,-1 0,0 0,-1 1,0 1,0 0,-1 0,-10-4,2 5,0 0,0 2,-1 0,1 1,-1 1,0 0,0 2,0 1,-18 3,-120 26,118-23,27-10</inkml:trace>
  <inkml:trace contextRef="#ctx0" brushRef="#br0" timeOffset="-997.191">1006 1272,'-4'-1,"1"0,-1 0,0 1,1-1,-1 1,0 0,1 0,-1 0,0 0,1 1,-1-1,1 1,-1 0,1 0,-1 0,1 1,-1-1,1 1,0 0,0 0,0 0,0 0,0 0,-1 3,-5 1,1 0,0 1,1 1,0-1,0 1,0 0,1 1,0-1,1 1,0 1,0-1,1 1,-1 2,0 0,1 0,0 1,0-1,1 1,1 0,0-1,1 1,0 0,1 0,1 0,0 0,0 0,1 0,1 0,0-1,1 0,1 2,2-7,0-1,0 0,0 0,1 0,0-1,0-1,0 1,1-1,-1-1,1 0,0 0,0 0,0-1,1-1,-1 1,0-2,1 1,-1-1,0-1,1 1,-1-2,0 1,1-1,-1-1,0 0,-1 0,1 0,0-1,-1-1,0 1,-1 1,0-1,0 1,-1-1,0 0,1 0,-2-1,1 0,0 0,-1 0,0-1,0 1,-1-1,1-1,-1 1,0-1,-1 1,0-1,0 0,0 0,-1 0,0-1,-1 1,1 0,-1-1,-1 1,0-1,0-5,-3 10,1 0,-2 0,1 0,0 1,0-1,-1 1,1 0,-1 0,0 0,0 0,1 1,-1 0,0-1,-1 1,1 1,0-1,0 0,0 1,0 0,0 0,-1 1,1-1,0 1,0-1,0 1,0 1,0-1,0 0,0 1,1 0,-1 0,0 0,-1 2,24 5,7-8,0-1,-1-1,1-1,0-1,-1-2,3-1,-4 1,-3 1</inkml:trace>
  <inkml:trace contextRef="#ctx0" brushRef="#br0" timeOffset="635.558">1513 793,'223'-17,"-39"-12,-54 0,-105 27,-31 15,-11-2,-2-1</inkml:trace>
  <inkml:trace contextRef="#ctx0" brushRef="#br0" timeOffset="1015.701">1599 991,'1'2,"0"0,1-1,-1 1,1 0,0 0,-1-1,1 1,0-1,0 0,0 1,0-1,0 0,0 0,1 0,-1-1,0 1,0 0,1-1,-1 0,0 1,1-1,-1 0,0 0,1 0,-1-1,1 2,28 0,0-1,0-1,0-2,-1-1,17-5,-3 2,137-24,-157 30</inkml:trace>
  <inkml:trace contextRef="#ctx0" brushRef="#br0" timeOffset="3483.1">2784 313,'-37'45,"32"-29,0 1,0-1,2 1,0 0,1 0,0 0,2 0,0 0,1 0,1 4,-1 22,0 34,-3 1,-3 0,-5 3,6-51,-2 0,-1 0,-1-1,-2 0,0 0,-6 6,5-9,10-23</inkml:trace>
  <inkml:trace contextRef="#ctx0" brushRef="#br0" timeOffset="3916.369">2360 313,'171'-11,"-113"1,5-3,0 3,0 2,1 4,0 2,16 4,19 31,-81-23</inkml:trace>
  <inkml:trace contextRef="#ctx0" brushRef="#br0" timeOffset="4335.883">2332 1159,'19'0,"275"-16,-124-13,14 7,-166 16</inkml:trace>
  <inkml:trace contextRef="#ctx0" brushRef="#br0" timeOffset="4868.386">2501 31,'166'-11,"-127"4,0 1,0 2,0 2,1 1,23 4,4 14,-48-12</inkml:trace>
  <inkml:trace contextRef="#ctx0" brushRef="#br0" timeOffset="5970.589">3264 1075,'0'-1,"-1"-1,1 1,0 0,0-1,1 1,-1 0,0-1,0 1,1 0,-1-1,0 1,1 0,0-1,-1 1,1 0,0 0,-1 0,1 0,0 0,0 0,0 0,0 0,0 0,0 0,0 0,0 1,1-1,-1 0,1 0,199-162,-179 141,-1-2,-2 0,0-1,-1-1,11-23,-21 33,-4 10,-1 0,1 0,-1-1,0 0,-1 0,1 0,-1 0,-1 0,1 0,-1 0,-1 0,1-3,-1 9,0 1,0-1,-1 0,1 0,0 1,0-1,-1 0,1 1,0-1,-1 0,1 1,-1-1,1 1,-1-1,1 1,-1-1,1 1,-1-1,1 1,-1-1,0 1,1 0,-1-1,0 1,1 0,-1-1,0 1,0 0,1 0,-1 0,0 0,1 0,-1 0,0 0,0 0,1 0,-1 0,0 0,0 0,1 1,-1-1,0 0,1 0,-1 1,0-1,1 1,-1-1,0 0,1 1,-1-1,1 1,-1 0,-33 25,12-3,2 1,1 1,1 0,1 2,1 0,1 0,2 2,1-1,-7 26,17-49,0 0,0 0,1 0,0 0,0 0,0 0,0 0,1 1,0-1,0 0,0 0,1 0,0 1,0-1,0 0,1 0,-1 0,1 0,0-1,1 1,-1 0,1-1,0 0,0 1,0-1,1 0,-1-1,1 1,0-1,0 1,0-1,1 0,-1-1,1 1,0-1,-1 0,1 0,0 0,0-1,18 0,-1-2,0-1,0 0,0-2,0 0,0-1,-1-2,0 0,0-1,-1-1,0-1,-1-1,0-1,17-13,-20 18,0-2,0 0,-1-1,0 0,-1-1,-1-1,1 0,-2-1,0 0,0-1,-1 0,-1-1,0 0,-1-1,-1 0,-1 0,0-1,3-12,-9 28,-1 0,1 0,-1 0,0 0,1 0,-1 0,0 0,0 0,0-1,1 1,-1 0,0 0,-1 0,1 0,0 0,0 0,0 0,-1 0,1-1,0 1,-1 0,1 0,-1 0,1 0,-1 1,0-1,1 0,-1 0,0 0,0 0,0 1,1-1,-1 0,0 1,0-1,0 1,0-1,0 1,0-1,0 1,0-1,0 1,-1 0,1 0,0 0,0 0,0 0,0 0,0 0,0 0,0 0,-1 0,1 0,0 1,0-1,0 1,0-1,0 0,0 1,0 0,0-1,0 1,1 0,-1-1,0 1,0 0,0 0,0 0,-7 5,0 1,0 0,1 0,0 1,0 0,1 0,0 1,0-1,1 1,0 1,1-1,0 1,0-1,1 1,1 0,-1 0,2 1,-1-1,1 0,1 9,0-15,0-1,1 1,-1 0,1-1,0 1,0 0,1-1,-1 0,1 1,0-1,-1 0,1 0,1 0,-1 0,0 0,1 0,-1 0,1-1,0 0,0 1,0-1,0 0,1 0,-1-1,0 1,1-1,-1 1,1-1,-1 0,4 0,114 7,-116-8,11-2,-1 0,0-2,0 1,0-2,0 0,-1 0,1-2,-2 0,1 0,-1-1,0-1,-1 0,1-1,-2 0,0-1,0 0,-1-1,0 0,-1 0,-1-1,4-6,-4 5,0 0,-1-1,0 0,-1 0,-1 0,0-1,-1 0,-1 0,0 0,-1 0,-1-4,-1 18,0-1,-1 1,1 0,-1-1,1 1,-1 0,0-1,0 1,0 0,0 0,0 0,0 0,-1 0,1 0,-1 0,0 0,1 0,-1 1,0-1,0 1,0-1,0 1,0 0,0 0,0 0,-1 0,1 0,0 0,0 1,-1-1,1 1,-1 0,1-1,0 1,-1 0,1 0,-1 1,1-1,-1 0,1 1,0 0,-1-1,1 1,0 0,0 0,0 0,0 1,0-1,0 0,0 1,0-1,0 1,0 0,1-1,-1 1,1 0,-1 1,-9 9,1-1,0 1,1 1,0 0,1 0,1 1,0 0,1 0,0 1,1-1,1 1,1 0,0 0,0 1,2-1,0 1,0-1,2 1,0-1,1 1,0-1,4 13,0-14,1 0,0 0,1 0,0-1,1-1,0 1,1-1,1-1,-1 0,2 0,0-1,0-1,1 0,0-1,0 0,1-1,0 0,9 2,-5 0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3:16.7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28 255,'15'0,"9"0,5 0,3 0,1 0,-1 0,0 0,-2 0,0 0,-2 0,1 0,-1 0,0 0,0 0,0 0,0 0,-9 0,-9 0</inkml:trace>
  <inkml:trace contextRef="#ctx0" brushRef="#br0" timeOffset="269.09">1 481,'43'0,"38"-5,11-2,-7 1,-11 1,-15 2,-17 0</inkml:trace>
  <inkml:trace contextRef="#ctx0" brushRef="#br0" timeOffset="897.636">227 1,'9'14,"1"0,1 0,0-1,0 0,2-1,-1 0,2-1,-1 0,2-1,-1-1,1-1,1 0,12 5,-5-2,-1 2,0 0,-1 1,0 1,15 16,-32-29,0 1,-1 0,1 0,-1 0,0 0,0 0,0 1,-1-1,1 1,-1 0,0 0,0 0,0 0,0 0,-1 0,0 1,0-1,0 0,0 1,-1-1,1 1,-1-1,0 0,-1 1,1-1,-1 1,0-1,0 0,0 1,-1-1,1 0,-1 0,0 0,0 0,-12 13,0-2,-2 0,1-1,-2 0,0-1,0-1,-11 5,-33 25,-117 102,164-129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5:00.4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0,'-28'14,"0"0,2 2,0 1,1 1,0 2,2 0,0 1,2 1,-4 6,22-26,1 1,-1 0,0 0,1 0,0 0,-1 0,1 1,0-1,1 1,-1-1,1 1,0 0,-1-1,2 1,-1 0,0 0,1 0,0 0,-1-1,2 1,-1 0,0 0,1 0,0 0,0 0,0-1,0 1,0 0,1-1,0 1,-1-1,2 1,-1-1,0 0,0 0,2 1,61 46,-53-43,0 1,0 1,-1 0,-1 0,1 1,-2 1,1-1,-1 2,-1-1,4 8,34 94,-31-83,-9-25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3:35.3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1 455,'19'-1,"0"-1,0 0,-1-2,1 0,-1-2,0 0,0 0,0-2,-1 0,0-1,-1-1,0 0,-1-2,0 1,10-11,-12 13,0-1,0 0,-1 0,-1-1,0-1,0 1,-1-2,-1 0,0 0,0-1,-2 0,0 0,0 0,-1-1,-1 0,-1-1,0 1,0-1,0-13,-4 27,0 0,0-1,-1 1,1 0,0 0,-1 0,1 0,-1 0,0 0,1 0,-1 0,0 0,0 0,-1 0,1 0,0 1,0-1,-1 0,1 1,-1 0,0-1,1 1,-1 0,0-1,0 1,0 0,0 0,0 1,0-1,0 0,0 1,0-1,0 1,0 0,0-1,0 1,-1 0,1 0,0 1,0-1,-83 30,72-20,1 0,0 1,1 0,1 1,-1 0,2 1,0 0,0 0,1 1,1 0,0 1,1-1,-1 5,6-14,-1-1,1 1,0-1,0 1,0 0,0-1,1 1,0 0,0-1,0 1,0 0,1 0,0-1,0 1,0 0,1-1,-1 0,1 1,0-1,1 0,-1 0,1 0,-1 0,1 0,0 0,1-1,-1 0,1 1,1 0,6 5,1-1,0-1,1 1,0-2,0 0,0-1,1 0,-1-1,3 1,9-1,1 0,-1-2,1 0,-1-2,1-1,-1-1,0-1,1-1,-1-1,-1-1,1-2,-1 0,0-2,-1 0,0-2,-1 0,5-5,-20 13,0 0,0 0,0-1,0 0,0 0,-1 0,0-1,0 0,-1 0,0-1,0 1,0-1,-1 0,0 0,0-1,-1 1,0-1,0 0,-1 0,0 0,0 0,-1 0,0-1,0 1,-1 0,0-1,0 1,-2-6,1 11,0 1,-1 0,1-1,0 1,-1 0,1 0,-1 0,0 0,0 0,0 1,1-1,-2 1,1-1,0 1,0-1,0 1,-1 0,1 0,0 0,-1 1,1-1,-1 0,1 1,-1 0,0 0,1-1,-1 1,1 1,-1-1,1 0,-1 1,1-1,-1 1,1 0,-1 0,1 0,-1 0,-3 1,0 1,0 0,0 0,0 0,1 1,-1 0,1 0,0 0,1 1,-1 0,1 0,-1 0,1 0,0 2,-1 0,1 1,0-1,0 1,1 0,0 0,0 1,1-1,0 1,0-1,1 1,0-1,1 1,0 0,0 0,1-1,0 1,0-1,1 1,0-1,1 1,0-1,0 0,0 0,1 0,1-1,-1 1,1-1,1 0,2 3,2-1,0 0,0-1,1 0,0 0,0-1,1-1,0 0,0 0,1-2,-1 1,1-1,0-1,0-1,1 0,-1 0,0-1,1-1,6 0,3-2,0 0,-1-1,1-1,-1-1,0-2,0 0,0-1,-1-1,0-1,8-6,-14 7,0-1,-1-1,0 0,-1-1,0-1,-1 0,0 0,-1-1,-1-1,0 0,-1 0,-1-1,0 0,-1 0,-1-1,3-12,-7 22,-1-1,-1 1,1-1,-2 0,1 1,-1-1,0 1,0-1,-1 1,0-1,0 1,-1 0,0 0,0 0,-3-5,4 9,0 0,0 0,0-1,0 1,-1 1,0-1,1 0,-1 0,0 1,0 0,0 0,0-1,-1 2,1-1,0 0,-1 1,0-1,1 1,-1 0,0 1,1-1,-1 0,0 1,0 0,1 0,-1 0,0 0,0 1,0 0,1-1,-1 1,0 1,-3 2,0 1,0 0,0 0,1 1,0 0,0 0,0 0,1 1,0 0,0 0,1 0,0 1,0-1,1 1,0 0,0 0,1 0,0 1,0-1,1 0,0 1,0-1,1 1,0-1,1 1,0-1,0 1,1-1,0 0,0 0,1 0,3 7,5 9,1-1,1 0,1-1,1 0,0-1,2-1,1-1,0 0,1-1,1-1,1-1,0-1,1-1,12 6,82 40,-94-52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3:25.2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71 338,'156'-11,"-114"3,1 2,0 2,0 2,0 2,18 2,16 0,-78-3,0 1,1-1,-1 1,1-1,-1 0,0 1,1-1,-1 0,1 1,0-1,-1 0,1 1,0-1,-1 0,1 0,0 1,0-1,-1 0,1 0,0 0,0 1,0-1,0 0,0 0,0 0,1 0,-1 1,0-1,0 0,0 0,1 1,-1-1,0 0,1 0,-1 1,1-1,-1 0,1 1,-1-1,1 1,-1-1,1 1,0-1,-1 1,1-1,0 1,-1-1,1 1,0 0,0-1,-1 1,1 0,0 0,0 0,0-1,-1 1,1 0,0 0,0 0,0 0,0 0,-22-17,2-2,0-1,2 0,0-1,-10-18,13 16</inkml:trace>
  <inkml:trace contextRef="#ctx0" brushRef="#br0" timeOffset="-6721.648">127 592,'-11'255,"-47"102,3-148,52-185,4-6</inkml:trace>
  <inkml:trace contextRef="#ctx0" brushRef="#br0" timeOffset="-6216.976">551 536,'0'652,"-11"-592,-16-78,27 18,-9-15,-2 1,0 0,0 0,-1 1,-1 1,0 0,0 1,-1 0,-1 1,0 1,0 0,-1 1,0 1,0 0,-1 1,0 1,0 0,-5 1,12 2,-1 1,0 0,1 1,-1 0,0 0,1 2,-1-1,1 1,-1 0,1 1,0 1,-7 2,10 0</inkml:trace>
  <inkml:trace contextRef="#ctx0" brushRef="#br0" timeOffset="-1365.24">1030 1129,'-2'-2,"1"0,-1 0,1 0,-1 1,0-1,0 1,0-1,0 1,0 0,0 0,0 0,0 0,0 0,-1 0,1 0,0 1,0-1,-1 1,1 0,-1 0,1 0,0 0,-1 0,1 0,0 0,-1 1,1-1,0 1,-1 0,1 0,0 0,0 0,-15 4,1 1,0 1,1 0,0 1,0 1,0 1,1 0,-7 7,15-12,0 1,1-1,-1 1,1 0,1 1,-1-1,1 1,0 0,1 0,0 0,0 0,0 1,1-1,0 1,1 0,-1-1,2 1,-1 0,1 0,0 0,0 0,1-1,0 1,1 0,0-1,0 1,0-1,1 1,0-1,1 0,0 0,0 0,0-1,1 1,0-1,0 0,0-1,1 1,0-1,5 4,-3-5,1 0,0-1,0 0,0 0,0-1,0 0,0-1,1 0,-1 0,1-1,-1 0,1-1,-1 0,0 0,1-1,-1-1,0 1,0-1,0-1,-1 0,1 0,-1 0,5-5,-8 7,-1 0,1-1,-1 0,0 0,0 0,0 0,-1-1,1 0,-1 1,0-1,0 0,0-1,0 1,-1-1,0 1,0-1,0 1,0-1,-1 0,0 0,0 0,0 0,-1 0,1 0,-1 0,0 0,-1 0,1 0,-1 0,0 0,0 0,-1 0,1 0,-1 0,0 1,-1-1,1 1,-1-1,1 2,-1 1,1 0,-1 0,0 1,1-1,-1 0,0 1,0 0,0 0,0 0,0 0,0 0,0 0,0 1,0-1,-1 1,1 0,0 0,0 0,0 1,0-1,-1 1,1 0,0-1,0 2,0-1,0 0,1 0,-3 2,29 10,145-10,-143-3</inkml:trace>
  <inkml:trace contextRef="#ctx0" brushRef="#br0" timeOffset="732.531">1340 733,'5'0,"6"0,7 0,4 0,4 0,2 0,1 0,0-5,0-1,1 0,-1 1,-1 2,1 1,-1 0,-4 2</inkml:trace>
  <inkml:trace contextRef="#ctx0" brushRef="#br0" timeOffset="1445.465">1397 959,'1'3,"1"0,0 0,0 0,0 0,0-1,1 1,-1-1,1 1,-1-1,1 0,0 0,0 0,0 0,0-1,0 1,0-1,1 0,-1 0,0 0,1 0,8 2,0-1,1-1,-1 1,0-2,1 0,-1 0,1-1,-1-1,0 0,12-4,56-5,34-7,-100 21</inkml:trace>
  <inkml:trace contextRef="#ctx0" brushRef="#br0" timeOffset="4562.557">2470 395,'-2'-1,"0"0,0 0,0 1,0-1,0 1,0-1,0 1,0 0,0-1,0 1,0 0,0 0,0 1,0-1,0 0,0 1,0-1,0 1,1 0,-1-1,0 1,0 0,0 0,1 0,-1 1,0-1,1 0,-1 1,1-1,0 1,-1-1,1 1,0-1,0 1,0 0,0 0,0 0,0-1,0 3,-19 78,10 91,-30-8,35-188,9-1,2 1,1-1,1 1,0 1,2-1,1 2,9-15,-3 3,-3 6,1 1,1 0,2 1,0 1,1 0,13-10,-31 32,0 1,1-1,-1 1,0-1,0 1,1-1,-1 1,1 0,-1 0,1 0,0 0,-1 0,1 0,0 0,0 0,0 1,-1-1,1 1,0-1,0 1,0 0,0 0,0 0,0 0,0 0,0 0,0 0,0 1,0-1,0 1,-1 0,1-1,0 1,0 0,-1 0,1 0,0 0,-1 0,1 0,-1 1,1-1,-1 0,0 1,1-1,-1 1,0 0,0-1,0 1,0 0,-1 0,1-1,0 1,-1 0,1 0,7 142,-10-56,1-87,1-1,0 1,-1 0,1 0,0 0,-1 0,1 0,0 0,0 0,0 0,0 0,0 0,0 0,0 0,0 0,1 0,-1 0,0 0,1 0,-1 0,0-1,1 1,-1 0,1 0,-1 0,1 0,0-1,-1 1,1 0,0-1,-1 1,1 0,0-1,0 1,0-1,-1 1,1-1,0 0,0 1,0-1,0 0,0 1,0-1,0 0,0 0,0 0,0 0,0 0,0 0,0 0,0 0,0-1,0 1,0 0,-1-1,1 1,0 0,0-1,0 1,0-1,0 1,-1-1,1 0,0 1,0-1,-1 0,1 1,-1-1,114-141,-34 33,-79 107,0 0,0 0,0 0,1 0,-1 0,1 0,-1 0,1 0,0 1,0-1,0 1,0-1,0 1,0 0,0 0,0 0,0 0,0 0,1 0,-1 1,0-1,1 1,-1-1,1 1,-1 0,0 0,1 0,-1 0,1 1,-1-1,0 1,1-1,-1 1,0 0,0 0,1 0,-1 0,0 0,0 0,0 1,0-1,-1 1,3 1,3 11,-1 0,0 0,-1 1,0 0,-1 0,-1 1,2 15,-4-16,0 1,0 0,-2 0,0-1,-1 1,0 0,-2-1,-2 8,-2 25,5-26</inkml:trace>
  <inkml:trace contextRef="#ctx0" brushRef="#br0" timeOffset="4831.258">3344 395,'-4'33,"-8"27,0 6,1-2,3-8,2-8,-2-13,0-7,2-8</inkml:trace>
  <inkml:trace contextRef="#ctx0" brushRef="#br0" timeOffset="5568.292">3175 338,'24'-13,"0"1,0 0,2 2,-1 1,1 1,1 1,-1 1,1 2,0 1,17 0,-41 2,0 0,1 1,-1-1,0 1,1 0,-1 0,0 0,1 1,-1-1,0 1,0-1,1 1,-1 0,0 1,0-1,0 0,0 1,0 0,0 0,-1 0,1 0,0 0,-1 0,0 1,1-1,-1 1,0-1,0 1,-1 0,1 0,-1 0,1 0,-1 0,0 0,0 0,0 1,0-1,-1 0,0 1,1-1,-1 0,0 1,-1-1,1 3,-4 3,-1 0,1 0,-2 0,1-1,-1 0,0 0,-1 0,0 0,0-1,-1-1,0 1,0-1,0 0,-1-1,0 0,0-1,0 1,0-2,-1 1,0-1,0-1,0 0,9-2,0 0,0 0,0 0,0 0,0 0,0 0,0 0,1 1,-1-1,0 0,0 0,0 1,0-1,0 1,1-1,-1 0,0 1,0 0,1-1,-1 1,0-1,1 1,-1 0,1-1,-1 1,1 0,-1 0,1-1,-1 1,1 0,0 0,-1 0,1 0,0 0,0-1,0 1,0 0,-1 0,1 0,0 0,1 0,-1 0,0 0,0 0,0-1,0 1,1 0,-1 0,1 0,-1 0,0-1,1 1,-1 0,1 0,-1-1,1 1,0 0,-1-1,1 1,0 0,0-1,-1 1,1-1,0 0,0 1,-1-1,2 1,-1 0,108 123,-92-110</inkml:trace>
  <inkml:trace contextRef="#ctx0" brushRef="#br0" timeOffset="6134.51">3655 0,'140'25,"-121"-24,41 9,-59-9,0 0,0-1,0 1,0 0,0 0,-1 0,1 0,0 0,0 0,0 0,-1 0,1 0,-1 0,1 0,-1 0,1 0,-1 1,1-1,-1 0,0 0,0 1,0-1,0 0,0 0,0 1,0-1,0 0,0 0,-1 1,1-1,0 0,-1 0,1 0,-1 0,1 1,-1-1,0 0,1 0,-1 0,0 0,0 0,0-1,0 1,0 1,-92 120,92-120,0-1,0 1,0 0,0 0,1-1,-1 1,1 0,-1 0,1 0,0 0,0 0,-1 0,1 0,1 0,-1 0,0 0,0 0,1 0,-1 0,1-1,0 1,-1 0,1 0,0 0,0-1,0 1,0 0,1-1,-1 1,0-1,1 0,-1 1,1-1,-1 0,1 0,-1 0,1 0,0 0,0 0,-1 0,1-1,0 1,0 0,1-1,88 5,26-28,-92 20</inkml:trace>
  <inkml:trace contextRef="#ctx0" brushRef="#br0" timeOffset="6547.838">2328 1016,'463'-17,"105"5,-408 13,-111-6,-32-1</inkml:trace>
  <inkml:trace contextRef="#ctx0" brushRef="#br0" timeOffset="7104.382">2864 1156,'342'1,"-340"-1,0 0,-1-1,1 1,-1 0,1 0,0 0,-1 0,1 0,-1 1,1-1,0 0,-1 1,1-1,-1 1,1-1,-1 1,1 0,-1 0,0 0,1 0,-1 0,0 0,0 0,0 0,0 0,0 0,0 1,0-1,0 1,0-1,0 0,-1 1,1-1,-1 1,1-1,-1 1,0 0,1-1,-1 1,0-1,0 1,0 0,0-1,0 1,-1-1,1 1,0 0,-1-1,1 1,-1-1,1 1,-1-1,0 0,0 1,0-1,0 1,-12 14,-2 0,1-1,-2-1,0 0,0-2,-1 1,-2-2,-20 17,23-16,8-7,0-1,1 1,0 0,0 1,0-1,1 1,0 1,0-1,0 1,1 0,0 0,0 1,1 0,0 0,0 0,1 0,0 0,0 1,3-6,1-1,-1 1,0-1,1 1,-1-1,1 1,0-1,0 0,0 1,0-1,0 0,0 0,1 0,-1 0,1 0,0 0,-1 0,1 0,0-1,0 1,0 0,0-1,0 0,1 0,-1 1,0-1,1 0,-1-1,0 1,1 0,-1-1,1 1,0-1,90 5,-85-5,122-22,-14-2,-98 18</inkml:trace>
  <inkml:trace contextRef="#ctx0" brushRef="#br0" timeOffset="8065.562">4389 112,'-2'1,"0"0,0 0,0 0,0 0,0 0,1 0,-1 0,0 1,1-1,-1 1,1-1,-1 1,1 0,0 0,0-1,0 1,0 0,0 0,0 0,0 0,1 0,-1 0,1 0,-1 0,1 0,0 1,0-1,0 0,0 0,0 0,1 0,-1 0,0 0,1 0,0 0,-1 0,1 0,0 0,0 0,0 0,0 0,1 0,-1-1,0 1,1 0,-1-1,1 0,-1 1,1-1,0 1,17 26,-1 2,-2 0,-1 1,-2 1,-1 0,-1 1,-2 0,-1 0,0 10,-1 1,-2 0,-1 0,-3 0,-1 0,-3 0,-1 0,-2 0,-2-1,-2 0,-2-1,-1 0,-3 0,-18 35,21-50,0-1,-2 0,-1-1,-1 0,-1-2,0 0,-2-1,-5 2,-7 4,2-4</inkml:trace>
  <inkml:trace contextRef="#ctx0" brushRef="#br0" timeOffset="8814.21">2159 169,'-25'68,"4"1,2 1,3 0,-2 34,-25 296,42-348,2 0,3-1,2 0,2 0,3 0,8 23,10 23,-10-26,4-1,2-1,13 19,-9-53,-14-24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3:43.6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1 120,'7'-4,"0"0,0 0,1 1,0 0,-1 0,1 1,0 0,0 0,1 1,-1 0,0 0,0 1,0 0,6 1,1-1,216 1,-62 27,84 0,-254-28,1-1,-1 1,0-1,1 1,-1-1,1 0,-1 1,0-1,1 0,0 0,-1 1,1-1,-1 0,1 0,0 0,0 0,-1 0,1 1,0-1,0 0,0 0,0 0,0 0,0 0,0 0,0 0,0 1,1-1,-1 0,0 0,1 0,-1 0,0 1,1-1,-1 0,1 0,-1 1,1-1,-1 0,1 1,0-1,-1 0,1 1,0-1,0 1,-1-1,1 1,0 0,0-1,0 1,-1 0,1-1,0 1,0 0,0 0,0 0,0 0,0 0,0 0,-1 0,1 0,1 0,-139-97,125 83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4:53:44.9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49 205,'-42'5,"35"-2,30-6,144-14,33-18,14 24,-234-5,-164-86,167 87,3 1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0:27.4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4149 646,'10'54,"-3"0,-2 1,-1 50,-3-62,1 6,0-22,0-1,-2 1,-1 0,-2-1,0 1,-7 23,-29 8,38-57,0 0,1 0,-1 0,0 0,0 0,0 0,0 0,0-1,0 1,-1 0,1-1,0 1,0-1,0 1,-1-1,1 0,0 1,0-1,-1 0,1 0,0 0,-1 0,1 0,0 0,-1 0,1-1,0 1,0 0,-1-1,1 1,0-1,0 1,0-1,0 1,-1-1,1 0,0 0,0 0,0 1,1-1,-1 0,0 0,0 0,0-1,1 1,-1 0,0 0,1 0,-1 0,1-2,-3-7,2-1,-1 0,1 0,1 0,0 0,1 0,0 1,0-1,1 0,1 0,0 1,0-1,1 1,0 0,1 0,0 0,1 1,5-8,-8 12,26-50,2 1,3 2,2 1,2 2,2 2,8-5,-8 11,2 1,2 3,2 1,34-20,-78 54,-1 0,0 0,1 1,-1-1,1 1,-1-1,1 1,0 0,0-1,-1 1,1 0,0 0,0 0,0 0,0 1,0-1,1 1,-1-1,0 1,0 0,0-1,0 1,1 0,-1 1,0-1,0 0,0 1,0-1,0 1,0-1,0 1,0 0,0 0,0 0,0 0,0 0,0 1,-1-1,1 0,0 1,-1-1,1 1,-1 0,0 0,1-1,-1 1,0 0,0 0,0 0,-1 0,1 0,0 0,-1 1,1 17,-2-1,0 1,-2-1,0 0,-1 1,-1-1,0-1,-2 1,0-1,-9 15,7-12,-2-1,0 0,-1-1,0 0,-2-1,0-1,-1 0,-1-1,-1 0,0-2,-1 0,0-1,-6 3,20-14,1 0,-1-1,1 1,-1-1,0 0,1 0,-1 0,0-1,0 1,1-1,-1 0,0 0,0 0,0-1,1 1,-1-1,0 0,0 0,1 0,-1 0,1-1,-1 0,1 1,0-1,-1 0,1-1,0 1,0-1,1 1,-1-1,0 0,1 0,0 0,0 0,0 0,0-1,0 1,0-1,1 1,0-1,0 1,0-1,0-1,-9-50,8 29</inkml:trace>
  <inkml:trace contextRef="#ctx0" brushRef="#br0" timeOffset="316.888">5023 223,'-29'459,"27"-437,-1 0,-1 0,0-1,-2 0,-1 0,-1 0,0-1,-2 0,0 0,-4 4,7-11,1 0,4-3</inkml:trace>
  <inkml:trace contextRef="#ctx0" brushRef="#br0" timeOffset="1132.1">5476 533,'-40'26,"1"1,2 2,1 1,1 3,2 0,-22 29,52-60,0 1,0-1,0 1,0 0,1 0,-1-1,1 2,0-1,0 0,0 0,0 1,0-1,1 1,-1 0,1-1,0 1,0 0,1 0,-1 0,1-1,0 1,0 0,0 0,0 0,1 0,-1 0,1-1,0 1,0 0,1-1,-1 1,1 0,0-1,0 0,0 1,0-1,0 0,1 0,-1 0,1-1,0 1,0 0,1-1,3-1,0-1,0 0,0 0,0 0,0-1,0 0,0-1,0 0,0 0,0 0,-1-1,1 0,-1 0,0 0,0-1,0 0,0 0,-1-1,0 0,0 0,0 0,0 0,-1-1,2-3,14-9,0-4,0-1,-1 0,-2-2,0 0,12-26,-10 18,-18 33,-1-1,1 1,-1 0,1-1,-1 1,0 0,1-1,0 1,-1 0,1 0,-1-1,1 1,-1 0,1 0,-1 0,1 0,0 0,-1 0,1 0,-1 0,1 0,0 0,-1 0,1 0,-1 0,1 0,-1 0,1 1,-1-1,1 0,0 0,-1 1,1-1,-1 0,0 1,1-1,-1 1,1-1,-1 0,0 1,1-1,-1 1,0-1,1 1,-1-1,0 1,0 0,1-1,-1 1,0-1,0 1,0-1,0 1,0 0,0-1,0 1,0-1,0 1,0 0,0-1,0 1,0-1,-1 1,1-1,0 1,12 51,-12-50,4 19,-3-12,-1-1,1 1,1-1,-1 1,1-1,1 0,0 1,0-1,0-1,1 1,0 0,1-1,0 0,0 0,0 0,1-1,0 0,0 0,1 0,0-1,2 2,-2-3,0-1,0 0,0 0,0-1,0 0,0 0,1 0,-1-1,1 0,0-1,-1 0,1 0,-1 0,1-1,-1 0,1-1,-1 1,1-2,-1 1,0-1,0 0,0 0,-1-1,4-2,16-11,-2-2,0 0,-2-2,0 0,8-12,-19 22,18-18,0-1,-2-2,-1 0,-1-2,-3-1,0-1,-2 0,-2-2,8-25,-18 36,-3 15,0 0,-1 0,0-1,-1 1,-1-1,0 0,-1 0,0 0,-1 1,0-1,-1 0,-1 0,0 0,-1-4,1 14,1 1,0 0,0-1,-1 1,0 0,1 0,-1 0,0 0,0 0,0 0,0 1,0-1,0 0,-1 1,1 0,0 0,-1-1,1 1,-1 1,1-1,-1 0,0 1,1-1,-1 1,0 0,1 0,-1 0,0 0,1 0,-1 1,0-1,1 1,-1 0,0-1,1 1,0 1,-1-1,1 0,-1 0,-1 2,-3 1,-1 1,1-1,0 1,1 0,-1 1,1 0,0 0,0 0,1 1,0 0,0 0,-3 5,4 5,-1-1,2 1,0 0,1 0,1 1,1-1,0 0,1 0,1 0,1 6,6 20,1 1,3-2,1 0,2 0,20 37,9 25,-1-2,-48-94,-11-21,6 0</inkml:trace>
  <inkml:trace contextRef="#ctx0" brushRef="#br0" timeOffset="1386.832">5927 392,'38'5,"28"1,11 0,-2-1,-9-2,-11-1,-10 0,-8-7,-5-1,-4 0,-2 1,0 6,-4 8,-7 2</inkml:trace>
  <inkml:trace contextRef="#ctx0" brushRef="#br0" timeOffset="1698.832">6548 589,'23'9,"1"-2,0 0,0-2,1-1,0-1,0-1,-1-1,1-1,0-1,0-1,0-2,-1 0,8-3,-27 5,1 0,-1 0,0 0,0 0,0-1,0 0,-1 0,1 0,-1-1,0 1,1-1,-2 0,1-1,0 1,-1 0,0-1,0 0,0 0,-1 0,0 0,0 0,0 0,0-1,-1 1,0 0,0-1,0 0,-1 1,0-1,0 1,0-1,-1 1,1-1,-2 1,1-1,0 1,-1 0,0-1,0 1,-1-1,-3 2,-1-1,1 1,-1 1,1-1,-1 1,0 0,-1 0,1 1,0 0,-1 0,1 1,-1 0,0 0,1 1,-1 0,1 1,-1-1,0 1,1 1,-1-1,1 1,0 1,0-1,-1 1,2 0,-5 3,-2 0,1 1,1 0,0 1,0 0,0 1,1 0,0 0,1 1,0 1,0-1,2 1,-1 1,1 0,1 0,0 0,0 0,1 1,1 0,1 0,-1 1,2-1,0 0,0 7,4-11,0 0,1 0,0 0,1 0,-1-1,2 0,-1 0,1 0,0 0,1-1,0 0,0 0,0 0,1-1,0 0,0 0,1-1,0 0,0 0,0-1,0 0,1 0,-1-1,1 0,0 0,0-1,0 0,0-1,1 0,-1-1,0 0,7 0,69-2,-60 1</inkml:trace>
  <inkml:trace contextRef="#ctx0" brushRef="#br0" timeOffset="-6221.748">28 336,'0'-1,"-1"1,1-1,-1 1,1 0,0-1,-1 1,1 0,-1 0,1-1,-1 1,0 0,1 0,-1 0,1 0,-1 0,1 0,-1 0,1 0,-1 0,0 0,1 0,-1 0,1 0,-1 0,1 0,-1 0,1 1,-1-1,1 0,-1 0,1 1,-1-1,1 0,-1 1,1-1,0 0,-1 1,1-1,-1 1,1-1,0 1,0-1,-1 1,1-1,0 1,0-1,-1 1,1-1,0 1,0-1,0 1,0-1,0 1,0-1,0 1,0 0,0-1,0 1,0-1,1 1,-7 40,6-41,-1 395,1-380,1 1,0 0,0-1,2 1,0-1,1 0,0 0,1 0,1-1,0 1,1-2,3 4,-8-14,0 0,0-1,1 1,-1 0,1-1,0 0,-1 0,1 0,0 0,0 0,1 0,-1-1,0 0,0 1,1-1,-1-1,1 1,-1 0,1-1,-1 1,1-1,-1 0,1-1,0 1,-1 0,1-1,-1 0,0 0,1 0,-1 0,0-1,1 1,-1-1,0 0,0 1,0-2,0 1,8-6,-1 0,1-1,-2 0,1 0,-1-1,-1 0,1-1,-2 0,3-5,178-345,-173 334,-2 0,-1-1,-1 0,-1-1,-1 0,-2-1,3-21,-28 91,-24 140,43 17,1-180,0 0,2 0,0 0,1-1,0 1,2-1,0-1,0 1,6 6,-3-8</inkml:trace>
  <inkml:trace contextRef="#ctx0" brushRef="#br0" timeOffset="-5303.277">1355 787,'0'29,"5"9,6-1,1-13,-1-9</inkml:trace>
  <inkml:trace contextRef="#ctx0" brushRef="#br0" timeOffset="-5055.339">1355 476</inkml:trace>
  <inkml:trace contextRef="#ctx0" brushRef="#br0" timeOffset="-5550.244">705 1013,'14'-10,"0"-1,-1 0,-1-1,0-1,-1 0,0 0,-1-1,0 0,-1-1,-1 0,-1-1,0 0,0-2,13-21,38-94,-52 155,-6-7,1 0,0 0,1-1,1 1,1-1,0 0,0 1,2-2,-1 1,2-1,0 0,4 6,-10-18,1 1,-1 0,0 0,1-1,0 1,-1-1,1 1,0-1,0 0,-1 0,1 0,0 0,0 0,0 0,0 0,1-1,-1 1,0-1,0 1,0-1,0 0,1 0,-1 0,0 0,0 0,1-1,-1 1,2-1,16-7</inkml:trace>
  <inkml:trace contextRef="#ctx0" brushRef="#br0" timeOffset="-4071.96">1072 816,'0'4,"5"3,1-6,0-8,4-2,0-4,-2-6,-2-3,-2-4,-1-1,-2-2,-1 5</inkml:trace>
  <inkml:trace contextRef="#ctx0" brushRef="#br0" timeOffset="-2349.032">1637 392,'10'-9,"20"-14,-2 0,0-2,-2-2,0 0,-2-1,-1-2,-2 0,-1-2,11-23,-29 53,-1 0,0 0,0 0,0 0,0 0,0 0,0 0,-1 0,1 0,0 0,-1 0,0-1,0 1,0 0,0 0,0 0,0-1,0 1,-1 0,1 0,-1 0,1 0,-1 0,0 0,0 0,0 0,0 0,0 0,-1 0,1 0,0 1,-1-1,1 0,-1 1,0 0,1-1,-1 1,0 0,0 0,0 0,0 0,0 0,0 0,0 0,0 1,-1-1,-1 1,-1 3,0 0,0 0,0 0,1 1,-1 0,1 0,0 0,0 1,1-1,-1 1,1 0,0 0,0 0,1 0,-1 0,1 1,0-1,0 2,0-1,-20 60,4 0,2 1,3 0,4 1,2 0,3 1,4 0,2-1,4 8,-3 81,-4 141,0-278,-2 0,0-1,-1 1,-1-1,-1 0,0 0,-7 11,11-24,-1 0,0 0,-1 0,1 0,-1-1,0 0,-1 1,1-1,-1-1,0 1,0-1,0 0,-1 0,1 0,-1-1,0 0,0 0,0 0,-1-1,1 0,-1 0,1-1,-6 1,9-2,0 0,0-1,0 1,0-1,0 1,0-1,0 0,1 0,-1 0,0-1,1 1,-1-1,1 1,-1-1,1 0,0 0,-1 0,1 0,0 0,0-1,1 1,-1-1,0 1,1-1,0 1,0-1,-1 0,1 0,0-1,-18-88,19 64,1 0,1 1,2-1,1 0,1 1,2 0,0 1,2-1,0 2,2-1,1 2,1-1,1 2,4-3,-11 12,1 1,1 0,0 0,0 1,1 1,1 0,0 0,1 1,-1 1,2 0,-1 1,1 0,1 1,-1 1,1 0,3 0,7 2</inkml:trace>
  <inkml:trace contextRef="#ctx0" brushRef="#br0" timeOffset="-2038.614">2173 646,'-18'27,"1"0,1 1,2 1,0 1,2 0,2 0,0 1,2 0,1 4,6-31,1 0,-1-1,1 1,0 0,0 0,0-1,0 1,1 0,-1-1,1 1,0 0,0-1,0 1,1-1,-1 1,1-1,0 0,0 0,0 1,0-1,1-1,-1 1,1 0,0-1,0 1,0-1,0 0,0 0,0 0,0 0,1-1,-1 1,1-1,-1 0,1 0,0 0,-1 0,1-1,0 1,0-1,3 0,2-2,0-1,0 0,0 0,0-1,-1 1,1-2,-1 0,0 0,-1 0,1-1,-1 0,0 0,0-1,-1 0,0 0,0 0,-1-1,0 0,0 0,-1-1,0 1,1-4,-1 5,-1 0,0 0,0 0,-1-1,0 1,0-1,-1 0,0 0,0 0,-1 1,0-1,0 0,-1 0,0 0,0 1,-1-1,0 0,0 1,-1-1,0 1,0 0,-1 0,0 0,0 1,0-1,-1 1,0 0,0 0,-1 1,-2-2,-15-1,0 8</inkml:trace>
  <inkml:trace contextRef="#ctx0" brushRef="#br0" timeOffset="-1717.543">2399 984,'23'-136,"36"-11,-54 133,1 1,0 0,1 0,0 1,1 0,1 0,0 1,0 0,1 1,0 0,9-6,-4 9,-3 6</inkml:trace>
  <inkml:trace contextRef="#ctx0" brushRef="#br0" timeOffset="-1131.002">2681 984,'17'-42,"2"0,3 1,0 1,3 1,20-24,-38 53,-5 6,0 0,0 0,0 1,0-1,1 1,0-1,-1 1,1 0,1 0,-1 0,0 1,1-1,-1 1,1-1,0 1,0 0,0 1,0-1,0 1,0 0,2-1,-4 4,0-1,1 1,-1 0,-1 0,1-1,0 1,0 1,-1-1,1 0,-1 0,0 1,1-1,-1 0,0 1,0-1,-1 1,1-1,0 1,-1 0,0-1,0 1,0 0,0-1,0 1,0 2,1 7,-2-10,1 1,0 0,-1-1,1 1,0 0,0-1,1 1,-1 0,0-1,1 1,0-1,-1 1,1-1,0 1,0-1,1 1,-1-1,0 0,1 0,0 1,-1-1,1 0,0-1,0 1,0 0,0 0,0-1,1 1,-1-1,0 0,1 0,-1 0,1 0,-1 0,1 0,-1-1,1 1,0-1,-1 0,1 0,0 0,-1 0,1 0,0 0,-1-1,2 0,79-63,-17 7,-65 56,0 0,0 1,0-1,1 1,-1-1,0 1,1-1,-1 1,0-1,1 1,-1 0,1 0,-1 0,0 0,1 0,-1 0,0 0,1 1,-1-1,1 0,-1 1,0-1,0 1,1-1,-1 1,0 0,0-1,0 1,1 0,-1 0,0 0,0 0,0 0,-1 0,1 0,0 0,0 0,0 1,-1-1,1 0,-1 0,1 1,-1-1,1 0,-1 1,0-1,0 0,0 1,0-1,0 1,8 76,-8-75,-2 50,11 86,-3-120</inkml:trace>
  <inkml:trace contextRef="#ctx0" brushRef="#br0" timeOffset="13665.855">85 1408,'106'-22,"32"3,19 4,-78 13,120-25,450 27,-452-28,283 28,-226-1,-57-27,368 29,-367-29,253 27,-253 29,270-27,870-1,-1141-28,283 27,-283 0,-54-25,82-3,-85 29,-116 0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0:27.4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4149 646,'10'54,"-3"0,-2 1,-1 50,-3-62,1 6,0-22,0-1,-2 1,-1 0,-2-1,0 1,-7 23,-29 8,38-57,0 0,1 0,-1 0,0 0,0 0,0 0,0 0,0-1,0 1,-1 0,1-1,0 1,0-1,0 1,-1-1,1 0,0 1,0-1,-1 0,1 0,0 0,-1 0,1 0,0 0,-1 0,1-1,0 1,0 0,-1-1,1 1,0-1,0 1,0-1,0 1,-1-1,1 0,0 0,0 0,0 1,1-1,-1 0,0 0,0 0,0-1,1 1,-1 0,0 0,1 0,-1 0,1-2,-3-7,2-1,-1 0,1 0,1 0,0 0,1 0,0 1,0-1,1 0,1 0,0 1,0-1,1 1,0 0,1 0,0 0,1 1,5-8,-8 12,26-50,2 1,3 2,2 1,2 2,2 2,8-5,-8 11,2 1,2 3,2 1,34-20,-78 54,-1 0,0 0,1 1,-1-1,1 1,-1-1,1 1,0 0,0-1,-1 1,1 0,0 0,0 0,0 0,0 1,0-1,1 1,-1-1,0 1,0 0,0-1,0 1,1 0,-1 1,0-1,0 0,0 1,0-1,0 1,0-1,0 1,0 0,0 0,0 0,0 0,0 0,0 1,-1-1,1 0,0 1,-1-1,1 1,-1 0,0 0,1-1,-1 1,0 0,0 0,0 0,-1 0,1 0,0 0,-1 1,1 17,-2-1,0 1,-2-1,0 0,-1 1,-1-1,0-1,-2 1,0-1,-9 15,7-12,-2-1,0 0,-1-1,0 0,-2-1,0-1,-1 0,-1-1,-1 0,0-2,-1 0,0-1,-6 3,20-14,1 0,-1-1,1 1,-1-1,0 0,1 0,-1 0,0-1,0 1,1-1,-1 0,0 0,0 0,0-1,1 1,-1-1,0 0,0 0,1 0,-1 0,1-1,-1 0,1 1,0-1,-1 0,1-1,0 1,0-1,1 1,-1-1,0 0,1 0,0 0,0 0,0 0,0-1,0 1,0-1,1 1,0-1,0 1,0-1,0-1,-9-50,8 29</inkml:trace>
  <inkml:trace contextRef="#ctx0" brushRef="#br0" timeOffset="316.888">5023 223,'-29'459,"27"-437,-1 0,-1 0,0-1,-2 0,-1 0,-1 0,0-1,-2 0,0 0,-4 4,7-11,1 0,4-3</inkml:trace>
  <inkml:trace contextRef="#ctx0" brushRef="#br0" timeOffset="1132.1">5476 533,'-40'26,"1"1,2 2,1 1,1 3,2 0,-22 29,52-60,0 1,0-1,0 1,0 0,1 0,-1-1,1 2,0-1,0 0,0 0,0 1,0-1,1 1,-1 0,1-1,0 1,0 0,1 0,-1 0,1-1,0 1,0 0,0 0,0 0,1 0,-1 0,1-1,0 1,0 0,1-1,-1 1,1 0,0-1,0 0,0 1,0-1,0 0,1 0,-1 0,1-1,0 1,0 0,1-1,3-1,0-1,0 0,0 0,0 0,0-1,0 0,0-1,0 0,0 0,0 0,-1-1,1 0,-1 0,0 0,0-1,0 0,0 0,-1-1,0 0,0 0,0 0,0 0,-1-1,2-3,14-9,0-4,0-1,-1 0,-2-2,0 0,12-26,-10 18,-18 33,-1-1,1 1,-1 0,1-1,-1 1,0 0,1-1,0 1,-1 0,1 0,-1-1,1 1,-1 0,1 0,-1 0,1 0,0 0,-1 0,1 0,-1 0,1 0,0 0,-1 0,1 0,-1 0,1 0,-1 0,1 1,-1-1,1 0,0 0,-1 1,1-1,-1 0,0 1,1-1,-1 1,1-1,-1 0,0 1,1-1,-1 1,0-1,1 1,-1-1,0 1,0 0,1-1,-1 1,0-1,0 1,0-1,0 1,0 0,0-1,0 1,0-1,0 1,0 0,0-1,0 1,0-1,-1 1,1-1,0 1,12 51,-12-50,4 19,-3-12,-1-1,1 1,1-1,-1 1,1-1,1 0,0 1,0-1,0-1,1 1,0 0,1-1,0 0,0 0,0 0,1-1,0 0,0 0,1 0,0-1,2 2,-2-3,0-1,0 0,0 0,0-1,0 0,0 0,1 0,-1-1,1 0,0-1,-1 0,1 0,-1 0,1-1,-1 0,1-1,-1 1,1-2,-1 1,0-1,0 0,0 0,-1-1,4-2,16-11,-2-2,0 0,-2-2,0 0,8-12,-19 22,18-18,0-1,-2-2,-1 0,-1-2,-3-1,0-1,-2 0,-2-2,8-25,-18 36,-3 15,0 0,-1 0,0-1,-1 1,-1-1,0 0,-1 0,0 0,-1 1,0-1,-1 0,-1 0,0 0,-1-4,1 14,1 1,0 0,0-1,-1 1,0 0,1 0,-1 0,0 0,0 0,0 0,0 1,0-1,0 0,-1 1,1 0,0 0,-1-1,1 1,-1 1,1-1,-1 0,0 1,1-1,-1 1,0 0,1 0,-1 0,0 0,1 0,-1 1,0-1,1 1,-1 0,0-1,1 1,0 1,-1-1,1 0,-1 0,-1 2,-3 1,-1 1,1-1,0 1,1 0,-1 1,1 0,0 0,0 0,1 1,0 0,0 0,-3 5,4 5,-1-1,2 1,0 0,1 0,1 1,1-1,0 0,1 0,1 0,1 6,6 20,1 1,3-2,1 0,2 0,20 37,9 25,-1-2,-48-94,-11-21,6 0</inkml:trace>
  <inkml:trace contextRef="#ctx0" brushRef="#br0" timeOffset="1386.832">5927 392,'38'5,"28"1,11 0,-2-1,-9-2,-11-1,-10 0,-8-7,-5-1,-4 0,-2 1,0 6,-4 8,-7 2</inkml:trace>
  <inkml:trace contextRef="#ctx0" brushRef="#br0" timeOffset="1698.832">6548 589,'23'9,"1"-2,0 0,0-2,1-1,0-1,0-1,-1-1,1-1,0-1,0-1,0-2,-1 0,8-3,-27 5,1 0,-1 0,0 0,0 0,0-1,0 0,-1 0,1 0,-1-1,0 1,1-1,-2 0,1-1,0 1,-1 0,0-1,0 0,0 0,-1 0,0 0,0 0,0 0,0-1,-1 1,0 0,0-1,0 0,-1 1,0-1,0 1,0-1,-1 1,1-1,-2 1,1-1,0 1,-1 0,0-1,0 1,-1-1,-3 2,-1-1,1 1,-1 1,1-1,-1 1,0 0,-1 0,1 1,0 0,-1 0,1 1,-1 0,0 0,1 1,-1 0,1 1,-1-1,0 1,1 1,-1-1,1 1,0 1,0-1,-1 1,2 0,-5 3,-2 0,1 1,1 0,0 1,0 0,0 1,1 0,0 0,1 1,0 1,0-1,2 1,-1 1,1 0,1 0,0 0,0 0,1 1,1 0,1 0,-1 1,2-1,0 0,0 7,4-11,0 0,1 0,0 0,1 0,-1-1,2 0,-1 0,1 0,0 0,1-1,0 0,0 0,0 0,1-1,0 0,0 0,1-1,0 0,0 0,0-1,0 0,1 0,-1-1,1 0,0 0,0-1,0 0,0-1,1 0,-1-1,0 0,7 0,69-2,-60 1</inkml:trace>
  <inkml:trace contextRef="#ctx0" brushRef="#br0" timeOffset="-6221.748">28 336,'0'-1,"-1"1,1-1,-1 1,1 0,0-1,-1 1,1 0,-1 0,1-1,-1 1,0 0,1 0,-1 0,1 0,-1 0,1 0,-1 0,1 0,-1 0,0 0,1 0,-1 0,1 0,-1 0,1 0,-1 0,1 1,-1-1,1 0,-1 0,1 1,-1-1,1 0,-1 1,1-1,0 0,-1 1,1-1,-1 1,1-1,0 1,0-1,-1 1,1-1,0 1,0-1,-1 1,1-1,0 1,0-1,0 1,0-1,0 1,0-1,0 1,0 0,0-1,0 1,0-1,1 1,-7 40,6-41,-1 395,1-380,1 1,0 0,0-1,2 1,0-1,1 0,0 0,1 0,1-1,0 1,1-2,3 4,-8-14,0 0,0-1,1 1,-1 0,1-1,0 0,-1 0,1 0,0 0,0 0,1 0,-1-1,0 0,0 1,1-1,-1-1,1 1,-1 0,1-1,-1 1,1-1,-1 0,1-1,0 1,-1 0,1-1,-1 0,0 0,1 0,-1 0,0-1,1 1,-1-1,0 0,0 1,0-2,0 1,8-6,-1 0,1-1,-2 0,1 0,-1-1,-1 0,1-1,-2 0,3-5,178-345,-173 334,-2 0,-1-1,-1 0,-1-1,-1 0,-2-1,3-21,-28 91,-24 140,43 17,1-180,0 0,2 0,0 0,1-1,0 1,2-1,0-1,0 1,6 6,-3-8</inkml:trace>
  <inkml:trace contextRef="#ctx0" brushRef="#br0" timeOffset="-5303.277">1355 787,'0'29,"5"9,6-1,1-13,-1-9</inkml:trace>
  <inkml:trace contextRef="#ctx0" brushRef="#br0" timeOffset="-5055.339">1355 476</inkml:trace>
  <inkml:trace contextRef="#ctx0" brushRef="#br0" timeOffset="-5550.244">705 1013,'14'-10,"0"-1,-1 0,-1-1,0-1,-1 0,0 0,-1-1,0 0,-1-1,-1 0,-1-1,0 0,0-2,13-21,38-94,-52 155,-6-7,1 0,0 0,1-1,1 1,1-1,0 0,0 1,2-2,-1 1,2-1,0 0,4 6,-10-18,1 1,-1 0,0 0,1-1,0 1,-1-1,1 1,0-1,0 0,-1 0,1 0,0 0,0 0,0 0,0 0,1-1,-1 1,0-1,0 1,0-1,0 0,1 0,-1 0,0 0,0 0,1-1,-1 1,2-1,16-7</inkml:trace>
  <inkml:trace contextRef="#ctx0" brushRef="#br0" timeOffset="-4071.96">1072 816,'0'4,"5"3,1-6,0-8,4-2,0-4,-2-6,-2-3,-2-4,-1-1,-2-2,-1 5</inkml:trace>
  <inkml:trace contextRef="#ctx0" brushRef="#br0" timeOffset="-2349.032">1637 392,'10'-9,"20"-14,-2 0,0-2,-2-2,0 0,-2-1,-1-2,-2 0,-1-2,11-23,-29 53,-1 0,0 0,0 0,0 0,0 0,0 0,0 0,-1 0,1 0,0 0,-1 0,0-1,0 1,0 0,0 0,0 0,0-1,0 1,-1 0,1 0,-1 0,1 0,-1 0,0 0,0 0,0 0,0 0,0 0,-1 0,1 0,0 1,-1-1,1 0,-1 1,0 0,1-1,-1 1,0 0,0 0,0 0,0 0,0 0,0 0,0 0,0 1,-1-1,-1 1,-1 3,0 0,0 0,0 0,1 1,-1 0,1 0,0 0,0 1,1-1,-1 1,1 0,0 0,0 0,1 0,-1 0,1 1,0-1,0 2,0-1,-20 60,4 0,2 1,3 0,4 1,2 0,3 1,4 0,2-1,4 8,-3 81,-4 141,0-278,-2 0,0-1,-1 1,-1-1,-1 0,0 0,-7 11,11-24,-1 0,0 0,-1 0,1 0,-1-1,0 0,-1 1,1-1,-1-1,0 1,0-1,0 0,-1 0,1 0,-1-1,0 0,0 0,0 0,-1-1,1 0,-1 0,1-1,-6 1,9-2,0 0,0-1,0 1,0-1,0 1,0-1,0 0,1 0,-1 0,0-1,1 1,-1-1,1 1,-1-1,1 0,0 0,-1 0,1 0,0 0,0-1,1 1,-1-1,0 1,1-1,0 1,0-1,-1 0,1 0,0-1,-18-88,19 64,1 0,1 1,2-1,1 0,1 1,2 0,0 1,2-1,0 2,2-1,1 2,1-1,1 2,4-3,-11 12,1 1,1 0,0 0,0 1,1 1,1 0,0 0,1 1,-1 1,2 0,-1 1,1 0,1 1,-1 1,1 0,3 0,7 2</inkml:trace>
  <inkml:trace contextRef="#ctx0" brushRef="#br0" timeOffset="-2038.614">2173 646,'-18'27,"1"0,1 1,2 1,0 1,2 0,2 0,0 1,2 0,1 4,6-31,1 0,-1-1,1 1,0 0,0 0,0-1,0 1,1 0,-1-1,1 1,0 0,0-1,0 1,1-1,-1 1,1-1,0 0,0 0,0 1,0-1,1-1,-1 1,1 0,0-1,0 1,0-1,0 0,0 0,0 0,0 0,1-1,-1 1,1-1,-1 0,1 0,0 0,-1 0,1-1,0 1,0-1,3 0,2-2,0-1,0 0,0 0,0-1,-1 1,1-2,-1 0,0 0,-1 0,1-1,-1 0,0 0,0-1,-1 0,0 0,0 0,-1-1,0 0,0 0,-1-1,0 1,1-4,-1 5,-1 0,0 0,0 0,-1-1,0 1,0-1,-1 0,0 0,0 0,-1 1,0-1,0 0,-1 0,0 0,0 1,-1-1,0 0,0 1,-1-1,0 1,0 0,-1 0,0 0,0 1,0-1,-1 1,0 0,0 0,-1 1,-2-2,-15-1,0 8</inkml:trace>
  <inkml:trace contextRef="#ctx0" brushRef="#br0" timeOffset="-1717.543">2399 984,'23'-136,"36"-11,-54 133,1 1,0 0,1 0,0 1,1 0,1 0,0 1,0 0,1 1,0 0,9-6,-4 9,-3 6</inkml:trace>
  <inkml:trace contextRef="#ctx0" brushRef="#br0" timeOffset="-1131.002">2681 984,'17'-42,"2"0,3 1,0 1,3 1,20-24,-38 53,-5 6,0 0,0 0,0 1,0-1,1 1,0-1,-1 1,1 0,1 0,-1 0,0 1,1-1,-1 1,1-1,0 1,0 0,0 1,0-1,0 1,0 0,2-1,-4 4,0-1,1 1,-1 0,-1 0,1-1,0 1,0 1,-1-1,1 0,-1 0,0 1,1-1,-1 0,0 1,0-1,-1 1,1-1,0 1,-1 0,0-1,0 1,0 0,0-1,0 1,0 2,1 7,-2-10,1 1,0 0,-1-1,1 1,0 0,0-1,1 1,-1 0,0-1,1 1,0-1,-1 1,1-1,0 1,0-1,1 1,-1-1,0 0,1 0,0 1,-1-1,1 0,0-1,0 1,0 0,0 0,0-1,1 1,-1-1,0 0,1 0,-1 0,1 0,-1 0,1 0,-1-1,1 1,0-1,-1 0,1 0,0 0,-1 0,1 0,0 0,-1-1,2 0,79-63,-17 7,-65 56,0 0,0 1,0-1,1 1,-1-1,0 1,1-1,-1 1,0-1,1 1,-1 0,1 0,-1 0,0 0,1 0,-1 0,0 0,1 1,-1-1,1 0,-1 1,0-1,0 1,1-1,-1 1,0 0,0-1,0 1,1 0,-1 0,0 0,0 0,0 0,-1 0,1 0,0 0,0 0,0 1,-1-1,1 0,-1 0,1 1,-1-1,1 0,-1 1,0-1,0 0,0 1,0-1,0 1,8 76,-8-75,-2 50,11 86,-3-120</inkml:trace>
  <inkml:trace contextRef="#ctx0" brushRef="#br0" timeOffset="13665.855">85 1408,'106'-22,"32"3,19 4,-78 13,120-25,450 27,-452-28,283 28,-226-1,-57-27,368 29,-367-29,253 27,-253 29,270-27,870-1,-1141-28,283 27,-283 0,-54-25,82-3,-85 29,-116 0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1:02.367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58 2456,'0'0,"0"-1,1 1,-1-1,1 1,-1 0,1 0,-1-1,1 1,-1 0,1 0,-1-1,1 1,-1 0,1 0,-1 0,1 0,0 0,-1 0,1 0,-1 0,1 0,-1 0,1 0,-1 0,1 1,-1-1,1 0,0 0,-1 0,0 1,1-1,-1 0,1 1,-1-1,1 0,-1 1,1-1,-1 1,0-1,1 0,-1 1,0-1,0 1,1-1,-1 1,0-1,0 1,0 0,1-1,-1 1,0-1,0 1,0-1,0 1,0-1,0 1,0 0,0-1,-1 1,1 0,6 39,-6-40,0 456,0-89,-28-141,28 56,-26-141,17-95,4-26,0 0,2 0,0 0,2 1,0-1,1 1,1-1,1 0,2 6,4 28,-1 1,-3-1,-2 1,-4 25,1-11,0-64,1 0,0 1,0-1,1 0,-1 0,1 1,0-1,0 0,1 0,0 0,0-1,0 1,0 0,1-1,-1 1,1-1,1 0,-1 0,0 0,4 3,0 1,-1 1,0-1,-1 1,0 0,0 1,-1-1,0 1,-1 0,0 0,0 0,-1 1,0-1,-1 0,-1 1,1-1,-1 1,-1-1,0 1,-1-1,-2 8,2 31,7 87,-2-132,1 0,-1-1,1 0,0 0,0 0,0 0,1-1,-1 1,0-1,1 0,0-1,-1 1,1-1,0 0,0 0,0 0,0-1,0 1,0-1,0-1,0 1,-1-1,1 1,0-1,0-1,0 1,-1-1,1 0,0 0,3-2,10-1,183-28,-142 26,0 2,-1 2,56 6,-9-1,855-2,-734-28,-29 17,-132 1,0 3,0 2,1 4,34 4,19-1,135-2,-57-28,368 29,-368-30,-16 12,-35-6,-107 16,0 1,1 2,0 1,0 3,29 3,15-2,40-18,78-6,-4-5,-75 10,-120 18,-1 0,0-1,1 1,-1 0,0-1,1 1,-1-1,0 0,0 0,1 0,-1 0,0 0,0 0,0-1,0 1,0-1,-1 1,1-1,0 0,-1 1,1-1,-1 0,0 0,0 0,1 0,-1 0,0-1,-1 1,1 0,0 0,-1-1,1 1,-1 0,0-1,0 1,0 0,0-1,0 1,0-1,-1 1,-31-92,23 76,0-1,2 0,1 0,0-1,1 0,1 0,1 0,1 0,1-12,-26-139,26-110,-26 139,27-253,-28 225,16 13,-17-12,-39-45,45 96,17 77,1 0,2-1,2 1,4-38,-1-6,-1 61,0 20,0 0,0 0,0 0,-1 0,1 1,-1-1,0 0,0 0,0 0,-1 0,1 0,-1 0,0 0,0 0,0 0,-1 1,1-1,-1 1,0-1,0 1,0-1,-1 1,1 0,-1 0,1 0,-1 0,0 1,0-1,0 1,-1 0,1 0,-1 0,1 0,-1 0,-2 0,-221 4,161-2,-123 12,139-4,0-2,0-3,-1-1,-37-5,-103 5,-6 25,-1-16,149-3,-1-3,-1-1,1-3,-3-2,-145 29,-225-28,253 4,130-6,0 2,0 2,1 1,-27 7,7-2,-1-3,1-3,-56-4,12 0,-179 3,113 26,-311-26,424-2,-142 13,152-5,-1-2,1-1,-1-3,-20-3,-103 4,0 26,163-28,-5 0,0 1,0 0,0 0,0 1,0 0,1 1,-1 1,1 0,0 0,-6 4,-4 24,15-14</inkml:trace>
  <inkml:trace contextRef="#ctx0" brushRef="#br1" timeOffset="4225.715">2541 3387,'-1'-55,"13"-145,36-83,-38 236,-2-1,-2 0,-2 0,-3 0,-4-47,2 6,-25-54,14 97,8 36,1 0,0 0,1-1,0 0,1 1,0-1,1 0,0 0,0 0,2-3,4-20,-2 23,-2-1,0 1,0-1,-1 0,0 0,-1 1,-1-1,0 0,-2-9,-16-157,-7 34,26-335,0 283,11 166,-5 34</inkml:trace>
  <inkml:trace contextRef="#ctx0" brushRef="#br1" timeOffset="11400.595">2541 3331,'-18'121,"16"-117,0 1,0-1,0 1,1 0,-1 0,1 0,0 0,1 0,-1 0,1 0,0 0,0 0,1 0,-1 0,1 0,0 0,1 0,-1 0,1 0,0 0,0-1,1 1,-1-1,1 0,0 1,0-1,0-1,1 1,-1 0,1-1,0 0,0 1,0-2,0 1,2 0,155 3,-97-9,557 2,-515-12,-91 9,0 1,0 1,0 0,0 1,0 1,1 0,-1 1,0 0,14 4,1 2,-1-2,1-1,0-2,0 0,0-2,0-2,0 0,0-2,23-6,173-19,0 17,-57-14,141 24,-112-25,225 27,-225-28,-28 0,110 27,-137-27,37 11,-62-6,51-6,11 1,36 11,-204 17</inkml:trace>
  <inkml:trace contextRef="#ctx0" brushRef="#br1" timeOffset="17680.883">2004 367,'0'-14,"0"22,0 24,-27 151,26-161,-1-12,1 0,1 0,-1 0,2 0,-1 0,2 0,-1 0,1 0,0 0,1-1,1 1,1 3,-5-12,1 0,0 0,-1 1,1-1,0 0,0 0,0 0,0 0,0 0,0-1,0 1,0 0,0 0,0-1,0 1,1-1,-1 1,0-1,0 1,1-1,-1 0,0 1,0-1,1 0,-1 0,0 0,1 0,-1 0,0 0,1-1,-1 1,0 0,1-1,-1 1,0-1,0 1,0-1,1 0,-1 1,0-1,0 0,0 0,0 0,0 1,0-1,0-1,37-50,89-238,-127 289,0-1,1 1,-1-1,0 1,1 0,-1-1,1 1,-1 0,1-1,0 1,-1 0,1-1,0 1,0 0,0 0,0 0,0 0,0 0,0 0,0 0,1 0,-1 1,0-1,0 0,1 1,-1-1,0 1,1-1,-1 1,1 0,-1-1,1 1,-1 0,0 0,1 0,-1 0,1 0,-1 1,1-1,-1 0,1 1,-1-1,0 1,1-1,-1 1,0 0,0-1,1 1,-1 0,1 1,2 6,0 0,0 1,-1-1,0 1,0 0,-1 0,0 0,-1 0,0 1,-1-1,0 0,0 0,-1 5,4 51,6-9,-3 0,-2 1,-3-1,-2 1,-8 50,2-51,-2 0,-3-1,-2 0,-3-1,-9 17,26-68,-1-1,1 0,-1 0,0 0,0 0,0 0,0 0,0 0,0 0,-1 0,1-1,-1 1,1 0,-1-1,0 1,1-1,-1 0,0 0,0 1,0-1,0 0,0-1,0 1,0 0,0 0,-1-1,1 0,0 1,0-1,0 0,-1 0,1 0,0 0,0 0,-1-1,1 1,0-1,0 0,0 1,0-1,0 0,0 0,0 0,0 0,0-1,0 1,1 0,-1-1,0 1,1-1,-8-9,1 0,1-1,0 0,1 0,0-1,1 1,0-1,1 0,1-1,0 1,1-1,-1-4,1-210,7 204,1 6</inkml:trace>
  <inkml:trace contextRef="#ctx0" brushRef="#br1" timeOffset="17934.03">2625 1,'-5'28,"-6"15,-6 5,0-6</inkml:trace>
  <inkml:trace contextRef="#ctx0" brushRef="#br1" timeOffset="18865.803">7987 3161,'-24'34,"-17"25,-7 7,5-2,5-12,4-11,8-6,3-6,6-2,1-1,-1-1,-4 2,-2-1,3-3</inkml:trace>
  <inkml:trace contextRef="#ctx0" brushRef="#br1" timeOffset="19131.568">7677 3161,'5'29,"11"24,3 7,3-1,2-6,-2-7,-1-12,-3-6,-1-9,-2-2,0 1,-2 1,2-1,-3-5</inkml:trace>
  <inkml:trace contextRef="#ctx0" brushRef="#br1" timeOffset="19450.535">8496 2738,'-10'19,"-12"16,-3 7,-2-4,4-3,5-4,2-6,3-7</inkml:trace>
  <inkml:trace contextRef="#ctx0" brushRef="#br1" timeOffset="24198.49">2090 3557,'-1'-4,"0"0,0 0,-1 0,1 0,-1 0,0 0,0 1,0-1,0 1,-1-1,0 1,1 0,-1 0,0 0,0 0,-1 1,1-1,0 1,-1 0,0 0,1 0,-1 1,0-1,0 1,0 0,0 0,0 0,0 0,-1 1,1 0,0-1,0 2,0-1,0 0,0 1,0 0,-1 0,2 0,-1 0,0 1,0 0,0 0,1 0,-1 0,1 0,-1 1,0 0,-20 11,1 1,1 1,1 1,0 1,1 1,-13 16,23-22,1 1,0 0,1 0,1 0,0 1,1 0,0 1,1-1,1 1,1 0,0 0,1 1,1-1,0 0,1 1,1-1,1 0,0 0,3 9,-2-14,1 0,0 0,1 0,1-1,-1 0,2 0,-1 0,1-1,1 0,0 0,0-1,1 0,0 0,0-1,0 0,1-1,0 0,1 0,-1-1,1-1,0 0,0 0,1-1,-1 0,1-1,-1-1,1 0,0 0,-1-1,1 0,0-1,-1-1,1 0,-1 0,1-1,3-2,-6 3,-1-1,0 1,0-2,0 1,0-1,-1 0,1-1,-1 1,0-1,-1-1,1 1,-1-1,0-1,0 1,-1-1,0 0,0 0,0 0,-1-1,0 0,-1 0,0 0,0 0,-1 0,0 0,0-1,-1 1,0-1,0 0,-1 1,0-5,-2 6,2 0,-1 0,0 0,0 1,-1-1,1 1,-1-1,-1 1,1-1,-1 1,0 0,-1 0,1 1,-1-1,0 1,-1 0,1 0,-1 0,0 0,0 1,-1 0,1 0,-1 0,-4-1,-56 3,66 2,0 0,1 0,-1 0,0 0,1 0,-1 0,0 0,1 0,-1 0,0 0,1 0,-1 0,1 0,-1 0,0 0,1 1,-1-1,0 0,0 0,1 0,-1 1,0-1,1 0,-1 0,0 1,0-1,1 0,-1 0,0 1,0-1,0 0,0 1,1-1,-1 0,0 1,0-1,0 0,0 1,0-1,0 0,0 1,0-1,0 1,0-1,0 0,0 1,0-1,0 0,0 1,0-1,0 0,-1 1,1-1,0 0,0 1,0-1,-1 0,1 0,0 1,0-1,-1 0,1 0,0 1,0-1,-1 0,1 0,0 0,-1 1,31 6,147-30,-97 16,-62 1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0:27.4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4149 646,'10'54,"-3"0,-2 1,-1 50,-3-62,1 6,0-22,0-1,-2 1,-1 0,-2-1,0 1,-7 23,-29 8,38-57,0 0,1 0,-1 0,0 0,0 0,0 0,0 0,0-1,0 1,-1 0,1-1,0 1,0-1,0 1,-1-1,1 0,0 1,0-1,-1 0,1 0,0 0,-1 0,1 0,0 0,-1 0,1-1,0 1,0 0,-1-1,1 1,0-1,0 1,0-1,0 1,-1-1,1 0,0 0,0 0,0 1,1-1,-1 0,0 0,0 0,0-1,1 1,-1 0,0 0,1 0,-1 0,1-2,-3-7,2-1,-1 0,1 0,1 0,0 0,1 0,0 1,0-1,1 0,1 0,0 1,0-1,1 1,0 0,1 0,0 0,1 1,5-8,-8 12,26-50,2 1,3 2,2 1,2 2,2 2,8-5,-8 11,2 1,2 3,2 1,34-20,-78 54,-1 0,0 0,1 1,-1-1,1 1,-1-1,1 1,0 0,0-1,-1 1,1 0,0 0,0 0,0 0,0 1,0-1,1 1,-1-1,0 1,0 0,0-1,0 1,1 0,-1 1,0-1,0 0,0 1,0-1,0 1,0-1,0 1,0 0,0 0,0 0,0 0,0 0,0 1,-1-1,1 0,0 1,-1-1,1 1,-1 0,0 0,1-1,-1 1,0 0,0 0,0 0,-1 0,1 0,0 0,-1 1,1 17,-2-1,0 1,-2-1,0 0,-1 1,-1-1,0-1,-2 1,0-1,-9 15,7-12,-2-1,0 0,-1-1,0 0,-2-1,0-1,-1 0,-1-1,-1 0,0-2,-1 0,0-1,-6 3,20-14,1 0,-1-1,1 1,-1-1,0 0,1 0,-1 0,0-1,0 1,1-1,-1 0,0 0,0 0,0-1,1 1,-1-1,0 0,0 0,1 0,-1 0,1-1,-1 0,1 1,0-1,-1 0,1-1,0 1,0-1,1 1,-1-1,0 0,1 0,0 0,0 0,0 0,0-1,0 1,0-1,1 1,0-1,0 1,0-1,0-1,-9-50,8 29</inkml:trace>
  <inkml:trace contextRef="#ctx0" brushRef="#br0" timeOffset="316.888">5023 223,'-29'459,"27"-437,-1 0,-1 0,0-1,-2 0,-1 0,-1 0,0-1,-2 0,0 0,-4 4,7-11,1 0,4-3</inkml:trace>
  <inkml:trace contextRef="#ctx0" brushRef="#br0" timeOffset="1132.1">5476 533,'-40'26,"1"1,2 2,1 1,1 3,2 0,-22 29,52-60,0 1,0-1,0 1,0 0,1 0,-1-1,1 2,0-1,0 0,0 0,0 1,0-1,1 1,-1 0,1-1,0 1,0 0,1 0,-1 0,1-1,0 1,0 0,0 0,0 0,1 0,-1 0,1-1,0 1,0 0,1-1,-1 1,1 0,0-1,0 0,0 1,0-1,0 0,1 0,-1 0,1-1,0 1,0 0,1-1,3-1,0-1,0 0,0 0,0 0,0-1,0 0,0-1,0 0,0 0,0 0,-1-1,1 0,-1 0,0 0,0-1,0 0,0 0,-1-1,0 0,0 0,0 0,0 0,-1-1,2-3,14-9,0-4,0-1,-1 0,-2-2,0 0,12-26,-10 18,-18 33,-1-1,1 1,-1 0,1-1,-1 1,0 0,1-1,0 1,-1 0,1 0,-1-1,1 1,-1 0,1 0,-1 0,1 0,0 0,-1 0,1 0,-1 0,1 0,0 0,-1 0,1 0,-1 0,1 0,-1 0,1 1,-1-1,1 0,0 0,-1 1,1-1,-1 0,0 1,1-1,-1 1,1-1,-1 0,0 1,1-1,-1 1,0-1,1 1,-1-1,0 1,0 0,1-1,-1 1,0-1,0 1,0-1,0 1,0 0,0-1,0 1,0-1,0 1,0 0,0-1,0 1,0-1,-1 1,1-1,0 1,12 51,-12-50,4 19,-3-12,-1-1,1 1,1-1,-1 1,1-1,1 0,0 1,0-1,0-1,1 1,0 0,1-1,0 0,0 0,0 0,1-1,0 0,0 0,1 0,0-1,2 2,-2-3,0-1,0 0,0 0,0-1,0 0,0 0,1 0,-1-1,1 0,0-1,-1 0,1 0,-1 0,1-1,-1 0,1-1,-1 1,1-2,-1 1,0-1,0 0,0 0,-1-1,4-2,16-11,-2-2,0 0,-2-2,0 0,8-12,-19 22,18-18,0-1,-2-2,-1 0,-1-2,-3-1,0-1,-2 0,-2-2,8-25,-18 36,-3 15,0 0,-1 0,0-1,-1 1,-1-1,0 0,-1 0,0 0,-1 1,0-1,-1 0,-1 0,0 0,-1-4,1 14,1 1,0 0,0-1,-1 1,0 0,1 0,-1 0,0 0,0 0,0 0,0 1,0-1,0 0,-1 1,1 0,0 0,-1-1,1 1,-1 1,1-1,-1 0,0 1,1-1,-1 1,0 0,1 0,-1 0,0 0,1 0,-1 1,0-1,1 1,-1 0,0-1,1 1,0 1,-1-1,1 0,-1 0,-1 2,-3 1,-1 1,1-1,0 1,1 0,-1 1,1 0,0 0,0 0,1 1,0 0,0 0,-3 5,4 5,-1-1,2 1,0 0,1 0,1 1,1-1,0 0,1 0,1 0,1 6,6 20,1 1,3-2,1 0,2 0,20 37,9 25,-1-2,-48-94,-11-21,6 0</inkml:trace>
  <inkml:trace contextRef="#ctx0" brushRef="#br0" timeOffset="1386.832">5927 392,'38'5,"28"1,11 0,-2-1,-9-2,-11-1,-10 0,-8-7,-5-1,-4 0,-2 1,0 6,-4 8,-7 2</inkml:trace>
  <inkml:trace contextRef="#ctx0" brushRef="#br0" timeOffset="1698.832">6548 589,'23'9,"1"-2,0 0,0-2,1-1,0-1,0-1,-1-1,1-1,0-1,0-1,0-2,-1 0,8-3,-27 5,1 0,-1 0,0 0,0 0,0-1,0 0,-1 0,1 0,-1-1,0 1,1-1,-2 0,1-1,0 1,-1 0,0-1,0 0,0 0,-1 0,0 0,0 0,0 0,0-1,-1 1,0 0,0-1,0 0,-1 1,0-1,0 1,0-1,-1 1,1-1,-2 1,1-1,0 1,-1 0,0-1,0 1,-1-1,-3 2,-1-1,1 1,-1 1,1-1,-1 1,0 0,-1 0,1 1,0 0,-1 0,1 1,-1 0,0 0,1 1,-1 0,1 1,-1-1,0 1,1 1,-1-1,1 1,0 1,0-1,-1 1,2 0,-5 3,-2 0,1 1,1 0,0 1,0 0,0 1,1 0,0 0,1 1,0 1,0-1,2 1,-1 1,1 0,1 0,0 0,0 0,1 1,1 0,1 0,-1 1,2-1,0 0,0 7,4-11,0 0,1 0,0 0,1 0,-1-1,2 0,-1 0,1 0,0 0,1-1,0 0,0 0,0 0,1-1,0 0,0 0,1-1,0 0,0 0,0-1,0 0,1 0,-1-1,1 0,0 0,0-1,0 0,0-1,1 0,-1-1,0 0,7 0,69-2,-60 1</inkml:trace>
  <inkml:trace contextRef="#ctx0" brushRef="#br0" timeOffset="-6221.748">28 336,'0'-1,"-1"1,1-1,-1 1,1 0,0-1,-1 1,1 0,-1 0,1-1,-1 1,0 0,1 0,-1 0,1 0,-1 0,1 0,-1 0,1 0,-1 0,0 0,1 0,-1 0,1 0,-1 0,1 0,-1 0,1 1,-1-1,1 0,-1 0,1 1,-1-1,1 0,-1 1,1-1,0 0,-1 1,1-1,-1 1,1-1,0 1,0-1,-1 1,1-1,0 1,0-1,-1 1,1-1,0 1,0-1,0 1,0-1,0 1,0-1,0 1,0 0,0-1,0 1,0-1,1 1,-7 40,6-41,-1 395,1-380,1 1,0 0,0-1,2 1,0-1,1 0,0 0,1 0,1-1,0 1,1-2,3 4,-8-14,0 0,0-1,1 1,-1 0,1-1,0 0,-1 0,1 0,0 0,0 0,1 0,-1-1,0 0,0 1,1-1,-1-1,1 1,-1 0,1-1,-1 1,1-1,-1 0,1-1,0 1,-1 0,1-1,-1 0,0 0,1 0,-1 0,0-1,1 1,-1-1,0 0,0 1,0-2,0 1,8-6,-1 0,1-1,-2 0,1 0,-1-1,-1 0,1-1,-2 0,3-5,178-345,-173 334,-2 0,-1-1,-1 0,-1-1,-1 0,-2-1,3-21,-28 91,-24 140,43 17,1-180,0 0,2 0,0 0,1-1,0 1,2-1,0-1,0 1,6 6,-3-8</inkml:trace>
  <inkml:trace contextRef="#ctx0" brushRef="#br0" timeOffset="-5303.277">1355 787,'0'29,"5"9,6-1,1-13,-1-9</inkml:trace>
  <inkml:trace contextRef="#ctx0" brushRef="#br0" timeOffset="-5055.339">1355 476</inkml:trace>
  <inkml:trace contextRef="#ctx0" brushRef="#br0" timeOffset="-5550.244">705 1013,'14'-10,"0"-1,-1 0,-1-1,0-1,-1 0,0 0,-1-1,0 0,-1-1,-1 0,-1-1,0 0,0-2,13-21,38-94,-52 155,-6-7,1 0,0 0,1-1,1 1,1-1,0 0,0 1,2-2,-1 1,2-1,0 0,4 6,-10-18,1 1,-1 0,0 0,1-1,0 1,-1-1,1 1,0-1,0 0,-1 0,1 0,0 0,0 0,0 0,0 0,1-1,-1 1,0-1,0 1,0-1,0 0,1 0,-1 0,0 0,0 0,1-1,-1 1,2-1,16-7</inkml:trace>
  <inkml:trace contextRef="#ctx0" brushRef="#br0" timeOffset="-4071.96">1072 816,'0'4,"5"3,1-6,0-8,4-2,0-4,-2-6,-2-3,-2-4,-1-1,-2-2,-1 5</inkml:trace>
  <inkml:trace contextRef="#ctx0" brushRef="#br0" timeOffset="-2349.032">1637 392,'10'-9,"20"-14,-2 0,0-2,-2-2,0 0,-2-1,-1-2,-2 0,-1-2,11-23,-29 53,-1 0,0 0,0 0,0 0,0 0,0 0,0 0,-1 0,1 0,0 0,-1 0,0-1,0 1,0 0,0 0,0 0,0-1,0 1,-1 0,1 0,-1 0,1 0,-1 0,0 0,0 0,0 0,0 0,0 0,-1 0,1 0,0 1,-1-1,1 0,-1 1,0 0,1-1,-1 1,0 0,0 0,0 0,0 0,0 0,0 0,0 0,0 1,-1-1,-1 1,-1 3,0 0,0 0,0 0,1 1,-1 0,1 0,0 0,0 1,1-1,-1 1,1 0,0 0,0 0,1 0,-1 0,1 1,0-1,0 2,0-1,-20 60,4 0,2 1,3 0,4 1,2 0,3 1,4 0,2-1,4 8,-3 81,-4 141,0-278,-2 0,0-1,-1 1,-1-1,-1 0,0 0,-7 11,11-24,-1 0,0 0,-1 0,1 0,-1-1,0 0,-1 1,1-1,-1-1,0 1,0-1,0 0,-1 0,1 0,-1-1,0 0,0 0,0 0,-1-1,1 0,-1 0,1-1,-6 1,9-2,0 0,0-1,0 1,0-1,0 1,0-1,0 0,1 0,-1 0,0-1,1 1,-1-1,1 1,-1-1,1 0,0 0,-1 0,1 0,0 0,0-1,1 1,-1-1,0 1,1-1,0 1,0-1,-1 0,1 0,0-1,-18-88,19 64,1 0,1 1,2-1,1 0,1 1,2 0,0 1,2-1,0 2,2-1,1 2,1-1,1 2,4-3,-11 12,1 1,1 0,0 0,0 1,1 1,1 0,0 0,1 1,-1 1,2 0,-1 1,1 0,1 1,-1 1,1 0,3 0,7 2</inkml:trace>
  <inkml:trace contextRef="#ctx0" brushRef="#br0" timeOffset="-2038.614">2173 646,'-18'27,"1"0,1 1,2 1,0 1,2 0,2 0,0 1,2 0,1 4,6-31,1 0,-1-1,1 1,0 0,0 0,0-1,0 1,1 0,-1-1,1 1,0 0,0-1,0 1,1-1,-1 1,1-1,0 0,0 0,0 1,0-1,1-1,-1 1,1 0,0-1,0 1,0-1,0 0,0 0,0 0,0 0,1-1,-1 1,1-1,-1 0,1 0,0 0,-1 0,1-1,0 1,0-1,3 0,2-2,0-1,0 0,0 0,0-1,-1 1,1-2,-1 0,0 0,-1 0,1-1,-1 0,0 0,0-1,-1 0,0 0,0 0,-1-1,0 0,0 0,-1-1,0 1,1-4,-1 5,-1 0,0 0,0 0,-1-1,0 1,0-1,-1 0,0 0,0 0,-1 1,0-1,0 0,-1 0,0 0,0 1,-1-1,0 0,0 1,-1-1,0 1,0 0,-1 0,0 0,0 1,0-1,-1 1,0 0,0 0,-1 1,-2-2,-15-1,0 8</inkml:trace>
  <inkml:trace contextRef="#ctx0" brushRef="#br0" timeOffset="-1717.543">2399 984,'23'-136,"36"-11,-54 133,1 1,0 0,1 0,0 1,1 0,1 0,0 1,0 0,1 1,0 0,9-6,-4 9,-3 6</inkml:trace>
  <inkml:trace contextRef="#ctx0" brushRef="#br0" timeOffset="-1131.002">2681 984,'17'-42,"2"0,3 1,0 1,3 1,20-24,-38 53,-5 6,0 0,0 0,0 1,0-1,1 1,0-1,-1 1,1 0,1 0,-1 0,0 1,1-1,-1 1,1-1,0 1,0 0,0 1,0-1,0 1,0 0,2-1,-4 4,0-1,1 1,-1 0,-1 0,1-1,0 1,0 1,-1-1,1 0,-1 0,0 1,1-1,-1 0,0 1,0-1,-1 1,1-1,0 1,-1 0,0-1,0 1,0 0,0-1,0 1,0 2,1 7,-2-10,1 1,0 0,-1-1,1 1,0 0,0-1,1 1,-1 0,0-1,1 1,0-1,-1 1,1-1,0 1,0-1,1 1,-1-1,0 0,1 0,0 1,-1-1,1 0,0-1,0 1,0 0,0 0,0-1,1 1,-1-1,0 0,1 0,-1 0,1 0,-1 0,1 0,-1-1,1 1,0-1,-1 0,1 0,0 0,-1 0,1 0,0 0,-1-1,2 0,79-63,-17 7,-65 56,0 0,0 1,0-1,1 1,-1-1,0 1,1-1,-1 1,0-1,1 1,-1 0,1 0,-1 0,0 0,1 0,-1 0,0 0,1 1,-1-1,1 0,-1 1,0-1,0 1,1-1,-1 1,0 0,0-1,0 1,1 0,-1 0,0 0,0 0,0 0,-1 0,1 0,0 0,0 0,0 1,-1-1,1 0,-1 0,1 1,-1-1,1 0,-1 1,0-1,0 0,0 1,0-1,0 1,8 76,-8-75,-2 50,11 86,-3-120</inkml:trace>
  <inkml:trace contextRef="#ctx0" brushRef="#br0" timeOffset="13665.855">85 1408,'106'-22,"32"3,19 4,-78 13,120-25,450 27,-452-28,283 28,-226-1,-57-27,368 29,-367-29,253 27,-253 29,270-27,870-1,-1141-28,283 27,-283 0,-54-25,82-3,-85 29,-116 0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1:02.367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58 2456,'0'0,"0"-1,1 1,-1-1,1 1,-1 0,1 0,-1-1,1 1,-1 0,1 0,-1-1,1 1,-1 0,1 0,-1 0,1 0,0 0,-1 0,1 0,-1 0,1 0,-1 0,1 0,-1 0,1 1,-1-1,1 0,0 0,-1 0,0 1,1-1,-1 0,1 1,-1-1,1 0,-1 1,1-1,-1 1,0-1,1 0,-1 1,0-1,0 1,1-1,-1 1,0-1,0 1,0 0,1-1,-1 1,0-1,0 1,0-1,0 1,0-1,0 1,0 0,0-1,-1 1,1 0,6 39,-6-40,0 456,0-89,-28-141,28 56,-26-141,17-95,4-26,0 0,2 0,0 0,2 1,0-1,1 1,1-1,1 0,2 6,4 28,-1 1,-3-1,-2 1,-4 25,1-11,0-64,1 0,0 1,0-1,1 0,-1 0,1 1,0-1,0 0,1 0,0 0,0-1,0 1,0 0,1-1,-1 1,1-1,1 0,-1 0,0 0,4 3,0 1,-1 1,0-1,-1 1,0 0,0 1,-1-1,0 1,-1 0,0 0,0 0,-1 1,0-1,-1 0,-1 1,1-1,-1 1,-1-1,0 1,-1-1,-2 8,2 31,7 87,-2-132,1 0,-1-1,1 0,0 0,0 0,0 0,1-1,-1 1,0-1,1 0,0-1,-1 1,1-1,0 0,0 0,0 0,0-1,0 1,0-1,0-1,0 1,-1-1,1 1,0-1,0-1,0 1,-1-1,1 0,0 0,3-2,10-1,183-28,-142 26,0 2,-1 2,56 6,-9-1,855-2,-734-28,-29 17,-132 1,0 3,0 2,1 4,34 4,19-1,135-2,-57-28,368 29,-368-30,-16 12,-35-6,-107 16,0 1,1 2,0 1,0 3,29 3,15-2,40-18,78-6,-4-5,-75 10,-120 18,-1 0,0-1,1 1,-1 0,0-1,1 1,-1-1,0 0,0 0,1 0,-1 0,0 0,0 0,0-1,0 1,0-1,-1 1,1-1,0 0,-1 1,1-1,-1 0,0 0,0 0,1 0,-1 0,0-1,-1 1,1 0,0 0,-1-1,1 1,-1 0,0-1,0 1,0 0,0-1,0 1,0-1,-1 1,-31-92,23 76,0-1,2 0,1 0,0-1,1 0,1 0,1 0,1 0,1-12,-26-139,26-110,-26 139,27-253,-28 225,16 13,-17-12,-39-45,45 96,17 77,1 0,2-1,2 1,4-38,-1-6,-1 61,0 20,0 0,0 0,0 0,-1 0,1 1,-1-1,0 0,0 0,0 0,-1 0,1 0,-1 0,0 0,0 0,0 0,-1 1,1-1,-1 1,0-1,0 1,0-1,-1 1,1 0,-1 0,1 0,-1 0,0 1,0-1,0 1,-1 0,1 0,-1 0,1 0,-1 0,-2 0,-221 4,161-2,-123 12,139-4,0-2,0-3,-1-1,-37-5,-103 5,-6 25,-1-16,149-3,-1-3,-1-1,1-3,-3-2,-145 29,-225-28,253 4,130-6,0 2,0 2,1 1,-27 7,7-2,-1-3,1-3,-56-4,12 0,-179 3,113 26,-311-26,424-2,-142 13,152-5,-1-2,1-1,-1-3,-20-3,-103 4,0 26,163-28,-5 0,0 1,0 0,0 0,0 1,0 0,1 1,-1 1,1 0,0 0,-6 4,-4 24,15-14</inkml:trace>
  <inkml:trace contextRef="#ctx0" brushRef="#br1" timeOffset="4225.715">2541 3387,'-1'-55,"13"-145,36-83,-38 236,-2-1,-2 0,-2 0,-3 0,-4-47,2 6,-25-54,14 97,8 36,1 0,0 0,1-1,0 0,1 1,0-1,1 0,0 0,0 0,2-3,4-20,-2 23,-2-1,0 1,0-1,-1 0,0 0,-1 1,-1-1,0 0,-2-9,-16-157,-7 34,26-335,0 283,11 166,-5 34</inkml:trace>
  <inkml:trace contextRef="#ctx0" brushRef="#br1" timeOffset="11400.595">2541 3331,'-18'121,"16"-117,0 1,0-1,0 1,1 0,-1 0,1 0,0 0,1 0,-1 0,1 0,0 0,0 0,1 0,-1 0,1 0,0 0,1 0,-1 0,1 0,0 0,0-1,1 1,-1-1,1 0,0 1,0-1,0-1,1 1,-1 0,1-1,0 0,0 1,0-2,0 1,2 0,155 3,-97-9,557 2,-515-12,-91 9,0 1,0 1,0 0,0 1,0 1,1 0,-1 1,0 0,14 4,1 2,-1-2,1-1,0-2,0 0,0-2,0-2,0 0,0-2,23-6,173-19,0 17,-57-14,141 24,-112-25,225 27,-225-28,-28 0,110 27,-137-27,37 11,-62-6,51-6,11 1,36 11,-204 17</inkml:trace>
  <inkml:trace contextRef="#ctx0" brushRef="#br1" timeOffset="17680.883">2004 367,'0'-14,"0"22,0 24,-27 151,26-161,-1-12,1 0,1 0,-1 0,2 0,-1 0,2 0,-1 0,1 0,0 0,1-1,1 1,1 3,-5-12,1 0,0 0,-1 1,1-1,0 0,0 0,0 0,0 0,0 0,0-1,0 1,0 0,0 0,0-1,0 1,1-1,-1 1,0-1,0 1,1-1,-1 0,0 1,0-1,1 0,-1 0,0 0,1 0,-1 0,0 0,1-1,-1 1,0 0,1-1,-1 1,0-1,0 1,0-1,1 0,-1 1,0-1,0 0,0 0,0 0,0 1,0-1,0-1,37-50,89-238,-127 289,0-1,1 1,-1-1,0 1,1 0,-1-1,1 1,-1 0,1-1,0 1,-1 0,1-1,0 1,0 0,0 0,0 0,0 0,0 0,0 0,0 0,1 0,-1 1,0-1,0 0,1 1,-1-1,0 1,1-1,-1 1,1 0,-1-1,1 1,-1 0,0 0,1 0,-1 0,1 0,-1 1,1-1,-1 0,1 1,-1-1,0 1,1-1,-1 1,0 0,0-1,1 1,-1 0,1 1,2 6,0 0,0 1,-1-1,0 1,0 0,-1 0,0 0,-1 0,0 1,-1-1,0 0,0 0,-1 5,4 51,6-9,-3 0,-2 1,-3-1,-2 1,-8 50,2-51,-2 0,-3-1,-2 0,-3-1,-9 17,26-68,-1-1,1 0,-1 0,0 0,0 0,0 0,0 0,0 0,0 0,-1 0,1-1,-1 1,1 0,-1-1,0 1,1-1,-1 0,0 0,0 1,0-1,0 0,0-1,0 1,0 0,0 0,-1-1,1 0,0 1,0-1,0 0,-1 0,1 0,0 0,0 0,-1-1,1 1,0-1,0 0,0 1,0-1,0 0,0 0,0 0,0 0,0-1,0 1,1 0,-1-1,0 1,1-1,-8-9,1 0,1-1,0 0,1 0,0-1,1 1,0-1,1 0,1-1,0 1,1-1,-1-4,1-210,7 204,1 6</inkml:trace>
  <inkml:trace contextRef="#ctx0" brushRef="#br1" timeOffset="17934.03">2625 1,'-5'28,"-6"15,-6 5,0-6</inkml:trace>
  <inkml:trace contextRef="#ctx0" brushRef="#br1" timeOffset="18865.803">7987 3161,'-24'34,"-17"25,-7 7,5-2,5-12,4-11,8-6,3-6,6-2,1-1,-1-1,-4 2,-2-1,3-3</inkml:trace>
  <inkml:trace contextRef="#ctx0" brushRef="#br1" timeOffset="19131.568">7677 3161,'5'29,"11"24,3 7,3-1,2-6,-2-7,-1-12,-3-6,-1-9,-2-2,0 1,-2 1,2-1,-3-5</inkml:trace>
  <inkml:trace contextRef="#ctx0" brushRef="#br1" timeOffset="19450.535">8496 2738,'-10'19,"-12"16,-3 7,-2-4,4-3,5-4,2-6,3-7</inkml:trace>
  <inkml:trace contextRef="#ctx0" brushRef="#br1" timeOffset="24198.49">2090 3557,'-1'-4,"0"0,0 0,-1 0,1 0,-1 0,0 0,0 1,0-1,0 1,-1-1,0 1,1 0,-1 0,0 0,0 0,-1 1,1-1,0 1,-1 0,0 0,1 0,-1 1,0-1,0 1,0 0,0 0,0 0,0 0,-1 1,1 0,0-1,0 2,0-1,0 0,0 1,0 0,-1 0,2 0,-1 0,0 1,0 0,0 0,1 0,-1 0,1 0,-1 1,0 0,-20 11,1 1,1 1,1 1,0 1,1 1,-13 16,23-22,1 1,0 0,1 0,1 0,0 1,1 0,0 1,1-1,1 1,1 0,0 0,1 1,1-1,0 0,1 1,1-1,1 0,0 0,3 9,-2-14,1 0,0 0,1 0,1-1,-1 0,2 0,-1 0,1-1,1 0,0 0,0-1,1 0,0 0,0-1,0 0,1-1,0 0,1 0,-1-1,1-1,0 0,0 0,1-1,-1 0,1-1,-1-1,1 0,0 0,-1-1,1 0,0-1,-1-1,1 0,-1 0,1-1,3-2,-6 3,-1-1,0 1,0-2,0 1,0-1,-1 0,1-1,-1 1,0-1,-1-1,1 1,-1-1,0-1,0 1,-1-1,0 0,0 0,0 0,-1-1,0 0,-1 0,0 0,0 0,-1 0,0 0,0-1,-1 1,0-1,0 0,-1 1,0-5,-2 6,2 0,-1 0,0 0,0 1,-1-1,1 1,-1-1,-1 1,1-1,-1 1,0 0,-1 0,1 1,-1-1,0 1,-1 0,1 0,-1 0,0 0,0 1,-1 0,1 0,-1 0,-4-1,-56 3,66 2,0 0,1 0,-1 0,0 0,1 0,-1 0,0 0,1 0,-1 0,0 0,1 0,-1 0,1 0,-1 0,0 0,1 1,-1-1,0 0,0 0,1 0,-1 1,0-1,1 0,-1 0,0 1,0-1,1 0,-1 0,0 1,0-1,0 0,0 1,1-1,-1 0,0 1,0-1,0 0,0 1,0-1,0 0,0 1,0-1,0 1,0-1,0 0,0 1,0-1,0 0,0 1,0-1,0 0,-1 1,1-1,0 0,0 1,0-1,-1 0,1 0,0 1,0-1,-1 0,1 0,0 1,0-1,-1 0,1 0,0 0,-1 1,31 6,147-30,-97 16,-62 1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2:06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 0,'-15'29,"-9"19,-5 6,2-6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5:01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1 259,'26'-2,"0"-1,-1-1,1-1,-1-2,0 0,21-11,63-46,-105 62,-1-1,0 1,0-1,-1 0,1 0,-1 0,1-1,-1 1,0-1,0 1,0-1,-1 1,1-1,-1 0,0 0,0 0,0 0,-1 0,0 0,1 0,-1 0,0 0,-1 0,1 0,-1 0,0 0,0 0,0 1,-2-5,-1 5,0-1,-1 0,1 1,-1 0,0 0,0 0,-1 1,1-1,0 1,-1 1,1-1,-1 1,0 0,1 0,-1 0,0 1,0 0,1 0,-1 1,0-1,0 1,1 0,-1 1,1 0,-1 0,1 0,0 0,-1 1,1 0,-3 2,-4 2,-1 1,2 0,-1 0,1 1,1 1,0 0,0 0,1 1,0 0,0 0,2 1,-1 1,2-1,0 1,0 0,1 0,1 1,0 0,0-1,2 1,0 0,0 2,3-9,0 0,0 0,0 0,1 0,0 0,1 0,-1 0,1-1,0 1,1-1,0 0,0 0,0 0,1-1,-1 0,1 1,1-2,-1 1,1 0,0-1,0 0,0-1,0 1,2-1,11 7,1-2,-1 0,1-1,1-1,-1-1,1-1,14 1,-5-1,0-2,0-1,0-2,0-1,0-1,27-6,-32 2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1:43.0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1103,'37'1,"-34"5,0 0,0 0,0 0,-1 0,0 0,0 0,-1 1,0-1,0 1,0-1,-1 1,0 0,0-1,-1 3,2 2,-2 163,1-172,0 0,0-1,0 1,0 0,0 0,1-1,-1 1,1 0,-1-1,1 1,0-1,0 1,-1 0,1-1,0 1,0-1,0 0,1 1,-1-1,0 0,0 0,1 0,-1 0,1 0,-1 0,1 0,-1 0,1-1,0 1,-1 0,1-1,0 1,-1-1,1 0,0 0,0 0,-1 0,1 0,0 0,0 0,-1 0,1-1,0 1,-1-1,1 1,0-1,0 0,189-42,-188 42,1 0,0-1,-1 0,1 1,-1-1,0-1,0 1,0 0,0-1,0 0,0 1,0-1,-1 0,0 0,1-1,-1 1,-1 0,1-1,0 0,-1 1,1-1,-1 0,0 1,-1-1,1 0,-1 0,1 0,-1 0,0 0,0 0,-1 1,1-1,-1 0,0 0,0 0,0 1,-1-1,0-2,-21-147,22 150,1 0,-1 0,0 0,1 0,-1 0,-1 1,1-1,0 0,-1 1,1-1,-1 1,0-1,0 1,0 0,0 0,0 0,0 0,0 0,-1 0,1 1,-1-1,1 1,-1 0,0 0,0 0,1 0,-1 0,0 0,0 1,-2-1,-98 0,72 3,-44 12,57-8</inkml:trace>
  <inkml:trace contextRef="#ctx0" brushRef="#br0" timeOffset="1551.178">508 1160,'148'-39,"-2"-6,-3-6,76-41,-59 20,2 7,52-8,-213 72,1 0,-1 0,1 0,-1 0,1 0,-1 0,1 0,0 1,-1-1,1 0,0 1,0 0,-1-1,1 1,0 0,0 0,0 0,-1 0,1 0,0 0,0 0,0 1,-1-1,1 1,0-1,0 1,-1 0,1 0,-1-1,1 1,-1 0,1 1,-1-1,1 0,-1 0,0 1,0-1,0 0,1 1,-1-1,-1 1,1 0,0-1,0 1,-1 0,1-1,-1 1,1 0,-1 0,0-1,1 1,-5 10,0-1,-1 0,0-1,-1 1,0-1,0 0,-1-1,-1 1,0-2,0 1,0-1,-1 0,-8 5,-38 42,15 4,39-58,0 1,0-1,1 1,-1-1,0 1,1 0,-1-1,1 1,-1 0,1-1,0 1,-1 0,1 0,0-1,0 1,1 0,-1-1,0 1,0 0,1-1,-1 1,1 0,0-1,-1 1,1-1,0 1,0-1,0 1,0-1,0 1,0-1,0 0,0 0,1 0,-1 1,1-1,-1-1,0 1,1 0,6 1,1-1,-1 0,1 0,-1-1,1 0,0 0,-1-1,1 0,-1-1,0 0,3-1,2 0,342-88,-212 60,-115 25,-5-1</inkml:trace>
  <inkml:trace contextRef="#ctx0" brushRef="#br0" timeOffset="4114.226">537 1131,'80'-52,"47"-67,-54 43,9 5,-79 71,0 0,0 0,0 0,0 1,0-1,0 1,0 0,0 0,0 0,0 0,0 0,0 1,0 0,-1-1,1 1,-1 0,1 0,-1 0,0 1,0-1,0 0,0 1,0-1,0 1,-1 0,0 0,1 0,-1-1,0 1,0 0,0 0,-1 1,1 1,8 12,124 266,-133-282,0-1,0 1,0 0,0 0,0 0,-1-1,1 1,0 0,0 0,-1-1,1 1,-1 0,1 0,0-1,-1 1,1-1,-1 1,0 0,1-1,-1 1,1-1,-1 1,0-1,0 1,1-1,-1 0,0 1,0-1,1 0,-1 0,0 0,0 1,1-1,-1 0,0 0,0 0,0 0,0 0,1 0,-1-1,0 1,0 0,0 0,1 0,-1-1,0 1,1-1,-1 1,0 0,0-1,1 1,-1-1,1 1,-1-1,0 0,1 1,-1-1,1 0,0 1,-1-1,-5-1,-26-6,0 2,-1 2,0 0,0 3,0 0,-9 3,-91-5,71-9,-39 2,83 15</inkml:trace>
  <inkml:trace contextRef="#ctx0" brushRef="#br0" timeOffset="21234.332">2653 539,'-10'2,"1"-1,-1 2,1-1,0 1,0 1,0 0,0 0,0 0,1 1,0 1,0-1,0 2,1-1,-1 1,2 0,-1 0,1 0,0 1,1 0,-1 1,2-1,-1 1,1 0,1 0,-1 0,0 7,2-13,0 1,1-1,-1 1,1 0,0 0,0 0,0 0,0 0,1 0,-1 0,1 0,0 0,0 0,1 0,-1 0,1 0,0 0,0 0,0-1,1 1,-1 0,1 0,0-1,0 1,0-1,1 0,-1 0,1 0,0 0,-1 0,1 0,1-1,-1 1,0-1,1 0,-1 0,1 0,-1 0,1-1,0 1,0-1,0 0,0 0,0-1,0 1,1-1,7-4,1 0,-1-2,1 1,-1-1,-1-1,1 0,-1-1,-1 0,1-1,-2 0,1 0,-1-1,0 0,-1-1,0 0,-1 0,0-1,-1 1,1-5,6-5,-2 5,-1 0,-1-1,-1-1,-1 0,0 0,-1 0,-1-1,0 1,-2-1,0 0,-1-1,-1 1,-1 0,-2-11,2 27,-1-1,1 1,-1-1,0 1,0-1,-1 1,1 0,-1-1,1 1,-1 0,0 0,0 0,-1 0,1 0,-1 1,1-1,-1 1,0 0,0 0,0 0,0 0,0 0,0 0,0 1,-1-1,1 1,-1 0,1 0,-1 1,1-1,-1 1,0-1,1 1,-1 0,1 1,-1-1,0 1,1-1,-1 1,1 0,-1 0,1 1,0-1,-1 1,1-1,0 1,0 0,0 0,0 1,0-1,-3 3,-1-1,0 1,1 0,0 1,0-1,1 1,0 0,0 1,0-1,0 1,1 0,0 0,1 0,0 1,0-1,0 1,1 0,0 0,1 0,0 0,0 0,1 0,-1 0,2 0,-1 0,1 0,1 0,-1 0,1 0,1-1,-1 1,1-1,1 1,0 1,12 12,2-1,0 0,1-1,1 0,0-2,1-1,8 4,30 25,-19-17,-25-20</inkml:trace>
  <inkml:trace contextRef="#ctx0" brushRef="#br0" timeOffset="21501.408">3246 397,'-24'39,"-13"21,-4 7,4-5,4-11,7-11,4-12,5-5,1-8,3-5</inkml:trace>
  <inkml:trace contextRef="#ctx0" brushRef="#br0" timeOffset="21771.79">3077 370,'4'24,"8"17,0 7,4 0,3-4,4-4,3-9,-4-5,0-7,-4-6</inkml:trace>
  <inkml:trace contextRef="#ctx0" brushRef="#br0" timeOffset="22018.989">3557 143,'-20'20,"-5"5</inkml:trace>
  <inkml:trace contextRef="#ctx0" brushRef="#br0" timeOffset="22639.587">3838 341,'-32'23,"0"1,2 2,1 1,1 1,1 2,-12 17,37-45,-1 1,1-1,-1 0,1 1,0 0,0 0,0-1,0 1,0 0,0 0,1 1,0-1,0 0,0 0,0 1,0-1,0 1,1-1,0 0,0 1,0-1,0 1,0-1,1 1,-1-1,1 0,0 1,0-1,0 0,1 0,-1 1,1-1,0 0,0 0,0-1,0 1,0 0,0-1,1 1,-1-1,1 0,0 0,0 0,2 2,7-3,-1-1,0 1,1-2,-1 0,1 0,-1-1,0 0,0-1,0 0,0-1,-1 0,1-1,-1 0,0 0,0-1,-1-1,0 1,7-7,11-12,-2-2,0 0,-2-2,-1 0,0-4,4-2,-7 7,0-1,-2-1,-2 0,0-1,-3 0,0-1,3-20,-13 48,0 0,-1-1,0 1,0-1,0 1,-1-1,1 1,-1-1,0 1,-1-1,1 1,-1-1,1 1,-1-1,-1 1,1-1,-1 1,0 0,0 0,0 0,0 0,-1 0,1 0,-1 1,0-1,0 1,0 0,-1 0,1 0,-1 0,0 0,0 1,0 0,0 0,0 0,0 0,0 1,-1-1,1 1,-1 0,1 0,-1 1,-1-1,-7 3,0 1,1 0,-1 0,1 1,0 1,0 0,0 0,1 2,0-1,0 1,0 1,1 0,1 0,-1 1,1 0,0 1,1 0,1 0,-1 1,1 0,1 0,0 1,1 0,0 0,1 0,0 0,1 1,0-1,1 5,1-9,0-1,1 1,0-1,1 1,0-1,0 0,0 1,1-1,0 0,1 0,-1 0,1 0,1 0,-1-1,1 1,0-1,1 0,-1 0,1-1,0 1,2 0,6 6,1 0,0-1,1-1,0 0,0 0,1-2,1 0,3 1,5 0</inkml:trace>
  <inkml:trace contextRef="#ctx0" brushRef="#br0" timeOffset="23205.717">4290 229,'-1'8,"0"0,0 1,0-1,1 1,0-1,1 1,0-1,0 1,1-1,0 0,0 0,1 0,0 0,0 0,5 5,-7-9,1 0,1-1,-1 1,0-1,1 0,0 0,0 0,0 0,0 0,0 0,0-1,1 0,-1 0,1 0,0 0,0 0,-1-1,1 1,0-1,0 0,0-1,1 1,-1 0,0-1,0 0,0 0,0-1,0 1,0-1,0 0,0 0,2 0,7-5,-1-1,0 1,0-2,-1 0,1 0,-2-1,1-1,-2 0,1 0,-1 0,-1-2,1 1,-2-1,2-3,2-1,-11 17,0 0,0 0,1 0,-1-1,0 1,0 0,1-1,-1 1,1 0,-1-1,1 1,-1 0,1-1,-1 1,1-1,-1 1,1-1,0 1,-1-1,1 1,0-1,0 0,-1 1,1-1,0 0,0 0,-1 1,1-1,0 0,0 0,0 0,-1 0,1 0,0 0,0 0,0 0,-1-1,1 1,0 0,0 0,-1-1,1 1,0 0,0-1,-1 1,1-1,0 1,-1-1,1 1,-1-1,1 1,-1-1,1 0,-1 1,1-1,-1 0,1 1,-1-1,0 0,0 0,1 1,-1-1,0 0,0 0,0 1,0-1,0 0,0 0,0 230,1-175,0-33,0-1,-2 1,0-1,-1 1,-1-1,-1 0,-6 19,9-37,0 1,0-1,0 0,-1 1,1-1,-1 0,1 0,-1 0,0 0,0 0,0-1,0 1,0 0,0-1,0 0,-1 1,1-1,-1 0,1 0,0 0,-1-1,0 1,1 0,-1-1,1 0,-1 0,0 0,1 0,-1 0,1 0,-1 0,0-1,1 0,-1 1,1-1,-1 0,1 0,0 0,-1-1,1 1,0 0,0-1,0 0,0 1,0-1,0 0,0 0,1 0,-1 0,1 0,-1-1,1 1,0 0,0-1,0 1,0-1,0 1,1-1,-2-11,0-1,2 1,0-1,0 1,1-1,1 1,1-1,0 1,1 0,0 0,1 1,0-1,1 1,1 0,0 0,1 1,0 0,1 1,3-4,-10 13,9-16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0:27.4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4149 646,'10'54,"-3"0,-2 1,-1 50,-3-62,1 6,0-22,0-1,-2 1,-1 0,-2-1,0 1,-7 23,-29 8,38-57,0 0,1 0,-1 0,0 0,0 0,0 0,0 0,0-1,0 1,-1 0,1-1,0 1,0-1,0 1,-1-1,1 0,0 1,0-1,-1 0,1 0,0 0,-1 0,1 0,0 0,-1 0,1-1,0 1,0 0,-1-1,1 1,0-1,0 1,0-1,0 1,-1-1,1 0,0 0,0 0,0 1,1-1,-1 0,0 0,0 0,0-1,1 1,-1 0,0 0,1 0,-1 0,1-2,-3-7,2-1,-1 0,1 0,1 0,0 0,1 0,0 1,0-1,1 0,1 0,0 1,0-1,1 1,0 0,1 0,0 0,1 1,5-8,-8 12,26-50,2 1,3 2,2 1,2 2,2 2,8-5,-8 11,2 1,2 3,2 1,34-20,-78 54,-1 0,0 0,1 1,-1-1,1 1,-1-1,1 1,0 0,0-1,-1 1,1 0,0 0,0 0,0 0,0 1,0-1,1 1,-1-1,0 1,0 0,0-1,0 1,1 0,-1 1,0-1,0 0,0 1,0-1,0 1,0-1,0 1,0 0,0 0,0 0,0 0,0 0,0 1,-1-1,1 0,0 1,-1-1,1 1,-1 0,0 0,1-1,-1 1,0 0,0 0,0 0,-1 0,1 0,0 0,-1 1,1 17,-2-1,0 1,-2-1,0 0,-1 1,-1-1,0-1,-2 1,0-1,-9 15,7-12,-2-1,0 0,-1-1,0 0,-2-1,0-1,-1 0,-1-1,-1 0,0-2,-1 0,0-1,-6 3,20-14,1 0,-1-1,1 1,-1-1,0 0,1 0,-1 0,0-1,0 1,1-1,-1 0,0 0,0 0,0-1,1 1,-1-1,0 0,0 0,1 0,-1 0,1-1,-1 0,1 1,0-1,-1 0,1-1,0 1,0-1,1 1,-1-1,0 0,1 0,0 0,0 0,0 0,0-1,0 1,0-1,1 1,0-1,0 1,0-1,0-1,-9-50,8 29</inkml:trace>
  <inkml:trace contextRef="#ctx0" brushRef="#br0" timeOffset="316.888">5023 223,'-29'459,"27"-437,-1 0,-1 0,0-1,-2 0,-1 0,-1 0,0-1,-2 0,0 0,-4 4,7-11,1 0,4-3</inkml:trace>
  <inkml:trace contextRef="#ctx0" brushRef="#br0" timeOffset="1132.1">5476 533,'-40'26,"1"1,2 2,1 1,1 3,2 0,-22 29,52-60,0 1,0-1,0 1,0 0,1 0,-1-1,1 2,0-1,0 0,0 0,0 1,0-1,1 1,-1 0,1-1,0 1,0 0,1 0,-1 0,1-1,0 1,0 0,0 0,0 0,1 0,-1 0,1-1,0 1,0 0,1-1,-1 1,1 0,0-1,0 0,0 1,0-1,0 0,1 0,-1 0,1-1,0 1,0 0,1-1,3-1,0-1,0 0,0 0,0 0,0-1,0 0,0-1,0 0,0 0,0 0,-1-1,1 0,-1 0,0 0,0-1,0 0,0 0,-1-1,0 0,0 0,0 0,0 0,-1-1,2-3,14-9,0-4,0-1,-1 0,-2-2,0 0,12-26,-10 18,-18 33,-1-1,1 1,-1 0,1-1,-1 1,0 0,1-1,0 1,-1 0,1 0,-1-1,1 1,-1 0,1 0,-1 0,1 0,0 0,-1 0,1 0,-1 0,1 0,0 0,-1 0,1 0,-1 0,1 0,-1 0,1 1,-1-1,1 0,0 0,-1 1,1-1,-1 0,0 1,1-1,-1 1,1-1,-1 0,0 1,1-1,-1 1,0-1,1 1,-1-1,0 1,0 0,1-1,-1 1,0-1,0 1,0-1,0 1,0 0,0-1,0 1,0-1,0 1,0 0,0-1,0 1,0-1,-1 1,1-1,0 1,12 51,-12-50,4 19,-3-12,-1-1,1 1,1-1,-1 1,1-1,1 0,0 1,0-1,0-1,1 1,0 0,1-1,0 0,0 0,0 0,1-1,0 0,0 0,1 0,0-1,2 2,-2-3,0-1,0 0,0 0,0-1,0 0,0 0,1 0,-1-1,1 0,0-1,-1 0,1 0,-1 0,1-1,-1 0,1-1,-1 1,1-2,-1 1,0-1,0 0,0 0,-1-1,4-2,16-11,-2-2,0 0,-2-2,0 0,8-12,-19 22,18-18,0-1,-2-2,-1 0,-1-2,-3-1,0-1,-2 0,-2-2,8-25,-18 36,-3 15,0 0,-1 0,0-1,-1 1,-1-1,0 0,-1 0,0 0,-1 1,0-1,-1 0,-1 0,0 0,-1-4,1 14,1 1,0 0,0-1,-1 1,0 0,1 0,-1 0,0 0,0 0,0 0,0 1,0-1,0 0,-1 1,1 0,0 0,-1-1,1 1,-1 1,1-1,-1 0,0 1,1-1,-1 1,0 0,1 0,-1 0,0 0,1 0,-1 1,0-1,1 1,-1 0,0-1,1 1,0 1,-1-1,1 0,-1 0,-1 2,-3 1,-1 1,1-1,0 1,1 0,-1 1,1 0,0 0,0 0,1 1,0 0,0 0,-3 5,4 5,-1-1,2 1,0 0,1 0,1 1,1-1,0 0,1 0,1 0,1 6,6 20,1 1,3-2,1 0,2 0,20 37,9 25,-1-2,-48-94,-11-21,6 0</inkml:trace>
  <inkml:trace contextRef="#ctx0" brushRef="#br0" timeOffset="1386.832">5927 392,'38'5,"28"1,11 0,-2-1,-9-2,-11-1,-10 0,-8-7,-5-1,-4 0,-2 1,0 6,-4 8,-7 2</inkml:trace>
  <inkml:trace contextRef="#ctx0" brushRef="#br0" timeOffset="1698.832">6548 589,'23'9,"1"-2,0 0,0-2,1-1,0-1,0-1,-1-1,1-1,0-1,0-1,0-2,-1 0,8-3,-27 5,1 0,-1 0,0 0,0 0,0-1,0 0,-1 0,1 0,-1-1,0 1,1-1,-2 0,1-1,0 1,-1 0,0-1,0 0,0 0,-1 0,0 0,0 0,0 0,0-1,-1 1,0 0,0-1,0 0,-1 1,0-1,0 1,0-1,-1 1,1-1,-2 1,1-1,0 1,-1 0,0-1,0 1,-1-1,-3 2,-1-1,1 1,-1 1,1-1,-1 1,0 0,-1 0,1 1,0 0,-1 0,1 1,-1 0,0 0,1 1,-1 0,1 1,-1-1,0 1,1 1,-1-1,1 1,0 1,0-1,-1 1,2 0,-5 3,-2 0,1 1,1 0,0 1,0 0,0 1,1 0,0 0,1 1,0 1,0-1,2 1,-1 1,1 0,1 0,0 0,0 0,1 1,1 0,1 0,-1 1,2-1,0 0,0 7,4-11,0 0,1 0,0 0,1 0,-1-1,2 0,-1 0,1 0,0 0,1-1,0 0,0 0,0 0,1-1,0 0,0 0,1-1,0 0,0 0,0-1,0 0,1 0,-1-1,1 0,0 0,0-1,0 0,0-1,1 0,-1-1,0 0,7 0,69-2,-60 1</inkml:trace>
  <inkml:trace contextRef="#ctx0" brushRef="#br0" timeOffset="-6221.748">28 336,'0'-1,"-1"1,1-1,-1 1,1 0,0-1,-1 1,1 0,-1 0,1-1,-1 1,0 0,1 0,-1 0,1 0,-1 0,1 0,-1 0,1 0,-1 0,0 0,1 0,-1 0,1 0,-1 0,1 0,-1 0,1 1,-1-1,1 0,-1 0,1 1,-1-1,1 0,-1 1,1-1,0 0,-1 1,1-1,-1 1,1-1,0 1,0-1,-1 1,1-1,0 1,0-1,-1 1,1-1,0 1,0-1,0 1,0-1,0 1,0-1,0 1,0 0,0-1,0 1,0-1,1 1,-7 40,6-41,-1 395,1-380,1 1,0 0,0-1,2 1,0-1,1 0,0 0,1 0,1-1,0 1,1-2,3 4,-8-14,0 0,0-1,1 1,-1 0,1-1,0 0,-1 0,1 0,0 0,0 0,1 0,-1-1,0 0,0 1,1-1,-1-1,1 1,-1 0,1-1,-1 1,1-1,-1 0,1-1,0 1,-1 0,1-1,-1 0,0 0,1 0,-1 0,0-1,1 1,-1-1,0 0,0 1,0-2,0 1,8-6,-1 0,1-1,-2 0,1 0,-1-1,-1 0,1-1,-2 0,3-5,178-345,-173 334,-2 0,-1-1,-1 0,-1-1,-1 0,-2-1,3-21,-28 91,-24 140,43 17,1-180,0 0,2 0,0 0,1-1,0 1,2-1,0-1,0 1,6 6,-3-8</inkml:trace>
  <inkml:trace contextRef="#ctx0" brushRef="#br0" timeOffset="-5303.277">1355 787,'0'29,"5"9,6-1,1-13,-1-9</inkml:trace>
  <inkml:trace contextRef="#ctx0" brushRef="#br0" timeOffset="-5055.339">1355 476</inkml:trace>
  <inkml:trace contextRef="#ctx0" brushRef="#br0" timeOffset="-5550.244">705 1013,'14'-10,"0"-1,-1 0,-1-1,0-1,-1 0,0 0,-1-1,0 0,-1-1,-1 0,-1-1,0 0,0-2,13-21,38-94,-52 155,-6-7,1 0,0 0,1-1,1 1,1-1,0 0,0 1,2-2,-1 1,2-1,0 0,4 6,-10-18,1 1,-1 0,0 0,1-1,0 1,-1-1,1 1,0-1,0 0,-1 0,1 0,0 0,0 0,0 0,0 0,1-1,-1 1,0-1,0 1,0-1,0 0,1 0,-1 0,0 0,0 0,1-1,-1 1,2-1,16-7</inkml:trace>
  <inkml:trace contextRef="#ctx0" brushRef="#br0" timeOffset="-4071.96">1072 816,'0'4,"5"3,1-6,0-8,4-2,0-4,-2-6,-2-3,-2-4,-1-1,-2-2,-1 5</inkml:trace>
  <inkml:trace contextRef="#ctx0" brushRef="#br0" timeOffset="-2349.032">1637 392,'10'-9,"20"-14,-2 0,0-2,-2-2,0 0,-2-1,-1-2,-2 0,-1-2,11-23,-29 53,-1 0,0 0,0 0,0 0,0 0,0 0,0 0,-1 0,1 0,0 0,-1 0,0-1,0 1,0 0,0 0,0 0,0-1,0 1,-1 0,1 0,-1 0,1 0,-1 0,0 0,0 0,0 0,0 0,0 0,-1 0,1 0,0 1,-1-1,1 0,-1 1,0 0,1-1,-1 1,0 0,0 0,0 0,0 0,0 0,0 0,0 0,0 1,-1-1,-1 1,-1 3,0 0,0 0,0 0,1 1,-1 0,1 0,0 0,0 1,1-1,-1 1,1 0,0 0,0 0,1 0,-1 0,1 1,0-1,0 2,0-1,-20 60,4 0,2 1,3 0,4 1,2 0,3 1,4 0,2-1,4 8,-3 81,-4 141,0-278,-2 0,0-1,-1 1,-1-1,-1 0,0 0,-7 11,11-24,-1 0,0 0,-1 0,1 0,-1-1,0 0,-1 1,1-1,-1-1,0 1,0-1,0 0,-1 0,1 0,-1-1,0 0,0 0,0 0,-1-1,1 0,-1 0,1-1,-6 1,9-2,0 0,0-1,0 1,0-1,0 1,0-1,0 0,1 0,-1 0,0-1,1 1,-1-1,1 1,-1-1,1 0,0 0,-1 0,1 0,0 0,0-1,1 1,-1-1,0 1,1-1,0 1,0-1,-1 0,1 0,0-1,-18-88,19 64,1 0,1 1,2-1,1 0,1 1,2 0,0 1,2-1,0 2,2-1,1 2,1-1,1 2,4-3,-11 12,1 1,1 0,0 0,0 1,1 1,1 0,0 0,1 1,-1 1,2 0,-1 1,1 0,1 1,-1 1,1 0,3 0,7 2</inkml:trace>
  <inkml:trace contextRef="#ctx0" brushRef="#br0" timeOffset="-2038.614">2173 646,'-18'27,"1"0,1 1,2 1,0 1,2 0,2 0,0 1,2 0,1 4,6-31,1 0,-1-1,1 1,0 0,0 0,0-1,0 1,1 0,-1-1,1 1,0 0,0-1,0 1,1-1,-1 1,1-1,0 0,0 0,0 1,0-1,1-1,-1 1,1 0,0-1,0 1,0-1,0 0,0 0,0 0,0 0,1-1,-1 1,1-1,-1 0,1 0,0 0,-1 0,1-1,0 1,0-1,3 0,2-2,0-1,0 0,0 0,0-1,-1 1,1-2,-1 0,0 0,-1 0,1-1,-1 0,0 0,0-1,-1 0,0 0,0 0,-1-1,0 0,0 0,-1-1,0 1,1-4,-1 5,-1 0,0 0,0 0,-1-1,0 1,0-1,-1 0,0 0,0 0,-1 1,0-1,0 0,-1 0,0 0,0 1,-1-1,0 0,0 1,-1-1,0 1,0 0,-1 0,0 0,0 1,0-1,-1 1,0 0,0 0,-1 1,-2-2,-15-1,0 8</inkml:trace>
  <inkml:trace contextRef="#ctx0" brushRef="#br0" timeOffset="-1717.543">2399 984,'23'-136,"36"-11,-54 133,1 1,0 0,1 0,0 1,1 0,1 0,0 1,0 0,1 1,0 0,9-6,-4 9,-3 6</inkml:trace>
  <inkml:trace contextRef="#ctx0" brushRef="#br0" timeOffset="-1131.002">2681 984,'17'-42,"2"0,3 1,0 1,3 1,20-24,-38 53,-5 6,0 0,0 0,0 1,0-1,1 1,0-1,-1 1,1 0,1 0,-1 0,0 1,1-1,-1 1,1-1,0 1,0 0,0 1,0-1,0 1,0 0,2-1,-4 4,0-1,1 1,-1 0,-1 0,1-1,0 1,0 1,-1-1,1 0,-1 0,0 1,1-1,-1 0,0 1,0-1,-1 1,1-1,0 1,-1 0,0-1,0 1,0 0,0-1,0 1,0 2,1 7,-2-10,1 1,0 0,-1-1,1 1,0 0,0-1,1 1,-1 0,0-1,1 1,0-1,-1 1,1-1,0 1,0-1,1 1,-1-1,0 0,1 0,0 1,-1-1,1 0,0-1,0 1,0 0,0 0,0-1,1 1,-1-1,0 0,1 0,-1 0,1 0,-1 0,1 0,-1-1,1 1,0-1,-1 0,1 0,0 0,-1 0,1 0,0 0,-1-1,2 0,79-63,-17 7,-65 56,0 0,0 1,0-1,1 1,-1-1,0 1,1-1,-1 1,0-1,1 1,-1 0,1 0,-1 0,0 0,1 0,-1 0,0 0,1 1,-1-1,1 0,-1 1,0-1,0 1,1-1,-1 1,0 0,0-1,0 1,1 0,-1 0,0 0,0 0,0 0,-1 0,1 0,0 0,0 0,0 1,-1-1,1 0,-1 0,1 1,-1-1,1 0,-1 1,0-1,0 0,0 1,0-1,0 1,8 76,-8-75,-2 50,11 86,-3-120</inkml:trace>
  <inkml:trace contextRef="#ctx0" brushRef="#br0" timeOffset="13665.855">85 1408,'106'-22,"32"3,19 4,-78 13,120-25,450 27,-452-28,283 28,-226-1,-57-27,368 29,-367-29,253 27,-253 29,270-27,870-1,-1141-28,283 27,-283 0,-54-25,82-3,-85 29,-116 0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1:02.367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58 2456,'0'0,"0"-1,1 1,-1-1,1 1,-1 0,1 0,-1-1,1 1,-1 0,1 0,-1-1,1 1,-1 0,1 0,-1 0,1 0,0 0,-1 0,1 0,-1 0,1 0,-1 0,1 0,-1 0,1 1,-1-1,1 0,0 0,-1 0,0 1,1-1,-1 0,1 1,-1-1,1 0,-1 1,1-1,-1 1,0-1,1 0,-1 1,0-1,0 1,1-1,-1 1,0-1,0 1,0 0,1-1,-1 1,0-1,0 1,0-1,0 1,0-1,0 1,0 0,0-1,-1 1,1 0,6 39,-6-40,0 456,0-89,-28-141,28 56,-26-141,17-95,4-26,0 0,2 0,0 0,2 1,0-1,1 1,1-1,1 0,2 6,4 28,-1 1,-3-1,-2 1,-4 25,1-11,0-64,1 0,0 1,0-1,1 0,-1 0,1 1,0-1,0 0,1 0,0 0,0-1,0 1,0 0,1-1,-1 1,1-1,1 0,-1 0,0 0,4 3,0 1,-1 1,0-1,-1 1,0 0,0 1,-1-1,0 1,-1 0,0 0,0 0,-1 1,0-1,-1 0,-1 1,1-1,-1 1,-1-1,0 1,-1-1,-2 8,2 31,7 87,-2-132,1 0,-1-1,1 0,0 0,0 0,0 0,1-1,-1 1,0-1,1 0,0-1,-1 1,1-1,0 0,0 0,0 0,0-1,0 1,0-1,0-1,0 1,-1-1,1 1,0-1,0-1,0 1,-1-1,1 0,0 0,3-2,10-1,183-28,-142 26,0 2,-1 2,56 6,-9-1,855-2,-734-28,-29 17,-132 1,0 3,0 2,1 4,34 4,19-1,135-2,-57-28,368 29,-368-30,-16 12,-35-6,-107 16,0 1,1 2,0 1,0 3,29 3,15-2,40-18,78-6,-4-5,-75 10,-120 18,-1 0,0-1,1 1,-1 0,0-1,1 1,-1-1,0 0,0 0,1 0,-1 0,0 0,0 0,0-1,0 1,0-1,-1 1,1-1,0 0,-1 1,1-1,-1 0,0 0,0 0,1 0,-1 0,0-1,-1 1,1 0,0 0,-1-1,1 1,-1 0,0-1,0 1,0 0,0-1,0 1,0-1,-1 1,-31-92,23 76,0-1,2 0,1 0,0-1,1 0,1 0,1 0,1 0,1-12,-26-139,26-110,-26 139,27-253,-28 225,16 13,-17-12,-39-45,45 96,17 77,1 0,2-1,2 1,4-38,-1-6,-1 61,0 20,0 0,0 0,0 0,-1 0,1 1,-1-1,0 0,0 0,0 0,-1 0,1 0,-1 0,0 0,0 0,0 0,-1 1,1-1,-1 1,0-1,0 1,0-1,-1 1,1 0,-1 0,1 0,-1 0,0 1,0-1,0 1,-1 0,1 0,-1 0,1 0,-1 0,-2 0,-221 4,161-2,-123 12,139-4,0-2,0-3,-1-1,-37-5,-103 5,-6 25,-1-16,149-3,-1-3,-1-1,1-3,-3-2,-145 29,-225-28,253 4,130-6,0 2,0 2,1 1,-27 7,7-2,-1-3,1-3,-56-4,12 0,-179 3,113 26,-311-26,424-2,-142 13,152-5,-1-2,1-1,-1-3,-20-3,-103 4,0 26,163-28,-5 0,0 1,0 0,0 0,0 1,0 0,1 1,-1 1,1 0,0 0,-6 4,-4 24,15-14</inkml:trace>
  <inkml:trace contextRef="#ctx0" brushRef="#br1" timeOffset="4225.715">2541 3387,'-1'-55,"13"-145,36-83,-38 236,-2-1,-2 0,-2 0,-3 0,-4-47,2 6,-25-54,14 97,8 36,1 0,0 0,1-1,0 0,1 1,0-1,1 0,0 0,0 0,2-3,4-20,-2 23,-2-1,0 1,0-1,-1 0,0 0,-1 1,-1-1,0 0,-2-9,-16-157,-7 34,26-335,0 283,11 166,-5 34</inkml:trace>
  <inkml:trace contextRef="#ctx0" brushRef="#br1" timeOffset="11400.595">2541 3331,'-18'121,"16"-117,0 1,0-1,0 1,1 0,-1 0,1 0,0 0,1 0,-1 0,1 0,0 0,0 0,1 0,-1 0,1 0,0 0,1 0,-1 0,1 0,0 0,0-1,1 1,-1-1,1 0,0 1,0-1,0-1,1 1,-1 0,1-1,0 0,0 1,0-2,0 1,2 0,155 3,-97-9,557 2,-515-12,-91 9,0 1,0 1,0 0,0 1,0 1,1 0,-1 1,0 0,14 4,1 2,-1-2,1-1,0-2,0 0,0-2,0-2,0 0,0-2,23-6,173-19,0 17,-57-14,141 24,-112-25,225 27,-225-28,-28 0,110 27,-137-27,37 11,-62-6,51-6,11 1,36 11,-204 17</inkml:trace>
  <inkml:trace contextRef="#ctx0" brushRef="#br1" timeOffset="17680.883">2004 367,'0'-14,"0"22,0 24,-27 151,26-161,-1-12,1 0,1 0,-1 0,2 0,-1 0,2 0,-1 0,1 0,0 0,1-1,1 1,1 3,-5-12,1 0,0 0,-1 1,1-1,0 0,0 0,0 0,0 0,0 0,0-1,0 1,0 0,0 0,0-1,0 1,1-1,-1 1,0-1,0 1,1-1,-1 0,0 1,0-1,1 0,-1 0,0 0,1 0,-1 0,0 0,1-1,-1 1,0 0,1-1,-1 1,0-1,0 1,0-1,1 0,-1 1,0-1,0 0,0 0,0 0,0 1,0-1,0-1,37-50,89-238,-127 289,0-1,1 1,-1-1,0 1,1 0,-1-1,1 1,-1 0,1-1,0 1,-1 0,1-1,0 1,0 0,0 0,0 0,0 0,0 0,0 0,0 0,1 0,-1 1,0-1,0 0,1 1,-1-1,0 1,1-1,-1 1,1 0,-1-1,1 1,-1 0,0 0,1 0,-1 0,1 0,-1 1,1-1,-1 0,1 1,-1-1,0 1,1-1,-1 1,0 0,0-1,1 1,-1 0,1 1,2 6,0 0,0 1,-1-1,0 1,0 0,-1 0,0 0,-1 0,0 1,-1-1,0 0,0 0,-1 5,4 51,6-9,-3 0,-2 1,-3-1,-2 1,-8 50,2-51,-2 0,-3-1,-2 0,-3-1,-9 17,26-68,-1-1,1 0,-1 0,0 0,0 0,0 0,0 0,0 0,0 0,-1 0,1-1,-1 1,1 0,-1-1,0 1,1-1,-1 0,0 0,0 1,0-1,0 0,0-1,0 1,0 0,0 0,-1-1,1 0,0 1,0-1,0 0,-1 0,1 0,0 0,0 0,-1-1,1 1,0-1,0 0,0 1,0-1,0 0,0 0,0 0,0 0,0-1,0 1,1 0,-1-1,0 1,1-1,-8-9,1 0,1-1,0 0,1 0,0-1,1 1,0-1,1 0,1-1,0 1,1-1,-1-4,1-210,7 204,1 6</inkml:trace>
  <inkml:trace contextRef="#ctx0" brushRef="#br1" timeOffset="17934.03">2625 1,'-5'28,"-6"15,-6 5,0-6</inkml:trace>
  <inkml:trace contextRef="#ctx0" brushRef="#br1" timeOffset="18865.803">7987 3161,'-24'34,"-17"25,-7 7,5-2,5-12,4-11,8-6,3-6,6-2,1-1,-1-1,-4 2,-2-1,3-3</inkml:trace>
  <inkml:trace contextRef="#ctx0" brushRef="#br1" timeOffset="19131.568">7677 3161,'5'29,"11"24,3 7,3-1,2-6,-2-7,-1-12,-3-6,-1-9,-2-2,0 1,-2 1,2-1,-3-5</inkml:trace>
  <inkml:trace contextRef="#ctx0" brushRef="#br1" timeOffset="19450.535">8496 2738,'-10'19,"-12"16,-3 7,-2-4,4-3,5-4,2-6,3-7</inkml:trace>
  <inkml:trace contextRef="#ctx0" brushRef="#br1" timeOffset="24198.49">2090 3557,'-1'-4,"0"0,0 0,-1 0,1 0,-1 0,0 0,0 1,0-1,0 1,-1-1,0 1,1 0,-1 0,0 0,0 0,-1 1,1-1,0 1,-1 0,0 0,1 0,-1 1,0-1,0 1,0 0,0 0,0 0,0 0,-1 1,1 0,0-1,0 2,0-1,0 0,0 1,0 0,-1 0,2 0,-1 0,0 1,0 0,0 0,1 0,-1 0,1 0,-1 1,0 0,-20 11,1 1,1 1,1 1,0 1,1 1,-13 16,23-22,1 1,0 0,1 0,1 0,0 1,1 0,0 1,1-1,1 1,1 0,0 0,1 1,1-1,0 0,1 1,1-1,1 0,0 0,3 9,-2-14,1 0,0 0,1 0,1-1,-1 0,2 0,-1 0,1-1,1 0,0 0,0-1,1 0,0 0,0-1,0 0,1-1,0 0,1 0,-1-1,1-1,0 0,0 0,1-1,-1 0,1-1,-1-1,1 0,0 0,-1-1,1 0,0-1,-1-1,1 0,-1 0,1-1,3-2,-6 3,-1-1,0 1,0-2,0 1,0-1,-1 0,1-1,-1 1,0-1,-1-1,1 1,-1-1,0-1,0 1,-1-1,0 0,0 0,0 0,-1-1,0 0,-1 0,0 0,0 0,-1 0,0 0,0-1,-1 1,0-1,0 0,-1 1,0-5,-2 6,2 0,-1 0,0 0,0 1,-1-1,1 1,-1-1,-1 1,1-1,-1 1,0 0,-1 0,1 1,-1-1,0 1,-1 0,1 0,-1 0,0 0,0 1,-1 0,1 0,-1 0,-4-1,-56 3,66 2,0 0,1 0,-1 0,0 0,1 0,-1 0,0 0,1 0,-1 0,0 0,1 0,-1 0,1 0,-1 0,0 0,1 1,-1-1,0 0,0 0,1 0,-1 1,0-1,1 0,-1 0,0 1,0-1,1 0,-1 0,0 1,0-1,0 0,0 1,1-1,-1 0,0 1,0-1,0 0,0 1,0-1,0 0,0 1,0-1,0 1,0-1,0 0,0 1,0-1,0 0,0 1,0-1,0 0,-1 1,1-1,0 0,0 1,0-1,-1 0,1 0,0 1,0-1,-1 0,1 0,0 1,0-1,-1 0,1 0,0 0,-1 1,31 6,147-30,-97 16,-62 1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2:06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 0,'-15'29,"-9"19,-5 6,2-6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1:43.0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1103,'37'1,"-34"5,0 0,0 0,0 0,-1 0,0 0,0 0,-1 1,0-1,0 1,0-1,-1 1,0 0,0-1,-1 3,2 2,-2 163,1-172,0 0,0-1,0 1,0 0,0 0,1-1,-1 1,1 0,-1-1,1 1,0-1,0 1,-1 0,1-1,0 1,0-1,0 0,1 1,-1-1,0 0,0 0,1 0,-1 0,1 0,-1 0,1 0,-1 0,1-1,0 1,-1 0,1-1,0 1,-1-1,1 0,0 0,0 0,-1 0,1 0,0 0,0 0,-1 0,1-1,0 1,-1-1,1 1,0-1,0 0,189-42,-188 42,1 0,0-1,-1 0,1 1,-1-1,0-1,0 1,0 0,0-1,0 0,0 1,0-1,-1 0,0 0,1-1,-1 1,-1 0,1-1,0 0,-1 1,1-1,-1 0,0 1,-1-1,1 0,-1 0,1 0,-1 0,0 0,0 0,-1 1,1-1,-1 0,0 0,0 0,0 1,-1-1,0-2,-21-147,22 150,1 0,-1 0,0 0,1 0,-1 0,-1 1,1-1,0 0,-1 1,1-1,-1 1,0-1,0 1,0 0,0 0,0 0,0 0,0 0,-1 0,1 1,-1-1,1 1,-1 0,0 0,0 0,1 0,-1 0,0 0,0 1,-2-1,-98 0,72 3,-44 12,57-8</inkml:trace>
  <inkml:trace contextRef="#ctx0" brushRef="#br0" timeOffset="1551.178">508 1160,'148'-39,"-2"-6,-3-6,76-41,-59 20,2 7,52-8,-213 72,1 0,-1 0,1 0,-1 0,1 0,-1 0,1 0,0 1,-1-1,1 0,0 1,0 0,-1-1,1 1,0 0,0 0,0 0,-1 0,1 0,0 0,0 0,0 1,-1-1,1 1,0-1,0 1,-1 0,1 0,-1-1,1 1,-1 0,1 1,-1-1,1 0,-1 0,0 1,0-1,0 0,1 1,-1-1,-1 1,1 0,0-1,0 1,-1 0,1-1,-1 1,1 0,-1 0,0-1,1 1,-5 10,0-1,-1 0,0-1,-1 1,0-1,0 0,-1-1,-1 1,0-2,0 1,0-1,-1 0,-8 5,-38 42,15 4,39-58,0 1,0-1,1 1,-1-1,0 1,1 0,-1-1,1 1,-1 0,1-1,0 1,-1 0,1 0,0-1,0 1,1 0,-1-1,0 1,0 0,1-1,-1 1,1 0,0-1,-1 1,1-1,0 1,0-1,0 1,0-1,0 1,0-1,0 0,0 0,1 0,-1 1,1-1,-1-1,0 1,1 0,6 1,1-1,-1 0,1 0,-1-1,1 0,0 0,-1-1,1 0,-1-1,0 0,3-1,2 0,342-88,-212 60,-115 25,-5-1</inkml:trace>
  <inkml:trace contextRef="#ctx0" brushRef="#br0" timeOffset="4114.226">537 1131,'80'-52,"47"-67,-54 43,9 5,-79 71,0 0,0 0,0 0,0 1,0-1,0 1,0 0,0 0,0 0,0 0,0 0,0 1,0 0,-1-1,1 1,-1 0,1 0,-1 0,0 1,0-1,0 0,0 1,0-1,0 1,-1 0,0 0,1 0,-1-1,0 1,0 0,0 0,-1 1,1 1,8 12,124 266,-133-282,0-1,0 1,0 0,0 0,0 0,-1-1,1 1,0 0,0 0,-1-1,1 1,-1 0,1 0,0-1,-1 1,1-1,-1 1,0 0,1-1,-1 1,1-1,-1 1,0-1,0 1,1-1,-1 0,0 1,0-1,1 0,-1 0,0 0,0 1,1-1,-1 0,0 0,0 0,0 0,0 0,1 0,-1-1,0 1,0 0,0 0,1 0,-1-1,0 1,1-1,-1 1,0 0,0-1,1 1,-1-1,1 1,-1-1,0 0,1 1,-1-1,1 0,0 1,-1-1,-5-1,-26-6,0 2,-1 2,0 0,0 3,0 0,-9 3,-91-5,71-9,-39 2,83 15</inkml:trace>
  <inkml:trace contextRef="#ctx0" brushRef="#br0" timeOffset="21234.332">2653 539,'-10'2,"1"-1,-1 2,1-1,0 1,0 1,0 0,0 0,0 0,1 1,0 1,0-1,0 2,1-1,-1 1,2 0,-1 0,1 0,0 1,1 0,-1 1,2-1,-1 1,1 0,1 0,-1 0,0 7,2-13,0 1,1-1,-1 1,1 0,0 0,0 0,0 0,0 0,1 0,-1 0,1 0,0 0,0 0,1 0,-1 0,1 0,0 0,0 0,0-1,1 1,-1 0,1 0,0-1,0 1,0-1,1 0,-1 0,1 0,0 0,-1 0,1 0,1-1,-1 1,0-1,1 0,-1 0,1 0,-1 0,1-1,0 1,0-1,0 0,0 0,0-1,0 1,1-1,7-4,1 0,-1-2,1 1,-1-1,-1-1,1 0,-1-1,-1 0,1-1,-2 0,1 0,-1-1,0 0,-1-1,0 0,-1 0,0-1,-1 1,1-5,6-5,-2 5,-1 0,-1-1,-1-1,-1 0,0 0,-1 0,-1-1,0 1,-2-1,0 0,-1-1,-1 1,-1 0,-2-11,2 27,-1-1,1 1,-1-1,0 1,0-1,-1 1,1 0,-1-1,1 1,-1 0,0 0,0 0,-1 0,1 0,-1 1,1-1,-1 1,0 0,0 0,0 0,0 0,0 0,0 0,0 1,-1-1,1 1,-1 0,1 0,-1 1,1-1,-1 1,0-1,1 1,-1 0,1 1,-1-1,0 1,1-1,-1 1,1 0,-1 0,1 1,0-1,-1 1,1-1,0 1,0 0,0 0,0 1,0-1,-3 3,-1-1,0 1,1 0,0 1,0-1,1 1,0 0,0 1,0-1,0 1,1 0,0 0,1 0,0 1,0-1,0 1,1 0,0 0,1 0,0 0,0 0,1 0,-1 0,2 0,-1 0,1 0,1 0,-1 0,1 0,1-1,-1 1,1-1,1 1,0 1,12 12,2-1,0 0,1-1,1 0,0-2,1-1,8 4,30 25,-19-17,-25-20</inkml:trace>
  <inkml:trace contextRef="#ctx0" brushRef="#br0" timeOffset="21501.408">3246 397,'-24'39,"-13"21,-4 7,4-5,4-11,7-11,4-12,5-5,1-8,3-5</inkml:trace>
  <inkml:trace contextRef="#ctx0" brushRef="#br0" timeOffset="21771.79">3077 370,'4'24,"8"17,0 7,4 0,3-4,4-4,3-9,-4-5,0-7,-4-6</inkml:trace>
  <inkml:trace contextRef="#ctx0" brushRef="#br0" timeOffset="22018.989">3557 143,'-20'20,"-5"5</inkml:trace>
  <inkml:trace contextRef="#ctx0" brushRef="#br0" timeOffset="22639.587">3838 341,'-32'23,"0"1,2 2,1 1,1 1,1 2,-12 17,37-45,-1 1,1-1,-1 0,1 1,0 0,0 0,0-1,0 1,0 0,0 0,1 1,0-1,0 0,0 0,0 1,0-1,0 1,1-1,0 0,0 1,0-1,0 1,0-1,1 1,-1-1,1 0,0 1,0-1,0 0,1 0,-1 1,1-1,0 0,0 0,0-1,0 1,0 0,0-1,1 1,-1-1,1 0,0 0,0 0,2 2,7-3,-1-1,0 1,1-2,-1 0,1 0,-1-1,0 0,0-1,0 0,0-1,-1 0,1-1,-1 0,0 0,0-1,-1-1,0 1,7-7,11-12,-2-2,0 0,-2-2,-1 0,0-4,4-2,-7 7,0-1,-2-1,-2 0,0-1,-3 0,0-1,3-20,-13 48,0 0,-1-1,0 1,0-1,0 1,-1-1,1 1,-1-1,0 1,-1-1,1 1,-1-1,1 1,-1-1,-1 1,1-1,-1 1,0 0,0 0,0 0,0 0,-1 0,1 0,-1 1,0-1,0 1,0 0,-1 0,1 0,-1 0,0 0,0 1,0 0,0 0,0 0,0 0,0 1,-1-1,1 1,-1 0,1 0,-1 1,-1-1,-7 3,0 1,1 0,-1 0,1 1,0 1,0 0,0 0,1 2,0-1,0 1,0 1,1 0,1 0,-1 1,1 0,0 1,1 0,1 0,-1 1,1 0,1 0,0 1,1 0,0 0,1 0,0 0,1 1,0-1,1 5,1-9,0-1,1 1,0-1,1 1,0-1,0 0,0 1,1-1,0 0,1 0,-1 0,1 0,1 0,-1-1,1 1,0-1,1 0,-1 0,1-1,0 1,2 0,6 6,1 0,0-1,1-1,0 0,0 0,1-2,1 0,3 1,5 0</inkml:trace>
  <inkml:trace contextRef="#ctx0" brushRef="#br0" timeOffset="23205.717">4290 229,'-1'8,"0"0,0 1,0-1,1 1,0-1,1 1,0-1,0 1,1-1,0 0,0 0,1 0,0 0,0 0,5 5,-7-9,1 0,1-1,-1 1,0-1,1 0,0 0,0 0,0 0,0 0,0 0,0-1,1 0,-1 0,1 0,0 0,0 0,-1-1,1 1,0-1,0 0,0-1,1 1,-1 0,0-1,0 0,0 0,0-1,0 1,0-1,0 0,0 0,2 0,7-5,-1-1,0 1,0-2,-1 0,1 0,-2-1,1-1,-2 0,1 0,-1 0,-1-2,1 1,-2-1,2-3,2-1,-11 17,0 0,0 0,1 0,-1-1,0 1,0 0,1-1,-1 1,1 0,-1-1,1 1,-1 0,1-1,-1 1,1-1,-1 1,1-1,0 1,-1-1,1 1,0-1,0 0,-1 1,1-1,0 0,0 0,-1 1,1-1,0 0,0 0,0 0,-1 0,1 0,0 0,0 0,0 0,-1-1,1 1,0 0,0 0,-1-1,1 1,0 0,0-1,-1 1,1-1,0 1,-1-1,1 1,-1-1,1 1,-1-1,1 0,-1 1,1-1,-1 0,1 1,-1-1,0 0,0 0,1 1,-1-1,0 0,0 0,0 1,0-1,0 0,0 0,0 230,1-175,0-33,0-1,-2 1,0-1,-1 1,-1-1,-1 0,-6 19,9-37,0 1,0-1,0 0,-1 1,1-1,-1 0,1 0,-1 0,0 0,0 0,0-1,0 1,0 0,0-1,0 0,-1 1,1-1,-1 0,1 0,0 0,-1-1,0 1,1 0,-1-1,1 0,-1 0,0 0,1 0,-1 0,1 0,-1 0,0-1,1 0,-1 1,1-1,-1 0,1 0,0 0,-1-1,1 1,0 0,0-1,0 0,0 1,0-1,0 0,0 0,1 0,-1 0,1 0,-1-1,1 1,0 0,0-1,0 1,0-1,0 1,1-1,-2-11,0-1,2 1,0-1,0 1,1-1,1 1,1-1,0 1,1 0,0 0,1 1,0-1,1 1,1 0,0 0,1 1,0 0,1 1,3-4,-10 13,9-16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2:24.09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1108,'9'-1,"1"-1,0-1,-1 0,1 0,-1 0,0-1,0-1,0 0,-1 0,0 0,5-5,24-13,163-94,134-62,-175 88,-29-9,53-12,-73 41,70-29,-7-11,-132 81,-86 23,-84-8,127 13,-1 1,1-1,-1 1,1 0,-1 0,0 0,0 0,1 1,-1-1,0 1,0 0,1-1,-1 1,0 0,0 1,0-1,1 0,-1 1,0 0,0 0,1 0,-1 0,1 0,-1 0,1 0,-1 1,1 0,0-1,-1 1,1 0,0 0,0 0,1 0,-1 0,0 1,1-1,-1 0,1 1,0-1,0 1,0 0,0-1,0 3,57 174,-13 0,-35-143,0-105,14-80,1 56,-19 73</inkml:trace>
  <inkml:trace contextRef="#ctx0" brushRef="#br0" timeOffset="14824.178">424 318,'33'81,"18"84,-49-234,-2 49,-2 11,1 0,0 0,1 0,-1 0,2 0,-1 0,1 0,1 0,-1 0,2 0,-1 1,1-1,1 1,-1-1,1 1,1 0,-1 1,2-1,-1 1,1 0,0 0,1 0,-3 6,0 0,0 0,0 0,0 0,1 1,-1 0,0 0,0 0,1 1,-1-1,0 1,0 0,0 0,0 1,0-1,0 1,0 0,0 0,-1 0,1 0,-1 1,1-1,-1 1,0 0,0 0,0 0,-1 0,1 1,-1-1,1 1,-1 0,0 1,9 10</inkml:trace>
  <inkml:trace contextRef="#ctx0" brushRef="#br0" timeOffset="15525.258">283 205,'24'-10,"13"-3,4 1,1 2,-2-1,-3 0,-13 3,-16 2,-13-2,-10-1,-4-2,-3 0,-2 2,-2 2,3-2,5 0</inkml:trace>
  <inkml:trace contextRef="#ctx0" brushRef="#br0" timeOffset="16044.918">820 7,'0'-4,"0"2,0 7,-5 2,-2 6,-4 4,0 5,-3-2,0 1,3-3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0:27.4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4149 646,'10'54,"-3"0,-2 1,-1 50,-3-62,1 6,0-22,0-1,-2 1,-1 0,-2-1,0 1,-7 23,-29 8,38-57,0 0,1 0,-1 0,0 0,0 0,0 0,0 0,0-1,0 1,-1 0,1-1,0 1,0-1,0 1,-1-1,1 0,0 1,0-1,-1 0,1 0,0 0,-1 0,1 0,0 0,-1 0,1-1,0 1,0 0,-1-1,1 1,0-1,0 1,0-1,0 1,-1-1,1 0,0 0,0 0,0 1,1-1,-1 0,0 0,0 0,0-1,1 1,-1 0,0 0,1 0,-1 0,1-2,-3-7,2-1,-1 0,1 0,1 0,0 0,1 0,0 1,0-1,1 0,1 0,0 1,0-1,1 1,0 0,1 0,0 0,1 1,5-8,-8 12,26-50,2 1,3 2,2 1,2 2,2 2,8-5,-8 11,2 1,2 3,2 1,34-20,-78 54,-1 0,0 0,1 1,-1-1,1 1,-1-1,1 1,0 0,0-1,-1 1,1 0,0 0,0 0,0 0,0 1,0-1,1 1,-1-1,0 1,0 0,0-1,0 1,1 0,-1 1,0-1,0 0,0 1,0-1,0 1,0-1,0 1,0 0,0 0,0 0,0 0,0 0,0 1,-1-1,1 0,0 1,-1-1,1 1,-1 0,0 0,1-1,-1 1,0 0,0 0,0 0,-1 0,1 0,0 0,-1 1,1 17,-2-1,0 1,-2-1,0 0,-1 1,-1-1,0-1,-2 1,0-1,-9 15,7-12,-2-1,0 0,-1-1,0 0,-2-1,0-1,-1 0,-1-1,-1 0,0-2,-1 0,0-1,-6 3,20-14,1 0,-1-1,1 1,-1-1,0 0,1 0,-1 0,0-1,0 1,1-1,-1 0,0 0,0 0,0-1,1 1,-1-1,0 0,0 0,1 0,-1 0,1-1,-1 0,1 1,0-1,-1 0,1-1,0 1,0-1,1 1,-1-1,0 0,1 0,0 0,0 0,0 0,0-1,0 1,0-1,1 1,0-1,0 1,0-1,0-1,-9-50,8 29</inkml:trace>
  <inkml:trace contextRef="#ctx0" brushRef="#br0" timeOffset="316.888">5023 223,'-29'459,"27"-437,-1 0,-1 0,0-1,-2 0,-1 0,-1 0,0-1,-2 0,0 0,-4 4,7-11,1 0,4-3</inkml:trace>
  <inkml:trace contextRef="#ctx0" brushRef="#br0" timeOffset="1132.1">5476 533,'-40'26,"1"1,2 2,1 1,1 3,2 0,-22 29,52-60,0 1,0-1,0 1,0 0,1 0,-1-1,1 2,0-1,0 0,0 0,0 1,0-1,1 1,-1 0,1-1,0 1,0 0,1 0,-1 0,1-1,0 1,0 0,0 0,0 0,1 0,-1 0,1-1,0 1,0 0,1-1,-1 1,1 0,0-1,0 0,0 1,0-1,0 0,1 0,-1 0,1-1,0 1,0 0,1-1,3-1,0-1,0 0,0 0,0 0,0-1,0 0,0-1,0 0,0 0,0 0,-1-1,1 0,-1 0,0 0,0-1,0 0,0 0,-1-1,0 0,0 0,0 0,0 0,-1-1,2-3,14-9,0-4,0-1,-1 0,-2-2,0 0,12-26,-10 18,-18 33,-1-1,1 1,-1 0,1-1,-1 1,0 0,1-1,0 1,-1 0,1 0,-1-1,1 1,-1 0,1 0,-1 0,1 0,0 0,-1 0,1 0,-1 0,1 0,0 0,-1 0,1 0,-1 0,1 0,-1 0,1 1,-1-1,1 0,0 0,-1 1,1-1,-1 0,0 1,1-1,-1 1,1-1,-1 0,0 1,1-1,-1 1,0-1,1 1,-1-1,0 1,0 0,1-1,-1 1,0-1,0 1,0-1,0 1,0 0,0-1,0 1,0-1,0 1,0 0,0-1,0 1,0-1,-1 1,1-1,0 1,12 51,-12-50,4 19,-3-12,-1-1,1 1,1-1,-1 1,1-1,1 0,0 1,0-1,0-1,1 1,0 0,1-1,0 0,0 0,0 0,1-1,0 0,0 0,1 0,0-1,2 2,-2-3,0-1,0 0,0 0,0-1,0 0,0 0,1 0,-1-1,1 0,0-1,-1 0,1 0,-1 0,1-1,-1 0,1-1,-1 1,1-2,-1 1,0-1,0 0,0 0,-1-1,4-2,16-11,-2-2,0 0,-2-2,0 0,8-12,-19 22,18-18,0-1,-2-2,-1 0,-1-2,-3-1,0-1,-2 0,-2-2,8-25,-18 36,-3 15,0 0,-1 0,0-1,-1 1,-1-1,0 0,-1 0,0 0,-1 1,0-1,-1 0,-1 0,0 0,-1-4,1 14,1 1,0 0,0-1,-1 1,0 0,1 0,-1 0,0 0,0 0,0 0,0 1,0-1,0 0,-1 1,1 0,0 0,-1-1,1 1,-1 1,1-1,-1 0,0 1,1-1,-1 1,0 0,1 0,-1 0,0 0,1 0,-1 1,0-1,1 1,-1 0,0-1,1 1,0 1,-1-1,1 0,-1 0,-1 2,-3 1,-1 1,1-1,0 1,1 0,-1 1,1 0,0 0,0 0,1 1,0 0,0 0,-3 5,4 5,-1-1,2 1,0 0,1 0,1 1,1-1,0 0,1 0,1 0,1 6,6 20,1 1,3-2,1 0,2 0,20 37,9 25,-1-2,-48-94,-11-21,6 0</inkml:trace>
  <inkml:trace contextRef="#ctx0" brushRef="#br0" timeOffset="1386.832">5927 392,'38'5,"28"1,11 0,-2-1,-9-2,-11-1,-10 0,-8-7,-5-1,-4 0,-2 1,0 6,-4 8,-7 2</inkml:trace>
  <inkml:trace contextRef="#ctx0" brushRef="#br0" timeOffset="1698.832">6548 589,'23'9,"1"-2,0 0,0-2,1-1,0-1,0-1,-1-1,1-1,0-1,0-1,0-2,-1 0,8-3,-27 5,1 0,-1 0,0 0,0 0,0-1,0 0,-1 0,1 0,-1-1,0 1,1-1,-2 0,1-1,0 1,-1 0,0-1,0 0,0 0,-1 0,0 0,0 0,0 0,0-1,-1 1,0 0,0-1,0 0,-1 1,0-1,0 1,0-1,-1 1,1-1,-2 1,1-1,0 1,-1 0,0-1,0 1,-1-1,-3 2,-1-1,1 1,-1 1,1-1,-1 1,0 0,-1 0,1 1,0 0,-1 0,1 1,-1 0,0 0,1 1,-1 0,1 1,-1-1,0 1,1 1,-1-1,1 1,0 1,0-1,-1 1,2 0,-5 3,-2 0,1 1,1 0,0 1,0 0,0 1,1 0,0 0,1 1,0 1,0-1,2 1,-1 1,1 0,1 0,0 0,0 0,1 1,1 0,1 0,-1 1,2-1,0 0,0 7,4-11,0 0,1 0,0 0,1 0,-1-1,2 0,-1 0,1 0,0 0,1-1,0 0,0 0,0 0,1-1,0 0,0 0,1-1,0 0,0 0,0-1,0 0,1 0,-1-1,1 0,0 0,0-1,0 0,0-1,1 0,-1-1,0 0,7 0,69-2,-60 1</inkml:trace>
  <inkml:trace contextRef="#ctx0" brushRef="#br0" timeOffset="-6221.748">28 336,'0'-1,"-1"1,1-1,-1 1,1 0,0-1,-1 1,1 0,-1 0,1-1,-1 1,0 0,1 0,-1 0,1 0,-1 0,1 0,-1 0,1 0,-1 0,0 0,1 0,-1 0,1 0,-1 0,1 0,-1 0,1 1,-1-1,1 0,-1 0,1 1,-1-1,1 0,-1 1,1-1,0 0,-1 1,1-1,-1 1,1-1,0 1,0-1,-1 1,1-1,0 1,0-1,-1 1,1-1,0 1,0-1,0 1,0-1,0 1,0-1,0 1,0 0,0-1,0 1,0-1,1 1,-7 40,6-41,-1 395,1-380,1 1,0 0,0-1,2 1,0-1,1 0,0 0,1 0,1-1,0 1,1-2,3 4,-8-14,0 0,0-1,1 1,-1 0,1-1,0 0,-1 0,1 0,0 0,0 0,1 0,-1-1,0 0,0 1,1-1,-1-1,1 1,-1 0,1-1,-1 1,1-1,-1 0,1-1,0 1,-1 0,1-1,-1 0,0 0,1 0,-1 0,0-1,1 1,-1-1,0 0,0 1,0-2,0 1,8-6,-1 0,1-1,-2 0,1 0,-1-1,-1 0,1-1,-2 0,3-5,178-345,-173 334,-2 0,-1-1,-1 0,-1-1,-1 0,-2-1,3-21,-28 91,-24 140,43 17,1-180,0 0,2 0,0 0,1-1,0 1,2-1,0-1,0 1,6 6,-3-8</inkml:trace>
  <inkml:trace contextRef="#ctx0" brushRef="#br0" timeOffset="-5303.277">1355 787,'0'29,"5"9,6-1,1-13,-1-9</inkml:trace>
  <inkml:trace contextRef="#ctx0" brushRef="#br0" timeOffset="-5055.339">1355 476</inkml:trace>
  <inkml:trace contextRef="#ctx0" brushRef="#br0" timeOffset="-5550.244">705 1013,'14'-10,"0"-1,-1 0,-1-1,0-1,-1 0,0 0,-1-1,0 0,-1-1,-1 0,-1-1,0 0,0-2,13-21,38-94,-52 155,-6-7,1 0,0 0,1-1,1 1,1-1,0 0,0 1,2-2,-1 1,2-1,0 0,4 6,-10-18,1 1,-1 0,0 0,1-1,0 1,-1-1,1 1,0-1,0 0,-1 0,1 0,0 0,0 0,0 0,0 0,1-1,-1 1,0-1,0 1,0-1,0 0,1 0,-1 0,0 0,0 0,1-1,-1 1,2-1,16-7</inkml:trace>
  <inkml:trace contextRef="#ctx0" brushRef="#br0" timeOffset="-4071.96">1072 816,'0'4,"5"3,1-6,0-8,4-2,0-4,-2-6,-2-3,-2-4,-1-1,-2-2,-1 5</inkml:trace>
  <inkml:trace contextRef="#ctx0" brushRef="#br0" timeOffset="-2349.032">1637 392,'10'-9,"20"-14,-2 0,0-2,-2-2,0 0,-2-1,-1-2,-2 0,-1-2,11-23,-29 53,-1 0,0 0,0 0,0 0,0 0,0 0,0 0,-1 0,1 0,0 0,-1 0,0-1,0 1,0 0,0 0,0 0,0-1,0 1,-1 0,1 0,-1 0,1 0,-1 0,0 0,0 0,0 0,0 0,0 0,-1 0,1 0,0 1,-1-1,1 0,-1 1,0 0,1-1,-1 1,0 0,0 0,0 0,0 0,0 0,0 0,0 0,0 1,-1-1,-1 1,-1 3,0 0,0 0,0 0,1 1,-1 0,1 0,0 0,0 1,1-1,-1 1,1 0,0 0,0 0,1 0,-1 0,1 1,0-1,0 2,0-1,-20 60,4 0,2 1,3 0,4 1,2 0,3 1,4 0,2-1,4 8,-3 81,-4 141,0-278,-2 0,0-1,-1 1,-1-1,-1 0,0 0,-7 11,11-24,-1 0,0 0,-1 0,1 0,-1-1,0 0,-1 1,1-1,-1-1,0 1,0-1,0 0,-1 0,1 0,-1-1,0 0,0 0,0 0,-1-1,1 0,-1 0,1-1,-6 1,9-2,0 0,0-1,0 1,0-1,0 1,0-1,0 0,1 0,-1 0,0-1,1 1,-1-1,1 1,-1-1,1 0,0 0,-1 0,1 0,0 0,0-1,1 1,-1-1,0 1,1-1,0 1,0-1,-1 0,1 0,0-1,-18-88,19 64,1 0,1 1,2-1,1 0,1 1,2 0,0 1,2-1,0 2,2-1,1 2,1-1,1 2,4-3,-11 12,1 1,1 0,0 0,0 1,1 1,1 0,0 0,1 1,-1 1,2 0,-1 1,1 0,1 1,-1 1,1 0,3 0,7 2</inkml:trace>
  <inkml:trace contextRef="#ctx0" brushRef="#br0" timeOffset="-2038.614">2173 646,'-18'27,"1"0,1 1,2 1,0 1,2 0,2 0,0 1,2 0,1 4,6-31,1 0,-1-1,1 1,0 0,0 0,0-1,0 1,1 0,-1-1,1 1,0 0,0-1,0 1,1-1,-1 1,1-1,0 0,0 0,0 1,0-1,1-1,-1 1,1 0,0-1,0 1,0-1,0 0,0 0,0 0,0 0,1-1,-1 1,1-1,-1 0,1 0,0 0,-1 0,1-1,0 1,0-1,3 0,2-2,0-1,0 0,0 0,0-1,-1 1,1-2,-1 0,0 0,-1 0,1-1,-1 0,0 0,0-1,-1 0,0 0,0 0,-1-1,0 0,0 0,-1-1,0 1,1-4,-1 5,-1 0,0 0,0 0,-1-1,0 1,0-1,-1 0,0 0,0 0,-1 1,0-1,0 0,-1 0,0 0,0 1,-1-1,0 0,0 1,-1-1,0 1,0 0,-1 0,0 0,0 1,0-1,-1 1,0 0,0 0,-1 1,-2-2,-15-1,0 8</inkml:trace>
  <inkml:trace contextRef="#ctx0" brushRef="#br0" timeOffset="-1717.543">2399 984,'23'-136,"36"-11,-54 133,1 1,0 0,1 0,0 1,1 0,1 0,0 1,0 0,1 1,0 0,9-6,-4 9,-3 6</inkml:trace>
  <inkml:trace contextRef="#ctx0" brushRef="#br0" timeOffset="-1131.002">2681 984,'17'-42,"2"0,3 1,0 1,3 1,20-24,-38 53,-5 6,0 0,0 0,0 1,0-1,1 1,0-1,-1 1,1 0,1 0,-1 0,0 1,1-1,-1 1,1-1,0 1,0 0,0 1,0-1,0 1,0 0,2-1,-4 4,0-1,1 1,-1 0,-1 0,1-1,0 1,0 1,-1-1,1 0,-1 0,0 1,1-1,-1 0,0 1,0-1,-1 1,1-1,0 1,-1 0,0-1,0 1,0 0,0-1,0 1,0 2,1 7,-2-10,1 1,0 0,-1-1,1 1,0 0,0-1,1 1,-1 0,0-1,1 1,0-1,-1 1,1-1,0 1,0-1,1 1,-1-1,0 0,1 0,0 1,-1-1,1 0,0-1,0 1,0 0,0 0,0-1,1 1,-1-1,0 0,1 0,-1 0,1 0,-1 0,1 0,-1-1,1 1,0-1,-1 0,1 0,0 0,-1 0,1 0,0 0,-1-1,2 0,79-63,-17 7,-65 56,0 0,0 1,0-1,1 1,-1-1,0 1,1-1,-1 1,0-1,1 1,-1 0,1 0,-1 0,0 0,1 0,-1 0,0 0,1 1,-1-1,1 0,-1 1,0-1,0 1,1-1,-1 1,0 0,0-1,0 1,1 0,-1 0,0 0,0 0,0 0,-1 0,1 0,0 0,0 0,0 1,-1-1,1 0,-1 0,1 1,-1-1,1 0,-1 1,0-1,0 0,0 1,0-1,0 1,8 76,-8-75,-2 50,11 86,-3-120</inkml:trace>
  <inkml:trace contextRef="#ctx0" brushRef="#br0" timeOffset="13665.855">85 1408,'106'-22,"32"3,19 4,-78 13,120-25,450 27,-452-28,283 28,-226-1,-57-27,368 29,-367-29,253 27,-253 29,270-27,870-1,-1141-28,283 27,-283 0,-54-25,82-3,-85 29,-116 0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1:02.367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58 2456,'0'0,"0"-1,1 1,-1-1,1 1,-1 0,1 0,-1-1,1 1,-1 0,1 0,-1-1,1 1,-1 0,1 0,-1 0,1 0,0 0,-1 0,1 0,-1 0,1 0,-1 0,1 0,-1 0,1 1,-1-1,1 0,0 0,-1 0,0 1,1-1,-1 0,1 1,-1-1,1 0,-1 1,1-1,-1 1,0-1,1 0,-1 1,0-1,0 1,1-1,-1 1,0-1,0 1,0 0,1-1,-1 1,0-1,0 1,0-1,0 1,0-1,0 1,0 0,0-1,-1 1,1 0,6 39,-6-40,0 456,0-89,-28-141,28 56,-26-141,17-95,4-26,0 0,2 0,0 0,2 1,0-1,1 1,1-1,1 0,2 6,4 28,-1 1,-3-1,-2 1,-4 25,1-11,0-64,1 0,0 1,0-1,1 0,-1 0,1 1,0-1,0 0,1 0,0 0,0-1,0 1,0 0,1-1,-1 1,1-1,1 0,-1 0,0 0,4 3,0 1,-1 1,0-1,-1 1,0 0,0 1,-1-1,0 1,-1 0,0 0,0 0,-1 1,0-1,-1 0,-1 1,1-1,-1 1,-1-1,0 1,-1-1,-2 8,2 31,7 87,-2-132,1 0,-1-1,1 0,0 0,0 0,0 0,1-1,-1 1,0-1,1 0,0-1,-1 1,1-1,0 0,0 0,0 0,0-1,0 1,0-1,0-1,0 1,-1-1,1 1,0-1,0-1,0 1,-1-1,1 0,0 0,3-2,10-1,183-28,-142 26,0 2,-1 2,56 6,-9-1,855-2,-734-28,-29 17,-132 1,0 3,0 2,1 4,34 4,19-1,135-2,-57-28,368 29,-368-30,-16 12,-35-6,-107 16,0 1,1 2,0 1,0 3,29 3,15-2,40-18,78-6,-4-5,-75 10,-120 18,-1 0,0-1,1 1,-1 0,0-1,1 1,-1-1,0 0,0 0,1 0,-1 0,0 0,0 0,0-1,0 1,0-1,-1 1,1-1,0 0,-1 1,1-1,-1 0,0 0,0 0,1 0,-1 0,0-1,-1 1,1 0,0 0,-1-1,1 1,-1 0,0-1,0 1,0 0,0-1,0 1,0-1,-1 1,-31-92,23 76,0-1,2 0,1 0,0-1,1 0,1 0,1 0,1 0,1-12,-26-139,26-110,-26 139,27-253,-28 225,16 13,-17-12,-39-45,45 96,17 77,1 0,2-1,2 1,4-38,-1-6,-1 61,0 20,0 0,0 0,0 0,-1 0,1 1,-1-1,0 0,0 0,0 0,-1 0,1 0,-1 0,0 0,0 0,0 0,-1 1,1-1,-1 1,0-1,0 1,0-1,-1 1,1 0,-1 0,1 0,-1 0,0 1,0-1,0 1,-1 0,1 0,-1 0,1 0,-1 0,-2 0,-221 4,161-2,-123 12,139-4,0-2,0-3,-1-1,-37-5,-103 5,-6 25,-1-16,149-3,-1-3,-1-1,1-3,-3-2,-145 29,-225-28,253 4,130-6,0 2,0 2,1 1,-27 7,7-2,-1-3,1-3,-56-4,12 0,-179 3,113 26,-311-26,424-2,-142 13,152-5,-1-2,1-1,-1-3,-20-3,-103 4,0 26,163-28,-5 0,0 1,0 0,0 0,0 1,0 0,1 1,-1 1,1 0,0 0,-6 4,-4 24,15-14</inkml:trace>
  <inkml:trace contextRef="#ctx0" brushRef="#br1" timeOffset="4225.715">2541 3387,'-1'-55,"13"-145,36-83,-38 236,-2-1,-2 0,-2 0,-3 0,-4-47,2 6,-25-54,14 97,8 36,1 0,0 0,1-1,0 0,1 1,0-1,1 0,0 0,0 0,2-3,4-20,-2 23,-2-1,0 1,0-1,-1 0,0 0,-1 1,-1-1,0 0,-2-9,-16-157,-7 34,26-335,0 283,11 166,-5 34</inkml:trace>
  <inkml:trace contextRef="#ctx0" brushRef="#br1" timeOffset="11400.595">2541 3331,'-18'121,"16"-117,0 1,0-1,0 1,1 0,-1 0,1 0,0 0,1 0,-1 0,1 0,0 0,0 0,1 0,-1 0,1 0,0 0,1 0,-1 0,1 0,0 0,0-1,1 1,-1-1,1 0,0 1,0-1,0-1,1 1,-1 0,1-1,0 0,0 1,0-2,0 1,2 0,155 3,-97-9,557 2,-515-12,-91 9,0 1,0 1,0 0,0 1,0 1,1 0,-1 1,0 0,14 4,1 2,-1-2,1-1,0-2,0 0,0-2,0-2,0 0,0-2,23-6,173-19,0 17,-57-14,141 24,-112-25,225 27,-225-28,-28 0,110 27,-137-27,37 11,-62-6,51-6,11 1,36 11,-204 17</inkml:trace>
  <inkml:trace contextRef="#ctx0" brushRef="#br1" timeOffset="17680.883">2004 367,'0'-14,"0"22,0 24,-27 151,26-161,-1-12,1 0,1 0,-1 0,2 0,-1 0,2 0,-1 0,1 0,0 0,1-1,1 1,1 3,-5-12,1 0,0 0,-1 1,1-1,0 0,0 0,0 0,0 0,0 0,0-1,0 1,0 0,0 0,0-1,0 1,1-1,-1 1,0-1,0 1,1-1,-1 0,0 1,0-1,1 0,-1 0,0 0,1 0,-1 0,0 0,1-1,-1 1,0 0,1-1,-1 1,0-1,0 1,0-1,1 0,-1 1,0-1,0 0,0 0,0 0,0 1,0-1,0-1,37-50,89-238,-127 289,0-1,1 1,-1-1,0 1,1 0,-1-1,1 1,-1 0,1-1,0 1,-1 0,1-1,0 1,0 0,0 0,0 0,0 0,0 0,0 0,0 0,1 0,-1 1,0-1,0 0,1 1,-1-1,0 1,1-1,-1 1,1 0,-1-1,1 1,-1 0,0 0,1 0,-1 0,1 0,-1 1,1-1,-1 0,1 1,-1-1,0 1,1-1,-1 1,0 0,0-1,1 1,-1 0,1 1,2 6,0 0,0 1,-1-1,0 1,0 0,-1 0,0 0,-1 0,0 1,-1-1,0 0,0 0,-1 5,4 51,6-9,-3 0,-2 1,-3-1,-2 1,-8 50,2-51,-2 0,-3-1,-2 0,-3-1,-9 17,26-68,-1-1,1 0,-1 0,0 0,0 0,0 0,0 0,0 0,0 0,-1 0,1-1,-1 1,1 0,-1-1,0 1,1-1,-1 0,0 0,0 1,0-1,0 0,0-1,0 1,0 0,0 0,-1-1,1 0,0 1,0-1,0 0,-1 0,1 0,0 0,0 0,-1-1,1 1,0-1,0 0,0 1,0-1,0 0,0 0,0 0,0 0,0-1,0 1,1 0,-1-1,0 1,1-1,-8-9,1 0,1-1,0 0,1 0,0-1,1 1,0-1,1 0,1-1,0 1,1-1,-1-4,1-210,7 204,1 6</inkml:trace>
  <inkml:trace contextRef="#ctx0" brushRef="#br1" timeOffset="17934.03">2625 1,'-5'28,"-6"15,-6 5,0-6</inkml:trace>
  <inkml:trace contextRef="#ctx0" brushRef="#br1" timeOffset="18865.803">7987 3161,'-24'34,"-17"25,-7 7,5-2,5-12,4-11,8-6,3-6,6-2,1-1,-1-1,-4 2,-2-1,3-3</inkml:trace>
  <inkml:trace contextRef="#ctx0" brushRef="#br1" timeOffset="19131.568">7677 3161,'5'29,"11"24,3 7,3-1,2-6,-2-7,-1-12,-3-6,-1-9,-2-2,0 1,-2 1,2-1,-3-5</inkml:trace>
  <inkml:trace contextRef="#ctx0" brushRef="#br1" timeOffset="19450.535">8496 2738,'-10'19,"-12"16,-3 7,-2-4,4-3,5-4,2-6,3-7</inkml:trace>
  <inkml:trace contextRef="#ctx0" brushRef="#br1" timeOffset="24198.49">2090 3557,'-1'-4,"0"0,0 0,-1 0,1 0,-1 0,0 0,0 1,0-1,0 1,-1-1,0 1,1 0,-1 0,0 0,0 0,-1 1,1-1,0 1,-1 0,0 0,1 0,-1 1,0-1,0 1,0 0,0 0,0 0,0 0,-1 1,1 0,0-1,0 2,0-1,0 0,0 1,0 0,-1 0,2 0,-1 0,0 1,0 0,0 0,1 0,-1 0,1 0,-1 1,0 0,-20 11,1 1,1 1,1 1,0 1,1 1,-13 16,23-22,1 1,0 0,1 0,1 0,0 1,1 0,0 1,1-1,1 1,1 0,0 0,1 1,1-1,0 0,1 1,1-1,1 0,0 0,3 9,-2-14,1 0,0 0,1 0,1-1,-1 0,2 0,-1 0,1-1,1 0,0 0,0-1,1 0,0 0,0-1,0 0,1-1,0 0,1 0,-1-1,1-1,0 0,0 0,1-1,-1 0,1-1,-1-1,1 0,0 0,-1-1,1 0,0-1,-1-1,1 0,-1 0,1-1,3-2,-6 3,-1-1,0 1,0-2,0 1,0-1,-1 0,1-1,-1 1,0-1,-1-1,1 1,-1-1,0-1,0 1,-1-1,0 0,0 0,0 0,-1-1,0 0,-1 0,0 0,0 0,-1 0,0 0,0-1,-1 1,0-1,0 0,-1 1,0-5,-2 6,2 0,-1 0,0 0,0 1,-1-1,1 1,-1-1,-1 1,1-1,-1 1,0 0,-1 0,1 1,-1-1,0 1,-1 0,1 0,-1 0,0 0,0 1,-1 0,1 0,-1 0,-4-1,-56 3,66 2,0 0,1 0,-1 0,0 0,1 0,-1 0,0 0,1 0,-1 0,0 0,1 0,-1 0,1 0,-1 0,0 0,1 1,-1-1,0 0,0 0,1 0,-1 1,0-1,1 0,-1 0,0 1,0-1,1 0,-1 0,0 1,0-1,0 0,0 1,1-1,-1 0,0 1,0-1,0 0,0 1,0-1,0 0,0 1,0-1,0 1,0-1,0 0,0 1,0-1,0 0,0 1,0-1,0 0,-1 1,1-1,0 0,0 1,0-1,-1 0,1 0,0 1,0-1,-1 0,1 0,0 1,0-1,-1 0,1 0,0 0,-1 1,31 6,147-30,-97 16,-62 1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2:06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 0,'-15'29,"-9"19,-5 6,2-6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1:43.0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1103,'37'1,"-34"5,0 0,0 0,0 0,-1 0,0 0,0 0,-1 1,0-1,0 1,0-1,-1 1,0 0,0-1,-1 3,2 2,-2 163,1-172,0 0,0-1,0 1,0 0,0 0,1-1,-1 1,1 0,-1-1,1 1,0-1,0 1,-1 0,1-1,0 1,0-1,0 0,1 1,-1-1,0 0,0 0,1 0,-1 0,1 0,-1 0,1 0,-1 0,1-1,0 1,-1 0,1-1,0 1,-1-1,1 0,0 0,0 0,-1 0,1 0,0 0,0 0,-1 0,1-1,0 1,-1-1,1 1,0-1,0 0,189-42,-188 42,1 0,0-1,-1 0,1 1,-1-1,0-1,0 1,0 0,0-1,0 0,0 1,0-1,-1 0,0 0,1-1,-1 1,-1 0,1-1,0 0,-1 1,1-1,-1 0,0 1,-1-1,1 0,-1 0,1 0,-1 0,0 0,0 0,-1 1,1-1,-1 0,0 0,0 0,0 1,-1-1,0-2,-21-147,22 150,1 0,-1 0,0 0,1 0,-1 0,-1 1,1-1,0 0,-1 1,1-1,-1 1,0-1,0 1,0 0,0 0,0 0,0 0,0 0,-1 0,1 1,-1-1,1 1,-1 0,0 0,0 0,1 0,-1 0,0 0,0 1,-2-1,-98 0,72 3,-44 12,57-8</inkml:trace>
  <inkml:trace contextRef="#ctx0" brushRef="#br0" timeOffset="1551.178">508 1160,'148'-39,"-2"-6,-3-6,76-41,-59 20,2 7,52-8,-213 72,1 0,-1 0,1 0,-1 0,1 0,-1 0,1 0,0 1,-1-1,1 0,0 1,0 0,-1-1,1 1,0 0,0 0,0 0,-1 0,1 0,0 0,0 0,0 1,-1-1,1 1,0-1,0 1,-1 0,1 0,-1-1,1 1,-1 0,1 1,-1-1,1 0,-1 0,0 1,0-1,0 0,1 1,-1-1,-1 1,1 0,0-1,0 1,-1 0,1-1,-1 1,1 0,-1 0,0-1,1 1,-5 10,0-1,-1 0,0-1,-1 1,0-1,0 0,-1-1,-1 1,0-2,0 1,0-1,-1 0,-8 5,-38 42,15 4,39-58,0 1,0-1,1 1,-1-1,0 1,1 0,-1-1,1 1,-1 0,1-1,0 1,-1 0,1 0,0-1,0 1,1 0,-1-1,0 1,0 0,1-1,-1 1,1 0,0-1,-1 1,1-1,0 1,0-1,0 1,0-1,0 1,0-1,0 0,0 0,1 0,-1 1,1-1,-1-1,0 1,1 0,6 1,1-1,-1 0,1 0,-1-1,1 0,0 0,-1-1,1 0,-1-1,0 0,3-1,2 0,342-88,-212 60,-115 25,-5-1</inkml:trace>
  <inkml:trace contextRef="#ctx0" brushRef="#br0" timeOffset="4114.226">537 1131,'80'-52,"47"-67,-54 43,9 5,-79 71,0 0,0 0,0 0,0 1,0-1,0 1,0 0,0 0,0 0,0 0,0 0,0 1,0 0,-1-1,1 1,-1 0,1 0,-1 0,0 1,0-1,0 0,0 1,0-1,0 1,-1 0,0 0,1 0,-1-1,0 1,0 0,0 0,-1 1,1 1,8 12,124 266,-133-282,0-1,0 1,0 0,0 0,0 0,-1-1,1 1,0 0,0 0,-1-1,1 1,-1 0,1 0,0-1,-1 1,1-1,-1 1,0 0,1-1,-1 1,1-1,-1 1,0-1,0 1,1-1,-1 0,0 1,0-1,1 0,-1 0,0 0,0 1,1-1,-1 0,0 0,0 0,0 0,0 0,1 0,-1-1,0 1,0 0,0 0,1 0,-1-1,0 1,1-1,-1 1,0 0,0-1,1 1,-1-1,1 1,-1-1,0 0,1 1,-1-1,1 0,0 1,-1-1,-5-1,-26-6,0 2,-1 2,0 0,0 3,0 0,-9 3,-91-5,71-9,-39 2,83 15</inkml:trace>
  <inkml:trace contextRef="#ctx0" brushRef="#br0" timeOffset="21234.332">2653 539,'-10'2,"1"-1,-1 2,1-1,0 1,0 1,0 0,0 0,0 0,1 1,0 1,0-1,0 2,1-1,-1 1,2 0,-1 0,1 0,0 1,1 0,-1 1,2-1,-1 1,1 0,1 0,-1 0,0 7,2-13,0 1,1-1,-1 1,1 0,0 0,0 0,0 0,0 0,1 0,-1 0,1 0,0 0,0 0,1 0,-1 0,1 0,0 0,0 0,0-1,1 1,-1 0,1 0,0-1,0 1,0-1,1 0,-1 0,1 0,0 0,-1 0,1 0,1-1,-1 1,0-1,1 0,-1 0,1 0,-1 0,1-1,0 1,0-1,0 0,0 0,0-1,0 1,1-1,7-4,1 0,-1-2,1 1,-1-1,-1-1,1 0,-1-1,-1 0,1-1,-2 0,1 0,-1-1,0 0,-1-1,0 0,-1 0,0-1,-1 1,1-5,6-5,-2 5,-1 0,-1-1,-1-1,-1 0,0 0,-1 0,-1-1,0 1,-2-1,0 0,-1-1,-1 1,-1 0,-2-11,2 27,-1-1,1 1,-1-1,0 1,0-1,-1 1,1 0,-1-1,1 1,-1 0,0 0,0 0,-1 0,1 0,-1 1,1-1,-1 1,0 0,0 0,0 0,0 0,0 0,0 0,0 1,-1-1,1 1,-1 0,1 0,-1 1,1-1,-1 1,0-1,1 1,-1 0,1 1,-1-1,0 1,1-1,-1 1,1 0,-1 0,1 1,0-1,-1 1,1-1,0 1,0 0,0 0,0 1,0-1,-3 3,-1-1,0 1,1 0,0 1,0-1,1 1,0 0,0 1,0-1,0 1,1 0,0 0,1 0,0 1,0-1,0 1,1 0,0 0,1 0,0 0,0 0,1 0,-1 0,2 0,-1 0,1 0,1 0,-1 0,1 0,1-1,-1 1,1-1,1 1,0 1,12 12,2-1,0 0,1-1,1 0,0-2,1-1,8 4,30 25,-19-17,-25-20</inkml:trace>
  <inkml:trace contextRef="#ctx0" brushRef="#br0" timeOffset="21501.408">3246 397,'-24'39,"-13"21,-4 7,4-5,4-11,7-11,4-12,5-5,1-8,3-5</inkml:trace>
  <inkml:trace contextRef="#ctx0" brushRef="#br0" timeOffset="21771.79">3077 370,'4'24,"8"17,0 7,4 0,3-4,4-4,3-9,-4-5,0-7,-4-6</inkml:trace>
  <inkml:trace contextRef="#ctx0" brushRef="#br0" timeOffset="22018.989">3557 143,'-20'20,"-5"5</inkml:trace>
  <inkml:trace contextRef="#ctx0" brushRef="#br0" timeOffset="22639.587">3838 341,'-32'23,"0"1,2 2,1 1,1 1,1 2,-12 17,37-45,-1 1,1-1,-1 0,1 1,0 0,0 0,0-1,0 1,0 0,0 0,1 1,0-1,0 0,0 0,0 1,0-1,0 1,1-1,0 0,0 1,0-1,0 1,0-1,1 1,-1-1,1 0,0 1,0-1,0 0,1 0,-1 1,1-1,0 0,0 0,0-1,0 1,0 0,0-1,1 1,-1-1,1 0,0 0,0 0,2 2,7-3,-1-1,0 1,1-2,-1 0,1 0,-1-1,0 0,0-1,0 0,0-1,-1 0,1-1,-1 0,0 0,0-1,-1-1,0 1,7-7,11-12,-2-2,0 0,-2-2,-1 0,0-4,4-2,-7 7,0-1,-2-1,-2 0,0-1,-3 0,0-1,3-20,-13 48,0 0,-1-1,0 1,0-1,0 1,-1-1,1 1,-1-1,0 1,-1-1,1 1,-1-1,1 1,-1-1,-1 1,1-1,-1 1,0 0,0 0,0 0,0 0,-1 0,1 0,-1 1,0-1,0 1,0 0,-1 0,1 0,-1 0,0 0,0 1,0 0,0 0,0 0,0 0,0 1,-1-1,1 1,-1 0,1 0,-1 1,-1-1,-7 3,0 1,1 0,-1 0,1 1,0 1,0 0,0 0,1 2,0-1,0 1,0 1,1 0,1 0,-1 1,1 0,0 1,1 0,1 0,-1 1,1 0,1 0,0 1,1 0,0 0,1 0,0 0,1 1,0-1,1 5,1-9,0-1,1 1,0-1,1 1,0-1,0 0,0 1,1-1,0 0,1 0,-1 0,1 0,1 0,-1-1,1 1,0-1,1 0,-1 0,1-1,0 1,2 0,6 6,1 0,0-1,1-1,0 0,0 0,1-2,1 0,3 1,5 0</inkml:trace>
  <inkml:trace contextRef="#ctx0" brushRef="#br0" timeOffset="23205.717">4290 229,'-1'8,"0"0,0 1,0-1,1 1,0-1,1 1,0-1,0 1,1-1,0 0,0 0,1 0,0 0,0 0,5 5,-7-9,1 0,1-1,-1 1,0-1,1 0,0 0,0 0,0 0,0 0,0 0,0-1,1 0,-1 0,1 0,0 0,0 0,-1-1,1 1,0-1,0 0,0-1,1 1,-1 0,0-1,0 0,0 0,0-1,0 1,0-1,0 0,0 0,2 0,7-5,-1-1,0 1,0-2,-1 0,1 0,-2-1,1-1,-2 0,1 0,-1 0,-1-2,1 1,-2-1,2-3,2-1,-11 17,0 0,0 0,1 0,-1-1,0 1,0 0,1-1,-1 1,1 0,-1-1,1 1,-1 0,1-1,-1 1,1-1,-1 1,1-1,0 1,-1-1,1 1,0-1,0 0,-1 1,1-1,0 0,0 0,-1 1,1-1,0 0,0 0,0 0,-1 0,1 0,0 0,0 0,0 0,-1-1,1 1,0 0,0 0,-1-1,1 1,0 0,0-1,-1 1,1-1,0 1,-1-1,1 1,-1-1,1 1,-1-1,1 0,-1 1,1-1,-1 0,1 1,-1-1,0 0,0 0,1 1,-1-1,0 0,0 0,0 1,0-1,0 0,0 0,0 230,1-175,0-33,0-1,-2 1,0-1,-1 1,-1-1,-1 0,-6 19,9-37,0 1,0-1,0 0,-1 1,1-1,-1 0,1 0,-1 0,0 0,0 0,0-1,0 1,0 0,0-1,0 0,-1 1,1-1,-1 0,1 0,0 0,-1-1,0 1,1 0,-1-1,1 0,-1 0,0 0,1 0,-1 0,1 0,-1 0,0-1,1 0,-1 1,1-1,-1 0,1 0,0 0,-1-1,1 1,0 0,0-1,0 0,0 1,0-1,0 0,0 0,1 0,-1 0,1 0,-1-1,1 1,0 0,0-1,0 1,0-1,0 1,1-1,-2-11,0-1,2 1,0-1,0 1,1-1,1 1,1-1,0 1,1 0,0 0,1 1,0-1,1 1,1 0,0 0,1 1,0 0,1 1,3-4,-10 13,9-16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5:14.1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308 29,'-7'-4,"1"0,-1 1,0-1,0 2,0-1,0 1,0 0,0 1,-1-1,1 1,-1 1,1 0,-1 0,1 0,-1 1,1 0,0 0,-1 1,1 0,-1 0,-2 3,0 0,0 0,1 1,0 0,0 1,0 0,1 0,0 1,0 0,1 1,0 0,0 0,1 0,0 0,1 1,0 0,0 1,1-1,1 1,0-1,0 1,1 0,-1 11,3-18,0 0,1-1,-1 1,1-1,0 1,-1-1,2 1,-1-1,0 1,1-1,-1 0,1 0,0 0,0 0,0 0,1 0,-1 0,1-1,0 1,-1-1,1 0,0 0,0 0,0 0,1 0,-1-1,0 1,1-1,-1 0,1 0,-1 0,1-1,-1 1,1-1,0 0,-1 0,1 0,0 0,-1-1,1 1,-1-1,1 0,-1 0,1 0,-1-1,0 1,0-1,1 0,-1 0,1-1,18-8,-1-1,0-1,-2 0,1-2,-2-1,0 0,0-1,6-10,46-23,-68 49,0 0,-1 1,1-1,0 1,0 0,0-1,0 1,0 0,0 0,-1 0,1 1,0-1,0 0,0 1,0-1,-1 1,1-1,0 1,0 0,-1 0,1 0,-1 0,1 0,-1 0,1 0,-1 1,1-1,-1 0,0 1,0-1,0 1,0 0,0-1,0 1,0 0,-1-1,1 1,0 0,-1 0,0 0,1 0,-1-1,0 2,8 30,-8-27,0 1,1-1,0 1,0-1,1 0,0 1,0-1,0 0,1 0,0 0,0 0,0-1,1 1,0-1,0 0,0 0,1 0,-1-1,1 0,0 1,1-2,-1 1,1-1,4 3,13-2,-1-2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2:24.09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1108,'9'-1,"1"-1,0-1,-1 0,1 0,-1 0,0-1,0-1,0 0,-1 0,0 0,5-5,24-13,163-94,134-62,-175 88,-29-9,53-12,-73 41,70-29,-7-11,-132 81,-86 23,-84-8,127 13,-1 1,1-1,-1 1,1 0,-1 0,0 0,0 0,1 1,-1-1,0 1,0 0,1-1,-1 1,0 0,0 1,0-1,1 0,-1 1,0 0,0 0,1 0,-1 0,1 0,-1 0,1 0,-1 1,1 0,0-1,-1 1,1 0,0 0,0 0,1 0,-1 0,0 1,1-1,-1 0,1 1,0-1,0 1,0 0,0-1,0 3,57 174,-13 0,-35-143,0-105,14-80,1 56,-19 73</inkml:trace>
  <inkml:trace contextRef="#ctx0" brushRef="#br0" timeOffset="14824.178">424 318,'33'81,"18"84,-49-234,-2 49,-2 11,1 0,0 0,1 0,-1 0,2 0,-1 0,1 0,1 0,-1 0,2 0,-1 1,1-1,1 1,-1-1,1 1,1 0,-1 1,2-1,-1 1,1 0,0 0,1 0,-3 6,0 0,0 0,0 0,0 0,1 1,-1 0,0 0,0 0,1 1,-1-1,0 1,0 0,0 0,0 1,0-1,0 1,0 0,0 0,-1 0,1 0,-1 1,1-1,-1 1,0 0,0 0,0 0,-1 0,1 1,-1-1,1 1,-1 0,0 1,9 10</inkml:trace>
  <inkml:trace contextRef="#ctx0" brushRef="#br0" timeOffset="15525.258">283 205,'24'-10,"13"-3,4 1,1 2,-2-1,-3 0,-13 3,-16 2,-13-2,-10-1,-4-2,-3 0,-2 2,-2 2,3-2,5 0</inkml:trace>
  <inkml:trace contextRef="#ctx0" brushRef="#br0" timeOffset="16044.918">820 7,'0'-4,"0"2,0 7,-5 2,-2 6,-4 4,0 5,-3-2,0 1,3-3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3:08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1413 1695,'-226'0,"82"27,102-28,35 0,-1 1,1-1,0 1,-1 0,1 1,-1 0,1 0,0 0,-1 1,1 0,0 1,0-1,1 1,-2 1,-4 8</inkml:trace>
  <inkml:trace contextRef="#ctx0" brushRef="#br0" timeOffset="2147.067">1553 2993,'-1214'0,"1190"0</inkml:trace>
  <inkml:trace contextRef="#ctx0" brushRef="#br0" timeOffset="3749.809">1440 340,'-1'-2,"-1"-1,-1 1,1 0,0 0,0 0,-1 1,1-1,-1 0,0 1,1 0,-1-1,0 1,0 0,0 1,1-1,-1 0,0 1,0 0,0-1,0 1,0 0,0 1,0-1,0 0,0 1,0 0,-1 0,-202 23,-77-24,141 26,-44-14,176-9,0-1,0 0,0 0,-1-1,1-1,0 0,-1 0,1-1,0 0,0-1,-1 0,0-1,-5-1,-1 0,1 1,-1 1,0 1,0 0,0 1,0 1,1 0,-14 4,29-5,0 0,1 0,-1 0,0 1,0-1,0 0,1 0,-1 1,0-1,1 0,-1 1,0-1,1 1,-1-1,0 1,1-1,-1 1,1 0,-1-1,1 1,-1 0,1-1,0 1,-1 0,1-1,0 1,-1 0,1 0,0 0,0-1,0 1,0 0,0 0,0 0,0-1,0 1,0 0,0 0,0 0,0-1,1 1,-1 0,0 0,0-1,1 1,-1 0,1 0,7 9</inkml:trace>
  <inkml:trace contextRef="#ctx0" brushRef="#br0" timeOffset="5582.967">1187 86,'-10'38,"2"0,2 0,2 0,1 1,2-1,3 18,27 173,-28 338,-13-372,2-105,3 0,4 1,5 14,-1-6,27 71,-27 83,-30-55,29 282,0-1,0-455</inkml:trace>
  <inkml:trace contextRef="#ctx0" brushRef="#br0" timeOffset="6088.542">1356 2626,'-7'2,"1"0,-1 0,1 1,0-1,0 2,0-1,0 1,0 0,1 0,-1 0,1 1,0 0,1 0,-1 0,1 0,0 1,0 0,1 0,-1 1,-95 165,-60 80,90-137,58-91</inkml:trace>
  <inkml:trace contextRef="#ctx0" brushRef="#br0" timeOffset="6750.766">1440 1355,'-8'3,"1"-1,-1 1,0 1,1-1,0 1,-1 0,2 1,-1 0,0 0,1 0,0 1,0 0,1 0,0 0,0 1,0 0,1 0,0 0,0 1,0-1,1 2,-9 11,-179 283,89-130,94-157</inkml:trace>
  <inkml:trace contextRef="#ctx0" brushRef="#br0" timeOffset="7447.051">1384 1,'-19'29,"-12"14,1 4,-1 0,6-4,2-4,5-4,5-4,1-1,2 3,-3 1,2-1,-2 0,1-2,2-1,3-1,3-1,2-4</inkml:trace>
  <inkml:trace contextRef="#ctx0" brushRef="#br0" timeOffset="12182.704">622 565,'17'56,"-10"-11,-2 1,-2-1,-2 1,-4 29,1 8,6-58,10-30,22-72,-33 67,0 1,0 0,1 0,0 0,1 0,0 1,0-1,1 2,0-1,1 0,-1 1,7-5,-12 11,-1 1,1-1,0 0,0 1,0-1,0 1,-1-1,1 1,0-1,0 1,0-1,0 1,0 0,0 0,0-1,0 1,0 0,0 0,0 0,0 0,1 0,-1 0,0 1,0-1,0 0,0 0,0 1,0-1,-1 1,1-1,0 1,0-1,0 1,0-1,0 1,-1 0,1-1,0 1,0 0,-1 0,1 0,-1 0,1-1,-1 1,1 0,-1 0,1 0,-1 0,0 0,0 0,1 0,-1 0,0 1,7 60,-7-60,4 82,1-65</inkml:trace>
  <inkml:trace contextRef="#ctx0" brushRef="#br0" timeOffset="12670.804">622 1215,'24'-5,"13"-2,0-4,-2 0,-1 1,-3 3,-6 3</inkml:trace>
  <inkml:trace contextRef="#ctx0" brushRef="#br0" timeOffset="13168.904">622 1355,'115'-33,"-114"33,0 0,0-1,0 1,0 0,0 0,0-1,0 1,0 0,0 0,0 0,0 0,0 0,0 0,-1 1,1-1,0 0,0 0,0 1,0-1,0 0,0 1,0-1,-1 1,1-1,0 1,0 0,-1-1,1 1,0 0,-1-1,1 1,-1 0,1 0,-1 0,1-1,-1 1,1 0,-1 0,0 0,1 0,-1 0,0 0,0 0,0 0,0 0,0 0,0 0,0-1,0 1,0 0,0 0,-1 0,1 0,0 0,-1 0,1 0,-1 0,-29 48,14-30,9-11,-1 1,1 0,0 0,1 0,0 1,1-1,0 1,0 1,1-1,-1 5,5-14,-1 0,1 1,0-1,-1 0,1 0,0 1,0-1,0 0,0 0,0 1,0-1,0 0,1 1,-1-1,0 0,1 0,-1 0,1 1,-1-1,1 0,-1 0,1 0,0 0,0 0,0 0,-1 0,1 0,0 0,0 0,0-1,0 1,1 0,-1-1,0 1,0-1,0 1,0-1,1 1,-1-1,0 0,0 0,1 1,-1-1,0 0,1 0,-1 0,0 0,1-1,63-15,-60 15,48-22,-33 11</inkml:trace>
  <inkml:trace contextRef="#ctx0" brushRef="#br0" timeOffset="14785.776">650 2005,'22'58,"-14"156,-8-214,1 0,-1 0,0 0,0-1,0 1,1 0,-1 0,0 0,0 0,1 0,-1-1,0 1,1 0,-1 0,0 0,0 0,1 0,-1 0,0 0,0 0,1 0,-1 0,0 0,1 0,-1 0,0 1,0-1,1 0,-1 0,0 0,0 0,1 0,-1 0,0 1,0-1,1 0,-1 0,0 0,0 1,0-1,0 0,1 0,-1 1,0-1,0 0,0 0,0 1,0-1,0 0,0 1,0-1,0 0,0 0,0 1,0-1,0 0,0 1,0-1,14-30,-9 20,40-38,-44 47,0 1,1-1,-1 0,0 0,1 1,-1-1,0 1,1-1,-1 1,0-1,1 1,-1 0,1 0,-1 0,1 0,-1 0,1 0,-1 0,1 0,-1 1,0-1,1 0,-1 1,1-1,-1 1,0 0,1-1,-1 1,0 0,0 0,0 0,0 0,0 0,0 0,0 0,0 0,0 0,0 1,0-1,-1 0,1 0,0 2,13 68,-13-46</inkml:trace>
  <inkml:trace contextRef="#ctx0" brushRef="#br0" timeOffset="15173.828">537 2541,'38'-5,"18"-6,4-2,-3 2,-7 3,-7 2,-11 3</inkml:trace>
  <inkml:trace contextRef="#ctx0" brushRef="#br0" timeOffset="15633.779">650 2654,'15'-4,"-6"1,1 0,-1 1,1 0,-1 0,1 1,0 0,0 1,0 0,-1 1,1 0,5 1,-14 1,0-1,0 1,0 0,0 0,0-1,-1 1,1 0,-1 0,0-1,0 1,0 0,0 0,-1 0,1-1,-1 1,1 0,-1 0,0-1,0 1,0 0,-1-1,1 0,0 1,-1-1,0 0,1 1,-1-1,0 0,0 0,0 0,-1-1,1 1,-7 8,7-9,0 0,1 0,-1 0,0 1,1-1,-1 0,1 1,-1-1,1 1,-1 0,1-1,0 1,0 0,0 0,0 0,0 0,1 0,-1 0,0 0,1 0,-1 0,1 0,0 0,0 0,0 0,0 0,0 0,0 0,1 0,-1 0,1 0,-1 0,1 0,0 0,0 0,0 0,0 0,0 0,0 0,0-1,1 1,1-1,1 0,-1 0,1 0,-1 0,1-1,0 0,-1 0,1 0,-1 0,1 0,0-1,-1 0,1 1,-1-1,0 0,1-1,-1 1,0-1,1 0,-1 0,13-8</inkml:trace>
  <inkml:trace contextRef="#ctx0" brushRef="#br0" timeOffset="17472.925">312 170,'0'961,"27"-791,3 55,-31 142,-27-169,16-68,6-109,2 0,0 1,1 0,2-1,0 1,1 0,1 0,1 0,1-1,4 16,-3-24,0 0,-1-1,-1 1,0 0,-1 0,-1 0,0 1,0-1,-1 0,-1 0,0 0,-1 0,-3 15,1 1,1 0,2-1,1 1,2 17,-3 59,-25 65,25 112,-9-221,20-60,-6-5,5-5</inkml:trace>
  <inkml:trace contextRef="#ctx0" brushRef="#br0" timeOffset="17833.548">480 2851,'-9'14,"-8"10,-7 1,2 1,0-4,2-1,2-4,2-1,0 3,2 3,0-3,1 0,-2 2,2 2,3-3</inkml:trace>
  <inkml:trace contextRef="#ctx0" brushRef="#br0" timeOffset="18667.103">453 57,'-29'34,"-14"25,-5 3,6-5,5-6,10-8,3-7,7-4,5-2,6-8</inkml:trace>
  <inkml:trace contextRef="#ctx0" brushRef="#br0" timeOffset="19918.06">1 1271,'0'56,"11"143,8-30,-18-169,-1-1,1 0,-1 1,1-1,0 1,-1-1,1 1,0-1,0 1,-1-1,1 1,0 0,0-1,0 1,-1 0,1 0,0 0,0-1,0 1,0 0,0 0,-1 0,1 0,0 1,0-1,0 0,0 0,-1 0,1 1,0-1,0 0,0 1,-1-1,1 1,0-1,-1 1,1-1,0 1,-1-1,1 1,-1 0,1-1,-1 1,1 0,-1 0,1-1,-1 1,0 0,1 0,-1 0,0-1,0 1,1 0,-1 0,0 0,0 0,0 0,0-1,0 1,-1 1,83-153,-82 150,1 0,-1 0,0 1,1-1,-1 0,1 0,-1 1,1-1,-1 0,1 1,-1-1,1 1,0-1,-1 0,1 1,0 0,0-1,-1 1,1-1,0 1,0 0,0-1,-1 1,1 0,0 0,0 0,0 0,0 0,0 0,-1 0,1 0,0 0,0 0,0 0,0 0,0 1,-1-1,1 0,0 1,0-1,-1 1,1-1,0 0,0 1,-1 0,1-1,-1 1,1-1,0 1,-1 0,1-1,-1 1,1 0,-1 0,14 47,-7 62,-2-90</inkml:trace>
  <inkml:trace contextRef="#ctx0" brushRef="#br0" timeOffset="27469.894">1948 3134,'18'120,"-12"-78,-1-1,-2 1,-1 0,-5 41,1 0,2 227,-28-112,27 281,12-415,-13-73</inkml:trace>
  <inkml:trace contextRef="#ctx0" brushRef="#br0" timeOffset="28939.928">7056 3049,'0'1215,"-11"-1142,5-55</inkml:trace>
  <inkml:trace contextRef="#ctx0" brushRef="#br0" timeOffset="33626.656">4376 3161,'0'-69,"0"367,11-223,-8-65,-1-1,0 1,-1 0,1-1,-2 1,0 0,0 0,-1 0,0 0,-1 2,-17 167,9-143,4-30</inkml:trace>
  <inkml:trace contextRef="#ctx0" brushRef="#br0" timeOffset="36390.202">1694 3557,'44'-11,"0"3,0 1,0 2,1 2,0 2,0 2,0 2,53-1,71-13,85-7,-63-8,23 14,98-17,-185 17,0 5,98 8,-67 1,130-3,-66-27,116 0,-56-1,107 29,-185-27,66 16,-60-9,-14-6,171 27,-169-30,84 0,-112 2,-30 15,-37-4,-91 15</inkml:trace>
  <inkml:trace contextRef="#ctx0" brushRef="#br0" timeOffset="36841.792">7423 2907,'-2'-2,"-1"0,0 0,0 0,0 0,0 1,-1-1,1 1,0 0,-1 0,1 0,-1 0,1 1,-1-1,1 1,-1 0,1 0,-1 0,1 0,-1 1,1-1,-1 1,1 0,0 0,-1 0,1 1,0-1,-82 47,-535 364,471-302,130-95</inkml:trace>
  <inkml:trace contextRef="#ctx0" brushRef="#br0" timeOffset="37615.802">4686 3161,'-29'15,"-18"14,-8 7,3 2,4-1,5-6,2-4,1-1,4-1,3-4,-3-2,1 2,0 1,-2-2,-1-1,7-3</inkml:trace>
  <inkml:trace contextRef="#ctx0" brushRef="#br0" timeOffset="38328.332">2147 3387,'-29'20,"-24"15,-8 2,7 0,7-7,13-4,6-5,8-3,3 1,0-2,2 0,4-3</inkml:trace>
  <inkml:trace contextRef="#ctx0" brushRef="#br0" timeOffset="39625.227">2457 3754,'0'-12,"0"36,0-9,1 155,-1-168,0 1,0-1,1 0,-1 0,1 0,0 0,0 1,-1-1,1 0,1 0,-1 0,0-1,0 1,1 0,-1 0,1-1,-1 1,1-1,0 1,0-1,-1 0,1 1,0-1,0 0,0 0,0-1,1 1,-1 0,0-1,0 1,0-1,1 0,-1 0,0 0,0 0,1 0,-1 0,0 0,0-1,0 1,1-1,-1 0,0 1,0-1,0 0,0 0,0-1,0 1,-1 0,1 0,0-1,0 0,-1 1,1-1,-1 0,0 1,1-3,94-110,-93 114,-1-1,1 1,-1 0,1 0,-1 1,1-1,-1 0,0 1,1 0,-1-1,0 1,1 0,-1 0,0 0,0 1,0-1,0 0,0 1,0-1,0 1,0 0,0 0,-1-1,1 1,-1 0,0 1,1-1,-1 0,0 0,0 0,0 1,-1-1,1 1,0-1,-1 0,0 1,1-1,-1 2,8 12,-7-13,0-1,0 1,1-1,-1 1,1-1,0 1,0-1,0 0,0 0,0 0,0 0,1 0,-1-1,0 1,1-1,0 0,-1 1,1-1,0 0,-1 0,1-1,0 1,0-1,0 1,0-1,0 0,0 0,-1 0,1 0,0-1,0 1,0-1,0 0,0 0,-1 0,1 0,0 0,-1 0,1-1,-1 1,1-1,-1 0,0 0,0 0,0 0,0 0,0 0,1-3,8-15,-1-1,-1 0,-1-1,-1 0,0 0,0-10,-1 6</inkml:trace>
  <inkml:trace contextRef="#ctx0" brushRef="#br0" timeOffset="40024.822">3190 3557,'-34'81,"-95"173,56-146,75-87,6-20</inkml:trace>
  <inkml:trace contextRef="#ctx0" brushRef="#br0" timeOffset="40524.582">3275 3754,'136'-41,"-134"40,-1 0,1 1,-1-1,0 1,1-1,-1 1,1 0,0 0,-1-1,1 1,-1 0,1 0,-1 1,1-1,-1 0,1 0,-1 1,1-1,-1 1,1-1,-1 1,1 0,-1-1,0 1,1 0,-1 0,0 0,0 0,0 0,0 0,0 1,0-1,0 0,0 0,0 1,-1-1,1 1,0-1,-1 0,1 1,-1-1,0 1,1-1,-1 1,0 0,0-1,0 1,0-1,0 1,0-1,-1 2,-3 13,-1-1,0 0,-1 0,-1-1,0 1,-1-1,-1-1,-5 6,-35 66,49-83,-1 0,1 1,0-1,0 0,0 0,0 1,0-1,0 0,1 0,-1 1,1-1,0 0,-1 0,1 0,0 0,0 0,0 0,1 0,-1 0,0 0,1 0,-1-1,1 1,0-1,-1 1,1-1,0 0,0 1,0-1,0 0,0 0,0 0,0-1,0 1,0 0,1-1,-1 1,0-1,0 0,1 0,-1 0,0 0,0 0,1 0,-1-1,0 1,0-1,0 0,1 1,-1-1,0 0,0 0,0 0,0-1,108-34,-90 30</inkml:trace>
  <inkml:trace contextRef="#ctx0" brushRef="#br0" timeOffset="41763.68">5053 3528,'5'192,"-5"-188,0-1,1 0,-1 0,1 0,-1 0,1 0,0 0,0 0,1 0,-1 0,0-1,1 1,0 0,0-1,0 1,0-1,0 1,0-1,0 0,1 0,-1 0,1-1,0 1,-1 0,1-1,0 0,0 0,0 1,0-2,0 1,0 0,0-1,0 1,0-1,0 0,0 0,1 0,1-1,66-64,-24 14,-44 50,-1 0,0 0,1 0,-1 1,1-1,-1 1,1 0,-1 0,1 0,-1 0,1 0,-1 1,1-1,-1 1,1-1,-1 1,1 0,-1 0,0 0,0 0,1 1,-1-1,0 0,0 1,0 0,0-1,-1 1,1 0,0 1,39 20,-35-23,0 0,0-1,0 0,0 0,0 0,0-1,-1 0,1 0,0 0,-1-1,0 0,0 0,1 0,-2-1,1 1,0-1,-1 0,0-1,0 1,0-1,0 0,-1 0,0 0,0 0,0 0,-1-1,2-4,26-33,-19 30</inkml:trace>
  <inkml:trace contextRef="#ctx0" brushRef="#br0" timeOffset="42091.937">5928 3387,'-29'34,"1"1,3 1,0 1,3 1,-2 6,-58 92,-1 0,73-117</inkml:trace>
  <inkml:trace contextRef="#ctx0" brushRef="#br0" timeOffset="42575.659">5899 3754,'9'-5,"0"0,1 1,0-1,-1 2,1-1,0 2,1-1,-1 1,0 1,1 0,-1 0,1 1,-1 0,1 1,1 1,-11-2,0 0,1 1,-1 0,0-1,0 1,1 0,-1-1,0 1,0 0,0 0,0 0,0 0,0 0,0 0,0 0,0 1,-1-1,1 0,0 0,-1 1,1-1,-1 0,1 1,-1-1,0 0,0 1,1-1,-1 1,0-1,0 1,0-1,-1 0,1 1,0-1,0 1,-1-1,1 0,-1 1,1-1,-1 0,-32 54,27-46,4-8,1 0,-1 1,1 0,0-1,-1 1,1 0,0-1,0 1,0 0,1 0,-1 0,0 0,1 0,-1 0,1 0,0 0,-1 0,1 0,0 0,0 0,1 0,-1 0,0 0,1 0,-1 0,1 0,-1 0,1 0,0 0,0 0,0-1,0 1,0 0,1 0,-1-1,0 1,1-1,-1 1,1-1,-1 0,1 0,0 0,0 0,-1 0,1 0,0 0,0 0,0-1,0 1,2 0,10-1,-1-1,1 0,-1 0,1-2,-1 1,0-2,0 0,0 0,0-2,8-1,-1 1</inkml:trace>
  <inkml:trace contextRef="#ctx0" brushRef="#br0" timeOffset="63298.465">1610 4404,'226'-17,"-164"8,1 4,0 2,61 6,-12-1,-72-1,107-13,-106 4,0 2,1 1,-1 3,1 1,37 4,13-1,77-13,-108 2,0 2,0 2,0 4,38 4,10-1,71-19,-139 10,-1 2,1 2,0 2,0 2,0 1,42 0,143-3,-57-26,311 26,-226 0,-57-26,57 27,-112-28,309 28,-225-17,28 5,-57-15,86-3,-159 14,49-7,-155 17</inkml:trace>
  <inkml:trace contextRef="#ctx0" brushRef="#br0" timeOffset="63764.467">7396 3811,'-36'12,"2"2,0 2,0 1,2 1,0 2,1 1,1 2,1 1,-7 8,-112 82,-137 57,166-77,106-76</inkml:trace>
  <inkml:trace contextRef="#ctx0" brushRef="#br0" timeOffset="64666.568">2259 4150,'-9'1,"1"1,0 0,0 1,0-1,0 1,0 1,1 0,0 0,-1 0,1 1,1 0,-1 0,1 1,-1 0,-21 16,-155 108,-32 3,147-61,59-56</inkml:trace>
  <inkml:trace contextRef="#ctx0" brushRef="#br0" timeOffset="70721.752">4319 4432,'47'168,"-42"-151,-2-2,1 0,1 0,0-1,1 0,1 0,0 0,0-1,2 0,-1 0,2-1,8 10,-15-21,1 0,-1 0,0-1,0 1,0-1,0 1,1-1,-1 0,0 0,0-1,0 1,1-1,-1 1,0-1,0 0,0 0,0 0,0-1,0 1,-1-1,1 0,0 1,-1-1,1 0,-1-1,1 1,-1 0,0-1,0 1,0-1,-1 0,1 1,-1-1,1 0,-1 0,0 0,0 0,0 0,0-3,6-5,11-20,34-39,-48 70,-1 0,0 1,0-1,0 1,1-1,-1 1,0 0,0 0,0 0,0 1,0-1,0 1,-1 0,1 0,0 0,-1 0,0 0,1 0,-1 0,0 1,0 0,0-1,0 1,-1 0,1 0,-1 0,0 0,1 0,-1 0,0 1,9 12,52 53,-61-68,1 0,0 1,0-1,0 0,0 0,0 0,0 0,0 0,0 0,0 0,0-1,0 1,1-1,-1 0,0 0,0 1,1-1,-1-1,0 1,0 0,1-1,-1 1,0-1,0 1,0-1,0 0,0 0,0 0,0 0,0 0,0-1,0 1,-1-1,1 1,0-1,-1 1,1-1,-1 0,68-131,-58 104,74-169,-71 179,0 3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0:27.4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4149 646,'10'54,"-3"0,-2 1,-1 50,-3-62,1 6,0-22,0-1,-2 1,-1 0,-2-1,0 1,-7 23,-29 8,38-57,0 0,1 0,-1 0,0 0,0 0,0 0,0 0,0-1,0 1,-1 0,1-1,0 1,0-1,0 1,-1-1,1 0,0 1,0-1,-1 0,1 0,0 0,-1 0,1 0,0 0,-1 0,1-1,0 1,0 0,-1-1,1 1,0-1,0 1,0-1,0 1,-1-1,1 0,0 0,0 0,0 1,1-1,-1 0,0 0,0 0,0-1,1 1,-1 0,0 0,1 0,-1 0,1-2,-3-7,2-1,-1 0,1 0,1 0,0 0,1 0,0 1,0-1,1 0,1 0,0 1,0-1,1 1,0 0,1 0,0 0,1 1,5-8,-8 12,26-50,2 1,3 2,2 1,2 2,2 2,8-5,-8 11,2 1,2 3,2 1,34-20,-78 54,-1 0,0 0,1 1,-1-1,1 1,-1-1,1 1,0 0,0-1,-1 1,1 0,0 0,0 0,0 0,0 1,0-1,1 1,-1-1,0 1,0 0,0-1,0 1,1 0,-1 1,0-1,0 0,0 1,0-1,0 1,0-1,0 1,0 0,0 0,0 0,0 0,0 0,0 1,-1-1,1 0,0 1,-1-1,1 1,-1 0,0 0,1-1,-1 1,0 0,0 0,0 0,-1 0,1 0,0 0,-1 1,1 17,-2-1,0 1,-2-1,0 0,-1 1,-1-1,0-1,-2 1,0-1,-9 15,7-12,-2-1,0 0,-1-1,0 0,-2-1,0-1,-1 0,-1-1,-1 0,0-2,-1 0,0-1,-6 3,20-14,1 0,-1-1,1 1,-1-1,0 0,1 0,-1 0,0-1,0 1,1-1,-1 0,0 0,0 0,0-1,1 1,-1-1,0 0,0 0,1 0,-1 0,1-1,-1 0,1 1,0-1,-1 0,1-1,0 1,0-1,1 1,-1-1,0 0,1 0,0 0,0 0,0 0,0-1,0 1,0-1,1 1,0-1,0 1,0-1,0-1,-9-50,8 29</inkml:trace>
  <inkml:trace contextRef="#ctx0" brushRef="#br0" timeOffset="316.888">5023 223,'-29'459,"27"-437,-1 0,-1 0,0-1,-2 0,-1 0,-1 0,0-1,-2 0,0 0,-4 4,7-11,1 0,4-3</inkml:trace>
  <inkml:trace contextRef="#ctx0" brushRef="#br0" timeOffset="1132.1">5476 533,'-40'26,"1"1,2 2,1 1,1 3,2 0,-22 29,52-60,0 1,0-1,0 1,0 0,1 0,-1-1,1 2,0-1,0 0,0 0,0 1,0-1,1 1,-1 0,1-1,0 1,0 0,1 0,-1 0,1-1,0 1,0 0,0 0,0 0,1 0,-1 0,1-1,0 1,0 0,1-1,-1 1,1 0,0-1,0 0,0 1,0-1,0 0,1 0,-1 0,1-1,0 1,0 0,1-1,3-1,0-1,0 0,0 0,0 0,0-1,0 0,0-1,0 0,0 0,0 0,-1-1,1 0,-1 0,0 0,0-1,0 0,0 0,-1-1,0 0,0 0,0 0,0 0,-1-1,2-3,14-9,0-4,0-1,-1 0,-2-2,0 0,12-26,-10 18,-18 33,-1-1,1 1,-1 0,1-1,-1 1,0 0,1-1,0 1,-1 0,1 0,-1-1,1 1,-1 0,1 0,-1 0,1 0,0 0,-1 0,1 0,-1 0,1 0,0 0,-1 0,1 0,-1 0,1 0,-1 0,1 1,-1-1,1 0,0 0,-1 1,1-1,-1 0,0 1,1-1,-1 1,1-1,-1 0,0 1,1-1,-1 1,0-1,1 1,-1-1,0 1,0 0,1-1,-1 1,0-1,0 1,0-1,0 1,0 0,0-1,0 1,0-1,0 1,0 0,0-1,0 1,0-1,-1 1,1-1,0 1,12 51,-12-50,4 19,-3-12,-1-1,1 1,1-1,-1 1,1-1,1 0,0 1,0-1,0-1,1 1,0 0,1-1,0 0,0 0,0 0,1-1,0 0,0 0,1 0,0-1,2 2,-2-3,0-1,0 0,0 0,0-1,0 0,0 0,1 0,-1-1,1 0,0-1,-1 0,1 0,-1 0,1-1,-1 0,1-1,-1 1,1-2,-1 1,0-1,0 0,0 0,-1-1,4-2,16-11,-2-2,0 0,-2-2,0 0,8-12,-19 22,18-18,0-1,-2-2,-1 0,-1-2,-3-1,0-1,-2 0,-2-2,8-25,-18 36,-3 15,0 0,-1 0,0-1,-1 1,-1-1,0 0,-1 0,0 0,-1 1,0-1,-1 0,-1 0,0 0,-1-4,1 14,1 1,0 0,0-1,-1 1,0 0,1 0,-1 0,0 0,0 0,0 0,0 1,0-1,0 0,-1 1,1 0,0 0,-1-1,1 1,-1 1,1-1,-1 0,0 1,1-1,-1 1,0 0,1 0,-1 0,0 0,1 0,-1 1,0-1,1 1,-1 0,0-1,1 1,0 1,-1-1,1 0,-1 0,-1 2,-3 1,-1 1,1-1,0 1,1 0,-1 1,1 0,0 0,0 0,1 1,0 0,0 0,-3 5,4 5,-1-1,2 1,0 0,1 0,1 1,1-1,0 0,1 0,1 0,1 6,6 20,1 1,3-2,1 0,2 0,20 37,9 25,-1-2,-48-94,-11-21,6 0</inkml:trace>
  <inkml:trace contextRef="#ctx0" brushRef="#br0" timeOffset="1386.832">5927 392,'38'5,"28"1,11 0,-2-1,-9-2,-11-1,-10 0,-8-7,-5-1,-4 0,-2 1,0 6,-4 8,-7 2</inkml:trace>
  <inkml:trace contextRef="#ctx0" brushRef="#br0" timeOffset="1698.832">6548 589,'23'9,"1"-2,0 0,0-2,1-1,0-1,0-1,-1-1,1-1,0-1,0-1,0-2,-1 0,8-3,-27 5,1 0,-1 0,0 0,0 0,0-1,0 0,-1 0,1 0,-1-1,0 1,1-1,-2 0,1-1,0 1,-1 0,0-1,0 0,0 0,-1 0,0 0,0 0,0 0,0-1,-1 1,0 0,0-1,0 0,-1 1,0-1,0 1,0-1,-1 1,1-1,-2 1,1-1,0 1,-1 0,0-1,0 1,-1-1,-3 2,-1-1,1 1,-1 1,1-1,-1 1,0 0,-1 0,1 1,0 0,-1 0,1 1,-1 0,0 0,1 1,-1 0,1 1,-1-1,0 1,1 1,-1-1,1 1,0 1,0-1,-1 1,2 0,-5 3,-2 0,1 1,1 0,0 1,0 0,0 1,1 0,0 0,1 1,0 1,0-1,2 1,-1 1,1 0,1 0,0 0,0 0,1 1,1 0,1 0,-1 1,2-1,0 0,0 7,4-11,0 0,1 0,0 0,1 0,-1-1,2 0,-1 0,1 0,0 0,1-1,0 0,0 0,0 0,1-1,0 0,0 0,1-1,0 0,0 0,0-1,0 0,1 0,-1-1,1 0,0 0,0-1,0 0,0-1,1 0,-1-1,0 0,7 0,69-2,-60 1</inkml:trace>
  <inkml:trace contextRef="#ctx0" brushRef="#br0" timeOffset="-6221.748">28 336,'0'-1,"-1"1,1-1,-1 1,1 0,0-1,-1 1,1 0,-1 0,1-1,-1 1,0 0,1 0,-1 0,1 0,-1 0,1 0,-1 0,1 0,-1 0,0 0,1 0,-1 0,1 0,-1 0,1 0,-1 0,1 1,-1-1,1 0,-1 0,1 1,-1-1,1 0,-1 1,1-1,0 0,-1 1,1-1,-1 1,1-1,0 1,0-1,-1 1,1-1,0 1,0-1,-1 1,1-1,0 1,0-1,0 1,0-1,0 1,0-1,0 1,0 0,0-1,0 1,0-1,1 1,-7 40,6-41,-1 395,1-380,1 1,0 0,0-1,2 1,0-1,1 0,0 0,1 0,1-1,0 1,1-2,3 4,-8-14,0 0,0-1,1 1,-1 0,1-1,0 0,-1 0,1 0,0 0,0 0,1 0,-1-1,0 0,0 1,1-1,-1-1,1 1,-1 0,1-1,-1 1,1-1,-1 0,1-1,0 1,-1 0,1-1,-1 0,0 0,1 0,-1 0,0-1,1 1,-1-1,0 0,0 1,0-2,0 1,8-6,-1 0,1-1,-2 0,1 0,-1-1,-1 0,1-1,-2 0,3-5,178-345,-173 334,-2 0,-1-1,-1 0,-1-1,-1 0,-2-1,3-21,-28 91,-24 140,43 17,1-180,0 0,2 0,0 0,1-1,0 1,2-1,0-1,0 1,6 6,-3-8</inkml:trace>
  <inkml:trace contextRef="#ctx0" brushRef="#br0" timeOffset="-5303.277">1355 787,'0'29,"5"9,6-1,1-13,-1-9</inkml:trace>
  <inkml:trace contextRef="#ctx0" brushRef="#br0" timeOffset="-5055.339">1355 476</inkml:trace>
  <inkml:trace contextRef="#ctx0" brushRef="#br0" timeOffset="-5550.244">705 1013,'14'-10,"0"-1,-1 0,-1-1,0-1,-1 0,0 0,-1-1,0 0,-1-1,-1 0,-1-1,0 0,0-2,13-21,38-94,-52 155,-6-7,1 0,0 0,1-1,1 1,1-1,0 0,0 1,2-2,-1 1,2-1,0 0,4 6,-10-18,1 1,-1 0,0 0,1-1,0 1,-1-1,1 1,0-1,0 0,-1 0,1 0,0 0,0 0,0 0,0 0,1-1,-1 1,0-1,0 1,0-1,0 0,1 0,-1 0,0 0,0 0,1-1,-1 1,2-1,16-7</inkml:trace>
  <inkml:trace contextRef="#ctx0" brushRef="#br0" timeOffset="-4071.96">1072 816,'0'4,"5"3,1-6,0-8,4-2,0-4,-2-6,-2-3,-2-4,-1-1,-2-2,-1 5</inkml:trace>
  <inkml:trace contextRef="#ctx0" brushRef="#br0" timeOffset="-2349.032">1637 392,'10'-9,"20"-14,-2 0,0-2,-2-2,0 0,-2-1,-1-2,-2 0,-1-2,11-23,-29 53,-1 0,0 0,0 0,0 0,0 0,0 0,0 0,-1 0,1 0,0 0,-1 0,0-1,0 1,0 0,0 0,0 0,0-1,0 1,-1 0,1 0,-1 0,1 0,-1 0,0 0,0 0,0 0,0 0,0 0,-1 0,1 0,0 1,-1-1,1 0,-1 1,0 0,1-1,-1 1,0 0,0 0,0 0,0 0,0 0,0 0,0 0,0 1,-1-1,-1 1,-1 3,0 0,0 0,0 0,1 1,-1 0,1 0,0 0,0 1,1-1,-1 1,1 0,0 0,0 0,1 0,-1 0,1 1,0-1,0 2,0-1,-20 60,4 0,2 1,3 0,4 1,2 0,3 1,4 0,2-1,4 8,-3 81,-4 141,0-278,-2 0,0-1,-1 1,-1-1,-1 0,0 0,-7 11,11-24,-1 0,0 0,-1 0,1 0,-1-1,0 0,-1 1,1-1,-1-1,0 1,0-1,0 0,-1 0,1 0,-1-1,0 0,0 0,0 0,-1-1,1 0,-1 0,1-1,-6 1,9-2,0 0,0-1,0 1,0-1,0 1,0-1,0 0,1 0,-1 0,0-1,1 1,-1-1,1 1,-1-1,1 0,0 0,-1 0,1 0,0 0,0-1,1 1,-1-1,0 1,1-1,0 1,0-1,-1 0,1 0,0-1,-18-88,19 64,1 0,1 1,2-1,1 0,1 1,2 0,0 1,2-1,0 2,2-1,1 2,1-1,1 2,4-3,-11 12,1 1,1 0,0 0,0 1,1 1,1 0,0 0,1 1,-1 1,2 0,-1 1,1 0,1 1,-1 1,1 0,3 0,7 2</inkml:trace>
  <inkml:trace contextRef="#ctx0" brushRef="#br0" timeOffset="-2038.614">2173 646,'-18'27,"1"0,1 1,2 1,0 1,2 0,2 0,0 1,2 0,1 4,6-31,1 0,-1-1,1 1,0 0,0 0,0-1,0 1,1 0,-1-1,1 1,0 0,0-1,0 1,1-1,-1 1,1-1,0 0,0 0,0 1,0-1,1-1,-1 1,1 0,0-1,0 1,0-1,0 0,0 0,0 0,0 0,1-1,-1 1,1-1,-1 0,1 0,0 0,-1 0,1-1,0 1,0-1,3 0,2-2,0-1,0 0,0 0,0-1,-1 1,1-2,-1 0,0 0,-1 0,1-1,-1 0,0 0,0-1,-1 0,0 0,0 0,-1-1,0 0,0 0,-1-1,0 1,1-4,-1 5,-1 0,0 0,0 0,-1-1,0 1,0-1,-1 0,0 0,0 0,-1 1,0-1,0 0,-1 0,0 0,0 1,-1-1,0 0,0 1,-1-1,0 1,0 0,-1 0,0 0,0 1,0-1,-1 1,0 0,0 0,-1 1,-2-2,-15-1,0 8</inkml:trace>
  <inkml:trace contextRef="#ctx0" brushRef="#br0" timeOffset="-1717.543">2399 984,'23'-136,"36"-11,-54 133,1 1,0 0,1 0,0 1,1 0,1 0,0 1,0 0,1 1,0 0,9-6,-4 9,-3 6</inkml:trace>
  <inkml:trace contextRef="#ctx0" brushRef="#br0" timeOffset="-1131.002">2681 984,'17'-42,"2"0,3 1,0 1,3 1,20-24,-38 53,-5 6,0 0,0 0,0 1,0-1,1 1,0-1,-1 1,1 0,1 0,-1 0,0 1,1-1,-1 1,1-1,0 1,0 0,0 1,0-1,0 1,0 0,2-1,-4 4,0-1,1 1,-1 0,-1 0,1-1,0 1,0 1,-1-1,1 0,-1 0,0 1,1-1,-1 0,0 1,0-1,-1 1,1-1,0 1,-1 0,0-1,0 1,0 0,0-1,0 1,0 2,1 7,-2-10,1 1,0 0,-1-1,1 1,0 0,0-1,1 1,-1 0,0-1,1 1,0-1,-1 1,1-1,0 1,0-1,1 1,-1-1,0 0,1 0,0 1,-1-1,1 0,0-1,0 1,0 0,0 0,0-1,1 1,-1-1,0 0,1 0,-1 0,1 0,-1 0,1 0,-1-1,1 1,0-1,-1 0,1 0,0 0,-1 0,1 0,0 0,-1-1,2 0,79-63,-17 7,-65 56,0 0,0 1,0-1,1 1,-1-1,0 1,1-1,-1 1,0-1,1 1,-1 0,1 0,-1 0,0 0,1 0,-1 0,0 0,1 1,-1-1,1 0,-1 1,0-1,0 1,1-1,-1 1,0 0,0-1,0 1,1 0,-1 0,0 0,0 0,0 0,-1 0,1 0,0 0,0 0,0 1,-1-1,1 0,-1 0,1 1,-1-1,1 0,-1 1,0-1,0 0,0 1,0-1,0 1,8 76,-8-75,-2 50,11 86,-3-120</inkml:trace>
  <inkml:trace contextRef="#ctx0" brushRef="#br0" timeOffset="13665.855">85 1408,'106'-22,"32"3,19 4,-78 13,120-25,450 27,-452-28,283 28,-226-1,-57-27,368 29,-367-29,253 27,-253 29,270-27,870-1,-1141-28,283 27,-283 0,-54-25,82-3,-85 29,-116 0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1:02.367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58 2456,'0'0,"0"-1,1 1,-1-1,1 1,-1 0,1 0,-1-1,1 1,-1 0,1 0,-1-1,1 1,-1 0,1 0,-1 0,1 0,0 0,-1 0,1 0,-1 0,1 0,-1 0,1 0,-1 0,1 1,-1-1,1 0,0 0,-1 0,0 1,1-1,-1 0,1 1,-1-1,1 0,-1 1,1-1,-1 1,0-1,1 0,-1 1,0-1,0 1,1-1,-1 1,0-1,0 1,0 0,1-1,-1 1,0-1,0 1,0-1,0 1,0-1,0 1,0 0,0-1,-1 1,1 0,6 39,-6-40,0 456,0-89,-28-141,28 56,-26-141,17-95,4-26,0 0,2 0,0 0,2 1,0-1,1 1,1-1,1 0,2 6,4 28,-1 1,-3-1,-2 1,-4 25,1-11,0-64,1 0,0 1,0-1,1 0,-1 0,1 1,0-1,0 0,1 0,0 0,0-1,0 1,0 0,1-1,-1 1,1-1,1 0,-1 0,0 0,4 3,0 1,-1 1,0-1,-1 1,0 0,0 1,-1-1,0 1,-1 0,0 0,0 0,-1 1,0-1,-1 0,-1 1,1-1,-1 1,-1-1,0 1,-1-1,-2 8,2 31,7 87,-2-132,1 0,-1-1,1 0,0 0,0 0,0 0,1-1,-1 1,0-1,1 0,0-1,-1 1,1-1,0 0,0 0,0 0,0-1,0 1,0-1,0-1,0 1,-1-1,1 1,0-1,0-1,0 1,-1-1,1 0,0 0,3-2,10-1,183-28,-142 26,0 2,-1 2,56 6,-9-1,855-2,-734-28,-29 17,-132 1,0 3,0 2,1 4,34 4,19-1,135-2,-57-28,368 29,-368-30,-16 12,-35-6,-107 16,0 1,1 2,0 1,0 3,29 3,15-2,40-18,78-6,-4-5,-75 10,-120 18,-1 0,0-1,1 1,-1 0,0-1,1 1,-1-1,0 0,0 0,1 0,-1 0,0 0,0 0,0-1,0 1,0-1,-1 1,1-1,0 0,-1 1,1-1,-1 0,0 0,0 0,1 0,-1 0,0-1,-1 1,1 0,0 0,-1-1,1 1,-1 0,0-1,0 1,0 0,0-1,0 1,0-1,-1 1,-31-92,23 76,0-1,2 0,1 0,0-1,1 0,1 0,1 0,1 0,1-12,-26-139,26-110,-26 139,27-253,-28 225,16 13,-17-12,-39-45,45 96,17 77,1 0,2-1,2 1,4-38,-1-6,-1 61,0 20,0 0,0 0,0 0,-1 0,1 1,-1-1,0 0,0 0,0 0,-1 0,1 0,-1 0,0 0,0 0,0 0,-1 1,1-1,-1 1,0-1,0 1,0-1,-1 1,1 0,-1 0,1 0,-1 0,0 1,0-1,0 1,-1 0,1 0,-1 0,1 0,-1 0,-2 0,-221 4,161-2,-123 12,139-4,0-2,0-3,-1-1,-37-5,-103 5,-6 25,-1-16,149-3,-1-3,-1-1,1-3,-3-2,-145 29,-225-28,253 4,130-6,0 2,0 2,1 1,-27 7,7-2,-1-3,1-3,-56-4,12 0,-179 3,113 26,-311-26,424-2,-142 13,152-5,-1-2,1-1,-1-3,-20-3,-103 4,0 26,163-28,-5 0,0 1,0 0,0 0,0 1,0 0,1 1,-1 1,1 0,0 0,-6 4,-4 24,15-14</inkml:trace>
  <inkml:trace contextRef="#ctx0" brushRef="#br1" timeOffset="4225.715">2541 3387,'-1'-55,"13"-145,36-83,-38 236,-2-1,-2 0,-2 0,-3 0,-4-47,2 6,-25-54,14 97,8 36,1 0,0 0,1-1,0 0,1 1,0-1,1 0,0 0,0 0,2-3,4-20,-2 23,-2-1,0 1,0-1,-1 0,0 0,-1 1,-1-1,0 0,-2-9,-16-157,-7 34,26-335,0 283,11 166,-5 34</inkml:trace>
  <inkml:trace contextRef="#ctx0" brushRef="#br1" timeOffset="11400.595">2541 3331,'-18'121,"16"-117,0 1,0-1,0 1,1 0,-1 0,1 0,0 0,1 0,-1 0,1 0,0 0,0 0,1 0,-1 0,1 0,0 0,1 0,-1 0,1 0,0 0,0-1,1 1,-1-1,1 0,0 1,0-1,0-1,1 1,-1 0,1-1,0 0,0 1,0-2,0 1,2 0,155 3,-97-9,557 2,-515-12,-91 9,0 1,0 1,0 0,0 1,0 1,1 0,-1 1,0 0,14 4,1 2,-1-2,1-1,0-2,0 0,0-2,0-2,0 0,0-2,23-6,173-19,0 17,-57-14,141 24,-112-25,225 27,-225-28,-28 0,110 27,-137-27,37 11,-62-6,51-6,11 1,36 11,-204 17</inkml:trace>
  <inkml:trace contextRef="#ctx0" brushRef="#br1" timeOffset="17680.883">2004 367,'0'-14,"0"22,0 24,-27 151,26-161,-1-12,1 0,1 0,-1 0,2 0,-1 0,2 0,-1 0,1 0,0 0,1-1,1 1,1 3,-5-12,1 0,0 0,-1 1,1-1,0 0,0 0,0 0,0 0,0 0,0-1,0 1,0 0,0 0,0-1,0 1,1-1,-1 1,0-1,0 1,1-1,-1 0,0 1,0-1,1 0,-1 0,0 0,1 0,-1 0,0 0,1-1,-1 1,0 0,1-1,-1 1,0-1,0 1,0-1,1 0,-1 1,0-1,0 0,0 0,0 0,0 1,0-1,0-1,37-50,89-238,-127 289,0-1,1 1,-1-1,0 1,1 0,-1-1,1 1,-1 0,1-1,0 1,-1 0,1-1,0 1,0 0,0 0,0 0,0 0,0 0,0 0,0 0,1 0,-1 1,0-1,0 0,1 1,-1-1,0 1,1-1,-1 1,1 0,-1-1,1 1,-1 0,0 0,1 0,-1 0,1 0,-1 1,1-1,-1 0,1 1,-1-1,0 1,1-1,-1 1,0 0,0-1,1 1,-1 0,1 1,2 6,0 0,0 1,-1-1,0 1,0 0,-1 0,0 0,-1 0,0 1,-1-1,0 0,0 0,-1 5,4 51,6-9,-3 0,-2 1,-3-1,-2 1,-8 50,2-51,-2 0,-3-1,-2 0,-3-1,-9 17,26-68,-1-1,1 0,-1 0,0 0,0 0,0 0,0 0,0 0,0 0,-1 0,1-1,-1 1,1 0,-1-1,0 1,1-1,-1 0,0 0,0 1,0-1,0 0,0-1,0 1,0 0,0 0,-1-1,1 0,0 1,0-1,0 0,-1 0,1 0,0 0,0 0,-1-1,1 1,0-1,0 0,0 1,0-1,0 0,0 0,0 0,0 0,0-1,0 1,1 0,-1-1,0 1,1-1,-8-9,1 0,1-1,0 0,1 0,0-1,1 1,0-1,1 0,1-1,0 1,1-1,-1-4,1-210,7 204,1 6</inkml:trace>
  <inkml:trace contextRef="#ctx0" brushRef="#br1" timeOffset="17934.03">2625 1,'-5'28,"-6"15,-6 5,0-6</inkml:trace>
  <inkml:trace contextRef="#ctx0" brushRef="#br1" timeOffset="18865.803">7987 3161,'-24'34,"-17"25,-7 7,5-2,5-12,4-11,8-6,3-6,6-2,1-1,-1-1,-4 2,-2-1,3-3</inkml:trace>
  <inkml:trace contextRef="#ctx0" brushRef="#br1" timeOffset="19131.568">7677 3161,'5'29,"11"24,3 7,3-1,2-6,-2-7,-1-12,-3-6,-1-9,-2-2,0 1,-2 1,2-1,-3-5</inkml:trace>
  <inkml:trace contextRef="#ctx0" brushRef="#br1" timeOffset="19450.535">8496 2738,'-10'19,"-12"16,-3 7,-2-4,4-3,5-4,2-6,3-7</inkml:trace>
  <inkml:trace contextRef="#ctx0" brushRef="#br1" timeOffset="24198.49">2090 3557,'-1'-4,"0"0,0 0,-1 0,1 0,-1 0,0 0,0 1,0-1,0 1,-1-1,0 1,1 0,-1 0,0 0,0 0,-1 1,1-1,0 1,-1 0,0 0,1 0,-1 1,0-1,0 1,0 0,0 0,0 0,0 0,-1 1,1 0,0-1,0 2,0-1,0 0,0 1,0 0,-1 0,2 0,-1 0,0 1,0 0,0 0,1 0,-1 0,1 0,-1 1,0 0,-20 11,1 1,1 1,1 1,0 1,1 1,-13 16,23-22,1 1,0 0,1 0,1 0,0 1,1 0,0 1,1-1,1 1,1 0,0 0,1 1,1-1,0 0,1 1,1-1,1 0,0 0,3 9,-2-14,1 0,0 0,1 0,1-1,-1 0,2 0,-1 0,1-1,1 0,0 0,0-1,1 0,0 0,0-1,0 0,1-1,0 0,1 0,-1-1,1-1,0 0,0 0,1-1,-1 0,1-1,-1-1,1 0,0 0,-1-1,1 0,0-1,-1-1,1 0,-1 0,1-1,3-2,-6 3,-1-1,0 1,0-2,0 1,0-1,-1 0,1-1,-1 1,0-1,-1-1,1 1,-1-1,0-1,0 1,-1-1,0 0,0 0,0 0,-1-1,0 0,-1 0,0 0,0 0,-1 0,0 0,0-1,-1 1,0-1,0 0,-1 1,0-5,-2 6,2 0,-1 0,0 0,0 1,-1-1,1 1,-1-1,-1 1,1-1,-1 1,0 0,-1 0,1 1,-1-1,0 1,-1 0,1 0,-1 0,0 0,0 1,-1 0,1 0,-1 0,-4-1,-56 3,66 2,0 0,1 0,-1 0,0 0,1 0,-1 0,0 0,1 0,-1 0,0 0,1 0,-1 0,1 0,-1 0,0 0,1 1,-1-1,0 0,0 0,1 0,-1 1,0-1,1 0,-1 0,0 1,0-1,1 0,-1 0,0 1,0-1,0 0,0 1,1-1,-1 0,0 1,0-1,0 0,0 1,0-1,0 0,0 1,0-1,0 1,0-1,0 0,0 1,0-1,0 0,0 1,0-1,0 0,-1 1,1-1,0 0,0 1,0-1,-1 0,1 0,0 1,0-1,-1 0,1 0,0 1,0-1,-1 0,1 0,0 0,-1 1,31 6,147-30,-97 16,-62 1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2:06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 0,'-15'29,"-9"19,-5 6,2-6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1:43.0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1103,'37'1,"-34"5,0 0,0 0,0 0,-1 0,0 0,0 0,-1 1,0-1,0 1,0-1,-1 1,0 0,0-1,-1 3,2 2,-2 163,1-172,0 0,0-1,0 1,0 0,0 0,1-1,-1 1,1 0,-1-1,1 1,0-1,0 1,-1 0,1-1,0 1,0-1,0 0,1 1,-1-1,0 0,0 0,1 0,-1 0,1 0,-1 0,1 0,-1 0,1-1,0 1,-1 0,1-1,0 1,-1-1,1 0,0 0,0 0,-1 0,1 0,0 0,0 0,-1 0,1-1,0 1,-1-1,1 1,0-1,0 0,189-42,-188 42,1 0,0-1,-1 0,1 1,-1-1,0-1,0 1,0 0,0-1,0 0,0 1,0-1,-1 0,0 0,1-1,-1 1,-1 0,1-1,0 0,-1 1,1-1,-1 0,0 1,-1-1,1 0,-1 0,1 0,-1 0,0 0,0 0,-1 1,1-1,-1 0,0 0,0 0,0 1,-1-1,0-2,-21-147,22 150,1 0,-1 0,0 0,1 0,-1 0,-1 1,1-1,0 0,-1 1,1-1,-1 1,0-1,0 1,0 0,0 0,0 0,0 0,0 0,-1 0,1 1,-1-1,1 1,-1 0,0 0,0 0,1 0,-1 0,0 0,0 1,-2-1,-98 0,72 3,-44 12,57-8</inkml:trace>
  <inkml:trace contextRef="#ctx0" brushRef="#br0" timeOffset="1551.178">508 1160,'148'-39,"-2"-6,-3-6,76-41,-59 20,2 7,52-8,-213 72,1 0,-1 0,1 0,-1 0,1 0,-1 0,1 0,0 1,-1-1,1 0,0 1,0 0,-1-1,1 1,0 0,0 0,0 0,-1 0,1 0,0 0,0 0,0 1,-1-1,1 1,0-1,0 1,-1 0,1 0,-1-1,1 1,-1 0,1 1,-1-1,1 0,-1 0,0 1,0-1,0 0,1 1,-1-1,-1 1,1 0,0-1,0 1,-1 0,1-1,-1 1,1 0,-1 0,0-1,1 1,-5 10,0-1,-1 0,0-1,-1 1,0-1,0 0,-1-1,-1 1,0-2,0 1,0-1,-1 0,-8 5,-38 42,15 4,39-58,0 1,0-1,1 1,-1-1,0 1,1 0,-1-1,1 1,-1 0,1-1,0 1,-1 0,1 0,0-1,0 1,1 0,-1-1,0 1,0 0,1-1,-1 1,1 0,0-1,-1 1,1-1,0 1,0-1,0 1,0-1,0 1,0-1,0 0,0 0,1 0,-1 1,1-1,-1-1,0 1,1 0,6 1,1-1,-1 0,1 0,-1-1,1 0,0 0,-1-1,1 0,-1-1,0 0,3-1,2 0,342-88,-212 60,-115 25,-5-1</inkml:trace>
  <inkml:trace contextRef="#ctx0" brushRef="#br0" timeOffset="4114.226">537 1131,'80'-52,"47"-67,-54 43,9 5,-79 71,0 0,0 0,0 0,0 1,0-1,0 1,0 0,0 0,0 0,0 0,0 0,0 1,0 0,-1-1,1 1,-1 0,1 0,-1 0,0 1,0-1,0 0,0 1,0-1,0 1,-1 0,0 0,1 0,-1-1,0 1,0 0,0 0,-1 1,1 1,8 12,124 266,-133-282,0-1,0 1,0 0,0 0,0 0,-1-1,1 1,0 0,0 0,-1-1,1 1,-1 0,1 0,0-1,-1 1,1-1,-1 1,0 0,1-1,-1 1,1-1,-1 1,0-1,0 1,1-1,-1 0,0 1,0-1,1 0,-1 0,0 0,0 1,1-1,-1 0,0 0,0 0,0 0,0 0,1 0,-1-1,0 1,0 0,0 0,1 0,-1-1,0 1,1-1,-1 1,0 0,0-1,1 1,-1-1,1 1,-1-1,0 0,1 1,-1-1,1 0,0 1,-1-1,-5-1,-26-6,0 2,-1 2,0 0,0 3,0 0,-9 3,-91-5,71-9,-39 2,83 15</inkml:trace>
  <inkml:trace contextRef="#ctx0" brushRef="#br0" timeOffset="21234.332">2653 539,'-10'2,"1"-1,-1 2,1-1,0 1,0 1,0 0,0 0,0 0,1 1,0 1,0-1,0 2,1-1,-1 1,2 0,-1 0,1 0,0 1,1 0,-1 1,2-1,-1 1,1 0,1 0,-1 0,0 7,2-13,0 1,1-1,-1 1,1 0,0 0,0 0,0 0,0 0,1 0,-1 0,1 0,0 0,0 0,1 0,-1 0,1 0,0 0,0 0,0-1,1 1,-1 0,1 0,0-1,0 1,0-1,1 0,-1 0,1 0,0 0,-1 0,1 0,1-1,-1 1,0-1,1 0,-1 0,1 0,-1 0,1-1,0 1,0-1,0 0,0 0,0-1,0 1,1-1,7-4,1 0,-1-2,1 1,-1-1,-1-1,1 0,-1-1,-1 0,1-1,-2 0,1 0,-1-1,0 0,-1-1,0 0,-1 0,0-1,-1 1,1-5,6-5,-2 5,-1 0,-1-1,-1-1,-1 0,0 0,-1 0,-1-1,0 1,-2-1,0 0,-1-1,-1 1,-1 0,-2-11,2 27,-1-1,1 1,-1-1,0 1,0-1,-1 1,1 0,-1-1,1 1,-1 0,0 0,0 0,-1 0,1 0,-1 1,1-1,-1 1,0 0,0 0,0 0,0 0,0 0,0 0,0 1,-1-1,1 1,-1 0,1 0,-1 1,1-1,-1 1,0-1,1 1,-1 0,1 1,-1-1,0 1,1-1,-1 1,1 0,-1 0,1 1,0-1,-1 1,1-1,0 1,0 0,0 0,0 1,0-1,-3 3,-1-1,0 1,1 0,0 1,0-1,1 1,0 0,0 1,0-1,0 1,1 0,0 0,1 0,0 1,0-1,0 1,1 0,0 0,1 0,0 0,0 0,1 0,-1 0,2 0,-1 0,1 0,1 0,-1 0,1 0,1-1,-1 1,1-1,1 1,0 1,12 12,2-1,0 0,1-1,1 0,0-2,1-1,8 4,30 25,-19-17,-25-20</inkml:trace>
  <inkml:trace contextRef="#ctx0" brushRef="#br0" timeOffset="21501.408">3246 397,'-24'39,"-13"21,-4 7,4-5,4-11,7-11,4-12,5-5,1-8,3-5</inkml:trace>
  <inkml:trace contextRef="#ctx0" brushRef="#br0" timeOffset="21771.79">3077 370,'4'24,"8"17,0 7,4 0,3-4,4-4,3-9,-4-5,0-7,-4-6</inkml:trace>
  <inkml:trace contextRef="#ctx0" brushRef="#br0" timeOffset="22018.989">3557 143,'-20'20,"-5"5</inkml:trace>
  <inkml:trace contextRef="#ctx0" brushRef="#br0" timeOffset="22639.587">3838 341,'-32'23,"0"1,2 2,1 1,1 1,1 2,-12 17,37-45,-1 1,1-1,-1 0,1 1,0 0,0 0,0-1,0 1,0 0,0 0,1 1,0-1,0 0,0 0,0 1,0-1,0 1,1-1,0 0,0 1,0-1,0 1,0-1,1 1,-1-1,1 0,0 1,0-1,0 0,1 0,-1 1,1-1,0 0,0 0,0-1,0 1,0 0,0-1,1 1,-1-1,1 0,0 0,0 0,2 2,7-3,-1-1,0 1,1-2,-1 0,1 0,-1-1,0 0,0-1,0 0,0-1,-1 0,1-1,-1 0,0 0,0-1,-1-1,0 1,7-7,11-12,-2-2,0 0,-2-2,-1 0,0-4,4-2,-7 7,0-1,-2-1,-2 0,0-1,-3 0,0-1,3-20,-13 48,0 0,-1-1,0 1,0-1,0 1,-1-1,1 1,-1-1,0 1,-1-1,1 1,-1-1,1 1,-1-1,-1 1,1-1,-1 1,0 0,0 0,0 0,0 0,-1 0,1 0,-1 1,0-1,0 1,0 0,-1 0,1 0,-1 0,0 0,0 1,0 0,0 0,0 0,0 0,0 1,-1-1,1 1,-1 0,1 0,-1 1,-1-1,-7 3,0 1,1 0,-1 0,1 1,0 1,0 0,0 0,1 2,0-1,0 1,0 1,1 0,1 0,-1 1,1 0,0 1,1 0,1 0,-1 1,1 0,1 0,0 1,1 0,0 0,1 0,0 0,1 1,0-1,1 5,1-9,0-1,1 1,0-1,1 1,0-1,0 0,0 1,1-1,0 0,1 0,-1 0,1 0,1 0,-1-1,1 1,0-1,1 0,-1 0,1-1,0 1,2 0,6 6,1 0,0-1,1-1,0 0,0 0,1-2,1 0,3 1,5 0</inkml:trace>
  <inkml:trace contextRef="#ctx0" brushRef="#br0" timeOffset="23205.717">4290 229,'-1'8,"0"0,0 1,0-1,1 1,0-1,1 1,0-1,0 1,1-1,0 0,0 0,1 0,0 0,0 0,5 5,-7-9,1 0,1-1,-1 1,0-1,1 0,0 0,0 0,0 0,0 0,0 0,0-1,1 0,-1 0,1 0,0 0,0 0,-1-1,1 1,0-1,0 0,0-1,1 1,-1 0,0-1,0 0,0 0,0-1,0 1,0-1,0 0,0 0,2 0,7-5,-1-1,0 1,0-2,-1 0,1 0,-2-1,1-1,-2 0,1 0,-1 0,-1-2,1 1,-2-1,2-3,2-1,-11 17,0 0,0 0,1 0,-1-1,0 1,0 0,1-1,-1 1,1 0,-1-1,1 1,-1 0,1-1,-1 1,1-1,-1 1,1-1,0 1,-1-1,1 1,0-1,0 0,-1 1,1-1,0 0,0 0,-1 1,1-1,0 0,0 0,0 0,-1 0,1 0,0 0,0 0,0 0,-1-1,1 1,0 0,0 0,-1-1,1 1,0 0,0-1,-1 1,1-1,0 1,-1-1,1 1,-1-1,1 1,-1-1,1 0,-1 1,1-1,-1 0,1 1,-1-1,0 0,0 0,1 1,-1-1,0 0,0 0,0 1,0-1,0 0,0 0,0 230,1-175,0-33,0-1,-2 1,0-1,-1 1,-1-1,-1 0,-6 19,9-37,0 1,0-1,0 0,-1 1,1-1,-1 0,1 0,-1 0,0 0,0 0,0-1,0 1,0 0,0-1,0 0,-1 1,1-1,-1 0,1 0,0 0,-1-1,0 1,1 0,-1-1,1 0,-1 0,0 0,1 0,-1 0,1 0,-1 0,0-1,1 0,-1 1,1-1,-1 0,1 0,0 0,-1-1,1 1,0 0,0-1,0 0,0 1,0-1,0 0,0 0,1 0,-1 0,1 0,-1-1,1 1,0 0,0-1,0 1,0-1,0 1,1-1,-2-11,0-1,2 1,0-1,0 1,1-1,1 1,1-1,0 1,1 0,0 0,1 1,0-1,1 1,1 0,0 0,1 1,0 0,1 1,3-4,-10 13,9-16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2:24.09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1108,'9'-1,"1"-1,0-1,-1 0,1 0,-1 0,0-1,0-1,0 0,-1 0,0 0,5-5,24-13,163-94,134-62,-175 88,-29-9,53-12,-73 41,70-29,-7-11,-132 81,-86 23,-84-8,127 13,-1 1,1-1,-1 1,1 0,-1 0,0 0,0 0,1 1,-1-1,0 1,0 0,1-1,-1 1,0 0,0 1,0-1,1 0,-1 1,0 0,0 0,1 0,-1 0,1 0,-1 0,1 0,-1 1,1 0,0-1,-1 1,1 0,0 0,0 0,1 0,-1 0,0 1,1-1,-1 0,1 1,0-1,0 1,0 0,0-1,0 3,57 174,-13 0,-35-143,0-105,14-80,1 56,-19 73</inkml:trace>
  <inkml:trace contextRef="#ctx0" brushRef="#br0" timeOffset="14824.178">424 318,'33'81,"18"84,-49-234,-2 49,-2 11,1 0,0 0,1 0,-1 0,2 0,-1 0,1 0,1 0,-1 0,2 0,-1 1,1-1,1 1,-1-1,1 1,1 0,-1 1,2-1,-1 1,1 0,0 0,1 0,-3 6,0 0,0 0,0 0,0 0,1 1,-1 0,0 0,0 0,1 1,-1-1,0 1,0 0,0 0,0 1,0-1,0 1,0 0,0 0,-1 0,1 0,-1 1,1-1,-1 1,0 0,0 0,0 0,-1 0,1 1,-1-1,1 1,-1 0,0 1,9 10</inkml:trace>
  <inkml:trace contextRef="#ctx0" brushRef="#br0" timeOffset="15525.258">283 205,'24'-10,"13"-3,4 1,1 2,-2-1,-3 0,-13 3,-16 2,-13-2,-10-1,-4-2,-3 0,-2 2,-2 2,3-2,5 0</inkml:trace>
  <inkml:trace contextRef="#ctx0" brushRef="#br0" timeOffset="16044.918">820 7,'0'-4,"0"2,0 7,-5 2,-2 6,-4 4,0 5,-3-2,0 1,3-3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4:44.1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0,'10'39,"-2"0,-2 0,-1 0,-2 1,-2-1,-4 38,2-20,-25 112,1-62,22-103,1-7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4:44.5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87,'62'-21,"1"3,0 3,2 3,-1 2,2 4,-1 2,58 4,-4 19,-46-9,-50-9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4:44.9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88,'38'-9,"28"-4,11-4,-2 1,-9 3,-11 4,-10 3,-8 3,-5 2,-4 1,-2 0,0 1,1 0,-1-1,1 1,-4-1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5:14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336 1,'-14'-1,"1"2,-1-1,1 2,-1 0,1 1,0 0,0 1,0 0,0 1,1 0,0 1,0 1,0 0,1 1,0 0,9-6,0-1,0 1,1 0,-1 0,0 0,1 0,0 0,-1 1,1-1,0 0,0 1,0-1,1 1,-1-1,1 1,-1-1,1 1,0-1,0 1,0-1,0 1,0-1,0 1,1-1,-1 1,1-1,0 1,0-1,0 1,0-1,0 0,1 2,64 64,-24-29,-40-36,0-1,0 0,-1 0,1 1,-1-1,1 1,-1 0,0-1,0 1,0 0,0 0,0-1,-1 1,1 0,-1 0,0 0,0 0,0 0,0 0,0 0,-1-1,0 1,1 0,-1 0,0 0,0-1,0 1,-1 0,1-1,-1 1,1-1,-1 1,0-1,0 0,0 0,0 0,0 0,-1 0,-4 4,-1-1,1 0,-1 0,0-1,0 0,0-1,0 1,-1-2,0 1,1-1,-1 0,-1-1,-78 1,63-3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4:45.7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58,'245'-18,"-35"-11,-26 18,-172 12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4:46.3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43,'9'0,"9"0,5 0,5 0,1-5,1-1,0 0,0 1,-1 1,0-3,0 0,-5 5,-7 3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4:50.3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57,'4'0,"7"0,7 0,4 0,-1-5,0-1,2 0,1 1,2 2,1 1,1 0,0 2,1-5,0-1,-1 0,1 1,-11 2,-7 1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01.1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223 191,'-4'-18,"-1"1,0-1,-2 1,0 0,-1 0,0 1,-1 0,-1 0,-3-1,12 15,0 0,-1 1,1-1,-1 1,1-1,-1 1,1 0,-1 0,0 0,1 0,-1 0,0 0,0 0,0 0,0 1,0-1,0 1,0-1,0 1,0 0,0 0,0 0,0 0,0 0,0 0,0 0,0 1,0-1,0 1,0 0,0-1,1 1,-1 0,0 0,0 0,1 0,-1 1,0-1,1 0,-1 1,1-1,-1 1,-40 79,39-56,2 1,0 0,2-1,1 1,0-1,2 1,1-1,1 0,7 15,12 67,3 56,-5-30,-10-72,-3-1,-3 2,-2 24,-7 110,1-192,0 0,0 0,-1 0,1-1,-1 1,0 0,0-1,0 1,0-1,-1 0,1 0,-1 0,0 0,0 0,0-1,0 1,-1-1,1 0,-1 0,1 0,-1 0,0 0,0-1,1 0,-1 0,0 0,0 0,0-1,0 1,-1-1,1 0,0 0,0-1,0 1,0-1,0 0,0 0,0 0,1 0,-1-1,0 0,1 0,-1 0,1 0,-1 0,1-1,0 1,-1-2,-5-13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4:56.7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151 424,'33'-49,"76"-128,-31 58,-76 118,-1 1,0 0,1-1,-1 1,0 0,1 0,-1 0,1 0,-1 0,0 1,1-1,-1 0,0 0,1 1,-1-1,0 1,1 0,-1-1,0 1,0 0,0-1,0 1,0 0,0 0,0 0,0 0,0 0,0 0,0 1,0-1,-1 0,1 0,0 0,-1 1,0-1,1 0,-1 1,1-1,-1 0,0 1,0-1,0 1,0-1,0 0,0 1,0-1,-1 1,1-1,0 0,-1 1,1-1,-1 0,3 11,6 30,-8-34,1-1,0 0,0 1,0-1,1 0,0 0,0 0,1 0,0 0,0 0,1-1,0 0,0 1,0-1,1-1,3 4,-5-8,1-1,-1 1,1-1,0 1,-1-1,1 0,-1 0,1-1,0 1,-1-1,1 0,-1 0,1 0,-1 0,1-1,-1 1,0-1,0 0,0 0,0 0,0 0,0 0,0-1,-1 1,1-1,-1 0,0 0,0 0,0 0,0 0,0 0,-1-1,1 1,-1-1,0 1,0-3,14-16,122-153,-137 174,0 0,1 0,-1 1,1-1,-1 0,1 0,-1 0,1 0,0 0,-1 1,1-1,0 0,0 1,-1-1,1 0,0 1,0-1,0 1,0 0,0-1,0 1,0 0,0-1,0 1,0 0,0 0,0 0,0 0,0 0,0 0,0 0,0 0,0 0,0 0,0 1,0-1,0 0,0 1,0-1,-1 1,1-1,0 1,0-1,0 1,0 0,-1-1,1 1,0 0,-1-1,1 1,0 0,-1 0,1 0,-1 0,0 0,1 0,-1 0,17 121,9-33,-19-72</inkml:trace>
  <inkml:trace contextRef="#ctx0" brushRef="#br0" timeOffset="315.757">179 565,'43'-5,"29"-2,12 1,-4 1,-6 1,-11-2,-6-2,-8 2,-8 1,-5 2,-5 1,-8 6,-2 2,-5 5,-10 0,-7-1</inkml:trace>
  <inkml:trace contextRef="#ctx0" brushRef="#br0" timeOffset="1035.56">518 762,'-218'294,"148"-193,41-57,49-61,55-90,34-35,-60 93,-30 28,1 1,1 2,1 0,0 1,22-13,-42 29,-1 0,0 0,0 1,1-1,-1 0,0 0,1 1,-1-1,0 1,1-1,-1 1,1 0,-1-1,1 1,-1 0,1 0,0 0,-1 0,1 0,-1 1,1-1,-1 0,0 1,1-1,-1 1,1-1,-1 1,0 0,1 0,-1-1,0 1,0 0,1 0,-1 0,0 0,0 1,0-1,0 0,-1 0,1 1,0-1,0 0,-1 1,1-1,-1 1,1-1,-1 1,0-1,0 1,1 1,2 130,-5-116,0-1,2 0,0 1,1-1,0 0,1 0,1 0,1 0,5 15,-9-31,1 0,-1 0,1 1,-1-1,0 0,1 0,-1 0,1 1,-1-1,0 0,1 0,-1 1,0-1,1 0,-1 1,0-1,0 0,1 1,-1-1,0 1,0-1,0 0,0 1,1-1,-1 1,0-1,0 0,0 1,0-1,0 1,0-1,0 1,0-1,0 1,0-1,0 0,0 1,-1-1,1 1,0-1,0 0,0 1,-1-1,1 1,0-1,0 0,-1 1,1-1,0 0,-1 1,1-1,0 0,-1 0,1 1,0-1,-1 0,1 0,-1 0,1 1,0-1,-1 0,1 0,-1 0,1 0,-1 0,1 0,0 0,-1 0,0 0,-29-19,19 11,-159-95,79 58,69 39</inkml:trace>
  <inkml:trace contextRef="#ctx0" brushRef="#br0" timeOffset="2818.53">1167 0,'43'92,"-27"-48,-2 0,-2 1,-2 0,-2 0,-2 1,-2 0,-2 1,-3 25,2-44,-1 0,-2-1,-1 1,-1-1,-1 1,-1-1,-2-1,0 1,-2-1,-1-1,-1 0,-1 0,-1-1,-16 20,12-24</inkml:trace>
  <inkml:trace contextRef="#ctx0" brushRef="#br0" timeOffset="3419.091">66 0,'-14'39,"1"0,2 0,2 1,2 0,2 1,1-1,2 1,1 0,3 0,3 12,-3 53,-1 208,25-168,-1-64,-13-58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04.8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272 97,'-72'-64,"60"57,10 5,0-1,0 1,0 0,0 0,-1 1,1-1,-1 0,1 1,-1-1,1 1,-1 0,0 0,0 0,0 0,0 0,0 1,0-1,1 1,-1 0,0 0,0 0,0 0,0 1,0-1,0 1,0 0,0-1,0 1,1 1,-1-1,0 0,1 1,-1-1,1 1,-1 0,1 0,0 0,-1 1,0 8,0 0,1 1,1-1,0 1,0 0,1 0,0-1,1 1,1 0,0-1,1 0,0 1,0-1,1 0,1 0,-1-1,5 7,7 24,42 150,-27-49,-3 0,2 84,-30-207,2-8,-1 0,0 0,-1 1,-1-1,0 0,0 0,-1 0,0 0,-1 0,0 0,-1 0,0-1,-1 0,0 0,-1 0,-1 1,5-6,-1-1,0 1,-1-1,1 0,-1 0,0 0,0 0,0-1,0 0,-1 1,1-1,-1-1,0 1,0-1,0 0,0 0,0 0,0-1,-1 0,1 0,0 0,-1-1,1 1,-1-1,1-1,0 1,-1-1,1 0,-1 0,1 0,0-1,0 0,-1 0,2 0,-1 0,1 0,0 0,0 0,0-1,0 1,0-1,1 0,-1-1,1 1,0-1,0 1,0-1,0 0,0 0,1 0,0 0,0 0,0-1,1 1,-1-1,1 1,0-1,0 0,1 1,-1-1,1 0,0-1,4-10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05.8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3 238,'6'18,"0"1,-1 0,-1 0,-1 0,-1 1,0-1,-2 1,0 6,0-10,-5 124,5-141,0 1,-1 0,1-1,0 1,0 0,0-1,-1 1,1 0,0-1,0 1,-1 0,1 0,0-1,-1 1,1 0,0 0,-1 0,1-1,0 1,-1 0,1 0,-1 0,1 0,0 0,-1 0,1 0,-1 0,1 0,0 0,-1 0,1 0,-1 0,1 0,0 0,-1 0,1 0,0 0,-1 0,1 1,-1-1,1 0,0 0,-1 1,1-1,0 0,0 0,-1 1,1-1,0 0,-7-41,5 10,2 0,1 0,1 0,1 0,2 0,1 1,2 0,1 0,1 0,1 1,2 1,13-21,44-60,-69 108,-1 0,1 1,-1-1,1 1,-1-1,1 1,-1-1,1 1,0 0,-1-1,1 1,-1 0,1-1,0 1,-1 0,1 0,0 0,0-1,-1 1,1 0,0 0,-1 0,1 0,0 0,0 0,-1 0,1 1,0-1,-1 0,1 0,0 1,-1-1,1 0,0 1,-1-1,1 0,-1 1,1-1,0 1,-1-1,1 1,-1-1,0 1,1-1,-1 1,1 0,-1-1,0 1,1 0,-1-1,0 1,0 0,0-1,1 1,-1 0,0-1,0 1,6 44,-6-44,10 105,-4-86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06.0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111 219,'-24'24,"-7"13,0 5,7-5</inkml:trace>
  <inkml:trace contextRef="#ctx0" brushRef="#br0" timeOffset="548.021">309 50,'95'-37,"-94"36,0 0,1 0,-1 0,0 0,0 0,0 1,0-1,1 0,-1 0,0 1,1-1,-1 1,1-1,-1 1,0 0,1-1,-1 1,1 0,-1 0,1 0,-1 0,1 0,-1 0,1 1,-1-1,1 0,-1 1,0-1,1 1,-1 0,0-1,1 1,-1 0,0 0,0 0,0 0,1 0,-1 0,0 0,-1 0,1 0,0 0,0 1,0-1,-1 0,1 0,0 1,-1-1,1 1,-1-1,0 1,0-1,1 0,-1 1,0-1,0 1,0-1,0 1,-1-1,1 1,0-1,-1 1,1-1,-1 1,-95 128,95-129,0 0,0 0,0 0,0 1,0-1,0 0,0 1,1-1,-1 0,0 1,1-1,-1 1,1-1,-1 1,1-1,0 1,0 0,0-1,0 1,0-1,0 1,0-1,0 1,1 0,-1-1,0 1,1-1,0 1,-1-1,1 0,0 1,-1-1,1 0,0 1,0-1,0 0,0 0,1 0,-1 0,0 0,0 0,1 0,0 1,68 6,-45-14</inkml:trace>
  <inkml:trace contextRef="#ctx0" brushRef="#br0" timeOffset="1633.572">816 615,'-14'7,"-1"1,1 0,1 1,-1 1,2 0,-1 1,1 0,1 1,0 0,1 1,0 0,1 1,0 0,2 0,-1 1,2 0,-4 11,9-23,1 1,0-1,-1 0,1 0,1 1,-1-1,0 0,1 0,0 1,-1-1,1 0,1 0,-1 0,0 0,1 0,-1 0,1 0,0-1,0 1,0-1,0 1,1-1,-1 0,1 0,-1 0,1 0,0 0,-1 0,1-1,0 1,0-1,0 0,1 0,-1 0,0 0,0-1,0 1,1-1,-1 0,0 0,1 0,-1 0,0-1,0 1,0-1,1 0,-1 0,0 0,0 0,2-2,15-6,-2-1,0-1,0 0,-1-1,0-1,-1-1,-1 0,0-1,-1-1,0 0,-2-1,0 0,-1-1,0 0,-2-1,0 0,-1-1,-1 0,-1 0,0 0,-2-1,1 2,-1 0,-1 0,0 0,-2 0,0 0,-2 0,0-1,0 1,-2 0,-1 0,0 0,-1 1,-1 0,-1-1,-5-7,10 23,0 1,0 0,-1 0,1 0,-1 0,0 0,1 1,-1-1,0 1,0-1,0 1,0 0,0 0,0 1,0-1,0 1,-1-1,1 1,0 0,0 0,0 1,0-1,-1 0,1 1,0 0,0 0,0 0,0 0,0 0,1 1,-1-1,0 1,0 0,1 0,-1 0,1 0,0 0,0 0,0 1,0-1,0 1,0 0,0-1,1 1,-1 0,1 0,0 0,0 0,0 0,1 0,-1 0,0 0,1 0,0 2,-3 9,1 0,0 0,1 0,1 0,0 1,1-1,1 0,0 0,0 0,2 0,0 0,0-1,1 1,1-1,0 0,1-1,0 0,1 0,4 4,170 225,-130-187,-45-51</inkml:trace>
  <inkml:trace contextRef="#ctx0" brushRef="#br0" timeOffset="1933.581">1607 529,'-14'20,"-10"15,-1 7,-1-4,5-3,0-3,-1-3,4 0,-1-6,4-2,-1-4,2-1,-1-3,-2-3,0-4</inkml:trace>
  <inkml:trace contextRef="#ctx0" brushRef="#br0" timeOffset="2246.007">1296 558,'15'19,"13"21,8 9,2 0,-5-3,-4-5,-6-4,-3-9,-4-4,-6-2,-3-4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11.5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121 0,'-14'24,"-10"18,-1 6,4 0,1-9,4-10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09.6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63 115,'-10'10,"-8"7,0 7,2-2</inkml:trace>
  <inkml:trace contextRef="#ctx0" brushRef="#br0" timeOffset="878.82">316 567,'-13'8,"-1"-1,1 2,1 0,0 1,0 0,0 0,2 1,-1 1,1 0,1 0,0 1,1 1,-6 13,13-26,0 0,0 1,0-1,1 0,-1 1,1-1,-1 1,1-1,0 1,-1-1,1 1,0-1,0 1,0-1,0 1,0-1,0 1,1-1,-1 1,0-1,1 1,-1-1,1 1,0-1,-1 1,1-1,0 0,0 0,0 1,0-1,0 0,0 0,0 0,0 0,0 0,1 0,-1 0,0 0,1-1,-1 1,1-1,-1 1,1-1,-1 1,2-1,69-9,-43-5,-1-2,-1 0,-1-2,-1 0,0-2,-1-1,-1-1,-1-1,-1-1,-2-1,0 0,-1-1,-2-2,0 0,-5 6,-2 0,0-1,-1 0,-1-1,-1 0,-2 0,0 0,0-15,-3 25,0-1,-1 0,-1 0,0 0,-1 0,0 0,-2 0,1 1,-4-6,6 15,-1 1,0 0,1 0,-2 0,1 0,0 0,-1 0,0 1,1-1,-1 1,-1 0,1 0,0 0,-1 0,0 1,1-1,-1 1,0 0,0 0,-1 0,1 1,0-1,-1 1,1 0,0 0,-1 1,1-1,-1 1,1 0,-1 0,1 1,-5 0,2 0,1 1,-1-1,0 2,1-1,-1 1,1-1,0 2,0-1,0 1,1 0,-1 0,1 0,0 1,0 0,0 0,1 0,0 1,0 0,0-1,1 1,-1 0,1 1,1-1,-1 1,1-1,0 3,-3 13,1 0,0 0,2 0,1 0,0 1,2-1,2 15,0-14,2 0,0-1,1 0,1 0,1 0,1-1,1 0,0-1,2 0,1-1,0 0,1-1,1 0,1-1,0-1,8 5,-6-8</inkml:trace>
  <inkml:trace contextRef="#ctx0" brushRef="#br0" timeOffset="1515.086">852 370,'-4'28,"0"-7,1 1,1-1,1 0,1 1,1 0,0-1,2 0,4 16,-7-35,0-1,0 1,0-1,1 1,-1 0,1-1,-1 1,1-1,-1 1,1-1,0 0,0 1,0-1,0 0,0 1,0-1,0 0,0 0,0 0,1 0,-1 0,0 0,1 0,-1-1,1 1,-1 0,1-1,-1 1,1-1,-1 1,1-1,-1 0,1 0,0 0,-1 0,1 0,-1 0,1 0,0 0,-1-1,1 1,-1-1,1 1,-1-1,1 1,-1-1,1 0,-1 0,0 0,1 0,-1 0,0 0,0 0,0 0,1-1,16-17,0 0,-2-1,0 0,-1-2,-1 1,10-23,26-39,-50 84,0-1,0 1,0-1,1 0,-1 1,0-1,0 1,1-1,-1 0,0 1,0-1,1 0,-1 1,0-1,1 0,-1 1,1-1,-1 0,0 0,1 0,-1 1,1-1,-1 0,1 0,-1 0,0 0,1 0,-1 0,1 0,-1 0,1 0,-1 0,1 0,-1 0,1 0,-1 0,0 0,1 0,-1-1,1 1,-1 0,1 0,-1 0,0-1,1 1,-1 0,0-1,1 1,-1 0,0-1,1 1,-1 0,0-1,0 1,1-1,-1 1,0 0,0-1,0 1,0-1,0 1,0-1,1 1,-1 0,0-1,0 1,0-1,0 1,-1-1,4 39,-3-34,-20 174,12-141,-9 54,-4-1,-4-1,-7 7,-14 15,45-110,1-1,-1 1,1-1,-1 1,1-1,-1 0,1 1,-1-1,1 0,-1 1,1-1,-1 0,0 0,1 1,-1-1,0 0,1 0,-1 0,0 0,1 0,-1 0,0 0,1 0,-1 0,0 0,1 0,-1-1,1 1,-1 0,0 0,1-1,-1 1,1 0,-1-1,0 1,1 0,-1-1,1 1,0-1,-1 1,1-1,-1 1,1-1,0 1,-1-1,1 0,0 1,-1-1,1 1,0-1,0 0,0 1,0-1,0 0,-1 1,1-1,0 0,1 1,-1-1,0 0,-6-43,64-247,-57 267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5:14.1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308 29,'-7'-4,"1"0,-1 1,0-1,0 2,0-1,0 1,0 0,0 1,-1-1,1 1,-1 1,1 0,-1 0,1 0,-1 1,1 0,0 0,-1 1,1 0,-1 0,-2 3,0 0,0 0,1 1,0 0,0 1,0 0,1 0,0 1,0 0,1 1,0 0,0 0,1 0,0 0,1 1,0 0,0 1,1-1,1 1,0-1,0 1,1 0,-1 11,3-18,0 0,1-1,-1 1,1-1,0 1,-1-1,2 1,-1-1,0 1,1-1,-1 0,1 0,0 0,0 0,0 0,1 0,-1 0,1-1,0 1,-1-1,1 0,0 0,0 0,0 0,1 0,-1-1,0 1,1-1,-1 0,1 0,-1 0,1-1,-1 1,1-1,0 0,-1 0,1 0,0 0,-1-1,1 1,-1-1,1 0,-1 0,1 0,-1-1,0 1,0-1,1 0,-1 0,1-1,18-8,-1-1,0-1,-2 0,1-2,-2-1,0 0,0-1,6-10,46-23,-68 49,0 0,-1 1,1-1,0 1,0 0,0-1,0 1,0 0,0 0,-1 0,1 1,0-1,0 0,0 1,0-1,-1 1,1-1,0 1,0 0,-1 0,1 0,-1 0,1 0,-1 0,1 0,-1 1,1-1,-1 0,0 1,0-1,0 1,0 0,0-1,0 1,0 0,-1-1,1 1,0 0,-1 0,0 0,1 0,-1-1,0 2,8 30,-8-27,0 1,1-1,0 1,0-1,1 0,0 1,0-1,0 0,1 0,0 0,0 0,0-1,1 1,0-1,0 0,0 0,1 0,-1-1,1 0,0 1,1-2,-1 1,1-1,4 3,13-2,-1-2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5:15.5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20,'-8'-4,"0"1,-1 0,1 1,-1 0,0 0,0 1,0 0,0 0,0 1,0 0,0 1,0 0,1 0,-1 1,0 0,0 0,1 1,0 0,-1 1,1 0,0 0,1 1,-1 0,1 0,0 1,0 0,1 0,0 0,0 1,0 0,1 0,-2 3,5-6,-1 0,1 0,0 1,1-1,-1 1,1-1,-1 1,1-1,1 1,-1 0,1 0,0-1,0 1,0 0,0-1,1 1,0 0,0-1,0 1,1 0,-1-1,1 0,0 1,0-1,1 0,-1 0,1 0,0-1,0 1,0 0,1-1,-1 0,1 0,0 0,0 0,0-1,0 0,0 1,0-1,1-1,-1 1,1-1,-1 1,1-1,0-1,-1 1,1-1,4 0,12-3,0-1,0 0,0-2,-1-1,0 0,0-2,0 0,-1-1,-1-1,0-1,0 0,-1-2,5-5,-14 13,71-75,-79 81,0-1,0 0,1 1,-1-1,1 1,-1-1,0 1,1-1,-1 1,1-1,-1 1,1-1,0 1,-1 0,1-1,-1 1,1 0,0-1,-1 1,1 0,-1 0,1 0,0-1,0 1,-1 0,1 0,0 0,-1 0,1 0,0 0,-1 1,1-1,0 0,-1 0,1 0,-1 1,1-1,0 0,-1 1,1-1,-1 0,1 1,-1-1,1 1,-1-1,1 1,-1-1,1 1,-1-1,1 1,-1-1,0 1,0 0,1-1,-1 1,0 0,0-1,0 1,1 0,7 50,-6-33,-1-9,0 1,1-1,0 0,0 0,1 0,0 0,1-1,0 1,1-1,-1 0,1 0,1-1,0 1,0-1,0 0,1-1,0 1,0-1,0-1,1 1,0-1,10 2,1 0,0-1,0-1,0 0,0-2,1 0,-1-1,1-1,0-1,8 0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0:27.4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4149 646,'10'54,"-3"0,-2 1,-1 50,-3-62,1 6,0-22,0-1,-2 1,-1 0,-2-1,0 1,-7 23,-29 8,38-57,0 0,1 0,-1 0,0 0,0 0,0 0,0 0,0-1,0 1,-1 0,1-1,0 1,0-1,0 1,-1-1,1 0,0 1,0-1,-1 0,1 0,0 0,-1 0,1 0,0 0,-1 0,1-1,0 1,0 0,-1-1,1 1,0-1,0 1,0-1,0 1,-1-1,1 0,0 0,0 0,0 1,1-1,-1 0,0 0,0 0,0-1,1 1,-1 0,0 0,1 0,-1 0,1-2,-3-7,2-1,-1 0,1 0,1 0,0 0,1 0,0 1,0-1,1 0,1 0,0 1,0-1,1 1,0 0,1 0,0 0,1 1,5-8,-8 12,26-50,2 1,3 2,2 1,2 2,2 2,8-5,-8 11,2 1,2 3,2 1,34-20,-78 54,-1 0,0 0,1 1,-1-1,1 1,-1-1,1 1,0 0,0-1,-1 1,1 0,0 0,0 0,0 0,0 1,0-1,1 1,-1-1,0 1,0 0,0-1,0 1,1 0,-1 1,0-1,0 0,0 1,0-1,0 1,0-1,0 1,0 0,0 0,0 0,0 0,0 0,0 1,-1-1,1 0,0 1,-1-1,1 1,-1 0,0 0,1-1,-1 1,0 0,0 0,0 0,-1 0,1 0,0 0,-1 1,1 17,-2-1,0 1,-2-1,0 0,-1 1,-1-1,0-1,-2 1,0-1,-9 15,7-12,-2-1,0 0,-1-1,0 0,-2-1,0-1,-1 0,-1-1,-1 0,0-2,-1 0,0-1,-6 3,20-14,1 0,-1-1,1 1,-1-1,0 0,1 0,-1 0,0-1,0 1,1-1,-1 0,0 0,0 0,0-1,1 1,-1-1,0 0,0 0,1 0,-1 0,1-1,-1 0,1 1,0-1,-1 0,1-1,0 1,0-1,1 1,-1-1,0 0,1 0,0 0,0 0,0 0,0-1,0 1,0-1,1 1,0-1,0 1,0-1,0-1,-9-50,8 29</inkml:trace>
  <inkml:trace contextRef="#ctx0" brushRef="#br0" timeOffset="316.888">5023 223,'-29'459,"27"-437,-1 0,-1 0,0-1,-2 0,-1 0,-1 0,0-1,-2 0,0 0,-4 4,7-11,1 0,4-3</inkml:trace>
  <inkml:trace contextRef="#ctx0" brushRef="#br0" timeOffset="1132.1">5476 533,'-40'26,"1"1,2 2,1 1,1 3,2 0,-22 29,52-60,0 1,0-1,0 1,0 0,1 0,-1-1,1 2,0-1,0 0,0 0,0 1,0-1,1 1,-1 0,1-1,0 1,0 0,1 0,-1 0,1-1,0 1,0 0,0 0,0 0,1 0,-1 0,1-1,0 1,0 0,1-1,-1 1,1 0,0-1,0 0,0 1,0-1,0 0,1 0,-1 0,1-1,0 1,0 0,1-1,3-1,0-1,0 0,0 0,0 0,0-1,0 0,0-1,0 0,0 0,0 0,-1-1,1 0,-1 0,0 0,0-1,0 0,0 0,-1-1,0 0,0 0,0 0,0 0,-1-1,2-3,14-9,0-4,0-1,-1 0,-2-2,0 0,12-26,-10 18,-18 33,-1-1,1 1,-1 0,1-1,-1 1,0 0,1-1,0 1,-1 0,1 0,-1-1,1 1,-1 0,1 0,-1 0,1 0,0 0,-1 0,1 0,-1 0,1 0,0 0,-1 0,1 0,-1 0,1 0,-1 0,1 1,-1-1,1 0,0 0,-1 1,1-1,-1 0,0 1,1-1,-1 1,1-1,-1 0,0 1,1-1,-1 1,0-1,1 1,-1-1,0 1,0 0,1-1,-1 1,0-1,0 1,0-1,0 1,0 0,0-1,0 1,0-1,0 1,0 0,0-1,0 1,0-1,-1 1,1-1,0 1,12 51,-12-50,4 19,-3-12,-1-1,1 1,1-1,-1 1,1-1,1 0,0 1,0-1,0-1,1 1,0 0,1-1,0 0,0 0,0 0,1-1,0 0,0 0,1 0,0-1,2 2,-2-3,0-1,0 0,0 0,0-1,0 0,0 0,1 0,-1-1,1 0,0-1,-1 0,1 0,-1 0,1-1,-1 0,1-1,-1 1,1-2,-1 1,0-1,0 0,0 0,-1-1,4-2,16-11,-2-2,0 0,-2-2,0 0,8-12,-19 22,18-18,0-1,-2-2,-1 0,-1-2,-3-1,0-1,-2 0,-2-2,8-25,-18 36,-3 15,0 0,-1 0,0-1,-1 1,-1-1,0 0,-1 0,0 0,-1 1,0-1,-1 0,-1 0,0 0,-1-4,1 14,1 1,0 0,0-1,-1 1,0 0,1 0,-1 0,0 0,0 0,0 0,0 1,0-1,0 0,-1 1,1 0,0 0,-1-1,1 1,-1 1,1-1,-1 0,0 1,1-1,-1 1,0 0,1 0,-1 0,0 0,1 0,-1 1,0-1,1 1,-1 0,0-1,1 1,0 1,-1-1,1 0,-1 0,-1 2,-3 1,-1 1,1-1,0 1,1 0,-1 1,1 0,0 0,0 0,1 1,0 0,0 0,-3 5,4 5,-1-1,2 1,0 0,1 0,1 1,1-1,0 0,1 0,1 0,1 6,6 20,1 1,3-2,1 0,2 0,20 37,9 25,-1-2,-48-94,-11-21,6 0</inkml:trace>
  <inkml:trace contextRef="#ctx0" brushRef="#br0" timeOffset="1386.832">5927 392,'38'5,"28"1,11 0,-2-1,-9-2,-11-1,-10 0,-8-7,-5-1,-4 0,-2 1,0 6,-4 8,-7 2</inkml:trace>
  <inkml:trace contextRef="#ctx0" brushRef="#br0" timeOffset="1698.832">6548 589,'23'9,"1"-2,0 0,0-2,1-1,0-1,0-1,-1-1,1-1,0-1,0-1,0-2,-1 0,8-3,-27 5,1 0,-1 0,0 0,0 0,0-1,0 0,-1 0,1 0,-1-1,0 1,1-1,-2 0,1-1,0 1,-1 0,0-1,0 0,0 0,-1 0,0 0,0 0,0 0,0-1,-1 1,0 0,0-1,0 0,-1 1,0-1,0 1,0-1,-1 1,1-1,-2 1,1-1,0 1,-1 0,0-1,0 1,-1-1,-3 2,-1-1,1 1,-1 1,1-1,-1 1,0 0,-1 0,1 1,0 0,-1 0,1 1,-1 0,0 0,1 1,-1 0,1 1,-1-1,0 1,1 1,-1-1,1 1,0 1,0-1,-1 1,2 0,-5 3,-2 0,1 1,1 0,0 1,0 0,0 1,1 0,0 0,1 1,0 1,0-1,2 1,-1 1,1 0,1 0,0 0,0 0,1 1,1 0,1 0,-1 1,2-1,0 0,0 7,4-11,0 0,1 0,0 0,1 0,-1-1,2 0,-1 0,1 0,0 0,1-1,0 0,0 0,0 0,1-1,0 0,0 0,1-1,0 0,0 0,0-1,0 0,1 0,-1-1,1 0,0 0,0-1,0 0,0-1,1 0,-1-1,0 0,7 0,69-2,-60 1</inkml:trace>
  <inkml:trace contextRef="#ctx0" brushRef="#br0" timeOffset="-6221.748">28 336,'0'-1,"-1"1,1-1,-1 1,1 0,0-1,-1 1,1 0,-1 0,1-1,-1 1,0 0,1 0,-1 0,1 0,-1 0,1 0,-1 0,1 0,-1 0,0 0,1 0,-1 0,1 0,-1 0,1 0,-1 0,1 1,-1-1,1 0,-1 0,1 1,-1-1,1 0,-1 1,1-1,0 0,-1 1,1-1,-1 1,1-1,0 1,0-1,-1 1,1-1,0 1,0-1,-1 1,1-1,0 1,0-1,0 1,0-1,0 1,0-1,0 1,0 0,0-1,0 1,0-1,1 1,-7 40,6-41,-1 395,1-380,1 1,0 0,0-1,2 1,0-1,1 0,0 0,1 0,1-1,0 1,1-2,3 4,-8-14,0 0,0-1,1 1,-1 0,1-1,0 0,-1 0,1 0,0 0,0 0,1 0,-1-1,0 0,0 1,1-1,-1-1,1 1,-1 0,1-1,-1 1,1-1,-1 0,1-1,0 1,-1 0,1-1,-1 0,0 0,1 0,-1 0,0-1,1 1,-1-1,0 0,0 1,0-2,0 1,8-6,-1 0,1-1,-2 0,1 0,-1-1,-1 0,1-1,-2 0,3-5,178-345,-173 334,-2 0,-1-1,-1 0,-1-1,-1 0,-2-1,3-21,-28 91,-24 140,43 17,1-180,0 0,2 0,0 0,1-1,0 1,2-1,0-1,0 1,6 6,-3-8</inkml:trace>
  <inkml:trace contextRef="#ctx0" brushRef="#br0" timeOffset="-5303.277">1355 787,'0'29,"5"9,6-1,1-13,-1-9</inkml:trace>
  <inkml:trace contextRef="#ctx0" brushRef="#br0" timeOffset="-5055.339">1355 476</inkml:trace>
  <inkml:trace contextRef="#ctx0" brushRef="#br0" timeOffset="-5550.244">705 1013,'14'-10,"0"-1,-1 0,-1-1,0-1,-1 0,0 0,-1-1,0 0,-1-1,-1 0,-1-1,0 0,0-2,13-21,38-94,-52 155,-6-7,1 0,0 0,1-1,1 1,1-1,0 0,0 1,2-2,-1 1,2-1,0 0,4 6,-10-18,1 1,-1 0,0 0,1-1,0 1,-1-1,1 1,0-1,0 0,-1 0,1 0,0 0,0 0,0 0,0 0,1-1,-1 1,0-1,0 1,0-1,0 0,1 0,-1 0,0 0,0 0,1-1,-1 1,2-1,16-7</inkml:trace>
  <inkml:trace contextRef="#ctx0" brushRef="#br0" timeOffset="-4071.96">1072 816,'0'4,"5"3,1-6,0-8,4-2,0-4,-2-6,-2-3,-2-4,-1-1,-2-2,-1 5</inkml:trace>
  <inkml:trace contextRef="#ctx0" brushRef="#br0" timeOffset="-2349.032">1637 392,'10'-9,"20"-14,-2 0,0-2,-2-2,0 0,-2-1,-1-2,-2 0,-1-2,11-23,-29 53,-1 0,0 0,0 0,0 0,0 0,0 0,0 0,-1 0,1 0,0 0,-1 0,0-1,0 1,0 0,0 0,0 0,0-1,0 1,-1 0,1 0,-1 0,1 0,-1 0,0 0,0 0,0 0,0 0,0 0,-1 0,1 0,0 1,-1-1,1 0,-1 1,0 0,1-1,-1 1,0 0,0 0,0 0,0 0,0 0,0 0,0 0,0 1,-1-1,-1 1,-1 3,0 0,0 0,0 0,1 1,-1 0,1 0,0 0,0 1,1-1,-1 1,1 0,0 0,0 0,1 0,-1 0,1 1,0-1,0 2,0-1,-20 60,4 0,2 1,3 0,4 1,2 0,3 1,4 0,2-1,4 8,-3 81,-4 141,0-278,-2 0,0-1,-1 1,-1-1,-1 0,0 0,-7 11,11-24,-1 0,0 0,-1 0,1 0,-1-1,0 0,-1 1,1-1,-1-1,0 1,0-1,0 0,-1 0,1 0,-1-1,0 0,0 0,0 0,-1-1,1 0,-1 0,1-1,-6 1,9-2,0 0,0-1,0 1,0-1,0 1,0-1,0 0,1 0,-1 0,0-1,1 1,-1-1,1 1,-1-1,1 0,0 0,-1 0,1 0,0 0,0-1,1 1,-1-1,0 1,1-1,0 1,0-1,-1 0,1 0,0-1,-18-88,19 64,1 0,1 1,2-1,1 0,1 1,2 0,0 1,2-1,0 2,2-1,1 2,1-1,1 2,4-3,-11 12,1 1,1 0,0 0,0 1,1 1,1 0,0 0,1 1,-1 1,2 0,-1 1,1 0,1 1,-1 1,1 0,3 0,7 2</inkml:trace>
  <inkml:trace contextRef="#ctx0" brushRef="#br0" timeOffset="-2038.614">2173 646,'-18'27,"1"0,1 1,2 1,0 1,2 0,2 0,0 1,2 0,1 4,6-31,1 0,-1-1,1 1,0 0,0 0,0-1,0 1,1 0,-1-1,1 1,0 0,0-1,0 1,1-1,-1 1,1-1,0 0,0 0,0 1,0-1,1-1,-1 1,1 0,0-1,0 1,0-1,0 0,0 0,0 0,0 0,1-1,-1 1,1-1,-1 0,1 0,0 0,-1 0,1-1,0 1,0-1,3 0,2-2,0-1,0 0,0 0,0-1,-1 1,1-2,-1 0,0 0,-1 0,1-1,-1 0,0 0,0-1,-1 0,0 0,0 0,-1-1,0 0,0 0,-1-1,0 1,1-4,-1 5,-1 0,0 0,0 0,-1-1,0 1,0-1,-1 0,0 0,0 0,-1 1,0-1,0 0,-1 0,0 0,0 1,-1-1,0 0,0 1,-1-1,0 1,0 0,-1 0,0 0,0 1,0-1,-1 1,0 0,0 0,-1 1,-2-2,-15-1,0 8</inkml:trace>
  <inkml:trace contextRef="#ctx0" brushRef="#br0" timeOffset="-1717.543">2399 984,'23'-136,"36"-11,-54 133,1 1,0 0,1 0,0 1,1 0,1 0,0 1,0 0,1 1,0 0,9-6,-4 9,-3 6</inkml:trace>
  <inkml:trace contextRef="#ctx0" brushRef="#br0" timeOffset="-1131.002">2681 984,'17'-42,"2"0,3 1,0 1,3 1,20-24,-38 53,-5 6,0 0,0 0,0 1,0-1,1 1,0-1,-1 1,1 0,1 0,-1 0,0 1,1-1,-1 1,1-1,0 1,0 0,0 1,0-1,0 1,0 0,2-1,-4 4,0-1,1 1,-1 0,-1 0,1-1,0 1,0 1,-1-1,1 0,-1 0,0 1,1-1,-1 0,0 1,0-1,-1 1,1-1,0 1,-1 0,0-1,0 1,0 0,0-1,0 1,0 2,1 7,-2-10,1 1,0 0,-1-1,1 1,0 0,0-1,1 1,-1 0,0-1,1 1,0-1,-1 1,1-1,0 1,0-1,1 1,-1-1,0 0,1 0,0 1,-1-1,1 0,0-1,0 1,0 0,0 0,0-1,1 1,-1-1,0 0,1 0,-1 0,1 0,-1 0,1 0,-1-1,1 1,0-1,-1 0,1 0,0 0,-1 0,1 0,0 0,-1-1,2 0,79-63,-17 7,-65 56,0 0,0 1,0-1,1 1,-1-1,0 1,1-1,-1 1,0-1,1 1,-1 0,1 0,-1 0,0 0,1 0,-1 0,0 0,1 1,-1-1,1 0,-1 1,0-1,0 1,1-1,-1 1,0 0,0-1,0 1,1 0,-1 0,0 0,0 0,0 0,-1 0,1 0,0 0,0 0,0 1,-1-1,1 0,-1 0,1 1,-1-1,1 0,-1 1,0-1,0 0,0 1,0-1,0 1,8 76,-8-75,-2 50,11 86,-3-120</inkml:trace>
  <inkml:trace contextRef="#ctx0" brushRef="#br0" timeOffset="13665.855">85 1408,'106'-22,"32"3,19 4,-78 13,120-25,450 27,-452-28,283 28,-226-1,-57-27,368 29,-367-29,253 27,-253 29,270-27,870-1,-1141-28,283 27,-283 0,-54-25,82-3,-85 29,-116 0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1:02.367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58 2456,'0'0,"0"-1,1 1,-1-1,1 1,-1 0,1 0,-1-1,1 1,-1 0,1 0,-1-1,1 1,-1 0,1 0,-1 0,1 0,0 0,-1 0,1 0,-1 0,1 0,-1 0,1 0,-1 0,1 1,-1-1,1 0,0 0,-1 0,0 1,1-1,-1 0,1 1,-1-1,1 0,-1 1,1-1,-1 1,0-1,1 0,-1 1,0-1,0 1,1-1,-1 1,0-1,0 1,0 0,1-1,-1 1,0-1,0 1,0-1,0 1,0-1,0 1,0 0,0-1,-1 1,1 0,6 39,-6-40,0 456,0-89,-28-141,28 56,-26-141,17-95,4-26,0 0,2 0,0 0,2 1,0-1,1 1,1-1,1 0,2 6,4 28,-1 1,-3-1,-2 1,-4 25,1-11,0-64,1 0,0 1,0-1,1 0,-1 0,1 1,0-1,0 0,1 0,0 0,0-1,0 1,0 0,1-1,-1 1,1-1,1 0,-1 0,0 0,4 3,0 1,-1 1,0-1,-1 1,0 0,0 1,-1-1,0 1,-1 0,0 0,0 0,-1 1,0-1,-1 0,-1 1,1-1,-1 1,-1-1,0 1,-1-1,-2 8,2 31,7 87,-2-132,1 0,-1-1,1 0,0 0,0 0,0 0,1-1,-1 1,0-1,1 0,0-1,-1 1,1-1,0 0,0 0,0 0,0-1,0 1,0-1,0-1,0 1,-1-1,1 1,0-1,0-1,0 1,-1-1,1 0,0 0,3-2,10-1,183-28,-142 26,0 2,-1 2,56 6,-9-1,855-2,-734-28,-29 17,-132 1,0 3,0 2,1 4,34 4,19-1,135-2,-57-28,368 29,-368-30,-16 12,-35-6,-107 16,0 1,1 2,0 1,0 3,29 3,15-2,40-18,78-6,-4-5,-75 10,-120 18,-1 0,0-1,1 1,-1 0,0-1,1 1,-1-1,0 0,0 0,1 0,-1 0,0 0,0 0,0-1,0 1,0-1,-1 1,1-1,0 0,-1 1,1-1,-1 0,0 0,0 0,1 0,-1 0,0-1,-1 1,1 0,0 0,-1-1,1 1,-1 0,0-1,0 1,0 0,0-1,0 1,0-1,-1 1,-31-92,23 76,0-1,2 0,1 0,0-1,1 0,1 0,1 0,1 0,1-12,-26-139,26-110,-26 139,27-253,-28 225,16 13,-17-12,-39-45,45 96,17 77,1 0,2-1,2 1,4-38,-1-6,-1 61,0 20,0 0,0 0,0 0,-1 0,1 1,-1-1,0 0,0 0,0 0,-1 0,1 0,-1 0,0 0,0 0,0 0,-1 1,1-1,-1 1,0-1,0 1,0-1,-1 1,1 0,-1 0,1 0,-1 0,0 1,0-1,0 1,-1 0,1 0,-1 0,1 0,-1 0,-2 0,-221 4,161-2,-123 12,139-4,0-2,0-3,-1-1,-37-5,-103 5,-6 25,-1-16,149-3,-1-3,-1-1,1-3,-3-2,-145 29,-225-28,253 4,130-6,0 2,0 2,1 1,-27 7,7-2,-1-3,1-3,-56-4,12 0,-179 3,113 26,-311-26,424-2,-142 13,152-5,-1-2,1-1,-1-3,-20-3,-103 4,0 26,163-28,-5 0,0 1,0 0,0 0,0 1,0 0,1 1,-1 1,1 0,0 0,-6 4,-4 24,15-14</inkml:trace>
  <inkml:trace contextRef="#ctx0" brushRef="#br1" timeOffset="4225.715">2541 3387,'-1'-55,"13"-145,36-83,-38 236,-2-1,-2 0,-2 0,-3 0,-4-47,2 6,-25-54,14 97,8 36,1 0,0 0,1-1,0 0,1 1,0-1,1 0,0 0,0 0,2-3,4-20,-2 23,-2-1,0 1,0-1,-1 0,0 0,-1 1,-1-1,0 0,-2-9,-16-157,-7 34,26-335,0 283,11 166,-5 34</inkml:trace>
  <inkml:trace contextRef="#ctx0" brushRef="#br1" timeOffset="11400.595">2541 3331,'-18'121,"16"-117,0 1,0-1,0 1,1 0,-1 0,1 0,0 0,1 0,-1 0,1 0,0 0,0 0,1 0,-1 0,1 0,0 0,1 0,-1 0,1 0,0 0,0-1,1 1,-1-1,1 0,0 1,0-1,0-1,1 1,-1 0,1-1,0 0,0 1,0-2,0 1,2 0,155 3,-97-9,557 2,-515-12,-91 9,0 1,0 1,0 0,0 1,0 1,1 0,-1 1,0 0,14 4,1 2,-1-2,1-1,0-2,0 0,0-2,0-2,0 0,0-2,23-6,173-19,0 17,-57-14,141 24,-112-25,225 27,-225-28,-28 0,110 27,-137-27,37 11,-62-6,51-6,11 1,36 11,-204 17</inkml:trace>
  <inkml:trace contextRef="#ctx0" brushRef="#br1" timeOffset="17680.883">2004 367,'0'-14,"0"22,0 24,-27 151,26-161,-1-12,1 0,1 0,-1 0,2 0,-1 0,2 0,-1 0,1 0,0 0,1-1,1 1,1 3,-5-12,1 0,0 0,-1 1,1-1,0 0,0 0,0 0,0 0,0 0,0-1,0 1,0 0,0 0,0-1,0 1,1-1,-1 1,0-1,0 1,1-1,-1 0,0 1,0-1,1 0,-1 0,0 0,1 0,-1 0,0 0,1-1,-1 1,0 0,1-1,-1 1,0-1,0 1,0-1,1 0,-1 1,0-1,0 0,0 0,0 0,0 1,0-1,0-1,37-50,89-238,-127 289,0-1,1 1,-1-1,0 1,1 0,-1-1,1 1,-1 0,1-1,0 1,-1 0,1-1,0 1,0 0,0 0,0 0,0 0,0 0,0 0,0 0,1 0,-1 1,0-1,0 0,1 1,-1-1,0 1,1-1,-1 1,1 0,-1-1,1 1,-1 0,0 0,1 0,-1 0,1 0,-1 1,1-1,-1 0,1 1,-1-1,0 1,1-1,-1 1,0 0,0-1,1 1,-1 0,1 1,2 6,0 0,0 1,-1-1,0 1,0 0,-1 0,0 0,-1 0,0 1,-1-1,0 0,0 0,-1 5,4 51,6-9,-3 0,-2 1,-3-1,-2 1,-8 50,2-51,-2 0,-3-1,-2 0,-3-1,-9 17,26-68,-1-1,1 0,-1 0,0 0,0 0,0 0,0 0,0 0,0 0,-1 0,1-1,-1 1,1 0,-1-1,0 1,1-1,-1 0,0 0,0 1,0-1,0 0,0-1,0 1,0 0,0 0,-1-1,1 0,0 1,0-1,0 0,-1 0,1 0,0 0,0 0,-1-1,1 1,0-1,0 0,0 1,0-1,0 0,0 0,0 0,0 0,0-1,0 1,1 0,-1-1,0 1,1-1,-8-9,1 0,1-1,0 0,1 0,0-1,1 1,0-1,1 0,1-1,0 1,1-1,-1-4,1-210,7 204,1 6</inkml:trace>
  <inkml:trace contextRef="#ctx0" brushRef="#br1" timeOffset="17934.03">2625 1,'-5'28,"-6"15,-6 5,0-6</inkml:trace>
  <inkml:trace contextRef="#ctx0" brushRef="#br1" timeOffset="18865.803">7987 3161,'-24'34,"-17"25,-7 7,5-2,5-12,4-11,8-6,3-6,6-2,1-1,-1-1,-4 2,-2-1,3-3</inkml:trace>
  <inkml:trace contextRef="#ctx0" brushRef="#br1" timeOffset="19131.568">7677 3161,'5'29,"11"24,3 7,3-1,2-6,-2-7,-1-12,-3-6,-1-9,-2-2,0 1,-2 1,2-1,-3-5</inkml:trace>
  <inkml:trace contextRef="#ctx0" brushRef="#br1" timeOffset="19450.535">8496 2738,'-10'19,"-12"16,-3 7,-2-4,4-3,5-4,2-6,3-7</inkml:trace>
  <inkml:trace contextRef="#ctx0" brushRef="#br1" timeOffset="24198.49">2090 3557,'-1'-4,"0"0,0 0,-1 0,1 0,-1 0,0 0,0 1,0-1,0 1,-1-1,0 1,1 0,-1 0,0 0,0 0,-1 1,1-1,0 1,-1 0,0 0,1 0,-1 1,0-1,0 1,0 0,0 0,0 0,0 0,-1 1,1 0,0-1,0 2,0-1,0 0,0 1,0 0,-1 0,2 0,-1 0,0 1,0 0,0 0,1 0,-1 0,1 0,-1 1,0 0,-20 11,1 1,1 1,1 1,0 1,1 1,-13 16,23-22,1 1,0 0,1 0,1 0,0 1,1 0,0 1,1-1,1 1,1 0,0 0,1 1,1-1,0 0,1 1,1-1,1 0,0 0,3 9,-2-14,1 0,0 0,1 0,1-1,-1 0,2 0,-1 0,1-1,1 0,0 0,0-1,1 0,0 0,0-1,0 0,1-1,0 0,1 0,-1-1,1-1,0 0,0 0,1-1,-1 0,1-1,-1-1,1 0,0 0,-1-1,1 0,0-1,-1-1,1 0,-1 0,1-1,3-2,-6 3,-1-1,0 1,0-2,0 1,0-1,-1 0,1-1,-1 1,0-1,-1-1,1 1,-1-1,0-1,0 1,-1-1,0 0,0 0,0 0,-1-1,0 0,-1 0,0 0,0 0,-1 0,0 0,0-1,-1 1,0-1,0 0,-1 1,0-5,-2 6,2 0,-1 0,0 0,0 1,-1-1,1 1,-1-1,-1 1,1-1,-1 1,0 0,-1 0,1 1,-1-1,0 1,-1 0,1 0,-1 0,0 0,0 1,-1 0,1 0,-1 0,-4-1,-56 3,66 2,0 0,1 0,-1 0,0 0,1 0,-1 0,0 0,1 0,-1 0,0 0,1 0,-1 0,1 0,-1 0,0 0,1 1,-1-1,0 0,0 0,1 0,-1 1,0-1,1 0,-1 0,0 1,0-1,1 0,-1 0,0 1,0-1,0 0,0 1,1-1,-1 0,0 1,0-1,0 0,0 1,0-1,0 0,0 1,0-1,0 1,0-1,0 0,0 1,0-1,0 0,0 1,0-1,0 0,-1 1,1-1,0 0,0 1,0-1,-1 0,1 0,0 1,0-1,-1 0,1 0,0 1,0-1,-1 0,1 0,0 0,-1 1,31 6,147-30,-97 16,-62 1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2:06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 0,'-15'29,"-9"19,-5 6,2-6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1:43.0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1103,'37'1,"-34"5,0 0,0 0,0 0,-1 0,0 0,0 0,-1 1,0-1,0 1,0-1,-1 1,0 0,0-1,-1 3,2 2,-2 163,1-172,0 0,0-1,0 1,0 0,0 0,1-1,-1 1,1 0,-1-1,1 1,0-1,0 1,-1 0,1-1,0 1,0-1,0 0,1 1,-1-1,0 0,0 0,1 0,-1 0,1 0,-1 0,1 0,-1 0,1-1,0 1,-1 0,1-1,0 1,-1-1,1 0,0 0,0 0,-1 0,1 0,0 0,0 0,-1 0,1-1,0 1,-1-1,1 1,0-1,0 0,189-42,-188 42,1 0,0-1,-1 0,1 1,-1-1,0-1,0 1,0 0,0-1,0 0,0 1,0-1,-1 0,0 0,1-1,-1 1,-1 0,1-1,0 0,-1 1,1-1,-1 0,0 1,-1-1,1 0,-1 0,1 0,-1 0,0 0,0 0,-1 1,1-1,-1 0,0 0,0 0,0 1,-1-1,0-2,-21-147,22 150,1 0,-1 0,0 0,1 0,-1 0,-1 1,1-1,0 0,-1 1,1-1,-1 1,0-1,0 1,0 0,0 0,0 0,0 0,0 0,-1 0,1 1,-1-1,1 1,-1 0,0 0,0 0,1 0,-1 0,0 0,0 1,-2-1,-98 0,72 3,-44 12,57-8</inkml:trace>
  <inkml:trace contextRef="#ctx0" brushRef="#br0" timeOffset="1551.178">508 1160,'148'-39,"-2"-6,-3-6,76-41,-59 20,2 7,52-8,-213 72,1 0,-1 0,1 0,-1 0,1 0,-1 0,1 0,0 1,-1-1,1 0,0 1,0 0,-1-1,1 1,0 0,0 0,0 0,-1 0,1 0,0 0,0 0,0 1,-1-1,1 1,0-1,0 1,-1 0,1 0,-1-1,1 1,-1 0,1 1,-1-1,1 0,-1 0,0 1,0-1,0 0,1 1,-1-1,-1 1,1 0,0-1,0 1,-1 0,1-1,-1 1,1 0,-1 0,0-1,1 1,-5 10,0-1,-1 0,0-1,-1 1,0-1,0 0,-1-1,-1 1,0-2,0 1,0-1,-1 0,-8 5,-38 42,15 4,39-58,0 1,0-1,1 1,-1-1,0 1,1 0,-1-1,1 1,-1 0,1-1,0 1,-1 0,1 0,0-1,0 1,1 0,-1-1,0 1,0 0,1-1,-1 1,1 0,0-1,-1 1,1-1,0 1,0-1,0 1,0-1,0 1,0-1,0 0,0 0,1 0,-1 1,1-1,-1-1,0 1,1 0,6 1,1-1,-1 0,1 0,-1-1,1 0,0 0,-1-1,1 0,-1-1,0 0,3-1,2 0,342-88,-212 60,-115 25,-5-1</inkml:trace>
  <inkml:trace contextRef="#ctx0" brushRef="#br0" timeOffset="4114.226">537 1131,'80'-52,"47"-67,-54 43,9 5,-79 71,0 0,0 0,0 0,0 1,0-1,0 1,0 0,0 0,0 0,0 0,0 0,0 1,0 0,-1-1,1 1,-1 0,1 0,-1 0,0 1,0-1,0 0,0 1,0-1,0 1,-1 0,0 0,1 0,-1-1,0 1,0 0,0 0,-1 1,1 1,8 12,124 266,-133-282,0-1,0 1,0 0,0 0,0 0,-1-1,1 1,0 0,0 0,-1-1,1 1,-1 0,1 0,0-1,-1 1,1-1,-1 1,0 0,1-1,-1 1,1-1,-1 1,0-1,0 1,1-1,-1 0,0 1,0-1,1 0,-1 0,0 0,0 1,1-1,-1 0,0 0,0 0,0 0,0 0,1 0,-1-1,0 1,0 0,0 0,1 0,-1-1,0 1,1-1,-1 1,0 0,0-1,1 1,-1-1,1 1,-1-1,0 0,1 1,-1-1,1 0,0 1,-1-1,-5-1,-26-6,0 2,-1 2,0 0,0 3,0 0,-9 3,-91-5,71-9,-39 2,83 15</inkml:trace>
  <inkml:trace contextRef="#ctx0" brushRef="#br0" timeOffset="21234.332">2653 539,'-10'2,"1"-1,-1 2,1-1,0 1,0 1,0 0,0 0,0 0,1 1,0 1,0-1,0 2,1-1,-1 1,2 0,-1 0,1 0,0 1,1 0,-1 1,2-1,-1 1,1 0,1 0,-1 0,0 7,2-13,0 1,1-1,-1 1,1 0,0 0,0 0,0 0,0 0,1 0,-1 0,1 0,0 0,0 0,1 0,-1 0,1 0,0 0,0 0,0-1,1 1,-1 0,1 0,0-1,0 1,0-1,1 0,-1 0,1 0,0 0,-1 0,1 0,1-1,-1 1,0-1,1 0,-1 0,1 0,-1 0,1-1,0 1,0-1,0 0,0 0,0-1,0 1,1-1,7-4,1 0,-1-2,1 1,-1-1,-1-1,1 0,-1-1,-1 0,1-1,-2 0,1 0,-1-1,0 0,-1-1,0 0,-1 0,0-1,-1 1,1-5,6-5,-2 5,-1 0,-1-1,-1-1,-1 0,0 0,-1 0,-1-1,0 1,-2-1,0 0,-1-1,-1 1,-1 0,-2-11,2 27,-1-1,1 1,-1-1,0 1,0-1,-1 1,1 0,-1-1,1 1,-1 0,0 0,0 0,-1 0,1 0,-1 1,1-1,-1 1,0 0,0 0,0 0,0 0,0 0,0 0,0 1,-1-1,1 1,-1 0,1 0,-1 1,1-1,-1 1,0-1,1 1,-1 0,1 1,-1-1,0 1,1-1,-1 1,1 0,-1 0,1 1,0-1,-1 1,1-1,0 1,0 0,0 0,0 1,0-1,-3 3,-1-1,0 1,1 0,0 1,0-1,1 1,0 0,0 1,0-1,0 1,1 0,0 0,1 0,0 1,0-1,0 1,1 0,0 0,1 0,0 0,0 0,1 0,-1 0,2 0,-1 0,1 0,1 0,-1 0,1 0,1-1,-1 1,1-1,1 1,0 1,12 12,2-1,0 0,1-1,1 0,0-2,1-1,8 4,30 25,-19-17,-25-20</inkml:trace>
  <inkml:trace contextRef="#ctx0" brushRef="#br0" timeOffset="21501.408">3246 397,'-24'39,"-13"21,-4 7,4-5,4-11,7-11,4-12,5-5,1-8,3-5</inkml:trace>
  <inkml:trace contextRef="#ctx0" brushRef="#br0" timeOffset="21771.79">3077 370,'4'24,"8"17,0 7,4 0,3-4,4-4,3-9,-4-5,0-7,-4-6</inkml:trace>
  <inkml:trace contextRef="#ctx0" brushRef="#br0" timeOffset="22018.989">3557 143,'-20'20,"-5"5</inkml:trace>
  <inkml:trace contextRef="#ctx0" brushRef="#br0" timeOffset="22639.587">3838 341,'-32'23,"0"1,2 2,1 1,1 1,1 2,-12 17,37-45,-1 1,1-1,-1 0,1 1,0 0,0 0,0-1,0 1,0 0,0 0,1 1,0-1,0 0,0 0,0 1,0-1,0 1,1-1,0 0,0 1,0-1,0 1,0-1,1 1,-1-1,1 0,0 1,0-1,0 0,1 0,-1 1,1-1,0 0,0 0,0-1,0 1,0 0,0-1,1 1,-1-1,1 0,0 0,0 0,2 2,7-3,-1-1,0 1,1-2,-1 0,1 0,-1-1,0 0,0-1,0 0,0-1,-1 0,1-1,-1 0,0 0,0-1,-1-1,0 1,7-7,11-12,-2-2,0 0,-2-2,-1 0,0-4,4-2,-7 7,0-1,-2-1,-2 0,0-1,-3 0,0-1,3-20,-13 48,0 0,-1-1,0 1,0-1,0 1,-1-1,1 1,-1-1,0 1,-1-1,1 1,-1-1,1 1,-1-1,-1 1,1-1,-1 1,0 0,0 0,0 0,0 0,-1 0,1 0,-1 1,0-1,0 1,0 0,-1 0,1 0,-1 0,0 0,0 1,0 0,0 0,0 0,0 0,0 1,-1-1,1 1,-1 0,1 0,-1 1,-1-1,-7 3,0 1,1 0,-1 0,1 1,0 1,0 0,0 0,1 2,0-1,0 1,0 1,1 0,1 0,-1 1,1 0,0 1,1 0,1 0,-1 1,1 0,1 0,0 1,1 0,0 0,1 0,0 0,1 1,0-1,1 5,1-9,0-1,1 1,0-1,1 1,0-1,0 0,0 1,1-1,0 0,1 0,-1 0,1 0,1 0,-1-1,1 1,0-1,1 0,-1 0,1-1,0 1,2 0,6 6,1 0,0-1,1-1,0 0,0 0,1-2,1 0,3 1,5 0</inkml:trace>
  <inkml:trace contextRef="#ctx0" brushRef="#br0" timeOffset="23205.717">4290 229,'-1'8,"0"0,0 1,0-1,1 1,0-1,1 1,0-1,0 1,1-1,0 0,0 0,1 0,0 0,0 0,5 5,-7-9,1 0,1-1,-1 1,0-1,1 0,0 0,0 0,0 0,0 0,0 0,0-1,1 0,-1 0,1 0,0 0,0 0,-1-1,1 1,0-1,0 0,0-1,1 1,-1 0,0-1,0 0,0 0,0-1,0 1,0-1,0 0,0 0,2 0,7-5,-1-1,0 1,0-2,-1 0,1 0,-2-1,1-1,-2 0,1 0,-1 0,-1-2,1 1,-2-1,2-3,2-1,-11 17,0 0,0 0,1 0,-1-1,0 1,0 0,1-1,-1 1,1 0,-1-1,1 1,-1 0,1-1,-1 1,1-1,-1 1,1-1,0 1,-1-1,1 1,0-1,0 0,-1 1,1-1,0 0,0 0,-1 1,1-1,0 0,0 0,0 0,-1 0,1 0,0 0,0 0,0 0,-1-1,1 1,0 0,0 0,-1-1,1 1,0 0,0-1,-1 1,1-1,0 1,-1-1,1 1,-1-1,1 1,-1-1,1 0,-1 1,1-1,-1 0,1 1,-1-1,0 0,0 0,1 1,-1-1,0 0,0 0,0 1,0-1,0 0,0 0,0 230,1-175,0-33,0-1,-2 1,0-1,-1 1,-1-1,-1 0,-6 19,9-37,0 1,0-1,0 0,-1 1,1-1,-1 0,1 0,-1 0,0 0,0 0,0-1,0 1,0 0,0-1,0 0,-1 1,1-1,-1 0,1 0,0 0,-1-1,0 1,1 0,-1-1,1 0,-1 0,0 0,1 0,-1 0,1 0,-1 0,0-1,1 0,-1 1,1-1,-1 0,1 0,0 0,-1-1,1 1,0 0,0-1,0 0,0 1,0-1,0 0,0 0,1 0,-1 0,1 0,-1-1,1 1,0 0,0-1,0 1,0-1,0 1,1-1,-2-11,0-1,2 1,0-1,0 1,1-1,1 1,1-1,0 1,1 0,0 0,1 1,0-1,1 1,1 0,0 0,1 1,0 0,1 1,3-4,-10 13,9-16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2:24.09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1108,'9'-1,"1"-1,0-1,-1 0,1 0,-1 0,0-1,0-1,0 0,-1 0,0 0,5-5,24-13,163-94,134-62,-175 88,-29-9,53-12,-73 41,70-29,-7-11,-132 81,-86 23,-84-8,127 13,-1 1,1-1,-1 1,1 0,-1 0,0 0,0 0,1 1,-1-1,0 1,0 0,1-1,-1 1,0 0,0 1,0-1,1 0,-1 1,0 0,0 0,1 0,-1 0,1 0,-1 0,1 0,-1 1,1 0,0-1,-1 1,1 0,0 0,0 0,1 0,-1 0,0 1,1-1,-1 0,1 1,0-1,0 1,0 0,0-1,0 3,57 174,-13 0,-35-143,0-105,14-80,1 56,-19 73</inkml:trace>
  <inkml:trace contextRef="#ctx0" brushRef="#br0" timeOffset="14824.178">424 318,'33'81,"18"84,-49-234,-2 49,-2 11,1 0,0 0,1 0,-1 0,2 0,-1 0,1 0,1 0,-1 0,2 0,-1 1,1-1,1 1,-1-1,1 1,1 0,-1 1,2-1,-1 1,1 0,0 0,1 0,-3 6,0 0,0 0,0 0,0 0,1 1,-1 0,0 0,0 0,1 1,-1-1,0 1,0 0,0 0,0 1,0-1,0 1,0 0,0 0,-1 0,1 0,-1 1,1-1,-1 1,0 0,0 0,0 0,-1 0,1 1,-1-1,1 1,-1 0,0 1,9 10</inkml:trace>
  <inkml:trace contextRef="#ctx0" brushRef="#br0" timeOffset="15525.258">283 205,'24'-10,"13"-3,4 1,1 2,-2-1,-3 0,-13 3,-16 2,-13-2,-10-1,-4-2,-3 0,-2 2,-2 2,3-2,5 0</inkml:trace>
  <inkml:trace contextRef="#ctx0" brushRef="#br0" timeOffset="16044.918">820 7,'0'-4,"0"2,0 7,-5 2,-2 6,-4 4,0 5,-3-2,0 1,3-3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3:08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1413 1695,'-226'0,"82"27,102-28,35 0,-1 1,1-1,0 1,-1 0,1 1,-1 0,1 0,0 0,-1 1,1 0,0 1,0-1,1 1,-2 1,-4 8</inkml:trace>
  <inkml:trace contextRef="#ctx0" brushRef="#br0" timeOffset="2147.067">1553 2993,'-1214'0,"1190"0</inkml:trace>
  <inkml:trace contextRef="#ctx0" brushRef="#br0" timeOffset="3749.809">1440 340,'-1'-2,"-1"-1,-1 1,1 0,0 0,0 0,-1 1,1-1,-1 0,0 1,1 0,-1-1,0 1,0 0,0 1,1-1,-1 0,0 1,0 0,0-1,0 1,0 0,0 1,0-1,0 0,0 1,0 0,-1 0,-202 23,-77-24,141 26,-44-14,176-9,0-1,0 0,0 0,-1-1,1-1,0 0,-1 0,1-1,0 0,0-1,-1 0,0-1,-5-1,-1 0,1 1,-1 1,0 1,0 0,0 1,0 1,1 0,-14 4,29-5,0 0,1 0,-1 0,0 1,0-1,0 0,1 0,-1 1,0-1,1 0,-1 1,0-1,1 1,-1-1,0 1,1-1,-1 1,1 0,-1-1,1 1,-1 0,1-1,0 1,-1 0,1-1,0 1,-1 0,1 0,0 0,0-1,0 1,0 0,0 0,0 0,0-1,0 1,0 0,0 0,0 0,0-1,1 1,-1 0,0 0,0-1,1 1,-1 0,1 0,7 9</inkml:trace>
  <inkml:trace contextRef="#ctx0" brushRef="#br0" timeOffset="5582.967">1187 86,'-10'38,"2"0,2 0,2 0,1 1,2-1,3 18,27 173,-28 338,-13-372,2-105,3 0,4 1,5 14,-1-6,27 71,-27 83,-30-55,29 282,0-1,0-455</inkml:trace>
  <inkml:trace contextRef="#ctx0" brushRef="#br0" timeOffset="6088.542">1356 2626,'-7'2,"1"0,-1 0,1 1,0-1,0 2,0-1,0 1,0 0,1 0,-1 0,1 1,0 0,1 0,-1 0,1 0,0 1,0 0,1 0,-1 1,-95 165,-60 80,90-137,58-91</inkml:trace>
  <inkml:trace contextRef="#ctx0" brushRef="#br0" timeOffset="6750.766">1440 1355,'-8'3,"1"-1,-1 1,0 1,1-1,0 1,-1 0,2 1,-1 0,0 0,1 0,0 1,0 0,1 0,0 0,0 1,0 0,1 0,0 0,0 1,0-1,1 2,-9 11,-179 283,89-130,94-157</inkml:trace>
  <inkml:trace contextRef="#ctx0" brushRef="#br0" timeOffset="7447.051">1384 1,'-19'29,"-12"14,1 4,-1 0,6-4,2-4,5-4,5-4,1-1,2 3,-3 1,2-1,-2 0,1-2,2-1,3-1,3-1,2-4</inkml:trace>
  <inkml:trace contextRef="#ctx0" brushRef="#br0" timeOffset="12182.704">622 565,'17'56,"-10"-11,-2 1,-2-1,-2 1,-4 29,1 8,6-58,10-30,22-72,-33 67,0 1,0 0,1 0,0 0,1 0,0 1,0-1,1 2,0-1,1 0,-1 1,7-5,-12 11,-1 1,1-1,0 0,0 1,0-1,0 1,-1-1,1 1,0-1,0 1,0-1,0 1,0 0,0 0,0-1,0 1,0 0,0 0,0 0,0 0,1 0,-1 0,0 1,0-1,0 0,0 0,0 1,0-1,-1 1,1-1,0 1,0-1,0 1,0-1,0 1,-1 0,1-1,0 1,0 0,-1 0,1 0,-1 0,1-1,-1 1,1 0,-1 0,1 0,-1 0,0 0,0 0,1 0,-1 0,0 1,7 60,-7-60,4 82,1-65</inkml:trace>
  <inkml:trace contextRef="#ctx0" brushRef="#br0" timeOffset="12670.804">622 1215,'24'-5,"13"-2,0-4,-2 0,-1 1,-3 3,-6 3</inkml:trace>
  <inkml:trace contextRef="#ctx0" brushRef="#br0" timeOffset="13168.904">622 1355,'115'-33,"-114"33,0 0,0-1,0 1,0 0,0 0,0-1,0 1,0 0,0 0,0 0,0 0,0 0,0 0,-1 1,1-1,0 0,0 0,0 1,0-1,0 0,0 1,0-1,-1 1,1-1,0 1,0 0,-1-1,1 1,0 0,-1-1,1 1,-1 0,1 0,-1 0,1-1,-1 1,1 0,-1 0,0 0,1 0,-1 0,0 0,0 0,0 0,0 0,0 0,0 0,0-1,0 1,0 0,0 0,-1 0,1 0,0 0,-1 0,1 0,-1 0,-29 48,14-30,9-11,-1 1,1 0,0 0,1 0,0 1,1-1,0 1,0 1,1-1,-1 5,5-14,-1 0,1 1,0-1,-1 0,1 0,0 1,0-1,0 0,0 0,0 1,0-1,0 0,1 1,-1-1,0 0,1 0,-1 0,1 1,-1-1,1 0,-1 0,1 0,0 0,0 0,0 0,-1 0,1 0,0 0,0 0,0-1,0 1,1 0,-1-1,0 1,0-1,0 1,0-1,1 1,-1-1,0 0,0 0,1 1,-1-1,0 0,1 0,-1 0,0 0,1-1,63-15,-60 15,48-22,-33 11</inkml:trace>
  <inkml:trace contextRef="#ctx0" brushRef="#br0" timeOffset="14785.776">650 2005,'22'58,"-14"156,-8-214,1 0,-1 0,0 0,0-1,0 1,1 0,-1 0,0 0,0 0,1 0,-1-1,0 1,1 0,-1 0,0 0,0 0,1 0,-1 0,0 0,0 0,1 0,-1 0,0 0,1 0,-1 0,0 1,0-1,1 0,-1 0,0 0,0 0,1 0,-1 0,0 1,0-1,1 0,-1 0,0 0,0 1,0-1,0 0,1 0,-1 1,0-1,0 0,0 0,0 1,0-1,0 0,0 1,0-1,0 0,0 0,0 1,0-1,0 0,0 1,0-1,14-30,-9 20,40-38,-44 47,0 1,1-1,-1 0,0 0,1 1,-1-1,0 1,1-1,-1 1,0-1,1 1,-1 0,1 0,-1 0,1 0,-1 0,1 0,-1 0,1 0,-1 1,0-1,1 0,-1 1,1-1,-1 1,0 0,1-1,-1 1,0 0,0 0,0 0,0 0,0 0,0 0,0 0,0 0,0 0,0 1,0-1,-1 0,1 0,0 2,13 68,-13-46</inkml:trace>
  <inkml:trace contextRef="#ctx0" brushRef="#br0" timeOffset="15173.828">537 2541,'38'-5,"18"-6,4-2,-3 2,-7 3,-7 2,-11 3</inkml:trace>
  <inkml:trace contextRef="#ctx0" brushRef="#br0" timeOffset="15633.779">650 2654,'15'-4,"-6"1,1 0,-1 1,1 0,-1 0,1 1,0 0,0 1,0 0,-1 1,1 0,5 1,-14 1,0-1,0 1,0 0,0 0,0-1,-1 1,1 0,-1 0,0-1,0 1,0 0,0 0,-1 0,1-1,-1 1,1 0,-1 0,0-1,0 1,0 0,-1-1,1 0,0 1,-1-1,0 0,1 1,-1-1,0 0,0 0,0 0,-1-1,1 1,-7 8,7-9,0 0,1 0,-1 0,0 1,1-1,-1 0,1 1,-1-1,1 1,-1 0,1-1,0 1,0 0,0 0,0 0,0 0,1 0,-1 0,0 0,1 0,-1 0,1 0,0 0,0 0,0 0,0 0,0 0,0 0,1 0,-1 0,1 0,-1 0,1 0,0 0,0 0,0 0,0 0,0 0,0 0,0-1,1 1,1-1,1 0,-1 0,1 0,-1 0,1-1,0 0,-1 0,1 0,-1 0,1 0,0-1,-1 0,1 1,-1-1,0 0,1-1,-1 1,0-1,1 0,-1 0,13-8</inkml:trace>
  <inkml:trace contextRef="#ctx0" brushRef="#br0" timeOffset="27469.894">1948 3134,'18'120,"-12"-78,-1-1,-2 1,-1 0,-5 41,1 0,2 227,-28-112,27 281,12-415,-13-73</inkml:trace>
  <inkml:trace contextRef="#ctx0" brushRef="#br0" timeOffset="28939.928">7056 3049,'0'1215,"-11"-1142,5-55</inkml:trace>
  <inkml:trace contextRef="#ctx0" brushRef="#br0" timeOffset="33626.656">4376 3161,'0'-69,"0"367,11-223,-8-65,-1-1,0 1,-1 0,1-1,-2 1,0 0,0 0,-1 0,0 0,-1 2,-17 167,9-143,4-30</inkml:trace>
  <inkml:trace contextRef="#ctx0" brushRef="#br0" timeOffset="36390.202">1694 3557,'44'-11,"0"3,0 1,0 2,1 2,0 2,0 2,0 2,53-1,71-13,85-7,-63-8,23 14,98-17,-185 17,0 5,98 8,-67 1,130-3,-66-27,116 0,-56-1,107 29,-185-27,66 16,-60-9,-14-6,171 27,-169-30,84 0,-112 2,-30 15,-37-4,-91 15</inkml:trace>
  <inkml:trace contextRef="#ctx0" brushRef="#br0" timeOffset="36841.792">7423 2907,'-2'-2,"-1"0,0 0,0 0,0 0,0 1,-1-1,1 1,0 0,-1 0,1 0,-1 0,1 1,-1-1,1 1,-1 0,1 0,-1 0,1 0,-1 1,1-1,-1 1,1 0,0 0,-1 0,1 1,0-1,-82 47,-535 364,471-302,130-95</inkml:trace>
  <inkml:trace contextRef="#ctx0" brushRef="#br0" timeOffset="37615.802">4686 3161,'-29'15,"-18"14,-8 7,3 2,4-1,5-6,2-4,1-1,4-1,3-4,-3-2,1 2,0 1,-2-2,-1-1,7-3</inkml:trace>
  <inkml:trace contextRef="#ctx0" brushRef="#br0" timeOffset="38328.332">2147 3387,'-29'20,"-24"15,-8 2,7 0,7-7,13-4,6-5,8-3,3 1,0-2,2 0,4-3</inkml:trace>
  <inkml:trace contextRef="#ctx0" brushRef="#br0" timeOffset="39625.227">2457 3754,'0'-12,"0"36,0-9,1 155,-1-168,0 1,0-1,1 0,-1 0,1 0,0 0,0 1,-1-1,1 0,1 0,-1 0,0-1,0 1,1 0,-1 0,1-1,-1 1,1-1,0 1,0-1,-1 0,1 1,0-1,0 0,0 0,0-1,1 1,-1 0,0-1,0 1,0-1,1 0,-1 0,0 0,0 0,1 0,-1 0,0 0,0-1,0 1,1-1,-1 0,0 1,0-1,0 0,0 0,0-1,0 1,-1 0,1 0,0-1,0 0,-1 1,1-1,-1 0,0 1,1-3,94-110,-93 114,-1-1,1 1,-1 0,1 0,-1 1,1-1,-1 0,0 1,1 0,-1-1,0 1,1 0,-1 0,0 0,0 1,0-1,0 0,0 1,0-1,0 1,0 0,0 0,-1-1,1 1,-1 0,0 1,1-1,-1 0,0 0,0 0,0 1,-1-1,1 1,0-1,-1 0,0 1,1-1,-1 2,8 12,-7-13,0-1,0 1,1-1,-1 1,1-1,0 1,0-1,0 0,0 0,0 0,0 0,1 0,-1-1,0 1,1-1,0 0,-1 1,1-1,0 0,-1 0,1-1,0 1,0-1,0 1,0-1,0 0,0 0,-1 0,1 0,0-1,0 1,0-1,0 0,0 0,-1 0,1 0,0 0,-1 0,1-1,-1 1,1-1,-1 0,0 0,0 0,0 0,0 0,0 0,1-3,8-15,-1-1,-1 0,-1-1,-1 0,0 0,0-10,-1 6</inkml:trace>
  <inkml:trace contextRef="#ctx0" brushRef="#br0" timeOffset="40024.822">3190 3557,'-34'81,"-95"173,56-146,75-87,6-20</inkml:trace>
  <inkml:trace contextRef="#ctx0" brushRef="#br0" timeOffset="40524.582">3275 3754,'136'-41,"-134"40,-1 0,1 1,-1-1,0 1,1-1,-1 1,1 0,0 0,-1-1,1 1,-1 0,1 0,-1 1,1-1,-1 0,1 0,-1 1,1-1,-1 1,1-1,-1 1,1 0,-1-1,0 1,1 0,-1 0,0 0,0 0,0 0,0 0,0 1,0-1,0 0,0 0,0 1,-1-1,1 1,0-1,-1 0,1 1,-1-1,0 1,1-1,-1 1,0 0,0-1,0 1,0-1,0 1,0-1,-1 2,-3 13,-1-1,0 0,-1 0,-1-1,0 1,-1-1,-1-1,-5 6,-35 66,49-83,-1 0,1 1,0-1,0 0,0 0,0 1,0-1,0 0,1 0,-1 1,1-1,0 0,-1 0,1 0,0 0,0 0,0 0,1 0,-1 0,0 0,1 0,-1-1,1 1,0-1,-1 1,1-1,0 0,0 1,0-1,0 0,0 0,0 0,0-1,0 1,0 0,1-1,-1 1,0-1,0 0,1 0,-1 0,0 0,0 0,1 0,-1-1,0 1,0-1,0 0,1 1,-1-1,0 0,0 0,0 0,0-1,108-34,-90 30</inkml:trace>
  <inkml:trace contextRef="#ctx0" brushRef="#br0" timeOffset="41763.68">5053 3528,'5'192,"-5"-188,0-1,1 0,-1 0,1 0,-1 0,1 0,0 0,0 0,1 0,-1 0,0-1,1 1,0 0,0-1,0 1,0-1,0 1,0-1,0 0,1 0,-1 0,1-1,0 1,-1 0,1-1,0 0,0 0,0 1,0-2,0 1,0 0,0-1,0 1,0-1,0 0,0 0,1 0,1-1,66-64,-24 14,-44 50,-1 0,0 0,1 0,-1 1,1-1,-1 1,1 0,-1 0,1 0,-1 0,1 0,-1 1,1-1,-1 1,1-1,-1 1,1 0,-1 0,0 0,0 0,1 1,-1-1,0 0,0 1,0 0,0-1,-1 1,1 0,0 1,39 20,-35-23,0 0,0-1,0 0,0 0,0 0,0-1,-1 0,1 0,0 0,-1-1,0 0,0 0,1 0,-2-1,1 1,0-1,-1 0,0-1,0 1,0-1,0 0,-1 0,0 0,0 0,0 0,-1-1,2-4,26-33,-19 30</inkml:trace>
  <inkml:trace contextRef="#ctx0" brushRef="#br0" timeOffset="42091.937">5928 3387,'-29'34,"1"1,3 1,0 1,3 1,-2 6,-58 92,-1 0,73-117</inkml:trace>
  <inkml:trace contextRef="#ctx0" brushRef="#br0" timeOffset="42575.659">5899 3754,'9'-5,"0"0,1 1,0-1,-1 2,1-1,0 2,1-1,-1 1,0 1,1 0,-1 0,1 1,-1 0,1 1,1 1,-11-2,0 0,1 1,-1 0,0-1,0 1,1 0,-1-1,0 1,0 0,0 0,0 0,0 0,0 0,0 0,0 0,0 1,-1-1,1 0,0 0,-1 1,1-1,-1 0,1 1,-1-1,0 0,0 1,1-1,-1 1,0-1,0 1,0-1,-1 0,1 1,0-1,0 1,-1-1,1 0,-1 1,1-1,-1 0,-32 54,27-46,4-8,1 0,-1 1,1 0,0-1,-1 1,1 0,0-1,0 1,0 0,1 0,-1 0,0 0,1 0,-1 0,1 0,0 0,-1 0,1 0,0 0,0 0,1 0,-1 0,0 0,1 0,-1 0,1 0,-1 0,1 0,0 0,0 0,0-1,0 1,0 0,1 0,-1-1,0 1,1-1,-1 1,1-1,-1 0,1 0,0 0,0 0,-1 0,1 0,0 0,0 0,0-1,0 1,2 0,10-1,-1-1,1 0,-1 0,1-2,-1 1,0-2,0 0,0 0,0-2,8-1,-1 1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4:44.1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0,'10'39,"-2"0,-2 0,-1 0,-2 1,-2-1,-4 38,2-20,-25 112,1-62,22-103,1-7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4:44.5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87,'62'-21,"1"3,0 3,2 3,-1 2,2 4,-1 2,58 4,-4 19,-46-9,-50-9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4:44.9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88,'38'-9,"28"-4,11-4,-2 1,-9 3,-11 4,-10 3,-8 3,-5 2,-4 1,-2 0,0 1,1 0,-1-1,1 1,-4-1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4:45.7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58,'245'-18,"-35"-11,-26 18,-172 12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5:26.8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1 853,'2'7,"1"-1,1 0,-1 0,1 0,0-1,0 1,1-1,0 0,0 0,0-1,0 1,1-1,-1 0,1-1,0 1,0-1,1 0,-1-1,0 0,1 0,0 0,0-1,-1 1,1-2,0 1,0-1,0 0,0 0,0-1,-1 0,1 0,0-1,0 0,-1 0,1 0,2-2,12-11,0-1,-1-1,-1-1,0 0,-1-1,-1-1,-1-1,4-8,20-23,84-124,-121 173,-1 0,1 0,-1 0,1 1,0-1,0 1,0 0,0-1,1 1,-1 1,0-1,1 0,-1 1,1 0,0 0,0 0,-1 0,1 1,0-1,0 1,0 0,-1 0,1 0,0 1,0-1,-1 1,1 0,0 0,-1 1,1-1,0 0,-1 1,0 0,1 0,1 2,7 5,0 1,0 1,-1 0,-1 0,0 1,-1 1,0-1,0 1,-2 1,0 0,0 0,-1 0,-1 1,0-1,-1 1,0 6,-5-11,0-1,0 0,-1 0,0 0,-1 0,0-1,0 1,-1-1,0 1,0-1,-1 0,0-1,-1 1,1-1,-2 0,1-1,-1 1,0-1,0 0,0-1,-1 0,0 0,0-1,0 0,-8 3,-6-2,1-1,-1-1,1-1,-1-1,0-1,0-1,-3-1,-24 1,-31-17,62 6</inkml:trace>
  <inkml:trace contextRef="#ctx0" brushRef="#br0" timeOffset="613.203">1016 628,'-14'104,"4"0,5 0,5 63,0-150,1-2,-1 0,-1 0,0 0,-2-1,1 1,-2-1,0 1,0-1,-2 0,1-1,-2 1,6-12,1-1,-1 0,0 1,0-1,0 0,1 0,-1 0,0 0,0 0,-1 0,1 0,0 0,0 0,0-1,-1 1,1 0,0-1,-1 1,1-1,0 1,-1-1,1 0,-1 0,1 1,0-1,-1 0,1 0,-1 0,1-1,-1 1,1 0,0 0,-1-1,1 1,-1-1,1 0,0 1,0-1,-1 0,1 1,0-1,0 0,0 0,0 0,0 0,0 0,0 0,0-1,0 1,0 0,1 0,-1-1,1 1,-1 0,1-1,-1 1,1 0,0-1,-1 1,1-1,0 1,0-1,0 1,0-1,0 1,1 0,-1-1,2-34,1 1,2 0,2 0,0 0,3 1,1 0,1 1,2 1,15-26,-2-2,4 2,2 1,2 2,38-46,-66 92,0 0,0 0,1 0,0 1,0 0,1 1,0 0,0 0,1 1,-1 0,2 1,-1 0,0 1,1 0,0 0,0 1,3 0,-11 3,0 1,-1-1,1 1,0 0,-1 0,1 0,-1 0,1 0,-1 0,1 1,-1-1,0 1,0 0,0 0,0 0,0 0,0 0,0 0,-1 0,1 0,-1 1,1-1,-1 1,0-1,0 1,0 0,-1-1,1 1,0 0,-1-1,0 1,0 2,-8 92,2-75,0 0,-2-1,0 1,-2-2,0 1,-1-1,-1-1,-1 0,0-1,-2 0,0-1,-1-1,0 0,-2-1,0-1,0 0,-1-2,-1 0,-4 1,23-12,0 0,-1 1,1-1,-1 0,1 0,-1 0,1 0,-1 0,0-1,0 1,1 0,-1-1,0 1,0-1,0 0,0 0,0 1,1-1,-1 0,0-1,0 1,0 0,0 0,0-1,1 1,-1-1,0 0,0 1,1-1,-1 0,0 0,1 0,-1 0,1-1,-1 1,1 0,0 0,-1-1,1 1,0-1,0 1,0-1,0 0,0 1,1-1,-1 0,0 0,1 0,-1 1,1-1,0 0,0 0,-1 0,1 0,0 0,1 0,6-19,3 3</inkml:trace>
  <inkml:trace contextRef="#ctx0" brushRef="#br0" timeOffset="1065.402">1666 740,'37'-2,"0"-2,-1-2,0-2,0 0,0-3,-1-1,22-11,-53 21,-1 1,1-1,-1 1,0-1,1 0,-1 0,0-1,0 1,0-1,0 1,-1-1,1 0,-1 0,0 0,1 0,-1-1,-1 1,1 0,0-1,-1 1,0-1,0 0,0 0,0 1,-1-1,1 0,-1 0,0 0,0 1,0-1,-1 0,1 0,-1 0,0 1,0-1,0 0,-1 1,1-1,-1 1,0-1,-1-1,-1 1,1 1,-1-1,0 1,0 0,-1 0,1 0,-1 0,1 1,-1 0,0 0,0 0,0 0,0 1,0 0,0 0,0 0,0 1,-1-1,1 2,0-1,0 0,-1 1,1 0,0 0,0 0,0 1,0 0,0 0,1 0,-1 0,-137 88,130-83,1 0,0 1,0 1,1-1,0 2,1-1,0 2,0-1,1 1,0 0,1 1,0 0,1 0,1 0,0 1,0 0,1 0,1 0,0 0,1 3,4-9,1 0,0-1,0 1,1-1,0 0,0 0,0 0,1-1,0 0,0 0,0 0,0 0,1-1,0 0,0 0,0 0,1-1,-1 0,1 0,0 0,-1-1,1 0,0-1,0 0,1 0,-1 0,0-1,0 0,0 0,0-1,1 0,0 0,36-7,0-2,0-2,-1-1,-1-3,0-1,-2-2,6-6,8 0,-26 9,-6 3</inkml:trace>
  <inkml:trace contextRef="#ctx0" brushRef="#br0" timeOffset="1379.803">2597 515,'-50'14,"1"2,1 3,1 1,-28 18,65-33,1 1,0 0,1 0,0 1,0 0,0 0,1 1,0 0,0 0,-2 5,7-9,0-1,0 1,0-1,0 1,1-1,0 1,-1 0,1 0,1 0,-1-1,0 1,1 0,0 0,0 0,0 0,1 0,-1 0,1 0,0 0,0 0,0-1,0 1,1 0,0-1,-1 1,1-1,1 1,-1-1,0 0,7 3,1 0,0 0,-1-1,2 0,-1-1,0 0,1-1,0 0,0-1,0 0,0 0,0-1,0-1,0 0,0 0,0-1,0-1,0 0,3-1,2 0,0 0,-1-2,1 0,-1 0,0-1,-1-1,0-1,0 0,0-1,-1 0,-1-1,1 0,7-10,-6 7,-1 3</inkml:trace>
  <inkml:trace contextRef="#ctx0" brushRef="#br0" timeOffset="1613.796">3020 515,'-19'43,"-11"24,-1 6,6-6,6-9,7-9,10-13,10-13,4-10</inkml:trace>
  <inkml:trace contextRef="#ctx0" brushRef="#br0" timeOffset="1763.709">2907 261,'0'0</inkml:trace>
  <inkml:trace contextRef="#ctx0" brushRef="#br0" timeOffset="2419.944">3472 515,'-55'34,"2"2,1 3,-44 42,23 5,71-84,0 1,0 0,1 0,-1 0,1-1,-1 1,1 1,0-1,1 0,-1 0,0 0,1 0,0 1,-1-1,1 0,1 0,-1 0,0 1,1-1,0 0,-1 0,1 0,1 0,-1 0,0 0,1 0,-1 0,1 0,0-1,0 1,0-1,2 2,-1-1,1 0,-1-1,1 1,0-1,0 0,0 0,0-1,0 1,0-1,1 0,-1 0,0 0,1-1,-1 1,1-1,-1 0,0 0,1-1,-1 0,1 1,-1-1,0-1,0 1,0 0,1-1,-2 0,1 0,0 0,0-1,0 0,104-87,-104 86,132-163,-136 168,0-1,0 0,0 0,0 1,1-1,-1 0,0 0,0 1,1-1,-1 0,0 0,1 0,-1 1,0-1,1 0,-1 0,0 0,1 0,-1 0,0 0,1 0,-1 1,0-1,1 0,-1 0,0 0,1-1,-1 1,0 0,1 0,-1 0,0 0,1 0,-1 0,0 0,1-1,-1 1,0 0,1 0,-1 0,0-1,0 1,1 0,-1 0,0-1,0 1,1 0,-1 0,0-1,0 1,0 0,0-1,0 1,1 0,-1-1,0 1,0 0,0-1,0 1,0-1,-3 36,1-23,1-8,0 1,1 1,0-1,-1 0,2 0,-1 0,1 0,-1 0,1 0,1 0,-1 0,1-1,0 1,0 0,0-1,0 1,1-1,0 0,0 0,0 0,0 0,1 0,0-1,-1 1,1-1,0 0,1-1,-1 1,0-1,1 1,0-1,3 1,4 0,0 0,0 0,1-1,-1-1,1 0,-1-1,1 0,0-1,-1 0,1-1,-1 0,0-1,0-1,0 0,0 0,-1-2,1 1,-1-1,1-2,22-12,-2-3,0 0,-2-2,-1-1,14-17,-20 20,0-1,-2 0,-1-2,-1 0,-1-1,-1-1,-2-1,0 0,-3-1,0 0,-2-1,-1 0,-1-1,-2 0,-1 0,-2 0,-1-5,-2 33,0 0,0 0,-1 0,1 0,-1 0,0 0,0 0,-1 1,1-1,-1 0,1 1,-1-1,0 1,-1 0,1 0,0-1,-1 1,0 1,0-1,0 0,0 1,0-1,0 1,-1 0,1 0,-1 1,1-1,-1 1,0-1,0 1,0 0,0 1,1-1,-1 1,0-1,0 1,0 0,0 1,0-1,0 1,-2 0,-2 0,0 1,0 0,0 0,0 1,0-1,0 2,1-1,-1 1,1 1,0-1,0 1,1 0,-1 1,1-1,1 1,-1 0,1 1,0 0,0 0,1 0,-3 4,-2 6,1 0,1 0,0 1,1 0,1 0,1 1,0-1,2 1,0 0,-1 9,1 0,2-1,1 1,0 0,3-1,0 0,2 0,0 0,2 0,1-1,1 0,6 9,-6-16,1-1,1 0,1-1,0 0,1 0,1-2,0 0,1-1,1 0,14 9,-22-17,1 0,0 0,0-1,0 0,0 0,1-1,0-1,0 0,0 0,3-1,8 0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4:46.3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43,'9'0,"9"0,5 0,5 0,1-5,1-1,0 0,0 1,-1 1,0-3,0 0,-5 5,-7 3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4:50.3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57,'4'0,"7"0,7 0,4 0,-1-5,0-1,2 0,1 1,2 2,1 1,1 0,0 2,1-5,0-1,-1 0,1 1,-11 2,-7 1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01.1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223 191,'-4'-18,"-1"1,0-1,-2 1,0 0,-1 0,0 1,-1 0,-1 0,-3-1,12 15,0 0,-1 1,1-1,-1 1,1-1,-1 1,1 0,-1 0,0 0,1 0,-1 0,0 0,0 0,0 0,0 1,0-1,0 1,0-1,0 1,0 0,0 0,0 0,0 0,0 0,0 0,0 0,0 1,0-1,0 1,0 0,0-1,1 1,-1 0,0 0,0 0,1 0,-1 1,0-1,1 0,-1 1,1-1,-1 1,-40 79,39-56,2 1,0 0,2-1,1 1,0-1,2 1,1-1,1 0,7 15,12 67,3 56,-5-30,-10-72,-3-1,-3 2,-2 24,-7 110,1-192,0 0,0 0,-1 0,1-1,-1 1,0 0,0-1,0 1,0-1,-1 0,1 0,-1 0,0 0,0 0,0-1,0 1,-1-1,1 0,-1 0,1 0,-1 0,0 0,0-1,1 0,-1 0,0 0,0 0,0-1,0 1,-1-1,1 0,0 0,0-1,0 1,0-1,0 0,0 0,0 0,1 0,-1-1,0 0,1 0,-1 0,1 0,-1 0,1-1,0 1,-1-2,-5-13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4:56.7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151 424,'33'-49,"76"-128,-31 58,-76 118,-1 1,0 0,1-1,-1 1,0 0,1 0,-1 0,1 0,-1 0,0 1,1-1,-1 0,0 0,1 1,-1-1,0 1,1 0,-1-1,0 1,0 0,0-1,0 1,0 0,0 0,0 0,0 0,0 0,0 0,0 1,0-1,-1 0,1 0,0 0,-1 1,0-1,1 0,-1 1,1-1,-1 0,0 1,0-1,0 1,0-1,0 0,0 1,0-1,-1 1,1-1,0 0,-1 1,1-1,-1 0,3 11,6 30,-8-34,1-1,0 0,0 1,0-1,1 0,0 0,0 0,1 0,0 0,0 0,1-1,0 0,0 1,0-1,1-1,3 4,-5-8,1-1,-1 1,1-1,0 1,-1-1,1 0,-1 0,1-1,0 1,-1-1,1 0,-1 0,1 0,-1 0,1-1,-1 1,0-1,0 0,0 0,0 0,0 0,0 0,0-1,-1 1,1-1,-1 0,0 0,0 0,0 0,0 0,0 0,-1-1,1 1,-1-1,0 1,0-3,14-16,122-153,-137 174,0 0,1 0,-1 1,1-1,-1 0,1 0,-1 0,1 0,0 0,-1 1,1-1,0 0,0 1,-1-1,1 0,0 1,0-1,0 1,0 0,0-1,0 1,0 0,0-1,0 1,0 0,0 0,0 0,0 0,0 0,0 0,0 0,0 0,0 0,0 0,0 1,0-1,0 0,0 1,0-1,-1 1,1-1,0 1,0-1,0 1,0 0,-1-1,1 1,0 0,-1-1,1 1,0 0,-1 0,1 0,-1 0,0 0,1 0,-1 0,17 121,9-33,-19-72</inkml:trace>
  <inkml:trace contextRef="#ctx0" brushRef="#br0" timeOffset="315.757">179 565,'43'-5,"29"-2,12 1,-4 1,-6 1,-11-2,-6-2,-8 2,-8 1,-5 2,-5 1,-8 6,-2 2,-5 5,-10 0,-7-1</inkml:trace>
  <inkml:trace contextRef="#ctx0" brushRef="#br0" timeOffset="1035.56">518 762,'-218'294,"148"-193,41-57,49-61,55-90,34-35,-60 93,-30 28,1 1,1 2,1 0,0 1,22-13,-42 29,-1 0,0 0,0 1,1-1,-1 0,0 0,1 1,-1-1,0 1,1-1,-1 1,1 0,-1-1,1 1,-1 0,1 0,0 0,-1 0,1 0,-1 1,1-1,-1 0,0 1,1-1,-1 1,1-1,-1 1,0 0,1 0,-1-1,0 1,0 0,1 0,-1 0,0 0,0 1,0-1,0 0,-1 0,1 1,0-1,0 0,-1 1,1-1,-1 1,1-1,-1 1,0-1,0 1,1 1,2 130,-5-116,0-1,2 0,0 1,1-1,0 0,1 0,1 0,1 0,5 15,-9-31,1 0,-1 0,1 1,-1-1,0 0,1 0,-1 0,1 1,-1-1,0 0,1 0,-1 1,0-1,1 0,-1 1,0-1,0 0,1 1,-1-1,0 1,0-1,0 0,0 1,1-1,-1 1,0-1,0 0,0 1,0-1,0 1,0-1,0 1,0-1,0 1,0-1,0 0,0 1,-1-1,1 1,0-1,0 0,0 1,-1-1,1 1,0-1,0 0,-1 1,1-1,0 0,-1 1,1-1,0 0,-1 0,1 1,0-1,-1 0,1 0,-1 0,1 1,0-1,-1 0,1 0,-1 0,1 0,-1 0,1 0,0 0,-1 0,0 0,-29-19,19 11,-159-95,79 58,69 39</inkml:trace>
  <inkml:trace contextRef="#ctx0" brushRef="#br0" timeOffset="2818.53">1167 0,'43'92,"-27"-48,-2 0,-2 1,-2 0,-2 0,-2 1,-2 0,-2 1,-3 25,2-44,-1 0,-2-1,-1 1,-1-1,-1 1,-1-1,-2-1,0 1,-2-1,-1-1,-1 0,-1 0,-1-1,-16 20,12-24</inkml:trace>
  <inkml:trace contextRef="#ctx0" brushRef="#br0" timeOffset="3419.091">66 0,'-14'39,"1"0,2 0,2 1,2 0,2 1,1-1,2 1,1 0,3 0,3 12,-3 53,-1 208,25-168,-1-64,-13-58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04.8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272 97,'-72'-64,"60"57,10 5,0-1,0 1,0 0,0 0,-1 1,1-1,-1 0,1 1,-1-1,1 1,-1 0,0 0,0 0,0 0,0 0,0 1,0-1,1 1,-1 0,0 0,0 0,0 0,0 1,0-1,0 1,0 0,0-1,0 1,1 1,-1-1,0 0,1 1,-1-1,1 1,-1 0,1 0,0 0,-1 1,0 8,0 0,1 1,1-1,0 1,0 0,1 0,0-1,1 1,1 0,0-1,1 0,0 1,0-1,1 0,1 0,-1-1,5 7,7 24,42 150,-27-49,-3 0,2 84,-30-207,2-8,-1 0,0 0,-1 1,-1-1,0 0,0 0,-1 0,0 0,-1 0,0 0,-1 0,0-1,-1 0,0 0,-1 0,-1 1,5-6,-1-1,0 1,-1-1,1 0,-1 0,0 0,0 0,0-1,0 0,-1 1,1-1,-1-1,0 1,0-1,0 0,0 0,0 0,0-1,-1 0,1 0,0 0,-1-1,1 1,-1-1,1-1,0 1,-1-1,1 0,-1 0,1 0,0-1,0 0,-1 0,2 0,-1 0,1 0,0 0,0 0,0-1,0 1,0-1,1 0,-1-1,1 1,0-1,0 1,0-1,0 0,0 0,1 0,0 0,0 0,0-1,1 1,-1-1,1 1,0-1,0 0,1 1,-1-1,1 0,0-1,4-10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05.8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3 238,'6'18,"0"1,-1 0,-1 0,-1 0,-1 1,0-1,-2 1,0 6,0-10,-5 124,5-141,0 1,-1 0,1-1,0 1,0 0,0-1,-1 1,1 0,0-1,0 1,-1 0,1 0,0-1,-1 1,1 0,0 0,-1 0,1-1,0 1,-1 0,1 0,-1 0,1 0,0 0,-1 0,1 0,-1 0,1 0,0 0,-1 0,1 0,-1 0,1 0,0 0,-1 0,1 0,0 0,-1 0,1 1,-1-1,1 0,0 0,-1 1,1-1,0 0,0 0,-1 1,1-1,0 0,-7-41,5 10,2 0,1 0,1 0,1 0,2 0,1 1,2 0,1 0,1 0,1 1,2 1,13-21,44-60,-69 108,-1 0,1 1,-1-1,1 1,-1-1,1 1,-1-1,1 1,0 0,-1-1,1 1,-1 0,1-1,0 1,-1 0,1 0,0 0,0-1,-1 1,1 0,0 0,-1 0,1 0,0 0,0 0,-1 0,1 1,0-1,-1 0,1 0,0 1,-1-1,1 0,0 1,-1-1,1 0,-1 1,1-1,0 1,-1-1,1 1,-1-1,0 1,1-1,-1 1,1 0,-1-1,0 1,1 0,-1-1,0 1,0 0,0-1,1 1,-1 0,0-1,0 1,6 44,-6-44,10 105,-4-86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06.0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111 219,'-24'24,"-7"13,0 5,7-5</inkml:trace>
  <inkml:trace contextRef="#ctx0" brushRef="#br0" timeOffset="548.021">309 50,'95'-37,"-94"36,0 0,1 0,-1 0,0 0,0 0,0 1,0-1,1 0,-1 0,0 1,1-1,-1 1,1-1,-1 1,0 0,1-1,-1 1,1 0,-1 0,1 0,-1 0,1 0,-1 0,1 1,-1-1,1 0,-1 1,0-1,1 1,-1 0,0-1,1 1,-1 0,0 0,0 0,0 0,1 0,-1 0,0 0,-1 0,1 0,0 0,0 1,0-1,-1 0,1 0,0 1,-1-1,1 1,-1-1,0 1,0-1,1 0,-1 1,0-1,0 1,0-1,0 1,-1-1,1 1,0-1,-1 1,1-1,-1 1,-95 128,95-129,0 0,0 0,0 0,0 1,0-1,0 0,0 1,1-1,-1 0,0 1,1-1,-1 1,1-1,-1 1,1-1,0 1,0 0,0-1,0 1,0-1,0 1,0-1,0 1,1 0,-1-1,0 1,1-1,0 1,-1-1,1 0,0 1,-1-1,1 0,0 1,0-1,0 0,0 0,1 0,-1 0,0 0,0 0,1 0,0 1,68 6,-45-14</inkml:trace>
  <inkml:trace contextRef="#ctx0" brushRef="#br0" timeOffset="1633.572">816 615,'-14'7,"-1"1,1 0,1 1,-1 1,2 0,-1 1,1 0,1 1,0 0,1 1,0 0,1 1,0 0,2 0,-1 1,2 0,-4 11,9-23,1 1,0-1,-1 0,1 0,1 1,-1-1,0 0,1 0,0 1,-1-1,1 0,1 0,-1 0,0 0,1 0,-1 0,1 0,0-1,0 1,0-1,0 1,1-1,-1 0,1 0,-1 0,1 0,0 0,-1 0,1-1,0 1,0-1,0 0,1 0,-1 0,0 0,0-1,0 1,1-1,-1 0,0 0,1 0,-1 0,0-1,0 1,0-1,1 0,-1 0,0 0,0 0,2-2,15-6,-2-1,0-1,0 0,-1-1,0-1,-1-1,-1 0,0-1,-1-1,0 0,-2-1,0 0,-1-1,0 0,-2-1,0 0,-1-1,-1 0,-1 0,0 0,-2-1,1 2,-1 0,-1 0,0 0,-2 0,0 0,-2 0,0-1,0 1,-2 0,-1 0,0 0,-1 1,-1 0,-1-1,-5-7,10 23,0 1,0 0,-1 0,1 0,-1 0,0 0,1 1,-1-1,0 1,0-1,0 1,0 0,0 0,0 1,0-1,0 1,-1-1,1 1,0 0,0 0,0 1,0-1,-1 0,1 1,0 0,0 0,0 0,0 0,0 0,1 1,-1-1,0 1,0 0,1 0,-1 0,1 0,0 0,0 0,0 1,0-1,0 1,0 0,0-1,1 1,-1 0,1 0,0 0,0 0,0 0,1 0,-1 0,0 0,1 0,0 2,-3 9,1 0,0 0,1 0,1 0,0 1,1-1,1 0,0 0,0 0,2 0,0 0,0-1,1 1,1-1,0 0,1-1,0 0,1 0,4 4,170 225,-130-187,-45-51</inkml:trace>
  <inkml:trace contextRef="#ctx0" brushRef="#br0" timeOffset="1933.581">1607 529,'-14'20,"-10"15,-1 7,-1-4,5-3,0-3,-1-3,4 0,-1-6,4-2,-1-4,2-1,-1-3,-2-3,0-4</inkml:trace>
  <inkml:trace contextRef="#ctx0" brushRef="#br0" timeOffset="2246.007">1296 558,'15'19,"13"21,8 9,2 0,-5-3,-4-5,-6-4,-3-9,-4-4,-6-2,-3-4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11.5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121 0,'-14'24,"-10"18,-1 6,4 0,1-9,4-10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09.6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63 115,'-10'10,"-8"7,0 7,2-2</inkml:trace>
  <inkml:trace contextRef="#ctx0" brushRef="#br0" timeOffset="878.82">316 567,'-13'8,"-1"-1,1 2,1 0,0 1,0 0,0 0,2 1,-1 1,1 0,1 0,0 1,1 1,-6 13,13-26,0 0,0 1,0-1,1 0,-1 1,1-1,-1 1,1-1,0 1,-1-1,1 1,0-1,0 1,0-1,0 1,0-1,0 1,1-1,-1 1,0-1,1 1,-1-1,1 1,0-1,-1 1,1-1,0 0,0 0,0 1,0-1,0 0,0 0,0 0,0 0,0 0,1 0,-1 0,0 0,1-1,-1 1,1-1,-1 1,1-1,-1 1,2-1,69-9,-43-5,-1-2,-1 0,-1-2,-1 0,0-2,-1-1,-1-1,-1-1,-1-1,-2-1,0 0,-1-1,-2-2,0 0,-5 6,-2 0,0-1,-1 0,-1-1,-1 0,-2 0,0 0,0-15,-3 25,0-1,-1 0,-1 0,0 0,-1 0,0 0,-2 0,1 1,-4-6,6 15,-1 1,0 0,1 0,-2 0,1 0,0 0,-1 0,0 1,1-1,-1 1,-1 0,1 0,0 0,-1 0,0 1,1-1,-1 1,0 0,0 0,-1 0,1 1,0-1,-1 1,1 0,0 0,-1 1,1-1,-1 1,1 0,-1 0,1 1,-5 0,2 0,1 1,-1-1,0 2,1-1,-1 1,1-1,0 2,0-1,0 1,1 0,-1 0,1 0,0 1,0 0,0 0,1 0,0 1,0 0,0-1,1 1,-1 0,1 1,1-1,-1 1,1-1,0 3,-3 13,1 0,0 0,2 0,1 0,0 1,2-1,2 15,0-14,2 0,0-1,1 0,1 0,1 0,1-1,1 0,0-1,2 0,1-1,0 0,1-1,1 0,1-1,0-1,8 5,-6-8</inkml:trace>
  <inkml:trace contextRef="#ctx0" brushRef="#br0" timeOffset="1515.086">852 370,'-4'28,"0"-7,1 1,1-1,1 0,1 1,1 0,0-1,2 0,4 16,-7-35,0-1,0 1,0-1,1 1,-1 0,1-1,-1 1,1-1,-1 1,1-1,0 0,0 1,0-1,0 0,0 1,0-1,0 0,0 0,0 0,1 0,-1 0,0 0,1 0,-1-1,1 1,-1 0,1-1,-1 1,1-1,-1 1,1-1,-1 0,1 0,0 0,-1 0,1 0,-1 0,1 0,0 0,-1-1,1 1,-1-1,1 1,-1-1,1 1,-1-1,1 0,-1 0,0 0,1 0,-1 0,0 0,0 0,0 0,1-1,16-17,0 0,-2-1,0 0,-1-2,-1 1,10-23,26-39,-50 84,0-1,0 1,0-1,1 0,-1 1,0-1,0 1,1-1,-1 0,0 1,0-1,1 0,-1 1,0-1,1 0,-1 1,1-1,-1 0,0 0,1 0,-1 1,1-1,-1 0,1 0,-1 0,0 0,1 0,-1 0,1 0,-1 0,1 0,-1 0,1 0,-1 0,1 0,-1 0,0 0,1 0,-1-1,1 1,-1 0,1 0,-1 0,0-1,1 1,-1 0,0-1,1 1,-1 0,0-1,1 1,-1 0,0-1,0 1,1-1,-1 1,0 0,0-1,0 1,0-1,0 1,0-1,1 1,-1 0,0-1,0 1,0-1,0 1,-1-1,4 39,-3-34,-20 174,12-141,-9 54,-4-1,-4-1,-7 7,-14 15,45-110,1-1,-1 1,1-1,-1 1,1-1,-1 0,1 1,-1-1,1 0,-1 1,1-1,-1 0,0 0,1 1,-1-1,0 0,1 0,-1 0,0 0,1 0,-1 0,0 0,1 0,-1 0,0 0,1 0,-1-1,1 1,-1 0,0 0,1-1,-1 1,1 0,-1-1,0 1,1 0,-1-1,1 1,0-1,-1 1,1-1,-1 1,1-1,0 1,-1-1,1 0,0 1,-1-1,1 1,0-1,0 0,0 1,0-1,0 0,-1 1,1-1,0 0,1 1,-1-1,0 0,-6-43,64-247,-57 267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25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89,'10'-7,"0"-1,1 2,-1 0,1 0,1 1,-1 0,0 1,1 0,0 1,0 0,0 1,10-1,19-5,0 1,0 1,0 3,1 1,-1 2,38 4,-24 7,-31-5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5:47.5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1016,'8'82,"-4"0,-3 0,-9 69,8-140,0 1,0-1,-1 0,-1 1,0-1,0 0,-1 0,-1 0,0 0,0 0,-1-1,0 0,-1 0,0 0,-1-1,0 0,0 0,-1 0,-1 0,8-9,0 1,1-1,-1 0,0 1,0-1,0 0,0 1,0-1,1 0,-1 0,0 0,0 0,0 0,0 0,0 0,0 0,0 0,1-1,-1 1,0 0,0 0,0-1,0 1,1-1,-1 1,0-1,0 1,1-1,-1 1,0-1,1 0,-1 1,1-1,-1 0,1 1,-1-1,1 0,-1 0,1 0,0 1,-1-1,1 0,0 0,0 0,0 0,0 0,-1 0,-4-45,9 20,0-1,2 1,1 1,2-1,0 1,1 1,2 0,0 0,9-10,-4 2,7-9,1 0,2 2,1 1,3 1,1 1,1 2,2 1,1 2,2 2,0 1,2 2,1 2,16-6,-48 25,0 0,0 1,0 0,1 1,0 0,-1 0,1 1,0 0,0 1,0 0,0 1,10 0,-18 1,0-1,0 1,0 0,0 0,-1 0,1 0,0 0,-1 0,1 0,-1 0,1 1,-1-1,0 1,1-1,-1 1,0-1,0 1,0 0,0-1,0 1,-1 0,1 0,0 0,-1 0,1 0,-1 0,0 0,0-1,0 1,0 0,0 0,0 0,0 0,-1 0,1 0,-1 0,1 0,-1 0,-31 72,-22 1,-4-2,-59 57,13-52,81-69</inkml:trace>
  <inkml:trace contextRef="#ctx0" brushRef="#br0" timeOffset="1129.247">1243 790,'-67'26,"1"2,1 4,2 2,-4 6,55-34,0 0,1 1,0 1,0 0,1 0,0 1,0 0,1 1,0 0,1 0,0 1,1 0,0 0,1 1,-3 6,9-16,-1 0,1-1,0 1,-1 0,1 0,0-1,0 1,0 0,1 0,-1 0,0-1,1 1,-1 0,1-1,-1 1,1 0,0-1,0 1,0 0,0-1,0 0,0 1,0-1,0 0,1 1,-1-1,1 0,-1 0,0 0,1 0,0 0,-1 0,1-1,0 1,-1 0,1-1,0 0,0 1,70-1,-46-10,-2-1,1-1,-1-1,-1-1,-1-2,0 0,-1-1,7-8,-8 9,8-9,50-31,-77 56,0-1,-1 1,1 0,0 0,0 0,-1 0,1 0,0 0,0 0,-1 0,1 0,0 0,0 0,-1 0,1 0,0 0,-1 1,1-1,0 0,-1 1,1-1,0 0,-1 1,1-1,0 1,-1-1,1 1,-1-1,1 1,-1-1,1 1,-1 0,0-1,1 1,-1 0,0-1,1 1,-1 0,0-1,0 1,0 0,0 0,0-1,0 1,0 0,0 0,0-1,0 1,0 0,0 0,-8 49,4-33,3-12,0 0,0 0,1 0,0 0,0 0,0 0,0 0,1 0,-1 0,1 0,1 0,-1 0,1 0,0 0,0-1,0 1,1-1,-1 0,1 1,0-1,0 0,1-1,-1 1,1 0,0-1,0 0,0 0,0 0,1-1,-1 1,1-1,-1 0,1 0,0-1,0 1,0-1,0 0,0 0,0-1,0 1,0-1,0-1,0 1,1-1,13-5,0-2,-1 0,0-2,0 1,-1-2,-1-1,0 0,0-1,-1 0,-1-1,0-1,-1 0,-1-1,0-1,-1 0,-1 0,0-1,1-5,-3 12,-1 0,0-1,-1 0,0 0,0 0,-1-1,-1 0,0 0,-1 0,0 0,-1 0,-1-1,0 1,-1-1,0 1,-2-11,2 22,-1 1,1-1,0 0,-1 0,0 1,1-1,-1 0,0 1,0-1,0 1,0-1,0 1,0-1,0 1,0 0,-1 0,1-1,0 1,-1 0,1 0,-1 0,1 0,-1 1,0-1,1 0,-1 1,0-1,1 1,-1 0,0-1,0 1,0 0,1 0,-1 0,0 0,0 0,1 1,-1-1,0 0,0 1,1 0,-1-1,0 1,1 0,-1 0,1 0,-1 0,1 0,-1 0,1 0,0 0,0 0,-1 2,-6 3,1 0,0 1,1 0,0 1,0 0,0 0,1 0,0 0,1 1,0 0,0-1,1 2,0-1,0 0,1 1,0-1,1 1,0 0,1-1,0 2,3-6,1 1,0-1,0 0,0 0,1 0,-1-1,1 1,0-1,1-1,-1 1,1-1,-1 1,1-2,0 1,0-1,0 1,1-2,-1 1,0-1,1 0,2 0,19 7,9 1,-34-10,0 1,0-1,0 1,0 0,0 0,0 1,0-1,0 1,-1-1,1 1,0 0,0 0,0 0,-1 0,1 1,-1-1,1 1,-1-1,1 1,-1 0,0 0,0 0,0 0,0 1,0-1,-1 0,1 1,-1-1,1 1,-1 0,0-1,0 1,0 0,0 0,-1 0,1 0,-1 0,1-1,-1 1,0 0,0 0,-1 0,1 1,-36 94,38-95,0-1,0 1,0-1,0 0,0 0,1 0,-1 0,1-1,-1 1,1 0,0-1,0 0,0 0,-1 0,1 0,0 0,0 0,0-1,0 0,0 1,1-1,-1 0,0-1,0 1,0 0,0-1,0 0,0 0,0 1,0-2,-1 1,1 0,1-1,14-6,-1-1,0 0,0-2,-1 0,0 0,-1-2,0 0,-1 0,-1-1,0-1,-1 0,-1-1,0 0,3-7,50-136,-50 115,94-269,-103 301,-1 0,0-1,-1 1,-1-1,0 0,0 0,-1 1,-1-1,-1 0,0-9,1 21,0 0,0 0,0 0,0-1,-1 1,1 0,0 0,0 0,-1 0,1 0,-1 0,1 0,-1 0,1 0,-1 0,0 0,1 0,-1 0,0 0,0 0,0 1,0-1,0 0,0 1,0-1,0 1,0-1,0 1,0-1,0 1,0 0,0-1,0 1,0 0,0 0,-1 0,1 0,0 0,0 0,0 0,0 0,0 0,-1 1,1-1,0 0,0 1,0-1,0 1,0 0,-39 42,25-8,2 2,1-1,2 2,2-1,1 1,2 1,2-1,-1-12,-2 21,3 1,1-1,2 0,3 1,7 36,9 151,0-155,-34-104,8 5,-2 2</inkml:trace>
  <inkml:trace contextRef="#ctx0" brushRef="#br0" timeOffset="1364.782">1950 763,'38'4,"27"3,8-1,-4-2,-10 0,-9-2,-8-1,-7 0,-5-1,-2-1,-1 1,-6 0</inkml:trace>
  <inkml:trace contextRef="#ctx0" brushRef="#br0" timeOffset="36543.084">2683 903,'0'20,"0"15,0 7,0 1,0-12,5-10,1-10</inkml:trace>
  <inkml:trace contextRef="#ctx0" brushRef="#br0" timeOffset="36787.83">2852 509,'-19'14,"-6"5</inkml:trace>
  <inkml:trace contextRef="#ctx0" brushRef="#br0" timeOffset="37055.362">3304 790,'-17'2,"0"0,1 1,-1 0,0 1,1 1,0 1,0 1,1 0,0 0,0 2,0 0,1 0,1 2,0 0,0 0,-8 11,18-16,1-1,0 2,0-1,0 0,1 0,0 0,0 1,0-1,1 1,0-1,0 1,1-1,0 0,0 1,0-1,1 0,0 0,0 0,1 0,0 0,0 0,0-1,0 1,1-1,0 0,0 0,0-1,1 1,0-1,0 0,0 0,0 0,5 2,-4-3,1 1,1-1,-1 0,0-1,1 0,0 0,-1 0,1-1,0 0,0-1,-1 0,1 0,0 0,0-1,0 0,-1-1,1 0,-1 0,1-1,-1 0,0 0,0 0,0-1,0 0,-1 0,1-1,-1 0,4-4,5-5,-2 3</inkml:trace>
  <inkml:trace contextRef="#ctx0" brushRef="#br0" timeOffset="37391.985">3642 255,'-22'50,"2"2,3 0,2 1,2 0,2 1,3 1,2 0,1 53,-1 96,2-142,8-56</inkml:trace>
  <inkml:trace contextRef="#ctx0" brushRef="#br0" timeOffset="37761.984">3699 1045,'33'-6,"0"-1,-1-2,0-1,-1-1,0-2,0-1,24-17,-50 29,-1 0,0 0,-1 0,1 0,0-1,-1 0,1 0,-1 0,0 0,0 0,0-1,0 1,-1-1,1 0,-1 1,0-1,0-1,0 1,-1 0,0 0,1 0,-1-1,-1 1,1-1,-1 1,0-1,0 1,0-1,0 1,-1 0,0-1,0 1,0-1,0 1,-1 0,-1-4,1 5,0 0,0 1,1-1,-2 0,1 1,0 0,0-1,-1 1,1 0,-1 0,0 0,0 1,1-1,-1 1,0 0,0-1,0 1,-1 0,1 1,0-1,0 1,0-1,-1 1,1 0,0 0,-1 0,1 1,0-1,0 1,0 0,0 0,-1 0,-94 50,69-28,18-16,0 0,0 0,1 1,0 1,1 0,0 0,0 1,1 0,0 0,1 1,0 0,1 0,0 1,1 0,0 0,-2 8,7-16,0 0,0 0,0 0,1-1,-1 1,1 0,0 0,0-1,0 1,1-1,-1 1,1-1,0 1,0-1,0 0,0 0,1 0,-1 0,1 0,0-1,0 1,0-1,0 0,0 1,0-2,1 1,2 1,2 1,1 0,-1-1,1 0,-1-1,1 0,0 0,-1-1,1 0,0-1,0 0,8 0,86-22,-73 12</inkml:trace>
  <inkml:trace contextRef="#ctx0" brushRef="#br0" timeOffset="38192.374">4433 735,'-99'18,"97"-17,-1 0,1 0,0 0,0 0,-1 0,1 1,0-1,0 1,1-1,-1 1,0 0,0 0,1 0,-1 0,1 0,0 0,-1 0,1 1,0-1,0 0,1 1,-1-1,0 1,1-1,0 1,-1-1,1 1,0-1,0 1,0-1,1 1,-1-1,1 1,-1-1,1 1,0-1,1 3,1 1,2 0,-1 0,1-1,-1 1,2-1,-1 0,0 0,1-1,0 1,0-1,1-1,-1 1,1-1,34 24,-36-24,0 1,0-1,0 1,-1 0,0 0,1 0,-1 0,-1 1,1 0,-1 0,1 0,-1 0,-1 0,1 1,-1-1,0 1,0 0,-1-1,0 1,0 0,0 0,0 0,-1 0,0 0,-1 0,1 0,-1 0,0 0,0-1,-1 1,-1 4,-4-2,-1 0,1 0,-1 0,-1-1,1 0,-1-1,0 0,-1 0,0-1,0-1,0 1,0-1,0-1,-1 0,0-1,1 0,-1 0,0-1,0 0,0-1,0-1,0 0,-8-1,13 1,0 0,0 0,0-1,0 1,0-1,0 0,1-1,-1 1,1-1,0-1,0 1,0-1,-2-1,-11-13</inkml:trace>
  <inkml:trace contextRef="#ctx0" brushRef="#br0" timeOffset="42010.988">4433 29,'-5'5,"-1"6,-5 1,0 4,-4 4,-3 2,1 4,-2-4,3 0,0 1,1 1,0-3,1-1,4-3</inkml:trace>
  <inkml:trace contextRef="#ctx0" brushRef="#br0" timeOffset="42261.926">4687 1,'-29'34,"-14"20,0 6,7-3,11-10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25.6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56,'14'0,"10"0,6 0,2 0,0-5,1-1,-2 0,-1 1,0 1,-1 2,-6-4,-1-1,0 1,1 1,-3 2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25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47,'44'-5,"18"-1,4-1,-5 2,-7-3,-9 0,-11 1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24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29,'0'29,"0"19,0 6,0-1,0-5,0-6,0-5,0-4,0-3,0-1,0-2,0 0,5-4,2-12,-1-7</inkml:trace>
  <inkml:trace contextRef="#ctx0" brushRef="#br0" timeOffset="339.825">29 29,'68'0,"26"0,2 0,-5 0,-14 0,-15-4,-13-3,-10 1,-7 2,-5 0,-1 2,0 1,-6 5,-5 7,-10 2,-6 3,-3-1</inkml:trace>
  <inkml:trace contextRef="#ctx0" brushRef="#br0" timeOffset="586.078">1 538,'38'0,"28"0,11 0,-2 0,-4 0,-10 0,-10-5,-9-1,-7 0,-4 1,-3 1,-2 2,-4 1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31.4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1 171,'284'2,"-3"-4,-257 2</inkml:trace>
  <inkml:trace contextRef="#ctx0" brushRef="#br0" timeOffset="977.016">57 397,'453'0,"-429"0</inkml:trace>
  <inkml:trace contextRef="#ctx0" brushRef="#br0" timeOffset="2001.339">367 1,'34'31,"1"-2,2-2,0-1,23 11,-55-34,69 53,-72-54,-1 0,1-1,-1 1,1 0,-1 0,0 0,0 0,0 0,0 0,0 0,-1 1,1-1,0 0,-1 0,0 1,1-1,-1 0,0 0,0 1,-1-1,1 0,0 1,-1-1,1 0,-1 0,0 1,0-1,0 0,0 0,0 0,0 0,0 0,-1 0,1-1,-1 1,-1 1,-188 150,70-40,117-105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6:58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22,'82'-21,"-80"21,0 0,0 0,0 0,0 0,0 0,0 0,0 0,0 1,0-1,0 1,0 0,-1-1,1 1,0 0,0 0,-1 0,1 0,0 0,-1 1,1-1,-1 0,0 1,1-1,-1 1,0 0,0-1,0 1,0 0,0-1,0 1,-1 0,1 0,0 0,-1 0,0 0,1 0,-1 0,0 0,0 0,0 0,-21 63,1 9,21-71,0-1,1 1,0-1,-1 0,1 1,0-1,0 0,0-1,1 1,-1 0,0 0,1-1,-1 0,1 1,-1-1,1 0,0 0,-1 0,1-1,0 1,0 0,0-1,-1 0,1 0,0 0,0 0,2-1,19 2</inkml:trace>
  <inkml:trace contextRef="#ctx0" brushRef="#br0" timeOffset="451.277">255 586,'38'-9,"18"-4,3 1,-2 3,-7 2,-7 3,-16 1,-12 2</inkml:trace>
  <inkml:trace contextRef="#ctx0" brushRef="#br0" timeOffset="712.375">452 361,'0'38,"0"23,0 5,0-3,0-8,0-9,0-6,0-7,0-7</inkml:trace>
  <inkml:trace contextRef="#ctx0" brushRef="#br0" timeOffset="1332.217">819 276,'-3'262,"2"-257,1 0,0-1,0 1,0-1,0 1,1-1,-1 1,1 0,0-1,1 0,-1 1,1-1,0 0,0 0,0 0,1 0,-1 0,1 0,0-1,0 1,0-1,0 0,1 0,-1 0,1 0,0-1,0 0,0 1,0-1,0-1,1 1,-1-1,0 1,1-1,-1 0,1-1,-1 1,3-1,3-3,1-2,-1 1,-1-1,1 0,-1-1,0 0,0-1,-1 1,0-2,0 1,0-1,-1 0,-1-1,1 0,-1 0,3-6,24-29,19-28,-51 73,0 0,1 0,-1 0,0 0,0 0,0 0,0 0,-1 1,1-1,0 0,0 0,-1 1,1-1,-1 0,1 1,-1-1,1 1,-1-1,0 1,0-1,0 0,0 1,0-1,0 1,0-1,0 1,0-1,-1 1,1-1,-1 0,1 1,0-1,-29 221,-53 167,77-357,-2 0,-1-1,-1 0,-1 0,-2-1,-9 15,21-43,-1-1,0 1,0-1,1 0,-1 0,0 1,0-1,-1 0,1 0,0 0,0 0,0 0,-1 0,1 0,0-1,-1 1,1 0,-1-1,1 1,-1-1,1 1,-1-1,1 0,-1 0,0 0,1 0,-1 0,1 0,-1 0,1 0,-1-1,0 1,1 0,-1-1,1 1,0-1,-1 0,1 0,-1 1,1-1,0 0,0 0,-1 0,1 0,0-1,0 1,0 0,0 0,0-1,1 1,-1 0,0-1,1 1,-1-1,0 1,1-1,0 1,-1-1,1 1,0-1,0 1,0-1,0 0,0 0,-8-168,11 112,9-26,-6 59</inkml:trace>
  <inkml:trace contextRef="#ctx0" brushRef="#br0" timeOffset="1698.689">1440 22,'0'5,"0"6,-5 6,-1 6,-5-2,-1 0,3 2,-3 1,1 2,-3 1,2-4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45.5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231 848,'23'-87,"-14"61,2 0,1 0,0 1,2 1,1 0,9-9,48-43,-70 76,1 0,-1 0,1 0,-1 1,1-1,-1 1,0 0,1-1,-1 1,0 0,0 1,1-1,-1 0,0 1,0-1,0 1,0-1,-1 1,1 0,0 0,-1 0,1 0,-1 0,0 0,0 0,1 1,-2-1,1 0,0 1,0-1,-1 0,1 1,-1-1,0 1,1-1,-1 1,-1-1,1 2,3 15,-2-9,1 1,-1-1,2 1,0-1,0 0,1 0,0 0,0-1,1 1,1 0,-5-9,1 0,-1 1,0-1,1 0,-1 0,1-1,-1 1,1 0,-1 0,1-1,0 1,-1-1,1 1,0-1,-1 0,1 0,0 0,0 0,-1 0,1 0,0 0,-1 0,1-1,0 1,-1-1,1 1,0-1,-1 0,1 1,-1-1,1 0,-1 0,1 0,-1 0,0 0,0-1,1 1,-1-1,50-53,-51 55,16-22,0 1,2 2,0-1,1 2,20-16,-38 34,0-1,0 1,-1-1,1 1,0-1,0 1,0-1,0 1,0 0,0-1,0 1,-1 0,1 0,0 0,0-1,0 1,0 0,0 0,0 1,0-1,0 0,0 0,0 0,0 1,0-1,0 0,0 1,-1-1,1 1,0-1,0 1,0-1,-1 1,1 0,0-1,-1 1,1 0,0 0,-1-1,1 1,-1 0,1 0,-1 0,0 0,1 0,-1-1,0 1,0 0,1 0,-1 0,0 0,0 0,0 1,4 58,-4-54,-1 83,0-64</inkml:trace>
  <inkml:trace contextRef="#ctx0" brushRef="#br0" timeOffset="345.447">146 961,'34'0,"20"0,6 0,3 0,-5 0,-8 0,-2 0,-5 0,-5 0,1 0,-1 0,-3 0,-2 0,-2 0,-2 0,-1 0,-4 5,-8 1</inkml:trace>
  <inkml:trace contextRef="#ctx0" brushRef="#br0" timeOffset="1148.061">570 1102,'-267'397,"243"-370,16-21,17-21,168-220,-56 116,-120 117,0 1,-1 0,1 0,0 0,0 0,0 0,0 0,0 0,1 0,-1 0,0 0,0 1,0-1,1 0,-1 1,0-1,1 1,-1-1,1 1,-1 0,1 0,-1 0,0 0,1 0,-1 0,1 0,-1 0,1 0,-1 0,0 1,1-1,-1 1,0-1,1 1,-1 0,0-1,0 1,1 0,-1 0,0 0,0 0,0 0,0 0,0 0,0 0,0 0,-1 1,2 0,17 70,-15-46,0 0,2 0,0-1,2 0,1 0,1-1,6 20,-15-43,0-1,-1 1,1 0,-1-1,0 1,1 0,-1-1,1 1,-1 0,0 0,1-1,-1 1,0 0,0 0,0-1,0 1,0 0,0 0,0 0,0-1,0 1,0 0,0 0,0 0,-1-1,1 1,0 0,0 0,-1-1,1 1,-1 0,1-1,-1 1,1 0,-1-1,1 1,-1-1,1 1,-1-1,0 1,1-1,-1 1,0-1,1 1,-1-1,0 0,0 0,1 1,-1-1,0 0,0 0,0 0,1 0,-1 0,0 0,0 0,0 0,1 0,-1 0,0 0,0-1,1 1,-1 0,0-1,-54-20,50 19,-205-89,185 82</inkml:trace>
  <inkml:trace contextRef="#ctx0" brushRef="#br0" timeOffset="1702.997">1050 594,'1'17,"37"135,-26-116,-2 1,-1 1,-2-1,1 31,-7-41,-2 0,0 0,-2 0,-1 0,-1 0,-1-1,-1 0,-2 0,0-1,-2 0,-1-1,-1 0,0 0,-2-2,-1 0,-1-1,-1 0,0-1,-1-1,-2-1,0-1,0-1,-2 0,-70 41,73-47</inkml:trace>
  <inkml:trace contextRef="#ctx0" brushRef="#br0" timeOffset="2295.656">119 424,'-23'53,"3"0,2 1,3 0,2 2,2 0,3 0,2 0,2 57,4-63,1-1,3 1,2-1,2 0,2-1,2 0,3 0,1-1,8 12,-16-45,-2 1,2 0,0-1,0 0,1 0,1-1,0 0,1-1,11 10,-5-12,0-3</inkml:trace>
  <inkml:trace contextRef="#ctx0" brushRef="#br0" timeOffset="5918.018">1585 509,'0'-8,"-1"0,0 0,0 0,-1 0,0 1,0-1,0 1,-1-1,-1 1,1 0,-1 0,-4-5,6 9,0 1,0-1,0 1,0-1,0 1,-1 0,1 0,-1 0,0 0,0 0,0 0,0 1,0-1,0 1,0 0,0 0,0 0,0 1,-1-1,1 1,0 0,0-1,-1 2,1-1,0 0,-1 1,1-1,0 1,0 0,0 0,-2 1,-1 1,1 1,0 0,0 1,0-1,1 1,-1 0,1 0,0 1,1-1,-1 1,1 0,0 0,0 0,1 0,0 0,0 1,0-1,1 1,0-1,1 1,-1-1,1 5,2 15,2-1,0-1,2 1,1-1,1 0,5 11,11 38,-13-37,4 11,-1 1,-3 0,-2 1,-2 0,0 40,9 35,-12-104,-1 0,0 0,-2 0,-1 0,0 1,-1-1,-2 0,0 0,0-1,-2 1,-1-1,-3 8,3-16,0 0,-1 0,0-1,-1 0,0 0,0-1,-1 0,0 0,-1-1,0 0,0-1,-1 0,0-1,0 0,0 0,-1-2,0 1,0-1,-7 1,14-4,1 1,0-1,-1 0,1 0,-1 0,1-1,-1 1,0-1,1 0,-1-1,1 1,-1-1,1 0,-1 0,1 0,-1-1,1 1,-3-3,-7-6</inkml:trace>
  <inkml:trace contextRef="#ctx0" brushRef="#br0" timeOffset="6462.471">1529 1836,'5'0,"6"0,6 0,5 0,4 0,-3-5,-5-2</inkml:trace>
  <inkml:trace contextRef="#ctx0" brushRef="#br0" timeOffset="7102.937">1896 1496,'-1'255,"-10"-193,12-61,0 0,-1 0,1-1,0 1,0-1,0 1,0-1,1 1,-1-1,0 0,0 1,0-1,0 0,0 0,0 0,0 0,1 0,-1 0,0 0,0 0,0-1,0 1,0 0,0-1,0 1,0 0,0-1,0 0,0 1,0-1,0 1,0-1,0 0,0 0,-1 0,1 1,0-1,0 0,0-1,1 1,99-63,-99 64,-1 0,1 0,0 0,0 0,0 0,0 1,0-1,-1 0,1 1,0 0,0-1,-1 1,1 0,0 0,-1 0,1 0,-1 0,1 0,-1 1,1-1,-1 0,0 1,0-1,0 1,0-1,0 1,0 0,0-1,0 1,-1 0,1 0,-1 0,1-1,-1 1,0 0,0 0,0 0,0 0,0 0,0 0,0-1,0 1,-1 0,1 0,-1 0,0 1,4 19,3 0,-1-2</inkml:trace>
  <inkml:trace contextRef="#ctx0" brushRef="#br0" timeOffset="7464.695">2376 1807,'-29'24,"-19"18,-6 1,1-2,5-2,6-9,5-4,4-7,8-1,3-5,1 1,-1-1,3-4</inkml:trace>
  <inkml:trace contextRef="#ctx0" brushRef="#br0" timeOffset="7900.674">2094 2174,'17'-5,"-7"2,-1-1,1 2,0-1,0 1,0 1,0 0,1 0,-1 1,0 0,0 1,0 0,0 1,0 0,7 3,-16-3,0 0,0 1,0-1,0 1,0-1,-1 1,1-1,-1 1,1 0,-1-1,0 1,0 0,-1-1,1 1,0-1,-1 1,1-1,-1 1,0 0,0-1,0 0,0 1,-1-1,1 0,-1 0,1 1,-1-1,0 0,1-1,-1 1,0 0,0 0,-1-1,1 1,0-1,0 0,-1 0,0 1,0 0,-26 23,21-19,1 0,-1 0,1 0,0 1,1 0,0 1,0 0,0 0,1 0,-1 1,6-7,0-1,-1 0,1 1,0-1,0 1,0-1,0 0,0 1,0-1,0 1,1-1,-1 0,0 1,1-1,-1 0,1 1,-1-1,1 0,0 0,-1 0,1 1,0-1,0 0,0 0,0 0,0 0,0 0,0-1,0 1,0 0,1 0,-1-1,0 1,1-1,-1 1,0-1,0 1,1-1,-1 0,1 0,-1 0,1 0,63 5,23-23,-62 12</inkml:trace>
  <inkml:trace contextRef="#ctx0" brushRef="#br0" timeOffset="9467.089">1839 1,'-1'1,"0"1,-1-1,1 0,0 1,0 0,0-1,0 1,1-1,-1 1,0 0,1 0,-1 0,1-1,0 1,-1 0,1 0,0 0,0 0,0-1,0 1,1 0,-1 0,0 0,1 0,-1-1,1 1,0 0,0-1,-1 1,2 1,-1 2,34 191,-24-134,14-79,-25 16,69-69,-67 68,1-1,-1 1,1 0,-1 0,1 1,0-1,0 1,0-1,0 1,0 0,0 0,0 0,0 0,0 1,1-1,-1 1,0 0,0 0,0 0,1 0,-1 1,0-1,0 1,0 0,1 0,-1 0,0 0,0 1,1 2,0 0,-1 0,0 1,0-1,0 1,0 0,-1 0,0 0,0 0,0 0,-1 0,1 0,-1 1,-1-1,1 1,-1-1,0 0,0 1,0-1,-1 1,0-1,0 0,0 1,-1-1,1 0,-2 2,-4 13</inkml:trace>
  <inkml:trace contextRef="#ctx0" brushRef="#br0" timeOffset="9752.209">2461 114,'-34'38,"-20"23,-7 5,4-4,5-7,8-13,11-9,6-10,8-4,2-6,4-4</inkml:trace>
  <inkml:trace contextRef="#ctx0" brushRef="#br0" timeOffset="10220.492">2319 424,'20'-3,"-10"0,1 1,0 0,0 1,0 0,0 1,0 0,0 0,0 2,0-1,8 3,-17-4,0 1,-1 0,1-1,0 1,-1 0,1 0,0 0,-1 0,1 0,-1 0,1 0,-1 0,0 1,1-1,-1 0,0 1,0-1,0 1,0 0,0-1,0 1,-1 0,1-1,0 1,-1 0,0 0,1 0,-1 0,0-1,0 1,0 0,0 0,0 0,0 0,-1 0,1-1,-1 1,1 0,-1 0,1 0,-1-1,0 1,0-1,0 1,0 0,0-1,-1 1,-58 68,50-61,5-6,0 1,1 0,0-1,-1 1,2 1,-1-1,0 1,1-1,0 1,0 0,0 0,1 0,-1 1,1-1,-1 5,5-7,-1 0,1-1,0 1,0-1,0 1,0-1,1 0,-1 0,0 0,1 0,-1 0,1-1,0 1,0-1,0 0,-1 1,1-1,0-1,1 1,-1 0,0-1,0 1,0-1,0 0,0 0,0 0,0-1,1 1,-1-1,1 0,1 1,20 0</inkml:trace>
  <inkml:trace contextRef="#ctx0" brushRef="#br0" timeOffset="12069.13">3082 396,'-2'-4,"0"1,0 0,0 1,0-1,0 0,-1 1,1-1,-1 1,0-1,0 1,0 0,0 1,0-1,0 0,0 1,0 0,-1-1,1 1,-3 0,3-1,-1 0,0 1,0-1,0 1,0 0,0 0,0 0,0 1,0 0,-1-1,1 1,0 1,0-1,0 1,0-1,0 1,0 0,0 1,0-1,0 1,0-1,0 1,1 0,-1 1,1-1,0 1,-1-1,1 1,0 0,0 0,1 0,-1 1,1-1,0 1,0-1,0 1,-1 3,-2 10,2 0,1 0,0 0,1 0,0 0,2 0,0 0,2 9,27 119,-30 306,0-113,0-326,0 0,-1 1,0-1,-1 0,0-1,-1 1,-1 0,0-1,0 1,-1-1,0-1,-1 1,0-1,-1 0,0 0,-1 0,-5 4,10-12,0 0,-1 0,1 0,-1-1,0 1,1-1,-1 0,0 0,0 0,0 0,0-1,0 1,0-1,0 0,0 0,0-1,0 1,0-1,1 0,-1 0,0 0,0-1,0 1,1-1,-1 0,1 0,0 0,-1 0,1-1,0 1,0-1,0 0,1 0,-1 0,1 0,-1 0,1-1,0 1,1-1,-1 1,0-1,1 0,0 0,0 1,0-4,20-53,-9 45</inkml:trace>
  <inkml:trace contextRef="#ctx0" brushRef="#br0" timeOffset="14136.368">2883 1949,'10'-5,"12"-7,8 0,3 1,2-2,-2 1,-5 7,-8 5</inkml:trace>
  <inkml:trace contextRef="#ctx0" brushRef="#br0" timeOffset="14802.328">3194 1779,'6'137,"-6"-135,0-1,0 1,0-1,1 1,-1-1,1 1,-1-1,1 0,-1 1,1-1,0 0,0 1,0-1,0 0,0 0,0 0,0 1,0-1,0 0,0-1,1 1,-1 0,0 0,1 0,-1-1,0 1,1-1,-1 1,1-1,-1 0,1 1,-1-1,1 0,-1 0,1 0,-1 0,1 0,0 0,-1-1,1 1,-1 0,0-1,1 1,0-1,61-41,-48 31,-14 9,1 1,0 0,-1 1,1-1,0 0,0 0,0 1,0-1,-1 1,1 0,0-1,0 1,0 0,0 0,0 0,0 0,0 1,0-1,0 0,0 1,-1 0,1-1,0 1,0 0,0 0,-1 0,1 0,-1 0,1 0,-1 0,1 1,-1-1,1 0,-1 1,0 0,0-1,0 1,1 0,50 28,-48-31,-1 0,1 0,0 0,-1-1,1 0,-1 1,0-1,0-1,1 1,-1 0,-1-1,1 1,0-1,0 0,-1 0,0 0,0 0,0-1,0 1,0 0,0-1,-1 0,0 1,0-1,0 0,0 1,0-3,3-6,3-6</inkml:trace>
  <inkml:trace contextRef="#ctx0" brushRef="#br0" timeOffset="15131.947">3871 1694,'-33'38,"-22"28,-5 2,3-6,5-8,8-9,6-12,10-7,4-7,2-3,0-4,3 1,6-2</inkml:trace>
  <inkml:trace contextRef="#ctx0" brushRef="#br0" timeOffset="15554.14">3646 2089,'17'-3,"-8"1,-1-1,1 1,0 1,0 0,0 0,0 1,0 0,0 0,-1 1,1 0,0 1,0 0,0 0,-1 1,1 0,7 4,-15-4,0 0,0 0,0 0,-1 0,1 0,-1 0,1 0,-1 1,0-1,0 0,-1 0,1 0,-1 0,1 0,-1 0,0 0,0 0,-1 0,1 0,0 0,-1 0,0-1,1 1,-1-1,0 1,-1-1,1 0,0 0,-1 1,1-2,-1 1,1 0,-1-1,-1 2,-6 6,-41 54,52-62,-1 1,1 0,0-1,0 1,0 0,0-1,0 1,0-1,1 0,-1 1,0-1,1 0,-1 0,1 0,-1 0,1 0,-1 0,1 0,0 0,-1-1,1 1,0-1,0 1,0-1,-1 0,1 1,0-1,0 0,0 0,0 0,0-1,-1 1,1 0,0-1,0 1,0-1,136-40,-120 33</inkml:trace>
  <inkml:trace contextRef="#ctx0" brushRef="#br0" timeOffset="16855.973">3279 57,'0'29,"-2"-19,2 1,-1 0,2-1,-1 1,2 0,-1-1,1 1,1-1,0 1,0-1,1 0,3 5,-5-13,0 0,1 0,-1 1,1-1,0-1,-1 1,1 0,0-1,0 1,0-1,0 0,0 0,0 0,1 0,-1-1,0 1,0-1,1 0,-1 0,0 0,1 0,-1-1,0 1,0-1,0 0,1 0,-1 0,0 0,0-1,0 1,-1-1,1 0,0 1,-1-1,1-1,-1 1,1 0,-1-1,0 1,0-1,0 1,0-1,0-1,16-11,-16 15,-1-1,1 0,-1 1,1-1,-1 1,1 0,-1 0,1-1,0 1,-1 0,1 0,-1 0,1 1,0-1,-1 0,1 1,-1-1,1 1,-1-1,1 1,-1-1,1 1,-1 0,0 0,1 0,-1 0,0 0,0 0,0 0,0 0,0 1,0-1,0 0,0 1,0-1,0 2,24 18,-18-21,1 1,-1-1,1 0,-1-1,1 1,-1-2,1 1,-1-1,0 0,0 0,1-1,-2 0,1-1,0 1,-1-1,1 0,-1-1,0 0,-1 0,1 0,0-2,5-7,-6 2</inkml:trace>
  <inkml:trace contextRef="#ctx0" brushRef="#br0" timeOffset="17120.944">3956 1,'-33'33,"-26"27,-8 6,3-2,8-8,8-13,12-9,8-11,9-3,7-7</inkml:trace>
  <inkml:trace contextRef="#ctx0" brushRef="#br0" timeOffset="17599.999">3843 368,'15'-5,"-7"1,0 0,1 1,-1 0,0 1,1-1,0 2,-1-1,1 1,0 1,0-1,0 2,0-1,-1 1,1 0,0 1,-1 0,5 2,-11-2,-1 1,0 0,1-1,-1 1,0 0,0 0,0 0,-1-1,1 1,-1 0,0 0,1 0,-1 0,-1 0,1 0,0 0,-1 0,1 0,-1 0,0 0,0-1,0 1,0 0,-1-1,1 1,-1 0,1-1,-1 0,0 1,0-1,0 0,0 0,-1 0,1 0,-1 0,-1 3,-9 11,10-14,0 0,1 0,-1 0,1 0,-1 0,1 0,0 1,0-1,0 1,0-1,0 1,1 0,-1 0,1 0,-1 0,1 0,0 0,1 0,-1 0,0 0,1 1,0-1,0 0,0 0,0 1,0-1,0 0,1 0,0 0,0 1,0-1,0 0,0 0,0 0,1-1,-1 1,1 0,0 0,0-1,2 0,0 0,0 0,0-1,0 1,0-1,0 0,0-1,1 1,-1-1,0 0,0 0,1 0,-1 0,0-1,0 0,4-1,18-3</inkml:trace>
  <inkml:trace contextRef="#ctx0" brushRef="#br0" timeOffset="71822.682">4577 762,'-4'-1,"-1"0,1-1,-1 1,0 1,0-1,1 1,-1 0,0 0,0 0,1 1,-1-1,0 1,1 0,-1 1,1-1,-1 1,1 0,0 0,-1 0,1 1,0-1,1 1,-1 0,0 0,1 0,0 1,-1-1,1 1,0 1,-9 4,-1 3,-1 1,2 0,0 1,0 1,1 0,1 0,1 1,0 0,1 0,0 1,2 0,0 1,1 0,1 0,-2 11,-1 10,3-23,0 1,2 0,0-1,1 1,0 0,2 0,0 0,2 9,0-1,2 0,1-1,1 1,0-1,2-1,1 1,1-2,1 1,1-2,1 1,1-2,0 0,17 16,6-4,-25-25</inkml:trace>
  <inkml:trace contextRef="#ctx0" brushRef="#br0" timeOffset="72249.02">4972 1016,'-43'93,"-112"213,92-201,54-97</inkml:trace>
  <inkml:trace contextRef="#ctx0" brushRef="#br0" timeOffset="72602.429">4718 1045,'38'54,"-17"-32,40 66,-4 4,21 49,-71-123,-7-19</inkml:trace>
  <inkml:trace contextRef="#ctx0" brushRef="#br0" timeOffset="72918.198">5255 762,'-10'20,"-3"10,1 6,-3-4,2-2,3-2,3-5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7:01.6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1 142,'18'-1,"60"6,-76-4,0-1,0 1,-1-1,1 1,0-1,0 1,0 0,-1 0,1 0,0 0,-1 0,1 1,-1-1,1 0,-1 1,0-1,1 1,-1 0,0-1,0 1,0 0,0-1,-1 1,1 0,0 0,-1 0,1 0,-1 0,0 0,0 0,1 0,-1-1,0 1,-1 0,1 1,-33 71,29-69,0 1,0-1,1 1,0-1,0 1,0 0,1 0,0 1,0-1,1 0,-1 1,1-1,0 7,2-11,0 1,0-1,1 0,-1 0,0 1,1-1,-1 0,1 0,0 0,0-1,0 1,-1 0,2-1,-1 1,0-1,0 1,0-1,1 0,-1 0,0 0,1-1,-1 1,1 0,-1-1,1 0,0 1,-1-1,1 0,-1 0,1-1,1 1,20 0</inkml:trace>
  <inkml:trace contextRef="#ctx0" brushRef="#br0" timeOffset="411.649">255 1,'27'37,"-1"1,-1 1,-3 1,-1 1,-2 1,-1 1,-1 5,-11-25,0-1,-1 1,-1 0,-1 1,-2-1,0 0,-1 1,-2-1,0 0,-1 1,-1-1,-2-1,0 1,-8 16,-3 11,-3 0,-2-2,-2 0,-2-2,-12 13,25-38,-2-1,0 0,-1-2,-1 0,-1 0,-1-2,0 0,-10 5,7-8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7:14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72 193,'-5'5,"-6"6,-1 6,-4 1,1 1,3-2</inkml:trace>
  <inkml:trace contextRef="#ctx0" brushRef="#br0" timeOffset="747.68">213 504,'-34'38,"22"-26,-1-3,0 1,1 1,0 0,1 1,1 0,0 0,0 1,1 1,1-1,0 2,1-1,0 1,1 0,1 0,1 0,-3 13,7-26,0 1,0-1,1 0,-1 0,0 0,1 1,-1-1,1 0,0 0,0 0,0 0,0 0,0 0,0 0,0 0,1 0,-1-1,1 1,-1-1,1 1,0-1,0 1,-1-1,1 0,0 0,0 0,0 0,0 0,0 0,1 0,-1-1,0 1,0-1,0 0,1 0,-1 0,0 0,0 0,1 0,-1 0,1-1,91-28,-69 12,0-1,-2 0,0-2,-1-1,-1 0,-1-2,0 0,-2-1,-1-1,-1-1,-2 0,0-1,-2-1,0 0,-2-1,-2 0,0 0,-2 0,-1-1,-2 0,0 0,-2-16,-1 22,2 15,-1 1,0-1,-1 0,0 0,0 0,-1 1,0-1,-1 0,0 1,0-1,0 1,-1-1,-1 1,1 0,-1 0,-1 1,0-1,0 1,0 0,-6-6,9 12,0 0,0-1,0 1,0 0,0 0,0 0,0 0,0 1,-1-1,1 0,0 1,-1 0,1 0,0-1,-1 1,1 0,0 1,0-1,-1 0,1 1,0-1,0 1,-1 0,1 0,0 0,0 0,0 0,0 0,0 0,0 1,0-1,1 1,-1 0,0-1,1 1,0 0,-1 0,1 0,0 0,0 0,0 0,0 0,-34 97,46 54,3-46,-1-4,-9-82,-1-1,-1 0,0 1,-2-1,0 1,-1-1,-4 17,3-30,0 1,0 1,1-1,0 0,0 0,1 0,0 1,0-1,1 0,0 0,0 1,1-1,0 0,1 0,0-1,1 4,6 3</inkml:trace>
  <inkml:trace contextRef="#ctx0" brushRef="#br0" timeOffset="1401.817">636 475,'-6'20,"1"1,1-1,1 1,0 0,2 0,0 0,2 1,0-1,3 13,-4-32,0 0,0 0,0 1,0-1,1 0,-1 0,0 0,1 0,0 0,-1 0,1 0,0 0,0 0,0 0,0 0,1-1,-1 1,0 0,1-1,-1 1,1-1,-1 1,1-1,0 0,0 0,0 0,-1 0,1 0,0 0,0 0,0-1,0 1,1-1,-1 1,0-1,0 0,0 0,0 0,0 0,0 0,1 0,-1-1,0 1,0-1,0 1,0-1,0 0,0 0,0 0,1-1,87-130,-24 33,-65 100,0-1,0 1,0 0,1-1,-1 1,-1 0,1 0,0-1,0 1,0 0,0 0,0 0,-1 0,1 0,-1 0,1 0,0 0,-1 1,0-1,1 0,-1 0,0 0,1 1,-1-1,0 0,0 0,0 0,0 1,0-1,-1 0,1 0,0 1,0-1,-1 0,1 0,-1 0,0 1,1-1,-1 75,10 111,0-142,-3 1,-2 0,-2 0,-2 1,-4 33,-25 14,28-91,0 0,-1-1,1 1,-1-1,1 1,-1-1,0 0,0 1,0-1,0 0,0 0,0-1,-1 1,1 0,-1-1,1 1,-1-1,1 0,-1 0,0 0,0 0,0-1,1 1,-1-1,0 1,0-1,0 0,0 0,0 0,0-1,0 1,0-1,0 0,-1-1,0 0,1 1,0-1,-1-1,1 1,0 0,0-1,0 0,0 0,1 0,-1 0,1 0,0 0,0-1,0 1,0-1,0 1,1-1,-1 0,1 0,0 1,1-1,-1-2,-5-99,6 92,13-62,-6 56</inkml:trace>
  <inkml:trace contextRef="#ctx0" brushRef="#br0" timeOffset="1783.61">1173 137,'-14'19,"-10"16,-6 2,3-1,0-1,6-11,6-11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7:06.2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255 446,'-13'3,"1"0,-1 1,0 0,1 2,0-1,0 1,0 1,1 0,0 0,1 1,-1 1,1 0,1 0,0 1,0 0,1 1,0-1,1 2,0-1,1 1,1 0,-1 0,2 1,0-1,-1 6,1-7,1 1,0 0,1 0,1 0,0 0,0 1,1-1,0 0,2 3,-2-12,0 1,1-1,0 0,0 1,0-1,0 0,0 0,1 0,-1 0,1 0,0 0,0 0,0-1,0 1,0-1,1 1,-1-1,1 0,-1 0,1 0,0 0,0 0,0-1,0 1,0-1,0 0,0 0,1 0,-1 0,0 0,1-1,-1 0,0 0,3 0,5-2,-1-1,0 0,-1-1,1 0,-1-1,1 0,-1-1,-1 1,1-2,-1 1,0-1,0 0,-1-1,0 0,-1 0,1-2,32-33,-3-2,-2-1,-2-2,-2-1,-2-2,-2 0,2-14,-22 51,-1 0,0 0,-1-1,0 0,-2 0,1 0,-2 0,0 0,-1 0,0 0,-1-1,-1 1,-1 0,0 0,-1 1,0-1,-1 1,-1 0,0 0,-1 0,0 1,-8-10,10 19,1 1,-1 0,0 0,0 0,0 1,-1-1,1 1,-1 1,1-1,-1 1,1 0,-1 0,0 0,1 1,-1 0,0 0,0 0,1 1,-1 0,0 0,1 1,-1-1,1 1,0 0,-1 1,1-1,0 1,0 0,1 0,-1 1,1-1,-1 1,1 0,0 0,1 1,-1-1,1 1,-1 0,2 0,-1 0,0 0,1 0,0 1,0-1,0 5,-5 3,2 1,0-1,1 1,0 0,1 0,0 1,1-1,1 0,0 1,1-1,1 1,0-1,1 1,1-1,0 0,1 3,11 18,1-1,1 0,2-1,1-1,2 0,16 17,15 24,28 18,-74-87</inkml:trace>
  <inkml:trace contextRef="#ctx0" brushRef="#br0" timeOffset="7501.406">933 446,'0'-7,"-20"20,-230 241,186-195,54-62,19-16,-1 5</inkml:trace>
  <inkml:trace contextRef="#ctx0" brushRef="#br0" timeOffset="7870.955">734 389,'17'109,"-8"-86,1-1,2-1,0 0,1 0,1-1,6 5,16 56,-34-60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0:27.4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4149 646,'10'54,"-3"0,-2 1,-1 50,-3-62,1 6,0-22,0-1,-2 1,-1 0,-2-1,0 1,-7 23,-29 8,38-57,0 0,1 0,-1 0,0 0,0 0,0 0,0 0,0-1,0 1,-1 0,1-1,0 1,0-1,0 1,-1-1,1 0,0 1,0-1,-1 0,1 0,0 0,-1 0,1 0,0 0,-1 0,1-1,0 1,0 0,-1-1,1 1,0-1,0 1,0-1,0 1,-1-1,1 0,0 0,0 0,0 1,1-1,-1 0,0 0,0 0,0-1,1 1,-1 0,0 0,1 0,-1 0,1-2,-3-7,2-1,-1 0,1 0,1 0,0 0,1 0,0 1,0-1,1 0,1 0,0 1,0-1,1 1,0 0,1 0,0 0,1 1,5-8,-8 12,26-50,2 1,3 2,2 1,2 2,2 2,8-5,-8 11,2 1,2 3,2 1,34-20,-78 54,-1 0,0 0,1 1,-1-1,1 1,-1-1,1 1,0 0,0-1,-1 1,1 0,0 0,0 0,0 0,0 1,0-1,1 1,-1-1,0 1,0 0,0-1,0 1,1 0,-1 1,0-1,0 0,0 1,0-1,0 1,0-1,0 1,0 0,0 0,0 0,0 0,0 0,0 1,-1-1,1 0,0 1,-1-1,1 1,-1 0,0 0,1-1,-1 1,0 0,0 0,0 0,-1 0,1 0,0 0,-1 1,1 17,-2-1,0 1,-2-1,0 0,-1 1,-1-1,0-1,-2 1,0-1,-9 15,7-12,-2-1,0 0,-1-1,0 0,-2-1,0-1,-1 0,-1-1,-1 0,0-2,-1 0,0-1,-6 3,20-14,1 0,-1-1,1 1,-1-1,0 0,1 0,-1 0,0-1,0 1,1-1,-1 0,0 0,0 0,0-1,1 1,-1-1,0 0,0 0,1 0,-1 0,1-1,-1 0,1 1,0-1,-1 0,1-1,0 1,0-1,1 1,-1-1,0 0,1 0,0 0,0 0,0 0,0-1,0 1,0-1,1 1,0-1,0 1,0-1,0-1,-9-50,8 29</inkml:trace>
  <inkml:trace contextRef="#ctx0" brushRef="#br0" timeOffset="316.888">5023 223,'-29'459,"27"-437,-1 0,-1 0,0-1,-2 0,-1 0,-1 0,0-1,-2 0,0 0,-4 4,7-11,1 0,4-3</inkml:trace>
  <inkml:trace contextRef="#ctx0" brushRef="#br0" timeOffset="1132.1">5476 533,'-40'26,"1"1,2 2,1 1,1 3,2 0,-22 29,52-60,0 1,0-1,0 1,0 0,1 0,-1-1,1 2,0-1,0 0,0 0,0 1,0-1,1 1,-1 0,1-1,0 1,0 0,1 0,-1 0,1-1,0 1,0 0,0 0,0 0,1 0,-1 0,1-1,0 1,0 0,1-1,-1 1,1 0,0-1,0 0,0 1,0-1,0 0,1 0,-1 0,1-1,0 1,0 0,1-1,3-1,0-1,0 0,0 0,0 0,0-1,0 0,0-1,0 0,0 0,0 0,-1-1,1 0,-1 0,0 0,0-1,0 0,0 0,-1-1,0 0,0 0,0 0,0 0,-1-1,2-3,14-9,0-4,0-1,-1 0,-2-2,0 0,12-26,-10 18,-18 33,-1-1,1 1,-1 0,1-1,-1 1,0 0,1-1,0 1,-1 0,1 0,-1-1,1 1,-1 0,1 0,-1 0,1 0,0 0,-1 0,1 0,-1 0,1 0,0 0,-1 0,1 0,-1 0,1 0,-1 0,1 1,-1-1,1 0,0 0,-1 1,1-1,-1 0,0 1,1-1,-1 1,1-1,-1 0,0 1,1-1,-1 1,0-1,1 1,-1-1,0 1,0 0,1-1,-1 1,0-1,0 1,0-1,0 1,0 0,0-1,0 1,0-1,0 1,0 0,0-1,0 1,0-1,-1 1,1-1,0 1,12 51,-12-50,4 19,-3-12,-1-1,1 1,1-1,-1 1,1-1,1 0,0 1,0-1,0-1,1 1,0 0,1-1,0 0,0 0,0 0,1-1,0 0,0 0,1 0,0-1,2 2,-2-3,0-1,0 0,0 0,0-1,0 0,0 0,1 0,-1-1,1 0,0-1,-1 0,1 0,-1 0,1-1,-1 0,1-1,-1 1,1-2,-1 1,0-1,0 0,0 0,-1-1,4-2,16-11,-2-2,0 0,-2-2,0 0,8-12,-19 22,18-18,0-1,-2-2,-1 0,-1-2,-3-1,0-1,-2 0,-2-2,8-25,-18 36,-3 15,0 0,-1 0,0-1,-1 1,-1-1,0 0,-1 0,0 0,-1 1,0-1,-1 0,-1 0,0 0,-1-4,1 14,1 1,0 0,0-1,-1 1,0 0,1 0,-1 0,0 0,0 0,0 0,0 1,0-1,0 0,-1 1,1 0,0 0,-1-1,1 1,-1 1,1-1,-1 0,0 1,1-1,-1 1,0 0,1 0,-1 0,0 0,1 0,-1 1,0-1,1 1,-1 0,0-1,1 1,0 1,-1-1,1 0,-1 0,-1 2,-3 1,-1 1,1-1,0 1,1 0,-1 1,1 0,0 0,0 0,1 1,0 0,0 0,-3 5,4 5,-1-1,2 1,0 0,1 0,1 1,1-1,0 0,1 0,1 0,1 6,6 20,1 1,3-2,1 0,2 0,20 37,9 25,-1-2,-48-94,-11-21,6 0</inkml:trace>
  <inkml:trace contextRef="#ctx0" brushRef="#br0" timeOffset="1386.832">5927 392,'38'5,"28"1,11 0,-2-1,-9-2,-11-1,-10 0,-8-7,-5-1,-4 0,-2 1,0 6,-4 8,-7 2</inkml:trace>
  <inkml:trace contextRef="#ctx0" brushRef="#br0" timeOffset="1698.832">6548 589,'23'9,"1"-2,0 0,0-2,1-1,0-1,0-1,-1-1,1-1,0-1,0-1,0-2,-1 0,8-3,-27 5,1 0,-1 0,0 0,0 0,0-1,0 0,-1 0,1 0,-1-1,0 1,1-1,-2 0,1-1,0 1,-1 0,0-1,0 0,0 0,-1 0,0 0,0 0,0 0,0-1,-1 1,0 0,0-1,0 0,-1 1,0-1,0 1,0-1,-1 1,1-1,-2 1,1-1,0 1,-1 0,0-1,0 1,-1-1,-3 2,-1-1,1 1,-1 1,1-1,-1 1,0 0,-1 0,1 1,0 0,-1 0,1 1,-1 0,0 0,1 1,-1 0,1 1,-1-1,0 1,1 1,-1-1,1 1,0 1,0-1,-1 1,2 0,-5 3,-2 0,1 1,1 0,0 1,0 0,0 1,1 0,0 0,1 1,0 1,0-1,2 1,-1 1,1 0,1 0,0 0,0 0,1 1,1 0,1 0,-1 1,2-1,0 0,0 7,4-11,0 0,1 0,0 0,1 0,-1-1,2 0,-1 0,1 0,0 0,1-1,0 0,0 0,0 0,1-1,0 0,0 0,1-1,0 0,0 0,0-1,0 0,1 0,-1-1,1 0,0 0,0-1,0 0,0-1,1 0,-1-1,0 0,7 0,69-2,-60 1</inkml:trace>
  <inkml:trace contextRef="#ctx0" brushRef="#br0" timeOffset="-6221.748">28 336,'0'-1,"-1"1,1-1,-1 1,1 0,0-1,-1 1,1 0,-1 0,1-1,-1 1,0 0,1 0,-1 0,1 0,-1 0,1 0,-1 0,1 0,-1 0,0 0,1 0,-1 0,1 0,-1 0,1 0,-1 0,1 1,-1-1,1 0,-1 0,1 1,-1-1,1 0,-1 1,1-1,0 0,-1 1,1-1,-1 1,1-1,0 1,0-1,-1 1,1-1,0 1,0-1,-1 1,1-1,0 1,0-1,0 1,0-1,0 1,0-1,0 1,0 0,0-1,0 1,0-1,1 1,-7 40,6-41,-1 395,1-380,1 1,0 0,0-1,2 1,0-1,1 0,0 0,1 0,1-1,0 1,1-2,3 4,-8-14,0 0,0-1,1 1,-1 0,1-1,0 0,-1 0,1 0,0 0,0 0,1 0,-1-1,0 0,0 1,1-1,-1-1,1 1,-1 0,1-1,-1 1,1-1,-1 0,1-1,0 1,-1 0,1-1,-1 0,0 0,1 0,-1 0,0-1,1 1,-1-1,0 0,0 1,0-2,0 1,8-6,-1 0,1-1,-2 0,1 0,-1-1,-1 0,1-1,-2 0,3-5,178-345,-173 334,-2 0,-1-1,-1 0,-1-1,-1 0,-2-1,3-21,-28 91,-24 140,43 17,1-180,0 0,2 0,0 0,1-1,0 1,2-1,0-1,0 1,6 6,-3-8</inkml:trace>
  <inkml:trace contextRef="#ctx0" brushRef="#br0" timeOffset="-5303.277">1355 787,'0'29,"5"9,6-1,1-13,-1-9</inkml:trace>
  <inkml:trace contextRef="#ctx0" brushRef="#br0" timeOffset="-5055.339">1355 476</inkml:trace>
  <inkml:trace contextRef="#ctx0" brushRef="#br0" timeOffset="-5550.244">705 1013,'14'-10,"0"-1,-1 0,-1-1,0-1,-1 0,0 0,-1-1,0 0,-1-1,-1 0,-1-1,0 0,0-2,13-21,38-94,-52 155,-6-7,1 0,0 0,1-1,1 1,1-1,0 0,0 1,2-2,-1 1,2-1,0 0,4 6,-10-18,1 1,-1 0,0 0,1-1,0 1,-1-1,1 1,0-1,0 0,-1 0,1 0,0 0,0 0,0 0,0 0,1-1,-1 1,0-1,0 1,0-1,0 0,1 0,-1 0,0 0,0 0,1-1,-1 1,2-1,16-7</inkml:trace>
  <inkml:trace contextRef="#ctx0" brushRef="#br0" timeOffset="-4071.96">1072 816,'0'4,"5"3,1-6,0-8,4-2,0-4,-2-6,-2-3,-2-4,-1-1,-2-2,-1 5</inkml:trace>
  <inkml:trace contextRef="#ctx0" brushRef="#br0" timeOffset="-2349.032">1637 392,'10'-9,"20"-14,-2 0,0-2,-2-2,0 0,-2-1,-1-2,-2 0,-1-2,11-23,-29 53,-1 0,0 0,0 0,0 0,0 0,0 0,0 0,-1 0,1 0,0 0,-1 0,0-1,0 1,0 0,0 0,0 0,0-1,0 1,-1 0,1 0,-1 0,1 0,-1 0,0 0,0 0,0 0,0 0,0 0,-1 0,1 0,0 1,-1-1,1 0,-1 1,0 0,1-1,-1 1,0 0,0 0,0 0,0 0,0 0,0 0,0 0,0 1,-1-1,-1 1,-1 3,0 0,0 0,0 0,1 1,-1 0,1 0,0 0,0 1,1-1,-1 1,1 0,0 0,0 0,1 0,-1 0,1 1,0-1,0 2,0-1,-20 60,4 0,2 1,3 0,4 1,2 0,3 1,4 0,2-1,4 8,-3 81,-4 141,0-278,-2 0,0-1,-1 1,-1-1,-1 0,0 0,-7 11,11-24,-1 0,0 0,-1 0,1 0,-1-1,0 0,-1 1,1-1,-1-1,0 1,0-1,0 0,-1 0,1 0,-1-1,0 0,0 0,0 0,-1-1,1 0,-1 0,1-1,-6 1,9-2,0 0,0-1,0 1,0-1,0 1,0-1,0 0,1 0,-1 0,0-1,1 1,-1-1,1 1,-1-1,1 0,0 0,-1 0,1 0,0 0,0-1,1 1,-1-1,0 1,1-1,0 1,0-1,-1 0,1 0,0-1,-18-88,19 64,1 0,1 1,2-1,1 0,1 1,2 0,0 1,2-1,0 2,2-1,1 2,1-1,1 2,4-3,-11 12,1 1,1 0,0 0,0 1,1 1,1 0,0 0,1 1,-1 1,2 0,-1 1,1 0,1 1,-1 1,1 0,3 0,7 2</inkml:trace>
  <inkml:trace contextRef="#ctx0" brushRef="#br0" timeOffset="-2038.614">2173 646,'-18'27,"1"0,1 1,2 1,0 1,2 0,2 0,0 1,2 0,1 4,6-31,1 0,-1-1,1 1,0 0,0 0,0-1,0 1,1 0,-1-1,1 1,0 0,0-1,0 1,1-1,-1 1,1-1,0 0,0 0,0 1,0-1,1-1,-1 1,1 0,0-1,0 1,0-1,0 0,0 0,0 0,0 0,1-1,-1 1,1-1,-1 0,1 0,0 0,-1 0,1-1,0 1,0-1,3 0,2-2,0-1,0 0,0 0,0-1,-1 1,1-2,-1 0,0 0,-1 0,1-1,-1 0,0 0,0-1,-1 0,0 0,0 0,-1-1,0 0,0 0,-1-1,0 1,1-4,-1 5,-1 0,0 0,0 0,-1-1,0 1,0-1,-1 0,0 0,0 0,-1 1,0-1,0 0,-1 0,0 0,0 1,-1-1,0 0,0 1,-1-1,0 1,0 0,-1 0,0 0,0 1,0-1,-1 1,0 0,0 0,-1 1,-2-2,-15-1,0 8</inkml:trace>
  <inkml:trace contextRef="#ctx0" brushRef="#br0" timeOffset="-1717.543">2399 984,'23'-136,"36"-11,-54 133,1 1,0 0,1 0,0 1,1 0,1 0,0 1,0 0,1 1,0 0,9-6,-4 9,-3 6</inkml:trace>
  <inkml:trace contextRef="#ctx0" brushRef="#br0" timeOffset="-1131.002">2681 984,'17'-42,"2"0,3 1,0 1,3 1,20-24,-38 53,-5 6,0 0,0 0,0 1,0-1,1 1,0-1,-1 1,1 0,1 0,-1 0,0 1,1-1,-1 1,1-1,0 1,0 0,0 1,0-1,0 1,0 0,2-1,-4 4,0-1,1 1,-1 0,-1 0,1-1,0 1,0 1,-1-1,1 0,-1 0,0 1,1-1,-1 0,0 1,0-1,-1 1,1-1,0 1,-1 0,0-1,0 1,0 0,0-1,0 1,0 2,1 7,-2-10,1 1,0 0,-1-1,1 1,0 0,0-1,1 1,-1 0,0-1,1 1,0-1,-1 1,1-1,0 1,0-1,1 1,-1-1,0 0,1 0,0 1,-1-1,1 0,0-1,0 1,0 0,0 0,0-1,1 1,-1-1,0 0,1 0,-1 0,1 0,-1 0,1 0,-1-1,1 1,0-1,-1 0,1 0,0 0,-1 0,1 0,0 0,-1-1,2 0,79-63,-17 7,-65 56,0 0,0 1,0-1,1 1,-1-1,0 1,1-1,-1 1,0-1,1 1,-1 0,1 0,-1 0,0 0,1 0,-1 0,0 0,1 1,-1-1,1 0,-1 1,0-1,0 1,1-1,-1 1,0 0,0-1,0 1,1 0,-1 0,0 0,0 0,0 0,-1 0,1 0,0 0,0 0,0 1,-1-1,1 0,-1 0,1 1,-1-1,1 0,-1 1,0-1,0 0,0 1,0-1,0 1,8 76,-8-75,-2 50,11 86,-3-120</inkml:trace>
  <inkml:trace contextRef="#ctx0" brushRef="#br0" timeOffset="13665.855">85 1408,'106'-22,"32"3,19 4,-78 13,120-25,450 27,-452-28,283 28,-226-1,-57-27,368 29,-367-29,253 27,-253 29,270-27,870-1,-1141-28,283 27,-283 0,-54-25,82-3,-85 29,-116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6:33.8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136 1,'-1'1,"-1"0,0 1,0-1,0 1,1-1,-1 1,1 0,-1 0,1 0,0 0,0 0,0 0,0 0,0 0,0 0,0 1,1-1,-1 0,1 0,0 1,-1-1,1 0,0 1,1-1,-1 1,-1 0,-13 472,7-421,3-12,-2 0,-2-1,-2 0,-1-1,-2 0,-11 21,16-48,2-6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1:02.367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58 2456,'0'0,"0"-1,1 1,-1-1,1 1,-1 0,1 0,-1-1,1 1,-1 0,1 0,-1-1,1 1,-1 0,1 0,-1 0,1 0,0 0,-1 0,1 0,-1 0,1 0,-1 0,1 0,-1 0,1 1,-1-1,1 0,0 0,-1 0,0 1,1-1,-1 0,1 1,-1-1,1 0,-1 1,1-1,-1 1,0-1,1 0,-1 1,0-1,0 1,1-1,-1 1,0-1,0 1,0 0,1-1,-1 1,0-1,0 1,0-1,0 1,0-1,0 1,0 0,0-1,-1 1,1 0,6 39,-6-40,0 456,0-89,-28-141,28 56,-26-141,17-95,4-26,0 0,2 0,0 0,2 1,0-1,1 1,1-1,1 0,2 6,4 28,-1 1,-3-1,-2 1,-4 25,1-11,0-64,1 0,0 1,0-1,1 0,-1 0,1 1,0-1,0 0,1 0,0 0,0-1,0 1,0 0,1-1,-1 1,1-1,1 0,-1 0,0 0,4 3,0 1,-1 1,0-1,-1 1,0 0,0 1,-1-1,0 1,-1 0,0 0,0 0,-1 1,0-1,-1 0,-1 1,1-1,-1 1,-1-1,0 1,-1-1,-2 8,2 31,7 87,-2-132,1 0,-1-1,1 0,0 0,0 0,0 0,1-1,-1 1,0-1,1 0,0-1,-1 1,1-1,0 0,0 0,0 0,0-1,0 1,0-1,0-1,0 1,-1-1,1 1,0-1,0-1,0 1,-1-1,1 0,0 0,3-2,10-1,183-28,-142 26,0 2,-1 2,56 6,-9-1,855-2,-734-28,-29 17,-132 1,0 3,0 2,1 4,34 4,19-1,135-2,-57-28,368 29,-368-30,-16 12,-35-6,-107 16,0 1,1 2,0 1,0 3,29 3,15-2,40-18,78-6,-4-5,-75 10,-120 18,-1 0,0-1,1 1,-1 0,0-1,1 1,-1-1,0 0,0 0,1 0,-1 0,0 0,0 0,0-1,0 1,0-1,-1 1,1-1,0 0,-1 1,1-1,-1 0,0 0,0 0,1 0,-1 0,0-1,-1 1,1 0,0 0,-1-1,1 1,-1 0,0-1,0 1,0 0,0-1,0 1,0-1,-1 1,-31-92,23 76,0-1,2 0,1 0,0-1,1 0,1 0,1 0,1 0,1-12,-26-139,26-110,-26 139,27-253,-28 225,16 13,-17-12,-39-45,45 96,17 77,1 0,2-1,2 1,4-38,-1-6,-1 61,0 20,0 0,0 0,0 0,-1 0,1 1,-1-1,0 0,0 0,0 0,-1 0,1 0,-1 0,0 0,0 0,0 0,-1 1,1-1,-1 1,0-1,0 1,0-1,-1 1,1 0,-1 0,1 0,-1 0,0 1,0-1,0 1,-1 0,1 0,-1 0,1 0,-1 0,-2 0,-221 4,161-2,-123 12,139-4,0-2,0-3,-1-1,-37-5,-103 5,-6 25,-1-16,149-3,-1-3,-1-1,1-3,-3-2,-145 29,-225-28,253 4,130-6,0 2,0 2,1 1,-27 7,7-2,-1-3,1-3,-56-4,12 0,-179 3,113 26,-311-26,424-2,-142 13,152-5,-1-2,1-1,-1-3,-20-3,-103 4,0 26,163-28,-5 0,0 1,0 0,0 0,0 1,0 0,1 1,-1 1,1 0,0 0,-6 4,-4 24,15-14</inkml:trace>
  <inkml:trace contextRef="#ctx0" brushRef="#br1" timeOffset="4225.715">2541 3387,'-1'-55,"13"-145,36-83,-38 236,-2-1,-2 0,-2 0,-3 0,-4-47,2 6,-25-54,14 97,8 36,1 0,0 0,1-1,0 0,1 1,0-1,1 0,0 0,0 0,2-3,4-20,-2 23,-2-1,0 1,0-1,-1 0,0 0,-1 1,-1-1,0 0,-2-9,-16-157,-7 34,26-335,0 283,11 166,-5 34</inkml:trace>
  <inkml:trace contextRef="#ctx0" brushRef="#br1" timeOffset="11400.595">2541 3331,'-18'121,"16"-117,0 1,0-1,0 1,1 0,-1 0,1 0,0 0,1 0,-1 0,1 0,0 0,0 0,1 0,-1 0,1 0,0 0,1 0,-1 0,1 0,0 0,0-1,1 1,-1-1,1 0,0 1,0-1,0-1,1 1,-1 0,1-1,0 0,0 1,0-2,0 1,2 0,155 3,-97-9,557 2,-515-12,-91 9,0 1,0 1,0 0,0 1,0 1,1 0,-1 1,0 0,14 4,1 2,-1-2,1-1,0-2,0 0,0-2,0-2,0 0,0-2,23-6,173-19,0 17,-57-14,141 24,-112-25,225 27,-225-28,-28 0,110 27,-137-27,37 11,-62-6,51-6,11 1,36 11,-204 17</inkml:trace>
  <inkml:trace contextRef="#ctx0" brushRef="#br1" timeOffset="17680.883">2004 367,'0'-14,"0"22,0 24,-27 151,26-161,-1-12,1 0,1 0,-1 0,2 0,-1 0,2 0,-1 0,1 0,0 0,1-1,1 1,1 3,-5-12,1 0,0 0,-1 1,1-1,0 0,0 0,0 0,0 0,0 0,0-1,0 1,0 0,0 0,0-1,0 1,1-1,-1 1,0-1,0 1,1-1,-1 0,0 1,0-1,1 0,-1 0,0 0,1 0,-1 0,0 0,1-1,-1 1,0 0,1-1,-1 1,0-1,0 1,0-1,1 0,-1 1,0-1,0 0,0 0,0 0,0 1,0-1,0-1,37-50,89-238,-127 289,0-1,1 1,-1-1,0 1,1 0,-1-1,1 1,-1 0,1-1,0 1,-1 0,1-1,0 1,0 0,0 0,0 0,0 0,0 0,0 0,0 0,1 0,-1 1,0-1,0 0,1 1,-1-1,0 1,1-1,-1 1,1 0,-1-1,1 1,-1 0,0 0,1 0,-1 0,1 0,-1 1,1-1,-1 0,1 1,-1-1,0 1,1-1,-1 1,0 0,0-1,1 1,-1 0,1 1,2 6,0 0,0 1,-1-1,0 1,0 0,-1 0,0 0,-1 0,0 1,-1-1,0 0,0 0,-1 5,4 51,6-9,-3 0,-2 1,-3-1,-2 1,-8 50,2-51,-2 0,-3-1,-2 0,-3-1,-9 17,26-68,-1-1,1 0,-1 0,0 0,0 0,0 0,0 0,0 0,0 0,-1 0,1-1,-1 1,1 0,-1-1,0 1,1-1,-1 0,0 0,0 1,0-1,0 0,0-1,0 1,0 0,0 0,-1-1,1 0,0 1,0-1,0 0,-1 0,1 0,0 0,0 0,-1-1,1 1,0-1,0 0,0 1,0-1,0 0,0 0,0 0,0 0,0-1,0 1,1 0,-1-1,0 1,1-1,-8-9,1 0,1-1,0 0,1 0,0-1,1 1,0-1,1 0,1-1,0 1,1-1,-1-4,1-210,7 204,1 6</inkml:trace>
  <inkml:trace contextRef="#ctx0" brushRef="#br1" timeOffset="17934.03">2625 1,'-5'28,"-6"15,-6 5,0-6</inkml:trace>
  <inkml:trace contextRef="#ctx0" brushRef="#br1" timeOffset="18865.803">7987 3161,'-24'34,"-17"25,-7 7,5-2,5-12,4-11,8-6,3-6,6-2,1-1,-1-1,-4 2,-2-1,3-3</inkml:trace>
  <inkml:trace contextRef="#ctx0" brushRef="#br1" timeOffset="19131.568">7677 3161,'5'29,"11"24,3 7,3-1,2-6,-2-7,-1-12,-3-6,-1-9,-2-2,0 1,-2 1,2-1,-3-5</inkml:trace>
  <inkml:trace contextRef="#ctx0" brushRef="#br1" timeOffset="19450.535">8496 2738,'-10'19,"-12"16,-3 7,-2-4,4-3,5-4,2-6,3-7</inkml:trace>
  <inkml:trace contextRef="#ctx0" brushRef="#br1" timeOffset="24198.49">2090 3557,'-1'-4,"0"0,0 0,-1 0,1 0,-1 0,0 0,0 1,0-1,0 1,-1-1,0 1,1 0,-1 0,0 0,0 0,-1 1,1-1,0 1,-1 0,0 0,1 0,-1 1,0-1,0 1,0 0,0 0,0 0,0 0,-1 1,1 0,0-1,0 2,0-1,0 0,0 1,0 0,-1 0,2 0,-1 0,0 1,0 0,0 0,1 0,-1 0,1 0,-1 1,0 0,-20 11,1 1,1 1,1 1,0 1,1 1,-13 16,23-22,1 1,0 0,1 0,1 0,0 1,1 0,0 1,1-1,1 1,1 0,0 0,1 1,1-1,0 0,1 1,1-1,1 0,0 0,3 9,-2-14,1 0,0 0,1 0,1-1,-1 0,2 0,-1 0,1-1,1 0,0 0,0-1,1 0,0 0,0-1,0 0,1-1,0 0,1 0,-1-1,1-1,0 0,0 0,1-1,-1 0,1-1,-1-1,1 0,0 0,-1-1,1 0,0-1,-1-1,1 0,-1 0,1-1,3-2,-6 3,-1-1,0 1,0-2,0 1,0-1,-1 0,1-1,-1 1,0-1,-1-1,1 1,-1-1,0-1,0 1,-1-1,0 0,0 0,0 0,-1-1,0 0,-1 0,0 0,0 0,-1 0,0 0,0-1,-1 1,0-1,0 0,-1 1,0-5,-2 6,2 0,-1 0,0 0,0 1,-1-1,1 1,-1-1,-1 1,1-1,-1 1,0 0,-1 0,1 1,-1-1,0 1,-1 0,1 0,-1 0,0 0,0 1,-1 0,1 0,-1 0,-4-1,-56 3,66 2,0 0,1 0,-1 0,0 0,1 0,-1 0,0 0,1 0,-1 0,0 0,1 0,-1 0,1 0,-1 0,0 0,1 1,-1-1,0 0,0 0,1 0,-1 1,0-1,1 0,-1 0,0 1,0-1,1 0,-1 0,0 1,0-1,0 0,0 1,1-1,-1 0,0 1,0-1,0 0,0 1,0-1,0 0,0 1,0-1,0 1,0-1,0 0,0 1,0-1,0 0,0 1,0-1,0 0,-1 1,1-1,0 0,0 1,0-1,-1 0,1 0,0 1,0-1,-1 0,1 0,0 1,0-1,-1 0,1 0,0 0,-1 1,31 6,147-30,-97 16,-62 1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2:06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 0,'-15'29,"-9"19,-5 6,2-6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1:43.0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1103,'37'1,"-34"5,0 0,0 0,0 0,-1 0,0 0,0 0,-1 1,0-1,0 1,0-1,-1 1,0 0,0-1,-1 3,2 2,-2 163,1-172,0 0,0-1,0 1,0 0,0 0,1-1,-1 1,1 0,-1-1,1 1,0-1,0 1,-1 0,1-1,0 1,0-1,0 0,1 1,-1-1,0 0,0 0,1 0,-1 0,1 0,-1 0,1 0,-1 0,1-1,0 1,-1 0,1-1,0 1,-1-1,1 0,0 0,0 0,-1 0,1 0,0 0,0 0,-1 0,1-1,0 1,-1-1,1 1,0-1,0 0,189-42,-188 42,1 0,0-1,-1 0,1 1,-1-1,0-1,0 1,0 0,0-1,0 0,0 1,0-1,-1 0,0 0,1-1,-1 1,-1 0,1-1,0 0,-1 1,1-1,-1 0,0 1,-1-1,1 0,-1 0,1 0,-1 0,0 0,0 0,-1 1,1-1,-1 0,0 0,0 0,0 1,-1-1,0-2,-21-147,22 150,1 0,-1 0,0 0,1 0,-1 0,-1 1,1-1,0 0,-1 1,1-1,-1 1,0-1,0 1,0 0,0 0,0 0,0 0,0 0,-1 0,1 1,-1-1,1 1,-1 0,0 0,0 0,1 0,-1 0,0 0,0 1,-2-1,-98 0,72 3,-44 12,57-8</inkml:trace>
  <inkml:trace contextRef="#ctx0" brushRef="#br0" timeOffset="1551.178">508 1160,'148'-39,"-2"-6,-3-6,76-41,-59 20,2 7,52-8,-213 72,1 0,-1 0,1 0,-1 0,1 0,-1 0,1 0,0 1,-1-1,1 0,0 1,0 0,-1-1,1 1,0 0,0 0,0 0,-1 0,1 0,0 0,0 0,0 1,-1-1,1 1,0-1,0 1,-1 0,1 0,-1-1,1 1,-1 0,1 1,-1-1,1 0,-1 0,0 1,0-1,0 0,1 1,-1-1,-1 1,1 0,0-1,0 1,-1 0,1-1,-1 1,1 0,-1 0,0-1,1 1,-5 10,0-1,-1 0,0-1,-1 1,0-1,0 0,-1-1,-1 1,0-2,0 1,0-1,-1 0,-8 5,-38 42,15 4,39-58,0 1,0-1,1 1,-1-1,0 1,1 0,-1-1,1 1,-1 0,1-1,0 1,-1 0,1 0,0-1,0 1,1 0,-1-1,0 1,0 0,1-1,-1 1,1 0,0-1,-1 1,1-1,0 1,0-1,0 1,0-1,0 1,0-1,0 0,0 0,1 0,-1 1,1-1,-1-1,0 1,1 0,6 1,1-1,-1 0,1 0,-1-1,1 0,0 0,-1-1,1 0,-1-1,0 0,3-1,2 0,342-88,-212 60,-115 25,-5-1</inkml:trace>
  <inkml:trace contextRef="#ctx0" brushRef="#br0" timeOffset="4114.226">537 1131,'80'-52,"47"-67,-54 43,9 5,-79 71,0 0,0 0,0 0,0 1,0-1,0 1,0 0,0 0,0 0,0 0,0 0,0 1,0 0,-1-1,1 1,-1 0,1 0,-1 0,0 1,0-1,0 0,0 1,0-1,0 1,-1 0,0 0,1 0,-1-1,0 1,0 0,0 0,-1 1,1 1,8 12,124 266,-133-282,0-1,0 1,0 0,0 0,0 0,-1-1,1 1,0 0,0 0,-1-1,1 1,-1 0,1 0,0-1,-1 1,1-1,-1 1,0 0,1-1,-1 1,1-1,-1 1,0-1,0 1,1-1,-1 0,0 1,0-1,1 0,-1 0,0 0,0 1,1-1,-1 0,0 0,0 0,0 0,0 0,1 0,-1-1,0 1,0 0,0 0,1 0,-1-1,0 1,1-1,-1 1,0 0,0-1,1 1,-1-1,1 1,-1-1,0 0,1 1,-1-1,1 0,0 1,-1-1,-5-1,-26-6,0 2,-1 2,0 0,0 3,0 0,-9 3,-91-5,71-9,-39 2,83 15</inkml:trace>
  <inkml:trace contextRef="#ctx0" brushRef="#br0" timeOffset="21234.332">2653 539,'-10'2,"1"-1,-1 2,1-1,0 1,0 1,0 0,0 0,0 0,1 1,0 1,0-1,0 2,1-1,-1 1,2 0,-1 0,1 0,0 1,1 0,-1 1,2-1,-1 1,1 0,1 0,-1 0,0 7,2-13,0 1,1-1,-1 1,1 0,0 0,0 0,0 0,0 0,1 0,-1 0,1 0,0 0,0 0,1 0,-1 0,1 0,0 0,0 0,0-1,1 1,-1 0,1 0,0-1,0 1,0-1,1 0,-1 0,1 0,0 0,-1 0,1 0,1-1,-1 1,0-1,1 0,-1 0,1 0,-1 0,1-1,0 1,0-1,0 0,0 0,0-1,0 1,1-1,7-4,1 0,-1-2,1 1,-1-1,-1-1,1 0,-1-1,-1 0,1-1,-2 0,1 0,-1-1,0 0,-1-1,0 0,-1 0,0-1,-1 1,1-5,6-5,-2 5,-1 0,-1-1,-1-1,-1 0,0 0,-1 0,-1-1,0 1,-2-1,0 0,-1-1,-1 1,-1 0,-2-11,2 27,-1-1,1 1,-1-1,0 1,0-1,-1 1,1 0,-1-1,1 1,-1 0,0 0,0 0,-1 0,1 0,-1 1,1-1,-1 1,0 0,0 0,0 0,0 0,0 0,0 0,0 1,-1-1,1 1,-1 0,1 0,-1 1,1-1,-1 1,0-1,1 1,-1 0,1 1,-1-1,0 1,1-1,-1 1,1 0,-1 0,1 1,0-1,-1 1,1-1,0 1,0 0,0 0,0 1,0-1,-3 3,-1-1,0 1,1 0,0 1,0-1,1 1,0 0,0 1,0-1,0 1,1 0,0 0,1 0,0 1,0-1,0 1,1 0,0 0,1 0,0 0,0 0,1 0,-1 0,2 0,-1 0,1 0,1 0,-1 0,1 0,1-1,-1 1,1-1,1 1,0 1,12 12,2-1,0 0,1-1,1 0,0-2,1-1,8 4,30 25,-19-17,-25-20</inkml:trace>
  <inkml:trace contextRef="#ctx0" brushRef="#br0" timeOffset="21501.408">3246 397,'-24'39,"-13"21,-4 7,4-5,4-11,7-11,4-12,5-5,1-8,3-5</inkml:trace>
  <inkml:trace contextRef="#ctx0" brushRef="#br0" timeOffset="21771.79">3077 370,'4'24,"8"17,0 7,4 0,3-4,4-4,3-9,-4-5,0-7,-4-6</inkml:trace>
  <inkml:trace contextRef="#ctx0" brushRef="#br0" timeOffset="22018.989">3557 143,'-20'20,"-5"5</inkml:trace>
  <inkml:trace contextRef="#ctx0" brushRef="#br0" timeOffset="22639.587">3838 341,'-32'23,"0"1,2 2,1 1,1 1,1 2,-12 17,37-45,-1 1,1-1,-1 0,1 1,0 0,0 0,0-1,0 1,0 0,0 0,1 1,0-1,0 0,0 0,0 1,0-1,0 1,1-1,0 0,0 1,0-1,0 1,0-1,1 1,-1-1,1 0,0 1,0-1,0 0,1 0,-1 1,1-1,0 0,0 0,0-1,0 1,0 0,0-1,1 1,-1-1,1 0,0 0,0 0,2 2,7-3,-1-1,0 1,1-2,-1 0,1 0,-1-1,0 0,0-1,0 0,0-1,-1 0,1-1,-1 0,0 0,0-1,-1-1,0 1,7-7,11-12,-2-2,0 0,-2-2,-1 0,0-4,4-2,-7 7,0-1,-2-1,-2 0,0-1,-3 0,0-1,3-20,-13 48,0 0,-1-1,0 1,0-1,0 1,-1-1,1 1,-1-1,0 1,-1-1,1 1,-1-1,1 1,-1-1,-1 1,1-1,-1 1,0 0,0 0,0 0,0 0,-1 0,1 0,-1 1,0-1,0 1,0 0,-1 0,1 0,-1 0,0 0,0 1,0 0,0 0,0 0,0 0,0 1,-1-1,1 1,-1 0,1 0,-1 1,-1-1,-7 3,0 1,1 0,-1 0,1 1,0 1,0 0,0 0,1 2,0-1,0 1,0 1,1 0,1 0,-1 1,1 0,0 1,1 0,1 0,-1 1,1 0,1 0,0 1,1 0,0 0,1 0,0 0,1 1,0-1,1 5,1-9,0-1,1 1,0-1,1 1,0-1,0 0,0 1,1-1,0 0,1 0,-1 0,1 0,1 0,-1-1,1 1,0-1,1 0,-1 0,1-1,0 1,2 0,6 6,1 0,0-1,1-1,0 0,0 0,1-2,1 0,3 1,5 0</inkml:trace>
  <inkml:trace contextRef="#ctx0" brushRef="#br0" timeOffset="23205.717">4290 229,'-1'8,"0"0,0 1,0-1,1 1,0-1,1 1,0-1,0 1,1-1,0 0,0 0,1 0,0 0,0 0,5 5,-7-9,1 0,1-1,-1 1,0-1,1 0,0 0,0 0,0 0,0 0,0 0,0-1,1 0,-1 0,1 0,0 0,0 0,-1-1,1 1,0-1,0 0,0-1,1 1,-1 0,0-1,0 0,0 0,0-1,0 1,0-1,0 0,0 0,2 0,7-5,-1-1,0 1,0-2,-1 0,1 0,-2-1,1-1,-2 0,1 0,-1 0,-1-2,1 1,-2-1,2-3,2-1,-11 17,0 0,0 0,1 0,-1-1,0 1,0 0,1-1,-1 1,1 0,-1-1,1 1,-1 0,1-1,-1 1,1-1,-1 1,1-1,0 1,-1-1,1 1,0-1,0 0,-1 1,1-1,0 0,0 0,-1 1,1-1,0 0,0 0,0 0,-1 0,1 0,0 0,0 0,0 0,-1-1,1 1,0 0,0 0,-1-1,1 1,0 0,0-1,-1 1,1-1,0 1,-1-1,1 1,-1-1,1 1,-1-1,1 0,-1 1,1-1,-1 0,1 1,-1-1,0 0,0 0,1 1,-1-1,0 0,0 0,0 1,0-1,0 0,0 0,0 230,1-175,0-33,0-1,-2 1,0-1,-1 1,-1-1,-1 0,-6 19,9-37,0 1,0-1,0 0,-1 1,1-1,-1 0,1 0,-1 0,0 0,0 0,0-1,0 1,0 0,0-1,0 0,-1 1,1-1,-1 0,1 0,0 0,-1-1,0 1,1 0,-1-1,1 0,-1 0,0 0,1 0,-1 0,1 0,-1 0,0-1,1 0,-1 1,1-1,-1 0,1 0,0 0,-1-1,1 1,0 0,0-1,0 0,0 1,0-1,0 0,0 0,1 0,-1 0,1 0,-1-1,1 1,0 0,0-1,0 1,0-1,0 1,1-1,-2-11,0-1,2 1,0-1,0 1,1-1,1 1,1-1,0 1,1 0,0 0,1 1,0-1,1 1,1 0,0 0,1 1,0 0,1 1,3-4,-10 13,9-16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2:24.09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1108,'9'-1,"1"-1,0-1,-1 0,1 0,-1 0,0-1,0-1,0 0,-1 0,0 0,5-5,24-13,163-94,134-62,-175 88,-29-9,53-12,-73 41,70-29,-7-11,-132 81,-86 23,-84-8,127 13,-1 1,1-1,-1 1,1 0,-1 0,0 0,0 0,1 1,-1-1,0 1,0 0,1-1,-1 1,0 0,0 1,0-1,1 0,-1 1,0 0,0 0,1 0,-1 0,1 0,-1 0,1 0,-1 1,1 0,0-1,-1 1,1 0,0 0,0 0,1 0,-1 0,0 1,1-1,-1 0,1 1,0-1,0 1,0 0,0-1,0 3,57 174,-13 0,-35-143,0-105,14-80,1 56,-19 73</inkml:trace>
  <inkml:trace contextRef="#ctx0" brushRef="#br0" timeOffset="14824.178">424 318,'33'81,"18"84,-49-234,-2 49,-2 11,1 0,0 0,1 0,-1 0,2 0,-1 0,1 0,1 0,-1 0,2 0,-1 1,1-1,1 1,-1-1,1 1,1 0,-1 1,2-1,-1 1,1 0,0 0,1 0,-3 6,0 0,0 0,0 0,0 0,1 1,-1 0,0 0,0 0,1 1,-1-1,0 1,0 0,0 0,0 1,0-1,0 1,0 0,0 0,-1 0,1 0,-1 1,1-1,-1 1,0 0,0 0,0 0,-1 0,1 1,-1-1,1 1,-1 0,0 1,9 10</inkml:trace>
  <inkml:trace contextRef="#ctx0" brushRef="#br0" timeOffset="15525.258">283 205,'24'-10,"13"-3,4 1,1 2,-2-1,-3 0,-13 3,-16 2,-13-2,-10-1,-4-2,-3 0,-2 2,-2 2,3-2,5 0</inkml:trace>
  <inkml:trace contextRef="#ctx0" brushRef="#br0" timeOffset="16044.918">820 7,'0'-4,"0"2,0 7,-5 2,-2 6,-4 4,0 5,-3-2,0 1,3-3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3:08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1413 1695,'-226'0,"82"27,102-28,35 0,-1 1,1-1,0 1,-1 0,1 1,-1 0,1 0,0 0,-1 1,1 0,0 1,0-1,1 1,-2 1,-4 8</inkml:trace>
  <inkml:trace contextRef="#ctx0" brushRef="#br0" timeOffset="2147.067">1553 2993,'-1214'0,"1190"0</inkml:trace>
  <inkml:trace contextRef="#ctx0" brushRef="#br0" timeOffset="3749.809">1440 340,'-1'-2,"-1"-1,-1 1,1 0,0 0,0 0,-1 1,1-1,-1 0,0 1,1 0,-1-1,0 1,0 0,0 1,1-1,-1 0,0 1,0 0,0-1,0 1,0 0,0 1,0-1,0 0,0 1,0 0,-1 0,-202 23,-77-24,141 26,-44-14,176-9,0-1,0 0,0 0,-1-1,1-1,0 0,-1 0,1-1,0 0,0-1,-1 0,0-1,-5-1,-1 0,1 1,-1 1,0 1,0 0,0 1,0 1,1 0,-14 4,29-5,0 0,1 0,-1 0,0 1,0-1,0 0,1 0,-1 1,0-1,1 0,-1 1,0-1,1 1,-1-1,0 1,1-1,-1 1,1 0,-1-1,1 1,-1 0,1-1,0 1,-1 0,1-1,0 1,-1 0,1 0,0 0,0-1,0 1,0 0,0 0,0 0,0-1,0 1,0 0,0 0,0 0,0-1,1 1,-1 0,0 0,0-1,1 1,-1 0,1 0,7 9</inkml:trace>
  <inkml:trace contextRef="#ctx0" brushRef="#br0" timeOffset="5582.967">1187 86,'-10'38,"2"0,2 0,2 0,1 1,2-1,3 18,27 173,-28 338,-13-372,2-105,3 0,4 1,5 14,-1-6,27 71,-27 83,-30-55,29 282,0-1,0-455</inkml:trace>
  <inkml:trace contextRef="#ctx0" brushRef="#br0" timeOffset="6088.542">1356 2626,'-7'2,"1"0,-1 0,1 1,0-1,0 2,0-1,0 1,0 0,1 0,-1 0,1 1,0 0,1 0,-1 0,1 0,0 1,0 0,1 0,-1 1,-95 165,-60 80,90-137,58-91</inkml:trace>
  <inkml:trace contextRef="#ctx0" brushRef="#br0" timeOffset="6750.766">1440 1355,'-8'3,"1"-1,-1 1,0 1,1-1,0 1,-1 0,2 1,-1 0,0 0,1 0,0 1,0 0,1 0,0 0,0 1,0 0,1 0,0 0,0 1,0-1,1 2,-9 11,-179 283,89-130,94-157</inkml:trace>
  <inkml:trace contextRef="#ctx0" brushRef="#br0" timeOffset="7447.051">1384 1,'-19'29,"-12"14,1 4,-1 0,6-4,2-4,5-4,5-4,1-1,2 3,-3 1,2-1,-2 0,1-2,2-1,3-1,3-1,2-4</inkml:trace>
  <inkml:trace contextRef="#ctx0" brushRef="#br0" timeOffset="12182.704">622 565,'17'56,"-10"-11,-2 1,-2-1,-2 1,-4 29,1 8,6-58,10-30,22-72,-33 67,0 1,0 0,1 0,0 0,1 0,0 1,0-1,1 2,0-1,1 0,-1 1,7-5,-12 11,-1 1,1-1,0 0,0 1,0-1,0 1,-1-1,1 1,0-1,0 1,0-1,0 1,0 0,0 0,0-1,0 1,0 0,0 0,0 0,0 0,1 0,-1 0,0 1,0-1,0 0,0 0,0 1,0-1,-1 1,1-1,0 1,0-1,0 1,0-1,0 1,-1 0,1-1,0 1,0 0,-1 0,1 0,-1 0,1-1,-1 1,1 0,-1 0,1 0,-1 0,0 0,0 0,1 0,-1 0,0 1,7 60,-7-60,4 82,1-65</inkml:trace>
  <inkml:trace contextRef="#ctx0" brushRef="#br0" timeOffset="12670.804">622 1215,'24'-5,"13"-2,0-4,-2 0,-1 1,-3 3,-6 3</inkml:trace>
  <inkml:trace contextRef="#ctx0" brushRef="#br0" timeOffset="13168.904">622 1355,'115'-33,"-114"33,0 0,0-1,0 1,0 0,0 0,0-1,0 1,0 0,0 0,0 0,0 0,0 0,0 0,-1 1,1-1,0 0,0 0,0 1,0-1,0 0,0 1,0-1,-1 1,1-1,0 1,0 0,-1-1,1 1,0 0,-1-1,1 1,-1 0,1 0,-1 0,1-1,-1 1,1 0,-1 0,0 0,1 0,-1 0,0 0,0 0,0 0,0 0,0 0,0 0,0-1,0 1,0 0,0 0,-1 0,1 0,0 0,-1 0,1 0,-1 0,-29 48,14-30,9-11,-1 1,1 0,0 0,1 0,0 1,1-1,0 1,0 1,1-1,-1 5,5-14,-1 0,1 1,0-1,-1 0,1 0,0 1,0-1,0 0,0 0,0 1,0-1,0 0,1 1,-1-1,0 0,1 0,-1 0,1 1,-1-1,1 0,-1 0,1 0,0 0,0 0,0 0,-1 0,1 0,0 0,0 0,0-1,0 1,1 0,-1-1,0 1,0-1,0 1,0-1,1 1,-1-1,0 0,0 0,1 1,-1-1,0 0,1 0,-1 0,0 0,1-1,63-15,-60 15,48-22,-33 11</inkml:trace>
  <inkml:trace contextRef="#ctx0" brushRef="#br0" timeOffset="14785.776">650 2005,'22'58,"-14"156,-8-214,1 0,-1 0,0 0,0-1,0 1,1 0,-1 0,0 0,0 0,1 0,-1-1,0 1,1 0,-1 0,0 0,0 0,1 0,-1 0,0 0,0 0,1 0,-1 0,0 0,1 0,-1 0,0 1,0-1,1 0,-1 0,0 0,0 0,1 0,-1 0,0 1,0-1,1 0,-1 0,0 0,0 1,0-1,0 0,1 0,-1 1,0-1,0 0,0 0,0 1,0-1,0 0,0 1,0-1,0 0,0 0,0 1,0-1,0 0,0 1,0-1,14-30,-9 20,40-38,-44 47,0 1,1-1,-1 0,0 0,1 1,-1-1,0 1,1-1,-1 1,0-1,1 1,-1 0,1 0,-1 0,1 0,-1 0,1 0,-1 0,1 0,-1 1,0-1,1 0,-1 1,1-1,-1 1,0 0,1-1,-1 1,0 0,0 0,0 0,0 0,0 0,0 0,0 0,0 0,0 0,0 1,0-1,-1 0,1 0,0 2,13 68,-13-46</inkml:trace>
  <inkml:trace contextRef="#ctx0" brushRef="#br0" timeOffset="15173.828">537 2541,'38'-5,"18"-6,4-2,-3 2,-7 3,-7 2,-11 3</inkml:trace>
  <inkml:trace contextRef="#ctx0" brushRef="#br0" timeOffset="15633.779">650 2654,'15'-4,"-6"1,1 0,-1 1,1 0,-1 0,1 1,0 0,0 1,0 0,-1 1,1 0,5 1,-14 1,0-1,0 1,0 0,0 0,0-1,-1 1,1 0,-1 0,0-1,0 1,0 0,0 0,-1 0,1-1,-1 1,1 0,-1 0,0-1,0 1,0 0,-1-1,1 0,0 1,-1-1,0 0,1 1,-1-1,0 0,0 0,0 0,-1-1,1 1,-7 8,7-9,0 0,1 0,-1 0,0 1,1-1,-1 0,1 1,-1-1,1 1,-1 0,1-1,0 1,0 0,0 0,0 0,0 0,1 0,-1 0,0 0,1 0,-1 0,1 0,0 0,0 0,0 0,0 0,0 0,0 0,1 0,-1 0,1 0,-1 0,1 0,0 0,0 0,0 0,0 0,0 0,0 0,0-1,1 1,1-1,1 0,-1 0,1 0,-1 0,1-1,0 0,-1 0,1 0,-1 0,1 0,0-1,-1 0,1 1,-1-1,0 0,1-1,-1 1,0-1,1 0,-1 0,13-8</inkml:trace>
  <inkml:trace contextRef="#ctx0" brushRef="#br0" timeOffset="27469.894">1948 3134,'18'120,"-12"-78,-1-1,-2 1,-1 0,-5 41,1 0,2 227,-28-112,27 281,12-415,-13-73</inkml:trace>
  <inkml:trace contextRef="#ctx0" brushRef="#br0" timeOffset="28939.928">7056 3049,'0'1215,"-11"-1142,5-55</inkml:trace>
  <inkml:trace contextRef="#ctx0" brushRef="#br0" timeOffset="33626.656">4376 3161,'0'-69,"0"367,11-223,-8-65,-1-1,0 1,-1 0,1-1,-2 1,0 0,0 0,-1 0,0 0,-1 2,-17 167,9-143,4-30</inkml:trace>
  <inkml:trace contextRef="#ctx0" brushRef="#br0" timeOffset="36390.202">1694 3557,'44'-11,"0"3,0 1,0 2,1 2,0 2,0 2,0 2,53-1,71-13,85-7,-63-8,23 14,98-17,-185 17,0 5,98 8,-67 1,130-3,-66-27,116 0,-56-1,107 29,-185-27,66 16,-60-9,-14-6,171 27,-169-30,84 0,-112 2,-30 15,-37-4,-91 15</inkml:trace>
  <inkml:trace contextRef="#ctx0" brushRef="#br0" timeOffset="36841.792">7423 2907,'-2'-2,"-1"0,0 0,0 0,0 0,0 1,-1-1,1 1,0 0,-1 0,1 0,-1 0,1 1,-1-1,1 1,-1 0,1 0,-1 0,1 0,-1 1,1-1,-1 1,1 0,0 0,-1 0,1 1,0-1,-82 47,-535 364,471-302,130-95</inkml:trace>
  <inkml:trace contextRef="#ctx0" brushRef="#br0" timeOffset="37615.802">4686 3161,'-29'15,"-18"14,-8 7,3 2,4-1,5-6,2-4,1-1,4-1,3-4,-3-2,1 2,0 1,-2-2,-1-1,7-3</inkml:trace>
  <inkml:trace contextRef="#ctx0" brushRef="#br0" timeOffset="38328.332">2147 3387,'-29'20,"-24"15,-8 2,7 0,7-7,13-4,6-5,8-3,3 1,0-2,2 0,4-3</inkml:trace>
  <inkml:trace contextRef="#ctx0" brushRef="#br0" timeOffset="39625.227">2457 3754,'0'-12,"0"36,0-9,1 155,-1-168,0 1,0-1,1 0,-1 0,1 0,0 0,0 1,-1-1,1 0,1 0,-1 0,0-1,0 1,1 0,-1 0,1-1,-1 1,1-1,0 1,0-1,-1 0,1 1,0-1,0 0,0 0,0-1,1 1,-1 0,0-1,0 1,0-1,1 0,-1 0,0 0,0 0,1 0,-1 0,0 0,0-1,0 1,1-1,-1 0,0 1,0-1,0 0,0 0,0-1,0 1,-1 0,1 0,0-1,0 0,-1 1,1-1,-1 0,0 1,1-3,94-110,-93 114,-1-1,1 1,-1 0,1 0,-1 1,1-1,-1 0,0 1,1 0,-1-1,0 1,1 0,-1 0,0 0,0 1,0-1,0 0,0 1,0-1,0 1,0 0,0 0,-1-1,1 1,-1 0,0 1,1-1,-1 0,0 0,0 0,0 1,-1-1,1 1,0-1,-1 0,0 1,1-1,-1 2,8 12,-7-13,0-1,0 1,1-1,-1 1,1-1,0 1,0-1,0 0,0 0,0 0,0 0,1 0,-1-1,0 1,1-1,0 0,-1 1,1-1,0 0,-1 0,1-1,0 1,0-1,0 1,0-1,0 0,0 0,-1 0,1 0,0-1,0 1,0-1,0 0,0 0,-1 0,1 0,0 0,-1 0,1-1,-1 1,1-1,-1 0,0 0,0 0,0 0,0 0,0 0,1-3,8-15,-1-1,-1 0,-1-1,-1 0,0 0,0-10,-1 6</inkml:trace>
  <inkml:trace contextRef="#ctx0" brushRef="#br0" timeOffset="40024.822">3190 3557,'-34'81,"-95"173,56-146,75-87,6-20</inkml:trace>
  <inkml:trace contextRef="#ctx0" brushRef="#br0" timeOffset="40524.582">3275 3754,'136'-41,"-134"40,-1 0,1 1,-1-1,0 1,1-1,-1 1,1 0,0 0,-1-1,1 1,-1 0,1 0,-1 1,1-1,-1 0,1 0,-1 1,1-1,-1 1,1-1,-1 1,1 0,-1-1,0 1,1 0,-1 0,0 0,0 0,0 0,0 0,0 1,0-1,0 0,0 0,0 1,-1-1,1 1,0-1,-1 0,1 1,-1-1,0 1,1-1,-1 1,0 0,0-1,0 1,0-1,0 1,0-1,-1 2,-3 13,-1-1,0 0,-1 0,-1-1,0 1,-1-1,-1-1,-5 6,-35 66,49-83,-1 0,1 1,0-1,0 0,0 0,0 1,0-1,0 0,1 0,-1 1,1-1,0 0,-1 0,1 0,0 0,0 0,0 0,1 0,-1 0,0 0,1 0,-1-1,1 1,0-1,-1 1,1-1,0 0,0 1,0-1,0 0,0 0,0 0,0-1,0 1,0 0,1-1,-1 1,0-1,0 0,1 0,-1 0,0 0,0 0,1 0,-1-1,0 1,0-1,0 0,1 1,-1-1,0 0,0 0,0 0,0-1,108-34,-90 30</inkml:trace>
  <inkml:trace contextRef="#ctx0" brushRef="#br0" timeOffset="41763.68">5053 3528,'5'192,"-5"-188,0-1,1 0,-1 0,1 0,-1 0,1 0,0 0,0 0,1 0,-1 0,0-1,1 1,0 0,0-1,0 1,0-1,0 1,0-1,0 0,1 0,-1 0,1-1,0 1,-1 0,1-1,0 0,0 0,0 1,0-2,0 1,0 0,0-1,0 1,0-1,0 0,0 0,1 0,1-1,66-64,-24 14,-44 50,-1 0,0 0,1 0,-1 1,1-1,-1 1,1 0,-1 0,1 0,-1 0,1 0,-1 1,1-1,-1 1,1-1,-1 1,1 0,-1 0,0 0,0 0,1 1,-1-1,0 0,0 1,0 0,0-1,-1 1,1 0,0 1,39 20,-35-23,0 0,0-1,0 0,0 0,0 0,0-1,-1 0,1 0,0 0,-1-1,0 0,0 0,1 0,-2-1,1 1,0-1,-1 0,0-1,0 1,0-1,0 0,-1 0,0 0,0 0,0 0,-1-1,2-4,26-33,-19 30</inkml:trace>
  <inkml:trace contextRef="#ctx0" brushRef="#br0" timeOffset="42091.937">5928 3387,'-29'34,"1"1,3 1,0 1,3 1,-2 6,-58 92,-1 0,73-117</inkml:trace>
  <inkml:trace contextRef="#ctx0" brushRef="#br0" timeOffset="42575.659">5899 3754,'9'-5,"0"0,1 1,0-1,-1 2,1-1,0 2,1-1,-1 1,0 1,1 0,-1 0,1 1,-1 0,1 1,1 1,-11-2,0 0,1 1,-1 0,0-1,0 1,1 0,-1-1,0 1,0 0,0 0,0 0,0 0,0 0,0 0,0 0,0 1,-1-1,1 0,0 0,-1 1,1-1,-1 0,1 1,-1-1,0 0,0 1,1-1,-1 1,0-1,0 1,0-1,-1 0,1 1,0-1,0 1,-1-1,1 0,-1 1,1-1,-1 0,-32 54,27-46,4-8,1 0,-1 1,1 0,0-1,-1 1,1 0,0-1,0 1,0 0,1 0,-1 0,0 0,1 0,-1 0,1 0,0 0,-1 0,1 0,0 0,0 0,1 0,-1 0,0 0,1 0,-1 0,1 0,-1 0,1 0,0 0,0 0,0-1,0 1,0 0,1 0,-1-1,0 1,1-1,-1 1,1-1,-1 0,1 0,0 0,0 0,-1 0,1 0,0 0,0 0,0-1,0 1,2 0,10-1,-1-1,1 0,-1 0,1-2,-1 1,0-2,0 0,0 0,0-2,8-1,-1 1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4:44.1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0,'10'39,"-2"0,-2 0,-1 0,-2 1,-2-1,-4 38,2-20,-25 112,1-62,22-103,1-7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4:44.5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87,'62'-21,"1"3,0 3,2 3,-1 2,2 4,-1 2,58 4,-4 19,-46-9,-50-9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4:44.9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88,'38'-9,"28"-4,11-4,-2 1,-9 3,-11 4,-10 3,-8 3,-5 2,-4 1,-2 0,0 1,1 0,-1-1,1 1,-4-1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4:45.7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58,'245'-18,"-35"-11,-26 18,-172 12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4:46.3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43,'9'0,"9"0,5 0,5 0,1-5,1-1,0 0,0 1,-1 1,0-3,0 0,-5 5,-7 3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6:34.1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0 127,'39'-10,"40"-8,13 0,0 2,-11-1,-15 3,-8 3,-10 4,-8 3,-6 3,-4 0,-2 1,-6-4,-7-1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4:50.3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57,'4'0,"7"0,7 0,4 0,-1-5,0-1,2 0,1 1,2 2,1 1,1 0,0 2,1-5,0-1,-1 0,1 1,-11 2,-7 1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01.1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223 191,'-4'-18,"-1"1,0-1,-2 1,0 0,-1 0,0 1,-1 0,-1 0,-3-1,12 15,0 0,-1 1,1-1,-1 1,1-1,-1 1,1 0,-1 0,0 0,1 0,-1 0,0 0,0 0,0 0,0 1,0-1,0 1,0-1,0 1,0 0,0 0,0 0,0 0,0 0,0 0,0 0,0 1,0-1,0 1,0 0,0-1,1 1,-1 0,0 0,0 0,1 0,-1 1,0-1,1 0,-1 1,1-1,-1 1,-40 79,39-56,2 1,0 0,2-1,1 1,0-1,2 1,1-1,1 0,7 15,12 67,3 56,-5-30,-10-72,-3-1,-3 2,-2 24,-7 110,1-192,0 0,0 0,-1 0,1-1,-1 1,0 0,0-1,0 1,0-1,-1 0,1 0,-1 0,0 0,0 0,0-1,0 1,-1-1,1 0,-1 0,1 0,-1 0,0 0,0-1,1 0,-1 0,0 0,0 0,0-1,0 1,-1-1,1 0,0 0,0-1,0 1,0-1,0 0,0 0,0 0,1 0,-1-1,0 0,1 0,-1 0,1 0,-1 0,1-1,0 1,-1-2,-5-13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4:56.7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151 424,'33'-49,"76"-128,-31 58,-76 118,-1 1,0 0,1-1,-1 1,0 0,1 0,-1 0,1 0,-1 0,0 1,1-1,-1 0,0 0,1 1,-1-1,0 1,1 0,-1-1,0 1,0 0,0-1,0 1,0 0,0 0,0 0,0 0,0 0,0 0,0 1,0-1,-1 0,1 0,0 0,-1 1,0-1,1 0,-1 1,1-1,-1 0,0 1,0-1,0 1,0-1,0 0,0 1,0-1,-1 1,1-1,0 0,-1 1,1-1,-1 0,3 11,6 30,-8-34,1-1,0 0,0 1,0-1,1 0,0 0,0 0,1 0,0 0,0 0,1-1,0 0,0 1,0-1,1-1,3 4,-5-8,1-1,-1 1,1-1,0 1,-1-1,1 0,-1 0,1-1,0 1,-1-1,1 0,-1 0,1 0,-1 0,1-1,-1 1,0-1,0 0,0 0,0 0,0 0,0 0,0-1,-1 1,1-1,-1 0,0 0,0 0,0 0,0 0,0 0,-1-1,1 1,-1-1,0 1,0-3,14-16,122-153,-137 174,0 0,1 0,-1 1,1-1,-1 0,1 0,-1 0,1 0,0 0,-1 1,1-1,0 0,0 1,-1-1,1 0,0 1,0-1,0 1,0 0,0-1,0 1,0 0,0-1,0 1,0 0,0 0,0 0,0 0,0 0,0 0,0 0,0 0,0 0,0 0,0 1,0-1,0 0,0 1,0-1,-1 1,1-1,0 1,0-1,0 1,0 0,-1-1,1 1,0 0,-1-1,1 1,0 0,-1 0,1 0,-1 0,0 0,1 0,-1 0,17 121,9-33,-19-72</inkml:trace>
  <inkml:trace contextRef="#ctx0" brushRef="#br0" timeOffset="315.757">179 565,'43'-5,"29"-2,12 1,-4 1,-6 1,-11-2,-6-2,-8 2,-8 1,-5 2,-5 1,-8 6,-2 2,-5 5,-10 0,-7-1</inkml:trace>
  <inkml:trace contextRef="#ctx0" brushRef="#br0" timeOffset="1035.56">518 762,'-218'294,"148"-193,41-57,49-61,55-90,34-35,-60 93,-30 28,1 1,1 2,1 0,0 1,22-13,-42 29,-1 0,0 0,0 1,1-1,-1 0,0 0,1 1,-1-1,0 1,1-1,-1 1,1 0,-1-1,1 1,-1 0,1 0,0 0,-1 0,1 0,-1 1,1-1,-1 0,0 1,1-1,-1 1,1-1,-1 1,0 0,1 0,-1-1,0 1,0 0,1 0,-1 0,0 0,0 1,0-1,0 0,-1 0,1 1,0-1,0 0,-1 1,1-1,-1 1,1-1,-1 1,0-1,0 1,1 1,2 130,-5-116,0-1,2 0,0 1,1-1,0 0,1 0,1 0,1 0,5 15,-9-31,1 0,-1 0,1 1,-1-1,0 0,1 0,-1 0,1 1,-1-1,0 0,1 0,-1 1,0-1,1 0,-1 1,0-1,0 0,1 1,-1-1,0 1,0-1,0 0,0 1,1-1,-1 1,0-1,0 0,0 1,0-1,0 1,0-1,0 1,0-1,0 1,0-1,0 0,0 1,-1-1,1 1,0-1,0 0,0 1,-1-1,1 1,0-1,0 0,-1 1,1-1,0 0,-1 1,1-1,0 0,-1 0,1 1,0-1,-1 0,1 0,-1 0,1 1,0-1,-1 0,1 0,-1 0,1 0,-1 0,1 0,0 0,-1 0,0 0,-29-19,19 11,-159-95,79 58,69 39</inkml:trace>
  <inkml:trace contextRef="#ctx0" brushRef="#br0" timeOffset="2818.53">1167 0,'43'92,"-27"-48,-2 0,-2 1,-2 0,-2 0,-2 1,-2 0,-2 1,-3 25,2-44,-1 0,-2-1,-1 1,-1-1,-1 1,-1-1,-2-1,0 1,-2-1,-1-1,-1 0,-1 0,-1-1,-16 20,12-24</inkml:trace>
  <inkml:trace contextRef="#ctx0" brushRef="#br0" timeOffset="3419.091">66 0,'-14'39,"1"0,2 0,2 1,2 0,2 1,1-1,2 1,1 0,3 0,3 12,-3 53,-1 208,25-168,-1-64,-13-58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04.8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272 97,'-72'-64,"60"57,10 5,0-1,0 1,0 0,0 0,-1 1,1-1,-1 0,1 1,-1-1,1 1,-1 0,0 0,0 0,0 0,0 0,0 1,0-1,1 1,-1 0,0 0,0 0,0 0,0 1,0-1,0 1,0 0,0-1,0 1,1 1,-1-1,0 0,1 1,-1-1,1 1,-1 0,1 0,0 0,-1 1,0 8,0 0,1 1,1-1,0 1,0 0,1 0,0-1,1 1,1 0,0-1,1 0,0 1,0-1,1 0,1 0,-1-1,5 7,7 24,42 150,-27-49,-3 0,2 84,-30-207,2-8,-1 0,0 0,-1 1,-1-1,0 0,0 0,-1 0,0 0,-1 0,0 0,-1 0,0-1,-1 0,0 0,-1 0,-1 1,5-6,-1-1,0 1,-1-1,1 0,-1 0,0 0,0 0,0-1,0 0,-1 1,1-1,-1-1,0 1,0-1,0 0,0 0,0 0,0-1,-1 0,1 0,0 0,-1-1,1 1,-1-1,1-1,0 1,-1-1,1 0,-1 0,1 0,0-1,0 0,-1 0,2 0,-1 0,1 0,0 0,0 0,0-1,0 1,0-1,1 0,-1-1,1 1,0-1,0 1,0-1,0 0,0 0,1 0,0 0,0 0,0-1,1 1,-1-1,1 1,0-1,0 0,1 1,-1-1,1 0,0-1,4-10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05.8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3 238,'6'18,"0"1,-1 0,-1 0,-1 0,-1 1,0-1,-2 1,0 6,0-10,-5 124,5-141,0 1,-1 0,1-1,0 1,0 0,0-1,-1 1,1 0,0-1,0 1,-1 0,1 0,0-1,-1 1,1 0,0 0,-1 0,1-1,0 1,-1 0,1 0,-1 0,1 0,0 0,-1 0,1 0,-1 0,1 0,0 0,-1 0,1 0,-1 0,1 0,0 0,-1 0,1 0,0 0,-1 0,1 1,-1-1,1 0,0 0,-1 1,1-1,0 0,0 0,-1 1,1-1,0 0,-7-41,5 10,2 0,1 0,1 0,1 0,2 0,1 1,2 0,1 0,1 0,1 1,2 1,13-21,44-60,-69 108,-1 0,1 1,-1-1,1 1,-1-1,1 1,-1-1,1 1,0 0,-1-1,1 1,-1 0,1-1,0 1,-1 0,1 0,0 0,0-1,-1 1,1 0,0 0,-1 0,1 0,0 0,0 0,-1 0,1 1,0-1,-1 0,1 0,0 1,-1-1,1 0,0 1,-1-1,1 0,-1 1,1-1,0 1,-1-1,1 1,-1-1,0 1,1-1,-1 1,1 0,-1-1,0 1,1 0,-1-1,0 1,0 0,0-1,1 1,-1 0,0-1,0 1,6 44,-6-44,10 105,-4-86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06.0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111 219,'-24'24,"-7"13,0 5,7-5</inkml:trace>
  <inkml:trace contextRef="#ctx0" brushRef="#br0" timeOffset="548.021">309 50,'95'-37,"-94"36,0 0,1 0,-1 0,0 0,0 0,0 1,0-1,1 0,-1 0,0 1,1-1,-1 1,1-1,-1 1,0 0,1-1,-1 1,1 0,-1 0,1 0,-1 0,1 0,-1 0,1 1,-1-1,1 0,-1 1,0-1,1 1,-1 0,0-1,1 1,-1 0,0 0,0 0,0 0,1 0,-1 0,0 0,-1 0,1 0,0 0,0 1,0-1,-1 0,1 0,0 1,-1-1,1 1,-1-1,0 1,0-1,1 0,-1 1,0-1,0 1,0-1,0 1,-1-1,1 1,0-1,-1 1,1-1,-1 1,-95 128,95-129,0 0,0 0,0 0,0 1,0-1,0 0,0 1,1-1,-1 0,0 1,1-1,-1 1,1-1,-1 1,1-1,0 1,0 0,0-1,0 1,0-1,0 1,0-1,0 1,1 0,-1-1,0 1,1-1,0 1,-1-1,1 0,0 1,-1-1,1 0,0 1,0-1,0 0,0 0,1 0,-1 0,0 0,0 0,1 0,0 1,68 6,-45-14</inkml:trace>
  <inkml:trace contextRef="#ctx0" brushRef="#br0" timeOffset="1633.572">816 615,'-14'7,"-1"1,1 0,1 1,-1 1,2 0,-1 1,1 0,1 1,0 0,1 1,0 0,1 1,0 0,2 0,-1 1,2 0,-4 11,9-23,1 1,0-1,-1 0,1 0,1 1,-1-1,0 0,1 0,0 1,-1-1,1 0,1 0,-1 0,0 0,1 0,-1 0,1 0,0-1,0 1,0-1,0 1,1-1,-1 0,1 0,-1 0,1 0,0 0,-1 0,1-1,0 1,0-1,0 0,1 0,-1 0,0 0,0-1,0 1,1-1,-1 0,0 0,1 0,-1 0,0-1,0 1,0-1,1 0,-1 0,0 0,0 0,2-2,15-6,-2-1,0-1,0 0,-1-1,0-1,-1-1,-1 0,0-1,-1-1,0 0,-2-1,0 0,-1-1,0 0,-2-1,0 0,-1-1,-1 0,-1 0,0 0,-2-1,1 2,-1 0,-1 0,0 0,-2 0,0 0,-2 0,0-1,0 1,-2 0,-1 0,0 0,-1 1,-1 0,-1-1,-5-7,10 23,0 1,0 0,-1 0,1 0,-1 0,0 0,1 1,-1-1,0 1,0-1,0 1,0 0,0 0,0 1,0-1,0 1,-1-1,1 1,0 0,0 0,0 1,0-1,-1 0,1 1,0 0,0 0,0 0,0 0,0 0,1 1,-1-1,0 1,0 0,1 0,-1 0,1 0,0 0,0 0,0 1,0-1,0 1,0 0,0-1,1 1,-1 0,1 0,0 0,0 0,0 0,1 0,-1 0,0 0,1 0,0 2,-3 9,1 0,0 0,1 0,1 0,0 1,1-1,1 0,0 0,0 0,2 0,0 0,0-1,1 1,1-1,0 0,1-1,0 0,1 0,4 4,170 225,-130-187,-45-51</inkml:trace>
  <inkml:trace contextRef="#ctx0" brushRef="#br0" timeOffset="1933.581">1607 529,'-14'20,"-10"15,-1 7,-1-4,5-3,0-3,-1-3,4 0,-1-6,4-2,-1-4,2-1,-1-3,-2-3,0-4</inkml:trace>
  <inkml:trace contextRef="#ctx0" brushRef="#br0" timeOffset="2246.007">1296 558,'15'19,"13"21,8 9,2 0,-5-3,-4-5,-6-4,-3-9,-4-4,-6-2,-3-4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11.5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121 0,'-14'24,"-10"18,-1 6,4 0,1-9,4-10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09.6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63 115,'-10'10,"-8"7,0 7,2-2</inkml:trace>
  <inkml:trace contextRef="#ctx0" brushRef="#br0" timeOffset="878.82">316 567,'-13'8,"-1"-1,1 2,1 0,0 1,0 0,0 0,2 1,-1 1,1 0,1 0,0 1,1 1,-6 13,13-26,0 0,0 1,0-1,1 0,-1 1,1-1,-1 1,1-1,0 1,-1-1,1 1,0-1,0 1,0-1,0 1,0-1,0 1,1-1,-1 1,0-1,1 1,-1-1,1 1,0-1,-1 1,1-1,0 0,0 0,0 1,0-1,0 0,0 0,0 0,0 0,0 0,1 0,-1 0,0 0,1-1,-1 1,1-1,-1 1,1-1,-1 1,2-1,69-9,-43-5,-1-2,-1 0,-1-2,-1 0,0-2,-1-1,-1-1,-1-1,-1-1,-2-1,0 0,-1-1,-2-2,0 0,-5 6,-2 0,0-1,-1 0,-1-1,-1 0,-2 0,0 0,0-15,-3 25,0-1,-1 0,-1 0,0 0,-1 0,0 0,-2 0,1 1,-4-6,6 15,-1 1,0 0,1 0,-2 0,1 0,0 0,-1 0,0 1,1-1,-1 1,-1 0,1 0,0 0,-1 0,0 1,1-1,-1 1,0 0,0 0,-1 0,1 1,0-1,-1 1,1 0,0 0,-1 1,1-1,-1 1,1 0,-1 0,1 1,-5 0,2 0,1 1,-1-1,0 2,1-1,-1 1,1-1,0 2,0-1,0 1,1 0,-1 0,1 0,0 1,0 0,0 0,1 0,0 1,0 0,0-1,1 1,-1 0,1 1,1-1,-1 1,1-1,0 3,-3 13,1 0,0 0,2 0,1 0,0 1,2-1,2 15,0-14,2 0,0-1,1 0,1 0,1 0,1-1,1 0,0-1,2 0,1-1,0 0,1-1,1 0,1-1,0-1,8 5,-6-8</inkml:trace>
  <inkml:trace contextRef="#ctx0" brushRef="#br0" timeOffset="1515.086">852 370,'-4'28,"0"-7,1 1,1-1,1 0,1 1,1 0,0-1,2 0,4 16,-7-35,0-1,0 1,0-1,1 1,-1 0,1-1,-1 1,1-1,-1 1,1-1,0 0,0 1,0-1,0 0,0 1,0-1,0 0,0 0,0 0,1 0,-1 0,0 0,1 0,-1-1,1 1,-1 0,1-1,-1 1,1-1,-1 1,1-1,-1 0,1 0,0 0,-1 0,1 0,-1 0,1 0,0 0,-1-1,1 1,-1-1,1 1,-1-1,1 1,-1-1,1 0,-1 0,0 0,1 0,-1 0,0 0,0 0,0 0,1-1,16-17,0 0,-2-1,0 0,-1-2,-1 1,10-23,26-39,-50 84,0-1,0 1,0-1,1 0,-1 1,0-1,0 1,1-1,-1 0,0 1,0-1,1 0,-1 1,0-1,1 0,-1 1,1-1,-1 0,0 0,1 0,-1 1,1-1,-1 0,1 0,-1 0,0 0,1 0,-1 0,1 0,-1 0,1 0,-1 0,1 0,-1 0,1 0,-1 0,0 0,1 0,-1-1,1 1,-1 0,1 0,-1 0,0-1,1 1,-1 0,0-1,1 1,-1 0,0-1,1 1,-1 0,0-1,0 1,1-1,-1 1,0 0,0-1,0 1,0-1,0 1,0-1,1 1,-1 0,0-1,0 1,0-1,0 1,-1-1,4 39,-3-34,-20 174,12-141,-9 54,-4-1,-4-1,-7 7,-14 15,45-110,1-1,-1 1,1-1,-1 1,1-1,-1 0,1 1,-1-1,1 0,-1 1,1-1,-1 0,0 0,1 1,-1-1,0 0,1 0,-1 0,0 0,1 0,-1 0,0 0,1 0,-1 0,0 0,1 0,-1-1,1 1,-1 0,0 0,1-1,-1 1,1 0,-1-1,0 1,1 0,-1-1,1 1,0-1,-1 1,1-1,-1 1,1-1,0 1,-1-1,1 0,0 1,-1-1,1 1,0-1,0 0,0 1,0-1,0 0,-1 1,1-1,0 0,1 1,-1-1,0 0,-6-43,64-247,-57 267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25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89,'10'-7,"0"-1,1 2,-1 0,1 0,1 1,-1 0,0 1,1 0,0 1,0 0,0 1,10-1,19-5,0 1,0 1,0 3,1 1,-1 2,38 4,-24 7,-31-5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25.6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56,'14'0,"10"0,6 0,2 0,0-5,1-1,-2 0,-1 1,0 1,-1 2,-6-4,-1-1,0 1,1 1,-3 2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6:34.5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1,'-87'356,"76"-294,3 1,2 1,3-1,5 40,-2-98,10 81,-9-84,-1 0,1 0,-1 0,1 0,0-1,0 1,0 0,0 0,0-1,0 1,0 0,1-1,-1 1,0-1,1 0,-1 1,1-1,0 0,-1 0,1 0,0 0,0 0,0-1,-1 1,1 0,0-1,0 0,0 1,0-1,0 0,0 0,0 0,0 0,0 0,0 0,0-1,0 1,0-1,0 1,0-1,6-3,0 0,0-1,0 0,0 0,-1-1,0 0,0 0,0 0,-1-1,0 0,-1-1,3-2,30-34,-24 30,2 0,0 0,0 2,1 0,0 1,1 1,1 1,0 0,-17 8,-1 0,1 0,0 1,-1-1,1 1,0-1,0 1,0 0,0 0,-1 0,1 0,0 0,0 0,0 0,0 0,-1 1,1-1,0 1,0-1,-1 1,1 0,0 0,-1 0,1 0,-1 0,1 0,-1 0,1 0,-1 1,0-1,0 0,1 1,-1-1,0 1,0-1,-1 1,1 0,0-1,0 1,-1 0,1 0,-1 0,0 0,9 83,-9-80,3 77,3-63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25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47,'44'-5,"18"-1,4-1,-5 2,-7-3,-9 0,-11 1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24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29,'0'29,"0"19,0 6,0-1,0-5,0-6,0-5,0-4,0-3,0-1,0-2,0 0,5-4,2-12,-1-7</inkml:trace>
  <inkml:trace contextRef="#ctx0" brushRef="#br0" timeOffset="339.825">29 29,'68'0,"26"0,2 0,-5 0,-14 0,-15-4,-13-3,-10 1,-7 2,-5 0,-1 2,0 1,-6 5,-5 7,-10 2,-6 3,-3-1</inkml:trace>
  <inkml:trace contextRef="#ctx0" brushRef="#br0" timeOffset="586.078">1 538,'38'0,"28"0,11 0,-2 0,-4 0,-10 0,-10-5,-9-1,-7 0,-4 1,-3 1,-2 2,-4 1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31.4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1 171,'284'2,"-3"-4,-257 2</inkml:trace>
  <inkml:trace contextRef="#ctx0" brushRef="#br0" timeOffset="977.016">57 397,'453'0,"-429"0</inkml:trace>
  <inkml:trace contextRef="#ctx0" brushRef="#br0" timeOffset="2001.339">367 1,'34'31,"1"-2,2-2,0-1,23 11,-55-34,69 53,-72-54,-1 0,1-1,-1 1,1 0,-1 0,0 0,0 0,0 0,0 0,0 0,-1 1,1-1,0 0,-1 0,0 1,1-1,-1 0,0 0,0 1,-1-1,1 0,0 1,-1-1,1 0,-1 0,0 1,0-1,0 0,0 0,0 0,0 0,0 0,-1 0,1-1,-1 1,-1 1,-188 150,70-40,117-105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6:58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22,'82'-21,"-80"21,0 0,0 0,0 0,0 0,0 0,0 0,0 0,0 1,0-1,0 1,0 0,-1-1,1 1,0 0,0 0,-1 0,1 0,0 0,-1 1,1-1,-1 0,0 1,1-1,-1 1,0 0,0-1,0 1,0 0,0-1,0 1,-1 0,1 0,0 0,-1 0,0 0,1 0,-1 0,0 0,0 0,0 0,-21 63,1 9,21-71,0-1,1 1,0-1,-1 0,1 1,0-1,0 0,0-1,1 1,-1 0,0 0,1-1,-1 0,1 1,-1-1,1 0,0 0,-1 0,1-1,0 1,0 0,0-1,-1 0,1 0,0 0,0 0,2-1,19 2</inkml:trace>
  <inkml:trace contextRef="#ctx0" brushRef="#br0" timeOffset="451.277">255 586,'38'-9,"18"-4,3 1,-2 3,-7 2,-7 3,-16 1,-12 2</inkml:trace>
  <inkml:trace contextRef="#ctx0" brushRef="#br0" timeOffset="712.375">452 361,'0'38,"0"23,0 5,0-3,0-8,0-9,0-6,0-7,0-7</inkml:trace>
  <inkml:trace contextRef="#ctx0" brushRef="#br0" timeOffset="1332.217">819 276,'-3'262,"2"-257,1 0,0-1,0 1,0-1,0 1,1-1,-1 1,1 0,0-1,1 0,-1 1,1-1,0 0,0 0,0 0,1 0,-1 0,1 0,0-1,0 1,0-1,0 0,1 0,-1 0,1 0,0-1,0 0,0 1,0-1,0-1,1 1,-1-1,0 1,1-1,-1 0,1-1,-1 1,3-1,3-3,1-2,-1 1,-1-1,1 0,-1-1,0 0,0-1,-1 1,0-2,0 1,0-1,-1 0,-1-1,1 0,-1 0,3-6,24-29,19-28,-51 73,0 0,1 0,-1 0,0 0,0 0,0 0,0 0,-1 1,1-1,0 0,0 0,-1 1,1-1,-1 0,1 1,-1-1,1 1,-1-1,0 1,0-1,0 0,0 1,0-1,0 1,0-1,0 1,0-1,-1 1,1-1,-1 0,1 1,0-1,-29 221,-53 167,77-357,-2 0,-1-1,-1 0,-1 0,-2-1,-9 15,21-43,-1-1,0 1,0-1,1 0,-1 0,0 1,0-1,-1 0,1 0,0 0,0 0,0 0,-1 0,1 0,0-1,-1 1,1 0,-1-1,1 1,-1-1,1 1,-1-1,1 0,-1 0,0 0,1 0,-1 0,1 0,-1 0,1 0,-1-1,0 1,1 0,-1-1,1 1,0-1,-1 0,1 0,-1 1,1-1,0 0,0 0,-1 0,1 0,0-1,0 1,0 0,0 0,0-1,1 1,-1 0,0-1,1 1,-1-1,0 1,1-1,0 1,-1-1,1 1,0-1,0 1,0-1,0 0,0 0,-8-168,11 112,9-26,-6 59</inkml:trace>
  <inkml:trace contextRef="#ctx0" brushRef="#br0" timeOffset="1698.689">1440 22,'0'5,"0"6,-5 6,-1 6,-5-2,-1 0,3 2,-3 1,1 2,-3 1,2-4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45.5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231 848,'23'-87,"-14"61,2 0,1 0,0 1,2 1,1 0,9-9,48-43,-70 76,1 0,-1 0,1 0,-1 1,1-1,-1 1,0 0,1-1,-1 1,0 0,0 1,1-1,-1 0,0 1,0-1,0 1,0-1,-1 1,1 0,0 0,-1 0,1 0,-1 0,0 0,0 0,1 1,-2-1,1 0,0 1,0-1,-1 0,1 1,-1-1,0 1,1-1,-1 1,-1-1,1 2,3 15,-2-9,1 1,-1-1,2 1,0-1,0 0,1 0,0 0,0-1,1 1,1 0,-5-9,1 0,-1 1,0-1,1 0,-1 0,1-1,-1 1,1 0,-1 0,1-1,0 1,-1-1,1 1,0-1,-1 0,1 0,0 0,0 0,-1 0,1 0,0 0,-1 0,1-1,0 1,-1-1,1 1,0-1,-1 0,1 1,-1-1,1 0,-1 0,1 0,-1 0,0 0,0-1,1 1,-1-1,50-53,-51 55,16-22,0 1,2 2,0-1,1 2,20-16,-38 34,0-1,0 1,-1-1,1 1,0-1,0 1,0-1,0 1,0 0,0-1,0 1,-1 0,1 0,0 0,0-1,0 1,0 0,0 0,0 1,0-1,0 0,0 0,0 0,0 1,0-1,0 0,0 1,-1-1,1 1,0-1,0 1,0-1,-1 1,1 0,0-1,-1 1,1 0,0 0,-1-1,1 1,-1 0,1 0,-1 0,0 0,1 0,-1-1,0 1,0 0,1 0,-1 0,0 0,0 0,0 1,4 58,-4-54,-1 83,0-64</inkml:trace>
  <inkml:trace contextRef="#ctx0" brushRef="#br0" timeOffset="345.447">146 961,'34'0,"20"0,6 0,3 0,-5 0,-8 0,-2 0,-5 0,-5 0,1 0,-1 0,-3 0,-2 0,-2 0,-2 0,-1 0,-4 5,-8 1</inkml:trace>
  <inkml:trace contextRef="#ctx0" brushRef="#br0" timeOffset="1148.061">570 1102,'-267'397,"243"-370,16-21,17-21,168-220,-56 116,-120 117,0 1,-1 0,1 0,0 0,0 0,0 0,0 0,0 0,1 0,-1 0,0 0,0 1,0-1,1 0,-1 1,0-1,1 1,-1-1,1 1,-1 0,1 0,-1 0,0 0,1 0,-1 0,1 0,-1 0,1 0,-1 0,0 1,1-1,-1 1,0-1,1 1,-1 0,0-1,0 1,1 0,-1 0,0 0,0 0,0 0,0 0,0 0,0 0,0 0,-1 1,2 0,17 70,-15-46,0 0,2 0,0-1,2 0,1 0,1-1,6 20,-15-43,0-1,-1 1,1 0,-1-1,0 1,1 0,-1-1,1 1,-1 0,0 0,1-1,-1 1,0 0,0 0,0-1,0 1,0 0,0 0,0 0,0-1,0 1,0 0,0 0,0 0,-1-1,1 1,0 0,0 0,-1-1,1 1,-1 0,1-1,-1 1,1 0,-1-1,1 1,-1-1,1 1,-1-1,0 1,1-1,-1 1,0-1,1 1,-1-1,0 0,0 0,1 1,-1-1,0 0,0 0,0 0,1 0,-1 0,0 0,0 0,0 0,1 0,-1 0,0 0,0-1,1 1,-1 0,0-1,-54-20,50 19,-205-89,185 82</inkml:trace>
  <inkml:trace contextRef="#ctx0" brushRef="#br0" timeOffset="1702.997">1050 594,'1'17,"37"135,-26-116,-2 1,-1 1,-2-1,1 31,-7-41,-2 0,0 0,-2 0,-1 0,-1 0,-1-1,-1 0,-2 0,0-1,-2 0,-1-1,-1 0,0 0,-2-2,-1 0,-1-1,-1 0,0-1,-1-1,-2-1,0-1,0-1,-2 0,-70 41,73-47</inkml:trace>
  <inkml:trace contextRef="#ctx0" brushRef="#br0" timeOffset="2295.656">119 424,'-23'53,"3"0,2 1,3 0,2 2,2 0,3 0,2 0,2 57,4-63,1-1,3 1,2-1,2 0,2-1,2 0,3 0,1-1,8 12,-16-45,-2 1,2 0,0-1,0 0,1 0,1-1,0 0,1-1,11 10,-5-12,0-3</inkml:trace>
  <inkml:trace contextRef="#ctx0" brushRef="#br0" timeOffset="5918.018">1585 509,'0'-8,"-1"0,0 0,0 0,-1 0,0 1,0-1,0 1,-1-1,-1 1,1 0,-1 0,-4-5,6 9,0 1,0-1,0 1,0-1,0 1,-1 0,1 0,-1 0,0 0,0 0,0 0,0 1,0-1,0 1,0 0,0 0,0 0,0 1,-1-1,1 1,0 0,0-1,-1 2,1-1,0 0,-1 1,1-1,0 1,0 0,0 0,-2 1,-1 1,1 1,0 0,0 1,0-1,1 1,-1 0,1 0,0 1,1-1,-1 1,1 0,0 0,0 0,1 0,0 0,0 1,0-1,1 1,0-1,1 1,-1-1,1 5,2 15,2-1,0-1,2 1,1-1,1 0,5 11,11 38,-13-37,4 11,-1 1,-3 0,-2 1,-2 0,0 40,9 35,-12-104,-1 0,0 0,-2 0,-1 0,0 1,-1-1,-2 0,0 0,0-1,-2 1,-1-1,-3 8,3-16,0 0,-1 0,0-1,-1 0,0 0,0-1,-1 0,0 0,-1-1,0 0,0-1,-1 0,0-1,0 0,0 0,-1-2,0 1,0-1,-7 1,14-4,1 1,0-1,-1 0,1 0,-1 0,1-1,-1 1,0-1,1 0,-1-1,1 1,-1-1,1 0,-1 0,1 0,-1-1,1 1,-3-3,-7-6</inkml:trace>
  <inkml:trace contextRef="#ctx0" brushRef="#br0" timeOffset="6462.471">1529 1836,'5'0,"6"0,6 0,5 0,4 0,-3-5,-5-2</inkml:trace>
  <inkml:trace contextRef="#ctx0" brushRef="#br0" timeOffset="7102.937">1896 1496,'-1'255,"-10"-193,12-61,0 0,-1 0,1-1,0 1,0-1,0 1,0-1,1 1,-1-1,0 0,0 1,0-1,0 0,0 0,0 0,0 0,1 0,-1 0,0 0,0 0,0-1,0 1,0 0,0-1,0 1,0 0,0-1,0 0,0 1,0-1,0 1,0-1,0 0,0 0,-1 0,1 1,0-1,0 0,0-1,1 1,99-63,-99 64,-1 0,1 0,0 0,0 0,0 0,0 1,0-1,-1 0,1 1,0 0,0-1,-1 1,1 0,0 0,-1 0,1 0,-1 0,1 0,-1 1,1-1,-1 0,0 1,0-1,0 1,0-1,0 1,0 0,0-1,0 1,-1 0,1 0,-1 0,1-1,-1 1,0 0,0 0,0 0,0 0,0 0,0 0,0-1,0 1,-1 0,1 0,-1 0,0 1,4 19,3 0,-1-2</inkml:trace>
  <inkml:trace contextRef="#ctx0" brushRef="#br0" timeOffset="7464.695">2376 1807,'-29'24,"-19"18,-6 1,1-2,5-2,6-9,5-4,4-7,8-1,3-5,1 1,-1-1,3-4</inkml:trace>
  <inkml:trace contextRef="#ctx0" brushRef="#br0" timeOffset="7900.674">2094 2174,'17'-5,"-7"2,-1-1,1 2,0-1,0 1,0 1,0 0,1 0,-1 1,0 0,0 1,0 0,0 1,0 0,7 3,-16-3,0 0,0 1,0-1,0 1,0-1,-1 1,1-1,-1 1,1 0,-1-1,0 1,0 0,-1-1,1 1,0-1,-1 1,1-1,-1 1,0 0,0-1,0 0,0 1,-1-1,1 0,-1 0,1 1,-1-1,0 0,1-1,-1 1,0 0,0 0,-1-1,1 1,0-1,0 0,-1 0,0 1,0 0,-26 23,21-19,1 0,-1 0,1 0,0 1,1 0,0 1,0 0,0 0,1 0,-1 1,6-7,0-1,-1 0,1 1,0-1,0 1,0-1,0 0,0 1,0-1,0 1,1-1,-1 0,0 1,1-1,-1 0,1 1,-1-1,1 0,0 0,-1 0,1 1,0-1,0 0,0 0,0 0,0 0,0 0,0-1,0 1,0 0,1 0,-1-1,0 1,1-1,-1 1,0-1,0 1,1-1,-1 0,1 0,-1 0,1 0,63 5,23-23,-62 12</inkml:trace>
  <inkml:trace contextRef="#ctx0" brushRef="#br0" timeOffset="9467.089">1839 1,'-1'1,"0"1,-1-1,1 0,0 1,0 0,0-1,0 1,1-1,-1 1,0 0,1 0,-1 0,1-1,0 1,-1 0,1 0,0 0,0 0,0-1,0 1,1 0,-1 0,0 0,1 0,-1-1,1 1,0 0,0-1,-1 1,2 1,-1 2,34 191,-24-134,14-79,-25 16,69-69,-67 68,1-1,-1 1,1 0,-1 0,1 1,0-1,0 1,0-1,0 1,0 0,0 0,0 0,0 0,0 1,1-1,-1 1,0 0,0 0,0 0,1 0,-1 1,0-1,0 1,0 0,1 0,-1 0,0 0,0 1,1 2,0 0,-1 0,0 1,0-1,0 1,0 0,-1 0,0 0,0 0,0 0,-1 0,1 0,-1 1,-1-1,1 1,-1-1,0 0,0 1,0-1,-1 1,0-1,0 0,0 1,-1-1,1 0,-2 2,-4 13</inkml:trace>
  <inkml:trace contextRef="#ctx0" brushRef="#br0" timeOffset="9752.209">2461 114,'-34'38,"-20"23,-7 5,4-4,5-7,8-13,11-9,6-10,8-4,2-6,4-4</inkml:trace>
  <inkml:trace contextRef="#ctx0" brushRef="#br0" timeOffset="10220.492">2319 424,'20'-3,"-10"0,1 1,0 0,0 1,0 0,0 1,0 0,0 0,0 2,0-1,8 3,-17-4,0 1,-1 0,1-1,0 1,-1 0,1 0,0 0,-1 0,1 0,-1 0,1 0,-1 0,0 1,1-1,-1 0,0 1,0-1,0 1,0 0,0-1,0 1,-1 0,1-1,0 1,-1 0,0 0,1 0,-1 0,0-1,0 1,0 0,0 0,0 0,0 0,-1 0,1-1,-1 1,1 0,-1 0,1 0,-1-1,0 1,0-1,0 1,0 0,0-1,-1 1,-58 68,50-61,5-6,0 1,1 0,0-1,-1 1,2 1,-1-1,0 1,1-1,0 1,0 0,0 0,1 0,-1 1,1-1,-1 5,5-7,-1 0,1-1,0 1,0-1,0 1,0-1,1 0,-1 0,0 0,1 0,-1 0,1-1,0 1,0-1,0 0,-1 1,1-1,0-1,1 1,-1 0,0-1,0 1,0-1,0 0,0 0,0 0,0-1,1 1,-1-1,1 0,1 1,20 0</inkml:trace>
  <inkml:trace contextRef="#ctx0" brushRef="#br0" timeOffset="12069.13">3082 396,'-2'-4,"0"1,0 0,0 1,0-1,0 0,-1 1,1-1,-1 1,0-1,0 1,0 0,0 1,0-1,0 0,0 1,0 0,-1-1,1 1,-3 0,3-1,-1 0,0 1,0-1,0 1,0 0,0 0,0 0,0 1,0 0,-1-1,1 1,0 1,0-1,0 1,0-1,0 1,0 0,0 1,0-1,0 1,0-1,0 1,1 0,-1 1,1-1,0 1,-1-1,1 1,0 0,0 0,1 0,-1 1,1-1,0 1,0-1,0 1,-1 3,-2 10,2 0,1 0,0 0,1 0,0 0,2 0,0 0,2 9,27 119,-30 306,0-113,0-326,0 0,-1 1,0-1,-1 0,0-1,-1 1,-1 0,0-1,0 1,-1-1,0-1,-1 1,0-1,-1 0,0 0,-1 0,-5 4,10-12,0 0,-1 0,1 0,-1-1,0 1,1-1,-1 0,0 0,0 0,0 0,0-1,0 1,0-1,0 0,0 0,0-1,0 1,0-1,1 0,-1 0,0 0,0-1,0 1,1-1,-1 0,1 0,0 0,-1 0,1-1,0 1,0-1,0 0,1 0,-1 0,1 0,-1 0,1-1,0 1,1-1,-1 1,0-1,1 0,0 0,0 1,0-4,20-53,-9 45</inkml:trace>
  <inkml:trace contextRef="#ctx0" brushRef="#br0" timeOffset="14136.368">2883 1949,'10'-5,"12"-7,8 0,3 1,2-2,-2 1,-5 7,-8 5</inkml:trace>
  <inkml:trace contextRef="#ctx0" brushRef="#br0" timeOffset="14802.328">3194 1779,'6'137,"-6"-135,0-1,0 1,0-1,1 1,-1-1,1 1,-1-1,1 0,-1 1,1-1,0 0,0 1,0-1,0 0,0 0,0 0,0 1,0-1,0 0,0-1,1 1,-1 0,0 0,1 0,-1-1,0 1,1-1,-1 1,1-1,-1 0,1 1,-1-1,1 0,-1 0,1 0,-1 0,1 0,0 0,-1-1,1 1,-1 0,0-1,1 1,0-1,61-41,-48 31,-14 9,1 1,0 0,-1 1,1-1,0 0,0 0,0 1,0-1,-1 1,1 0,0-1,0 1,0 0,0 0,0 0,0 0,0 1,0-1,0 0,0 1,-1 0,1-1,0 1,0 0,0 0,-1 0,1 0,-1 0,1 0,-1 0,1 1,-1-1,1 0,-1 1,0 0,0-1,0 1,1 0,50 28,-48-31,-1 0,1 0,0 0,-1-1,1 0,-1 1,0-1,0-1,1 1,-1 0,-1-1,1 1,0-1,0 0,-1 0,0 0,0 0,0-1,0 1,0 0,0-1,-1 0,0 1,0-1,0 0,0 1,0-3,3-6,3-6</inkml:trace>
  <inkml:trace contextRef="#ctx0" brushRef="#br0" timeOffset="15131.947">3871 1694,'-33'38,"-22"28,-5 2,3-6,5-8,8-9,6-12,10-7,4-7,2-3,0-4,3 1,6-2</inkml:trace>
  <inkml:trace contextRef="#ctx0" brushRef="#br0" timeOffset="15554.14">3646 2089,'17'-3,"-8"1,-1-1,1 1,0 1,0 0,0 0,0 1,0 0,0 0,-1 1,1 0,0 1,0 0,0 0,-1 1,1 0,7 4,-15-4,0 0,0 0,0 0,-1 0,1 0,-1 0,1 0,-1 1,0-1,0 0,-1 0,1 0,-1 0,1 0,-1 0,0 0,0 0,-1 0,1 0,0 0,-1 0,0-1,1 1,-1-1,0 1,-1-1,1 0,0 0,-1 1,1-2,-1 1,1 0,-1-1,-1 2,-6 6,-41 54,52-62,-1 1,1 0,0-1,0 1,0 0,0-1,0 1,0-1,1 0,-1 1,0-1,1 0,-1 0,1 0,-1 0,1 0,-1 0,1 0,0 0,-1-1,1 1,0-1,0 1,0-1,-1 0,1 1,0-1,0 0,0 0,0 0,0-1,-1 1,1 0,0-1,0 1,0-1,136-40,-120 33</inkml:trace>
  <inkml:trace contextRef="#ctx0" brushRef="#br0" timeOffset="16855.973">3279 57,'0'29,"-2"-19,2 1,-1 0,2-1,-1 1,2 0,-1-1,1 1,1-1,0 1,0-1,1 0,3 5,-5-13,0 0,1 0,-1 1,1-1,0-1,-1 1,1 0,0-1,0 1,0-1,0 0,0 0,0 0,1 0,-1-1,0 1,0-1,1 0,-1 0,0 0,1 0,-1-1,0 1,0-1,0 0,1 0,-1 0,0 0,0-1,0 1,-1-1,1 0,0 1,-1-1,1-1,-1 1,1 0,-1-1,0 1,0-1,0 1,0-1,0-1,16-11,-16 15,-1-1,1 0,-1 1,1-1,-1 1,1 0,-1 0,1-1,0 1,-1 0,1 0,-1 0,1 1,0-1,-1 0,1 1,-1-1,1 1,-1-1,1 1,-1-1,1 1,-1 0,0 0,1 0,-1 0,0 0,0 0,0 0,0 0,0 1,0-1,0 0,0 1,0-1,0 2,24 18,-18-21,1 1,-1-1,1 0,-1-1,1 1,-1-2,1 1,-1-1,0 0,0 0,1-1,-2 0,1-1,0 1,-1-1,1 0,-1-1,0 0,-1 0,1 0,0-2,5-7,-6 2</inkml:trace>
  <inkml:trace contextRef="#ctx0" brushRef="#br0" timeOffset="17120.944">3956 1,'-33'33,"-26"27,-8 6,3-2,8-8,8-13,12-9,8-11,9-3,7-7</inkml:trace>
  <inkml:trace contextRef="#ctx0" brushRef="#br0" timeOffset="17599.999">3843 368,'15'-5,"-7"1,0 0,1 1,-1 0,0 1,1-1,0 2,-1-1,1 1,0 1,0-1,0 2,0-1,-1 1,1 0,0 1,-1 0,5 2,-11-2,-1 1,0 0,1-1,-1 1,0 0,0 0,0 0,-1-1,1 1,-1 0,0 0,1 0,-1 0,-1 0,1 0,0 0,-1 0,1 0,-1 0,0 0,0-1,0 1,0 0,-1-1,1 1,-1 0,1-1,-1 0,0 1,0-1,0 0,0 0,-1 0,1 0,-1 0,-1 3,-9 11,10-14,0 0,1 0,-1 0,1 0,-1 0,1 0,0 1,0-1,0 1,0-1,0 1,1 0,-1 0,1 0,-1 0,1 0,0 0,1 0,-1 0,0 0,1 1,0-1,0 0,0 0,0 1,0-1,0 0,1 0,0 0,0 1,0-1,0 0,0 0,0 0,1-1,-1 1,1 0,0 0,0-1,2 0,0 0,0 0,0-1,0 1,0-1,0 0,0-1,1 1,-1-1,0 0,0 0,1 0,-1 0,0-1,0 0,4-1,18-3</inkml:trace>
  <inkml:trace contextRef="#ctx0" brushRef="#br0" timeOffset="71822.682">4577 762,'-4'-1,"-1"0,1-1,-1 1,0 1,0-1,1 1,-1 0,0 0,0 0,1 1,-1-1,0 1,1 0,-1 1,1-1,-1 1,1 0,0 0,-1 0,1 1,0-1,1 1,-1 0,0 0,1 0,0 1,-1-1,1 1,0 1,-9 4,-1 3,-1 1,2 0,0 1,0 1,1 0,1 0,1 1,0 0,1 0,0 1,2 0,0 1,1 0,1 0,-2 11,-1 10,3-23,0 1,2 0,0-1,1 1,0 0,2 0,0 0,2 9,0-1,2 0,1-1,1 1,0-1,2-1,1 1,1-2,1 1,1-2,1 1,1-2,0 0,17 16,6-4,-25-25</inkml:trace>
  <inkml:trace contextRef="#ctx0" brushRef="#br0" timeOffset="72249.02">4972 1016,'-43'93,"-112"213,92-201,54-97</inkml:trace>
  <inkml:trace contextRef="#ctx0" brushRef="#br0" timeOffset="72602.429">4718 1045,'38'54,"-17"-32,40 66,-4 4,21 49,-71-123,-7-19</inkml:trace>
  <inkml:trace contextRef="#ctx0" brushRef="#br0" timeOffset="72918.198">5255 762,'-10'20,"-3"10,1 6,-3-4,2-2,3-2,3-5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7:01.6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1 142,'18'-1,"60"6,-76-4,0-1,0 1,-1-1,1 1,0-1,0 1,0 0,-1 0,1 0,0 0,-1 0,1 1,-1-1,1 0,-1 1,0-1,1 1,-1 0,0-1,0 1,0 0,0-1,-1 1,1 0,0 0,-1 0,1 0,-1 0,0 0,0 0,1 0,-1-1,0 1,-1 0,1 1,-33 71,29-69,0 1,0-1,1 1,0-1,0 1,0 0,1 0,0 1,0-1,1 0,-1 1,1-1,0 7,2-11,0 1,0-1,1 0,-1 0,0 1,1-1,-1 0,1 0,0 0,0-1,0 1,-1 0,2-1,-1 1,0-1,0 1,0-1,1 0,-1 0,0 0,1-1,-1 1,1 0,-1-1,1 0,0 1,-1-1,1 0,-1 0,1-1,1 1,20 0</inkml:trace>
  <inkml:trace contextRef="#ctx0" brushRef="#br0" timeOffset="411.649">255 1,'27'37,"-1"1,-1 1,-3 1,-1 1,-2 1,-1 1,-1 5,-11-25,0-1,-1 1,-1 0,-1 1,-2-1,0 0,-1 1,-2-1,0 0,-1 1,-1-1,-2-1,0 1,-8 16,-3 11,-3 0,-2-2,-2 0,-2-2,-12 13,25-38,-2-1,0 0,-1-2,-1 0,-1 0,-1-2,0 0,-10 5,7-8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7:14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72 193,'-5'5,"-6"6,-1 6,-4 1,1 1,3-2</inkml:trace>
  <inkml:trace contextRef="#ctx0" brushRef="#br0" timeOffset="747.68">213 504,'-34'38,"22"-26,-1-3,0 1,1 1,0 0,1 1,1 0,0 0,0 1,1 1,1-1,0 2,1-1,0 1,1 0,1 0,1 0,-3 13,7-26,0 1,0-1,1 0,-1 0,0 0,1 1,-1-1,1 0,0 0,0 0,0 0,0 0,0 0,0 0,0 0,1 0,-1-1,1 1,-1-1,1 1,0-1,0 1,-1-1,1 0,0 0,0 0,0 0,0 0,0 0,1 0,-1-1,0 1,0-1,0 0,1 0,-1 0,0 0,0 0,1 0,-1 0,1-1,91-28,-69 12,0-1,-2 0,0-2,-1-1,-1 0,-1-2,0 0,-2-1,-1-1,-1-1,-2 0,0-1,-2-1,0 0,-2-1,-2 0,0 0,-2 0,-1-1,-2 0,0 0,-2-16,-1 22,2 15,-1 1,0-1,-1 0,0 0,0 0,-1 1,0-1,-1 0,0 1,0-1,0 1,-1-1,-1 1,1 0,-1 0,-1 1,0-1,0 1,0 0,-6-6,9 12,0 0,0-1,0 1,0 0,0 0,0 0,0 0,0 1,-1-1,1 0,0 1,-1 0,1 0,0-1,-1 1,1 0,0 1,0-1,-1 0,1 1,0-1,0 1,-1 0,1 0,0 0,0 0,0 0,0 0,0 0,0 1,0-1,1 1,-1 0,0-1,1 1,0 0,-1 0,1 0,0 0,0 0,0 0,0 0,-34 97,46 54,3-46,-1-4,-9-82,-1-1,-1 0,0 1,-2-1,0 1,-1-1,-4 17,3-30,0 1,0 1,1-1,0 0,0 0,1 0,0 1,0-1,1 0,0 0,0 1,1-1,0 0,1 0,0-1,1 4,6 3</inkml:trace>
  <inkml:trace contextRef="#ctx0" brushRef="#br0" timeOffset="1401.817">636 475,'-6'20,"1"1,1-1,1 1,0 0,2 0,0 0,2 1,0-1,3 13,-4-32,0 0,0 0,0 1,0-1,1 0,-1 0,0 0,1 0,0 0,-1 0,1 0,0 0,0 0,0 0,0 0,1-1,-1 1,0 0,1-1,-1 1,1-1,-1 1,1-1,0 0,0 0,0 0,-1 0,1 0,0 0,0 0,0-1,0 1,1-1,-1 1,0-1,0 0,0 0,0 0,0 0,0 0,1 0,-1-1,0 1,0-1,0 1,0-1,0 0,0 0,0 0,1-1,87-130,-24 33,-65 100,0-1,0 1,0 0,1-1,-1 1,-1 0,1 0,0-1,0 1,0 0,0 0,0 0,-1 0,1 0,-1 0,1 0,0 0,-1 1,0-1,1 0,-1 0,0 0,1 1,-1-1,0 0,0 0,0 0,0 1,0-1,-1 0,1 0,0 1,0-1,-1 0,1 0,-1 0,0 1,1-1,-1 75,10 111,0-142,-3 1,-2 0,-2 0,-2 1,-4 33,-25 14,28-91,0 0,-1-1,1 1,-1-1,1 1,-1-1,0 0,0 1,0-1,0 0,0 0,0-1,-1 1,1 0,-1-1,1 1,-1-1,1 0,-1 0,0 0,0 0,0-1,1 1,-1-1,0 1,0-1,0 0,0 0,0 0,0-1,0 1,0-1,0 0,-1-1,0 0,1 1,0-1,-1-1,1 1,0 0,0-1,0 0,0 0,1 0,-1 0,1 0,0 0,0-1,0 1,0-1,0 1,1-1,-1 0,1 0,0 1,1-1,-1-2,-5-99,6 92,13-62,-6 56</inkml:trace>
  <inkml:trace contextRef="#ctx0" brushRef="#br0" timeOffset="1783.61">1173 137,'-14'19,"-10"16,-6 2,3-1,0-1,6-11,6-11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7:06.2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255 446,'-13'3,"1"0,-1 1,0 0,1 2,0-1,0 1,0 1,1 0,0 0,1 1,-1 1,1 0,1 0,0 1,0 0,1 1,0-1,1 2,0-1,1 1,1 0,-1 0,2 1,0-1,-1 6,1-7,1 1,0 0,1 0,1 0,0 0,0 1,1-1,0 0,2 3,-2-12,0 1,1-1,0 0,0 1,0-1,0 0,0 0,1 0,-1 0,1 0,0 0,0 0,0-1,0 1,0-1,1 1,-1-1,1 0,-1 0,1 0,0 0,0 0,0-1,0 1,0-1,0 0,0 0,1 0,-1 0,0 0,1-1,-1 0,0 0,3 0,5-2,-1-1,0 0,-1-1,1 0,-1-1,1 0,-1-1,-1 1,1-2,-1 1,0-1,0 0,-1-1,0 0,-1 0,1-2,32-33,-3-2,-2-1,-2-2,-2-1,-2-2,-2 0,2-14,-22 51,-1 0,0 0,-1-1,0 0,-2 0,1 0,-2 0,0 0,-1 0,0 0,-1-1,-1 1,-1 0,0 0,-1 1,0-1,-1 1,-1 0,0 0,-1 0,0 1,-8-10,10 19,1 1,-1 0,0 0,0 0,0 1,-1-1,1 1,-1 1,1-1,-1 1,1 0,-1 0,0 0,1 1,-1 0,0 0,0 0,1 1,-1 0,0 0,1 1,-1-1,1 1,0 0,-1 1,1-1,0 1,0 0,1 0,-1 1,1-1,-1 1,1 0,0 0,1 1,-1-1,1 1,-1 0,2 0,-1 0,0 0,1 0,0 1,0-1,0 5,-5 3,2 1,0-1,1 1,0 0,1 0,0 1,1-1,1 0,0 1,1-1,1 1,0-1,1 1,1-1,0 0,1 3,11 18,1-1,1 0,2-1,1-1,2 0,16 17,15 24,28 18,-74-87</inkml:trace>
  <inkml:trace contextRef="#ctx0" brushRef="#br0" timeOffset="7501.406">933 446,'0'-7,"-20"20,-230 241,186-195,54-62,19-16,-1 5</inkml:trace>
  <inkml:trace contextRef="#ctx0" brushRef="#br0" timeOffset="7870.955">734 389,'17'109,"-8"-86,1-1,2-1,0 0,1 0,1-1,6 5,16 56,-34-60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7:29.3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1 311,'369'0,"-212"-25,-145 23</inkml:trace>
  <inkml:trace contextRef="#ctx0" brushRef="#br0" timeOffset="270.615">28 508,'39'-4,"31"-3,9 1,-4 1,-10 2,-12 1,-14 1</inkml:trace>
  <inkml:trace contextRef="#ctx0" brushRef="#br0" timeOffset="869.865">311 1,'48'32,"54"35,-84-58,0 1,-1 1,0 1,-1 0,0 2,-1-1,7 9,-19-20,0 0,-1 0,1 1,-1-1,1 1,-1-1,0 1,0 0,0 0,0 0,0 0,-1 0,1 0,-1 0,0 1,0-1,0 0,0 1,-1-1,1 1,-1-1,0 1,0-1,0 1,-1-1,1 0,-1 1,0-1,0 1,0-1,0 0,-1 0,1 0,-1 1,0-1,0-1,0 1,0 0,-136 110,-84 83,200-164,15-16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7:32.0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0,'25'5,"16"2,7-1,0-1,-3-6,-5-4,-5 0,-2 6,-8 2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6:38.0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196 690,'8'-6,"10"-9,-26 8,-4 11,0 0,0 1,0 0,1 0,0 2,0-1,0 1,1 1,0 0,0 0,1 1,1 1,-1-1,1 1,1 0,0 1,0 0,1 0,-3 8,7-17,0 1,0-1,0 0,0 1,1-1,-1 1,1-1,-1 1,1 0,0 0,0 0,0-1,1 1,-1 0,1 0,-1 0,1 0,0 0,0 0,0 0,1 0,-1 0,1 0,0 0,0 0,0 0,0-1,0 1,0 0,1-1,-1 1,1-1,0 1,0-1,0 0,0 1,0-1,0 0,1-1,-1 1,0 0,1-1,0 1,-1-1,1 0,0 0,3 1,6-2,1-1,0 0,-1-1,1-1,-1 0,0 0,0-1,0-1,0 0,-1-1,0 0,0 0,0-1,-1-1,0 0,-1 0,1-1,-2 0,1 0,-1-1,-1-1,0 1,5-10,24-23,-35 42,-1-1,1 1,-1 0,1 0,0-1,0 1,-1 0,1 0,0 0,0 0,0 0,0 0,0 0,1 0,-1 0,0 0,0 1,1-1,-1 0,0 1,1-1,-1 1,0 0,1-1,-1 1,1 0,-1 0,0 0,1 0,-1 0,1 0,-1 0,1 0,-1 1,0-1,1 1,-1-1,0 1,1-1,-1 1,0 0,1 0,-1-1,0 1,0 0,0 0,0 0,0 0,0 1,0-1,-1 0,1 0,0 1,21 75,-22-72,0 0,0 1,1-1,0 1,0-1,0 0,1 0,0 0,0 0,0 0,1 0,-1 0,1-1,0 1,0-1,1 0,-1 0,1 0,0 0,0-1,1 1,-1-1,1 0,-1 0,1-1,4 2,-2-2,1 0,-1-1,1 0,-1 0,1-1,-1 0,1 0,-1-1,1 0,-1 0,1-1,-1 0,0 0,0-1,0 0,0 0,0-1,-1 1,1-1,-1-1,0 1,4-5,8-7,-1 0,0-1,-1-1,-1-1,-1 0,7-14,95-197,-100 193,-2-1,-1 0,-2-1,-1 0,-3-1,-1 1,-1-1,-3-1,-1-21,-9-41,8 103,0-1,0 1,0-1,0 1,0-1,0 1,0-1,0 0,0 1,0-1,0 1,-1-1,1 1,0-1,0 1,-1-1,1 1,0-1,-1 1,1 0,0-1,-1 1,1-1,-1 1,1 0,-1-1,1 1,-1 0,1 0,-1-1,1 1,-1 0,1 0,-1 0,1 0,-1 0,1 0,-1 0,0 0,1 0,-1 0,1 0,-1 0,1 0,-1 0,1 0,-1 0,0 1,1-1,-1 0,1 0,-1 1,1-1,0 0,-1 1,1-1,-1 0,1 1,0-1,-1 1,1-1,-21 32,8 2,1 0,2 0,2 1,1 0,2 1,1 0,1 2,-1 35,4 1,2-1,13 72,15 35,-21-109,-12-65,-3-7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7:32.5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1,'24'0,"13"0,5 0,0 0,-3 0,-7 5,-5 1,-2 1,0-2,-5-2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7:32.7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1,'38'0,"23"0,5 0,-8 0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7:31.0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86,'0'-1,"0"1,0-1,-1 0,1 0,0 1,-1-1,1 0,-1 1,1-1,0 0,-1 1,0-1,1 0,-1 1,1-1,-1 1,0-1,1 1,-1 0,0-1,1 1,-1-1,0 1,0 0,1 0,-1 0,0-1,0 1,0 0,1 0,-1 0,0 0,0 0,0 0,1 0,-1 1,0-1,0 0,1 0,-1 1,0-1,0 0,1 1,-1-1,0 1,1-1,-1 1,1-1,-1 1,0-1,1 1,-1-1,1 1,-1 0,1-1,0 1,-1 0,1 0,0-1,-1 1,1 0,0 0,0-1,0 1,0 0,0 0,0 0,0 0,-6 17,0 0,2 0,0 1,1 0,1-1,1 1,1 0,0 0,3 17,-1 11,-1 169,-1-227</inkml:trace>
  <inkml:trace contextRef="#ctx0" brushRef="#br0" timeOffset="366.26">113 30,'1'-2,"0"0,0 0,0 1,1-1,-1 0,0 1,1-1,-1 1,1 0,-1-1,1 1,0 0,-1 0,1 0,0 0,0 0,0 0,0 1,0-1,0 1,0-1,0 1,0 0,0 0,0 0,0 0,0 0,0 0,2 1,369-4,-362 3,52 4,-62-4,0 0,1 1,-1-1,0 0,0 1,1-1,-1 0,0 1,0 0,0-1,1 1,-1 0,0 0,0-1,0 1,0 0,0 0,-1 0,1 0,0 0,0 0,-1 0,1 1,0-1,-1 0,1 0,-1 1,0-1,1 0,-1 0,0 1,0-1,0 0,0 1,0-1,0 0,0 1,0-1,0 0,-1 0,1 1,-8 13,-2-3</inkml:trace>
  <inkml:trace contextRef="#ctx0" brushRef="#br0" timeOffset="637.333">0 622,'43'-5,"39"-6,9-1,-5 1,-13 3,-14 2,-17 3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7:55.4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3,'13'0,"-8"-1,1 0,-1 1,1 0,-1 0,1 0,-1 1,1-1,-1 1,0 1,0-1,1 1,-1 0,0 0,0 0,0 1,-1 0,1 0,-1 0,4 3,-8-3,1 0,-1 0,1 0,-1 0,0 0,0 0,-1 0,1 0,0 0,-1 1,0-1,0-1,0 1,0 0,0 0,-1 0,1-1,-1 1,0 0,0-1,0 0,0 1,0-1,0 0,-1 0,1 0,-1 0,-1 1,-12 14,-13 55,29-70,-1 0,1-1,0 1,0 0,0 0,0 0,1-1,-1 1,0 0,1 0,-1-1,1 1,0 0,0-1,-1 1,1-1,0 1,0-1,0 1,1-1,-1 0,0 1,0-1,1 0,-1 0,1 0,-1 0,1 0,-1 0,1 0,0-1,-1 1,1-1,0 1,0-1,-1 0,1 1,0-1,0 0,-1 0,3 0,71-15,-56 4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07.4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55 442,'-10'21,"1"1,1 0,1 1,1 0,1 0,1 0,1 0,0 13,24 55,-20-89,0 0,1 0,-1 0,1 0,-1 0,1-1,0 1,-1 0,1-1,0 1,0-1,0 0,1 1,-1-1,0 0,0 0,1-1,-1 1,0 0,1-1,-1 1,0-1,1 0,-1 0,1 0,-1 0,1 0,-1-1,0 1,1-1,-1 1,1-1,-1 0,0 0,1 0,9-7,0-1,-1 1,0-2,-1 1,0-2,0 1,-1-1,0-1,-1 0,-1 0,0 0,0-1,0-4,-3 10,69-135,-73 143,0-1,0 1,1 0,-1-1,0 1,1 0,-1-1,1 1,-1 0,1-1,-1 1,1-1,-1 1,1-1,-1 1,1-1,0 0,-1 1,1-1,0 0,-1 1,1-1,0 0,0 0,-1 0,1 1,0-1,0 0,-1 0,1 0,0 0,0 0,-1-1,1 1,0 0,0 0,-1 0,1-1,0 1,-1 0,1-1,0 1,-1 0,1-1,-1 1,1-1,0 1,-1-1,1 1,-1-1,1 0,-1 1,0-1,1 0,-1 1,0-1,1 0,-1 1,0-1,0 0,0 0,1 0,-1 202,-29 9,11-69,13-115,4-15,-1-1,0 1,0-1,-1 0,0 0,-1 0,0 0,-1-1,0 0,0 0,-1 0,0 0,-2 1,7-9,1 0,-1 0,0 0,0 0,0 0,0 0,0-1,0 1,0 0,0 0,0-1,0 1,0-1,0 1,0-1,-1 1,1-1,0 0,0 0,-1 1,1-1,0 0,0 0,-1 0,1 0,0-1,0 1,-1 0,1 0,0-1,0 1,0-1,0 1,-1-1,1 1,0-1,0 0,0 1,0-1,0 0,1 0,-1 0,0 0,0 0,0 0,1 0,-1 0,0 0,1 0,-1-1,1 1,0 0,-1 0,1 0,0-1,-12-72,12 58,1 1,0 0,2-1,-1 1,2 0,0 0,1 1,0-1,1 1,1 0,0 0,1 1,5-7,30-35,-29 42</inkml:trace>
  <inkml:trace contextRef="#ctx0" brushRef="#br0" timeOffset="322.347">620 131,'0'5,"-5"6,-1 6,-5 5,0 4,-4-3,2 0,2 0,3-3</inkml:trace>
  <inkml:trace contextRef="#ctx0" brushRef="#br0" timeOffset="757.008">818 18,'19'-5,"11"-1,5 0,-3 6,-7 8,-13 2,-8 5,-9 4,-10-1,-1 1,-3 2,1 3,5 1,8-2,11-7,8-5,7-4,0-4</inkml:trace>
  <inkml:trace contextRef="#ctx0" brushRef="#br0" timeOffset="1085.964">1298 272,'-10'33,"-12"27,-3 6,-2-2,-1-8,4-8,1-12,0-8,4-4,1 0,-3-6,4 0,-1-3,3-5</inkml:trace>
  <inkml:trace contextRef="#ctx0" brushRef="#br0" timeOffset="1405.531">1043 301,'9'28,"14"20,2 6,2-1,1-5,0-6,-4-5,-6-4,-1-8,-5-3,-3-1,-3 1,-4-3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05.8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0 227,'15'0,"9"0,5 0,3-5,1-1,-1 0,-1 1,-1 2,0 1,-1 0,-1 2,0 0,0 0,-4-4,-12-3,-8 1</inkml:trace>
  <inkml:trace contextRef="#ctx0" brushRef="#br0" timeOffset="300.31">226 1,'0'29,"0"23,0 9,0-2,0-6,0-8,0-5,-5-6,-1-4,0-2,1-5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7:54.9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2120 2089,'39'0,"26"-5,8-1,-4 0,-10 1,-13 7,-16 2</inkml:trace>
  <inkml:trace contextRef="#ctx0" brushRef="#br0" timeOffset="-12573.864">201 1045,'2'-10,"0"0,0 0,1 0,0 1,1-1,0 1,1 0,0 0,0 0,3-3,11-20,1-3,1 1,2 1,2 2,1 0,1 1,4-1,-30 30,0-1,0 1,1-1,-1 1,0 0,1-1,-1 1,1 0,-1 0,1 0,0 0,-1 0,1 0,0 1,0-1,-1 0,1 1,0 0,0-1,0 1,0 0,0 0,-1 0,1 0,0 0,0 0,0 1,0-1,0 1,-1-1,1 1,0 0,0 0,-1-1,1 1,0 0,-1 1,1-1,-1 0,0 0,1 1,-1-1,0 1,0-1,0 1,0-1,0 1,0 0,0-1,0 1,-1 0,1 0,-1-1,1 3,3 6,0 1,-1-1,0 1,0 0,-1 0,-1 0,0 0,-1 0,0 9,9 63,-8-82,0 0,0-1,0 1,0 0,1 0,-1-1,0 1,0-1,0 1,1-1,-1 0,0 0,1 1,-1-1,0 0,0 0,1 0,-1 0,0 0,1-1,-1 1,0 0,1-1,-1 1,0 0,0-1,0 0,1 1,-1-1,0 0,0 1,0-1,0 0,0 0,0 0,0 0,-1 0,1 0,0 0,0 0,-1 0,1-1,-1 1,1 0,-1 0,1-1,-1 1,0 0,0 0,0-1,1 1,-1-1,4-5,122-166,-64 94,-62 79,0-1,1 1,-1-1,1 1,-1-1,1 1,0-1,-1 1,1 0,-1-1,1 1,0 0,-1 0,1-1,0 1,0 0,-1 0,1 0,0 0,-1 0,1 0,0 0,0 0,-1 0,1 0,0 0,-1 0,1 0,0 1,-1-1,1 0,0 1,-1-1,1 0,-1 1,1-1,0 1,-1-1,1 1,-1-1,1 1,-1-1,0 1,1-1,-1 1,1 0,-1-1,0 1,0 0,1-1,-1 1,0 0,0-1,0 1,0 0,0 0,6 43,-6-43,-1 205,5-183,2-4</inkml:trace>
  <inkml:trace contextRef="#ctx0" brushRef="#br0" timeOffset="-11016.339">117 1299,'97'13,"-85"-10,2 0,-1-1,0 0,0-1,1 0,-1-2,0 1,1-1,-1-1,2-1,221-33,-94 14,-57 11,-79 16</inkml:trace>
  <inkml:trace contextRef="#ctx0" brushRef="#br0" timeOffset="-6153.107">539 1441,'-30'46,"2"1,2 1,-16 42,4-9,-34 79,72-161,0 1,0-1,0 1,0 0,0-1,-1 1,1-1,0 1,0 0,0-1,0 1,-1 0,1-1,0 1,0 0,-1-1,1 1,0 0,0 0,-1-1,1 1,0 0,-1 0,1 0,0-1,-1 1,1 0,-1 0,1 0,0 0,-1 0,1 0,-1 0,1 0,0 0,-1 0,1 0,-1 0,1 0,0 0,-1 0,1 0,0 0,-1 0,1 0,-1 1,1-1,0 0,-1 0,1 0,0 1,-1-1,1 0,0 1,0-1,-1 0,1 0,0 1,-1-39,7 12,1 0,1 0,1 1,2 0,0 1,2 0,0 1,2 0,0 1,2 1,0 1,2-1,9-15,-25 33,-3 1,1-1,0 1,0 0,0-1,0 1,0 0,0 0,1 0,-1 0,1 0,0 0,-1 0,1 0,0 1,0-1,0 1,0 0,0-1,0 1,1 0,-1 0,0 0,1 0,-1 1,1-1,-1 1,0-1,1 1,-1 0,1 0,-1 0,1 0,-1 0,1 1,-1-1,1 1,-1 0,0 0,1-1,-1 2,0-1,0 0,1 0,-1 1,0-1,3 7,-1 0,0 0,0 0,0 1,-1-1,0 1,-1 0,0-1,0 1,-1 0,0 1,-1-1,0 0,7 42,26 104,-32-150,5 26,-6-30,0-1,0 1,0-1,0 0,0 1,0-1,0 1,-1-1,1 0,0 1,0-1,0 0,0 1,0-1,-1 1,1-1,0 0,0 0,-1 1,1-1,0 0,0 1,-1-1,1 0,0 0,-1 0,1 1,0-1,-1 0,1 0,0 0,-1 0,1 0,-1 1,1-1,0 0,-1 0,1 0,-1 0,1 0,0 0,-1 0,1-1,0 1,-1 0,1 0,-1 0,1 0,0 0,-1 0,1-1,0 1,-1 0,1 0,0-1,-1 1,1 0,0 0,0-1,-1 1,1 0,0-1,0 1,0 0,0-1,-1 1,1-1,0 1,0 0,0-1,-55-68,52 62,0 0,-1 1,0-1,-1 1,1 0,-1 0,0 1,-1-1,1 1,-1 1,0-1,0 1,-1 0,1 0,-1 0,0 1,-3-1,-40-2,27 6</inkml:trace>
  <inkml:trace contextRef="#ctx0" brushRef="#br0" timeOffset="-4919.03">1132 621,'0'0,"-1"0,0 0,0 0,0-1,1 1,-1 0,0 0,0 0,0 1,0-1,1 0,-1 0,0 0,0 1,0-1,1 0,-1 1,0-1,1 0,-1 1,0-1,0 1,1-1,-1 1,1 0,-1-1,1 1,-1-1,1 1,-1 0,1 0,-1-1,1 1,0 0,0 0,-1-1,1 1,0 0,0 0,0 0,0 0,0-1,0 1,0 0,0 0,0 0,0 0,0-1,0 1,1 0,-1 0,0-1,1 1,-1 0,1 0,-1-1,1 1,-1 0,76 421,-72-382,-1-1,-3 1,-1 0,-1-1,-3 1,-1-1,-2 0,-1 0,-2-1,-2 0,-4 4,-92 136,97-154</inkml:trace>
  <inkml:trace contextRef="#ctx0" brushRef="#br0" timeOffset="-4384.125">229 453,'-19'17,"1"0,1 2,1 0,0 0,2 2,0 0,1 1,1 0,1 1,1 0,2 0,0 1,1 0,-1 13,-6 41,3 1,4 1,3 74,4-118,-2 31,4-1,2 1,6 22,-7-71,0 0,2-1,0 0,0 0,2 0,0 0,1-1,1 0,0-1,1 0,1 0,0-1,1-1,10 10,2-4</inkml:trace>
  <inkml:trace contextRef="#ctx0" brushRef="#br0" timeOffset="-3516.998">1697 707,'-28'-64,"21"46,0 1,0 1,-2-1,0 2,-1-1,0 1,-9-9,18 23,0-1,0 1,0 0,0-1,0 1,0 0,-1 0,1 0,0 0,-1 0,1 0,0 1,-1-1,1 0,-1 1,1-1,-1 1,0-1,1 1,-1 0,1 0,-1 0,0 0,1 0,-1 0,0 0,1 0,-1 1,1-1,-1 0,1 1,-1 0,1-1,-1 1,1 0,-1 0,1 0,0 0,-1 0,1 0,0 0,0 0,0 0,0 0,0 1,0-1,0 1,0 0,-25 77,25-48,2 1,1 0,2-1,1 1,1-1,2 0,1-1,13 28,-8-17,-2 0,-1 0,-2 1,2 24,16 149,3-11,-31 4,0-194,-1 0,-1 0,0 0,-1-1,0 1,-1-1,-1 0,0-1,-2 4,5-12,1 1,-1-1,0-1,0 1,0 0,0-1,-1 1,0-1,1 0,-1 0,0-1,0 1,-1-1,1 0,0 0,-1 0,0-1,1 1,-1-1,0 0,1-1,-1 1,0-1,0 0,0 0,1 0,-1-1,-1 0,1 0,1-1,-1 1,1-1,0 0,0 0,0 0,0-1,0 0,1 1,-1-1,1 0,0-1,-1 1,2-1,-1 1,0-1,-1-2,-7-9</inkml:trace>
  <inkml:trace contextRef="#ctx0" brushRef="#br0" timeOffset="-946.459">1810 1892,'19'0,"11"0,6 0,1 0,-6 5,-8 1</inkml:trace>
  <inkml:trace contextRef="#ctx0" brushRef="#br0" timeOffset="-351.24">2177 1610,'6'16,"-1"0,0 0,-1 0,0 1,-2-1,0 1,-1 0,0 0,-2 16,2 40,-1-72,0 0,-1 0,1 1,0-1,0 0,-1 0,1 0,0 0,0 1,0-1,0 0,1 0,-1 0,0 0,0 1,1-1,-1 0,1 0,-1 0,1 0,-1 0,1 0,0 0,-1 0,1 0,0 0,0-1,0 1,0 0,0 0,0-1,0 1,0 0,0-1,0 1,0-1,0 0,0 1,0-1,0 0,0 0,1 1,-1-1,0 0,0 0,0 0,1-1,-1 1,0 0,0 0,0-1,0 1,0 0,0-1,0 1,1-1,-1 1,0-1,-1 0,1 1,0-1,0 0,0 0,0 0,41-32,64-33,-105 65,1 0,-1 1,1-1,0 1,-1-1,1 1,0 0,-1 0,1 0,0 0,0 0,-1 0,1 0,0 1,-1-1,1 0,0 1,-1-1,1 1,-1 0,1 0,-1 0,1-1,-1 1,1 1,-1-1,0 0,0 0,1 0,-1 1,0-1,0 0,0 1,-1-1,1 1,0-1,0 1,-1 0,1-1,-1 1,0 0,1-1,-1 1,0 0,0-1,0 1,0 0,0 0,0-1,-1 1,1 0,0-1,-1 1,0-1,1 1,-1 0,-10 44,6-23</inkml:trace>
  <inkml:trace contextRef="#ctx0" brushRef="#br0" timeOffset="2285.531">1894 1,'2'1,"0"1,0 0,-1-1,1 1,0 0,-1 0,0 0,1 1,-1-1,0 0,0 0,0 1,0-1,-1 1,1-1,-1 0,1 1,-1-1,0 1,0 2,0-2,18 228,-17-229,-1-1,0 1,1-1,-1 0,1 1,0-1,-1 0,1 0,0 1,0-1,-1 0,1 0,0 0,0 0,1 0,-1 0,0 0,0 0,0-1,0 1,1 0,-1-1,0 1,1-1,-1 1,1-1,-1 0,0 1,1-1,-1 0,1 0,-1 0,1 0,-1 0,1-1,-1 1,0 0,1-1,-1 1,0-1,1 1,-1-1,0 1,1-1,-1 0,0 0,0 0,0 0,0 0,0 0,0 0,0 0,0 0,0 0,0 0,-1-1,1 1,0 0,-1-1,1 1,-1 0,0-1,1 1,107-116,-107 117,-1-1,1 0,0 1,0-1,-1 0,1 1,0-1,0 1,0-1,0 1,0 0,0-1,0 1,0 0,0 0,0 0,0 0,-1-1,1 1,0 0,0 1,0-1,0 0,0 0,0 0,0 1,0-1,0 0,0 1,0-1,0 1,0-1,-1 1,1-1,0 1,0 0,-1-1,1 1,0 0,-1 0,1-1,-1 1,1 0,-1 0,1 0,-1 0,1 0,-1 0,0 0,0 0,0 0,1 0,-1-1,0 2,5 58,-5-54,-1 53,0-33</inkml:trace>
  <inkml:trace contextRef="#ctx0" brushRef="#br0" timeOffset="2821.601">2487 170,'-14'15,"-10"13,-6 8,-2-3,5-1,1-3,0-5,6-2,0-1,0-3,2 0,1 2,-3 2,-2-3,2 1,0-4,4 1,4-3</inkml:trace>
  <inkml:trace contextRef="#ctx0" brushRef="#br0" timeOffset="3548.922">2403 509,'138'-26,"-84"30,-54-4,1 1,0-1,0 0,0 1,0-1,0 1,-1-1,1 1,0-1,0 1,-1 0,1-1,0 1,-1 0,1 0,-1-1,1 1,-1 0,1 0,-1 0,1 0,-1 0,0 0,0-1,1 1,-1 0,0 0,0 0,0 0,0 0,0 0,0 0,0 0,-1 0,1 0,0 0,0 0,-1 0,1 0,-1-1,1 1,-1 0,1 0,-1 0,1-1,-1 1,0 0,1-1,-1 1,0 0,0-1,1 1,-2 0,-14 17,13-16,0-1,0 1,0 0,0 0,1 0,-1 0,1 1,-1-1,1 1,0 0,0-1,0 1,0 0,1 0,-1 0,1 0,-1 1,1-1,0 0,1 1,-1-1,1 0,-1 1,1-1,0 1,0-1,0 0,1 1,-1-1,1 1,0-1,0 0,0 0,0 1,0-1,1 0,1 2,3-3,-1 0,1-1,0 0,0 0,0 0,0-1,0 0,-1 0,1 0,0-1,0 0,0 0,0-1,-1 1,1-1,-1 0,1-1,-1 1,5-4,10-4</inkml:trace>
  <inkml:trace contextRef="#ctx0" brushRef="#br0" timeOffset="6252.6">3249 847,'-16'9,"2"0,-1 1,1 0,0 1,1 0,1 1,0 1,0 0,1 1,1 0,0 0,1 1,0 1,-9 12,-149 192,156-204,5-4</inkml:trace>
  <inkml:trace contextRef="#ctx0" brushRef="#br0" timeOffset="6602.363">2938 847,'5'24,"6"13,2 5,3 0,-1-3,-3-2,1-8,-2-4,-2-2,-3 1,-3 0,-1 1,-2-3</inkml:trace>
  <inkml:trace contextRef="#ctx0" brushRef="#br0" timeOffset="6939.894">3588 650,'-14'10,"-5"12,0 8,0-2,2 0,4-6</inkml:trace>
  <inkml:trace contextRef="#ctx0" brushRef="#br0" timeOffset="7604.671">3785 594,'25'-1,"-19"0,0 0,0 0,1 1,-1 0,0 1,0-1,0 1,0 0,0 0,0 1,0 0,0 0,-1 1,1-1,-5 0,-1 0,0 0,0 0,1 0,-1 0,0 0,0 0,-1 0,1-1,0 1,-1 0,1 0,-1 0,1 0,-1-1,0 1,0 0,0 0,0-1,0 1,0-1,0 1,-1-1,1 1,0-1,-1 0,1 0,-1 0,0 0,1 0,-1 0,0 0,1 0,-1-1,0 1,-1 0,-10 9,11-9,1 0,-1 0,1 0,-1 0,1 1,0-1,0 0,-1 1,1-1,0 1,0 0,1-1,-1 1,0 0,0-1,1 1,-1 0,1 0,0 0,-1-1,1 1,0 0,0 0,0 0,0 0,0 0,1-1,-1 1,1 0,-1 0,1 0,0-1,-1 1,1 0,0-1,0 1,0-1,0 1,0-1,1 1,-1-1,0 0,1 1,-1-1,1 0,-1 0,1 0,9 6,-8-7,-1 1,1 0,-1 0,1 0,-1 0,1 0,-1 0,0 1,0-1,0 1,1 0,-2-1,1 1,0 0,0 0,0 0,-1 1,1-1,-1 0,0 1,0-1,0 0,0 1,0-1,0 1,-1 0,1-1,-1 1,0 0,1-1,-1 1,0 0,-1-1,1 1,-1 0,1-1,-1 1,0-1,0 2,-9 8,-1 0,0-1,-1 0,0-1,-1 0,0-1,0 0,-1-1,0-1,-8 3,3-2,0-2</inkml:trace>
  <inkml:trace contextRef="#ctx0" brushRef="#br0" timeOffset="8156.906">2600 1412,'34'5,"0"0,1-2,-1-2,0-1,1-2,15-3,56-2,213-22,-151 19,-85-5,-58 13</inkml:trace>
  <inkml:trace contextRef="#ctx0" brushRef="#br0" timeOffset="8869.584">3137 1554,'252'-55,"-190"62,-61-6,0-1,0 0,0 1,0-1,1 1,-1 0,-1-1,1 1,0 0,0 0,0-1,0 1,0 0,-1 0,1 0,0 0,-1 0,1 0,-1 0,1 0,-1 0,1 1,-1-1,0 0,0 0,1 0,-1 0,0 1,0-1,0 0,0 0,-1 0,1 1,0-1,0 0,-1 0,1 0,0 0,-1 0,1 0,-1 0,0 0,1 0,-1 0,0 0,0 0,1 0,-1 0,0 0,0-1,0 1,-96 76,96-76,0 0,0-1,0 1,0 0,0 0,0 0,1 0,-1 0,0 1,1-1,-1 0,1 0,-1 0,1 0,0 1,-1-1,1 0,0 0,0 1,0-1,0 0,0 1,0-1,0 0,0 0,1 1,-1-1,0 0,1 0,-1 0,1 1,0-1,-1 0,1 0,0 0,-1 0,1 0,0 0,0 0,0 0,0-1,0 1,0 0,0 0,0-1,0 1,0-1,1 1,68 26,-56-22,-9-5,-1 1,0 0,1 0,-1 0,0 0,0 1,0-1,0 1,0 0,-1 0,1 1,0-1,-1 1,0 0,0 0,0 0,0 0,0 0,0 1,-1 0,0-1,1 1,-1 0,-1 0,1 0,-1 0,1 0,-1 0,0 0,-1 1,1-1,-1 0,0 1,0-1,0 0,0 1,-1-1,0 0,0 3,-6 0,0 1,0-2,0 1,-1-1,0 0,0 0,0-1,-1 0,0 0,0-1,0-1,0 1,-1-1,0-1,1 0,-1 0,0-1,0 0,0-1,0 0,0-1,1 0,-1 0,-7-3,-2-2</inkml:trace>
  <inkml:trace contextRef="#ctx0" brushRef="#br0" timeOffset="18803.526">2826 734,'-8'2,"-1"0,1 1,0 0,0 0,0 1,0 0,1 0,-1 1,1 0,0 0,1 1,-1 0,1 0,0 0,1 1,-1 0,1 0,1 0,-1 1,1-1,0 1,1 0,-2 8,-9 10,-6 14,3 0,2 2,1 0,-7 38,9-35,5-14,1 1,2 0,1 1,2-1,0 1,5 29,0-45,0 0,2 0,0-1,0 0,2 0,0 0,0-1,2 0,0-1,0 0,2-1,-1 0,2 0,0-1,0-1,1 0,0-1,1-1,0 0,11 4,122 86,-135-85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09.1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34 143,'-5'24,"-1"12,-5 1,-1-7</inkml:trace>
  <inkml:trace contextRef="#ctx0" brushRef="#br0" timeOffset="3635.131">344 1,'75'135,"-61"-104,-2 1,-1 1,-2 0,-1 0,-1 1,-2 0,-2 0,-1 0,-1 0,-2 1,-3 14,-1-21,0 0,-2-1,0 0,-2 0,-1-1,-2 0,0-1,-1 0,-2-1,-1 0,0-1,-18 17,18-22,-1-1,-1 0,0-2,-2 0,1-1,-23 11,18-12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14.9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61 508,'-2'0,"0"1,0 0,-1-1,1 1,0 0,0 0,0 0,0 0,0 1,0-1,0 0,0 1,1-1,-1 1,1 0,-1 0,1-1,-1 1,1 0,0 0,0 0,0 1,0-1,0 0,1 0,-1 0,1 1,-1-1,1 0,0 1,0 1,-6 25,1-1,2 1,1 0,1 0,4 28,-2-6,29 244,-30 94,10-317,-3-53</inkml:trace>
  <inkml:trace contextRef="#ctx0" brushRef="#br0" timeOffset="1357.965">90 1750,'19'4,"12"3,4-1,2-1,-1-1,-1-2,-8-1</inkml:trace>
  <inkml:trace contextRef="#ctx0" brushRef="#br0" timeOffset="2238.63">485 1581,'-17'120,"16"-118,-1 0,1 1,0-1,1 1,-1-1,0 1,1-1,-1 1,1 0,0-1,0 1,0 0,0-1,0 1,0 0,1-1,0 1,-1-1,1 1,0-1,0 1,0-1,1 1,-1-1,0 0,1 0,0 0,-1 0,1 0,0 0,0 0,0 0,0-1,1 1,-1-1,0 0,0 1,1-1,-1 0,1 0,-1-1,1 1,0-1,1 1,5-4,0 0,-1 0,0-1,1-1,-1 1,-1-1,1-1,-1 1,0-1,0 0,-1-1,0 0,0 0,5-8,14-13,-24 27,0 0,-1 0,1 1,-1-1,1 0,0 1,-1-1,1 0,0 1,0-1,0 1,-1 0,1-1,0 1,0-1,0 1,0 0,0 0,0 0,0 0,0-1,0 1,-1 0,1 1,0-1,0 0,0 0,0 0,0 0,0 1,0-1,0 0,0 1,-1-1,1 1,0-1,0 1,-1-1,1 1,0 0,-1-1,2 1,23 43,-6-12,-17-29,1-1,-1 0,1 0,0 0,0 0,-1-1,1 1,0-1,1 0,-1 0,0 0,0 0,0 0,1-1,-1 1,0-1,0 0,1 0,-1 0,0 0,1-1,-1 1,0-1,0 0,1 0,-1 0,0-1,0 1,0-1,0 1,-1-1,1 0,0 0,-1 0,1-1,-1 1,0 0,0-1,2-2,1 0,0-1,0 0,-1 1,0-1,0-1,0 1,-1-1,0 1,0-1,-1 0,0 0,0 0,0 0,-1-1,0 1,-1 0,1 0,-1-2,-5-7</inkml:trace>
  <inkml:trace contextRef="#ctx0" brushRef="#br0" timeOffset="2535.978">514 1948,'38'-5,"22"-6,7-2,-5-3,-7 2,-8 2,-8 3,-10 4</inkml:trace>
  <inkml:trace contextRef="#ctx0" brushRef="#br0" timeOffset="2975.64">627 2060,'87'21,"-85"-20,0 0,0 1,0-1,0 0,0 1,0 0,-1-1,1 1,0 0,-1 0,0 0,1 0,-1 0,0 0,0 0,0 0,-1 1,1-1,0 0,-1 1,1-1,-1 0,0 1,0-1,0 0,0 1,0-1,-1 1,1-1,-1 0,1 1,-1-1,0 0,0 0,0 0,0 2,-56 87,58-88,1-1,-1 1,0-1,1 1,-1-1,1 0,0 1,-1-1,1 0,0 0,1-1,-1 1,0 0,0-1,1 1,-1-1,1 0,-1 1,1-1,-1-1,1 1,0 0,0-1,-1 1,1-1,0 0,0 0,0 0,-1 0,1 0,0-1,0 1,-1-1,1 0,109-36,-96 28</inkml:trace>
  <inkml:trace contextRef="#ctx0" brushRef="#br0" timeOffset="4535.363">260 170,'-3'10,"2"1,-1 0,1-1,1 1,0 0,1 0,0 0,0-1,3 10,-3-17,0 1,-1 0,2 0,-1-1,0 1,1-1,0 1,0-1,0 1,0-1,0 0,1 0,-1 0,1-1,0 1,0 0,0-1,0 0,0 0,1 0,-1 0,0 0,1-1,0 1,-1-1,1 0,0 0,1 0,-1-1,0-1,0 1,0-1,0 0,0 0,-1 0,1 0,0-1,-1 1,1-1,-1 0,1 0,-1 0,0-1,0 1,0-1,0 0,0 1,0-2,16-12,-16 15,-1 0,1 0,0 0,0 1,0-1,0 1,0 0,-1 0,1 0,0 0,0 0,0 1,0-1,0 1,0 0,0 0,-1 0,1 0,0 0,-1 0,3 2,22 7,-23-10,0 1,0-1,0 0,0 0,1 0,-1-1,0 0,0 1,0-1,0-1,0 1,0-1,0 1,-1-1,1 0,0 0,-1-1,0 1,1-1,-1 0,0 0,0 0,-1 0,1 0,-1 0,1-1,-1 0,0 1,0-1,-1 0,1 0,-1 0,1-3,2-14</inkml:trace>
  <inkml:trace contextRef="#ctx0" brushRef="#br0" timeOffset="4791.013">937 0,'-24'39,"-13"21,-5 7,0-5,8-7,3-13,4-9,1-6,5-2,1-5,4-2,5-3</inkml:trace>
  <inkml:trace contextRef="#ctx0" brushRef="#br0" timeOffset="5238.28">852 424,'136'-11,"-135"12,0-1,-1 1,1 0,0-1,0 1,0 0,-1-1,1 1,0 0,-1 0,1 0,-1-1,1 1,-1 0,1 0,-1 0,1 0,-1 0,0 0,0 0,0 0,1 0,-1 0,0 0,0 0,0 0,0 0,-1 0,1 0,0 0,0 0,-1 0,1 0,0 0,-1 0,1 0,-1 0,1 0,-1 0,0-1,1 1,-2 1,-25 38,14-24,10-13,-1 0,1 0,0 0,0 0,1 1,-1-1,1 1,0 0,0 0,0 0,0 0,0 0,1 0,0 0,0 0,0 1,1-1,-1 1,1-1,0 2,3-4,0 1,-1-1,1 0,1 0,-1 0,0 0,0-1,1 1,-1-1,1 0,-1 0,1 0,0-1,-1 1,1-1,0 0,-1 0,1 0,0 0,-1-1,1 1,0-1,-1 0,1 0,-1-1,1 1,1-2,-3 3,70-26,-52 20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21.8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302 590,'-10'-1,"0"0,0 1,0 0,0 0,0 1,0 1,0-1,1 2,-1-1,1 1,-1 1,1 0,0 0,0 1,1 0,0 0,-1 1,2 0,-1 0,1 1,0 0,0 1,1-1,-1 2,-1 1,1-2,-1 0,1 0,1 1,-1 0,2 0,-1 1,1 0,1 0,-1 0,2 0,-1 0,2 1,-1 0,0 7,4-15,-1-1,0 1,1-1,0 0,-1 1,1-1,0 0,0 0,0 1,0-1,1 0,-1 0,1 0,-1 0,1-1,-1 1,1 0,0-1,0 1,0-1,0 0,0 1,0-1,0 0,1 0,-1 0,0-1,1 1,-1 0,0-1,1 0,-1 0,1 1,-1-1,0-1,1 1,0 0,90-25,-58 7,-1-2,-1-1,-1-2,-1-1,-1-1,-1-2,-1-1,-2-1,6-9,-16 15,-2-1,0-1,-1 0,-1 0,-2-2,0 1,-2-1,-1 0,-1-1,-1 0,-2 0,-1 0,-1 0,-1 0,-3-16,3 35,0 1,0-1,-1 1,0 0,0-1,-1 1,-1 0,1 0,-1 0,0 0,-1 0,0 1,0 0,-1-1,0 2,0-1,0 0,-1 1,0 0,0 1,-1-1,0 1,-4-2,5 7,-1 1,1 0,-1 0,1 1,-1 0,1 0,0 1,0-1,0 1,0 1,0-1,1 1,-1 0,1 0,0 1,0-1,1 1,0 0,-1 1,2-1,-1 1,0-1,1 1,-1 3,-7 12,1 1,0 1,2-1,0 1,2 1,0 0,2-1,1 1,0 1,2-1,1 0,1 0,1 1,1-1,1 0,5 15,2-8,1-1,1-1,2 0,1-1,2 0,0-1,2-2,0 0,2-1,3 2,-8-7,-11-12,1 2,0-1,0 0,1 0,0-1,0 0,1 0,0-1,0 0,0 0,2 0,2-4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6:38.3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1,'48'14,"44"1,17-4,-1-2,-9-3,-12-8,-16-3,-20-1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26.1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32 106,'0'0,"0"1,1-1,-1 1,0 0,0-1,0 1,0-1,-1 1,1-1,0 1,0-1,0 1,0-1,0 1,-1-1,1 1,0-1,0 1,-1-1,1 0,0 1,-1-1,1 1,-1-1,1 0,0 1,-1-1,1 0,-1 0,1 1,-1-1,1 0,-1 0,1 1,-1-1,1 0,-1 0,1 0,-1 0,1 0,-1 0,1 0,-1 0,1 0,-1 0,1 0,-1 0,1-1,-1 1,1 0,-1 0,1 0,-1-1,1 1,-1 0,1-1,-1 1,1 0,0-1,-1 1,1 0,0-1,-1 1,1-1,-9 183,11-118,-3-61,1 0,-1-1,1 1,0 0,-1 0,1-1,0 1,1 0,-1-1,0 1,1 0,0-1,-1 1,1 0,0-1,0 1,1-1,-1 0,0 1,1-1,0 0,-1 0,1 0,0 0,0 0,0 0,0 0,1-1,-1 1,0-1,1 0,-1 1,1-1,-1 0,1 0,-1-1,1 1,0-1,-1 1,3-1,4-2,1-1,-1-1,1 1,-1-1,0-1,0 0,-1 0,1-1,-1 0,-1 0,1-1,-1 0,0 0,0-2,10-7,10-13,-2-1,-1-1,-1-1,-2-1,-1-1,1-5,35-59,-37 77,-14 40,-11 10,2 1,1-1,1 1,1 0,2 0,1-1,4 22,3 3,-2 1,-2 0,-3 0,-3 0,-4 28,4-64,-2 0,0 1,-1-2,0 1,-2 0,0-1,-2 0,1-1,-2 1,-1-1,0-1,-1 0,-8 9,9-16,-1-1,0 0,-1-1,0 0,0 0,0-1,-1-1,0 0,-9 1,10-1,9-4,1 0,0 0,0 1,-1-2,1 1,0 0,-1 0,1-1,-1 1,1-1,-1 0,1 0,-1 0,1 0,-1 0,1-1,-1 1,1-1,-1 1,1-1,0 0,-1 0,1 0,0 0,0-1,-1 1,1-1,0 1,1-1,-1 0,0 1,0-1,1 0,-1 0,1 0,0 0,-1-1,1 1,0 0,0 0,0-1,1 1,-1-1,1 1,-1-3,2-11,2 1,0-1,0 0,2 1,0-1,1 1,0 0,6-9,-3 5,2-6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26.4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207 1,'-10'0,"-7"5,-7 6,2 6,-1 6,4 2,0-1,3-2,0 2,3 0,-2-3,2-5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0:27.4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4149 646,'10'54,"-3"0,-2 1,-1 50,-3-62,1 6,0-22,0-1,-2 1,-1 0,-2-1,0 1,-7 23,-29 8,38-57,0 0,1 0,-1 0,0 0,0 0,0 0,0 0,0-1,0 1,-1 0,1-1,0 1,0-1,0 1,-1-1,1 0,0 1,0-1,-1 0,1 0,0 0,-1 0,1 0,0 0,-1 0,1-1,0 1,0 0,-1-1,1 1,0-1,0 1,0-1,0 1,-1-1,1 0,0 0,0 0,0 1,1-1,-1 0,0 0,0 0,0-1,1 1,-1 0,0 0,1 0,-1 0,1-2,-3-7,2-1,-1 0,1 0,1 0,0 0,1 0,0 1,0-1,1 0,1 0,0 1,0-1,1 1,0 0,1 0,0 0,1 1,5-8,-8 12,26-50,2 1,3 2,2 1,2 2,2 2,8-5,-8 11,2 1,2 3,2 1,34-20,-78 54,-1 0,0 0,1 1,-1-1,1 1,-1-1,1 1,0 0,0-1,-1 1,1 0,0 0,0 0,0 0,0 1,0-1,1 1,-1-1,0 1,0 0,0-1,0 1,1 0,-1 1,0-1,0 0,0 1,0-1,0 1,0-1,0 1,0 0,0 0,0 0,0 0,0 0,0 1,-1-1,1 0,0 1,-1-1,1 1,-1 0,0 0,1-1,-1 1,0 0,0 0,0 0,-1 0,1 0,0 0,-1 1,1 17,-2-1,0 1,-2-1,0 0,-1 1,-1-1,0-1,-2 1,0-1,-9 15,7-12,-2-1,0 0,-1-1,0 0,-2-1,0-1,-1 0,-1-1,-1 0,0-2,-1 0,0-1,-6 3,20-14,1 0,-1-1,1 1,-1-1,0 0,1 0,-1 0,0-1,0 1,1-1,-1 0,0 0,0 0,0-1,1 1,-1-1,0 0,0 0,1 0,-1 0,1-1,-1 0,1 1,0-1,-1 0,1-1,0 1,0-1,1 1,-1-1,0 0,1 0,0 0,0 0,0 0,0-1,0 1,0-1,1 1,0-1,0 1,0-1,0-1,-9-50,8 29</inkml:trace>
  <inkml:trace contextRef="#ctx0" brushRef="#br0" timeOffset="316.888">5023 223,'-29'459,"27"-437,-1 0,-1 0,0-1,-2 0,-1 0,-1 0,0-1,-2 0,0 0,-4 4,7-11,1 0,4-3</inkml:trace>
  <inkml:trace contextRef="#ctx0" brushRef="#br0" timeOffset="1132.1">5476 533,'-40'26,"1"1,2 2,1 1,1 3,2 0,-22 29,52-60,0 1,0-1,0 1,0 0,1 0,-1-1,1 2,0-1,0 0,0 0,0 1,0-1,1 1,-1 0,1-1,0 1,0 0,1 0,-1 0,1-1,0 1,0 0,0 0,0 0,1 0,-1 0,1-1,0 1,0 0,1-1,-1 1,1 0,0-1,0 0,0 1,0-1,0 0,1 0,-1 0,1-1,0 1,0 0,1-1,3-1,0-1,0 0,0 0,0 0,0-1,0 0,0-1,0 0,0 0,0 0,-1-1,1 0,-1 0,0 0,0-1,0 0,0 0,-1-1,0 0,0 0,0 0,0 0,-1-1,2-3,14-9,0-4,0-1,-1 0,-2-2,0 0,12-26,-10 18,-18 33,-1-1,1 1,-1 0,1-1,-1 1,0 0,1-1,0 1,-1 0,1 0,-1-1,1 1,-1 0,1 0,-1 0,1 0,0 0,-1 0,1 0,-1 0,1 0,0 0,-1 0,1 0,-1 0,1 0,-1 0,1 1,-1-1,1 0,0 0,-1 1,1-1,-1 0,0 1,1-1,-1 1,1-1,-1 0,0 1,1-1,-1 1,0-1,1 1,-1-1,0 1,0 0,1-1,-1 1,0-1,0 1,0-1,0 1,0 0,0-1,0 1,0-1,0 1,0 0,0-1,0 1,0-1,-1 1,1-1,0 1,12 51,-12-50,4 19,-3-12,-1-1,1 1,1-1,-1 1,1-1,1 0,0 1,0-1,0-1,1 1,0 0,1-1,0 0,0 0,0 0,1-1,0 0,0 0,1 0,0-1,2 2,-2-3,0-1,0 0,0 0,0-1,0 0,0 0,1 0,-1-1,1 0,0-1,-1 0,1 0,-1 0,1-1,-1 0,1-1,-1 1,1-2,-1 1,0-1,0 0,0 0,-1-1,4-2,16-11,-2-2,0 0,-2-2,0 0,8-12,-19 22,18-18,0-1,-2-2,-1 0,-1-2,-3-1,0-1,-2 0,-2-2,8-25,-18 36,-3 15,0 0,-1 0,0-1,-1 1,-1-1,0 0,-1 0,0 0,-1 1,0-1,-1 0,-1 0,0 0,-1-4,1 14,1 1,0 0,0-1,-1 1,0 0,1 0,-1 0,0 0,0 0,0 0,0 1,0-1,0 0,-1 1,1 0,0 0,-1-1,1 1,-1 1,1-1,-1 0,0 1,1-1,-1 1,0 0,1 0,-1 0,0 0,1 0,-1 1,0-1,1 1,-1 0,0-1,1 1,0 1,-1-1,1 0,-1 0,-1 2,-3 1,-1 1,1-1,0 1,1 0,-1 1,1 0,0 0,0 0,1 1,0 0,0 0,-3 5,4 5,-1-1,2 1,0 0,1 0,1 1,1-1,0 0,1 0,1 0,1 6,6 20,1 1,3-2,1 0,2 0,20 37,9 25,-1-2,-48-94,-11-21,6 0</inkml:trace>
  <inkml:trace contextRef="#ctx0" brushRef="#br0" timeOffset="1386.832">5927 392,'38'5,"28"1,11 0,-2-1,-9-2,-11-1,-10 0,-8-7,-5-1,-4 0,-2 1,0 6,-4 8,-7 2</inkml:trace>
  <inkml:trace contextRef="#ctx0" brushRef="#br0" timeOffset="1698.832">6548 589,'23'9,"1"-2,0 0,0-2,1-1,0-1,0-1,-1-1,1-1,0-1,0-1,0-2,-1 0,8-3,-27 5,1 0,-1 0,0 0,0 0,0-1,0 0,-1 0,1 0,-1-1,0 1,1-1,-2 0,1-1,0 1,-1 0,0-1,0 0,0 0,-1 0,0 0,0 0,0 0,0-1,-1 1,0 0,0-1,0 0,-1 1,0-1,0 1,0-1,-1 1,1-1,-2 1,1-1,0 1,-1 0,0-1,0 1,-1-1,-3 2,-1-1,1 1,-1 1,1-1,-1 1,0 0,-1 0,1 1,0 0,-1 0,1 1,-1 0,0 0,1 1,-1 0,1 1,-1-1,0 1,1 1,-1-1,1 1,0 1,0-1,-1 1,2 0,-5 3,-2 0,1 1,1 0,0 1,0 0,0 1,1 0,0 0,1 1,0 1,0-1,2 1,-1 1,1 0,1 0,0 0,0 0,1 1,1 0,1 0,-1 1,2-1,0 0,0 7,4-11,0 0,1 0,0 0,1 0,-1-1,2 0,-1 0,1 0,0 0,1-1,0 0,0 0,0 0,1-1,0 0,0 0,1-1,0 0,0 0,0-1,0 0,1 0,-1-1,1 0,0 0,0-1,0 0,0-1,1 0,-1-1,0 0,7 0,69-2,-60 1</inkml:trace>
  <inkml:trace contextRef="#ctx0" brushRef="#br0" timeOffset="-6221.748">28 336,'0'-1,"-1"1,1-1,-1 1,1 0,0-1,-1 1,1 0,-1 0,1-1,-1 1,0 0,1 0,-1 0,1 0,-1 0,1 0,-1 0,1 0,-1 0,0 0,1 0,-1 0,1 0,-1 0,1 0,-1 0,1 1,-1-1,1 0,-1 0,1 1,-1-1,1 0,-1 1,1-1,0 0,-1 1,1-1,-1 1,1-1,0 1,0-1,-1 1,1-1,0 1,0-1,-1 1,1-1,0 1,0-1,0 1,0-1,0 1,0-1,0 1,0 0,0-1,0 1,0-1,1 1,-7 40,6-41,-1 395,1-380,1 1,0 0,0-1,2 1,0-1,1 0,0 0,1 0,1-1,0 1,1-2,3 4,-8-14,0 0,0-1,1 1,-1 0,1-1,0 0,-1 0,1 0,0 0,0 0,1 0,-1-1,0 0,0 1,1-1,-1-1,1 1,-1 0,1-1,-1 1,1-1,-1 0,1-1,0 1,-1 0,1-1,-1 0,0 0,1 0,-1 0,0-1,1 1,-1-1,0 0,0 1,0-2,0 1,8-6,-1 0,1-1,-2 0,1 0,-1-1,-1 0,1-1,-2 0,3-5,178-345,-173 334,-2 0,-1-1,-1 0,-1-1,-1 0,-2-1,3-21,-28 91,-24 140,43 17,1-180,0 0,2 0,0 0,1-1,0 1,2-1,0-1,0 1,6 6,-3-8</inkml:trace>
  <inkml:trace contextRef="#ctx0" brushRef="#br0" timeOffset="-5303.277">1355 787,'0'29,"5"9,6-1,1-13,-1-9</inkml:trace>
  <inkml:trace contextRef="#ctx0" brushRef="#br0" timeOffset="-5055.339">1355 476</inkml:trace>
  <inkml:trace contextRef="#ctx0" brushRef="#br0" timeOffset="-5550.244">705 1013,'14'-10,"0"-1,-1 0,-1-1,0-1,-1 0,0 0,-1-1,0 0,-1-1,-1 0,-1-1,0 0,0-2,13-21,38-94,-52 155,-6-7,1 0,0 0,1-1,1 1,1-1,0 0,0 1,2-2,-1 1,2-1,0 0,4 6,-10-18,1 1,-1 0,0 0,1-1,0 1,-1-1,1 1,0-1,0 0,-1 0,1 0,0 0,0 0,0 0,0 0,1-1,-1 1,0-1,0 1,0-1,0 0,1 0,-1 0,0 0,0 0,1-1,-1 1,2-1,16-7</inkml:trace>
  <inkml:trace contextRef="#ctx0" brushRef="#br0" timeOffset="-4071.96">1072 816,'0'4,"5"3,1-6,0-8,4-2,0-4,-2-6,-2-3,-2-4,-1-1,-2-2,-1 5</inkml:trace>
  <inkml:trace contextRef="#ctx0" brushRef="#br0" timeOffset="-2349.032">1637 392,'10'-9,"20"-14,-2 0,0-2,-2-2,0 0,-2-1,-1-2,-2 0,-1-2,11-23,-29 53,-1 0,0 0,0 0,0 0,0 0,0 0,0 0,-1 0,1 0,0 0,-1 0,0-1,0 1,0 0,0 0,0 0,0-1,0 1,-1 0,1 0,-1 0,1 0,-1 0,0 0,0 0,0 0,0 0,0 0,-1 0,1 0,0 1,-1-1,1 0,-1 1,0 0,1-1,-1 1,0 0,0 0,0 0,0 0,0 0,0 0,0 0,0 1,-1-1,-1 1,-1 3,0 0,0 0,0 0,1 1,-1 0,1 0,0 0,0 1,1-1,-1 1,1 0,0 0,0 0,1 0,-1 0,1 1,0-1,0 2,0-1,-20 60,4 0,2 1,3 0,4 1,2 0,3 1,4 0,2-1,4 8,-3 81,-4 141,0-278,-2 0,0-1,-1 1,-1-1,-1 0,0 0,-7 11,11-24,-1 0,0 0,-1 0,1 0,-1-1,0 0,-1 1,1-1,-1-1,0 1,0-1,0 0,-1 0,1 0,-1-1,0 0,0 0,0 0,-1-1,1 0,-1 0,1-1,-6 1,9-2,0 0,0-1,0 1,0-1,0 1,0-1,0 0,1 0,-1 0,0-1,1 1,-1-1,1 1,-1-1,1 0,0 0,-1 0,1 0,0 0,0-1,1 1,-1-1,0 1,1-1,0 1,0-1,-1 0,1 0,0-1,-18-88,19 64,1 0,1 1,2-1,1 0,1 1,2 0,0 1,2-1,0 2,2-1,1 2,1-1,1 2,4-3,-11 12,1 1,1 0,0 0,0 1,1 1,1 0,0 0,1 1,-1 1,2 0,-1 1,1 0,1 1,-1 1,1 0,3 0,7 2</inkml:trace>
  <inkml:trace contextRef="#ctx0" brushRef="#br0" timeOffset="-2038.614">2173 646,'-18'27,"1"0,1 1,2 1,0 1,2 0,2 0,0 1,2 0,1 4,6-31,1 0,-1-1,1 1,0 0,0 0,0-1,0 1,1 0,-1-1,1 1,0 0,0-1,0 1,1-1,-1 1,1-1,0 0,0 0,0 1,0-1,1-1,-1 1,1 0,0-1,0 1,0-1,0 0,0 0,0 0,0 0,1-1,-1 1,1-1,-1 0,1 0,0 0,-1 0,1-1,0 1,0-1,3 0,2-2,0-1,0 0,0 0,0-1,-1 1,1-2,-1 0,0 0,-1 0,1-1,-1 0,0 0,0-1,-1 0,0 0,0 0,-1-1,0 0,0 0,-1-1,0 1,1-4,-1 5,-1 0,0 0,0 0,-1-1,0 1,0-1,-1 0,0 0,0 0,-1 1,0-1,0 0,-1 0,0 0,0 1,-1-1,0 0,0 1,-1-1,0 1,0 0,-1 0,0 0,0 1,0-1,-1 1,0 0,0 0,-1 1,-2-2,-15-1,0 8</inkml:trace>
  <inkml:trace contextRef="#ctx0" brushRef="#br0" timeOffset="-1717.543">2399 984,'23'-136,"36"-11,-54 133,1 1,0 0,1 0,0 1,1 0,1 0,0 1,0 0,1 1,0 0,9-6,-4 9,-3 6</inkml:trace>
  <inkml:trace contextRef="#ctx0" brushRef="#br0" timeOffset="-1131.002">2681 984,'17'-42,"2"0,3 1,0 1,3 1,20-24,-38 53,-5 6,0 0,0 0,0 1,0-1,1 1,0-1,-1 1,1 0,1 0,-1 0,0 1,1-1,-1 1,1-1,0 1,0 0,0 1,0-1,0 1,0 0,2-1,-4 4,0-1,1 1,-1 0,-1 0,1-1,0 1,0 1,-1-1,1 0,-1 0,0 1,1-1,-1 0,0 1,0-1,-1 1,1-1,0 1,-1 0,0-1,0 1,0 0,0-1,0 1,0 2,1 7,-2-10,1 1,0 0,-1-1,1 1,0 0,0-1,1 1,-1 0,0-1,1 1,0-1,-1 1,1-1,0 1,0-1,1 1,-1-1,0 0,1 0,0 1,-1-1,1 0,0-1,0 1,0 0,0 0,0-1,1 1,-1-1,0 0,1 0,-1 0,1 0,-1 0,1 0,-1-1,1 1,0-1,-1 0,1 0,0 0,-1 0,1 0,0 0,-1-1,2 0,79-63,-17 7,-65 56,0 0,0 1,0-1,1 1,-1-1,0 1,1-1,-1 1,0-1,1 1,-1 0,1 0,-1 0,0 0,1 0,-1 0,0 0,1 1,-1-1,1 0,-1 1,0-1,0 1,1-1,-1 1,0 0,0-1,0 1,1 0,-1 0,0 0,0 0,0 0,-1 0,1 0,0 0,0 0,0 1,-1-1,1 0,-1 0,1 1,-1-1,1 0,-1 1,0-1,0 0,0 1,0-1,0 1,8 76,-8-75,-2 50,11 86,-3-120</inkml:trace>
  <inkml:trace contextRef="#ctx0" brushRef="#br0" timeOffset="13665.855">85 1408,'106'-22,"32"3,19 4,-78 13,120-25,450 27,-452-28,283 28,-226-1,-57-27,368 29,-367-29,253 27,-253 29,270-27,870-1,-1141-28,283 27,-283 0,-54-25,82-3,-85 29,-116 0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1:02.367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58 2456,'0'0,"0"-1,1 1,-1-1,1 1,-1 0,1 0,-1-1,1 1,-1 0,1 0,-1-1,1 1,-1 0,1 0,-1 0,1 0,0 0,-1 0,1 0,-1 0,1 0,-1 0,1 0,-1 0,1 1,-1-1,1 0,0 0,-1 0,0 1,1-1,-1 0,1 1,-1-1,1 0,-1 1,1-1,-1 1,0-1,1 0,-1 1,0-1,0 1,1-1,-1 1,0-1,0 1,0 0,1-1,-1 1,0-1,0 1,0-1,0 1,0-1,0 1,0 0,0-1,-1 1,1 0,6 39,-6-40,0 456,0-89,-28-141,28 56,-26-141,17-95,4-26,0 0,2 0,0 0,2 1,0-1,1 1,1-1,1 0,2 6,4 28,-1 1,-3-1,-2 1,-4 25,1-11,0-64,1 0,0 1,0-1,1 0,-1 0,1 1,0-1,0 0,1 0,0 0,0-1,0 1,0 0,1-1,-1 1,1-1,1 0,-1 0,0 0,4 3,0 1,-1 1,0-1,-1 1,0 0,0 1,-1-1,0 1,-1 0,0 0,0 0,-1 1,0-1,-1 0,-1 1,1-1,-1 1,-1-1,0 1,-1-1,-2 8,2 31,7 87,-2-132,1 0,-1-1,1 0,0 0,0 0,0 0,1-1,-1 1,0-1,1 0,0-1,-1 1,1-1,0 0,0 0,0 0,0-1,0 1,0-1,0-1,0 1,-1-1,1 1,0-1,0-1,0 1,-1-1,1 0,0 0,3-2,10-1,183-28,-142 26,0 2,-1 2,56 6,-9-1,855-2,-734-28,-29 17,-132 1,0 3,0 2,1 4,34 4,19-1,135-2,-57-28,368 29,-368-30,-16 12,-35-6,-107 16,0 1,1 2,0 1,0 3,29 3,15-2,40-18,78-6,-4-5,-75 10,-120 18,-1 0,0-1,1 1,-1 0,0-1,1 1,-1-1,0 0,0 0,1 0,-1 0,0 0,0 0,0-1,0 1,0-1,-1 1,1-1,0 0,-1 1,1-1,-1 0,0 0,0 0,1 0,-1 0,0-1,-1 1,1 0,0 0,-1-1,1 1,-1 0,0-1,0 1,0 0,0-1,0 1,0-1,-1 1,-31-92,23 76,0-1,2 0,1 0,0-1,1 0,1 0,1 0,1 0,1-12,-26-139,26-110,-26 139,27-253,-28 225,16 13,-17-12,-39-45,45 96,17 77,1 0,2-1,2 1,4-38,-1-6,-1 61,0 20,0 0,0 0,0 0,-1 0,1 1,-1-1,0 0,0 0,0 0,-1 0,1 0,-1 0,0 0,0 0,0 0,-1 1,1-1,-1 1,0-1,0 1,0-1,-1 1,1 0,-1 0,1 0,-1 0,0 1,0-1,0 1,-1 0,1 0,-1 0,1 0,-1 0,-2 0,-221 4,161-2,-123 12,139-4,0-2,0-3,-1-1,-37-5,-103 5,-6 25,-1-16,149-3,-1-3,-1-1,1-3,-3-2,-145 29,-225-28,253 4,130-6,0 2,0 2,1 1,-27 7,7-2,-1-3,1-3,-56-4,12 0,-179 3,113 26,-311-26,424-2,-142 13,152-5,-1-2,1-1,-1-3,-20-3,-103 4,0 26,163-28,-5 0,0 1,0 0,0 0,0 1,0 0,1 1,-1 1,1 0,0 0,-6 4,-4 24,15-14</inkml:trace>
  <inkml:trace contextRef="#ctx0" brushRef="#br1" timeOffset="4225.715">2541 3387,'-1'-55,"13"-145,36-83,-38 236,-2-1,-2 0,-2 0,-3 0,-4-47,2 6,-25-54,14 97,8 36,1 0,0 0,1-1,0 0,1 1,0-1,1 0,0 0,0 0,2-3,4-20,-2 23,-2-1,0 1,0-1,-1 0,0 0,-1 1,-1-1,0 0,-2-9,-16-157,-7 34,26-335,0 283,11 166,-5 34</inkml:trace>
  <inkml:trace contextRef="#ctx0" brushRef="#br1" timeOffset="11400.595">2541 3331,'-18'121,"16"-117,0 1,0-1,0 1,1 0,-1 0,1 0,0 0,1 0,-1 0,1 0,0 0,0 0,1 0,-1 0,1 0,0 0,1 0,-1 0,1 0,0 0,0-1,1 1,-1-1,1 0,0 1,0-1,0-1,1 1,-1 0,1-1,0 0,0 1,0-2,0 1,2 0,155 3,-97-9,557 2,-515-12,-91 9,0 1,0 1,0 0,0 1,0 1,1 0,-1 1,0 0,14 4,1 2,-1-2,1-1,0-2,0 0,0-2,0-2,0 0,0-2,23-6,173-19,0 17,-57-14,141 24,-112-25,225 27,-225-28,-28 0,110 27,-137-27,37 11,-62-6,51-6,11 1,36 11,-204 17</inkml:trace>
  <inkml:trace contextRef="#ctx0" brushRef="#br1" timeOffset="17680.883">2004 367,'0'-14,"0"22,0 24,-27 151,26-161,-1-12,1 0,1 0,-1 0,2 0,-1 0,2 0,-1 0,1 0,0 0,1-1,1 1,1 3,-5-12,1 0,0 0,-1 1,1-1,0 0,0 0,0 0,0 0,0 0,0-1,0 1,0 0,0 0,0-1,0 1,1-1,-1 1,0-1,0 1,1-1,-1 0,0 1,0-1,1 0,-1 0,0 0,1 0,-1 0,0 0,1-1,-1 1,0 0,1-1,-1 1,0-1,0 1,0-1,1 0,-1 1,0-1,0 0,0 0,0 0,0 1,0-1,0-1,37-50,89-238,-127 289,0-1,1 1,-1-1,0 1,1 0,-1-1,1 1,-1 0,1-1,0 1,-1 0,1-1,0 1,0 0,0 0,0 0,0 0,0 0,0 0,0 0,1 0,-1 1,0-1,0 0,1 1,-1-1,0 1,1-1,-1 1,1 0,-1-1,1 1,-1 0,0 0,1 0,-1 0,1 0,-1 1,1-1,-1 0,1 1,-1-1,0 1,1-1,-1 1,0 0,0-1,1 1,-1 0,1 1,2 6,0 0,0 1,-1-1,0 1,0 0,-1 0,0 0,-1 0,0 1,-1-1,0 0,0 0,-1 5,4 51,6-9,-3 0,-2 1,-3-1,-2 1,-8 50,2-51,-2 0,-3-1,-2 0,-3-1,-9 17,26-68,-1-1,1 0,-1 0,0 0,0 0,0 0,0 0,0 0,0 0,-1 0,1-1,-1 1,1 0,-1-1,0 1,1-1,-1 0,0 0,0 1,0-1,0 0,0-1,0 1,0 0,0 0,-1-1,1 0,0 1,0-1,0 0,-1 0,1 0,0 0,0 0,-1-1,1 1,0-1,0 0,0 1,0-1,0 0,0 0,0 0,0 0,0-1,0 1,1 0,-1-1,0 1,1-1,-8-9,1 0,1-1,0 0,1 0,0-1,1 1,0-1,1 0,1-1,0 1,1-1,-1-4,1-210,7 204,1 6</inkml:trace>
  <inkml:trace contextRef="#ctx0" brushRef="#br1" timeOffset="17934.03">2625 1,'-5'28,"-6"15,-6 5,0-6</inkml:trace>
  <inkml:trace contextRef="#ctx0" brushRef="#br1" timeOffset="18865.803">7987 3161,'-24'34,"-17"25,-7 7,5-2,5-12,4-11,8-6,3-6,6-2,1-1,-1-1,-4 2,-2-1,3-3</inkml:trace>
  <inkml:trace contextRef="#ctx0" brushRef="#br1" timeOffset="19131.568">7677 3161,'5'29,"11"24,3 7,3-1,2-6,-2-7,-1-12,-3-6,-1-9,-2-2,0 1,-2 1,2-1,-3-5</inkml:trace>
  <inkml:trace contextRef="#ctx0" brushRef="#br1" timeOffset="19450.535">8496 2738,'-10'19,"-12"16,-3 7,-2-4,4-3,5-4,2-6,3-7</inkml:trace>
  <inkml:trace contextRef="#ctx0" brushRef="#br1" timeOffset="24198.49">2090 3557,'-1'-4,"0"0,0 0,-1 0,1 0,-1 0,0 0,0 1,0-1,0 1,-1-1,0 1,1 0,-1 0,0 0,0 0,-1 1,1-1,0 1,-1 0,0 0,1 0,-1 1,0-1,0 1,0 0,0 0,0 0,0 0,-1 1,1 0,0-1,0 2,0-1,0 0,0 1,0 0,-1 0,2 0,-1 0,0 1,0 0,0 0,1 0,-1 0,1 0,-1 1,0 0,-20 11,1 1,1 1,1 1,0 1,1 1,-13 16,23-22,1 1,0 0,1 0,1 0,0 1,1 0,0 1,1-1,1 1,1 0,0 0,1 1,1-1,0 0,1 1,1-1,1 0,0 0,3 9,-2-14,1 0,0 0,1 0,1-1,-1 0,2 0,-1 0,1-1,1 0,0 0,0-1,1 0,0 0,0-1,0 0,1-1,0 0,1 0,-1-1,1-1,0 0,0 0,1-1,-1 0,1-1,-1-1,1 0,0 0,-1-1,1 0,0-1,-1-1,1 0,-1 0,1-1,3-2,-6 3,-1-1,0 1,0-2,0 1,0-1,-1 0,1-1,-1 1,0-1,-1-1,1 1,-1-1,0-1,0 1,-1-1,0 0,0 0,0 0,-1-1,0 0,-1 0,0 0,0 0,-1 0,0 0,0-1,-1 1,0-1,0 0,-1 1,0-5,-2 6,2 0,-1 0,0 0,0 1,-1-1,1 1,-1-1,-1 1,1-1,-1 1,0 0,-1 0,1 1,-1-1,0 1,-1 0,1 0,-1 0,0 0,0 1,-1 0,1 0,-1 0,-4-1,-56 3,66 2,0 0,1 0,-1 0,0 0,1 0,-1 0,0 0,1 0,-1 0,0 0,1 0,-1 0,1 0,-1 0,0 0,1 1,-1-1,0 0,0 0,1 0,-1 1,0-1,1 0,-1 0,0 1,0-1,1 0,-1 0,0 1,0-1,0 0,0 1,1-1,-1 0,0 1,0-1,0 0,0 1,0-1,0 0,0 1,0-1,0 1,0-1,0 0,0 1,0-1,0 0,0 1,0-1,0 0,-1 1,1-1,0 0,0 1,0-1,-1 0,1 0,0 1,0-1,-1 0,1 0,0 1,0-1,-1 0,1 0,0 0,-1 1,31 6,147-30,-97 16,-62 1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2:06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 0,'-15'29,"-9"19,-5 6,2-6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1:43.0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1103,'37'1,"-34"5,0 0,0 0,0 0,-1 0,0 0,0 0,-1 1,0-1,0 1,0-1,-1 1,0 0,0-1,-1 3,2 2,-2 163,1-172,0 0,0-1,0 1,0 0,0 0,1-1,-1 1,1 0,-1-1,1 1,0-1,0 1,-1 0,1-1,0 1,0-1,0 0,1 1,-1-1,0 0,0 0,1 0,-1 0,1 0,-1 0,1 0,-1 0,1-1,0 1,-1 0,1-1,0 1,-1-1,1 0,0 0,0 0,-1 0,1 0,0 0,0 0,-1 0,1-1,0 1,-1-1,1 1,0-1,0 0,189-42,-188 42,1 0,0-1,-1 0,1 1,-1-1,0-1,0 1,0 0,0-1,0 0,0 1,0-1,-1 0,0 0,1-1,-1 1,-1 0,1-1,0 0,-1 1,1-1,-1 0,0 1,-1-1,1 0,-1 0,1 0,-1 0,0 0,0 0,-1 1,1-1,-1 0,0 0,0 0,0 1,-1-1,0-2,-21-147,22 150,1 0,-1 0,0 0,1 0,-1 0,-1 1,1-1,0 0,-1 1,1-1,-1 1,0-1,0 1,0 0,0 0,0 0,0 0,0 0,-1 0,1 1,-1-1,1 1,-1 0,0 0,0 0,1 0,-1 0,0 0,0 1,-2-1,-98 0,72 3,-44 12,57-8</inkml:trace>
  <inkml:trace contextRef="#ctx0" brushRef="#br0" timeOffset="1551.178">508 1160,'148'-39,"-2"-6,-3-6,76-41,-59 20,2 7,52-8,-213 72,1 0,-1 0,1 0,-1 0,1 0,-1 0,1 0,0 1,-1-1,1 0,0 1,0 0,-1-1,1 1,0 0,0 0,0 0,-1 0,1 0,0 0,0 0,0 1,-1-1,1 1,0-1,0 1,-1 0,1 0,-1-1,1 1,-1 0,1 1,-1-1,1 0,-1 0,0 1,0-1,0 0,1 1,-1-1,-1 1,1 0,0-1,0 1,-1 0,1-1,-1 1,1 0,-1 0,0-1,1 1,-5 10,0-1,-1 0,0-1,-1 1,0-1,0 0,-1-1,-1 1,0-2,0 1,0-1,-1 0,-8 5,-38 42,15 4,39-58,0 1,0-1,1 1,-1-1,0 1,1 0,-1-1,1 1,-1 0,1-1,0 1,-1 0,1 0,0-1,0 1,1 0,-1-1,0 1,0 0,1-1,-1 1,1 0,0-1,-1 1,1-1,0 1,0-1,0 1,0-1,0 1,0-1,0 0,0 0,1 0,-1 1,1-1,-1-1,0 1,1 0,6 1,1-1,-1 0,1 0,-1-1,1 0,0 0,-1-1,1 0,-1-1,0 0,3-1,2 0,342-88,-212 60,-115 25,-5-1</inkml:trace>
  <inkml:trace contextRef="#ctx0" brushRef="#br0" timeOffset="4114.226">537 1131,'80'-52,"47"-67,-54 43,9 5,-79 71,0 0,0 0,0 0,0 1,0-1,0 1,0 0,0 0,0 0,0 0,0 0,0 1,0 0,-1-1,1 1,-1 0,1 0,-1 0,0 1,0-1,0 0,0 1,0-1,0 1,-1 0,0 0,1 0,-1-1,0 1,0 0,0 0,-1 1,1 1,8 12,124 266,-133-282,0-1,0 1,0 0,0 0,0 0,-1-1,1 1,0 0,0 0,-1-1,1 1,-1 0,1 0,0-1,-1 1,1-1,-1 1,0 0,1-1,-1 1,1-1,-1 1,0-1,0 1,1-1,-1 0,0 1,0-1,1 0,-1 0,0 0,0 1,1-1,-1 0,0 0,0 0,0 0,0 0,1 0,-1-1,0 1,0 0,0 0,1 0,-1-1,0 1,1-1,-1 1,0 0,0-1,1 1,-1-1,1 1,-1-1,0 0,1 1,-1-1,1 0,0 1,-1-1,-5-1,-26-6,0 2,-1 2,0 0,0 3,0 0,-9 3,-91-5,71-9,-39 2,83 15</inkml:trace>
  <inkml:trace contextRef="#ctx0" brushRef="#br0" timeOffset="21234.332">2653 539,'-10'2,"1"-1,-1 2,1-1,0 1,0 1,0 0,0 0,0 0,1 1,0 1,0-1,0 2,1-1,-1 1,2 0,-1 0,1 0,0 1,1 0,-1 1,2-1,-1 1,1 0,1 0,-1 0,0 7,2-13,0 1,1-1,-1 1,1 0,0 0,0 0,0 0,0 0,1 0,-1 0,1 0,0 0,0 0,1 0,-1 0,1 0,0 0,0 0,0-1,1 1,-1 0,1 0,0-1,0 1,0-1,1 0,-1 0,1 0,0 0,-1 0,1 0,1-1,-1 1,0-1,1 0,-1 0,1 0,-1 0,1-1,0 1,0-1,0 0,0 0,0-1,0 1,1-1,7-4,1 0,-1-2,1 1,-1-1,-1-1,1 0,-1-1,-1 0,1-1,-2 0,1 0,-1-1,0 0,-1-1,0 0,-1 0,0-1,-1 1,1-5,6-5,-2 5,-1 0,-1-1,-1-1,-1 0,0 0,-1 0,-1-1,0 1,-2-1,0 0,-1-1,-1 1,-1 0,-2-11,2 27,-1-1,1 1,-1-1,0 1,0-1,-1 1,1 0,-1-1,1 1,-1 0,0 0,0 0,-1 0,1 0,-1 1,1-1,-1 1,0 0,0 0,0 0,0 0,0 0,0 0,0 1,-1-1,1 1,-1 0,1 0,-1 1,1-1,-1 1,0-1,1 1,-1 0,1 1,-1-1,0 1,1-1,-1 1,1 0,-1 0,1 1,0-1,-1 1,1-1,0 1,0 0,0 0,0 1,0-1,-3 3,-1-1,0 1,1 0,0 1,0-1,1 1,0 0,0 1,0-1,0 1,1 0,0 0,1 0,0 1,0-1,0 1,1 0,0 0,1 0,0 0,0 0,1 0,-1 0,2 0,-1 0,1 0,1 0,-1 0,1 0,1-1,-1 1,1-1,1 1,0 1,12 12,2-1,0 0,1-1,1 0,0-2,1-1,8 4,30 25,-19-17,-25-20</inkml:trace>
  <inkml:trace contextRef="#ctx0" brushRef="#br0" timeOffset="21501.408">3246 397,'-24'39,"-13"21,-4 7,4-5,4-11,7-11,4-12,5-5,1-8,3-5</inkml:trace>
  <inkml:trace contextRef="#ctx0" brushRef="#br0" timeOffset="21771.79">3077 370,'4'24,"8"17,0 7,4 0,3-4,4-4,3-9,-4-5,0-7,-4-6</inkml:trace>
  <inkml:trace contextRef="#ctx0" brushRef="#br0" timeOffset="22018.989">3557 143,'-20'20,"-5"5</inkml:trace>
  <inkml:trace contextRef="#ctx0" brushRef="#br0" timeOffset="22639.587">3838 341,'-32'23,"0"1,2 2,1 1,1 1,1 2,-12 17,37-45,-1 1,1-1,-1 0,1 1,0 0,0 0,0-1,0 1,0 0,0 0,1 1,0-1,0 0,0 0,0 1,0-1,0 1,1-1,0 0,0 1,0-1,0 1,0-1,1 1,-1-1,1 0,0 1,0-1,0 0,1 0,-1 1,1-1,0 0,0 0,0-1,0 1,0 0,0-1,1 1,-1-1,1 0,0 0,0 0,2 2,7-3,-1-1,0 1,1-2,-1 0,1 0,-1-1,0 0,0-1,0 0,0-1,-1 0,1-1,-1 0,0 0,0-1,-1-1,0 1,7-7,11-12,-2-2,0 0,-2-2,-1 0,0-4,4-2,-7 7,0-1,-2-1,-2 0,0-1,-3 0,0-1,3-20,-13 48,0 0,-1-1,0 1,0-1,0 1,-1-1,1 1,-1-1,0 1,-1-1,1 1,-1-1,1 1,-1-1,-1 1,1-1,-1 1,0 0,0 0,0 0,0 0,-1 0,1 0,-1 1,0-1,0 1,0 0,-1 0,1 0,-1 0,0 0,0 1,0 0,0 0,0 0,0 0,0 1,-1-1,1 1,-1 0,1 0,-1 1,-1-1,-7 3,0 1,1 0,-1 0,1 1,0 1,0 0,0 0,1 2,0-1,0 1,0 1,1 0,1 0,-1 1,1 0,0 1,1 0,1 0,-1 1,1 0,1 0,0 1,1 0,0 0,1 0,0 0,1 1,0-1,1 5,1-9,0-1,1 1,0-1,1 1,0-1,0 0,0 1,1-1,0 0,1 0,-1 0,1 0,1 0,-1-1,1 1,0-1,1 0,-1 0,1-1,0 1,2 0,6 6,1 0,0-1,1-1,0 0,0 0,1-2,1 0,3 1,5 0</inkml:trace>
  <inkml:trace contextRef="#ctx0" brushRef="#br0" timeOffset="23205.717">4290 229,'-1'8,"0"0,0 1,0-1,1 1,0-1,1 1,0-1,0 1,1-1,0 0,0 0,1 0,0 0,0 0,5 5,-7-9,1 0,1-1,-1 1,0-1,1 0,0 0,0 0,0 0,0 0,0 0,0-1,1 0,-1 0,1 0,0 0,0 0,-1-1,1 1,0-1,0 0,0-1,1 1,-1 0,0-1,0 0,0 0,0-1,0 1,0-1,0 0,0 0,2 0,7-5,-1-1,0 1,0-2,-1 0,1 0,-2-1,1-1,-2 0,1 0,-1 0,-1-2,1 1,-2-1,2-3,2-1,-11 17,0 0,0 0,1 0,-1-1,0 1,0 0,1-1,-1 1,1 0,-1-1,1 1,-1 0,1-1,-1 1,1-1,-1 1,1-1,0 1,-1-1,1 1,0-1,0 0,-1 1,1-1,0 0,0 0,-1 1,1-1,0 0,0 0,0 0,-1 0,1 0,0 0,0 0,0 0,-1-1,1 1,0 0,0 0,-1-1,1 1,0 0,0-1,-1 1,1-1,0 1,-1-1,1 1,-1-1,1 1,-1-1,1 0,-1 1,1-1,-1 0,1 1,-1-1,0 0,0 0,1 1,-1-1,0 0,0 0,0 1,0-1,0 0,0 0,0 230,1-175,0-33,0-1,-2 1,0-1,-1 1,-1-1,-1 0,-6 19,9-37,0 1,0-1,0 0,-1 1,1-1,-1 0,1 0,-1 0,0 0,0 0,0-1,0 1,0 0,0-1,0 0,-1 1,1-1,-1 0,1 0,0 0,-1-1,0 1,1 0,-1-1,1 0,-1 0,0 0,1 0,-1 0,1 0,-1 0,0-1,1 0,-1 1,1-1,-1 0,1 0,0 0,-1-1,1 1,0 0,0-1,0 0,0 1,0-1,0 0,0 0,1 0,-1 0,1 0,-1-1,1 1,0 0,0-1,0 1,0-1,0 1,1-1,-2-11,0-1,2 1,0-1,0 1,1-1,1 1,1-1,0 1,1 0,0 0,1 1,0-1,1 1,1 0,0 0,1 1,0 0,1 1,3-4,-10 13,9-16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2:24.09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1108,'9'-1,"1"-1,0-1,-1 0,1 0,-1 0,0-1,0-1,0 0,-1 0,0 0,5-5,24-13,163-94,134-62,-175 88,-29-9,53-12,-73 41,70-29,-7-11,-132 81,-86 23,-84-8,127 13,-1 1,1-1,-1 1,1 0,-1 0,0 0,0 0,1 1,-1-1,0 1,0 0,1-1,-1 1,0 0,0 1,0-1,1 0,-1 1,0 0,0 0,1 0,-1 0,1 0,-1 0,1 0,-1 1,1 0,0-1,-1 1,1 0,0 0,0 0,1 0,-1 0,0 1,1-1,-1 0,1 1,0-1,0 1,0 0,0-1,0 3,57 174,-13 0,-35-143,0-105,14-80,1 56,-19 73</inkml:trace>
  <inkml:trace contextRef="#ctx0" brushRef="#br0" timeOffset="14824.178">424 318,'33'81,"18"84,-49-234,-2 49,-2 11,1 0,0 0,1 0,-1 0,2 0,-1 0,1 0,1 0,-1 0,2 0,-1 1,1-1,1 1,-1-1,1 1,1 0,-1 1,2-1,-1 1,1 0,0 0,1 0,-3 6,0 0,0 0,0 0,0 0,1 1,-1 0,0 0,0 0,1 1,-1-1,0 1,0 0,0 0,0 1,0-1,0 1,0 0,0 0,-1 0,1 0,-1 1,1-1,-1 1,0 0,0 0,0 0,-1 0,1 1,-1-1,1 1,-1 0,0 1,9 10</inkml:trace>
  <inkml:trace contextRef="#ctx0" brushRef="#br0" timeOffset="15525.258">283 205,'24'-10,"13"-3,4 1,1 2,-2-1,-3 0,-13 3,-16 2,-13-2,-10-1,-4-2,-3 0,-2 2,-2 2,3-2,5 0</inkml:trace>
  <inkml:trace contextRef="#ctx0" brushRef="#br0" timeOffset="16044.918">820 7,'0'-4,"0"2,0 7,-5 2,-2 6,-4 4,0 5,-3-2,0 1,3-3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3:08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1413 1695,'-226'0,"82"27,102-28,35 0,-1 1,1-1,0 1,-1 0,1 1,-1 0,1 0,0 0,-1 1,1 0,0 1,0-1,1 1,-2 1,-4 8</inkml:trace>
  <inkml:trace contextRef="#ctx0" brushRef="#br0" timeOffset="2147.067">1553 2993,'-1214'0,"1190"0</inkml:trace>
  <inkml:trace contextRef="#ctx0" brushRef="#br0" timeOffset="3749.809">1440 340,'-1'-2,"-1"-1,-1 1,1 0,0 0,0 0,-1 1,1-1,-1 0,0 1,1 0,-1-1,0 1,0 0,0 1,1-1,-1 0,0 1,0 0,0-1,0 1,0 0,0 1,0-1,0 0,0 1,0 0,-1 0,-202 23,-77-24,141 26,-44-14,176-9,0-1,0 0,0 0,-1-1,1-1,0 0,-1 0,1-1,0 0,0-1,-1 0,0-1,-5-1,-1 0,1 1,-1 1,0 1,0 0,0 1,0 1,1 0,-14 4,29-5,0 0,1 0,-1 0,0 1,0-1,0 0,1 0,-1 1,0-1,1 0,-1 1,0-1,1 1,-1-1,0 1,1-1,-1 1,1 0,-1-1,1 1,-1 0,1-1,0 1,-1 0,1-1,0 1,-1 0,1 0,0 0,0-1,0 1,0 0,0 0,0 0,0-1,0 1,0 0,0 0,0 0,0-1,1 1,-1 0,0 0,0-1,1 1,-1 0,1 0,7 9</inkml:trace>
  <inkml:trace contextRef="#ctx0" brushRef="#br0" timeOffset="5582.967">1187 86,'-10'38,"2"0,2 0,2 0,1 1,2-1,3 18,27 173,-28 338,-13-372,2-105,3 0,4 1,5 14,-1-6,27 71,-27 83,-30-55,29 282,0-1,0-455</inkml:trace>
  <inkml:trace contextRef="#ctx0" brushRef="#br0" timeOffset="6088.542">1356 2626,'-7'2,"1"0,-1 0,1 1,0-1,0 2,0-1,0 1,0 0,1 0,-1 0,1 1,0 0,1 0,-1 0,1 0,0 1,0 0,1 0,-1 1,-95 165,-60 80,90-137,58-91</inkml:trace>
  <inkml:trace contextRef="#ctx0" brushRef="#br0" timeOffset="6750.766">1440 1355,'-8'3,"1"-1,-1 1,0 1,1-1,0 1,-1 0,2 1,-1 0,0 0,1 0,0 1,0 0,1 0,0 0,0 1,0 0,1 0,0 0,0 1,0-1,1 2,-9 11,-179 283,89-130,94-157</inkml:trace>
  <inkml:trace contextRef="#ctx0" brushRef="#br0" timeOffset="7447.051">1384 1,'-19'29,"-12"14,1 4,-1 0,6-4,2-4,5-4,5-4,1-1,2 3,-3 1,2-1,-2 0,1-2,2-1,3-1,3-1,2-4</inkml:trace>
  <inkml:trace contextRef="#ctx0" brushRef="#br0" timeOffset="12182.704">622 565,'17'56,"-10"-11,-2 1,-2-1,-2 1,-4 29,1 8,6-58,10-30,22-72,-33 67,0 1,0 0,1 0,0 0,1 0,0 1,0-1,1 2,0-1,1 0,-1 1,7-5,-12 11,-1 1,1-1,0 0,0 1,0-1,0 1,-1-1,1 1,0-1,0 1,0-1,0 1,0 0,0 0,0-1,0 1,0 0,0 0,0 0,0 0,1 0,-1 0,0 1,0-1,0 0,0 0,0 1,0-1,-1 1,1-1,0 1,0-1,0 1,0-1,0 1,-1 0,1-1,0 1,0 0,-1 0,1 0,-1 0,1-1,-1 1,1 0,-1 0,1 0,-1 0,0 0,0 0,1 0,-1 0,0 1,7 60,-7-60,4 82,1-65</inkml:trace>
  <inkml:trace contextRef="#ctx0" brushRef="#br0" timeOffset="12670.804">622 1215,'24'-5,"13"-2,0-4,-2 0,-1 1,-3 3,-6 3</inkml:trace>
  <inkml:trace contextRef="#ctx0" brushRef="#br0" timeOffset="13168.904">622 1355,'115'-33,"-114"33,0 0,0-1,0 1,0 0,0 0,0-1,0 1,0 0,0 0,0 0,0 0,0 0,0 0,-1 1,1-1,0 0,0 0,0 1,0-1,0 0,0 1,0-1,-1 1,1-1,0 1,0 0,-1-1,1 1,0 0,-1-1,1 1,-1 0,1 0,-1 0,1-1,-1 1,1 0,-1 0,0 0,1 0,-1 0,0 0,0 0,0 0,0 0,0 0,0 0,0-1,0 1,0 0,0 0,-1 0,1 0,0 0,-1 0,1 0,-1 0,-29 48,14-30,9-11,-1 1,1 0,0 0,1 0,0 1,1-1,0 1,0 1,1-1,-1 5,5-14,-1 0,1 1,0-1,-1 0,1 0,0 1,0-1,0 0,0 0,0 1,0-1,0 0,1 1,-1-1,0 0,1 0,-1 0,1 1,-1-1,1 0,-1 0,1 0,0 0,0 0,0 0,-1 0,1 0,0 0,0 0,0-1,0 1,1 0,-1-1,0 1,0-1,0 1,0-1,1 1,-1-1,0 0,0 0,1 1,-1-1,0 0,1 0,-1 0,0 0,1-1,63-15,-60 15,48-22,-33 11</inkml:trace>
  <inkml:trace contextRef="#ctx0" brushRef="#br0" timeOffset="14785.776">650 2005,'22'58,"-14"156,-8-214,1 0,-1 0,0 0,0-1,0 1,1 0,-1 0,0 0,0 0,1 0,-1-1,0 1,1 0,-1 0,0 0,0 0,1 0,-1 0,0 0,0 0,1 0,-1 0,0 0,1 0,-1 0,0 1,0-1,1 0,-1 0,0 0,0 0,1 0,-1 0,0 1,0-1,1 0,-1 0,0 0,0 1,0-1,0 0,1 0,-1 1,0-1,0 0,0 0,0 1,0-1,0 0,0 1,0-1,0 0,0 0,0 1,0-1,0 0,0 1,0-1,14-30,-9 20,40-38,-44 47,0 1,1-1,-1 0,0 0,1 1,-1-1,0 1,1-1,-1 1,0-1,1 1,-1 0,1 0,-1 0,1 0,-1 0,1 0,-1 0,1 0,-1 1,0-1,1 0,-1 1,1-1,-1 1,0 0,1-1,-1 1,0 0,0 0,0 0,0 0,0 0,0 0,0 0,0 0,0 0,0 1,0-1,-1 0,1 0,0 2,13 68,-13-46</inkml:trace>
  <inkml:trace contextRef="#ctx0" brushRef="#br0" timeOffset="15173.828">537 2541,'38'-5,"18"-6,4-2,-3 2,-7 3,-7 2,-11 3</inkml:trace>
  <inkml:trace contextRef="#ctx0" brushRef="#br0" timeOffset="15633.779">650 2654,'15'-4,"-6"1,1 0,-1 1,1 0,-1 0,1 1,0 0,0 1,0 0,-1 1,1 0,5 1,-14 1,0-1,0 1,0 0,0 0,0-1,-1 1,1 0,-1 0,0-1,0 1,0 0,0 0,-1 0,1-1,-1 1,1 0,-1 0,0-1,0 1,0 0,-1-1,1 0,0 1,-1-1,0 0,1 1,-1-1,0 0,0 0,0 0,-1-1,1 1,-7 8,7-9,0 0,1 0,-1 0,0 1,1-1,-1 0,1 1,-1-1,1 1,-1 0,1-1,0 1,0 0,0 0,0 0,0 0,1 0,-1 0,0 0,1 0,-1 0,1 0,0 0,0 0,0 0,0 0,0 0,0 0,1 0,-1 0,1 0,-1 0,1 0,0 0,0 0,0 0,0 0,0 0,0 0,0-1,1 1,1-1,1 0,-1 0,1 0,-1 0,1-1,0 0,-1 0,1 0,-1 0,1 0,0-1,-1 0,1 1,-1-1,0 0,1-1,-1 1,0-1,1 0,-1 0,13-8</inkml:trace>
  <inkml:trace contextRef="#ctx0" brushRef="#br0" timeOffset="27469.894">1948 3134,'18'120,"-12"-78,-1-1,-2 1,-1 0,-5 41,1 0,2 227,-28-112,27 281,12-415,-13-73</inkml:trace>
  <inkml:trace contextRef="#ctx0" brushRef="#br0" timeOffset="28939.928">7056 3049,'0'1215,"-11"-1142,5-55</inkml:trace>
  <inkml:trace contextRef="#ctx0" brushRef="#br0" timeOffset="33626.656">4376 3161,'0'-69,"0"367,11-223,-8-65,-1-1,0 1,-1 0,1-1,-2 1,0 0,0 0,-1 0,0 0,-1 2,-17 167,9-143,4-30</inkml:trace>
  <inkml:trace contextRef="#ctx0" brushRef="#br0" timeOffset="36390.202">1694 3557,'44'-11,"0"3,0 1,0 2,1 2,0 2,0 2,0 2,53-1,71-13,85-7,-63-8,23 14,98-17,-185 17,0 5,98 8,-67 1,130-3,-66-27,116 0,-56-1,107 29,-185-27,66 16,-60-9,-14-6,171 27,-169-30,84 0,-112 2,-30 15,-37-4,-91 15</inkml:trace>
  <inkml:trace contextRef="#ctx0" brushRef="#br0" timeOffset="36841.792">7423 2907,'-2'-2,"-1"0,0 0,0 0,0 0,0 1,-1-1,1 1,0 0,-1 0,1 0,-1 0,1 1,-1-1,1 1,-1 0,1 0,-1 0,1 0,-1 1,1-1,-1 1,1 0,0 0,-1 0,1 1,0-1,-82 47,-535 364,471-302,130-95</inkml:trace>
  <inkml:trace contextRef="#ctx0" brushRef="#br0" timeOffset="37615.802">4686 3161,'-29'15,"-18"14,-8 7,3 2,4-1,5-6,2-4,1-1,4-1,3-4,-3-2,1 2,0 1,-2-2,-1-1,7-3</inkml:trace>
  <inkml:trace contextRef="#ctx0" brushRef="#br0" timeOffset="38328.332">2147 3387,'-29'20,"-24"15,-8 2,7 0,7-7,13-4,6-5,8-3,3 1,0-2,2 0,4-3</inkml:trace>
  <inkml:trace contextRef="#ctx0" brushRef="#br0" timeOffset="39625.227">2457 3754,'0'-12,"0"36,0-9,1 155,-1-168,0 1,0-1,1 0,-1 0,1 0,0 0,0 1,-1-1,1 0,1 0,-1 0,0-1,0 1,1 0,-1 0,1-1,-1 1,1-1,0 1,0-1,-1 0,1 1,0-1,0 0,0 0,0-1,1 1,-1 0,0-1,0 1,0-1,1 0,-1 0,0 0,0 0,1 0,-1 0,0 0,0-1,0 1,1-1,-1 0,0 1,0-1,0 0,0 0,0-1,0 1,-1 0,1 0,0-1,0 0,-1 1,1-1,-1 0,0 1,1-3,94-110,-93 114,-1-1,1 1,-1 0,1 0,-1 1,1-1,-1 0,0 1,1 0,-1-1,0 1,1 0,-1 0,0 0,0 1,0-1,0 0,0 1,0-1,0 1,0 0,0 0,-1-1,1 1,-1 0,0 1,1-1,-1 0,0 0,0 0,0 1,-1-1,1 1,0-1,-1 0,0 1,1-1,-1 2,8 12,-7-13,0-1,0 1,1-1,-1 1,1-1,0 1,0-1,0 0,0 0,0 0,0 0,1 0,-1-1,0 1,1-1,0 0,-1 1,1-1,0 0,-1 0,1-1,0 1,0-1,0 1,0-1,0 0,0 0,-1 0,1 0,0-1,0 1,0-1,0 0,0 0,-1 0,1 0,0 0,-1 0,1-1,-1 1,1-1,-1 0,0 0,0 0,0 0,0 0,0 0,1-3,8-15,-1-1,-1 0,-1-1,-1 0,0 0,0-10,-1 6</inkml:trace>
  <inkml:trace contextRef="#ctx0" brushRef="#br0" timeOffset="40024.822">3190 3557,'-34'81,"-95"173,56-146,75-87,6-20</inkml:trace>
  <inkml:trace contextRef="#ctx0" brushRef="#br0" timeOffset="40524.582">3275 3754,'136'-41,"-134"40,-1 0,1 1,-1-1,0 1,1-1,-1 1,1 0,0 0,-1-1,1 1,-1 0,1 0,-1 1,1-1,-1 0,1 0,-1 1,1-1,-1 1,1-1,-1 1,1 0,-1-1,0 1,1 0,-1 0,0 0,0 0,0 0,0 0,0 1,0-1,0 0,0 0,0 1,-1-1,1 1,0-1,-1 0,1 1,-1-1,0 1,1-1,-1 1,0 0,0-1,0 1,0-1,0 1,0-1,-1 2,-3 13,-1-1,0 0,-1 0,-1-1,0 1,-1-1,-1-1,-5 6,-35 66,49-83,-1 0,1 1,0-1,0 0,0 0,0 1,0-1,0 0,1 0,-1 1,1-1,0 0,-1 0,1 0,0 0,0 0,0 0,1 0,-1 0,0 0,1 0,-1-1,1 1,0-1,-1 1,1-1,0 0,0 1,0-1,0 0,0 0,0 0,0-1,0 1,0 0,1-1,-1 1,0-1,0 0,1 0,-1 0,0 0,0 0,1 0,-1-1,0 1,0-1,0 0,1 1,-1-1,0 0,0 0,0 0,0-1,108-34,-90 30</inkml:trace>
  <inkml:trace contextRef="#ctx0" brushRef="#br0" timeOffset="41763.68">5053 3528,'5'192,"-5"-188,0-1,1 0,-1 0,1 0,-1 0,1 0,0 0,0 0,1 0,-1 0,0-1,1 1,0 0,0-1,0 1,0-1,0 1,0-1,0 0,1 0,-1 0,1-1,0 1,-1 0,1-1,0 0,0 0,0 1,0-2,0 1,0 0,0-1,0 1,0-1,0 0,0 0,1 0,1-1,66-64,-24 14,-44 50,-1 0,0 0,1 0,-1 1,1-1,-1 1,1 0,-1 0,1 0,-1 0,1 0,-1 1,1-1,-1 1,1-1,-1 1,1 0,-1 0,0 0,0 0,1 1,-1-1,0 0,0 1,0 0,0-1,-1 1,1 0,0 1,39 20,-35-23,0 0,0-1,0 0,0 0,0 0,0-1,-1 0,1 0,0 0,-1-1,0 0,0 0,1 0,-2-1,1 1,0-1,-1 0,0-1,0 1,0-1,0 0,-1 0,0 0,0 0,0 0,-1-1,2-4,26-33,-19 30</inkml:trace>
  <inkml:trace contextRef="#ctx0" brushRef="#br0" timeOffset="42091.937">5928 3387,'-29'34,"1"1,3 1,0 1,3 1,-2 6,-58 92,-1 0,73-117</inkml:trace>
  <inkml:trace contextRef="#ctx0" brushRef="#br0" timeOffset="42575.659">5899 3754,'9'-5,"0"0,1 1,0-1,-1 2,1-1,0 2,1-1,-1 1,0 1,1 0,-1 0,1 1,-1 0,1 1,1 1,-11-2,0 0,1 1,-1 0,0-1,0 1,1 0,-1-1,0 1,0 0,0 0,0 0,0 0,0 0,0 0,0 0,0 1,-1-1,1 0,0 0,-1 1,1-1,-1 0,1 1,-1-1,0 0,0 1,1-1,-1 1,0-1,0 1,0-1,-1 0,1 1,0-1,0 1,-1-1,1 0,-1 1,1-1,-1 0,-32 54,27-46,4-8,1 0,-1 1,1 0,0-1,-1 1,1 0,0-1,0 1,0 0,1 0,-1 0,0 0,1 0,-1 0,1 0,0 0,-1 0,1 0,0 0,0 0,1 0,-1 0,0 0,1 0,-1 0,1 0,-1 0,1 0,0 0,0 0,0-1,0 1,0 0,1 0,-1-1,0 1,1-1,-1 1,1-1,-1 0,1 0,0 0,0 0,-1 0,1 0,0 0,0 0,0-1,0 1,2 0,10-1,-1-1,1 0,-1 0,1-2,-1 1,0-2,0 0,0 0,0-2,8-1,-1 1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4:44.1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0,'10'39,"-2"0,-2 0,-1 0,-2 1,-2-1,-4 38,2-20,-25 112,1-62,22-103,1-7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4:44.5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87,'62'-21,"1"3,0 3,2 3,-1 2,2 4,-1 2,58 4,-4 19,-46-9,-50-9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6:39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89,'-3'6,"0"0,0 0,0 0,0 0,1 1,0-1,1 1,-1 0,1 0,1-1,-1 1,1 6,-1 0,-1 1,0 0,1 0,0 1,1-1,1 0,0 0,1 0,0 1,1-2,1 1,0 0,1-1,0 0,1 0,1 0,0-1,1 0,2 3,-7-12,1-1,0 1,-1-1,1 0,0 0,0 0,1 0,-1-1,0 1,0-1,1 0,-1-1,1 1,-1-1,1 0,-1 0,1 0,-1-1,0 1,1-1,-1 0,0 0,1-1,-1 1,0-1,0 0,0 0,0 0,1-2,102-84,-12-33,-94 120,-1 1,0-1,1 0,-1 0,1 0,-1 1,1-1,-1 0,1 1,0-1,-1 0,1 1,0-1,-1 1,1-1,0 1,0 0,-1-1,1 1,0-1,0 1,0 0,-1 0,1 0,0-1,0 1,0 0,0 0,0 0,0 0,-1 1,1-1,0 0,0 0,0 0,0 1,-1-1,1 0,0 1,0-1,0 1,-1-1,1 1,0-1,-1 1,1-1,0 1,-1 0,21 45,-13-25,-6-16,0 1,0-1,1 0,0 1,0-1,1-1,-1 1,1 0,0-1,0 0,1 0,-1 0,1 0,0-1,0 0,0 0,1 0,-1 0,0-1,1 0,0 0,-1-1,1 1,0-1,0-1,0 1,0-1,0 0,0 0,0-1,0 1,0-1,-1-1,1 1,0-1,-1 0,1 0,3-3,-1 0,0 0,0-1,-1-1,1 1,-2-1,1 0,-1 0,0-1,-1 0,1 0,-2 0,1-1,-1 1,0-1,-1 0,0-1,1-7,12-165,-12 135,1 35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4:44.9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88,'38'-9,"28"-4,11-4,-2 1,-9 3,-11 4,-10 3,-8 3,-5 2,-4 1,-2 0,0 1,1 0,-1-1,1 1,-4-1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4:45.7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58,'245'-18,"-35"-11,-26 18,-172 12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4:46.3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43,'9'0,"9"0,5 0,5 0,1-5,1-1,0 0,0 1,-1 1,0-3,0 0,-5 5,-7 3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4:50.3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57,'4'0,"7"0,7 0,4 0,-1-5,0-1,2 0,1 1,2 2,1 1,1 0,0 2,1-5,0-1,-1 0,1 1,-11 2,-7 1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01.1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223 191,'-4'-18,"-1"1,0-1,-2 1,0 0,-1 0,0 1,-1 0,-1 0,-3-1,12 15,0 0,-1 1,1-1,-1 1,1-1,-1 1,1 0,-1 0,0 0,1 0,-1 0,0 0,0 0,0 0,0 1,0-1,0 1,0-1,0 1,0 0,0 0,0 0,0 0,0 0,0 0,0 0,0 1,0-1,0 1,0 0,0-1,1 1,-1 0,0 0,0 0,1 0,-1 1,0-1,1 0,-1 1,1-1,-1 1,-40 79,39-56,2 1,0 0,2-1,1 1,0-1,2 1,1-1,1 0,7 15,12 67,3 56,-5-30,-10-72,-3-1,-3 2,-2 24,-7 110,1-192,0 0,0 0,-1 0,1-1,-1 1,0 0,0-1,0 1,0-1,-1 0,1 0,-1 0,0 0,0 0,0-1,0 1,-1-1,1 0,-1 0,1 0,-1 0,0 0,0-1,1 0,-1 0,0 0,0 0,0-1,0 1,-1-1,1 0,0 0,0-1,0 1,0-1,0 0,0 0,0 0,1 0,-1-1,0 0,1 0,-1 0,1 0,-1 0,1-1,0 1,-1-2,-5-13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4:56.7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151 424,'33'-49,"76"-128,-31 58,-76 118,-1 1,0 0,1-1,-1 1,0 0,1 0,-1 0,1 0,-1 0,0 1,1-1,-1 0,0 0,1 1,-1-1,0 1,1 0,-1-1,0 1,0 0,0-1,0 1,0 0,0 0,0 0,0 0,0 0,0 0,0 1,0-1,-1 0,1 0,0 0,-1 1,0-1,1 0,-1 1,1-1,-1 0,0 1,0-1,0 1,0-1,0 0,0 1,0-1,-1 1,1-1,0 0,-1 1,1-1,-1 0,3 11,6 30,-8-34,1-1,0 0,0 1,0-1,1 0,0 0,0 0,1 0,0 0,0 0,1-1,0 0,0 1,0-1,1-1,3 4,-5-8,1-1,-1 1,1-1,0 1,-1-1,1 0,-1 0,1-1,0 1,-1-1,1 0,-1 0,1 0,-1 0,1-1,-1 1,0-1,0 0,0 0,0 0,0 0,0 0,0-1,-1 1,1-1,-1 0,0 0,0 0,0 0,0 0,0 0,-1-1,1 1,-1-1,0 1,0-3,14-16,122-153,-137 174,0 0,1 0,-1 1,1-1,-1 0,1 0,-1 0,1 0,0 0,-1 1,1-1,0 0,0 1,-1-1,1 0,0 1,0-1,0 1,0 0,0-1,0 1,0 0,0-1,0 1,0 0,0 0,0 0,0 0,0 0,0 0,0 0,0 0,0 0,0 0,0 1,0-1,0 0,0 1,0-1,-1 1,1-1,0 1,0-1,0 1,0 0,-1-1,1 1,0 0,-1-1,1 1,0 0,-1 0,1 0,-1 0,0 0,1 0,-1 0,17 121,9-33,-19-72</inkml:trace>
  <inkml:trace contextRef="#ctx0" brushRef="#br0" timeOffset="315.757">179 565,'43'-5,"29"-2,12 1,-4 1,-6 1,-11-2,-6-2,-8 2,-8 1,-5 2,-5 1,-8 6,-2 2,-5 5,-10 0,-7-1</inkml:trace>
  <inkml:trace contextRef="#ctx0" brushRef="#br0" timeOffset="1035.56">518 762,'-218'294,"148"-193,41-57,49-61,55-90,34-35,-60 93,-30 28,1 1,1 2,1 0,0 1,22-13,-42 29,-1 0,0 0,0 1,1-1,-1 0,0 0,1 1,-1-1,0 1,1-1,-1 1,1 0,-1-1,1 1,-1 0,1 0,0 0,-1 0,1 0,-1 1,1-1,-1 0,0 1,1-1,-1 1,1-1,-1 1,0 0,1 0,-1-1,0 1,0 0,1 0,-1 0,0 0,0 1,0-1,0 0,-1 0,1 1,0-1,0 0,-1 1,1-1,-1 1,1-1,-1 1,0-1,0 1,1 1,2 130,-5-116,0-1,2 0,0 1,1-1,0 0,1 0,1 0,1 0,5 15,-9-31,1 0,-1 0,1 1,-1-1,0 0,1 0,-1 0,1 1,-1-1,0 0,1 0,-1 1,0-1,1 0,-1 1,0-1,0 0,1 1,-1-1,0 1,0-1,0 0,0 1,1-1,-1 1,0-1,0 0,0 1,0-1,0 1,0-1,0 1,0-1,0 1,0-1,0 0,0 1,-1-1,1 1,0-1,0 0,0 1,-1-1,1 1,0-1,0 0,-1 1,1-1,0 0,-1 1,1-1,0 0,-1 0,1 1,0-1,-1 0,1 0,-1 0,1 1,0-1,-1 0,1 0,-1 0,1 0,-1 0,1 0,0 0,-1 0,0 0,-29-19,19 11,-159-95,79 58,69 39</inkml:trace>
  <inkml:trace contextRef="#ctx0" brushRef="#br0" timeOffset="2818.53">1167 0,'43'92,"-27"-48,-2 0,-2 1,-2 0,-2 0,-2 1,-2 0,-2 1,-3 25,2-44,-1 0,-2-1,-1 1,-1-1,-1 1,-1-1,-2-1,0 1,-2-1,-1-1,-1 0,-1 0,-1-1,-16 20,12-24</inkml:trace>
  <inkml:trace contextRef="#ctx0" brushRef="#br0" timeOffset="3419.091">66 0,'-14'39,"1"0,2 0,2 1,2 0,2 1,1-1,2 1,1 0,3 0,3 12,-3 53,-1 208,25-168,-1-64,-13-58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04.8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272 97,'-72'-64,"60"57,10 5,0-1,0 1,0 0,0 0,-1 1,1-1,-1 0,1 1,-1-1,1 1,-1 0,0 0,0 0,0 0,0 0,0 1,0-1,1 1,-1 0,0 0,0 0,0 0,0 1,0-1,0 1,0 0,0-1,0 1,1 1,-1-1,0 0,1 1,-1-1,1 1,-1 0,1 0,0 0,-1 1,0 8,0 0,1 1,1-1,0 1,0 0,1 0,0-1,1 1,1 0,0-1,1 0,0 1,0-1,1 0,1 0,-1-1,5 7,7 24,42 150,-27-49,-3 0,2 84,-30-207,2-8,-1 0,0 0,-1 1,-1-1,0 0,0 0,-1 0,0 0,-1 0,0 0,-1 0,0-1,-1 0,0 0,-1 0,-1 1,5-6,-1-1,0 1,-1-1,1 0,-1 0,0 0,0 0,0-1,0 0,-1 1,1-1,-1-1,0 1,0-1,0 0,0 0,0 0,0-1,-1 0,1 0,0 0,-1-1,1 1,-1-1,1-1,0 1,-1-1,1 0,-1 0,1 0,0-1,0 0,-1 0,2 0,-1 0,1 0,0 0,0 0,0-1,0 1,0-1,1 0,-1-1,1 1,0-1,0 1,0-1,0 0,0 0,1 0,0 0,0 0,0-1,1 1,-1-1,1 1,0-1,0 0,1 1,-1-1,1 0,0-1,4-10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05.8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3 238,'6'18,"0"1,-1 0,-1 0,-1 0,-1 1,0-1,-2 1,0 6,0-10,-5 124,5-141,0 1,-1 0,1-1,0 1,0 0,0-1,-1 1,1 0,0-1,0 1,-1 0,1 0,0-1,-1 1,1 0,0 0,-1 0,1-1,0 1,-1 0,1 0,-1 0,1 0,0 0,-1 0,1 0,-1 0,1 0,0 0,-1 0,1 0,-1 0,1 0,0 0,-1 0,1 0,0 0,-1 0,1 1,-1-1,1 0,0 0,-1 1,1-1,0 0,0 0,-1 1,1-1,0 0,-7-41,5 10,2 0,1 0,1 0,1 0,2 0,1 1,2 0,1 0,1 0,1 1,2 1,13-21,44-60,-69 108,-1 0,1 1,-1-1,1 1,-1-1,1 1,-1-1,1 1,0 0,-1-1,1 1,-1 0,1-1,0 1,-1 0,1 0,0 0,0-1,-1 1,1 0,0 0,-1 0,1 0,0 0,0 0,-1 0,1 1,0-1,-1 0,1 0,0 1,-1-1,1 0,0 1,-1-1,1 0,-1 1,1-1,0 1,-1-1,1 1,-1-1,0 1,1-1,-1 1,1 0,-1-1,0 1,1 0,-1-1,0 1,0 0,0-1,1 1,-1 0,0-1,0 1,6 44,-6-44,10 105,-4-86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06.0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111 219,'-24'24,"-7"13,0 5,7-5</inkml:trace>
  <inkml:trace contextRef="#ctx0" brushRef="#br0" timeOffset="548.021">309 50,'95'-37,"-94"36,0 0,1 0,-1 0,0 0,0 0,0 1,0-1,1 0,-1 0,0 1,1-1,-1 1,1-1,-1 1,0 0,1-1,-1 1,1 0,-1 0,1 0,-1 0,1 0,-1 0,1 1,-1-1,1 0,-1 1,0-1,1 1,-1 0,0-1,1 1,-1 0,0 0,0 0,0 0,1 0,-1 0,0 0,-1 0,1 0,0 0,0 1,0-1,-1 0,1 0,0 1,-1-1,1 1,-1-1,0 1,0-1,1 0,-1 1,0-1,0 1,0-1,0 1,-1-1,1 1,0-1,-1 1,1-1,-1 1,-95 128,95-129,0 0,0 0,0 0,0 1,0-1,0 0,0 1,1-1,-1 0,0 1,1-1,-1 1,1-1,-1 1,1-1,0 1,0 0,0-1,0 1,0-1,0 1,0-1,0 1,1 0,-1-1,0 1,1-1,0 1,-1-1,1 0,0 1,-1-1,1 0,0 1,0-1,0 0,0 0,1 0,-1 0,0 0,0 0,1 0,0 1,68 6,-45-14</inkml:trace>
  <inkml:trace contextRef="#ctx0" brushRef="#br0" timeOffset="1633.572">816 615,'-14'7,"-1"1,1 0,1 1,-1 1,2 0,-1 1,1 0,1 1,0 0,1 1,0 0,1 1,0 0,2 0,-1 1,2 0,-4 11,9-23,1 1,0-1,-1 0,1 0,1 1,-1-1,0 0,1 0,0 1,-1-1,1 0,1 0,-1 0,0 0,1 0,-1 0,1 0,0-1,0 1,0-1,0 1,1-1,-1 0,1 0,-1 0,1 0,0 0,-1 0,1-1,0 1,0-1,0 0,1 0,-1 0,0 0,0-1,0 1,1-1,-1 0,0 0,1 0,-1 0,0-1,0 1,0-1,1 0,-1 0,0 0,0 0,2-2,15-6,-2-1,0-1,0 0,-1-1,0-1,-1-1,-1 0,0-1,-1-1,0 0,-2-1,0 0,-1-1,0 0,-2-1,0 0,-1-1,-1 0,-1 0,0 0,-2-1,1 2,-1 0,-1 0,0 0,-2 0,0 0,-2 0,0-1,0 1,-2 0,-1 0,0 0,-1 1,-1 0,-1-1,-5-7,10 23,0 1,0 0,-1 0,1 0,-1 0,0 0,1 1,-1-1,0 1,0-1,0 1,0 0,0 0,0 1,0-1,0 1,-1-1,1 1,0 0,0 0,0 1,0-1,-1 0,1 1,0 0,0 0,0 0,0 0,0 0,1 1,-1-1,0 1,0 0,1 0,-1 0,1 0,0 0,0 0,0 1,0-1,0 1,0 0,0-1,1 1,-1 0,1 0,0 0,0 0,0 0,1 0,-1 0,0 0,1 0,0 2,-3 9,1 0,0 0,1 0,1 0,0 1,1-1,1 0,0 0,0 0,2 0,0 0,0-1,1 1,1-1,0 0,1-1,0 0,1 0,4 4,170 225,-130-187,-45-51</inkml:trace>
  <inkml:trace contextRef="#ctx0" brushRef="#br0" timeOffset="1933.581">1607 529,'-14'20,"-10"15,-1 7,-1-4,5-3,0-3,-1-3,4 0,-1-6,4-2,-1-4,2-1,-1-3,-2-3,0-4</inkml:trace>
  <inkml:trace contextRef="#ctx0" brushRef="#br0" timeOffset="2246.007">1296 558,'15'19,"13"21,8 9,2 0,-5-3,-4-5,-6-4,-3-9,-4-4,-6-2,-3-4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11.5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121 0,'-14'24,"-10"18,-1 6,4 0,1-9,4-10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6:39.5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27 338,'26'-9,"-1"-1,0-2,-1 0,0-2,-1 0,0-2,-2 0,0-2,0-1,-17 17,1-1,-2 0,1 0,0 0,-1-1,1 1,-1-1,0 0,0 0,0 0,-1 0,1-1,-1 1,0-1,-1 1,1-1,-1 0,0 1,0-1,0 0,0 0,-1 0,0 0,0 0,-1 0,1 0,-1 1,0-1,0 0,-1 0,1 1,-1-1,0 1,0-1,-1 1,1 0,-1 0,0 0,0 0,0 0,-1 0,-1 1,1 1,-1-1,1 1,-1 0,0 0,0 1,0-1,0 1,0 0,0 1,0-1,-1 1,1 0,0 0,0 1,0-1,0 1,0 0,0 1,0-1,0 1,0 0,1 0,-1 0,0 1,1 0,0 0,0 0,0 0,0 1,-3 3,-6 6,1 0,1 1,0 1,1 0,0 0,1 1,1 0,-4 11,7-19,1 1,0-1,1 1,-1 0,2 0,-1 0,1 0,1 1,-1-1,2 1,-1-1,1 0,1 1,0-1,0 1,1-1,0 0,0 0,1 0,1 0,-1 0,1 0,1-1,-1 0,2 0,-1 0,1-1,0 1,0-1,1-1,0 1,5 2,-1-3,1 0,1-1,-1-1,1 1,0-2,0 0,0-1,0 0,1 0,-1-2,1 0,-1 0,0-1,1-1,-1 0,3-2,9-2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09.6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63 115,'-10'10,"-8"7,0 7,2-2</inkml:trace>
  <inkml:trace contextRef="#ctx0" brushRef="#br0" timeOffset="878.82">316 567,'-13'8,"-1"-1,1 2,1 0,0 1,0 0,0 0,2 1,-1 1,1 0,1 0,0 1,1 1,-6 13,13-26,0 0,0 1,0-1,1 0,-1 1,1-1,-1 1,1-1,0 1,-1-1,1 1,0-1,0 1,0-1,0 1,0-1,0 1,1-1,-1 1,0-1,1 1,-1-1,1 1,0-1,-1 1,1-1,0 0,0 0,0 1,0-1,0 0,0 0,0 0,0 0,0 0,1 0,-1 0,0 0,1-1,-1 1,1-1,-1 1,1-1,-1 1,2-1,69-9,-43-5,-1-2,-1 0,-1-2,-1 0,0-2,-1-1,-1-1,-1-1,-1-1,-2-1,0 0,-1-1,-2-2,0 0,-5 6,-2 0,0-1,-1 0,-1-1,-1 0,-2 0,0 0,0-15,-3 25,0-1,-1 0,-1 0,0 0,-1 0,0 0,-2 0,1 1,-4-6,6 15,-1 1,0 0,1 0,-2 0,1 0,0 0,-1 0,0 1,1-1,-1 1,-1 0,1 0,0 0,-1 0,0 1,1-1,-1 1,0 0,0 0,-1 0,1 1,0-1,-1 1,1 0,0 0,-1 1,1-1,-1 1,1 0,-1 0,1 1,-5 0,2 0,1 1,-1-1,0 2,1-1,-1 1,1-1,0 2,0-1,0 1,1 0,-1 0,1 0,0 1,0 0,0 0,1 0,0 1,0 0,0-1,1 1,-1 0,1 1,1-1,-1 1,1-1,0 3,-3 13,1 0,0 0,2 0,1 0,0 1,2-1,2 15,0-14,2 0,0-1,1 0,1 0,1 0,1-1,1 0,0-1,2 0,1-1,0 0,1-1,1 0,1-1,0-1,8 5,-6-8</inkml:trace>
  <inkml:trace contextRef="#ctx0" brushRef="#br0" timeOffset="1515.086">852 370,'-4'28,"0"-7,1 1,1-1,1 0,1 1,1 0,0-1,2 0,4 16,-7-35,0-1,0 1,0-1,1 1,-1 0,1-1,-1 1,1-1,-1 1,1-1,0 0,0 1,0-1,0 0,0 1,0-1,0 0,0 0,0 0,1 0,-1 0,0 0,1 0,-1-1,1 1,-1 0,1-1,-1 1,1-1,-1 1,1-1,-1 0,1 0,0 0,-1 0,1 0,-1 0,1 0,0 0,-1-1,1 1,-1-1,1 1,-1-1,1 1,-1-1,1 0,-1 0,0 0,1 0,-1 0,0 0,0 0,0 0,1-1,16-17,0 0,-2-1,0 0,-1-2,-1 1,10-23,26-39,-50 84,0-1,0 1,0-1,1 0,-1 1,0-1,0 1,1-1,-1 0,0 1,0-1,1 0,-1 1,0-1,1 0,-1 1,1-1,-1 0,0 0,1 0,-1 1,1-1,-1 0,1 0,-1 0,0 0,1 0,-1 0,1 0,-1 0,1 0,-1 0,1 0,-1 0,1 0,-1 0,0 0,1 0,-1-1,1 1,-1 0,1 0,-1 0,0-1,1 1,-1 0,0-1,1 1,-1 0,0-1,1 1,-1 0,0-1,0 1,1-1,-1 1,0 0,0-1,0 1,0-1,0 1,0-1,1 1,-1 0,0-1,0 1,0-1,0 1,-1-1,4 39,-3-34,-20 174,12-141,-9 54,-4-1,-4-1,-7 7,-14 15,45-110,1-1,-1 1,1-1,-1 1,1-1,-1 0,1 1,-1-1,1 0,-1 1,1-1,-1 0,0 0,1 1,-1-1,0 0,1 0,-1 0,0 0,1 0,-1 0,0 0,1 0,-1 0,0 0,1 0,-1-1,1 1,-1 0,0 0,1-1,-1 1,1 0,-1-1,0 1,1 0,-1-1,1 1,0-1,-1 1,1-1,-1 1,1-1,0 1,-1-1,1 0,0 1,-1-1,1 1,0-1,0 0,0 1,0-1,0 0,-1 1,1-1,0 0,1 1,-1-1,0 0,-6-43,64-247,-57 267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25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89,'10'-7,"0"-1,1 2,-1 0,1 0,1 1,-1 0,0 1,1 0,0 1,0 0,0 1,10-1,19-5,0 1,0 1,0 3,1 1,-1 2,38 4,-24 7,-31-5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25.6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56,'14'0,"10"0,6 0,2 0,0-5,1-1,-2 0,-1 1,0 1,-1 2,-6-4,-1-1,0 1,1 1,-3 2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25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47,'44'-5,"18"-1,4-1,-5 2,-7-3,-9 0,-11 1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24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29,'0'29,"0"19,0 6,0-1,0-5,0-6,0-5,0-4,0-3,0-1,0-2,0 0,5-4,2-12,-1-7</inkml:trace>
  <inkml:trace contextRef="#ctx0" brushRef="#br0" timeOffset="339.825">29 29,'68'0,"26"0,2 0,-5 0,-14 0,-15-4,-13-3,-10 1,-7 2,-5 0,-1 2,0 1,-6 5,-5 7,-10 2,-6 3,-3-1</inkml:trace>
  <inkml:trace contextRef="#ctx0" brushRef="#br0" timeOffset="586.078">1 538,'38'0,"28"0,11 0,-2 0,-4 0,-10 0,-10-5,-9-1,-7 0,-4 1,-3 1,-2 2,-4 1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31.4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1 171,'284'2,"-3"-4,-257 2</inkml:trace>
  <inkml:trace contextRef="#ctx0" brushRef="#br0" timeOffset="977.016">57 397,'453'0,"-429"0</inkml:trace>
  <inkml:trace contextRef="#ctx0" brushRef="#br0" timeOffset="2001.339">367 1,'34'31,"1"-2,2-2,0-1,23 11,-55-34,69 53,-72-54,-1 0,1-1,-1 1,1 0,-1 0,0 0,0 0,0 0,0 0,0 0,-1 1,1-1,0 0,-1 0,0 1,1-1,-1 0,0 0,0 1,-1-1,1 0,0 1,-1-1,1 0,-1 0,0 1,0-1,0 0,0 0,0 0,0 0,0 0,-1 0,1-1,-1 1,-1 1,-188 150,70-40,117-105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6:58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22,'82'-21,"-80"21,0 0,0 0,0 0,0 0,0 0,0 0,0 0,0 1,0-1,0 1,0 0,-1-1,1 1,0 0,0 0,-1 0,1 0,0 0,-1 1,1-1,-1 0,0 1,1-1,-1 1,0 0,0-1,0 1,0 0,0-1,0 1,-1 0,1 0,0 0,-1 0,0 0,1 0,-1 0,0 0,0 0,0 0,-21 63,1 9,21-71,0-1,1 1,0-1,-1 0,1 1,0-1,0 0,0-1,1 1,-1 0,0 0,1-1,-1 0,1 1,-1-1,1 0,0 0,-1 0,1-1,0 1,0 0,0-1,-1 0,1 0,0 0,0 0,2-1,19 2</inkml:trace>
  <inkml:trace contextRef="#ctx0" brushRef="#br0" timeOffset="451.277">255 586,'38'-9,"18"-4,3 1,-2 3,-7 2,-7 3,-16 1,-12 2</inkml:trace>
  <inkml:trace contextRef="#ctx0" brushRef="#br0" timeOffset="712.375">452 361,'0'38,"0"23,0 5,0-3,0-8,0-9,0-6,0-7,0-7</inkml:trace>
  <inkml:trace contextRef="#ctx0" brushRef="#br0" timeOffset="1332.217">819 276,'-3'262,"2"-257,1 0,0-1,0 1,0-1,0 1,1-1,-1 1,1 0,0-1,1 0,-1 1,1-1,0 0,0 0,0 0,1 0,-1 0,1 0,0-1,0 1,0-1,0 0,1 0,-1 0,1 0,0-1,0 0,0 1,0-1,0-1,1 1,-1-1,0 1,1-1,-1 0,1-1,-1 1,3-1,3-3,1-2,-1 1,-1-1,1 0,-1-1,0 0,0-1,-1 1,0-2,0 1,0-1,-1 0,-1-1,1 0,-1 0,3-6,24-29,19-28,-51 73,0 0,1 0,-1 0,0 0,0 0,0 0,0 0,-1 1,1-1,0 0,0 0,-1 1,1-1,-1 0,1 1,-1-1,1 1,-1-1,0 1,0-1,0 0,0 1,0-1,0 1,0-1,0 1,0-1,-1 1,1-1,-1 0,1 1,0-1,-29 221,-53 167,77-357,-2 0,-1-1,-1 0,-1 0,-2-1,-9 15,21-43,-1-1,0 1,0-1,1 0,-1 0,0 1,0-1,-1 0,1 0,0 0,0 0,0 0,-1 0,1 0,0-1,-1 1,1 0,-1-1,1 1,-1-1,1 1,-1-1,1 0,-1 0,0 0,1 0,-1 0,1 0,-1 0,1 0,-1-1,0 1,1 0,-1-1,1 1,0-1,-1 0,1 0,-1 1,1-1,0 0,0 0,-1 0,1 0,0-1,0 1,0 0,0 0,0-1,1 1,-1 0,0-1,1 1,-1-1,0 1,1-1,0 1,-1-1,1 1,0-1,0 1,0-1,0 0,0 0,-8-168,11 112,9-26,-6 59</inkml:trace>
  <inkml:trace contextRef="#ctx0" brushRef="#br0" timeOffset="1698.689">1440 22,'0'5,"0"6,-5 6,-1 6,-5-2,-1 0,3 2,-3 1,1 2,-3 1,2-4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45.5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231 848,'23'-87,"-14"61,2 0,1 0,0 1,2 1,1 0,9-9,48-43,-70 76,1 0,-1 0,1 0,-1 1,1-1,-1 1,0 0,1-1,-1 1,0 0,0 1,1-1,-1 0,0 1,0-1,0 1,0-1,-1 1,1 0,0 0,-1 0,1 0,-1 0,0 0,0 0,1 1,-2-1,1 0,0 1,0-1,-1 0,1 1,-1-1,0 1,1-1,-1 1,-1-1,1 2,3 15,-2-9,1 1,-1-1,2 1,0-1,0 0,1 0,0 0,0-1,1 1,1 0,-5-9,1 0,-1 1,0-1,1 0,-1 0,1-1,-1 1,1 0,-1 0,1-1,0 1,-1-1,1 1,0-1,-1 0,1 0,0 0,0 0,-1 0,1 0,0 0,-1 0,1-1,0 1,-1-1,1 1,0-1,-1 0,1 1,-1-1,1 0,-1 0,1 0,-1 0,0 0,0-1,1 1,-1-1,50-53,-51 55,16-22,0 1,2 2,0-1,1 2,20-16,-38 34,0-1,0 1,-1-1,1 1,0-1,0 1,0-1,0 1,0 0,0-1,0 1,-1 0,1 0,0 0,0-1,0 1,0 0,0 0,0 1,0-1,0 0,0 0,0 0,0 1,0-1,0 0,0 1,-1-1,1 1,0-1,0 1,0-1,-1 1,1 0,0-1,-1 1,1 0,0 0,-1-1,1 1,-1 0,1 0,-1 0,0 0,1 0,-1-1,0 1,0 0,1 0,-1 0,0 0,0 0,0 1,4 58,-4-54,-1 83,0-64</inkml:trace>
  <inkml:trace contextRef="#ctx0" brushRef="#br0" timeOffset="345.447">146 961,'34'0,"20"0,6 0,3 0,-5 0,-8 0,-2 0,-5 0,-5 0,1 0,-1 0,-3 0,-2 0,-2 0,-2 0,-1 0,-4 5,-8 1</inkml:trace>
  <inkml:trace contextRef="#ctx0" brushRef="#br0" timeOffset="1148.061">570 1102,'-267'397,"243"-370,16-21,17-21,168-220,-56 116,-120 117,0 1,-1 0,1 0,0 0,0 0,0 0,0 0,0 0,1 0,-1 0,0 0,0 1,0-1,1 0,-1 1,0-1,1 1,-1-1,1 1,-1 0,1 0,-1 0,0 0,1 0,-1 0,1 0,-1 0,1 0,-1 0,0 1,1-1,-1 1,0-1,1 1,-1 0,0-1,0 1,1 0,-1 0,0 0,0 0,0 0,0 0,0 0,0 0,0 0,-1 1,2 0,17 70,-15-46,0 0,2 0,0-1,2 0,1 0,1-1,6 20,-15-43,0-1,-1 1,1 0,-1-1,0 1,1 0,-1-1,1 1,-1 0,0 0,1-1,-1 1,0 0,0 0,0-1,0 1,0 0,0 0,0 0,0-1,0 1,0 0,0 0,0 0,-1-1,1 1,0 0,0 0,-1-1,1 1,-1 0,1-1,-1 1,1 0,-1-1,1 1,-1-1,1 1,-1-1,0 1,1-1,-1 1,0-1,1 1,-1-1,0 0,0 0,1 1,-1-1,0 0,0 0,0 0,1 0,-1 0,0 0,0 0,0 0,1 0,-1 0,0 0,0-1,1 1,-1 0,0-1,-54-20,50 19,-205-89,185 82</inkml:trace>
  <inkml:trace contextRef="#ctx0" brushRef="#br0" timeOffset="1702.997">1050 594,'1'17,"37"135,-26-116,-2 1,-1 1,-2-1,1 31,-7-41,-2 0,0 0,-2 0,-1 0,-1 0,-1-1,-1 0,-2 0,0-1,-2 0,-1-1,-1 0,0 0,-2-2,-1 0,-1-1,-1 0,0-1,-1-1,-2-1,0-1,0-1,-2 0,-70 41,73-47</inkml:trace>
  <inkml:trace contextRef="#ctx0" brushRef="#br0" timeOffset="2295.656">119 424,'-23'53,"3"0,2 1,3 0,2 2,2 0,3 0,2 0,2 57,4-63,1-1,3 1,2-1,2 0,2-1,2 0,3 0,1-1,8 12,-16-45,-2 1,2 0,0-1,0 0,1 0,1-1,0 0,1-1,11 10,-5-12,0-3</inkml:trace>
  <inkml:trace contextRef="#ctx0" brushRef="#br0" timeOffset="5918.018">1585 509,'0'-8,"-1"0,0 0,0 0,-1 0,0 1,0-1,0 1,-1-1,-1 1,1 0,-1 0,-4-5,6 9,0 1,0-1,0 1,0-1,0 1,-1 0,1 0,-1 0,0 0,0 0,0 0,0 1,0-1,0 1,0 0,0 0,0 0,0 1,-1-1,1 1,0 0,0-1,-1 2,1-1,0 0,-1 1,1-1,0 1,0 0,0 0,-2 1,-1 1,1 1,0 0,0 1,0-1,1 1,-1 0,1 0,0 1,1-1,-1 1,1 0,0 0,0 0,1 0,0 0,0 1,0-1,1 1,0-1,1 1,-1-1,1 5,2 15,2-1,0-1,2 1,1-1,1 0,5 11,11 38,-13-37,4 11,-1 1,-3 0,-2 1,-2 0,0 40,9 35,-12-104,-1 0,0 0,-2 0,-1 0,0 1,-1-1,-2 0,0 0,0-1,-2 1,-1-1,-3 8,3-16,0 0,-1 0,0-1,-1 0,0 0,0-1,-1 0,0 0,-1-1,0 0,0-1,-1 0,0-1,0 0,0 0,-1-2,0 1,0-1,-7 1,14-4,1 1,0-1,-1 0,1 0,-1 0,1-1,-1 1,0-1,1 0,-1-1,1 1,-1-1,1 0,-1 0,1 0,-1-1,1 1,-3-3,-7-6</inkml:trace>
  <inkml:trace contextRef="#ctx0" brushRef="#br0" timeOffset="6462.471">1529 1836,'5'0,"6"0,6 0,5 0,4 0,-3-5,-5-2</inkml:trace>
  <inkml:trace contextRef="#ctx0" brushRef="#br0" timeOffset="7102.937">1896 1496,'-1'255,"-10"-193,12-61,0 0,-1 0,1-1,0 1,0-1,0 1,0-1,1 1,-1-1,0 0,0 1,0-1,0 0,0 0,0 0,0 0,1 0,-1 0,0 0,0 0,0-1,0 1,0 0,0-1,0 1,0 0,0-1,0 0,0 1,0-1,0 1,0-1,0 0,0 0,-1 0,1 1,0-1,0 0,0-1,1 1,99-63,-99 64,-1 0,1 0,0 0,0 0,0 0,0 1,0-1,-1 0,1 1,0 0,0-1,-1 1,1 0,0 0,-1 0,1 0,-1 0,1 0,-1 1,1-1,-1 0,0 1,0-1,0 1,0-1,0 1,0 0,0-1,0 1,-1 0,1 0,-1 0,1-1,-1 1,0 0,0 0,0 0,0 0,0 0,0 0,0-1,0 1,-1 0,1 0,-1 0,0 1,4 19,3 0,-1-2</inkml:trace>
  <inkml:trace contextRef="#ctx0" brushRef="#br0" timeOffset="7464.695">2376 1807,'-29'24,"-19"18,-6 1,1-2,5-2,6-9,5-4,4-7,8-1,3-5,1 1,-1-1,3-4</inkml:trace>
  <inkml:trace contextRef="#ctx0" brushRef="#br0" timeOffset="7900.674">2094 2174,'17'-5,"-7"2,-1-1,1 2,0-1,0 1,0 1,0 0,1 0,-1 1,0 0,0 1,0 0,0 1,0 0,7 3,-16-3,0 0,0 1,0-1,0 1,0-1,-1 1,1-1,-1 1,1 0,-1-1,0 1,0 0,-1-1,1 1,0-1,-1 1,1-1,-1 1,0 0,0-1,0 0,0 1,-1-1,1 0,-1 0,1 1,-1-1,0 0,1-1,-1 1,0 0,0 0,-1-1,1 1,0-1,0 0,-1 0,0 1,0 0,-26 23,21-19,1 0,-1 0,1 0,0 1,1 0,0 1,0 0,0 0,1 0,-1 1,6-7,0-1,-1 0,1 1,0-1,0 1,0-1,0 0,0 1,0-1,0 1,1-1,-1 0,0 1,1-1,-1 0,1 1,-1-1,1 0,0 0,-1 0,1 1,0-1,0 0,0 0,0 0,0 0,0 0,0-1,0 1,0 0,1 0,-1-1,0 1,1-1,-1 1,0-1,0 1,1-1,-1 0,1 0,-1 0,1 0,63 5,23-23,-62 12</inkml:trace>
  <inkml:trace contextRef="#ctx0" brushRef="#br0" timeOffset="9467.089">1839 1,'-1'1,"0"1,-1-1,1 0,0 1,0 0,0-1,0 1,1-1,-1 1,0 0,1 0,-1 0,1-1,0 1,-1 0,1 0,0 0,0 0,0-1,0 1,1 0,-1 0,0 0,1 0,-1-1,1 1,0 0,0-1,-1 1,2 1,-1 2,34 191,-24-134,14-79,-25 16,69-69,-67 68,1-1,-1 1,1 0,-1 0,1 1,0-1,0 1,0-1,0 1,0 0,0 0,0 0,0 0,0 1,1-1,-1 1,0 0,0 0,0 0,1 0,-1 1,0-1,0 1,0 0,1 0,-1 0,0 0,0 1,1 2,0 0,-1 0,0 1,0-1,0 1,0 0,-1 0,0 0,0 0,0 0,-1 0,1 0,-1 1,-1-1,1 1,-1-1,0 0,0 1,0-1,-1 1,0-1,0 0,0 1,-1-1,1 0,-2 2,-4 13</inkml:trace>
  <inkml:trace contextRef="#ctx0" brushRef="#br0" timeOffset="9752.209">2461 114,'-34'38,"-20"23,-7 5,4-4,5-7,8-13,11-9,6-10,8-4,2-6,4-4</inkml:trace>
  <inkml:trace contextRef="#ctx0" brushRef="#br0" timeOffset="10220.492">2319 424,'20'-3,"-10"0,1 1,0 0,0 1,0 0,0 1,0 0,0 0,0 2,0-1,8 3,-17-4,0 1,-1 0,1-1,0 1,-1 0,1 0,0 0,-1 0,1 0,-1 0,1 0,-1 0,0 1,1-1,-1 0,0 1,0-1,0 1,0 0,0-1,0 1,-1 0,1-1,0 1,-1 0,0 0,1 0,-1 0,0-1,0 1,0 0,0 0,0 0,0 0,-1 0,1-1,-1 1,1 0,-1 0,1 0,-1-1,0 1,0-1,0 1,0 0,0-1,-1 1,-58 68,50-61,5-6,0 1,1 0,0-1,-1 1,2 1,-1-1,0 1,1-1,0 1,0 0,0 0,1 0,-1 1,1-1,-1 5,5-7,-1 0,1-1,0 1,0-1,0 1,0-1,1 0,-1 0,0 0,1 0,-1 0,1-1,0 1,0-1,0 0,-1 1,1-1,0-1,1 1,-1 0,0-1,0 1,0-1,0 0,0 0,0 0,0-1,1 1,-1-1,1 0,1 1,20 0</inkml:trace>
  <inkml:trace contextRef="#ctx0" brushRef="#br0" timeOffset="12069.13">3082 396,'-2'-4,"0"1,0 0,0 1,0-1,0 0,-1 1,1-1,-1 1,0-1,0 1,0 0,0 1,0-1,0 0,0 1,0 0,-1-1,1 1,-3 0,3-1,-1 0,0 1,0-1,0 1,0 0,0 0,0 0,0 1,0 0,-1-1,1 1,0 1,0-1,0 1,0-1,0 1,0 0,0 1,0-1,0 1,0-1,0 1,1 0,-1 1,1-1,0 1,-1-1,1 1,0 0,0 0,1 0,-1 1,1-1,0 1,0-1,0 1,-1 3,-2 10,2 0,1 0,0 0,1 0,0 0,2 0,0 0,2 9,27 119,-30 306,0-113,0-326,0 0,-1 1,0-1,-1 0,0-1,-1 1,-1 0,0-1,0 1,-1-1,0-1,-1 1,0-1,-1 0,0 0,-1 0,-5 4,10-12,0 0,-1 0,1 0,-1-1,0 1,1-1,-1 0,0 0,0 0,0 0,0-1,0 1,0-1,0 0,0 0,0-1,0 1,0-1,1 0,-1 0,0 0,0-1,0 1,1-1,-1 0,1 0,0 0,-1 0,1-1,0 1,0-1,0 0,1 0,-1 0,1 0,-1 0,1-1,0 1,1-1,-1 1,0-1,1 0,0 0,0 1,0-4,20-53,-9 45</inkml:trace>
  <inkml:trace contextRef="#ctx0" brushRef="#br0" timeOffset="14136.368">2883 1949,'10'-5,"12"-7,8 0,3 1,2-2,-2 1,-5 7,-8 5</inkml:trace>
  <inkml:trace contextRef="#ctx0" brushRef="#br0" timeOffset="14802.328">3194 1779,'6'137,"-6"-135,0-1,0 1,0-1,1 1,-1-1,1 1,-1-1,1 0,-1 1,1-1,0 0,0 1,0-1,0 0,0 0,0 0,0 1,0-1,0 0,0-1,1 1,-1 0,0 0,1 0,-1-1,0 1,1-1,-1 1,1-1,-1 0,1 1,-1-1,1 0,-1 0,1 0,-1 0,1 0,0 0,-1-1,1 1,-1 0,0-1,1 1,0-1,61-41,-48 31,-14 9,1 1,0 0,-1 1,1-1,0 0,0 0,0 1,0-1,-1 1,1 0,0-1,0 1,0 0,0 0,0 0,0 0,0 1,0-1,0 0,0 1,-1 0,1-1,0 1,0 0,0 0,-1 0,1 0,-1 0,1 0,-1 0,1 1,-1-1,1 0,-1 1,0 0,0-1,0 1,1 0,50 28,-48-31,-1 0,1 0,0 0,-1-1,1 0,-1 1,0-1,0-1,1 1,-1 0,-1-1,1 1,0-1,0 0,-1 0,0 0,0 0,0-1,0 1,0 0,0-1,-1 0,0 1,0-1,0 0,0 1,0-3,3-6,3-6</inkml:trace>
  <inkml:trace contextRef="#ctx0" brushRef="#br0" timeOffset="15131.947">3871 1694,'-33'38,"-22"28,-5 2,3-6,5-8,8-9,6-12,10-7,4-7,2-3,0-4,3 1,6-2</inkml:trace>
  <inkml:trace contextRef="#ctx0" brushRef="#br0" timeOffset="15554.14">3646 2089,'17'-3,"-8"1,-1-1,1 1,0 1,0 0,0 0,0 1,0 0,0 0,-1 1,1 0,0 1,0 0,0 0,-1 1,1 0,7 4,-15-4,0 0,0 0,0 0,-1 0,1 0,-1 0,1 0,-1 1,0-1,0 0,-1 0,1 0,-1 0,1 0,-1 0,0 0,0 0,-1 0,1 0,0 0,-1 0,0-1,1 1,-1-1,0 1,-1-1,1 0,0 0,-1 1,1-2,-1 1,1 0,-1-1,-1 2,-6 6,-41 54,52-62,-1 1,1 0,0-1,0 1,0 0,0-1,0 1,0-1,1 0,-1 1,0-1,1 0,-1 0,1 0,-1 0,1 0,-1 0,1 0,0 0,-1-1,1 1,0-1,0 1,0-1,-1 0,1 1,0-1,0 0,0 0,0 0,0-1,-1 1,1 0,0-1,0 1,0-1,136-40,-120 33</inkml:trace>
  <inkml:trace contextRef="#ctx0" brushRef="#br0" timeOffset="16855.973">3279 57,'0'29,"-2"-19,2 1,-1 0,2-1,-1 1,2 0,-1-1,1 1,1-1,0 1,0-1,1 0,3 5,-5-13,0 0,1 0,-1 1,1-1,0-1,-1 1,1 0,0-1,0 1,0-1,0 0,0 0,0 0,1 0,-1-1,0 1,0-1,1 0,-1 0,0 0,1 0,-1-1,0 1,0-1,0 0,1 0,-1 0,0 0,0-1,0 1,-1-1,1 0,0 1,-1-1,1-1,-1 1,1 0,-1-1,0 1,0-1,0 1,0-1,0-1,16-11,-16 15,-1-1,1 0,-1 1,1-1,-1 1,1 0,-1 0,1-1,0 1,-1 0,1 0,-1 0,1 1,0-1,-1 0,1 1,-1-1,1 1,-1-1,1 1,-1-1,1 1,-1 0,0 0,1 0,-1 0,0 0,0 0,0 0,0 0,0 1,0-1,0 0,0 1,0-1,0 2,24 18,-18-21,1 1,-1-1,1 0,-1-1,1 1,-1-2,1 1,-1-1,0 0,0 0,1-1,-2 0,1-1,0 1,-1-1,1 0,-1-1,0 0,-1 0,1 0,0-2,5-7,-6 2</inkml:trace>
  <inkml:trace contextRef="#ctx0" brushRef="#br0" timeOffset="17120.944">3956 1,'-33'33,"-26"27,-8 6,3-2,8-8,8-13,12-9,8-11,9-3,7-7</inkml:trace>
  <inkml:trace contextRef="#ctx0" brushRef="#br0" timeOffset="17599.999">3843 368,'15'-5,"-7"1,0 0,1 1,-1 0,0 1,1-1,0 2,-1-1,1 1,0 1,0-1,0 2,0-1,-1 1,1 0,0 1,-1 0,5 2,-11-2,-1 1,0 0,1-1,-1 1,0 0,0 0,0 0,-1-1,1 1,-1 0,0 0,1 0,-1 0,-1 0,1 0,0 0,-1 0,1 0,-1 0,0 0,0-1,0 1,0 0,-1-1,1 1,-1 0,1-1,-1 0,0 1,0-1,0 0,0 0,-1 0,1 0,-1 0,-1 3,-9 11,10-14,0 0,1 0,-1 0,1 0,-1 0,1 0,0 1,0-1,0 1,0-1,0 1,1 0,-1 0,1 0,-1 0,1 0,0 0,1 0,-1 0,0 0,1 1,0-1,0 0,0 0,0 1,0-1,0 0,1 0,0 0,0 1,0-1,0 0,0 0,0 0,1-1,-1 1,1 0,0 0,0-1,2 0,0 0,0 0,0-1,0 1,0-1,0 0,0-1,1 1,-1-1,0 0,0 0,1 0,-1 0,0-1,0 0,4-1,18-3</inkml:trace>
  <inkml:trace contextRef="#ctx0" brushRef="#br0" timeOffset="71822.682">4577 762,'-4'-1,"-1"0,1-1,-1 1,0 1,0-1,1 1,-1 0,0 0,0 0,1 1,-1-1,0 1,1 0,-1 1,1-1,-1 1,1 0,0 0,-1 0,1 1,0-1,1 1,-1 0,0 0,1 0,0 1,-1-1,1 1,0 1,-9 4,-1 3,-1 1,2 0,0 1,0 1,1 0,1 0,1 1,0 0,1 0,0 1,2 0,0 1,1 0,1 0,-2 11,-1 10,3-23,0 1,2 0,0-1,1 1,0 0,2 0,0 0,2 9,0-1,2 0,1-1,1 1,0-1,2-1,1 1,1-2,1 1,1-2,1 1,1-2,0 0,17 16,6-4,-25-25</inkml:trace>
  <inkml:trace contextRef="#ctx0" brushRef="#br0" timeOffset="72249.02">4972 1016,'-43'93,"-112"213,92-201,54-97</inkml:trace>
  <inkml:trace contextRef="#ctx0" brushRef="#br0" timeOffset="72602.429">4718 1045,'38'54,"-17"-32,40 66,-4 4,21 49,-71-123,-7-19</inkml:trace>
  <inkml:trace contextRef="#ctx0" brushRef="#br0" timeOffset="72918.198">5255 762,'-10'20,"-3"10,1 6,-3-4,2-2,3-2,3-5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7:01.6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1 142,'18'-1,"60"6,-76-4,0-1,0 1,-1-1,1 1,0-1,0 1,0 0,-1 0,1 0,0 0,-1 0,1 1,-1-1,1 0,-1 1,0-1,1 1,-1 0,0-1,0 1,0 0,0-1,-1 1,1 0,0 0,-1 0,1 0,-1 0,0 0,0 0,1 0,-1-1,0 1,-1 0,1 1,-33 71,29-69,0 1,0-1,1 1,0-1,0 1,0 0,1 0,0 1,0-1,1 0,-1 1,1-1,0 7,2-11,0 1,0-1,1 0,-1 0,0 1,1-1,-1 0,1 0,0 0,0-1,0 1,-1 0,2-1,-1 1,0-1,0 1,0-1,1 0,-1 0,0 0,1-1,-1 1,1 0,-1-1,1 0,0 1,-1-1,1 0,-1 0,1-1,1 1,20 0</inkml:trace>
  <inkml:trace contextRef="#ctx0" brushRef="#br0" timeOffset="411.649">255 1,'27'37,"-1"1,-1 1,-3 1,-1 1,-2 1,-1 1,-1 5,-11-25,0-1,-1 1,-1 0,-1 1,-2-1,0 0,-1 1,-2-1,0 0,-1 1,-1-1,-2-1,0 1,-8 16,-3 11,-3 0,-2-2,-2 0,-2-2,-12 13,25-38,-2-1,0 0,-1-2,-1 0,-1 0,-1-2,0 0,-10 5,7-8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7:14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72 193,'-5'5,"-6"6,-1 6,-4 1,1 1,3-2</inkml:trace>
  <inkml:trace contextRef="#ctx0" brushRef="#br0" timeOffset="747.68">213 504,'-34'38,"22"-26,-1-3,0 1,1 1,0 0,1 1,1 0,0 0,0 1,1 1,1-1,0 2,1-1,0 1,1 0,1 0,1 0,-3 13,7-26,0 1,0-1,1 0,-1 0,0 0,1 1,-1-1,1 0,0 0,0 0,0 0,0 0,0 0,0 0,0 0,1 0,-1-1,1 1,-1-1,1 1,0-1,0 1,-1-1,1 0,0 0,0 0,0 0,0 0,0 0,1 0,-1-1,0 1,0-1,0 0,1 0,-1 0,0 0,0 0,1 0,-1 0,1-1,91-28,-69 12,0-1,-2 0,0-2,-1-1,-1 0,-1-2,0 0,-2-1,-1-1,-1-1,-2 0,0-1,-2-1,0 0,-2-1,-2 0,0 0,-2 0,-1-1,-2 0,0 0,-2-16,-1 22,2 15,-1 1,0-1,-1 0,0 0,0 0,-1 1,0-1,-1 0,0 1,0-1,0 1,-1-1,-1 1,1 0,-1 0,-1 1,0-1,0 1,0 0,-6-6,9 12,0 0,0-1,0 1,0 0,0 0,0 0,0 0,0 1,-1-1,1 0,0 1,-1 0,1 0,0-1,-1 1,1 0,0 1,0-1,-1 0,1 1,0-1,0 1,-1 0,1 0,0 0,0 0,0 0,0 0,0 0,0 1,0-1,1 1,-1 0,0-1,1 1,0 0,-1 0,1 0,0 0,0 0,0 0,0 0,-34 97,46 54,3-46,-1-4,-9-82,-1-1,-1 0,0 1,-2-1,0 1,-1-1,-4 17,3-30,0 1,0 1,1-1,0 0,0 0,1 0,0 1,0-1,1 0,0 0,0 1,1-1,0 0,1 0,0-1,1 4,6 3</inkml:trace>
  <inkml:trace contextRef="#ctx0" brushRef="#br0" timeOffset="1401.817">636 475,'-6'20,"1"1,1-1,1 1,0 0,2 0,0 0,2 1,0-1,3 13,-4-32,0 0,0 0,0 1,0-1,1 0,-1 0,0 0,1 0,0 0,-1 0,1 0,0 0,0 0,0 0,0 0,1-1,-1 1,0 0,1-1,-1 1,1-1,-1 1,1-1,0 0,0 0,0 0,-1 0,1 0,0 0,0 0,0-1,0 1,1-1,-1 1,0-1,0 0,0 0,0 0,0 0,0 0,1 0,-1-1,0 1,0-1,0 1,0-1,0 0,0 0,0 0,1-1,87-130,-24 33,-65 100,0-1,0 1,0 0,1-1,-1 1,-1 0,1 0,0-1,0 1,0 0,0 0,0 0,-1 0,1 0,-1 0,1 0,0 0,-1 1,0-1,1 0,-1 0,0 0,1 1,-1-1,0 0,0 0,0 0,0 1,0-1,-1 0,1 0,0 1,0-1,-1 0,1 0,-1 0,0 1,1-1,-1 75,10 111,0-142,-3 1,-2 0,-2 0,-2 1,-4 33,-25 14,28-91,0 0,-1-1,1 1,-1-1,1 1,-1-1,0 0,0 1,0-1,0 0,0 0,0-1,-1 1,1 0,-1-1,1 1,-1-1,1 0,-1 0,0 0,0 0,0-1,1 1,-1-1,0 1,0-1,0 0,0 0,0 0,0-1,0 1,0-1,0 0,-1-1,0 0,1 1,0-1,-1-1,1 1,0 0,0-1,0 0,0 0,1 0,-1 0,1 0,0 0,0-1,0 1,0-1,0 1,1-1,-1 0,1 0,0 1,1-1,-1-2,-5-99,6 92,13-62,-6 56</inkml:trace>
  <inkml:trace contextRef="#ctx0" brushRef="#br0" timeOffset="1783.61">1173 137,'-14'19,"-10"16,-6 2,3-1,0-1,6-11,6-11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5:14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336 1,'-14'-1,"1"2,-1-1,1 2,-1 0,1 1,0 0,0 1,0 0,0 1,1 0,0 1,0 1,0 0,1 1,0 0,9-6,0-1,0 1,1 0,-1 0,0 0,1 0,0 0,-1 1,1-1,0 0,0 1,0-1,1 1,-1-1,1 1,-1-1,1 1,0-1,0 1,0-1,0 1,0-1,0 1,1-1,-1 1,1-1,0 1,0-1,0 1,0-1,0 0,1 2,64 64,-24-29,-40-36,0-1,0 0,-1 0,1 1,-1-1,1 1,-1 0,0-1,0 1,0 0,0 0,0-1,-1 1,1 0,-1 0,0 0,0 0,0 0,0 0,0 0,-1-1,0 1,1 0,-1 0,0 0,0-1,0 1,-1 0,1-1,-1 1,1-1,-1 1,0-1,0 0,0 0,0 0,0 0,-1 0,-4 4,-1-1,1 0,-1 0,0-1,0 0,0-1,0 1,-1-2,0 1,1-1,-1 0,-1-1,-78 1,63-3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5:30.0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439 498,'-20'-8,"0"2,0 0,0 2,-1 0,1 1,-1 1,0 1,0 1,1 0,-1 2,0 0,1 2,-1 0,1 1,0 1,-14 7,28-9,1-1,-1 1,1 1,0-1,0 1,0-1,1 2,0-1,0 0,0 1,0 0,1-1,0 1,0 1,1-1,0 0,0 1,0-1,1 1,0 0,0-1,1 1,-1 0,1-1,1 1,0 0,0 0,0-1,0 1,1-1,0 1,1-1,0 0,0 0,0 0,0 0,1-1,0 1,0-1,1 0,-1 0,1 0,0-1,0 1,1-1,3 2,14 3,0-1,0-1,1 0,0-2,0-1,0-1,1-1,-1-1,1-1,-1-1,0-2,1 0,-1-1,0-2,-1 0,3-3,6-1</inkml:trace>
  <inkml:trace contextRef="#ctx0" brushRef="#br0" timeOffset="916.463">891 469,'-35'17,"0"1,2 2,0 1,2 1,0 2,1 2,-8 10,35-34,-1 1,1 0,0 0,0 0,0 1,1-1,-1 1,1-1,0 1,0 0,0 0,0 0,1 0,0 0,0 1,0-1,0 0,0 1,1-1,0 0,0 1,0-1,0 0,1 1,0-1,0 0,0 0,0 1,1-1,0 0,-1 0,1 0,1-1,-1 1,1 0,-1-1,1 0,0 0,0 1,0-2,1 1,-1 0,2 0,2 0,-1 0,2 0,-1-1,0 0,0 0,1-1,-1 0,0 0,1-1,-1 0,1 0,-1 0,1-1,-1-1,1 1,-1-1,0 0,0-1,0 0,5-3,129-82,-92 48,-2-2,-3-2,35-43,-56 78,-17 41,-5-22,0 2,1 0,0-1,1 1,1 0,0-1,0 0,1 0,0 0,1-1,0 0,1 0,0 0,1-1,1 1,-5-5,0-1,1 0,0 0,0 0,0-1,0 1,0-1,1 0,-1-1,1 0,0 0,0 0,0 0,0-1,0 0,0 0,0-1,0 1,0-1,1-1,-1 1,0-1,0 0,0-1,0 1,0-1,0 0,1-1,21-12,-1-1,0-2,-1 0,-1-2,-1 0,-1-2,6-7,-6 5,2 1,0 1,2 1,0 2,1 1,16-8,-42 24,0 0,0 0,1 1,-1-1,1 0,-1 1,1 0,-1 0,1-1,0 2,0-1,0 0,0 0,0 1,-1 0,1-1,0 1,0 0,0 1,0-1,0 0,0 1,0 0,0-1,-1 1,1 0,0 1,0-1,-1 0,1 1,-1-1,1 1,-1 0,0 0,0 0,0 0,0 0,0 1,0-1,-1 1,1-1,-1 1,1-1,-1 1,0 0,0-1,0 3,0 7,0-1,-2 1,1-1,-1 1,-1-1,0 0,-1 0,0 0,0 0,-1 0,-1 0,0-1,0 0,-1 0,0 0,-1-1,0 0,-1 0,1-1,-2 0,1 0,-1-1,-1 0,5-4,0 0,0 0,0-1,0 0,0 0,0 0,-1-1,1 0,-1 0,1 0,-1-1,1 0,-1 0,0 0,7 0,-1 1,1-1,-1 0,1 1,-1-1,1 0,0 0,-1 0,1 1,-1-1,1 0,0 0,-1 0,1 0,0 0,-1 0,1 0,-1-1,1 1,0 0,-1 0,1 0,-1-1,1 1,-1 0,1-1,0 1,-1 0,1-1,-1 1,0 0,1-1,-1 1,1-1,-1 1,0-1,1 1,-1-1,0 0,1 1,-1-1,0 1,0-1,0 0,0 1,1-1,-1 1,0-1,0 0,0 1,0-1,0 0,-1 1,1-1,0 1,0-1,0 0,0 1,-1-1,1 1,0-1,-1 1,1-1,0 1,-1-1,1 1,-1-1,1 1,0-1,-1 1,23-4,1 0,-1 2,1 1,0 1,0 0,-1 2,1 1,-1 1,2 1,-1-4,0 0,-1-1,1-2,-1 0,1-2,-1 0,0-1,0-1,-1-2,0 0,0-1,-1-1,0 0,-1-2,0 0,0-2,-2 0,0-1,0 0,4-8,-14 17,0 0,-1 0,-1 0,1-1,-1 0,0 0,0-1,-1 1,0-1,0 0,-1 0,0 0,0 0,-1-1,0 1,-1-1,0 0,0 1,-1-1,0 0,0 0,-1 1,0-1,-1 1,0-1,0 1,-1-1,-1 0,0 5,-1 1,0-1,0 1,0 0,0 0,-1 1,1 0,-1 0,0 0,1 0,-1 1,0 0,0 0,0 1,0 0,0 0,0 0,0 1,0-1,1 1,-1 1,0-1,0 1,1 0,-1 1,1-1,0 1,-1 0,1 0,1 1,-1-1,0 1,1 0,0 0,0 1,0-1,0 2,-3 3,0 0,0 0,1 0,0 1,1 0,0 1,0-1,1 1,1 0,0 0,0 0,1 0,1 0,0 1,0-1,1 0,1 1,-1-1,2 0,0 1,0-1,1 0,0 0,1-1,1 1,-1-1,2 0,-1 0,1 0,1-1,4 6,4 1,1-1,0 0,1-1,1 0,0-2,1 0,0-1,1-1,0-1,1 0,-1-2,2 0,-1-2,1 0,0-1,0-2,0 0,0-1,0-1,3-1,-1 0</inkml:trace>
  <inkml:trace contextRef="#ctx0" brushRef="#br0" timeOffset="4100.066">3825 554,'-6'0,"-1"0,0 1,1 0,-1 0,0 0,1 1,-1 0,1 0,0 1,0 0,0 0,0 0,0 1,1-1,-1 1,1 1,0-1,0 1,1 0,-1 0,1 0,0 1,1-1,-1 1,1 0,0 0,1 0,-1 1,0 2,1-4,0-1,0 1,0 0,1-1,0 1,0 0,0 0,0 0,1 0,-1 0,1 0,1 1,-1-1,1 0,0 0,0-1,0 1,1 0,0 0,0 0,0-1,0 1,1-1,-1 0,1 0,0 0,1 0,-1 0,1-1,0 1,-1-1,1 0,1 0,-1 0,0-1,1 0,-1 0,1 0,0 0,1 0,8-1,-1 0,1-1,0-1,0 0,0-1,-1-1,1 0,-1 0,0-1,0-1,0-1,-1 1,1-2,-1 0,-1 0,1-1,-1-1,-1 0,0 0,0-1,-1 0,0-1,0 0,-1 0,-1-1,0 0,-1 0,2-6,-5 11,0 0,-1 0,0 0,0 0,0-1,-1 1,-1 0,1-1,-1 1,0-1,-1 1,0-1,0 1,0 0,-1 0,0-1,-1 1,1 1,-1-1,-1 0,1 1,-1-1,0 1,-3-3,1 4,-1-1,1 1,-1 1,0-1,-1 1,1 0,-1 1,1 0,-1 0,0 1,0 0,0 0,0 1,-1 0,1 0,0 1,0 0,-1 0,1 1,0 0,0 1,0 0,0 0,0 0,0 1,-2 2,10-6,1 1,-1 0,0-1,1 1,-1 0,0 0,1 0,-1-1,0 1,1 0,-1 0,0 0,1 0,-1 0,1 0,-1-1,0 1,1 0,-1 0,1 0,-1 0,1 1,-1-1,0 0,1 0,-1 0,0 0,1 0,-1 0,1 1,-1-1,0 0,1 0,-1 0,0 1,1-1,-1 0,0 1,0-1,1 0,-1 1,0-1,0 0,0 1,1-1,-1 0,0 1,0-1,0 1,0-1,0 0,0 1,0-1,0 1,0-1,0 0,0 1,0-1,0 1,0-1,0 0,0 1,0-1,0 1,-1-1,1 0,0 1,0-1,0 0,20-4,1-1,-1 0,0-2,0 0,-1-2,0 0,-1-1,0-1,0 0,-1-2,0 0,5-7,-6 8,7-4,-1 0,-1-2,0 0,-1-2,-2 0,0-1,-1-1,-1 0,-1-1,-1-1,-1-1,6-15,-8 22,-9 432,39 223,-35-575,-3 0,-3 0,-3 1,-2-1,-3 0,-2-1,-4 0,-18 52,32-108,-1-1,0 0,0 0,0 0,0 0,-1 0,0 0,0 0,0 0,0-1,0 1,-1-1,0 0,0 1,0-1,0 0,0-1,0 1,-1 0,1-1,-1 0,0 0,0 0,0 0,0-1,0 0,0 1,0-1,0-1,0 1,-1-1,1 1,0-1,0 0,-1-1,1 1,0-1,0 0,0 0,0 0,0 0,0-1,0 0,-3-1,-1-7,0-1,0 1,1-1,1-1,0 1,0-1,1 0,1-1,0 1,1-1,0 1,0-1,2 0,0 0,0 0,1 0,1-1,0 1,0 0,2-1,-2-21,0 4,1-1,1 1,2 0,1 0,2 1,1 0,1 0,1 1,2 0,1 1,1 0,2 2,0 0,2 0,2 0,4-2</inkml:trace>
  <inkml:trace contextRef="#ctx0" brushRef="#br0" timeOffset="70390.905">552 2050,'-6'-5,"1"1,-1 0,0 0,-1 0,1 1,0 0,-1 0,0 1,1 0,-1 0,0 0,0 1,-1 0,1 1,0-1,0 1,0 1,0-1,0 1,0 0,0 1,0 0,0 0,0 0,1 1,-1 0,1 1,0-1,-4 4,8-5,0 0,0 1,0-1,1 1,-1 0,1 0,-1 0,1 0,0 0,0 0,0 0,1 0,-1 0,1 0,0 0,-1 0,2 1,-1-1,0 0,0 0,1 0,0 0,0 0,0 0,0 0,0 0,0 0,1 0,0 0,-1-1,1 1,0 0,73 76,-11-42,-50-30,1 0,-1 2,0-1,-1 2,0 0,-1 1,0 0,1 2,-11-10,0 0,0 0,0 0,0 0,-1 0,0 1,0-1,0 1,0-1,0 1,0-1,-1 1,0-1,0 1,0 0,0-1,0 1,-1-1,0 1,0-1,0 1,0-1,0 1,0-1,-1 0,0 0,0 0,0 0,0 0,0 0,0 0,-1-1,0 1,1-1,-1 0,0 1,0-1,0-1,0 1,0 0,-1-1,1 0,0 1,-2-1,-3 4,-1-1,1 0,-1 0,0-1,0 0,0-1,-1 0,1 0,0-1,-1 0,1-1,-1 0,1 0,-1-1,1 0,-1-1,1 0,0 0,0-1,-9-4,0-5</inkml:trace>
  <inkml:trace contextRef="#ctx0" brushRef="#br0" timeOffset="70724.267">1088 1626,'-13'71,"4"0,2 1,4 0,2-1,4 2,-2 15,0 131,7-187,-6-29,-1 0,0 0,0-1,0 1,0 0,-1 0,1 0,-1 0,1 1,-1-1,0 0,0 0,-1 0,1 0,-1 0,1 0,-1 0,0 0,0 0,0 0,-1 0,-8 6</inkml:trace>
  <inkml:trace contextRef="#ctx0" brushRef="#br0" timeOffset="70974.745">778 2163,'43'0,"29"0,11 0,-3 0,-10 0,-13 0,-11 0,-9 4,-5 3,-9-1</inkml:trace>
  <inkml:trace contextRef="#ctx0" brushRef="#br0" timeOffset="71236.781">1512 2078,'-1'28,"2"-1,1 1,1-1,1 0,2 0,1-1,0 1,8 15,-13-39,-1 0,1 1,0-1,0 0,0 0,0 0,0-1,0 1,1 0,0-1,-1 1,1-1,0 0,0 0,0 0,0 0,1-1,-1 1,0-1,1 0,-1 0,1 0,-1 0,1-1,-1 1,1-1,0 0,-1 0,1-1,-1 1,1-1,0 1,-1-1,1 0,-1 0,0-1,1 1,-1-1,0 1,0-1,9-5,0 0,0-1,-1 0,0 0,-1-1,0-1,0 1,-1-2,0 1,-1-1,0-1,-1 0,0 0,-1 0,0-1,-1 1,0-1,-1-1,-1 1,0-1,-1 1,0-1,-1-5,0-6</inkml:trace>
  <inkml:trace contextRef="#ctx0" brushRef="#br0" timeOffset="71808.59">2246 2106,'-1'0,"-17"5,0 1,0 0,1 1,0 1,1 0,-1 1,1 1,1 1,0 0,1 1,0 1,0 0,2 1,0 0,-2 4,12-15,1 0,0 0,-1 0,1 0,0 0,1 1,-1-1,0 0,1 1,0-1,0 1,0-1,0 0,0 1,1-1,0 1,-1-1,1 0,1 0,-1 0,0 1,1-1,-1 0,1 0,0-1,0 1,0 0,0-1,1 1,-1-1,1 0,0 0,-1 0,1 0,0 0,0 0,0-1,0 1,0-1,1 0,-1 0,0 0,1-1,-1 1,0-1,1 0,1 0,3 1,1-1,0-1,0 1,-1-1,1-1,-1 0,1 0,-1-1,0 0,1 0,-2-1,1 0,0 0,-1-1,0 0,0 0,0-1,-1 0,1 0,-1 0,-1-1,5-6,10-15,-1-1,-1-1,-2-1,-1 0,0-4,2-5,-1 0,-2 0,-2-2,-2 1,-2-2,-1 1,-2-3,-4 35,0 0,-1 0,0 0,0 0,-1 0,-1 0,0 0,0 0,-1 0,0 1,0 0,-1-1,0 1,-1 0,0 1,-1-1,1 1,-2 0,1 1,-1-1,0 1,0 1,-1-1,0 1,-5-2,9 6,0 1,1 1,-1-1,0 0,0 1,0 0,0 0,0 0,0 0,0 1,0 0,1-1,-1 1,0 1,0-1,1 0,-1 1,1 0,-1 0,1 0,0 0,-1 1,1-1,1 1,-1 0,0-1,-1 3,-56 92,52-72,0 1,2-1,1 1,1 0,1 0,1 0,1 1,2-1,0 0,2 0,1 0,1 0,1 0,2-1,0 0,1-1,2 1,0-2,2 0,1 0,0-1,2-1,0 0,1-2,1 0,1 0,1-2,17 12,-32-25,0-1,0 0,0 0,0 0,1-1,-1 1,1-1,-1-1,1 1,0-1,0 0,0 0,0 0,0-1,0 0,0 0,2-1,10-4</inkml:trace>
  <inkml:trace contextRef="#ctx0" brushRef="#br0" timeOffset="72052.928">2668 2332,'5'19,"1"7</inkml:trace>
  <inkml:trace contextRef="#ctx0" brushRef="#br0" timeOffset="72305.981">2725 1824,'0'0</inkml:trace>
  <inkml:trace contextRef="#ctx0" brushRef="#br0" timeOffset="77521.786">2725 2134,'-5'0,"-1"-5,0 4,1 6,1 7,2 7,1 4,1 4,0 2,0 0,0 1,0 0,1-1,-1-10,0-8</inkml:trace>
  <inkml:trace contextRef="#ctx0" brushRef="#br0" timeOffset="78596.099">3064 2332,'76'-28,"-26"15,-47 12,1 0,0-1,-1 1,1-1,-1 0,1 0,-1 0,0 0,0-1,0 1,0-1,-1 0,1 0,-1 0,1 0,-1 0,0 0,0-1,0 1,-1-1,1 1,-1-1,0 0,0 0,0 1,-1-1,1 0,-1 0,0 0,0 0,0 0,-1 0,1 1,-1-1,0 0,0 0,0 1,-1-1,1 0,-1 1,-1-3,-3 0,1 1,-1 0,0 0,0 1,0-1,-1 1,1 1,-1-1,0 1,0 0,-1 1,1-1,0 2,-1-1,1 1,-1 0,0 0,1 1,-1 0,0 1,1 0,-1 0,1 0,-1 1,1 0,0 0,-1 1,1 0,0 1,1-1,-1 1,1 0,0 1,0 0,0 0,0 0,1 0,0 1,0 0,0 0,1 1,-1 2,1 0,1 0,0 1,1 0,0 0,0 0,1 0,1 0,-1 0,2 0,-1 0,1 0,1 0,0-1,0 1,1 0,0-1,1 1,0-1,1 0,-1 0,2-1,-1 1,1-1,2 1,-2-4,0 0,0 0,0-1,0 1,1-2,0 1,0-1,0 0,0 0,0-1,1 0,-1 0,1-1,-1 0,1 0,3-1,51 10,-47-6,1-1,0-1,0 0,-1-1,1 0,0-1,0-1,0-1,0 0,-1-1,1-1,-1 0,9-4,-3-2</inkml:trace>
  <inkml:trace contextRef="#ctx0" brushRef="#br0" timeOffset="79228.245">3769 2163,'-15'7,"0"0,1 2,0 0,0 0,1 1,1 1,-1 0,2 1,0 0,0 1,1 0,1 1,0 0,1 0,-6 13,13-24,0 1,1 0,-1 0,1-1,0 1,0 0,0 0,0 0,0-1,1 1,0 0,0 0,0-1,0 1,1-1,-1 1,1-1,0 1,0-1,0 0,0 0,1 0,-1 0,1-1,0 1,0 0,0-1,0 0,0 0,0 0,1 0,-1-1,1 1,-1-1,1 0,-1 0,1 0,0 0,0 0,-1-1,1 0,0 0,0 0,0 0,-1-1,1 1,1-2,9-3,0-2,-1 0,0-1,0 0,-1-1,0 0,0-1,-1 0,0-1,-1 0,-1-1,1 0,-2 0,0-1,2-5,13-26,-1-1,-3 0,-2-2,-2 0,6-35,-15 58,-2-1,0 0,-2 0,0 0,-2 1,-1-6,1 23,-1-1,1 1,-2-1,1 1,-1 0,0 0,0 0,-1 0,0 0,0 0,-1 1,0 0,0-1,0 1,-1 1,0-1,0 1,-1 0,1 0,-1 0,0 1,-4-3,5 5,-1 0,1 0,0 0,-1 1,1 0,-1 0,0 0,1 1,-1 0,0 0,1 0,-1 1,0-1,1 1,-1 1,1-1,-1 1,1 0,0 0,0 1,0 0,0-1,0 2,1-1,-1 0,-1 3,-1 0,-1 1,1 0,0 0,1 1,-1 0,2 0,-1 1,1 0,0 0,1 0,0 0,1 1,0-1,-1 7,2 3,1 0,1 0,1 0,0 0,2 0,0 0,1-1,1 1,0-1,2-1,0 1,1-1,1 0,0 0,1-1,1-1,0 0,1 0,1-1,9 8,16 18,-2 1,2-3,1-1,2-1,24 14,-10-22,-31-20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7:06.2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255 446,'-13'3,"1"0,-1 1,0 0,1 2,0-1,0 1,0 1,1 0,0 0,1 1,-1 1,1 0,1 0,0 1,0 0,1 1,0-1,1 2,0-1,1 1,1 0,-1 0,2 1,0-1,-1 6,1-7,1 1,0 0,1 0,1 0,0 0,0 1,1-1,0 0,2 3,-2-12,0 1,1-1,0 0,0 1,0-1,0 0,0 0,1 0,-1 0,1 0,0 0,0 0,0-1,0 1,0-1,1 1,-1-1,1 0,-1 0,1 0,0 0,0 0,0-1,0 1,0-1,0 0,0 0,1 0,-1 0,0 0,1-1,-1 0,0 0,3 0,5-2,-1-1,0 0,-1-1,1 0,-1-1,1 0,-1-1,-1 1,1-2,-1 1,0-1,0 0,-1-1,0 0,-1 0,1-2,32-33,-3-2,-2-1,-2-2,-2-1,-2-2,-2 0,2-14,-22 51,-1 0,0 0,-1-1,0 0,-2 0,1 0,-2 0,0 0,-1 0,0 0,-1-1,-1 1,-1 0,0 0,-1 1,0-1,-1 1,-1 0,0 0,-1 0,0 1,-8-10,10 19,1 1,-1 0,0 0,0 0,0 1,-1-1,1 1,-1 1,1-1,-1 1,1 0,-1 0,0 0,1 1,-1 0,0 0,0 0,1 1,-1 0,0 0,1 1,-1-1,1 1,0 0,-1 1,1-1,0 1,0 0,1 0,-1 1,1-1,-1 1,1 0,0 0,1 1,-1-1,1 1,-1 0,2 0,-1 0,0 0,1 0,0 1,0-1,0 5,-5 3,2 1,0-1,1 1,0 0,1 0,0 1,1-1,1 0,0 1,1-1,1 1,0-1,1 1,1-1,0 0,1 3,11 18,1-1,1 0,2-1,1-1,2 0,16 17,15 24,28 18,-74-87</inkml:trace>
  <inkml:trace contextRef="#ctx0" brushRef="#br0" timeOffset="7501.406">933 446,'0'-7,"-20"20,-230 241,186-195,54-62,19-16,-1 5</inkml:trace>
  <inkml:trace contextRef="#ctx0" brushRef="#br0" timeOffset="7870.955">734 389,'17'109,"-8"-86,1-1,2-1,0 0,1 0,1-1,6 5,16 56,-34-60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7:29.3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1 311,'369'0,"-212"-25,-145 23</inkml:trace>
  <inkml:trace contextRef="#ctx0" brushRef="#br0" timeOffset="270.615">28 508,'39'-4,"31"-3,9 1,-4 1,-10 2,-12 1,-14 1</inkml:trace>
  <inkml:trace contextRef="#ctx0" brushRef="#br0" timeOffset="869.865">311 1,'48'32,"54"35,-84-58,0 1,-1 1,0 1,-1 0,0 2,-1-1,7 9,-19-20,0 0,-1 0,1 1,-1-1,1 1,-1-1,0 1,0 0,0 0,0 0,0 0,-1 0,1 0,-1 0,0 1,0-1,0 0,0 1,-1-1,1 1,-1-1,0 1,0-1,0 1,-1-1,1 0,-1 1,0-1,0 1,0-1,0 0,-1 0,1 0,-1 1,0-1,0-1,0 1,0 0,-136 110,-84 83,200-164,15-16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7:32.0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0,'25'5,"16"2,7-1,0-1,-3-6,-5-4,-5 0,-2 6,-8 2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7:32.5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1,'24'0,"13"0,5 0,0 0,-3 0,-7 5,-5 1,-2 1,0-2,-5-2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7:32.7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1,'38'0,"23"0,5 0,-8 0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7:31.0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86,'0'-1,"0"1,0-1,-1 0,1 0,0 1,-1-1,1 0,-1 1,1-1,0 0,-1 1,0-1,1 0,-1 1,1-1,-1 1,0-1,1 1,-1 0,0-1,1 1,-1-1,0 1,0 0,1 0,-1 0,0-1,0 1,0 0,1 0,-1 0,0 0,0 0,0 0,1 0,-1 1,0-1,0 0,1 0,-1 1,0-1,0 0,1 1,-1-1,0 1,1-1,-1 1,1-1,-1 1,0-1,1 1,-1-1,1 1,-1 0,1-1,0 1,-1 0,1 0,0-1,-1 1,1 0,0 0,0-1,0 1,0 0,0 0,0 0,0 0,-6 17,0 0,2 0,0 1,1 0,1-1,1 1,1 0,0 0,3 17,-1 11,-1 169,-1-227</inkml:trace>
  <inkml:trace contextRef="#ctx0" brushRef="#br0" timeOffset="366.26">113 30,'1'-2,"0"0,0 0,0 1,1-1,-1 0,0 1,1-1,-1 1,1 0,-1-1,1 1,0 0,-1 0,1 0,0 0,0 0,0 0,0 1,0-1,0 1,0-1,0 1,0 0,0 0,0 0,0 0,0 0,0 0,2 1,369-4,-362 3,52 4,-62-4,0 0,1 1,-1-1,0 0,0 1,1-1,-1 0,0 1,0 0,0-1,1 1,-1 0,0 0,0-1,0 1,0 0,0 0,-1 0,1 0,0 0,0 0,-1 0,1 1,0-1,-1 0,1 0,-1 1,0-1,1 0,-1 0,0 1,0-1,0 0,0 1,0-1,0 0,0 1,0-1,0 0,-1 0,1 1,-8 13,-2-3</inkml:trace>
  <inkml:trace contextRef="#ctx0" brushRef="#br0" timeOffset="637.333">0 622,'43'-5,"39"-6,9-1,-5 1,-13 3,-14 2,-17 3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7:55.4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3,'13'0,"-8"-1,1 0,-1 1,1 0,-1 0,1 0,-1 1,1-1,-1 1,0 1,0-1,1 1,-1 0,0 0,0 0,0 1,-1 0,1 0,-1 0,4 3,-8-3,1 0,-1 0,1 0,-1 0,0 0,0 0,-1 0,1 0,0 0,-1 1,0-1,0-1,0 1,0 0,0 0,-1 0,1-1,-1 1,0 0,0-1,0 0,0 1,0-1,0 0,-1 0,1 0,-1 0,-1 1,-12 14,-13 55,29-70,-1 0,1-1,0 1,0 0,0 0,0 0,1-1,-1 1,0 0,1 0,-1-1,1 1,0 0,0-1,-1 1,1-1,0 1,0-1,0 1,1-1,-1 0,0 1,0-1,1 0,-1 0,1 0,-1 0,1 0,-1 0,1 0,0-1,-1 1,1-1,0 1,0-1,-1 0,1 1,0-1,0 0,-1 0,3 0,71-15,-56 4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07.4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55 442,'-10'21,"1"1,1 0,1 1,1 0,1 0,1 0,1 0,0 13,24 55,-20-89,0 0,1 0,-1 0,1 0,-1 0,1-1,0 1,-1 0,1-1,0 1,0-1,0 0,1 1,-1-1,0 0,0 0,1-1,-1 1,0 0,1-1,-1 1,0-1,1 0,-1 0,1 0,-1 0,1 0,-1-1,0 1,1-1,-1 1,1-1,-1 0,0 0,1 0,9-7,0-1,-1 1,0-2,-1 1,0-2,0 1,-1-1,0-1,-1 0,-1 0,0 0,0-1,0-4,-3 10,69-135,-73 143,0-1,0 1,1 0,-1-1,0 1,1 0,-1-1,1 1,-1 0,1-1,-1 1,1-1,-1 1,1-1,-1 1,1-1,0 0,-1 1,1-1,0 0,-1 1,1-1,0 0,0 0,-1 0,1 1,0-1,0 0,-1 0,1 0,0 0,0 0,-1-1,1 1,0 0,0 0,-1 0,1-1,0 1,-1 0,1-1,0 1,-1 0,1-1,-1 1,1-1,0 1,-1-1,1 1,-1-1,1 0,-1 1,0-1,1 0,-1 1,0-1,1 0,-1 1,0-1,0 0,0 0,1 0,-1 202,-29 9,11-69,13-115,4-15,-1-1,0 1,0-1,-1 0,0 0,-1 0,0 0,-1-1,0 0,0 0,-1 0,0 0,-2 1,7-9,1 0,-1 0,0 0,0 0,0 0,0 0,0-1,0 1,0 0,0 0,0-1,0 1,0-1,0 1,0-1,-1 1,1-1,0 0,0 0,-1 1,1-1,0 0,0 0,-1 0,1 0,0-1,0 1,-1 0,1 0,0-1,0 1,0-1,0 1,-1-1,1 1,0-1,0 0,0 1,0-1,0 0,1 0,-1 0,0 0,0 0,0 0,1 0,-1 0,0 0,1 0,-1-1,1 1,0 0,-1 0,1 0,0-1,-12-72,12 58,1 1,0 0,2-1,-1 1,2 0,0 0,1 1,0-1,1 1,1 0,0 0,1 1,5-7,30-35,-29 42</inkml:trace>
  <inkml:trace contextRef="#ctx0" brushRef="#br0" timeOffset="322.347">620 131,'0'5,"-5"6,-1 6,-5 5,0 4,-4-3,2 0,2 0,3-3</inkml:trace>
  <inkml:trace contextRef="#ctx0" brushRef="#br0" timeOffset="757.008">818 18,'19'-5,"11"-1,5 0,-3 6,-7 8,-13 2,-8 5,-9 4,-10-1,-1 1,-3 2,1 3,5 1,8-2,11-7,8-5,7-4,0-4</inkml:trace>
  <inkml:trace contextRef="#ctx0" brushRef="#br0" timeOffset="1085.964">1298 272,'-10'33,"-12"27,-3 6,-2-2,-1-8,4-8,1-12,0-8,4-4,1 0,-3-6,4 0,-1-3,3-5</inkml:trace>
  <inkml:trace contextRef="#ctx0" brushRef="#br0" timeOffset="1405.531">1043 301,'9'28,"14"20,2 6,2-1,1-5,0-6,-4-5,-6-4,-1-8,-5-3,-3-1,-3 1,-4-3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05.8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0 227,'15'0,"9"0,5 0,3-5,1-1,-1 0,-1 1,-1 2,0 1,-1 0,-1 2,0 0,0 0,-4-4,-12-3,-8 1</inkml:trace>
  <inkml:trace contextRef="#ctx0" brushRef="#br0" timeOffset="300.31">226 1,'0'29,"0"23,0 9,0-2,0-6,0-8,0-5,-5-6,-1-4,0-2,1-5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7:54.9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2120 2089,'39'0,"26"-5,8-1,-4 0,-10 1,-13 7,-16 2</inkml:trace>
  <inkml:trace contextRef="#ctx0" brushRef="#br0" timeOffset="-12573.864">201 1045,'2'-10,"0"0,0 0,1 0,0 1,1-1,0 1,1 0,0 0,0 0,3-3,11-20,1-3,1 1,2 1,2 2,1 0,1 1,4-1,-30 30,0-1,0 1,1-1,-1 1,0 0,1-1,-1 1,1 0,-1 0,1 0,0 0,-1 0,1 0,0 1,0-1,-1 0,1 1,0 0,0-1,0 1,0 0,0 0,-1 0,1 0,0 0,0 0,0 1,0-1,0 1,-1-1,1 1,0 0,0 0,-1-1,1 1,0 0,-1 1,1-1,-1 0,0 0,1 1,-1-1,0 1,0-1,0 1,0-1,0 1,0 0,0-1,0 1,-1 0,1 0,-1-1,1 3,3 6,0 1,-1-1,0 1,0 0,-1 0,-1 0,0 0,-1 0,0 9,9 63,-8-82,0 0,0-1,0 1,0 0,1 0,-1-1,0 1,0-1,0 1,1-1,-1 0,0 0,1 1,-1-1,0 0,0 0,1 0,-1 0,0 0,1-1,-1 1,0 0,1-1,-1 1,0 0,0-1,0 0,1 1,-1-1,0 0,0 1,0-1,0 0,0 0,0 0,0 0,-1 0,1 0,0 0,0 0,-1 0,1-1,-1 1,1 0,-1 0,1-1,-1 1,0 0,0 0,0-1,1 1,-1-1,4-5,122-166,-64 94,-62 79,0-1,1 1,-1-1,1 1,-1-1,1 1,0-1,-1 1,1 0,-1-1,1 1,0 0,-1 0,1-1,0 1,0 0,-1 0,1 0,0 0,-1 0,1 0,0 0,0 0,-1 0,1 0,0 0,-1 0,1 0,0 1,-1-1,1 0,0 1,-1-1,1 0,-1 1,1-1,0 1,-1-1,1 1,-1-1,1 1,-1-1,0 1,1-1,-1 1,1 0,-1-1,0 1,0 0,1-1,-1 1,0 0,0-1,0 1,0 0,0 0,6 43,-6-43,-1 205,5-183,2-4</inkml:trace>
  <inkml:trace contextRef="#ctx0" brushRef="#br0" timeOffset="-11016.339">117 1299,'97'13,"-85"-10,2 0,-1-1,0 0,0-1,1 0,-1-2,0 1,1-1,-1-1,2-1,221-33,-94 14,-57 11,-79 16</inkml:trace>
  <inkml:trace contextRef="#ctx0" brushRef="#br0" timeOffset="-6153.107">539 1441,'-30'46,"2"1,2 1,-16 42,4-9,-34 79,72-161,0 1,0-1,0 1,0 0,0-1,-1 1,1-1,0 1,0 0,0-1,0 1,-1 0,1-1,0 1,0 0,-1-1,1 1,0 0,0 0,-1-1,1 1,0 0,-1 0,1 0,0-1,-1 1,1 0,-1 0,1 0,0 0,-1 0,1 0,-1 0,1 0,0 0,-1 0,1 0,-1 0,1 0,0 0,-1 0,1 0,0 0,-1 0,1 0,-1 1,1-1,0 0,-1 0,1 0,0 1,-1-1,1 0,0 1,0-1,-1 0,1 0,0 1,-1-39,7 12,1 0,1 0,1 1,2 0,0 1,2 0,0 1,2 0,0 1,2 1,0 1,2-1,9-15,-25 33,-3 1,1-1,0 1,0 0,0-1,0 1,0 0,0 0,1 0,-1 0,1 0,0 0,-1 0,1 0,0 1,0-1,0 1,0 0,0-1,0 1,1 0,-1 0,0 0,1 0,-1 1,1-1,-1 1,0-1,1 1,-1 0,1 0,-1 0,1 0,-1 0,1 1,-1-1,1 1,-1 0,0 0,1-1,-1 2,0-1,0 0,1 0,-1 1,0-1,3 7,-1 0,0 0,0 0,0 1,-1-1,0 1,-1 0,0-1,0 1,-1 0,0 1,-1-1,0 0,7 42,26 104,-32-150,5 26,-6-30,0-1,0 1,0-1,0 0,0 1,0-1,0 1,-1-1,1 0,0 1,0-1,0 0,0 1,0-1,-1 1,1-1,0 0,0 0,-1 1,1-1,0 0,0 1,-1-1,1 0,0 0,-1 0,1 1,0-1,-1 0,1 0,0 0,-1 0,1 0,-1 1,1-1,0 0,-1 0,1 0,-1 0,1 0,0 0,-1 0,1-1,0 1,-1 0,1 0,-1 0,1 0,0 0,-1 0,1-1,0 1,-1 0,1 0,0-1,-1 1,1 0,0 0,0-1,-1 1,1 0,0-1,0 1,0 0,0-1,-1 1,1-1,0 1,0 0,0-1,-55-68,52 62,0 0,-1 1,0-1,-1 1,1 0,-1 0,0 1,-1-1,1 1,-1 1,0-1,0 1,-1 0,1 0,-1 0,0 1,-3-1,-40-2,27 6</inkml:trace>
  <inkml:trace contextRef="#ctx0" brushRef="#br0" timeOffset="-4919.03">1132 621,'0'0,"-1"0,0 0,0 0,0-1,1 1,-1 0,0 0,0 0,0 1,0-1,1 0,-1 0,0 0,0 1,0-1,1 0,-1 1,0-1,1 0,-1 1,0-1,0 1,1-1,-1 1,1 0,-1-1,1 1,-1-1,1 1,-1 0,1 0,-1-1,1 1,0 0,0 0,-1-1,1 1,0 0,0 0,0 0,0 0,0-1,0 1,0 0,0 0,0 0,0 0,0-1,0 1,1 0,-1 0,0-1,1 1,-1 0,1 0,-1-1,1 1,-1 0,76 421,-72-382,-1-1,-3 1,-1 0,-1-1,-3 1,-1-1,-2 0,-1 0,-2-1,-2 0,-4 4,-92 136,97-154</inkml:trace>
  <inkml:trace contextRef="#ctx0" brushRef="#br0" timeOffset="-4384.125">229 453,'-19'17,"1"0,1 2,1 0,0 0,2 2,0 0,1 1,1 0,1 1,1 0,2 0,0 1,1 0,-1 13,-6 41,3 1,4 1,3 74,4-118,-2 31,4-1,2 1,6 22,-7-71,0 0,2-1,0 0,0 0,2 0,0 0,1-1,1 0,0-1,1 0,1 0,0-1,1-1,10 10,2-4</inkml:trace>
  <inkml:trace contextRef="#ctx0" brushRef="#br0" timeOffset="-3516.998">1697 707,'-28'-64,"21"46,0 1,0 1,-2-1,0 2,-1-1,0 1,-9-9,18 23,0-1,0 1,0 0,0-1,0 1,0 0,-1 0,1 0,0 0,-1 0,1 0,0 1,-1-1,1 0,-1 1,1-1,-1 1,0-1,1 1,-1 0,1 0,-1 0,0 0,1 0,-1 0,0 0,1 0,-1 1,1-1,-1 0,1 1,-1 0,1-1,-1 1,1 0,-1 0,1 0,0 0,-1 0,1 0,0 0,0 0,0 0,0 0,0 1,0-1,0 1,0 0,-25 77,25-48,2 1,1 0,2-1,1 1,1-1,2 0,1-1,13 28,-8-17,-2 0,-1 0,-2 1,2 24,16 149,3-11,-31 4,0-194,-1 0,-1 0,0 0,-1-1,0 1,-1-1,-1 0,0-1,-2 4,5-12,1 1,-1-1,0-1,0 1,0 0,0-1,-1 1,0-1,1 0,-1 0,0-1,0 1,-1-1,1 0,0 0,-1 0,0-1,1 1,-1-1,0 0,1-1,-1 1,0-1,0 0,0 0,1 0,-1-1,-1 0,1 0,1-1,-1 1,1-1,0 0,0 0,0 0,0-1,0 0,1 1,-1-1,1 0,0-1,-1 1,2-1,-1 1,0-1,-1-2,-7-9</inkml:trace>
  <inkml:trace contextRef="#ctx0" brushRef="#br0" timeOffset="-946.459">1810 1892,'19'0,"11"0,6 0,1 0,-6 5,-8 1</inkml:trace>
  <inkml:trace contextRef="#ctx0" brushRef="#br0" timeOffset="-351.24">2177 1610,'6'16,"-1"0,0 0,-1 0,0 1,-2-1,0 1,-1 0,0 0,-2 16,2 40,-1-72,0 0,-1 0,1 1,0-1,0 0,-1 0,1 0,0 0,0 1,0-1,0 0,1 0,-1 0,0 0,0 1,1-1,-1 0,1 0,-1 0,1 0,-1 0,1 0,0 0,-1 0,1 0,0 0,0-1,0 1,0 0,0 0,0-1,0 1,0 0,0-1,0 1,0-1,0 0,0 1,0-1,0 0,0 0,1 1,-1-1,0 0,0 0,0 0,1-1,-1 1,0 0,0 0,0-1,0 1,0 0,0-1,0 1,1-1,-1 1,0-1,-1 0,1 1,0-1,0 0,0 0,0 0,41-32,64-33,-105 65,1 0,-1 1,1-1,0 1,-1-1,1 1,0 0,-1 0,1 0,0 0,0 0,-1 0,1 0,0 1,-1-1,1 0,0 1,-1-1,1 1,-1 0,1 0,-1 0,1-1,-1 1,1 1,-1-1,0 0,0 0,1 0,-1 1,0-1,0 0,0 1,-1-1,1 1,0-1,0 1,-1 0,1-1,-1 1,0 0,1-1,-1 1,0 0,0-1,0 1,0 0,0 0,0-1,-1 1,1 0,0-1,-1 1,0-1,1 1,-1 0,-10 44,6-23</inkml:trace>
  <inkml:trace contextRef="#ctx0" brushRef="#br0" timeOffset="2285.531">1894 1,'2'1,"0"1,0 0,-1-1,1 1,0 0,-1 0,0 0,1 1,-1-1,0 0,0 0,0 1,0-1,-1 1,1-1,-1 0,1 1,-1-1,0 1,0 2,0-2,18 228,-17-229,-1-1,0 1,1-1,-1 0,1 1,0-1,-1 0,1 0,0 1,0-1,-1 0,1 0,0 0,0 0,1 0,-1 0,0 0,0 0,0-1,0 1,1 0,-1-1,0 1,1-1,-1 1,1-1,-1 0,0 1,1-1,-1 0,1 0,-1 0,1 0,-1 0,1-1,-1 1,0 0,1-1,-1 1,0-1,1 1,-1-1,0 1,1-1,-1 0,0 0,0 0,0 0,0 0,0 0,0 0,0 0,0 0,0 0,0 0,-1-1,1 1,0 0,-1-1,1 1,-1 0,0-1,1 1,107-116,-107 117,-1-1,1 0,0 1,0-1,-1 0,1 1,0-1,0 1,0-1,0 1,0 0,0-1,0 1,0 0,0 0,0 0,0 0,-1-1,1 1,0 0,0 1,0-1,0 0,0 0,0 0,0 1,0-1,0 0,0 1,0-1,0 1,0-1,-1 1,1-1,0 1,0 0,-1-1,1 1,0 0,-1 0,1-1,-1 1,1 0,-1 0,1 0,-1 0,1 0,-1 0,0 0,0 0,0 0,1 0,-1-1,0 2,5 58,-5-54,-1 53,0-33</inkml:trace>
  <inkml:trace contextRef="#ctx0" brushRef="#br0" timeOffset="2821.601">2487 170,'-14'15,"-10"13,-6 8,-2-3,5-1,1-3,0-5,6-2,0-1,0-3,2 0,1 2,-3 2,-2-3,2 1,0-4,4 1,4-3</inkml:trace>
  <inkml:trace contextRef="#ctx0" brushRef="#br0" timeOffset="3548.922">2403 509,'138'-26,"-84"30,-54-4,1 1,0-1,0 0,0 1,0-1,0 1,-1-1,1 1,0-1,0 1,-1 0,1-1,0 1,-1 0,1 0,-1-1,1 1,-1 0,1 0,-1 0,1 0,-1 0,0 0,0-1,1 1,-1 0,0 0,0 0,0 0,0 0,0 0,0 0,0 0,-1 0,1 0,0 0,0 0,-1 0,1 0,-1-1,1 1,-1 0,1 0,-1 0,1-1,-1 1,0 0,1-1,-1 1,0 0,0-1,1 1,-2 0,-14 17,13-16,0-1,0 1,0 0,0 0,1 0,-1 0,1 1,-1-1,1 1,0 0,0-1,0 1,0 0,1 0,-1 0,1 0,-1 1,1-1,0 0,1 1,-1-1,1 0,-1 1,1-1,0 1,0-1,0 0,1 1,-1-1,1 1,0-1,0 0,0 0,0 1,0-1,1 0,1 2,3-3,-1 0,1-1,0 0,0 0,0 0,0-1,0 0,-1 0,1 0,0-1,0 0,0 0,0-1,-1 1,1-1,-1 0,1-1,-1 1,5-4,10-4</inkml:trace>
  <inkml:trace contextRef="#ctx0" brushRef="#br0" timeOffset="6252.6">3249 847,'-16'9,"2"0,-1 1,1 0,0 1,1 0,1 1,0 1,0 0,1 1,1 0,0 0,1 1,0 1,-9 12,-149 192,156-204,5-4</inkml:trace>
  <inkml:trace contextRef="#ctx0" brushRef="#br0" timeOffset="6602.363">2938 847,'5'24,"6"13,2 5,3 0,-1-3,-3-2,1-8,-2-4,-2-2,-3 1,-3 0,-1 1,-2-3</inkml:trace>
  <inkml:trace contextRef="#ctx0" brushRef="#br0" timeOffset="6939.894">3588 650,'-14'10,"-5"12,0 8,0-2,2 0,4-6</inkml:trace>
  <inkml:trace contextRef="#ctx0" brushRef="#br0" timeOffset="7604.671">3785 594,'25'-1,"-19"0,0 0,0 0,1 1,-1 0,0 1,0-1,0 1,0 0,0 0,0 1,0 0,0 0,-1 1,1-1,-5 0,-1 0,0 0,0 0,1 0,-1 0,0 0,0 0,-1 0,1-1,0 1,-1 0,1 0,-1 0,1 0,-1-1,0 1,0 0,0 0,0-1,0 1,0-1,0 1,-1-1,1 1,0-1,-1 0,1 0,-1 0,0 0,1 0,-1 0,0 0,1 0,-1-1,0 1,-1 0,-10 9,11-9,1 0,-1 0,1 0,-1 0,1 1,0-1,0 0,-1 1,1-1,0 1,0 0,1-1,-1 1,0 0,0-1,1 1,-1 0,1 0,0 0,-1-1,1 1,0 0,0 0,0 0,0 0,0 0,1-1,-1 1,1 0,-1 0,1 0,0-1,-1 1,1 0,0-1,0 1,0-1,0 1,0-1,1 1,-1-1,0 0,1 1,-1-1,1 0,-1 0,1 0,9 6,-8-7,-1 1,1 0,-1 0,1 0,-1 0,1 0,-1 0,0 1,0-1,0 1,1 0,-2-1,1 1,0 0,0 0,0 0,-1 1,1-1,-1 0,0 1,0-1,0 0,0 1,0-1,0 1,-1 0,1-1,-1 1,0 0,1-1,-1 1,0 0,-1-1,1 1,-1 0,1-1,-1 1,0-1,0 2,-9 8,-1 0,0-1,-1 0,0-1,-1 0,0-1,0 0,-1-1,0-1,-8 3,3-2,0-2</inkml:trace>
  <inkml:trace contextRef="#ctx0" brushRef="#br0" timeOffset="8156.906">2600 1412,'34'5,"0"0,1-2,-1-2,0-1,1-2,15-3,56-2,213-22,-151 19,-85-5,-58 13</inkml:trace>
  <inkml:trace contextRef="#ctx0" brushRef="#br0" timeOffset="8869.584">3137 1554,'252'-55,"-190"62,-61-6,0-1,0 0,0 1,0-1,1 1,-1 0,-1-1,1 1,0 0,0 0,0-1,0 1,0 0,-1 0,1 0,0 0,-1 0,1 0,-1 0,1 0,-1 0,1 1,-1-1,0 0,0 0,1 0,-1 0,0 1,0-1,0 0,0 0,-1 0,1 1,0-1,0 0,-1 0,1 0,0 0,-1 0,1 0,-1 0,0 0,1 0,-1 0,0 0,0 0,1 0,-1 0,0 0,0-1,0 1,-96 76,96-76,0 0,0-1,0 1,0 0,0 0,0 0,1 0,-1 0,0 1,1-1,-1 0,1 0,-1 0,1 0,0 1,-1-1,1 0,0 0,0 1,0-1,0 0,0 1,0-1,0 0,0 0,1 1,-1-1,0 0,1 0,-1 0,1 1,0-1,-1 0,1 0,0 0,-1 0,1 0,0 0,0 0,0 0,0-1,0 1,0 0,0 0,0-1,0 1,0-1,1 1,68 26,-56-22,-9-5,-1 1,0 0,1 0,-1 0,0 0,0 1,0-1,0 1,0 0,-1 0,1 1,0-1,-1 1,0 0,0 0,0 0,0 0,0 0,0 1,-1 0,0-1,1 1,-1 0,-1 0,1 0,-1 0,1 0,-1 0,0 0,-1 1,1-1,-1 0,0 1,0-1,0 0,0 1,-1-1,0 0,0 3,-6 0,0 1,0-2,0 1,-1-1,0 0,0 0,0-1,-1 0,0 0,0-1,0-1,0 1,-1-1,0-1,1 0,-1 0,0-1,0 0,0-1,0 0,0-1,1 0,-1 0,-7-3,-2-2</inkml:trace>
  <inkml:trace contextRef="#ctx0" brushRef="#br0" timeOffset="18803.526">2826 734,'-8'2,"-1"0,1 1,0 0,0 0,0 1,0 0,1 0,-1 1,1 0,0 0,1 1,-1 0,1 0,0 0,1 1,-1 0,1 0,1 0,-1 1,1-1,0 1,1 0,-2 8,-9 10,-6 14,3 0,2 2,1 0,-7 38,9-35,5-14,1 1,2 0,1 1,2-1,0 1,5 29,0-45,0 0,2 0,0-1,0 0,2 0,0 0,0-1,2 0,0-1,0 0,2-1,-1 0,2 0,0-1,0-1,1 0,0-1,1-1,0 0,11 4,122 86,-135-85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5:02.1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650 481,'-29'-7,"0"1,-1 2,0 1,0 1,0 1,0 2,0 1,-2 1,25-2,1 1,-1-1,1 1,0 1,0-1,0 1,0 0,0 0,1 1,-1-1,1 1,0 1,0-1,0 1,1 0,-1 0,1 0,1 0,-1 1,1 0,0-1,0 1,0 0,1 1,0-1,0 0,1 1,0-1,0 1,0-1,1 1,0 0,0 0,0-1,-1-1,1 1,1-1,-1 1,1-1,0 1,0-1,0 1,1-1,0 0,0 0,1 0,-1 0,1 0,0 0,0-1,1 1,-1-1,1 0,0 0,0 0,0-1,1 1,-1-1,1 0,0 0,0-1,0 1,0-1,0 0,0-1,1 1,-1-1,1 0,-1 0,1-1,-1 0,1 0,-1 0,1 0,0-1,22-7,0 0,-1-2,1 0,-2-2,0-2,-1 0,0-1,-1-2,0 0,-2-2,0 0,-1-2,14-18,35-29,-69 68,1 1,-1-1,1 1,-1-1,0 1,1 0,-1-1,0 1,0 0,1 0,-1 0,0 0,0 0,0 0,0 0,0 0,0 0,-1 0,1 1,0-1,-1 0,1 1,-1-1,1 0,-1 1,1-1,-1 1,0-1,0 1,0-1,0 1,0-1,0 0,0 1,0-1,-1 1,1-1,0 1,-1-1,0 1,2 7,-1-4,28 153,-26-152,0 0,0-1,0 1,1-1,0 0,0 1,1-1,-1-1,1 1,0 0,0-1,1 0,-1 0,1 0,0 0,0-1,0 0,1 0,-1 0,1-1,-1 0,1 0,0 0,6 0,39 1,-27-3</inkml:trace>
  <inkml:trace contextRef="#ctx0" brushRef="#br0" timeOffset="1005.684">1863 481,'-29'390,"31"-429,1 0,2 1,2-1,1 1,2 1,2 0,5-9,-10 27,-2 4,1 0,0 0,1 1,0 0,1 0,1 1,0 0,10-11,-18 22,0 1,0 0,0 0,0 0,0 0,0 0,0 0,0 0,1 0,-1 1,0-1,0 0,1 1,-1-1,1 1,-1-1,1 1,-1 0,0-1,1 1,-1 0,1 0,-1 0,1 0,-1 1,1-1,-1 0,1 1,-1-1,0 0,1 1,-1 0,0-1,1 1,-1 0,0 0,0 0,1-1,-1 1,0 0,0 1,0-1,0 0,-1 0,1 0,0 1,0 0,21 69,-21-25,-2-37,1 1,0 0,0-1,1 1,0-1,1 1,0-1,1 1,0-1,0 0,1 0,4 8,20 0,-16-17</inkml:trace>
  <inkml:trace contextRef="#ctx0" brushRef="#br0" timeOffset="1252.927">2456 735,'0'24,"5"-2,1-9,0-11,4-7,0-2</inkml:trace>
  <inkml:trace contextRef="#ctx0" brushRef="#br0" timeOffset="1521.516">2343 171</inkml:trace>
  <inkml:trace contextRef="#ctx0" brushRef="#br0" timeOffset="1918.746">2907 453,'-20'-3,"-1"1,1 1,-1 1,0 1,1 1,-1 1,1 0,-1 2,15-4,1 1,-1 0,1 0,-1 0,1 1,0-1,0 1,0 1,0-1,1 1,-1-1,1 2,0-1,0 0,0 1,1-1,-1 1,1 0,0 0,1 0,-1 1,1-1,0 1,1-1,-1 1,1 0,0-1,0 1,1 0,0 0,-2-1,1 0,0 0,1 0,-1 0,1 0,0 0,0 0,1 0,0 0,-1 0,2 0,-1 0,0 0,1 0,0-1,0 1,1-1,-1 1,1-1,0 0,0 0,0 0,1 0,-1-1,1 1,0-1,0 0,0 0,0-1,1 1,-1-1,1 0,-1 0,1 0,0 0,0-1,3 1,2-4,-1-1,0 1,0-1,0-1,0 1,-1-2,1 1,-1-1,0 0,0-1,-1 0,0 0,0-1,0 1,-1-2,0 1,0-1,-1 1,4-8,37-40,32 0,-76 54,1 0,-1 0,0 1,0-1,1 0,-1 1,1-1,-1 1,1 0,-1 0,0 0,1 0,-1 0,1 1,-1-1,1 1,-1-1,0 1,1 0,-1 0,0 0,0 0,0 0,0 1,0-1,0 1,0-1,0 1,0 0,-1-1,1 1,-1 0,1 0,-1 0,0 1,0-1,1 1,2 10,0 0,-1 0,-1 0,0 0,0 1,-1-1,-1 1,-1-1,0 1,-1 6,0 23,1 3,2 3,-2 0,-2 0,-2 0,-3-1,-1 1,-3-2,-15 39,17-59,-1-2,-2 1,-1-2,0 1,-2-2,-1 0,-2 0,17-20,0-1,-1 1,1-1,0 0,-1 0,1 0,-1 0,0-1,0 1,0-1,0 1,0-1,0 0,0 0,0 0,0-1,0 1,-1-1,1 0,0 0,0 0,-1 0,1 0,0-1,0 1,0-1,0 0,-1 0,1 0,1-1,-1 1,0-1,0 1,0-1,1 0,-1 0,1 0,-1-1,1 1,0 0,0-1,0 1,0-1,1 0,-1 0,1 0,-1 0,1 0,0 0,0 0,-4-15,0-1,1 0,1 0,1 0,0 0,2 0,0 0,1-1,1 1,1 0,1 1,0-1,1 0,1 1,1 0,1 1,0-1,1 1,1 1,1 0,0 0,1 1,0 1,6-5,4-2,-4 3</inkml:trace>
  <inkml:trace contextRef="#ctx0" brushRef="#br0" timeOffset="2117.468">3360 622,'-5'34,"-2"10</inkml:trace>
  <inkml:trace contextRef="#ctx0" brushRef="#br0" timeOffset="2271.283">3331 368,'0'0</inkml:trace>
  <inkml:trace contextRef="#ctx0" brushRef="#br0" timeOffset="2722.175">3811 453,'-23'24,"0"2,2 1,1 0,2 2,1 0,-14 30,8 30,23-86,0-1,0 1,0-1,0 1,1-1,-1 1,1-1,-1 0,1 1,0-1,0 0,0 0,0 0,0 1,1-1,-1 0,1-1,-1 1,1 0,0 0,0-1,0 1,0-1,0 1,0-1,0 0,0 0,0 0,1 0,-1 0,0 0,1-1,-1 1,0-1,1 1,9-2,-1 1,0-2,1 1,-1-1,0-1,0 0,0-1,-1 0,1 0,-1-1,0-1,-1 0,1 0,-1-1,0 0,0 0,-1-1,7-8,3-8,0-1,-2-1,0 0,-2-1,-1-1,-1 0,1-9,9-18,-2 11,-11 28,0 0,0 0,-2-1,0-1,-1 1,-1-1,0 0,-1 0,-2 0,1-1,-2 1,-1-1,0 1,-1-1,-1 1,-1-1,0 1,-2 0,0 0,3 14,0 0,0 1,0-1,0 1,-1-1,0 1,0 0,0 0,0 0,0 1,0-1,-1 1,1 0,-1 0,0 0,1 0,-1 0,0 1,0 0,0 0,0 0,-1 0,1 1,0-1,0 1,0 0,0 0,-1 1,1-1,0 1,0 0,0 0,0 0,0 1,0-1,0 1,-2 2,-9 3,1 0,0 2,0-1,0 2,1 0,1 1,0 0,0 0,-1 4,2-3,1 0,0 1,1 0,0 0,1 1,1 0,0 1,1 0,0 0,2 0,0 0,0 1,1 0,1-1,1 1,0 0,1 0,1 0,0 0,1 0,1-1,1 1,0-1,1 1,0-1,3 4,5 0,1 0,0 0,2-2,0 0,1 0,0-2,2 0,-1-1,2-1,0 0,0-2,1 0,1-2,0 0,0-2,0 0,1-1,0-1,0-2,1 0,-1-1,1-2,-1 0,3-2,6 2,-5-1</inkml:trace>
  <inkml:trace contextRef="#ctx0" brushRef="#br0" timeOffset="3573.141">5137 142,'0'514,"0"-514,5 47,-5-46,0 0,0 0,1-1,-1 1,1 0,-1-1,0 1,1 0,0-1,-1 1,1-1,-1 1,1-1,-1 1,1-1,0 1,0-1,-1 1,1-1,0 0,-1 0,1 1,0-1,0 0,0 0,-1 0,1 0,0 0,0 0,0 0,-1 0,1 0,0 0,0 0,-1-1,1 1,0 0,0 0,-1-1,1 1,0-1,-1 1,1 0,0-1,-1 1,1-1,-1 0,1 1,-1-1,1 1,-1-1,1 0,-1 1,0-1,1 0,81-76,-52 47,0 2,2 1,1 2,1 1,8-3,-27 17,0 2,1 0,0 1,0 0,0 1,1 1,0 1,0 0,0 1,4 1,-18 2,0 0,0 0,0 1,-1-1,1 1,0 0,-1 0,1 0,0 0,-1 0,1 1,-1-1,0 1,1 0,-1-1,0 1,0 0,0 0,0 1,0-1,-1 0,1 1,-1-1,1 1,-1-1,0 1,0-1,0 1,0 0,-1 0,1-1,-1 1,0 0,0 0,0 2,1 3,-1 1,-1-1,0 0,0 0,0 1,-1-1,-1 0,1 0,-1-1,0 1,-1-1,-1 2,-7 9,-1-1,-1 0,0-1,-1-1,-1 0,0-1,-1 0,-1-2,0 0,-1-1,0-1,0-1,-1 0,-1-2,1 0,-1-1,-4 0,-86 14,93-23</inkml:trace>
  <inkml:trace contextRef="#ctx0" brushRef="#br0" timeOffset="3903.861">5899 509,'-5'12,"-1"-1,0 0,1 1,0 0,0 1,1-1,1 1,0 0,1-1,1 1,0 0,0 0,1 0,1 0,0 0,2 6,-2-17,0 1,0-1,0 1,0-1,1 0,-1 0,1 0,-1 0,1 0,0 0,0 0,0-1,0 1,0 0,0-1,0 0,1 1,-1-1,0 0,1 0,-1-1,1 1,-1 0,1-1,-1 0,1 1,-1-1,1 0,0 0,-1 0,1-1,-1 1,1-1,-1 1,1-1,-1 0,1 0,0 0,84-56,-82 52,-1 0,1 0,-1 0,0-1,-1 1,1-1,-1 0,-1 0,1 0,-1 0,0-1,0 1,0-1,-1 1,0-1,-1 0,0 1,1-1,-2 0,1 1,-1-1,0 1,-1-1,1 1,-1-1,-1 1,1 0,-1 0,0 0,0 0,-1 0,0 1,0 0,0 0,-1 0,1 0,-1 0,0 1,-1 0,1 0,-1 1,0-1,0 1,-18-4</inkml:trace>
  <inkml:trace contextRef="#ctx0" brushRef="#br0" timeOffset="8756.687">6520 509,'-6'2,"1"0,-1 1,1-1,-1 1,1 0,0 0,0 1,0 0,0 0,1 0,0 0,0 0,0 1,-2 3,5-7,-5 5,0-1,1 1,0 0,0 0,1 0,0 1,0 0,0 0,1 0,0 0,0 0,1 0,0 1,0 0,0-1,1 1,1 0,-1 0,1-1,1 1,-1 0,1 0,1-1,-1 1,1-1,1 3,-1-8,0 0,-1 0,1 0,0 0,0 0,1-1,-1 1,0-1,0 1,1-1,-1 0,1 0,-1 0,1 0,0-1,-1 1,1-1,0 1,-1-1,1 0,0 0,-1 0,1 0,0-1,-1 1,1-1,0 1,-1-1,1 0,-1 0,1 0,-1-1,1 1,1-2,75-60,-48 22,0 0,-3-2,-2-1,-2-1,-1-1,3-16,-19 46,-1 1,0-1,-2 0,0 0,0 0,-2 0,0-1,-1 1,0-1,-2 1,0-1,0 1,-2-1,-1-2,4 16,-1 0,0 0,0 1,-1-1,1 0,-1 1,1-1,-1 1,0 0,0-1,0 1,0 0,0 0,0 0,-1 0,1 1,-1-1,1 1,-1-1,1 1,-1 0,0 0,0 0,0 0,1 1,-1-1,0 1,0 0,0 0,0 0,0 0,0 0,0 0,-1 1,-4 1,1 0,-1 1,1 0,-1 0,1 1,0 0,0 0,0 0,1 1,0 0,0 1,-1 0,0-1,1 1,0 0,0 0,0 0,1 1,0 0,0 0,1 0,0 0,0 1,1 0,-1 0,2 0,-1 0,1 0,1 0,-1 1,1-1,1 1,0-1,0 1,0-1,1 1,0-1,1 0,0 1,0-1,1 0,0 0,1 0,-1-1,4 5,13 13,0-1,2-1,0-1,2-1,12 9,6 5,72 47,-76-67,-18-11</inkml:trace>
  <inkml:trace contextRef="#ctx0" brushRef="#br0" timeOffset="9607.845">7057 425,'-18'107,"18"-104,0 1,0-1,0 1,0 0,1-1,0 1,-1-1,1 1,0-1,1 0,-1 1,0-1,1 0,0 0,0 0,0 0,0 0,0 0,1 0,-1-1,1 0,0 1,-1-1,1 0,0 0,0 0,1-1,-1 1,0-1,1 1,-1-1,0 0,1-1,0 1,-1-1,1 1,-1-1,1 0,-1 0,1 0,0-1,-1 0,1 1,-1-1,0 0,4-2,3-3,-1-1,1 0,-1 0,-1-1,1 0,-1-1,-1 1,1-2,-2 1,6-10,9-10,-6 8,-13 16,0 1,0-1,1 1,0 0,0 0,0 0,0 0,0 1,1-1,0 1,-1 0,1 0,1 0,-1 1,0-1,1 1,-1 0,1 0,-1 1,4-1,-5 4,0 0,0 1,0 0,-1 0,1-1,-1 2,1-1,-1 0,0 0,0 1,-1-1,1 1,-1 0,1-1,-1 1,0 0,-1 0,1 0,-1-1,1 1,-1 0,0 0,-1 0,1 0,-1 0,0 3,1-1,-2 106,11 144,-3-225,-2 0,-1 0,-2 0,-1 0,-1 1,-1-1,-2 0,-2-1,-4 14,3-20,6-16,0-1,0 1,-1-1,0 0,0 0,-1 0,0 0,0-1,-1 1,0-1,0 1,0-1,-1-1,0 1,0-1,0 1,-1-2,0 1,0 0,0-1,-1 0,5-4,-1 1,0-1,1 0,-1 0,0 0,1 0,-1 0,1 0,-1-1,0 1,1-1,-1 0,1 0,-1 0,1 0,0 0,-1 0,1-1,0 1,0-1,0 0,0 1,0-1,0 0,0 0,1 0,-1-1,1 1,-1 0,1 0,0-1,0 1,0-1,0 1,1-1,-1 1,1-1,-1 0,1 0,-9-109,12 92,1 0,0 1,2-1,0 1,1 0,1 0,1 1,1 0,0 1,1 0,1 0,1 1,0 1,1 0,0 1,2 1,-1 0,2 1,-1 0,2 2,-1 0,1 1,8-3,54-13,-62 18</inkml:trace>
  <inkml:trace contextRef="#ctx0" brushRef="#br0" timeOffset="41698.776">4488 1752,'-220'105,"215"-102,1-2,-1 1,1 0,0 0,0 1,1-1,-1 1,0 0,1 0,0 0,0 0,0 1,0-1,0 1,1 0,-1 0,1 0,0 0,0 0,-1 4,5-5,0-1,0 1,0-1,0 0,0 0,0 0,1 0,-1-1,1 1,-1 0,1-1,0 0,-1 0,1 1,0-2,0 1,0 0,0-1,0 1,0-1,0 0,0 0,0 0,1 0,10 2,2 1,94 31,-106-33,-1 1,0 0,0 0,-1 0,1 0,0 0,-1 1,1-1,-1 1,0 0,1 0,-2-1,1 1,0 1,0-1,-1 0,0 0,0 1,0-1,0 0,0 1,-1-1,1 1,-1-1,0 1,0 0,0-1,-1 1,1-1,-1 2,-5 8,0 0,-1-1,0 0,-1-1,0 0,-1 0,0-1,0 0,-1 0,-1-1,0 0,0-1,0 0,-1-1,0 0,-1-1,0-1,-1 1,-33 5,46-11,0 0,0 0,1 0,-1 0,0 0,1 0,-1 0,0 0,1 0,-1 0,0 0,0-1,1 1,-1 0,1-1,-1 1,0 0,1-1,-1 1,1 0,-1-1,1 1,-1-1,1 1,-1-1,1 0,-1 1,1-1,0 1,-1-1,1 0,0 1,0-1,-1 0,1 1,0-1,0 0,0 1,0-1,0 0,0 0,0 1,0-1,0 0,0 1,0-1,1 0,-1 1,0-1,0 0,1 1,-1-1,0 0,1 1,-1-1,1 1,-1-1,1 1,-1-1,1 1,-1-1,1 1,-1 0,1-1,0 1,11-15,2 2</inkml:trace>
  <inkml:trace contextRef="#ctx0" brushRef="#br0" timeOffset="42048.498">5025 1441,'-30'65,"3"2,2 0,4 1,-5 38,10-45,-2 0,-3-1,-2-1,-8 8,-8 10,43-71,1-12</inkml:trace>
  <inkml:trace contextRef="#ctx0" brushRef="#br0" timeOffset="42319.674">4629 1864,'38'0,"33"0,8 0,0 0,-7 0,-13 0,-10 0,-10 0,-6 0,-4 0,-2 0,-1 0,-5 0</inkml:trace>
  <inkml:trace contextRef="#ctx0" brushRef="#br0" timeOffset="42667.808">5279 1893,'15'11,"2"-1,-1-1,2 0,-1-1,1-1,0 0,1-1,-1-1,1-1,0-1,3-1,-16-1,0-1,0-1,0 1,0-1,0 0,0-1,0 1,0-1,0 0,-1-1,1 1,-1-1,0 0,0 0,0-1,0 0,0 0,-1 0,1 0,-1-1,0 1,-1-1,1 0,-1 0,0-1,0 1,-1-1,1 1,-1-1,-1 0,1 0,-1 0,0 0,0 0,-1 0,1 0,-1 0,-1 0,1 0,-1 0,0 0,-1 0,0-3,1 7,-1-1,0 0,1 0,-1 1,0-1,0 1,-1-1,1 1,0 0,-1 0,1 0,-1 0,0 1,0-1,1 1,-1-1,0 1,0 0,0 0,-1 0,1 1,0-1,0 1,0-1,-1 1,1 0,0 1,0-1,0 0,-1 1,-1 0,-95 40,86-33,0 1,0 0,1 0,0 2,1-1,0 2,0-1,2 2,-1-1,1 2,1-1,1 1,0 1,0-1,2 1,0 1,0-1,2 1,0 0,1 0,-2 14,6-25,0 0,0 0,0-1,0 1,1 0,-1-1,1 1,0-1,1 1,-1-1,1 0,0 0,0 0,0-1,1 1,-1-1,1 0,0 1,0-2,0 1,0 0,0-1,1 0,-1 0,1 0,-1 0,1-1,0 0,-1 0,1 0,12 2,-1 0,1-2,-1 0,1-1,-1 0,1-1,0-1,5-2,9-2,-3 0</inkml:trace>
  <inkml:trace contextRef="#ctx0" brushRef="#br0" timeOffset="43195.978">5814 2090,'1'0,"-1"-1,1 1,0 0,-1 0,1 0,0 0,-1 0,1 0,0 0,0 0,-1 0,1 0,0 0,-1 0,1 0,0 0,-1 1,1-1,0 0,-1 0,1 1,0-1,-1 1,1-1,-1 1,1-1,-1 0,1 1,-1 0,1-1,-1 1,1-1,-1 1,0 0,1-1,-1 1,0-1,0 1,0 0,1 0,-1-1,0 1,0 0,0-1,0 1,0 0,0-1,0 1,0 0,0 0,-1-1,1 1,0 0,0-1,-1 1,1 0,0-1,-1 1,1-1,-1 1,1-1,104-113,-74 72,-21 26,1 1,0 0,1 1,0 0,1 1,0 0,1 1,0 0,1 1,0 0,1 1,0 1,14-5,-28 12,0 0,1 1,-1-1,1 1,-1-1,0 1,1 0,-1-1,1 1,-1 0,1 0,-1 0,1 0,-1 0,1 0,-1 1,1-1,-1 0,0 1,1-1,-1 1,0 0,1-1,-1 1,0 0,1 0,-1 0,0 0,0 0,0 0,0 0,0 0,0 0,0 0,-1 1,1-1,0 0,-1 1,1-1,-1 0,1 1,-1-1,1 1,-1-1,0 1,0-1,0 1,-9 72,9-74,-4 11,1-1,1 0,0 1,0 0,1-1,0 1,1 0,0 0,1-1,0 1,1 1,-1-10,-1 0,1-1,0 1,0-1,0 1,0-1,0 1,0-1,1 0,-1 0,0 1,1-1,-1 0,1 0,-1 0,1 0,0-1,-1 1,1 0,0-1,-1 1,1-1,0 1,0-1,-1 0,1 0,0 0,0 0,0 0,-1 0,1-1,0 1,0 0,-1-1,1 1,0-1,1-1,66-32,-63 30,139-91,-144 94,0 0,1 0,-1 0,0 1,0-1,0 0,1 1,-1-1,0 1,1-1,-1 1,0 0,1 0,-1-1,0 1,1 0,-1 0,1 0,-1 1,0-1,1 0,-1 0,0 1,1-1,-1 1,0-1,0 1,1 0,-1-1,0 1,0 0,0 0,0 0,0 0,0 0,0 0,0 0,0 0,0 0,-1 0,1 0,0 1,-1-1,1 0,-1 0,1 1,-1-1,0 0,0 1,1-1,-1 1,0-1,0 0,0 1,-1 0,-7 48,5-45,1 0,0 1,0-1,1 0,0 1,0-1,0 1,1-1,-1 1,1-1,1 1,-1-1,1 1,0-1,0 0,0 1,1-1,0 0,0 0,0 0,1 0,0 0,0 0,0-1,0 1,3 1,10 3</inkml:trace>
  <inkml:trace contextRef="#ctx0" brushRef="#br0" timeOffset="44418.763">7564 1836,'6'15,"-1"-1,-1 1,0 0,-1 1,-1-1,0 0,-1 1,-1 5,0-7,0-1,1 1,0-1,1 1,1-1,0 0,1 0,0 0,1-1,1 1,1 1,-5-11,-1-1,1 0,0 0,0 0,0 0,0 0,0-1,1 1,-1-1,0 1,1-1,-1 0,1 0,-1 0,1 0,0 0,0-1,-1 1,1-1,0 1,0-1,-1 0,1 0,0-1,0 1,-1-1,1 1,0-1,-1 0,1 0,0 0,-1 0,1 0,-1-1,0 1,1-1,-1 1,0-1,0 0,0 0,0 0,0 0,-1 0,1-1,-1 1,1 0,-1-1,0 1,0-1,0 1,0-2,6-6,-1-1,0 1,-1-1,0-1,-1 1,0 0,-1-1,0 0,-1 0,0 0,-1 0,-1 0,0 0,0 0,-1-1,0 1,-1 0,-1 1,0-1,-1 0,0 1,0 0,-1 0,-1 0,0 0,0 1,-1 0,-1 0,7 7,0 1,-1 0,1 0,-1 1,1-1,-1 0,0 0,0 1,1-1,-1 1,0-1,-1 1,1 0,0 0,0 0,0 0,-1 0,1 1,0-1,-1 1,1-1,-1 1,1 0,0 0,-1 0,1 0,-1 0,1 1,2 0,0 1,0-1,0 1,0-1,0 1,1-1,-1 1,1-1,-1 0,1 1,-1-1,1 1,0-1,0 0,-1 0,1 1,0-1,0 0,0 0,1 0,-1 0,0 0,0 0,0-1,1 1,-1 0,0-1,1 1,-1-1,1 1,-1-1,1 1,-1-1,1 0,-1 0,0 0,1 0,12 0,0-1,0 0,0-1,0-1,0 0,0-1,-1 0,0-1,0-1,0 0,-1 0,1-2,-2 1,2-2,19-15,0 0,-1-3,-2 0,-1-2,-1-1,-1-1,-2-1,-1-2,-2 0,10-23,-7 12,-23 45,0 1,0-1,0 1,0-1,0 1,0-1,0 1,-1-1,1 1,0 0,0-1,-1 1,1 0,0 0,-1 0,1-1,-1 1,1 0,-1 0,1 0,-1 0,0 0,1 0,-1 0,0 0,0 0,0 0,0 0,1 0,-2 0,1 0,0 0,0 0,0 0,0 0,-1 0,1 0,0 0,-1 0,1 0,-1 0,1 0,-1 0,1 1,24 383,-27-242,-7-1,-5 0,-11 22,11-61,2-6,-4-1,-5-1,-32 92,52-181,1-1,-1 1,1 0,-2-1,1 1,-1-1,1 0,-1 0,-1 0,1 0,-1-1,0 1,0-1,0 0,0 0,-1 0,0-1,0 1,0-1,0-1,0 1,0-1,-1 1,-1-1,4-4,0 0,-1 0,1 0,0 0,1-1,-1 0,0 1,1-1,-1 0,1 0,0 0,0 0,0-1,1 1,-1-1,1 1,0-1,0 1,0-1,0 0,0 1,1-1,0 0,0 0,0 1,0-1,0 0,1 0,0 0,-1 1,2-32,1 0,2 1,1 0,2 0,1 0,2 1,12-26,-8 18,-2 6,2 2,1 0,2 1,1 1,9-11,0 5</inkml:trace>
  <inkml:trace contextRef="#ctx0" brushRef="#br0" timeOffset="86062.808">227 1328,'5'10,"6"12,1 8,4 3,-1 1,1-1,-1 0,1-7,-2-7</inkml:trace>
  <inkml:trace contextRef="#ctx0" brushRef="#br0" timeOffset="86278.57">481 1130,'4'38,"8"23,0 6,4-9,-1-10,1-12,3-8,4-9,2-7,1-6,-3-4</inkml:trace>
  <inkml:trace contextRef="#ctx0" brushRef="#br0" timeOffset="39231.852">1045 1949,'0'-3,"-1"-1,1 0,-1 1,0-1,0 0,0 1,0 0,-1-1,0 1,1 0,-1 0,0-1,0 2,-1-1,1 0,-1 0,1 1,-1-1,0 1,0 0,0 0,0 0,-1 0,1 0,0 1,-1 0,1-1,-1 1,1 1,-1-1,-4-1,0 0,0 0,-1 1,1 1,0-1,-1 1,1 1,0-1,0 2,-1-1,1 1,0 0,-1 1,-10 5,0 1,1 0,0 2,1 0,0 1,0 1,1 0,-13 15,22-17,0 0,1 1,0-1,1 1,0 0,0 1,2-1,0 1,0 0,1 0,0 0,1 0,1 0,0 3,0-10,-1-1,1 1,1-1,-1 1,0-1,1 1,0-1,1 0,-1 1,1-1,0 0,0 0,1 0,-1 0,1 0,0-1,1 1,-1-1,1 0,-1 0,1 0,1-1,-1 1,0-1,1 0,0 0,0 0,-1-1,2 0,-1 0,0 0,4 1,9-3,0-1,0 0,-1-1,1-1,-1 0,0-2,0 0,0-1,-1 0,0-1,0-1,0-1,-1 0,-1-1,1-1,-2 0,1-1,-2 0,5-6,16-10,129-127,-162 154,1 0,-1 0,0 0,1 0,-1-1,1 1,-1 0,1 0,0 0,-1 0,1 0,0 0,0 1,0-1,0 0,0 0,0 0,0 1,0-1,0 1,0-1,0 0,0 1,0 0,0-1,0 1,1 0,-1 0,0-1,0 1,1 0,-1 0,0 0,0 1,0-1,1 0,-1 0,0 1,0-1,0 0,0 1,0-1,0 1,0 0,0-1,0 1,0 0,0 0,0-1,0 1,0 0,0 1,18 71,-17-58,2 1,-1-1,2 1,0-1,1 0,1-1,0 0,1 0,0 0,1-1,5 5,-4-8,1-1,1 0,-1-1,1-1,1 0,-1 0,1-1,1-1,12 4,15 7,-23-8</inkml:trace>
  <inkml:trace contextRef="#ctx0" brushRef="#br0" timeOffset="40213.341">2993 1864,'-16'-5,"-1"0,1 1,-1 1,0 0,0 2,0 0,0 1,0 0,0 1,1 1,-1 1,0 0,1 2,-1 0,-5 3,20-7,0 0,-1 0,1 0,0 1,1-1,-1 0,0 1,0 0,1-1,-1 1,1 0,-1 0,1 0,0 0,0 0,0 0,0 1,0-1,0 0,0 0,1 1,-1-1,1 0,0 1,0-1,0 0,0 1,0-1,0 1,1-1,-1 0,1 1,-1-1,1 0,0 0,0 1,0-1,56 76,-49-69,13 14,-16-20,0 0,-1 0,0 0,0 1,0 0,0 0,0 0,-1 0,1 0,-1 1,-1-1,1 1,0 0,-1 0,0 0,0 0,-1 0,0 1,1-1,-2 0,1 1,-1-1,1 1,-2-1,1 0,0 1,-1-1,0 1,0-1,-1 0,-1 5,-6-2,0 0,0 0,-1-1,0 0,0-1,-1 0,0-1,0 0,0-1,0 0,-1 0,1-2,-1 1,-10 0,-18 7,33-9,4 1,-1 0,1-1,-1 0,0 0,1 0,-1 0,0 0,1-1,-1 0,0 0,0 0,1 0,-1 0,0-1,0 1,1-1,-1 0,0-1,1 1,-1 0,1-1,0 0,3 0,0 0,0 1,0-1,1 0,-1 0,0 0,1 0,0 1,-1-1,1 0,0 0,0 1,0-1,0 1,0-1,1 1,-1-1,0 1,1 0,-1-1,0 1,1 0,0 0,-1 0,1 0,0 1,0-1,-2 1,20-13</inkml:trace>
  <inkml:trace contextRef="#ctx0" brushRef="#br0" timeOffset="41229.644">3303 1920,'-42'230,"42"-226,0 0,1 0,-1-1,0 1,1 0,0 0,0-1,0 1,1-1,-1 1,1-1,0 1,0-1,0 0,0 0,0 0,1 0,-1 0,1-1,0 1,0-1,0 1,0-1,0 0,0-1,1 1,-1 0,1-1,-1 0,1 0,0 0,-1 0,1 0,0-1,0 0,-1 1,1-1,0-1,0 1,0-1,-1 1,1-1,0 0,-1 0,2-1,17-8,-1 0,-1-2,0 0,-1-1,0-1,-1 0,0-2,-1 0,-1-1,-1 0,0-2,1-2,86-90,-101 111,-1-1,0-1,0 1,1 0,-1 0,1 0,-1 0,1 0,-1 0,1 0,0 0,-1 0,1 1,0-1,0 0,0 0,0 1,-1-1,1 0,0 1,0-1,0 1,0-1,1 1,-1-1,0 1,0 0,0 0,0-1,0 1,0 0,0 0,1 0,-1 0,0 1,0-1,0 0,0 0,0 1,0-1,0 0,1 1,-1-1,0 1,-1 0,1-1,0 1,0 0,0-1,0 1,0 0,-1 0,1 0,0 0,0 0,-16 193,26-51,-13-7,-5-74,-22 107,2-26,25-123,-1-1,-1 0,0 0,-2 0,0-1,-1 0,-5 9,9-21,0 0,0 0,-1 0,0-1,0 0,0 1,-1-2,1 1,-1 0,-1-1,1 0,0 0,-1 0,0-1,0 0,0 0,0-1,0 1,-1-1,1-1,-1 1,1-1,-2 0,5-1,0 0,-1 0,1 0,0-1,-1 1,1-1,0 0,-1 0,1 0,0 0,0 0,0-1,0 1,0-1,0 0,1 0,-1 0,1 0,-1-1,1 1,0-1,-1 1,2-1,-1 0,0 0,0 0,1 0,0 0,-1 0,1 0,0-1,1 1,-1 0,0-2,-7-118,8 119,1-7,1 1,0 0,1-1,0 1,0 0,1 1,1-1,-1 1,1-1,1 1,0 1,0-1,1 1,0 0,0 1,1 0,0 0,0 0,1 1,-1 0,2 1,-1 0,0 0,2 1,256-143,-219 93,-38 35</inkml:trace>
  <inkml:trace contextRef="#ctx0" brushRef="#br0" timeOffset="108148.368">1 3614,'16'95,"26"236,-45-78,3-253,0-1,-1 1,1-1,0 1,-1 0,1-1,-1 1,1 0,-1-1,1 1,-1 0,1-1,-1 1,1 0,-1 0,0 0,1 0,-1 0,1 0,-1-1,1 1,-1 0,1 1,-1-1,0 0,1 0,-1 0,1 0,-1 0,1 0,-1 1,1-1,-1 0,1 1,-1-1,1 0,-1 1,1-1,-1 0,1 1,0-1,-1 1,1-1,-2-28,1-1,2 1,1-1,1 1,2 0,0 0,2 0,1 1,2 0,0 1,1 0,7-9,11-27,3 2,3 1,2 2,3 1,2 2,2 2,26-21,-57 60,0 1,0 0,1 1,0 0,1 1,1 1,-1 1,1 0,1 1,-1 0,6 0,-20 7,-1 0,1-1,0 1,0 0,0 0,0 0,0 0,0 0,0 0,0 1,-1-1,1 1,0-1,0 1,0 0,-1 0,1-1,0 1,-1 1,1-1,-1 0,1 0,-1 0,1 1,-1-1,0 1,0-1,0 1,0-1,0 1,0 0,0 0,0-1,-1 1,1 0,-1 0,1 0,-1 0,0-1,0 1,0 0,0 1,-9 83,-2-59,-2-1,-1 0,-1 0,0-2,-2 0,-6 4,-13 23,-104 111,138-159,0 0,-1-1,1 1,-1-1,1 0,-1 0,0 0,0 0,0 0,0-1,0 1,0-1,0 0,-1 0,1 0,0 0,-1 0,1-1,-1 0,1 0,0 0,-1 0,1 0,-1 0,1-1,0 0,-1 0,1 0,0 0,0 0,-1-1,1 1,0-1,0 0,1 0,-1 0,0 0,1-1,-1 1,1 0,-1-2,-4-13</inkml:trace>
  <inkml:trace contextRef="#ctx0" brushRef="#br0" timeOffset="108803.572">650 3755,'11'4,"-1"0,1-1,-1-1,1 1,0-2,0 1,0-2,0 1,1-2,-1 1,0-1,0-1,0 0,-1-1,1 0,-1 0,1-2,11-4,-1-2,-1 0,0-1,0-2,-1 1,-1-2,-1-1,0 0,-1-1,13-17,102-155,-129 183,1 0,0 0,-1 0,-1 0,1-1,-1 1,0-1,0 1,0-1,-1 1,0-1,-1 1,1-1,-2-2,1 6,1 1,-1-1,0 1,1-1,-1 1,-1-1,1 1,0 0,0 0,-1-1,1 1,-1 0,0 0,0 1,0-1,0 0,0 1,0-1,0 1,0-1,-1 1,1 0,0 0,-1 0,1 0,-1 1,1-1,-1 1,0-1,1 1,-1 0,1 0,-1 0,0 0,1 1,-3-1,-8 4,0 0,0 1,1 1,-1 0,1 0,0 1,1 1,0 0,0 0,0 1,1 0,1 1,-4 5,12-14,-1 0,0 0,1 0,-1 0,1 0,0 1,0-1,-1 1,1-1,0 1,0-1,0 1,0 0,1 0,-1-1,0 1,1 0,-1 0,1 0,-1-1,1 1,0 0,0 0,0 0,0 0,0 0,1 0,-1 0,0-1,1 1,0 0,-1 0,1 0,0-1,0 1,0 0,0-1,0 1,0-1,0 1,1-1,-1 0,0 1,1-1,-1 0,1 0,-1 0,1 0,0 0,0 0,-1-1,1 1,0-1,0 1,14 3,-1 0,1-1,0-1,0-1,1 0,-1-1,0 0,7-3,58 2,-77 2,-1-1,1 0,0 1,0 0,-1 0,1 0,-1 0,1 1,-1-1,1 1,-1 0,0 0,0 0,0 0,0 1,0-1,0 1,-1 0,1 0,-1 0,0 0,0 0,0 0,0 0,0 1,-1-1,1 1,-1 0,0-1,0 1,-1 0,1-1,-1 1,0 0,0 0,0 0,0-1,-1 1,1 0,-1 0,-73 210,72-212,1 0,0 0,0 0,0 0,0 0,0 1,0-1,0 0,1 0,-1 1,1-1,-1 0,1 1,0-1,0 0,0 1,0-1,1 0,-1 1,1-1,-1 0,1 0,0 1,0-1,0 0,0 0,0 0,0 0,1 0,-1 0,1 0,-1-1,1 1,0 0,-1-1,1 1,0-1,0 0,0 0,0 0,1 0,14 0</inkml:trace>
  <inkml:trace contextRef="#ctx0" brushRef="#br0" timeOffset="109223.955">1581 3642,'36'-2,"-1"-2,1-1,-1-2,-1-2,28-10,-41 13,-2-1,1-1,-1-1,0-1,-1 0,13-10,-26 16,0 1,0-1,-1 0,1 0,-1 0,0-1,-1 1,1-1,-1 0,0 0,0 0,0 0,-1-1,1 1,-2-1,1 0,0 1,-1-1,0 0,-1 0,1 0,-1 0,0 0,0 0,-2-5,1 6,-1 0,0 1,0-1,0 1,0-1,-1 1,0 0,0 0,0 0,0 0,-1 0,0 1,1 0,-1-1,0 1,-1 1,1-1,0 1,-1-1,0 1,1 1,-1-1,0 1,0-1,0 1,0 1,0-1,0 1,0 0,0 0,0 0,0 1,0 0,0 0,0 0,0 0,1 1,-1 0,-1 1,-13 6,1 0,1 2,-1 0,2 1,0 1,0 1,1 0,1 1,0 0,1 1,1 1,1 0,0 0,1 1,-5 14,10-26,2 0,-1 1,1-1,0 1,0 0,1 0,0 0,0 0,0 0,1 1,1-1,-1 0,1 1,0-1,0 1,1-1,0 0,1 0,0 1,0-1,0 0,1 0,0-1,0 1,0-1,1 1,0-1,1 0,-1 0,1-1,0 1,1-1,-1 0,1-1,0 1,0-1,0 0,3 0,7 0,1-1,-1-1,1 0,0-1,0-1,-1 0,1-2,0 0,-1-1,1 0,-1-1,0-1,0-1,10-5,-1 1</inkml:trace>
  <inkml:trace contextRef="#ctx0" brushRef="#br0" timeOffset="109638.587">2259 3332,'17'90,"-5"161,18-142,-29-107,0-1,-1 0,1 0,0 1,0-1,0 0,0 0,0 0,0 0,0 0,0 0,0 0,0 0,0 0,1-1,-1 1,0 0,1-1,-1 1,1-1,-1 0,0 1,1-1,-1 0,1 0,-1 0,1 0,-1 0,1 0,-1 0,1-1,-1 1,0 0,1-1,-1 1,0-1,1 0,-1 1,0-1,1 0,-1 0,0 0,0 0,0 0,0 0,0 0,0 0,0 0,0 0,44-65,-44 65,109-270,-62 134,-41 119</inkml:trace>
  <inkml:trace contextRef="#ctx0" brushRef="#br0" timeOffset="109888.589">2767 3614</inkml:trace>
  <inkml:trace contextRef="#ctx0" brushRef="#br0" timeOffset="110054.511">2823 3134,'-10'15,"-2"9,0 5,2-2</inkml:trace>
  <inkml:trace contextRef="#ctx0" brushRef="#br0" timeOffset="110372.935">3133 3304,'-17'22,"0"1,1 0,2 1,0 1,2 0,0 1,2 0,1 1,1 0,1 1,1 4,5-28,0 0,0 0,1 0,-1 0,1 0,0-1,0 1,1 0,-1 0,1 0,0 0,0 0,0-1,0 1,1 0,0-1,-1 1,1-1,0 1,1-1,-1 0,1 0,-1 0,1 0,0-1,0 1,0-1,0 0,1 0,-1 0,1 0,-1 0,1-1,0 1,-1-1,1 0,0 0,0-1,0 1,0-1,8-1,0 0,1-1,-1-1,-1 0,1-1,0 0,-1 0,0-1,0-1,0 0,-1-1,0 0,0 0,-1-1,0 0,0-1,-1 1,0-2,0 1,-1-1,0-1,-1 1,0-1,1-4,0 0,1-1,-2 0,0 0,-1 0,-1-1,0 1,-1-1,0-10,-2 22,-1 0,0 0,0 0,0 0,-1 0,0 1,0-1,0 0,0 0,-1 1,0-1,0 1,0-1,0 1,-1 0,1 0,-1 0,0 0,-1 0,1 1,-1-1,1 1,-1 0,0 0,0 1,0-1,-1 1,1 0,0 0,-1 0,-3-1,0 2,1 0,0 0,0 0,-1 1,1 0,0 0,-1 1,1 0,0 1,0-1,-1 1,1 1,1-1,-1 1,0 0,1 1,-1-1,1 2,-13 6</inkml:trace>
  <inkml:trace contextRef="#ctx0" brushRef="#br0" timeOffset="110806.745">3472 3388,'-1'26,"2"0,1 0,1 0,1 0,6 19,-9-39,0-1,1 1,0-1,1 1,-1-1,1 0,0 0,0 0,1 0,-1 0,1-1,0 0,1 1,-1-1,1-1,-1 1,1-1,0 0,0 0,1 0,-1-1,0 0,1 0,0 0,-1-1,1 1,0-1,1-1,2 0,0-1,0-1,0 1,0-2,0 1,0-1,-1 0,0-1,1 0,-1-1,-1 1,1-1,-1-1,0 0,0 0,0 0,-1-1,0 1,0-2,-1 1,0-1,0 1,-1-1,1-1,-2 1,0-1,0 1,0-1,-1 0,0 0,-1 0,1-7,-1-10,0 3</inkml:trace>
  <inkml:trace contextRef="#ctx0" brushRef="#br0" timeOffset="111932.961">4262 3247,'0'0,"1"-1,-1 1,1 0,-1-1,0 1,1-1,-1 1,0-1,0 0,0 1,1-1,-1 1,0-1,0 1,0-1,0 0,0 1,0-1,0 1,0-1,0 0,0 1,0-1,0 1,-1-1,1 1,0-1,0 1,-1-1,1 1,0-1,-1 1,1-1,0 1,-1-1,1 1,-1-1,1 1,0 0,-1-1,1 1,-1 0,1-1,-1 1,0 0,1 0,-1 0,1-1,-1 1,1 0,-1 0,0 0,1 0,-1 0,1 0,-1 0,1 0,-1 0,0 1,-39-6,27 7,-1 0,1 1,0 1,0 0,0 1,0 0,1 1,-9 5,18-9,2-2,-1 1,1 0,-1 0,1 0,-1 0,1 0,-1 0,1 0,0 1,0-1,-1 0,1 1,0-1,0 1,1-1,-1 1,0-1,0 1,1 0,-1-1,1 1,-1 0,1-1,0 1,0 0,0 0,0-1,0 1,0 0,0 0,0-1,1 1,-1 0,1 0,-1-1,1 1,0-1,0 1,-1 0,1-1,0 1,0-1,1 0,-1 1,0-1,0 0,1 0,-1 0,1 0,-1 0,1 0,-1 0,1 0,4 3,0 0,0 1,0 0,-1 0,0 0,0 1,0 0,-1 0,0 0,0 0,0 1,-1-1,0 1,0 0,-1 0,0 0,0 0,-1 1,1-1,-2 0,1 1,-1-1,0 1,-1-1,1 0,-1 1,-1-1,-1 4,-3 0,0-1,-1 0,0-1,0 1,-1-1,-1-1,0 0,0 0,0 0,-1-1,0-1,0 0,-1 0,0-1,0 0,-3 1,10-5,0 0,0 0,1-1,-1 1,0-1,0 0,0 0,0 0,0 0,1-1,-1 1,0-1,0 0,1 0,-1-1,0 1,1-1,-1 0,1 0,-1-1,-9-8</inkml:trace>
  <inkml:trace contextRef="#ctx0" brushRef="#br0" timeOffset="112369.789">4572 2796,'0'379,"-51"-111,29-179,-1 12,22-101,1 1,0-1,-1 0,1 1,0-1,-1 0,1 1,0-1,0 1,-1-1,1 0,0 1,0-1,0 1,-1-1,1 1,0-1,0 1,0-1,0 1,0-1,0 0,0 1,0-1,0 1,0-1,0 1,0-1,1 1,-1-1,0 1,0-1,0 1,1-1,-1 0,0 1,0-1,1 0,-1 1,0-1,1 0,-1 1,0-1,1 0,-1 1,1-1,-1 0,0 0,1 0,-1 1,1-1,-1 0,1 0,-1 0,1 0,-1 0,1 0,-1 0,1 0,-1 0,10-8</inkml:trace>
  <inkml:trace contextRef="#ctx0" brushRef="#br0" timeOffset="112956.137">4826 3247,'-2'5,"-11"15,0 1,2 1,1 0,0 1,2 0,1 0,0 1,-1 15,8-36,0 0,0 0,1 0,-1 0,1 0,0 0,0-1,0 1,0 0,0 0,0-1,1 1,-1-1,1 1,0-1,0 0,0 0,0 0,0 0,0 0,1 0,-1 0,1-1,-1 1,1-1,-1 0,1 0,0 0,0 0,-1 0,1 0,0-1,0 1,0-1,0 0,0 0,0 0,0 0,0-1,0 1,-1-1,1 0,0 0,0 0,0 0,-1 0,1 0,-1-1,1 1,-1-1,1 0,-1 0,0 0,0 0,0 0,0 0,148-150,4 20,-154 130,1 1,0 0,0 0,0-1,-1 1,1 0,1 0,-1 0,0 0,0 0,0 0,0 0,1 0,-1 1,0-1,1 0,-1 1,1-1,-1 1,1-1,-1 1,1 0,-1 0,1 0,-1 0,1 0,-1 0,1 0,-1 0,1 0,-1 1,1-1,-1 1,1-1,-1 1,0 0,1-1,-1 1,0 0,0 0,1 0,-1 0,0 0,0 0,0 0,0 1,2 11,-1 1,-1-1,0 1,0-1,-2 1,0-1,0 1,-1-1,-1 0,0 0,-1 0,-8 54,-8 160,-30 44,-11-39,56-223,1 1,-2-1,1 0,-1-1,0 1,-1-1,0 0,0-1,-1 1,0-2,0 1,0-1,-1 0,0-1,-9 4,15-8,-1 0,0 0,0 0,0-1,1 0,-1 1,0-2,0 1,0 0,0-1,1 0,-1 1,0-2,0 1,1 0,-1-1,1 1,-1-1,1 0,0 0,0-1,0 1,0-1,0 1,0-1,1 0,-1 0,1 0,0 0,0-1,0 1,0-1,1 1,-1-1,1 1,0-1,0 0,0 0,1 1,-1-1,1 0,0 0,0 0,1-1,3-29,1 0,2 0,2 0,1 1,1 0,2 1,1 0,2 1,1 1,1 0,2 2,14-16,25-38,-42 65</inkml:trace>
  <inkml:trace contextRef="#ctx0" brushRef="#br0" timeOffset="114789.465">2823 3445,'5'0,"1"5,-5 1,-2 5,-7 0,-1 4,1 3,1 4,2 2,-2 3,-1 1,2 1,1 0,2-5</inkml:trace>
  <inkml:trace contextRef="#ctx0" brushRef="#br0" timeOffset="118069.678">5759 3671,'4'0,"3"0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09.1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34 143,'-5'24,"-1"12,-5 1,-1-7</inkml:trace>
  <inkml:trace contextRef="#ctx0" brushRef="#br0" timeOffset="3635.131">344 1,'75'135,"-61"-104,-2 1,-1 1,-2 0,-1 0,-1 1,-2 0,-2 0,-1 0,-1 0,-2 1,-3 14,-1-21,0 0,-2-1,0 0,-2 0,-1-1,-2 0,0-1,-1 0,-2-1,-1 0,0-1,-18 17,18-22,-1-1,-1 0,0-2,-2 0,1-1,-23 11,18-12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14.9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61 508,'-2'0,"0"1,0 0,-1-1,1 1,0 0,0 0,0 0,0 0,0 1,0-1,0 0,0 1,1-1,-1 1,1 0,-1 0,1-1,-1 1,1 0,0 0,0 0,0 1,0-1,0 0,1 0,-1 0,1 1,-1-1,1 0,0 1,0 1,-6 25,1-1,2 1,1 0,1 0,4 28,-2-6,29 244,-30 94,10-317,-3-53</inkml:trace>
  <inkml:trace contextRef="#ctx0" brushRef="#br0" timeOffset="1357.965">90 1750,'19'4,"12"3,4-1,2-1,-1-1,-1-2,-8-1</inkml:trace>
  <inkml:trace contextRef="#ctx0" brushRef="#br0" timeOffset="2238.63">485 1581,'-17'120,"16"-118,-1 0,1 1,0-1,1 1,-1-1,0 1,1-1,-1 1,1 0,0-1,0 1,0 0,0-1,0 1,0 0,1-1,0 1,-1-1,1 1,0-1,0 1,0-1,1 1,-1-1,0 0,1 0,0 0,-1 0,1 0,0 0,0 0,0 0,0-1,1 1,-1-1,0 0,0 1,1-1,-1 0,1 0,-1-1,1 1,0-1,1 1,5-4,0 0,-1 0,0-1,1-1,-1 1,-1-1,1-1,-1 1,0-1,0 0,-1-1,0 0,0 0,5-8,14-13,-24 27,0 0,-1 0,1 1,-1-1,1 0,0 1,-1-1,1 0,0 1,0-1,0 1,-1 0,1-1,0 1,0-1,0 1,0 0,0 0,0 0,0 0,0-1,0 1,-1 0,1 1,0-1,0 0,0 0,0 0,0 0,0 1,0-1,0 0,0 1,-1-1,1 1,0-1,0 1,-1-1,1 1,0 0,-1-1,2 1,23 43,-6-12,-17-29,1-1,-1 0,1 0,0 0,0 0,-1-1,1 1,0-1,1 0,-1 0,0 0,0 0,0 0,1-1,-1 1,0-1,0 0,1 0,-1 0,0 0,1-1,-1 1,0-1,0 0,1 0,-1 0,0-1,0 1,0-1,0 1,-1-1,1 0,0 0,-1 0,1-1,-1 1,0 0,0-1,2-2,1 0,0-1,0 0,-1 1,0-1,0-1,0 1,-1-1,0 1,0-1,-1 0,0 0,0 0,0 0,-1-1,0 1,-1 0,1 0,-1-2,-5-7</inkml:trace>
  <inkml:trace contextRef="#ctx0" brushRef="#br0" timeOffset="2535.978">514 1948,'38'-5,"22"-6,7-2,-5-3,-7 2,-8 2,-8 3,-10 4</inkml:trace>
  <inkml:trace contextRef="#ctx0" brushRef="#br0" timeOffset="2975.64">627 2060,'87'21,"-85"-20,0 0,0 1,0-1,0 0,0 1,0 0,-1-1,1 1,0 0,-1 0,0 0,1 0,-1 0,0 0,0 0,0 0,-1 1,1-1,0 0,-1 1,1-1,-1 0,0 1,0-1,0 0,0 1,0-1,-1 1,1-1,-1 0,1 1,-1-1,0 0,0 0,0 0,0 2,-56 87,58-88,1-1,-1 1,0-1,1 1,-1-1,1 0,0 1,-1-1,1 0,0 0,1-1,-1 1,0 0,0-1,1 1,-1-1,1 0,-1 1,1-1,-1-1,1 1,0 0,0-1,-1 1,1-1,0 0,0 0,0 0,-1 0,1 0,0-1,0 1,-1-1,1 0,109-36,-96 28</inkml:trace>
  <inkml:trace contextRef="#ctx0" brushRef="#br0" timeOffset="4535.363">260 170,'-3'10,"2"1,-1 0,1-1,1 1,0 0,1 0,0 0,0-1,3 10,-3-17,0 1,-1 0,2 0,-1-1,0 1,1-1,0 1,0-1,0 1,0-1,0 0,1 0,-1 0,1-1,0 1,0 0,0-1,0 0,0 0,1 0,-1 0,0 0,1-1,0 1,-1-1,1 0,0 0,1 0,-1-1,0-1,0 1,0-1,0 0,0 0,-1 0,1 0,0-1,-1 1,1-1,-1 0,1 0,-1 0,0-1,0 1,0-1,0 0,0 1,0-2,16-12,-16 15,-1 0,1 0,0 0,0 1,0-1,0 1,0 0,-1 0,1 0,0 0,0 0,0 1,0-1,0 1,0 0,0 0,-1 0,1 0,0 0,-1 0,3 2,22 7,-23-10,0 1,0-1,0 0,0 0,1 0,-1-1,0 0,0 1,0-1,0-1,0 1,0-1,0 1,-1-1,1 0,0 0,-1-1,0 1,1-1,-1 0,0 0,0 0,-1 0,1 0,-1 0,1-1,-1 0,0 1,0-1,-1 0,1 0,-1 0,1-3,2-14</inkml:trace>
  <inkml:trace contextRef="#ctx0" brushRef="#br0" timeOffset="4791.013">937 0,'-24'39,"-13"21,-5 7,0-5,8-7,3-13,4-9,1-6,5-2,1-5,4-2,5-3</inkml:trace>
  <inkml:trace contextRef="#ctx0" brushRef="#br0" timeOffset="5238.28">852 424,'136'-11,"-135"12,0-1,-1 1,1 0,0-1,0 1,0 0,-1-1,1 1,0 0,-1 0,1 0,-1-1,1 1,-1 0,1 0,-1 0,1 0,-1 0,0 0,0 0,0 0,1 0,-1 0,0 0,0 0,0 0,0 0,-1 0,1 0,0 0,0 0,-1 0,1 0,0 0,-1 0,1 0,-1 0,1 0,-1 0,0-1,1 1,-2 1,-25 38,14-24,10-13,-1 0,1 0,0 0,0 0,1 1,-1-1,1 1,0 0,0 0,0 0,0 0,0 0,1 0,0 0,0 0,0 1,1-1,-1 1,1-1,0 2,3-4,0 1,-1-1,1 0,1 0,-1 0,0 0,0-1,1 1,-1-1,1 0,-1 0,1 0,0-1,-1 1,1-1,0 0,-1 0,1 0,0 0,-1-1,1 1,0-1,-1 0,1 0,-1-1,1 1,1-2,-3 3,70-26,-52 20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21.8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302 590,'-10'-1,"0"0,0 1,0 0,0 0,0 1,0 1,0-1,1 2,-1-1,1 1,-1 1,1 0,0 0,0 1,1 0,0 0,-1 1,2 0,-1 0,1 1,0 0,0 1,1-1,-1 2,-1 1,1-2,-1 0,1 0,1 1,-1 0,2 0,-1 1,1 0,1 0,-1 0,2 0,-1 0,2 1,-1 0,0 7,4-15,-1-1,0 1,1-1,0 0,-1 1,1-1,0 0,0 0,0 1,0-1,1 0,-1 0,1 0,-1 0,1-1,-1 1,1 0,0-1,0 1,0-1,0 0,0 1,0-1,0 0,1 0,-1 0,0-1,1 1,-1 0,0-1,1 0,-1 0,1 1,-1-1,0-1,1 1,0 0,90-25,-58 7,-1-2,-1-1,-1-2,-1-1,-1-1,-1-2,-1-1,-2-1,6-9,-16 15,-2-1,0-1,-1 0,-1 0,-2-2,0 1,-2-1,-1 0,-1-1,-1 0,-2 0,-1 0,-1 0,-1 0,-3-16,3 35,0 1,0-1,-1 1,0 0,0-1,-1 1,-1 0,1 0,-1 0,0 0,-1 0,0 1,0 0,-1-1,0 2,0-1,0 0,-1 1,0 0,0 1,-1-1,0 1,-4-2,5 7,-1 1,1 0,-1 0,1 1,-1 0,1 0,0 1,0-1,0 1,0 1,0-1,1 1,-1 0,1 0,0 1,0-1,1 1,0 0,-1 1,2-1,-1 1,0-1,1 1,-1 3,-7 12,1 1,0 1,2-1,0 1,2 1,0 0,2-1,1 1,0 1,2-1,1 0,1 0,1 1,1-1,1 0,5 15,2-8,1-1,1-1,2 0,1-1,2 0,0-1,2-2,0 0,2-1,3 2,-8-7,-11-12,1 2,0-1,0 0,1 0,0-1,0 0,1 0,0-1,0 0,0 0,2 0,2-4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26.1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32 106,'0'0,"0"1,1-1,-1 1,0 0,0-1,0 1,0-1,-1 1,1-1,0 1,0-1,0 1,0-1,0 1,-1-1,1 1,0-1,0 1,-1-1,1 0,0 1,-1-1,1 1,-1-1,1 0,0 1,-1-1,1 0,-1 0,1 1,-1-1,1 0,-1 0,1 1,-1-1,1 0,-1 0,1 0,-1 0,1 0,-1 0,1 0,-1 0,1 0,-1 0,1 0,-1 0,1-1,-1 1,1 0,-1 0,1 0,-1-1,1 1,-1 0,1-1,-1 1,1 0,0-1,-1 1,1 0,0-1,-1 1,1-1,-9 183,11-118,-3-61,1 0,-1-1,1 1,0 0,-1 0,1-1,0 1,1 0,-1-1,0 1,1 0,0-1,-1 1,1 0,0-1,0 1,1-1,-1 0,0 1,1-1,0 0,-1 0,1 0,0 0,0 0,0 0,0 0,1-1,-1 1,0-1,1 0,-1 1,1-1,-1 0,1 0,-1-1,1 1,0-1,-1 1,3-1,4-2,1-1,-1-1,1 1,-1-1,0-1,0 0,-1 0,1-1,-1 0,-1 0,1-1,-1 0,0 0,0-2,10-7,10-13,-2-1,-1-1,-1-1,-2-1,-1-1,1-5,35-59,-37 77,-14 40,-11 10,2 1,1-1,1 1,1 0,2 0,1-1,4 22,3 3,-2 1,-2 0,-3 0,-3 0,-4 28,4-64,-2 0,0 1,-1-2,0 1,-2 0,0-1,-2 0,1-1,-2 1,-1-1,0-1,-1 0,-8 9,9-16,-1-1,0 0,-1-1,0 0,0 0,0-1,-1-1,0 0,-9 1,10-1,9-4,1 0,0 0,0 1,-1-2,1 1,0 0,-1 0,1-1,-1 1,1-1,-1 0,1 0,-1 0,1 0,-1 0,1-1,-1 1,1-1,-1 1,1-1,0 0,-1 0,1 0,0 0,0-1,-1 1,1-1,0 1,1-1,-1 0,0 1,0-1,1 0,-1 0,1 0,0 0,-1-1,1 1,0 0,0 0,0-1,1 1,-1-1,1 1,-1-3,2-11,2 1,0-1,0 0,2 1,0-1,1 1,0 0,6-9,-3 5,2-6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26.4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207 1,'-10'0,"-7"5,-7 6,2 6,-1 6,4 2,0-1,3-2,0 2,3 0,-2-3,2-5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33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0 284,'398'0,"-258"-23,-116 19</inkml:trace>
  <inkml:trace contextRef="#ctx0" brushRef="#br0" timeOffset="310.027">57 481,'19'0,"16"5,7 1,1 0,-2-1,-3-2,-3-1,-3-1,-2 0,-2-1,0 0,0-1,-6-4,0-1,-5 0</inkml:trace>
  <inkml:trace contextRef="#ctx0" brushRef="#br0" timeOffset="880.126">254 1,'3'12,"0"-1,0 0,1 1,0-1,1-1,0 1,1-1,0 0,1 0,0 0,1-1,-1 0,2-1,-1 0,1 0,1-1,-1 0,1 0,0-1,1 0,-1-1,1-1,2 1,35 25,-44-28,23 14,-1 1,-1 2,0 0,-2 2,0 0,17 22,-37-41,-1 1,0-1,0 0,-1 1,1-1,0 1,-1-1,0 1,1 0,-1 0,0 0,0 0,-1 0,1-1,-1 1,1 0,-1 1,0-1,0 0,0 0,-1 0,1 0,-1 0,1 0,-1-1,0 1,0 0,-1 0,1 0,0-1,-1 1,0-1,1 1,-1-1,0 0,0 1,-2 0,-176 96,54 15,105-91,4-1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43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29,'5'0,"11"0,8 0,4 0,2 0,1 0,5 0,1 0,0 0,-3-5,-2-2,-1 1,-2 1,0 2,-1 0,-5 7,-2 2,-4 0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43.5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22,'15'0,"14"0,7 0,2 0,-1 0,-1 0,-3 0,-1-5,-2-1,-1 0,-6 1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43.7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1,'34'4,"20"3,6-1,-2-2,-7 0,-11-7,-9-2,-8 0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41.7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0,'8'28,"-2"-1,-1 1,-2 0,0 0,-2 1,-1-1,-1 0,-1 1,-3 4,-15 162,-5-109,15-72</inkml:trace>
  <inkml:trace contextRef="#ctx0" brushRef="#br0" timeOffset="484.479">0 29,'226'-26,"58"23,-87 32,-151-28,-34-1</inkml:trace>
  <inkml:trace contextRef="#ctx0" brushRef="#br0" timeOffset="915.56">57 565,'1'2,"0"0,1-1,-1 1,1 0,0 0,-1-1,1 1,0-1,0 1,0-1,0 0,0 0,0 0,0 0,0 0,1-1,-1 1,0 0,0-1,1 0,-1 1,0-1,1 0,-1 0,2-1,-1 2,79 13,-62-10,0 1,0-2,-1-1,2 0,-1-2,0 0,0-1,0-1,19-5,139-13,-114 0,-51 9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7:23.9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479 48,'0'0,"0"1,0 0,0-1,0 1,0-1,0 1,0-1,0 1,1-1,-1 1,0-1,0 1,0-1,1 0,-1 1,0-1,0 1,1-1,-1 1,0-1,1 0,-1 1,0-1,1 0,-1 1,1-1,-1 0,1 0,-1 1,1-1,-1 0,1 0,-1 0,1 0,-1 1,1-1,-1 0,1 0,-1 0,1 0,-1 0,1 0,-1 0,1-1,-1 1,1 0,-1 0,1 0,-1 0,1-1,-1 1,0 0,1 0,-1-1,1 1,-1 0,0-1,1 1,-1-1,0 1,1-1,-15 106,-45 191,46-240,-8 102,29-130,-8-28,0-1,0 1,0 0,0-1,0 1,0 0,0-1,0 1,0 0,0-1,0 1,0 0,1-1,-1 1,0 0,0-1,0 1,0 0,1-1,-1 1,0 0,0 0,0-1,1 1,-1 0,0 0,1 0,-1 0,0-1,0 1,1 0,-1 0,0 0,1 0,-1 0,0 0,1 0,-1 0,0 0,1 0,-1 0,0 0,1 0,-1 0,0 0,1 0,-1 0,0 0,1 0,-1 0,0 0,1 1,-1-1,0 0,0 0,1 0,-1 1,0-1,0 0,1 0,-1 1,0-1,0 0,0 0,1 1,3-15</inkml:trace>
  <inkml:trace contextRef="#ctx0" brushRef="#br0" timeOffset="3152.137">198 132,'-72'-39,"72"38,0 0,0 0,0 0,1 0,-1 0,0 0,0 1,1-1,-1 0,0 0,1 0,-1 0,1 0,-1 0,1 1,0-1,-1 0,1 0,0 1,-1-1,1 1,0-1,0 0,0 1,-1-1,1 1,0 0,0-1,0 1,0 0,0-1,0 1,0 0,0 0,0 0,0 0,0 0,0 0,0 0,0 0,0 0,0 1,0-1,-1 0,1 1,0-1,0 1,0-1,1 1,-1-1,193-10,16-34,-179 36,-26 6,-1 0,1 1,0-1,0 1,0 0,0 0,0 0,0 1,0 0,0 0,0 0,0 1,0-1,0 1,0 0,0 1,4 1,3 7</inkml:trace>
  <inkml:trace contextRef="#ctx0" brushRef="#br0" timeOffset="3521.663">0 697,'39'-10,"26"-3,8 1,-5 2,-8 3,-10 3,-8 1,-8 3,-3 0,-8-5,-3-1,0 1,2 1,1 1,2 1,2-4,0-1,-3 1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9:04.9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1,'158'5,"-156"-4,-1-1,0 0,1 1,-1-1,0 1,1-1,-1 1,0 0,1-1,-1 1,0 0,0 0,0 0,0 0,0 0,0 0,0 0,0 0,0 0,-1 1,1-1,0 0,-1 1,1-1,-1 0,1 1,-1-1,0 1,1-1,-1 0,0 1,0-1,0 1,0-1,0 1,-1-1,1 0,0 1,-1-1,1 1,-1-1,1 0,-1 1,0-1,-42 57,39-54,-113 124,116-127,1 0,-1 0,1 0,-1-1,1 2,0-1,-1 0,1 0,0 0,0 0,0 0,0 0,0 0,0 0,0 0,0 0,0 0,0 0,1 0,-1 0,0 0,1 0,-1 0,1 0,-1 0,1 0,0 0,-1 0,1-1,0 1,-1 0,1 0,0-1,0 1,0 0,0-1,0 1,0-1,0 1,0-1,0 0,0 1,0-1,0 0,0 0,0 0,0 0,0 1,0-2,0 1,0 0,59-1,7-24,-51 15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9:18.5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0 564,'5'0,"11"0,8 0,4 0,2 0,-3-4,-3-3,1 1,0 1,1 1,0 2,-3-4,-6-1</inkml:trace>
  <inkml:trace contextRef="#ctx0" brushRef="#br0" timeOffset="425.679">141 282,'1'56,"-13"143,-24-29,36-168,-1 0,0 1,0-1,0 0,1 1,-1-1,1 0,0 1,-1-1,1 1,0-1,0 1,0-1,1 0,-1 1,1-1,-1 1,1-1,0 0,0 0,0 1,0-1,0 0,0 0,1 0,-1 0,1 0,-1 0,1 0,9-1</inkml:trace>
  <inkml:trace contextRef="#ctx0" brushRef="#br0" timeOffset="5231.792">705 0,'-26'73,"-23"167,48-232,-2 3,1 1,0-1,1 0,0 1,1-1,0 1,0-1,2 0,-1 1,2 1,-3-12,1 1,0 0,-1 0,1-1,0 1,0-1,0 1,0-1,0 1,0-1,1 0,-1 1,0-1,1 0,-1 0,1 0,-1 0,1 0,0 0,-1 0,1-1,0 1,0-1,-1 1,1-1,0 0,0 1,0-1,0 0,-1 0,1 0,0-1,0 1,0 0,-1-1,1 1,0-1,0 1,-1-1,1 0,0 0,0-1,64-48,-50 32,-16 15,1 1,1-1,-1 0,0 1,1-1,-1 1,1-1,0 1,0 0,0-1,0 1,0 0,0 0,0 0,1 1,-1-1,1 1,-1-1,1 1,0 0,0 0,-1 0,1 0,0 1,0-1,0 1,0-1,0 1,0 0,0 0,0 1,0-1,0 0,-1 1,1 0,0 0,0 0,0 0,-1 0,1 0,0 1,-1-1,0 1,3 1,13 20,-17-19,1 0,0 0,0 0,0 0,1-1,-1 1,1-1,0 1,0-1,0 0,0 0,1 0,-1-1,1 1,-1-1,1 0,0 0,0 0,0 0,1-1,-1 1,0-1,0 0,1-1,-1 1,0-1,1 0,-1 0,1 0,-1 0,0-1,1 0,-1 0,0 0,1 0,-1-1,3-1,4-7,1 0,-1-1,-1 0,0-1,0 0,-1 0,-1-1,0 0,5-12,-1 4,-2 0,-1 0,0-1,-2-1,0 1,-1-1,-2 0,0 0,0-15,-4 36,0-1,1 1,0-1,-1 1,1-1,-1 1,0-1,0 0,0 1,0-1,-1 1,1-1,-1 1,1-1,-1 1,0-1,0 1,0-1,0 1,0 0,-1 0,1 0,-1 0,0 0,1 0,-1 0,0 0,-1-1,-9 2</inkml:trace>
  <inkml:trace contextRef="#ctx0" brushRef="#br0" timeOffset="6151.254">536 592,'540'0,"-491"-5,-31-1</inkml:trace>
  <inkml:trace contextRef="#ctx0" brushRef="#br0" timeOffset="6984.667">705 818,'14'-10,"0"1,0 0,1 1,0 0,1 1,-1 1,1 0,1 2,-1-1,1 2,-1 0,3 1,-16 1,0 0,1 0,-1 1,0-1,0 0,0 1,1 0,-1 0,0 0,1 0,-1 1,0-1,0 1,0 0,0 0,1 0,-1 0,0 0,0 1,-1 0,1-1,0 1,-1 0,1 0,-1 0,1 1,-1-1,0 1,0-1,0 1,0 0,-1-1,1 1,-1 0,1 0,-1 0,0 0,0 1,-1-1,1 0,-1 0,1 1,-1-1,0 0,0 0,0 1,-1-1,1 0,-1 0,0 0,0 1,-6 9,-1-1,0 0,0 0,-1-1,-1 0,0 0,-1-1,0-1,-2 2,-6 5,-115 98,90-62,43-51,0 0,1 1,-1-1,0 1,1-1,-1 0,1 1,0-1,-1 1,1-1,0 1,0-1,0 1,0-1,0 1,0 0,1-1,-1 1,0-1,1 0,-1 1,1-1,0 1,-1-1,1 0,0 1,0-1,0 0,0 0,0 0,0 1,0-1,0 0,0 0,1-1,-1 1,0 0,0 0,1-1,-1 1,2 0,9 2,0-1,0 0,0-1,0 0,0-1,0 0,0-1,0-1,0 0,0 0,0-1,-1 0,1-1,-1-1,0 0,6-3,14-4,-12 5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9:32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1,'-25'138,"22"92,3-227,-1-1,1 0,0 1,0-1,0 1,0-1,0 0,1 1,-1-1,1 1,-1-1,1 0,0 1,0-1,0 0,0 0,0 0,1 0,-1 0,0 0,1 0,0 0,-1 0,1-1,0 1,0-1,0 1,0-1,0 0,0 0,1 0,-1 0,0 0,1 0,-1-1,0 1,1-1,-1 1,1-1,-1 0,0 0,1 0,-1-1,1 1,-1 0,0-1,1 0,-1 1,0-1,1 0,8-7,-2-1,1 1,-1-2,0 1,-1-1,0 0,-1-1,0 0,-1 0,0-1,0 1,1-6,13-24,94-156,-92 181,-18 52,-7 306,-25-139,26-188,0-1,-1 0,-1 0,0 0,-1 0,0-1,-1 0,-1 0,0-1,-1 1,-2 1,9-12,-1 0,0 0,0 0,1 0,-1 0,0-1,-1 1,1-1,0 0,0 1,-1-1,1 0,0 0,-1 0,1-1,-1 1,1-1,-1 1,0-1,1 0,-1 0,1 0,-1 0,1 0,-1-1,0 1,1-1,-1 0,1 0,0 0,-1 0,1 0,0 0,-1 0,1-1,0 1,-1-2,-1 0,0-1,0 0,1 0,-1 0,1 0,0 0,0-1,0 1,1-1,-1 0,1 0,1 0,-1 0,0 0,1 0,0 0,1-1,-1 0,9-38,-2 25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9:32.3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71 0,'-5'5,"-6"11,-2 8,-2 4,0 3,3-5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9:35.2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46,'62'-32,"-61"30,1 1,-1 0,0 0,1 0,0 0,-1 0,1 0,-1 0,1 0,0 1,0-1,-1 1,1-1,0 1,0 0,0 0,0 0,-1 0,1 0,0 0,0 0,0 0,0 1,-1-1,1 1,0-1,0 1,-1 0,1 0,-1 0,1 0,0 0,-1 0,0 0,1 0,-1 1,0-1,1 0,-1 1,0-1,0 1,0 0,-1-1,1 1,0 0,0-1,-1 1,1 0,-1 0,0-1,1 1,-1 0,0 0,0 0,0 0,0 0,-1-1,1 1,0 0,-1 0,0 1,-91 111,88-109,2-4,0 1,1-1,-1 1,0-1,0 1,1 0,-1-1,1 1,-1 0,1 0,0 0,0 0,0 0,0 0,0 0,0 1,1-1,-1 0,1 0,-1 1,1-1,0 0,0 1,0-1,0 0,0 1,1-1,-1 0,1 1,0-1,-1 0,1 0,0 0,0 0,0 1,1-1,-1-1,0 1,1 0,-1 0,1 0,0-1,-1 1,2 0,66 12,-50-8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9:43.6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0,'5'0,"6"0,6 0,6 0,2 0,3 0,1 0,0 0,1 0,-1 0,0 0,0 0,-1 0,0 0,1 0,-6 5,-6 2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9:57.7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31,'15'0,"13"0,8 0,2 0,0-5,-2-1,-3-1,-1 2,-2 2,-2 1,1 0,-1 2,-5 0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9:51.7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200 184,'-7'4,"-1"-1,0 1,1 0,0 1,0 0,0 0,0 0,1 1,0 0,0 0,1 1,-1-1,1 1,-2 4,-6 18,2 1,0 0,2 0,1 1,2 0,-1 12,-11 47,11-44,1 1,3 0,1-1,4 29,-1-25,-1-34,1 0,1-1,1 1,0-1,1 0,0 0,2 0,0 0,0-1,1 0,1 0,0-1,1 0,0 0,1-1,5 4,-14-15,0 0,0 0,0 1,1-1,-1 0,0 0,1 0,-1 0,1-1,-1 1,1 0,-1-1,1 1,0-1,-1 1,1-1,0 0,-1 0,1 1,0-1,-1-1,1 1,0 0,0 0,-1 0,1-1,-1 1,1-1,0 0,9-7</inkml:trace>
  <inkml:trace contextRef="#ctx0" brushRef="#br0" timeOffset="516.054">313 524,'-4'4,"2"3,7-1,7-2,7 0,5-2,2-1,3 0,0-1,1-1,-6 1</inkml:trace>
  <inkml:trace contextRef="#ctx0" brushRef="#br0" timeOffset="1212.797">792 270,'-8'16,"0"0,0 1,2 0,0 0,1 1,0 0,2-1,0 2,1-1,1 0,0 13,2-28,-1 0,1 0,-1 0,1 0,0 0,0-1,0 1,0 0,1 0,-1-1,1 1,0-1,0 1,0-1,0 0,0 0,0 0,0 0,1 0,-1 0,1-1,-1 1,1-1,0 1,-1-1,1 0,0 0,0-1,0 1,0 0,0-1,0 0,0 0,0 0,0 0,0 0,0 0,0-1,0 0,0 1,0-1,-1 0,1-1,0 1,0 0,-1-1,1 1,-1-1,1 0,-1 0,0 0,1-1,9-6,0 0,-1-1,0-1,-1 0,0 0,-1-1,0 0,4-10,-12 21,-1 0,0 0,0-1,1 1,-1 0,1 0,-1 0,1 0,-1 0,1-1,0 1,-1 0,1 0,0 1,0-1,0 0,0 0,0 0,0 1,0-1,0 0,0 1,0-1,0 1,1-1,-1 1,0 0,0-1,0 1,1 0,-1 0,0 0,0 0,1 0,-1 0,0 0,0 0,0 1,1-1,-1 0,0 1,0-1,0 1,0-1,0 1,0-1,0 1,0 0,0 0,0 0,0-1,0 1,0 0,0 0,-1 0,1 0,0 0,0 1,8 19,33 58,-40-77,0 0,-1 0,1-1,0 1,0 0,0-1,0 1,0-1,0 0,0 0,1 1,-1-2,0 1,1 0,-1 0,1-1,-1 1,1-1,-1 0,1 0,-1 0,1 0,-1 0,1 0,-1-1,1 1,-1-1,1 0,-1 0,0 1,0-2,2 0,4-3,0-1,-1 0,0 0,-1-1,1 0,-1 0,0 0,-1-1,0 0,0 0,-1-1,0 1,1-5,16-26,-17 34,-1 0,0-1,0 1,0-1,-1 0,1 0,-1 0,-1 0,1 0,-1-1,0 1,-1 0,0-1,0 1,-3-10</inkml:trace>
  <inkml:trace contextRef="#ctx0" brushRef="#br0" timeOffset="1862.906">1414 44,'3'-4,"1"0,-1 1,1-1,-1 1,1 0,0 0,0 1,1-1,-1 1,1 0,-1 0,1 0,-1 1,1-1,0 1,0 0,0 1,-1-1,1 1,0 0,0 0,0 1,0-1,0 1,4 1,-8 1,-1 0,1 0,0 0,-1 0,0 1,0-1,0 0,0 0,0 0,-1 0,1 0,-1 0,0 0,0 0,0 0,0 0,-1 0,1 0,-1 0,0-1,1 1,-1-1,0 1,-1-1,1 0,0 0,-1 0,1 0,-1 0,0 0,-7 7,9-9,-1 1,1-1,0 1,0-1,-1 1,1 0,0-1,0 1,0 0,-1 0,1 0,0 0,0 0,1 0,-1 0,0 0,0 0,0 0,1 1,-1-1,0 0,1 1,0-1,-1 0,1 1,0-1,-1 0,1 1,0-1,0 1,0-1,0 0,0 1,1-1,-1 0,0 1,1-1,-1 1,1-1,-1 0,1 0,-1 1,1-1,0 0,0 0,0 0,0 0,0 1,20 9,-16-9,-1-1,1 1,-1 0,0 0,1 0,-1 1,0-1,0 1,0 0,-1 0,1 1,-1-1,0 1,0-1,0 1,0 0,-1 0,1 1,-1-1,0 0,0 1,-1-1,1 1,-1 0,0-1,0 1,-1 3,0-4,0 0,-1 1,0-1,0 0,0 0,0 0,-1 0,1 0,-1-1,0 1,0 0,-1-1,1 1,-1-1,1 0,-1 0,0 0,0 0,-1-1,1 1,-1-1,1 1,-1-1,0-1,1 1,-1 0,0-1,0 0,0 0,-1 0,1 0,0-1,0 1,0-1,0 0,-2-1,-45-3,32-3</inkml:trace>
  <inkml:trace contextRef="#ctx0" brushRef="#br0" timeOffset="2369.078">539 721,'43'-11,"1"3,1 1,-1 2,1 2,0 3,39 3,1-1,-83-2,70 1,1-3,-1-4,9-4,90-13,-122 17,-31 9</inkml:trace>
  <inkml:trace contextRef="#ctx0" brushRef="#br0" timeOffset="2961.624">708 891,'73'-18,"-13"3,-46 10,-1 1,0 1,1 0,-1 0,1 2,0 0,0 0,-1 1,10 2,-23-3,1 1,0 0,0 0,-1 0,1 1,0-1,-1 0,1 0,0 0,-1 0,1 1,-1-1,1 0,0 1,-1-1,1 0,-1 1,1-1,-1 1,1-1,-1 1,1-1,-1 1,1-1,-1 1,0-1,1 1,-1-1,0 1,1 0,-1-1,0 1,0 0,0-1,0 1,0 0,0-1,0 1,0 0,0-1,0 1,0 0,0-1,0 1,0 0,0-1,-1 1,1 0,0-1,-1 1,1 0,0-1,-1 1,1-1,-1 1,1-1,-1 1,1-1,-1 1,-31 27,-128 85,156-111,1 0,0 1,0-1,0 1,0 0,0-1,1 1,-1 1,1-1,-1 0,1 1,0-1,1 1,-1-1,1 1,-1 0,1 0,0-1,1 1,-1 0,1 0,-1 0,1 0,0 0,1 0,-1 0,1 0,-1 0,1 0,0 0,1 0,-1-1,1 1,0 0,0-1,0 0,0 1,0-1,1 0,-1 0,1 0,0 0,0-1,0 1,0-1,1 0,-1 1,1-2,-1 1,4 1,8-3,-1 0,1-2,0 1,-1-2,1 0,-1-1,0 0,0-1,0 0,-1-2,10-5,-20 11,15-9,-3 0</inkml:trace>
  <inkml:trace contextRef="#ctx0" brushRef="#br0" timeOffset="3280.805">1272 778,'-4'19,"-3"11,1 6,2 0,0 0,2-1,6-8,1-2,6-7,6-5,-1-11,2-4,-2-3</inkml:trace>
  <inkml:trace contextRef="#ctx0" brushRef="#br0" timeOffset="3550.421">1470 778,'-19'38,"-12"22,1 7,4-5,3-7,4-8,6-8,6-5,3-4,-3-7,1-3,1-4</inkml:trace>
  <inkml:trace contextRef="#ctx0" brushRef="#br0" timeOffset="5218.755">2006 184,'18'57,"-11"-14,-2 0,-2 1,-2 0,-4 39,1 1,-27 170,22-217,-1 0,-2 0,-1-1,-2 0,-4 5,14-34,1-1,-1 0,0 0,0 0,0-1,-1 1,0-1,0 0,0 0,-1 0,0 0,0-1,0 0,0 0,-1 0,0-1,1 1,-1-1,0-1,-1 1,1-1,0 0,-1-1,-4 1,-7-4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9:59.2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259 0,'-14'11,"1"0,0 0,0 1,1 1,1 0,0 0,1 1,1 0,0 1,0 0,2 1,0 0,1 0,0 0,0 9,-4 0,-14 44,4 1,3 1,0 17,12-68,2 0,0 0,1 0,1 1,0-1,2 1,1-1,0 0,1 0,2 0,0 0,0 0,2-1,6 11,-10-26,0 0,0-1,1 0,-1 1,1-1,0-1,0 1,0 0,0-1,1 0,-1 0,0 0,1-1,0 1,-1-1,1 0,0 0,-1-1,1 1,0-1,0 0,0-1,0 1,-1-1,1 0,0 0,2-1,12-17,-17 7</inkml:trace>
  <inkml:trace contextRef="#ctx0" brushRef="#br0" timeOffset="496.974">344 367,'10'0,"7"0,6 0,4 0,2 0,1 0,-4-4,-3-3,1 1,-5 2</inkml:trace>
  <inkml:trace contextRef="#ctx0" brushRef="#br0" timeOffset="2761.013">795 114,'1'166,"-1"-163,0-1,0 1,1 0,-1-1,1 1,-1-1,1 1,0-1,0 1,0-1,0 1,0-1,1 0,-1 0,1 1,-1-1,1 0,0-1,0 1,0 0,0 0,0-1,0 1,1-1,-1 0,0 0,1 0,-1 0,1 0,-1 0,1 0,-1-1,1 1,-1-1,1 0,0 0,-1 0,1 0,2-1,2 0,0 0,1-1,-1 0,0 0,0-1,0 1,0-2,0 1,-1-1,1 0,-1 0,0-1,3-3,62-61,-70 69,1 1,-1-1,1 0,-1 1,1-1,-1 0,1 1,-1 0,1-1,-1 1,0 0,1 0,-1 0,0 0,0 0,0 0,0 0,0 0,0 0,0 1,0-1,0 0,0 0,-1 1,1-1,-1 1,1-1,-1 1,1-1,-1 2,7 8,-5-8,-1-1,1 0,0 1,0-1,0 0,0 0,0 0,1-1,-1 1,1-1,-1 1,1-1,-1 0,1 0,0 0,0 0,-1 0,1-1,0 1,0-1,0 0,0 0,0 0,0 0,-1 0,1 0,0-1,0 0,0 0,-1 1,1-1,0-1,-1 1,1 0,-1-1,1 1,-1-1,1 0,76-84,-50 41,-18 27</inkml:trace>
  <inkml:trace contextRef="#ctx0" brushRef="#br0" timeOffset="3176.187">739 537,'19'-5,"16"-1,7-1,1-2,-2-1,-3 2,-3 2,-3 2,-3 2,0 1,-1-4,0-2,-1 2,-4 0</inkml:trace>
  <inkml:trace contextRef="#ctx0" brushRef="#br0" timeOffset="3712.719">852 650,'25'-1,"-19"0,-1 1,1-1,0 1,0 0,0 0,0 1,0-1,-1 2,1-1,0 0,-1 1,1 0,-1 1,1-1,3 3,-8-2,0 0,0 0,-1 0,1 0,-1 0,0 0,0 1,0-1,0 0,-1 0,1 0,-1 0,0 0,0 0,0 0,0 0,0 0,0-1,-1 1,0 0,1-1,-1 1,0-1,0 1,0-1,-1 0,1 0,-1 0,1 0,-1-1,1 1,-1 0,0-1,-1 1,-28 21,25-20,0 1,1 0,0 0,0 1,0 0,0 0,1 0,0 0,0 1,0 0,1 0,0 1,0-1,0 1,1 0,0 0,4-5,1 1,-1-1,1 1,0-1,0 1,-1-1,1 0,1 0,-1 0,0 0,0 0,1-1,-1 1,1 0,0-1,-1 0,1 0,0 0,0 0,0 0,-1-1,1 1,0-1,0 1,0-1,0 0,0-1,0 1,0 0,0-1,0 1,2-2,0 2,13-1,1-1,-1-1,0-1,0-1,0 0,0-1,-1-1,6-3,-6 2</inkml:trace>
  <inkml:trace contextRef="#ctx0" brushRef="#br0" timeOffset="4915.432">1529 0,'27'55,"-15"-27,-1 1,-2-1,0 2,-2-1,-2 1,0 0,-2 0,-2 1,0-1,-2 0,-2 8,2 0,-2 0,-1-1,-3 1,0-1,-3-1,-1 0,-2 0,-1-1,-2-1,-19 32,25-49,-1 0,0-1,-1 0,-1-1,0 0,-1-1,-1-1,-15 11,-32-3,40-19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0:07.1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51,'-4'2,"1"0,0-1,0 1,-1 0,1 1,0-1,1 1,-1-1,0 1,1 0,-1 0,1 0,0 0,0 0,0 0,1 1,-1-1,1 1,0-1,0 1,0-1,0 1,0 0,1 0,0-1,0 3,6 113,-5-115,0 0,1 1,-1-1,1 0,0 0,0 0,0 0,0-1,0 1,1 0,0-1,0 0,0 0,0 0,0 0,1 0,-1 0,1-1,0 0,0 0,0 0,0 0,0 0,0-1,3 1,0-3,0 0,0-1,0 0,0 0,-1 0,1-1,-1 0,0 0,1 0,-2-1,1 0,0-1,-1 1,0-1,0 0,0 0,0 0,-1-1,0 0,0 0,-1 0,1 0,-2 0,3-7,7-6,86-135,-98 154,28-42,-27 41,-1 0,1 1,-1-1,0 1,1-1,0 1,-1-1,1 1,-1-1,1 1,-1 0,1-1,0 1,-1 0,1-1,0 1,0 0,-1 0,1 0,0-1,-1 1,1 0,0 0,0 0,-1 0,1 0,0 1,0-1,-1 0,1 0,0 0,-1 1,1-1,0 0,-1 1,1-1,0 0,-1 1,1-1,-1 1,1-1,-1 1,1-1,-1 1,1 0,-1-1,1 1,-1-1,0 1,1 0,-1 0,0-1,0 1,0 0,1-1,-1 1,0 0,0 0,0-1,0 1,0 0,0 0,0-1,-1 1,24 139,-14 147,-9-266,-2 0,0 0,-1 0,-1-1,-1 1,-1-1,0 0,-2-1,0 0,-2 0,-2 4,10-20,0-1,0 1,0-1,0 0,-1 0,1 0,-1 0,1 0,-1 0,0-1,1 1,-1-1,0 0,0 1,0-2,0 1,0 0,0 0,0-1,-1 0,1 0,0 0,0 0,0 0,0 0,0-1,0 0,0 1,0-1,0 0,0-1,0 1,0 0,0-1,1 0,-1 0,1 1,-1-1,1-1,0 1,-1 0,1-1,-1-1,-1-1,1 0,-1 0,1-1,1 1,-1-1,1 0,0 0,0 0,0 0,1 0,0 0,0 0,1 0,0-1,0 1,0 0,1 0,-1 0,2 0,-1-1,1 1,0 1,0-1,0 0,1 0,1-1,5-9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7:29.5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127 111,'0'-10,"0"2,-4 7,-3 9,1 7,-3 1,-1 3,1 4,-1 1,-1 2,-2 2,1 0,2 1,-2-5,2-2,6-4,10-10,3-7</inkml:trace>
  <inkml:trace contextRef="#ctx0" brushRef="#br0" timeOffset="437.885">156 82,'45'110,"11"35,-56-143,1 0,-1 0,0 1,1-1,0 0,-1 0,1 0,0 0,0 0,0 0,0 0,1 0,-1 0,1 0,-1-1,1 1,-1-1,1 1,0-1,0 1,0-1,0 0,0 0,0 0,0 0,0 0,0-1,0 1,0 0,1-1,-1 0,0 1,0-1,1 0,-1 0,0-1,0 1,1 0,-1-1,0 1,0-1,0 0,0 0,0 1,0-1,0-1,0 1,0 0,0 0,0-1,0 1,-1-1,1 0,-1 1,2-3,9-17,0 0,-1-1,-1-1,-1 0,-1 0,-1-1,1-13,4-80,3 77,-3 29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0:07.5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95 0,'-14'20,"-5"10,-5 1,3-1,5-5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45.0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344 964,'-103'291,"103"-269,21-49,10-27,2-3,3 0,2 2,41-45,-79 99,1 0,-1 0,1 0,-1-1,1 1,-1 0,1 0,0 0,0 0,0 0,-1 0,1 0,0 0,0 0,0 1,0-1,1 0,-1 1,0-1,0 0,0 1,0-1,1 1,-1 0,0 0,1-1,-1 1,0 0,0 0,1 0,-1 0,0 0,1 0,-1 1,0-1,0 0,1 1,-1-1,0 1,0-1,0 1,1 0,-1-1,0 1,0 0,0 0,0 0,0-1,-1 1,1 0,0 0,0 1,-1-1,1 0,0 0,-1 0,1 0,-1 1,1-1,-1 0,0 0,0 1,1-1,-1 1,4 55,8 35,-11-90,0 0,0 1,0-1,1 0,-1 0,1 0,-1 0,1 0,-1 0,1 0,0-1,0 1,0 0,0-1,0 0,1 1,-1-1,0 0,0 0,1 0,-1-1,1 1,-1 0,1-1,-1 0,1 1,-1-1,1 0,-1-1,1 1,-1 0,2-1,5-2,0 0,0 0,0-1,-1 0,0-1,0 0,0 0,0-1,-1 0,0 0,0-1,-1 0,1 0,-2 0,1-1,-1 0,0 0,-1 0,4-8,35-46,-43 60,1 1,0 0,0 0,-1 0,1 0,0 0,0 0,0 0,0 0,0 0,0 0,0 0,0 1,1-1,-1 0,0 1,0-1,1 1,-1-1,0 1,1 0,-1-1,0 1,1 0,-1 0,0 0,1 0,-1 0,0 0,1 1,-1-1,1 0,-1 1,0-1,0 1,1-1,-1 1,0 0,0-1,0 1,0 0,0 0,0 0,0 0,0 0,0 0,0 0,0 0,0 0,-1 0,1 1,0-1,29 78,-25-64,-4-12,0 3,0 0,1 0,0 0,0 0,0-1,1 1,0-1,0 1,0-1,1 0,-1 0,1 0,1-1,-1 1,1-1,-1 0,1-1,0 1,1-1,13 4</inkml:trace>
  <inkml:trace contextRef="#ctx0" brushRef="#br0" timeOffset="2081.23">344 1359,'96'-14,"1"5,0 3,59 7,-148-1,188-28,-172 26</inkml:trace>
  <inkml:trace contextRef="#ctx0" brushRef="#br0" timeOffset="3275.34">739 1528,'-22'13,"-134"236,84-120,94-151,36-69,-45 65,2 1,1 0,1 1,1 1,1 1,1 1,1 0,1 2,4-2,-24 19,1 0,0 0,0 0,-1 1,1-1,1 1,-1 0,0 0,0 0,0 0,1 1,-1-1,0 1,0 0,1 0,-1 0,0 0,1 0,-1 1,0 0,0-1,1 1,-1 0,0 1,0-1,0 1,0-1,0 1,-1 0,1 0,0 0,-1 0,0 0,1 1,-1-1,0 1,0 0,0-1,-1 1,1 0,1 3,51 151,-28-34,-27-121,0-1,-1 0,1 0,0 0,-1 0,1 0,-1 0,1 0,-1 0,1 0,-1-1,0 1,1-1,-1 1,0-1,1 0,-1 1,0-1,0 0,1 0,-1 0,0-1,1 1,-1 0,0-1,1 1,-1-1,0 1,1-1,-1 0,1 1,-1-1,1 0,-1 0,1 0,0-1,-1 1,1 0,0 0,0-1,0 1,0 0,0-1,0 0,-1 1,-202-131,179 120</inkml:trace>
  <inkml:trace contextRef="#ctx0" brushRef="#br0" timeOffset="4092.281">1218 794,'18'40,"37"69,-38-80,-2 1,-1 0,-1 1,-2 0,8 33,-13-14,-2 0,-1 0,-3 0,-3 4,1 26,1-57,-1 0,-1 0,-2 0,0 0,-1-1,-1 0,-1 0,-1-1,-1 0,-1 0,-1-1,-1-1,0 0,-2-1,0 0,-1-1,0-1,-8 6,-34 26,44-37</inkml:trace>
  <inkml:trace contextRef="#ctx0" brushRef="#br0" timeOffset="4607.936">174 767,'-21'29,"1"1,2 0,0 2,3 0,0 1,3 0,0 1,-5 32,9-33,1 0,2 0,2 1,1 0,1 0,2-1,2 1,1 0,1-1,2 0,1 0,2 0,5 9,8 16,2-1,3-1,3-1,22 28,-44-69,0 0,1-1,1 0,0 0,0-2,2 1,-1-1,1-1,1-1,0 0,0 0,3 0,7 1</inkml:trace>
  <inkml:trace contextRef="#ctx0" brushRef="#br0" timeOffset="16180.848">2065 597,'-8'-12,"5"4,0 0,-1 1,-1-1,1 1,-1 0,0 0,-1 0,1 1,-1 0,-1 0,1 0,-1 1,0 0,0 0,-1 1,1 0,-1 0,0 1,0 0,0 0,-1 1,1 0,0 0,-1 1,1 0,-8 1,13 0,-1 1,1 0,0 1,0-1,0 0,0 1,0 0,0 0,0 0,0 0,1 0,-1 0,1 1,0 0,0-1,0 1,0 0,0 0,0 0,1 0,-1 0,1 0,0 0,0 1,0-1,0 0,1 1,-4 99,6-77,1 4,1 0,2 0,1-1,1 1,7 13,24 106,-5 21,-17-48,6 36,-15-102,-1 0,-4 0,-1 1,-5 25,2 8,-2-64,-1 1,0-1,-3 1,0-1,-1-1,-2 0,0 0,-2-1,-1 0,0-1,-9 10,21-30,0-1,0 1,-1-1,1 1,0-1,-1 0,1 0,-1 0,0 0,0 0,0 0,0 0,0 0,0-1,0 1,-1-1,1 0,0 1,-1-1,1 0,-1 0,1-1,-1 1,0-1,1 1,-1-1,0 0,1 0,-1 0,0 0,1 0,-1-1,0 1,1-1,-1 1,0-1,1 0,-1 0,1-1,0 1,-1 0,1-1,0 1,-1-2,-5-3,0-1,0 0,1 0,0 0,0-1,1 0,0-1,0 1,1-1,0 0,1 0,0-1,0 1,1-1,1 0,-2-5,15-26,1 24</inkml:trace>
  <inkml:trace contextRef="#ctx0" brushRef="#br0" timeOffset="18482.518">2037 2178,'5'0,"6"5,7 1,4 0,3-1,3-2,-4-5,-1-4,0 1,2 0,-9 1,-7 2</inkml:trace>
  <inkml:trace contextRef="#ctx0" brushRef="#br0" timeOffset="19080.081">2489 1811,'-4'6,"1"0,0 0,0 0,1 0,0 0,0 1,0-1,1 1,0 0,0-1,1 1,0 0,0 0,-1 6,-25 116,26-127,0-1,0 1,0 0,0-1,1 1,-1-1,0 1,1-1,-1 1,1-1,-1 1,1-1,0 1,-1-1,1 0,0 1,0-1,0 0,0 0,0 0,0 1,1-1,-1 0,0-1,1 1,-1 0,0 0,1 0,-1-1,1 1,-1-1,1 1,-1-1,1 0,-1 0,1 1,0-1,-1 0,1 0,-1 0,1-1,-1 1,1 0,0-1,-1 1,1-1,-1 1,0-1,1 0,-1 1,1-1,-1 0,0 0,0 0,1 0,-1 0,0-1,0 1,0 0,0 0,0-1,-1 1,1 0,103-70,-102 71,0 0,0 0,0 0,0 0,0 0,0 0,0 0,0 1,0-1,-1 1,1-1,0 1,0 0,0 0,0 0,-1 0,1 0,-1 0,1 0,-1 0,1 1,-1-1,1 1,-1-1,0 1,0-1,0 1,0 0,0 0,0-1,-1 1,1 0,0 0,-1 0,0 0,1 0,-1 0,0 0,0 0,0 0,0 0,0 0,0 0,-1 0,1-1,-1 1,7 28,4-12,2-4</inkml:trace>
  <inkml:trace contextRef="#ctx0" brushRef="#br0" timeOffset="19402.469">2291 2319,'34'0,"25"0,7 0,-2 0,-8 0,-8 0,-12 0</inkml:trace>
  <inkml:trace contextRef="#ctx0" brushRef="#br0" timeOffset="21048.038">2291 4,'0'0,"0"-1,-1 1,1 0,-1-1,1 1,-1 0,1-1,-1 1,1 0,-1 0,0 0,1-1,-1 1,1 0,-1 0,1 0,-1 0,0 0,1 0,-1 0,1 0,-1 0,1 1,-1-1,0 0,1 0,-1 0,1 1,-1-1,1 0,-1 0,1 1,-1-1,1 1,0-1,-1 0,1 1,-1-1,1 1,0-1,-1 1,1-1,0 1,0-1,-1 1,1-1,0 1,0-1,0 1,0 0,0-1,0 1,0-1,0 1,0-1,0 1,0 0,0 0,-6 39,6-39,-1 229,12-160,-10-69,-1 1,0-1,1 1,-1-1,0 0,1 0,0 1,-1-1,1 0,0 0,0 1,0-1,-1 0,1 0,0 0,0 0,1 0,-1-1,0 1,0 0,0 0,1-1,-1 1,0-1,0 1,1-1,-1 1,1-1,-1 0,0 0,1 0,-1 0,1 0,-1 0,0 0,1 0,-1 0,1-1,-1 1,0-1,1 1,-1-1,0 1,0-1,1 0,0 0,134-121,-136 121,1 1,-1 0,1-1,0 1,-1-1,1 1,0 0,-1-1,1 1,0 0,0 0,-1 0,1 0,0 0,0-1,-1 1,1 0,0 1,-1-1,1 0,0 0,0 0,-1 0,1 1,0-1,-1 0,1 0,0 1,-1-1,1 1,0-1,-1 1,1-1,-1 1,1-1,-1 1,1-1,-1 1,1-1,-1 1,0 0,1-1,-1 1,0 0,1 0,-1-1,0 1,0 0,0-1,0 1,0 0,0 0,4 50,-4-37,9 34,-4-28</inkml:trace>
  <inkml:trace contextRef="#ctx0" brushRef="#br0" timeOffset="21347.14">2291 568,'34'-4,"20"-3,6 1,-2 2,-11-5,-10 1,-4 1,-10 2</inkml:trace>
  <inkml:trace contextRef="#ctx0" brushRef="#br0" timeOffset="21818.106">2432 710,'76'-2,"-74"2,0 0,0 0,-1 1,1-1,0 1,0-1,0 1,-1 0,1 0,0-1,-1 1,1 0,-1 1,1-1,-1 0,0 0,1 1,-1-1,0 0,0 1,0-1,0 1,0 0,0-1,0 1,-1 0,1 0,0-1,-1 1,0 0,1 0,-1 0,0 0,0-1,0 1,0 0,0 0,-1 1,-49 96,49-97,0 0,1 1,-1-1,0 1,1 0,0-1,0 1,0-1,0 1,0-1,0 1,0 0,1-1,0 1,-1-1,1 1,0-1,0 0,0 1,0-1,1 0,-1 0,1 1,-1-1,1-1,0 1,0 0,0 0,0 0,0-1,0 0,0 1,0-1,1 0,-1 0,1 0,-1 0,1 0,-1-1,1 1,-1-1,1 1,-1-1,1 0,0 0,-1 0,1-1,-1 1,2-1,43-8,-27 2</inkml:trace>
  <inkml:trace contextRef="#ctx0" brushRef="#br0" timeOffset="28920.084">2996 880,'1'254,"0"-250,0 0,0 0,0 0,1 0,-1 0,1 0,0 0,0-1,1 1,-1-1,1 1,-1-1,1 0,0 0,0 0,1 0,-1-1,1 1,-1-1,1 0,0 0,-1 0,1 0,0-1,0 0,1 0,-1 0,0 0,0 0,0-1,1 0,-1 0,0 0,0 0,1-1,-1 0,0 0,0 0,0 0,0-1,0 1,0-1,0 0,-1 0,1 0,-1-1,1 1,-1-1,0 0,0 0,0 0,0 0,-1-1,1 0,84-137,-87 140,0 0,1 0,-1 0,0 1,1-1,-1 0,0 0,1 1,-1-1,1 0,-1 1,1-1,0 1,-1-1,1 1,0-1,-1 1,1-1,0 1,0-1,-1 1,1 0,0 0,0-1,-1 1,1 0,0 0,0 0,0 0,0 0,-1 0,1 0,0 0,0 0,0 0,0 0,-1 1,1-1,0 0,0 0,0 1,-1-1,1 1,0-1,-1 1,1-1,0 1,-1-1,1 1,-1-1,1 1,-1 0,1 0,-1-1,1 1,-1 0,0 0,1-1,-1 1,0 0,24 58,-21-50,54 79,-55-86,0 0,1 0,0 0,-1 0,1-1,0 1,0-1,0 0,0 1,0-1,0 0,0-1,0 1,0-1,0 1,1-1,-1 0,0 0,0 0,1-1,-1 1,0-1,0 0,0 0,0 0,0 0,0 0,0-1,0 1,-1-1,2 0,12-12,0-1,-1 0,-1-1,-1-1,0 0,-1 0,0-2,-2 1,3-9,-9 21,0 0,-1-1,0 1,0-1,0 1,-1-1,0 0,-1 0,1 0,-1 0,-1 0,1 0,-1-1,-1-1,-7-4,-4 7</inkml:trace>
  <inkml:trace contextRef="#ctx0" brushRef="#br0" timeOffset="29566.018">3759 513,'5'-3,"0"-1,0 1,0 1,0-1,0 1,1 0,-1 0,1 1,0 0,-1 0,1 0,0 0,0 1,0 0,-1 0,1 1,0 0,0 0,-1 0,1 0,4 3,-9-4,1 0,0 1,0-1,0 1,-1 0,1-1,0 1,-1 0,1 0,-1 0,1 0,-1 1,0-1,1 0,-1 1,0-1,0 1,0-1,0 1,0-1,0 1,0 0,0-1,-1 1,1 0,-1 0,1-1,-1 1,0 0,0 0,0 0,0 0,0-1,0 1,0 0,0 0,-1 0,1 0,-1-1,0 1,1 0,-2 1,-50 67,35-51,16-18,0 1,0-1,1 0,-1 1,0-1,1 1,0 0,-1-1,1 1,0-1,0 1,0 0,0-1,0 1,0 0,0-1,0 1,1-1,-1 1,1-1,-1 1,1-1,0 1,0-1,-1 1,1-1,0 0,0 1,0-1,0 0,1 0,-1 0,0 0,0 0,1 0,-1 0,0 0,1 0,-1-1,1 1,-1-1,1 1,0-1,-1 1,1-1,0 0,37 37,-39-33,-1 0,-1 0,1-1,0 1,-1 0,0 0,0-1,0 1,0-1,0 0,-1 0,0 0,1 0,-1 0,0 0,-1-1,1 1,0-1,-1 0,1 0,-1 0,0-1,1 1,-1-1,0 0,0 0,-2 0,-12 8,-23 8,22-12</inkml:trace>
  <inkml:trace contextRef="#ctx0" brushRef="#br0" timeOffset="30081.797">2799 1302,'1017'0,"-993"0</inkml:trace>
  <inkml:trace contextRef="#ctx0" brushRef="#br0" timeOffset="30903.974">3025 1557,'154'-68,"-95"58,-58 10,0 0,1-1,-1 1,0 0,0 0,0 0,0 0,1 0,-1 1,0-1,0 0,0 0,0 1,0-1,0 0,0 1,0-1,0 1,0 0,0-1,0 1,0 0,0 0,0-1,0 1,-1 0,1 0,0 0,-1 0,1 0,-1 0,1 0,-1 0,1 0,-1 0,0 0,1 1,-1-1,0 0,0 0,0 0,0 0,0 0,0 1,0-1,0 0,-1 0,1 1,-56 77,35-57,-128 165,147-184,-1 0,1 0,0 1,0-1,0 1,1 0,-1-1,1 1,0 0,0 0,0 0,0 0,1 0,-1 0,1 0,0 0,1 0,-1 0,1 0,-1 0,1 0,1 0,-1 0,0 0,1-1,0 1,0 0,0-1,0 0,0 1,1-1,-1 0,1 0,0 0,0-1,0 1,1-1,-1 1,0-1,1 0,-1-1,1 1,0 0,0-1,0 0,0 0,-1 0,5 0,2-2,0-1,-1 0,1 0,0-1,-1 0,0 0,0-1,0-1,0 1,0-2,-1 1,0-1,0 0,4-5,2 1</inkml:trace>
  <inkml:trace contextRef="#ctx0" brushRef="#br0" timeOffset="31288.092">3476 1557,'0'5,"0"6,0 6,0 5,-4-1,-3 0,1 2,6-3,3-1,6-2,6-5,5-5,-1-8,2-3,-3-7,0-1,-3-3,-4 1</inkml:trace>
  <inkml:trace contextRef="#ctx0" brushRef="#br0" timeOffset="31719.182">3730 1444,'-39'195,"20"6,5-132,11-59,1-1,-1 1,2 0,-1 0,1 0,1 0,0 1,0-1,1 0,0 0,1 1,15 7,-5-17</inkml:trace>
  <inkml:trace contextRef="#ctx0" brushRef="#br0" timeOffset="85340.607">3053 654,'-40'-1,"-100"13,134-8,0 1,1-1,-1 1,1 0,0 1,0-1,1 1,-1 0,2 0,-1 0,0 0,1 1,0 0,1-1,0 1,0 0,0 0,1 1,0-1,-1 7,-8 28,5-29,-10 32,1 0,2 1,2 0,2 1,3 0,0 14,5-12,13 156,-6-169,-2 0,-1 1,-1-1,-2 1,-4 35,-7-24,3 35,12-53,-5-27,0 1,0 0,0 0,0 0,0 0,1 0,-1 0,1-1,0 1,0 0,1-1,-1 1,1 0,0-1,0 0,0 1,0-1,1 0,-1 0,1 0,-1-1,1 1,0 0,0-1,1 0,-1 0,0 0,1 0,-1-1,1 1,0-1,-1 0,1 0,0 0,19-1,-1-2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0:13.2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202 448,'-12'1,"0"1,1 1,-1-1,1 2,-1 0,1 0,0 1,0 0,1 1,-9 6,14-8,-1 0,1 1,0-1,0 1,1 0,-1 0,1 0,0 1,1 0,-1 0,1 0,0 0,1 0,-1 0,1 1,0 0,1-1,0 1,0 0,0-1,1 1,0 0,0 0,1-1,0 1,0 0,0 0,1-1,0 1,0-1,1 0,0 0,0 0,2 2,-4-6,1 0,0 0,1 0,-1 0,0 0,0-1,1 1,-1-1,1 0,-1 0,1 0,-1 0,1 0,0 0,0-1,-1 1,1-1,0 0,0 0,0 0,-1 0,1 0,0-1,0 1,-1-1,1 0,0 0,-1 0,1 0,-1 0,1 0,-1-1,1 1,-1-1,1 0,75-78,-63 62,0 0,0 0,-1-1,-1 0,-1-1,-1 0,-1-1,0 0,-2-1,3-11,-3 5,-1 9,0-1,-1 0,-1-1,-1 1,-1-1,-1 0,0 0,-2 0,0 0,-2 0,0 0,-1 1,-1-1,-7-19,10 37,0 0,0 0,-1 0,1 1,-1-1,0 0,1 1,-1-1,-1 1,1 0,0 0,0-1,-1 2,1-1,-1 0,0 0,0 1,1-1,-1 1,0 0,0 0,0 0,0 0,0 1,-1-1,1 1,0 0,0 0,0 0,0 0,0 0,-1 1,1 0,0-1,0 1,0 0,0 0,0 1,1-1,-1 1,0-1,1 1,-1 0,1 0,-1 0,1 0,0 1,0-1,0 0,0 1,0 0,1-1,-1 1,1 0,-1 2,-3 13,0 1,2-1,0 1,1 0,1 1,1-1,0 0,2 0,2 15,2-5,0-1,2 1,2-1,0 0,2-1,7 13,-4-11,-2 1,-1 0,-2 0,-1 2,0 2,-6-9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0:13.7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 0,'-4'34,"1"-1,2 1,1 0,2 0,1-1,2 1,1-1,-6-31,-1 1,1-1,0 0,0 0,1 0,-1 0,0 0,1 0,-1 0,1 1,0-1,-1 0,1-1,0 1,0 0,0 0,1 0,-1-1,0 1,1 0,-1-1,1 1,-1-1,1 0,0 1,0-1,-1 0,1 0,0 0,0 0,0-1,0 1,0 0,0-1,1 0,-1 1,0-1,0 0,0 0,0 0,0 0,2-1,6-7,0 0,-1-1,-1-1,1 1,-1-1,-1-1,0 1,-1-1,0-1,0 1,1-2,107-146,-114 158,0 1,1-1,-1 0,1 1,-1-1,1 0,-1 1,1-1,-1 0,1 1,-1-1,1 1,0-1,-1 1,1-1,0 1,0 0,-1-1,1 1,0 0,0 0,-1-1,1 1,0 0,0 0,0 0,0 0,-1 0,1 0,0 0,0 0,0 1,-1-1,1 0,0 0,0 1,-1-1,1 0,0 1,0-1,-1 1,1-1,0 1,-1-1,1 1,0 0,3 38,-32 183,29 102,-25-227,22-94,1 0,-1-1,1 1,-1 0,0-1,0 0,0 1,0-1,0 0,-1 0,1 0,-1-1,1 1,-1 0,0-1,1 0,-1 1,0-1,0 0,0-1,0 1,0 0,0-1,0 0,0 0,0 0,0 0,0 0,0 0,-3-1,2-1,0 1,0-1,0 0,0 0,1 0,-1 0,1-1,-1 1,1-1,0 0,0 0,0 0,1 0,-1-1,1 1,-1-1,1 0,0 1,1-1,-1 0,1 0,-1 0,1 0,1-1,-1 1,0 0,1 0,0-1,0 1,0 0,1-4,-2-17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0:14.0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130 1,'-10'9,"-8"9,-5 0,1 3,-1-3,3 1,6-3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0:08.2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1 251,'81'-21,"-80"20,0 1,1-1,-1 1,1 0,-1-1,0 1,1 0,-1 0,1 0,-1 0,0 0,1 0,-1 1,1-1,-1 0,0 1,1-1,-1 1,0-1,1 1,-1 0,0-1,0 1,0 0,0 0,0 0,0 0,0 0,0 0,0 0,0 0,0 0,0 1,-1-1,1 0,-1 0,1 1,-1-1,1 1,-1-1,0 0,0 1,1-1,-1 1,0-1,0 0,-1 1,1-1,0 1,0-1,-1 0,1 1,-35 72,32-70,-8 14,-26 51,37-67,-1 0,1 0,-1 0,1 0,0 0,-1 0,1 0,0 0,0 0,1 0,-1 0,0 0,1-1,-1 1,1 0,-1 0,1 0,0 0,0 0,0-1,0 1,0 0,0-1,1 1,-1-1,0 1,1-1,-1 0,1 1,-1-1,1 0,0 0,0 0,1 0,1 1,1 0,0-1,0 1,0-1,0 0,0 0,0-1,1 0,-1 0,0 0,0 0,0-1,0 0,0 0,0 0,4-2,10-3</inkml:trace>
  <inkml:trace contextRef="#ctx0" brushRef="#br0" timeOffset="3778.273">170 24,'4'-3,"0"1,1-1,-1 1,0-1,1 1,0 1,-1-1,1 1,0-1,0 1,0 1,0-1,0 1,0-1,-1 2,1-1,0 0,0 1,0 0,0 0,0 1,-1-1,1 1,0 0,-1 0,1 0,-1 1,0 0,0 0,0 0,0 0,-1 0,1 1,-1 0,0 0,0-1,1 4,4 142,-8-33,23 108,6 77,-30-75,1-224,0 1,0-1,0 1,0-1,0 1,0-1,-1 1,1-1,-1 0,0 1,0-1,0 0,0 0,0 1,0-1,0 0,-1 0,1 0,-1 0,0-1,1 1,-1 0,0-1,0 1,0-1,0 1,0-1,-1 0,1 0,0 0,0 0,-1-1,1 1,-1 0,1-1,0 0,-1 0,1 1,-2-2,-157-13,143 7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0:27.4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4149 646,'10'54,"-3"0,-2 1,-1 50,-3-62,1 6,0-22,0-1,-2 1,-1 0,-2-1,0 1,-7 23,-29 8,38-57,0 0,1 0,-1 0,0 0,0 0,0 0,0 0,0-1,0 1,-1 0,1-1,0 1,0-1,0 1,-1-1,1 0,0 1,0-1,-1 0,1 0,0 0,-1 0,1 0,0 0,-1 0,1-1,0 1,0 0,-1-1,1 1,0-1,0 1,0-1,0 1,-1-1,1 0,0 0,0 0,0 1,1-1,-1 0,0 0,0 0,0-1,1 1,-1 0,0 0,1 0,-1 0,1-2,-3-7,2-1,-1 0,1 0,1 0,0 0,1 0,0 1,0-1,1 0,1 0,0 1,0-1,1 1,0 0,1 0,0 0,1 1,5-8,-8 12,26-50,2 1,3 2,2 1,2 2,2 2,8-5,-8 11,2 1,2 3,2 1,34-20,-78 54,-1 0,0 0,1 1,-1-1,1 1,-1-1,1 1,0 0,0-1,-1 1,1 0,0 0,0 0,0 0,0 1,0-1,1 1,-1-1,0 1,0 0,0-1,0 1,1 0,-1 1,0-1,0 0,0 1,0-1,0 1,0-1,0 1,0 0,0 0,0 0,0 0,0 0,0 1,-1-1,1 0,0 1,-1-1,1 1,-1 0,0 0,1-1,-1 1,0 0,0 0,0 0,-1 0,1 0,0 0,-1 1,1 17,-2-1,0 1,-2-1,0 0,-1 1,-1-1,0-1,-2 1,0-1,-9 15,7-12,-2-1,0 0,-1-1,0 0,-2-1,0-1,-1 0,-1-1,-1 0,0-2,-1 0,0-1,-6 3,20-14,1 0,-1-1,1 1,-1-1,0 0,1 0,-1 0,0-1,0 1,1-1,-1 0,0 0,0 0,0-1,1 1,-1-1,0 0,0 0,1 0,-1 0,1-1,-1 0,1 1,0-1,-1 0,1-1,0 1,0-1,1 1,-1-1,0 0,1 0,0 0,0 0,0 0,0-1,0 1,0-1,1 1,0-1,0 1,0-1,0-1,-9-50,8 29</inkml:trace>
  <inkml:trace contextRef="#ctx0" brushRef="#br0" timeOffset="316.888">5023 223,'-29'459,"27"-437,-1 0,-1 0,0-1,-2 0,-1 0,-1 0,0-1,-2 0,0 0,-4 4,7-11,1 0,4-3</inkml:trace>
  <inkml:trace contextRef="#ctx0" brushRef="#br0" timeOffset="1132.1">5476 533,'-40'26,"1"1,2 2,1 1,1 3,2 0,-22 29,52-60,0 1,0-1,0 1,0 0,1 0,-1-1,1 2,0-1,0 0,0 0,0 1,0-1,1 1,-1 0,1-1,0 1,0 0,1 0,-1 0,1-1,0 1,0 0,0 0,0 0,1 0,-1 0,1-1,0 1,0 0,1-1,-1 1,1 0,0-1,0 0,0 1,0-1,0 0,1 0,-1 0,1-1,0 1,0 0,1-1,3-1,0-1,0 0,0 0,0 0,0-1,0 0,0-1,0 0,0 0,0 0,-1-1,1 0,-1 0,0 0,0-1,0 0,0 0,-1-1,0 0,0 0,0 0,0 0,-1-1,2-3,14-9,0-4,0-1,-1 0,-2-2,0 0,12-26,-10 18,-18 33,-1-1,1 1,-1 0,1-1,-1 1,0 0,1-1,0 1,-1 0,1 0,-1-1,1 1,-1 0,1 0,-1 0,1 0,0 0,-1 0,1 0,-1 0,1 0,0 0,-1 0,1 0,-1 0,1 0,-1 0,1 1,-1-1,1 0,0 0,-1 1,1-1,-1 0,0 1,1-1,-1 1,1-1,-1 0,0 1,1-1,-1 1,0-1,1 1,-1-1,0 1,0 0,1-1,-1 1,0-1,0 1,0-1,0 1,0 0,0-1,0 1,0-1,0 1,0 0,0-1,0 1,0-1,-1 1,1-1,0 1,12 51,-12-50,4 19,-3-12,-1-1,1 1,1-1,-1 1,1-1,1 0,0 1,0-1,0-1,1 1,0 0,1-1,0 0,0 0,0 0,1-1,0 0,0 0,1 0,0-1,2 2,-2-3,0-1,0 0,0 0,0-1,0 0,0 0,1 0,-1-1,1 0,0-1,-1 0,1 0,-1 0,1-1,-1 0,1-1,-1 1,1-2,-1 1,0-1,0 0,0 0,-1-1,4-2,16-11,-2-2,0 0,-2-2,0 0,8-12,-19 22,18-18,0-1,-2-2,-1 0,-1-2,-3-1,0-1,-2 0,-2-2,8-25,-18 36,-3 15,0 0,-1 0,0-1,-1 1,-1-1,0 0,-1 0,0 0,-1 1,0-1,-1 0,-1 0,0 0,-1-4,1 14,1 1,0 0,0-1,-1 1,0 0,1 0,-1 0,0 0,0 0,0 0,0 1,0-1,0 0,-1 1,1 0,0 0,-1-1,1 1,-1 1,1-1,-1 0,0 1,1-1,-1 1,0 0,1 0,-1 0,0 0,1 0,-1 1,0-1,1 1,-1 0,0-1,1 1,0 1,-1-1,1 0,-1 0,-1 2,-3 1,-1 1,1-1,0 1,1 0,-1 1,1 0,0 0,0 0,1 1,0 0,0 0,-3 5,4 5,-1-1,2 1,0 0,1 0,1 1,1-1,0 0,1 0,1 0,1 6,6 20,1 1,3-2,1 0,2 0,20 37,9 25,-1-2,-48-94,-11-21,6 0</inkml:trace>
  <inkml:trace contextRef="#ctx0" brushRef="#br0" timeOffset="1386.832">5927 392,'38'5,"28"1,11 0,-2-1,-9-2,-11-1,-10 0,-8-7,-5-1,-4 0,-2 1,0 6,-4 8,-7 2</inkml:trace>
  <inkml:trace contextRef="#ctx0" brushRef="#br0" timeOffset="1698.832">6548 589,'23'9,"1"-2,0 0,0-2,1-1,0-1,0-1,-1-1,1-1,0-1,0-1,0-2,-1 0,8-3,-27 5,1 0,-1 0,0 0,0 0,0-1,0 0,-1 0,1 0,-1-1,0 1,1-1,-2 0,1-1,0 1,-1 0,0-1,0 0,0 0,-1 0,0 0,0 0,0 0,0-1,-1 1,0 0,0-1,0 0,-1 1,0-1,0 1,0-1,-1 1,1-1,-2 1,1-1,0 1,-1 0,0-1,0 1,-1-1,-3 2,-1-1,1 1,-1 1,1-1,-1 1,0 0,-1 0,1 1,0 0,-1 0,1 1,-1 0,0 0,1 1,-1 0,1 1,-1-1,0 1,1 1,-1-1,1 1,0 1,0-1,-1 1,2 0,-5 3,-2 0,1 1,1 0,0 1,0 0,0 1,1 0,0 0,1 1,0 1,0-1,2 1,-1 1,1 0,1 0,0 0,0 0,1 1,1 0,1 0,-1 1,2-1,0 0,0 7,4-11,0 0,1 0,0 0,1 0,-1-1,2 0,-1 0,1 0,0 0,1-1,0 0,0 0,0 0,1-1,0 0,0 0,1-1,0 0,0 0,0-1,0 0,1 0,-1-1,1 0,0 0,0-1,0 0,0-1,1 0,-1-1,0 0,7 0,69-2,-60 1</inkml:trace>
  <inkml:trace contextRef="#ctx0" brushRef="#br0" timeOffset="-6221.748">28 336,'0'-1,"-1"1,1-1,-1 1,1 0,0-1,-1 1,1 0,-1 0,1-1,-1 1,0 0,1 0,-1 0,1 0,-1 0,1 0,-1 0,1 0,-1 0,0 0,1 0,-1 0,1 0,-1 0,1 0,-1 0,1 1,-1-1,1 0,-1 0,1 1,-1-1,1 0,-1 1,1-1,0 0,-1 1,1-1,-1 1,1-1,0 1,0-1,-1 1,1-1,0 1,0-1,-1 1,1-1,0 1,0-1,0 1,0-1,0 1,0-1,0 1,0 0,0-1,0 1,0-1,1 1,-7 40,6-41,-1 395,1-380,1 1,0 0,0-1,2 1,0-1,1 0,0 0,1 0,1-1,0 1,1-2,3 4,-8-14,0 0,0-1,1 1,-1 0,1-1,0 0,-1 0,1 0,0 0,0 0,1 0,-1-1,0 0,0 1,1-1,-1-1,1 1,-1 0,1-1,-1 1,1-1,-1 0,1-1,0 1,-1 0,1-1,-1 0,0 0,1 0,-1 0,0-1,1 1,-1-1,0 0,0 1,0-2,0 1,8-6,-1 0,1-1,-2 0,1 0,-1-1,-1 0,1-1,-2 0,3-5,178-345,-173 334,-2 0,-1-1,-1 0,-1-1,-1 0,-2-1,3-21,-28 91,-24 140,43 17,1-180,0 0,2 0,0 0,1-1,0 1,2-1,0-1,0 1,6 6,-3-8</inkml:trace>
  <inkml:trace contextRef="#ctx0" brushRef="#br0" timeOffset="-5303.277">1355 787,'0'29,"5"9,6-1,1-13,-1-9</inkml:trace>
  <inkml:trace contextRef="#ctx0" brushRef="#br0" timeOffset="-5055.339">1355 476</inkml:trace>
  <inkml:trace contextRef="#ctx0" brushRef="#br0" timeOffset="-5550.244">705 1013,'14'-10,"0"-1,-1 0,-1-1,0-1,-1 0,0 0,-1-1,0 0,-1-1,-1 0,-1-1,0 0,0-2,13-21,38-94,-52 155,-6-7,1 0,0 0,1-1,1 1,1-1,0 0,0 1,2-2,-1 1,2-1,0 0,4 6,-10-18,1 1,-1 0,0 0,1-1,0 1,-1-1,1 1,0-1,0 0,-1 0,1 0,0 0,0 0,0 0,0 0,1-1,-1 1,0-1,0 1,0-1,0 0,1 0,-1 0,0 0,0 0,1-1,-1 1,2-1,16-7</inkml:trace>
  <inkml:trace contextRef="#ctx0" brushRef="#br0" timeOffset="-4071.96">1072 816,'0'4,"5"3,1-6,0-8,4-2,0-4,-2-6,-2-3,-2-4,-1-1,-2-2,-1 5</inkml:trace>
  <inkml:trace contextRef="#ctx0" brushRef="#br0" timeOffset="-2349.032">1637 392,'10'-9,"20"-14,-2 0,0-2,-2-2,0 0,-2-1,-1-2,-2 0,-1-2,11-23,-29 53,-1 0,0 0,0 0,0 0,0 0,0 0,0 0,-1 0,1 0,0 0,-1 0,0-1,0 1,0 0,0 0,0 0,0-1,0 1,-1 0,1 0,-1 0,1 0,-1 0,0 0,0 0,0 0,0 0,0 0,-1 0,1 0,0 1,-1-1,1 0,-1 1,0 0,1-1,-1 1,0 0,0 0,0 0,0 0,0 0,0 0,0 0,0 1,-1-1,-1 1,-1 3,0 0,0 0,0 0,1 1,-1 0,1 0,0 0,0 1,1-1,-1 1,1 0,0 0,0 0,1 0,-1 0,1 1,0-1,0 2,0-1,-20 60,4 0,2 1,3 0,4 1,2 0,3 1,4 0,2-1,4 8,-3 81,-4 141,0-278,-2 0,0-1,-1 1,-1-1,-1 0,0 0,-7 11,11-24,-1 0,0 0,-1 0,1 0,-1-1,0 0,-1 1,1-1,-1-1,0 1,0-1,0 0,-1 0,1 0,-1-1,0 0,0 0,0 0,-1-1,1 0,-1 0,1-1,-6 1,9-2,0 0,0-1,0 1,0-1,0 1,0-1,0 0,1 0,-1 0,0-1,1 1,-1-1,1 1,-1-1,1 0,0 0,-1 0,1 0,0 0,0-1,1 1,-1-1,0 1,1-1,0 1,0-1,-1 0,1 0,0-1,-18-88,19 64,1 0,1 1,2-1,1 0,1 1,2 0,0 1,2-1,0 2,2-1,1 2,1-1,1 2,4-3,-11 12,1 1,1 0,0 0,0 1,1 1,1 0,0 0,1 1,-1 1,2 0,-1 1,1 0,1 1,-1 1,1 0,3 0,7 2</inkml:trace>
  <inkml:trace contextRef="#ctx0" brushRef="#br0" timeOffset="-2038.614">2173 646,'-18'27,"1"0,1 1,2 1,0 1,2 0,2 0,0 1,2 0,1 4,6-31,1 0,-1-1,1 1,0 0,0 0,0-1,0 1,1 0,-1-1,1 1,0 0,0-1,0 1,1-1,-1 1,1-1,0 0,0 0,0 1,0-1,1-1,-1 1,1 0,0-1,0 1,0-1,0 0,0 0,0 0,0 0,1-1,-1 1,1-1,-1 0,1 0,0 0,-1 0,1-1,0 1,0-1,3 0,2-2,0-1,0 0,0 0,0-1,-1 1,1-2,-1 0,0 0,-1 0,1-1,-1 0,0 0,0-1,-1 0,0 0,0 0,-1-1,0 0,0 0,-1-1,0 1,1-4,-1 5,-1 0,0 0,0 0,-1-1,0 1,0-1,-1 0,0 0,0 0,-1 1,0-1,0 0,-1 0,0 0,0 1,-1-1,0 0,0 1,-1-1,0 1,0 0,-1 0,0 0,0 1,0-1,-1 1,0 0,0 0,-1 1,-2-2,-15-1,0 8</inkml:trace>
  <inkml:trace contextRef="#ctx0" brushRef="#br0" timeOffset="-1717.543">2399 984,'23'-136,"36"-11,-54 133,1 1,0 0,1 0,0 1,1 0,1 0,0 1,0 0,1 1,0 0,9-6,-4 9,-3 6</inkml:trace>
  <inkml:trace contextRef="#ctx0" brushRef="#br0" timeOffset="-1131.002">2681 984,'17'-42,"2"0,3 1,0 1,3 1,20-24,-38 53,-5 6,0 0,0 0,0 1,0-1,1 1,0-1,-1 1,1 0,1 0,-1 0,0 1,1-1,-1 1,1-1,0 1,0 0,0 1,0-1,0 1,0 0,2-1,-4 4,0-1,1 1,-1 0,-1 0,1-1,0 1,0 1,-1-1,1 0,-1 0,0 1,1-1,-1 0,0 1,0-1,-1 1,1-1,0 1,-1 0,0-1,0 1,0 0,0-1,0 1,0 2,1 7,-2-10,1 1,0 0,-1-1,1 1,0 0,0-1,1 1,-1 0,0-1,1 1,0-1,-1 1,1-1,0 1,0-1,1 1,-1-1,0 0,1 0,0 1,-1-1,1 0,0-1,0 1,0 0,0 0,0-1,1 1,-1-1,0 0,1 0,-1 0,1 0,-1 0,1 0,-1-1,1 1,0-1,-1 0,1 0,0 0,-1 0,1 0,0 0,-1-1,2 0,79-63,-17 7,-65 56,0 0,0 1,0-1,1 1,-1-1,0 1,1-1,-1 1,0-1,1 1,-1 0,1 0,-1 0,0 0,1 0,-1 0,0 0,1 1,-1-1,1 0,-1 1,0-1,0 1,1-1,-1 1,0 0,0-1,0 1,1 0,-1 0,0 0,0 0,0 0,-1 0,1 0,0 0,0 0,0 1,-1-1,1 0,-1 0,1 1,-1-1,1 0,-1 1,0-1,0 0,0 1,0-1,0 1,8 76,-8-75,-2 50,11 86,-3-120</inkml:trace>
  <inkml:trace contextRef="#ctx0" brushRef="#br0" timeOffset="13665.855">85 1408,'106'-22,"32"3,19 4,-78 13,120-25,450 27,-452-28,283 28,-226-1,-57-27,368 29,-367-29,253 27,-253 29,270-27,870-1,-1141-28,283 27,-283 0,-54-25,82-3,-85 29,-116 0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1:02.367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58 2456,'0'0,"0"-1,1 1,-1-1,1 1,-1 0,1 0,-1-1,1 1,-1 0,1 0,-1-1,1 1,-1 0,1 0,-1 0,1 0,0 0,-1 0,1 0,-1 0,1 0,-1 0,1 0,-1 0,1 1,-1-1,1 0,0 0,-1 0,0 1,1-1,-1 0,1 1,-1-1,1 0,-1 1,1-1,-1 1,0-1,1 0,-1 1,0-1,0 1,1-1,-1 1,0-1,0 1,0 0,1-1,-1 1,0-1,0 1,0-1,0 1,0-1,0 1,0 0,0-1,-1 1,1 0,6 39,-6-40,0 456,0-89,-28-141,28 56,-26-141,17-95,4-26,0 0,2 0,0 0,2 1,0-1,1 1,1-1,1 0,2 6,4 28,-1 1,-3-1,-2 1,-4 25,1-11,0-64,1 0,0 1,0-1,1 0,-1 0,1 1,0-1,0 0,1 0,0 0,0-1,0 1,0 0,1-1,-1 1,1-1,1 0,-1 0,0 0,4 3,0 1,-1 1,0-1,-1 1,0 0,0 1,-1-1,0 1,-1 0,0 0,0 0,-1 1,0-1,-1 0,-1 1,1-1,-1 1,-1-1,0 1,-1-1,-2 8,2 31,7 87,-2-132,1 0,-1-1,1 0,0 0,0 0,0 0,1-1,-1 1,0-1,1 0,0-1,-1 1,1-1,0 0,0 0,0 0,0-1,0 1,0-1,0-1,0 1,-1-1,1 1,0-1,0-1,0 1,-1-1,1 0,0 0,3-2,10-1,183-28,-142 26,0 2,-1 2,56 6,-9-1,855-2,-734-28,-29 17,-132 1,0 3,0 2,1 4,34 4,19-1,135-2,-57-28,368 29,-368-30,-16 12,-35-6,-107 16,0 1,1 2,0 1,0 3,29 3,15-2,40-18,78-6,-4-5,-75 10,-120 18,-1 0,0-1,1 1,-1 0,0-1,1 1,-1-1,0 0,0 0,1 0,-1 0,0 0,0 0,0-1,0 1,0-1,-1 1,1-1,0 0,-1 1,1-1,-1 0,0 0,0 0,1 0,-1 0,0-1,-1 1,1 0,0 0,-1-1,1 1,-1 0,0-1,0 1,0 0,0-1,0 1,0-1,-1 1,-31-92,23 76,0-1,2 0,1 0,0-1,1 0,1 0,1 0,1 0,1-12,-26-139,26-110,-26 139,27-253,-28 225,16 13,-17-12,-39-45,45 96,17 77,1 0,2-1,2 1,4-38,-1-6,-1 61,0 20,0 0,0 0,0 0,-1 0,1 1,-1-1,0 0,0 0,0 0,-1 0,1 0,-1 0,0 0,0 0,0 0,-1 1,1-1,-1 1,0-1,0 1,0-1,-1 1,1 0,-1 0,1 0,-1 0,0 1,0-1,0 1,-1 0,1 0,-1 0,1 0,-1 0,-2 0,-221 4,161-2,-123 12,139-4,0-2,0-3,-1-1,-37-5,-103 5,-6 25,-1-16,149-3,-1-3,-1-1,1-3,-3-2,-145 29,-225-28,253 4,130-6,0 2,0 2,1 1,-27 7,7-2,-1-3,1-3,-56-4,12 0,-179 3,113 26,-311-26,424-2,-142 13,152-5,-1-2,1-1,-1-3,-20-3,-103 4,0 26,163-28,-5 0,0 1,0 0,0 0,0 1,0 0,1 1,-1 1,1 0,0 0,-6 4,-4 24,15-14</inkml:trace>
  <inkml:trace contextRef="#ctx0" brushRef="#br1" timeOffset="4225.715">2541 3387,'-1'-55,"13"-145,36-83,-38 236,-2-1,-2 0,-2 0,-3 0,-4-47,2 6,-25-54,14 97,8 36,1 0,0 0,1-1,0 0,1 1,0-1,1 0,0 0,0 0,2-3,4-20,-2 23,-2-1,0 1,0-1,-1 0,0 0,-1 1,-1-1,0 0,-2-9,-16-157,-7 34,26-335,0 283,11 166,-5 34</inkml:trace>
  <inkml:trace contextRef="#ctx0" brushRef="#br1" timeOffset="11400.595">2541 3331,'-18'121,"16"-117,0 1,0-1,0 1,1 0,-1 0,1 0,0 0,1 0,-1 0,1 0,0 0,0 0,1 0,-1 0,1 0,0 0,1 0,-1 0,1 0,0 0,0-1,1 1,-1-1,1 0,0 1,0-1,0-1,1 1,-1 0,1-1,0 0,0 1,0-2,0 1,2 0,155 3,-97-9,557 2,-515-12,-91 9,0 1,0 1,0 0,0 1,0 1,1 0,-1 1,0 0,14 4,1 2,-1-2,1-1,0-2,0 0,0-2,0-2,0 0,0-2,23-6,173-19,0 17,-57-14,141 24,-112-25,225 27,-225-28,-28 0,110 27,-137-27,37 11,-62-6,51-6,11 1,36 11,-204 17</inkml:trace>
  <inkml:trace contextRef="#ctx0" brushRef="#br1" timeOffset="17680.883">2004 367,'0'-14,"0"22,0 24,-27 151,26-161,-1-12,1 0,1 0,-1 0,2 0,-1 0,2 0,-1 0,1 0,0 0,1-1,1 1,1 3,-5-12,1 0,0 0,-1 1,1-1,0 0,0 0,0 0,0 0,0 0,0-1,0 1,0 0,0 0,0-1,0 1,1-1,-1 1,0-1,0 1,1-1,-1 0,0 1,0-1,1 0,-1 0,0 0,1 0,-1 0,0 0,1-1,-1 1,0 0,1-1,-1 1,0-1,0 1,0-1,1 0,-1 1,0-1,0 0,0 0,0 0,0 1,0-1,0-1,37-50,89-238,-127 289,0-1,1 1,-1-1,0 1,1 0,-1-1,1 1,-1 0,1-1,0 1,-1 0,1-1,0 1,0 0,0 0,0 0,0 0,0 0,0 0,0 0,1 0,-1 1,0-1,0 0,1 1,-1-1,0 1,1-1,-1 1,1 0,-1-1,1 1,-1 0,0 0,1 0,-1 0,1 0,-1 1,1-1,-1 0,1 1,-1-1,0 1,1-1,-1 1,0 0,0-1,1 1,-1 0,1 1,2 6,0 0,0 1,-1-1,0 1,0 0,-1 0,0 0,-1 0,0 1,-1-1,0 0,0 0,-1 5,4 51,6-9,-3 0,-2 1,-3-1,-2 1,-8 50,2-51,-2 0,-3-1,-2 0,-3-1,-9 17,26-68,-1-1,1 0,-1 0,0 0,0 0,0 0,0 0,0 0,0 0,-1 0,1-1,-1 1,1 0,-1-1,0 1,1-1,-1 0,0 0,0 1,0-1,0 0,0-1,0 1,0 0,0 0,-1-1,1 0,0 1,0-1,0 0,-1 0,1 0,0 0,0 0,-1-1,1 1,0-1,0 0,0 1,0-1,0 0,0 0,0 0,0 0,0-1,0 1,1 0,-1-1,0 1,1-1,-8-9,1 0,1-1,0 0,1 0,0-1,1 1,0-1,1 0,1-1,0 1,1-1,-1-4,1-210,7 204,1 6</inkml:trace>
  <inkml:trace contextRef="#ctx0" brushRef="#br1" timeOffset="17934.03">2625 1,'-5'28,"-6"15,-6 5,0-6</inkml:trace>
  <inkml:trace contextRef="#ctx0" brushRef="#br1" timeOffset="18865.803">7987 3161,'-24'34,"-17"25,-7 7,5-2,5-12,4-11,8-6,3-6,6-2,1-1,-1-1,-4 2,-2-1,3-3</inkml:trace>
  <inkml:trace contextRef="#ctx0" brushRef="#br1" timeOffset="19131.568">7677 3161,'5'29,"11"24,3 7,3-1,2-6,-2-7,-1-12,-3-6,-1-9,-2-2,0 1,-2 1,2-1,-3-5</inkml:trace>
  <inkml:trace contextRef="#ctx0" brushRef="#br1" timeOffset="19450.535">8496 2738,'-10'19,"-12"16,-3 7,-2-4,4-3,5-4,2-6,3-7</inkml:trace>
  <inkml:trace contextRef="#ctx0" brushRef="#br1" timeOffset="24198.49">2090 3557,'-1'-4,"0"0,0 0,-1 0,1 0,-1 0,0 0,0 1,0-1,0 1,-1-1,0 1,1 0,-1 0,0 0,0 0,-1 1,1-1,0 1,-1 0,0 0,1 0,-1 1,0-1,0 1,0 0,0 0,0 0,0 0,-1 1,1 0,0-1,0 2,0-1,0 0,0 1,0 0,-1 0,2 0,-1 0,0 1,0 0,0 0,1 0,-1 0,1 0,-1 1,0 0,-20 11,1 1,1 1,1 1,0 1,1 1,-13 16,23-22,1 1,0 0,1 0,1 0,0 1,1 0,0 1,1-1,1 1,1 0,0 0,1 1,1-1,0 0,1 1,1-1,1 0,0 0,3 9,-2-14,1 0,0 0,1 0,1-1,-1 0,2 0,-1 0,1-1,1 0,0 0,0-1,1 0,0 0,0-1,0 0,1-1,0 0,1 0,-1-1,1-1,0 0,0 0,1-1,-1 0,1-1,-1-1,1 0,0 0,-1-1,1 0,0-1,-1-1,1 0,-1 0,1-1,3-2,-6 3,-1-1,0 1,0-2,0 1,0-1,-1 0,1-1,-1 1,0-1,-1-1,1 1,-1-1,0-1,0 1,-1-1,0 0,0 0,0 0,-1-1,0 0,-1 0,0 0,0 0,-1 0,0 0,0-1,-1 1,0-1,0 0,-1 1,0-5,-2 6,2 0,-1 0,0 0,0 1,-1-1,1 1,-1-1,-1 1,1-1,-1 1,0 0,-1 0,1 1,-1-1,0 1,-1 0,1 0,-1 0,0 0,0 1,-1 0,1 0,-1 0,-4-1,-56 3,66 2,0 0,1 0,-1 0,0 0,1 0,-1 0,0 0,1 0,-1 0,0 0,1 0,-1 0,1 0,-1 0,0 0,1 1,-1-1,0 0,0 0,1 0,-1 1,0-1,1 0,-1 0,0 1,0-1,1 0,-1 0,0 1,0-1,0 0,0 1,1-1,-1 0,0 1,0-1,0 0,0 1,0-1,0 0,0 1,0-1,0 1,0-1,0 0,0 1,0-1,0 0,0 1,0-1,0 0,-1 1,1-1,0 0,0 1,0-1,-1 0,1 0,0 1,0-1,-1 0,1 0,0 1,0-1,-1 0,1 0,0 0,-1 1,31 6,147-30,-97 16,-62 1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2:06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 0,'-15'29,"-9"19,-5 6,2-6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1:43.0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1103,'37'1,"-34"5,0 0,0 0,0 0,-1 0,0 0,0 0,-1 1,0-1,0 1,0-1,-1 1,0 0,0-1,-1 3,2 2,-2 163,1-172,0 0,0-1,0 1,0 0,0 0,1-1,-1 1,1 0,-1-1,1 1,0-1,0 1,-1 0,1-1,0 1,0-1,0 0,1 1,-1-1,0 0,0 0,1 0,-1 0,1 0,-1 0,1 0,-1 0,1-1,0 1,-1 0,1-1,0 1,-1-1,1 0,0 0,0 0,-1 0,1 0,0 0,0 0,-1 0,1-1,0 1,-1-1,1 1,0-1,0 0,189-42,-188 42,1 0,0-1,-1 0,1 1,-1-1,0-1,0 1,0 0,0-1,0 0,0 1,0-1,-1 0,0 0,1-1,-1 1,-1 0,1-1,0 0,-1 1,1-1,-1 0,0 1,-1-1,1 0,-1 0,1 0,-1 0,0 0,0 0,-1 1,1-1,-1 0,0 0,0 0,0 1,-1-1,0-2,-21-147,22 150,1 0,-1 0,0 0,1 0,-1 0,-1 1,1-1,0 0,-1 1,1-1,-1 1,0-1,0 1,0 0,0 0,0 0,0 0,0 0,-1 0,1 1,-1-1,1 1,-1 0,0 0,0 0,1 0,-1 0,0 0,0 1,-2-1,-98 0,72 3,-44 12,57-8</inkml:trace>
  <inkml:trace contextRef="#ctx0" brushRef="#br0" timeOffset="1551.178">508 1160,'148'-39,"-2"-6,-3-6,76-41,-59 20,2 7,52-8,-213 72,1 0,-1 0,1 0,-1 0,1 0,-1 0,1 0,0 1,-1-1,1 0,0 1,0 0,-1-1,1 1,0 0,0 0,0 0,-1 0,1 0,0 0,0 0,0 1,-1-1,1 1,0-1,0 1,-1 0,1 0,-1-1,1 1,-1 0,1 1,-1-1,1 0,-1 0,0 1,0-1,0 0,1 1,-1-1,-1 1,1 0,0-1,0 1,-1 0,1-1,-1 1,1 0,-1 0,0-1,1 1,-5 10,0-1,-1 0,0-1,-1 1,0-1,0 0,-1-1,-1 1,0-2,0 1,0-1,-1 0,-8 5,-38 42,15 4,39-58,0 1,0-1,1 1,-1-1,0 1,1 0,-1-1,1 1,-1 0,1-1,0 1,-1 0,1 0,0-1,0 1,1 0,-1-1,0 1,0 0,1-1,-1 1,1 0,0-1,-1 1,1-1,0 1,0-1,0 1,0-1,0 1,0-1,0 0,0 0,1 0,-1 1,1-1,-1-1,0 1,1 0,6 1,1-1,-1 0,1 0,-1-1,1 0,0 0,-1-1,1 0,-1-1,0 0,3-1,2 0,342-88,-212 60,-115 25,-5-1</inkml:trace>
  <inkml:trace contextRef="#ctx0" brushRef="#br0" timeOffset="4114.226">537 1131,'80'-52,"47"-67,-54 43,9 5,-79 71,0 0,0 0,0 0,0 1,0-1,0 1,0 0,0 0,0 0,0 0,0 0,0 1,0 0,-1-1,1 1,-1 0,1 0,-1 0,0 1,0-1,0 0,0 1,0-1,0 1,-1 0,0 0,1 0,-1-1,0 1,0 0,0 0,-1 1,1 1,8 12,124 266,-133-282,0-1,0 1,0 0,0 0,0 0,-1-1,1 1,0 0,0 0,-1-1,1 1,-1 0,1 0,0-1,-1 1,1-1,-1 1,0 0,1-1,-1 1,1-1,-1 1,0-1,0 1,1-1,-1 0,0 1,0-1,1 0,-1 0,0 0,0 1,1-1,-1 0,0 0,0 0,0 0,0 0,1 0,-1-1,0 1,0 0,0 0,1 0,-1-1,0 1,1-1,-1 1,0 0,0-1,1 1,-1-1,1 1,-1-1,0 0,1 1,-1-1,1 0,0 1,-1-1,-5-1,-26-6,0 2,-1 2,0 0,0 3,0 0,-9 3,-91-5,71-9,-39 2,83 15</inkml:trace>
  <inkml:trace contextRef="#ctx0" brushRef="#br0" timeOffset="21234.332">2653 539,'-10'2,"1"-1,-1 2,1-1,0 1,0 1,0 0,0 0,0 0,1 1,0 1,0-1,0 2,1-1,-1 1,2 0,-1 0,1 0,0 1,1 0,-1 1,2-1,-1 1,1 0,1 0,-1 0,0 7,2-13,0 1,1-1,-1 1,1 0,0 0,0 0,0 0,0 0,1 0,-1 0,1 0,0 0,0 0,1 0,-1 0,1 0,0 0,0 0,0-1,1 1,-1 0,1 0,0-1,0 1,0-1,1 0,-1 0,1 0,0 0,-1 0,1 0,1-1,-1 1,0-1,1 0,-1 0,1 0,-1 0,1-1,0 1,0-1,0 0,0 0,0-1,0 1,1-1,7-4,1 0,-1-2,1 1,-1-1,-1-1,1 0,-1-1,-1 0,1-1,-2 0,1 0,-1-1,0 0,-1-1,0 0,-1 0,0-1,-1 1,1-5,6-5,-2 5,-1 0,-1-1,-1-1,-1 0,0 0,-1 0,-1-1,0 1,-2-1,0 0,-1-1,-1 1,-1 0,-2-11,2 27,-1-1,1 1,-1-1,0 1,0-1,-1 1,1 0,-1-1,1 1,-1 0,0 0,0 0,-1 0,1 0,-1 1,1-1,-1 1,0 0,0 0,0 0,0 0,0 0,0 0,0 1,-1-1,1 1,-1 0,1 0,-1 1,1-1,-1 1,0-1,1 1,-1 0,1 1,-1-1,0 1,1-1,-1 1,1 0,-1 0,1 1,0-1,-1 1,1-1,0 1,0 0,0 0,0 1,0-1,-3 3,-1-1,0 1,1 0,0 1,0-1,1 1,0 0,0 1,0-1,0 1,1 0,0 0,1 0,0 1,0-1,0 1,1 0,0 0,1 0,0 0,0 0,1 0,-1 0,2 0,-1 0,1 0,1 0,-1 0,1 0,1-1,-1 1,1-1,1 1,0 1,12 12,2-1,0 0,1-1,1 0,0-2,1-1,8 4,30 25,-19-17,-25-20</inkml:trace>
  <inkml:trace contextRef="#ctx0" brushRef="#br0" timeOffset="21501.408">3246 397,'-24'39,"-13"21,-4 7,4-5,4-11,7-11,4-12,5-5,1-8,3-5</inkml:trace>
  <inkml:trace contextRef="#ctx0" brushRef="#br0" timeOffset="21771.79">3077 370,'4'24,"8"17,0 7,4 0,3-4,4-4,3-9,-4-5,0-7,-4-6</inkml:trace>
  <inkml:trace contextRef="#ctx0" brushRef="#br0" timeOffset="22018.989">3557 143,'-20'20,"-5"5</inkml:trace>
  <inkml:trace contextRef="#ctx0" brushRef="#br0" timeOffset="22639.587">3838 341,'-32'23,"0"1,2 2,1 1,1 1,1 2,-12 17,37-45,-1 1,1-1,-1 0,1 1,0 0,0 0,0-1,0 1,0 0,0 0,1 1,0-1,0 0,0 0,0 1,0-1,0 1,1-1,0 0,0 1,0-1,0 1,0-1,1 1,-1-1,1 0,0 1,0-1,0 0,1 0,-1 1,1-1,0 0,0 0,0-1,0 1,0 0,0-1,1 1,-1-1,1 0,0 0,0 0,2 2,7-3,-1-1,0 1,1-2,-1 0,1 0,-1-1,0 0,0-1,0 0,0-1,-1 0,1-1,-1 0,0 0,0-1,-1-1,0 1,7-7,11-12,-2-2,0 0,-2-2,-1 0,0-4,4-2,-7 7,0-1,-2-1,-2 0,0-1,-3 0,0-1,3-20,-13 48,0 0,-1-1,0 1,0-1,0 1,-1-1,1 1,-1-1,0 1,-1-1,1 1,-1-1,1 1,-1-1,-1 1,1-1,-1 1,0 0,0 0,0 0,0 0,-1 0,1 0,-1 1,0-1,0 1,0 0,-1 0,1 0,-1 0,0 0,0 1,0 0,0 0,0 0,0 0,0 1,-1-1,1 1,-1 0,1 0,-1 1,-1-1,-7 3,0 1,1 0,-1 0,1 1,0 1,0 0,0 0,1 2,0-1,0 1,0 1,1 0,1 0,-1 1,1 0,0 1,1 0,1 0,-1 1,1 0,1 0,0 1,1 0,0 0,1 0,0 0,1 1,0-1,1 5,1-9,0-1,1 1,0-1,1 1,0-1,0 0,0 1,1-1,0 0,1 0,-1 0,1 0,1 0,-1-1,1 1,0-1,1 0,-1 0,1-1,0 1,2 0,6 6,1 0,0-1,1-1,0 0,0 0,1-2,1 0,3 1,5 0</inkml:trace>
  <inkml:trace contextRef="#ctx0" brushRef="#br0" timeOffset="23205.717">4290 229,'-1'8,"0"0,0 1,0-1,1 1,0-1,1 1,0-1,0 1,1-1,0 0,0 0,1 0,0 0,0 0,5 5,-7-9,1 0,1-1,-1 1,0-1,1 0,0 0,0 0,0 0,0 0,0 0,0-1,1 0,-1 0,1 0,0 0,0 0,-1-1,1 1,0-1,0 0,0-1,1 1,-1 0,0-1,0 0,0 0,0-1,0 1,0-1,0 0,0 0,2 0,7-5,-1-1,0 1,0-2,-1 0,1 0,-2-1,1-1,-2 0,1 0,-1 0,-1-2,1 1,-2-1,2-3,2-1,-11 17,0 0,0 0,1 0,-1-1,0 1,0 0,1-1,-1 1,1 0,-1-1,1 1,-1 0,1-1,-1 1,1-1,-1 1,1-1,0 1,-1-1,1 1,0-1,0 0,-1 1,1-1,0 0,0 0,-1 1,1-1,0 0,0 0,0 0,-1 0,1 0,0 0,0 0,0 0,-1-1,1 1,0 0,0 0,-1-1,1 1,0 0,0-1,-1 1,1-1,0 1,-1-1,1 1,-1-1,1 1,-1-1,1 0,-1 1,1-1,-1 0,1 1,-1-1,0 0,0 0,1 1,-1-1,0 0,0 0,0 1,0-1,0 0,0 0,0 230,1-175,0-33,0-1,-2 1,0-1,-1 1,-1-1,-1 0,-6 19,9-37,0 1,0-1,0 0,-1 1,1-1,-1 0,1 0,-1 0,0 0,0 0,0-1,0 1,0 0,0-1,0 0,-1 1,1-1,-1 0,1 0,0 0,-1-1,0 1,1 0,-1-1,1 0,-1 0,0 0,1 0,-1 0,1 0,-1 0,0-1,1 0,-1 1,1-1,-1 0,1 0,0 0,-1-1,1 1,0 0,0-1,0 0,0 1,0-1,0 0,0 0,1 0,-1 0,1 0,-1-1,1 1,0 0,0-1,0 1,0-1,0 1,1-1,-2-11,0-1,2 1,0-1,0 1,1-1,1 1,1-1,0 1,1 0,0 0,1 1,0-1,1 1,1 0,0 0,1 1,0 0,1 1,3-4,-10 13,9-16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7:37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31 101,'-16'30,"11"-11,2 0,0 0,1 0,1 0,0 0,2 0,0 0,1 0,2 1,-3-16,0 0,0-1,0 1,1-1,-1 0,1 1,0-1,0 0,1 0,-1 0,1 0,-1-1,1 1,0-1,0 1,0-1,0 0,0 0,0-1,1 1,-1 0,1-1,-1 0,1 0,-1 0,1 0,0-1,0 0,-1 1,1-1,0 0,2-1,5 0,-1 0,0 0,0-1,0-1,-1 0,1 0,-1-1,1 0,-1 0,0-1,6-5,20-18,-1-1,-2-2,-1-1,17-25,-47 57,0-1,0 0,-1 1,1-1,0 0,0 1,-1-1,1 1,0-1,0 1,0 0,0-1,0 1,0 0,0 0,0 0,0-1,0 1,0 0,0 0,0 1,0-1,0 0,0 0,0 0,0 0,0 1,-1-1,1 1,0-1,0 1,0-1,0 1,0-1,-1 1,1-1,0 1,-1 0,1 0,0-1,-1 1,1 0,-1 0,1 0,-1 0,1-1,-1 1,0 0,1 0,-1 0,0 0,0 0,0 0,0 0,0 0,0 0,0 0,0 0,0 0,0 0,0 0,-1 0,1 0,0 0,-1 0,1-1,1 5,0 1,0-1,0 0,1-1,-1 1,1 0,0 0,1-1,-1 1,1-1,0 1,0-1,0 0,1-1,-1 1,1 0,0-1,0 0,0 0,0 0,1 0,-1-1,1 0,0 0,0 0,-1 0,1-1,5 1,-4-1,0-1,0 0,0 0,0 0,0-1,0 0,-1 0,1 0,0-1,0 0,-1 0,1-1,-1 1,1-1,-1 0,0-1,0 1,-1-1,1 0,-1 0,0-1,3-2,68-117,-68 110,1-2</inkml:trace>
  <inkml:trace contextRef="#ctx0" brushRef="#br0" timeOffset="419.188">1019 270,'16'-3,"0"-1,0-1,0 0,-1-1,1-1,-2-1,1 0,-1 0,0-2,-1 0,0 0,-1-1,0-1,0 0,-1 0,-1-1,6-9,-15 19,0 0,0 0,0 0,0 0,0 0,0 1,-1-1,1-1,-1 1,0 0,0 0,0 0,0 0,-1 0,1 0,-1 0,0 0,0 0,0 1,0-1,0 0,-1 0,1 1,-1-1,0 1,1-1,-1 1,0 0,-1-1,1 1,0 0,-1 1,1-1,-1 0,1 1,-1-1,0 1,0 0,0 0,1 0,-1 0,0 0,0 1,0 0,0-1,0 1,-1 0,1 0,0 1,-1-1,-9 4,0 1,1 0,-1 1,2 0,-1 1,0 0,1 1,1 0,-1 0,2 2,-1-1,1 1,0 0,1 1,0 0,1 0,0 1,1 0,-4 11,6-17,0-1,0 1,1-1,0 1,0 0,1 0,0 1,0-1,0 0,1 1,0-1,0 1,0 0,1-1,0 1,0-1,1 1,0 0,0-1,1 1,-1-1,1 0,1 0,-1 1,1-1,0-1,1 1,-1 0,1-1,0 0,0 0,1 0,0 0,-1-1,2 1,2 1,97 30,-82-35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2:24.09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1108,'9'-1,"1"-1,0-1,-1 0,1 0,-1 0,0-1,0-1,0 0,-1 0,0 0,5-5,24-13,163-94,134-62,-175 88,-29-9,53-12,-73 41,70-29,-7-11,-132 81,-86 23,-84-8,127 13,-1 1,1-1,-1 1,1 0,-1 0,0 0,0 0,1 1,-1-1,0 1,0 0,1-1,-1 1,0 0,0 1,0-1,1 0,-1 1,0 0,0 0,1 0,-1 0,1 0,-1 0,1 0,-1 1,1 0,0-1,-1 1,1 0,0 0,0 0,1 0,-1 0,0 1,1-1,-1 0,1 1,0-1,0 1,0 0,0-1,0 3,57 174,-13 0,-35-143,0-105,14-80,1 56,-19 73</inkml:trace>
  <inkml:trace contextRef="#ctx0" brushRef="#br0" timeOffset="14824.178">424 318,'33'81,"18"84,-49-234,-2 49,-2 11,1 0,0 0,1 0,-1 0,2 0,-1 0,1 0,1 0,-1 0,2 0,-1 1,1-1,1 1,-1-1,1 1,1 0,-1 1,2-1,-1 1,1 0,0 0,1 0,-3 6,0 0,0 0,0 0,0 0,1 1,-1 0,0 0,0 0,1 1,-1-1,0 1,0 0,0 0,0 1,0-1,0 1,0 0,0 0,-1 0,1 0,-1 1,1-1,-1 1,0 0,0 0,0 0,-1 0,1 1,-1-1,1 1,-1 0,0 1,9 10</inkml:trace>
  <inkml:trace contextRef="#ctx0" brushRef="#br0" timeOffset="15525.258">283 205,'24'-10,"13"-3,4 1,1 2,-2-1,-3 0,-13 3,-16 2,-13-2,-10-1,-4-2,-3 0,-2 2,-2 2,3-2,5 0</inkml:trace>
  <inkml:trace contextRef="#ctx0" brushRef="#br0" timeOffset="16044.918">820 7,'0'-4,"0"2,0 7,-5 2,-2 6,-4 4,0 5,-3-2,0 1,3-3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3:08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1413 1695,'-226'0,"82"27,102-28,35 0,-1 1,1-1,0 1,-1 0,1 1,-1 0,1 0,0 0,-1 1,1 0,0 1,0-1,1 1,-2 1,-4 8</inkml:trace>
  <inkml:trace contextRef="#ctx0" brushRef="#br0" timeOffset="2147.067">1553 2993,'-1214'0,"1190"0</inkml:trace>
  <inkml:trace contextRef="#ctx0" brushRef="#br0" timeOffset="3749.809">1440 340,'-1'-2,"-1"-1,-1 1,1 0,0 0,0 0,-1 1,1-1,-1 0,0 1,1 0,-1-1,0 1,0 0,0 1,1-1,-1 0,0 1,0 0,0-1,0 1,0 0,0 1,0-1,0 0,0 1,0 0,-1 0,-202 23,-77-24,141 26,-44-14,176-9,0-1,0 0,0 0,-1-1,1-1,0 0,-1 0,1-1,0 0,0-1,-1 0,0-1,-5-1,-1 0,1 1,-1 1,0 1,0 0,0 1,0 1,1 0,-14 4,29-5,0 0,1 0,-1 0,0 1,0-1,0 0,1 0,-1 1,0-1,1 0,-1 1,0-1,1 1,-1-1,0 1,1-1,-1 1,1 0,-1-1,1 1,-1 0,1-1,0 1,-1 0,1-1,0 1,-1 0,1 0,0 0,0-1,0 1,0 0,0 0,0 0,0-1,0 1,0 0,0 0,0 0,0-1,1 1,-1 0,0 0,0-1,1 1,-1 0,1 0,7 9</inkml:trace>
  <inkml:trace contextRef="#ctx0" brushRef="#br0" timeOffset="5582.967">1187 86,'-10'38,"2"0,2 0,2 0,1 1,2-1,3 18,27 173,-28 338,-13-372,2-105,3 0,4 1,5 14,-1-6,27 71,-27 83,-30-55,29 282,0-1,0-455</inkml:trace>
  <inkml:trace contextRef="#ctx0" brushRef="#br0" timeOffset="6088.542">1356 2626,'-7'2,"1"0,-1 0,1 1,0-1,0 2,0-1,0 1,0 0,1 0,-1 0,1 1,0 0,1 0,-1 0,1 0,0 1,0 0,1 0,-1 1,-95 165,-60 80,90-137,58-91</inkml:trace>
  <inkml:trace contextRef="#ctx0" brushRef="#br0" timeOffset="6750.766">1440 1355,'-8'3,"1"-1,-1 1,0 1,1-1,0 1,-1 0,2 1,-1 0,0 0,1 0,0 1,0 0,1 0,0 0,0 1,0 0,1 0,0 0,0 1,0-1,1 2,-9 11,-179 283,89-130,94-157</inkml:trace>
  <inkml:trace contextRef="#ctx0" brushRef="#br0" timeOffset="7447.051">1384 1,'-19'29,"-12"14,1 4,-1 0,6-4,2-4,5-4,5-4,1-1,2 3,-3 1,2-1,-2 0,1-2,2-1,3-1,3-1,2-4</inkml:trace>
  <inkml:trace contextRef="#ctx0" brushRef="#br0" timeOffset="12182.704">622 565,'17'56,"-10"-11,-2 1,-2-1,-2 1,-4 29,1 8,6-58,10-30,22-72,-33 67,0 1,0 0,1 0,0 0,1 0,0 1,0-1,1 2,0-1,1 0,-1 1,7-5,-12 11,-1 1,1-1,0 0,0 1,0-1,0 1,-1-1,1 1,0-1,0 1,0-1,0 1,0 0,0 0,0-1,0 1,0 0,0 0,0 0,0 0,1 0,-1 0,0 1,0-1,0 0,0 0,0 1,0-1,-1 1,1-1,0 1,0-1,0 1,0-1,0 1,-1 0,1-1,0 1,0 0,-1 0,1 0,-1 0,1-1,-1 1,1 0,-1 0,1 0,-1 0,0 0,0 0,1 0,-1 0,0 1,7 60,-7-60,4 82,1-65</inkml:trace>
  <inkml:trace contextRef="#ctx0" brushRef="#br0" timeOffset="12670.804">622 1215,'24'-5,"13"-2,0-4,-2 0,-1 1,-3 3,-6 3</inkml:trace>
  <inkml:trace contextRef="#ctx0" brushRef="#br0" timeOffset="13168.904">622 1355,'115'-33,"-114"33,0 0,0-1,0 1,0 0,0 0,0-1,0 1,0 0,0 0,0 0,0 0,0 0,0 0,-1 1,1-1,0 0,0 0,0 1,0-1,0 0,0 1,0-1,-1 1,1-1,0 1,0 0,-1-1,1 1,0 0,-1-1,1 1,-1 0,1 0,-1 0,1-1,-1 1,1 0,-1 0,0 0,1 0,-1 0,0 0,0 0,0 0,0 0,0 0,0 0,0-1,0 1,0 0,0 0,-1 0,1 0,0 0,-1 0,1 0,-1 0,-29 48,14-30,9-11,-1 1,1 0,0 0,1 0,0 1,1-1,0 1,0 1,1-1,-1 5,5-14,-1 0,1 1,0-1,-1 0,1 0,0 1,0-1,0 0,0 0,0 1,0-1,0 0,1 1,-1-1,0 0,1 0,-1 0,1 1,-1-1,1 0,-1 0,1 0,0 0,0 0,0 0,-1 0,1 0,0 0,0 0,0-1,0 1,1 0,-1-1,0 1,0-1,0 1,0-1,1 1,-1-1,0 0,0 0,1 1,-1-1,0 0,1 0,-1 0,0 0,1-1,63-15,-60 15,48-22,-33 11</inkml:trace>
  <inkml:trace contextRef="#ctx0" brushRef="#br0" timeOffset="14785.776">650 2005,'22'58,"-14"156,-8-214,1 0,-1 0,0 0,0-1,0 1,1 0,-1 0,0 0,0 0,1 0,-1-1,0 1,1 0,-1 0,0 0,0 0,1 0,-1 0,0 0,0 0,1 0,-1 0,0 0,1 0,-1 0,0 1,0-1,1 0,-1 0,0 0,0 0,1 0,-1 0,0 1,0-1,1 0,-1 0,0 0,0 1,0-1,0 0,1 0,-1 1,0-1,0 0,0 0,0 1,0-1,0 0,0 1,0-1,0 0,0 0,0 1,0-1,0 0,0 1,0-1,14-30,-9 20,40-38,-44 47,0 1,1-1,-1 0,0 0,1 1,-1-1,0 1,1-1,-1 1,0-1,1 1,-1 0,1 0,-1 0,1 0,-1 0,1 0,-1 0,1 0,-1 1,0-1,1 0,-1 1,1-1,-1 1,0 0,1-1,-1 1,0 0,0 0,0 0,0 0,0 0,0 0,0 0,0 0,0 0,0 1,0-1,-1 0,1 0,0 2,13 68,-13-46</inkml:trace>
  <inkml:trace contextRef="#ctx0" brushRef="#br0" timeOffset="15173.828">537 2541,'38'-5,"18"-6,4-2,-3 2,-7 3,-7 2,-11 3</inkml:trace>
  <inkml:trace contextRef="#ctx0" brushRef="#br0" timeOffset="15633.779">650 2654,'15'-4,"-6"1,1 0,-1 1,1 0,-1 0,1 1,0 0,0 1,0 0,-1 1,1 0,5 1,-14 1,0-1,0 1,0 0,0 0,0-1,-1 1,1 0,-1 0,0-1,0 1,0 0,0 0,-1 0,1-1,-1 1,1 0,-1 0,0-1,0 1,0 0,-1-1,1 0,0 1,-1-1,0 0,1 1,-1-1,0 0,0 0,0 0,-1-1,1 1,-7 8,7-9,0 0,1 0,-1 0,0 1,1-1,-1 0,1 1,-1-1,1 1,-1 0,1-1,0 1,0 0,0 0,0 0,0 0,1 0,-1 0,0 0,1 0,-1 0,1 0,0 0,0 0,0 0,0 0,0 0,0 0,1 0,-1 0,1 0,-1 0,1 0,0 0,0 0,0 0,0 0,0 0,0 0,0-1,1 1,1-1,1 0,-1 0,1 0,-1 0,1-1,0 0,-1 0,1 0,-1 0,1 0,0-1,-1 0,1 1,-1-1,0 0,1-1,-1 1,0-1,1 0,-1 0,13-8</inkml:trace>
  <inkml:trace contextRef="#ctx0" brushRef="#br0" timeOffset="27469.894">1948 3134,'18'120,"-12"-78,-1-1,-2 1,-1 0,-5 41,1 0,2 227,-28-112,27 281,12-415,-13-73</inkml:trace>
  <inkml:trace contextRef="#ctx0" brushRef="#br0" timeOffset="28939.928">7056 3049,'0'1215,"-11"-1142,5-55</inkml:trace>
  <inkml:trace contextRef="#ctx0" brushRef="#br0" timeOffset="33626.656">4376 3161,'0'-69,"0"367,11-223,-8-65,-1-1,0 1,-1 0,1-1,-2 1,0 0,0 0,-1 0,0 0,-1 2,-17 167,9-143,4-30</inkml:trace>
  <inkml:trace contextRef="#ctx0" brushRef="#br0" timeOffset="36390.202">1694 3557,'44'-11,"0"3,0 1,0 2,1 2,0 2,0 2,0 2,53-1,71-13,85-7,-63-8,23 14,98-17,-185 17,0 5,98 8,-67 1,130-3,-66-27,116 0,-56-1,107 29,-185-27,66 16,-60-9,-14-6,171 27,-169-30,84 0,-112 2,-30 15,-37-4,-91 15</inkml:trace>
  <inkml:trace contextRef="#ctx0" brushRef="#br0" timeOffset="36841.792">7423 2907,'-2'-2,"-1"0,0 0,0 0,0 0,0 1,-1-1,1 1,0 0,-1 0,1 0,-1 0,1 1,-1-1,1 1,-1 0,1 0,-1 0,1 0,-1 1,1-1,-1 1,1 0,0 0,-1 0,1 1,0-1,-82 47,-535 364,471-302,130-95</inkml:trace>
  <inkml:trace contextRef="#ctx0" brushRef="#br0" timeOffset="37615.802">4686 3161,'-29'15,"-18"14,-8 7,3 2,4-1,5-6,2-4,1-1,4-1,3-4,-3-2,1 2,0 1,-2-2,-1-1,7-3</inkml:trace>
  <inkml:trace contextRef="#ctx0" brushRef="#br0" timeOffset="38328.332">2147 3387,'-29'20,"-24"15,-8 2,7 0,7-7,13-4,6-5,8-3,3 1,0-2,2 0,4-3</inkml:trace>
  <inkml:trace contextRef="#ctx0" brushRef="#br0" timeOffset="39625.227">2457 3754,'0'-12,"0"36,0-9,1 155,-1-168,0 1,0-1,1 0,-1 0,1 0,0 0,0 1,-1-1,1 0,1 0,-1 0,0-1,0 1,1 0,-1 0,1-1,-1 1,1-1,0 1,0-1,-1 0,1 1,0-1,0 0,0 0,0-1,1 1,-1 0,0-1,0 1,0-1,1 0,-1 0,0 0,0 0,1 0,-1 0,0 0,0-1,0 1,1-1,-1 0,0 1,0-1,0 0,0 0,0-1,0 1,-1 0,1 0,0-1,0 0,-1 1,1-1,-1 0,0 1,1-3,94-110,-93 114,-1-1,1 1,-1 0,1 0,-1 1,1-1,-1 0,0 1,1 0,-1-1,0 1,1 0,-1 0,0 0,0 1,0-1,0 0,0 1,0-1,0 1,0 0,0 0,-1-1,1 1,-1 0,0 1,1-1,-1 0,0 0,0 0,0 1,-1-1,1 1,0-1,-1 0,0 1,1-1,-1 2,8 12,-7-13,0-1,0 1,1-1,-1 1,1-1,0 1,0-1,0 0,0 0,0 0,0 0,1 0,-1-1,0 1,1-1,0 0,-1 1,1-1,0 0,-1 0,1-1,0 1,0-1,0 1,0-1,0 0,0 0,-1 0,1 0,0-1,0 1,0-1,0 0,0 0,-1 0,1 0,0 0,-1 0,1-1,-1 1,1-1,-1 0,0 0,0 0,0 0,0 0,0 0,1-3,8-15,-1-1,-1 0,-1-1,-1 0,0 0,0-10,-1 6</inkml:trace>
  <inkml:trace contextRef="#ctx0" brushRef="#br0" timeOffset="40024.822">3190 3557,'-34'81,"-95"173,56-146,75-87,6-20</inkml:trace>
  <inkml:trace contextRef="#ctx0" brushRef="#br0" timeOffset="40524.582">3275 3754,'136'-41,"-134"40,-1 0,1 1,-1-1,0 1,1-1,-1 1,1 0,0 0,-1-1,1 1,-1 0,1 0,-1 1,1-1,-1 0,1 0,-1 1,1-1,-1 1,1-1,-1 1,1 0,-1-1,0 1,1 0,-1 0,0 0,0 0,0 0,0 0,0 1,0-1,0 0,0 0,0 1,-1-1,1 1,0-1,-1 0,1 1,-1-1,0 1,1-1,-1 1,0 0,0-1,0 1,0-1,0 1,0-1,-1 2,-3 13,-1-1,0 0,-1 0,-1-1,0 1,-1-1,-1-1,-5 6,-35 66,49-83,-1 0,1 1,0-1,0 0,0 0,0 1,0-1,0 0,1 0,-1 1,1-1,0 0,-1 0,1 0,0 0,0 0,0 0,1 0,-1 0,0 0,1 0,-1-1,1 1,0-1,-1 1,1-1,0 0,0 1,0-1,0 0,0 0,0 0,0-1,0 1,0 0,1-1,-1 1,0-1,0 0,1 0,-1 0,0 0,0 0,1 0,-1-1,0 1,0-1,0 0,1 1,-1-1,0 0,0 0,0 0,0-1,108-34,-90 30</inkml:trace>
  <inkml:trace contextRef="#ctx0" brushRef="#br0" timeOffset="41763.68">5053 3528,'5'192,"-5"-188,0-1,1 0,-1 0,1 0,-1 0,1 0,0 0,0 0,1 0,-1 0,0-1,1 1,0 0,0-1,0 1,0-1,0 1,0-1,0 0,1 0,-1 0,1-1,0 1,-1 0,1-1,0 0,0 0,0 1,0-2,0 1,0 0,0-1,0 1,0-1,0 0,0 0,1 0,1-1,66-64,-24 14,-44 50,-1 0,0 0,1 0,-1 1,1-1,-1 1,1 0,-1 0,1 0,-1 0,1 0,-1 1,1-1,-1 1,1-1,-1 1,1 0,-1 0,0 0,0 0,1 1,-1-1,0 0,0 1,0 0,0-1,-1 1,1 0,0 1,39 20,-35-23,0 0,0-1,0 0,0 0,0 0,0-1,-1 0,1 0,0 0,-1-1,0 0,0 0,1 0,-2-1,1 1,0-1,-1 0,0-1,0 1,0-1,0 0,-1 0,0 0,0 0,0 0,-1-1,2-4,26-33,-19 30</inkml:trace>
  <inkml:trace contextRef="#ctx0" brushRef="#br0" timeOffset="42091.937">5928 3387,'-29'34,"1"1,3 1,0 1,3 1,-2 6,-58 92,-1 0,73-117</inkml:trace>
  <inkml:trace contextRef="#ctx0" brushRef="#br0" timeOffset="42575.659">5899 3754,'9'-5,"0"0,1 1,0-1,-1 2,1-1,0 2,1-1,-1 1,0 1,1 0,-1 0,1 1,-1 0,1 1,1 1,-11-2,0 0,1 1,-1 0,0-1,0 1,1 0,-1-1,0 1,0 0,0 0,0 0,0 0,0 0,0 0,0 0,0 1,-1-1,1 0,0 0,-1 1,1-1,-1 0,1 1,-1-1,0 0,0 1,1-1,-1 1,0-1,0 1,0-1,-1 0,1 1,0-1,0 1,-1-1,1 0,-1 1,1-1,-1 0,-32 54,27-46,4-8,1 0,-1 1,1 0,0-1,-1 1,1 0,0-1,0 1,0 0,1 0,-1 0,0 0,1 0,-1 0,1 0,0 0,-1 0,1 0,0 0,0 0,1 0,-1 0,0 0,1 0,-1 0,1 0,-1 0,1 0,0 0,0 0,0-1,0 1,0 0,1 0,-1-1,0 1,1-1,-1 1,1-1,-1 0,1 0,0 0,0 0,-1 0,1 0,0 0,0 0,0-1,0 1,2 0,10-1,-1-1,1 0,-1 0,1-2,-1 1,0-2,0 0,0 0,0-2,8-1,-1 1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4:44.1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0,'10'39,"-2"0,-2 0,-1 0,-2 1,-2-1,-4 38,2-20,-25 112,1-62,22-103,1-7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4:44.5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87,'62'-21,"1"3,0 3,2 3,-1 2,2 4,-1 2,58 4,-4 19,-46-9,-50-9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4:44.9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88,'38'-9,"28"-4,11-4,-2 1,-9 3,-11 4,-10 3,-8 3,-5 2,-4 1,-2 0,0 1,1 0,-1-1,1 1,-4-1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4:45.7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58,'245'-18,"-35"-11,-26 18,-172 12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4:46.3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43,'9'0,"9"0,5 0,5 0,1-5,1-1,0 0,0 1,-1 1,0-3,0 0,-5 5,-7 3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4:50.3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57,'4'0,"7"0,7 0,4 0,-1-5,0-1,2 0,1 1,2 2,1 1,1 0,0 2,1-5,0-1,-1 0,1 1,-11 2,-7 1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01.1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223 191,'-4'-18,"-1"1,0-1,-2 1,0 0,-1 0,0 1,-1 0,-1 0,-3-1,12 15,0 0,-1 1,1-1,-1 1,1-1,-1 1,1 0,-1 0,0 0,1 0,-1 0,0 0,0 0,0 0,0 1,0-1,0 1,0-1,0 1,0 0,0 0,0 0,0 0,0 0,0 0,0 0,0 1,0-1,0 1,0 0,0-1,1 1,-1 0,0 0,0 0,1 0,-1 1,0-1,1 0,-1 1,1-1,-1 1,-40 79,39-56,2 1,0 0,2-1,1 1,0-1,2 1,1-1,1 0,7 15,12 67,3 56,-5-30,-10-72,-3-1,-3 2,-2 24,-7 110,1-192,0 0,0 0,-1 0,1-1,-1 1,0 0,0-1,0 1,0-1,-1 0,1 0,-1 0,0 0,0 0,0-1,0 1,-1-1,1 0,-1 0,1 0,-1 0,0 0,0-1,1 0,-1 0,0 0,0 0,0-1,0 1,-1-1,1 0,0 0,0-1,0 1,0-1,0 0,0 0,0 0,1 0,-1-1,0 0,1 0,-1 0,1 0,-1 0,1-1,0 1,-1-2,-5-13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4:56.7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151 424,'33'-49,"76"-128,-31 58,-76 118,-1 1,0 0,1-1,-1 1,0 0,1 0,-1 0,1 0,-1 0,0 1,1-1,-1 0,0 0,1 1,-1-1,0 1,1 0,-1-1,0 1,0 0,0-1,0 1,0 0,0 0,0 0,0 0,0 0,0 0,0 1,0-1,-1 0,1 0,0 0,-1 1,0-1,1 0,-1 1,1-1,-1 0,0 1,0-1,0 1,0-1,0 0,0 1,0-1,-1 1,1-1,0 0,-1 1,1-1,-1 0,3 11,6 30,-8-34,1-1,0 0,0 1,0-1,1 0,0 0,0 0,1 0,0 0,0 0,1-1,0 0,0 1,0-1,1-1,3 4,-5-8,1-1,-1 1,1-1,0 1,-1-1,1 0,-1 0,1-1,0 1,-1-1,1 0,-1 0,1 0,-1 0,1-1,-1 1,0-1,0 0,0 0,0 0,0 0,0 0,0-1,-1 1,1-1,-1 0,0 0,0 0,0 0,0 0,0 0,-1-1,1 1,-1-1,0 1,0-3,14-16,122-153,-137 174,0 0,1 0,-1 1,1-1,-1 0,1 0,-1 0,1 0,0 0,-1 1,1-1,0 0,0 1,-1-1,1 0,0 1,0-1,0 1,0 0,0-1,0 1,0 0,0-1,0 1,0 0,0 0,0 0,0 0,0 0,0 0,0 0,0 0,0 0,0 0,0 1,0-1,0 0,0 1,0-1,-1 1,1-1,0 1,0-1,0 1,0 0,-1-1,1 1,0 0,-1-1,1 1,0 0,-1 0,1 0,-1 0,0 0,1 0,-1 0,17 121,9-33,-19-72</inkml:trace>
  <inkml:trace contextRef="#ctx0" brushRef="#br0" timeOffset="315.757">179 565,'43'-5,"29"-2,12 1,-4 1,-6 1,-11-2,-6-2,-8 2,-8 1,-5 2,-5 1,-8 6,-2 2,-5 5,-10 0,-7-1</inkml:trace>
  <inkml:trace contextRef="#ctx0" brushRef="#br0" timeOffset="1035.56">518 762,'-218'294,"148"-193,41-57,49-61,55-90,34-35,-60 93,-30 28,1 1,1 2,1 0,0 1,22-13,-42 29,-1 0,0 0,0 1,1-1,-1 0,0 0,1 1,-1-1,0 1,1-1,-1 1,1 0,-1-1,1 1,-1 0,1 0,0 0,-1 0,1 0,-1 1,1-1,-1 0,0 1,1-1,-1 1,1-1,-1 1,0 0,1 0,-1-1,0 1,0 0,1 0,-1 0,0 0,0 1,0-1,0 0,-1 0,1 1,0-1,0 0,-1 1,1-1,-1 1,1-1,-1 1,0-1,0 1,1 1,2 130,-5-116,0-1,2 0,0 1,1-1,0 0,1 0,1 0,1 0,5 15,-9-31,1 0,-1 0,1 1,-1-1,0 0,1 0,-1 0,1 1,-1-1,0 0,1 0,-1 1,0-1,1 0,-1 1,0-1,0 0,1 1,-1-1,0 1,0-1,0 0,0 1,1-1,-1 1,0-1,0 0,0 1,0-1,0 1,0-1,0 1,0-1,0 1,0-1,0 0,0 1,-1-1,1 1,0-1,0 0,0 1,-1-1,1 1,0-1,0 0,-1 1,1-1,0 0,-1 1,1-1,0 0,-1 0,1 1,0-1,-1 0,1 0,-1 0,1 1,0-1,-1 0,1 0,-1 0,1 0,-1 0,1 0,0 0,-1 0,0 0,-29-19,19 11,-159-95,79 58,69 39</inkml:trace>
  <inkml:trace contextRef="#ctx0" brushRef="#br0" timeOffset="2818.53">1167 0,'43'92,"-27"-48,-2 0,-2 1,-2 0,-2 0,-2 1,-2 0,-2 1,-3 25,2-44,-1 0,-2-1,-1 1,-1-1,-1 1,-1-1,-2-1,0 1,-2-1,-1-1,-1 0,-1 0,-1-1,-16 20,12-24</inkml:trace>
  <inkml:trace contextRef="#ctx0" brushRef="#br0" timeOffset="3419.091">66 0,'-14'39,"1"0,2 0,2 1,2 0,2 1,1-1,2 1,1 0,3 0,3 12,-3 53,-1 208,25-168,-1-64,-13-58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7:38.9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0 402,'16'-1,"-1"0,0-1,0-1,-1 0,1-1,0-1,-1 0,0-1,0 0,-1-2,0 1,0-1,9-9,147-143,-86 73,10 10,-90 76,0 1,-1 0,1 0,-1 0,1 0,0 0,-1 0,1 1,-1-1,1 1,-1 0,1-1,-1 1,1 0,-1 1,0-1,1 0,-1 1,0-1,0 1,0 0,0 0,-1-1,1 1,0 0,-1 1,1-1,-1 0,0 0,0 1,0-1,0 0,0 1,0-1,0 1,-1 0,0-1,1 1,-1-1,0 1,0 0,0-1,-1 1,1 1,3 8,4 18,0 1,-2 0,-2 0,0 0,-2 0,-2 1,-2 13,3-39,-1-1,0 1,-1-1,1 0,-1 0,0 1,0-1,0-1,-1 1,0 0,0 0,0-1,-1 0,1 0,-1 0,0 0,0 0,0-1,-1 1,1-1,-1-1,0 1,0 0,0-1,0 0,0 0,0-1,-1 0,1 0,0 0,-1 0,1-1,-1 0,1 0,-5 0,-4 1,0-1,0 0,1 0,-1-1,0-1,1-1,-1 0,1 0,0-1,0-1,-11-5,10 0</inkml:trace>
  <inkml:trace contextRef="#ctx0" brushRef="#br0" timeOffset="548.578">1327 64,'-60'8,"1"2,0 3,1 2,-32 15,81-28,1 1,-1 0,1 1,0 0,0 0,0 0,1 1,-1 1,1-1,0 1,1 0,0 1,0 0,0-1,0 2,1-1,1 1,-1 0,1 0,0 0,1 0,0 1,0 0,1-1,0 1,1 0,0 0,0 0,1 0,0 0,0 0,1 0,1 0,-1-5,1 1,-1-1,1 0,0 0,1 0,-1 0,1 0,-1-1,1 1,0-1,1 1,-1-1,0 0,1-1,0 1,0-1,0 1,0-1,0 0,0 0,0-1,1 1,-1-1,1 0,-1 0,1-1,-1 1,1-1,-1 0,3-1,7 0,0-1,0 0,0-1,-1-1,1 0,-1-1,0-1,0 0,3-2,2-2,1-1,-1 0,-1-2,0 0,-1-1,0 0,-1-2,-1 1,0-2,-2 0,1-1,-2 0,-1 0,0-1,-1-1,2-7,-15 45,1 1,1-1,1 1,1 0,0-1,1 1,1 0,1-1,1 1,0-1,5 11,-7-24,1-1,-1 0,1 0,0 1,0-2,1 1,-1 0,1-1,0 1,0-1,0 0,0-1,0 1,1-1,-1 1,1-1,-1-1,1 1,0-1,0 0,0 0,0 0,0 0,0-1,0 0,0 0,2-1,17 1</inkml:trace>
  <inkml:trace contextRef="#ctx0" brushRef="#br0" timeOffset="1033.456">1694 64,'-4'12,"-4"3,2 0,0 1,0 0,2 1,0-1,1 1,0-1,1 1,1 0,1 0,1 0,0 0,2 6,-3-20,1 0,1 1,-1-1,0 0,1 0,0 0,-1 0,1 0,0 0,1-1,-1 1,0-1,1 1,-1-1,1 0,0 0,0 0,0 0,0-1,0 1,0-1,0 0,1 0,-1 0,0 0,1 0,-1-1,0 1,1-1,-1 0,1 0,-1 0,1-1,-1 1,0-1,1 0,-1 0,0 0,1 0,-1-1,0 1,0-1,0 0,2-2,26-16,-1-2,-1 0,-1-3,-2 0,3-4,-12 11,-16 17,-1 0,0 1,1-1,-1 0,0 0,1 1,-1-1,1 0,0 0,-1 1,1-1,-1 1,1-1,0 1,-1-1,1 1,0-1,0 1,-1-1,1 1,0 0,0-1,0 1,0 0,-1 0,1 0,0 0,0 0,0 0,0 0,0 0,-1 0,1 0,0 0,0 0,0 1,0-1,-1 0,1 1,0-1,0 1,-1-1,1 0,0 1,-1 0,1-1,0 1,-1-1,1 1,-1 0,1-1,-1 1,1 0,-1 0,1-1,-1 1,0 0,0 0,1 0,-1 0,0-1,0 1,0 0,0 0,0 0,0 0,0 0,0 0,2 10,-3-4,1 1,0-1,1 0,0 0,0 0,0 0,1 0,0 0,0-1,1 1,0-1,0 1,1-1,-1 0,1 0,1 0,-1-1,1 0,0 0,0 0,1 0,-1-1,1 1,0-2,3 3,-1-4,-1-1,0 0,1 0,-1-1,1 0,-1 0,1-1,-1 0,1 0,-1-1,0 0,1 0,-1-1,0 1,-1-2,1 1,0-1,-1 0,0 0,0-1,3-2,105-127,-77 84,46-63,-69 89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04.8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272 97,'-72'-64,"60"57,10 5,0-1,0 1,0 0,0 0,-1 1,1-1,-1 0,1 1,-1-1,1 1,-1 0,0 0,0 0,0 0,0 0,0 1,0-1,1 1,-1 0,0 0,0 0,0 0,0 1,0-1,0 1,0 0,0-1,0 1,1 1,-1-1,0 0,1 1,-1-1,1 1,-1 0,1 0,0 0,-1 1,0 8,0 0,1 1,1-1,0 1,0 0,1 0,0-1,1 1,1 0,0-1,1 0,0 1,0-1,1 0,1 0,-1-1,5 7,7 24,42 150,-27-49,-3 0,2 84,-30-207,2-8,-1 0,0 0,-1 1,-1-1,0 0,0 0,-1 0,0 0,-1 0,0 0,-1 0,0-1,-1 0,0 0,-1 0,-1 1,5-6,-1-1,0 1,-1-1,1 0,-1 0,0 0,0 0,0-1,0 0,-1 1,1-1,-1-1,0 1,0-1,0 0,0 0,0 0,0-1,-1 0,1 0,0 0,-1-1,1 1,-1-1,1-1,0 1,-1-1,1 0,-1 0,1 0,0-1,0 0,-1 0,2 0,-1 0,1 0,0 0,0 0,0-1,0 1,0-1,1 0,-1-1,1 1,0-1,0 1,0-1,0 0,0 0,1 0,0 0,0 0,0-1,1 1,-1-1,1 1,0-1,0 0,1 1,-1-1,1 0,0-1,4-10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05.8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3 238,'6'18,"0"1,-1 0,-1 0,-1 0,-1 1,0-1,-2 1,0 6,0-10,-5 124,5-141,0 1,-1 0,1-1,0 1,0 0,0-1,-1 1,1 0,0-1,0 1,-1 0,1 0,0-1,-1 1,1 0,0 0,-1 0,1-1,0 1,-1 0,1 0,-1 0,1 0,0 0,-1 0,1 0,-1 0,1 0,0 0,-1 0,1 0,-1 0,1 0,0 0,-1 0,1 0,0 0,-1 0,1 1,-1-1,1 0,0 0,-1 1,1-1,0 0,0 0,-1 1,1-1,0 0,-7-41,5 10,2 0,1 0,1 0,1 0,2 0,1 1,2 0,1 0,1 0,1 1,2 1,13-21,44-60,-69 108,-1 0,1 1,-1-1,1 1,-1-1,1 1,-1-1,1 1,0 0,-1-1,1 1,-1 0,1-1,0 1,-1 0,1 0,0 0,0-1,-1 1,1 0,0 0,-1 0,1 0,0 0,0 0,-1 0,1 1,0-1,-1 0,1 0,0 1,-1-1,1 0,0 1,-1-1,1 0,-1 1,1-1,0 1,-1-1,1 1,-1-1,0 1,1-1,-1 1,1 0,-1-1,0 1,1 0,-1-1,0 1,0 0,0-1,1 1,-1 0,0-1,0 1,6 44,-6-44,10 105,-4-86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06.0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111 219,'-24'24,"-7"13,0 5,7-5</inkml:trace>
  <inkml:trace contextRef="#ctx0" brushRef="#br0" timeOffset="548.021">309 50,'95'-37,"-94"36,0 0,1 0,-1 0,0 0,0 0,0 1,0-1,1 0,-1 0,0 1,1-1,-1 1,1-1,-1 1,0 0,1-1,-1 1,1 0,-1 0,1 0,-1 0,1 0,-1 0,1 1,-1-1,1 0,-1 1,0-1,1 1,-1 0,0-1,1 1,-1 0,0 0,0 0,0 0,1 0,-1 0,0 0,-1 0,1 0,0 0,0 1,0-1,-1 0,1 0,0 1,-1-1,1 1,-1-1,0 1,0-1,1 0,-1 1,0-1,0 1,0-1,0 1,-1-1,1 1,0-1,-1 1,1-1,-1 1,-95 128,95-129,0 0,0 0,0 0,0 1,0-1,0 0,0 1,1-1,-1 0,0 1,1-1,-1 1,1-1,-1 1,1-1,0 1,0 0,0-1,0 1,0-1,0 1,0-1,0 1,1 0,-1-1,0 1,1-1,0 1,-1-1,1 0,0 1,-1-1,1 0,0 1,0-1,0 0,0 0,1 0,-1 0,0 0,0 0,1 0,0 1,68 6,-45-14</inkml:trace>
  <inkml:trace contextRef="#ctx0" brushRef="#br0" timeOffset="1633.572">816 615,'-14'7,"-1"1,1 0,1 1,-1 1,2 0,-1 1,1 0,1 1,0 0,1 1,0 0,1 1,0 0,2 0,-1 1,2 0,-4 11,9-23,1 1,0-1,-1 0,1 0,1 1,-1-1,0 0,1 0,0 1,-1-1,1 0,1 0,-1 0,0 0,1 0,-1 0,1 0,0-1,0 1,0-1,0 1,1-1,-1 0,1 0,-1 0,1 0,0 0,-1 0,1-1,0 1,0-1,0 0,1 0,-1 0,0 0,0-1,0 1,1-1,-1 0,0 0,1 0,-1 0,0-1,0 1,0-1,1 0,-1 0,0 0,0 0,2-2,15-6,-2-1,0-1,0 0,-1-1,0-1,-1-1,-1 0,0-1,-1-1,0 0,-2-1,0 0,-1-1,0 0,-2-1,0 0,-1-1,-1 0,-1 0,0 0,-2-1,1 2,-1 0,-1 0,0 0,-2 0,0 0,-2 0,0-1,0 1,-2 0,-1 0,0 0,-1 1,-1 0,-1-1,-5-7,10 23,0 1,0 0,-1 0,1 0,-1 0,0 0,1 1,-1-1,0 1,0-1,0 1,0 0,0 0,0 1,0-1,0 1,-1-1,1 1,0 0,0 0,0 1,0-1,-1 0,1 1,0 0,0 0,0 0,0 0,0 0,1 1,-1-1,0 1,0 0,1 0,-1 0,1 0,0 0,0 0,0 1,0-1,0 1,0 0,0-1,1 1,-1 0,1 0,0 0,0 0,0 0,1 0,-1 0,0 0,1 0,0 2,-3 9,1 0,0 0,1 0,1 0,0 1,1-1,1 0,0 0,0 0,2 0,0 0,0-1,1 1,1-1,0 0,1-1,0 0,1 0,4 4,170 225,-130-187,-45-51</inkml:trace>
  <inkml:trace contextRef="#ctx0" brushRef="#br0" timeOffset="1933.581">1607 529,'-14'20,"-10"15,-1 7,-1-4,5-3,0-3,-1-3,4 0,-1-6,4-2,-1-4,2-1,-1-3,-2-3,0-4</inkml:trace>
  <inkml:trace contextRef="#ctx0" brushRef="#br0" timeOffset="2246.007">1296 558,'15'19,"13"21,8 9,2 0,-5-3,-4-5,-6-4,-3-9,-4-4,-6-2,-3-4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11.5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121 0,'-14'24,"-10"18,-1 6,4 0,1-9,4-10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09.6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63 115,'-10'10,"-8"7,0 7,2-2</inkml:trace>
  <inkml:trace contextRef="#ctx0" brushRef="#br0" timeOffset="878.82">316 567,'-13'8,"-1"-1,1 2,1 0,0 1,0 0,0 0,2 1,-1 1,1 0,1 0,0 1,1 1,-6 13,13-26,0 0,0 1,0-1,1 0,-1 1,1-1,-1 1,1-1,0 1,-1-1,1 1,0-1,0 1,0-1,0 1,0-1,0 1,1-1,-1 1,0-1,1 1,-1-1,1 1,0-1,-1 1,1-1,0 0,0 0,0 1,0-1,0 0,0 0,0 0,0 0,0 0,1 0,-1 0,0 0,1-1,-1 1,1-1,-1 1,1-1,-1 1,2-1,69-9,-43-5,-1-2,-1 0,-1-2,-1 0,0-2,-1-1,-1-1,-1-1,-1-1,-2-1,0 0,-1-1,-2-2,0 0,-5 6,-2 0,0-1,-1 0,-1-1,-1 0,-2 0,0 0,0-15,-3 25,0-1,-1 0,-1 0,0 0,-1 0,0 0,-2 0,1 1,-4-6,6 15,-1 1,0 0,1 0,-2 0,1 0,0 0,-1 0,0 1,1-1,-1 1,-1 0,1 0,0 0,-1 0,0 1,1-1,-1 1,0 0,0 0,-1 0,1 1,0-1,-1 1,1 0,0 0,-1 1,1-1,-1 1,1 0,-1 0,1 1,-5 0,2 0,1 1,-1-1,0 2,1-1,-1 1,1-1,0 2,0-1,0 1,1 0,-1 0,1 0,0 1,0 0,0 0,1 0,0 1,0 0,0-1,1 1,-1 0,1 1,1-1,-1 1,1-1,0 3,-3 13,1 0,0 0,2 0,1 0,0 1,2-1,2 15,0-14,2 0,0-1,1 0,1 0,1 0,1-1,1 0,0-1,2 0,1-1,0 0,1-1,1 0,1-1,0-1,8 5,-6-8</inkml:trace>
  <inkml:trace contextRef="#ctx0" brushRef="#br0" timeOffset="1515.086">852 370,'-4'28,"0"-7,1 1,1-1,1 0,1 1,1 0,0-1,2 0,4 16,-7-35,0-1,0 1,0-1,1 1,-1 0,1-1,-1 1,1-1,-1 1,1-1,0 0,0 1,0-1,0 0,0 1,0-1,0 0,0 0,0 0,1 0,-1 0,0 0,1 0,-1-1,1 1,-1 0,1-1,-1 1,1-1,-1 1,1-1,-1 0,1 0,0 0,-1 0,1 0,-1 0,1 0,0 0,-1-1,1 1,-1-1,1 1,-1-1,1 1,-1-1,1 0,-1 0,0 0,1 0,-1 0,0 0,0 0,0 0,1-1,16-17,0 0,-2-1,0 0,-1-2,-1 1,10-23,26-39,-50 84,0-1,0 1,0-1,1 0,-1 1,0-1,0 1,1-1,-1 0,0 1,0-1,1 0,-1 1,0-1,1 0,-1 1,1-1,-1 0,0 0,1 0,-1 1,1-1,-1 0,1 0,-1 0,0 0,1 0,-1 0,1 0,-1 0,1 0,-1 0,1 0,-1 0,1 0,-1 0,0 0,1 0,-1-1,1 1,-1 0,1 0,-1 0,0-1,1 1,-1 0,0-1,1 1,-1 0,0-1,1 1,-1 0,0-1,0 1,1-1,-1 1,0 0,0-1,0 1,0-1,0 1,0-1,1 1,-1 0,0-1,0 1,0-1,0 1,-1-1,4 39,-3-34,-20 174,12-141,-9 54,-4-1,-4-1,-7 7,-14 15,45-110,1-1,-1 1,1-1,-1 1,1-1,-1 0,1 1,-1-1,1 0,-1 1,1-1,-1 0,0 0,1 1,-1-1,0 0,1 0,-1 0,0 0,1 0,-1 0,0 0,1 0,-1 0,0 0,1 0,-1-1,1 1,-1 0,0 0,1-1,-1 1,1 0,-1-1,0 1,1 0,-1-1,1 1,0-1,-1 1,1-1,-1 1,1-1,0 1,-1-1,1 0,0 1,-1-1,1 1,0-1,0 0,0 1,0-1,0 0,-1 1,1-1,0 0,1 1,-1-1,0 0,-6-43,64-247,-57 267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25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89,'10'-7,"0"-1,1 2,-1 0,1 0,1 1,-1 0,0 1,1 0,0 1,0 0,0 1,10-1,19-5,0 1,0 1,0 3,1 1,-1 2,38 4,-24 7,-31-5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25.6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56,'14'0,"10"0,6 0,2 0,0-5,1-1,-2 0,-1 1,0 1,-1 2,-6-4,-1-1,0 1,1 1,-3 2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25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47,'44'-5,"18"-1,4-1,-5 2,-7-3,-9 0,-11 1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24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29,'0'29,"0"19,0 6,0-1,0-5,0-6,0-5,0-4,0-3,0-1,0-2,0 0,5-4,2-12,-1-7</inkml:trace>
  <inkml:trace contextRef="#ctx0" brushRef="#br0" timeOffset="339.825">29 29,'68'0,"26"0,2 0,-5 0,-14 0,-15-4,-13-3,-10 1,-7 2,-5 0,-1 2,0 1,-6 5,-5 7,-10 2,-6 3,-3-1</inkml:trace>
  <inkml:trace contextRef="#ctx0" brushRef="#br0" timeOffset="586.078">1 538,'38'0,"28"0,11 0,-2 0,-4 0,-10 0,-10-5,-9-1,-7 0,-4 1,-3 1,-2 2,-4 1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31.4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1 171,'284'2,"-3"-4,-257 2</inkml:trace>
  <inkml:trace contextRef="#ctx0" brushRef="#br0" timeOffset="977.016">57 397,'453'0,"-429"0</inkml:trace>
  <inkml:trace contextRef="#ctx0" brushRef="#br0" timeOffset="2001.339">367 1,'34'31,"1"-2,2-2,0-1,23 11,-55-34,69 53,-72-54,-1 0,1-1,-1 1,1 0,-1 0,0 0,0 0,0 0,0 0,0 0,-1 1,1-1,0 0,-1 0,0 1,1-1,-1 0,0 0,0 1,-1-1,1 0,0 1,-1-1,1 0,-1 0,0 1,0-1,0 0,0 0,0 0,0 0,0 0,-1 0,1-1,-1 1,-1 1,-188 150,70-40,117-105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7:57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430 28,'-6'-4,"-1"1,1-1,-1 1,0 1,0-1,0 1,-1 0,1 1,0-1,-1 1,1 1,-1 0,1 0,-1 0,1 1,-1 0,-2 1,-8 4,0 1,1 1,0 1,0 0,1 1,0 1,1 1,0 0,1 0,0 3,12-14,-8 7,1 1,-1 0,1 0,1 1,0 0,0 0,1 1,0 0,1 1,0 0,1-1,0 2,1-1,0 0,1 1,1 0,0 0,0 12,1-20,0 0,0 0,1 0,-1 1,1-1,1 0,-1 0,1 0,0 0,0 0,0 0,1-1,-1 1,1 0,0-1,1 1,-1-1,1 1,0-1,0 0,0 0,1-1,-1 1,1-1,0 1,0-1,0 0,1-1,1 2,2-2,0 1,0-1,0-1,1 0,-1 0,0-1,1 0,-1 0,0-1,1 0,-1 0,0-1,0 0,0-1,0 1,0-2,-1 1,1-1,-1 0,4-3,8-6,0 0,-2-2,1 0,-2 0,0-2,12-16,52-74,-78 105,-2 1,-1 0,1 0,0 0,0 1,0-1,0 0,0 0,1 0,-1 0,0 0,0 1,1-1,-1 0,0 0,1 0,-1 1,0-1,1 0,-1 0,1 1,0-1,-1 0,1 1,-1-1,1 1,0-1,0 1,-1-1,1 1,0-1,0 1,0 0,-1 0,1-1,0 1,0 0,0 0,0 0,-1 0,1 0,0 0,0 0,0 0,0 0,0 0,0 0,-1 1,1-1,0 0,0 1,0-1,-1 0,1 1,0-1,0 1,-1-1,1 1,-1 0,1-1,0 1,-1 0,1 0,7 19,-3-3,1 0,1-1,1 0,0 0,1 0,1-1,0 0,1-1,0-1,13 13,114 59,-114-75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6:58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22,'82'-21,"-80"21,0 0,0 0,0 0,0 0,0 0,0 0,0 0,0 1,0-1,0 1,0 0,-1-1,1 1,0 0,0 0,-1 0,1 0,0 0,-1 1,1-1,-1 0,0 1,1-1,-1 1,0 0,0-1,0 1,0 0,0-1,0 1,-1 0,1 0,0 0,-1 0,0 0,1 0,-1 0,0 0,0 0,0 0,-21 63,1 9,21-71,0-1,1 1,0-1,-1 0,1 1,0-1,0 0,0-1,1 1,-1 0,0 0,1-1,-1 0,1 1,-1-1,1 0,0 0,-1 0,1-1,0 1,0 0,0-1,-1 0,1 0,0 0,0 0,2-1,19 2</inkml:trace>
  <inkml:trace contextRef="#ctx0" brushRef="#br0" timeOffset="451.277">255 586,'38'-9,"18"-4,3 1,-2 3,-7 2,-7 3,-16 1,-12 2</inkml:trace>
  <inkml:trace contextRef="#ctx0" brushRef="#br0" timeOffset="712.375">452 361,'0'38,"0"23,0 5,0-3,0-8,0-9,0-6,0-7,0-7</inkml:trace>
  <inkml:trace contextRef="#ctx0" brushRef="#br0" timeOffset="1332.217">819 276,'-3'262,"2"-257,1 0,0-1,0 1,0-1,0 1,1-1,-1 1,1 0,0-1,1 0,-1 1,1-1,0 0,0 0,0 0,1 0,-1 0,1 0,0-1,0 1,0-1,0 0,1 0,-1 0,1 0,0-1,0 0,0 1,0-1,0-1,1 1,-1-1,0 1,1-1,-1 0,1-1,-1 1,3-1,3-3,1-2,-1 1,-1-1,1 0,-1-1,0 0,0-1,-1 1,0-2,0 1,0-1,-1 0,-1-1,1 0,-1 0,3-6,24-29,19-28,-51 73,0 0,1 0,-1 0,0 0,0 0,0 0,0 0,-1 1,1-1,0 0,0 0,-1 1,1-1,-1 0,1 1,-1-1,1 1,-1-1,0 1,0-1,0 0,0 1,0-1,0 1,0-1,0 1,0-1,-1 1,1-1,-1 0,1 1,0-1,-29 221,-53 167,77-357,-2 0,-1-1,-1 0,-1 0,-2-1,-9 15,21-43,-1-1,0 1,0-1,1 0,-1 0,0 1,0-1,-1 0,1 0,0 0,0 0,0 0,-1 0,1 0,0-1,-1 1,1 0,-1-1,1 1,-1-1,1 1,-1-1,1 0,-1 0,0 0,1 0,-1 0,1 0,-1 0,1 0,-1-1,0 1,1 0,-1-1,1 1,0-1,-1 0,1 0,-1 1,1-1,0 0,0 0,-1 0,1 0,0-1,0 1,0 0,0 0,0-1,1 1,-1 0,0-1,1 1,-1-1,0 1,1-1,0 1,-1-1,1 1,0-1,0 1,0-1,0 0,0 0,-8-168,11 112,9-26,-6 59</inkml:trace>
  <inkml:trace contextRef="#ctx0" brushRef="#br0" timeOffset="1698.689">1440 22,'0'5,"0"6,-5 6,-1 6,-5-2,-1 0,3 2,-3 1,1 2,-3 1,2-4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45.5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231 848,'23'-87,"-14"61,2 0,1 0,0 1,2 1,1 0,9-9,48-43,-70 76,1 0,-1 0,1 0,-1 1,1-1,-1 1,0 0,1-1,-1 1,0 0,0 1,1-1,-1 0,0 1,0-1,0 1,0-1,-1 1,1 0,0 0,-1 0,1 0,-1 0,0 0,0 0,1 1,-2-1,1 0,0 1,0-1,-1 0,1 1,-1-1,0 1,1-1,-1 1,-1-1,1 2,3 15,-2-9,1 1,-1-1,2 1,0-1,0 0,1 0,0 0,0-1,1 1,1 0,-5-9,1 0,-1 1,0-1,1 0,-1 0,1-1,-1 1,1 0,-1 0,1-1,0 1,-1-1,1 1,0-1,-1 0,1 0,0 0,0 0,-1 0,1 0,0 0,-1 0,1-1,0 1,-1-1,1 1,0-1,-1 0,1 1,-1-1,1 0,-1 0,1 0,-1 0,0 0,0-1,1 1,-1-1,50-53,-51 55,16-22,0 1,2 2,0-1,1 2,20-16,-38 34,0-1,0 1,-1-1,1 1,0-1,0 1,0-1,0 1,0 0,0-1,0 1,-1 0,1 0,0 0,0-1,0 1,0 0,0 0,0 1,0-1,0 0,0 0,0 0,0 1,0-1,0 0,0 1,-1-1,1 1,0-1,0 1,0-1,-1 1,1 0,0-1,-1 1,1 0,0 0,-1-1,1 1,-1 0,1 0,-1 0,0 0,1 0,-1-1,0 1,0 0,1 0,-1 0,0 0,0 0,0 1,4 58,-4-54,-1 83,0-64</inkml:trace>
  <inkml:trace contextRef="#ctx0" brushRef="#br0" timeOffset="345.447">146 961,'34'0,"20"0,6 0,3 0,-5 0,-8 0,-2 0,-5 0,-5 0,1 0,-1 0,-3 0,-2 0,-2 0,-2 0,-1 0,-4 5,-8 1</inkml:trace>
  <inkml:trace contextRef="#ctx0" brushRef="#br0" timeOffset="1148.061">570 1102,'-267'397,"243"-370,16-21,17-21,168-220,-56 116,-120 117,0 1,-1 0,1 0,0 0,0 0,0 0,0 0,0 0,1 0,-1 0,0 0,0 1,0-1,1 0,-1 1,0-1,1 1,-1-1,1 1,-1 0,1 0,-1 0,0 0,1 0,-1 0,1 0,-1 0,1 0,-1 0,0 1,1-1,-1 1,0-1,1 1,-1 0,0-1,0 1,1 0,-1 0,0 0,0 0,0 0,0 0,0 0,0 0,0 0,-1 1,2 0,17 70,-15-46,0 0,2 0,0-1,2 0,1 0,1-1,6 20,-15-43,0-1,-1 1,1 0,-1-1,0 1,1 0,-1-1,1 1,-1 0,0 0,1-1,-1 1,0 0,0 0,0-1,0 1,0 0,0 0,0 0,0-1,0 1,0 0,0 0,0 0,-1-1,1 1,0 0,0 0,-1-1,1 1,-1 0,1-1,-1 1,1 0,-1-1,1 1,-1-1,1 1,-1-1,0 1,1-1,-1 1,0-1,1 1,-1-1,0 0,0 0,1 1,-1-1,0 0,0 0,0 0,1 0,-1 0,0 0,0 0,0 0,1 0,-1 0,0 0,0-1,1 1,-1 0,0-1,-54-20,50 19,-205-89,185 82</inkml:trace>
  <inkml:trace contextRef="#ctx0" brushRef="#br0" timeOffset="1702.997">1050 594,'1'17,"37"135,-26-116,-2 1,-1 1,-2-1,1 31,-7-41,-2 0,0 0,-2 0,-1 0,-1 0,-1-1,-1 0,-2 0,0-1,-2 0,-1-1,-1 0,0 0,-2-2,-1 0,-1-1,-1 0,0-1,-1-1,-2-1,0-1,0-1,-2 0,-70 41,73-47</inkml:trace>
  <inkml:trace contextRef="#ctx0" brushRef="#br0" timeOffset="2295.656">119 424,'-23'53,"3"0,2 1,3 0,2 2,2 0,3 0,2 0,2 57,4-63,1-1,3 1,2-1,2 0,2-1,2 0,3 0,1-1,8 12,-16-45,-2 1,2 0,0-1,0 0,1 0,1-1,0 0,1-1,11 10,-5-12,0-3</inkml:trace>
  <inkml:trace contextRef="#ctx0" brushRef="#br0" timeOffset="5918.018">1585 509,'0'-8,"-1"0,0 0,0 0,-1 0,0 1,0-1,0 1,-1-1,-1 1,1 0,-1 0,-4-5,6 9,0 1,0-1,0 1,0-1,0 1,-1 0,1 0,-1 0,0 0,0 0,0 0,0 1,0-1,0 1,0 0,0 0,0 0,0 1,-1-1,1 1,0 0,0-1,-1 2,1-1,0 0,-1 1,1-1,0 1,0 0,0 0,-2 1,-1 1,1 1,0 0,0 1,0-1,1 1,-1 0,1 0,0 1,1-1,-1 1,1 0,0 0,0 0,1 0,0 0,0 1,0-1,1 1,0-1,1 1,-1-1,1 5,2 15,2-1,0-1,2 1,1-1,1 0,5 11,11 38,-13-37,4 11,-1 1,-3 0,-2 1,-2 0,0 40,9 35,-12-104,-1 0,0 0,-2 0,-1 0,0 1,-1-1,-2 0,0 0,0-1,-2 1,-1-1,-3 8,3-16,0 0,-1 0,0-1,-1 0,0 0,0-1,-1 0,0 0,-1-1,0 0,0-1,-1 0,0-1,0 0,0 0,-1-2,0 1,0-1,-7 1,14-4,1 1,0-1,-1 0,1 0,-1 0,1-1,-1 1,0-1,1 0,-1-1,1 1,-1-1,1 0,-1 0,1 0,-1-1,1 1,-3-3,-7-6</inkml:trace>
  <inkml:trace contextRef="#ctx0" brushRef="#br0" timeOffset="6462.471">1529 1836,'5'0,"6"0,6 0,5 0,4 0,-3-5,-5-2</inkml:trace>
  <inkml:trace contextRef="#ctx0" brushRef="#br0" timeOffset="7102.937">1896 1496,'-1'255,"-10"-193,12-61,0 0,-1 0,1-1,0 1,0-1,0 1,0-1,1 1,-1-1,0 0,0 1,0-1,0 0,0 0,0 0,0 0,1 0,-1 0,0 0,0 0,0-1,0 1,0 0,0-1,0 1,0 0,0-1,0 0,0 1,0-1,0 1,0-1,0 0,0 0,-1 0,1 1,0-1,0 0,0-1,1 1,99-63,-99 64,-1 0,1 0,0 0,0 0,0 0,0 1,0-1,-1 0,1 1,0 0,0-1,-1 1,1 0,0 0,-1 0,1 0,-1 0,1 0,-1 1,1-1,-1 0,0 1,0-1,0 1,0-1,0 1,0 0,0-1,0 1,-1 0,1 0,-1 0,1-1,-1 1,0 0,0 0,0 0,0 0,0 0,0 0,0-1,0 1,-1 0,1 0,-1 0,0 1,4 19,3 0,-1-2</inkml:trace>
  <inkml:trace contextRef="#ctx0" brushRef="#br0" timeOffset="7464.695">2376 1807,'-29'24,"-19"18,-6 1,1-2,5-2,6-9,5-4,4-7,8-1,3-5,1 1,-1-1,3-4</inkml:trace>
  <inkml:trace contextRef="#ctx0" brushRef="#br0" timeOffset="7900.674">2094 2174,'17'-5,"-7"2,-1-1,1 2,0-1,0 1,0 1,0 0,1 0,-1 1,0 0,0 1,0 0,0 1,0 0,7 3,-16-3,0 0,0 1,0-1,0 1,0-1,-1 1,1-1,-1 1,1 0,-1-1,0 1,0 0,-1-1,1 1,0-1,-1 1,1-1,-1 1,0 0,0-1,0 0,0 1,-1-1,1 0,-1 0,1 1,-1-1,0 0,1-1,-1 1,0 0,0 0,-1-1,1 1,0-1,0 0,-1 0,0 1,0 0,-26 23,21-19,1 0,-1 0,1 0,0 1,1 0,0 1,0 0,0 0,1 0,-1 1,6-7,0-1,-1 0,1 1,0-1,0 1,0-1,0 0,0 1,0-1,0 1,1-1,-1 0,0 1,1-1,-1 0,1 1,-1-1,1 0,0 0,-1 0,1 1,0-1,0 0,0 0,0 0,0 0,0 0,0-1,0 1,0 0,1 0,-1-1,0 1,1-1,-1 1,0-1,0 1,1-1,-1 0,1 0,-1 0,1 0,63 5,23-23,-62 12</inkml:trace>
  <inkml:trace contextRef="#ctx0" brushRef="#br0" timeOffset="9467.089">1839 1,'-1'1,"0"1,-1-1,1 0,0 1,0 0,0-1,0 1,1-1,-1 1,0 0,1 0,-1 0,1-1,0 1,-1 0,1 0,0 0,0 0,0-1,0 1,1 0,-1 0,0 0,1 0,-1-1,1 1,0 0,0-1,-1 1,2 1,-1 2,34 191,-24-134,14-79,-25 16,69-69,-67 68,1-1,-1 1,1 0,-1 0,1 1,0-1,0 1,0-1,0 1,0 0,0 0,0 0,0 0,0 1,1-1,-1 1,0 0,0 0,0 0,1 0,-1 1,0-1,0 1,0 0,1 0,-1 0,0 0,0 1,1 2,0 0,-1 0,0 1,0-1,0 1,0 0,-1 0,0 0,0 0,0 0,-1 0,1 0,-1 1,-1-1,1 1,-1-1,0 0,0 1,0-1,-1 1,0-1,0 0,0 1,-1-1,1 0,-2 2,-4 13</inkml:trace>
  <inkml:trace contextRef="#ctx0" brushRef="#br0" timeOffset="9752.209">2461 114,'-34'38,"-20"23,-7 5,4-4,5-7,8-13,11-9,6-10,8-4,2-6,4-4</inkml:trace>
  <inkml:trace contextRef="#ctx0" brushRef="#br0" timeOffset="10220.492">2319 424,'20'-3,"-10"0,1 1,0 0,0 1,0 0,0 1,0 0,0 0,0 2,0-1,8 3,-17-4,0 1,-1 0,1-1,0 1,-1 0,1 0,0 0,-1 0,1 0,-1 0,1 0,-1 0,0 1,1-1,-1 0,0 1,0-1,0 1,0 0,0-1,0 1,-1 0,1-1,0 1,-1 0,0 0,1 0,-1 0,0-1,0 1,0 0,0 0,0 0,0 0,-1 0,1-1,-1 1,1 0,-1 0,1 0,-1-1,0 1,0-1,0 1,0 0,0-1,-1 1,-58 68,50-61,5-6,0 1,1 0,0-1,-1 1,2 1,-1-1,0 1,1-1,0 1,0 0,0 0,1 0,-1 1,1-1,-1 5,5-7,-1 0,1-1,0 1,0-1,0 1,0-1,1 0,-1 0,0 0,1 0,-1 0,1-1,0 1,0-1,0 0,-1 1,1-1,0-1,1 1,-1 0,0-1,0 1,0-1,0 0,0 0,0 0,0-1,1 1,-1-1,1 0,1 1,20 0</inkml:trace>
  <inkml:trace contextRef="#ctx0" brushRef="#br0" timeOffset="12069.13">3082 396,'-2'-4,"0"1,0 0,0 1,0-1,0 0,-1 1,1-1,-1 1,0-1,0 1,0 0,0 1,0-1,0 0,0 1,0 0,-1-1,1 1,-3 0,3-1,-1 0,0 1,0-1,0 1,0 0,0 0,0 0,0 1,0 0,-1-1,1 1,0 1,0-1,0 1,0-1,0 1,0 0,0 1,0-1,0 1,0-1,0 1,1 0,-1 1,1-1,0 1,-1-1,1 1,0 0,0 0,1 0,-1 1,1-1,0 1,0-1,0 1,-1 3,-2 10,2 0,1 0,0 0,1 0,0 0,2 0,0 0,2 9,27 119,-30 306,0-113,0-326,0 0,-1 1,0-1,-1 0,0-1,-1 1,-1 0,0-1,0 1,-1-1,0-1,-1 1,0-1,-1 0,0 0,-1 0,-5 4,10-12,0 0,-1 0,1 0,-1-1,0 1,1-1,-1 0,0 0,0 0,0 0,0-1,0 1,0-1,0 0,0 0,0-1,0 1,0-1,1 0,-1 0,0 0,0-1,0 1,1-1,-1 0,1 0,0 0,-1 0,1-1,0 1,0-1,0 0,1 0,-1 0,1 0,-1 0,1-1,0 1,1-1,-1 1,0-1,1 0,0 0,0 1,0-4,20-53,-9 45</inkml:trace>
  <inkml:trace contextRef="#ctx0" brushRef="#br0" timeOffset="14136.368">2883 1949,'10'-5,"12"-7,8 0,3 1,2-2,-2 1,-5 7,-8 5</inkml:trace>
  <inkml:trace contextRef="#ctx0" brushRef="#br0" timeOffset="14802.328">3194 1779,'6'137,"-6"-135,0-1,0 1,0-1,1 1,-1-1,1 1,-1-1,1 0,-1 1,1-1,0 0,0 1,0-1,0 0,0 0,0 0,0 1,0-1,0 0,0-1,1 1,-1 0,0 0,1 0,-1-1,0 1,1-1,-1 1,1-1,-1 0,1 1,-1-1,1 0,-1 0,1 0,-1 0,1 0,0 0,-1-1,1 1,-1 0,0-1,1 1,0-1,61-41,-48 31,-14 9,1 1,0 0,-1 1,1-1,0 0,0 0,0 1,0-1,-1 1,1 0,0-1,0 1,0 0,0 0,0 0,0 0,0 1,0-1,0 0,0 1,-1 0,1-1,0 1,0 0,0 0,-1 0,1 0,-1 0,1 0,-1 0,1 1,-1-1,1 0,-1 1,0 0,0-1,0 1,1 0,50 28,-48-31,-1 0,1 0,0 0,-1-1,1 0,-1 1,0-1,0-1,1 1,-1 0,-1-1,1 1,0-1,0 0,-1 0,0 0,0 0,0-1,0 1,0 0,0-1,-1 0,0 1,0-1,0 0,0 1,0-3,3-6,3-6</inkml:trace>
  <inkml:trace contextRef="#ctx0" brushRef="#br0" timeOffset="15131.947">3871 1694,'-33'38,"-22"28,-5 2,3-6,5-8,8-9,6-12,10-7,4-7,2-3,0-4,3 1,6-2</inkml:trace>
  <inkml:trace contextRef="#ctx0" brushRef="#br0" timeOffset="15554.14">3646 2089,'17'-3,"-8"1,-1-1,1 1,0 1,0 0,0 0,0 1,0 0,0 0,-1 1,1 0,0 1,0 0,0 0,-1 1,1 0,7 4,-15-4,0 0,0 0,0 0,-1 0,1 0,-1 0,1 0,-1 1,0-1,0 0,-1 0,1 0,-1 0,1 0,-1 0,0 0,0 0,-1 0,1 0,0 0,-1 0,0-1,1 1,-1-1,0 1,-1-1,1 0,0 0,-1 1,1-2,-1 1,1 0,-1-1,-1 2,-6 6,-41 54,52-62,-1 1,1 0,0-1,0 1,0 0,0-1,0 1,0-1,1 0,-1 1,0-1,1 0,-1 0,1 0,-1 0,1 0,-1 0,1 0,0 0,-1-1,1 1,0-1,0 1,0-1,-1 0,1 1,0-1,0 0,0 0,0 0,0-1,-1 1,1 0,0-1,0 1,0-1,136-40,-120 33</inkml:trace>
  <inkml:trace contextRef="#ctx0" brushRef="#br0" timeOffset="16855.973">3279 57,'0'29,"-2"-19,2 1,-1 0,2-1,-1 1,2 0,-1-1,1 1,1-1,0 1,0-1,1 0,3 5,-5-13,0 0,1 0,-1 1,1-1,0-1,-1 1,1 0,0-1,0 1,0-1,0 0,0 0,0 0,1 0,-1-1,0 1,0-1,1 0,-1 0,0 0,1 0,-1-1,0 1,0-1,0 0,1 0,-1 0,0 0,0-1,0 1,-1-1,1 0,0 1,-1-1,1-1,-1 1,1 0,-1-1,0 1,0-1,0 1,0-1,0-1,16-11,-16 15,-1-1,1 0,-1 1,1-1,-1 1,1 0,-1 0,1-1,0 1,-1 0,1 0,-1 0,1 1,0-1,-1 0,1 1,-1-1,1 1,-1-1,1 1,-1-1,1 1,-1 0,0 0,1 0,-1 0,0 0,0 0,0 0,0 0,0 1,0-1,0 0,0 1,0-1,0 2,24 18,-18-21,1 1,-1-1,1 0,-1-1,1 1,-1-2,1 1,-1-1,0 0,0 0,1-1,-2 0,1-1,0 1,-1-1,1 0,-1-1,0 0,-1 0,1 0,0-2,5-7,-6 2</inkml:trace>
  <inkml:trace contextRef="#ctx0" brushRef="#br0" timeOffset="17120.944">3956 1,'-33'33,"-26"27,-8 6,3-2,8-8,8-13,12-9,8-11,9-3,7-7</inkml:trace>
  <inkml:trace contextRef="#ctx0" brushRef="#br0" timeOffset="17599.999">3843 368,'15'-5,"-7"1,0 0,1 1,-1 0,0 1,1-1,0 2,-1-1,1 1,0 1,0-1,0 2,0-1,-1 1,1 0,0 1,-1 0,5 2,-11-2,-1 1,0 0,1-1,-1 1,0 0,0 0,0 0,-1-1,1 1,-1 0,0 0,1 0,-1 0,-1 0,1 0,0 0,-1 0,1 0,-1 0,0 0,0-1,0 1,0 0,-1-1,1 1,-1 0,1-1,-1 0,0 1,0-1,0 0,0 0,-1 0,1 0,-1 0,-1 3,-9 11,10-14,0 0,1 0,-1 0,1 0,-1 0,1 0,0 1,0-1,0 1,0-1,0 1,1 0,-1 0,1 0,-1 0,1 0,0 0,1 0,-1 0,0 0,1 1,0-1,0 0,0 0,0 1,0-1,0 0,1 0,0 0,0 1,0-1,0 0,0 0,0 0,1-1,-1 1,1 0,0 0,0-1,2 0,0 0,0 0,0-1,0 1,0-1,0 0,0-1,1 1,-1-1,0 0,0 0,1 0,-1 0,0-1,0 0,4-1,18-3</inkml:trace>
  <inkml:trace contextRef="#ctx0" brushRef="#br0" timeOffset="71822.682">4577 762,'-4'-1,"-1"0,1-1,-1 1,0 1,0-1,1 1,-1 0,0 0,0 0,1 1,-1-1,0 1,1 0,-1 1,1-1,-1 1,1 0,0 0,-1 0,1 1,0-1,1 1,-1 0,0 0,1 0,0 1,-1-1,1 1,0 1,-9 4,-1 3,-1 1,2 0,0 1,0 1,1 0,1 0,1 1,0 0,1 0,0 1,2 0,0 1,1 0,1 0,-2 11,-1 10,3-23,0 1,2 0,0-1,1 1,0 0,2 0,0 0,2 9,0-1,2 0,1-1,1 1,0-1,2-1,1 1,1-2,1 1,1-2,1 1,1-2,0 0,17 16,6-4,-25-25</inkml:trace>
  <inkml:trace contextRef="#ctx0" brushRef="#br0" timeOffset="72249.02">4972 1016,'-43'93,"-112"213,92-201,54-97</inkml:trace>
  <inkml:trace contextRef="#ctx0" brushRef="#br0" timeOffset="72602.429">4718 1045,'38'54,"-17"-32,40 66,-4 4,21 49,-71-123,-7-19</inkml:trace>
  <inkml:trace contextRef="#ctx0" brushRef="#br0" timeOffset="72918.198">5255 762,'-10'20,"-3"10,1 6,-3-4,2-2,3-2,3-5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7:01.6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1 142,'18'-1,"60"6,-76-4,0-1,0 1,-1-1,1 1,0-1,0 1,0 0,-1 0,1 0,0 0,-1 0,1 1,-1-1,1 0,-1 1,0-1,1 1,-1 0,0-1,0 1,0 0,0-1,-1 1,1 0,0 0,-1 0,1 0,-1 0,0 0,0 0,1 0,-1-1,0 1,-1 0,1 1,-33 71,29-69,0 1,0-1,1 1,0-1,0 1,0 0,1 0,0 1,0-1,1 0,-1 1,1-1,0 7,2-11,0 1,0-1,1 0,-1 0,0 1,1-1,-1 0,1 0,0 0,0-1,0 1,-1 0,2-1,-1 1,0-1,0 1,0-1,1 0,-1 0,0 0,1-1,-1 1,1 0,-1-1,1 0,0 1,-1-1,1 0,-1 0,1-1,1 1,20 0</inkml:trace>
  <inkml:trace contextRef="#ctx0" brushRef="#br0" timeOffset="411.649">255 1,'27'37,"-1"1,-1 1,-3 1,-1 1,-2 1,-1 1,-1 5,-11-25,0-1,-1 1,-1 0,-1 1,-2-1,0 0,-1 1,-2-1,0 0,-1 1,-1-1,-2-1,0 1,-8 16,-3 11,-3 0,-2-2,-2 0,-2-2,-12 13,25-38,-2-1,0 0,-1-2,-1 0,-1 0,-1-2,0 0,-10 5,7-8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7:14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72 193,'-5'5,"-6"6,-1 6,-4 1,1 1,3-2</inkml:trace>
  <inkml:trace contextRef="#ctx0" brushRef="#br0" timeOffset="747.68">213 504,'-34'38,"22"-26,-1-3,0 1,1 1,0 0,1 1,1 0,0 0,0 1,1 1,1-1,0 2,1-1,0 1,1 0,1 0,1 0,-3 13,7-26,0 1,0-1,1 0,-1 0,0 0,1 1,-1-1,1 0,0 0,0 0,0 0,0 0,0 0,0 0,0 0,1 0,-1-1,1 1,-1-1,1 1,0-1,0 1,-1-1,1 0,0 0,0 0,0 0,0 0,0 0,1 0,-1-1,0 1,0-1,0 0,1 0,-1 0,0 0,0 0,1 0,-1 0,1-1,91-28,-69 12,0-1,-2 0,0-2,-1-1,-1 0,-1-2,0 0,-2-1,-1-1,-1-1,-2 0,0-1,-2-1,0 0,-2-1,-2 0,0 0,-2 0,-1-1,-2 0,0 0,-2-16,-1 22,2 15,-1 1,0-1,-1 0,0 0,0 0,-1 1,0-1,-1 0,0 1,0-1,0 1,-1-1,-1 1,1 0,-1 0,-1 1,0-1,0 1,0 0,-6-6,9 12,0 0,0-1,0 1,0 0,0 0,0 0,0 0,0 1,-1-1,1 0,0 1,-1 0,1 0,0-1,-1 1,1 0,0 1,0-1,-1 0,1 1,0-1,0 1,-1 0,1 0,0 0,0 0,0 0,0 0,0 0,0 1,0-1,1 1,-1 0,0-1,1 1,0 0,-1 0,1 0,0 0,0 0,0 0,0 0,-34 97,46 54,3-46,-1-4,-9-82,-1-1,-1 0,0 1,-2-1,0 1,-1-1,-4 17,3-30,0 1,0 1,1-1,0 0,0 0,1 0,0 1,0-1,1 0,0 0,0 1,1-1,0 0,1 0,0-1,1 4,6 3</inkml:trace>
  <inkml:trace contextRef="#ctx0" brushRef="#br0" timeOffset="1401.817">636 475,'-6'20,"1"1,1-1,1 1,0 0,2 0,0 0,2 1,0-1,3 13,-4-32,0 0,0 0,0 1,0-1,1 0,-1 0,0 0,1 0,0 0,-1 0,1 0,0 0,0 0,0 0,0 0,1-1,-1 1,0 0,1-1,-1 1,1-1,-1 1,1-1,0 0,0 0,0 0,-1 0,1 0,0 0,0 0,0-1,0 1,1-1,-1 1,0-1,0 0,0 0,0 0,0 0,0 0,1 0,-1-1,0 1,0-1,0 1,0-1,0 0,0 0,0 0,1-1,87-130,-24 33,-65 100,0-1,0 1,0 0,1-1,-1 1,-1 0,1 0,0-1,0 1,0 0,0 0,0 0,-1 0,1 0,-1 0,1 0,0 0,-1 1,0-1,1 0,-1 0,0 0,1 1,-1-1,0 0,0 0,0 0,0 1,0-1,-1 0,1 0,0 1,0-1,-1 0,1 0,-1 0,0 1,1-1,-1 75,10 111,0-142,-3 1,-2 0,-2 0,-2 1,-4 33,-25 14,28-91,0 0,-1-1,1 1,-1-1,1 1,-1-1,0 0,0 1,0-1,0 0,0 0,0-1,-1 1,1 0,-1-1,1 1,-1-1,1 0,-1 0,0 0,0 0,0-1,1 1,-1-1,0 1,0-1,0 0,0 0,0 0,0-1,0 1,0-1,0 0,-1-1,0 0,1 1,0-1,-1-1,1 1,0 0,0-1,0 0,0 0,1 0,-1 0,1 0,0 0,0-1,0 1,0-1,0 1,1-1,-1 0,1 0,0 1,1-1,-1-2,-5-99,6 92,13-62,-6 56</inkml:trace>
  <inkml:trace contextRef="#ctx0" brushRef="#br0" timeOffset="1783.61">1173 137,'-14'19,"-10"16,-6 2,3-1,0-1,6-11,6-11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7:06.2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255 446,'-13'3,"1"0,-1 1,0 0,1 2,0-1,0 1,0 1,1 0,0 0,1 1,-1 1,1 0,1 0,0 1,0 0,1 1,0-1,1 2,0-1,1 1,1 0,-1 0,2 1,0-1,-1 6,1-7,1 1,0 0,1 0,1 0,0 0,0 1,1-1,0 0,2 3,-2-12,0 1,1-1,0 0,0 1,0-1,0 0,0 0,1 0,-1 0,1 0,0 0,0 0,0-1,0 1,0-1,1 1,-1-1,1 0,-1 0,1 0,0 0,0 0,0-1,0 1,0-1,0 0,0 0,1 0,-1 0,0 0,1-1,-1 0,0 0,3 0,5-2,-1-1,0 0,-1-1,1 0,-1-1,1 0,-1-1,-1 1,1-2,-1 1,0-1,0 0,-1-1,0 0,-1 0,1-2,32-33,-3-2,-2-1,-2-2,-2-1,-2-2,-2 0,2-14,-22 51,-1 0,0 0,-1-1,0 0,-2 0,1 0,-2 0,0 0,-1 0,0 0,-1-1,-1 1,-1 0,0 0,-1 1,0-1,-1 1,-1 0,0 0,-1 0,0 1,-8-10,10 19,1 1,-1 0,0 0,0 0,0 1,-1-1,1 1,-1 1,1-1,-1 1,1 0,-1 0,0 0,1 1,-1 0,0 0,0 0,1 1,-1 0,0 0,1 1,-1-1,1 1,0 0,-1 1,1-1,0 1,0 0,1 0,-1 1,1-1,-1 1,1 0,0 0,1 1,-1-1,1 1,-1 0,2 0,-1 0,0 0,1 0,0 1,0-1,0 5,-5 3,2 1,0-1,1 1,0 0,1 0,0 1,1-1,1 0,0 1,1-1,1 1,0-1,1 1,1-1,0 0,1 3,11 18,1-1,1 0,2-1,1-1,2 0,16 17,15 24,28 18,-74-87</inkml:trace>
  <inkml:trace contextRef="#ctx0" brushRef="#br0" timeOffset="7501.406">933 446,'0'-7,"-20"20,-230 241,186-195,54-62,19-16,-1 5</inkml:trace>
  <inkml:trace contextRef="#ctx0" brushRef="#br0" timeOffset="7870.955">734 389,'17'109,"-8"-86,1-1,2-1,0 0,1 0,1-1,6 5,16 56,-34-60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7:29.3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1 311,'369'0,"-212"-25,-145 23</inkml:trace>
  <inkml:trace contextRef="#ctx0" brushRef="#br0" timeOffset="270.615">28 508,'39'-4,"31"-3,9 1,-4 1,-10 2,-12 1,-14 1</inkml:trace>
  <inkml:trace contextRef="#ctx0" brushRef="#br0" timeOffset="869.865">311 1,'48'32,"54"35,-84-58,0 1,-1 1,0 1,-1 0,0 2,-1-1,7 9,-19-20,0 0,-1 0,1 1,-1-1,1 1,-1-1,0 1,0 0,0 0,0 0,0 0,-1 0,1 0,-1 0,0 1,0-1,0 0,0 1,-1-1,1 1,-1-1,0 1,0-1,0 1,-1-1,1 0,-1 1,0-1,0 1,0-1,0 0,-1 0,1 0,-1 1,0-1,0-1,0 1,0 0,-136 110,-84 83,200-164,15-16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7:32.0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0,'25'5,"16"2,7-1,0-1,-3-6,-5-4,-5 0,-2 6,-8 2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7:32.5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1,'24'0,"13"0,5 0,0 0,-3 0,-7 5,-5 1,-2 1,0-2,-5-2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7:32.7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1,'38'0,"23"0,5 0,-8 0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7:31.0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86,'0'-1,"0"1,0-1,-1 0,1 0,0 1,-1-1,1 0,-1 1,1-1,0 0,-1 1,0-1,1 0,-1 1,1-1,-1 1,0-1,1 1,-1 0,0-1,1 1,-1-1,0 1,0 0,1 0,-1 0,0-1,0 1,0 0,1 0,-1 0,0 0,0 0,0 0,1 0,-1 1,0-1,0 0,1 0,-1 1,0-1,0 0,1 1,-1-1,0 1,1-1,-1 1,1-1,-1 1,0-1,1 1,-1-1,1 1,-1 0,1-1,0 1,-1 0,1 0,0-1,-1 1,1 0,0 0,0-1,0 1,0 0,0 0,0 0,0 0,-6 17,0 0,2 0,0 1,1 0,1-1,1 1,1 0,0 0,3 17,-1 11,-1 169,-1-227</inkml:trace>
  <inkml:trace contextRef="#ctx0" brushRef="#br0" timeOffset="366.26">113 30,'1'-2,"0"0,0 0,0 1,1-1,-1 0,0 1,1-1,-1 1,1 0,-1-1,1 1,0 0,-1 0,1 0,0 0,0 0,0 0,0 1,0-1,0 1,0-1,0 1,0 0,0 0,0 0,0 0,0 0,0 0,2 1,369-4,-362 3,52 4,-62-4,0 0,1 1,-1-1,0 0,0 1,1-1,-1 0,0 1,0 0,0-1,1 1,-1 0,0 0,0-1,0 1,0 0,0 0,-1 0,1 0,0 0,0 0,-1 0,1 1,0-1,-1 0,1 0,-1 1,0-1,1 0,-1 0,0 1,0-1,0 0,0 1,0-1,0 0,0 1,0-1,0 0,-1 0,1 1,-8 13,-2-3</inkml:trace>
  <inkml:trace contextRef="#ctx0" brushRef="#br0" timeOffset="637.333">0 622,'43'-5,"39"-6,9-1,-5 1,-13 3,-14 2,-17 3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7:34.2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5589 114,'16'39,"-9"14,-3 1,-3-1,-1 1,-3-1,-3 0,-1 0,-3 0,-10 27,4-25,-7 73,32-119,-3-14</inkml:trace>
  <inkml:trace contextRef="#ctx0" brushRef="#br0" timeOffset="299.724">6040 170,'-24'34,"-8"25,2 8,10-4,14-11,12-16,10-13,8-11,3-7,3-5,1-2,0-1,-1 1,-5-5,-2-1,0 1,0-3,-3 0</inkml:trace>
  <inkml:trace contextRef="#ctx0" brushRef="#br0" timeOffset="617.576">6407 1,'-59'132,"6"3,6 2,6 2,-5 54,19 4,23-174</inkml:trace>
  <inkml:trace contextRef="#ctx0" brushRef="#br0" timeOffset="-3405.768">762 622,'-22'3,"0"1,1 1,0 1,0 1,0 1,1 0,-4 4,18-9,0 1,0-1,0 1,1 0,-1 0,1 1,1-1,-1 1,0 0,1 0,0 1,0 0,1-1,0 1,0 0,0 0,0 1,1-1,0 1,1-1,-1 1,1 0,1-1,-1 1,1 3,2 0,1 0,1 0,-1 0,2 0,-1-1,1 0,1 1,-1-2,2 1,-1-1,1 0,0 0,1-1,0 0,0 0,1-1,-1 0,1 0,0-1,1 0,0-1,-1 0,1-1,4 1,-6-1,0-1,0-1,0 1,0-1,1-1,-1 1,0-2,0 1,1-1,-1 0,0-1,0 0,0 0,0 0,0-1,-1-1,1 1,-1-1,0 0,0-1,5-4,1-4</inkml:trace>
  <inkml:trace contextRef="#ctx0" brushRef="#br0" timeOffset="-2904.174">1185 57,'-21'100,"5"-1,4 2,4 0,4 0,8 61,-3-60,-1-99,-1-1,1 0,-1 0,1-1,-1 1,1 0,0 0,0 0,0 0,0 0,0 0,0 0,1 0,-1 0,0 0,1 0,0-1,-1 1,1 0,0 0,0-1,0 1,0 0,0-1,1 1,-1-1,0 1,1-1,-1 0,1 0,-1 1,1-1,0 0,-1 0,1-1,9-6,1-2,-2 1,1-2,-1 1,-1-1,0-1,0 0,6-8,37-38,-40 45,1 1,0 0,0 1,1 1,0 0,1 1,0 1,0 0,12-3,-25 9,-1 0,1-1,0 1,-1 0,1 0,0 1,-1-1,1 0,0 1,-1-1,1 1,0-1,-1 1,1 0,-1-1,1 1,-1 0,0 0,1 0,-1 0,0 1,1-1,-1 0,0 0,0 1,0-1,0 1,-1-1,1 1,0-1,0 1,-1-1,1 1,-1 0,0-1,1 1,-1 0,0-1,0 1,3 76,-3-65,-1 5,0-13,0 1,1-1,0 0,0 1,0-1,1 0,-1 1,1-1,1 0,-1 0,1 0,0 0,0 0,0 0,1 0,9 8</inkml:trace>
  <inkml:trace contextRef="#ctx0" brushRef="#br0" timeOffset="-2002.107">1947 622,'-12'8,"-12"8,1 0,1 2,0 0,1 2,1 0,1 1,1 1,0 1,17-22,0 1,-1-1,1 0,0 1,0-1,0 1,0-1,0 1,0-1,0 1,0 0,1-1,-1 1,1 0,-1 0,1 0,0-1,-1 1,1 0,0 0,0 0,1 0,-1-1,0 1,0 0,1 0,-1 0,1-1,0 1,0 0,-1-1,1 1,0 0,0-1,0 1,1-1,-1 0,0 1,0-1,1 0,-1 0,1 0,-1 0,1 0,0 0,-1 0,1 0,0-1,-1 1,1-1,0 1,0-1,11-1,0 0,0-1,0-1,0 0,-1 0,0-1,0-1,0 0,0-1,-1 0,1-1,-2 0,1-1,-1 0,2-3,26-25,54-33,-91 68,0 1,0-1,0 0,1 1,-1-1,0 1,0-1,0 1,1-1,-1 1,0 0,0 0,1 0,-1 0,0 0,1 0,-1 0,0 0,0 0,1 1,-1-1,0 0,0 1,1-1,-1 1,0-1,0 1,0 0,0-1,0 1,0 0,0 0,0 0,0 0,0 0,-1 0,1 0,0 0,-1 0,1 0,0 0,-1 1,1 0,-4 57,1 3,2-61,0 1,0 0,0-1,1 1,-1-1,0 1,1-1,-1 1,1-1,0 1,-1-1,1 1,0-1,0 0,0 1,0-1,0 0,0 0,1 0,-1 0,0 0,0 0,1 0,-1 0,1 0,-1-1,0 1,1-1,0 1,-1-1,1 1,-1-1,1 0,-1 0,1 0,0 0,0 0,3-2,0-1,1 1,-1-1,0-1,0 1,-1-1,1 0,-1 0,0 0,0 0,0-1,0 1,-1-1,0 0,3-6,3-2,7-10,1 1,1 1,0 1,2 0,0 2,1 0,1 1,1 1,23-11,-45 26,0 0,1 0,-1 0,1 1,-1-1,1 0,-1 1,1-1,-1 1,1 0,-1 0,1-1,0 1,-1 0,1 0,0 0,-1 1,1-1,-1 0,1 1,0-1,-1 1,1-1,-1 1,0 0,1-1,-1 1,1 0,-1 0,0 0,0 0,1 0,-1 1,0-1,0 0,0 0,0 1,0 0,17 63,-16-48,21 247,-9-56,-14-201,-1 0,0 1,0-1,-1 0,0 0,0 0,0 0,-1 0,0 0,-1-1,0 1,0-1,0 0,0 0,-1-1,0 1,0-1,-1 0,0 0,1-1,-7 4,11-8,0 0,-1 1,1-1,-1 0,1 1,-1-1,1 0,-1 0,1 0,0 0,-1 0,1-1,-1 1,1 0,-1-1,1 1,0-1,-1 1,1-1,0 0,-1 0,1 1,0-1,0 0,0 0,0 0,0 0,0 0,0-1,0 1,0 0,0 0,1-1,-1 1,1 0,-1-1,1 1,-1 0,1-1,0 1,-1-1,1 1,0-1,0 0,0-68,15 21,2 1,2 1,3 1,1 0,2 2,3 1,4-4,-22 32,-2-2,2 1,0 0,1 0,0 1,1 0,1 1,0 1,1 0,0 0,1 2,1 0,0 0,0 2,1 0,0 1,0 0,1 2,11-3,-25 8,0 0,0 0,1 1,-1 0,0 0,0 0,0 0,0 1,1 0,-1 0,0 0,0 0,0 0,-1 1,1 0,0 0,0 0,-1 0,1 0,-1 1,0-1,0 1,0 0,0 0,0 0,-1 1,1-1,-1 1,0-1,0 1,0 0,-1 0,1 0,-1 0,0 0,0 0,0 0,0 0,-1 0,0 0,0 1,0-1,0 0,-1 0,0 0,0 0,0 1,-8 9,0 0,-1-1,0 0,-1-1,-1 0,0-1,0 0,-1-1,-1-1,1 0,-2 0,1-1,-1-1,0-1,-8 3,15-6,0 0,0 0,0-1,0 0,0-1,0 1,-1-1,1-1,0 0,-1 0,1 0,0-1,-6-2,-4-3</inkml:trace>
  <inkml:trace contextRef="#ctx0" brushRef="#br0" timeOffset="-1684.458">3274 57,'-28'388,"27"-96,-3-269,-2-5</inkml:trace>
  <inkml:trace contextRef="#ctx0" brushRef="#br0" timeOffset="-1435.382">3048 537,'38'10,"33"3,13-1,-3-2,-10-3,-13-3,-11-2,-9-1,-6-1,-8-5,-4-2,0 0,-4 2</inkml:trace>
  <inkml:trace contextRef="#ctx0" brushRef="#br0" timeOffset="-798.257">3584 650,'33'1,"0"-3,-1 0,1-3,-1 0,0-2,-1-1,19-9,31-41,-79 56,0-1,-1 1,1-1,-1 1,1-1,-1 1,0-1,0 0,0 1,0-1,0 0,-1 0,1 0,-1 0,0 0,0 1,0-1,0 0,-1 0,1 0,-1 0,1 0,-1 0,0 1,0-1,0 0,-1 1,1-1,-1 1,1-1,-1 1,0-1,-1 1,1-1,-1 1,0 0,1 0,-1 0,0 0,0 1,0-1,0 1,0-1,-1 1,1 0,0 1,-1-1,1 0,0 1,-1 0,1 0,-1 0,1 0,-1 0,1 1,0 0,-1-1,1 1,0 0,0 1,0-1,-1 1,-89 49,82-44,1 0,0 0,0 1,0 0,1 1,0 0,1 0,0 1,0 0,1 1,0 0,1 0,1 0,-1 1,2-1,0 1,0 0,1 1,0-1,1 2,2-11,0 1,1-1,-1 0,1 1,0-1,0 1,0-1,0 0,0 0,1 0,-1 1,1-2,0 1,0 0,0 0,0 0,1-1,-1 1,1-1,0 0,-1 0,1 0,0 0,0 0,0-1,0 1,1-1,-1 0,0 0,1 0,2 0,113 9,-109-10,17-1,-1-1,1-1,-1-1,0-2,0 0,0-2,-1-1,0-1,17-9,0-1,-1-2,-1-2,-1-1,-1-2,-1-1,-2-2,-1-2,-1-1,8-13,-30 32,-5 8,1-1,-2 0,1 0,-1-1,0 1,0-1,-1 0,0-1,-1 1,0-1,0 1,-1-1,1-1,-3 9,0 0,0 0,0 0,0-1,0 1,0 0,-1 0,1 0,0-1,0 1,-1 0,1 0,-1 0,1 0,-1 0,0 0,1 0,-1 0,0 0,0 0,1 0,-1 0,0 0,0 1,0-1,0 0,0 1,0-1,0 1,-1-1,1 1,0-1,0 1,0 0,0 0,-1-1,1 1,0 0,0 0,0 0,-1 0,1 1,0-1,0 0,0 0,0 1,-1-1,1 0,0 1,0 0,0-1,0 1,0 0,-59 32,53-29,0 0,0 1,0 0,0 0,1 1,0-1,0 1,1 1,0-1,0 1,0 0,1 0,0 0,0 1,1 0,0-1,0 1,1 0,0 0,0 1,1-1,0 0,1 0,-1 1,2-1,-1 0,1 1,0-1,1 0,2 7,5 0,1 0,0-1,1 0,0-1,2 0,-1-1,5 3,27 28,-36-36,-1 0,0 1,-1 0,1 0,-1 0,-1 1,0 0,0 0,-1 1,0-1,0 1,1 7,7 42,-14-46</inkml:trace>
  <inkml:trace contextRef="#ctx0" brushRef="#br0" timeOffset="27802.663">0 1920,'3'16,"0"1,1-1,1 1,0-2,1 1,1 0,0-1,1 0,1-1,1 0,-1 0,2-1,11 11,-18-21,-1 0,1-1,-1 1,1-1,0 0,0 0,0 0,0-1,0 1,0-1,0 0,1 0,-1-1,0 1,1-1,-1 0,0 0,1 0,-1-1,0 1,1-1,-1 0,0 0,0-1,0 0,0 1,0-1,0 0,0-1,-1 1,1-1,-1 1,1-1,-1 0,0-1,0 1,-1 0,1-1,-1 1,1-1,-1 0,0 0,-1 0,1 0,0-3,1 0,-1-1,-1 1,1 0,-1-1,0 1,-1-1,0 1,0-1,0 0,-1 1,0-1,-1 1,0 0,0-1,0 1,-1 0,0 0,0 1,-1-1,0 0,0 1,-1 0,0 0,-2-3,-10-8,-1 0,0 1,-1 1,-1 1,0 0,-1 2,-1 0,23 12,-1 0,1-1,-1 1,0 0,1-1,-1 1,0-1,1 1,-1 0,0-1,0 1,1-1,-1 1,0-1,0 1,0-1,0 1,0-1,0 1,1-1,-1 1,0-1,0 1,-1-1,1 1,0-1,0 1,0-1,0 1,0-1,0 1,-1 0,1-1,0 1,0-1,-1 1,1-1,0 1,-1 0,1-1,0 1,-1 0,1-1,0 1,-1 0,1-1,-1 1,1 0,-1 0,1 0,-1-1,1 1,-1 0,1 0,-1 0,1 0,-1 0,51-1,-41 1,9 0,-1-2,0 0,1-1,-1 0,0-2,0 0,-1-1,1 0,-1-1,-1-1,0-1,0 0,0-1,0-2,16-13,-1-1,-2-1,-1-2,-1-1,16-25,-29 37,-2-1,0-1,-1 0,-1 0,-1-1,-1 0,4-20,-8 1,-19 61,15 0,0-1,1 1,1 0,0 0,2 0,1 0,2 4,-1 3,87 628,-88-614,5 10,-2 0,-2 0,-3 1,-2-1,-2 1,-2-1,-3 0,-2 0,-2-1,-3-1,-4 7,-30 11,47-67,0 1,-1-1,1 0,-1 0,1 0,-1-1,1 1,-1 0,1 0,-1-1,0 1,1-1,-1 1,0-1,0 0,1 0,-1 0,0 0,1 0,-1 0,0 0,0-1,1 1,-1 0,0-1,1 0,-1 1,0-1,1 0,-1 0,1 0,0 0,-1 0,1 0,0 0,-1 0,1-1,0 1,0 0,0-1,0 1,0-1,0 1,1-1,-6-11,2 0,-1 0,2-1,0 1,0-1,1 0,1 0,1 0,-1 0,2 0,0 0,1 1,0-1,1 0,5-12,-5 11,47-223,-41 201</inkml:trace>
  <inkml:trace contextRef="#ctx0" brushRef="#br0" timeOffset="28588.113">1722 2005,'-29'399,"17"-349,11-50,1 0,-1 0,0 0,1 0,-1-1,0 1,1 0,-1 0,0-1,1 1,-1 0,0 0,1-1,-1 1,1-1,-1 1,1-1,-1 1,1-1,-1 1,1-1,-1 1,1-1,0 1,-1-1,1 0,0 1,0-1,-1 0,1 1,0-1,0 0,0 1,0-1,0 0,0 1,0-1,0 0,0 1,0-1,0 0,0 0,1 1,-1-1,0 1,0-1,1 0,-1 0,0-22,0 0,1 0,1 1,1-1,1 0,1 1,1 0,1 0,1 1,11-21,121-197,-130 222,0 0,1 1,0 0,2 1,0 1,0 0,1 0,1 1,0 1,1 1,0 0,1 1,0 0,1 2,0 0,9-2,-23 9,0 0,0 1,0 0,1 0,-1 0,0 0,0 0,0 1,0 0,0-1,0 2,0-1,0 0,0 1,0 0,-1 0,1 0,-1 0,1 1,-1-1,0 1,0 0,0 0,0 0,0 0,-1 0,1 1,-1-1,0 1,0 0,-1-1,1 1,-1 0,0 0,1 0,-2 0,1 0,0 1,-1-1,0 0,0 1,1 9,0-1,-1 1,0-1,-1 1,-1-1,0 0,-1 0,0 1,-1-2,-1 1,0 0,0-1,-1 0,-1 0,0-1,-1 0,0 0,0 0,-1-1,-7 5,8-7,-1 0,0-1,0 0,-1 0,0-1,-1 0,1-1,-1 0,0 0,0-1,-1-1,1 0,-1-1,1 0,-1 0,0-1,0-1,0 0,-2-1,-27-16,29 4</inkml:trace>
  <inkml:trace contextRef="#ctx0" brushRef="#br0" timeOffset="29704.299">2879 1666,'-104'55,"2"4,-34 29,123-81,0 2,1-1,0 2,0 0,1 0,1 1,-1 0,2 1,0 0,0 0,1 1,-1 3,8-15,1 1,-1-1,0 1,1-1,0 1,-1-1,1 1,0-1,0 1,0-1,0 1,0-1,0 1,0-1,0 1,1-1,-1 1,0-1,1 1,-1-1,1 1,0-1,0 0,-1 1,1-1,0 0,0 0,0 1,0-1,0 0,1 0,-1 0,0 0,0-1,1 1,-1 0,0 0,1-1,-1 1,1-1,-1 1,1-1,-1 0,1 0,-1 1,2-1,72-6,-50-5,-1-1,0-1,0 0,-1-2,-1-1,0-1,-2-1,0 0,-1-2,0 0,14-22,-11 17,-22 26,0-1,0 0,1 1,-1-1,0 0,0 1,1-1,-1 0,0 1,0-1,1 0,-1 0,0 1,1-1,-1 0,0 0,1 0,-1 0,0 1,1-1,-1 0,1 0,-1 0,0 0,1 0,-1 0,0 0,1 0,-1 0,1 0,-1 0,0 0,1 0,-1-1,0 1,1 0,-1 0,1 0,-1 0,0-1,0 1,1 0,-1 0,0-1,1 1,-1 0,0-1,0 1,1 0,-1 0,0-1,0 1,0-1,0 1,1 0,-1-1,0 1,0 0,0-1,0 1,0-1,-7 38,4-25,-1 7,1 0,1 0,1 0,1 1,0-1,2 0,0 2,-1-16,0 0,0 0,0-1,0 1,1-1,0 1,0-1,0 1,0-1,1 0,-1 0,1 0,0 0,0-1,1 1,-1-1,1 0,0 0,0 0,0 0,0-1,0 0,0 0,1 0,-1 0,1 0,-1-1,1 0,0 0,4 0,6-2,0 0,0-2,0 0,-1 0,1-1,-1-1,0 0,0-1,-1-1,1 0,-1-1,-1 0,1-1,12-9,0-2,-2 0,0-1,-1-2,-1 0,-1-1,-2-1,0-1,-2 0,0-1,8-23,-18 40,0 0,-1-1,0 1,-1-1,0 0,-1 0,0-1,-1 1,0 0,-1-1,0 0,-1 1,0-1,-1 1,-2-11,2 21,0-1,0 0,0 0,-1 0,1 1,0-1,-1 1,0-1,1 1,-1 0,0 0,1-1,-1 1,0 0,0 1,0-1,0 0,0 0,0 1,0 0,-1-1,1 1,0 0,0 0,0 0,0 0,0 0,0 0,-1 1,1-1,0 1,0 0,0-1,0 1,0 0,0 1,-69 40,64-37,1-1,-1 1,1 0,1 1,-1-1,1 1,0 0,0 0,0 1,1 0,0-1,1 1,-1 1,1-1,1 0,-1 1,1-1,1 1,-1 0,1 5,4-10,-1 0,1 0,0 0,0 0,0 0,1-1,-1 1,1-1,-1 0,1 0,0 0,0-1,0 1,0-1,0 0,0 0,0-1,0 1,0-1,0 1,1-2,-1 1,0 0,0-1,3 0,-2 1,70-4,81 9,-152-4,0 0,0 0,0 1,0-1,0 1,0 0,0 0,0 1,-1-1,1 1,-1-1,0 1,0 0,0 0,0 1,-1-1,1 1,-1-1,0 1,0 0,0 0,0 0,-1 0,1 0,-1 0,0 0,0 0,-1 1,1-1,-1 0,0 0,0 1,-1-1,1 0,-1 1,0-1,0 0,-2 4,-12 37,12-40,0 0,1 1,-1-1,1 1,0-1,0 1,1 0,0 0,0 0,0 0,1 0,-1 0,2 0,-1 0,1 0,0 0,0-1,0 1,1 0,0 0,0-1,1 4,0-7,0 1,-1-1,1 0,0 0,0 0,0 0,1 0,-1-1,0 1,1-1,-1 0,1 0,-1 0,1-1,-1 1,1-1,0 0,-1 0,1 0,-1 0,1-1,-1 1,1-1,0 0,-1 0,0 0,1-1,2-1,89-52,-77 42,0-1,-1-1,0-1,-1 0,-1-1,-1 0,0-1,-2-1,5-9,13-33,-2-1,-4-1,8-31,-17 41,2-4,-2 0,-3-2,5-49,-15-63,-2 169,1 1,-1 0,1-1,-1 1,0 0,0-1,0 1,0-1,0 1,0 0,0-1,0 1,-1 0,1-1,0 1,-1 0,1-1,-1 1,0 0,1 0,-1-1,0 1,0 0,1 0,-1 0,0 0,0 0,0 0,0 0,-1 1,1-1,0 0,0 0,0 1,-1-1,1 1,0-1,-1 1,1 0,0-1,-1 1,1 0,-1 0,1 0,0 0,-1 0,1 0,0 1,-1-1,1 0,0 1,-1-1,1 1,0-1,-1 1,1-1,0 1,0 0,0 0,0 0,0 0,0 0,0 0,0 0,-7 10,1 0,1 0,0 1,0-1,1 1,0 1,1-1,1 1,0 0,1 0,0 0,-3 237,10-181,3 0,3-1,4 0,1-1,7 8,-5-11,20 115,-35-108,-4-70,0-1,0 1,1-1,-1 1,0-1,0 1,0-1,0 0,0 0,0 0,0 1,0-1,-1 0,1 0,0-1,0 1,0 0,0 0,0 0,0-1,0 1,0 0,0-1,1 1,-1-1,0 1,0-1,0 1,0-1,0 0,1 1,-1-1,0 0,1 0,-1 0,0 0,-2-2,-13-8</inkml:trace>
  <inkml:trace contextRef="#ctx0" brushRef="#br0" timeOffset="29940.342">3641 1441,'43'5,"34"6,8 1,-1-1,-9-3,-13 2,-13 0,-4-2,-5 2,-5 0,-4-3,-7 4,-2-1,-6-2</inkml:trace>
  <inkml:trace contextRef="#ctx0" brushRef="#br0" timeOffset="30108.347">4459 1836,'5'33,"6"17,7-6,-1-10</inkml:trace>
  <inkml:trace contextRef="#ctx0" brushRef="#br0" timeOffset="30354.371">4516 1525,'0'0</inkml:trace>
  <inkml:trace contextRef="#ctx0" brushRef="#br0" timeOffset="30510.06">4996 1553,'-35'21,"2"2,1 1,0 1,2 2,1 1,-23 30,47-54,1 1,0-1,0 1,0 0,1 1,0-1,0 0,0 1,1 0,0 0,0 0,0 0,1 0,-1 0,2 0,-1 0,1 1,0-1,0 0,0 0,1 1,0-1,0 0,1 0,0 0,0 0,0 0,1-1,0 1,0-1,0 1,1-1,0 1,2 0,0-1,1 1,-1-1,1 0,1-1,-1 1,1-1,-1-1,1 1,0-1,0-1,0 0,1 0,-1 0,1-1,-1 0,1-1,-1 0,1 0,5-2,6 0,1-2,-1 0,0-1,0-1,0-1,-1-1,17-9,58-54,-75 51</inkml:trace>
  <inkml:trace contextRef="#ctx0" brushRef="#br0" timeOffset="30754.648">5306 1045,'-19'219,"9"152,38-168,-28-199,-1 0,1-1,-1 1,1 0,0 0,1 0,-1 0,1-1,-1 1,1 0,0 0,0-1,1 1,-1-1,1 1,0-1,0 1,0-1,0 0,1 0,-1 0,1 0,0-1,-1 1,1-1,1 1,-1-1,0 0,0 0,1-1,-1 1,1-1,0 1,16-4</inkml:trace>
  <inkml:trace contextRef="#ctx0" brushRef="#br0" timeOffset="31156.424">5560 1836,'10'-6,"20"-9,-1-1,0-1,-2-2,0-1,-1 0,-1-2,-1-1,0-3,-21 24,-1 0,0 0,1 0,-1 0,0-1,0 1,0-1,-1 1,1-1,-1 0,1 0,-1 0,0 0,0 0,0 0,0 0,-1 0,1 0,-1 0,0 0,0 0,0-1,0 1,-1 0,1 0,-1 0,0 0,1 0,-1 0,-1 0,1 0,0 0,-1 1,0-1,1 0,-1 1,0-1,0 1,-1 0,1 0,0-1,-1 2,1-1,-1 0,0 0,0 1,-1-1,-4 0,-1 0,1 1,0 0,0 1,0-1,-1 2,1-1,0 1,0 0,0 1,0 0,0 0,0 1,1 0,-1 0,1 1,0 0,-1 0,2 1,-1 0,1 0,-1 0,-3 6,-5 4,1 0,0 1,1 1,1 0,0 1,1 1,1-1,-5 17,12-29,0-1,0 1,1-1,0 1,0 0,1 0,0 0,0 0,0 0,1 0,-1 0,2 0,-1 0,1 0,-1 0,2 0,-1 0,1 0,0 0,0-1,0 1,1-1,0 1,0-1,0 0,1 0,-1 0,3 1,3 1,0 0,0-1,1 0,0 0,0-1,0 0,1-1,0 0,-1-1,1 0,1-1,-1 0,0-1,0 0,1 0,-1-2,0 1,1-1,-1-1,0 0,0-1,1 0,12-4</inkml:trace>
  <inkml:trace contextRef="#ctx0" brushRef="#br0" timeOffset="31544.597">6491 1412,'-16'7,"-7"1,2 1,-1 1,1 1,1 0,0 2,0 1,1 0,1 1,-4 5,20-17,-1-1,1 0,0 1,-1 0,1-1,1 1,-1 0,0 0,1 0,-1 0,1 0,0 1,0-1,0 0,0 1,1-1,0 0,-1 1,1-1,0 1,1-1,-1 0,0 1,1-1,0 0,0 1,0-1,0 0,1 0,-1 0,1 0,-1 0,1 0,0 0,2 1,151 114,-151-115,0 0,-1 1,1-1,-1 1,0 0,0 0,0 0,0 0,-1 1,0-1,0 1,0-1,0 1,-1 0,0 0,0 0,0 0,0 0,-1 0,0 0,0 0,0 0,-1 0,0 0,0 0,0-1,0 1,-1 0,0 0,0-1,0 1,0-1,-1 0,0 0,0 1,-2 1,0-1,-1 1,0-1,1-1,-1 1,-1-1,1 0,-1-1,1 1,-1-1,0-1,0 1,-1-1,1 0,0-1,-1 0,1 0,-1-1,1 1,-1-2,1 1,-1-1,1 0,0-1,-1 1,1-2,0 1,0-1,0 0,-4-3,-8-4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7:55.4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3,'13'0,"-8"-1,1 0,-1 1,1 0,-1 0,1 0,-1 1,1-1,-1 1,0 1,0-1,1 1,-1 0,0 0,0 0,0 1,-1 0,1 0,-1 0,4 3,-8-3,1 0,-1 0,1 0,-1 0,0 0,0 0,-1 0,1 0,0 0,-1 1,0-1,0-1,0 1,0 0,0 0,-1 0,1-1,-1 1,0 0,0-1,0 0,0 1,0-1,0 0,-1 0,1 0,-1 0,-1 1,-12 14,-13 55,29-70,-1 0,1-1,0 1,0 0,0 0,0 0,1-1,-1 1,0 0,1 0,-1-1,1 1,0 0,0-1,-1 1,1-1,0 1,0-1,0 1,1-1,-1 0,0 1,0-1,1 0,-1 0,1 0,-1 0,1 0,-1 0,1 0,0-1,-1 1,1-1,0 1,0-1,-1 0,1 1,0-1,0 0,-1 0,3 0,71-15,-56 4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07.4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55 442,'-10'21,"1"1,1 0,1 1,1 0,1 0,1 0,1 0,0 13,24 55,-20-89,0 0,1 0,-1 0,1 0,-1 0,1-1,0 1,-1 0,1-1,0 1,0-1,0 0,1 1,-1-1,0 0,0 0,1-1,-1 1,0 0,1-1,-1 1,0-1,1 0,-1 0,1 0,-1 0,1 0,-1-1,0 1,1-1,-1 1,1-1,-1 0,0 0,1 0,9-7,0-1,-1 1,0-2,-1 1,0-2,0 1,-1-1,0-1,-1 0,-1 0,0 0,0-1,0-4,-3 10,69-135,-73 143,0-1,0 1,1 0,-1-1,0 1,1 0,-1-1,1 1,-1 0,1-1,-1 1,1-1,-1 1,1-1,-1 1,1-1,0 0,-1 1,1-1,0 0,-1 1,1-1,0 0,0 0,-1 0,1 1,0-1,0 0,-1 0,1 0,0 0,0 0,-1-1,1 1,0 0,0 0,-1 0,1-1,0 1,-1 0,1-1,0 1,-1 0,1-1,-1 1,1-1,0 1,-1-1,1 1,-1-1,1 0,-1 1,0-1,1 0,-1 1,0-1,1 0,-1 1,0-1,0 0,0 0,1 0,-1 202,-29 9,11-69,13-115,4-15,-1-1,0 1,0-1,-1 0,0 0,-1 0,0 0,-1-1,0 0,0 0,-1 0,0 0,-2 1,7-9,1 0,-1 0,0 0,0 0,0 0,0 0,0-1,0 1,0 0,0 0,0-1,0 1,0-1,0 1,0-1,-1 1,1-1,0 0,0 0,-1 1,1-1,0 0,0 0,-1 0,1 0,0-1,0 1,-1 0,1 0,0-1,0 1,0-1,0 1,-1-1,1 1,0-1,0 0,0 1,0-1,0 0,1 0,-1 0,0 0,0 0,0 0,1 0,-1 0,0 0,1 0,-1-1,1 1,0 0,-1 0,1 0,0-1,-12-72,12 58,1 1,0 0,2-1,-1 1,2 0,0 0,1 1,0-1,1 1,1 0,0 0,1 1,5-7,30-35,-29 42</inkml:trace>
  <inkml:trace contextRef="#ctx0" brushRef="#br0" timeOffset="322.347">620 131,'0'5,"-5"6,-1 6,-5 5,0 4,-4-3,2 0,2 0,3-3</inkml:trace>
  <inkml:trace contextRef="#ctx0" brushRef="#br0" timeOffset="757.008">818 18,'19'-5,"11"-1,5 0,-3 6,-7 8,-13 2,-8 5,-9 4,-10-1,-1 1,-3 2,1 3,5 1,8-2,11-7,8-5,7-4,0-4</inkml:trace>
  <inkml:trace contextRef="#ctx0" brushRef="#br0" timeOffset="1085.964">1298 272,'-10'33,"-12"27,-3 6,-2-2,-1-8,4-8,1-12,0-8,4-4,1 0,-3-6,4 0,-1-3,3-5</inkml:trace>
  <inkml:trace contextRef="#ctx0" brushRef="#br0" timeOffset="1405.531">1043 301,'9'28,"14"20,2 6,2-1,1-5,0-6,-4-5,-6-4,-1-8,-5-3,-3-1,-3 1,-4-3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05.8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0 227,'15'0,"9"0,5 0,3-5,1-1,-1 0,-1 1,-1 2,0 1,-1 0,-1 2,0 0,0 0,-4-4,-12-3,-8 1</inkml:trace>
  <inkml:trace contextRef="#ctx0" brushRef="#br0" timeOffset="300.31">226 1,'0'29,"0"23,0 9,0-2,0-6,0-8,0-5,-5-6,-1-4,0-2,1-5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7:54.9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2120 2089,'39'0,"26"-5,8-1,-4 0,-10 1,-13 7,-16 2</inkml:trace>
  <inkml:trace contextRef="#ctx0" brushRef="#br0" timeOffset="-12573.864">201 1045,'2'-10,"0"0,0 0,1 0,0 1,1-1,0 1,1 0,0 0,0 0,3-3,11-20,1-3,1 1,2 1,2 2,1 0,1 1,4-1,-30 30,0-1,0 1,1-1,-1 1,0 0,1-1,-1 1,1 0,-1 0,1 0,0 0,-1 0,1 0,0 1,0-1,-1 0,1 1,0 0,0-1,0 1,0 0,0 0,-1 0,1 0,0 0,0 0,0 1,0-1,0 1,-1-1,1 1,0 0,0 0,-1-1,1 1,0 0,-1 1,1-1,-1 0,0 0,1 1,-1-1,0 1,0-1,0 1,0-1,0 1,0 0,0-1,0 1,-1 0,1 0,-1-1,1 3,3 6,0 1,-1-1,0 1,0 0,-1 0,-1 0,0 0,-1 0,0 9,9 63,-8-82,0 0,0-1,0 1,0 0,1 0,-1-1,0 1,0-1,0 1,1-1,-1 0,0 0,1 1,-1-1,0 0,0 0,1 0,-1 0,0 0,1-1,-1 1,0 0,1-1,-1 1,0 0,0-1,0 0,1 1,-1-1,0 0,0 1,0-1,0 0,0 0,0 0,0 0,-1 0,1 0,0 0,0 0,-1 0,1-1,-1 1,1 0,-1 0,1-1,-1 1,0 0,0 0,0-1,1 1,-1-1,4-5,122-166,-64 94,-62 79,0-1,1 1,-1-1,1 1,-1-1,1 1,0-1,-1 1,1 0,-1-1,1 1,0 0,-1 0,1-1,0 1,0 0,-1 0,1 0,0 0,-1 0,1 0,0 0,0 0,-1 0,1 0,0 0,-1 0,1 0,0 1,-1-1,1 0,0 1,-1-1,1 0,-1 1,1-1,0 1,-1-1,1 1,-1-1,1 1,-1-1,0 1,1-1,-1 1,1 0,-1-1,0 1,0 0,1-1,-1 1,0 0,0-1,0 1,0 0,0 0,6 43,-6-43,-1 205,5-183,2-4</inkml:trace>
  <inkml:trace contextRef="#ctx0" brushRef="#br0" timeOffset="-11016.339">117 1299,'97'13,"-85"-10,2 0,-1-1,0 0,0-1,1 0,-1-2,0 1,1-1,-1-1,2-1,221-33,-94 14,-57 11,-79 16</inkml:trace>
  <inkml:trace contextRef="#ctx0" brushRef="#br0" timeOffset="-6153.107">539 1441,'-30'46,"2"1,2 1,-16 42,4-9,-34 79,72-161,0 1,0-1,0 1,0 0,0-1,-1 1,1-1,0 1,0 0,0-1,0 1,-1 0,1-1,0 1,0 0,-1-1,1 1,0 0,0 0,-1-1,1 1,0 0,-1 0,1 0,0-1,-1 1,1 0,-1 0,1 0,0 0,-1 0,1 0,-1 0,1 0,0 0,-1 0,1 0,-1 0,1 0,0 0,-1 0,1 0,0 0,-1 0,1 0,-1 1,1-1,0 0,-1 0,1 0,0 1,-1-1,1 0,0 1,0-1,-1 0,1 0,0 1,-1-39,7 12,1 0,1 0,1 1,2 0,0 1,2 0,0 1,2 0,0 1,2 1,0 1,2-1,9-15,-25 33,-3 1,1-1,0 1,0 0,0-1,0 1,0 0,0 0,1 0,-1 0,1 0,0 0,-1 0,1 0,0 1,0-1,0 1,0 0,0-1,0 1,1 0,-1 0,0 0,1 0,-1 1,1-1,-1 1,0-1,1 1,-1 0,1 0,-1 0,1 0,-1 0,1 1,-1-1,1 1,-1 0,0 0,1-1,-1 2,0-1,0 0,1 0,-1 1,0-1,3 7,-1 0,0 0,0 0,0 1,-1-1,0 1,-1 0,0-1,0 1,-1 0,0 1,-1-1,0 0,7 42,26 104,-32-150,5 26,-6-30,0-1,0 1,0-1,0 0,0 1,0-1,0 1,-1-1,1 0,0 1,0-1,0 0,0 1,0-1,-1 1,1-1,0 0,0 0,-1 1,1-1,0 0,0 1,-1-1,1 0,0 0,-1 0,1 1,0-1,-1 0,1 0,0 0,-1 0,1 0,-1 1,1-1,0 0,-1 0,1 0,-1 0,1 0,0 0,-1 0,1-1,0 1,-1 0,1 0,-1 0,1 0,0 0,-1 0,1-1,0 1,-1 0,1 0,0-1,-1 1,1 0,0 0,0-1,-1 1,1 0,0-1,0 1,0 0,0-1,-1 1,1-1,0 1,0 0,0-1,-55-68,52 62,0 0,-1 1,0-1,-1 1,1 0,-1 0,0 1,-1-1,1 1,-1 1,0-1,0 1,-1 0,1 0,-1 0,0 1,-3-1,-40-2,27 6</inkml:trace>
  <inkml:trace contextRef="#ctx0" brushRef="#br0" timeOffset="-4919.03">1132 621,'0'0,"-1"0,0 0,0 0,0-1,1 1,-1 0,0 0,0 0,0 1,0-1,1 0,-1 0,0 0,0 1,0-1,1 0,-1 1,0-1,1 0,-1 1,0-1,0 1,1-1,-1 1,1 0,-1-1,1 1,-1-1,1 1,-1 0,1 0,-1-1,1 1,0 0,0 0,-1-1,1 1,0 0,0 0,0 0,0 0,0-1,0 1,0 0,0 0,0 0,0 0,0-1,0 1,1 0,-1 0,0-1,1 1,-1 0,1 0,-1-1,1 1,-1 0,76 421,-72-382,-1-1,-3 1,-1 0,-1-1,-3 1,-1-1,-2 0,-1 0,-2-1,-2 0,-4 4,-92 136,97-154</inkml:trace>
  <inkml:trace contextRef="#ctx0" brushRef="#br0" timeOffset="-4384.125">229 453,'-19'17,"1"0,1 2,1 0,0 0,2 2,0 0,1 1,1 0,1 1,1 0,2 0,0 1,1 0,-1 13,-6 41,3 1,4 1,3 74,4-118,-2 31,4-1,2 1,6 22,-7-71,0 0,2-1,0 0,0 0,2 0,0 0,1-1,1 0,0-1,1 0,1 0,0-1,1-1,10 10,2-4</inkml:trace>
  <inkml:trace contextRef="#ctx0" brushRef="#br0" timeOffset="-3516.998">1697 707,'-28'-64,"21"46,0 1,0 1,-2-1,0 2,-1-1,0 1,-9-9,18 23,0-1,0 1,0 0,0-1,0 1,0 0,-1 0,1 0,0 0,-1 0,1 0,0 1,-1-1,1 0,-1 1,1-1,-1 1,0-1,1 1,-1 0,1 0,-1 0,0 0,1 0,-1 0,0 0,1 0,-1 1,1-1,-1 0,1 1,-1 0,1-1,-1 1,1 0,-1 0,1 0,0 0,-1 0,1 0,0 0,0 0,0 0,0 0,0 1,0-1,0 1,0 0,-25 77,25-48,2 1,1 0,2-1,1 1,1-1,2 0,1-1,13 28,-8-17,-2 0,-1 0,-2 1,2 24,16 149,3-11,-31 4,0-194,-1 0,-1 0,0 0,-1-1,0 1,-1-1,-1 0,0-1,-2 4,5-12,1 1,-1-1,0-1,0 1,0 0,0-1,-1 1,0-1,1 0,-1 0,0-1,0 1,-1-1,1 0,0 0,-1 0,0-1,1 1,-1-1,0 0,1-1,-1 1,0-1,0 0,0 0,1 0,-1-1,-1 0,1 0,1-1,-1 1,1-1,0 0,0 0,0 0,0-1,0 0,1 1,-1-1,1 0,0-1,-1 1,2-1,-1 1,0-1,-1-2,-7-9</inkml:trace>
  <inkml:trace contextRef="#ctx0" brushRef="#br0" timeOffset="-946.459">1810 1892,'19'0,"11"0,6 0,1 0,-6 5,-8 1</inkml:trace>
  <inkml:trace contextRef="#ctx0" brushRef="#br0" timeOffset="-351.24">2177 1610,'6'16,"-1"0,0 0,-1 0,0 1,-2-1,0 1,-1 0,0 0,-2 16,2 40,-1-72,0 0,-1 0,1 1,0-1,0 0,-1 0,1 0,0 0,0 1,0-1,0 0,1 0,-1 0,0 0,0 1,1-1,-1 0,1 0,-1 0,1 0,-1 0,1 0,0 0,-1 0,1 0,0 0,0-1,0 1,0 0,0 0,0-1,0 1,0 0,0-1,0 1,0-1,0 0,0 1,0-1,0 0,0 0,1 1,-1-1,0 0,0 0,0 0,1-1,-1 1,0 0,0 0,0-1,0 1,0 0,0-1,0 1,1-1,-1 1,0-1,-1 0,1 1,0-1,0 0,0 0,0 0,41-32,64-33,-105 65,1 0,-1 1,1-1,0 1,-1-1,1 1,0 0,-1 0,1 0,0 0,0 0,-1 0,1 0,0 1,-1-1,1 0,0 1,-1-1,1 1,-1 0,1 0,-1 0,1-1,-1 1,1 1,-1-1,0 0,0 0,1 0,-1 1,0-1,0 0,0 1,-1-1,1 1,0-1,0 1,-1 0,1-1,-1 1,0 0,1-1,-1 1,0 0,0-1,0 1,0 0,0 0,0-1,-1 1,1 0,0-1,-1 1,0-1,1 1,-1 0,-10 44,6-23</inkml:trace>
  <inkml:trace contextRef="#ctx0" brushRef="#br0" timeOffset="2285.531">1894 1,'2'1,"0"1,0 0,-1-1,1 1,0 0,-1 0,0 0,1 1,-1-1,0 0,0 0,0 1,0-1,-1 1,1-1,-1 0,1 1,-1-1,0 1,0 2,0-2,18 228,-17-229,-1-1,0 1,1-1,-1 0,1 1,0-1,-1 0,1 0,0 1,0-1,-1 0,1 0,0 0,0 0,1 0,-1 0,0 0,0 0,0-1,0 1,1 0,-1-1,0 1,1-1,-1 1,1-1,-1 0,0 1,1-1,-1 0,1 0,-1 0,1 0,-1 0,1-1,-1 1,0 0,1-1,-1 1,0-1,1 1,-1-1,0 1,1-1,-1 0,0 0,0 0,0 0,0 0,0 0,0 0,0 0,0 0,0 0,0 0,-1-1,1 1,0 0,-1-1,1 1,-1 0,0-1,1 1,107-116,-107 117,-1-1,1 0,0 1,0-1,-1 0,1 1,0-1,0 1,0-1,0 1,0 0,0-1,0 1,0 0,0 0,0 0,0 0,-1-1,1 1,0 0,0 1,0-1,0 0,0 0,0 0,0 1,0-1,0 0,0 1,0-1,0 1,0-1,-1 1,1-1,0 1,0 0,-1-1,1 1,0 0,-1 0,1-1,-1 1,1 0,-1 0,1 0,-1 0,1 0,-1 0,0 0,0 0,0 0,1 0,-1-1,0 2,5 58,-5-54,-1 53,0-33</inkml:trace>
  <inkml:trace contextRef="#ctx0" brushRef="#br0" timeOffset="2821.601">2487 170,'-14'15,"-10"13,-6 8,-2-3,5-1,1-3,0-5,6-2,0-1,0-3,2 0,1 2,-3 2,-2-3,2 1,0-4,4 1,4-3</inkml:trace>
  <inkml:trace contextRef="#ctx0" brushRef="#br0" timeOffset="3548.922">2403 509,'138'-26,"-84"30,-54-4,1 1,0-1,0 0,0 1,0-1,0 1,-1-1,1 1,0-1,0 1,-1 0,1-1,0 1,-1 0,1 0,-1-1,1 1,-1 0,1 0,-1 0,1 0,-1 0,0 0,0-1,1 1,-1 0,0 0,0 0,0 0,0 0,0 0,0 0,0 0,-1 0,1 0,0 0,0 0,-1 0,1 0,-1-1,1 1,-1 0,1 0,-1 0,1-1,-1 1,0 0,1-1,-1 1,0 0,0-1,1 1,-2 0,-14 17,13-16,0-1,0 1,0 0,0 0,1 0,-1 0,1 1,-1-1,1 1,0 0,0-1,0 1,0 0,1 0,-1 0,1 0,-1 1,1-1,0 0,1 1,-1-1,1 0,-1 1,1-1,0 1,0-1,0 0,1 1,-1-1,1 1,0-1,0 0,0 0,0 1,0-1,1 0,1 2,3-3,-1 0,1-1,0 0,0 0,0 0,0-1,0 0,-1 0,1 0,0-1,0 0,0 0,0-1,-1 1,1-1,-1 0,1-1,-1 1,5-4,10-4</inkml:trace>
  <inkml:trace contextRef="#ctx0" brushRef="#br0" timeOffset="6252.6">3249 847,'-16'9,"2"0,-1 1,1 0,0 1,1 0,1 1,0 1,0 0,1 1,1 0,0 0,1 1,0 1,-9 12,-149 192,156-204,5-4</inkml:trace>
  <inkml:trace contextRef="#ctx0" brushRef="#br0" timeOffset="6602.363">2938 847,'5'24,"6"13,2 5,3 0,-1-3,-3-2,1-8,-2-4,-2-2,-3 1,-3 0,-1 1,-2-3</inkml:trace>
  <inkml:trace contextRef="#ctx0" brushRef="#br0" timeOffset="6939.894">3588 650,'-14'10,"-5"12,0 8,0-2,2 0,4-6</inkml:trace>
  <inkml:trace contextRef="#ctx0" brushRef="#br0" timeOffset="7604.671">3785 594,'25'-1,"-19"0,0 0,0 0,1 1,-1 0,0 1,0-1,0 1,0 0,0 0,0 1,0 0,0 0,-1 1,1-1,-5 0,-1 0,0 0,0 0,1 0,-1 0,0 0,0 0,-1 0,1-1,0 1,-1 0,1 0,-1 0,1 0,-1-1,0 1,0 0,0 0,0-1,0 1,0-1,0 1,-1-1,1 1,0-1,-1 0,1 0,-1 0,0 0,1 0,-1 0,0 0,1 0,-1-1,0 1,-1 0,-10 9,11-9,1 0,-1 0,1 0,-1 0,1 1,0-1,0 0,-1 1,1-1,0 1,0 0,1-1,-1 1,0 0,0-1,1 1,-1 0,1 0,0 0,-1-1,1 1,0 0,0 0,0 0,0 0,0 0,1-1,-1 1,1 0,-1 0,1 0,0-1,-1 1,1 0,0-1,0 1,0-1,0 1,0-1,1 1,-1-1,0 0,1 1,-1-1,1 0,-1 0,1 0,9 6,-8-7,-1 1,1 0,-1 0,1 0,-1 0,1 0,-1 0,0 1,0-1,0 1,1 0,-2-1,1 1,0 0,0 0,0 0,-1 1,1-1,-1 0,0 1,0-1,0 0,0 1,0-1,0 1,-1 0,1-1,-1 1,0 0,1-1,-1 1,0 0,-1-1,1 1,-1 0,1-1,-1 1,0-1,0 2,-9 8,-1 0,0-1,-1 0,0-1,-1 0,0-1,0 0,-1-1,0-1,-8 3,3-2,0-2</inkml:trace>
  <inkml:trace contextRef="#ctx0" brushRef="#br0" timeOffset="8156.906">2600 1412,'34'5,"0"0,1-2,-1-2,0-1,1-2,15-3,56-2,213-22,-151 19,-85-5,-58 13</inkml:trace>
  <inkml:trace contextRef="#ctx0" brushRef="#br0" timeOffset="8869.584">3137 1554,'252'-55,"-190"62,-61-6,0-1,0 0,0 1,0-1,1 1,-1 0,-1-1,1 1,0 0,0 0,0-1,0 1,0 0,-1 0,1 0,0 0,-1 0,1 0,-1 0,1 0,-1 0,1 1,-1-1,0 0,0 0,1 0,-1 0,0 1,0-1,0 0,0 0,-1 0,1 1,0-1,0 0,-1 0,1 0,0 0,-1 0,1 0,-1 0,0 0,1 0,-1 0,0 0,0 0,1 0,-1 0,0 0,0-1,0 1,-96 76,96-76,0 0,0-1,0 1,0 0,0 0,0 0,1 0,-1 0,0 1,1-1,-1 0,1 0,-1 0,1 0,0 1,-1-1,1 0,0 0,0 1,0-1,0 0,0 1,0-1,0 0,0 0,1 1,-1-1,0 0,1 0,-1 0,1 1,0-1,-1 0,1 0,0 0,-1 0,1 0,0 0,0 0,0 0,0-1,0 1,0 0,0 0,0-1,0 1,0-1,1 1,68 26,-56-22,-9-5,-1 1,0 0,1 0,-1 0,0 0,0 1,0-1,0 1,0 0,-1 0,1 1,0-1,-1 1,0 0,0 0,0 0,0 0,0 0,0 1,-1 0,0-1,1 1,-1 0,-1 0,1 0,-1 0,1 0,-1 0,0 0,-1 1,1-1,-1 0,0 1,0-1,0 0,0 1,-1-1,0 0,0 3,-6 0,0 1,0-2,0 1,-1-1,0 0,0 0,0-1,-1 0,0 0,0-1,0-1,0 1,-1-1,0-1,1 0,-1 0,0-1,0 0,0-1,0 0,0-1,1 0,-1 0,-7-3,-2-2</inkml:trace>
  <inkml:trace contextRef="#ctx0" brushRef="#br0" timeOffset="18803.526">2826 734,'-8'2,"-1"0,1 1,0 0,0 0,0 1,0 0,1 0,-1 1,1 0,0 0,1 1,-1 0,1 0,0 0,1 1,-1 0,1 0,1 0,-1 1,1-1,0 1,1 0,-2 8,-9 10,-6 14,3 0,2 2,1 0,-7 38,9-35,5-14,1 1,2 0,1 1,2-1,0 1,5 29,0-45,0 0,2 0,0-1,0 0,2 0,0 0,0-1,2 0,0-1,0 0,2-1,-1 0,2 0,0-1,0-1,1 0,0-1,1-1,0 0,11 4,122 86,-135-85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09.1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34 143,'-5'24,"-1"12,-5 1,-1-7</inkml:trace>
  <inkml:trace contextRef="#ctx0" brushRef="#br0" timeOffset="3635.131">344 1,'75'135,"-61"-104,-2 1,-1 1,-2 0,-1 0,-1 1,-2 0,-2 0,-1 0,-1 0,-2 1,-3 14,-1-21,0 0,-2-1,0 0,-2 0,-1-1,-2 0,0-1,-1 0,-2-1,-1 0,0-1,-18 17,18-22,-1-1,-1 0,0-2,-2 0,1-1,-23 11,18-12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14.9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61 508,'-2'0,"0"1,0 0,-1-1,1 1,0 0,0 0,0 0,0 0,0 1,0-1,0 0,0 1,1-1,-1 1,1 0,-1 0,1-1,-1 1,1 0,0 0,0 0,0 1,0-1,0 0,1 0,-1 0,1 1,-1-1,1 0,0 1,0 1,-6 25,1-1,2 1,1 0,1 0,4 28,-2-6,29 244,-30 94,10-317,-3-53</inkml:trace>
  <inkml:trace contextRef="#ctx0" brushRef="#br0" timeOffset="1357.965">90 1750,'19'4,"12"3,4-1,2-1,-1-1,-1-2,-8-1</inkml:trace>
  <inkml:trace contextRef="#ctx0" brushRef="#br0" timeOffset="2238.63">485 1581,'-17'120,"16"-118,-1 0,1 1,0-1,1 1,-1-1,0 1,1-1,-1 1,1 0,0-1,0 1,0 0,0-1,0 1,0 0,1-1,0 1,-1-1,1 1,0-1,0 1,0-1,1 1,-1-1,0 0,1 0,0 0,-1 0,1 0,0 0,0 0,0 0,0-1,1 1,-1-1,0 0,0 1,1-1,-1 0,1 0,-1-1,1 1,0-1,1 1,5-4,0 0,-1 0,0-1,1-1,-1 1,-1-1,1-1,-1 1,0-1,0 0,-1-1,0 0,0 0,5-8,14-13,-24 27,0 0,-1 0,1 1,-1-1,1 0,0 1,-1-1,1 0,0 1,0-1,0 1,-1 0,1-1,0 1,0-1,0 1,0 0,0 0,0 0,0 0,0-1,0 1,-1 0,1 1,0-1,0 0,0 0,0 0,0 0,0 1,0-1,0 0,0 1,-1-1,1 1,0-1,0 1,-1-1,1 1,0 0,-1-1,2 1,23 43,-6-12,-17-29,1-1,-1 0,1 0,0 0,0 0,-1-1,1 1,0-1,1 0,-1 0,0 0,0 0,0 0,1-1,-1 1,0-1,0 0,1 0,-1 0,0 0,1-1,-1 1,0-1,0 0,1 0,-1 0,0-1,0 1,0-1,0 1,-1-1,1 0,0 0,-1 0,1-1,-1 1,0 0,0-1,2-2,1 0,0-1,0 0,-1 1,0-1,0-1,0 1,-1-1,0 1,0-1,-1 0,0 0,0 0,0 0,-1-1,0 1,-1 0,1 0,-1-2,-5-7</inkml:trace>
  <inkml:trace contextRef="#ctx0" brushRef="#br0" timeOffset="2535.978">514 1948,'38'-5,"22"-6,7-2,-5-3,-7 2,-8 2,-8 3,-10 4</inkml:trace>
  <inkml:trace contextRef="#ctx0" brushRef="#br0" timeOffset="2975.64">627 2060,'87'21,"-85"-20,0 0,0 1,0-1,0 0,0 1,0 0,-1-1,1 1,0 0,-1 0,0 0,1 0,-1 0,0 0,0 0,0 0,-1 1,1-1,0 0,-1 1,1-1,-1 0,0 1,0-1,0 0,0 1,0-1,-1 1,1-1,-1 0,1 1,-1-1,0 0,0 0,0 0,0 2,-56 87,58-88,1-1,-1 1,0-1,1 1,-1-1,1 0,0 1,-1-1,1 0,0 0,1-1,-1 1,0 0,0-1,1 1,-1-1,1 0,-1 1,1-1,-1-1,1 1,0 0,0-1,-1 1,1-1,0 0,0 0,0 0,-1 0,1 0,0-1,0 1,-1-1,1 0,109-36,-96 28</inkml:trace>
  <inkml:trace contextRef="#ctx0" brushRef="#br0" timeOffset="4535.363">260 170,'-3'10,"2"1,-1 0,1-1,1 1,0 0,1 0,0 0,0-1,3 10,-3-17,0 1,-1 0,2 0,-1-1,0 1,1-1,0 1,0-1,0 1,0-1,0 0,1 0,-1 0,1-1,0 1,0 0,0-1,0 0,0 0,1 0,-1 0,0 0,1-1,0 1,-1-1,1 0,0 0,1 0,-1-1,0-1,0 1,0-1,0 0,0 0,-1 0,1 0,0-1,-1 1,1-1,-1 0,1 0,-1 0,0-1,0 1,0-1,0 0,0 1,0-2,16-12,-16 15,-1 0,1 0,0 0,0 1,0-1,0 1,0 0,-1 0,1 0,0 0,0 0,0 1,0-1,0 1,0 0,0 0,-1 0,1 0,0 0,-1 0,3 2,22 7,-23-10,0 1,0-1,0 0,0 0,1 0,-1-1,0 0,0 1,0-1,0-1,0 1,0-1,0 1,-1-1,1 0,0 0,-1-1,0 1,1-1,-1 0,0 0,0 0,-1 0,1 0,-1 0,1-1,-1 0,0 1,0-1,-1 0,1 0,-1 0,1-3,2-14</inkml:trace>
  <inkml:trace contextRef="#ctx0" brushRef="#br0" timeOffset="4791.013">937 0,'-24'39,"-13"21,-5 7,0-5,8-7,3-13,4-9,1-6,5-2,1-5,4-2,5-3</inkml:trace>
  <inkml:trace contextRef="#ctx0" brushRef="#br0" timeOffset="5238.28">852 424,'136'-11,"-135"12,0-1,-1 1,1 0,0-1,0 1,0 0,-1-1,1 1,0 0,-1 0,1 0,-1-1,1 1,-1 0,1 0,-1 0,1 0,-1 0,0 0,0 0,0 0,1 0,-1 0,0 0,0 0,0 0,0 0,-1 0,1 0,0 0,0 0,-1 0,1 0,0 0,-1 0,1 0,-1 0,1 0,-1 0,0-1,1 1,-2 1,-25 38,14-24,10-13,-1 0,1 0,0 0,0 0,1 1,-1-1,1 1,0 0,0 0,0 0,0 0,0 0,1 0,0 0,0 0,0 1,1-1,-1 1,1-1,0 2,3-4,0 1,-1-1,1 0,1 0,-1 0,0 0,0-1,1 1,-1-1,1 0,-1 0,1 0,0-1,-1 1,1-1,0 0,-1 0,1 0,0 0,-1-1,1 1,0-1,-1 0,1 0,-1-1,1 1,1-2,-3 3,70-26,-52 20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21.8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302 590,'-10'-1,"0"0,0 1,0 0,0 0,0 1,0 1,0-1,1 2,-1-1,1 1,-1 1,1 0,0 0,0 1,1 0,0 0,-1 1,2 0,-1 0,1 1,0 0,0 1,1-1,-1 2,-1 1,1-2,-1 0,1 0,1 1,-1 0,2 0,-1 1,1 0,1 0,-1 0,2 0,-1 0,2 1,-1 0,0 7,4-15,-1-1,0 1,1-1,0 0,-1 1,1-1,0 0,0 0,0 1,0-1,1 0,-1 0,1 0,-1 0,1-1,-1 1,1 0,0-1,0 1,0-1,0 0,0 1,0-1,0 0,1 0,-1 0,0-1,1 1,-1 0,0-1,1 0,-1 0,1 1,-1-1,0-1,1 1,0 0,90-25,-58 7,-1-2,-1-1,-1-2,-1-1,-1-1,-1-2,-1-1,-2-1,6-9,-16 15,-2-1,0-1,-1 0,-1 0,-2-2,0 1,-2-1,-1 0,-1-1,-1 0,-2 0,-1 0,-1 0,-1 0,-3-16,3 35,0 1,0-1,-1 1,0 0,0-1,-1 1,-1 0,1 0,-1 0,0 0,-1 0,0 1,0 0,-1-1,0 2,0-1,0 0,-1 1,0 0,0 1,-1-1,0 1,-4-2,5 7,-1 1,1 0,-1 0,1 1,-1 0,1 0,0 1,0-1,0 1,0 1,0-1,1 1,-1 0,1 0,0 1,0-1,1 1,0 0,-1 1,2-1,-1 1,0-1,1 1,-1 3,-7 12,1 1,0 1,2-1,0 1,2 1,0 0,2-1,1 1,0 1,2-1,1 0,1 0,1 1,1-1,1 0,5 15,2-8,1-1,1-1,2 0,1-1,2 0,0-1,2-2,0 0,2-1,3 2,-8-7,-11-12,1 2,0-1,0 0,1 0,0-1,0 0,1 0,0-1,0 0,0 0,2 0,2-4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26.1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32 106,'0'0,"0"1,1-1,-1 1,0 0,0-1,0 1,0-1,-1 1,1-1,0 1,0-1,0 1,0-1,0 1,-1-1,1 1,0-1,0 1,-1-1,1 0,0 1,-1-1,1 1,-1-1,1 0,0 1,-1-1,1 0,-1 0,1 1,-1-1,1 0,-1 0,1 1,-1-1,1 0,-1 0,1 0,-1 0,1 0,-1 0,1 0,-1 0,1 0,-1 0,1 0,-1 0,1-1,-1 1,1 0,-1 0,1 0,-1-1,1 1,-1 0,1-1,-1 1,1 0,0-1,-1 1,1 0,0-1,-1 1,1-1,-9 183,11-118,-3-61,1 0,-1-1,1 1,0 0,-1 0,1-1,0 1,1 0,-1-1,0 1,1 0,0-1,-1 1,1 0,0-1,0 1,1-1,-1 0,0 1,1-1,0 0,-1 0,1 0,0 0,0 0,0 0,0 0,1-1,-1 1,0-1,1 0,-1 1,1-1,-1 0,1 0,-1-1,1 1,0-1,-1 1,3-1,4-2,1-1,-1-1,1 1,-1-1,0-1,0 0,-1 0,1-1,-1 0,-1 0,1-1,-1 0,0 0,0-2,10-7,10-13,-2-1,-1-1,-1-1,-2-1,-1-1,1-5,35-59,-37 77,-14 40,-11 10,2 1,1-1,1 1,1 0,2 0,1-1,4 22,3 3,-2 1,-2 0,-3 0,-3 0,-4 28,4-64,-2 0,0 1,-1-2,0 1,-2 0,0-1,-2 0,1-1,-2 1,-1-1,0-1,-1 0,-8 9,9-16,-1-1,0 0,-1-1,0 0,0 0,0-1,-1-1,0 0,-9 1,10-1,9-4,1 0,0 0,0 1,-1-2,1 1,0 0,-1 0,1-1,-1 1,1-1,-1 0,1 0,-1 0,1 0,-1 0,1-1,-1 1,1-1,-1 1,1-1,0 0,-1 0,1 0,0 0,0-1,-1 1,1-1,0 1,1-1,-1 0,0 1,0-1,1 0,-1 0,1 0,0 0,-1-1,1 1,0 0,0 0,0-1,1 1,-1-1,1 1,-1-3,2-11,2 1,0-1,0 0,2 1,0-1,1 1,0 0,6-9,-3 5,2-6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26.4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207 1,'-10'0,"-7"5,-7 6,2 6,-1 6,4 2,0-1,3-2,0 2,3 0,-2-3,2-5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33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0 284,'398'0,"-258"-23,-116 19</inkml:trace>
  <inkml:trace contextRef="#ctx0" brushRef="#br0" timeOffset="310.027">57 481,'19'0,"16"5,7 1,1 0,-2-1,-3-2,-3-1,-3-1,-2 0,-2-1,0 0,0-1,-6-4,0-1,-5 0</inkml:trace>
  <inkml:trace contextRef="#ctx0" brushRef="#br0" timeOffset="880.126">254 1,'3'12,"0"-1,0 0,1 1,0-1,1-1,0 1,1-1,0 0,1 0,0 0,1-1,-1 0,2-1,-1 0,1 0,1-1,-1 0,1 0,0-1,1 0,-1-1,1-1,2 1,35 25,-44-28,23 14,-1 1,-1 2,0 0,-2 2,0 0,17 22,-37-41,-1 1,0-1,0 0,-1 1,1-1,0 1,-1-1,0 1,1 0,-1 0,0 0,0 0,-1 0,1-1,-1 1,1 0,-1 1,0-1,0 0,0 0,-1 0,1 0,-1 0,1 0,-1-1,0 1,0 0,-1 0,1 0,0-1,-1 1,0-1,1 1,-1-1,0 0,0 1,-2 0,-176 96,54 15,105-91,4-1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7:58.3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556 424,'-1'-2,"-1"0,1 0,0 0,-1 0,0 1,1-1,-1 1,0-1,0 1,0 0,0-1,0 1,0 0,0 0,0 1,-1-1,1 0,0 1,-1-1,1 1,0 0,-1 0,1 0,0 0,-2 0,1 0,-11 0,-1 1,1 1,0 0,0 1,0 0,0 2,0-1,1 2,-1-1,2 2,-7 3,-9 3,10-5,-55 40,73-45,0 0,0 0,0 0,1 0,-1 0,1 0,0 0,0 0,0 0,1 0,-1 0,1-1,-1 1,1-1,0 1,0-1,0 0,0 1,0-1,1 0,-1 0,1-1,-1 1,1 0,0-1,-1 0,1 0,0 1,0-1,0-1,0 1,0 0,0-1,2 0,9 6,42 14,-50-19,0 0,0 0,0 1,0 0,0 0,0 0,-1 0,1 1,-1 0,0 0,1 1,-1 0,-1-1,1 2,-1-1,1 0,-1 1,0 0,-1 0,1 0,-1 0,0 1,0-1,1 5,-4-6,0-1,0 1,-1-1,1 1,0-1,-1 1,0-1,0 0,0 1,0-1,-1 0,1 0,-1 0,0 0,0 0,0 0,0 0,-1 0,1-1,-1 1,1-1,-1 0,0 0,0 0,0 0,-2 1,-86 39,45-29,0-2,-1-2,0-1,0-3,-31-1,59-12,44-8,-17 11,9-5</inkml:trace>
  <inkml:trace contextRef="#ctx0" brushRef="#br0" timeOffset="642.959">782 452,'-14'14,"0"0,1 2,0-1,2 2,0 0,0 0,2 1,0 0,1 0,1 1,1 0,0 1,2-1,0 1,1 0,0 11,4-27,-1 0,0 0,1-1,0 1,0 0,0 0,0-1,0 1,1-1,0 1,-1-1,1 0,1 0,-1 0,0 0,1 0,-1 0,1 0,0-1,0 0,0 1,0-1,1 0,-1-1,0 1,1 0,0-1,-1 0,1 0,0 0,-1 0,1-1,0 1,0-1,-1 0,1 0,0 0,0-1,0 1,-1-1,1 0,0 0,-1 0,1-1,-1 1,1-1,-1 0,11-6,-1-1,0 0,-1-1,0 0,-1-1,0 0,0-1,-2-1,1 1,-1-1,-1-1,-1 1,4-10,16-22,43-68,-70 112,1 1,-1-1,0 1,1-1,-1 1,1-1,-1 1,1-1,0 1,-1-1,1 1,-1-1,1 1,0 0,-1 0,1-1,0 1,-1 0,1 0,0 0,0-1,-1 1,1 0,0 0,-1 0,1 0,0 1,0-1,-1 0,1 0,0 0,-1 0,1 1,0-1,-1 0,1 1,0-1,-1 1,1-1,-1 0,1 1,-1-1,1 1,-1 0,1-1,-1 1,1-1,-1 1,0 0,1-1,-1 1,0 0,0-1,0 1,1 0,12 40,21 229,-36-210,-3-1,-2 0,-3 0,-2-1,-3 0,-2-1,-7 11,17-47,-1 0,-1-1,-1-1,-1 1,0-2,-1 1,-1-2,-1 0,0 0,-1-1,-1-1,-1-1,-5 4,20-17,1 0,0 0,-1-1,1 1,0 0,-1-1,1 1,-1-1,1 0,-1 1,1-1,-1 0,1 0,-1 0,1 0,-1 0,1 0,-1 0,1-1,-1 1,1-1,0 1,-1-1,1 1,-1-1,1 0,0 1,0-1,-1 0,1 0,0 0,0 0,0 0,0 0,0-1,0 1,0 0,1 0,-1-1,0 1,1 0,-1-1,1 1,-1-2,-15-66,16 35,2 1,1 0,1 0,2 1,5-12,-6 17,1-3,1 1,1 0,1 1,2 0,1 0,1 1,1 1,1 0,2 1,1 0,-2 8</inkml:trace>
  <inkml:trace contextRef="#ctx0" brushRef="#br0" timeOffset="1215.773">1544 424,'-7'0,"1"1,0 1,0-1,0 1,0 0,0 0,0 1,0 0,1 0,0 0,-1 1,1-1,0 1,0 0,1 1,0-1,-1 1,1 0,1 0,-1 0,1 1,0-1,0 1,1 0,-1 1,4-3,0 0,1 0,0 0,-1-1,2 1,-1 0,0-1,1 0,-1 0,1 0,0 0,0 0,0 0,0-1,1 1,-1-1,1 0,-1 0,1 0,0-1,0 1,0-1,0 0,2 1,11 5,-13-5,0-1,0 1,-1 0,1 0,-1 1,0-1,0 0,0 1,0 0,0 0,0 0,-1 0,1 0,-1 1,0-1,0 1,0-1,-1 1,1 0,-1 0,0-1,0 1,0 0,0 0,-1 0,1 0,-1 0,0 0,-1 0,1 1,-1-1,0-1,0 1,0 0,0 0,-2 3,-3 4,-1 0,0 0,-1-1,0 0,0-1,-1 0,-1 0,1 0,-1-1,-1-1,0 0,0 0,0-1,0-1,-1 0,0 0,0-1,-1-1,1 0,-1 0,0-2,1 1,-1-2,-12 0,24 0,-1 1,0-1,0 0,0-1,0 1,1 0,-1 0,0-1,0 1,1-1,-1 0,0 1,1-1,-1 0,0 0,1 0,-1 0,1 0,-1 0,1-1,0 1,0 0,0-1,-1 1,1-1,0 1,1-1,-1 0,0 1,0-1,1 0,-1 1,1-1,-1 0,1 0,0 0,0 1,0-1,0-1,3-13</inkml:trace>
  <inkml:trace contextRef="#ctx0" brushRef="#br0" timeOffset="1528.49">1911 0,'-12'48,"-59"297,68-310,2 1,1-1,2 1,1-1,2 0,4 11,-7-36,-1 1,0-1,0 0,-1 1,0-1,-1 1,0-1,-1 0,0 0,-2 3,4-10,-1 0,0 0,0 0,-1-1,1 1,0 0,-1-1,0 1,0-1,1 0,-1 1,-1-1,1 0,0 0,0 0,-1-1,1 1,-1 0,0-1,1 0,-1 1,0-1,0-1,0 1,0 0,0 0,0-1,0 0,0 0,0 0,0 0,0 0,0 0,0-1,0 1,-2-2,-13-4</inkml:trace>
  <inkml:trace contextRef="#ctx0" brushRef="#br0" timeOffset="2131.99">1600 479,'297'30,"114"-31,-406 2,-1 0,1-1,0 0,-1 1,1-2,-1 1,1 0,0-1,-1 0,1 0,-1 0,0-1,1 0,-1 1,0-1,0-1,0 1,0-1,0 1,-1-1,1 0,-1-1,0 1,0 0,0-1,0 0,0 0,-1 1,0-2,0 1,0 0,0 0,-1-1,1 1,-1-1,0 1,-1-1,1-2,-2 4,0 0,0 1,0-1,-1 1,1-1,-1 1,0 0,0-1,1 1,-1 0,-1 0,1 0,0 0,0 1,-1-1,1 1,-1-1,1 1,-1 0,0 0,0 0,1 0,-1 0,0 1,0 0,0-1,0 1,0 0,0 0,-86 10,75-5,1 0,1 1,-1 0,1 1,0 1,0-1,1 2,0 0,1 0,0 1,0 0,1 1,1 0,0 0,0 1,1 0,3-6,0 1,1-1,1 0,-1 1,1 0,0-1,0 1,1 0,0 0,0 0,0 0,1 0,0 0,1 0,0 0,0 0,0 0,1 0,0 0,0-1,0 1,1-1,0 1,1-1,-1 0,1 0,4 4,2-3,1 0,0-1,0 0,1-1,-1 0,1 0,0-1,1-1,-1 0,1-1,-1 0,1-1,0 0,-1-1,1-1,0 0,8-2,6 2,58-12,-61 7</inkml:trace>
  <inkml:trace contextRef="#ctx0" brushRef="#br0" timeOffset="2698.609">2560 762,'190'-235,"-182"226,-5 5,0-1,0 1,0 0,1-1,-1 2,1-1,0 0,0 1,1 0,-1 0,1 0,-1 0,1 1,0 0,0 0,0 0,0 0,0 1,2 0,-4 3,0 1,-1-1,1 1,-1 0,0 0,0 0,0 0,0 0,0 0,-1 1,0-1,1 0,-1 1,0-1,-1 1,1 0,-1-1,1 1,-1-1,0 1,0 0,-1-1,1 1,-1 0,0-1,0 1,-1 2,-1 8,1-12,1 0,0 0,0-1,0 1,0 0,0 0,0 0,0 0,1 1,-1-1,1 0,-1 0,1 0,0 0,0 1,0-1,0 0,0 0,1 0,-1 1,0-1,1 0,0 0,0 0,-1 0,1 0,1 0,-1 0,0 0,0-1,1 1,-1 0,1-1,-1 1,1-1,-1 1,1-1,0 0,0 0,0 0,0 0,0 0,0 0,0 0,0-1,0 1,2 0,4-3,0 1,0-1,-1-1,1 1,-1-1,1 0,-1-1,0 0,0 0,-1-1,1 1,-1-1,2-2,11-7,26-18,-14 9,0 1,2 2,0 0,1 3,1 1,1 1,15-3,-49 17,1-1,-1 1,0 0,0 0,0 0,1 1,-1-1,0 0,1 1,-1 0,0-1,1 1,-1 0,1 0,-1 1,1-1,-1 0,0 1,1-1,-1 1,0 0,0 0,1 0,-1 0,0 0,0 0,0 1,0-1,0 1,0-1,-1 1,1 0,-1 0,1 0,-1 0,1 0,-1 0,0 0,0 0,0 0,0 0,0 1,-1-1,1 0,-1 1,1-1,-1 1,0-1,-12 69,9-64,1 0,-1 0,1 0,0 0,1 1,-1-1,1 1,1-1,0 1,0-1,0 1,1-1,0 0,0 1,1-1,0 0,1 0,-1 0,1 0,0 0,1-1,0 1,0-1,0 0,1 0,0 0,0-1,1 1,15 6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43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29,'5'0,"11"0,8 0,4 0,2 0,1 0,5 0,1 0,0 0,-3-5,-2-2,-1 1,-2 1,0 2,-1 0,-5 7,-2 2,-4 0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43.5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22,'15'0,"14"0,7 0,2 0,-1 0,-1 0,-3 0,-1-5,-2-1,-1 0,-6 1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43.7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1,'34'4,"20"3,6-1,-2-2,-7 0,-11-7,-9-2,-8 0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41.7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0,'8'28,"-2"-1,-1 1,-2 0,0 0,-2 1,-1-1,-1 0,-1 1,-3 4,-15 162,-5-109,15-72</inkml:trace>
  <inkml:trace contextRef="#ctx0" brushRef="#br0" timeOffset="484.479">0 29,'226'-26,"58"23,-87 32,-151-28,-34-1</inkml:trace>
  <inkml:trace contextRef="#ctx0" brushRef="#br0" timeOffset="915.56">57 565,'1'2,"0"0,1-1,-1 1,1 0,0 0,-1-1,1 1,0-1,0 1,0-1,0 0,0 0,0 0,0 0,0 0,1-1,-1 1,0 0,0-1,1 0,-1 1,0-1,1 0,-1 0,2-1,-1 2,79 13,-62-10,0 1,0-2,-1-1,2 0,-1-2,0 0,0-1,0-1,19-5,139-13,-114 0,-51 9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9:04.9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1,'158'5,"-156"-4,-1-1,0 0,1 1,-1-1,0 1,1-1,-1 1,0 0,1-1,-1 1,0 0,0 0,0 0,0 0,0 0,0 0,0 0,0 0,0 0,-1 1,1-1,0 0,-1 1,1-1,-1 0,1 1,-1-1,0 1,1-1,-1 0,0 1,0-1,0 1,0-1,0 1,-1-1,1 0,0 1,-1-1,1 1,-1-1,1 0,-1 1,0-1,-42 57,39-54,-113 124,116-127,1 0,-1 0,1 0,-1-1,1 2,0-1,-1 0,1 0,0 0,0 0,0 0,0 0,0 0,0 0,0 0,0 0,0 0,0 0,1 0,-1 0,0 0,1 0,-1 0,1 0,-1 0,1 0,0 0,-1 0,1-1,0 1,-1 0,1 0,0-1,0 1,0 0,0-1,0 1,0-1,0 1,0-1,0 0,0 1,0-1,0 0,0 0,0 0,0 0,0 1,0-2,0 1,0 0,59-1,7-24,-51 15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45.0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344 964,'-103'291,"103"-269,21-49,10-27,2-3,3 0,2 2,41-45,-79 99,1 0,-1 0,1 0,-1-1,1 1,-1 0,1 0,0 0,0 0,0 0,-1 0,1 0,0 0,0 0,0 1,0-1,1 0,-1 1,0-1,0 0,0 1,0-1,1 1,-1 0,0 0,1-1,-1 1,0 0,0 0,1 0,-1 0,0 0,1 0,-1 1,0-1,0 0,1 1,-1-1,0 1,0-1,0 1,1 0,-1-1,0 1,0 0,0 0,0 0,0-1,-1 1,1 0,0 0,0 1,-1-1,1 0,0 0,-1 0,1 0,-1 1,1-1,-1 0,0 0,0 1,1-1,-1 1,4 55,8 35,-11-90,0 0,0 1,0-1,1 0,-1 0,1 0,-1 0,1 0,-1 0,1 0,0-1,0 1,0 0,0-1,0 0,1 1,-1-1,0 0,0 0,1 0,-1-1,1 1,-1 0,1-1,-1 0,1 1,-1-1,1 0,-1-1,1 1,-1 0,2-1,5-2,0 0,0 0,0-1,-1 0,0-1,0 0,0 0,0-1,-1 0,0 0,0-1,-1 0,1 0,-2 0,1-1,-1 0,0 0,-1 0,4-8,35-46,-43 60,1 1,0 0,0 0,-1 0,1 0,0 0,0 0,0 0,0 0,0 0,0 0,0 0,0 1,1-1,-1 0,0 1,0-1,1 1,-1-1,0 1,1 0,-1-1,0 1,1 0,-1 0,0 0,1 0,-1 0,0 0,1 1,-1-1,1 0,-1 1,0-1,0 1,1-1,-1 1,0 0,0-1,0 1,0 0,0 0,0 0,0 0,0 0,0 0,0 0,0 0,0 0,-1 0,1 1,0-1,29 78,-25-64,-4-12,0 3,0 0,1 0,0 0,0 0,0-1,1 1,0-1,0 1,0-1,1 0,-1 0,1 0,1-1,-1 1,1-1,-1 0,1-1,0 1,1-1,13 4</inkml:trace>
  <inkml:trace contextRef="#ctx0" brushRef="#br0" timeOffset="2081.23">344 1359,'96'-14,"1"5,0 3,59 7,-148-1,188-28,-172 26</inkml:trace>
  <inkml:trace contextRef="#ctx0" brushRef="#br0" timeOffset="3275.34">739 1528,'-22'13,"-134"236,84-120,94-151,36-69,-45 65,2 1,1 0,1 1,1 1,1 1,1 1,1 0,1 2,4-2,-24 19,1 0,0 0,0 0,-1 1,1-1,1 1,-1 0,0 0,0 0,0 0,1 1,-1-1,0 1,0 0,1 0,-1 0,0 0,1 0,-1 1,0 0,0-1,1 1,-1 0,0 1,0-1,0 1,0-1,0 1,-1 0,1 0,0 0,-1 0,0 0,1 1,-1-1,0 1,0 0,0-1,-1 1,1 0,1 3,51 151,-28-34,-27-121,0-1,-1 0,1 0,0 0,-1 0,1 0,-1 0,1 0,-1 0,1 0,-1-1,0 1,1-1,-1 1,0-1,1 0,-1 1,0-1,0 0,1 0,-1 0,0-1,1 1,-1 0,0-1,1 1,-1-1,0 1,1-1,-1 0,1 1,-1-1,1 0,-1 0,1 0,0-1,-1 1,1 0,0 0,0-1,0 1,0 0,0-1,0 0,-1 1,-202-131,179 120</inkml:trace>
  <inkml:trace contextRef="#ctx0" brushRef="#br0" timeOffset="4092.281">1218 794,'18'40,"37"69,-38-80,-2 1,-1 0,-1 1,-2 0,8 33,-13-14,-2 0,-1 0,-3 0,-3 4,1 26,1-57,-1 0,-1 0,-2 0,0 0,-1-1,-1 0,-1 0,-1-1,-1 0,-1 0,-1-1,-1-1,0 0,-2-1,0 0,-1-1,0-1,-8 6,-34 26,44-37</inkml:trace>
  <inkml:trace contextRef="#ctx0" brushRef="#br0" timeOffset="4607.936">174 767,'-21'29,"1"1,2 0,0 2,3 0,0 1,3 0,0 1,-5 32,9-33,1 0,2 0,2 1,1 0,1 0,2-1,2 1,1 0,1-1,2 0,1 0,2 0,5 9,8 16,2-1,3-1,3-1,22 28,-44-69,0 0,1-1,1 0,0 0,0-2,2 1,-1-1,1-1,1-1,0 0,0 0,3 0,7 1</inkml:trace>
  <inkml:trace contextRef="#ctx0" brushRef="#br0" timeOffset="16180.848">2065 597,'-8'-12,"5"4,0 0,-1 1,-1-1,1 1,-1 0,0 0,-1 0,1 1,-1 0,-1 0,1 0,-1 1,0 0,0 0,-1 1,1 0,-1 0,0 1,0 0,0 0,-1 1,1 0,0 0,-1 1,1 0,-8 1,13 0,-1 1,1 0,0 1,0-1,0 0,0 1,0 0,0 0,0 0,0 0,1 0,-1 0,1 1,0 0,0-1,0 1,0 0,0 0,0 0,1 0,-1 0,1 0,0 0,0 1,0-1,0 0,1 1,-4 99,6-77,1 4,1 0,2 0,1-1,1 1,7 13,24 106,-5 21,-17-48,6 36,-15-102,-1 0,-4 0,-1 1,-5 25,2 8,-2-64,-1 1,0-1,-3 1,0-1,-1-1,-2 0,0 0,-2-1,-1 0,0-1,-9 10,21-30,0-1,0 1,-1-1,1 1,0-1,-1 0,1 0,-1 0,0 0,0 0,0 0,0 0,0 0,0-1,0 1,-1-1,1 0,0 1,-1-1,1 0,-1 0,1-1,-1 1,0-1,1 1,-1-1,0 0,1 0,-1 0,0 0,1 0,-1-1,0 1,1-1,-1 1,0-1,1 0,-1 0,1-1,0 1,-1 0,1-1,0 1,-1-2,-5-3,0-1,0 0,1 0,0 0,0-1,1 0,0-1,0 1,1-1,0 0,1 0,0-1,0 1,1-1,1 0,-2-5,15-26,1 24</inkml:trace>
  <inkml:trace contextRef="#ctx0" brushRef="#br0" timeOffset="18482.518">2037 2178,'5'0,"6"5,7 1,4 0,3-1,3-2,-4-5,-1-4,0 1,2 0,-9 1,-7 2</inkml:trace>
  <inkml:trace contextRef="#ctx0" brushRef="#br0" timeOffset="19080.081">2489 1811,'-4'6,"1"0,0 0,0 0,1 0,0 0,0 1,0-1,1 1,0 0,0-1,1 1,0 0,0 0,-1 6,-25 116,26-127,0-1,0 1,0 0,0-1,1 1,-1-1,0 1,1-1,-1 1,1-1,-1 1,1-1,0 1,-1-1,1 0,0 1,0-1,0 0,0 0,0 0,0 1,1-1,-1 0,0-1,1 1,-1 0,0 0,1 0,-1-1,1 1,-1-1,1 1,-1-1,1 0,-1 0,1 1,0-1,-1 0,1 0,-1 0,1-1,-1 1,1 0,0-1,-1 1,1-1,-1 1,0-1,1 0,-1 1,1-1,-1 0,0 0,0 0,1 0,-1 0,0-1,0 1,0 0,0 0,0-1,-1 1,1 0,103-70,-102 71,0 0,0 0,0 0,0 0,0 0,0 0,0 0,0 1,0-1,-1 1,1-1,0 1,0 0,0 0,0 0,-1 0,1 0,-1 0,1 0,-1 0,1 1,-1-1,1 1,-1-1,0 1,0-1,0 1,0 0,0 0,0-1,-1 1,1 0,0 0,-1 0,0 0,1 0,-1 0,0 0,0 0,0 0,0 0,0 0,0 0,-1 0,1-1,-1 1,7 28,4-12,2-4</inkml:trace>
  <inkml:trace contextRef="#ctx0" brushRef="#br0" timeOffset="19402.469">2291 2319,'34'0,"25"0,7 0,-2 0,-8 0,-8 0,-12 0</inkml:trace>
  <inkml:trace contextRef="#ctx0" brushRef="#br0" timeOffset="21048.038">2291 4,'0'0,"0"-1,-1 1,1 0,-1-1,1 1,-1 0,1-1,-1 1,1 0,-1 0,0 0,1-1,-1 1,1 0,-1 0,1 0,-1 0,0 0,1 0,-1 0,1 0,-1 0,1 1,-1-1,0 0,1 0,-1 0,1 1,-1-1,1 0,-1 0,1 1,-1-1,1 1,0-1,-1 0,1 1,-1-1,1 1,0-1,-1 1,1-1,0 1,0-1,-1 1,1-1,0 1,0-1,0 1,0 0,0-1,0 1,0-1,0 1,0-1,0 1,0 0,0 0,-6 39,6-39,-1 229,12-160,-10-69,-1 1,0-1,1 1,-1-1,0 0,1 0,0 1,-1-1,1 0,0 0,0 1,0-1,-1 0,1 0,0 0,0 0,1 0,-1-1,0 1,0 0,0 0,1-1,-1 1,0-1,0 1,1-1,-1 1,1-1,-1 0,0 0,1 0,-1 0,1 0,-1 0,0 0,1 0,-1 0,1-1,-1 1,0-1,1 1,-1-1,0 1,0-1,1 0,0 0,134-121,-136 121,1 1,-1 0,1-1,0 1,-1-1,1 1,0 0,-1-1,1 1,0 0,0 0,-1 0,1 0,0 0,0-1,-1 1,1 0,0 1,-1-1,1 0,0 0,0 0,-1 0,1 1,0-1,-1 0,1 0,0 1,-1-1,1 1,0-1,-1 1,1-1,-1 1,1-1,-1 1,1-1,-1 1,1-1,-1 1,0 0,1-1,-1 1,0 0,1 0,-1-1,0 1,0 0,0-1,0 1,0 0,0 0,4 50,-4-37,9 34,-4-28</inkml:trace>
  <inkml:trace contextRef="#ctx0" brushRef="#br0" timeOffset="21347.14">2291 568,'34'-4,"20"-3,6 1,-2 2,-11-5,-10 1,-4 1,-10 2</inkml:trace>
  <inkml:trace contextRef="#ctx0" brushRef="#br0" timeOffset="21818.106">2432 710,'76'-2,"-74"2,0 0,0 0,-1 1,1-1,0 1,0-1,0 1,-1 0,1 0,0-1,-1 1,1 0,-1 1,1-1,-1 0,0 0,1 1,-1-1,0 0,0 1,0-1,0 1,0 0,0-1,0 1,-1 0,1 0,0-1,-1 1,0 0,1 0,-1 0,0 0,0-1,0 1,0 0,0 0,-1 1,-49 96,49-97,0 0,1 1,-1-1,0 1,1 0,0-1,0 1,0-1,0 1,0-1,0 1,0 0,1-1,0 1,-1-1,1 1,0-1,0 0,0 1,0-1,1 0,-1 0,1 1,-1-1,1-1,0 1,0 0,0 0,0 0,0-1,0 0,0 1,0-1,1 0,-1 0,1 0,-1 0,1 0,-1-1,1 1,-1-1,1 1,-1-1,1 0,0 0,-1 0,1-1,-1 1,2-1,43-8,-27 2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1:42.8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52,'0'0,"5"0,6 0,6 0,5 0,4 0,2-5,1-1,1 0,-1 1,0 2,0 1,-5-4,-2-1,0 0,-3 3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1:43.2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0,'0'10,"0"12,0 8,0 3,0 1,0 0,0-2,0-1,0-1,0-1,0 0,0-1,0 0,0 0,0 0,0-5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1:51.4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 14,'-26'112,"24"-93,0 0,1 1,0-1,2 1,0-1,2 1,0-1,1 0,6 17,-9-33,0-1,0 1,0-1,1 1,-1-1,1 1,0-1,-1 0,1 0,1 0,-1 0,0 0,0 0,1 0,-1-1,0 1,1-1,0 0,-1 0,1 0,0 0,0 0,-1-1,1 1,0-1,0 0,0 1,0-1,0-1,0 1,-1 0,1-1,0 1,0-1,0 0,-1 0,1 0,0 0,-1-1,2 0,97-70,-18-53,-82 124,-1 0,1 1,0-1,-1 0,1 0,0 1,0-1,0 0,-1 1,1-1,0 1,0-1,0 1,0 0,0-1,0 1,0 0,0 0,0-1,0 1,0 0,1 0,-1 0,0 0,0 0,0 1,0-1,0 0,0 0,0 1,0-1,0 1,0-1,0 1,-1-1,1 1,0-1,0 1,0 0,0 0,-1-1,1 1,0 0,-1 0,1 0,-1 0,1 0,-1 0,1 0,-1 0,0 0,1 0,-1 0,0 0,0 0,0 0,0 0,0 0,0 0,0 0,0 0,0 0,8 12,-5-7,0 0,1 0,0-1,0 0,0 1,1-1,0-1,0 1,0-1,0 0,1 0,0 0,0-1,0 0,0 0,0 0,0-1,1 0,-1 0,1-1,0 0,-1 0,1 0,0-1,-1 0,1 0,0-1,0 0,-1 0,1 0,1-2,6-6,0-2,0 0,-1-1,-1 0,0 0,0-2,-2 1,1-2,-2 1,0-1,-1 0,0-1,-1 0,-1-1,-1 1,2-7,-2-1,-3 6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1:52.0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25 227,'-8'33,"2"0,1 1,2 0,1 0,2-1,1 6,-1-36,-1 1,1-1,0 0,1 1,-1-1,0 0,1 1,0-1,0 0,0 1,0-1,0 0,1 0,-1 0,1 0,0 0,0 0,0-1,0 1,1-1,-1 1,0-1,1 0,0 0,0 0,0 0,-1-1,2 1,-1-1,0 1,0-1,0 0,1 0,-1-1,0 1,1-1,-1 1,0-1,1 0,-1-1,1 1,-1 0,0-1,1 0,-1 0,0 0,0 0,2-1,10-12,0 0,-1-1,-1 0,-1-1,0 0,0-1,-2-1,0 0,0-4,69-101,-79 122,0 1,0-1,0 1,0-1,1 1,-1 0,0-1,0 1,1-1,-1 1,0 0,0-1,1 1,-1 0,0-1,1 1,-1 0,1 0,-1-1,0 1,1 0,-1 0,1 0,-1-1,0 1,1 0,-1 0,1 0,-1 0,1 0,-1 0,1 0,-1 0,1 0,-1 0,0 0,1 0,-1 0,1 1,-1-1,1 0,-1 0,0 0,1 1,-1-1,1 0,-1 0,0 1,1-1,-1 0,0 1,1-1,-1 1,0-1,0 0,1 1,-1-1,0 1,0-1,0 0,0 1,0-1,1 1,-1-1,0 1,0-1,0 1,0-1,2 38,-2-33,-20 262,-3 43,16-248,7-48,0-1,-1 0,0 0,-1 1,-1-1,0 0,0-1,-2 1,0-1,0 1,-1-2,0 1,-1 0,0-1,-1-1,-1 1,8-9,-1-1,0 0,0 0,0 0,0 0,0 0,0 0,0 0,0-1,0 1,0-1,0 1,0-1,0 0,0 0,-1 0,1 0,0 0,0-1,0 1,0 0,0-1,0 0,0 1,0-1,0 0,0 0,0 0,0 0,0-1,1 1,-1 0,1-1,-1 1,1-1,-1 0,1 1,0-1,0 0,0 0,0 0,0 0,0 0,0 0,1 0,-1 0,1 0,-1 0,1 0,0 0,0-1,0 1,0 0,0 0,1-2,-2 0,-4-10,1 0,1-1,0 0,1 0,1 1,0-1,1 0,0 0,2 0,0 0,0 0,1 0,1 1,1-4,5-3,-1 2</inkml:trace>
  <inkml:trace contextRef="#ctx0" brushRef="#br0" timeOffset="285.24">617 1,'0'10,"0"7,-5 2,-1 1,-5 3,0 2,-3-3,0 0,4-5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7:41.4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197 121,'-11'226,"-61"209,43-245,3-60,34-138,-2-4</inkml:trace>
  <inkml:trace contextRef="#ctx0" brushRef="#br0" timeOffset="6317.162">0 572,'5'0,"6"0,7 0,4 0,3 0,3 0,1 0,-4 5,-2 2,-5-6,0-3,1 0,2-1,3 1,2 0,1 1,1 0,-5 1</inkml:trace>
  <inkml:trace contextRef="#ctx0" brushRef="#br0" timeOffset="6952.717">621 150,'-33'39,"27"-25,1 1,0-1,1 1,1 0,0 0,1 0,1 0,0 0,1 5,-6 59,-22 216,10-69,8-165,11-60,0-1,1 1,-1-1,0 1,0-1,0 1,0-1,1 1,-1-1,0 0,0 0,1 0,-1 0,0 0,0 0,1 0,-1 0,0 0,0-1,1 1,-1 0,0-1,0 1,0-1,0 1,1-1,-1 0,0 0,0 1,0-1,-1 0,2-1,-1 2,114-101,14-3,-127 102,-1 1,0 0,0 0,1 0,-1 0,1 0,-1 0,0 1,1-1,0 0,-1 1,1-1,0 1,-1-1,1 1,0 0,-1 0,1 0,0 0,-1 0,1 0,0 0,-1 0,1 1,0-1,-1 1,1-1,0 1,-1 0,1-1,-1 1,0 0,1 0,-1 0,0 0,1 1,-1-1,0 0,0 0,0 1,0-1,0 1,0-1,0 1,-1-1,1 1,0-1,-1 1,1 0,-1-1,0 1,0 0,1-1,-1 1,0 0,0 0,1 62,-2-56,0 0,1 1,0-1,0 1,1-1,0 0,1 1,0-1,0 0,1 0,0 0,0 0,1 1,7 5</inkml:trace>
  <inkml:trace contextRef="#ctx0" brushRef="#br0" timeOffset="7777.356">1383 714,'-46'24,"0"1,2 3,1 2,-36 31,25 11,53-71,0 1,0 0,1 0,-1-1,0 1,1 0,-1 0,1 0,-1 0,1 0,0 0,0 0,0 0,0 0,0 0,1 0,-1-1,0 1,1 0,0 0,-1 0,1 0,0-1,0 1,0 0,0 0,0-1,0 1,1-1,-1 1,0-1,1 0,-1 0,1 1,-1-1,1 0,0 0,0 0,-1-1,1 1,0 0,1 0,6-1,0 1,1-1,-1-1,0 0,0 0,0-1,0 0,0-1,0 1,0-2,-1 1,1-1,-1-1,0 1,0-1,-1-1,0 0,0 0,0 0,0-1,-1 0,1-1,12-9,110-95,-129 111,0 1,1-1,-1 0,0 0,1 1,-1-1,1 0,0 1,-1-1,1 0,-1 1,1-1,0 1,0-1,-1 1,1-1,0 1,0 0,-1-1,1 1,0 0,0-1,0 1,0 0,0 0,-1 0,1 0,0 0,0 0,0 0,0 0,0 0,0 1,-1-1,1 0,0 0,0 1,0-1,-1 1,1-1,0 1,0-1,-1 1,1-1,-1 1,1-1,0 1,-1 0,1-1,-1 1,1 0,-1 0,0 0,1-1,-1 1,0 0,1 0,-1 0,0 0,0-1,0 1,0 0,0 0,0 0,0 0,0 0,0-1,0 1,0 0,-1 0,2 39,9 49,-9-86,0-1,0 1,0 0,1-1,-1 1,1-1,0 0,0 1,0-1,0 0,0 0,0 0,1-1,-1 1,1 0,-1-1,1 0,-1 1,1-1,0 0,0-1,0 1,-1 0,1-1,0 1,0-1,0 0,0 0,0 0,15-3,0 0,0-2,-1 1,0-2,0-1,0 0,-1-1,0 0,0-2,-1 0,0 0,5-7,-11 11,17-15,0-1,-2-1,-1-1,0-1,3-8,23-25,-25 28,-2-1,-1-2,-1 0,-2-1,-2 0,-1-2,-1 0,-3 0,5-24,-13 52,-1 0,1 0,-1 0,-1 0,0-1,0 1,-1 0,0-1,0 1,-1 0,0-1,0 1,-1 0,0 0,-1 0,1 0,-2 0,1 1,-1-1,0 1,0 0,-1 0,0 0,-1 1,1 0,-7-6,9 11,0-1,-1 0,1 1,0 0,-1 0,1 0,-1 0,1 0,-1 1,1 0,-1-1,0 1,1 1,-1-1,1 0,-1 1,1 0,-1 0,1 0,-1 0,1 0,0 1,-1 0,1-1,0 1,0 0,0 1,1-1,-1 0,1 1,-1 0,1 0,-7 5,2 0,-1 1,1 0,0 0,1 1,0-1,1 2,0-1,-3 10,-2 14,1 1,2 0,2 0,1 1,1-1,3 1,0 0,2-1,7 34,-7-59,4 30,2 0,1 0,2-1,2 0,1-1,18 31,-20-51,-15-27,-29-50,21 37</inkml:trace>
  <inkml:trace contextRef="#ctx0" brushRef="#br0" timeOffset="8001.605">1581 488,'38'10,"42"2,12 0,0-2,-7-3,-12-7,-9-4,-11-2,-9 1,-8-3,-5-1,-8 1</inkml:trace>
  <inkml:trace contextRef="#ctx0" brushRef="#br0" timeOffset="10969.191">3076 291,'30'-1,"0"0,0-2,0-1,-1-2,0-1,0-1,0-1,24-12,-41 14,-1 0,0 0,0-1,-1-1,0 0,0 0,-1-1,0 0,-1-1,0 0,-1 0,0-1,0 0,-2 0,1 0,-2-1,4-10,-8 22,1 0,0 1,-1-1,1 0,-1 0,1 0,-1 1,0-1,1 0,-1 0,0 0,1 0,-1 0,0 0,0 0,0 0,0 0,0 1,0-1,0 0,0 0,0 0,-1 0,1 0,0 0,0 0,-1 0,1 1,-1-1,1 0,-1 0,1 0,-1 1,1-1,-1 0,0 1,1-1,-1 0,0 1,0-1,1 1,-1-1,0 1,0 0,0-1,0 1,0 0,1-1,-1 1,0 0,0 0,0 0,0 0,0 0,0 0,0 0,0 0,0 0,0 1,-7 7,0 0,1 1,0 0,0 0,1 1,1 0,-1 0,1 0,1 1,0-1,0 4,1-6,-25 78,3 2,5 1,-7 77,5-21,-57 284,66-378,-2-2,-3 0,-1-1,-12 19,25-58,1-1,-1 0,0 0,-1-1,0 0,0 0,-1 0,1-1,-2 0,1-1,0 1,-1-2,0 1,0-1,-1-1,1 1,-10 0,14-2,0-1,0 0,0-1,0 1,0-1,0 0,-1 0,1-1,0 0,0 1,0-2,0 1,0-1,0 1,1-1,-1-1,0 1,1-1,0 1,-1-1,1-1,0 1,1 0,-1-1,0 0,1 0,0 0,0 0,0-1,1 1,-1-1,1 1,0-1,0-3,-2-4,1 1,1-1,0 0,1 0,0 1,1-1,0 0,1 0,0 0,1 0,1 1,-1-1,2 1,0-1,0 1,1 0,0 1,1-1,0 1,4-5,10-12,0 0,2 1,1 1,1 1,2 1,16-11,-2 2,-2 1,0 2,2 2,1 1,18-6,-35 21</inkml:trace>
  <inkml:trace contextRef="#ctx0" brushRef="#br0" timeOffset="11589.109">3839 658,'-19'9,"1"2,0 0,0 2,1 0,1 0,0 2,1 0,1 1,0 0,1 1,1 0,1 1,-7 15,16-30,0 0,1 0,0 0,-1 0,1 1,1-1,-1 0,0 1,1-1,0 1,0-1,0 0,0 1,0-1,1 1,-1-1,1 0,0 1,0-1,0 0,1 0,-1 0,1 0,-1 0,1 0,0 0,0 0,1-1,-1 1,0-1,1 0,0 1,-1-1,1 0,0-1,0 1,0 0,0-1,3 1,8 2,0-1,0-1,0-1,0 0,0 0,0-2,0 0,0 0,0-1,0-1,0 0,0-1,-1-1,0 0,0 0,0-1,-1-1,0-1,0 1,0-2,-1 1,4-6,-11 9,1-1,-1 0,0 0,0-1,0 1,-1-1,0 0,-1 0,1 0,-1 0,0 0,-1 0,0-1,0 1,-1 0,0-1,0 1,-1-1,1 1,-2 0,1 0,-1-1,0 1,0 0,-1 0,0 1,-1-1,1 1,-1-1,0 1,-1 0,1 0,-1 1,0 0,-1 0,1 0,-1 0,0 1,0 0,-1 0,-1 0,0 0,0 0,0 1,0 1,-1 0,1 0,-1 0,0 1,1 0,-1 1,0 0,1 0,-1 1,0 0,1 0,-1 1,1 0,-2 1,-9 5</inkml:trace>
  <inkml:trace contextRef="#ctx0" brushRef="#br0" timeOffset="11938.499">4290 968,'-1'0,"1"0,-1 1,0-1,0 0,0 0,0 0,1 0,-1 0,0 0,0 0,0 0,0-1,1 1,-1 0,0 0,0-1,0 1,1 0,-1-1,0 1,1-1,-1 1,0-1,1 1,-1-1,0 1,1-1,-1 0,1 1,-1-1,1 0,0 0,-1 1,1-1,0 0,-1 0,1 1,0-1,0 0,0 0,0 0,0 0,0 1,0-1,0 0,0 0,0 0,0 0,0 1,1-1,-1 0,0 0,0 0,1 1,-1-1,1 0,-1 1,1-1,-1 0,5-29,1 1,1-1,2 1,0 1,2 0,2 0,0 1,2 1,0 0,2 1,7-8,-13 22,0-1,0 1,1 1,0 0,1 1,0 0,1 1,-1 1,2 0,2-1,-15 7,0 0,0 0,0 1,0-1,0 0,0 1,0 0,0-1,0 1,1 0,-1 0,0 0,0 0,0 0,0 1,0-1,0 1,0-1,0 1,0 0,0 0,0 0,0 0,0 0,0 0,-1 0,1 1,0-1,-1 1,1-1,-1 1,0-1,1 1,-1 0,0 0,0 1,6 14</inkml:trace>
  <inkml:trace contextRef="#ctx0" brushRef="#br0" timeOffset="29363.352">2540 911,'0'5,"-5"11,-6 8,-6 4,-5 3,-4 0,-2 0,-1 0,-5-6,-2-2,1-1,1 2,2-4,1-6,7-4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2:00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129 1,'-9'19,"-9"16,-5 7,0 1,1-6,3-6,5-7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1:56.3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75 260,'-10'-8,"10"8,-1 0,0-1,1 1,-1 0,0 0,1-1,-1 1,1 0,-1-1,1 1,-1 0,0-1,1 1,0-1,-1 1,1-1,-1 1,1-1,0 1,-1-1,1 0,0 1,-1-1,1 1,0-1,0 0,0 1,0-1,-1 0,1 1,0-1,0 0,0 1,1-1,-1 0,0 1,0-1,0 0,0 1,1-1,-1 1,0-1,0 0,1 1,-1-1,0 1,1-1,-1 1,1-1,-1 1,1-1,-1 1,1-1,-1 1,1 0,-1-1,1 1,2-2,0 0,0 0,1 0,-1 0,0 1,1-1,-1 1,0 0,1 0,0 0,-1 0,1 1,-1 0,1-1,0 1,-1 1,1-1,0 0,-1 1,1 0,-1 0,1 0,-1 0,1 1,-1-1,0 1,0 0,0 0,0 0,0 0,0 0,2 3,-5-1,0 1,-1-1,0 0,0 0,0 0,0 0,0 0,-1 0,0-1,0 1,0 0,0-1,-1 1,1-1,-1 0,0 0,0 0,0 0,0-1,0 1,-1-1,1 1,-1-1,0 0,-13 12,-75 81,91-94,-1 0,1 1,1-1,-1 0,0 1,0-1,0 1,1-1,-1 0,1 1,-1 0,1-1,0 1,-1-1,1 1,0-1,0 1,0 0,0-1,1 1,-1-1,0 1,1 0,-1-1,1 1,-1-1,1 1,-1-1,1 0,0 1,0-1,0 0,0 1,0-1,0 0,0 0,1 0,-1 0,0 0,1 0,-1 0,0-1,1 1,-1 0,1-1,-1 1,1-1,-1 1,1-1,0 0,-1 0,1 0,-1 0,1 0,0 0,0 0,106 8,-88-3</inkml:trace>
  <inkml:trace contextRef="#ctx0" brushRef="#br0" timeOffset="955.843">611 34,'-12'-27,"7"21,9 18,68 123,-61-110,-1 1,-2 0,0 0,-2 1,0 0,-2 0,-2 1,0-1,-1 1,-2-1,-1 1,-1-1,-5 15,3-13,-2 1,-1-1,-1 0,-1-1,-2 0,-1-1,-1 0,-1-1,-2-1,0-1,-2 0,0-1,-2-1,0-1,-16 12,24-22,-1 0,0-1,-1 0,0-1,0-1,-1-1,0 0,-8 2,0-4</inkml:trace>
  <inkml:trace contextRef="#ctx0" brushRef="#br0" timeOffset="3282.607">1119 682,'-21'12,"1"2,0 0,1 1,1 0,0 2,1 0,1 1,-10 14,23-28,0 0,0 1,0-1,1 1,-1 0,1 0,0 0,1 0,-1 0,1 0,0 0,0 1,1-1,-1 0,1 1,0-1,1 0,-1 1,1-1,0 0,1 0,-1 0,1 0,0 0,0 0,0 0,1 0,0-4,1 0,-1 0,0-1,0 1,0-1,0 0,1 0,-1 0,0 0,0-1,0 1,0-1,0 0,1 0,-1 0,-1 0,1-1,0 1,0-1,0 1,-1-1,1 0,-1 0,1 0,-1-1,0 1,0 0,0-1,0 0,-1 1,1-1,0-1,32-39,-2-2,-2-1,-2-1,-1-2,-10 17,0-1,-2 0,-1 0,-2-2,-2 1,-1-2,-1 1,-2-1,-2 0,-1 0,-2-24,0 56,-1 0,1-1,-1 1,-1 0,1-1,-1 1,1 0,-1 0,-1 0,1-1,0 1,-1 0,0 1,0-1,0 0,0 0,-1 1,0-1,1 1,-1 0,0 0,-1 0,1 0,0 1,-1-1,1 1,-1 0,0 0,0 0,0 0,0 1,0 0,0-1,-1 2,1-1,0 0,0 1,-1 0,1 0,0 0,-1 0,1 1,0 0,0 0,-1 0,1 0,0 1,-8 6,2 1,-1 1,1 0,1 0,0 1,0 0,1 0,0 1,1 0,1 1,0-1,1 1,0 1,0-1,2 0,0 1,0 0,1 0,1 0,0 0,1 0,1 0,0 0,1 0,0 0,1-1,2 5,5 9,2-2,0 0,2 0,0-1,2-1,1 0,0-1,2-1,0-1,1-1,2 0,8 5,-28-22,59 27,-41-31</inkml:trace>
  <inkml:trace contextRef="#ctx0" brushRef="#br0" timeOffset="3885.803">1542 457,'-7'27,"1"1,2 0,0 0,2 0,1 1,1-1,1 0,2 0,1 0,6 20,-10-44,0 0,1 0,0 0,0 0,0 0,0 0,1-1,0 1,-1 0,1-1,0 1,1-1,-1 0,1 1,-1-1,1-1,0 1,0 0,1-1,-1 1,0-1,1 0,-1 0,1 0,0-1,-1 1,1-1,0 0,0 0,0 0,0-1,0 1,0-1,0 0,0 0,0 0,1-1,-1 1,0-1,-1 0,1 0,3-2,3-6,0-1,0 0,0 0,-1-1,-1 0,0-1,-1 0,0 0,3-7,1-1,6-10,-1-1,-1-1,-1 0,-2-1,3-15,-14 147,-3 248,-22-164,23-162,0-1,-1 1,-1-1,-1 0,-1 0,-1 0,0-1,-2 0,0 0,-1-1,-1 0,0 0,-2-1,-12 15,23-30,0-1,0 1,0 0,0 0,0-1,0 1,-1-1,1 1,-1-1,1 0,-1 0,1 1,-1-1,1 0,-1 0,0 0,0-1,0 1,1 0,-1-1,0 1,0-1,0 0,0 1,0-1,0 0,0 0,0 0,0-1,0 1,0 0,0-1,0 1,0-1,1 0,-1 0,0 1,0-1,1 0,-1 0,0-1,1 1,-1 0,1-1,-1 0,-2-6,1 1,0-2,0 1,1 0,0 0,1-1,0 1,0-1,0 0,1 1,1-6,-4-43,0 33,2 0,0 0,2 0,0 0,2 0,1 0,1 0,4-12,-2 11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1:37.6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340 519,'-26'38,"21"-25,-2 8,1 0,1 0,1 0,1 1,0-1,2 1,0 0,2-1,1 8,-1 11,-1-32,1 1,0 0,1-1,-1 1,2-1,-1 0,1 1,0-1,1 0,0-1,0 1,1-1,0 0,3 3,-6-6,1-1,0 0,0-1,0 1,0 0,1-1,-1 0,1 1,-1-1,1-1,0 1,0-1,0 1,0-1,0 0,0 0,0-1,0 1,0-1,0 0,0 0,1-1,-1 1,0-1,0 0,0 0,0 0,0 0,0-1,2-1,5-4,0 0,0-2,-1 1,-1-1,0 0,0-1,0 0,-1 0,-1-1,0 0,0-1,3-9,13-18,20-64,-45 227,2-118,1 0,0-1,1 1,0-1,0 0,0 1,0-1,1 0,0 0,0-1,0 1,0 0,1-1,0 0,0 0,0 0,0 0,1-1,-1 0,1 0,0 0,0 0,1-1,1 1,0-1,1 0,-1 0,1-1,0 0,0 0,-1-1,1 0,0 0,0-1,-1 0,1 0,0-1,-1 0,0 0,1-1,-1 0,0 0,0 0,0-1,-1 0,1-1,-1 0,0 0,-1 0,1 0,-1-1,0 0,0 0,-1-1,1 0,15-19,-2-1,0-1,-2 0,-1-2,-2 1,0-2,-2 0,-2 0,0-1,0-16,-7 23</inkml:trace>
  <inkml:trace contextRef="#ctx0" brushRef="#br0" timeOffset="1445.751">1158 208,'2'-3,"0"0,0 0,0 1,0-1,0 0,1 1,-1-1,1 1,-1 0,1 0,0 0,0 0,0 0,0 0,0 1,1 0,-1-1,0 1,3 0,-4 0,0 0,0 0,0 0,0 0,0 0,0 0,0 1,1-1,-1 1,0 0,0-1,1 1,-1 0,0 0,0 0,1 1,-1-1,0 1,0-1,0 1,0 0,0-1,0 1,0 0,0 0,0 1,0-1,0 0,0 1,-1-1,1 1,-1-1,1 1,-1 0,1 0,-1 0,0 0,0-1,0 2,0-1,0 0,-1 0,1 0,-1 0,1 1,-4 22,2-23,0 0,0 0,1 0,-1 0,1 0,0 0,-1 0,1 0,0 0,0 0,0 0,0 0,1 0,-1 1,1-1,-1 0,1 0,-1-1,1 1,0 0,0 0,0 0,0 0,1-1,-1 1,0 0,1-1,-1 1,1-1,-1 0,1 1,1-1,39 11,-39-13,0 1,0 0,0 0,0 0,1 0,-1 0,0 1,0-1,0 1,0 0,0 0,0 0,0 1,0-1,0 1,0-1,-1 1,1 0,0 0,-1 0,0 0,0 1,1-1,-1 1,-1-1,1 1,0 0,-1-1,1 1,-1 0,0 0,0 0,0 0,0 0,0 1,-1-1,0 0,1 0,-1 1,-4 3,0-1,-1 0,0-1,0 1,0-1,0 0,-1 0,0-1,0 0,0 0,0 0,-1-1,1 1,-1-2,0 1,0-1,0 0,0 0,-1-1,-5 1,-12-1,5-4</inkml:trace>
  <inkml:trace contextRef="#ctx0" brushRef="#br0" timeOffset="2327.761">1779 406,'-61'48,"-223"247,64-73,119-115,100-89,11-17</inkml:trace>
  <inkml:trace contextRef="#ctx0" brushRef="#br0" timeOffset="2646.745">1779 716,'-14'19,"-5"12,1 4,-2 3,3-2,0-2,-3-1,3-3,3 0,1-6,1-3,4 1,2-4</inkml:trace>
  <inkml:trace contextRef="#ctx0" brushRef="#br0" timeOffset="3162.045">1976 632,'197'1,"-195"-1,1 0,-1 0,0 0,1 1,-1-1,0 1,1 0,-1-1,0 1,0 0,0 0,0 1,0-1,0 0,0 1,0-1,0 1,-1 0,1-1,-1 1,1 0,-1 0,0 0,1 0,-1 0,0 0,0 0,-1 1,1-1,0 0,-1 0,1 1,-1-1,0 0,0 1,0-1,0 1,0-1,-1 0,1 1,0-1,-1 0,0 0,0 1,0-1,0 0,0 0,0 0,0 0,0 0,-1 0,0 1,-16 22,-1-1,-1-1,-1 0,-1-2,-1 0,-19 12,-26 26,66-58,1-1,0 1,-1 0,1 0,0 0,-1 0,1 0,0 0,0 0,0 0,0 0,0 0,0 1,0-1,0 1,0-1,1 0,-1 1,0-1,1 1,-1-1,1 1,0 0,0-1,-1 1,1-1,0 1,0 0,1-1,-1 1,0-1,0 1,1-1,-1 1,1-1,-1 1,1-1,0 1,0-1,-1 1,1-1,0 0,0 0,0 1,1-1,-1 0,0 0,0 0,0 0,1 0,-1-1,1 1,-1 0,16 2,0-1,-1 0,1-1,0-1,0-1,0 0,-1-1,1-1,-1 0,1-2,-1 0,1 1,143-49,-142 48</inkml:trace>
  <inkml:trace contextRef="#ctx0" brushRef="#br0" timeOffset="20857.569">368 11,'-7'-2,"0"0,0 0,0 0,0 1,0 1,0-1,-1 1,1 0,0 0,0 1,0 0,0 1,0-1,0 1,0 0,0 1,0 0,1 0,0 0,-1 1,1 0,1 0,-1 1,0 0,1 0,-4 5,-8 7,1 2,1 0,1 1,0 0,2 1,0 0,2 1,0 0,2 1,0 0,1 0,-3 24,8-36,-7 28,1 1,2 0,2 1,2-1,2 1,4 40,3-34,-2-2,2 1,3-1,1-1,2 0,10 21,-12-48,0 0,1-1,1 0,1-1,0-1,0 0,2-1,0 0,0-1,1-1,0-1,1 0,0-1,4 0,39 24,-6-4,-41-19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0:27.4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4149 646,'10'54,"-3"0,-2 1,-1 50,-3-62,1 6,0-22,0-1,-2 1,-1 0,-2-1,0 1,-7 23,-29 8,38-57,0 0,1 0,-1 0,0 0,0 0,0 0,0 0,0-1,0 1,-1 0,1-1,0 1,0-1,0 1,-1-1,1 0,0 1,0-1,-1 0,1 0,0 0,-1 0,1 0,0 0,-1 0,1-1,0 1,0 0,-1-1,1 1,0-1,0 1,0-1,0 1,-1-1,1 0,0 0,0 0,0 1,1-1,-1 0,0 0,0 0,0-1,1 1,-1 0,0 0,1 0,-1 0,1-2,-3-7,2-1,-1 0,1 0,1 0,0 0,1 0,0 1,0-1,1 0,1 0,0 1,0-1,1 1,0 0,1 0,0 0,1 1,5-8,-8 12,26-50,2 1,3 2,2 1,2 2,2 2,8-5,-8 11,2 1,2 3,2 1,34-20,-78 54,-1 0,0 0,1 1,-1-1,1 1,-1-1,1 1,0 0,0-1,-1 1,1 0,0 0,0 0,0 0,0 1,0-1,1 1,-1-1,0 1,0 0,0-1,0 1,1 0,-1 1,0-1,0 0,0 1,0-1,0 1,0-1,0 1,0 0,0 0,0 0,0 0,0 0,0 1,-1-1,1 0,0 1,-1-1,1 1,-1 0,0 0,1-1,-1 1,0 0,0 0,0 0,-1 0,1 0,0 0,-1 1,1 17,-2-1,0 1,-2-1,0 0,-1 1,-1-1,0-1,-2 1,0-1,-9 15,7-12,-2-1,0 0,-1-1,0 0,-2-1,0-1,-1 0,-1-1,-1 0,0-2,-1 0,0-1,-6 3,20-14,1 0,-1-1,1 1,-1-1,0 0,1 0,-1 0,0-1,0 1,1-1,-1 0,0 0,0 0,0-1,1 1,-1-1,0 0,0 0,1 0,-1 0,1-1,-1 0,1 1,0-1,-1 0,1-1,0 1,0-1,1 1,-1-1,0 0,1 0,0 0,0 0,0 0,0-1,0 1,0-1,1 1,0-1,0 1,0-1,0-1,-9-50,8 29</inkml:trace>
  <inkml:trace contextRef="#ctx0" brushRef="#br0" timeOffset="316.888">5023 223,'-29'459,"27"-437,-1 0,-1 0,0-1,-2 0,-1 0,-1 0,0-1,-2 0,0 0,-4 4,7-11,1 0,4-3</inkml:trace>
  <inkml:trace contextRef="#ctx0" brushRef="#br0" timeOffset="1132.1">5476 533,'-40'26,"1"1,2 2,1 1,1 3,2 0,-22 29,52-60,0 1,0-1,0 1,0 0,1 0,-1-1,1 2,0-1,0 0,0 0,0 1,0-1,1 1,-1 0,1-1,0 1,0 0,1 0,-1 0,1-1,0 1,0 0,0 0,0 0,1 0,-1 0,1-1,0 1,0 0,1-1,-1 1,1 0,0-1,0 0,0 1,0-1,0 0,1 0,-1 0,1-1,0 1,0 0,1-1,3-1,0-1,0 0,0 0,0 0,0-1,0 0,0-1,0 0,0 0,0 0,-1-1,1 0,-1 0,0 0,0-1,0 0,0 0,-1-1,0 0,0 0,0 0,0 0,-1-1,2-3,14-9,0-4,0-1,-1 0,-2-2,0 0,12-26,-10 18,-18 33,-1-1,1 1,-1 0,1-1,-1 1,0 0,1-1,0 1,-1 0,1 0,-1-1,1 1,-1 0,1 0,-1 0,1 0,0 0,-1 0,1 0,-1 0,1 0,0 0,-1 0,1 0,-1 0,1 0,-1 0,1 1,-1-1,1 0,0 0,-1 1,1-1,-1 0,0 1,1-1,-1 1,1-1,-1 0,0 1,1-1,-1 1,0-1,1 1,-1-1,0 1,0 0,1-1,-1 1,0-1,0 1,0-1,0 1,0 0,0-1,0 1,0-1,0 1,0 0,0-1,0 1,0-1,-1 1,1-1,0 1,12 51,-12-50,4 19,-3-12,-1-1,1 1,1-1,-1 1,1-1,1 0,0 1,0-1,0-1,1 1,0 0,1-1,0 0,0 0,0 0,1-1,0 0,0 0,1 0,0-1,2 2,-2-3,0-1,0 0,0 0,0-1,0 0,0 0,1 0,-1-1,1 0,0-1,-1 0,1 0,-1 0,1-1,-1 0,1-1,-1 1,1-2,-1 1,0-1,0 0,0 0,-1-1,4-2,16-11,-2-2,0 0,-2-2,0 0,8-12,-19 22,18-18,0-1,-2-2,-1 0,-1-2,-3-1,0-1,-2 0,-2-2,8-25,-18 36,-3 15,0 0,-1 0,0-1,-1 1,-1-1,0 0,-1 0,0 0,-1 1,0-1,-1 0,-1 0,0 0,-1-4,1 14,1 1,0 0,0-1,-1 1,0 0,1 0,-1 0,0 0,0 0,0 0,0 1,0-1,0 0,-1 1,1 0,0 0,-1-1,1 1,-1 1,1-1,-1 0,0 1,1-1,-1 1,0 0,1 0,-1 0,0 0,1 0,-1 1,0-1,1 1,-1 0,0-1,1 1,0 1,-1-1,1 0,-1 0,-1 2,-3 1,-1 1,1-1,0 1,1 0,-1 1,1 0,0 0,0 0,1 1,0 0,0 0,-3 5,4 5,-1-1,2 1,0 0,1 0,1 1,1-1,0 0,1 0,1 0,1 6,6 20,1 1,3-2,1 0,2 0,20 37,9 25,-1-2,-48-94,-11-21,6 0</inkml:trace>
  <inkml:trace contextRef="#ctx0" brushRef="#br0" timeOffset="1386.832">5927 392,'38'5,"28"1,11 0,-2-1,-9-2,-11-1,-10 0,-8-7,-5-1,-4 0,-2 1,0 6,-4 8,-7 2</inkml:trace>
  <inkml:trace contextRef="#ctx0" brushRef="#br0" timeOffset="1698.832">6548 589,'23'9,"1"-2,0 0,0-2,1-1,0-1,0-1,-1-1,1-1,0-1,0-1,0-2,-1 0,8-3,-27 5,1 0,-1 0,0 0,0 0,0-1,0 0,-1 0,1 0,-1-1,0 1,1-1,-2 0,1-1,0 1,-1 0,0-1,0 0,0 0,-1 0,0 0,0 0,0 0,0-1,-1 1,0 0,0-1,0 0,-1 1,0-1,0 1,0-1,-1 1,1-1,-2 1,1-1,0 1,-1 0,0-1,0 1,-1-1,-3 2,-1-1,1 1,-1 1,1-1,-1 1,0 0,-1 0,1 1,0 0,-1 0,1 1,-1 0,0 0,1 1,-1 0,1 1,-1-1,0 1,1 1,-1-1,1 1,0 1,0-1,-1 1,2 0,-5 3,-2 0,1 1,1 0,0 1,0 0,0 1,1 0,0 0,1 1,0 1,0-1,2 1,-1 1,1 0,1 0,0 0,0 0,1 1,1 0,1 0,-1 1,2-1,0 0,0 7,4-11,0 0,1 0,0 0,1 0,-1-1,2 0,-1 0,1 0,0 0,1-1,0 0,0 0,0 0,1-1,0 0,0 0,1-1,0 0,0 0,0-1,0 0,1 0,-1-1,1 0,0 0,0-1,0 0,0-1,1 0,-1-1,0 0,7 0,69-2,-60 1</inkml:trace>
  <inkml:trace contextRef="#ctx0" brushRef="#br0" timeOffset="-6221.748">28 336,'0'-1,"-1"1,1-1,-1 1,1 0,0-1,-1 1,1 0,-1 0,1-1,-1 1,0 0,1 0,-1 0,1 0,-1 0,1 0,-1 0,1 0,-1 0,0 0,1 0,-1 0,1 0,-1 0,1 0,-1 0,1 1,-1-1,1 0,-1 0,1 1,-1-1,1 0,-1 1,1-1,0 0,-1 1,1-1,-1 1,1-1,0 1,0-1,-1 1,1-1,0 1,0-1,-1 1,1-1,0 1,0-1,0 1,0-1,0 1,0-1,0 1,0 0,0-1,0 1,0-1,1 1,-7 40,6-41,-1 395,1-380,1 1,0 0,0-1,2 1,0-1,1 0,0 0,1 0,1-1,0 1,1-2,3 4,-8-14,0 0,0-1,1 1,-1 0,1-1,0 0,-1 0,1 0,0 0,0 0,1 0,-1-1,0 0,0 1,1-1,-1-1,1 1,-1 0,1-1,-1 1,1-1,-1 0,1-1,0 1,-1 0,1-1,-1 0,0 0,1 0,-1 0,0-1,1 1,-1-1,0 0,0 1,0-2,0 1,8-6,-1 0,1-1,-2 0,1 0,-1-1,-1 0,1-1,-2 0,3-5,178-345,-173 334,-2 0,-1-1,-1 0,-1-1,-1 0,-2-1,3-21,-28 91,-24 140,43 17,1-180,0 0,2 0,0 0,1-1,0 1,2-1,0-1,0 1,6 6,-3-8</inkml:trace>
  <inkml:trace contextRef="#ctx0" brushRef="#br0" timeOffset="-5303.277">1355 787,'0'29,"5"9,6-1,1-13,-1-9</inkml:trace>
  <inkml:trace contextRef="#ctx0" brushRef="#br0" timeOffset="-5055.339">1355 476</inkml:trace>
  <inkml:trace contextRef="#ctx0" brushRef="#br0" timeOffset="-5550.244">705 1013,'14'-10,"0"-1,-1 0,-1-1,0-1,-1 0,0 0,-1-1,0 0,-1-1,-1 0,-1-1,0 0,0-2,13-21,38-94,-52 155,-6-7,1 0,0 0,1-1,1 1,1-1,0 0,0 1,2-2,-1 1,2-1,0 0,4 6,-10-18,1 1,-1 0,0 0,1-1,0 1,-1-1,1 1,0-1,0 0,-1 0,1 0,0 0,0 0,0 0,0 0,1-1,-1 1,0-1,0 1,0-1,0 0,1 0,-1 0,0 0,0 0,1-1,-1 1,2-1,16-7</inkml:trace>
  <inkml:trace contextRef="#ctx0" brushRef="#br0" timeOffset="-4071.96">1072 816,'0'4,"5"3,1-6,0-8,4-2,0-4,-2-6,-2-3,-2-4,-1-1,-2-2,-1 5</inkml:trace>
  <inkml:trace contextRef="#ctx0" brushRef="#br0" timeOffset="-2349.032">1637 392,'10'-9,"20"-14,-2 0,0-2,-2-2,0 0,-2-1,-1-2,-2 0,-1-2,11-23,-29 53,-1 0,0 0,0 0,0 0,0 0,0 0,0 0,-1 0,1 0,0 0,-1 0,0-1,0 1,0 0,0 0,0 0,0-1,0 1,-1 0,1 0,-1 0,1 0,-1 0,0 0,0 0,0 0,0 0,0 0,-1 0,1 0,0 1,-1-1,1 0,-1 1,0 0,1-1,-1 1,0 0,0 0,0 0,0 0,0 0,0 0,0 0,0 1,-1-1,-1 1,-1 3,0 0,0 0,0 0,1 1,-1 0,1 0,0 0,0 1,1-1,-1 1,1 0,0 0,0 0,1 0,-1 0,1 1,0-1,0 2,0-1,-20 60,4 0,2 1,3 0,4 1,2 0,3 1,4 0,2-1,4 8,-3 81,-4 141,0-278,-2 0,0-1,-1 1,-1-1,-1 0,0 0,-7 11,11-24,-1 0,0 0,-1 0,1 0,-1-1,0 0,-1 1,1-1,-1-1,0 1,0-1,0 0,-1 0,1 0,-1-1,0 0,0 0,0 0,-1-1,1 0,-1 0,1-1,-6 1,9-2,0 0,0-1,0 1,0-1,0 1,0-1,0 0,1 0,-1 0,0-1,1 1,-1-1,1 1,-1-1,1 0,0 0,-1 0,1 0,0 0,0-1,1 1,-1-1,0 1,1-1,0 1,0-1,-1 0,1 0,0-1,-18-88,19 64,1 0,1 1,2-1,1 0,1 1,2 0,0 1,2-1,0 2,2-1,1 2,1-1,1 2,4-3,-11 12,1 1,1 0,0 0,0 1,1 1,1 0,0 0,1 1,-1 1,2 0,-1 1,1 0,1 1,-1 1,1 0,3 0,7 2</inkml:trace>
  <inkml:trace contextRef="#ctx0" brushRef="#br0" timeOffset="-2038.614">2173 646,'-18'27,"1"0,1 1,2 1,0 1,2 0,2 0,0 1,2 0,1 4,6-31,1 0,-1-1,1 1,0 0,0 0,0-1,0 1,1 0,-1-1,1 1,0 0,0-1,0 1,1-1,-1 1,1-1,0 0,0 0,0 1,0-1,1-1,-1 1,1 0,0-1,0 1,0-1,0 0,0 0,0 0,0 0,1-1,-1 1,1-1,-1 0,1 0,0 0,-1 0,1-1,0 1,0-1,3 0,2-2,0-1,0 0,0 0,0-1,-1 1,1-2,-1 0,0 0,-1 0,1-1,-1 0,0 0,0-1,-1 0,0 0,0 0,-1-1,0 0,0 0,-1-1,0 1,1-4,-1 5,-1 0,0 0,0 0,-1-1,0 1,0-1,-1 0,0 0,0 0,-1 1,0-1,0 0,-1 0,0 0,0 1,-1-1,0 0,0 1,-1-1,0 1,0 0,-1 0,0 0,0 1,0-1,-1 1,0 0,0 0,-1 1,-2-2,-15-1,0 8</inkml:trace>
  <inkml:trace contextRef="#ctx0" brushRef="#br0" timeOffset="-1717.543">2399 984,'23'-136,"36"-11,-54 133,1 1,0 0,1 0,0 1,1 0,1 0,0 1,0 0,1 1,0 0,9-6,-4 9,-3 6</inkml:trace>
  <inkml:trace contextRef="#ctx0" brushRef="#br0" timeOffset="-1131.002">2681 984,'17'-42,"2"0,3 1,0 1,3 1,20-24,-38 53,-5 6,0 0,0 0,0 1,0-1,1 1,0-1,-1 1,1 0,1 0,-1 0,0 1,1-1,-1 1,1-1,0 1,0 0,0 1,0-1,0 1,0 0,2-1,-4 4,0-1,1 1,-1 0,-1 0,1-1,0 1,0 1,-1-1,1 0,-1 0,0 1,1-1,-1 0,0 1,0-1,-1 1,1-1,0 1,-1 0,0-1,0 1,0 0,0-1,0 1,0 2,1 7,-2-10,1 1,0 0,-1-1,1 1,0 0,0-1,1 1,-1 0,0-1,1 1,0-1,-1 1,1-1,0 1,0-1,1 1,-1-1,0 0,1 0,0 1,-1-1,1 0,0-1,0 1,0 0,0 0,0-1,1 1,-1-1,0 0,1 0,-1 0,1 0,-1 0,1 0,-1-1,1 1,0-1,-1 0,1 0,0 0,-1 0,1 0,0 0,-1-1,2 0,79-63,-17 7,-65 56,0 0,0 1,0-1,1 1,-1-1,0 1,1-1,-1 1,0-1,1 1,-1 0,1 0,-1 0,0 0,1 0,-1 0,0 0,1 1,-1-1,1 0,-1 1,0-1,0 1,1-1,-1 1,0 0,0-1,0 1,1 0,-1 0,0 0,0 0,0 0,-1 0,1 0,0 0,0 0,0 1,-1-1,1 0,-1 0,1 1,-1-1,1 0,-1 1,0-1,0 0,0 1,0-1,0 1,8 76,-8-75,-2 50,11 86,-3-120</inkml:trace>
  <inkml:trace contextRef="#ctx0" brushRef="#br0" timeOffset="13665.855">85 1408,'106'-22,"32"3,19 4,-78 13,120-25,450 27,-452-28,283 28,-226-1,-57-27,368 29,-367-29,253 27,-253 29,270-27,870-1,-1141-28,283 27,-283 0,-54-25,82-3,-85 29,-116 0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1:02.367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58 2456,'0'0,"0"-1,1 1,-1-1,1 1,-1 0,1 0,-1-1,1 1,-1 0,1 0,-1-1,1 1,-1 0,1 0,-1 0,1 0,0 0,-1 0,1 0,-1 0,1 0,-1 0,1 0,-1 0,1 1,-1-1,1 0,0 0,-1 0,0 1,1-1,-1 0,1 1,-1-1,1 0,-1 1,1-1,-1 1,0-1,1 0,-1 1,0-1,0 1,1-1,-1 1,0-1,0 1,0 0,1-1,-1 1,0-1,0 1,0-1,0 1,0-1,0 1,0 0,0-1,-1 1,1 0,6 39,-6-40,0 456,0-89,-28-141,28 56,-26-141,17-95,4-26,0 0,2 0,0 0,2 1,0-1,1 1,1-1,1 0,2 6,4 28,-1 1,-3-1,-2 1,-4 25,1-11,0-64,1 0,0 1,0-1,1 0,-1 0,1 1,0-1,0 0,1 0,0 0,0-1,0 1,0 0,1-1,-1 1,1-1,1 0,-1 0,0 0,4 3,0 1,-1 1,0-1,-1 1,0 0,0 1,-1-1,0 1,-1 0,0 0,0 0,-1 1,0-1,-1 0,-1 1,1-1,-1 1,-1-1,0 1,-1-1,-2 8,2 31,7 87,-2-132,1 0,-1-1,1 0,0 0,0 0,0 0,1-1,-1 1,0-1,1 0,0-1,-1 1,1-1,0 0,0 0,0 0,0-1,0 1,0-1,0-1,0 1,-1-1,1 1,0-1,0-1,0 1,-1-1,1 0,0 0,3-2,10-1,183-28,-142 26,0 2,-1 2,56 6,-9-1,855-2,-734-28,-29 17,-132 1,0 3,0 2,1 4,34 4,19-1,135-2,-57-28,368 29,-368-30,-16 12,-35-6,-107 16,0 1,1 2,0 1,0 3,29 3,15-2,40-18,78-6,-4-5,-75 10,-120 18,-1 0,0-1,1 1,-1 0,0-1,1 1,-1-1,0 0,0 0,1 0,-1 0,0 0,0 0,0-1,0 1,0-1,-1 1,1-1,0 0,-1 1,1-1,-1 0,0 0,0 0,1 0,-1 0,0-1,-1 1,1 0,0 0,-1-1,1 1,-1 0,0-1,0 1,0 0,0-1,0 1,0-1,-1 1,-31-92,23 76,0-1,2 0,1 0,0-1,1 0,1 0,1 0,1 0,1-12,-26-139,26-110,-26 139,27-253,-28 225,16 13,-17-12,-39-45,45 96,17 77,1 0,2-1,2 1,4-38,-1-6,-1 61,0 20,0 0,0 0,0 0,-1 0,1 1,-1-1,0 0,0 0,0 0,-1 0,1 0,-1 0,0 0,0 0,0 0,-1 1,1-1,-1 1,0-1,0 1,0-1,-1 1,1 0,-1 0,1 0,-1 0,0 1,0-1,0 1,-1 0,1 0,-1 0,1 0,-1 0,-2 0,-221 4,161-2,-123 12,139-4,0-2,0-3,-1-1,-37-5,-103 5,-6 25,-1-16,149-3,-1-3,-1-1,1-3,-3-2,-145 29,-225-28,253 4,130-6,0 2,0 2,1 1,-27 7,7-2,-1-3,1-3,-56-4,12 0,-179 3,113 26,-311-26,424-2,-142 13,152-5,-1-2,1-1,-1-3,-20-3,-103 4,0 26,163-28,-5 0,0 1,0 0,0 0,0 1,0 0,1 1,-1 1,1 0,0 0,-6 4,-4 24,15-14</inkml:trace>
  <inkml:trace contextRef="#ctx0" brushRef="#br1" timeOffset="4225.715">2541 3387,'-1'-55,"13"-145,36-83,-38 236,-2-1,-2 0,-2 0,-3 0,-4-47,2 6,-25-54,14 97,8 36,1 0,0 0,1-1,0 0,1 1,0-1,1 0,0 0,0 0,2-3,4-20,-2 23,-2-1,0 1,0-1,-1 0,0 0,-1 1,-1-1,0 0,-2-9,-16-157,-7 34,26-335,0 283,11 166,-5 34</inkml:trace>
  <inkml:trace contextRef="#ctx0" brushRef="#br1" timeOffset="11400.595">2541 3331,'-18'121,"16"-117,0 1,0-1,0 1,1 0,-1 0,1 0,0 0,1 0,-1 0,1 0,0 0,0 0,1 0,-1 0,1 0,0 0,1 0,-1 0,1 0,0 0,0-1,1 1,-1-1,1 0,0 1,0-1,0-1,1 1,-1 0,1-1,0 0,0 1,0-2,0 1,2 0,155 3,-97-9,557 2,-515-12,-91 9,0 1,0 1,0 0,0 1,0 1,1 0,-1 1,0 0,14 4,1 2,-1-2,1-1,0-2,0 0,0-2,0-2,0 0,0-2,23-6,173-19,0 17,-57-14,141 24,-112-25,225 27,-225-28,-28 0,110 27,-137-27,37 11,-62-6,51-6,11 1,36 11,-204 17</inkml:trace>
  <inkml:trace contextRef="#ctx0" brushRef="#br1" timeOffset="17680.883">2004 367,'0'-14,"0"22,0 24,-27 151,26-161,-1-12,1 0,1 0,-1 0,2 0,-1 0,2 0,-1 0,1 0,0 0,1-1,1 1,1 3,-5-12,1 0,0 0,-1 1,1-1,0 0,0 0,0 0,0 0,0 0,0-1,0 1,0 0,0 0,0-1,0 1,1-1,-1 1,0-1,0 1,1-1,-1 0,0 1,0-1,1 0,-1 0,0 0,1 0,-1 0,0 0,1-1,-1 1,0 0,1-1,-1 1,0-1,0 1,0-1,1 0,-1 1,0-1,0 0,0 0,0 0,0 1,0-1,0-1,37-50,89-238,-127 289,0-1,1 1,-1-1,0 1,1 0,-1-1,1 1,-1 0,1-1,0 1,-1 0,1-1,0 1,0 0,0 0,0 0,0 0,0 0,0 0,0 0,1 0,-1 1,0-1,0 0,1 1,-1-1,0 1,1-1,-1 1,1 0,-1-1,1 1,-1 0,0 0,1 0,-1 0,1 0,-1 1,1-1,-1 0,1 1,-1-1,0 1,1-1,-1 1,0 0,0-1,1 1,-1 0,1 1,2 6,0 0,0 1,-1-1,0 1,0 0,-1 0,0 0,-1 0,0 1,-1-1,0 0,0 0,-1 5,4 51,6-9,-3 0,-2 1,-3-1,-2 1,-8 50,2-51,-2 0,-3-1,-2 0,-3-1,-9 17,26-68,-1-1,1 0,-1 0,0 0,0 0,0 0,0 0,0 0,0 0,-1 0,1-1,-1 1,1 0,-1-1,0 1,1-1,-1 0,0 0,0 1,0-1,0 0,0-1,0 1,0 0,0 0,-1-1,1 0,0 1,0-1,0 0,-1 0,1 0,0 0,0 0,-1-1,1 1,0-1,0 0,0 1,0-1,0 0,0 0,0 0,0 0,0-1,0 1,1 0,-1-1,0 1,1-1,-8-9,1 0,1-1,0 0,1 0,0-1,1 1,0-1,1 0,1-1,0 1,1-1,-1-4,1-210,7 204,1 6</inkml:trace>
  <inkml:trace contextRef="#ctx0" brushRef="#br1" timeOffset="17934.03">2625 1,'-5'28,"-6"15,-6 5,0-6</inkml:trace>
  <inkml:trace contextRef="#ctx0" brushRef="#br1" timeOffset="18865.803">7987 3161,'-24'34,"-17"25,-7 7,5-2,5-12,4-11,8-6,3-6,6-2,1-1,-1-1,-4 2,-2-1,3-3</inkml:trace>
  <inkml:trace contextRef="#ctx0" brushRef="#br1" timeOffset="19131.568">7677 3161,'5'29,"11"24,3 7,3-1,2-6,-2-7,-1-12,-3-6,-1-9,-2-2,0 1,-2 1,2-1,-3-5</inkml:trace>
  <inkml:trace contextRef="#ctx0" brushRef="#br1" timeOffset="19450.535">8496 2738,'-10'19,"-12"16,-3 7,-2-4,4-3,5-4,2-6,3-7</inkml:trace>
  <inkml:trace contextRef="#ctx0" brushRef="#br1" timeOffset="24198.49">2090 3557,'-1'-4,"0"0,0 0,-1 0,1 0,-1 0,0 0,0 1,0-1,0 1,-1-1,0 1,1 0,-1 0,0 0,0 0,-1 1,1-1,0 1,-1 0,0 0,1 0,-1 1,0-1,0 1,0 0,0 0,0 0,0 0,-1 1,1 0,0-1,0 2,0-1,0 0,0 1,0 0,-1 0,2 0,-1 0,0 1,0 0,0 0,1 0,-1 0,1 0,-1 1,0 0,-20 11,1 1,1 1,1 1,0 1,1 1,-13 16,23-22,1 1,0 0,1 0,1 0,0 1,1 0,0 1,1-1,1 1,1 0,0 0,1 1,1-1,0 0,1 1,1-1,1 0,0 0,3 9,-2-14,1 0,0 0,1 0,1-1,-1 0,2 0,-1 0,1-1,1 0,0 0,0-1,1 0,0 0,0-1,0 0,1-1,0 0,1 0,-1-1,1-1,0 0,0 0,1-1,-1 0,1-1,-1-1,1 0,0 0,-1-1,1 0,0-1,-1-1,1 0,-1 0,1-1,3-2,-6 3,-1-1,0 1,0-2,0 1,0-1,-1 0,1-1,-1 1,0-1,-1-1,1 1,-1-1,0-1,0 1,-1-1,0 0,0 0,0 0,-1-1,0 0,-1 0,0 0,0 0,-1 0,0 0,0-1,-1 1,0-1,0 0,-1 1,0-5,-2 6,2 0,-1 0,0 0,0 1,-1-1,1 1,-1-1,-1 1,1-1,-1 1,0 0,-1 0,1 1,-1-1,0 1,-1 0,1 0,-1 0,0 0,0 1,-1 0,1 0,-1 0,-4-1,-56 3,66 2,0 0,1 0,-1 0,0 0,1 0,-1 0,0 0,1 0,-1 0,0 0,1 0,-1 0,1 0,-1 0,0 0,1 1,-1-1,0 0,0 0,1 0,-1 1,0-1,1 0,-1 0,0 1,0-1,1 0,-1 0,0 1,0-1,0 0,0 1,1-1,-1 0,0 1,0-1,0 0,0 1,0-1,0 0,0 1,0-1,0 1,0-1,0 0,0 1,0-1,0 0,0 1,0-1,0 0,-1 1,1-1,0 0,0 1,0-1,-1 0,1 0,0 1,0-1,-1 0,1 0,0 1,0-1,-1 0,1 0,0 0,-1 1,31 6,147-30,-97 16,-62 1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2:06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 0,'-15'29,"-9"19,-5 6,2-6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1:43.0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1103,'37'1,"-34"5,0 0,0 0,0 0,-1 0,0 0,0 0,-1 1,0-1,0 1,0-1,-1 1,0 0,0-1,-1 3,2 2,-2 163,1-172,0 0,0-1,0 1,0 0,0 0,1-1,-1 1,1 0,-1-1,1 1,0-1,0 1,-1 0,1-1,0 1,0-1,0 0,1 1,-1-1,0 0,0 0,1 0,-1 0,1 0,-1 0,1 0,-1 0,1-1,0 1,-1 0,1-1,0 1,-1-1,1 0,0 0,0 0,-1 0,1 0,0 0,0 0,-1 0,1-1,0 1,-1-1,1 1,0-1,0 0,189-42,-188 42,1 0,0-1,-1 0,1 1,-1-1,0-1,0 1,0 0,0-1,0 0,0 1,0-1,-1 0,0 0,1-1,-1 1,-1 0,1-1,0 0,-1 1,1-1,-1 0,0 1,-1-1,1 0,-1 0,1 0,-1 0,0 0,0 0,-1 1,1-1,-1 0,0 0,0 0,0 1,-1-1,0-2,-21-147,22 150,1 0,-1 0,0 0,1 0,-1 0,-1 1,1-1,0 0,-1 1,1-1,-1 1,0-1,0 1,0 0,0 0,0 0,0 0,0 0,-1 0,1 1,-1-1,1 1,-1 0,0 0,0 0,1 0,-1 0,0 0,0 1,-2-1,-98 0,72 3,-44 12,57-8</inkml:trace>
  <inkml:trace contextRef="#ctx0" brushRef="#br0" timeOffset="1551.178">508 1160,'148'-39,"-2"-6,-3-6,76-41,-59 20,2 7,52-8,-213 72,1 0,-1 0,1 0,-1 0,1 0,-1 0,1 0,0 1,-1-1,1 0,0 1,0 0,-1-1,1 1,0 0,0 0,0 0,-1 0,1 0,0 0,0 0,0 1,-1-1,1 1,0-1,0 1,-1 0,1 0,-1-1,1 1,-1 0,1 1,-1-1,1 0,-1 0,0 1,0-1,0 0,1 1,-1-1,-1 1,1 0,0-1,0 1,-1 0,1-1,-1 1,1 0,-1 0,0-1,1 1,-5 10,0-1,-1 0,0-1,-1 1,0-1,0 0,-1-1,-1 1,0-2,0 1,0-1,-1 0,-8 5,-38 42,15 4,39-58,0 1,0-1,1 1,-1-1,0 1,1 0,-1-1,1 1,-1 0,1-1,0 1,-1 0,1 0,0-1,0 1,1 0,-1-1,0 1,0 0,1-1,-1 1,1 0,0-1,-1 1,1-1,0 1,0-1,0 1,0-1,0 1,0-1,0 0,0 0,1 0,-1 1,1-1,-1-1,0 1,1 0,6 1,1-1,-1 0,1 0,-1-1,1 0,0 0,-1-1,1 0,-1-1,0 0,3-1,2 0,342-88,-212 60,-115 25,-5-1</inkml:trace>
  <inkml:trace contextRef="#ctx0" brushRef="#br0" timeOffset="4114.226">537 1131,'80'-52,"47"-67,-54 43,9 5,-79 71,0 0,0 0,0 0,0 1,0-1,0 1,0 0,0 0,0 0,0 0,0 0,0 1,0 0,-1-1,1 1,-1 0,1 0,-1 0,0 1,0-1,0 0,0 1,0-1,0 1,-1 0,0 0,1 0,-1-1,0 1,0 0,0 0,-1 1,1 1,8 12,124 266,-133-282,0-1,0 1,0 0,0 0,0 0,-1-1,1 1,0 0,0 0,-1-1,1 1,-1 0,1 0,0-1,-1 1,1-1,-1 1,0 0,1-1,-1 1,1-1,-1 1,0-1,0 1,1-1,-1 0,0 1,0-1,1 0,-1 0,0 0,0 1,1-1,-1 0,0 0,0 0,0 0,0 0,1 0,-1-1,0 1,0 0,0 0,1 0,-1-1,0 1,1-1,-1 1,0 0,0-1,1 1,-1-1,1 1,-1-1,0 0,1 1,-1-1,1 0,0 1,-1-1,-5-1,-26-6,0 2,-1 2,0 0,0 3,0 0,-9 3,-91-5,71-9,-39 2,83 15</inkml:trace>
  <inkml:trace contextRef="#ctx0" brushRef="#br0" timeOffset="21234.332">2653 539,'-10'2,"1"-1,-1 2,1-1,0 1,0 1,0 0,0 0,0 0,1 1,0 1,0-1,0 2,1-1,-1 1,2 0,-1 0,1 0,0 1,1 0,-1 1,2-1,-1 1,1 0,1 0,-1 0,0 7,2-13,0 1,1-1,-1 1,1 0,0 0,0 0,0 0,0 0,1 0,-1 0,1 0,0 0,0 0,1 0,-1 0,1 0,0 0,0 0,0-1,1 1,-1 0,1 0,0-1,0 1,0-1,1 0,-1 0,1 0,0 0,-1 0,1 0,1-1,-1 1,0-1,1 0,-1 0,1 0,-1 0,1-1,0 1,0-1,0 0,0 0,0-1,0 1,1-1,7-4,1 0,-1-2,1 1,-1-1,-1-1,1 0,-1-1,-1 0,1-1,-2 0,1 0,-1-1,0 0,-1-1,0 0,-1 0,0-1,-1 1,1-5,6-5,-2 5,-1 0,-1-1,-1-1,-1 0,0 0,-1 0,-1-1,0 1,-2-1,0 0,-1-1,-1 1,-1 0,-2-11,2 27,-1-1,1 1,-1-1,0 1,0-1,-1 1,1 0,-1-1,1 1,-1 0,0 0,0 0,-1 0,1 0,-1 1,1-1,-1 1,0 0,0 0,0 0,0 0,0 0,0 0,0 1,-1-1,1 1,-1 0,1 0,-1 1,1-1,-1 1,0-1,1 1,-1 0,1 1,-1-1,0 1,1-1,-1 1,1 0,-1 0,1 1,0-1,-1 1,1-1,0 1,0 0,0 0,0 1,0-1,-3 3,-1-1,0 1,1 0,0 1,0-1,1 1,0 0,0 1,0-1,0 1,1 0,0 0,1 0,0 1,0-1,0 1,1 0,0 0,1 0,0 0,0 0,1 0,-1 0,2 0,-1 0,1 0,1 0,-1 0,1 0,1-1,-1 1,1-1,1 1,0 1,12 12,2-1,0 0,1-1,1 0,0-2,1-1,8 4,30 25,-19-17,-25-20</inkml:trace>
  <inkml:trace contextRef="#ctx0" brushRef="#br0" timeOffset="21501.408">3246 397,'-24'39,"-13"21,-4 7,4-5,4-11,7-11,4-12,5-5,1-8,3-5</inkml:trace>
  <inkml:trace contextRef="#ctx0" brushRef="#br0" timeOffset="21771.79">3077 370,'4'24,"8"17,0 7,4 0,3-4,4-4,3-9,-4-5,0-7,-4-6</inkml:trace>
  <inkml:trace contextRef="#ctx0" brushRef="#br0" timeOffset="22018.989">3557 143,'-20'20,"-5"5</inkml:trace>
  <inkml:trace contextRef="#ctx0" brushRef="#br0" timeOffset="22639.587">3838 341,'-32'23,"0"1,2 2,1 1,1 1,1 2,-12 17,37-45,-1 1,1-1,-1 0,1 1,0 0,0 0,0-1,0 1,0 0,0 0,1 1,0-1,0 0,0 0,0 1,0-1,0 1,1-1,0 0,0 1,0-1,0 1,0-1,1 1,-1-1,1 0,0 1,0-1,0 0,1 0,-1 1,1-1,0 0,0 0,0-1,0 1,0 0,0-1,1 1,-1-1,1 0,0 0,0 0,2 2,7-3,-1-1,0 1,1-2,-1 0,1 0,-1-1,0 0,0-1,0 0,0-1,-1 0,1-1,-1 0,0 0,0-1,-1-1,0 1,7-7,11-12,-2-2,0 0,-2-2,-1 0,0-4,4-2,-7 7,0-1,-2-1,-2 0,0-1,-3 0,0-1,3-20,-13 48,0 0,-1-1,0 1,0-1,0 1,-1-1,1 1,-1-1,0 1,-1-1,1 1,-1-1,1 1,-1-1,-1 1,1-1,-1 1,0 0,0 0,0 0,0 0,-1 0,1 0,-1 1,0-1,0 1,0 0,-1 0,1 0,-1 0,0 0,0 1,0 0,0 0,0 0,0 0,0 1,-1-1,1 1,-1 0,1 0,-1 1,-1-1,-7 3,0 1,1 0,-1 0,1 1,0 1,0 0,0 0,1 2,0-1,0 1,0 1,1 0,1 0,-1 1,1 0,0 1,1 0,1 0,-1 1,1 0,1 0,0 1,1 0,0 0,1 0,0 0,1 1,0-1,1 5,1-9,0-1,1 1,0-1,1 1,0-1,0 0,0 1,1-1,0 0,1 0,-1 0,1 0,1 0,-1-1,1 1,0-1,1 0,-1 0,1-1,0 1,2 0,6 6,1 0,0-1,1-1,0 0,0 0,1-2,1 0,3 1,5 0</inkml:trace>
  <inkml:trace contextRef="#ctx0" brushRef="#br0" timeOffset="23205.717">4290 229,'-1'8,"0"0,0 1,0-1,1 1,0-1,1 1,0-1,0 1,1-1,0 0,0 0,1 0,0 0,0 0,5 5,-7-9,1 0,1-1,-1 1,0-1,1 0,0 0,0 0,0 0,0 0,0 0,0-1,1 0,-1 0,1 0,0 0,0 0,-1-1,1 1,0-1,0 0,0-1,1 1,-1 0,0-1,0 0,0 0,0-1,0 1,0-1,0 0,0 0,2 0,7-5,-1-1,0 1,0-2,-1 0,1 0,-2-1,1-1,-2 0,1 0,-1 0,-1-2,1 1,-2-1,2-3,2-1,-11 17,0 0,0 0,1 0,-1-1,0 1,0 0,1-1,-1 1,1 0,-1-1,1 1,-1 0,1-1,-1 1,1-1,-1 1,1-1,0 1,-1-1,1 1,0-1,0 0,-1 1,1-1,0 0,0 0,-1 1,1-1,0 0,0 0,0 0,-1 0,1 0,0 0,0 0,0 0,-1-1,1 1,0 0,0 0,-1-1,1 1,0 0,0-1,-1 1,1-1,0 1,-1-1,1 1,-1-1,1 1,-1-1,1 0,-1 1,1-1,-1 0,1 1,-1-1,0 0,0 0,1 1,-1-1,0 0,0 0,0 1,0-1,0 0,0 0,0 230,1-175,0-33,0-1,-2 1,0-1,-1 1,-1-1,-1 0,-6 19,9-37,0 1,0-1,0 0,-1 1,1-1,-1 0,1 0,-1 0,0 0,0 0,0-1,0 1,0 0,0-1,0 0,-1 1,1-1,-1 0,1 0,0 0,-1-1,0 1,1 0,-1-1,1 0,-1 0,0 0,1 0,-1 0,1 0,-1 0,0-1,1 0,-1 1,1-1,-1 0,1 0,0 0,-1-1,1 1,0 0,0-1,0 0,0 1,0-1,0 0,0 0,1 0,-1 0,1 0,-1-1,1 1,0 0,0-1,0 1,0-1,0 1,1-1,-2-11,0-1,2 1,0-1,0 1,1-1,1 1,1-1,0 1,1 0,0 0,1 1,0-1,1 1,1 0,0 0,1 1,0 0,1 1,3-4,-10 13,9-16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2:24.09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1108,'9'-1,"1"-1,0-1,-1 0,1 0,-1 0,0-1,0-1,0 0,-1 0,0 0,5-5,24-13,163-94,134-62,-175 88,-29-9,53-12,-73 41,70-29,-7-11,-132 81,-86 23,-84-8,127 13,-1 1,1-1,-1 1,1 0,-1 0,0 0,0 0,1 1,-1-1,0 1,0 0,1-1,-1 1,0 0,0 1,0-1,1 0,-1 1,0 0,0 0,1 0,-1 0,1 0,-1 0,1 0,-1 1,1 0,0-1,-1 1,1 0,0 0,0 0,1 0,-1 0,0 1,1-1,-1 0,1 1,0-1,0 1,0 0,0-1,0 3,57 174,-13 0,-35-143,0-105,14-80,1 56,-19 73</inkml:trace>
  <inkml:trace contextRef="#ctx0" brushRef="#br0" timeOffset="14824.178">424 318,'33'81,"18"84,-49-234,-2 49,-2 11,1 0,0 0,1 0,-1 0,2 0,-1 0,1 0,1 0,-1 0,2 0,-1 1,1-1,1 1,-1-1,1 1,1 0,-1 1,2-1,-1 1,1 0,0 0,1 0,-3 6,0 0,0 0,0 0,0 0,1 1,-1 0,0 0,0 0,1 1,-1-1,0 1,0 0,0 0,0 1,0-1,0 1,0 0,0 0,-1 0,1 0,-1 1,1-1,-1 1,0 0,0 0,0 0,-1 0,1 1,-1-1,1 1,-1 0,0 1,9 10</inkml:trace>
  <inkml:trace contextRef="#ctx0" brushRef="#br0" timeOffset="15525.258">283 205,'24'-10,"13"-3,4 1,1 2,-2-1,-3 0,-13 3,-16 2,-13-2,-10-1,-4-2,-3 0,-2 2,-2 2,3-2,5 0</inkml:trace>
  <inkml:trace contextRef="#ctx0" brushRef="#br0" timeOffset="16044.918">820 7,'0'-4,"0"2,0 7,-5 2,-2 6,-4 4,0 5,-3-2,0 1,3-3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3:08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1413 1695,'-226'0,"82"27,102-28,35 0,-1 1,1-1,0 1,-1 0,1 1,-1 0,1 0,0 0,-1 1,1 0,0 1,0-1,1 1,-2 1,-4 8</inkml:trace>
  <inkml:trace contextRef="#ctx0" brushRef="#br0" timeOffset="2147.067">1553 2993,'-1214'0,"1190"0</inkml:trace>
  <inkml:trace contextRef="#ctx0" brushRef="#br0" timeOffset="3749.809">1440 340,'-1'-2,"-1"-1,-1 1,1 0,0 0,0 0,-1 1,1-1,-1 0,0 1,1 0,-1-1,0 1,0 0,0 1,1-1,-1 0,0 1,0 0,0-1,0 1,0 0,0 1,0-1,0 0,0 1,0 0,-1 0,-202 23,-77-24,141 26,-44-14,176-9,0-1,0 0,0 0,-1-1,1-1,0 0,-1 0,1-1,0 0,0-1,-1 0,0-1,-5-1,-1 0,1 1,-1 1,0 1,0 0,0 1,0 1,1 0,-14 4,29-5,0 0,1 0,-1 0,0 1,0-1,0 0,1 0,-1 1,0-1,1 0,-1 1,0-1,1 1,-1-1,0 1,1-1,-1 1,1 0,-1-1,1 1,-1 0,1-1,0 1,-1 0,1-1,0 1,-1 0,1 0,0 0,0-1,0 1,0 0,0 0,0 0,0-1,0 1,0 0,0 0,0 0,0-1,1 1,-1 0,0 0,0-1,1 1,-1 0,1 0,7 9</inkml:trace>
  <inkml:trace contextRef="#ctx0" brushRef="#br0" timeOffset="5582.967">1187 86,'-10'38,"2"0,2 0,2 0,1 1,2-1,3 18,27 173,-28 338,-13-372,2-105,3 0,4 1,5 14,-1-6,27 71,-27 83,-30-55,29 282,0-1,0-455</inkml:trace>
  <inkml:trace contextRef="#ctx0" brushRef="#br0" timeOffset="6088.542">1356 2626,'-7'2,"1"0,-1 0,1 1,0-1,0 2,0-1,0 1,0 0,1 0,-1 0,1 1,0 0,1 0,-1 0,1 0,0 1,0 0,1 0,-1 1,-95 165,-60 80,90-137,58-91</inkml:trace>
  <inkml:trace contextRef="#ctx0" brushRef="#br0" timeOffset="6750.766">1440 1355,'-8'3,"1"-1,-1 1,0 1,1-1,0 1,-1 0,2 1,-1 0,0 0,1 0,0 1,0 0,1 0,0 0,0 1,0 0,1 0,0 0,0 1,0-1,1 2,-9 11,-179 283,89-130,94-157</inkml:trace>
  <inkml:trace contextRef="#ctx0" brushRef="#br0" timeOffset="7447.051">1384 1,'-19'29,"-12"14,1 4,-1 0,6-4,2-4,5-4,5-4,1-1,2 3,-3 1,2-1,-2 0,1-2,2-1,3-1,3-1,2-4</inkml:trace>
  <inkml:trace contextRef="#ctx0" brushRef="#br0" timeOffset="12182.704">622 565,'17'56,"-10"-11,-2 1,-2-1,-2 1,-4 29,1 8,6-58,10-30,22-72,-33 67,0 1,0 0,1 0,0 0,1 0,0 1,0-1,1 2,0-1,1 0,-1 1,7-5,-12 11,-1 1,1-1,0 0,0 1,0-1,0 1,-1-1,1 1,0-1,0 1,0-1,0 1,0 0,0 0,0-1,0 1,0 0,0 0,0 0,0 0,1 0,-1 0,0 1,0-1,0 0,0 0,0 1,0-1,-1 1,1-1,0 1,0-1,0 1,0-1,0 1,-1 0,1-1,0 1,0 0,-1 0,1 0,-1 0,1-1,-1 1,1 0,-1 0,1 0,-1 0,0 0,0 0,1 0,-1 0,0 1,7 60,-7-60,4 82,1-65</inkml:trace>
  <inkml:trace contextRef="#ctx0" brushRef="#br0" timeOffset="12670.804">622 1215,'24'-5,"13"-2,0-4,-2 0,-1 1,-3 3,-6 3</inkml:trace>
  <inkml:trace contextRef="#ctx0" brushRef="#br0" timeOffset="13168.904">622 1355,'115'-33,"-114"33,0 0,0-1,0 1,0 0,0 0,0-1,0 1,0 0,0 0,0 0,0 0,0 0,0 0,-1 1,1-1,0 0,0 0,0 1,0-1,0 0,0 1,0-1,-1 1,1-1,0 1,0 0,-1-1,1 1,0 0,-1-1,1 1,-1 0,1 0,-1 0,1-1,-1 1,1 0,-1 0,0 0,1 0,-1 0,0 0,0 0,0 0,0 0,0 0,0 0,0-1,0 1,0 0,0 0,-1 0,1 0,0 0,-1 0,1 0,-1 0,-29 48,14-30,9-11,-1 1,1 0,0 0,1 0,0 1,1-1,0 1,0 1,1-1,-1 5,5-14,-1 0,1 1,0-1,-1 0,1 0,0 1,0-1,0 0,0 0,0 1,0-1,0 0,1 1,-1-1,0 0,1 0,-1 0,1 1,-1-1,1 0,-1 0,1 0,0 0,0 0,0 0,-1 0,1 0,0 0,0 0,0-1,0 1,1 0,-1-1,0 1,0-1,0 1,0-1,1 1,-1-1,0 0,0 0,1 1,-1-1,0 0,1 0,-1 0,0 0,1-1,63-15,-60 15,48-22,-33 11</inkml:trace>
  <inkml:trace contextRef="#ctx0" brushRef="#br0" timeOffset="14785.776">650 2005,'22'58,"-14"156,-8-214,1 0,-1 0,0 0,0-1,0 1,1 0,-1 0,0 0,0 0,1 0,-1-1,0 1,1 0,-1 0,0 0,0 0,1 0,-1 0,0 0,0 0,1 0,-1 0,0 0,1 0,-1 0,0 1,0-1,1 0,-1 0,0 0,0 0,1 0,-1 0,0 1,0-1,1 0,-1 0,0 0,0 1,0-1,0 0,1 0,-1 1,0-1,0 0,0 0,0 1,0-1,0 0,0 1,0-1,0 0,0 0,0 1,0-1,0 0,0 1,0-1,14-30,-9 20,40-38,-44 47,0 1,1-1,-1 0,0 0,1 1,-1-1,0 1,1-1,-1 1,0-1,1 1,-1 0,1 0,-1 0,1 0,-1 0,1 0,-1 0,1 0,-1 1,0-1,1 0,-1 1,1-1,-1 1,0 0,1-1,-1 1,0 0,0 0,0 0,0 0,0 0,0 0,0 0,0 0,0 0,0 1,0-1,-1 0,1 0,0 2,13 68,-13-46</inkml:trace>
  <inkml:trace contextRef="#ctx0" brushRef="#br0" timeOffset="15173.828">537 2541,'38'-5,"18"-6,4-2,-3 2,-7 3,-7 2,-11 3</inkml:trace>
  <inkml:trace contextRef="#ctx0" brushRef="#br0" timeOffset="15633.779">650 2654,'15'-4,"-6"1,1 0,-1 1,1 0,-1 0,1 1,0 0,0 1,0 0,-1 1,1 0,5 1,-14 1,0-1,0 1,0 0,0 0,0-1,-1 1,1 0,-1 0,0-1,0 1,0 0,0 0,-1 0,1-1,-1 1,1 0,-1 0,0-1,0 1,0 0,-1-1,1 0,0 1,-1-1,0 0,1 1,-1-1,0 0,0 0,0 0,-1-1,1 1,-7 8,7-9,0 0,1 0,-1 0,0 1,1-1,-1 0,1 1,-1-1,1 1,-1 0,1-1,0 1,0 0,0 0,0 0,0 0,1 0,-1 0,0 0,1 0,-1 0,1 0,0 0,0 0,0 0,0 0,0 0,0 0,1 0,-1 0,1 0,-1 0,1 0,0 0,0 0,0 0,0 0,0 0,0 0,0-1,1 1,1-1,1 0,-1 0,1 0,-1 0,1-1,0 0,-1 0,1 0,-1 0,1 0,0-1,-1 0,1 1,-1-1,0 0,1-1,-1 1,0-1,1 0,-1 0,13-8</inkml:trace>
  <inkml:trace contextRef="#ctx0" brushRef="#br0" timeOffset="27469.894">1948 3134,'18'120,"-12"-78,-1-1,-2 1,-1 0,-5 41,1 0,2 227,-28-112,27 281,12-415,-13-73</inkml:trace>
  <inkml:trace contextRef="#ctx0" brushRef="#br0" timeOffset="28939.928">7056 3049,'0'1215,"-11"-1142,5-55</inkml:trace>
  <inkml:trace contextRef="#ctx0" brushRef="#br0" timeOffset="33626.656">4376 3161,'0'-69,"0"367,11-223,-8-65,-1-1,0 1,-1 0,1-1,-2 1,0 0,0 0,-1 0,0 0,-1 2,-17 167,9-143,4-30</inkml:trace>
  <inkml:trace contextRef="#ctx0" brushRef="#br0" timeOffset="36390.202">1694 3557,'44'-11,"0"3,0 1,0 2,1 2,0 2,0 2,0 2,53-1,71-13,85-7,-63-8,23 14,98-17,-185 17,0 5,98 8,-67 1,130-3,-66-27,116 0,-56-1,107 29,-185-27,66 16,-60-9,-14-6,171 27,-169-30,84 0,-112 2,-30 15,-37-4,-91 15</inkml:trace>
  <inkml:trace contextRef="#ctx0" brushRef="#br0" timeOffset="36841.792">7423 2907,'-2'-2,"-1"0,0 0,0 0,0 0,0 1,-1-1,1 1,0 0,-1 0,1 0,-1 0,1 1,-1-1,1 1,-1 0,1 0,-1 0,1 0,-1 1,1-1,-1 1,1 0,0 0,-1 0,1 1,0-1,-82 47,-535 364,471-302,130-95</inkml:trace>
  <inkml:trace contextRef="#ctx0" brushRef="#br0" timeOffset="37615.802">4686 3161,'-29'15,"-18"14,-8 7,3 2,4-1,5-6,2-4,1-1,4-1,3-4,-3-2,1 2,0 1,-2-2,-1-1,7-3</inkml:trace>
  <inkml:trace contextRef="#ctx0" brushRef="#br0" timeOffset="38328.332">2147 3387,'-29'20,"-24"15,-8 2,7 0,7-7,13-4,6-5,8-3,3 1,0-2,2 0,4-3</inkml:trace>
  <inkml:trace contextRef="#ctx0" brushRef="#br0" timeOffset="39625.227">2457 3754,'0'-12,"0"36,0-9,1 155,-1-168,0 1,0-1,1 0,-1 0,1 0,0 0,0 1,-1-1,1 0,1 0,-1 0,0-1,0 1,1 0,-1 0,1-1,-1 1,1-1,0 1,0-1,-1 0,1 1,0-1,0 0,0 0,0-1,1 1,-1 0,0-1,0 1,0-1,1 0,-1 0,0 0,0 0,1 0,-1 0,0 0,0-1,0 1,1-1,-1 0,0 1,0-1,0 0,0 0,0-1,0 1,-1 0,1 0,0-1,0 0,-1 1,1-1,-1 0,0 1,1-3,94-110,-93 114,-1-1,1 1,-1 0,1 0,-1 1,1-1,-1 0,0 1,1 0,-1-1,0 1,1 0,-1 0,0 0,0 1,0-1,0 0,0 1,0-1,0 1,0 0,0 0,-1-1,1 1,-1 0,0 1,1-1,-1 0,0 0,0 0,0 1,-1-1,1 1,0-1,-1 0,0 1,1-1,-1 2,8 12,-7-13,0-1,0 1,1-1,-1 1,1-1,0 1,0-1,0 0,0 0,0 0,0 0,1 0,-1-1,0 1,1-1,0 0,-1 1,1-1,0 0,-1 0,1-1,0 1,0-1,0 1,0-1,0 0,0 0,-1 0,1 0,0-1,0 1,0-1,0 0,0 0,-1 0,1 0,0 0,-1 0,1-1,-1 1,1-1,-1 0,0 0,0 0,0 0,0 0,0 0,1-3,8-15,-1-1,-1 0,-1-1,-1 0,0 0,0-10,-1 6</inkml:trace>
  <inkml:trace contextRef="#ctx0" brushRef="#br0" timeOffset="40024.822">3190 3557,'-34'81,"-95"173,56-146,75-87,6-20</inkml:trace>
  <inkml:trace contextRef="#ctx0" brushRef="#br0" timeOffset="40524.582">3275 3754,'136'-41,"-134"40,-1 0,1 1,-1-1,0 1,1-1,-1 1,1 0,0 0,-1-1,1 1,-1 0,1 0,-1 1,1-1,-1 0,1 0,-1 1,1-1,-1 1,1-1,-1 1,1 0,-1-1,0 1,1 0,-1 0,0 0,0 0,0 0,0 0,0 1,0-1,0 0,0 0,0 1,-1-1,1 1,0-1,-1 0,1 1,-1-1,0 1,1-1,-1 1,0 0,0-1,0 1,0-1,0 1,0-1,-1 2,-3 13,-1-1,0 0,-1 0,-1-1,0 1,-1-1,-1-1,-5 6,-35 66,49-83,-1 0,1 1,0-1,0 0,0 0,0 1,0-1,0 0,1 0,-1 1,1-1,0 0,-1 0,1 0,0 0,0 0,0 0,1 0,-1 0,0 0,1 0,-1-1,1 1,0-1,-1 1,1-1,0 0,0 1,0-1,0 0,0 0,0 0,0-1,0 1,0 0,1-1,-1 1,0-1,0 0,1 0,-1 0,0 0,0 0,1 0,-1-1,0 1,0-1,0 0,1 1,-1-1,0 0,0 0,0 0,0-1,108-34,-90 30</inkml:trace>
  <inkml:trace contextRef="#ctx0" brushRef="#br0" timeOffset="41763.68">5053 3528,'5'192,"-5"-188,0-1,1 0,-1 0,1 0,-1 0,1 0,0 0,0 0,1 0,-1 0,0-1,1 1,0 0,0-1,0 1,0-1,0 1,0-1,0 0,1 0,-1 0,1-1,0 1,-1 0,1-1,0 0,0 0,0 1,0-2,0 1,0 0,0-1,0 1,0-1,0 0,0 0,1 0,1-1,66-64,-24 14,-44 50,-1 0,0 0,1 0,-1 1,1-1,-1 1,1 0,-1 0,1 0,-1 0,1 0,-1 1,1-1,-1 1,1-1,-1 1,1 0,-1 0,0 0,0 0,1 1,-1-1,0 0,0 1,0 0,0-1,-1 1,1 0,0 1,39 20,-35-23,0 0,0-1,0 0,0 0,0 0,0-1,-1 0,1 0,0 0,-1-1,0 0,0 0,1 0,-2-1,1 1,0-1,-1 0,0-1,0 1,0-1,0 0,-1 0,0 0,0 0,0 0,-1-1,2-4,26-33,-19 30</inkml:trace>
  <inkml:trace contextRef="#ctx0" brushRef="#br0" timeOffset="42091.937">5928 3387,'-29'34,"1"1,3 1,0 1,3 1,-2 6,-58 92,-1 0,73-117</inkml:trace>
  <inkml:trace contextRef="#ctx0" brushRef="#br0" timeOffset="42575.659">5899 3754,'9'-5,"0"0,1 1,0-1,-1 2,1-1,0 2,1-1,-1 1,0 1,1 0,-1 0,1 1,-1 0,1 1,1 1,-11-2,0 0,1 1,-1 0,0-1,0 1,1 0,-1-1,0 1,0 0,0 0,0 0,0 0,0 0,0 0,0 0,0 1,-1-1,1 0,0 0,-1 1,1-1,-1 0,1 1,-1-1,0 0,0 1,1-1,-1 1,0-1,0 1,0-1,-1 0,1 1,0-1,0 1,-1-1,1 0,-1 1,1-1,-1 0,-32 54,27-46,4-8,1 0,-1 1,1 0,0-1,-1 1,1 0,0-1,0 1,0 0,1 0,-1 0,0 0,1 0,-1 0,1 0,0 0,-1 0,1 0,0 0,0 0,1 0,-1 0,0 0,1 0,-1 0,1 0,-1 0,1 0,0 0,0 0,0-1,0 1,0 0,1 0,-1-1,0 1,1-1,-1 1,1-1,-1 0,1 0,0 0,0 0,-1 0,1 0,0 0,0 0,0-1,0 1,2 0,10-1,-1-1,1 0,-1 0,1-2,-1 1,0-2,0 0,0 0,0-2,8-1,-1 1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4:44.1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0,'10'39,"-2"0,-2 0,-1 0,-2 1,-2-1,-4 38,2-20,-25 112,1-62,22-103,1-7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5:15.5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20,'-8'-4,"0"1,-1 0,1 1,-1 0,0 0,0 1,0 0,0 0,0 1,0 0,0 1,0 0,1 0,-1 1,0 0,0 0,1 1,0 0,-1 1,1 0,0 0,1 1,-1 0,1 0,0 1,0 0,1 0,0 0,0 1,0 0,1 0,-2 3,5-6,-1 0,1 0,0 1,1-1,-1 1,1-1,-1 1,1-1,1 1,-1 0,1 0,0-1,0 1,0 0,0-1,1 1,0 0,0-1,0 1,1 0,-1-1,1 0,0 1,0-1,1 0,-1 0,1 0,0-1,0 1,0 0,1-1,-1 0,1 0,0 0,0 0,0-1,0 0,0 1,0-1,1-1,-1 1,1-1,-1 1,1-1,0-1,-1 1,1-1,4 0,12-3,0-1,0 0,0-2,-1-1,0 0,0-2,0 0,-1-1,-1-1,0-1,0 0,-1-2,5-5,-14 13,71-75,-79 81,0-1,0 0,1 1,-1-1,1 1,-1-1,0 1,1-1,-1 1,1-1,-1 1,1-1,0 1,-1 0,1-1,-1 1,1 0,0-1,-1 1,1 0,-1 0,1 0,0-1,0 1,-1 0,1 0,0 0,-1 0,1 0,0 0,-1 1,1-1,0 0,-1 0,1 0,-1 1,1-1,0 0,-1 1,1-1,-1 0,1 1,-1-1,1 1,-1-1,1 1,-1-1,1 1,-1-1,1 1,-1-1,0 1,0 0,1-1,-1 1,0 0,0-1,0 1,1 0,7 50,-6-33,-1-9,0 1,1-1,0 0,0 0,1 0,0 0,1-1,0 1,1-1,-1 0,1 0,1-1,0 1,0-1,0 0,1-1,0 1,0-1,0-1,1 1,0-1,10 2,1 0,0-1,0-1,0 0,0-2,1 0,-1-1,1-1,0-1,8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8:41.6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279 0,'-23'2,"0"2,0 0,1 1,-1 1,1 1,1 1,-1 1,-15 10,36-18,-1-1,1 1,0 0,0-1,-1 1,1 0,0 0,0 0,0 0,0 0,0 0,0 0,0 0,1 0,-1 1,0-1,1 0,-1 1,0-1,1 0,0 1,-1-1,1 1,0-1,0 0,0 1,0-1,0 1,0-1,0 1,0-1,0 0,1 1,-1-1,1 1,-1-1,1 0,0 0,-1 1,1-1,0 0,0 0,0 0,0 0,0 0,0 0,0 0,0 0,0 0,0 0,0 0,1-1,62 39,-55-36,0 2,-1-1,1 1,-1 0,0 0,-1 1,1 1,-1-1,0 1,-1 0,0 0,0 1,0 0,-1 0,-4-4,1 0,-1 0,0 0,-1-1,1 1,-1 0,1 1,-1-1,-1 0,1 0,0 0,-1 0,0 0,0-1,0 1,0 0,-1 0,0 0,1-1,-1 1,0-1,-1 0,1 1,-1-1,1 0,-1 0,0-1,0 1,0-1,-4 3,-2 2,-1 0,1-1,-1 0,-1 0,1-1,-1 0,0-1,0-1,0 0,-5 1,-37 0,30-4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4:44.5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87,'62'-21,"1"3,0 3,2 3,-1 2,2 4,-1 2,58 4,-4 19,-46-9,-50-9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4:44.9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88,'38'-9,"28"-4,11-4,-2 1,-9 3,-11 4,-10 3,-8 3,-5 2,-4 1,-2 0,0 1,1 0,-1-1,1 1,-4-1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4:45.7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58,'245'-18,"-35"-11,-26 18,-172 12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4:46.3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43,'9'0,"9"0,5 0,5 0,1-5,1-1,0 0,0 1,-1 1,0-3,0 0,-5 5,-7 3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4:50.3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57,'4'0,"7"0,7 0,4 0,-1-5,0-1,2 0,1 1,2 2,1 1,1 0,0 2,1-5,0-1,-1 0,1 1,-11 2,-7 1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01.1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223 191,'-4'-18,"-1"1,0-1,-2 1,0 0,-1 0,0 1,-1 0,-1 0,-3-1,12 15,0 0,-1 1,1-1,-1 1,1-1,-1 1,1 0,-1 0,0 0,1 0,-1 0,0 0,0 0,0 0,0 1,0-1,0 1,0-1,0 1,0 0,0 0,0 0,0 0,0 0,0 0,0 0,0 1,0-1,0 1,0 0,0-1,1 1,-1 0,0 0,0 0,1 0,-1 1,0-1,1 0,-1 1,1-1,-1 1,-40 79,39-56,2 1,0 0,2-1,1 1,0-1,2 1,1-1,1 0,7 15,12 67,3 56,-5-30,-10-72,-3-1,-3 2,-2 24,-7 110,1-192,0 0,0 0,-1 0,1-1,-1 1,0 0,0-1,0 1,0-1,-1 0,1 0,-1 0,0 0,0 0,0-1,0 1,-1-1,1 0,-1 0,1 0,-1 0,0 0,0-1,1 0,-1 0,0 0,0 0,0-1,0 1,-1-1,1 0,0 0,0-1,0 1,0-1,0 0,0 0,0 0,1 0,-1-1,0 0,1 0,-1 0,1 0,-1 0,1-1,0 1,-1-2,-5-13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4:56.7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151 424,'33'-49,"76"-128,-31 58,-76 118,-1 1,0 0,1-1,-1 1,0 0,1 0,-1 0,1 0,-1 0,0 1,1-1,-1 0,0 0,1 1,-1-1,0 1,1 0,-1-1,0 1,0 0,0-1,0 1,0 0,0 0,0 0,0 0,0 0,0 0,0 1,0-1,-1 0,1 0,0 0,-1 1,0-1,1 0,-1 1,1-1,-1 0,0 1,0-1,0 1,0-1,0 0,0 1,0-1,-1 1,1-1,0 0,-1 1,1-1,-1 0,3 11,6 30,-8-34,1-1,0 0,0 1,0-1,1 0,0 0,0 0,1 0,0 0,0 0,1-1,0 0,0 1,0-1,1-1,3 4,-5-8,1-1,-1 1,1-1,0 1,-1-1,1 0,-1 0,1-1,0 1,-1-1,1 0,-1 0,1 0,-1 0,1-1,-1 1,0-1,0 0,0 0,0 0,0 0,0 0,0-1,-1 1,1-1,-1 0,0 0,0 0,0 0,0 0,0 0,-1-1,1 1,-1-1,0 1,0-3,14-16,122-153,-137 174,0 0,1 0,-1 1,1-1,-1 0,1 0,-1 0,1 0,0 0,-1 1,1-1,0 0,0 1,-1-1,1 0,0 1,0-1,0 1,0 0,0-1,0 1,0 0,0-1,0 1,0 0,0 0,0 0,0 0,0 0,0 0,0 0,0 0,0 0,0 0,0 1,0-1,0 0,0 1,0-1,-1 1,1-1,0 1,0-1,0 1,0 0,-1-1,1 1,0 0,-1-1,1 1,0 0,-1 0,1 0,-1 0,0 0,1 0,-1 0,17 121,9-33,-19-72</inkml:trace>
  <inkml:trace contextRef="#ctx0" brushRef="#br0" timeOffset="315.757">179 565,'43'-5,"29"-2,12 1,-4 1,-6 1,-11-2,-6-2,-8 2,-8 1,-5 2,-5 1,-8 6,-2 2,-5 5,-10 0,-7-1</inkml:trace>
  <inkml:trace contextRef="#ctx0" brushRef="#br0" timeOffset="1035.56">518 762,'-218'294,"148"-193,41-57,49-61,55-90,34-35,-60 93,-30 28,1 1,1 2,1 0,0 1,22-13,-42 29,-1 0,0 0,0 1,1-1,-1 0,0 0,1 1,-1-1,0 1,1-1,-1 1,1 0,-1-1,1 1,-1 0,1 0,0 0,-1 0,1 0,-1 1,1-1,-1 0,0 1,1-1,-1 1,1-1,-1 1,0 0,1 0,-1-1,0 1,0 0,1 0,-1 0,0 0,0 1,0-1,0 0,-1 0,1 1,0-1,0 0,-1 1,1-1,-1 1,1-1,-1 1,0-1,0 1,1 1,2 130,-5-116,0-1,2 0,0 1,1-1,0 0,1 0,1 0,1 0,5 15,-9-31,1 0,-1 0,1 1,-1-1,0 0,1 0,-1 0,1 1,-1-1,0 0,1 0,-1 1,0-1,1 0,-1 1,0-1,0 0,1 1,-1-1,0 1,0-1,0 0,0 1,1-1,-1 1,0-1,0 0,0 1,0-1,0 1,0-1,0 1,0-1,0 1,0-1,0 0,0 1,-1-1,1 1,0-1,0 0,0 1,-1-1,1 1,0-1,0 0,-1 1,1-1,0 0,-1 1,1-1,0 0,-1 0,1 1,0-1,-1 0,1 0,-1 0,1 1,0-1,-1 0,1 0,-1 0,1 0,-1 0,1 0,0 0,-1 0,0 0,-29-19,19 11,-159-95,79 58,69 39</inkml:trace>
  <inkml:trace contextRef="#ctx0" brushRef="#br0" timeOffset="2818.53">1167 0,'43'92,"-27"-48,-2 0,-2 1,-2 0,-2 0,-2 1,-2 0,-2 1,-3 25,2-44,-1 0,-2-1,-1 1,-1-1,-1 1,-1-1,-2-1,0 1,-2-1,-1-1,-1 0,-1 0,-1-1,-16 20,12-24</inkml:trace>
  <inkml:trace contextRef="#ctx0" brushRef="#br0" timeOffset="3419.091">66 0,'-14'39,"1"0,2 0,2 1,2 0,2 1,1-1,2 1,1 0,3 0,3 12,-3 53,-1 208,25-168,-1-64,-13-58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04.8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272 97,'-72'-64,"60"57,10 5,0-1,0 1,0 0,0 0,-1 1,1-1,-1 0,1 1,-1-1,1 1,-1 0,0 0,0 0,0 0,0 0,0 1,0-1,1 1,-1 0,0 0,0 0,0 0,0 1,0-1,0 1,0 0,0-1,0 1,1 1,-1-1,0 0,1 1,-1-1,1 1,-1 0,1 0,0 0,-1 1,0 8,0 0,1 1,1-1,0 1,0 0,1 0,0-1,1 1,1 0,0-1,1 0,0 1,0-1,1 0,1 0,-1-1,5 7,7 24,42 150,-27-49,-3 0,2 84,-30-207,2-8,-1 0,0 0,-1 1,-1-1,0 0,0 0,-1 0,0 0,-1 0,0 0,-1 0,0-1,-1 0,0 0,-1 0,-1 1,5-6,-1-1,0 1,-1-1,1 0,-1 0,0 0,0 0,0-1,0 0,-1 1,1-1,-1-1,0 1,0-1,0 0,0 0,0 0,0-1,-1 0,1 0,0 0,-1-1,1 1,-1-1,1-1,0 1,-1-1,1 0,-1 0,1 0,0-1,0 0,-1 0,2 0,-1 0,1 0,0 0,0 0,0-1,0 1,0-1,1 0,-1-1,1 1,0-1,0 1,0-1,0 0,0 0,1 0,0 0,0 0,0-1,1 1,-1-1,1 1,0-1,0 0,1 1,-1-1,1 0,0-1,4-10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05.8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3 238,'6'18,"0"1,-1 0,-1 0,-1 0,-1 1,0-1,-2 1,0 6,0-10,-5 124,5-141,0 1,-1 0,1-1,0 1,0 0,0-1,-1 1,1 0,0-1,0 1,-1 0,1 0,0-1,-1 1,1 0,0 0,-1 0,1-1,0 1,-1 0,1 0,-1 0,1 0,0 0,-1 0,1 0,-1 0,1 0,0 0,-1 0,1 0,-1 0,1 0,0 0,-1 0,1 0,0 0,-1 0,1 1,-1-1,1 0,0 0,-1 1,1-1,0 0,0 0,-1 1,1-1,0 0,-7-41,5 10,2 0,1 0,1 0,1 0,2 0,1 1,2 0,1 0,1 0,1 1,2 1,13-21,44-60,-69 108,-1 0,1 1,-1-1,1 1,-1-1,1 1,-1-1,1 1,0 0,-1-1,1 1,-1 0,1-1,0 1,-1 0,1 0,0 0,0-1,-1 1,1 0,0 0,-1 0,1 0,0 0,0 0,-1 0,1 1,0-1,-1 0,1 0,0 1,-1-1,1 0,0 1,-1-1,1 0,-1 1,1-1,0 1,-1-1,1 1,-1-1,0 1,1-1,-1 1,1 0,-1-1,0 1,1 0,-1-1,0 1,0 0,0-1,1 1,-1 0,0-1,0 1,6 44,-6-44,10 105,-4-86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06.0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111 219,'-24'24,"-7"13,0 5,7-5</inkml:trace>
  <inkml:trace contextRef="#ctx0" brushRef="#br0" timeOffset="548.021">309 50,'95'-37,"-94"36,0 0,1 0,-1 0,0 0,0 0,0 1,0-1,1 0,-1 0,0 1,1-1,-1 1,1-1,-1 1,0 0,1-1,-1 1,1 0,-1 0,1 0,-1 0,1 0,-1 0,1 1,-1-1,1 0,-1 1,0-1,1 1,-1 0,0-1,1 1,-1 0,0 0,0 0,0 0,1 0,-1 0,0 0,-1 0,1 0,0 0,0 1,0-1,-1 0,1 0,0 1,-1-1,1 1,-1-1,0 1,0-1,1 0,-1 1,0-1,0 1,0-1,0 1,-1-1,1 1,0-1,-1 1,1-1,-1 1,-95 128,95-129,0 0,0 0,0 0,0 1,0-1,0 0,0 1,1-1,-1 0,0 1,1-1,-1 1,1-1,-1 1,1-1,0 1,0 0,0-1,0 1,0-1,0 1,0-1,0 1,1 0,-1-1,0 1,1-1,0 1,-1-1,1 0,0 1,-1-1,1 0,0 1,0-1,0 0,0 0,1 0,-1 0,0 0,0 0,1 0,0 1,68 6,-45-14</inkml:trace>
  <inkml:trace contextRef="#ctx0" brushRef="#br0" timeOffset="1633.572">816 615,'-14'7,"-1"1,1 0,1 1,-1 1,2 0,-1 1,1 0,1 1,0 0,1 1,0 0,1 1,0 0,2 0,-1 1,2 0,-4 11,9-23,1 1,0-1,-1 0,1 0,1 1,-1-1,0 0,1 0,0 1,-1-1,1 0,1 0,-1 0,0 0,1 0,-1 0,1 0,0-1,0 1,0-1,0 1,1-1,-1 0,1 0,-1 0,1 0,0 0,-1 0,1-1,0 1,0-1,0 0,1 0,-1 0,0 0,0-1,0 1,1-1,-1 0,0 0,1 0,-1 0,0-1,0 1,0-1,1 0,-1 0,0 0,0 0,2-2,15-6,-2-1,0-1,0 0,-1-1,0-1,-1-1,-1 0,0-1,-1-1,0 0,-2-1,0 0,-1-1,0 0,-2-1,0 0,-1-1,-1 0,-1 0,0 0,-2-1,1 2,-1 0,-1 0,0 0,-2 0,0 0,-2 0,0-1,0 1,-2 0,-1 0,0 0,-1 1,-1 0,-1-1,-5-7,10 23,0 1,0 0,-1 0,1 0,-1 0,0 0,1 1,-1-1,0 1,0-1,0 1,0 0,0 0,0 1,0-1,0 1,-1-1,1 1,0 0,0 0,0 1,0-1,-1 0,1 1,0 0,0 0,0 0,0 0,0 0,1 1,-1-1,0 1,0 0,1 0,-1 0,1 0,0 0,0 0,0 1,0-1,0 1,0 0,0-1,1 1,-1 0,1 0,0 0,0 0,0 0,1 0,-1 0,0 0,1 0,0 2,-3 9,1 0,0 0,1 0,1 0,0 1,1-1,1 0,0 0,0 0,2 0,0 0,0-1,1 1,1-1,0 0,1-1,0 0,1 0,4 4,170 225,-130-187,-45-51</inkml:trace>
  <inkml:trace contextRef="#ctx0" brushRef="#br0" timeOffset="1933.581">1607 529,'-14'20,"-10"15,-1 7,-1-4,5-3,0-3,-1-3,4 0,-1-6,4-2,-1-4,2-1,-1-3,-2-3,0-4</inkml:trace>
  <inkml:trace contextRef="#ctx0" brushRef="#br0" timeOffset="2246.007">1296 558,'15'19,"13"21,8 9,2 0,-5-3,-4-5,-6-4,-3-9,-4-4,-6-2,-3-4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8:39.4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409 64,'7'4,"0"0,0-1,1 0,-1 0,0 0,1-1,0 0,0-1,-1 0,1 0,0 0,0-1,0 0,0-1,0 0,0 0,0-1,251-77,-258 79,0-1,0 0,1 0,-1 1,0-1,0 0,1 1,-1-1,0 1,1 0,-1-1,0 1,1 0,-1 0,0 0,1 0,-1 0,1 0,-1 0,0 0,1 1,-1-1,0 1,1-1,-1 1,0-1,0 1,1 0,-1-1,0 1,0 0,0 0,0 0,0 0,0 0,0 0,0 0,0 0,-1 0,1 1,0-1,-1 0,1 0,-1 1,1-1,-1 0,0 1,0-1,1 0,-1 1,0-1,0 1,0 0,-41 196,25-119,3 2,5 0,1 44,9 302,-2-423,1-2,0-1,-1 1,1 0,-1 0,0-1,1 1,-1 0,0 0,0-1,0 1,0 0,-1 0,1-1,0 1,-1 0,1 0,-1-1,1 1,-1-1,0 1,0 0,0-1,0 1,0-1,0 0,0 1,0-1,-1 0,1 0,-1 0,1 0,0 0,-1 0,0 0,1 0,-1-1,1 1,-1 0,0-1,0 1,1-1,-1 0,0 0,-131-60,109 48,-1 2,0 1,0 1,-1 1,0 1,0 1,-1 2,-18-1,23 3,1 0,-1 1,1 2,0 0,0 1,0 1,0 1,0 1,1 1,0 0,0 2,1 0,0 1,-9 8,25-16,0-1,0 1,0 0,0 0,1 1,-1-1,1 0,0 1,0 0,0-1,0 1,0 0,0 0,1 0,-1 0,1 1,0-1,0 0,0 0,0 1,1-1,0 1,-1-1,1 0,0 1,1-1,-1 1,0-1,1 0,0 1,1 2,8 7</inkml:trace>
  <inkml:trace contextRef="#ctx0" brushRef="#br0" timeOffset="366.341">353 685,'43'-10,"29"-3,6 1,1 2,-9 3,-12 3,-11 1,-8 3,-6 0,-4 0,-2 0,-6 1</inkml:trace>
  <inkml:trace contextRef="#ctx0" brushRef="#br0" timeOffset="786.31">1312 656,'-19'14,"0"2,1 0,1 1,1 1,0 0,2 1,0 1,1 0,1 1,1 0,-8 22,17-40,1 1,0 0,0-1,0 1,1-1,-1 1,1 0,0 0,0-1,0 1,0 0,1 0,-1-1,1 1,0 0,0-1,1 1,-1-1,1 0,0 1,0-1,0 0,0 0,0 0,0 0,1 0,0-1,-1 1,1-1,0 0,0 1,1-2,-1 1,0 0,1 0,-1-1,1 0,-1 0,1 0,-1 0,1 0,0-1,0 0,-1 1,1-2,0 1,0 0,-1-1,1 1,1-1,5-3,0 0,0 0,-1 0,1-1,-1-1,0 1,-1-2,1 1,-1-1,0 0,-1-1,0 0,0 0,-1-1,0 1,0-1,-1-1,0 1,-1-1,0 0,0 0,-1 0,-1 0,1-1,-2 1,1-1,-2 1,1-1,-1 1,-1-1,0 0,0 1,-1-1,-1 1,0 0,0 0,-4-9,5 16,0-1,0 1,-1-1,1 1,-1 0,0 0,1 0,-1 1,0-1,-1 1,1-1,0 1,-1 0,1 0,-1 1,0-1,0 1,0 0,1-1,-1 2,0-1,0 0,0 1,0 0,0 0,0 0,0 0,0 1,0 0,0 0,0 0,0 0,0 0,0 1,1 0,-3 0,-14 10</inkml:trace>
  <inkml:trace contextRef="#ctx0" brushRef="#br0" timeOffset="1105.605">1594 1023,'-6'-12,"-1"0,2-1,-1 1,2-1,0 0,0 0,1 0,1-1,0 1,1-1,0 1,1-1,1 1,0-1,1 1,0-1,1 1,1 0,0 0,1 0,0 1,1-1,0 1,1 0,0 1,1 0,2-2,-9 11,5-5,-1 0,2 1,-1 0,0 0,1 0,0 1,1 0,-1 0,1 0,0 1,0 1,0-1,0 1,4 0,3 7,-4 4</inkml:trace>
  <inkml:trace contextRef="#ctx0" brushRef="#br0" timeOffset="1401.753">2102 571,'-26'14,"0"2,2 0,-1 1,2 2,0 0,2 1,0 2,-12 15,30-34,1 0,-1 0,1 1,-1-1,1 1,0-1,0 1,1 0,-1 0,1 0,-1 0,1 0,1 0,-1 0,0 0,1 0,0 0,0 0,0 0,1 0,-1 1,1-1,0 0,0 0,1 0,-1-1,1 1,-1 0,1 0,1-1,-1 1,0-1,1 0,-1 0,1 0,0 0,0 0,1 0,-1-1,0 0,1 1,3 0,7 4,1-1,1-1,-1 0,1-1,0-1,0 0,0-1,0-1,1 0,-1-2,0 0,0 0,0-2,0 0,1 0,7-4</inkml:trace>
  <inkml:trace contextRef="#ctx0" brushRef="#br0" timeOffset="1885.848">2301 882,'30'-2,"1"-2,-1 0,0-3,0 0,12-6,-31 10,-1 1,0 0,-1-1,1-1,-1 1,0-1,0-1,0 0,-1 0,0-1,0 0,0 0,-1-1,0 0,0 0,0-1,-1 1,2-6,-7 12,0 0,0 0,-1-1,1 1,-1-1,1 1,-1 0,1-1,-1 1,0-1,0 1,0-1,0 0,0 1,0-1,0 1,0-1,0 1,-1-1,1 1,-1 0,1-1,-1 1,0-1,1 1,-1 0,0 0,0-1,0 1,0 0,0 0,0 0,0 0,0 0,-1 0,1 0,0 0,0 1,-1-1,1 1,-1-1,1 0,-1 1,1 0,-70-4,59 6,1 2,0 0,0 0,0 1,1 0,-1 1,1 0,0 0,1 1,0 1,0-1,0 2,1-1,1 1,-1 0,1 1,1-1,0 1,0 1,1-1,0 1,1 0,0 0,0 3,4-11,-1 1,1-1,0 0,0 0,0 0,1 0,-1 0,1 0,0 0,-1 0,2 0,-1 0,0 0,0 0,1 0,-1-1,1 1,0-1,0 1,0-1,0 1,1-1,-1 0,0 0,1 0,-1-1,1 1,0-1,0 1,0-1,-1 0,1 0,0 0,1 0,-1-1,1 1,123 5,-106-7,13 0,-6 0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11.5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121 0,'-14'24,"-10"18,-1 6,4 0,1-9,4-10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09.6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63 115,'-10'10,"-8"7,0 7,2-2</inkml:trace>
  <inkml:trace contextRef="#ctx0" brushRef="#br0" timeOffset="878.82">316 567,'-13'8,"-1"-1,1 2,1 0,0 1,0 0,0 0,2 1,-1 1,1 0,1 0,0 1,1 1,-6 13,13-26,0 0,0 1,0-1,1 0,-1 1,1-1,-1 1,1-1,0 1,-1-1,1 1,0-1,0 1,0-1,0 1,0-1,0 1,1-1,-1 1,0-1,1 1,-1-1,1 1,0-1,-1 1,1-1,0 0,0 0,0 1,0-1,0 0,0 0,0 0,0 0,0 0,1 0,-1 0,0 0,1-1,-1 1,1-1,-1 1,1-1,-1 1,2-1,69-9,-43-5,-1-2,-1 0,-1-2,-1 0,0-2,-1-1,-1-1,-1-1,-1-1,-2-1,0 0,-1-1,-2-2,0 0,-5 6,-2 0,0-1,-1 0,-1-1,-1 0,-2 0,0 0,0-15,-3 25,0-1,-1 0,-1 0,0 0,-1 0,0 0,-2 0,1 1,-4-6,6 15,-1 1,0 0,1 0,-2 0,1 0,0 0,-1 0,0 1,1-1,-1 1,-1 0,1 0,0 0,-1 0,0 1,1-1,-1 1,0 0,0 0,-1 0,1 1,0-1,-1 1,1 0,0 0,-1 1,1-1,-1 1,1 0,-1 0,1 1,-5 0,2 0,1 1,-1-1,0 2,1-1,-1 1,1-1,0 2,0-1,0 1,1 0,-1 0,1 0,0 1,0 0,0 0,1 0,0 1,0 0,0-1,1 1,-1 0,1 1,1-1,-1 1,1-1,0 3,-3 13,1 0,0 0,2 0,1 0,0 1,2-1,2 15,0-14,2 0,0-1,1 0,1 0,1 0,1-1,1 0,0-1,2 0,1-1,0 0,1-1,1 0,1-1,0-1,8 5,-6-8</inkml:trace>
  <inkml:trace contextRef="#ctx0" brushRef="#br0" timeOffset="1515.086">852 370,'-4'28,"0"-7,1 1,1-1,1 0,1 1,1 0,0-1,2 0,4 16,-7-35,0-1,0 1,0-1,1 1,-1 0,1-1,-1 1,1-1,-1 1,1-1,0 0,0 1,0-1,0 0,0 1,0-1,0 0,0 0,0 0,1 0,-1 0,0 0,1 0,-1-1,1 1,-1 0,1-1,-1 1,1-1,-1 1,1-1,-1 0,1 0,0 0,-1 0,1 0,-1 0,1 0,0 0,-1-1,1 1,-1-1,1 1,-1-1,1 1,-1-1,1 0,-1 0,0 0,1 0,-1 0,0 0,0 0,0 0,1-1,16-17,0 0,-2-1,0 0,-1-2,-1 1,10-23,26-39,-50 84,0-1,0 1,0-1,1 0,-1 1,0-1,0 1,1-1,-1 0,0 1,0-1,1 0,-1 1,0-1,1 0,-1 1,1-1,-1 0,0 0,1 0,-1 1,1-1,-1 0,1 0,-1 0,0 0,1 0,-1 0,1 0,-1 0,1 0,-1 0,1 0,-1 0,1 0,-1 0,0 0,1 0,-1-1,1 1,-1 0,1 0,-1 0,0-1,1 1,-1 0,0-1,1 1,-1 0,0-1,1 1,-1 0,0-1,0 1,1-1,-1 1,0 0,0-1,0 1,0-1,0 1,0-1,1 1,-1 0,0-1,0 1,0-1,0 1,-1-1,4 39,-3-34,-20 174,12-141,-9 54,-4-1,-4-1,-7 7,-14 15,45-110,1-1,-1 1,1-1,-1 1,1-1,-1 0,1 1,-1-1,1 0,-1 1,1-1,-1 0,0 0,1 1,-1-1,0 0,1 0,-1 0,0 0,1 0,-1 0,0 0,1 0,-1 0,0 0,1 0,-1-1,1 1,-1 0,0 0,1-1,-1 1,1 0,-1-1,0 1,1 0,-1-1,1 1,0-1,-1 1,1-1,-1 1,1-1,0 1,-1-1,1 0,0 1,-1-1,1 1,0-1,0 0,0 1,0-1,0 0,-1 1,1-1,0 0,1 1,-1-1,0 0,-6-43,64-247,-57 267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25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89,'10'-7,"0"-1,1 2,-1 0,1 0,1 1,-1 0,0 1,1 0,0 1,0 0,0 1,10-1,19-5,0 1,0 1,0 3,1 1,-1 2,38 4,-24 7,-31-5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25.6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56,'14'0,"10"0,6 0,2 0,0-5,1-1,-2 0,-1 1,0 1,-1 2,-6-4,-1-1,0 1,1 1,-3 2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25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47,'44'-5,"18"-1,4-1,-5 2,-7-3,-9 0,-11 1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24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29,'0'29,"0"19,0 6,0-1,0-5,0-6,0-5,0-4,0-3,0-1,0-2,0 0,5-4,2-12,-1-7</inkml:trace>
  <inkml:trace contextRef="#ctx0" brushRef="#br0" timeOffset="339.825">29 29,'68'0,"26"0,2 0,-5 0,-14 0,-15-4,-13-3,-10 1,-7 2,-5 0,-1 2,0 1,-6 5,-5 7,-10 2,-6 3,-3-1</inkml:trace>
  <inkml:trace contextRef="#ctx0" brushRef="#br0" timeOffset="586.078">1 538,'38'0,"28"0,11 0,-2 0,-4 0,-10 0,-10-5,-9-1,-7 0,-4 1,-3 1,-2 2,-4 1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31.4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1 171,'284'2,"-3"-4,-257 2</inkml:trace>
  <inkml:trace contextRef="#ctx0" brushRef="#br0" timeOffset="977.016">57 397,'453'0,"-429"0</inkml:trace>
  <inkml:trace contextRef="#ctx0" brushRef="#br0" timeOffset="2001.339">367 1,'34'31,"1"-2,2-2,0-1,23 11,-55-34,69 53,-72-54,-1 0,1-1,-1 1,1 0,-1 0,0 0,0 0,0 0,0 0,0 0,-1 1,1-1,0 0,-1 0,0 1,1-1,-1 0,0 0,0 1,-1-1,1 0,0 1,-1-1,1 0,-1 0,0 1,0-1,0 0,0 0,0 0,0 0,0 0,-1 0,1-1,-1 1,-1 1,-188 150,70-40,117-105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6:58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22,'82'-21,"-80"21,0 0,0 0,0 0,0 0,0 0,0 0,0 0,0 1,0-1,0 1,0 0,-1-1,1 1,0 0,0 0,-1 0,1 0,0 0,-1 1,1-1,-1 0,0 1,1-1,-1 1,0 0,0-1,0 1,0 0,0-1,0 1,-1 0,1 0,0 0,-1 0,0 0,1 0,-1 0,0 0,0 0,0 0,-21 63,1 9,21-71,0-1,1 1,0-1,-1 0,1 1,0-1,0 0,0-1,1 1,-1 0,0 0,1-1,-1 0,1 1,-1-1,1 0,0 0,-1 0,1-1,0 1,0 0,0-1,-1 0,1 0,0 0,0 0,2-1,19 2</inkml:trace>
  <inkml:trace contextRef="#ctx0" brushRef="#br0" timeOffset="451.277">255 586,'38'-9,"18"-4,3 1,-2 3,-7 2,-7 3,-16 1,-12 2</inkml:trace>
  <inkml:trace contextRef="#ctx0" brushRef="#br0" timeOffset="712.375">452 361,'0'38,"0"23,0 5,0-3,0-8,0-9,0-6,0-7,0-7</inkml:trace>
  <inkml:trace contextRef="#ctx0" brushRef="#br0" timeOffset="1332.217">819 276,'-3'262,"2"-257,1 0,0-1,0 1,0-1,0 1,1-1,-1 1,1 0,0-1,1 0,-1 1,1-1,0 0,0 0,0 0,1 0,-1 0,1 0,0-1,0 1,0-1,0 0,1 0,-1 0,1 0,0-1,0 0,0 1,0-1,0-1,1 1,-1-1,0 1,1-1,-1 0,1-1,-1 1,3-1,3-3,1-2,-1 1,-1-1,1 0,-1-1,0 0,0-1,-1 1,0-2,0 1,0-1,-1 0,-1-1,1 0,-1 0,3-6,24-29,19-28,-51 73,0 0,1 0,-1 0,0 0,0 0,0 0,0 0,-1 1,1-1,0 0,0 0,-1 1,1-1,-1 0,1 1,-1-1,1 1,-1-1,0 1,0-1,0 0,0 1,0-1,0 1,0-1,0 1,0-1,-1 1,1-1,-1 0,1 1,0-1,-29 221,-53 167,77-357,-2 0,-1-1,-1 0,-1 0,-2-1,-9 15,21-43,-1-1,0 1,0-1,1 0,-1 0,0 1,0-1,-1 0,1 0,0 0,0 0,0 0,-1 0,1 0,0-1,-1 1,1 0,-1-1,1 1,-1-1,1 1,-1-1,1 0,-1 0,0 0,1 0,-1 0,1 0,-1 0,1 0,-1-1,0 1,1 0,-1-1,1 1,0-1,-1 0,1 0,-1 1,1-1,0 0,0 0,-1 0,1 0,0-1,0 1,0 0,0 0,0-1,1 1,-1 0,0-1,1 1,-1-1,0 1,1-1,0 1,-1-1,1 1,0-1,0 1,0-1,0 0,0 0,-8-168,11 112,9-26,-6 59</inkml:trace>
  <inkml:trace contextRef="#ctx0" brushRef="#br0" timeOffset="1698.689">1440 22,'0'5,"0"6,-5 6,-1 6,-5-2,-1 0,3 2,-3 1,1 2,-3 1,2-4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45.5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231 848,'23'-87,"-14"61,2 0,1 0,0 1,2 1,1 0,9-9,48-43,-70 76,1 0,-1 0,1 0,-1 1,1-1,-1 1,0 0,1-1,-1 1,0 0,0 1,1-1,-1 0,0 1,0-1,0 1,0-1,-1 1,1 0,0 0,-1 0,1 0,-1 0,0 0,0 0,1 1,-2-1,1 0,0 1,0-1,-1 0,1 1,-1-1,0 1,1-1,-1 1,-1-1,1 2,3 15,-2-9,1 1,-1-1,2 1,0-1,0 0,1 0,0 0,0-1,1 1,1 0,-5-9,1 0,-1 1,0-1,1 0,-1 0,1-1,-1 1,1 0,-1 0,1-1,0 1,-1-1,1 1,0-1,-1 0,1 0,0 0,0 0,-1 0,1 0,0 0,-1 0,1-1,0 1,-1-1,1 1,0-1,-1 0,1 1,-1-1,1 0,-1 0,1 0,-1 0,0 0,0-1,1 1,-1-1,50-53,-51 55,16-22,0 1,2 2,0-1,1 2,20-16,-38 34,0-1,0 1,-1-1,1 1,0-1,0 1,0-1,0 1,0 0,0-1,0 1,-1 0,1 0,0 0,0-1,0 1,0 0,0 0,0 1,0-1,0 0,0 0,0 0,0 1,0-1,0 0,0 1,-1-1,1 1,0-1,0 1,0-1,-1 1,1 0,0-1,-1 1,1 0,0 0,-1-1,1 1,-1 0,1 0,-1 0,0 0,1 0,-1-1,0 1,0 0,1 0,-1 0,0 0,0 0,0 1,4 58,-4-54,-1 83,0-64</inkml:trace>
  <inkml:trace contextRef="#ctx0" brushRef="#br0" timeOffset="345.447">146 961,'34'0,"20"0,6 0,3 0,-5 0,-8 0,-2 0,-5 0,-5 0,1 0,-1 0,-3 0,-2 0,-2 0,-2 0,-1 0,-4 5,-8 1</inkml:trace>
  <inkml:trace contextRef="#ctx0" brushRef="#br0" timeOffset="1148.061">570 1102,'-267'397,"243"-370,16-21,17-21,168-220,-56 116,-120 117,0 1,-1 0,1 0,0 0,0 0,0 0,0 0,0 0,1 0,-1 0,0 0,0 1,0-1,1 0,-1 1,0-1,1 1,-1-1,1 1,-1 0,1 0,-1 0,0 0,1 0,-1 0,1 0,-1 0,1 0,-1 0,0 1,1-1,-1 1,0-1,1 1,-1 0,0-1,0 1,1 0,-1 0,0 0,0 0,0 0,0 0,0 0,0 0,0 0,-1 1,2 0,17 70,-15-46,0 0,2 0,0-1,2 0,1 0,1-1,6 20,-15-43,0-1,-1 1,1 0,-1-1,0 1,1 0,-1-1,1 1,-1 0,0 0,1-1,-1 1,0 0,0 0,0-1,0 1,0 0,0 0,0 0,0-1,0 1,0 0,0 0,0 0,-1-1,1 1,0 0,0 0,-1-1,1 1,-1 0,1-1,-1 1,1 0,-1-1,1 1,-1-1,1 1,-1-1,0 1,1-1,-1 1,0-1,1 1,-1-1,0 0,0 0,1 1,-1-1,0 0,0 0,0 0,1 0,-1 0,0 0,0 0,0 0,1 0,-1 0,0 0,0-1,1 1,-1 0,0-1,-54-20,50 19,-205-89,185 82</inkml:trace>
  <inkml:trace contextRef="#ctx0" brushRef="#br0" timeOffset="1702.997">1050 594,'1'17,"37"135,-26-116,-2 1,-1 1,-2-1,1 31,-7-41,-2 0,0 0,-2 0,-1 0,-1 0,-1-1,-1 0,-2 0,0-1,-2 0,-1-1,-1 0,0 0,-2-2,-1 0,-1-1,-1 0,0-1,-1-1,-2-1,0-1,0-1,-2 0,-70 41,73-47</inkml:trace>
  <inkml:trace contextRef="#ctx0" brushRef="#br0" timeOffset="2295.656">119 424,'-23'53,"3"0,2 1,3 0,2 2,2 0,3 0,2 0,2 57,4-63,1-1,3 1,2-1,2 0,2-1,2 0,3 0,1-1,8 12,-16-45,-2 1,2 0,0-1,0 0,1 0,1-1,0 0,1-1,11 10,-5-12,0-3</inkml:trace>
  <inkml:trace contextRef="#ctx0" brushRef="#br0" timeOffset="5918.018">1585 509,'0'-8,"-1"0,0 0,0 0,-1 0,0 1,0-1,0 1,-1-1,-1 1,1 0,-1 0,-4-5,6 9,0 1,0-1,0 1,0-1,0 1,-1 0,1 0,-1 0,0 0,0 0,0 0,0 1,0-1,0 1,0 0,0 0,0 0,0 1,-1-1,1 1,0 0,0-1,-1 2,1-1,0 0,-1 1,1-1,0 1,0 0,0 0,-2 1,-1 1,1 1,0 0,0 1,0-1,1 1,-1 0,1 0,0 1,1-1,-1 1,1 0,0 0,0 0,1 0,0 0,0 1,0-1,1 1,0-1,1 1,-1-1,1 5,2 15,2-1,0-1,2 1,1-1,1 0,5 11,11 38,-13-37,4 11,-1 1,-3 0,-2 1,-2 0,0 40,9 35,-12-104,-1 0,0 0,-2 0,-1 0,0 1,-1-1,-2 0,0 0,0-1,-2 1,-1-1,-3 8,3-16,0 0,-1 0,0-1,-1 0,0 0,0-1,-1 0,0 0,-1-1,0 0,0-1,-1 0,0-1,0 0,0 0,-1-2,0 1,0-1,-7 1,14-4,1 1,0-1,-1 0,1 0,-1 0,1-1,-1 1,0-1,1 0,-1-1,1 1,-1-1,1 0,-1 0,1 0,-1-1,1 1,-3-3,-7-6</inkml:trace>
  <inkml:trace contextRef="#ctx0" brushRef="#br0" timeOffset="6462.471">1529 1836,'5'0,"6"0,6 0,5 0,4 0,-3-5,-5-2</inkml:trace>
  <inkml:trace contextRef="#ctx0" brushRef="#br0" timeOffset="7102.937">1896 1496,'-1'255,"-10"-193,12-61,0 0,-1 0,1-1,0 1,0-1,0 1,0-1,1 1,-1-1,0 0,0 1,0-1,0 0,0 0,0 0,0 0,1 0,-1 0,0 0,0 0,0-1,0 1,0 0,0-1,0 1,0 0,0-1,0 0,0 1,0-1,0 1,0-1,0 0,0 0,-1 0,1 1,0-1,0 0,0-1,1 1,99-63,-99 64,-1 0,1 0,0 0,0 0,0 0,0 1,0-1,-1 0,1 1,0 0,0-1,-1 1,1 0,0 0,-1 0,1 0,-1 0,1 0,-1 1,1-1,-1 0,0 1,0-1,0 1,0-1,0 1,0 0,0-1,0 1,-1 0,1 0,-1 0,1-1,-1 1,0 0,0 0,0 0,0 0,0 0,0 0,0-1,0 1,-1 0,1 0,-1 0,0 1,4 19,3 0,-1-2</inkml:trace>
  <inkml:trace contextRef="#ctx0" brushRef="#br0" timeOffset="7464.695">2376 1807,'-29'24,"-19"18,-6 1,1-2,5-2,6-9,5-4,4-7,8-1,3-5,1 1,-1-1,3-4</inkml:trace>
  <inkml:trace contextRef="#ctx0" brushRef="#br0" timeOffset="7900.674">2094 2174,'17'-5,"-7"2,-1-1,1 2,0-1,0 1,0 1,0 0,1 0,-1 1,0 0,0 1,0 0,0 1,0 0,7 3,-16-3,0 0,0 1,0-1,0 1,0-1,-1 1,1-1,-1 1,1 0,-1-1,0 1,0 0,-1-1,1 1,0-1,-1 1,1-1,-1 1,0 0,0-1,0 0,0 1,-1-1,1 0,-1 0,1 1,-1-1,0 0,1-1,-1 1,0 0,0 0,-1-1,1 1,0-1,0 0,-1 0,0 1,0 0,-26 23,21-19,1 0,-1 0,1 0,0 1,1 0,0 1,0 0,0 0,1 0,-1 1,6-7,0-1,-1 0,1 1,0-1,0 1,0-1,0 0,0 1,0-1,0 1,1-1,-1 0,0 1,1-1,-1 0,1 1,-1-1,1 0,0 0,-1 0,1 1,0-1,0 0,0 0,0 0,0 0,0 0,0-1,0 1,0 0,1 0,-1-1,0 1,1-1,-1 1,0-1,0 1,1-1,-1 0,1 0,-1 0,1 0,63 5,23-23,-62 12</inkml:trace>
  <inkml:trace contextRef="#ctx0" brushRef="#br0" timeOffset="9467.089">1839 1,'-1'1,"0"1,-1-1,1 0,0 1,0 0,0-1,0 1,1-1,-1 1,0 0,1 0,-1 0,1-1,0 1,-1 0,1 0,0 0,0 0,0-1,0 1,1 0,-1 0,0 0,1 0,-1-1,1 1,0 0,0-1,-1 1,2 1,-1 2,34 191,-24-134,14-79,-25 16,69-69,-67 68,1-1,-1 1,1 0,-1 0,1 1,0-1,0 1,0-1,0 1,0 0,0 0,0 0,0 0,0 1,1-1,-1 1,0 0,0 0,0 0,1 0,-1 1,0-1,0 1,0 0,1 0,-1 0,0 0,0 1,1 2,0 0,-1 0,0 1,0-1,0 1,0 0,-1 0,0 0,0 0,0 0,-1 0,1 0,-1 1,-1-1,1 1,-1-1,0 0,0 1,0-1,-1 1,0-1,0 0,0 1,-1-1,1 0,-2 2,-4 13</inkml:trace>
  <inkml:trace contextRef="#ctx0" brushRef="#br0" timeOffset="9752.209">2461 114,'-34'38,"-20"23,-7 5,4-4,5-7,8-13,11-9,6-10,8-4,2-6,4-4</inkml:trace>
  <inkml:trace contextRef="#ctx0" brushRef="#br0" timeOffset="10220.492">2319 424,'20'-3,"-10"0,1 1,0 0,0 1,0 0,0 1,0 0,0 0,0 2,0-1,8 3,-17-4,0 1,-1 0,1-1,0 1,-1 0,1 0,0 0,-1 0,1 0,-1 0,1 0,-1 0,0 1,1-1,-1 0,0 1,0-1,0 1,0 0,0-1,0 1,-1 0,1-1,0 1,-1 0,0 0,1 0,-1 0,0-1,0 1,0 0,0 0,0 0,0 0,-1 0,1-1,-1 1,1 0,-1 0,1 0,-1-1,0 1,0-1,0 1,0 0,0-1,-1 1,-58 68,50-61,5-6,0 1,1 0,0-1,-1 1,2 1,-1-1,0 1,1-1,0 1,0 0,0 0,1 0,-1 1,1-1,-1 5,5-7,-1 0,1-1,0 1,0-1,0 1,0-1,1 0,-1 0,0 0,1 0,-1 0,1-1,0 1,0-1,0 0,-1 1,1-1,0-1,1 1,-1 0,0-1,0 1,0-1,0 0,0 0,0 0,0-1,1 1,-1-1,1 0,1 1,20 0</inkml:trace>
  <inkml:trace contextRef="#ctx0" brushRef="#br0" timeOffset="12069.13">3082 396,'-2'-4,"0"1,0 0,0 1,0-1,0 0,-1 1,1-1,-1 1,0-1,0 1,0 0,0 1,0-1,0 0,0 1,0 0,-1-1,1 1,-3 0,3-1,-1 0,0 1,0-1,0 1,0 0,0 0,0 0,0 1,0 0,-1-1,1 1,0 1,0-1,0 1,0-1,0 1,0 0,0 1,0-1,0 1,0-1,0 1,1 0,-1 1,1-1,0 1,-1-1,1 1,0 0,0 0,1 0,-1 1,1-1,0 1,0-1,0 1,-1 3,-2 10,2 0,1 0,0 0,1 0,0 0,2 0,0 0,2 9,27 119,-30 306,0-113,0-326,0 0,-1 1,0-1,-1 0,0-1,-1 1,-1 0,0-1,0 1,-1-1,0-1,-1 1,0-1,-1 0,0 0,-1 0,-5 4,10-12,0 0,-1 0,1 0,-1-1,0 1,1-1,-1 0,0 0,0 0,0 0,0-1,0 1,0-1,0 0,0 0,0-1,0 1,0-1,1 0,-1 0,0 0,0-1,0 1,1-1,-1 0,1 0,0 0,-1 0,1-1,0 1,0-1,0 0,1 0,-1 0,1 0,-1 0,1-1,0 1,1-1,-1 1,0-1,1 0,0 0,0 1,0-4,20-53,-9 45</inkml:trace>
  <inkml:trace contextRef="#ctx0" brushRef="#br0" timeOffset="14136.368">2883 1949,'10'-5,"12"-7,8 0,3 1,2-2,-2 1,-5 7,-8 5</inkml:trace>
  <inkml:trace contextRef="#ctx0" brushRef="#br0" timeOffset="14802.328">3194 1779,'6'137,"-6"-135,0-1,0 1,0-1,1 1,-1-1,1 1,-1-1,1 0,-1 1,1-1,0 0,0 1,0-1,0 0,0 0,0 0,0 1,0-1,0 0,0-1,1 1,-1 0,0 0,1 0,-1-1,0 1,1-1,-1 1,1-1,-1 0,1 1,-1-1,1 0,-1 0,1 0,-1 0,1 0,0 0,-1-1,1 1,-1 0,0-1,1 1,0-1,61-41,-48 31,-14 9,1 1,0 0,-1 1,1-1,0 0,0 0,0 1,0-1,-1 1,1 0,0-1,0 1,0 0,0 0,0 0,0 0,0 1,0-1,0 0,0 1,-1 0,1-1,0 1,0 0,0 0,-1 0,1 0,-1 0,1 0,-1 0,1 1,-1-1,1 0,-1 1,0 0,0-1,0 1,1 0,50 28,-48-31,-1 0,1 0,0 0,-1-1,1 0,-1 1,0-1,0-1,1 1,-1 0,-1-1,1 1,0-1,0 0,-1 0,0 0,0 0,0-1,0 1,0 0,0-1,-1 0,0 1,0-1,0 0,0 1,0-3,3-6,3-6</inkml:trace>
  <inkml:trace contextRef="#ctx0" brushRef="#br0" timeOffset="15131.947">3871 1694,'-33'38,"-22"28,-5 2,3-6,5-8,8-9,6-12,10-7,4-7,2-3,0-4,3 1,6-2</inkml:trace>
  <inkml:trace contextRef="#ctx0" brushRef="#br0" timeOffset="15554.14">3646 2089,'17'-3,"-8"1,-1-1,1 1,0 1,0 0,0 0,0 1,0 0,0 0,-1 1,1 0,0 1,0 0,0 0,-1 1,1 0,7 4,-15-4,0 0,0 0,0 0,-1 0,1 0,-1 0,1 0,-1 1,0-1,0 0,-1 0,1 0,-1 0,1 0,-1 0,0 0,0 0,-1 0,1 0,0 0,-1 0,0-1,1 1,-1-1,0 1,-1-1,1 0,0 0,-1 1,1-2,-1 1,1 0,-1-1,-1 2,-6 6,-41 54,52-62,-1 1,1 0,0-1,0 1,0 0,0-1,0 1,0-1,1 0,-1 1,0-1,1 0,-1 0,1 0,-1 0,1 0,-1 0,1 0,0 0,-1-1,1 1,0-1,0 1,0-1,-1 0,1 1,0-1,0 0,0 0,0 0,0-1,-1 1,1 0,0-1,0 1,0-1,136-40,-120 33</inkml:trace>
  <inkml:trace contextRef="#ctx0" brushRef="#br0" timeOffset="16855.973">3279 57,'0'29,"-2"-19,2 1,-1 0,2-1,-1 1,2 0,-1-1,1 1,1-1,0 1,0-1,1 0,3 5,-5-13,0 0,1 0,-1 1,1-1,0-1,-1 1,1 0,0-1,0 1,0-1,0 0,0 0,0 0,1 0,-1-1,0 1,0-1,1 0,-1 0,0 0,1 0,-1-1,0 1,0-1,0 0,1 0,-1 0,0 0,0-1,0 1,-1-1,1 0,0 1,-1-1,1-1,-1 1,1 0,-1-1,0 1,0-1,0 1,0-1,0-1,16-11,-16 15,-1-1,1 0,-1 1,1-1,-1 1,1 0,-1 0,1-1,0 1,-1 0,1 0,-1 0,1 1,0-1,-1 0,1 1,-1-1,1 1,-1-1,1 1,-1-1,1 1,-1 0,0 0,1 0,-1 0,0 0,0 0,0 0,0 0,0 1,0-1,0 0,0 1,0-1,0 2,24 18,-18-21,1 1,-1-1,1 0,-1-1,1 1,-1-2,1 1,-1-1,0 0,0 0,1-1,-2 0,1-1,0 1,-1-1,1 0,-1-1,0 0,-1 0,1 0,0-2,5-7,-6 2</inkml:trace>
  <inkml:trace contextRef="#ctx0" brushRef="#br0" timeOffset="17120.944">3956 1,'-33'33,"-26"27,-8 6,3-2,8-8,8-13,12-9,8-11,9-3,7-7</inkml:trace>
  <inkml:trace contextRef="#ctx0" brushRef="#br0" timeOffset="17599.999">3843 368,'15'-5,"-7"1,0 0,1 1,-1 0,0 1,1-1,0 2,-1-1,1 1,0 1,0-1,0 2,0-1,-1 1,1 0,0 1,-1 0,5 2,-11-2,-1 1,0 0,1-1,-1 1,0 0,0 0,0 0,-1-1,1 1,-1 0,0 0,1 0,-1 0,-1 0,1 0,0 0,-1 0,1 0,-1 0,0 0,0-1,0 1,0 0,-1-1,1 1,-1 0,1-1,-1 0,0 1,0-1,0 0,0 0,-1 0,1 0,-1 0,-1 3,-9 11,10-14,0 0,1 0,-1 0,1 0,-1 0,1 0,0 1,0-1,0 1,0-1,0 1,1 0,-1 0,1 0,-1 0,1 0,0 0,1 0,-1 0,0 0,1 1,0-1,0 0,0 0,0 1,0-1,0 0,1 0,0 0,0 1,0-1,0 0,0 0,0 0,1-1,-1 1,1 0,0 0,0-1,2 0,0 0,0 0,0-1,0 1,0-1,0 0,0-1,1 1,-1-1,0 0,0 0,1 0,-1 0,0-1,0 0,4-1,18-3</inkml:trace>
  <inkml:trace contextRef="#ctx0" brushRef="#br0" timeOffset="71822.682">4577 762,'-4'-1,"-1"0,1-1,-1 1,0 1,0-1,1 1,-1 0,0 0,0 0,1 1,-1-1,0 1,1 0,-1 1,1-1,-1 1,1 0,0 0,-1 0,1 1,0-1,1 1,-1 0,0 0,1 0,0 1,-1-1,1 1,0 1,-9 4,-1 3,-1 1,2 0,0 1,0 1,1 0,1 0,1 1,0 0,1 0,0 1,2 0,0 1,1 0,1 0,-2 11,-1 10,3-23,0 1,2 0,0-1,1 1,0 0,2 0,0 0,2 9,0-1,2 0,1-1,1 1,0-1,2-1,1 1,1-2,1 1,1-2,1 1,1-2,0 0,17 16,6-4,-25-25</inkml:trace>
  <inkml:trace contextRef="#ctx0" brushRef="#br0" timeOffset="72249.02">4972 1016,'-43'93,"-112"213,92-201,54-97</inkml:trace>
  <inkml:trace contextRef="#ctx0" brushRef="#br0" timeOffset="72602.429">4718 1045,'38'54,"-17"-32,40 66,-4 4,21 49,-71-123,-7-19</inkml:trace>
  <inkml:trace contextRef="#ctx0" brushRef="#br0" timeOffset="72918.198">5255 762,'-10'20,"-3"10,1 6,-3-4,2-2,3-2,3-5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7:01.6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1 142,'18'-1,"60"6,-76-4,0-1,0 1,-1-1,1 1,0-1,0 1,0 0,-1 0,1 0,0 0,-1 0,1 1,-1-1,1 0,-1 1,0-1,1 1,-1 0,0-1,0 1,0 0,0-1,-1 1,1 0,0 0,-1 0,1 0,-1 0,0 0,0 0,1 0,-1-1,0 1,-1 0,1 1,-33 71,29-69,0 1,0-1,1 1,0-1,0 1,0 0,1 0,0 1,0-1,1 0,-1 1,1-1,0 7,2-11,0 1,0-1,1 0,-1 0,0 1,1-1,-1 0,1 0,0 0,0-1,0 1,-1 0,2-1,-1 1,0-1,0 1,0-1,1 0,-1 0,0 0,1-1,-1 1,1 0,-1-1,1 0,0 1,-1-1,1 0,-1 0,1-1,1 1,20 0</inkml:trace>
  <inkml:trace contextRef="#ctx0" brushRef="#br0" timeOffset="411.649">255 1,'27'37,"-1"1,-1 1,-3 1,-1 1,-2 1,-1 1,-1 5,-11-25,0-1,-1 1,-1 0,-1 1,-2-1,0 0,-1 1,-2-1,0 0,-1 1,-1-1,-2-1,0 1,-8 16,-3 11,-3 0,-2-2,-2 0,-2-2,-12 13,25-38,-2-1,0 0,-1-2,-1 0,-1 0,-1-2,0 0,-10 5,7-8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8:44.1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30,'5'-9,"-3"-4,-2 5,-6 10,3 3,2-3,1 2,0 2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7:14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72 193,'-5'5,"-6"6,-1 6,-4 1,1 1,3-2</inkml:trace>
  <inkml:trace contextRef="#ctx0" brushRef="#br0" timeOffset="747.68">213 504,'-34'38,"22"-26,-1-3,0 1,1 1,0 0,1 1,1 0,0 0,0 1,1 1,1-1,0 2,1-1,0 1,1 0,1 0,1 0,-3 13,7-26,0 1,0-1,1 0,-1 0,0 0,1 1,-1-1,1 0,0 0,0 0,0 0,0 0,0 0,0 0,0 0,1 0,-1-1,1 1,-1-1,1 1,0-1,0 1,-1-1,1 0,0 0,0 0,0 0,0 0,0 0,1 0,-1-1,0 1,0-1,0 0,1 0,-1 0,0 0,0 0,1 0,-1 0,1-1,91-28,-69 12,0-1,-2 0,0-2,-1-1,-1 0,-1-2,0 0,-2-1,-1-1,-1-1,-2 0,0-1,-2-1,0 0,-2-1,-2 0,0 0,-2 0,-1-1,-2 0,0 0,-2-16,-1 22,2 15,-1 1,0-1,-1 0,0 0,0 0,-1 1,0-1,-1 0,0 1,0-1,0 1,-1-1,-1 1,1 0,-1 0,-1 1,0-1,0 1,0 0,-6-6,9 12,0 0,0-1,0 1,0 0,0 0,0 0,0 0,0 1,-1-1,1 0,0 1,-1 0,1 0,0-1,-1 1,1 0,0 1,0-1,-1 0,1 1,0-1,0 1,-1 0,1 0,0 0,0 0,0 0,0 0,0 0,0 1,0-1,1 1,-1 0,0-1,1 1,0 0,-1 0,1 0,0 0,0 0,0 0,0 0,-34 97,46 54,3-46,-1-4,-9-82,-1-1,-1 0,0 1,-2-1,0 1,-1-1,-4 17,3-30,0 1,0 1,1-1,0 0,0 0,1 0,0 1,0-1,1 0,0 0,0 1,1-1,0 0,1 0,0-1,1 4,6 3</inkml:trace>
  <inkml:trace contextRef="#ctx0" brushRef="#br0" timeOffset="1401.817">636 475,'-6'20,"1"1,1-1,1 1,0 0,2 0,0 0,2 1,0-1,3 13,-4-32,0 0,0 0,0 1,0-1,1 0,-1 0,0 0,1 0,0 0,-1 0,1 0,0 0,0 0,0 0,0 0,1-1,-1 1,0 0,1-1,-1 1,1-1,-1 1,1-1,0 0,0 0,0 0,-1 0,1 0,0 0,0 0,0-1,0 1,1-1,-1 1,0-1,0 0,0 0,0 0,0 0,0 0,1 0,-1-1,0 1,0-1,0 1,0-1,0 0,0 0,0 0,1-1,87-130,-24 33,-65 100,0-1,0 1,0 0,1-1,-1 1,-1 0,1 0,0-1,0 1,0 0,0 0,0 0,-1 0,1 0,-1 0,1 0,0 0,-1 1,0-1,1 0,-1 0,0 0,1 1,-1-1,0 0,0 0,0 0,0 1,0-1,-1 0,1 0,0 1,0-1,-1 0,1 0,-1 0,0 1,1-1,-1 75,10 111,0-142,-3 1,-2 0,-2 0,-2 1,-4 33,-25 14,28-91,0 0,-1-1,1 1,-1-1,1 1,-1-1,0 0,0 1,0-1,0 0,0 0,0-1,-1 1,1 0,-1-1,1 1,-1-1,1 0,-1 0,0 0,0 0,0-1,1 1,-1-1,0 1,0-1,0 0,0 0,0 0,0-1,0 1,0-1,0 0,-1-1,0 0,1 1,0-1,-1-1,1 1,0 0,0-1,0 0,0 0,1 0,-1 0,1 0,0 0,0-1,0 1,0-1,0 1,1-1,-1 0,1 0,0 1,1-1,-1-2,-5-99,6 92,13-62,-6 56</inkml:trace>
  <inkml:trace contextRef="#ctx0" brushRef="#br0" timeOffset="1783.61">1173 137,'-14'19,"-10"16,-6 2,3-1,0-1,6-11,6-11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7:06.2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255 446,'-13'3,"1"0,-1 1,0 0,1 2,0-1,0 1,0 1,1 0,0 0,1 1,-1 1,1 0,1 0,0 1,0 0,1 1,0-1,1 2,0-1,1 1,1 0,-1 0,2 1,0-1,-1 6,1-7,1 1,0 0,1 0,1 0,0 0,0 1,1-1,0 0,2 3,-2-12,0 1,1-1,0 0,0 1,0-1,0 0,0 0,1 0,-1 0,1 0,0 0,0 0,0-1,0 1,0-1,1 1,-1-1,1 0,-1 0,1 0,0 0,0 0,0-1,0 1,0-1,0 0,0 0,1 0,-1 0,0 0,1-1,-1 0,0 0,3 0,5-2,-1-1,0 0,-1-1,1 0,-1-1,1 0,-1-1,-1 1,1-2,-1 1,0-1,0 0,-1-1,0 0,-1 0,1-2,32-33,-3-2,-2-1,-2-2,-2-1,-2-2,-2 0,2-14,-22 51,-1 0,0 0,-1-1,0 0,-2 0,1 0,-2 0,0 0,-1 0,0 0,-1-1,-1 1,-1 0,0 0,-1 1,0-1,-1 1,-1 0,0 0,-1 0,0 1,-8-10,10 19,1 1,-1 0,0 0,0 0,0 1,-1-1,1 1,-1 1,1-1,-1 1,1 0,-1 0,0 0,1 1,-1 0,0 0,0 0,1 1,-1 0,0 0,1 1,-1-1,1 1,0 0,-1 1,1-1,0 1,0 0,1 0,-1 1,1-1,-1 1,1 0,0 0,1 1,-1-1,1 1,-1 0,2 0,-1 0,0 0,1 0,0 1,0-1,0 5,-5 3,2 1,0-1,1 1,0 0,1 0,0 1,1-1,1 0,0 1,1-1,1 1,0-1,1 1,1-1,0 0,1 3,11 18,1-1,1 0,2-1,1-1,2 0,16 17,15 24,28 18,-74-87</inkml:trace>
  <inkml:trace contextRef="#ctx0" brushRef="#br0" timeOffset="7501.406">933 446,'0'-7,"-20"20,-230 241,186-195,54-62,19-16,-1 5</inkml:trace>
  <inkml:trace contextRef="#ctx0" brushRef="#br0" timeOffset="7870.955">734 389,'17'109,"-8"-86,1-1,2-1,0 0,1 0,1-1,6 5,16 56,-34-60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7:29.3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1 311,'369'0,"-212"-25,-145 23</inkml:trace>
  <inkml:trace contextRef="#ctx0" brushRef="#br0" timeOffset="270.615">28 508,'39'-4,"31"-3,9 1,-4 1,-10 2,-12 1,-14 1</inkml:trace>
  <inkml:trace contextRef="#ctx0" brushRef="#br0" timeOffset="869.865">311 1,'48'32,"54"35,-84-58,0 1,-1 1,0 1,-1 0,0 2,-1-1,7 9,-19-20,0 0,-1 0,1 1,-1-1,1 1,-1-1,0 1,0 0,0 0,0 0,0 0,-1 0,1 0,-1 0,0 1,0-1,0 0,0 1,-1-1,1 1,-1-1,0 1,0-1,0 1,-1-1,1 0,-1 1,0-1,0 1,0-1,0 0,-1 0,1 0,-1 1,0-1,0-1,0 1,0 0,-136 110,-84 83,200-164,15-16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7:32.0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0,'25'5,"16"2,7-1,0-1,-3-6,-5-4,-5 0,-2 6,-8 2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7:32.5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1,'24'0,"13"0,5 0,0 0,-3 0,-7 5,-5 1,-2 1,0-2,-5-2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7:32.7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1,'38'0,"23"0,5 0,-8 0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7:31.0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86,'0'-1,"0"1,0-1,-1 0,1 0,0 1,-1-1,1 0,-1 1,1-1,0 0,-1 1,0-1,1 0,-1 1,1-1,-1 1,0-1,1 1,-1 0,0-1,1 1,-1-1,0 1,0 0,1 0,-1 0,0-1,0 1,0 0,1 0,-1 0,0 0,0 0,0 0,1 0,-1 1,0-1,0 0,1 0,-1 1,0-1,0 0,1 1,-1-1,0 1,1-1,-1 1,1-1,-1 1,0-1,1 1,-1-1,1 1,-1 0,1-1,0 1,-1 0,1 0,0-1,-1 1,1 0,0 0,0-1,0 1,0 0,0 0,0 0,0 0,-6 17,0 0,2 0,0 1,1 0,1-1,1 1,1 0,0 0,3 17,-1 11,-1 169,-1-227</inkml:trace>
  <inkml:trace contextRef="#ctx0" brushRef="#br0" timeOffset="366.26">113 30,'1'-2,"0"0,0 0,0 1,1-1,-1 0,0 1,1-1,-1 1,1 0,-1-1,1 1,0 0,-1 0,1 0,0 0,0 0,0 0,0 1,0-1,0 1,0-1,0 1,0 0,0 0,0 0,0 0,0 0,0 0,2 1,369-4,-362 3,52 4,-62-4,0 0,1 1,-1-1,0 0,0 1,1-1,-1 0,0 1,0 0,0-1,1 1,-1 0,0 0,0-1,0 1,0 0,0 0,-1 0,1 0,0 0,0 0,-1 0,1 1,0-1,-1 0,1 0,-1 1,0-1,1 0,-1 0,0 1,0-1,0 0,0 1,0-1,0 0,0 1,0-1,0 0,-1 0,1 1,-8 13,-2-3</inkml:trace>
  <inkml:trace contextRef="#ctx0" brushRef="#br0" timeOffset="637.333">0 622,'43'-5,"39"-6,9-1,-5 1,-13 3,-14 2,-17 3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7:55.4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3,'13'0,"-8"-1,1 0,-1 1,1 0,-1 0,1 0,-1 1,1-1,-1 1,0 1,0-1,1 1,-1 0,0 0,0 0,0 1,-1 0,1 0,-1 0,4 3,-8-3,1 0,-1 0,1 0,-1 0,0 0,0 0,-1 0,1 0,0 0,-1 1,0-1,0-1,0 1,0 0,0 0,-1 0,1-1,-1 1,0 0,0-1,0 0,0 1,0-1,0 0,-1 0,1 0,-1 0,-1 1,-12 14,-13 55,29-70,-1 0,1-1,0 1,0 0,0 0,0 0,1-1,-1 1,0 0,1 0,-1-1,1 1,0 0,0-1,-1 1,1-1,0 1,0-1,0 1,1-1,-1 0,0 1,0-1,1 0,-1 0,1 0,-1 0,1 0,-1 0,1 0,0-1,-1 1,1-1,0 1,0-1,-1 0,1 1,0-1,0 0,-1 0,3 0,71-15,-56 4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07.4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55 442,'-10'21,"1"1,1 0,1 1,1 0,1 0,1 0,1 0,0 13,24 55,-20-89,0 0,1 0,-1 0,1 0,-1 0,1-1,0 1,-1 0,1-1,0 1,0-1,0 0,1 1,-1-1,0 0,0 0,1-1,-1 1,0 0,1-1,-1 1,0-1,1 0,-1 0,1 0,-1 0,1 0,-1-1,0 1,1-1,-1 1,1-1,-1 0,0 0,1 0,9-7,0-1,-1 1,0-2,-1 1,0-2,0 1,-1-1,0-1,-1 0,-1 0,0 0,0-1,0-4,-3 10,69-135,-73 143,0-1,0 1,1 0,-1-1,0 1,1 0,-1-1,1 1,-1 0,1-1,-1 1,1-1,-1 1,1-1,-1 1,1-1,0 0,-1 1,1-1,0 0,-1 1,1-1,0 0,0 0,-1 0,1 1,0-1,0 0,-1 0,1 0,0 0,0 0,-1-1,1 1,0 0,0 0,-1 0,1-1,0 1,-1 0,1-1,0 1,-1 0,1-1,-1 1,1-1,0 1,-1-1,1 1,-1-1,1 0,-1 1,0-1,1 0,-1 1,0-1,1 0,-1 1,0-1,0 0,0 0,1 0,-1 202,-29 9,11-69,13-115,4-15,-1-1,0 1,0-1,-1 0,0 0,-1 0,0 0,-1-1,0 0,0 0,-1 0,0 0,-2 1,7-9,1 0,-1 0,0 0,0 0,0 0,0 0,0-1,0 1,0 0,0 0,0-1,0 1,0-1,0 1,0-1,-1 1,1-1,0 0,0 0,-1 1,1-1,0 0,0 0,-1 0,1 0,0-1,0 1,-1 0,1 0,0-1,0 1,0-1,0 1,-1-1,1 1,0-1,0 0,0 1,0-1,0 0,1 0,-1 0,0 0,0 0,0 0,1 0,-1 0,0 0,1 0,-1-1,1 1,0 0,-1 0,1 0,0-1,-12-72,12 58,1 1,0 0,2-1,-1 1,2 0,0 0,1 1,0-1,1 1,1 0,0 0,1 1,5-7,30-35,-29 42</inkml:trace>
  <inkml:trace contextRef="#ctx0" brushRef="#br0" timeOffset="322.347">620 131,'0'5,"-5"6,-1 6,-5 5,0 4,-4-3,2 0,2 0,3-3</inkml:trace>
  <inkml:trace contextRef="#ctx0" brushRef="#br0" timeOffset="757.008">818 18,'19'-5,"11"-1,5 0,-3 6,-7 8,-13 2,-8 5,-9 4,-10-1,-1 1,-3 2,1 3,5 1,8-2,11-7,8-5,7-4,0-4</inkml:trace>
  <inkml:trace contextRef="#ctx0" brushRef="#br0" timeOffset="1085.964">1298 272,'-10'33,"-12"27,-3 6,-2-2,-1-8,4-8,1-12,0-8,4-4,1 0,-3-6,4 0,-1-3,3-5</inkml:trace>
  <inkml:trace contextRef="#ctx0" brushRef="#br0" timeOffset="1405.531">1043 301,'9'28,"14"20,2 6,2-1,1-5,0-6,-4-5,-6-4,-1-8,-5-3,-3-1,-3 1,-4-3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05.8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0 227,'15'0,"9"0,5 0,3-5,1-1,-1 0,-1 1,-1 2,0 1,-1 0,-1 2,0 0,0 0,-4-4,-12-3,-8 1</inkml:trace>
  <inkml:trace contextRef="#ctx0" brushRef="#br0" timeOffset="300.31">226 1,'0'29,"0"23,0 9,0-2,0-6,0-8,0-5,-5-6,-1-4,0-2,1-5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8:44.6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1,'-5'0,"4"0,-4 0,0 4,-5 3,5-1,3-1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7:54.9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2120 2089,'39'0,"26"-5,8-1,-4 0,-10 1,-13 7,-16 2</inkml:trace>
  <inkml:trace contextRef="#ctx0" brushRef="#br0" timeOffset="-12573.864">201 1045,'2'-10,"0"0,0 0,1 0,0 1,1-1,0 1,1 0,0 0,0 0,3-3,11-20,1-3,1 1,2 1,2 2,1 0,1 1,4-1,-30 30,0-1,0 1,1-1,-1 1,0 0,1-1,-1 1,1 0,-1 0,1 0,0 0,-1 0,1 0,0 1,0-1,-1 0,1 1,0 0,0-1,0 1,0 0,0 0,-1 0,1 0,0 0,0 0,0 1,0-1,0 1,-1-1,1 1,0 0,0 0,-1-1,1 1,0 0,-1 1,1-1,-1 0,0 0,1 1,-1-1,0 1,0-1,0 1,0-1,0 1,0 0,0-1,0 1,-1 0,1 0,-1-1,1 3,3 6,0 1,-1-1,0 1,0 0,-1 0,-1 0,0 0,-1 0,0 9,9 63,-8-82,0 0,0-1,0 1,0 0,1 0,-1-1,0 1,0-1,0 1,1-1,-1 0,0 0,1 1,-1-1,0 0,0 0,1 0,-1 0,0 0,1-1,-1 1,0 0,1-1,-1 1,0 0,0-1,0 0,1 1,-1-1,0 0,0 1,0-1,0 0,0 0,0 0,0 0,-1 0,1 0,0 0,0 0,-1 0,1-1,-1 1,1 0,-1 0,1-1,-1 1,0 0,0 0,0-1,1 1,-1-1,4-5,122-166,-64 94,-62 79,0-1,1 1,-1-1,1 1,-1-1,1 1,0-1,-1 1,1 0,-1-1,1 1,0 0,-1 0,1-1,0 1,0 0,-1 0,1 0,0 0,-1 0,1 0,0 0,0 0,-1 0,1 0,0 0,-1 0,1 0,0 1,-1-1,1 0,0 1,-1-1,1 0,-1 1,1-1,0 1,-1-1,1 1,-1-1,1 1,-1-1,0 1,1-1,-1 1,1 0,-1-1,0 1,0 0,1-1,-1 1,0 0,0-1,0 1,0 0,0 0,6 43,-6-43,-1 205,5-183,2-4</inkml:trace>
  <inkml:trace contextRef="#ctx0" brushRef="#br0" timeOffset="-11016.339">117 1299,'97'13,"-85"-10,2 0,-1-1,0 0,0-1,1 0,-1-2,0 1,1-1,-1-1,2-1,221-33,-94 14,-57 11,-79 16</inkml:trace>
  <inkml:trace contextRef="#ctx0" brushRef="#br0" timeOffset="-6153.107">539 1441,'-30'46,"2"1,2 1,-16 42,4-9,-34 79,72-161,0 1,0-1,0 1,0 0,0-1,-1 1,1-1,0 1,0 0,0-1,0 1,-1 0,1-1,0 1,0 0,-1-1,1 1,0 0,0 0,-1-1,1 1,0 0,-1 0,1 0,0-1,-1 1,1 0,-1 0,1 0,0 0,-1 0,1 0,-1 0,1 0,0 0,-1 0,1 0,-1 0,1 0,0 0,-1 0,1 0,0 0,-1 0,1 0,-1 1,1-1,0 0,-1 0,1 0,0 1,-1-1,1 0,0 1,0-1,-1 0,1 0,0 1,-1-39,7 12,1 0,1 0,1 1,2 0,0 1,2 0,0 1,2 0,0 1,2 1,0 1,2-1,9-15,-25 33,-3 1,1-1,0 1,0 0,0-1,0 1,0 0,0 0,1 0,-1 0,1 0,0 0,-1 0,1 0,0 1,0-1,0 1,0 0,0-1,0 1,1 0,-1 0,0 0,1 0,-1 1,1-1,-1 1,0-1,1 1,-1 0,1 0,-1 0,1 0,-1 0,1 1,-1-1,1 1,-1 0,0 0,1-1,-1 2,0-1,0 0,1 0,-1 1,0-1,3 7,-1 0,0 0,0 0,0 1,-1-1,0 1,-1 0,0-1,0 1,-1 0,0 1,-1-1,0 0,7 42,26 104,-32-150,5 26,-6-30,0-1,0 1,0-1,0 0,0 1,0-1,0 1,-1-1,1 0,0 1,0-1,0 0,0 1,0-1,-1 1,1-1,0 0,0 0,-1 1,1-1,0 0,0 1,-1-1,1 0,0 0,-1 0,1 1,0-1,-1 0,1 0,0 0,-1 0,1 0,-1 1,1-1,0 0,-1 0,1 0,-1 0,1 0,0 0,-1 0,1-1,0 1,-1 0,1 0,-1 0,1 0,0 0,-1 0,1-1,0 1,-1 0,1 0,0-1,-1 1,1 0,0 0,0-1,-1 1,1 0,0-1,0 1,0 0,0-1,-1 1,1-1,0 1,0 0,0-1,-55-68,52 62,0 0,-1 1,0-1,-1 1,1 0,-1 0,0 1,-1-1,1 1,-1 1,0-1,0 1,-1 0,1 0,-1 0,0 1,-3-1,-40-2,27 6</inkml:trace>
  <inkml:trace contextRef="#ctx0" brushRef="#br0" timeOffset="-4919.03">1132 621,'0'0,"-1"0,0 0,0 0,0-1,1 1,-1 0,0 0,0 0,0 1,0-1,1 0,-1 0,0 0,0 1,0-1,1 0,-1 1,0-1,1 0,-1 1,0-1,0 1,1-1,-1 1,1 0,-1-1,1 1,-1-1,1 1,-1 0,1 0,-1-1,1 1,0 0,0 0,-1-1,1 1,0 0,0 0,0 0,0 0,0-1,0 1,0 0,0 0,0 0,0 0,0-1,0 1,1 0,-1 0,0-1,1 1,-1 0,1 0,-1-1,1 1,-1 0,76 421,-72-382,-1-1,-3 1,-1 0,-1-1,-3 1,-1-1,-2 0,-1 0,-2-1,-2 0,-4 4,-92 136,97-154</inkml:trace>
  <inkml:trace contextRef="#ctx0" brushRef="#br0" timeOffset="-4384.125">229 453,'-19'17,"1"0,1 2,1 0,0 0,2 2,0 0,1 1,1 0,1 1,1 0,2 0,0 1,1 0,-1 13,-6 41,3 1,4 1,3 74,4-118,-2 31,4-1,2 1,6 22,-7-71,0 0,2-1,0 0,0 0,2 0,0 0,1-1,1 0,0-1,1 0,1 0,0-1,1-1,10 10,2-4</inkml:trace>
  <inkml:trace contextRef="#ctx0" brushRef="#br0" timeOffset="-3516.998">1697 707,'-28'-64,"21"46,0 1,0 1,-2-1,0 2,-1-1,0 1,-9-9,18 23,0-1,0 1,0 0,0-1,0 1,0 0,-1 0,1 0,0 0,-1 0,1 0,0 1,-1-1,1 0,-1 1,1-1,-1 1,0-1,1 1,-1 0,1 0,-1 0,0 0,1 0,-1 0,0 0,1 0,-1 1,1-1,-1 0,1 1,-1 0,1-1,-1 1,1 0,-1 0,1 0,0 0,-1 0,1 0,0 0,0 0,0 0,0 0,0 1,0-1,0 1,0 0,-25 77,25-48,2 1,1 0,2-1,1 1,1-1,2 0,1-1,13 28,-8-17,-2 0,-1 0,-2 1,2 24,16 149,3-11,-31 4,0-194,-1 0,-1 0,0 0,-1-1,0 1,-1-1,-1 0,0-1,-2 4,5-12,1 1,-1-1,0-1,0 1,0 0,0-1,-1 1,0-1,1 0,-1 0,0-1,0 1,-1-1,1 0,0 0,-1 0,0-1,1 1,-1-1,0 0,1-1,-1 1,0-1,0 0,0 0,1 0,-1-1,-1 0,1 0,1-1,-1 1,1-1,0 0,0 0,0 0,0-1,0 0,1 1,-1-1,1 0,0-1,-1 1,2-1,-1 1,0-1,-1-2,-7-9</inkml:trace>
  <inkml:trace contextRef="#ctx0" brushRef="#br0" timeOffset="-946.459">1810 1892,'19'0,"11"0,6 0,1 0,-6 5,-8 1</inkml:trace>
  <inkml:trace contextRef="#ctx0" brushRef="#br0" timeOffset="-351.24">2177 1610,'6'16,"-1"0,0 0,-1 0,0 1,-2-1,0 1,-1 0,0 0,-2 16,2 40,-1-72,0 0,-1 0,1 1,0-1,0 0,-1 0,1 0,0 0,0 1,0-1,0 0,1 0,-1 0,0 0,0 1,1-1,-1 0,1 0,-1 0,1 0,-1 0,1 0,0 0,-1 0,1 0,0 0,0-1,0 1,0 0,0 0,0-1,0 1,0 0,0-1,0 1,0-1,0 0,0 1,0-1,0 0,0 0,1 1,-1-1,0 0,0 0,0 0,1-1,-1 1,0 0,0 0,0-1,0 1,0 0,0-1,0 1,1-1,-1 1,0-1,-1 0,1 1,0-1,0 0,0 0,0 0,41-32,64-33,-105 65,1 0,-1 1,1-1,0 1,-1-1,1 1,0 0,-1 0,1 0,0 0,0 0,-1 0,1 0,0 1,-1-1,1 0,0 1,-1-1,1 1,-1 0,1 0,-1 0,1-1,-1 1,1 1,-1-1,0 0,0 0,1 0,-1 1,0-1,0 0,0 1,-1-1,1 1,0-1,0 1,-1 0,1-1,-1 1,0 0,1-1,-1 1,0 0,0-1,0 1,0 0,0 0,0-1,-1 1,1 0,0-1,-1 1,0-1,1 1,-1 0,-10 44,6-23</inkml:trace>
  <inkml:trace contextRef="#ctx0" brushRef="#br0" timeOffset="2285.531">1894 1,'2'1,"0"1,0 0,-1-1,1 1,0 0,-1 0,0 0,1 1,-1-1,0 0,0 0,0 1,0-1,-1 1,1-1,-1 0,1 1,-1-1,0 1,0 2,0-2,18 228,-17-229,-1-1,0 1,1-1,-1 0,1 1,0-1,-1 0,1 0,0 1,0-1,-1 0,1 0,0 0,0 0,1 0,-1 0,0 0,0 0,0-1,0 1,1 0,-1-1,0 1,1-1,-1 1,1-1,-1 0,0 1,1-1,-1 0,1 0,-1 0,1 0,-1 0,1-1,-1 1,0 0,1-1,-1 1,0-1,1 1,-1-1,0 1,1-1,-1 0,0 0,0 0,0 0,0 0,0 0,0 0,0 0,0 0,0 0,0 0,-1-1,1 1,0 0,-1-1,1 1,-1 0,0-1,1 1,107-116,-107 117,-1-1,1 0,0 1,0-1,-1 0,1 1,0-1,0 1,0-1,0 1,0 0,0-1,0 1,0 0,0 0,0 0,0 0,-1-1,1 1,0 0,0 1,0-1,0 0,0 0,0 0,0 1,0-1,0 0,0 1,0-1,0 1,0-1,-1 1,1-1,0 1,0 0,-1-1,1 1,0 0,-1 0,1-1,-1 1,1 0,-1 0,1 0,-1 0,1 0,-1 0,0 0,0 0,0 0,1 0,-1-1,0 2,5 58,-5-54,-1 53,0-33</inkml:trace>
  <inkml:trace contextRef="#ctx0" brushRef="#br0" timeOffset="2821.601">2487 170,'-14'15,"-10"13,-6 8,-2-3,5-1,1-3,0-5,6-2,0-1,0-3,2 0,1 2,-3 2,-2-3,2 1,0-4,4 1,4-3</inkml:trace>
  <inkml:trace contextRef="#ctx0" brushRef="#br0" timeOffset="3548.922">2403 509,'138'-26,"-84"30,-54-4,1 1,0-1,0 0,0 1,0-1,0 1,-1-1,1 1,0-1,0 1,-1 0,1-1,0 1,-1 0,1 0,-1-1,1 1,-1 0,1 0,-1 0,1 0,-1 0,0 0,0-1,1 1,-1 0,0 0,0 0,0 0,0 0,0 0,0 0,0 0,-1 0,1 0,0 0,0 0,-1 0,1 0,-1-1,1 1,-1 0,1 0,-1 0,1-1,-1 1,0 0,1-1,-1 1,0 0,0-1,1 1,-2 0,-14 17,13-16,0-1,0 1,0 0,0 0,1 0,-1 0,1 1,-1-1,1 1,0 0,0-1,0 1,0 0,1 0,-1 0,1 0,-1 1,1-1,0 0,1 1,-1-1,1 0,-1 1,1-1,0 1,0-1,0 0,1 1,-1-1,1 1,0-1,0 0,0 0,0 1,0-1,1 0,1 2,3-3,-1 0,1-1,0 0,0 0,0 0,0-1,0 0,-1 0,1 0,0-1,0 0,0 0,0-1,-1 1,1-1,-1 0,1-1,-1 1,5-4,10-4</inkml:trace>
  <inkml:trace contextRef="#ctx0" brushRef="#br0" timeOffset="6252.6">3249 847,'-16'9,"2"0,-1 1,1 0,0 1,1 0,1 1,0 1,0 0,1 1,1 0,0 0,1 1,0 1,-9 12,-149 192,156-204,5-4</inkml:trace>
  <inkml:trace contextRef="#ctx0" brushRef="#br0" timeOffset="6602.363">2938 847,'5'24,"6"13,2 5,3 0,-1-3,-3-2,1-8,-2-4,-2-2,-3 1,-3 0,-1 1,-2-3</inkml:trace>
  <inkml:trace contextRef="#ctx0" brushRef="#br0" timeOffset="6939.894">3588 650,'-14'10,"-5"12,0 8,0-2,2 0,4-6</inkml:trace>
  <inkml:trace contextRef="#ctx0" brushRef="#br0" timeOffset="7604.671">3785 594,'25'-1,"-19"0,0 0,0 0,1 1,-1 0,0 1,0-1,0 1,0 0,0 0,0 1,0 0,0 0,-1 1,1-1,-5 0,-1 0,0 0,0 0,1 0,-1 0,0 0,0 0,-1 0,1-1,0 1,-1 0,1 0,-1 0,1 0,-1-1,0 1,0 0,0 0,0-1,0 1,0-1,0 1,-1-1,1 1,0-1,-1 0,1 0,-1 0,0 0,1 0,-1 0,0 0,1 0,-1-1,0 1,-1 0,-10 9,11-9,1 0,-1 0,1 0,-1 0,1 1,0-1,0 0,-1 1,1-1,0 1,0 0,1-1,-1 1,0 0,0-1,1 1,-1 0,1 0,0 0,-1-1,1 1,0 0,0 0,0 0,0 0,0 0,1-1,-1 1,1 0,-1 0,1 0,0-1,-1 1,1 0,0-1,0 1,0-1,0 1,0-1,1 1,-1-1,0 0,1 1,-1-1,1 0,-1 0,1 0,9 6,-8-7,-1 1,1 0,-1 0,1 0,-1 0,1 0,-1 0,0 1,0-1,0 1,1 0,-2-1,1 1,0 0,0 0,0 0,-1 1,1-1,-1 0,0 1,0-1,0 0,0 1,0-1,0 1,-1 0,1-1,-1 1,0 0,1-1,-1 1,0 0,-1-1,1 1,-1 0,1-1,-1 1,0-1,0 2,-9 8,-1 0,0-1,-1 0,0-1,-1 0,0-1,0 0,-1-1,0-1,-8 3,3-2,0-2</inkml:trace>
  <inkml:trace contextRef="#ctx0" brushRef="#br0" timeOffset="8156.906">2600 1412,'34'5,"0"0,1-2,-1-2,0-1,1-2,15-3,56-2,213-22,-151 19,-85-5,-58 13</inkml:trace>
  <inkml:trace contextRef="#ctx0" brushRef="#br0" timeOffset="8869.584">3137 1554,'252'-55,"-190"62,-61-6,0-1,0 0,0 1,0-1,1 1,-1 0,-1-1,1 1,0 0,0 0,0-1,0 1,0 0,-1 0,1 0,0 0,-1 0,1 0,-1 0,1 0,-1 0,1 1,-1-1,0 0,0 0,1 0,-1 0,0 1,0-1,0 0,0 0,-1 0,1 1,0-1,0 0,-1 0,1 0,0 0,-1 0,1 0,-1 0,0 0,1 0,-1 0,0 0,0 0,1 0,-1 0,0 0,0-1,0 1,-96 76,96-76,0 0,0-1,0 1,0 0,0 0,0 0,1 0,-1 0,0 1,1-1,-1 0,1 0,-1 0,1 0,0 1,-1-1,1 0,0 0,0 1,0-1,0 0,0 1,0-1,0 0,0 0,1 1,-1-1,0 0,1 0,-1 0,1 1,0-1,-1 0,1 0,0 0,-1 0,1 0,0 0,0 0,0 0,0-1,0 1,0 0,0 0,0-1,0 1,0-1,1 1,68 26,-56-22,-9-5,-1 1,0 0,1 0,-1 0,0 0,0 1,0-1,0 1,0 0,-1 0,1 1,0-1,-1 1,0 0,0 0,0 0,0 0,0 0,0 1,-1 0,0-1,1 1,-1 0,-1 0,1 0,-1 0,1 0,-1 0,0 0,-1 1,1-1,-1 0,0 1,0-1,0 0,0 1,-1-1,0 0,0 3,-6 0,0 1,0-2,0 1,-1-1,0 0,0 0,0-1,-1 0,0 0,0-1,0-1,0 1,-1-1,0-1,1 0,-1 0,0-1,0 0,0-1,0 0,0-1,1 0,-1 0,-7-3,-2-2</inkml:trace>
  <inkml:trace contextRef="#ctx0" brushRef="#br0" timeOffset="18803.526">2826 734,'-8'2,"-1"0,1 1,0 0,0 0,0 1,0 0,1 0,-1 1,1 0,0 0,1 1,-1 0,1 0,0 0,1 1,-1 0,1 0,1 0,-1 1,1-1,0 1,1 0,-2 8,-9 10,-6 14,3 0,2 2,1 0,-7 38,9-35,5-14,1 1,2 0,1 1,2-1,0 1,5 29,0-45,0 0,2 0,0-1,0 0,2 0,0 0,0-1,2 0,0-1,0 0,2-1,-1 0,2 0,0-1,0-1,1 0,0-1,1-1,0 0,11 4,122 86,-135-85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09.1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34 143,'-5'24,"-1"12,-5 1,-1-7</inkml:trace>
  <inkml:trace contextRef="#ctx0" brushRef="#br0" timeOffset="3635.131">344 1,'75'135,"-61"-104,-2 1,-1 1,-2 0,-1 0,-1 1,-2 0,-2 0,-1 0,-1 0,-2 1,-3 14,-1-21,0 0,-2-1,0 0,-2 0,-1-1,-2 0,0-1,-1 0,-2-1,-1 0,0-1,-18 17,18-22,-1-1,-1 0,0-2,-2 0,1-1,-23 11,18-12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14.9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61 508,'-2'0,"0"1,0 0,-1-1,1 1,0 0,0 0,0 0,0 0,0 1,0-1,0 0,0 1,1-1,-1 1,1 0,-1 0,1-1,-1 1,1 0,0 0,0 0,0 1,0-1,0 0,1 0,-1 0,1 1,-1-1,1 0,0 1,0 1,-6 25,1-1,2 1,1 0,1 0,4 28,-2-6,29 244,-30 94,10-317,-3-53</inkml:trace>
  <inkml:trace contextRef="#ctx0" brushRef="#br0" timeOffset="1357.965">90 1750,'19'4,"12"3,4-1,2-1,-1-1,-1-2,-8-1</inkml:trace>
  <inkml:trace contextRef="#ctx0" brushRef="#br0" timeOffset="2238.63">485 1581,'-17'120,"16"-118,-1 0,1 1,0-1,1 1,-1-1,0 1,1-1,-1 1,1 0,0-1,0 1,0 0,0-1,0 1,0 0,1-1,0 1,-1-1,1 1,0-1,0 1,0-1,1 1,-1-1,0 0,1 0,0 0,-1 0,1 0,0 0,0 0,0 0,0-1,1 1,-1-1,0 0,0 1,1-1,-1 0,1 0,-1-1,1 1,0-1,1 1,5-4,0 0,-1 0,0-1,1-1,-1 1,-1-1,1-1,-1 1,0-1,0 0,-1-1,0 0,0 0,5-8,14-13,-24 27,0 0,-1 0,1 1,-1-1,1 0,0 1,-1-1,1 0,0 1,0-1,0 1,-1 0,1-1,0 1,0-1,0 1,0 0,0 0,0 0,0 0,0-1,0 1,-1 0,1 1,0-1,0 0,0 0,0 0,0 0,0 1,0-1,0 0,0 1,-1-1,1 1,0-1,0 1,-1-1,1 1,0 0,-1-1,2 1,23 43,-6-12,-17-29,1-1,-1 0,1 0,0 0,0 0,-1-1,1 1,0-1,1 0,-1 0,0 0,0 0,0 0,1-1,-1 1,0-1,0 0,1 0,-1 0,0 0,1-1,-1 1,0-1,0 0,1 0,-1 0,0-1,0 1,0-1,0 1,-1-1,1 0,0 0,-1 0,1-1,-1 1,0 0,0-1,2-2,1 0,0-1,0 0,-1 1,0-1,0-1,0 1,-1-1,0 1,0-1,-1 0,0 0,0 0,0 0,-1-1,0 1,-1 0,1 0,-1-2,-5-7</inkml:trace>
  <inkml:trace contextRef="#ctx0" brushRef="#br0" timeOffset="2535.978">514 1948,'38'-5,"22"-6,7-2,-5-3,-7 2,-8 2,-8 3,-10 4</inkml:trace>
  <inkml:trace contextRef="#ctx0" brushRef="#br0" timeOffset="2975.64">627 2060,'87'21,"-85"-20,0 0,0 1,0-1,0 0,0 1,0 0,-1-1,1 1,0 0,-1 0,0 0,1 0,-1 0,0 0,0 0,0 0,-1 1,1-1,0 0,-1 1,1-1,-1 0,0 1,0-1,0 0,0 1,0-1,-1 1,1-1,-1 0,1 1,-1-1,0 0,0 0,0 0,0 2,-56 87,58-88,1-1,-1 1,0-1,1 1,-1-1,1 0,0 1,-1-1,1 0,0 0,1-1,-1 1,0 0,0-1,1 1,-1-1,1 0,-1 1,1-1,-1-1,1 1,0 0,0-1,-1 1,1-1,0 0,0 0,0 0,-1 0,1 0,0-1,0 1,-1-1,1 0,109-36,-96 28</inkml:trace>
  <inkml:trace contextRef="#ctx0" brushRef="#br0" timeOffset="4535.363">260 170,'-3'10,"2"1,-1 0,1-1,1 1,0 0,1 0,0 0,0-1,3 10,-3-17,0 1,-1 0,2 0,-1-1,0 1,1-1,0 1,0-1,0 1,0-1,0 0,1 0,-1 0,1-1,0 1,0 0,0-1,0 0,0 0,1 0,-1 0,0 0,1-1,0 1,-1-1,1 0,0 0,1 0,-1-1,0-1,0 1,0-1,0 0,0 0,-1 0,1 0,0-1,-1 1,1-1,-1 0,1 0,-1 0,0-1,0 1,0-1,0 0,0 1,0-2,16-12,-16 15,-1 0,1 0,0 0,0 1,0-1,0 1,0 0,-1 0,1 0,0 0,0 0,0 1,0-1,0 1,0 0,0 0,-1 0,1 0,0 0,-1 0,3 2,22 7,-23-10,0 1,0-1,0 0,0 0,1 0,-1-1,0 0,0 1,0-1,0-1,0 1,0-1,0 1,-1-1,1 0,0 0,-1-1,0 1,1-1,-1 0,0 0,0 0,-1 0,1 0,-1 0,1-1,-1 0,0 1,0-1,-1 0,1 0,-1 0,1-3,2-14</inkml:trace>
  <inkml:trace contextRef="#ctx0" brushRef="#br0" timeOffset="4791.013">937 0,'-24'39,"-13"21,-5 7,0-5,8-7,3-13,4-9,1-6,5-2,1-5,4-2,5-3</inkml:trace>
  <inkml:trace contextRef="#ctx0" brushRef="#br0" timeOffset="5238.28">852 424,'136'-11,"-135"12,0-1,-1 1,1 0,0-1,0 1,0 0,-1-1,1 1,0 0,-1 0,1 0,-1-1,1 1,-1 0,1 0,-1 0,1 0,-1 0,0 0,0 0,0 0,1 0,-1 0,0 0,0 0,0 0,0 0,-1 0,1 0,0 0,0 0,-1 0,1 0,0 0,-1 0,1 0,-1 0,1 0,-1 0,0-1,1 1,-2 1,-25 38,14-24,10-13,-1 0,1 0,0 0,0 0,1 1,-1-1,1 1,0 0,0 0,0 0,0 0,0 0,1 0,0 0,0 0,0 1,1-1,-1 1,1-1,0 2,3-4,0 1,-1-1,1 0,1 0,-1 0,0 0,0-1,1 1,-1-1,1 0,-1 0,1 0,0-1,-1 1,1-1,0 0,-1 0,1 0,0 0,-1-1,1 1,0-1,-1 0,1 0,-1-1,1 1,1-2,-3 3,70-26,-52 20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21.8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302 590,'-10'-1,"0"0,0 1,0 0,0 0,0 1,0 1,0-1,1 2,-1-1,1 1,-1 1,1 0,0 0,0 1,1 0,0 0,-1 1,2 0,-1 0,1 1,0 0,0 1,1-1,-1 2,-1 1,1-2,-1 0,1 0,1 1,-1 0,2 0,-1 1,1 0,1 0,-1 0,2 0,-1 0,2 1,-1 0,0 7,4-15,-1-1,0 1,1-1,0 0,-1 1,1-1,0 0,0 0,0 1,0-1,1 0,-1 0,1 0,-1 0,1-1,-1 1,1 0,0-1,0 1,0-1,0 0,0 1,0-1,0 0,1 0,-1 0,0-1,1 1,-1 0,0-1,1 0,-1 0,1 1,-1-1,0-1,1 1,0 0,90-25,-58 7,-1-2,-1-1,-1-2,-1-1,-1-1,-1-2,-1-1,-2-1,6-9,-16 15,-2-1,0-1,-1 0,-1 0,-2-2,0 1,-2-1,-1 0,-1-1,-1 0,-2 0,-1 0,-1 0,-1 0,-3-16,3 35,0 1,0-1,-1 1,0 0,0-1,-1 1,-1 0,1 0,-1 0,0 0,-1 0,0 1,0 0,-1-1,0 2,0-1,0 0,-1 1,0 0,0 1,-1-1,0 1,-4-2,5 7,-1 1,1 0,-1 0,1 1,-1 0,1 0,0 1,0-1,0 1,0 1,0-1,1 1,-1 0,1 0,0 1,0-1,1 1,0 0,-1 1,2-1,-1 1,0-1,1 1,-1 3,-7 12,1 1,0 1,2-1,0 1,2 1,0 0,2-1,1 1,0 1,2-1,1 0,1 0,1 1,1-1,1 0,5 15,2-8,1-1,1-1,2 0,1-1,2 0,0-1,2-2,0 0,2-1,3 2,-8-7,-11-12,1 2,0-1,0 0,1 0,0-1,0 0,1 0,0-1,0 0,0 0,2 0,2-4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26.1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32 106,'0'0,"0"1,1-1,-1 1,0 0,0-1,0 1,0-1,-1 1,1-1,0 1,0-1,0 1,0-1,0 1,-1-1,1 1,0-1,0 1,-1-1,1 0,0 1,-1-1,1 1,-1-1,1 0,0 1,-1-1,1 0,-1 0,1 1,-1-1,1 0,-1 0,1 1,-1-1,1 0,-1 0,1 0,-1 0,1 0,-1 0,1 0,-1 0,1 0,-1 0,1 0,-1 0,1-1,-1 1,1 0,-1 0,1 0,-1-1,1 1,-1 0,1-1,-1 1,1 0,0-1,-1 1,1 0,0-1,-1 1,1-1,-9 183,11-118,-3-61,1 0,-1-1,1 1,0 0,-1 0,1-1,0 1,1 0,-1-1,0 1,1 0,0-1,-1 1,1 0,0-1,0 1,1-1,-1 0,0 1,1-1,0 0,-1 0,1 0,0 0,0 0,0 0,0 0,1-1,-1 1,0-1,1 0,-1 1,1-1,-1 0,1 0,-1-1,1 1,0-1,-1 1,3-1,4-2,1-1,-1-1,1 1,-1-1,0-1,0 0,-1 0,1-1,-1 0,-1 0,1-1,-1 0,0 0,0-2,10-7,10-13,-2-1,-1-1,-1-1,-2-1,-1-1,1-5,35-59,-37 77,-14 40,-11 10,2 1,1-1,1 1,1 0,2 0,1-1,4 22,3 3,-2 1,-2 0,-3 0,-3 0,-4 28,4-64,-2 0,0 1,-1-2,0 1,-2 0,0-1,-2 0,1-1,-2 1,-1-1,0-1,-1 0,-8 9,9-16,-1-1,0 0,-1-1,0 0,0 0,0-1,-1-1,0 0,-9 1,10-1,9-4,1 0,0 0,0 1,-1-2,1 1,0 0,-1 0,1-1,-1 1,1-1,-1 0,1 0,-1 0,1 0,-1 0,1-1,-1 1,1-1,-1 1,1-1,0 0,-1 0,1 0,0 0,0-1,-1 1,1-1,0 1,1-1,-1 0,0 1,0-1,1 0,-1 0,1 0,0 0,-1-1,1 1,0 0,0 0,0-1,1 1,-1-1,1 1,-1-3,2-11,2 1,0-1,0 0,2 1,0-1,1 1,0 0,6-9,-3 5,2-6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26.4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207 1,'-10'0,"-7"5,-7 6,2 6,-1 6,4 2,0-1,3-2,0 2,3 0,-2-3,2-5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33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0 284,'398'0,"-258"-23,-116 19</inkml:trace>
  <inkml:trace contextRef="#ctx0" brushRef="#br0" timeOffset="310.027">57 481,'19'0,"16"5,7 1,1 0,-2-1,-3-2,-3-1,-3-1,-2 0,-2-1,0 0,0-1,-6-4,0-1,-5 0</inkml:trace>
  <inkml:trace contextRef="#ctx0" brushRef="#br0" timeOffset="880.126">254 1,'3'12,"0"-1,0 0,1 1,0-1,1-1,0 1,1-1,0 0,1 0,0 0,1-1,-1 0,2-1,-1 0,1 0,1-1,-1 0,1 0,0-1,1 0,-1-1,1-1,2 1,35 25,-44-28,23 14,-1 1,-1 2,0 0,-2 2,0 0,17 22,-37-41,-1 1,0-1,0 0,-1 1,1-1,0 1,-1-1,0 1,1 0,-1 0,0 0,0 0,-1 0,1-1,-1 1,1 0,-1 1,0-1,0 0,0 0,-1 0,1 0,-1 0,1 0,-1-1,0 1,0 0,-1 0,1 0,0-1,-1 1,0-1,1 1,-1-1,0 0,0 1,-2 0,-176 96,54 15,105-91,4-1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43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29,'5'0,"11"0,8 0,4 0,2 0,1 0,5 0,1 0,0 0,-3-5,-2-2,-1 1,-2 1,0 2,-1 0,-5 7,-2 2,-4 0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43.5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22,'15'0,"14"0,7 0,2 0,-1 0,-1 0,-3 0,-1-5,-2-1,-1 0,-6 1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43.7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1,'34'4,"20"3,6-1,-2-2,-7 0,-11-7,-9-2,-8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8:47.0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732 1,'-48'42,"40"-37,-245 96,80-16,172-85,0 0,-1 0,1 0,0 0,0 1,-1-1,1 1,0-1,0 1,-1-1,1 1,0-1,0 1,0 0,0 0,0-1,0 1,0 0,0 0,0 0,1 0,-1 0,0 1,1-1,-1 0,0 0,1 0,0 0,-1 1,1-1,0 0,-1 1,1-1,0 0,0 0,0 1,0-1,0 0,1 1,-1-1,0 0,0 0,1 1,-1-1,1 0,-1 0,1 0,0 1,-1-1,1 0,1 0,11 6,0-2,0 0,1-1,0 0,0-1,0-1,1 0,-1-1,0 0,1-1,-1-1,11-1,5 1,-16 1,12-2,-1 2,1 1,0 1,-1 2,1 0,4 3,-28-7,-1 0,0 0,1 0,-1 0,1 1,-1-1,0 0,1 1,-1-1,0 1,0 0,1-1,-1 1,0 0,0 0,0 0,0 0,0 0,0 0,0 0,0 0,0 0,0 0,-1 0,1 1,0-1,-1 0,1 0,-1 1,0-1,1 1,-1-1,0 0,0 1,0-1,0 1,0-1,0 0,0 1,0-1,-1 1,1-1,0 0,-1 1,1-1,-1 0,0 0,1 1,-1-1,0 0,0 0,0 0,-1 1,-11 12,-1-2,0 0,-2 0,1-1,-1-1,0-1,-2 0,-49 32,-183 123,79-17,165-141,1-1,-1 1,1 0,1 0,-1 1,1-1,0 1,1 0,-1 0,2 0,-1 1,1-1,0 1,0-1,1 1,0 0,0 0,1-1,0 1,0 0,1 3,3-7,1 1,-1-1,1 0,-1 0,1-1,0 1,1-1,-1 0,1 0,-1-1,1 0,0 0,0 0,0 0,0-1,0 0,0-1,0 1,0-1,1 0,0-1,325-41,-137 12,-145 23,-32 1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41.7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0,'8'28,"-2"-1,-1 1,-2 0,0 0,-2 1,-1-1,-1 0,-1 1,-3 4,-15 162,-5-109,15-72</inkml:trace>
  <inkml:trace contextRef="#ctx0" brushRef="#br0" timeOffset="484.479">0 29,'226'-26,"58"23,-87 32,-151-28,-34-1</inkml:trace>
  <inkml:trace contextRef="#ctx0" brushRef="#br0" timeOffset="915.56">57 565,'1'2,"0"0,1-1,-1 1,1 0,0 0,-1-1,1 1,0-1,0 1,0-1,0 0,0 0,0 0,0 0,0 0,1-1,-1 1,0 0,0-1,1 0,-1 1,0-1,1 0,-1 0,2-1,-1 2,79 13,-62-10,0 1,0-2,-1-1,2 0,-1-2,0 0,0-1,0-1,19-5,139-13,-114 0,-51 9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9:04.9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1,'158'5,"-156"-4,-1-1,0 0,1 1,-1-1,0 1,1-1,-1 1,0 0,1-1,-1 1,0 0,0 0,0 0,0 0,0 0,0 0,0 0,0 0,0 0,-1 1,1-1,0 0,-1 1,1-1,-1 0,1 1,-1-1,0 1,1-1,-1 0,0 1,0-1,0 1,0-1,0 1,-1-1,1 0,0 1,-1-1,1 1,-1-1,1 0,-1 1,0-1,-42 57,39-54,-113 124,116-127,1 0,-1 0,1 0,-1-1,1 2,0-1,-1 0,1 0,0 0,0 0,0 0,0 0,0 0,0 0,0 0,0 0,0 0,0 0,1 0,-1 0,0 0,1 0,-1 0,1 0,-1 0,1 0,0 0,-1 0,1-1,0 1,-1 0,1 0,0-1,0 1,0 0,0-1,0 1,0-1,0 1,0-1,0 0,0 1,0-1,0 0,0 0,0 0,0 0,0 1,0-2,0 1,0 0,59-1,7-24,-51 15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45.0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344 964,'-103'291,"103"-269,21-49,10-27,2-3,3 0,2 2,41-45,-79 99,1 0,-1 0,1 0,-1-1,1 1,-1 0,1 0,0 0,0 0,0 0,-1 0,1 0,0 0,0 0,0 1,0-1,1 0,-1 1,0-1,0 0,0 1,0-1,1 1,-1 0,0 0,1-1,-1 1,0 0,0 0,1 0,-1 0,0 0,1 0,-1 1,0-1,0 0,1 1,-1-1,0 1,0-1,0 1,1 0,-1-1,0 1,0 0,0 0,0 0,0-1,-1 1,1 0,0 0,0 1,-1-1,1 0,0 0,-1 0,1 0,-1 1,1-1,-1 0,0 0,0 1,1-1,-1 1,4 55,8 35,-11-90,0 0,0 1,0-1,1 0,-1 0,1 0,-1 0,1 0,-1 0,1 0,0-1,0 1,0 0,0-1,0 0,1 1,-1-1,0 0,0 0,1 0,-1-1,1 1,-1 0,1-1,-1 0,1 1,-1-1,1 0,-1-1,1 1,-1 0,2-1,5-2,0 0,0 0,0-1,-1 0,0-1,0 0,0 0,0-1,-1 0,0 0,0-1,-1 0,1 0,-2 0,1-1,-1 0,0 0,-1 0,4-8,35-46,-43 60,1 1,0 0,0 0,-1 0,1 0,0 0,0 0,0 0,0 0,0 0,0 0,0 0,0 1,1-1,-1 0,0 1,0-1,1 1,-1-1,0 1,1 0,-1-1,0 1,1 0,-1 0,0 0,1 0,-1 0,0 0,1 1,-1-1,1 0,-1 1,0-1,0 1,1-1,-1 1,0 0,0-1,0 1,0 0,0 0,0 0,0 0,0 0,0 0,0 0,0 0,0 0,-1 0,1 1,0-1,29 78,-25-64,-4-12,0 3,0 0,1 0,0 0,0 0,0-1,1 1,0-1,0 1,0-1,1 0,-1 0,1 0,1-1,-1 1,1-1,-1 0,1-1,0 1,1-1,13 4</inkml:trace>
  <inkml:trace contextRef="#ctx0" brushRef="#br0" timeOffset="2081.23">344 1359,'96'-14,"1"5,0 3,59 7,-148-1,188-28,-172 26</inkml:trace>
  <inkml:trace contextRef="#ctx0" brushRef="#br0" timeOffset="3275.34">739 1528,'-22'13,"-134"236,84-120,94-151,36-69,-45 65,2 1,1 0,1 1,1 1,1 1,1 1,1 0,1 2,4-2,-24 19,1 0,0 0,0 0,-1 1,1-1,1 1,-1 0,0 0,0 0,0 0,1 1,-1-1,0 1,0 0,1 0,-1 0,0 0,1 0,-1 1,0 0,0-1,1 1,-1 0,0 1,0-1,0 1,0-1,0 1,-1 0,1 0,0 0,-1 0,0 0,1 1,-1-1,0 1,0 0,0-1,-1 1,1 0,1 3,51 151,-28-34,-27-121,0-1,-1 0,1 0,0 0,-1 0,1 0,-1 0,1 0,-1 0,1 0,-1-1,0 1,1-1,-1 1,0-1,1 0,-1 1,0-1,0 0,1 0,-1 0,0-1,1 1,-1 0,0-1,1 1,-1-1,0 1,1-1,-1 0,1 1,-1-1,1 0,-1 0,1 0,0-1,-1 1,1 0,0 0,0-1,0 1,0 0,0-1,0 0,-1 1,-202-131,179 120</inkml:trace>
  <inkml:trace contextRef="#ctx0" brushRef="#br0" timeOffset="4092.281">1218 794,'18'40,"37"69,-38-80,-2 1,-1 0,-1 1,-2 0,8 33,-13-14,-2 0,-1 0,-3 0,-3 4,1 26,1-57,-1 0,-1 0,-2 0,0 0,-1-1,-1 0,-1 0,-1-1,-1 0,-1 0,-1-1,-1-1,0 0,-2-1,0 0,-1-1,0-1,-8 6,-34 26,44-37</inkml:trace>
  <inkml:trace contextRef="#ctx0" brushRef="#br0" timeOffset="4607.936">174 767,'-21'29,"1"1,2 0,0 2,3 0,0 1,3 0,0 1,-5 32,9-33,1 0,2 0,2 1,1 0,1 0,2-1,2 1,1 0,1-1,2 0,1 0,2 0,5 9,8 16,2-1,3-1,3-1,22 28,-44-69,0 0,1-1,1 0,0 0,0-2,2 1,-1-1,1-1,1-1,0 0,0 0,3 0,7 1</inkml:trace>
  <inkml:trace contextRef="#ctx0" brushRef="#br0" timeOffset="16180.848">2065 597,'-8'-12,"5"4,0 0,-1 1,-1-1,1 1,-1 0,0 0,-1 0,1 1,-1 0,-1 0,1 0,-1 1,0 0,0 0,-1 1,1 0,-1 0,0 1,0 0,0 0,-1 1,1 0,0 0,-1 1,1 0,-8 1,13 0,-1 1,1 0,0 1,0-1,0 0,0 1,0 0,0 0,0 0,0 0,1 0,-1 0,1 1,0 0,0-1,0 1,0 0,0 0,0 0,1 0,-1 0,1 0,0 0,0 1,0-1,0 0,1 1,-4 99,6-77,1 4,1 0,2 0,1-1,1 1,7 13,24 106,-5 21,-17-48,6 36,-15-102,-1 0,-4 0,-1 1,-5 25,2 8,-2-64,-1 1,0-1,-3 1,0-1,-1-1,-2 0,0 0,-2-1,-1 0,0-1,-9 10,21-30,0-1,0 1,-1-1,1 1,0-1,-1 0,1 0,-1 0,0 0,0 0,0 0,0 0,0 0,0-1,0 1,-1-1,1 0,0 1,-1-1,1 0,-1 0,1-1,-1 1,0-1,1 1,-1-1,0 0,1 0,-1 0,0 0,1 0,-1-1,0 1,1-1,-1 1,0-1,1 0,-1 0,1-1,0 1,-1 0,1-1,0 1,-1-2,-5-3,0-1,0 0,1 0,0 0,0-1,1 0,0-1,0 1,1-1,0 0,1 0,0-1,0 1,1-1,1 0,-2-5,15-26,1 24</inkml:trace>
  <inkml:trace contextRef="#ctx0" brushRef="#br0" timeOffset="18482.518">2037 2178,'5'0,"6"5,7 1,4 0,3-1,3-2,-4-5,-1-4,0 1,2 0,-9 1,-7 2</inkml:trace>
  <inkml:trace contextRef="#ctx0" brushRef="#br0" timeOffset="19080.081">2489 1811,'-4'6,"1"0,0 0,0 0,1 0,0 0,0 1,0-1,1 1,0 0,0-1,1 1,0 0,0 0,-1 6,-25 116,26-127,0-1,0 1,0 0,0-1,1 1,-1-1,0 1,1-1,-1 1,1-1,-1 1,1-1,0 1,-1-1,1 0,0 1,0-1,0 0,0 0,0 0,0 1,1-1,-1 0,0-1,1 1,-1 0,0 0,1 0,-1-1,1 1,-1-1,1 1,-1-1,1 0,-1 0,1 1,0-1,-1 0,1 0,-1 0,1-1,-1 1,1 0,0-1,-1 1,1-1,-1 1,0-1,1 0,-1 1,1-1,-1 0,0 0,0 0,1 0,-1 0,0-1,0 1,0 0,0 0,0-1,-1 1,1 0,103-70,-102 71,0 0,0 0,0 0,0 0,0 0,0 0,0 0,0 1,0-1,-1 1,1-1,0 1,0 0,0 0,0 0,-1 0,1 0,-1 0,1 0,-1 0,1 1,-1-1,1 1,-1-1,0 1,0-1,0 1,0 0,0 0,0-1,-1 1,1 0,0 0,-1 0,0 0,1 0,-1 0,0 0,0 0,0 0,0 0,0 0,0 0,-1 0,1-1,-1 1,7 28,4-12,2-4</inkml:trace>
  <inkml:trace contextRef="#ctx0" brushRef="#br0" timeOffset="19402.469">2291 2319,'34'0,"25"0,7 0,-2 0,-8 0,-8 0,-12 0</inkml:trace>
  <inkml:trace contextRef="#ctx0" brushRef="#br0" timeOffset="21048.038">2291 4,'0'0,"0"-1,-1 1,1 0,-1-1,1 1,-1 0,1-1,-1 1,1 0,-1 0,0 0,1-1,-1 1,1 0,-1 0,1 0,-1 0,0 0,1 0,-1 0,1 0,-1 0,1 1,-1-1,0 0,1 0,-1 0,1 1,-1-1,1 0,-1 0,1 1,-1-1,1 1,0-1,-1 0,1 1,-1-1,1 1,0-1,-1 1,1-1,0 1,0-1,-1 1,1-1,0 1,0-1,0 1,0 0,0-1,0 1,0-1,0 1,0-1,0 1,0 0,0 0,-6 39,6-39,-1 229,12-160,-10-69,-1 1,0-1,1 1,-1-1,0 0,1 0,0 1,-1-1,1 0,0 0,0 1,0-1,-1 0,1 0,0 0,0 0,1 0,-1-1,0 1,0 0,0 0,1-1,-1 1,0-1,0 1,1-1,-1 1,1-1,-1 0,0 0,1 0,-1 0,1 0,-1 0,0 0,1 0,-1 0,1-1,-1 1,0-1,1 1,-1-1,0 1,0-1,1 0,0 0,134-121,-136 121,1 1,-1 0,1-1,0 1,-1-1,1 1,0 0,-1-1,1 1,0 0,0 0,-1 0,1 0,0 0,0-1,-1 1,1 0,0 1,-1-1,1 0,0 0,0 0,-1 0,1 1,0-1,-1 0,1 0,0 1,-1-1,1 1,0-1,-1 1,1-1,-1 1,1-1,-1 1,1-1,-1 1,1-1,-1 1,0 0,1-1,-1 1,0 0,1 0,-1-1,0 1,0 0,0-1,0 1,0 0,0 0,4 50,-4-37,9 34,-4-28</inkml:trace>
  <inkml:trace contextRef="#ctx0" brushRef="#br0" timeOffset="21347.14">2291 568,'34'-4,"20"-3,6 1,-2 2,-11-5,-10 1,-4 1,-10 2</inkml:trace>
  <inkml:trace contextRef="#ctx0" brushRef="#br0" timeOffset="21818.106">2432 710,'76'-2,"-74"2,0 0,0 0,-1 1,1-1,0 1,0-1,0 1,-1 0,1 0,0-1,-1 1,1 0,-1 1,1-1,-1 0,0 0,1 1,-1-1,0 0,0 1,0-1,0 1,0 0,0-1,0 1,-1 0,1 0,0-1,-1 1,0 0,1 0,-1 0,0 0,0-1,0 1,0 0,0 0,-1 1,-49 96,49-97,0 0,1 1,-1-1,0 1,1 0,0-1,0 1,0-1,0 1,0-1,0 1,0 0,1-1,0 1,-1-1,1 1,0-1,0 0,0 1,0-1,1 0,-1 0,1 1,-1-1,1-1,0 1,0 0,0 0,0 0,0-1,0 0,0 1,0-1,1 0,-1 0,1 0,-1 0,1 0,-1-1,1 1,-1-1,1 1,-1-1,1 0,0 0,-1 0,1-1,-1 1,2-1,43-8,-27 2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1:42.8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52,'0'0,"5"0,6 0,6 0,5 0,4 0,2-5,1-1,1 0,-1 1,0 2,0 1,-5-4,-2-1,0 0,-3 3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1:43.2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0,'0'10,"0"12,0 8,0 3,0 1,0 0,0-2,0-1,0-1,0-1,0 0,0-1,0 0,0 0,0 0,0-5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1:51.4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 14,'-26'112,"24"-93,0 0,1 1,0-1,2 1,0-1,2 1,0-1,1 0,6 17,-9-33,0-1,0 1,0-1,1 1,-1-1,1 1,0-1,-1 0,1 0,1 0,-1 0,0 0,0 0,1 0,-1-1,0 1,1-1,0 0,-1 0,1 0,0 0,0 0,-1-1,1 1,0-1,0 0,0 1,0-1,0-1,0 1,-1 0,1-1,0 1,0-1,0 0,-1 0,1 0,0 0,-1-1,2 0,97-70,-18-53,-82 124,-1 0,1 1,0-1,-1 0,1 0,0 1,0-1,0 0,-1 1,1-1,0 1,0-1,0 1,0 0,0-1,0 1,0 0,0 0,0-1,0 1,0 0,1 0,-1 0,0 0,0 0,0 1,0-1,0 0,0 0,0 1,0-1,0 1,0-1,0 1,-1-1,1 1,0-1,0 1,0 0,0 0,-1-1,1 1,0 0,-1 0,1 0,-1 0,1 0,-1 0,1 0,-1 0,0 0,1 0,-1 0,0 0,0 0,0 0,0 0,0 0,0 0,0 0,0 0,0 0,8 12,-5-7,0 0,1 0,0-1,0 0,0 1,1-1,0-1,0 1,0-1,0 0,1 0,0 0,0-1,0 0,0 0,0 0,0-1,1 0,-1 0,1-1,0 0,-1 0,1 0,0-1,-1 0,1 0,0-1,0 0,-1 0,1 0,1-2,6-6,0-2,0 0,-1-1,-1 0,0 0,0-2,-2 1,1-2,-2 1,0-1,-1 0,0-1,-1 0,-1-1,-1 1,2-7,-2-1,-3 6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1:52.0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25 227,'-8'33,"2"0,1 1,2 0,1 0,2-1,1 6,-1-36,-1 1,1-1,0 0,1 1,-1-1,0 0,1 1,0-1,0 0,0 1,0-1,0 0,1 0,-1 0,1 0,0 0,0 0,0-1,0 1,1-1,-1 1,0-1,1 0,0 0,0 0,0 0,-1-1,2 1,-1-1,0 1,0-1,0 0,1 0,-1-1,0 1,1-1,-1 1,0-1,1 0,-1-1,1 1,-1 0,0-1,1 0,-1 0,0 0,0 0,2-1,10-12,0 0,-1-1,-1 0,-1-1,0 0,0-1,-2-1,0 0,0-4,69-101,-79 122,0 1,0-1,0 1,0-1,1 1,-1 0,0-1,0 1,1-1,-1 1,0 0,0-1,1 1,-1 0,0-1,1 1,-1 0,1 0,-1-1,0 1,1 0,-1 0,1 0,-1-1,0 1,1 0,-1 0,1 0,-1 0,1 0,-1 0,1 0,-1 0,1 0,-1 0,0 0,1 0,-1 0,1 1,-1-1,1 0,-1 0,0 0,1 1,-1-1,1 0,-1 0,0 1,1-1,-1 0,0 1,1-1,-1 1,0-1,0 0,1 1,-1-1,0 1,0-1,0 0,0 1,0-1,1 1,-1-1,0 1,0-1,0 1,0-1,2 38,-2-33,-20 262,-3 43,16-248,7-48,0-1,-1 0,0 0,-1 1,-1-1,0 0,0-1,-2 1,0-1,0 1,-1-2,0 1,-1 0,0-1,-1-1,-1 1,8-9,-1-1,0 0,0 0,0 0,0 0,0 0,0 0,0 0,0-1,0 1,0-1,0 1,0-1,0 0,0 0,-1 0,1 0,0 0,0-1,0 1,0 0,0-1,0 0,0 1,0-1,0 0,0 0,0 0,0 0,0-1,1 1,-1 0,1-1,-1 1,1-1,-1 0,1 1,0-1,0 0,0 0,0 0,0 0,0 0,0 0,1 0,-1 0,1 0,-1 0,1 0,0 0,0-1,0 1,0 0,0 0,1-2,-2 0,-4-10,1 0,1-1,0 0,1 0,1 1,0-1,1 0,0 0,2 0,0 0,0 0,1 0,1 1,1-4,5-3,-1 2</inkml:trace>
  <inkml:trace contextRef="#ctx0" brushRef="#br0" timeOffset="285.24">617 1,'0'10,"0"7,-5 2,-1 1,-5 3,0 2,-3-3,0 0,4-5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2:00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129 1,'-9'19,"-9"16,-5 7,0 1,1-6,3-6,5-7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1:56.3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75 260,'-10'-8,"10"8,-1 0,0-1,1 1,-1 0,0 0,1-1,-1 1,1 0,-1-1,1 1,-1 0,0-1,1 1,0-1,-1 1,1-1,-1 1,1-1,0 1,-1-1,1 0,0 1,-1-1,1 1,0-1,0 0,0 1,0-1,-1 0,1 1,0-1,0 0,0 1,1-1,-1 0,0 1,0-1,0 0,0 1,1-1,-1 1,0-1,0 0,1 1,-1-1,0 1,1-1,-1 1,1-1,-1 1,1-1,-1 1,1-1,-1 1,1 0,-1-1,1 1,2-2,0 0,0 0,1 0,-1 0,0 1,1-1,-1 1,0 0,1 0,0 0,-1 0,1 1,-1 0,1-1,0 1,-1 1,1-1,0 0,-1 1,1 0,-1 0,1 0,-1 0,1 1,-1-1,0 1,0 0,0 0,0 0,0 0,0 0,2 3,-5-1,0 1,-1-1,0 0,0 0,0 0,0 0,0 0,-1 0,0-1,0 1,0 0,0-1,-1 1,1-1,-1 0,0 0,0 0,0 0,0-1,0 1,-1-1,1 1,-1-1,0 0,-13 12,-75 81,91-94,-1 0,1 1,1-1,-1 0,0 1,0-1,0 1,1-1,-1 0,1 1,-1 0,1-1,0 1,-1-1,1 1,0-1,0 1,0 0,0-1,1 1,-1-1,0 1,1 0,-1-1,1 1,-1-1,1 1,-1-1,1 0,0 1,0-1,0 0,0 1,0-1,0 0,0 0,1 0,-1 0,0 0,1 0,-1 0,0-1,1 1,-1 0,1-1,-1 1,1-1,-1 1,1-1,0 0,-1 0,1 0,-1 0,1 0,0 0,0 0,106 8,-88-3</inkml:trace>
  <inkml:trace contextRef="#ctx0" brushRef="#br0" timeOffset="955.843">611 34,'-12'-27,"7"21,9 18,68 123,-61-110,-1 1,-2 0,0 0,-2 1,0 0,-2 0,-2 1,0-1,-1 1,-2-1,-1 1,-1-1,-5 15,3-13,-2 1,-1-1,-1 0,-1-1,-2 0,-1-1,-1 0,-1-1,-2-1,0-1,-2 0,0-1,-2-1,0-1,-16 12,24-22,-1 0,0-1,-1 0,0-1,0-1,-1-1,0 0,-8 2,0-4</inkml:trace>
  <inkml:trace contextRef="#ctx0" brushRef="#br0" timeOffset="3282.607">1119 682,'-21'12,"1"2,0 0,1 1,1 0,0 2,1 0,1 1,-10 14,23-28,0 0,0 1,0-1,1 1,-1 0,1 0,0 0,1 0,-1 0,1 0,0 0,0 1,1-1,-1 0,1 1,0-1,1 0,-1 1,1-1,0 0,1 0,-1 0,1 0,0 0,0 0,0 0,1 0,0-4,1 0,-1 0,0-1,0 1,0-1,0 0,1 0,-1 0,0 0,0-1,0 1,0-1,0 0,1 0,-1 0,-1 0,1-1,0 1,0-1,0 1,-1-1,1 0,-1 0,1 0,-1-1,0 1,0 0,0-1,0 0,-1 1,1-1,0-1,32-39,-2-2,-2-1,-2-1,-1-2,-10 17,0-1,-2 0,-1 0,-2-2,-2 1,-1-2,-1 1,-2-1,-2 0,-1 0,-2-24,0 56,-1 0,1-1,-1 1,-1 0,1-1,-1 1,1 0,-1 0,-1 0,1-1,0 1,-1 0,0 1,0-1,0 0,0 0,-1 1,0-1,1 1,-1 0,0 0,-1 0,1 0,0 1,-1-1,1 1,-1 0,0 0,0 0,0 0,0 1,0 0,0-1,-1 2,1-1,0 0,0 1,-1 0,1 0,0 0,-1 0,1 1,0 0,0 0,-1 0,1 0,0 1,-8 6,2 1,-1 1,1 0,1 0,0 1,0 0,1 0,0 1,1 0,1 1,0-1,1 1,0 1,0-1,2 0,0 1,0 0,1 0,1 0,0 0,1 0,1 0,0 0,1 0,0 0,1-1,2 5,5 9,2-2,0 0,2 0,0-1,2-1,1 0,0-1,2-1,0-1,1-1,2 0,8 5,-28-22,59 27,-41-31</inkml:trace>
  <inkml:trace contextRef="#ctx0" brushRef="#br0" timeOffset="3885.803">1542 457,'-7'27,"1"1,2 0,0 0,2 0,1 1,1-1,1 0,2 0,1 0,6 20,-10-44,0 0,1 0,0 0,0 0,0 0,0 0,1-1,0 1,-1 0,1-1,0 1,1-1,-1 0,1 1,-1-1,1-1,0 1,0 0,1-1,-1 1,0-1,1 0,-1 0,1 0,0-1,-1 1,1-1,0 0,0 0,0 0,0-1,0 1,0-1,0 0,0 0,0 0,1-1,-1 1,0-1,-1 0,1 0,3-2,3-6,0-1,0 0,0 0,-1-1,-1 0,0-1,-1 0,0 0,3-7,1-1,6-10,-1-1,-1-1,-1 0,-2-1,3-15,-14 147,-3 248,-22-164,23-162,0-1,-1 1,-1-1,-1 0,-1 0,-1 0,0-1,-2 0,0 0,-1-1,-1 0,0 0,-2-1,-12 15,23-30,0-1,0 1,0 0,0 0,0-1,0 1,-1-1,1 1,-1-1,1 0,-1 0,1 1,-1-1,1 0,-1 0,0 0,0-1,0 1,1 0,-1-1,0 1,0-1,0 0,0 1,0-1,0 0,0 0,0 0,0-1,0 1,0 0,0-1,0 1,0-1,1 0,-1 0,0 1,0-1,1 0,-1 0,0-1,1 1,-1 0,1-1,-1 0,-2-6,1 1,0-2,0 1,1 0,0 0,1-1,0 1,0-1,0 0,1 1,1-6,-4-43,0 33,2 0,0 0,2 0,0 0,2 0,1 0,1 0,4-12,-2 11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1:37.6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340 519,'-26'38,"21"-25,-2 8,1 0,1 0,1 0,1 1,0-1,2 1,0 0,2-1,1 8,-1 11,-1-32,1 1,0 0,1-1,-1 1,2-1,-1 0,1 1,0-1,1 0,0-1,0 1,1-1,0 0,3 3,-6-6,1-1,0 0,0-1,0 1,0 0,1-1,-1 0,1 1,-1-1,1-1,0 1,0-1,0 1,0-1,0 0,0 0,0-1,0 1,0-1,0 0,0 0,1-1,-1 1,0-1,0 0,0 0,0 0,0 0,0-1,2-1,5-4,0 0,0-2,-1 1,-1-1,0 0,0-1,0 0,-1 0,-1-1,0 0,0-1,3-9,13-18,20-64,-45 227,2-118,1 0,0-1,1 1,0-1,0 0,0 1,0-1,1 0,0 0,0-1,0 1,0 0,1-1,0 0,0 0,0 0,0 0,1-1,-1 0,1 0,0 0,0 0,1-1,1 1,0-1,1 0,-1 0,1-1,0 0,0 0,-1-1,1 0,0 0,0-1,-1 0,1 0,0-1,-1 0,0 0,1-1,-1 0,0 0,0 0,0-1,-1 0,1-1,-1 0,0 0,-1 0,1 0,-1-1,0 0,0 0,-1-1,1 0,15-19,-2-1,0-1,-2 0,-1-2,-2 1,0-2,-2 0,-2 0,0-1,0-16,-7 23</inkml:trace>
  <inkml:trace contextRef="#ctx0" brushRef="#br0" timeOffset="1445.751">1158 208,'2'-3,"0"0,0 0,0 1,0-1,0 0,1 1,-1-1,1 1,-1 0,1 0,0 0,0 0,0 0,0 0,0 1,1 0,-1-1,0 1,3 0,-4 0,0 0,0 0,0 0,0 0,0 0,0 0,0 1,1-1,-1 1,0 0,0-1,1 1,-1 0,0 0,0 0,1 1,-1-1,0 1,0-1,0 1,0 0,0-1,0 1,0 0,0 0,0 1,0-1,0 0,0 1,-1-1,1 1,-1-1,1 1,-1 0,1 0,-1 0,0 0,0-1,0 2,0-1,0 0,-1 0,1 0,-1 0,1 1,-4 22,2-23,0 0,0 0,1 0,-1 0,1 0,0 0,-1 0,1 0,0 0,0 0,0 0,0 0,1 0,-1 1,1-1,-1 0,1 0,-1-1,1 1,0 0,0 0,0 0,0 0,1-1,-1 1,0 0,1-1,-1 1,1-1,-1 0,1 1,1-1,39 11,-39-13,0 1,0 0,0 0,0 0,1 0,-1 0,0 1,0-1,0 1,0 0,0 0,0 0,0 1,0-1,0 1,0-1,-1 1,1 0,0 0,-1 0,0 0,0 1,1-1,-1 1,-1-1,1 1,0 0,-1-1,1 1,-1 0,0 0,0 0,0 0,0 0,0 1,-1-1,0 0,1 0,-1 1,-4 3,0-1,-1 0,0-1,0 1,0-1,0 0,-1 0,0-1,0 0,0 0,0 0,-1-1,1 1,-1-2,0 1,0-1,0 0,0 0,-1-1,-5 1,-12-1,5-4</inkml:trace>
  <inkml:trace contextRef="#ctx0" brushRef="#br0" timeOffset="2327.761">1779 406,'-61'48,"-223"247,64-73,119-115,100-89,11-17</inkml:trace>
  <inkml:trace contextRef="#ctx0" brushRef="#br0" timeOffset="2646.745">1779 716,'-14'19,"-5"12,1 4,-2 3,3-2,0-2,-3-1,3-3,3 0,1-6,1-3,4 1,2-4</inkml:trace>
  <inkml:trace contextRef="#ctx0" brushRef="#br0" timeOffset="3162.045">1976 632,'197'1,"-195"-1,1 0,-1 0,0 0,1 1,-1-1,0 1,1 0,-1-1,0 1,0 0,0 0,0 1,0-1,0 0,0 1,0-1,0 1,-1 0,1-1,-1 1,1 0,-1 0,0 0,1 0,-1 0,0 0,0 0,-1 1,1-1,0 0,-1 0,1 1,-1-1,0 0,0 1,0-1,0 1,0-1,-1 0,1 1,0-1,-1 0,0 0,0 1,0-1,0 0,0 0,0 0,0 0,0 0,-1 0,0 1,-16 22,-1-1,-1-1,-1 0,-1-2,-1 0,-19 12,-26 26,66-58,1-1,0 1,-1 0,1 0,0 0,-1 0,1 0,0 0,0 0,0 0,0 0,0 0,0 1,0-1,0 1,0-1,1 0,-1 1,0-1,1 1,-1-1,1 1,0 0,0-1,-1 1,1-1,0 1,0 0,1-1,-1 1,0-1,0 1,1-1,-1 1,1-1,-1 1,1-1,0 1,0-1,-1 1,1-1,0 0,0 0,0 1,1-1,-1 0,0 0,0 0,0 0,1 0,-1-1,1 1,-1 0,16 2,0-1,-1 0,1-1,0-1,0-1,0 0,-1-1,1-1,-1 0,1-2,-1 0,1 1,143-49,-142 48</inkml:trace>
  <inkml:trace contextRef="#ctx0" brushRef="#br0" timeOffset="20857.569">368 11,'-7'-2,"0"0,0 0,0 0,0 1,0 1,0-1,-1 1,1 0,0 0,0 1,0 0,0 1,0-1,0 1,0 0,0 1,0 0,1 0,0 0,-1 1,1 0,1 0,-1 1,0 0,1 0,-4 5,-8 7,1 2,1 0,1 1,0 0,2 1,0 0,2 1,0 0,2 1,0 0,1 0,-3 24,8-36,-7 28,1 1,2 0,2 1,2-1,2 1,4 40,3-34,-2-2,2 1,3-1,1-1,2 0,10 21,-12-48,0 0,1-1,1 0,1-1,0-1,0 0,2-1,0 0,0-1,1-1,0-1,1 0,0-1,4 0,39 24,-6-4,-41-19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8:48.5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0 251,'135'-16,"1"6,23 6,-95-8,-99-23,-138-94,172 128,0 0,0 1,0-1,0 0,0 0,0 0,0 0,0 0,1 0,-1 0,0 0,0 0,1 0,-1 0,1 0,-1-1,1 1,0 0,-1 0,1-1,0 1,0 0,0 0,0-1,0 1,0 0,0-1,1 1,-1 0,0 0,1 0,-1-2,9-4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2:37.3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 1,'-10'24,"-3"13,1 4,2-4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2:19.3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1 755,'86'-22,"138"-14,-154 26,-68 12</inkml:trace>
  <inkml:trace contextRef="#ctx0" brushRef="#br0" timeOffset="436.905">56 953,'5'0,"6"0,7 0,4 0,4 0,2 0,1 0,0 0,1-5,-1-1,0-1,0 2,-6 2</inkml:trace>
  <inkml:trace contextRef="#ctx0" brushRef="#br0" timeOffset="2082.962">876 417,'0'-1,"0"0,0 1,-1-1,1 1,0-1,0 1,0-1,0 0,0 1,-1-1,1 1,0-1,0 1,-1-1,1 1,0-1,-1 1,1 0,-1-1,1 1,0-1,-1 1,1 0,-1-1,1 1,-1 0,1 0,-1 0,0-1,1 1,-1 0,1 0,-1 0,1 0,-1 0,0 0,1 0,-1 0,1 0,-1 0,1 0,-1 0,1 0,-1 0,0 1,1-1,-1 0,1 0,-1 1,1-1,-16 29,13-21,-89 193,38-99,112-179,165-234,-204 286,41-39,-58 65,0-1,-1 1,1 0,0 0,-1 0,1 0,-1 0,0 0,1 0,-1 1,0-1,0 0,0 1,0-1,0 1,0-1,0 1,0-1,0 1,-1 0,1 0,-1-1,1 1,-1 0,0 0,0-1,0 1,0 0,0 0,0 0,0-1,0 1,-1 0,1 0,-1-1,1 1,-28 123,24 14,4-137,0 0,0 0,0-1,0 1,0 0,1 0,-1 0,1-1,-1 1,1 0,0 0,0-1,0 1,0-1,0 1,0-1,0 1,0-1,1 0,-1 1,0-1,1 0,-1 0,1 0,-1 0,1 0,0 0,-1-1,1 1,0-1,0 1,-1-1,1 1,0-1,0 0,0 0,0 0,-1 0,1 0,0 0,0-1,0 1,0 0,-1-1,1 0,0 1,-1-1,1 0,0 0,-1 0,1 0,-1 0,1 0,-1 0,0-1,1 1,-1 0,1-2,124-149,-51 52,-69 92,1 1,-1 0,2 0,-1 0,1 1,0 0,0 1,1 0,0 0,8-3,-16 9,0-1,0 1,0 0,0 0,-1 0,1 0,0 0,-1-1,1 1,0 1,-1-1,1 0,-1 0,0 0,1 0,-1 0,0 0,0 0,0 1,1-1,-1 0,0 0,-1 0,1 0,0 1,0-1,0 0,-1 0,1 0,0 0,-1 0,1 0,-1 0,0 0,1 0,-1 1,0 1,-11 41,8-34,0 2,1-1,0 0,1 0,1 1,0 0,0-1,1 1,1-1,-1 1,3 6,2 4,0-2</inkml:trace>
  <inkml:trace contextRef="#ctx0" brushRef="#br0" timeOffset="2398.526">706 897,'38'-10,"37"-8,16 0,-4 2,-11-1,-15 3,-11 3,-11 4,-6 8,-10 8,-7 4</inkml:trace>
  <inkml:trace contextRef="#ctx0" brushRef="#br0" timeOffset="3184.431">1044 1009,'-243'352,"196"-271,72-121,1 1,2 1,2 1,1 2,2 1,1 1,21-14,61-40,-116 86,1 0,-1 0,0 0,1 0,0 0,-1 0,1-1,0 1,0 0,-1 0,1 1,0-1,0 0,0 0,0 0,0 1,0-1,1 0,-1 1,0-1,0 1,0-1,0 1,1 0,-1 0,0-1,0 1,1 0,-1 0,0 0,1 0,-1 0,0 1,0-1,1 0,-1 1,0-1,0 0,0 1,0 0,1-1,-1 1,0 0,0-1,0 1,0 0,0 0,-1 0,1 0,0 0,9 156,-4-131,-4-21,0-1,0 1,-1 0,1 0,-1 0,0 0,-1 0,1 0,-1 0,0 0,0 0,-1 0,1 0,-1 0,0 0,-1 0,1 0,-1 0,0 0,-1 1,0-4,-1-1,1 0,-1 0,1-1,-1 1,0-1,1 1,-1-1,0 0,1-1,-1 1,0-1,1 1,-1-1,1 0,-1-1,1 1,-1 0,1-1,0 0,0 0,-1 0,-11-5,-81-33,76 33</inkml:trace>
  <inkml:trace contextRef="#ctx0" brushRef="#br0" timeOffset="3669.727">1609 276,'19'44,"-2"1,-2 0,-3 2,6 36,-2-8,-9-47,-3 1,0-1,-2 1,-1 0,-1 0,-1 0,-2-1,-6 28,-4 15,9-45,0 0,-2-1,0 1,-2-1,-1 0,-1-1,-1 0,-9 13,-100 119,103-137</inkml:trace>
  <inkml:trace contextRef="#ctx0" brushRef="#br0" timeOffset="4406.101">734 134,'-1'-1,"-1"1,1-1,0 1,0 0,0-1,0 1,-1 0,1 0,0 0,0 0,-1 0,1 0,0 0,0 0,0 0,-1 0,1 1,0-1,0 0,0 1,0-1,-1 1,1 0,0-1,0 1,0 0,0 0,0-1,1 1,-1 0,0 0,0 0,1 0,-1 0,0 0,1 1,-14 18,1 0,1 1,1 0,1 1,1 1,0-1,2 1,1 1,1-1,1 1,1 0,1 0,1 12,-8 37,1-18,2 0,3 1,2-1,3 1,1-1,4 1,2-1,10 34,-6-56,1-1,1 0,2-1,1-1,9 10,2 6,15 10,-37-52</inkml:trace>
  <inkml:trace contextRef="#ctx0" brushRef="#br0" timeOffset="11205.311">2117 77,'-6'-7,"-1"0,-1 0,1 1,-1 0,0 0,0 1,-1 0,0 1,0 0,0 0,0 0,0 1,-1 1,1 0,-1 0,0 1,-3 0,9 1,1 1,0 0,0 0,-1 0,1 0,0 0,0 1,0-1,1 1,-1 0,0 0,0 0,1 0,0 1,-1-1,1 1,0-1,0 1,0 0,0-1,1 1,-1 0,1 1,0-1,0 0,0 0,0 0,0 4,-5 99,7-89,0 16,-10 195,-2-136,4 0,3 0,7 54,-1-8,-2 511,0-646,-1 0,1 0,0 0,-1 0,1 0,1 0,-1 0,0 0,1 0,0 0,-1 0,1 0,0 0,1 0,-1-1,0 1,1 0,0-1,-1 1,1-1,0 0,0 1,0-1,1 0,-1 0,1 0,-1-1,1 1,-1-1,1 1,0-1,0 0,-1 0,1 0,0 0,1 0,7 0,0 0,1 0,-1-1,0 0,0-1,0 0,0-1,0 0,0-1,7-2,1-2</inkml:trace>
  <inkml:trace contextRef="#ctx0" brushRef="#br0" timeOffset="14471.824">2287 417,'-8'26,"1"1,2-1,1 2,1-1,1 0,1 1,2 5,-1-30,-1-1,1 1,-1 0,1 0,0 0,0-1,1 1,-1 0,0 0,1 0,0-1,0 1,0 0,0-1,0 1,0 0,1-1,-1 0,1 1,0-1,-1 0,1 0,0 0,0 0,1 0,-1 0,0-1,0 1,1-1,-1 1,1-1,0 0,-1 0,1 0,0-1,-1 1,1 0,0-1,0 0,0 0,0 0,-1 0,4 0,2-4,0-1,0 1,0-1,0-1,-1 0,1 0,-1 0,-1-1,0 1,0-2,0 1,1-4,48-47,-53 57,-1 1,0 0,0-1,0 1,1 0,-1 0,0 0,1 0,-1 0,0 0,0 0,1 1,-1-1,0 0,0 1,0-1,1 1,-1-1,0 1,0 0,0-1,0 1,0 0,0 0,0 0,0-1,-1 1,1 0,0 0,0 1,-1-1,1 0,-1 0,1 0,-1 0,1 0,-1 1,0-1,1 0,-1 0,0 1,0-1,0 0,0 0,0 1,0-1,0 0,-1 0,1 1,0-1,-1 0,4 12,2 1,-5-9,1 0,-1 0,1 0,1 0,-1 0,1 0,0 0,0 0,0-1,0 1,1-1,0 1,0-1,0 0,1 0,-1-1,1 1,0-1,0 1,0-1,0-1,1 1,-1 0,1-1,0 0,-1 0,1-1,0 1,0-1,4 1,1-4,-1-1,0 0,1 0,-1-1,-1 0,1-1,-1 1,1-2,-1 1,-1-1,1 0,-1-1,0 0,-1 0,1 0,-1-1,-1 0,0 0,0-1,0 1,-1-1,0 0,-1 0,0-1,-1 1,0 0,1-8,-1-2</inkml:trace>
  <inkml:trace contextRef="#ctx0" brushRef="#br0" timeOffset="15042.751">2879 50,'14'0,"74"8,-85-7,-1 0,0 0,0 0,1 0,-1 0,0 0,0 1,-1-1,1 1,0-1,0 1,-1 0,1 0,-1 0,1-1,-1 1,0 1,0-1,0 0,0 0,0 0,0 1,0-1,-1 0,0 1,1-1,-1 0,0 1,0-1,0 1,0-1,-1 0,1 1,-1 1,-31 68,32-70,1 0,-1 0,1 0,0 0,0 0,0 0,0 0,1 0,-1 0,0 0,1-1,-1 1,1-1,0 1,-1-1,1 0,0 1,0-1,0 0,0 0,0 0,0-1,1 1,12 9,-12-8,0 0,-1 0,0 0,1 0,-1 1,0-1,0 1,0-1,0 1,-1 0,1 0,-1 0,0 0,1 0,-1 0,-1 0,1 0,0 0,-1 1,0-1,1 0,-1 0,-1 0,1 1,0-1,-1 0,1 0,-1 0,0 0,0 1,-1-1,1-1,0 1,-1 0,0 0,0 0,1-1,-2 1,1-1,0 0,0 1,-1-1,1 0,-1-1,0 1,0 0,1-1,-1 1,0-1,0 0,0 0,-1 0,1 0,0-1,0 1,0-1,-1 0,1 0,-1 0,-21-3,2-1</inkml:trace>
  <inkml:trace contextRef="#ctx0" brushRef="#br0" timeOffset="15471.187">2314 897,'34'0,"39"0,13-5,1-2,-5 1,-11 1,-13 1,-7-3,-7 0,-7 1,-4 1,-3 2,-2 1,-1 1,0 1,0 0,-5 0</inkml:trace>
  <inkml:trace contextRef="#ctx0" brushRef="#br0" timeOffset="15786.786">2428 1122,'0'24,"0"13,0 4,0 1,0-3,0-2,0-3,-5-8,-2-3,1 0,1-5</inkml:trace>
  <inkml:trace contextRef="#ctx0" brushRef="#br0" timeOffset="16219.374">2654 1094,'10'4,"1"0,0-1,-1-1,1 0,0 0,1-1,-1 0,0-1,0 0,0-1,1 0,9-3,28-1,-46 5,-1 1,1-1,-1 1,1 0,-1-1,1 1,-1 0,1 1,-1-1,0 0,0 1,0-1,1 1,-1 0,-1-1,1 1,0 0,0 0,-1 1,1-1,-1 0,0 0,0 1,0-1,0 1,0-1,0 1,0-1,-1 1,1-1,-1 1,0 0,0-1,0 1,0-1,0 1,-1 0,1-1,-1 1,0-1,0 1,0-1,0 1,0-1,0 0,0 1,-1-1,1 0,-1 0,0 0,0 0,0 0,0 0,-157 160,158-161,0 0,0 0,0 0,0 0,1 0,-1 0,0 0,0 0,1 1,-1-1,1 0,-1 1,1-1,0 0,-1 1,1-1,0 1,0-1,0 0,0 1,0-1,0 1,0-1,1 0,-1 1,0-1,1 0,-1 1,1-1,0 0,-1 1,1-1,0 0,0 0,-1 0,1 0,0 0,0 0,0 0,1 0,-1 0,0 0,0-1,0 1,1 0,-1-1,0 1,0-1,1 0,-1 1,1-1,-1 0,0 0,1 1,-1-1,1 0,-1-1,0 1,2 0,12-2,0 0,-1-1,1-1,0 0,-1-1,0 0,0-2,0 1,-1-2,0 0,-1 0,4-4,-4 0</inkml:trace>
  <inkml:trace contextRef="#ctx0" brushRef="#br0" timeOffset="17676.257">3331 530,'-16'36,"1"1,2 0,2 1,2 1,1-1,-1 20,8-56,0 1,0-1,1 0,-1 1,1-1,-1 0,1 1,0-1,0 1,0-1,0 0,0 1,0-1,1 1,-1-1,1 0,0 1,0-1,0 0,0 0,0 0,0 1,0-1,1 0,-1-1,1 1,-1 0,1 0,0-1,0 1,0-1,0 1,0-1,0 0,0 0,0 0,0 0,1 0,-1 0,0-1,1 1,-1-1,1 1,-1-1,2 0,8-5,0 0,1-1,-2 0,1-1,-1-1,0 0,-1 0,0-1,0 0,-1-1,0 0,0 0,5-10,-8 13,113-200,-97 182,-25 53,-22 107,6 95,-5-89,19-112,-1 1,-2-1,-1-1,-1 0,-1 0,-9 14,19-40,1 0,-1 0,0 0,1 0,-1 0,0 0,-1 0,1 0,0 0,0 0,-1-1,1 1,-1-1,0 1,1-1,-1 1,0-1,0 0,0 0,0 0,0 0,0 0,0 0,0-1,0 1,0-1,0 1,0-1,-1 0,1 0,0 0,0 0,0 0,-1-1,1 1,0 0,0-1,0 0,0 1,0-1,0 0,0 0,0 0,0-1,0 1,1 0,-1-1,0 1,1-1,-1 1,1-1,0 0,-1 0,1 0,-1-1,1-7,-1-1,1 1,1-1,-1 0,2 1,0-1,0 1,1-1,0 1,1-1,0 1,0 0,1 0,1 1,0-1,0 1,1 0,0 0,0 1,1 0,0 0,8-7,-4 2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2:38.7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0 227,'39'-10,"22"-2,5-1,-4 4,-7 2,-8 2,-17 3,-19 1,-11 1</inkml:trace>
  <inkml:trace contextRef="#ctx0" brushRef="#br0" timeOffset="261.049">170 1,'-5'38,"-1"28,0 6,1-3,2-9,1-10,0-8,2-12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2:40.7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29 768,'28'169,"-28"-158,1 0,0-1,1 1,0 0,1-1,0 1,1-1,0 0,4 8,-6-17,-1 0,1-1,0 1,-1 0,1-1,-1 0,1 1,0-1,-1 0,1 0,0 0,-1 0,1 0,0 0,-1-1,1 1,0-1,-1 1,1-1,0 1,-1-1,1 0,-1 0,0 0,1 0,-1 0,0 0,1 0,-1 0,0 0,0-1,0 1,0 0,0-1,0 1,0-1,-1 1,1-1,-1 1,1-2,108-168,-109 171,0-1,1 0,-1 1,0-1,1 1,-1-1,0 1,1-1,-1 1,1-1,-1 1,1-1,-1 1,1-1,-1 1,1 0,0-1,-1 1,1 0,-1 0,1-1,0 1,-1 0,1 0,0 0,-1 0,1 0,0 0,-1 0,1 0,0 0,-1 0,1 0,0 0,-1 0,1 1,-1-1,1 0,0 1,-1-1,1 0,-1 1,1-1,-1 0,1 1,-1-1,1 1,-1-1,1 1,-1-1,0 1,1 0,-1-1,0 1,1-1,-1 1,0 0,0-1,0 1,1 0,-1-1,0 1,9 53,-7-38,-1-8,0 0,1 0,0-1,0 1,1 0,0-1,0 1,1-1,0 0,0 0,1-1,-1 1,2-1,-1 0,1 0,-1 0,2-1,-1 0,0 0,2 0,-4-6,0 1,0-1,0 0,0 0,-1 0,1-1,0 0,-1 1,1-1,-1 0,0-1,1 1,-1 0,0-1,0 0,-1 0,1 0,-1 0,1 0,-1 0,0-1,0 1,0-1,-1 1,1-1,-1 0,1-2,1 0,92-203,-89 189</inkml:trace>
  <inkml:trace contextRef="#ctx0" brushRef="#br0" timeOffset="4507.186">876 627,'-5'6,"-1"0,1 0,0 1,1 0,0-1,0 2,0-1,1 0,0 1,0 0,1 0,0-1,1 1,-1 0,1 1,1-1,0 0,0 0,0 0,1 0,1 0,-1 0,1 0,0 0,1 0,0-1,0 1,1-1,0 0,0 0,1 0,-1 0,1-1,1 0,-1 0,5 3,-8-7,1 0,-1 0,1 0,-1 0,1 0,0-1,0 1,0-1,0 0,0 0,0 0,0 0,0-1,0 1,0-1,0 0,0 1,1-2,-1 1,0 0,0-1,0 1,0-1,0 0,0 0,0 0,0 0,0-1,0 1,0-1,-1 1,1-1,-1 0,1 0,-1-1,0 1,0 0,0-1,0 1,15-21,-1-1,-1 0,-1-2,-1 1,8-23,38-71,-13 49,-45 70,0 1,0 0,0-1,0 1,0 0,0 0,0 0,0 0,0 0,0-1,-1 2,1-1,0 0,-1 0,1 0,-1 0,1 0,-1 0,1 1,-1-1,0 0,0 0,1 1,-1-1,0 0,0 1,0-1,-1 0,1 0,0 2,-23 141,19 311,3-440,0 0,-1 0,0 0,-1-1,-1 1,0-1,-1 0,-1 0,-6 12,11-24,0 0,0 0,0 0,0 0,-1 0,1 0,0 0,-1-1,1 1,-1 0,0-1,0 1,0-1,1 0,-1 0,0 0,0 0,-1 0,1 0,0 0,0-1,0 1,-1-1,1 1,0-1,0 0,-1 0,1 0,0 0,0 0,-1-1,1 1,0-1,0 1,-1-1,1 0,0 0,-2-1,0-1,0 1,0-1,1-1,-1 1,1 0,-1-1,1 0,0 0,0 0,1 0,-1 0,1-1,0 1,0-1,0 1,1-1,-1-4,-3-102,5 86</inkml:trace>
  <inkml:trace contextRef="#ctx0" brushRef="#br0" timeOffset="4872.854">1441 315,'4'5,"-2"11,-7 8,-3 4,-4-2,-1-1,3 0,-3-4,2-1,1-4</inkml:trace>
  <inkml:trace contextRef="#ctx0" brushRef="#br0" timeOffset="5386.804">1638 147,'69'-13,"-64"10,1 1,0 0,0 1,0-1,0 1,0 0,0 1,0-1,0 1,0 0,0 1,0 0,0 0,0 0,0 0,-1 1,1 0,3 2,-8-4,1 1,-1 0,1 0,-1 0,0 0,0 1,1-1,-1 0,0 0,0 1,0-1,0 0,-1 1,1-1,0 1,0 0,-1-1,1 1,-1-1,0 1,1 0,-1-1,0 1,0 0,0-1,0 1,0 0,-1-1,1 1,0 0,-1-1,1 1,-1 0,0-1,1 1,-1-1,0 1,0-1,0 0,0 1,0-1,-50 55,48-54,-1 3,2-5,0 1,1-1,-1 1,1-1,-1 1,1 0,-1 0,1 0,0 0,-1 0,1 0,0 0,0 0,0 0,0 0,0 1,0-1,0 1,0-1,0 0,1 1,-1 0,0-1,1 1,-1-1,1 1,0-1,0 1,0 0,0-1,0 1,0 0,0-1,0 1,0 0,1-1,-1 1,1-1,-1 1,1-1,0 1,-1-1,1 1,0-1,0 1,0-1,0 0,0 0,0 0,1 1,-1-1,0 0,1-1,-1 1,1 0,19 9,-19-9,1-1,0 0,-1 1,1 0,0 0,-1 0,1 0,-1 0,1 0,-1 1,0-1,0 1,0 0,0 0,0-1,0 1,0 0,0 1,-1-1,1 0,-1 0,1 1,-1-1,0 1,0-1,0 1,0 0,-1-1,1 1,-1 0,0-1,1 1,-1 0,0-1,-1 1,-3 8,-1-1,0 0,-1 0,0 0,0-1,-1 0,0 0,-1-1,0 0,0 0,-1-1,0 0,0-1,-1 0,1 0,-1-1,-1 0,1 0,-1-2,0 1,0-1,0-1,0 0,0 0,-7-1,-6 1</inkml:trace>
  <inkml:trace contextRef="#ctx0" brushRef="#br0" timeOffset="6090.963">1 1162,'286'-33,"-170"15,137-15,178-20,-130 19,-134 36,-143-2</inkml:trace>
  <inkml:trace contextRef="#ctx0" brushRef="#br0" timeOffset="6886.081">594 1304,'50'-23,"70"-10,-71 20,-40 10,0-1,1 1,-1 1,1 0,-1 0,1 1,0 0,-1 1,1 0,0 0,0 1,-1 1,9 1,-16-2,0 0,0-1,-1 1,1 0,0 0,-1 0,1 1,-1-1,1 0,-1 0,1 1,-1-1,0 1,0-1,0 1,0 0,0-1,0 1,0 0,0 0,-1 0,1 0,-1-1,1 1,-1 0,0 0,0 0,0 0,0 0,0 0,0 0,0 0,-1 0,1 0,-1 0,1-1,-1 1,0 0,0 0,0 0,-45 65,-74 41,120-105,-1 0,0 0,1 0,0 0,-1 0,1 0,0 0,1 1,-1-1,0 0,1 0,0 0,0 0,0-1,0 1,0 0,0 0,1 0,-1-1,1 1,0-1,0 1,0-1,0 0,0 0,1 0,-1 0,0 0,1 0,0-1,-1 1,1-1,0 0,0 1,0-1,0-1,0 1,0 0,0-1,22 16,-21-14,0 0,0 0,-1 1,1 0,-1-1,0 1,0 0,0 0,0 1,-1-1,1 1,-1-1,0 1,0 0,0 0,-1 0,1 0,-1 0,0 0,0 0,0 0,0 1,-1-1,0 0,0 0,0 1,-1-1,1 0,-1 0,0 1,0-1,0 0,-1 0,1 0,-1 0,0-1,0 1,-1 0,1-1,-1 1,1-1,-1 0,0 0,-4 3,-2-2,-1 0,1 0,-1-1,0 0,0-1,-1 0,1 0,0-1,-1-1,1 0,0 0,-1-1,-9-2,15 3,1-1,0-1,-1 1,1-1,0 1,0-1,-1 0,2-1,-1 1,0-1,0 0,1 0,-1 0,1 0,0 0,0-1,0 1,1-2,-8-10</inkml:trace>
  <inkml:trace contextRef="#ctx0" brushRef="#br0" timeOffset="9821.841">1948 5,'43'-2,"-32"1,1 0,0 0,0 1,-1 1,1 0,0 0,-1 1,1 1,-1 0,0 0,9 5,-14-2,-1 0,-1 1,1-1,-1 1,0 0,0 0,-1 1,0-1,-1 1,1 0,-1-1,-1 1,0 0,0 0,0 0,-1 0,0 0,-1 0,1 0,-2 0,1 0,-2 4,0 22,1 871,2-483,0-418,1-1,0 1,-1-1,1 1,-1-1,0 1,-1 0,1-1,0 1,-1-1,0 1,0-1,0 1,0-1,-1 0,1 0,-1 1,0-1,0 0,0 0,0-1,0 1,-1 0,1-1,-1 1,0-1,1 0,-1 0,0 0,-1 0,1-1,-2 2,-51-9,-54 7,88 4,2 0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2:51.2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118 368,'0'995,"-26"-756,-15-64,29-131,1 0,2 1,2 0,-1 34,7-57,0-15,0 1,1-1,0 0,0 0,0 0,1 0,0 0,1 1,-1-2,1 1,1 0,2 6,1-8</inkml:trace>
  <inkml:trace contextRef="#ctx0" brushRef="#br0" timeOffset="720.512">316 2033,'24'0,"17"0,7 0,-5 0</inkml:trace>
  <inkml:trace contextRef="#ctx0" brushRef="#br0" timeOffset="1249.713">654 1609,'17'248,"8"-109,-24-137,1-1,0 0,0 0,-1 0,1-1,0 1,0 0,0-1,0 1,0-1,0 1,0-1,0 0,0 0,0 0,0 0,0 0,0-1,0 1,0-1,0 1,0-1,0 0,0 1,0-1,-1 0,1 0,0-1,-1 1,1 0,0 0,-1-1,0 1,1-1,-1 1,0-1,0 0,0 1,0-1,1 1,128-118,-129 117,0 1,0 0,0 0,0 0,0 0,0 0,0 0,1 0,-1 0,0 0,0 0,1 0,-1 1,0-1,1 1,-1-1,1 1,-1-1,1 1,-1 0,1 0,-1 0,1 0,-1 0,1 0,-1 0,1 0,-1 1,1-1,-1 1,1-1,-1 1,0-1,1 1,-1 0,0 0,1-1,-1 1,0 0,0 0,0 0,0 0,0 1,0-1,0 0,0 0,0 1,-1-1,1 0,0 1,-1-1,1 1,-1-1,0 1,1-1,-1 1,0-1,0 1,0-1,0 1,0-1,0 1,-1 1,-26 135,19-118</inkml:trace>
  <inkml:trace contextRef="#ctx0" brushRef="#br0" timeOffset="1589.036">1275 1863,'-19'24,"-11"13,-6 5,-1-5,6-4,3-7,2-4,4 0,3-5,3 1,1-4,-3 1,-3 3,-2-2,2 1,0-2,4-4</inkml:trace>
  <inkml:trace contextRef="#ctx0" brushRef="#br0" timeOffset="2072.042">1134 2203,'21'-5,"-10"2,0 0,0 1,0 0,0 0,0 1,0 1,1 0,-1 1,0 0,0 0,0 1,0 1,-10-3,1 1,-1-1,0 1,0-1,0 1,0 0,0-1,0 1,0 0,0 0,0-1,0 1,-1 0,1 0,0 0,-1 0,1 0,0 0,-1 1,1-1,-1 0,0 0,1 0,-1 0,0 1,0-1,0 0,0 0,0 1,0-1,0 0,0 0,0 0,0 1,-1-1,1 0,0 0,-1 0,1 0,-1 0,0 0,1 1,-1-1,0 0,0 0,-38 44,38-44,-4 4,0-1,-1 0,1 1,0 0,0 0,0 0,1 1,0 0,0-1,0 1,1 1,-1-1,2 0,-1 1,1 0,0-1,-1 8,4-12,1 1,0-1,-1 0,1 0,0 0,0 0,0 0,0-1,1 1,-1 0,0-1,1 0,-1 0,1 1,-1-1,1-1,0 1,-1 0,1-1,0 1,-1-1,1 0,0 0,0 0,0 0,-1 0,1-1,0 0,-1 1,1-1,0 0,-1 0,1 0,-1 0,1-1,-1 1,0-1,2-1,22-8</inkml:trace>
  <inkml:trace contextRef="#ctx0" brushRef="#br0" timeOffset="3220.247">542 1,'0'395,"0"-395,1-1,0 1,-1 0,1-1,-1 1,1 0,-1 0,1-1,0 1,-1 0,1 0,0 0,-1 0,1 0,0 0,-1 0,1 0,-1 0,1 0,0 0,-1 0,1 1,0-1,-1 0,1 0,-1 1,1-1,-1 0,1 1,-1-1,1 1,-1-1,1 0,-1 1,1-1,-1 1,1-1,-1 1,0 0,1-1,-1 1,0-1,0 1,0-1,1 1,-1 0,0-1,0 1,0 0,0-1,0 1,0 0,0-1,0 1,0 0,0-1,-1 1,1-1,0 1,0 0,0-1,-1 1,1 0,27-40,-22 30,0 0,1 1,0-1,0 1,1 0,0 1,0-1,1 1,0 1,1 0,-1 0,1 0,0 1,0 0,3 0,-11 5,1-1,0 1,0 0,-1-1,1 1,0 0,0 0,-1 0,1 0,0 1,0-1,0 0,-1 1,1-1,0 1,-1 0,1-1,0 1,-1 0,1 0,-1 0,1 0,-1 0,0 1,1-1,-1 0,0 0,0 1,0-1,0 1,0-1,0 1,0 0,-1-1,1 1,-1 0,1-1,-1 1,1 0,-1 1,6 79,-7-74,-5 46,-1-34</inkml:trace>
  <inkml:trace contextRef="#ctx0" brushRef="#br0" timeOffset="3473.395">1247 114,'-38'38,"-23"23,-1 5,6-3,7-9,8-12,5-9,10-5,3-8,6-2,7-4</inkml:trace>
  <inkml:trace contextRef="#ctx0" brushRef="#br0" timeOffset="3884.816">1163 481,'19'-4,"-10"2,0-1,-1 1,1 1,0 0,1 0,-1 1,0 0,0 0,0 1,0 0,0 1,0 0,0 0,-1 1,8 3,-15-4,0 1,0-1,-1 1,1-1,0 1,-1-1,0 1,0-1,0 1,0-1,0 1,0-1,0 1,-1-1,1 1,-1-1,0 1,0-1,0 1,0-1,0 0,0 0,-1 0,1 0,-1 0,0 0,1 0,-1 0,0 0,0-1,0 1,0-1,0 1,-1-1,0 1,1-1,-12 12,-1 0,2 0,-1 0,2 1,-1 1,2 0,0 0,-7 15,17-29,1 1,-1-1,0 1,1-1,-1 0,1 1,-1-1,1 1,0-1,-1 1,1 0,0-1,0 1,0-1,0 1,0-1,1 1,-1-1,0 1,1-1,-1 1,1-1,0 1,-1-1,1 0,0 1,0-1,0 0,0 0,0 1,0-1,0 0,0 0,0 0,1 0,-1-1,0 1,1 0,-1 0,0-1,1 1,-1-1,68 4,-10-18,-33 8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0:27.4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4149 646,'10'54,"-3"0,-2 1,-1 50,-3-62,1 6,0-22,0-1,-2 1,-1 0,-2-1,0 1,-7 23,-29 8,38-57,0 0,1 0,-1 0,0 0,0 0,0 0,0 0,0-1,0 1,-1 0,1-1,0 1,0-1,0 1,-1-1,1 0,0 1,0-1,-1 0,1 0,0 0,-1 0,1 0,0 0,-1 0,1-1,0 1,0 0,-1-1,1 1,0-1,0 1,0-1,0 1,-1-1,1 0,0 0,0 0,0 1,1-1,-1 0,0 0,0 0,0-1,1 1,-1 0,0 0,1 0,-1 0,1-2,-3-7,2-1,-1 0,1 0,1 0,0 0,1 0,0 1,0-1,1 0,1 0,0 1,0-1,1 1,0 0,1 0,0 0,1 1,5-8,-8 12,26-50,2 1,3 2,2 1,2 2,2 2,8-5,-8 11,2 1,2 3,2 1,34-20,-78 54,-1 0,0 0,1 1,-1-1,1 1,-1-1,1 1,0 0,0-1,-1 1,1 0,0 0,0 0,0 0,0 1,0-1,1 1,-1-1,0 1,0 0,0-1,0 1,1 0,-1 1,0-1,0 0,0 1,0-1,0 1,0-1,0 1,0 0,0 0,0 0,0 0,0 0,0 1,-1-1,1 0,0 1,-1-1,1 1,-1 0,0 0,1-1,-1 1,0 0,0 0,0 0,-1 0,1 0,0 0,-1 1,1 17,-2-1,0 1,-2-1,0 0,-1 1,-1-1,0-1,-2 1,0-1,-9 15,7-12,-2-1,0 0,-1-1,0 0,-2-1,0-1,-1 0,-1-1,-1 0,0-2,-1 0,0-1,-6 3,20-14,1 0,-1-1,1 1,-1-1,0 0,1 0,-1 0,0-1,0 1,1-1,-1 0,0 0,0 0,0-1,1 1,-1-1,0 0,0 0,1 0,-1 0,1-1,-1 0,1 1,0-1,-1 0,1-1,0 1,0-1,1 1,-1-1,0 0,1 0,0 0,0 0,0 0,0-1,0 1,0-1,1 1,0-1,0 1,0-1,0-1,-9-50,8 29</inkml:trace>
  <inkml:trace contextRef="#ctx0" brushRef="#br0" timeOffset="316.888">5023 223,'-29'459,"27"-437,-1 0,-1 0,0-1,-2 0,-1 0,-1 0,0-1,-2 0,0 0,-4 4,7-11,1 0,4-3</inkml:trace>
  <inkml:trace contextRef="#ctx0" brushRef="#br0" timeOffset="1132.1">5476 533,'-40'26,"1"1,2 2,1 1,1 3,2 0,-22 29,52-60,0 1,0-1,0 1,0 0,1 0,-1-1,1 2,0-1,0 0,0 0,0 1,0-1,1 1,-1 0,1-1,0 1,0 0,1 0,-1 0,1-1,0 1,0 0,0 0,0 0,1 0,-1 0,1-1,0 1,0 0,1-1,-1 1,1 0,0-1,0 0,0 1,0-1,0 0,1 0,-1 0,1-1,0 1,0 0,1-1,3-1,0-1,0 0,0 0,0 0,0-1,0 0,0-1,0 0,0 0,0 0,-1-1,1 0,-1 0,0 0,0-1,0 0,0 0,-1-1,0 0,0 0,0 0,0 0,-1-1,2-3,14-9,0-4,0-1,-1 0,-2-2,0 0,12-26,-10 18,-18 33,-1-1,1 1,-1 0,1-1,-1 1,0 0,1-1,0 1,-1 0,1 0,-1-1,1 1,-1 0,1 0,-1 0,1 0,0 0,-1 0,1 0,-1 0,1 0,0 0,-1 0,1 0,-1 0,1 0,-1 0,1 1,-1-1,1 0,0 0,-1 1,1-1,-1 0,0 1,1-1,-1 1,1-1,-1 0,0 1,1-1,-1 1,0-1,1 1,-1-1,0 1,0 0,1-1,-1 1,0-1,0 1,0-1,0 1,0 0,0-1,0 1,0-1,0 1,0 0,0-1,0 1,0-1,-1 1,1-1,0 1,12 51,-12-50,4 19,-3-12,-1-1,1 1,1-1,-1 1,1-1,1 0,0 1,0-1,0-1,1 1,0 0,1-1,0 0,0 0,0 0,1-1,0 0,0 0,1 0,0-1,2 2,-2-3,0-1,0 0,0 0,0-1,0 0,0 0,1 0,-1-1,1 0,0-1,-1 0,1 0,-1 0,1-1,-1 0,1-1,-1 1,1-2,-1 1,0-1,0 0,0 0,-1-1,4-2,16-11,-2-2,0 0,-2-2,0 0,8-12,-19 22,18-18,0-1,-2-2,-1 0,-1-2,-3-1,0-1,-2 0,-2-2,8-25,-18 36,-3 15,0 0,-1 0,0-1,-1 1,-1-1,0 0,-1 0,0 0,-1 1,0-1,-1 0,-1 0,0 0,-1-4,1 14,1 1,0 0,0-1,-1 1,0 0,1 0,-1 0,0 0,0 0,0 0,0 1,0-1,0 0,-1 1,1 0,0 0,-1-1,1 1,-1 1,1-1,-1 0,0 1,1-1,-1 1,0 0,1 0,-1 0,0 0,1 0,-1 1,0-1,1 1,-1 0,0-1,1 1,0 1,-1-1,1 0,-1 0,-1 2,-3 1,-1 1,1-1,0 1,1 0,-1 1,1 0,0 0,0 0,1 1,0 0,0 0,-3 5,4 5,-1-1,2 1,0 0,1 0,1 1,1-1,0 0,1 0,1 0,1 6,6 20,1 1,3-2,1 0,2 0,20 37,9 25,-1-2,-48-94,-11-21,6 0</inkml:trace>
  <inkml:trace contextRef="#ctx0" brushRef="#br0" timeOffset="1386.832">5927 392,'38'5,"28"1,11 0,-2-1,-9-2,-11-1,-10 0,-8-7,-5-1,-4 0,-2 1,0 6,-4 8,-7 2</inkml:trace>
  <inkml:trace contextRef="#ctx0" brushRef="#br0" timeOffset="1698.832">6548 589,'23'9,"1"-2,0 0,0-2,1-1,0-1,0-1,-1-1,1-1,0-1,0-1,0-2,-1 0,8-3,-27 5,1 0,-1 0,0 0,0 0,0-1,0 0,-1 0,1 0,-1-1,0 1,1-1,-2 0,1-1,0 1,-1 0,0-1,0 0,0 0,-1 0,0 0,0 0,0 0,0-1,-1 1,0 0,0-1,0 0,-1 1,0-1,0 1,0-1,-1 1,1-1,-2 1,1-1,0 1,-1 0,0-1,0 1,-1-1,-3 2,-1-1,1 1,-1 1,1-1,-1 1,0 0,-1 0,1 1,0 0,-1 0,1 1,-1 0,0 0,1 1,-1 0,1 1,-1-1,0 1,1 1,-1-1,1 1,0 1,0-1,-1 1,2 0,-5 3,-2 0,1 1,1 0,0 1,0 0,0 1,1 0,0 0,1 1,0 1,0-1,2 1,-1 1,1 0,1 0,0 0,0 0,1 1,1 0,1 0,-1 1,2-1,0 0,0 7,4-11,0 0,1 0,0 0,1 0,-1-1,2 0,-1 0,1 0,0 0,1-1,0 0,0 0,0 0,1-1,0 0,0 0,1-1,0 0,0 0,0-1,0 0,1 0,-1-1,1 0,0 0,0-1,0 0,0-1,1 0,-1-1,0 0,7 0,69-2,-60 1</inkml:trace>
  <inkml:trace contextRef="#ctx0" brushRef="#br0" timeOffset="-6221.748">28 336,'0'-1,"-1"1,1-1,-1 1,1 0,0-1,-1 1,1 0,-1 0,1-1,-1 1,0 0,1 0,-1 0,1 0,-1 0,1 0,-1 0,1 0,-1 0,0 0,1 0,-1 0,1 0,-1 0,1 0,-1 0,1 1,-1-1,1 0,-1 0,1 1,-1-1,1 0,-1 1,1-1,0 0,-1 1,1-1,-1 1,1-1,0 1,0-1,-1 1,1-1,0 1,0-1,-1 1,1-1,0 1,0-1,0 1,0-1,0 1,0-1,0 1,0 0,0-1,0 1,0-1,1 1,-7 40,6-41,-1 395,1-380,1 1,0 0,0-1,2 1,0-1,1 0,0 0,1 0,1-1,0 1,1-2,3 4,-8-14,0 0,0-1,1 1,-1 0,1-1,0 0,-1 0,1 0,0 0,0 0,1 0,-1-1,0 0,0 1,1-1,-1-1,1 1,-1 0,1-1,-1 1,1-1,-1 0,1-1,0 1,-1 0,1-1,-1 0,0 0,1 0,-1 0,0-1,1 1,-1-1,0 0,0 1,0-2,0 1,8-6,-1 0,1-1,-2 0,1 0,-1-1,-1 0,1-1,-2 0,3-5,178-345,-173 334,-2 0,-1-1,-1 0,-1-1,-1 0,-2-1,3-21,-28 91,-24 140,43 17,1-180,0 0,2 0,0 0,1-1,0 1,2-1,0-1,0 1,6 6,-3-8</inkml:trace>
  <inkml:trace contextRef="#ctx0" brushRef="#br0" timeOffset="-5303.277">1355 787,'0'29,"5"9,6-1,1-13,-1-9</inkml:trace>
  <inkml:trace contextRef="#ctx0" brushRef="#br0" timeOffset="-5055.339">1355 476</inkml:trace>
  <inkml:trace contextRef="#ctx0" brushRef="#br0" timeOffset="-5550.244">705 1013,'14'-10,"0"-1,-1 0,-1-1,0-1,-1 0,0 0,-1-1,0 0,-1-1,-1 0,-1-1,0 0,0-2,13-21,38-94,-52 155,-6-7,1 0,0 0,1-1,1 1,1-1,0 0,0 1,2-2,-1 1,2-1,0 0,4 6,-10-18,1 1,-1 0,0 0,1-1,0 1,-1-1,1 1,0-1,0 0,-1 0,1 0,0 0,0 0,0 0,0 0,1-1,-1 1,0-1,0 1,0-1,0 0,1 0,-1 0,0 0,0 0,1-1,-1 1,2-1,16-7</inkml:trace>
  <inkml:trace contextRef="#ctx0" brushRef="#br0" timeOffset="-4071.96">1072 816,'0'4,"5"3,1-6,0-8,4-2,0-4,-2-6,-2-3,-2-4,-1-1,-2-2,-1 5</inkml:trace>
  <inkml:trace contextRef="#ctx0" brushRef="#br0" timeOffset="-2349.032">1637 392,'10'-9,"20"-14,-2 0,0-2,-2-2,0 0,-2-1,-1-2,-2 0,-1-2,11-23,-29 53,-1 0,0 0,0 0,0 0,0 0,0 0,0 0,-1 0,1 0,0 0,-1 0,0-1,0 1,0 0,0 0,0 0,0-1,0 1,-1 0,1 0,-1 0,1 0,-1 0,0 0,0 0,0 0,0 0,0 0,-1 0,1 0,0 1,-1-1,1 0,-1 1,0 0,1-1,-1 1,0 0,0 0,0 0,0 0,0 0,0 0,0 0,0 1,-1-1,-1 1,-1 3,0 0,0 0,0 0,1 1,-1 0,1 0,0 0,0 1,1-1,-1 1,1 0,0 0,0 0,1 0,-1 0,1 1,0-1,0 2,0-1,-20 60,4 0,2 1,3 0,4 1,2 0,3 1,4 0,2-1,4 8,-3 81,-4 141,0-278,-2 0,0-1,-1 1,-1-1,-1 0,0 0,-7 11,11-24,-1 0,0 0,-1 0,1 0,-1-1,0 0,-1 1,1-1,-1-1,0 1,0-1,0 0,-1 0,1 0,-1-1,0 0,0 0,0 0,-1-1,1 0,-1 0,1-1,-6 1,9-2,0 0,0-1,0 1,0-1,0 1,0-1,0 0,1 0,-1 0,0-1,1 1,-1-1,1 1,-1-1,1 0,0 0,-1 0,1 0,0 0,0-1,1 1,-1-1,0 1,1-1,0 1,0-1,-1 0,1 0,0-1,-18-88,19 64,1 0,1 1,2-1,1 0,1 1,2 0,0 1,2-1,0 2,2-1,1 2,1-1,1 2,4-3,-11 12,1 1,1 0,0 0,0 1,1 1,1 0,0 0,1 1,-1 1,2 0,-1 1,1 0,1 1,-1 1,1 0,3 0,7 2</inkml:trace>
  <inkml:trace contextRef="#ctx0" brushRef="#br0" timeOffset="-2038.614">2173 646,'-18'27,"1"0,1 1,2 1,0 1,2 0,2 0,0 1,2 0,1 4,6-31,1 0,-1-1,1 1,0 0,0 0,0-1,0 1,1 0,-1-1,1 1,0 0,0-1,0 1,1-1,-1 1,1-1,0 0,0 0,0 1,0-1,1-1,-1 1,1 0,0-1,0 1,0-1,0 0,0 0,0 0,0 0,1-1,-1 1,1-1,-1 0,1 0,0 0,-1 0,1-1,0 1,0-1,3 0,2-2,0-1,0 0,0 0,0-1,-1 1,1-2,-1 0,0 0,-1 0,1-1,-1 0,0 0,0-1,-1 0,0 0,0 0,-1-1,0 0,0 0,-1-1,0 1,1-4,-1 5,-1 0,0 0,0 0,-1-1,0 1,0-1,-1 0,0 0,0 0,-1 1,0-1,0 0,-1 0,0 0,0 1,-1-1,0 0,0 1,-1-1,0 1,0 0,-1 0,0 0,0 1,0-1,-1 1,0 0,0 0,-1 1,-2-2,-15-1,0 8</inkml:trace>
  <inkml:trace contextRef="#ctx0" brushRef="#br0" timeOffset="-1717.543">2399 984,'23'-136,"36"-11,-54 133,1 1,0 0,1 0,0 1,1 0,1 0,0 1,0 0,1 1,0 0,9-6,-4 9,-3 6</inkml:trace>
  <inkml:trace contextRef="#ctx0" brushRef="#br0" timeOffset="-1131.002">2681 984,'17'-42,"2"0,3 1,0 1,3 1,20-24,-38 53,-5 6,0 0,0 0,0 1,0-1,1 1,0-1,-1 1,1 0,1 0,-1 0,0 1,1-1,-1 1,1-1,0 1,0 0,0 1,0-1,0 1,0 0,2-1,-4 4,0-1,1 1,-1 0,-1 0,1-1,0 1,0 1,-1-1,1 0,-1 0,0 1,1-1,-1 0,0 1,0-1,-1 1,1-1,0 1,-1 0,0-1,0 1,0 0,0-1,0 1,0 2,1 7,-2-10,1 1,0 0,-1-1,1 1,0 0,0-1,1 1,-1 0,0-1,1 1,0-1,-1 1,1-1,0 1,0-1,1 1,-1-1,0 0,1 0,0 1,-1-1,1 0,0-1,0 1,0 0,0 0,0-1,1 1,-1-1,0 0,1 0,-1 0,1 0,-1 0,1 0,-1-1,1 1,0-1,-1 0,1 0,0 0,-1 0,1 0,0 0,-1-1,2 0,79-63,-17 7,-65 56,0 0,0 1,0-1,1 1,-1-1,0 1,1-1,-1 1,0-1,1 1,-1 0,1 0,-1 0,0 0,1 0,-1 0,0 0,1 1,-1-1,1 0,-1 1,0-1,0 1,1-1,-1 1,0 0,0-1,0 1,1 0,-1 0,0 0,0 0,0 0,-1 0,1 0,0 0,0 0,0 1,-1-1,1 0,-1 0,1 1,-1-1,1 0,-1 1,0-1,0 0,0 1,0-1,0 1,8 76,-8-75,-2 50,11 86,-3-120</inkml:trace>
  <inkml:trace contextRef="#ctx0" brushRef="#br0" timeOffset="13665.855">85 1408,'106'-22,"32"3,19 4,-78 13,120-25,450 27,-452-28,283 28,-226-1,-57-27,368 29,-367-29,253 27,-253 29,270-27,870-1,-1141-28,283 27,-283 0,-54-25,82-3,-85 29,-116 0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1:02.367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58 2456,'0'0,"0"-1,1 1,-1-1,1 1,-1 0,1 0,-1-1,1 1,-1 0,1 0,-1-1,1 1,-1 0,1 0,-1 0,1 0,0 0,-1 0,1 0,-1 0,1 0,-1 0,1 0,-1 0,1 1,-1-1,1 0,0 0,-1 0,0 1,1-1,-1 0,1 1,-1-1,1 0,-1 1,1-1,-1 1,0-1,1 0,-1 1,0-1,0 1,1-1,-1 1,0-1,0 1,0 0,1-1,-1 1,0-1,0 1,0-1,0 1,0-1,0 1,0 0,0-1,-1 1,1 0,6 39,-6-40,0 456,0-89,-28-141,28 56,-26-141,17-95,4-26,0 0,2 0,0 0,2 1,0-1,1 1,1-1,1 0,2 6,4 28,-1 1,-3-1,-2 1,-4 25,1-11,0-64,1 0,0 1,0-1,1 0,-1 0,1 1,0-1,0 0,1 0,0 0,0-1,0 1,0 0,1-1,-1 1,1-1,1 0,-1 0,0 0,4 3,0 1,-1 1,0-1,-1 1,0 0,0 1,-1-1,0 1,-1 0,0 0,0 0,-1 1,0-1,-1 0,-1 1,1-1,-1 1,-1-1,0 1,-1-1,-2 8,2 31,7 87,-2-132,1 0,-1-1,1 0,0 0,0 0,0 0,1-1,-1 1,0-1,1 0,0-1,-1 1,1-1,0 0,0 0,0 0,0-1,0 1,0-1,0-1,0 1,-1-1,1 1,0-1,0-1,0 1,-1-1,1 0,0 0,3-2,10-1,183-28,-142 26,0 2,-1 2,56 6,-9-1,855-2,-734-28,-29 17,-132 1,0 3,0 2,1 4,34 4,19-1,135-2,-57-28,368 29,-368-30,-16 12,-35-6,-107 16,0 1,1 2,0 1,0 3,29 3,15-2,40-18,78-6,-4-5,-75 10,-120 18,-1 0,0-1,1 1,-1 0,0-1,1 1,-1-1,0 0,0 0,1 0,-1 0,0 0,0 0,0-1,0 1,0-1,-1 1,1-1,0 0,-1 1,1-1,-1 0,0 0,0 0,1 0,-1 0,0-1,-1 1,1 0,0 0,-1-1,1 1,-1 0,0-1,0 1,0 0,0-1,0 1,0-1,-1 1,-31-92,23 76,0-1,2 0,1 0,0-1,1 0,1 0,1 0,1 0,1-12,-26-139,26-110,-26 139,27-253,-28 225,16 13,-17-12,-39-45,45 96,17 77,1 0,2-1,2 1,4-38,-1-6,-1 61,0 20,0 0,0 0,0 0,-1 0,1 1,-1-1,0 0,0 0,0 0,-1 0,1 0,-1 0,0 0,0 0,0 0,-1 1,1-1,-1 1,0-1,0 1,0-1,-1 1,1 0,-1 0,1 0,-1 0,0 1,0-1,0 1,-1 0,1 0,-1 0,1 0,-1 0,-2 0,-221 4,161-2,-123 12,139-4,0-2,0-3,-1-1,-37-5,-103 5,-6 25,-1-16,149-3,-1-3,-1-1,1-3,-3-2,-145 29,-225-28,253 4,130-6,0 2,0 2,1 1,-27 7,7-2,-1-3,1-3,-56-4,12 0,-179 3,113 26,-311-26,424-2,-142 13,152-5,-1-2,1-1,-1-3,-20-3,-103 4,0 26,163-28,-5 0,0 1,0 0,0 0,0 1,0 0,1 1,-1 1,1 0,0 0,-6 4,-4 24,15-14</inkml:trace>
  <inkml:trace contextRef="#ctx0" brushRef="#br1" timeOffset="4225.715">2541 3387,'-1'-55,"13"-145,36-83,-38 236,-2-1,-2 0,-2 0,-3 0,-4-47,2 6,-25-54,14 97,8 36,1 0,0 0,1-1,0 0,1 1,0-1,1 0,0 0,0 0,2-3,4-20,-2 23,-2-1,0 1,0-1,-1 0,0 0,-1 1,-1-1,0 0,-2-9,-16-157,-7 34,26-335,0 283,11 166,-5 34</inkml:trace>
  <inkml:trace contextRef="#ctx0" brushRef="#br1" timeOffset="11400.595">2541 3331,'-18'121,"16"-117,0 1,0-1,0 1,1 0,-1 0,1 0,0 0,1 0,-1 0,1 0,0 0,0 0,1 0,-1 0,1 0,0 0,1 0,-1 0,1 0,0 0,0-1,1 1,-1-1,1 0,0 1,0-1,0-1,1 1,-1 0,1-1,0 0,0 1,0-2,0 1,2 0,155 3,-97-9,557 2,-515-12,-91 9,0 1,0 1,0 0,0 1,0 1,1 0,-1 1,0 0,14 4,1 2,-1-2,1-1,0-2,0 0,0-2,0-2,0 0,0-2,23-6,173-19,0 17,-57-14,141 24,-112-25,225 27,-225-28,-28 0,110 27,-137-27,37 11,-62-6,51-6,11 1,36 11,-204 17</inkml:trace>
  <inkml:trace contextRef="#ctx0" brushRef="#br1" timeOffset="17680.883">2004 367,'0'-14,"0"22,0 24,-27 151,26-161,-1-12,1 0,1 0,-1 0,2 0,-1 0,2 0,-1 0,1 0,0 0,1-1,1 1,1 3,-5-12,1 0,0 0,-1 1,1-1,0 0,0 0,0 0,0 0,0 0,0-1,0 1,0 0,0 0,0-1,0 1,1-1,-1 1,0-1,0 1,1-1,-1 0,0 1,0-1,1 0,-1 0,0 0,1 0,-1 0,0 0,1-1,-1 1,0 0,1-1,-1 1,0-1,0 1,0-1,1 0,-1 1,0-1,0 0,0 0,0 0,0 1,0-1,0-1,37-50,89-238,-127 289,0-1,1 1,-1-1,0 1,1 0,-1-1,1 1,-1 0,1-1,0 1,-1 0,1-1,0 1,0 0,0 0,0 0,0 0,0 0,0 0,0 0,1 0,-1 1,0-1,0 0,1 1,-1-1,0 1,1-1,-1 1,1 0,-1-1,1 1,-1 0,0 0,1 0,-1 0,1 0,-1 1,1-1,-1 0,1 1,-1-1,0 1,1-1,-1 1,0 0,0-1,1 1,-1 0,1 1,2 6,0 0,0 1,-1-1,0 1,0 0,-1 0,0 0,-1 0,0 1,-1-1,0 0,0 0,-1 5,4 51,6-9,-3 0,-2 1,-3-1,-2 1,-8 50,2-51,-2 0,-3-1,-2 0,-3-1,-9 17,26-68,-1-1,1 0,-1 0,0 0,0 0,0 0,0 0,0 0,0 0,-1 0,1-1,-1 1,1 0,-1-1,0 1,1-1,-1 0,0 0,0 1,0-1,0 0,0-1,0 1,0 0,0 0,-1-1,1 0,0 1,0-1,0 0,-1 0,1 0,0 0,0 0,-1-1,1 1,0-1,0 0,0 1,0-1,0 0,0 0,0 0,0 0,0-1,0 1,1 0,-1-1,0 1,1-1,-8-9,1 0,1-1,0 0,1 0,0-1,1 1,0-1,1 0,1-1,0 1,1-1,-1-4,1-210,7 204,1 6</inkml:trace>
  <inkml:trace contextRef="#ctx0" brushRef="#br1" timeOffset="17934.03">2625 1,'-5'28,"-6"15,-6 5,0-6</inkml:trace>
  <inkml:trace contextRef="#ctx0" brushRef="#br1" timeOffset="18865.803">7987 3161,'-24'34,"-17"25,-7 7,5-2,5-12,4-11,8-6,3-6,6-2,1-1,-1-1,-4 2,-2-1,3-3</inkml:trace>
  <inkml:trace contextRef="#ctx0" brushRef="#br1" timeOffset="19131.568">7677 3161,'5'29,"11"24,3 7,3-1,2-6,-2-7,-1-12,-3-6,-1-9,-2-2,0 1,-2 1,2-1,-3-5</inkml:trace>
  <inkml:trace contextRef="#ctx0" brushRef="#br1" timeOffset="19450.535">8496 2738,'-10'19,"-12"16,-3 7,-2-4,4-3,5-4,2-6,3-7</inkml:trace>
  <inkml:trace contextRef="#ctx0" brushRef="#br1" timeOffset="24198.49">2090 3557,'-1'-4,"0"0,0 0,-1 0,1 0,-1 0,0 0,0 1,0-1,0 1,-1-1,0 1,1 0,-1 0,0 0,0 0,-1 1,1-1,0 1,-1 0,0 0,1 0,-1 1,0-1,0 1,0 0,0 0,0 0,0 0,-1 1,1 0,0-1,0 2,0-1,0 0,0 1,0 0,-1 0,2 0,-1 0,0 1,0 0,0 0,1 0,-1 0,1 0,-1 1,0 0,-20 11,1 1,1 1,1 1,0 1,1 1,-13 16,23-22,1 1,0 0,1 0,1 0,0 1,1 0,0 1,1-1,1 1,1 0,0 0,1 1,1-1,0 0,1 1,1-1,1 0,0 0,3 9,-2-14,1 0,0 0,1 0,1-1,-1 0,2 0,-1 0,1-1,1 0,0 0,0-1,1 0,0 0,0-1,0 0,1-1,0 0,1 0,-1-1,1-1,0 0,0 0,1-1,-1 0,1-1,-1-1,1 0,0 0,-1-1,1 0,0-1,-1-1,1 0,-1 0,1-1,3-2,-6 3,-1-1,0 1,0-2,0 1,0-1,-1 0,1-1,-1 1,0-1,-1-1,1 1,-1-1,0-1,0 1,-1-1,0 0,0 0,0 0,-1-1,0 0,-1 0,0 0,0 0,-1 0,0 0,0-1,-1 1,0-1,0 0,-1 1,0-5,-2 6,2 0,-1 0,0 0,0 1,-1-1,1 1,-1-1,-1 1,1-1,-1 1,0 0,-1 0,1 1,-1-1,0 1,-1 0,1 0,-1 0,0 0,0 1,-1 0,1 0,-1 0,-4-1,-56 3,66 2,0 0,1 0,-1 0,0 0,1 0,-1 0,0 0,1 0,-1 0,0 0,1 0,-1 0,1 0,-1 0,0 0,1 1,-1-1,0 0,0 0,1 0,-1 1,0-1,1 0,-1 0,0 1,0-1,1 0,-1 0,0 1,0-1,0 0,0 1,1-1,-1 0,0 1,0-1,0 0,0 1,0-1,0 0,0 1,0-1,0 1,0-1,0 0,0 1,0-1,0 0,0 1,0-1,0 0,-1 1,1-1,0 0,0 1,0-1,-1 0,1 0,0 1,0-1,-1 0,1 0,0 1,0-1,-1 0,1 0,0 0,-1 1,31 6,147-30,-97 16,-62 1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2:06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 0,'-15'29,"-9"19,-5 6,2-6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1:43.0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1103,'37'1,"-34"5,0 0,0 0,0 0,-1 0,0 0,0 0,-1 1,0-1,0 1,0-1,-1 1,0 0,0-1,-1 3,2 2,-2 163,1-172,0 0,0-1,0 1,0 0,0 0,1-1,-1 1,1 0,-1-1,1 1,0-1,0 1,-1 0,1-1,0 1,0-1,0 0,1 1,-1-1,0 0,0 0,1 0,-1 0,1 0,-1 0,1 0,-1 0,1-1,0 1,-1 0,1-1,0 1,-1-1,1 0,0 0,0 0,-1 0,1 0,0 0,0 0,-1 0,1-1,0 1,-1-1,1 1,0-1,0 0,189-42,-188 42,1 0,0-1,-1 0,1 1,-1-1,0-1,0 1,0 0,0-1,0 0,0 1,0-1,-1 0,0 0,1-1,-1 1,-1 0,1-1,0 0,-1 1,1-1,-1 0,0 1,-1-1,1 0,-1 0,1 0,-1 0,0 0,0 0,-1 1,1-1,-1 0,0 0,0 0,0 1,-1-1,0-2,-21-147,22 150,1 0,-1 0,0 0,1 0,-1 0,-1 1,1-1,0 0,-1 1,1-1,-1 1,0-1,0 1,0 0,0 0,0 0,0 0,0 0,-1 0,1 1,-1-1,1 1,-1 0,0 0,0 0,1 0,-1 0,0 0,0 1,-2-1,-98 0,72 3,-44 12,57-8</inkml:trace>
  <inkml:trace contextRef="#ctx0" brushRef="#br0" timeOffset="1551.178">508 1160,'148'-39,"-2"-6,-3-6,76-41,-59 20,2 7,52-8,-213 72,1 0,-1 0,1 0,-1 0,1 0,-1 0,1 0,0 1,-1-1,1 0,0 1,0 0,-1-1,1 1,0 0,0 0,0 0,-1 0,1 0,0 0,0 0,0 1,-1-1,1 1,0-1,0 1,-1 0,1 0,-1-1,1 1,-1 0,1 1,-1-1,1 0,-1 0,0 1,0-1,0 0,1 1,-1-1,-1 1,1 0,0-1,0 1,-1 0,1-1,-1 1,1 0,-1 0,0-1,1 1,-5 10,0-1,-1 0,0-1,-1 1,0-1,0 0,-1-1,-1 1,0-2,0 1,0-1,-1 0,-8 5,-38 42,15 4,39-58,0 1,0-1,1 1,-1-1,0 1,1 0,-1-1,1 1,-1 0,1-1,0 1,-1 0,1 0,0-1,0 1,1 0,-1-1,0 1,0 0,1-1,-1 1,1 0,0-1,-1 1,1-1,0 1,0-1,0 1,0-1,0 1,0-1,0 0,0 0,1 0,-1 1,1-1,-1-1,0 1,1 0,6 1,1-1,-1 0,1 0,-1-1,1 0,0 0,-1-1,1 0,-1-1,0 0,3-1,2 0,342-88,-212 60,-115 25,-5-1</inkml:trace>
  <inkml:trace contextRef="#ctx0" brushRef="#br0" timeOffset="4114.226">537 1131,'80'-52,"47"-67,-54 43,9 5,-79 71,0 0,0 0,0 0,0 1,0-1,0 1,0 0,0 0,0 0,0 0,0 0,0 1,0 0,-1-1,1 1,-1 0,1 0,-1 0,0 1,0-1,0 0,0 1,0-1,0 1,-1 0,0 0,1 0,-1-1,0 1,0 0,0 0,-1 1,1 1,8 12,124 266,-133-282,0-1,0 1,0 0,0 0,0 0,-1-1,1 1,0 0,0 0,-1-1,1 1,-1 0,1 0,0-1,-1 1,1-1,-1 1,0 0,1-1,-1 1,1-1,-1 1,0-1,0 1,1-1,-1 0,0 1,0-1,1 0,-1 0,0 0,0 1,1-1,-1 0,0 0,0 0,0 0,0 0,1 0,-1-1,0 1,0 0,0 0,1 0,-1-1,0 1,1-1,-1 1,0 0,0-1,1 1,-1-1,1 1,-1-1,0 0,1 1,-1-1,1 0,0 1,-1-1,-5-1,-26-6,0 2,-1 2,0 0,0 3,0 0,-9 3,-91-5,71-9,-39 2,83 15</inkml:trace>
  <inkml:trace contextRef="#ctx0" brushRef="#br0" timeOffset="21234.332">2653 539,'-10'2,"1"-1,-1 2,1-1,0 1,0 1,0 0,0 0,0 0,1 1,0 1,0-1,0 2,1-1,-1 1,2 0,-1 0,1 0,0 1,1 0,-1 1,2-1,-1 1,1 0,1 0,-1 0,0 7,2-13,0 1,1-1,-1 1,1 0,0 0,0 0,0 0,0 0,1 0,-1 0,1 0,0 0,0 0,1 0,-1 0,1 0,0 0,0 0,0-1,1 1,-1 0,1 0,0-1,0 1,0-1,1 0,-1 0,1 0,0 0,-1 0,1 0,1-1,-1 1,0-1,1 0,-1 0,1 0,-1 0,1-1,0 1,0-1,0 0,0 0,0-1,0 1,1-1,7-4,1 0,-1-2,1 1,-1-1,-1-1,1 0,-1-1,-1 0,1-1,-2 0,1 0,-1-1,0 0,-1-1,0 0,-1 0,0-1,-1 1,1-5,6-5,-2 5,-1 0,-1-1,-1-1,-1 0,0 0,-1 0,-1-1,0 1,-2-1,0 0,-1-1,-1 1,-1 0,-2-11,2 27,-1-1,1 1,-1-1,0 1,0-1,-1 1,1 0,-1-1,1 1,-1 0,0 0,0 0,-1 0,1 0,-1 1,1-1,-1 1,0 0,0 0,0 0,0 0,0 0,0 0,0 1,-1-1,1 1,-1 0,1 0,-1 1,1-1,-1 1,0-1,1 1,-1 0,1 1,-1-1,0 1,1-1,-1 1,1 0,-1 0,1 1,0-1,-1 1,1-1,0 1,0 0,0 0,0 1,0-1,-3 3,-1-1,0 1,1 0,0 1,0-1,1 1,0 0,0 1,0-1,0 1,1 0,0 0,1 0,0 1,0-1,0 1,1 0,0 0,1 0,0 0,0 0,1 0,-1 0,2 0,-1 0,1 0,1 0,-1 0,1 0,1-1,-1 1,1-1,1 1,0 1,12 12,2-1,0 0,1-1,1 0,0-2,1-1,8 4,30 25,-19-17,-25-20</inkml:trace>
  <inkml:trace contextRef="#ctx0" brushRef="#br0" timeOffset="21501.408">3246 397,'-24'39,"-13"21,-4 7,4-5,4-11,7-11,4-12,5-5,1-8,3-5</inkml:trace>
  <inkml:trace contextRef="#ctx0" brushRef="#br0" timeOffset="21771.79">3077 370,'4'24,"8"17,0 7,4 0,3-4,4-4,3-9,-4-5,0-7,-4-6</inkml:trace>
  <inkml:trace contextRef="#ctx0" brushRef="#br0" timeOffset="22018.989">3557 143,'-20'20,"-5"5</inkml:trace>
  <inkml:trace contextRef="#ctx0" brushRef="#br0" timeOffset="22639.587">3838 341,'-32'23,"0"1,2 2,1 1,1 1,1 2,-12 17,37-45,-1 1,1-1,-1 0,1 1,0 0,0 0,0-1,0 1,0 0,0 0,1 1,0-1,0 0,0 0,0 1,0-1,0 1,1-1,0 0,0 1,0-1,0 1,0-1,1 1,-1-1,1 0,0 1,0-1,0 0,1 0,-1 1,1-1,0 0,0 0,0-1,0 1,0 0,0-1,1 1,-1-1,1 0,0 0,0 0,2 2,7-3,-1-1,0 1,1-2,-1 0,1 0,-1-1,0 0,0-1,0 0,0-1,-1 0,1-1,-1 0,0 0,0-1,-1-1,0 1,7-7,11-12,-2-2,0 0,-2-2,-1 0,0-4,4-2,-7 7,0-1,-2-1,-2 0,0-1,-3 0,0-1,3-20,-13 48,0 0,-1-1,0 1,0-1,0 1,-1-1,1 1,-1-1,0 1,-1-1,1 1,-1-1,1 1,-1-1,-1 1,1-1,-1 1,0 0,0 0,0 0,0 0,-1 0,1 0,-1 1,0-1,0 1,0 0,-1 0,1 0,-1 0,0 0,0 1,0 0,0 0,0 0,0 0,0 1,-1-1,1 1,-1 0,1 0,-1 1,-1-1,-7 3,0 1,1 0,-1 0,1 1,0 1,0 0,0 0,1 2,0-1,0 1,0 1,1 0,1 0,-1 1,1 0,0 1,1 0,1 0,-1 1,1 0,1 0,0 1,1 0,0 0,1 0,0 0,1 1,0-1,1 5,1-9,0-1,1 1,0-1,1 1,0-1,0 0,0 1,1-1,0 0,1 0,-1 0,1 0,1 0,-1-1,1 1,0-1,1 0,-1 0,1-1,0 1,2 0,6 6,1 0,0-1,1-1,0 0,0 0,1-2,1 0,3 1,5 0</inkml:trace>
  <inkml:trace contextRef="#ctx0" brushRef="#br0" timeOffset="23205.717">4290 229,'-1'8,"0"0,0 1,0-1,1 1,0-1,1 1,0-1,0 1,1-1,0 0,0 0,1 0,0 0,0 0,5 5,-7-9,1 0,1-1,-1 1,0-1,1 0,0 0,0 0,0 0,0 0,0 0,0-1,1 0,-1 0,1 0,0 0,0 0,-1-1,1 1,0-1,0 0,0-1,1 1,-1 0,0-1,0 0,0 0,0-1,0 1,0-1,0 0,0 0,2 0,7-5,-1-1,0 1,0-2,-1 0,1 0,-2-1,1-1,-2 0,1 0,-1 0,-1-2,1 1,-2-1,2-3,2-1,-11 17,0 0,0 0,1 0,-1-1,0 1,0 0,1-1,-1 1,1 0,-1-1,1 1,-1 0,1-1,-1 1,1-1,-1 1,1-1,0 1,-1-1,1 1,0-1,0 0,-1 1,1-1,0 0,0 0,-1 1,1-1,0 0,0 0,0 0,-1 0,1 0,0 0,0 0,0 0,-1-1,1 1,0 0,0 0,-1-1,1 1,0 0,0-1,-1 1,1-1,0 1,-1-1,1 1,-1-1,1 1,-1-1,1 0,-1 1,1-1,-1 0,1 1,-1-1,0 0,0 0,1 1,-1-1,0 0,0 0,0 1,0-1,0 0,0 0,0 230,1-175,0-33,0-1,-2 1,0-1,-1 1,-1-1,-1 0,-6 19,9-37,0 1,0-1,0 0,-1 1,1-1,-1 0,1 0,-1 0,0 0,0 0,0-1,0 1,0 0,0-1,0 0,-1 1,1-1,-1 0,1 0,0 0,-1-1,0 1,1 0,-1-1,1 0,-1 0,0 0,1 0,-1 0,1 0,-1 0,0-1,1 0,-1 1,1-1,-1 0,1 0,0 0,-1-1,1 1,0 0,0-1,0 0,0 1,0-1,0 0,0 0,1 0,-1 0,1 0,-1-1,1 1,0 0,0-1,0 1,0-1,0 1,1-1,-2-11,0-1,2 1,0-1,0 1,1-1,1 1,1-1,0 1,1 0,0 0,1 1,0-1,1 1,1 0,0 0,1 1,0 0,1 1,3-4,-10 13,9-16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2:24.09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1108,'9'-1,"1"-1,0-1,-1 0,1 0,-1 0,0-1,0-1,0 0,-1 0,0 0,5-5,24-13,163-94,134-62,-175 88,-29-9,53-12,-73 41,70-29,-7-11,-132 81,-86 23,-84-8,127 13,-1 1,1-1,-1 1,1 0,-1 0,0 0,0 0,1 1,-1-1,0 1,0 0,1-1,-1 1,0 0,0 1,0-1,1 0,-1 1,0 0,0 0,1 0,-1 0,1 0,-1 0,1 0,-1 1,1 0,0-1,-1 1,1 0,0 0,0 0,1 0,-1 0,0 1,1-1,-1 0,1 1,0-1,0 1,0 0,0-1,0 3,57 174,-13 0,-35-143,0-105,14-80,1 56,-19 73</inkml:trace>
  <inkml:trace contextRef="#ctx0" brushRef="#br0" timeOffset="14824.178">424 318,'33'81,"18"84,-49-234,-2 49,-2 11,1 0,0 0,1 0,-1 0,2 0,-1 0,1 0,1 0,-1 0,2 0,-1 1,1-1,1 1,-1-1,1 1,1 0,-1 1,2-1,-1 1,1 0,0 0,1 0,-3 6,0 0,0 0,0 0,0 0,1 1,-1 0,0 0,0 0,1 1,-1-1,0 1,0 0,0 0,0 1,0-1,0 1,0 0,0 0,-1 0,1 0,-1 1,1-1,-1 1,0 0,0 0,0 0,-1 0,1 1,-1-1,1 1,-1 0,0 1,9 10</inkml:trace>
  <inkml:trace contextRef="#ctx0" brushRef="#br0" timeOffset="15525.258">283 205,'24'-10,"13"-3,4 1,1 2,-2-1,-3 0,-13 3,-16 2,-13-2,-10-1,-4-2,-3 0,-2 2,-2 2,3-2,5 0</inkml:trace>
  <inkml:trace contextRef="#ctx0" brushRef="#br0" timeOffset="16044.918">820 7,'0'-4,"0"2,0 7,-5 2,-2 6,-4 4,0 5,-3-2,0 1,3-3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8:49.1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1,'9'0,"14"0,6 0,4 0,1 5,0 1,-2 0,-1-1,-1-2,-1-1,0-1,-1 0,-5-6,-6-1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3:08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1413 1695,'-226'0,"82"27,102-28,35 0,-1 1,1-1,0 1,-1 0,1 1,-1 0,1 0,0 0,-1 1,1 0,0 1,0-1,1 1,-2 1,-4 8</inkml:trace>
  <inkml:trace contextRef="#ctx0" brushRef="#br0" timeOffset="2147.067">1553 2993,'-1214'0,"1190"0</inkml:trace>
  <inkml:trace contextRef="#ctx0" brushRef="#br0" timeOffset="3749.809">1440 340,'-1'-2,"-1"-1,-1 1,1 0,0 0,0 0,-1 1,1-1,-1 0,0 1,1 0,-1-1,0 1,0 0,0 1,1-1,-1 0,0 1,0 0,0-1,0 1,0 0,0 1,0-1,0 0,0 1,0 0,-1 0,-202 23,-77-24,141 26,-44-14,176-9,0-1,0 0,0 0,-1-1,1-1,0 0,-1 0,1-1,0 0,0-1,-1 0,0-1,-5-1,-1 0,1 1,-1 1,0 1,0 0,0 1,0 1,1 0,-14 4,29-5,0 0,1 0,-1 0,0 1,0-1,0 0,1 0,-1 1,0-1,1 0,-1 1,0-1,1 1,-1-1,0 1,1-1,-1 1,1 0,-1-1,1 1,-1 0,1-1,0 1,-1 0,1-1,0 1,-1 0,1 0,0 0,0-1,0 1,0 0,0 0,0 0,0-1,0 1,0 0,0 0,0 0,0-1,1 1,-1 0,0 0,0-1,1 1,-1 0,1 0,7 9</inkml:trace>
  <inkml:trace contextRef="#ctx0" brushRef="#br0" timeOffset="5582.967">1187 86,'-10'38,"2"0,2 0,2 0,1 1,2-1,3 18,27 173,-28 338,-13-372,2-105,3 0,4 1,5 14,-1-6,27 71,-27 83,-30-55,29 282,0-1,0-455</inkml:trace>
  <inkml:trace contextRef="#ctx0" brushRef="#br0" timeOffset="6088.542">1356 2626,'-7'2,"1"0,-1 0,1 1,0-1,0 2,0-1,0 1,0 0,1 0,-1 0,1 1,0 0,1 0,-1 0,1 0,0 1,0 0,1 0,-1 1,-95 165,-60 80,90-137,58-91</inkml:trace>
  <inkml:trace contextRef="#ctx0" brushRef="#br0" timeOffset="6750.766">1440 1355,'-8'3,"1"-1,-1 1,0 1,1-1,0 1,-1 0,2 1,-1 0,0 0,1 0,0 1,0 0,1 0,0 0,0 1,0 0,1 0,0 0,0 1,0-1,1 2,-9 11,-179 283,89-130,94-157</inkml:trace>
  <inkml:trace contextRef="#ctx0" brushRef="#br0" timeOffset="7447.051">1384 1,'-19'29,"-12"14,1 4,-1 0,6-4,2-4,5-4,5-4,1-1,2 3,-3 1,2-1,-2 0,1-2,2-1,3-1,3-1,2-4</inkml:trace>
  <inkml:trace contextRef="#ctx0" brushRef="#br0" timeOffset="12182.704">622 565,'17'56,"-10"-11,-2 1,-2-1,-2 1,-4 29,1 8,6-58,10-30,22-72,-33 67,0 1,0 0,1 0,0 0,1 0,0 1,0-1,1 2,0-1,1 0,-1 1,7-5,-12 11,-1 1,1-1,0 0,0 1,0-1,0 1,-1-1,1 1,0-1,0 1,0-1,0 1,0 0,0 0,0-1,0 1,0 0,0 0,0 0,0 0,1 0,-1 0,0 1,0-1,0 0,0 0,0 1,0-1,-1 1,1-1,0 1,0-1,0 1,0-1,0 1,-1 0,1-1,0 1,0 0,-1 0,1 0,-1 0,1-1,-1 1,1 0,-1 0,1 0,-1 0,0 0,0 0,1 0,-1 0,0 1,7 60,-7-60,4 82,1-65</inkml:trace>
  <inkml:trace contextRef="#ctx0" brushRef="#br0" timeOffset="12670.804">622 1215,'24'-5,"13"-2,0-4,-2 0,-1 1,-3 3,-6 3</inkml:trace>
  <inkml:trace contextRef="#ctx0" brushRef="#br0" timeOffset="13168.904">622 1355,'115'-33,"-114"33,0 0,0-1,0 1,0 0,0 0,0-1,0 1,0 0,0 0,0 0,0 0,0 0,0 0,-1 1,1-1,0 0,0 0,0 1,0-1,0 0,0 1,0-1,-1 1,1-1,0 1,0 0,-1-1,1 1,0 0,-1-1,1 1,-1 0,1 0,-1 0,1-1,-1 1,1 0,-1 0,0 0,1 0,-1 0,0 0,0 0,0 0,0 0,0 0,0 0,0-1,0 1,0 0,0 0,-1 0,1 0,0 0,-1 0,1 0,-1 0,-29 48,14-30,9-11,-1 1,1 0,0 0,1 0,0 1,1-1,0 1,0 1,1-1,-1 5,5-14,-1 0,1 1,0-1,-1 0,1 0,0 1,0-1,0 0,0 0,0 1,0-1,0 0,1 1,-1-1,0 0,1 0,-1 0,1 1,-1-1,1 0,-1 0,1 0,0 0,0 0,0 0,-1 0,1 0,0 0,0 0,0-1,0 1,1 0,-1-1,0 1,0-1,0 1,0-1,1 1,-1-1,0 0,0 0,1 1,-1-1,0 0,1 0,-1 0,0 0,1-1,63-15,-60 15,48-22,-33 11</inkml:trace>
  <inkml:trace contextRef="#ctx0" brushRef="#br0" timeOffset="14785.776">650 2005,'22'58,"-14"156,-8-214,1 0,-1 0,0 0,0-1,0 1,1 0,-1 0,0 0,0 0,1 0,-1-1,0 1,1 0,-1 0,0 0,0 0,1 0,-1 0,0 0,0 0,1 0,-1 0,0 0,1 0,-1 0,0 1,0-1,1 0,-1 0,0 0,0 0,1 0,-1 0,0 1,0-1,1 0,-1 0,0 0,0 1,0-1,0 0,1 0,-1 1,0-1,0 0,0 0,0 1,0-1,0 0,0 1,0-1,0 0,0 0,0 1,0-1,0 0,0 1,0-1,14-30,-9 20,40-38,-44 47,0 1,1-1,-1 0,0 0,1 1,-1-1,0 1,1-1,-1 1,0-1,1 1,-1 0,1 0,-1 0,1 0,-1 0,1 0,-1 0,1 0,-1 1,0-1,1 0,-1 1,1-1,-1 1,0 0,1-1,-1 1,0 0,0 0,0 0,0 0,0 0,0 0,0 0,0 0,0 0,0 1,0-1,-1 0,1 0,0 2,13 68,-13-46</inkml:trace>
  <inkml:trace contextRef="#ctx0" brushRef="#br0" timeOffset="15173.828">537 2541,'38'-5,"18"-6,4-2,-3 2,-7 3,-7 2,-11 3</inkml:trace>
  <inkml:trace contextRef="#ctx0" brushRef="#br0" timeOffset="15633.779">650 2654,'15'-4,"-6"1,1 0,-1 1,1 0,-1 0,1 1,0 0,0 1,0 0,-1 1,1 0,5 1,-14 1,0-1,0 1,0 0,0 0,0-1,-1 1,1 0,-1 0,0-1,0 1,0 0,0 0,-1 0,1-1,-1 1,1 0,-1 0,0-1,0 1,0 0,-1-1,1 0,0 1,-1-1,0 0,1 1,-1-1,0 0,0 0,0 0,-1-1,1 1,-7 8,7-9,0 0,1 0,-1 0,0 1,1-1,-1 0,1 1,-1-1,1 1,-1 0,1-1,0 1,0 0,0 0,0 0,0 0,1 0,-1 0,0 0,1 0,-1 0,1 0,0 0,0 0,0 0,0 0,0 0,0 0,1 0,-1 0,1 0,-1 0,1 0,0 0,0 0,0 0,0 0,0 0,0 0,0-1,1 1,1-1,1 0,-1 0,1 0,-1 0,1-1,0 0,-1 0,1 0,-1 0,1 0,0-1,-1 0,1 1,-1-1,0 0,1-1,-1 1,0-1,1 0,-1 0,13-8</inkml:trace>
  <inkml:trace contextRef="#ctx0" brushRef="#br0" timeOffset="27469.894">1948 3134,'18'120,"-12"-78,-1-1,-2 1,-1 0,-5 41,1 0,2 227,-28-112,27 281,12-415,-13-73</inkml:trace>
  <inkml:trace contextRef="#ctx0" brushRef="#br0" timeOffset="28939.928">7056 3049,'0'1215,"-11"-1142,5-55</inkml:trace>
  <inkml:trace contextRef="#ctx0" brushRef="#br0" timeOffset="33626.656">4376 3161,'0'-69,"0"367,11-223,-8-65,-1-1,0 1,-1 0,1-1,-2 1,0 0,0 0,-1 0,0 0,-1 2,-17 167,9-143,4-30</inkml:trace>
  <inkml:trace contextRef="#ctx0" brushRef="#br0" timeOffset="36390.202">1694 3557,'44'-11,"0"3,0 1,0 2,1 2,0 2,0 2,0 2,53-1,71-13,85-7,-63-8,23 14,98-17,-185 17,0 5,98 8,-67 1,130-3,-66-27,116 0,-56-1,107 29,-185-27,66 16,-60-9,-14-6,171 27,-169-30,84 0,-112 2,-30 15,-37-4,-91 15</inkml:trace>
  <inkml:trace contextRef="#ctx0" brushRef="#br0" timeOffset="36841.792">7423 2907,'-2'-2,"-1"0,0 0,0 0,0 0,0 1,-1-1,1 1,0 0,-1 0,1 0,-1 0,1 1,-1-1,1 1,-1 0,1 0,-1 0,1 0,-1 1,1-1,-1 1,1 0,0 0,-1 0,1 1,0-1,-82 47,-535 364,471-302,130-95</inkml:trace>
  <inkml:trace contextRef="#ctx0" brushRef="#br0" timeOffset="37615.802">4686 3161,'-29'15,"-18"14,-8 7,3 2,4-1,5-6,2-4,1-1,4-1,3-4,-3-2,1 2,0 1,-2-2,-1-1,7-3</inkml:trace>
  <inkml:trace contextRef="#ctx0" brushRef="#br0" timeOffset="38328.332">2147 3387,'-29'20,"-24"15,-8 2,7 0,7-7,13-4,6-5,8-3,3 1,0-2,2 0,4-3</inkml:trace>
  <inkml:trace contextRef="#ctx0" brushRef="#br0" timeOffset="39625.227">2457 3754,'0'-12,"0"36,0-9,1 155,-1-168,0 1,0-1,1 0,-1 0,1 0,0 0,0 1,-1-1,1 0,1 0,-1 0,0-1,0 1,1 0,-1 0,1-1,-1 1,1-1,0 1,0-1,-1 0,1 1,0-1,0 0,0 0,0-1,1 1,-1 0,0-1,0 1,0-1,1 0,-1 0,0 0,0 0,1 0,-1 0,0 0,0-1,0 1,1-1,-1 0,0 1,0-1,0 0,0 0,0-1,0 1,-1 0,1 0,0-1,0 0,-1 1,1-1,-1 0,0 1,1-3,94-110,-93 114,-1-1,1 1,-1 0,1 0,-1 1,1-1,-1 0,0 1,1 0,-1-1,0 1,1 0,-1 0,0 0,0 1,0-1,0 0,0 1,0-1,0 1,0 0,0 0,-1-1,1 1,-1 0,0 1,1-1,-1 0,0 0,0 0,0 1,-1-1,1 1,0-1,-1 0,0 1,1-1,-1 2,8 12,-7-13,0-1,0 1,1-1,-1 1,1-1,0 1,0-1,0 0,0 0,0 0,0 0,1 0,-1-1,0 1,1-1,0 0,-1 1,1-1,0 0,-1 0,1-1,0 1,0-1,0 1,0-1,0 0,0 0,-1 0,1 0,0-1,0 1,0-1,0 0,0 0,-1 0,1 0,0 0,-1 0,1-1,-1 1,1-1,-1 0,0 0,0 0,0 0,0 0,0 0,1-3,8-15,-1-1,-1 0,-1-1,-1 0,0 0,0-10,-1 6</inkml:trace>
  <inkml:trace contextRef="#ctx0" brushRef="#br0" timeOffset="40024.822">3190 3557,'-34'81,"-95"173,56-146,75-87,6-20</inkml:trace>
  <inkml:trace contextRef="#ctx0" brushRef="#br0" timeOffset="40524.582">3275 3754,'136'-41,"-134"40,-1 0,1 1,-1-1,0 1,1-1,-1 1,1 0,0 0,-1-1,1 1,-1 0,1 0,-1 1,1-1,-1 0,1 0,-1 1,1-1,-1 1,1-1,-1 1,1 0,-1-1,0 1,1 0,-1 0,0 0,0 0,0 0,0 0,0 1,0-1,0 0,0 0,0 1,-1-1,1 1,0-1,-1 0,1 1,-1-1,0 1,1-1,-1 1,0 0,0-1,0 1,0-1,0 1,0-1,-1 2,-3 13,-1-1,0 0,-1 0,-1-1,0 1,-1-1,-1-1,-5 6,-35 66,49-83,-1 0,1 1,0-1,0 0,0 0,0 1,0-1,0 0,1 0,-1 1,1-1,0 0,-1 0,1 0,0 0,0 0,0 0,1 0,-1 0,0 0,1 0,-1-1,1 1,0-1,-1 1,1-1,0 0,0 1,0-1,0 0,0 0,0 0,0-1,0 1,0 0,1-1,-1 1,0-1,0 0,1 0,-1 0,0 0,0 0,1 0,-1-1,0 1,0-1,0 0,1 1,-1-1,0 0,0 0,0 0,0-1,108-34,-90 30</inkml:trace>
  <inkml:trace contextRef="#ctx0" brushRef="#br0" timeOffset="41763.68">5053 3528,'5'192,"-5"-188,0-1,1 0,-1 0,1 0,-1 0,1 0,0 0,0 0,1 0,-1 0,0-1,1 1,0 0,0-1,0 1,0-1,0 1,0-1,0 0,1 0,-1 0,1-1,0 1,-1 0,1-1,0 0,0 0,0 1,0-2,0 1,0 0,0-1,0 1,0-1,0 0,0 0,1 0,1-1,66-64,-24 14,-44 50,-1 0,0 0,1 0,-1 1,1-1,-1 1,1 0,-1 0,1 0,-1 0,1 0,-1 1,1-1,-1 1,1-1,-1 1,1 0,-1 0,0 0,0 0,1 1,-1-1,0 0,0 1,0 0,0-1,-1 1,1 0,0 1,39 20,-35-23,0 0,0-1,0 0,0 0,0 0,0-1,-1 0,1 0,0 0,-1-1,0 0,0 0,1 0,-2-1,1 1,0-1,-1 0,0-1,0 1,0-1,0 0,-1 0,0 0,0 0,0 0,-1-1,2-4,26-33,-19 30</inkml:trace>
  <inkml:trace contextRef="#ctx0" brushRef="#br0" timeOffset="42091.937">5928 3387,'-29'34,"1"1,3 1,0 1,3 1,-2 6,-58 92,-1 0,73-117</inkml:trace>
  <inkml:trace contextRef="#ctx0" brushRef="#br0" timeOffset="42575.659">5899 3754,'9'-5,"0"0,1 1,0-1,-1 2,1-1,0 2,1-1,-1 1,0 1,1 0,-1 0,1 1,-1 0,1 1,1 1,-11-2,0 0,1 1,-1 0,0-1,0 1,1 0,-1-1,0 1,0 0,0 0,0 0,0 0,0 0,0 0,0 0,0 1,-1-1,1 0,0 0,-1 1,1-1,-1 0,1 1,-1-1,0 0,0 1,1-1,-1 1,0-1,0 1,0-1,-1 0,1 1,0-1,0 1,-1-1,1 0,-1 1,1-1,-1 0,-32 54,27-46,4-8,1 0,-1 1,1 0,0-1,-1 1,1 0,0-1,0 1,0 0,1 0,-1 0,0 0,1 0,-1 0,1 0,0 0,-1 0,1 0,0 0,0 0,1 0,-1 0,0 0,1 0,-1 0,1 0,-1 0,1 0,0 0,0 0,0-1,0 1,0 0,1 0,-1-1,0 1,1-1,-1 1,1-1,-1 0,1 0,0 0,0 0,-1 0,1 0,0 0,0 0,0-1,0 1,2 0,10-1,-1-1,1 0,-1 0,1-2,-1 1,0-2,0 0,0 0,0-2,8-1,-1 1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4:44.1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0,'10'39,"-2"0,-2 0,-1 0,-2 1,-2-1,-4 38,2-20,-25 112,1-62,22-103,1-7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4:44.5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87,'62'-21,"1"3,0 3,2 3,-1 2,2 4,-1 2,58 4,-4 19,-46-9,-50-9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4:44.9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88,'38'-9,"28"-4,11-4,-2 1,-9 3,-11 4,-10 3,-8 3,-5 2,-4 1,-2 0,0 1,1 0,-1-1,1 1,-4-1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4:45.7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58,'245'-18,"-35"-11,-26 18,-172 12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4:46.3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43,'9'0,"9"0,5 0,5 0,1-5,1-1,0 0,0 1,-1 1,0-3,0 0,-5 5,-7 3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4:50.3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57,'4'0,"7"0,7 0,4 0,-1-5,0-1,2 0,1 1,2 2,1 1,1 0,0 2,1-5,0-1,-1 0,1 1,-11 2,-7 1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01.1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223 191,'-4'-18,"-1"1,0-1,-2 1,0 0,-1 0,0 1,-1 0,-1 0,-3-1,12 15,0 0,-1 1,1-1,-1 1,1-1,-1 1,1 0,-1 0,0 0,1 0,-1 0,0 0,0 0,0 0,0 1,0-1,0 1,0-1,0 1,0 0,0 0,0 0,0 0,0 0,0 0,0 0,0 1,0-1,0 1,0 0,0-1,1 1,-1 0,0 0,0 0,1 0,-1 1,0-1,1 0,-1 1,1-1,-1 1,-40 79,39-56,2 1,0 0,2-1,1 1,0-1,2 1,1-1,1 0,7 15,12 67,3 56,-5-30,-10-72,-3-1,-3 2,-2 24,-7 110,1-192,0 0,0 0,-1 0,1-1,-1 1,0 0,0-1,0 1,0-1,-1 0,1 0,-1 0,0 0,0 0,0-1,0 1,-1-1,1 0,-1 0,1 0,-1 0,0 0,0-1,1 0,-1 0,0 0,0 0,0-1,0 1,-1-1,1 0,0 0,0-1,0 1,0-1,0 0,0 0,0 0,1 0,-1-1,0 0,1 0,-1 0,1 0,-1 0,1-1,0 1,-1-2,-5-13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4:56.7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151 424,'33'-49,"76"-128,-31 58,-76 118,-1 1,0 0,1-1,-1 1,0 0,1 0,-1 0,1 0,-1 0,0 1,1-1,-1 0,0 0,1 1,-1-1,0 1,1 0,-1-1,0 1,0 0,0-1,0 1,0 0,0 0,0 0,0 0,0 0,0 0,0 1,0-1,-1 0,1 0,0 0,-1 1,0-1,1 0,-1 1,1-1,-1 0,0 1,0-1,0 1,0-1,0 0,0 1,0-1,-1 1,1-1,0 0,-1 1,1-1,-1 0,3 11,6 30,-8-34,1-1,0 0,0 1,0-1,1 0,0 0,0 0,1 0,0 0,0 0,1-1,0 0,0 1,0-1,1-1,3 4,-5-8,1-1,-1 1,1-1,0 1,-1-1,1 0,-1 0,1-1,0 1,-1-1,1 0,-1 0,1 0,-1 0,1-1,-1 1,0-1,0 0,0 0,0 0,0 0,0 0,0-1,-1 1,1-1,-1 0,0 0,0 0,0 0,0 0,0 0,-1-1,1 1,-1-1,0 1,0-3,14-16,122-153,-137 174,0 0,1 0,-1 1,1-1,-1 0,1 0,-1 0,1 0,0 0,-1 1,1-1,0 0,0 1,-1-1,1 0,0 1,0-1,0 1,0 0,0-1,0 1,0 0,0-1,0 1,0 0,0 0,0 0,0 0,0 0,0 0,0 0,0 0,0 0,0 0,0 1,0-1,0 0,0 1,0-1,-1 1,1-1,0 1,0-1,0 1,0 0,-1-1,1 1,0 0,-1-1,1 1,0 0,-1 0,1 0,-1 0,0 0,1 0,-1 0,17 121,9-33,-19-72</inkml:trace>
  <inkml:trace contextRef="#ctx0" brushRef="#br0" timeOffset="315.757">179 565,'43'-5,"29"-2,12 1,-4 1,-6 1,-11-2,-6-2,-8 2,-8 1,-5 2,-5 1,-8 6,-2 2,-5 5,-10 0,-7-1</inkml:trace>
  <inkml:trace contextRef="#ctx0" brushRef="#br0" timeOffset="1035.56">518 762,'-218'294,"148"-193,41-57,49-61,55-90,34-35,-60 93,-30 28,1 1,1 2,1 0,0 1,22-13,-42 29,-1 0,0 0,0 1,1-1,-1 0,0 0,1 1,-1-1,0 1,1-1,-1 1,1 0,-1-1,1 1,-1 0,1 0,0 0,-1 0,1 0,-1 1,1-1,-1 0,0 1,1-1,-1 1,1-1,-1 1,0 0,1 0,-1-1,0 1,0 0,1 0,-1 0,0 0,0 1,0-1,0 0,-1 0,1 1,0-1,0 0,-1 1,1-1,-1 1,1-1,-1 1,0-1,0 1,1 1,2 130,-5-116,0-1,2 0,0 1,1-1,0 0,1 0,1 0,1 0,5 15,-9-31,1 0,-1 0,1 1,-1-1,0 0,1 0,-1 0,1 1,-1-1,0 0,1 0,-1 1,0-1,1 0,-1 1,0-1,0 0,1 1,-1-1,0 1,0-1,0 0,0 1,1-1,-1 1,0-1,0 0,0 1,0-1,0 1,0-1,0 1,0-1,0 1,0-1,0 0,0 1,-1-1,1 1,0-1,0 0,0 1,-1-1,1 1,0-1,0 0,-1 1,1-1,0 0,-1 1,1-1,0 0,-1 0,1 1,0-1,-1 0,1 0,-1 0,1 1,0-1,-1 0,1 0,-1 0,1 0,-1 0,1 0,0 0,-1 0,0 0,-29-19,19 11,-159-95,79 58,69 39</inkml:trace>
  <inkml:trace contextRef="#ctx0" brushRef="#br0" timeOffset="2818.53">1167 0,'43'92,"-27"-48,-2 0,-2 1,-2 0,-2 0,-2 1,-2 0,-2 1,-3 25,2-44,-1 0,-2-1,-1 1,-1-1,-1 1,-1-1,-2-1,0 1,-2-1,-1-1,-1 0,-1 0,-1-1,-16 20,12-24</inkml:trace>
  <inkml:trace contextRef="#ctx0" brushRef="#br0" timeOffset="3419.091">66 0,'-14'39,"1"0,2 0,2 1,2 0,2 1,1-1,2 1,1 0,3 0,3 12,-3 53,-1 208,25-168,-1-64,-13-58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04.8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272 97,'-72'-64,"60"57,10 5,0-1,0 1,0 0,0 0,-1 1,1-1,-1 0,1 1,-1-1,1 1,-1 0,0 0,0 0,0 0,0 0,0 1,0-1,1 1,-1 0,0 0,0 0,0 0,0 1,0-1,0 1,0 0,0-1,0 1,1 1,-1-1,0 0,1 1,-1-1,1 1,-1 0,1 0,0 0,-1 1,0 8,0 0,1 1,1-1,0 1,0 0,1 0,0-1,1 1,1 0,0-1,1 0,0 1,0-1,1 0,1 0,-1-1,5 7,7 24,42 150,-27-49,-3 0,2 84,-30-207,2-8,-1 0,0 0,-1 1,-1-1,0 0,0 0,-1 0,0 0,-1 0,0 0,-1 0,0-1,-1 0,0 0,-1 0,-1 1,5-6,-1-1,0 1,-1-1,1 0,-1 0,0 0,0 0,0-1,0 0,-1 1,1-1,-1-1,0 1,0-1,0 0,0 0,0 0,0-1,-1 0,1 0,0 0,-1-1,1 1,-1-1,1-1,0 1,-1-1,1 0,-1 0,1 0,0-1,0 0,-1 0,2 0,-1 0,1 0,0 0,0 0,0-1,0 1,0-1,1 0,-1-1,1 1,0-1,0 1,0-1,0 0,0 0,1 0,0 0,0 0,0-1,1 1,-1-1,1 1,0-1,0 0,1 1,-1-1,1 0,0-1,4-10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8:49.3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1,'33'9,"27"4,6-1,-2-7,-7-4,-10-2,-6-2,-12 1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05.8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3 238,'6'18,"0"1,-1 0,-1 0,-1 0,-1 1,0-1,-2 1,0 6,0-10,-5 124,5-141,0 1,-1 0,1-1,0 1,0 0,0-1,-1 1,1 0,0-1,0 1,-1 0,1 0,0-1,-1 1,1 0,0 0,-1 0,1-1,0 1,-1 0,1 0,-1 0,1 0,0 0,-1 0,1 0,-1 0,1 0,0 0,-1 0,1 0,-1 0,1 0,0 0,-1 0,1 0,0 0,-1 0,1 1,-1-1,1 0,0 0,-1 1,1-1,0 0,0 0,-1 1,1-1,0 0,-7-41,5 10,2 0,1 0,1 0,1 0,2 0,1 1,2 0,1 0,1 0,1 1,2 1,13-21,44-60,-69 108,-1 0,1 1,-1-1,1 1,-1-1,1 1,-1-1,1 1,0 0,-1-1,1 1,-1 0,1-1,0 1,-1 0,1 0,0 0,0-1,-1 1,1 0,0 0,-1 0,1 0,0 0,0 0,-1 0,1 1,0-1,-1 0,1 0,0 1,-1-1,1 0,0 1,-1-1,1 0,-1 1,1-1,0 1,-1-1,1 1,-1-1,0 1,1-1,-1 1,1 0,-1-1,0 1,1 0,-1-1,0 1,0 0,0-1,1 1,-1 0,0-1,0 1,6 44,-6-44,10 105,-4-86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06.0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111 219,'-24'24,"-7"13,0 5,7-5</inkml:trace>
  <inkml:trace contextRef="#ctx0" brushRef="#br0" timeOffset="548.021">309 50,'95'-37,"-94"36,0 0,1 0,-1 0,0 0,0 0,0 1,0-1,1 0,-1 0,0 1,1-1,-1 1,1-1,-1 1,0 0,1-1,-1 1,1 0,-1 0,1 0,-1 0,1 0,-1 0,1 1,-1-1,1 0,-1 1,0-1,1 1,-1 0,0-1,1 1,-1 0,0 0,0 0,0 0,1 0,-1 0,0 0,-1 0,1 0,0 0,0 1,0-1,-1 0,1 0,0 1,-1-1,1 1,-1-1,0 1,0-1,1 0,-1 1,0-1,0 1,0-1,0 1,-1-1,1 1,0-1,-1 1,1-1,-1 1,-95 128,95-129,0 0,0 0,0 0,0 1,0-1,0 0,0 1,1-1,-1 0,0 1,1-1,-1 1,1-1,-1 1,1-1,0 1,0 0,0-1,0 1,0-1,0 1,0-1,0 1,1 0,-1-1,0 1,1-1,0 1,-1-1,1 0,0 1,-1-1,1 0,0 1,0-1,0 0,0 0,1 0,-1 0,0 0,0 0,1 0,0 1,68 6,-45-14</inkml:trace>
  <inkml:trace contextRef="#ctx0" brushRef="#br0" timeOffset="1633.572">816 615,'-14'7,"-1"1,1 0,1 1,-1 1,2 0,-1 1,1 0,1 1,0 0,1 1,0 0,1 1,0 0,2 0,-1 1,2 0,-4 11,9-23,1 1,0-1,-1 0,1 0,1 1,-1-1,0 0,1 0,0 1,-1-1,1 0,1 0,-1 0,0 0,1 0,-1 0,1 0,0-1,0 1,0-1,0 1,1-1,-1 0,1 0,-1 0,1 0,0 0,-1 0,1-1,0 1,0-1,0 0,1 0,-1 0,0 0,0-1,0 1,1-1,-1 0,0 0,1 0,-1 0,0-1,0 1,0-1,1 0,-1 0,0 0,0 0,2-2,15-6,-2-1,0-1,0 0,-1-1,0-1,-1-1,-1 0,0-1,-1-1,0 0,-2-1,0 0,-1-1,0 0,-2-1,0 0,-1-1,-1 0,-1 0,0 0,-2-1,1 2,-1 0,-1 0,0 0,-2 0,0 0,-2 0,0-1,0 1,-2 0,-1 0,0 0,-1 1,-1 0,-1-1,-5-7,10 23,0 1,0 0,-1 0,1 0,-1 0,0 0,1 1,-1-1,0 1,0-1,0 1,0 0,0 0,0 1,0-1,0 1,-1-1,1 1,0 0,0 0,0 1,0-1,-1 0,1 1,0 0,0 0,0 0,0 0,0 0,1 1,-1-1,0 1,0 0,1 0,-1 0,1 0,0 0,0 0,0 1,0-1,0 1,0 0,0-1,1 1,-1 0,1 0,0 0,0 0,0 0,1 0,-1 0,0 0,1 0,0 2,-3 9,1 0,0 0,1 0,1 0,0 1,1-1,1 0,0 0,0 0,2 0,0 0,0-1,1 1,1-1,0 0,1-1,0 0,1 0,4 4,170 225,-130-187,-45-51</inkml:trace>
  <inkml:trace contextRef="#ctx0" brushRef="#br0" timeOffset="1933.581">1607 529,'-14'20,"-10"15,-1 7,-1-4,5-3,0-3,-1-3,4 0,-1-6,4-2,-1-4,2-1,-1-3,-2-3,0-4</inkml:trace>
  <inkml:trace contextRef="#ctx0" brushRef="#br0" timeOffset="2246.007">1296 558,'15'19,"13"21,8 9,2 0,-5-3,-4-5,-6-4,-3-9,-4-4,-6-2,-3-4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11.5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121 0,'-14'24,"-10"18,-1 6,4 0,1-9,4-10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09.6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63 115,'-10'10,"-8"7,0 7,2-2</inkml:trace>
  <inkml:trace contextRef="#ctx0" brushRef="#br0" timeOffset="878.82">316 567,'-13'8,"-1"-1,1 2,1 0,0 1,0 0,0 0,2 1,-1 1,1 0,1 0,0 1,1 1,-6 13,13-26,0 0,0 1,0-1,1 0,-1 1,1-1,-1 1,1-1,0 1,-1-1,1 1,0-1,0 1,0-1,0 1,0-1,0 1,1-1,-1 1,0-1,1 1,-1-1,1 1,0-1,-1 1,1-1,0 0,0 0,0 1,0-1,0 0,0 0,0 0,0 0,0 0,1 0,-1 0,0 0,1-1,-1 1,1-1,-1 1,1-1,-1 1,2-1,69-9,-43-5,-1-2,-1 0,-1-2,-1 0,0-2,-1-1,-1-1,-1-1,-1-1,-2-1,0 0,-1-1,-2-2,0 0,-5 6,-2 0,0-1,-1 0,-1-1,-1 0,-2 0,0 0,0-15,-3 25,0-1,-1 0,-1 0,0 0,-1 0,0 0,-2 0,1 1,-4-6,6 15,-1 1,0 0,1 0,-2 0,1 0,0 0,-1 0,0 1,1-1,-1 1,-1 0,1 0,0 0,-1 0,0 1,1-1,-1 1,0 0,0 0,-1 0,1 1,0-1,-1 1,1 0,0 0,-1 1,1-1,-1 1,1 0,-1 0,1 1,-5 0,2 0,1 1,-1-1,0 2,1-1,-1 1,1-1,0 2,0-1,0 1,1 0,-1 0,1 0,0 1,0 0,0 0,1 0,0 1,0 0,0-1,1 1,-1 0,1 1,1-1,-1 1,1-1,0 3,-3 13,1 0,0 0,2 0,1 0,0 1,2-1,2 15,0-14,2 0,0-1,1 0,1 0,1 0,1-1,1 0,0-1,2 0,1-1,0 0,1-1,1 0,1-1,0-1,8 5,-6-8</inkml:trace>
  <inkml:trace contextRef="#ctx0" brushRef="#br0" timeOffset="1515.086">852 370,'-4'28,"0"-7,1 1,1-1,1 0,1 1,1 0,0-1,2 0,4 16,-7-35,0-1,0 1,0-1,1 1,-1 0,1-1,-1 1,1-1,-1 1,1-1,0 0,0 1,0-1,0 0,0 1,0-1,0 0,0 0,0 0,1 0,-1 0,0 0,1 0,-1-1,1 1,-1 0,1-1,-1 1,1-1,-1 1,1-1,-1 0,1 0,0 0,-1 0,1 0,-1 0,1 0,0 0,-1-1,1 1,-1-1,1 1,-1-1,1 1,-1-1,1 0,-1 0,0 0,1 0,-1 0,0 0,0 0,0 0,1-1,16-17,0 0,-2-1,0 0,-1-2,-1 1,10-23,26-39,-50 84,0-1,0 1,0-1,1 0,-1 1,0-1,0 1,1-1,-1 0,0 1,0-1,1 0,-1 1,0-1,1 0,-1 1,1-1,-1 0,0 0,1 0,-1 1,1-1,-1 0,1 0,-1 0,0 0,1 0,-1 0,1 0,-1 0,1 0,-1 0,1 0,-1 0,1 0,-1 0,0 0,1 0,-1-1,1 1,-1 0,1 0,-1 0,0-1,1 1,-1 0,0-1,1 1,-1 0,0-1,1 1,-1 0,0-1,0 1,1-1,-1 1,0 0,0-1,0 1,0-1,0 1,0-1,1 1,-1 0,0-1,0 1,0-1,0 1,-1-1,4 39,-3-34,-20 174,12-141,-9 54,-4-1,-4-1,-7 7,-14 15,45-110,1-1,-1 1,1-1,-1 1,1-1,-1 0,1 1,-1-1,1 0,-1 1,1-1,-1 0,0 0,1 1,-1-1,0 0,1 0,-1 0,0 0,1 0,-1 0,0 0,1 0,-1 0,0 0,1 0,-1-1,1 1,-1 0,0 0,1-1,-1 1,1 0,-1-1,0 1,1 0,-1-1,1 1,0-1,-1 1,1-1,-1 1,1-1,0 1,-1-1,1 0,0 1,-1-1,1 1,0-1,0 0,0 1,0-1,0 0,-1 1,1-1,0 0,1 1,-1-1,0 0,-6-43,64-247,-57 267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25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89,'10'-7,"0"-1,1 2,-1 0,1 0,1 1,-1 0,0 1,1 0,0 1,0 0,0 1,10-1,19-5,0 1,0 1,0 3,1 1,-1 2,38 4,-24 7,-31-5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25.6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56,'14'0,"10"0,6 0,2 0,0-5,1-1,-2 0,-1 1,0 1,-1 2,-6-4,-1-1,0 1,1 1,-3 2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25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47,'44'-5,"18"-1,4-1,-5 2,-7-3,-9 0,-11 1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24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29,'0'29,"0"19,0 6,0-1,0-5,0-6,0-5,0-4,0-3,0-1,0-2,0 0,5-4,2-12,-1-7</inkml:trace>
  <inkml:trace contextRef="#ctx0" brushRef="#br0" timeOffset="339.825">29 29,'68'0,"26"0,2 0,-5 0,-14 0,-15-4,-13-3,-10 1,-7 2,-5 0,-1 2,0 1,-6 5,-5 7,-10 2,-6 3,-3-1</inkml:trace>
  <inkml:trace contextRef="#ctx0" brushRef="#br0" timeOffset="586.078">1 538,'38'0,"28"0,11 0,-2 0,-4 0,-10 0,-10-5,-9-1,-7 0,-4 1,-3 1,-2 2,-4 1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31.4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1 171,'284'2,"-3"-4,-257 2</inkml:trace>
  <inkml:trace contextRef="#ctx0" brushRef="#br0" timeOffset="977.016">57 397,'453'0,"-429"0</inkml:trace>
  <inkml:trace contextRef="#ctx0" brushRef="#br0" timeOffset="2001.339">367 1,'34'31,"1"-2,2-2,0-1,23 11,-55-34,69 53,-72-54,-1 0,1-1,-1 1,1 0,-1 0,0 0,0 0,0 0,0 0,0 0,-1 1,1-1,0 0,-1 0,0 1,1-1,-1 0,0 0,0 1,-1-1,1 0,0 1,-1-1,1 0,-1 0,0 1,0-1,0 0,0 0,0 0,0 0,0 0,-1 0,1-1,-1 1,-1 1,-188 150,70-40,117-105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6:58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22,'82'-21,"-80"21,0 0,0 0,0 0,0 0,0 0,0 0,0 0,0 1,0-1,0 1,0 0,-1-1,1 1,0 0,0 0,-1 0,1 0,0 0,-1 1,1-1,-1 0,0 1,1-1,-1 1,0 0,0-1,0 1,0 0,0-1,0 1,-1 0,1 0,0 0,-1 0,0 0,1 0,-1 0,0 0,0 0,0 0,-21 63,1 9,21-71,0-1,1 1,0-1,-1 0,1 1,0-1,0 0,0-1,1 1,-1 0,0 0,1-1,-1 0,1 1,-1-1,1 0,0 0,-1 0,1-1,0 1,0 0,0-1,-1 0,1 0,0 0,0 0,2-1,19 2</inkml:trace>
  <inkml:trace contextRef="#ctx0" brushRef="#br0" timeOffset="451.277">255 586,'38'-9,"18"-4,3 1,-2 3,-7 2,-7 3,-16 1,-12 2</inkml:trace>
  <inkml:trace contextRef="#ctx0" brushRef="#br0" timeOffset="712.375">452 361,'0'38,"0"23,0 5,0-3,0-8,0-9,0-6,0-7,0-7</inkml:trace>
  <inkml:trace contextRef="#ctx0" brushRef="#br0" timeOffset="1332.217">819 276,'-3'262,"2"-257,1 0,0-1,0 1,0-1,0 1,1-1,-1 1,1 0,0-1,1 0,-1 1,1-1,0 0,0 0,0 0,1 0,-1 0,1 0,0-1,0 1,0-1,0 0,1 0,-1 0,1 0,0-1,0 0,0 1,0-1,0-1,1 1,-1-1,0 1,1-1,-1 0,1-1,-1 1,3-1,3-3,1-2,-1 1,-1-1,1 0,-1-1,0 0,0-1,-1 1,0-2,0 1,0-1,-1 0,-1-1,1 0,-1 0,3-6,24-29,19-28,-51 73,0 0,1 0,-1 0,0 0,0 0,0 0,0 0,-1 1,1-1,0 0,0 0,-1 1,1-1,-1 0,1 1,-1-1,1 1,-1-1,0 1,0-1,0 0,0 1,0-1,0 1,0-1,0 1,0-1,-1 1,1-1,-1 0,1 1,0-1,-29 221,-53 167,77-357,-2 0,-1-1,-1 0,-1 0,-2-1,-9 15,21-43,-1-1,0 1,0-1,1 0,-1 0,0 1,0-1,-1 0,1 0,0 0,0 0,0 0,-1 0,1 0,0-1,-1 1,1 0,-1-1,1 1,-1-1,1 1,-1-1,1 0,-1 0,0 0,1 0,-1 0,1 0,-1 0,1 0,-1-1,0 1,1 0,-1-1,1 1,0-1,-1 0,1 0,-1 1,1-1,0 0,0 0,-1 0,1 0,0-1,0 1,0 0,0 0,0-1,1 1,-1 0,0-1,1 1,-1-1,0 1,1-1,0 1,-1-1,1 1,0-1,0 1,0-1,0 0,0 0,-8-168,11 112,9-26,-6 59</inkml:trace>
  <inkml:trace contextRef="#ctx0" brushRef="#br0" timeOffset="1698.689">1440 22,'0'5,"0"6,-5 6,-1 6,-5-2,-1 0,3 2,-3 1,1 2,-3 1,2-4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8:47.4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74,'-21'56,"2"2,3 0,3 0,-4 43,-47 242,46-263,16-68</inkml:trace>
  <inkml:trace contextRef="#ctx0" brushRef="#br0" timeOffset="329.387">113 103,'69'-20,"2"4,-1 3,39-1,-10 0,68-12,-167 29,-11 0</inkml:trace>
  <inkml:trace contextRef="#ctx0" brushRef="#br0" timeOffset="580.661">85 413,'29'0,"24"0,7-5,-1-1,-6-1,-7 2,-7 2,-5-4,-4-1,-2 2,-5 1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45.5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231 848,'23'-87,"-14"61,2 0,1 0,0 1,2 1,1 0,9-9,48-43,-70 76,1 0,-1 0,1 0,-1 1,1-1,-1 1,0 0,1-1,-1 1,0 0,0 1,1-1,-1 0,0 1,0-1,0 1,0-1,-1 1,1 0,0 0,-1 0,1 0,-1 0,0 0,0 0,1 1,-2-1,1 0,0 1,0-1,-1 0,1 1,-1-1,0 1,1-1,-1 1,-1-1,1 2,3 15,-2-9,1 1,-1-1,2 1,0-1,0 0,1 0,0 0,0-1,1 1,1 0,-5-9,1 0,-1 1,0-1,1 0,-1 0,1-1,-1 1,1 0,-1 0,1-1,0 1,-1-1,1 1,0-1,-1 0,1 0,0 0,0 0,-1 0,1 0,0 0,-1 0,1-1,0 1,-1-1,1 1,0-1,-1 0,1 1,-1-1,1 0,-1 0,1 0,-1 0,0 0,0-1,1 1,-1-1,50-53,-51 55,16-22,0 1,2 2,0-1,1 2,20-16,-38 34,0-1,0 1,-1-1,1 1,0-1,0 1,0-1,0 1,0 0,0-1,0 1,-1 0,1 0,0 0,0-1,0 1,0 0,0 0,0 1,0-1,0 0,0 0,0 0,0 1,0-1,0 0,0 1,-1-1,1 1,0-1,0 1,0-1,-1 1,1 0,0-1,-1 1,1 0,0 0,-1-1,1 1,-1 0,1 0,-1 0,0 0,1 0,-1-1,0 1,0 0,1 0,-1 0,0 0,0 0,0 1,4 58,-4-54,-1 83,0-64</inkml:trace>
  <inkml:trace contextRef="#ctx0" brushRef="#br0" timeOffset="345.447">146 961,'34'0,"20"0,6 0,3 0,-5 0,-8 0,-2 0,-5 0,-5 0,1 0,-1 0,-3 0,-2 0,-2 0,-2 0,-1 0,-4 5,-8 1</inkml:trace>
  <inkml:trace contextRef="#ctx0" brushRef="#br0" timeOffset="1148.061">570 1102,'-267'397,"243"-370,16-21,17-21,168-220,-56 116,-120 117,0 1,-1 0,1 0,0 0,0 0,0 0,0 0,0 0,1 0,-1 0,0 0,0 1,0-1,1 0,-1 1,0-1,1 1,-1-1,1 1,-1 0,1 0,-1 0,0 0,1 0,-1 0,1 0,-1 0,1 0,-1 0,0 1,1-1,-1 1,0-1,1 1,-1 0,0-1,0 1,1 0,-1 0,0 0,0 0,0 0,0 0,0 0,0 0,0 0,-1 1,2 0,17 70,-15-46,0 0,2 0,0-1,2 0,1 0,1-1,6 20,-15-43,0-1,-1 1,1 0,-1-1,0 1,1 0,-1-1,1 1,-1 0,0 0,1-1,-1 1,0 0,0 0,0-1,0 1,0 0,0 0,0 0,0-1,0 1,0 0,0 0,0 0,-1-1,1 1,0 0,0 0,-1-1,1 1,-1 0,1-1,-1 1,1 0,-1-1,1 1,-1-1,1 1,-1-1,0 1,1-1,-1 1,0-1,1 1,-1-1,0 0,0 0,1 1,-1-1,0 0,0 0,0 0,1 0,-1 0,0 0,0 0,0 0,1 0,-1 0,0 0,0-1,1 1,-1 0,0-1,-54-20,50 19,-205-89,185 82</inkml:trace>
  <inkml:trace contextRef="#ctx0" brushRef="#br0" timeOffset="1702.997">1050 594,'1'17,"37"135,-26-116,-2 1,-1 1,-2-1,1 31,-7-41,-2 0,0 0,-2 0,-1 0,-1 0,-1-1,-1 0,-2 0,0-1,-2 0,-1-1,-1 0,0 0,-2-2,-1 0,-1-1,-1 0,0-1,-1-1,-2-1,0-1,0-1,-2 0,-70 41,73-47</inkml:trace>
  <inkml:trace contextRef="#ctx0" brushRef="#br0" timeOffset="2295.656">119 424,'-23'53,"3"0,2 1,3 0,2 2,2 0,3 0,2 0,2 57,4-63,1-1,3 1,2-1,2 0,2-1,2 0,3 0,1-1,8 12,-16-45,-2 1,2 0,0-1,0 0,1 0,1-1,0 0,1-1,11 10,-5-12,0-3</inkml:trace>
  <inkml:trace contextRef="#ctx0" brushRef="#br0" timeOffset="5918.018">1585 509,'0'-8,"-1"0,0 0,0 0,-1 0,0 1,0-1,0 1,-1-1,-1 1,1 0,-1 0,-4-5,6 9,0 1,0-1,0 1,0-1,0 1,-1 0,1 0,-1 0,0 0,0 0,0 0,0 1,0-1,0 1,0 0,0 0,0 0,0 1,-1-1,1 1,0 0,0-1,-1 2,1-1,0 0,-1 1,1-1,0 1,0 0,0 0,-2 1,-1 1,1 1,0 0,0 1,0-1,1 1,-1 0,1 0,0 1,1-1,-1 1,1 0,0 0,0 0,1 0,0 0,0 1,0-1,1 1,0-1,1 1,-1-1,1 5,2 15,2-1,0-1,2 1,1-1,1 0,5 11,11 38,-13-37,4 11,-1 1,-3 0,-2 1,-2 0,0 40,9 35,-12-104,-1 0,0 0,-2 0,-1 0,0 1,-1-1,-2 0,0 0,0-1,-2 1,-1-1,-3 8,3-16,0 0,-1 0,0-1,-1 0,0 0,0-1,-1 0,0 0,-1-1,0 0,0-1,-1 0,0-1,0 0,0 0,-1-2,0 1,0-1,-7 1,14-4,1 1,0-1,-1 0,1 0,-1 0,1-1,-1 1,0-1,1 0,-1-1,1 1,-1-1,1 0,-1 0,1 0,-1-1,1 1,-3-3,-7-6</inkml:trace>
  <inkml:trace contextRef="#ctx0" brushRef="#br0" timeOffset="6462.471">1529 1836,'5'0,"6"0,6 0,5 0,4 0,-3-5,-5-2</inkml:trace>
  <inkml:trace contextRef="#ctx0" brushRef="#br0" timeOffset="7102.937">1896 1496,'-1'255,"-10"-193,12-61,0 0,-1 0,1-1,0 1,0-1,0 1,0-1,1 1,-1-1,0 0,0 1,0-1,0 0,0 0,0 0,0 0,1 0,-1 0,0 0,0 0,0-1,0 1,0 0,0-1,0 1,0 0,0-1,0 0,0 1,0-1,0 1,0-1,0 0,0 0,-1 0,1 1,0-1,0 0,0-1,1 1,99-63,-99 64,-1 0,1 0,0 0,0 0,0 0,0 1,0-1,-1 0,1 1,0 0,0-1,-1 1,1 0,0 0,-1 0,1 0,-1 0,1 0,-1 1,1-1,-1 0,0 1,0-1,0 1,0-1,0 1,0 0,0-1,0 1,-1 0,1 0,-1 0,1-1,-1 1,0 0,0 0,0 0,0 0,0 0,0 0,0-1,0 1,-1 0,1 0,-1 0,0 1,4 19,3 0,-1-2</inkml:trace>
  <inkml:trace contextRef="#ctx0" brushRef="#br0" timeOffset="7464.695">2376 1807,'-29'24,"-19"18,-6 1,1-2,5-2,6-9,5-4,4-7,8-1,3-5,1 1,-1-1,3-4</inkml:trace>
  <inkml:trace contextRef="#ctx0" brushRef="#br0" timeOffset="7900.674">2094 2174,'17'-5,"-7"2,-1-1,1 2,0-1,0 1,0 1,0 0,1 0,-1 1,0 0,0 1,0 0,0 1,0 0,7 3,-16-3,0 0,0 1,0-1,0 1,0-1,-1 1,1-1,-1 1,1 0,-1-1,0 1,0 0,-1-1,1 1,0-1,-1 1,1-1,-1 1,0 0,0-1,0 0,0 1,-1-1,1 0,-1 0,1 1,-1-1,0 0,1-1,-1 1,0 0,0 0,-1-1,1 1,0-1,0 0,-1 0,0 1,0 0,-26 23,21-19,1 0,-1 0,1 0,0 1,1 0,0 1,0 0,0 0,1 0,-1 1,6-7,0-1,-1 0,1 1,0-1,0 1,0-1,0 0,0 1,0-1,0 1,1-1,-1 0,0 1,1-1,-1 0,1 1,-1-1,1 0,0 0,-1 0,1 1,0-1,0 0,0 0,0 0,0 0,0 0,0-1,0 1,0 0,1 0,-1-1,0 1,1-1,-1 1,0-1,0 1,1-1,-1 0,1 0,-1 0,1 0,63 5,23-23,-62 12</inkml:trace>
  <inkml:trace contextRef="#ctx0" brushRef="#br0" timeOffset="9467.089">1839 1,'-1'1,"0"1,-1-1,1 0,0 1,0 0,0-1,0 1,1-1,-1 1,0 0,1 0,-1 0,1-1,0 1,-1 0,1 0,0 0,0 0,0-1,0 1,1 0,-1 0,0 0,1 0,-1-1,1 1,0 0,0-1,-1 1,2 1,-1 2,34 191,-24-134,14-79,-25 16,69-69,-67 68,1-1,-1 1,1 0,-1 0,1 1,0-1,0 1,0-1,0 1,0 0,0 0,0 0,0 0,0 1,1-1,-1 1,0 0,0 0,0 0,1 0,-1 1,0-1,0 1,0 0,1 0,-1 0,0 0,0 1,1 2,0 0,-1 0,0 1,0-1,0 1,0 0,-1 0,0 0,0 0,0 0,-1 0,1 0,-1 1,-1-1,1 1,-1-1,0 0,0 1,0-1,-1 1,0-1,0 0,0 1,-1-1,1 0,-2 2,-4 13</inkml:trace>
  <inkml:trace contextRef="#ctx0" brushRef="#br0" timeOffset="9752.209">2461 114,'-34'38,"-20"23,-7 5,4-4,5-7,8-13,11-9,6-10,8-4,2-6,4-4</inkml:trace>
  <inkml:trace contextRef="#ctx0" brushRef="#br0" timeOffset="10220.492">2319 424,'20'-3,"-10"0,1 1,0 0,0 1,0 0,0 1,0 0,0 0,0 2,0-1,8 3,-17-4,0 1,-1 0,1-1,0 1,-1 0,1 0,0 0,-1 0,1 0,-1 0,1 0,-1 0,0 1,1-1,-1 0,0 1,0-1,0 1,0 0,0-1,0 1,-1 0,1-1,0 1,-1 0,0 0,1 0,-1 0,0-1,0 1,0 0,0 0,0 0,0 0,-1 0,1-1,-1 1,1 0,-1 0,1 0,-1-1,0 1,0-1,0 1,0 0,0-1,-1 1,-58 68,50-61,5-6,0 1,1 0,0-1,-1 1,2 1,-1-1,0 1,1-1,0 1,0 0,0 0,1 0,-1 1,1-1,-1 5,5-7,-1 0,1-1,0 1,0-1,0 1,0-1,1 0,-1 0,0 0,1 0,-1 0,1-1,0 1,0-1,0 0,-1 1,1-1,0-1,1 1,-1 0,0-1,0 1,0-1,0 0,0 0,0 0,0-1,1 1,-1-1,1 0,1 1,20 0</inkml:trace>
  <inkml:trace contextRef="#ctx0" brushRef="#br0" timeOffset="12069.13">3082 396,'-2'-4,"0"1,0 0,0 1,0-1,0 0,-1 1,1-1,-1 1,0-1,0 1,0 0,0 1,0-1,0 0,0 1,0 0,-1-1,1 1,-3 0,3-1,-1 0,0 1,0-1,0 1,0 0,0 0,0 0,0 1,0 0,-1-1,1 1,0 1,0-1,0 1,0-1,0 1,0 0,0 1,0-1,0 1,0-1,0 1,1 0,-1 1,1-1,0 1,-1-1,1 1,0 0,0 0,1 0,-1 1,1-1,0 1,0-1,0 1,-1 3,-2 10,2 0,1 0,0 0,1 0,0 0,2 0,0 0,2 9,27 119,-30 306,0-113,0-326,0 0,-1 1,0-1,-1 0,0-1,-1 1,-1 0,0-1,0 1,-1-1,0-1,-1 1,0-1,-1 0,0 0,-1 0,-5 4,10-12,0 0,-1 0,1 0,-1-1,0 1,1-1,-1 0,0 0,0 0,0 0,0-1,0 1,0-1,0 0,0 0,0-1,0 1,0-1,1 0,-1 0,0 0,0-1,0 1,1-1,-1 0,1 0,0 0,-1 0,1-1,0 1,0-1,0 0,1 0,-1 0,1 0,-1 0,1-1,0 1,1-1,-1 1,0-1,1 0,0 0,0 1,0-4,20-53,-9 45</inkml:trace>
  <inkml:trace contextRef="#ctx0" brushRef="#br0" timeOffset="14136.368">2883 1949,'10'-5,"12"-7,8 0,3 1,2-2,-2 1,-5 7,-8 5</inkml:trace>
  <inkml:trace contextRef="#ctx0" brushRef="#br0" timeOffset="14802.328">3194 1779,'6'137,"-6"-135,0-1,0 1,0-1,1 1,-1-1,1 1,-1-1,1 0,-1 1,1-1,0 0,0 1,0-1,0 0,0 0,0 0,0 1,0-1,0 0,0-1,1 1,-1 0,0 0,1 0,-1-1,0 1,1-1,-1 1,1-1,-1 0,1 1,-1-1,1 0,-1 0,1 0,-1 0,1 0,0 0,-1-1,1 1,-1 0,0-1,1 1,0-1,61-41,-48 31,-14 9,1 1,0 0,-1 1,1-1,0 0,0 0,0 1,0-1,-1 1,1 0,0-1,0 1,0 0,0 0,0 0,0 0,0 1,0-1,0 0,0 1,-1 0,1-1,0 1,0 0,0 0,-1 0,1 0,-1 0,1 0,-1 0,1 1,-1-1,1 0,-1 1,0 0,0-1,0 1,1 0,50 28,-48-31,-1 0,1 0,0 0,-1-1,1 0,-1 1,0-1,0-1,1 1,-1 0,-1-1,1 1,0-1,0 0,-1 0,0 0,0 0,0-1,0 1,0 0,0-1,-1 0,0 1,0-1,0 0,0 1,0-3,3-6,3-6</inkml:trace>
  <inkml:trace contextRef="#ctx0" brushRef="#br0" timeOffset="15131.947">3871 1694,'-33'38,"-22"28,-5 2,3-6,5-8,8-9,6-12,10-7,4-7,2-3,0-4,3 1,6-2</inkml:trace>
  <inkml:trace contextRef="#ctx0" brushRef="#br0" timeOffset="15554.14">3646 2089,'17'-3,"-8"1,-1-1,1 1,0 1,0 0,0 0,0 1,0 0,0 0,-1 1,1 0,0 1,0 0,0 0,-1 1,1 0,7 4,-15-4,0 0,0 0,0 0,-1 0,1 0,-1 0,1 0,-1 1,0-1,0 0,-1 0,1 0,-1 0,1 0,-1 0,0 0,0 0,-1 0,1 0,0 0,-1 0,0-1,1 1,-1-1,0 1,-1-1,1 0,0 0,-1 1,1-2,-1 1,1 0,-1-1,-1 2,-6 6,-41 54,52-62,-1 1,1 0,0-1,0 1,0 0,0-1,0 1,0-1,1 0,-1 1,0-1,1 0,-1 0,1 0,-1 0,1 0,-1 0,1 0,0 0,-1-1,1 1,0-1,0 1,0-1,-1 0,1 1,0-1,0 0,0 0,0 0,0-1,-1 1,1 0,0-1,0 1,0-1,136-40,-120 33</inkml:trace>
  <inkml:trace contextRef="#ctx0" brushRef="#br0" timeOffset="16855.973">3279 57,'0'29,"-2"-19,2 1,-1 0,2-1,-1 1,2 0,-1-1,1 1,1-1,0 1,0-1,1 0,3 5,-5-13,0 0,1 0,-1 1,1-1,0-1,-1 1,1 0,0-1,0 1,0-1,0 0,0 0,0 0,1 0,-1-1,0 1,0-1,1 0,-1 0,0 0,1 0,-1-1,0 1,0-1,0 0,1 0,-1 0,0 0,0-1,0 1,-1-1,1 0,0 1,-1-1,1-1,-1 1,1 0,-1-1,0 1,0-1,0 1,0-1,0-1,16-11,-16 15,-1-1,1 0,-1 1,1-1,-1 1,1 0,-1 0,1-1,0 1,-1 0,1 0,-1 0,1 1,0-1,-1 0,1 1,-1-1,1 1,-1-1,1 1,-1-1,1 1,-1 0,0 0,1 0,-1 0,0 0,0 0,0 0,0 0,0 1,0-1,0 0,0 1,0-1,0 2,24 18,-18-21,1 1,-1-1,1 0,-1-1,1 1,-1-2,1 1,-1-1,0 0,0 0,1-1,-2 0,1-1,0 1,-1-1,1 0,-1-1,0 0,-1 0,1 0,0-2,5-7,-6 2</inkml:trace>
  <inkml:trace contextRef="#ctx0" brushRef="#br0" timeOffset="17120.944">3956 1,'-33'33,"-26"27,-8 6,3-2,8-8,8-13,12-9,8-11,9-3,7-7</inkml:trace>
  <inkml:trace contextRef="#ctx0" brushRef="#br0" timeOffset="17599.999">3843 368,'15'-5,"-7"1,0 0,1 1,-1 0,0 1,1-1,0 2,-1-1,1 1,0 1,0-1,0 2,0-1,-1 1,1 0,0 1,-1 0,5 2,-11-2,-1 1,0 0,1-1,-1 1,0 0,0 0,0 0,-1-1,1 1,-1 0,0 0,1 0,-1 0,-1 0,1 0,0 0,-1 0,1 0,-1 0,0 0,0-1,0 1,0 0,-1-1,1 1,-1 0,1-1,-1 0,0 1,0-1,0 0,0 0,-1 0,1 0,-1 0,-1 3,-9 11,10-14,0 0,1 0,-1 0,1 0,-1 0,1 0,0 1,0-1,0 1,0-1,0 1,1 0,-1 0,1 0,-1 0,1 0,0 0,1 0,-1 0,0 0,1 1,0-1,0 0,0 0,0 1,0-1,0 0,1 0,0 0,0 1,0-1,0 0,0 0,0 0,1-1,-1 1,1 0,0 0,0-1,2 0,0 0,0 0,0-1,0 1,0-1,0 0,0-1,1 1,-1-1,0 0,0 0,1 0,-1 0,0-1,0 0,4-1,18-3</inkml:trace>
  <inkml:trace contextRef="#ctx0" brushRef="#br0" timeOffset="71822.682">4577 762,'-4'-1,"-1"0,1-1,-1 1,0 1,0-1,1 1,-1 0,0 0,0 0,1 1,-1-1,0 1,1 0,-1 1,1-1,-1 1,1 0,0 0,-1 0,1 1,0-1,1 1,-1 0,0 0,1 0,0 1,-1-1,1 1,0 1,-9 4,-1 3,-1 1,2 0,0 1,0 1,1 0,1 0,1 1,0 0,1 0,0 1,2 0,0 1,1 0,1 0,-2 11,-1 10,3-23,0 1,2 0,0-1,1 1,0 0,2 0,0 0,2 9,0-1,2 0,1-1,1 1,0-1,2-1,1 1,1-2,1 1,1-2,1 1,1-2,0 0,17 16,6-4,-25-25</inkml:trace>
  <inkml:trace contextRef="#ctx0" brushRef="#br0" timeOffset="72249.02">4972 1016,'-43'93,"-112"213,92-201,54-97</inkml:trace>
  <inkml:trace contextRef="#ctx0" brushRef="#br0" timeOffset="72602.429">4718 1045,'38'54,"-17"-32,40 66,-4 4,21 49,-71-123,-7-19</inkml:trace>
  <inkml:trace contextRef="#ctx0" brushRef="#br0" timeOffset="72918.198">5255 762,'-10'20,"-3"10,1 6,-3-4,2-2,3-2,3-5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7:01.6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1 142,'18'-1,"60"6,-76-4,0-1,0 1,-1-1,1 1,0-1,0 1,0 0,-1 0,1 0,0 0,-1 0,1 1,-1-1,1 0,-1 1,0-1,1 1,-1 0,0-1,0 1,0 0,0-1,-1 1,1 0,0 0,-1 0,1 0,-1 0,0 0,0 0,1 0,-1-1,0 1,-1 0,1 1,-33 71,29-69,0 1,0-1,1 1,0-1,0 1,0 0,1 0,0 1,0-1,1 0,-1 1,1-1,0 7,2-11,0 1,0-1,1 0,-1 0,0 1,1-1,-1 0,1 0,0 0,0-1,0 1,-1 0,2-1,-1 1,0-1,0 1,0-1,1 0,-1 0,0 0,1-1,-1 1,1 0,-1-1,1 0,0 1,-1-1,1 0,-1 0,1-1,1 1,20 0</inkml:trace>
  <inkml:trace contextRef="#ctx0" brushRef="#br0" timeOffset="411.649">255 1,'27'37,"-1"1,-1 1,-3 1,-1 1,-2 1,-1 1,-1 5,-11-25,0-1,-1 1,-1 0,-1 1,-2-1,0 0,-1 1,-2-1,0 0,-1 1,-1-1,-2-1,0 1,-8 16,-3 11,-3 0,-2-2,-2 0,-2-2,-12 13,25-38,-2-1,0 0,-1-2,-1 0,-1 0,-1-2,0 0,-10 5,7-8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7:14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72 193,'-5'5,"-6"6,-1 6,-4 1,1 1,3-2</inkml:trace>
  <inkml:trace contextRef="#ctx0" brushRef="#br0" timeOffset="747.68">213 504,'-34'38,"22"-26,-1-3,0 1,1 1,0 0,1 1,1 0,0 0,0 1,1 1,1-1,0 2,1-1,0 1,1 0,1 0,1 0,-3 13,7-26,0 1,0-1,1 0,-1 0,0 0,1 1,-1-1,1 0,0 0,0 0,0 0,0 0,0 0,0 0,0 0,1 0,-1-1,1 1,-1-1,1 1,0-1,0 1,-1-1,1 0,0 0,0 0,0 0,0 0,0 0,1 0,-1-1,0 1,0-1,0 0,1 0,-1 0,0 0,0 0,1 0,-1 0,1-1,91-28,-69 12,0-1,-2 0,0-2,-1-1,-1 0,-1-2,0 0,-2-1,-1-1,-1-1,-2 0,0-1,-2-1,0 0,-2-1,-2 0,0 0,-2 0,-1-1,-2 0,0 0,-2-16,-1 22,2 15,-1 1,0-1,-1 0,0 0,0 0,-1 1,0-1,-1 0,0 1,0-1,0 1,-1-1,-1 1,1 0,-1 0,-1 1,0-1,0 1,0 0,-6-6,9 12,0 0,0-1,0 1,0 0,0 0,0 0,0 0,0 1,-1-1,1 0,0 1,-1 0,1 0,0-1,-1 1,1 0,0 1,0-1,-1 0,1 1,0-1,0 1,-1 0,1 0,0 0,0 0,0 0,0 0,0 0,0 1,0-1,1 1,-1 0,0-1,1 1,0 0,-1 0,1 0,0 0,0 0,0 0,0 0,-34 97,46 54,3-46,-1-4,-9-82,-1-1,-1 0,0 1,-2-1,0 1,-1-1,-4 17,3-30,0 1,0 1,1-1,0 0,0 0,1 0,0 1,0-1,1 0,0 0,0 1,1-1,0 0,1 0,0-1,1 4,6 3</inkml:trace>
  <inkml:trace contextRef="#ctx0" brushRef="#br0" timeOffset="1401.817">636 475,'-6'20,"1"1,1-1,1 1,0 0,2 0,0 0,2 1,0-1,3 13,-4-32,0 0,0 0,0 1,0-1,1 0,-1 0,0 0,1 0,0 0,-1 0,1 0,0 0,0 0,0 0,0 0,1-1,-1 1,0 0,1-1,-1 1,1-1,-1 1,1-1,0 0,0 0,0 0,-1 0,1 0,0 0,0 0,0-1,0 1,1-1,-1 1,0-1,0 0,0 0,0 0,0 0,0 0,1 0,-1-1,0 1,0-1,0 1,0-1,0 0,0 0,0 0,1-1,87-130,-24 33,-65 100,0-1,0 1,0 0,1-1,-1 1,-1 0,1 0,0-1,0 1,0 0,0 0,0 0,-1 0,1 0,-1 0,1 0,0 0,-1 1,0-1,1 0,-1 0,0 0,1 1,-1-1,0 0,0 0,0 0,0 1,0-1,-1 0,1 0,0 1,0-1,-1 0,1 0,-1 0,0 1,1-1,-1 75,10 111,0-142,-3 1,-2 0,-2 0,-2 1,-4 33,-25 14,28-91,0 0,-1-1,1 1,-1-1,1 1,-1-1,0 0,0 1,0-1,0 0,0 0,0-1,-1 1,1 0,-1-1,1 1,-1-1,1 0,-1 0,0 0,0 0,0-1,1 1,-1-1,0 1,0-1,0 0,0 0,0 0,0-1,0 1,0-1,0 0,-1-1,0 0,1 1,0-1,-1-1,1 1,0 0,0-1,0 0,0 0,1 0,-1 0,1 0,0 0,0-1,0 1,0-1,0 1,1-1,-1 0,1 0,0 1,1-1,-1-2,-5-99,6 92,13-62,-6 56</inkml:trace>
  <inkml:trace contextRef="#ctx0" brushRef="#br0" timeOffset="1783.61">1173 137,'-14'19,"-10"16,-6 2,3-1,0-1,6-11,6-11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7:06.2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255 446,'-13'3,"1"0,-1 1,0 0,1 2,0-1,0 1,0 1,1 0,0 0,1 1,-1 1,1 0,1 0,0 1,0 0,1 1,0-1,1 2,0-1,1 1,1 0,-1 0,2 1,0-1,-1 6,1-7,1 1,0 0,1 0,1 0,0 0,0 1,1-1,0 0,2 3,-2-12,0 1,1-1,0 0,0 1,0-1,0 0,0 0,1 0,-1 0,1 0,0 0,0 0,0-1,0 1,0-1,1 1,-1-1,1 0,-1 0,1 0,0 0,0 0,0-1,0 1,0-1,0 0,0 0,1 0,-1 0,0 0,1-1,-1 0,0 0,3 0,5-2,-1-1,0 0,-1-1,1 0,-1-1,1 0,-1-1,-1 1,1-2,-1 1,0-1,0 0,-1-1,0 0,-1 0,1-2,32-33,-3-2,-2-1,-2-2,-2-1,-2-2,-2 0,2-14,-22 51,-1 0,0 0,-1-1,0 0,-2 0,1 0,-2 0,0 0,-1 0,0 0,-1-1,-1 1,-1 0,0 0,-1 1,0-1,-1 1,-1 0,0 0,-1 0,0 1,-8-10,10 19,1 1,-1 0,0 0,0 0,0 1,-1-1,1 1,-1 1,1-1,-1 1,1 0,-1 0,0 0,1 1,-1 0,0 0,0 0,1 1,-1 0,0 0,1 1,-1-1,1 1,0 0,-1 1,1-1,0 1,0 0,1 0,-1 1,1-1,-1 1,1 0,0 0,1 1,-1-1,1 1,-1 0,2 0,-1 0,0 0,1 0,0 1,0-1,0 5,-5 3,2 1,0-1,1 1,0 0,1 0,0 1,1-1,1 0,0 1,1-1,1 1,0-1,1 1,1-1,0 0,1 3,11 18,1-1,1 0,2-1,1-1,2 0,16 17,15 24,28 18,-74-87</inkml:trace>
  <inkml:trace contextRef="#ctx0" brushRef="#br0" timeOffset="7501.406">933 446,'0'-7,"-20"20,-230 241,186-195,54-62,19-16,-1 5</inkml:trace>
  <inkml:trace contextRef="#ctx0" brushRef="#br0" timeOffset="7870.955">734 389,'17'109,"-8"-86,1-1,2-1,0 0,1 0,1-1,6 5,16 56,-34-60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7:29.3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1 311,'369'0,"-212"-25,-145 23</inkml:trace>
  <inkml:trace contextRef="#ctx0" brushRef="#br0" timeOffset="270.615">28 508,'39'-4,"31"-3,9 1,-4 1,-10 2,-12 1,-14 1</inkml:trace>
  <inkml:trace contextRef="#ctx0" brushRef="#br0" timeOffset="869.865">311 1,'48'32,"54"35,-84-58,0 1,-1 1,0 1,-1 0,0 2,-1-1,7 9,-19-20,0 0,-1 0,1 1,-1-1,1 1,-1-1,0 1,0 0,0 0,0 0,0 0,-1 0,1 0,-1 0,0 1,0-1,0 0,0 1,-1-1,1 1,-1-1,0 1,0-1,0 1,-1-1,1 0,-1 1,0-1,0 1,0-1,0 0,-1 0,1 0,-1 1,0-1,0-1,0 1,0 0,-136 110,-84 83,200-164,15-16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7:32.0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0,'25'5,"16"2,7-1,0-1,-3-6,-5-4,-5 0,-2 6,-8 2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7:32.5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1,'24'0,"13"0,5 0,0 0,-3 0,-7 5,-5 1,-2 1,0-2,-5-2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7:32.7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1,'38'0,"23"0,5 0,-8 0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7:31.0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86,'0'-1,"0"1,0-1,-1 0,1 0,0 1,-1-1,1 0,-1 1,1-1,0 0,-1 1,0-1,1 0,-1 1,1-1,-1 1,0-1,1 1,-1 0,0-1,1 1,-1-1,0 1,0 0,1 0,-1 0,0-1,0 1,0 0,1 0,-1 0,0 0,0 0,0 0,1 0,-1 1,0-1,0 0,1 0,-1 1,0-1,0 0,1 1,-1-1,0 1,1-1,-1 1,1-1,-1 1,0-1,1 1,-1-1,1 1,-1 0,1-1,0 1,-1 0,1 0,0-1,-1 1,1 0,0 0,0-1,0 1,0 0,0 0,0 0,0 0,-6 17,0 0,2 0,0 1,1 0,1-1,1 1,1 0,0 0,3 17,-1 11,-1 169,-1-227</inkml:trace>
  <inkml:trace contextRef="#ctx0" brushRef="#br0" timeOffset="366.26">113 30,'1'-2,"0"0,0 0,0 1,1-1,-1 0,0 1,1-1,-1 1,1 0,-1-1,1 1,0 0,-1 0,1 0,0 0,0 0,0 0,0 1,0-1,0 1,0-1,0 1,0 0,0 0,0 0,0 0,0 0,0 0,2 1,369-4,-362 3,52 4,-62-4,0 0,1 1,-1-1,0 0,0 1,1-1,-1 0,0 1,0 0,0-1,1 1,-1 0,0 0,0-1,0 1,0 0,0 0,-1 0,1 0,0 0,0 0,-1 0,1 1,0-1,-1 0,1 0,-1 1,0-1,1 0,-1 0,0 1,0-1,0 0,0 1,0-1,0 0,0 1,0-1,0 0,-1 0,1 1,-8 13,-2-3</inkml:trace>
  <inkml:trace contextRef="#ctx0" brushRef="#br0" timeOffset="637.333">0 622,'43'-5,"39"-6,9-1,-5 1,-13 3,-14 2,-17 3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7:55.4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3,'13'0,"-8"-1,1 0,-1 1,1 0,-1 0,1 0,-1 1,1-1,-1 1,0 1,0-1,1 1,-1 0,0 0,0 0,0 1,-1 0,1 0,-1 0,4 3,-8-3,1 0,-1 0,1 0,-1 0,0 0,0 0,-1 0,1 0,0 0,-1 1,0-1,0-1,0 1,0 0,0 0,-1 0,1-1,-1 1,0 0,0-1,0 0,0 1,0-1,0 0,-1 0,1 0,-1 0,-1 1,-12 14,-13 55,29-70,-1 0,1-1,0 1,0 0,0 0,0 0,1-1,-1 1,0 0,1 0,-1-1,1 1,0 0,0-1,-1 1,1-1,0 1,0-1,0 1,1-1,-1 0,0 1,0-1,1 0,-1 0,1 0,-1 0,1 0,-1 0,1 0,0-1,-1 1,1-1,0 1,0-1,-1 0,1 1,0-1,0 0,-1 0,3 0,71-15,-56 4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8:52.8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0 165,'650'0,"-626"-3,-29-11,-54-22,-68-56,111 72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07.4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55 442,'-10'21,"1"1,1 0,1 1,1 0,1 0,1 0,1 0,0 13,24 55,-20-89,0 0,1 0,-1 0,1 0,-1 0,1-1,0 1,-1 0,1-1,0 1,0-1,0 0,1 1,-1-1,0 0,0 0,1-1,-1 1,0 0,1-1,-1 1,0-1,1 0,-1 0,1 0,-1 0,1 0,-1-1,0 1,1-1,-1 1,1-1,-1 0,0 0,1 0,9-7,0-1,-1 1,0-2,-1 1,0-2,0 1,-1-1,0-1,-1 0,-1 0,0 0,0-1,0-4,-3 10,69-135,-73 143,0-1,0 1,1 0,-1-1,0 1,1 0,-1-1,1 1,-1 0,1-1,-1 1,1-1,-1 1,1-1,-1 1,1-1,0 0,-1 1,1-1,0 0,-1 1,1-1,0 0,0 0,-1 0,1 1,0-1,0 0,-1 0,1 0,0 0,0 0,-1-1,1 1,0 0,0 0,-1 0,1-1,0 1,-1 0,1-1,0 1,-1 0,1-1,-1 1,1-1,0 1,-1-1,1 1,-1-1,1 0,-1 1,0-1,1 0,-1 1,0-1,1 0,-1 1,0-1,0 0,0 0,1 0,-1 202,-29 9,11-69,13-115,4-15,-1-1,0 1,0-1,-1 0,0 0,-1 0,0 0,-1-1,0 0,0 0,-1 0,0 0,-2 1,7-9,1 0,-1 0,0 0,0 0,0 0,0 0,0-1,0 1,0 0,0 0,0-1,0 1,0-1,0 1,0-1,-1 1,1-1,0 0,0 0,-1 1,1-1,0 0,0 0,-1 0,1 0,0-1,0 1,-1 0,1 0,0-1,0 1,0-1,0 1,-1-1,1 1,0-1,0 0,0 1,0-1,0 0,1 0,-1 0,0 0,0 0,0 0,1 0,-1 0,0 0,1 0,-1-1,1 1,0 0,-1 0,1 0,0-1,-12-72,12 58,1 1,0 0,2-1,-1 1,2 0,0 0,1 1,0-1,1 1,1 0,0 0,1 1,5-7,30-35,-29 42</inkml:trace>
  <inkml:trace contextRef="#ctx0" brushRef="#br0" timeOffset="322.347">620 131,'0'5,"-5"6,-1 6,-5 5,0 4,-4-3,2 0,2 0,3-3</inkml:trace>
  <inkml:trace contextRef="#ctx0" brushRef="#br0" timeOffset="757.008">818 18,'19'-5,"11"-1,5 0,-3 6,-7 8,-13 2,-8 5,-9 4,-10-1,-1 1,-3 2,1 3,5 1,8-2,11-7,8-5,7-4,0-4</inkml:trace>
  <inkml:trace contextRef="#ctx0" brushRef="#br0" timeOffset="1085.964">1298 272,'-10'33,"-12"27,-3 6,-2-2,-1-8,4-8,1-12,0-8,4-4,1 0,-3-6,4 0,-1-3,3-5</inkml:trace>
  <inkml:trace contextRef="#ctx0" brushRef="#br0" timeOffset="1405.531">1043 301,'9'28,"14"20,2 6,2-1,1-5,0-6,-4-5,-6-4,-1-8,-5-3,-3-1,-3 1,-4-3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05.8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0 227,'15'0,"9"0,5 0,3-5,1-1,-1 0,-1 1,-1 2,0 1,-1 0,-1 2,0 0,0 0,-4-4,-12-3,-8 1</inkml:trace>
  <inkml:trace contextRef="#ctx0" brushRef="#br0" timeOffset="300.31">226 1,'0'29,"0"23,0 9,0-2,0-6,0-8,0-5,-5-6,-1-4,0-2,1-5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7:54.9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2120 2089,'39'0,"26"-5,8-1,-4 0,-10 1,-13 7,-16 2</inkml:trace>
  <inkml:trace contextRef="#ctx0" brushRef="#br0" timeOffset="-12573.864">201 1045,'2'-10,"0"0,0 0,1 0,0 1,1-1,0 1,1 0,0 0,0 0,3-3,11-20,1-3,1 1,2 1,2 2,1 0,1 1,4-1,-30 30,0-1,0 1,1-1,-1 1,0 0,1-1,-1 1,1 0,-1 0,1 0,0 0,-1 0,1 0,0 1,0-1,-1 0,1 1,0 0,0-1,0 1,0 0,0 0,-1 0,1 0,0 0,0 0,0 1,0-1,0 1,-1-1,1 1,0 0,0 0,-1-1,1 1,0 0,-1 1,1-1,-1 0,0 0,1 1,-1-1,0 1,0-1,0 1,0-1,0 1,0 0,0-1,0 1,-1 0,1 0,-1-1,1 3,3 6,0 1,-1-1,0 1,0 0,-1 0,-1 0,0 0,-1 0,0 9,9 63,-8-82,0 0,0-1,0 1,0 0,1 0,-1-1,0 1,0-1,0 1,1-1,-1 0,0 0,1 1,-1-1,0 0,0 0,1 0,-1 0,0 0,1-1,-1 1,0 0,1-1,-1 1,0 0,0-1,0 0,1 1,-1-1,0 0,0 1,0-1,0 0,0 0,0 0,0 0,-1 0,1 0,0 0,0 0,-1 0,1-1,-1 1,1 0,-1 0,1-1,-1 1,0 0,0 0,0-1,1 1,-1-1,4-5,122-166,-64 94,-62 79,0-1,1 1,-1-1,1 1,-1-1,1 1,0-1,-1 1,1 0,-1-1,1 1,0 0,-1 0,1-1,0 1,0 0,-1 0,1 0,0 0,-1 0,1 0,0 0,0 0,-1 0,1 0,0 0,-1 0,1 0,0 1,-1-1,1 0,0 1,-1-1,1 0,-1 1,1-1,0 1,-1-1,1 1,-1-1,1 1,-1-1,0 1,1-1,-1 1,1 0,-1-1,0 1,0 0,1-1,-1 1,0 0,0-1,0 1,0 0,0 0,6 43,-6-43,-1 205,5-183,2-4</inkml:trace>
  <inkml:trace contextRef="#ctx0" brushRef="#br0" timeOffset="-11016.339">117 1299,'97'13,"-85"-10,2 0,-1-1,0 0,0-1,1 0,-1-2,0 1,1-1,-1-1,2-1,221-33,-94 14,-57 11,-79 16</inkml:trace>
  <inkml:trace contextRef="#ctx0" brushRef="#br0" timeOffset="-6153.107">539 1441,'-30'46,"2"1,2 1,-16 42,4-9,-34 79,72-161,0 1,0-1,0 1,0 0,0-1,-1 1,1-1,0 1,0 0,0-1,0 1,-1 0,1-1,0 1,0 0,-1-1,1 1,0 0,0 0,-1-1,1 1,0 0,-1 0,1 0,0-1,-1 1,1 0,-1 0,1 0,0 0,-1 0,1 0,-1 0,1 0,0 0,-1 0,1 0,-1 0,1 0,0 0,-1 0,1 0,0 0,-1 0,1 0,-1 1,1-1,0 0,-1 0,1 0,0 1,-1-1,1 0,0 1,0-1,-1 0,1 0,0 1,-1-39,7 12,1 0,1 0,1 1,2 0,0 1,2 0,0 1,2 0,0 1,2 1,0 1,2-1,9-15,-25 33,-3 1,1-1,0 1,0 0,0-1,0 1,0 0,0 0,1 0,-1 0,1 0,0 0,-1 0,1 0,0 1,0-1,0 1,0 0,0-1,0 1,1 0,-1 0,0 0,1 0,-1 1,1-1,-1 1,0-1,1 1,-1 0,1 0,-1 0,1 0,-1 0,1 1,-1-1,1 1,-1 0,0 0,1-1,-1 2,0-1,0 0,1 0,-1 1,0-1,3 7,-1 0,0 0,0 0,0 1,-1-1,0 1,-1 0,0-1,0 1,-1 0,0 1,-1-1,0 0,7 42,26 104,-32-150,5 26,-6-30,0-1,0 1,0-1,0 0,0 1,0-1,0 1,-1-1,1 0,0 1,0-1,0 0,0 1,0-1,-1 1,1-1,0 0,0 0,-1 1,1-1,0 0,0 1,-1-1,1 0,0 0,-1 0,1 1,0-1,-1 0,1 0,0 0,-1 0,1 0,-1 1,1-1,0 0,-1 0,1 0,-1 0,1 0,0 0,-1 0,1-1,0 1,-1 0,1 0,-1 0,1 0,0 0,-1 0,1-1,0 1,-1 0,1 0,0-1,-1 1,1 0,0 0,0-1,-1 1,1 0,0-1,0 1,0 0,0-1,-1 1,1-1,0 1,0 0,0-1,-55-68,52 62,0 0,-1 1,0-1,-1 1,1 0,-1 0,0 1,-1-1,1 1,-1 1,0-1,0 1,-1 0,1 0,-1 0,0 1,-3-1,-40-2,27 6</inkml:trace>
  <inkml:trace contextRef="#ctx0" brushRef="#br0" timeOffset="-4919.03">1132 621,'0'0,"-1"0,0 0,0 0,0-1,1 1,-1 0,0 0,0 0,0 1,0-1,1 0,-1 0,0 0,0 1,0-1,1 0,-1 1,0-1,1 0,-1 1,0-1,0 1,1-1,-1 1,1 0,-1-1,1 1,-1-1,1 1,-1 0,1 0,-1-1,1 1,0 0,0 0,-1-1,1 1,0 0,0 0,0 0,0 0,0-1,0 1,0 0,0 0,0 0,0 0,0-1,0 1,1 0,-1 0,0-1,1 1,-1 0,1 0,-1-1,1 1,-1 0,76 421,-72-382,-1-1,-3 1,-1 0,-1-1,-3 1,-1-1,-2 0,-1 0,-2-1,-2 0,-4 4,-92 136,97-154</inkml:trace>
  <inkml:trace contextRef="#ctx0" brushRef="#br0" timeOffset="-4384.125">229 453,'-19'17,"1"0,1 2,1 0,0 0,2 2,0 0,1 1,1 0,1 1,1 0,2 0,0 1,1 0,-1 13,-6 41,3 1,4 1,3 74,4-118,-2 31,4-1,2 1,6 22,-7-71,0 0,2-1,0 0,0 0,2 0,0 0,1-1,1 0,0-1,1 0,1 0,0-1,1-1,10 10,2-4</inkml:trace>
  <inkml:trace contextRef="#ctx0" brushRef="#br0" timeOffset="-3516.998">1697 707,'-28'-64,"21"46,0 1,0 1,-2-1,0 2,-1-1,0 1,-9-9,18 23,0-1,0 1,0 0,0-1,0 1,0 0,-1 0,1 0,0 0,-1 0,1 0,0 1,-1-1,1 0,-1 1,1-1,-1 1,0-1,1 1,-1 0,1 0,-1 0,0 0,1 0,-1 0,0 0,1 0,-1 1,1-1,-1 0,1 1,-1 0,1-1,-1 1,1 0,-1 0,1 0,0 0,-1 0,1 0,0 0,0 0,0 0,0 0,0 1,0-1,0 1,0 0,-25 77,25-48,2 1,1 0,2-1,1 1,1-1,2 0,1-1,13 28,-8-17,-2 0,-1 0,-2 1,2 24,16 149,3-11,-31 4,0-194,-1 0,-1 0,0 0,-1-1,0 1,-1-1,-1 0,0-1,-2 4,5-12,1 1,-1-1,0-1,0 1,0 0,0-1,-1 1,0-1,1 0,-1 0,0-1,0 1,-1-1,1 0,0 0,-1 0,0-1,1 1,-1-1,0 0,1-1,-1 1,0-1,0 0,0 0,1 0,-1-1,-1 0,1 0,1-1,-1 1,1-1,0 0,0 0,0 0,0-1,0 0,1 1,-1-1,1 0,0-1,-1 1,2-1,-1 1,0-1,-1-2,-7-9</inkml:trace>
  <inkml:trace contextRef="#ctx0" brushRef="#br0" timeOffset="-946.459">1810 1892,'19'0,"11"0,6 0,1 0,-6 5,-8 1</inkml:trace>
  <inkml:trace contextRef="#ctx0" brushRef="#br0" timeOffset="-351.24">2177 1610,'6'16,"-1"0,0 0,-1 0,0 1,-2-1,0 1,-1 0,0 0,-2 16,2 40,-1-72,0 0,-1 0,1 1,0-1,0 0,-1 0,1 0,0 0,0 1,0-1,0 0,1 0,-1 0,0 0,0 1,1-1,-1 0,1 0,-1 0,1 0,-1 0,1 0,0 0,-1 0,1 0,0 0,0-1,0 1,0 0,0 0,0-1,0 1,0 0,0-1,0 1,0-1,0 0,0 1,0-1,0 0,0 0,1 1,-1-1,0 0,0 0,0 0,1-1,-1 1,0 0,0 0,0-1,0 1,0 0,0-1,0 1,1-1,-1 1,0-1,-1 0,1 1,0-1,0 0,0 0,0 0,41-32,64-33,-105 65,1 0,-1 1,1-1,0 1,-1-1,1 1,0 0,-1 0,1 0,0 0,0 0,-1 0,1 0,0 1,-1-1,1 0,0 1,-1-1,1 1,-1 0,1 0,-1 0,1-1,-1 1,1 1,-1-1,0 0,0 0,1 0,-1 1,0-1,0 0,0 1,-1-1,1 1,0-1,0 1,-1 0,1-1,-1 1,0 0,1-1,-1 1,0 0,0-1,0 1,0 0,0 0,0-1,-1 1,1 0,0-1,-1 1,0-1,1 1,-1 0,-10 44,6-23</inkml:trace>
  <inkml:trace contextRef="#ctx0" brushRef="#br0" timeOffset="2285.531">1894 1,'2'1,"0"1,0 0,-1-1,1 1,0 0,-1 0,0 0,1 1,-1-1,0 0,0 0,0 1,0-1,-1 1,1-1,-1 0,1 1,-1-1,0 1,0 2,0-2,18 228,-17-229,-1-1,0 1,1-1,-1 0,1 1,0-1,-1 0,1 0,0 1,0-1,-1 0,1 0,0 0,0 0,1 0,-1 0,0 0,0 0,0-1,0 1,1 0,-1-1,0 1,1-1,-1 1,1-1,-1 0,0 1,1-1,-1 0,1 0,-1 0,1 0,-1 0,1-1,-1 1,0 0,1-1,-1 1,0-1,1 1,-1-1,0 1,1-1,-1 0,0 0,0 0,0 0,0 0,0 0,0 0,0 0,0 0,0 0,0 0,-1-1,1 1,0 0,-1-1,1 1,-1 0,0-1,1 1,107-116,-107 117,-1-1,1 0,0 1,0-1,-1 0,1 1,0-1,0 1,0-1,0 1,0 0,0-1,0 1,0 0,0 0,0 0,0 0,-1-1,1 1,0 0,0 1,0-1,0 0,0 0,0 0,0 1,0-1,0 0,0 1,0-1,0 1,0-1,-1 1,1-1,0 1,0 0,-1-1,1 1,0 0,-1 0,1-1,-1 1,1 0,-1 0,1 0,-1 0,1 0,-1 0,0 0,0 0,0 0,1 0,-1-1,0 2,5 58,-5-54,-1 53,0-33</inkml:trace>
  <inkml:trace contextRef="#ctx0" brushRef="#br0" timeOffset="2821.601">2487 170,'-14'15,"-10"13,-6 8,-2-3,5-1,1-3,0-5,6-2,0-1,0-3,2 0,1 2,-3 2,-2-3,2 1,0-4,4 1,4-3</inkml:trace>
  <inkml:trace contextRef="#ctx0" brushRef="#br0" timeOffset="3548.922">2403 509,'138'-26,"-84"30,-54-4,1 1,0-1,0 0,0 1,0-1,0 1,-1-1,1 1,0-1,0 1,-1 0,1-1,0 1,-1 0,1 0,-1-1,1 1,-1 0,1 0,-1 0,1 0,-1 0,0 0,0-1,1 1,-1 0,0 0,0 0,0 0,0 0,0 0,0 0,0 0,-1 0,1 0,0 0,0 0,-1 0,1 0,-1-1,1 1,-1 0,1 0,-1 0,1-1,-1 1,0 0,1-1,-1 1,0 0,0-1,1 1,-2 0,-14 17,13-16,0-1,0 1,0 0,0 0,1 0,-1 0,1 1,-1-1,1 1,0 0,0-1,0 1,0 0,1 0,-1 0,1 0,-1 1,1-1,0 0,1 1,-1-1,1 0,-1 1,1-1,0 1,0-1,0 0,1 1,-1-1,1 1,0-1,0 0,0 0,0 1,0-1,1 0,1 2,3-3,-1 0,1-1,0 0,0 0,0 0,0-1,0 0,-1 0,1 0,0-1,0 0,0 0,0-1,-1 1,1-1,-1 0,1-1,-1 1,5-4,10-4</inkml:trace>
  <inkml:trace contextRef="#ctx0" brushRef="#br0" timeOffset="6252.6">3249 847,'-16'9,"2"0,-1 1,1 0,0 1,1 0,1 1,0 1,0 0,1 1,1 0,0 0,1 1,0 1,-9 12,-149 192,156-204,5-4</inkml:trace>
  <inkml:trace contextRef="#ctx0" brushRef="#br0" timeOffset="6602.363">2938 847,'5'24,"6"13,2 5,3 0,-1-3,-3-2,1-8,-2-4,-2-2,-3 1,-3 0,-1 1,-2-3</inkml:trace>
  <inkml:trace contextRef="#ctx0" brushRef="#br0" timeOffset="6939.894">3588 650,'-14'10,"-5"12,0 8,0-2,2 0,4-6</inkml:trace>
  <inkml:trace contextRef="#ctx0" brushRef="#br0" timeOffset="7604.671">3785 594,'25'-1,"-19"0,0 0,0 0,1 1,-1 0,0 1,0-1,0 1,0 0,0 0,0 1,0 0,0 0,-1 1,1-1,-5 0,-1 0,0 0,0 0,1 0,-1 0,0 0,0 0,-1 0,1-1,0 1,-1 0,1 0,-1 0,1 0,-1-1,0 1,0 0,0 0,0-1,0 1,0-1,0 1,-1-1,1 1,0-1,-1 0,1 0,-1 0,0 0,1 0,-1 0,0 0,1 0,-1-1,0 1,-1 0,-10 9,11-9,1 0,-1 0,1 0,-1 0,1 1,0-1,0 0,-1 1,1-1,0 1,0 0,1-1,-1 1,0 0,0-1,1 1,-1 0,1 0,0 0,-1-1,1 1,0 0,0 0,0 0,0 0,0 0,1-1,-1 1,1 0,-1 0,1 0,0-1,-1 1,1 0,0-1,0 1,0-1,0 1,0-1,1 1,-1-1,0 0,1 1,-1-1,1 0,-1 0,1 0,9 6,-8-7,-1 1,1 0,-1 0,1 0,-1 0,1 0,-1 0,0 1,0-1,0 1,1 0,-2-1,1 1,0 0,0 0,0 0,-1 1,1-1,-1 0,0 1,0-1,0 0,0 1,0-1,0 1,-1 0,1-1,-1 1,0 0,1-1,-1 1,0 0,-1-1,1 1,-1 0,1-1,-1 1,0-1,0 2,-9 8,-1 0,0-1,-1 0,0-1,-1 0,0-1,0 0,-1-1,0-1,-8 3,3-2,0-2</inkml:trace>
  <inkml:trace contextRef="#ctx0" brushRef="#br0" timeOffset="8156.906">2600 1412,'34'5,"0"0,1-2,-1-2,0-1,1-2,15-3,56-2,213-22,-151 19,-85-5,-58 13</inkml:trace>
  <inkml:trace contextRef="#ctx0" brushRef="#br0" timeOffset="8869.584">3137 1554,'252'-55,"-190"62,-61-6,0-1,0 0,0 1,0-1,1 1,-1 0,-1-1,1 1,0 0,0 0,0-1,0 1,0 0,-1 0,1 0,0 0,-1 0,1 0,-1 0,1 0,-1 0,1 1,-1-1,0 0,0 0,1 0,-1 0,0 1,0-1,0 0,0 0,-1 0,1 1,0-1,0 0,-1 0,1 0,0 0,-1 0,1 0,-1 0,0 0,1 0,-1 0,0 0,0 0,1 0,-1 0,0 0,0-1,0 1,-96 76,96-76,0 0,0-1,0 1,0 0,0 0,0 0,1 0,-1 0,0 1,1-1,-1 0,1 0,-1 0,1 0,0 1,-1-1,1 0,0 0,0 1,0-1,0 0,0 1,0-1,0 0,0 0,1 1,-1-1,0 0,1 0,-1 0,1 1,0-1,-1 0,1 0,0 0,-1 0,1 0,0 0,0 0,0 0,0-1,0 1,0 0,0 0,0-1,0 1,0-1,1 1,68 26,-56-22,-9-5,-1 1,0 0,1 0,-1 0,0 0,0 1,0-1,0 1,0 0,-1 0,1 1,0-1,-1 1,0 0,0 0,0 0,0 0,0 0,0 1,-1 0,0-1,1 1,-1 0,-1 0,1 0,-1 0,1 0,-1 0,0 0,-1 1,1-1,-1 0,0 1,0-1,0 0,0 1,-1-1,0 0,0 3,-6 0,0 1,0-2,0 1,-1-1,0 0,0 0,0-1,-1 0,0 0,0-1,0-1,0 1,-1-1,0-1,1 0,-1 0,0-1,0 0,0-1,0 0,0-1,1 0,-1 0,-7-3,-2-2</inkml:trace>
  <inkml:trace contextRef="#ctx0" brushRef="#br0" timeOffset="18803.526">2826 734,'-8'2,"-1"0,1 1,0 0,0 0,0 1,0 0,1 0,-1 1,1 0,0 0,1 1,-1 0,1 0,0 0,1 1,-1 0,1 0,1 0,-1 1,1-1,0 1,1 0,-2 8,-9 10,-6 14,3 0,2 2,1 0,-7 38,9-35,5-14,1 1,2 0,1 1,2-1,0 1,5 29,0-45,0 0,2 0,0-1,0 0,2 0,0 0,0-1,2 0,0-1,0 0,2-1,-1 0,2 0,0-1,0-1,1 0,0-1,1-1,0 0,11 4,122 86,-135-85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09.1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34 143,'-5'24,"-1"12,-5 1,-1-7</inkml:trace>
  <inkml:trace contextRef="#ctx0" brushRef="#br0" timeOffset="3635.131">344 1,'75'135,"-61"-104,-2 1,-1 1,-2 0,-1 0,-1 1,-2 0,-2 0,-1 0,-1 0,-2 1,-3 14,-1-21,0 0,-2-1,0 0,-2 0,-1-1,-2 0,0-1,-1 0,-2-1,-1 0,0-1,-18 17,18-22,-1-1,-1 0,0-2,-2 0,1-1,-23 11,18-12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14.9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61 508,'-2'0,"0"1,0 0,-1-1,1 1,0 0,0 0,0 0,0 0,0 1,0-1,0 0,0 1,1-1,-1 1,1 0,-1 0,1-1,-1 1,1 0,0 0,0 0,0 1,0-1,0 0,1 0,-1 0,1 1,-1-1,1 0,0 1,0 1,-6 25,1-1,2 1,1 0,1 0,4 28,-2-6,29 244,-30 94,10-317,-3-53</inkml:trace>
  <inkml:trace contextRef="#ctx0" brushRef="#br0" timeOffset="1357.965">90 1750,'19'4,"12"3,4-1,2-1,-1-1,-1-2,-8-1</inkml:trace>
  <inkml:trace contextRef="#ctx0" brushRef="#br0" timeOffset="2238.63">485 1581,'-17'120,"16"-118,-1 0,1 1,0-1,1 1,-1-1,0 1,1-1,-1 1,1 0,0-1,0 1,0 0,0-1,0 1,0 0,1-1,0 1,-1-1,1 1,0-1,0 1,0-1,1 1,-1-1,0 0,1 0,0 0,-1 0,1 0,0 0,0 0,0 0,0-1,1 1,-1-1,0 0,0 1,1-1,-1 0,1 0,-1-1,1 1,0-1,1 1,5-4,0 0,-1 0,0-1,1-1,-1 1,-1-1,1-1,-1 1,0-1,0 0,-1-1,0 0,0 0,5-8,14-13,-24 27,0 0,-1 0,1 1,-1-1,1 0,0 1,-1-1,1 0,0 1,0-1,0 1,-1 0,1-1,0 1,0-1,0 1,0 0,0 0,0 0,0 0,0-1,0 1,-1 0,1 1,0-1,0 0,0 0,0 0,0 0,0 1,0-1,0 0,0 1,-1-1,1 1,0-1,0 1,-1-1,1 1,0 0,-1-1,2 1,23 43,-6-12,-17-29,1-1,-1 0,1 0,0 0,0 0,-1-1,1 1,0-1,1 0,-1 0,0 0,0 0,0 0,1-1,-1 1,0-1,0 0,1 0,-1 0,0 0,1-1,-1 1,0-1,0 0,1 0,-1 0,0-1,0 1,0-1,0 1,-1-1,1 0,0 0,-1 0,1-1,-1 1,0 0,0-1,2-2,1 0,0-1,0 0,-1 1,0-1,0-1,0 1,-1-1,0 1,0-1,-1 0,0 0,0 0,0 0,-1-1,0 1,-1 0,1 0,-1-2,-5-7</inkml:trace>
  <inkml:trace contextRef="#ctx0" brushRef="#br0" timeOffset="2535.978">514 1948,'38'-5,"22"-6,7-2,-5-3,-7 2,-8 2,-8 3,-10 4</inkml:trace>
  <inkml:trace contextRef="#ctx0" brushRef="#br0" timeOffset="2975.64">627 2060,'87'21,"-85"-20,0 0,0 1,0-1,0 0,0 1,0 0,-1-1,1 1,0 0,-1 0,0 0,1 0,-1 0,0 0,0 0,0 0,-1 1,1-1,0 0,-1 1,1-1,-1 0,0 1,0-1,0 0,0 1,0-1,-1 1,1-1,-1 0,1 1,-1-1,0 0,0 0,0 0,0 2,-56 87,58-88,1-1,-1 1,0-1,1 1,-1-1,1 0,0 1,-1-1,1 0,0 0,1-1,-1 1,0 0,0-1,1 1,-1-1,1 0,-1 1,1-1,-1-1,1 1,0 0,0-1,-1 1,1-1,0 0,0 0,0 0,-1 0,1 0,0-1,0 1,-1-1,1 0,109-36,-96 28</inkml:trace>
  <inkml:trace contextRef="#ctx0" brushRef="#br0" timeOffset="4535.363">260 170,'-3'10,"2"1,-1 0,1-1,1 1,0 0,1 0,0 0,0-1,3 10,-3-17,0 1,-1 0,2 0,-1-1,0 1,1-1,0 1,0-1,0 1,0-1,0 0,1 0,-1 0,1-1,0 1,0 0,0-1,0 0,0 0,1 0,-1 0,0 0,1-1,0 1,-1-1,1 0,0 0,1 0,-1-1,0-1,0 1,0-1,0 0,0 0,-1 0,1 0,0-1,-1 1,1-1,-1 0,1 0,-1 0,0-1,0 1,0-1,0 0,0 1,0-2,16-12,-16 15,-1 0,1 0,0 0,0 1,0-1,0 1,0 0,-1 0,1 0,0 0,0 0,0 1,0-1,0 1,0 0,0 0,-1 0,1 0,0 0,-1 0,3 2,22 7,-23-10,0 1,0-1,0 0,0 0,1 0,-1-1,0 0,0 1,0-1,0-1,0 1,0-1,0 1,-1-1,1 0,0 0,-1-1,0 1,1-1,-1 0,0 0,0 0,-1 0,1 0,-1 0,1-1,-1 0,0 1,0-1,-1 0,1 0,-1 0,1-3,2-14</inkml:trace>
  <inkml:trace contextRef="#ctx0" brushRef="#br0" timeOffset="4791.013">937 0,'-24'39,"-13"21,-5 7,0-5,8-7,3-13,4-9,1-6,5-2,1-5,4-2,5-3</inkml:trace>
  <inkml:trace contextRef="#ctx0" brushRef="#br0" timeOffset="5238.28">852 424,'136'-11,"-135"12,0-1,-1 1,1 0,0-1,0 1,0 0,-1-1,1 1,0 0,-1 0,1 0,-1-1,1 1,-1 0,1 0,-1 0,1 0,-1 0,0 0,0 0,0 0,1 0,-1 0,0 0,0 0,0 0,0 0,-1 0,1 0,0 0,0 0,-1 0,1 0,0 0,-1 0,1 0,-1 0,1 0,-1 0,0-1,1 1,-2 1,-25 38,14-24,10-13,-1 0,1 0,0 0,0 0,1 1,-1-1,1 1,0 0,0 0,0 0,0 0,0 0,1 0,0 0,0 0,0 1,1-1,-1 1,1-1,0 2,3-4,0 1,-1-1,1 0,1 0,-1 0,0 0,0-1,1 1,-1-1,1 0,-1 0,1 0,0-1,-1 1,1-1,0 0,-1 0,1 0,0 0,-1-1,1 1,0-1,-1 0,1 0,-1-1,1 1,1-2,-3 3,70-26,-52 20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21.8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302 590,'-10'-1,"0"0,0 1,0 0,0 0,0 1,0 1,0-1,1 2,-1-1,1 1,-1 1,1 0,0 0,0 1,1 0,0 0,-1 1,2 0,-1 0,1 1,0 0,0 1,1-1,-1 2,-1 1,1-2,-1 0,1 0,1 1,-1 0,2 0,-1 1,1 0,1 0,-1 0,2 0,-1 0,2 1,-1 0,0 7,4-15,-1-1,0 1,1-1,0 0,-1 1,1-1,0 0,0 0,0 1,0-1,1 0,-1 0,1 0,-1 0,1-1,-1 1,1 0,0-1,0 1,0-1,0 0,0 1,0-1,0 0,1 0,-1 0,0-1,1 1,-1 0,0-1,1 0,-1 0,1 1,-1-1,0-1,1 1,0 0,90-25,-58 7,-1-2,-1-1,-1-2,-1-1,-1-1,-1-2,-1-1,-2-1,6-9,-16 15,-2-1,0-1,-1 0,-1 0,-2-2,0 1,-2-1,-1 0,-1-1,-1 0,-2 0,-1 0,-1 0,-1 0,-3-16,3 35,0 1,0-1,-1 1,0 0,0-1,-1 1,-1 0,1 0,-1 0,0 0,-1 0,0 1,0 0,-1-1,0 2,0-1,0 0,-1 1,0 0,0 1,-1-1,0 1,-4-2,5 7,-1 1,1 0,-1 0,1 1,-1 0,1 0,0 1,0-1,0 1,0 1,0-1,1 1,-1 0,1 0,0 1,0-1,1 1,0 0,-1 1,2-1,-1 1,0-1,1 1,-1 3,-7 12,1 1,0 1,2-1,0 1,2 1,0 0,2-1,1 1,0 1,2-1,1 0,1 0,1 1,1-1,1 0,5 15,2-8,1-1,1-1,2 0,1-1,2 0,0-1,2-2,0 0,2-1,3 2,-8-7,-11-12,1 2,0-1,0 0,1 0,0-1,0 0,1 0,0-1,0 0,0 0,2 0,2-4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26.1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32 106,'0'0,"0"1,1-1,-1 1,0 0,0-1,0 1,0-1,-1 1,1-1,0 1,0-1,0 1,0-1,0 1,-1-1,1 1,0-1,0 1,-1-1,1 0,0 1,-1-1,1 1,-1-1,1 0,0 1,-1-1,1 0,-1 0,1 1,-1-1,1 0,-1 0,1 1,-1-1,1 0,-1 0,1 0,-1 0,1 0,-1 0,1 0,-1 0,1 0,-1 0,1 0,-1 0,1-1,-1 1,1 0,-1 0,1 0,-1-1,1 1,-1 0,1-1,-1 1,1 0,0-1,-1 1,1 0,0-1,-1 1,1-1,-9 183,11-118,-3-61,1 0,-1-1,1 1,0 0,-1 0,1-1,0 1,1 0,-1-1,0 1,1 0,0-1,-1 1,1 0,0-1,0 1,1-1,-1 0,0 1,1-1,0 0,-1 0,1 0,0 0,0 0,0 0,0 0,1-1,-1 1,0-1,1 0,-1 1,1-1,-1 0,1 0,-1-1,1 1,0-1,-1 1,3-1,4-2,1-1,-1-1,1 1,-1-1,0-1,0 0,-1 0,1-1,-1 0,-1 0,1-1,-1 0,0 0,0-2,10-7,10-13,-2-1,-1-1,-1-1,-2-1,-1-1,1-5,35-59,-37 77,-14 40,-11 10,2 1,1-1,1 1,1 0,2 0,1-1,4 22,3 3,-2 1,-2 0,-3 0,-3 0,-4 28,4-64,-2 0,0 1,-1-2,0 1,-2 0,0-1,-2 0,1-1,-2 1,-1-1,0-1,-1 0,-8 9,9-16,-1-1,0 0,-1-1,0 0,0 0,0-1,-1-1,0 0,-9 1,10-1,9-4,1 0,0 0,0 1,-1-2,1 1,0 0,-1 0,1-1,-1 1,1-1,-1 0,1 0,-1 0,1 0,-1 0,1-1,-1 1,1-1,-1 1,1-1,0 0,-1 0,1 0,0 0,0-1,-1 1,1-1,0 1,1-1,-1 0,0 1,0-1,1 0,-1 0,1 0,0 0,-1-1,1 1,0 0,0 0,0-1,1 1,-1-1,1 1,-1-3,2-11,2 1,0-1,0 0,2 1,0-1,1 1,0 0,6-9,-3 5,2-6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26.4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207 1,'-10'0,"-7"5,-7 6,2 6,-1 6,4 2,0-1,3-2,0 2,3 0,-2-3,2-5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33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0 284,'398'0,"-258"-23,-116 19</inkml:trace>
  <inkml:trace contextRef="#ctx0" brushRef="#br0" timeOffset="310.027">57 481,'19'0,"16"5,7 1,1 0,-2-1,-3-2,-3-1,-3-1,-2 0,-2-1,0 0,0-1,-6-4,0-1,-5 0</inkml:trace>
  <inkml:trace contextRef="#ctx0" brushRef="#br0" timeOffset="880.126">254 1,'3'12,"0"-1,0 0,1 1,0-1,1-1,0 1,1-1,0 0,1 0,0 0,1-1,-1 0,2-1,-1 0,1 0,1-1,-1 0,1 0,0-1,1 0,-1-1,1-1,2 1,35 25,-44-28,23 14,-1 1,-1 2,0 0,-2 2,0 0,17 22,-37-41,-1 1,0-1,0 0,-1 1,1-1,0 1,-1-1,0 1,1 0,-1 0,0 0,0 0,-1 0,1-1,-1 1,1 0,-1 1,0-1,0 0,0 0,-1 0,1 0,-1 0,1 0,-1-1,0 1,0 0,-1 0,1 0,0-1,-1 1,0-1,1 1,-1-1,0 0,0 1,-2 0,-176 96,54 15,105-91,4-1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43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29,'5'0,"11"0,8 0,4 0,2 0,1 0,5 0,1 0,0 0,-3-5,-2-2,-1 1,-2 1,0 2,-1 0,-5 7,-2 2,-4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5:26.8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1 853,'2'7,"1"-1,1 0,-1 0,1 0,0-1,0 1,1-1,0 0,0 0,0-1,0 1,1-1,-1 0,1-1,0 1,0-1,1 0,-1-1,0 0,1 0,0 0,0-1,-1 1,1-2,0 1,0-1,0 0,0 0,0-1,-1 0,1 0,0-1,0 0,-1 0,1 0,2-2,12-11,0-1,-1-1,-1-1,0 0,-1-1,-1-1,-1-1,4-8,20-23,84-124,-121 173,-1 0,1 0,-1 0,1 1,0-1,0 1,0 0,0-1,1 1,-1 1,0-1,1 0,-1 1,1 0,0 0,0 0,-1 0,1 1,0-1,0 1,0 0,-1 0,1 0,0 1,0-1,-1 1,1 0,0 0,-1 1,1-1,0 0,-1 1,0 0,1 0,1 2,7 5,0 1,0 1,-1 0,-1 0,0 1,-1 1,0-1,0 1,-2 1,0 0,0 0,-1 0,-1 1,0-1,-1 1,0 6,-5-11,0-1,0 0,-1 0,0 0,-1 0,0-1,0 1,-1-1,0 1,0-1,-1 0,0-1,-1 1,1-1,-2 0,1-1,-1 1,0-1,0 0,0-1,-1 0,0 0,0-1,0 0,-8 3,-6-2,1-1,-1-1,1-1,-1-1,0-1,0-1,-3-1,-24 1,-31-17,62 6</inkml:trace>
  <inkml:trace contextRef="#ctx0" brushRef="#br0" timeOffset="613.203">1016 628,'-14'104,"4"0,5 0,5 63,0-150,1-2,-1 0,-1 0,0 0,-2-1,1 1,-2-1,0 1,0-1,-2 0,1-1,-2 1,6-12,1-1,-1 0,0 1,0-1,0 0,1 0,-1 0,0 0,0 0,-1 0,1 0,0 0,0 0,0-1,-1 1,1 0,0-1,-1 1,1-1,0 1,-1-1,1 0,-1 0,1 1,0-1,-1 0,1 0,-1 0,1-1,-1 1,1 0,0 0,-1-1,1 1,-1-1,1 0,0 1,0-1,-1 0,1 1,0-1,0 0,0 0,0 0,0 0,0 0,0 0,0-1,0 1,0 0,1 0,-1-1,1 1,-1 0,1-1,-1 1,1 0,0-1,-1 1,1-1,0 1,0-1,0 1,0-1,0 1,1 0,-1-1,2-34,1 1,2 0,2 0,0 0,3 1,1 0,1 1,2 1,15-26,-2-2,4 2,2 1,2 2,38-46,-66 92,0 0,0 0,1 0,0 1,0 0,1 1,0 0,0 0,1 1,-1 0,2 1,-1 0,0 1,1 0,0 0,0 1,3 0,-11 3,0 1,-1-1,1 1,0 0,-1 0,1 0,-1 0,1 0,-1 0,1 1,-1-1,0 1,0 0,0 0,0 0,0 0,0 0,0 0,-1 0,1 0,-1 1,1-1,-1 1,0-1,0 1,0 0,-1-1,1 1,0 0,-1-1,0 1,0 2,-8 92,2-75,0 0,-2-1,0 1,-2-2,0 1,-1-1,-1-1,-1 0,0-1,-2 0,0-1,-1-1,0 0,-2-1,0-1,0 0,-1-2,-1 0,-4 1,23-12,0 0,-1 1,1-1,-1 0,1 0,-1 0,1 0,-1 0,0-1,0 1,1 0,-1-1,0 1,0-1,0 0,0 0,0 1,1-1,-1 0,0-1,0 1,0 0,0 0,0-1,1 1,-1-1,0 0,0 1,1-1,-1 0,0 0,1 0,-1 0,1-1,-1 1,1 0,0 0,-1-1,1 1,0-1,0 1,0-1,0 0,0 1,1-1,-1 0,0 0,1 0,-1 1,1-1,0 0,0 0,-1 0,1 0,0 0,1 0,6-19,3 3</inkml:trace>
  <inkml:trace contextRef="#ctx0" brushRef="#br0" timeOffset="1065.402">1666 740,'37'-2,"0"-2,-1-2,0-2,0 0,0-3,-1-1,22-11,-53 21,-1 1,1-1,-1 1,0-1,1 0,-1 0,0-1,0 1,0-1,0 1,-1-1,1 0,-1 0,0 0,1 0,-1-1,-1 1,1 0,0-1,-1 1,0-1,0 0,0 0,0 1,-1-1,1 0,-1 0,0 0,0 1,0-1,-1 0,1 0,-1 0,0 1,0-1,0 0,-1 1,1-1,-1 1,0-1,-1-1,-1 1,1 1,-1-1,0 1,0 0,-1 0,1 0,-1 0,1 1,-1 0,0 0,0 0,0 0,0 1,0 0,0 0,0 0,0 1,-1-1,1 2,0-1,0 0,-1 1,1 0,0 0,0 0,0 1,0 0,0 0,1 0,-1 0,-137 88,130-83,1 0,0 1,0 1,1-1,0 2,1-1,0 2,0-1,1 1,0 0,1 1,0 0,1 0,1 0,0 1,0 0,1 0,1 0,0 0,1 3,4-9,1 0,0-1,0 1,1-1,0 0,0 0,0 0,1-1,0 0,0 0,0 0,0 0,1-1,0 0,0 0,0 0,1-1,-1 0,1 0,0 0,-1-1,1 0,0-1,0 0,1 0,-1 0,0-1,0 0,0 0,0-1,1 0,0 0,36-7,0-2,0-2,-1-1,-1-3,0-1,-2-2,6-6,8 0,-26 9,-6 3</inkml:trace>
  <inkml:trace contextRef="#ctx0" brushRef="#br0" timeOffset="1379.803">2597 515,'-50'14,"1"2,1 3,1 1,-28 18,65-33,1 1,0 0,1 0,0 1,0 0,0 0,1 1,0 0,0 0,-2 5,7-9,0-1,0 1,0-1,0 1,1-1,0 1,-1 0,1 0,1 0,-1-1,0 1,1 0,0 0,0 0,0 0,1 0,-1 0,1 0,0 0,0 0,0-1,0 1,1 0,0-1,-1 1,1-1,1 1,-1-1,0 0,7 3,1 0,0 0,-1-1,2 0,-1-1,0 0,1-1,0 0,0-1,0 0,0 0,0-1,0-1,0 0,0 0,0-1,0-1,0 0,3-1,2 0,0 0,-1-2,1 0,-1 0,0-1,-1-1,0-1,0 0,0-1,-1 0,-1-1,1 0,7-10,-6 7,-1 3</inkml:trace>
  <inkml:trace contextRef="#ctx0" brushRef="#br0" timeOffset="1613.796">3020 515,'-19'43,"-11"24,-1 6,6-6,6-9,7-9,10-13,10-13,4-10</inkml:trace>
  <inkml:trace contextRef="#ctx0" brushRef="#br0" timeOffset="1763.709">2907 261,'0'0</inkml:trace>
  <inkml:trace contextRef="#ctx0" brushRef="#br0" timeOffset="2419.944">3472 515,'-55'34,"2"2,1 3,-44 42,23 5,71-84,0 1,0 0,1 0,-1 0,1-1,-1 1,1 1,0-1,1 0,-1 0,0 0,1 0,0 1,-1-1,1 0,1 0,-1 0,0 1,1-1,0 0,-1 0,1 0,1 0,-1 0,0 0,1 0,-1 0,1 0,0-1,0 1,0-1,2 2,-1-1,1 0,-1-1,1 1,0-1,0 0,0 0,0-1,0 1,0-1,1 0,-1 0,0 0,1-1,-1 1,1-1,-1 0,0 0,1-1,-1 0,1 1,-1-1,0-1,0 1,0 0,1-1,-2 0,1 0,0 0,0-1,0 0,104-87,-104 86,132-163,-136 168,0-1,0 0,0 0,0 1,1-1,-1 0,0 0,0 1,1-1,-1 0,0 0,1 0,-1 1,0-1,1 0,-1 0,0 0,1 0,-1 0,0 0,1 0,-1 1,0-1,1 0,-1 0,0 0,1-1,-1 1,0 0,1 0,-1 0,0 0,1 0,-1 0,0 0,1-1,-1 1,0 0,1 0,-1 0,0-1,0 1,1 0,-1 0,0-1,0 1,1 0,-1 0,0-1,0 1,0 0,0-1,0 1,1 0,-1-1,0 1,0 0,0-1,0 1,0-1,-3 36,1-23,1-8,0 1,1 1,0-1,-1 0,2 0,-1 0,1 0,-1 0,1 0,1 0,-1 0,1-1,0 1,0 0,0-1,0 1,1-1,0 0,0 0,0 0,0 0,1 0,0-1,-1 1,1-1,0 0,1-1,-1 1,0-1,1 1,0-1,3 1,4 0,0 0,0 0,1-1,-1-1,1 0,-1-1,1 0,0-1,-1 0,1-1,-1 0,0-1,0-1,0 0,0 0,-1-2,1 1,-1-1,1-2,22-12,-2-3,0 0,-2-2,-1-1,14-17,-20 20,0-1,-2 0,-1-2,-1 0,-1-1,-1-1,-2-1,0 0,-3-1,0 0,-2-1,-1 0,-1-1,-2 0,-1 0,-2 0,-1-5,-2 33,0 0,0 0,-1 0,1 0,-1 0,0 0,0 0,-1 1,1-1,-1 0,1 1,-1-1,0 1,-1 0,1 0,0-1,-1 1,0 1,0-1,0 0,0 1,0-1,0 1,-1 0,1 0,-1 1,1-1,-1 1,0-1,0 1,0 0,0 1,1-1,-1 1,0-1,0 1,0 0,0 1,0-1,0 1,-2 0,-2 0,0 1,0 0,0 0,0 1,0-1,0 2,1-1,-1 1,1 1,0-1,0 1,1 0,-1 1,1-1,1 1,-1 0,1 1,0 0,0 0,1 0,-3 4,-2 6,1 0,1 0,0 1,1 0,1 0,1 1,0-1,2 1,0 0,-1 9,1 0,2-1,1 1,0 0,3-1,0 0,2 0,0 0,2 0,1-1,1 0,6 9,-6-16,1-1,1 0,1-1,0 0,1 0,1-2,0 0,1-1,1 0,14 9,-22-17,1 0,0 0,0-1,0 0,0 0,1-1,0-1,0 0,0 0,3-1,8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8:53.2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30,'38'-5,"23"-1,5 0,-3 1,-8 1,-8 2,-8 1,-6 1,-3 0,-2 0,-1 0,0 0,-5 5,-2 2,-3-1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43.5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22,'15'0,"14"0,7 0,2 0,-1 0,-1 0,-3 0,-1-5,-2-1,-1 0,-6 1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43.7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1,'34'4,"20"3,6-1,-2-2,-7 0,-11-7,-9-2,-8 0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41.7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0,'8'28,"-2"-1,-1 1,-2 0,0 0,-2 1,-1-1,-1 0,-1 1,-3 4,-15 162,-5-109,15-72</inkml:trace>
  <inkml:trace contextRef="#ctx0" brushRef="#br0" timeOffset="484.479">0 29,'226'-26,"58"23,-87 32,-151-28,-34-1</inkml:trace>
  <inkml:trace contextRef="#ctx0" brushRef="#br0" timeOffset="915.56">57 565,'1'2,"0"0,1-1,-1 1,1 0,0 0,-1-1,1 1,0-1,0 1,0-1,0 0,0 0,0 0,0 0,0 0,1-1,-1 1,0 0,0-1,1 0,-1 1,0-1,1 0,-1 0,2-1,-1 2,79 13,-62-10,0 1,0-2,-1-1,2 0,-1-2,0 0,0-1,0-1,19-5,139-13,-114 0,-51 9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9:04.9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1,'158'5,"-156"-4,-1-1,0 0,1 1,-1-1,0 1,1-1,-1 1,0 0,1-1,-1 1,0 0,0 0,0 0,0 0,0 0,0 0,0 0,0 0,0 0,-1 1,1-1,0 0,-1 1,1-1,-1 0,1 1,-1-1,0 1,1-1,-1 0,0 1,0-1,0 1,0-1,0 1,-1-1,1 0,0 1,-1-1,1 1,-1-1,1 0,-1 1,0-1,-42 57,39-54,-113 124,116-127,1 0,-1 0,1 0,-1-1,1 2,0-1,-1 0,1 0,0 0,0 0,0 0,0 0,0 0,0 0,0 0,0 0,0 0,0 0,1 0,-1 0,0 0,1 0,-1 0,1 0,-1 0,1 0,0 0,-1 0,1-1,0 1,-1 0,1 0,0-1,0 1,0 0,0-1,0 1,0-1,0 1,0-1,0 0,0 1,0-1,0 0,0 0,0 0,0 0,0 1,0-2,0 1,0 0,59-1,7-24,-51 15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45.0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344 964,'-103'291,"103"-269,21-49,10-27,2-3,3 0,2 2,41-45,-79 99,1 0,-1 0,1 0,-1-1,1 1,-1 0,1 0,0 0,0 0,0 0,-1 0,1 0,0 0,0 0,0 1,0-1,1 0,-1 1,0-1,0 0,0 1,0-1,1 1,-1 0,0 0,1-1,-1 1,0 0,0 0,1 0,-1 0,0 0,1 0,-1 1,0-1,0 0,1 1,-1-1,0 1,0-1,0 1,1 0,-1-1,0 1,0 0,0 0,0 0,0-1,-1 1,1 0,0 0,0 1,-1-1,1 0,0 0,-1 0,1 0,-1 1,1-1,-1 0,0 0,0 1,1-1,-1 1,4 55,8 35,-11-90,0 0,0 1,0-1,1 0,-1 0,1 0,-1 0,1 0,-1 0,1 0,0-1,0 1,0 0,0-1,0 0,1 1,-1-1,0 0,0 0,1 0,-1-1,1 1,-1 0,1-1,-1 0,1 1,-1-1,1 0,-1-1,1 1,-1 0,2-1,5-2,0 0,0 0,0-1,-1 0,0-1,0 0,0 0,0-1,-1 0,0 0,0-1,-1 0,1 0,-2 0,1-1,-1 0,0 0,-1 0,4-8,35-46,-43 60,1 1,0 0,0 0,-1 0,1 0,0 0,0 0,0 0,0 0,0 0,0 0,0 0,0 1,1-1,-1 0,0 1,0-1,1 1,-1-1,0 1,1 0,-1-1,0 1,1 0,-1 0,0 0,1 0,-1 0,0 0,1 1,-1-1,1 0,-1 1,0-1,0 1,1-1,-1 1,0 0,0-1,0 1,0 0,0 0,0 0,0 0,0 0,0 0,0 0,0 0,0 0,-1 0,1 1,0-1,29 78,-25-64,-4-12,0 3,0 0,1 0,0 0,0 0,0-1,1 1,0-1,0 1,0-1,1 0,-1 0,1 0,1-1,-1 1,1-1,-1 0,1-1,0 1,1-1,13 4</inkml:trace>
  <inkml:trace contextRef="#ctx0" brushRef="#br0" timeOffset="2081.23">344 1359,'96'-14,"1"5,0 3,59 7,-148-1,188-28,-172 26</inkml:trace>
  <inkml:trace contextRef="#ctx0" brushRef="#br0" timeOffset="3275.34">739 1528,'-22'13,"-134"236,84-120,94-151,36-69,-45 65,2 1,1 0,1 1,1 1,1 1,1 1,1 0,1 2,4-2,-24 19,1 0,0 0,0 0,-1 1,1-1,1 1,-1 0,0 0,0 0,0 0,1 1,-1-1,0 1,0 0,1 0,-1 0,0 0,1 0,-1 1,0 0,0-1,1 1,-1 0,0 1,0-1,0 1,0-1,0 1,-1 0,1 0,0 0,-1 0,0 0,1 1,-1-1,0 1,0 0,0-1,-1 1,1 0,1 3,51 151,-28-34,-27-121,0-1,-1 0,1 0,0 0,-1 0,1 0,-1 0,1 0,-1 0,1 0,-1-1,0 1,1-1,-1 1,0-1,1 0,-1 1,0-1,0 0,1 0,-1 0,0-1,1 1,-1 0,0-1,1 1,-1-1,0 1,1-1,-1 0,1 1,-1-1,1 0,-1 0,1 0,0-1,-1 1,1 0,0 0,0-1,0 1,0 0,0-1,0 0,-1 1,-202-131,179 120</inkml:trace>
  <inkml:trace contextRef="#ctx0" brushRef="#br0" timeOffset="4092.281">1218 794,'18'40,"37"69,-38-80,-2 1,-1 0,-1 1,-2 0,8 33,-13-14,-2 0,-1 0,-3 0,-3 4,1 26,1-57,-1 0,-1 0,-2 0,0 0,-1-1,-1 0,-1 0,-1-1,-1 0,-1 0,-1-1,-1-1,0 0,-2-1,0 0,-1-1,0-1,-8 6,-34 26,44-37</inkml:trace>
  <inkml:trace contextRef="#ctx0" brushRef="#br0" timeOffset="4607.936">174 767,'-21'29,"1"1,2 0,0 2,3 0,0 1,3 0,0 1,-5 32,9-33,1 0,2 0,2 1,1 0,1 0,2-1,2 1,1 0,1-1,2 0,1 0,2 0,5 9,8 16,2-1,3-1,3-1,22 28,-44-69,0 0,1-1,1 0,0 0,0-2,2 1,-1-1,1-1,1-1,0 0,0 0,3 0,7 1</inkml:trace>
  <inkml:trace contextRef="#ctx0" brushRef="#br0" timeOffset="16180.848">2065 597,'-8'-12,"5"4,0 0,-1 1,-1-1,1 1,-1 0,0 0,-1 0,1 1,-1 0,-1 0,1 0,-1 1,0 0,0 0,-1 1,1 0,-1 0,0 1,0 0,0 0,-1 1,1 0,0 0,-1 1,1 0,-8 1,13 0,-1 1,1 0,0 1,0-1,0 0,0 1,0 0,0 0,0 0,0 0,1 0,-1 0,1 1,0 0,0-1,0 1,0 0,0 0,0 0,1 0,-1 0,1 0,0 0,0 1,0-1,0 0,1 1,-4 99,6-77,1 4,1 0,2 0,1-1,1 1,7 13,24 106,-5 21,-17-48,6 36,-15-102,-1 0,-4 0,-1 1,-5 25,2 8,-2-64,-1 1,0-1,-3 1,0-1,-1-1,-2 0,0 0,-2-1,-1 0,0-1,-9 10,21-30,0-1,0 1,-1-1,1 1,0-1,-1 0,1 0,-1 0,0 0,0 0,0 0,0 0,0 0,0-1,0 1,-1-1,1 0,0 1,-1-1,1 0,-1 0,1-1,-1 1,0-1,1 1,-1-1,0 0,1 0,-1 0,0 0,1 0,-1-1,0 1,1-1,-1 1,0-1,1 0,-1 0,1-1,0 1,-1 0,1-1,0 1,-1-2,-5-3,0-1,0 0,1 0,0 0,0-1,1 0,0-1,0 1,1-1,0 0,1 0,0-1,0 1,1-1,1 0,-2-5,15-26,1 24</inkml:trace>
  <inkml:trace contextRef="#ctx0" brushRef="#br0" timeOffset="18482.518">2037 2178,'5'0,"6"5,7 1,4 0,3-1,3-2,-4-5,-1-4,0 1,2 0,-9 1,-7 2</inkml:trace>
  <inkml:trace contextRef="#ctx0" brushRef="#br0" timeOffset="19080.081">2489 1811,'-4'6,"1"0,0 0,0 0,1 0,0 0,0 1,0-1,1 1,0 0,0-1,1 1,0 0,0 0,-1 6,-25 116,26-127,0-1,0 1,0 0,0-1,1 1,-1-1,0 1,1-1,-1 1,1-1,-1 1,1-1,0 1,-1-1,1 0,0 1,0-1,0 0,0 0,0 0,0 1,1-1,-1 0,0-1,1 1,-1 0,0 0,1 0,-1-1,1 1,-1-1,1 1,-1-1,1 0,-1 0,1 1,0-1,-1 0,1 0,-1 0,1-1,-1 1,1 0,0-1,-1 1,1-1,-1 1,0-1,1 0,-1 1,1-1,-1 0,0 0,0 0,1 0,-1 0,0-1,0 1,0 0,0 0,0-1,-1 1,1 0,103-70,-102 71,0 0,0 0,0 0,0 0,0 0,0 0,0 0,0 1,0-1,-1 1,1-1,0 1,0 0,0 0,0 0,-1 0,1 0,-1 0,1 0,-1 0,1 1,-1-1,1 1,-1-1,0 1,0-1,0 1,0 0,0 0,0-1,-1 1,1 0,0 0,-1 0,0 0,1 0,-1 0,0 0,0 0,0 0,0 0,0 0,0 0,-1 0,1-1,-1 1,7 28,4-12,2-4</inkml:trace>
  <inkml:trace contextRef="#ctx0" brushRef="#br0" timeOffset="19402.469">2291 2319,'34'0,"25"0,7 0,-2 0,-8 0,-8 0,-12 0</inkml:trace>
  <inkml:trace contextRef="#ctx0" brushRef="#br0" timeOffset="21048.038">2291 4,'0'0,"0"-1,-1 1,1 0,-1-1,1 1,-1 0,1-1,-1 1,1 0,-1 0,0 0,1-1,-1 1,1 0,-1 0,1 0,-1 0,0 0,1 0,-1 0,1 0,-1 0,1 1,-1-1,0 0,1 0,-1 0,1 1,-1-1,1 0,-1 0,1 1,-1-1,1 1,0-1,-1 0,1 1,-1-1,1 1,0-1,-1 1,1-1,0 1,0-1,-1 1,1-1,0 1,0-1,0 1,0 0,0-1,0 1,0-1,0 1,0-1,0 1,0 0,0 0,-6 39,6-39,-1 229,12-160,-10-69,-1 1,0-1,1 1,-1-1,0 0,1 0,0 1,-1-1,1 0,0 0,0 1,0-1,-1 0,1 0,0 0,0 0,1 0,-1-1,0 1,0 0,0 0,1-1,-1 1,0-1,0 1,1-1,-1 1,1-1,-1 0,0 0,1 0,-1 0,1 0,-1 0,0 0,1 0,-1 0,1-1,-1 1,0-1,1 1,-1-1,0 1,0-1,1 0,0 0,134-121,-136 121,1 1,-1 0,1-1,0 1,-1-1,1 1,0 0,-1-1,1 1,0 0,0 0,-1 0,1 0,0 0,0-1,-1 1,1 0,0 1,-1-1,1 0,0 0,0 0,-1 0,1 1,0-1,-1 0,1 0,0 1,-1-1,1 1,0-1,-1 1,1-1,-1 1,1-1,-1 1,1-1,-1 1,1-1,-1 1,0 0,1-1,-1 1,0 0,1 0,-1-1,0 1,0 0,0-1,0 1,0 0,0 0,4 50,-4-37,9 34,-4-28</inkml:trace>
  <inkml:trace contextRef="#ctx0" brushRef="#br0" timeOffset="21347.14">2291 568,'34'-4,"20"-3,6 1,-2 2,-11-5,-10 1,-4 1,-10 2</inkml:trace>
  <inkml:trace contextRef="#ctx0" brushRef="#br0" timeOffset="21818.106">2432 710,'76'-2,"-74"2,0 0,0 0,-1 1,1-1,0 1,0-1,0 1,-1 0,1 0,0-1,-1 1,1 0,-1 1,1-1,-1 0,0 0,1 1,-1-1,0 0,0 1,0-1,0 1,0 0,0-1,0 1,-1 0,1 0,0-1,-1 1,0 0,1 0,-1 0,0 0,0-1,0 1,0 0,0 0,-1 1,-49 96,49-97,0 0,1 1,-1-1,0 1,1 0,0-1,0 1,0-1,0 1,0-1,0 1,0 0,1-1,0 1,-1-1,1 1,0-1,0 0,0 1,0-1,1 0,-1 0,1 1,-1-1,1-1,0 1,0 0,0 0,0 0,0-1,0 0,0 1,0-1,1 0,-1 0,1 0,-1 0,1 0,-1-1,1 1,-1-1,1 1,-1-1,1 0,0 0,-1 0,1-1,-1 1,2-1,43-8,-27 2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1:42.8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52,'0'0,"5"0,6 0,6 0,5 0,4 0,2-5,1-1,1 0,-1 1,0 2,0 1,-5-4,-2-1,0 0,-3 3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1:43.2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0,'0'10,"0"12,0 8,0 3,0 1,0 0,0-2,0-1,0-1,0-1,0 0,0-1,0 0,0 0,0 0,0-5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1:51.4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 14,'-26'112,"24"-93,0 0,1 1,0-1,2 1,0-1,2 1,0-1,1 0,6 17,-9-33,0-1,0 1,0-1,1 1,-1-1,1 1,0-1,-1 0,1 0,1 0,-1 0,0 0,0 0,1 0,-1-1,0 1,1-1,0 0,-1 0,1 0,0 0,0 0,-1-1,1 1,0-1,0 0,0 1,0-1,0-1,0 1,-1 0,1-1,0 1,0-1,0 0,-1 0,1 0,0 0,-1-1,2 0,97-70,-18-53,-82 124,-1 0,1 1,0-1,-1 0,1 0,0 1,0-1,0 0,-1 1,1-1,0 1,0-1,0 1,0 0,0-1,0 1,0 0,0 0,0-1,0 1,0 0,1 0,-1 0,0 0,0 0,0 1,0-1,0 0,0 0,0 1,0-1,0 1,0-1,0 1,-1-1,1 1,0-1,0 1,0 0,0 0,-1-1,1 1,0 0,-1 0,1 0,-1 0,1 0,-1 0,1 0,-1 0,0 0,1 0,-1 0,0 0,0 0,0 0,0 0,0 0,0 0,0 0,0 0,0 0,8 12,-5-7,0 0,1 0,0-1,0 0,0 1,1-1,0-1,0 1,0-1,0 0,1 0,0 0,0-1,0 0,0 0,0 0,0-1,1 0,-1 0,1-1,0 0,-1 0,1 0,0-1,-1 0,1 0,0-1,0 0,-1 0,1 0,1-2,6-6,0-2,0 0,-1-1,-1 0,0 0,0-2,-2 1,1-2,-2 1,0-1,-1 0,0-1,-1 0,-1-1,-1 1,2-7,-2-1,-3 6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1:52.0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25 227,'-8'33,"2"0,1 1,2 0,1 0,2-1,1 6,-1-36,-1 1,1-1,0 0,1 1,-1-1,0 0,1 1,0-1,0 0,0 1,0-1,0 0,1 0,-1 0,1 0,0 0,0 0,0-1,0 1,1-1,-1 1,0-1,1 0,0 0,0 0,0 0,-1-1,2 1,-1-1,0 1,0-1,0 0,1 0,-1-1,0 1,1-1,-1 1,0-1,1 0,-1-1,1 1,-1 0,0-1,1 0,-1 0,0 0,0 0,2-1,10-12,0 0,-1-1,-1 0,-1-1,0 0,0-1,-2-1,0 0,0-4,69-101,-79 122,0 1,0-1,0 1,0-1,1 1,-1 0,0-1,0 1,1-1,-1 1,0 0,0-1,1 1,-1 0,0-1,1 1,-1 0,1 0,-1-1,0 1,1 0,-1 0,1 0,-1-1,0 1,1 0,-1 0,1 0,-1 0,1 0,-1 0,1 0,-1 0,1 0,-1 0,0 0,1 0,-1 0,1 1,-1-1,1 0,-1 0,0 0,1 1,-1-1,1 0,-1 0,0 1,1-1,-1 0,0 1,1-1,-1 1,0-1,0 0,1 1,-1-1,0 1,0-1,0 0,0 1,0-1,1 1,-1-1,0 1,0-1,0 1,0-1,2 38,-2-33,-20 262,-3 43,16-248,7-48,0-1,-1 0,0 0,-1 1,-1-1,0 0,0-1,-2 1,0-1,0 1,-1-2,0 1,-1 0,0-1,-1-1,-1 1,8-9,-1-1,0 0,0 0,0 0,0 0,0 0,0 0,0 0,0-1,0 1,0-1,0 1,0-1,0 0,0 0,-1 0,1 0,0 0,0-1,0 1,0 0,0-1,0 0,0 1,0-1,0 0,0 0,0 0,0 0,0-1,1 1,-1 0,1-1,-1 1,1-1,-1 0,1 1,0-1,0 0,0 0,0 0,0 0,0 0,0 0,1 0,-1 0,1 0,-1 0,1 0,0 0,0-1,0 1,0 0,0 0,1-2,-2 0,-4-10,1 0,1-1,0 0,1 0,1 1,0-1,1 0,0 0,2 0,0 0,0 0,1 0,1 1,1-4,5-3,-1 2</inkml:trace>
  <inkml:trace contextRef="#ctx0" brushRef="#br0" timeOffset="285.24">617 1,'0'10,"0"7,-5 2,-1 1,-5 3,0 2,-3-3,0 0,4-5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2:00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129 1,'-9'19,"-9"16,-5 7,0 1,1-6,3-6,5-7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8:50.9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114 138,'-2'0,"0"0,-1 1,1-1,0 0,0 1,0-1,0 1,0 0,-1 0,1 0,1 0,-1 0,0 0,0 0,0 1,0-1,1 0,-1 1,1 0,-1-1,1 1,0 0,0 0,-1 0,1 0,0 0,1 0,-1 0,0 0,1 0,-1 0,1 0,-1 1,1 1,-2 0,-47 198,39-100,27-124,-11-5,1 0,1 0,2 0,0 1,2 0,1 1,1 1,0 0,2 1,1 0,1 2,1 0,1 1,0 0,2 2,0 1,24-15,-43 31,-1-1,0 1,1 0,-1 0,1 0,0 0,-1 0,1 0,0 1,-1-1,1 1,0 0,0 0,0 0,-1 0,1 0,0 1,0-1,-1 1,1-1,0 1,-1 0,1 0,-1 1,1-1,-1 0,0 1,1 0,-1-1,0 1,0 0,0 0,0 0,-1 0,1 0,0 1,-1-1,0 1,1-1,-1 1,0 1,4 12,-1 0,-1 0,0 0,-1 1,-1-1,-1 0,0 1,-1-1,-1 1,0-1,-1 0,-1 0,-2 4,2 26,4-45,-1-1,1 1,0-1,0 1,0 0,-1-1,1 1,0 0,0-1,0 1,0 0,0-1,0 1,1-1,-1 1,0 0,0-1,0 1,0 0,1-1,-1 1,0-1,1 1,-1-1,0 1,1-1,-1 1,1-1,-1 1,1-1,-1 1,1-1,-1 0,1 1,-1-1,1 0,0 1,-1-1,1 0,-1 0,1 0,0 0,-1 1,1-1,0 0,-1 0,1 0,0 0,-1-1,1 1,0 0,-1 0,1 0,-1 0,1-1,0 1,-1 0,1 0,-1-1,1 1,-1-1,1 1,-1 0,1-1,164-175,6 35,-170 140,1-1,-1 1,0-1,1 1,0-1,-1 1,1 0,0 0,0 0,-1 0,1 0,0 0,0 1,0-1,0 0,0 1,0 0,0-1,0 1,1 0,-1 0,0 0,0 1,0-1,0 0,0 1,0-1,0 1,0 0,0-1,0 1,-1 0,1 0,0 1,0-1,-1 0,1 0,-1 1,1-1,-1 1,0-1,1 1,-1 0,0 0,0-1,0 1,0 0,0 0,-1 0,1 0,-1 0,1 2,1 112,-4-102,1 0,0 0,1 0,1 1,0-1,1 0,0 0,1 0,1-1,0 1,1 0,6 8,-1-4</inkml:trace>
  <inkml:trace contextRef="#ctx0" brushRef="#br0" timeOffset="1418.29">1582 82,'-2'-5,"0"0,-1 0,1 1,-1-1,0 1,0-1,0 1,-1 0,1 0,-1 1,0-1,0 1,0 0,-1 0,1 0,-1 0,0 1,1 0,-1 0,0 0,-1 1,1-1,0 1,0 0,-4 0,-4 1,0 0,0 0,1 1,-1 1,0 0,1 1,-1 0,1 1,0 0,0 1,0 0,1 1,-1 1,1 0,1 0,0 1,0 0,0 0,1 2,0-1,1 1,0 0,1 0,0 1,0 0,1 1,1-1,0 1,0 0,-2 12,5-20,-1 1,1 0,0 0,1 0,-1 0,1 0,0 1,0-1,1 0,-1 1,1-1,0 0,1 1,-1-1,1 0,0 0,1 0,-1 1,1-1,0 0,0-1,0 1,1 0,0-1,0 1,0-1,0 0,1 0,0 0,-1 0,1-1,1 0,-1 0,0 0,4 2,4-3,1 0,-1 0,0-1,1-1,-1 0,0-1,1 0,-1-1,0-1,0 1,0-2,0 0,-1 0,1-1,-1-1,0 1,6-6,12-10,0 0,-2-2,-1-1,0-1,10-15,21-40,-57 79,0 1,0-1,0 1,0-1,0 1,0-1,1 1,-1-1,0 0,0 1,0-1,1 1,-1 0,0-1,1 1,-1-1,0 1,1-1,-1 1,1 0,-1-1,1 1,-1 0,1-1,-1 1,1 0,-1 0,1 0,-1-1,1 1,-1 0,1 0,-1 0,1 0,0 0,-1 0,1 0,-1 0,1 0,-1 0,1 0,-1 0,1 1,0-1,-1 0,1 0,-1 1,1-1,-1 0,1 0,-1 1,0-1,1 1,-1-1,1 0,-1 1,0-1,1 1,-1-1,0 1,0-1,1 1,-1-1,0 1,0-1,0 1,0-1,1 1,3 41,-4-40,-1 7,0-1,1 1,0 0,0 0,1-1,0 1,1 0,0-1,0 1,1-1,0 0,0 1,1-1,0-1,0 1,1-1,0 0,0 0,1 0,0 0,0-1,1 0,0 0,33 10,-20-12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1:56.3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75 260,'-10'-8,"10"8,-1 0,0-1,1 1,-1 0,0 0,1-1,-1 1,1 0,-1-1,1 1,-1 0,0-1,1 1,0-1,-1 1,1-1,-1 1,1-1,0 1,-1-1,1 0,0 1,-1-1,1 1,0-1,0 0,0 1,0-1,-1 0,1 1,0-1,0 0,0 1,1-1,-1 0,0 1,0-1,0 0,0 1,1-1,-1 1,0-1,0 0,1 1,-1-1,0 1,1-1,-1 1,1-1,-1 1,1-1,-1 1,1-1,-1 1,1 0,-1-1,1 1,2-2,0 0,0 0,1 0,-1 0,0 1,1-1,-1 1,0 0,1 0,0 0,-1 0,1 1,-1 0,1-1,0 1,-1 1,1-1,0 0,-1 1,1 0,-1 0,1 0,-1 0,1 1,-1-1,0 1,0 0,0 0,0 0,0 0,0 0,2 3,-5-1,0 1,-1-1,0 0,0 0,0 0,0 0,0 0,-1 0,0-1,0 1,0 0,0-1,-1 1,1-1,-1 0,0 0,0 0,0 0,0-1,0 1,-1-1,1 1,-1-1,0 0,-13 12,-75 81,91-94,-1 0,1 1,1-1,-1 0,0 1,0-1,0 1,1-1,-1 0,1 1,-1 0,1-1,0 1,-1-1,1 1,0-1,0 1,0 0,0-1,1 1,-1-1,0 1,1 0,-1-1,1 1,-1-1,1 1,-1-1,1 0,0 1,0-1,0 0,0 1,0-1,0 0,0 0,1 0,-1 0,0 0,1 0,-1 0,0-1,1 1,-1 0,1-1,-1 1,1-1,-1 1,1-1,0 0,-1 0,1 0,-1 0,1 0,0 0,0 0,106 8,-88-3</inkml:trace>
  <inkml:trace contextRef="#ctx0" brushRef="#br0" timeOffset="955.843">611 34,'-12'-27,"7"21,9 18,68 123,-61-110,-1 1,-2 0,0 0,-2 1,0 0,-2 0,-2 1,0-1,-1 1,-2-1,-1 1,-1-1,-5 15,3-13,-2 1,-1-1,-1 0,-1-1,-2 0,-1-1,-1 0,-1-1,-2-1,0-1,-2 0,0-1,-2-1,0-1,-16 12,24-22,-1 0,0-1,-1 0,0-1,0-1,-1-1,0 0,-8 2,0-4</inkml:trace>
  <inkml:trace contextRef="#ctx0" brushRef="#br0" timeOffset="3282.607">1119 682,'-21'12,"1"2,0 0,1 1,1 0,0 2,1 0,1 1,-10 14,23-28,0 0,0 1,0-1,1 1,-1 0,1 0,0 0,1 0,-1 0,1 0,0 0,0 1,1-1,-1 0,1 1,0-1,1 0,-1 1,1-1,0 0,1 0,-1 0,1 0,0 0,0 0,0 0,1 0,0-4,1 0,-1 0,0-1,0 1,0-1,0 0,1 0,-1 0,0 0,0-1,0 1,0-1,0 0,1 0,-1 0,-1 0,1-1,0 1,0-1,0 1,-1-1,1 0,-1 0,1 0,-1-1,0 1,0 0,0-1,0 0,-1 1,1-1,0-1,32-39,-2-2,-2-1,-2-1,-1-2,-10 17,0-1,-2 0,-1 0,-2-2,-2 1,-1-2,-1 1,-2-1,-2 0,-1 0,-2-24,0 56,-1 0,1-1,-1 1,-1 0,1-1,-1 1,1 0,-1 0,-1 0,1-1,0 1,-1 0,0 1,0-1,0 0,0 0,-1 1,0-1,1 1,-1 0,0 0,-1 0,1 0,0 1,-1-1,1 1,-1 0,0 0,0 0,0 0,0 1,0 0,0-1,-1 2,1-1,0 0,0 1,-1 0,1 0,0 0,-1 0,1 1,0 0,0 0,-1 0,1 0,0 1,-8 6,2 1,-1 1,1 0,1 0,0 1,0 0,1 0,0 1,1 0,1 1,0-1,1 1,0 1,0-1,2 0,0 1,0 0,1 0,1 0,0 0,1 0,1 0,0 0,1 0,0 0,1-1,2 5,5 9,2-2,0 0,2 0,0-1,2-1,1 0,0-1,2-1,0-1,1-1,2 0,8 5,-28-22,59 27,-41-31</inkml:trace>
  <inkml:trace contextRef="#ctx0" brushRef="#br0" timeOffset="3885.803">1542 457,'-7'27,"1"1,2 0,0 0,2 0,1 1,1-1,1 0,2 0,1 0,6 20,-10-44,0 0,1 0,0 0,0 0,0 0,0 0,1-1,0 1,-1 0,1-1,0 1,1-1,-1 0,1 1,-1-1,1-1,0 1,0 0,1-1,-1 1,0-1,1 0,-1 0,1 0,0-1,-1 1,1-1,0 0,0 0,0 0,0-1,0 1,0-1,0 0,0 0,0 0,1-1,-1 1,0-1,-1 0,1 0,3-2,3-6,0-1,0 0,0 0,-1-1,-1 0,0-1,-1 0,0 0,3-7,1-1,6-10,-1-1,-1-1,-1 0,-2-1,3-15,-14 147,-3 248,-22-164,23-162,0-1,-1 1,-1-1,-1 0,-1 0,-1 0,0-1,-2 0,0 0,-1-1,-1 0,0 0,-2-1,-12 15,23-30,0-1,0 1,0 0,0 0,0-1,0 1,-1-1,1 1,-1-1,1 0,-1 0,1 1,-1-1,1 0,-1 0,0 0,0-1,0 1,1 0,-1-1,0 1,0-1,0 0,0 1,0-1,0 0,0 0,0 0,0-1,0 1,0 0,0-1,0 1,0-1,1 0,-1 0,0 1,0-1,1 0,-1 0,0-1,1 1,-1 0,1-1,-1 0,-2-6,1 1,0-2,0 1,1 0,0 0,1-1,0 1,0-1,0 0,1 1,1-6,-4-43,0 33,2 0,0 0,2 0,0 0,2 0,1 0,1 0,4-12,-2 11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1:37.6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340 519,'-26'38,"21"-25,-2 8,1 0,1 0,1 0,1 1,0-1,2 1,0 0,2-1,1 8,-1 11,-1-32,1 1,0 0,1-1,-1 1,2-1,-1 0,1 1,0-1,1 0,0-1,0 1,1-1,0 0,3 3,-6-6,1-1,0 0,0-1,0 1,0 0,1-1,-1 0,1 1,-1-1,1-1,0 1,0-1,0 1,0-1,0 0,0 0,0-1,0 1,0-1,0 0,0 0,1-1,-1 1,0-1,0 0,0 0,0 0,0 0,0-1,2-1,5-4,0 0,0-2,-1 1,-1-1,0 0,0-1,0 0,-1 0,-1-1,0 0,0-1,3-9,13-18,20-64,-45 227,2-118,1 0,0-1,1 1,0-1,0 0,0 1,0-1,1 0,0 0,0-1,0 1,0 0,1-1,0 0,0 0,0 0,0 0,1-1,-1 0,1 0,0 0,0 0,1-1,1 1,0-1,1 0,-1 0,1-1,0 0,0 0,-1-1,1 0,0 0,0-1,-1 0,1 0,0-1,-1 0,0 0,1-1,-1 0,0 0,0 0,0-1,-1 0,1-1,-1 0,0 0,-1 0,1 0,-1-1,0 0,0 0,-1-1,1 0,15-19,-2-1,0-1,-2 0,-1-2,-2 1,0-2,-2 0,-2 0,0-1,0-16,-7 23</inkml:trace>
  <inkml:trace contextRef="#ctx0" brushRef="#br0" timeOffset="1445.751">1158 208,'2'-3,"0"0,0 0,0 1,0-1,0 0,1 1,-1-1,1 1,-1 0,1 0,0 0,0 0,0 0,0 0,0 1,1 0,-1-1,0 1,3 0,-4 0,0 0,0 0,0 0,0 0,0 0,0 0,0 1,1-1,-1 1,0 0,0-1,1 1,-1 0,0 0,0 0,1 1,-1-1,0 1,0-1,0 1,0 0,0-1,0 1,0 0,0 0,0 1,0-1,0 0,0 1,-1-1,1 1,-1-1,1 1,-1 0,1 0,-1 0,0 0,0-1,0 2,0-1,0 0,-1 0,1 0,-1 0,1 1,-4 22,2-23,0 0,0 0,1 0,-1 0,1 0,0 0,-1 0,1 0,0 0,0 0,0 0,0 0,1 0,-1 1,1-1,-1 0,1 0,-1-1,1 1,0 0,0 0,0 0,0 0,1-1,-1 1,0 0,1-1,-1 1,1-1,-1 0,1 1,1-1,39 11,-39-13,0 1,0 0,0 0,0 0,1 0,-1 0,0 1,0-1,0 1,0 0,0 0,0 0,0 1,0-1,0 1,0-1,-1 1,1 0,0 0,-1 0,0 0,0 1,1-1,-1 1,-1-1,1 1,0 0,-1-1,1 1,-1 0,0 0,0 0,0 0,0 0,0 1,-1-1,0 0,1 0,-1 1,-4 3,0-1,-1 0,0-1,0 1,0-1,0 0,-1 0,0-1,0 0,0 0,0 0,-1-1,1 1,-1-2,0 1,0-1,0 0,0 0,-1-1,-5 1,-12-1,5-4</inkml:trace>
  <inkml:trace contextRef="#ctx0" brushRef="#br0" timeOffset="2327.761">1779 406,'-61'48,"-223"247,64-73,119-115,100-89,11-17</inkml:trace>
  <inkml:trace contextRef="#ctx0" brushRef="#br0" timeOffset="2646.745">1779 716,'-14'19,"-5"12,1 4,-2 3,3-2,0-2,-3-1,3-3,3 0,1-6,1-3,4 1,2-4</inkml:trace>
  <inkml:trace contextRef="#ctx0" brushRef="#br0" timeOffset="3162.045">1976 632,'197'1,"-195"-1,1 0,-1 0,0 0,1 1,-1-1,0 1,1 0,-1-1,0 1,0 0,0 0,0 1,0-1,0 0,0 1,0-1,0 1,-1 0,1-1,-1 1,1 0,-1 0,0 0,1 0,-1 0,0 0,0 0,-1 1,1-1,0 0,-1 0,1 1,-1-1,0 0,0 1,0-1,0 1,0-1,-1 0,1 1,0-1,-1 0,0 0,0 1,0-1,0 0,0 0,0 0,0 0,0 0,-1 0,0 1,-16 22,-1-1,-1-1,-1 0,-1-2,-1 0,-19 12,-26 26,66-58,1-1,0 1,-1 0,1 0,0 0,-1 0,1 0,0 0,0 0,0 0,0 0,0 0,0 1,0-1,0 1,0-1,1 0,-1 1,0-1,1 1,-1-1,1 1,0 0,0-1,-1 1,1-1,0 1,0 0,1-1,-1 1,0-1,0 1,1-1,-1 1,1-1,-1 1,1-1,0 1,0-1,-1 1,1-1,0 0,0 0,0 1,1-1,-1 0,0 0,0 0,0 0,1 0,-1-1,1 1,-1 0,16 2,0-1,-1 0,1-1,0-1,0-1,0 0,-1-1,1-1,-1 0,1-2,-1 0,1 1,143-49,-142 48</inkml:trace>
  <inkml:trace contextRef="#ctx0" brushRef="#br0" timeOffset="20857.569">368 11,'-7'-2,"0"0,0 0,0 0,0 1,0 1,0-1,-1 1,1 0,0 0,0 1,0 0,0 1,0-1,0 1,0 0,0 1,0 0,1 0,0 0,-1 1,1 0,1 0,-1 1,0 0,1 0,-4 5,-8 7,1 2,1 0,1 1,0 0,2 1,0 0,2 1,0 0,2 1,0 0,1 0,-3 24,8-36,-7 28,1 1,2 0,2 1,2-1,2 1,4 40,3-34,-2-2,2 1,3-1,1-1,2 0,10 21,-12-48,0 0,1-1,1 0,1-1,0-1,0 0,2-1,0 0,0-1,1-1,0-1,1 0,0-1,4 0,39 24,-6-4,-41-19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2:37.3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 1,'-10'24,"-3"13,1 4,2-4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2:19.3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1 755,'86'-22,"138"-14,-154 26,-68 12</inkml:trace>
  <inkml:trace contextRef="#ctx0" brushRef="#br0" timeOffset="436.905">56 953,'5'0,"6"0,7 0,4 0,4 0,2 0,1 0,0 0,1-5,-1-1,0-1,0 2,-6 2</inkml:trace>
  <inkml:trace contextRef="#ctx0" brushRef="#br0" timeOffset="2082.962">876 417,'0'-1,"0"0,0 1,-1-1,1 1,0-1,0 1,0-1,0 0,0 1,-1-1,1 1,0-1,0 1,-1-1,1 1,0-1,-1 1,1 0,-1-1,1 1,0-1,-1 1,1 0,-1-1,1 1,-1 0,1 0,-1 0,0-1,1 1,-1 0,1 0,-1 0,1 0,-1 0,0 0,1 0,-1 0,1 0,-1 0,1 0,-1 0,1 0,-1 0,0 1,1-1,-1 0,1 0,-1 1,1-1,-16 29,13-21,-89 193,38-99,112-179,165-234,-204 286,41-39,-58 65,0-1,-1 1,1 0,0 0,-1 0,1 0,-1 0,0 0,1 0,-1 1,0-1,0 0,0 1,0-1,0 1,0-1,0 1,0-1,0 1,-1 0,1 0,-1-1,1 1,-1 0,0 0,0-1,0 1,0 0,0 0,0 0,0-1,0 1,-1 0,1 0,-1-1,1 1,-28 123,24 14,4-137,0 0,0 0,0-1,0 1,0 0,1 0,-1 0,1-1,-1 1,1 0,0 0,0-1,0 1,0-1,0 1,0-1,0 1,0-1,1 0,-1 1,0-1,1 0,-1 0,1 0,-1 0,1 0,0 0,-1-1,1 1,0-1,0 1,-1-1,1 1,0-1,0 0,0 0,0 0,-1 0,1 0,0 0,0-1,0 1,0 0,-1-1,1 0,0 1,-1-1,1 0,0 0,-1 0,1 0,-1 0,1 0,-1 0,0-1,1 1,-1 0,1-2,124-149,-51 52,-69 92,1 1,-1 0,2 0,-1 0,1 1,0 0,0 1,1 0,0 0,8-3,-16 9,0-1,0 1,0 0,0 0,-1 0,1 0,0 0,-1-1,1 1,0 1,-1-1,1 0,-1 0,0 0,1 0,-1 0,0 0,0 0,0 1,1-1,-1 0,0 0,-1 0,1 0,0 1,0-1,0 0,-1 0,1 0,0 0,-1 0,1 0,-1 0,0 0,1 0,-1 1,0 1,-11 41,8-34,0 2,1-1,0 0,1 0,1 1,0 0,0-1,1 1,1-1,-1 1,3 6,2 4,0-2</inkml:trace>
  <inkml:trace contextRef="#ctx0" brushRef="#br0" timeOffset="2398.526">706 897,'38'-10,"37"-8,16 0,-4 2,-11-1,-15 3,-11 3,-11 4,-6 8,-10 8,-7 4</inkml:trace>
  <inkml:trace contextRef="#ctx0" brushRef="#br0" timeOffset="3184.431">1044 1009,'-243'352,"196"-271,72-121,1 1,2 1,2 1,1 2,2 1,1 1,21-14,61-40,-116 86,1 0,-1 0,0 0,1 0,0 0,-1 0,1-1,0 1,0 0,-1 0,1 1,0-1,0 0,0 0,0 0,0 1,0-1,1 0,-1 1,0-1,0 1,0-1,0 1,1 0,-1 0,0-1,0 1,1 0,-1 0,0 0,1 0,-1 0,0 1,0-1,1 0,-1 1,0-1,0 0,0 1,0 0,1-1,-1 1,0 0,0-1,0 1,0 0,0 0,-1 0,1 0,0 0,9 156,-4-131,-4-21,0-1,0 1,-1 0,1 0,-1 0,0 0,-1 0,1 0,-1 0,0 0,0 0,-1 0,1 0,-1 0,0 0,-1 0,1 0,-1 0,0 0,-1 1,0-4,-1-1,1 0,-1 0,1-1,-1 1,0-1,1 1,-1-1,0 0,1-1,-1 1,0-1,1 1,-1-1,1 0,-1-1,1 1,-1 0,1-1,0 0,0 0,-1 0,-11-5,-81-33,76 33</inkml:trace>
  <inkml:trace contextRef="#ctx0" brushRef="#br0" timeOffset="3669.727">1609 276,'19'44,"-2"1,-2 0,-3 2,6 36,-2-8,-9-47,-3 1,0-1,-2 1,-1 0,-1 0,-1 0,-2-1,-6 28,-4 15,9-45,0 0,-2-1,0 1,-2-1,-1 0,-1-1,-1 0,-9 13,-100 119,103-137</inkml:trace>
  <inkml:trace contextRef="#ctx0" brushRef="#br0" timeOffset="4406.101">734 134,'-1'-1,"-1"1,1-1,0 1,0 0,0-1,0 1,-1 0,1 0,0 0,0 0,-1 0,1 0,0 0,0 0,0 0,-1 0,1 1,0-1,0 0,0 1,0-1,-1 1,1 0,0-1,0 1,0 0,0 0,0-1,1 1,-1 0,0 0,0 0,1 0,-1 0,0 0,1 1,-14 18,1 0,1 1,1 0,1 1,1 1,0-1,2 1,1 1,1-1,1 1,1 0,1 0,1 12,-8 37,1-18,2 0,3 1,2-1,3 1,1-1,4 1,2-1,10 34,-6-56,1-1,1 0,2-1,1-1,9 10,2 6,15 10,-37-52</inkml:trace>
  <inkml:trace contextRef="#ctx0" brushRef="#br0" timeOffset="11205.311">2117 77,'-6'-7,"-1"0,-1 0,1 1,-1 0,0 0,0 1,-1 0,0 1,0 0,0 0,0 0,0 1,-1 1,1 0,-1 0,0 1,-3 0,9 1,1 1,0 0,0 0,-1 0,1 0,0 0,0 1,0-1,1 1,-1 0,0 0,0 0,1 0,0 1,-1-1,1 1,0-1,0 1,0 0,0-1,1 1,-1 0,1 1,0-1,0 0,0 0,0 0,0 4,-5 99,7-89,0 16,-10 195,-2-136,4 0,3 0,7 54,-1-8,-2 511,0-646,-1 0,1 0,0 0,-1 0,1 0,1 0,-1 0,0 0,1 0,0 0,-1 0,1 0,0 0,1 0,-1-1,0 1,1 0,0-1,-1 1,1-1,0 0,0 1,0-1,1 0,-1 0,1 0,-1-1,1 1,-1-1,1 1,0-1,0 0,-1 0,1 0,0 0,1 0,7 0,0 0,1 0,-1-1,0 0,0-1,0 0,0-1,0 0,0-1,7-2,1-2</inkml:trace>
  <inkml:trace contextRef="#ctx0" brushRef="#br0" timeOffset="14471.824">2287 417,'-8'26,"1"1,2-1,1 2,1-1,1 0,1 1,2 5,-1-30,-1-1,1 1,-1 0,1 0,0 0,0-1,1 1,-1 0,0 0,1 0,0-1,0 1,0 0,0-1,0 1,0 0,1-1,-1 0,1 1,0-1,-1 0,1 0,0 0,0 0,1 0,-1 0,0-1,0 1,1-1,-1 1,1-1,0 0,-1 0,1 0,0-1,-1 1,1 0,0-1,0 0,0 0,0 0,-1 0,4 0,2-4,0-1,0 1,0-1,0-1,-1 0,1 0,-1 0,-1-1,0 1,0-2,0 1,1-4,48-47,-53 57,-1 1,0 0,0-1,0 1,1 0,-1 0,0 0,1 0,-1 0,0 0,0 0,1 1,-1-1,0 0,0 1,0-1,1 1,-1-1,0 1,0 0,0-1,0 1,0 0,0 0,0 0,0-1,-1 1,1 0,0 0,0 1,-1-1,1 0,-1 0,1 0,-1 0,1 0,-1 1,0-1,1 0,-1 0,0 1,0-1,0 0,0 0,0 1,0-1,0 0,-1 0,1 1,0-1,-1 0,4 12,2 1,-5-9,1 0,-1 0,1 0,1 0,-1 0,1 0,0 0,0 0,0-1,0 1,1-1,0 1,0-1,0 0,1 0,-1-1,1 1,0-1,0 1,0-1,0-1,1 1,-1 0,1-1,0 0,-1 0,1-1,0 1,0-1,4 1,1-4,-1-1,0 0,1 0,-1-1,-1 0,1-1,-1 1,1-2,-1 1,-1-1,1 0,-1-1,0 0,-1 0,1 0,-1-1,-1 0,0 0,0-1,0 1,-1-1,0 0,-1 0,0-1,-1 1,0 0,1-8,-1-2</inkml:trace>
  <inkml:trace contextRef="#ctx0" brushRef="#br0" timeOffset="15042.751">2879 50,'14'0,"74"8,-85-7,-1 0,0 0,0 0,1 0,-1 0,0 0,0 1,-1-1,1 1,0-1,0 1,-1 0,1 0,-1 0,1-1,-1 1,0 1,0-1,0 0,0 0,0 0,0 1,0-1,-1 0,0 1,1-1,-1 0,0 1,0-1,0 1,0-1,-1 0,1 1,-1 1,-31 68,32-70,1 0,-1 0,1 0,0 0,0 0,0 0,0 0,1 0,-1 0,0 0,1-1,-1 1,1-1,0 1,-1-1,1 0,0 1,0-1,0 0,0 0,0 0,0-1,1 1,12 9,-12-8,0 0,-1 0,0 0,1 0,-1 1,0-1,0 1,0-1,0 1,-1 0,1 0,-1 0,0 0,1 0,-1 0,-1 0,1 0,0 0,-1 1,0-1,1 0,-1 0,-1 0,1 1,0-1,-1 0,1 0,-1 0,0 0,0 1,-1-1,1-1,0 1,-1 0,0 0,0 0,1-1,-2 1,1-1,0 0,0 1,-1-1,1 0,-1-1,0 1,0 0,1-1,-1 1,0-1,0 0,0 0,-1 0,1 0,0-1,0 1,0-1,-1 0,1 0,-1 0,-21-3,2-1</inkml:trace>
  <inkml:trace contextRef="#ctx0" brushRef="#br0" timeOffset="15471.187">2314 897,'34'0,"39"0,13-5,1-2,-5 1,-11 1,-13 1,-7-3,-7 0,-7 1,-4 1,-3 2,-2 1,-1 1,0 1,0 0,-5 0</inkml:trace>
  <inkml:trace contextRef="#ctx0" brushRef="#br0" timeOffset="15786.786">2428 1122,'0'24,"0"13,0 4,0 1,0-3,0-2,0-3,-5-8,-2-3,1 0,1-5</inkml:trace>
  <inkml:trace contextRef="#ctx0" brushRef="#br0" timeOffset="16219.374">2654 1094,'10'4,"1"0,0-1,-1-1,1 0,0 0,1-1,-1 0,0-1,0 0,0-1,1 0,9-3,28-1,-46 5,-1 1,1-1,-1 1,1 0,-1-1,1 1,-1 0,1 1,-1-1,0 0,0 1,0-1,1 1,-1 0,-1-1,1 1,0 0,0 0,-1 1,1-1,-1 0,0 0,0 1,0-1,0 1,0-1,0 1,0-1,-1 1,1-1,-1 1,0 0,0-1,0 1,0-1,0 1,-1 0,1-1,-1 1,0-1,0 1,0-1,0 1,0-1,0 0,0 1,-1-1,1 0,-1 0,0 0,0 0,0 0,0 0,-157 160,158-161,0 0,0 0,0 0,0 0,1 0,-1 0,0 0,0 0,1 1,-1-1,1 0,-1 1,1-1,0 0,-1 1,1-1,0 1,0-1,0 0,0 1,0-1,0 1,0-1,1 0,-1 1,0-1,1 0,-1 1,1-1,0 0,-1 1,1-1,0 0,0 0,-1 0,1 0,0 0,0 0,0 0,1 0,-1 0,0 0,0-1,0 1,1 0,-1-1,0 1,0-1,1 0,-1 1,1-1,-1 0,0 0,1 1,-1-1,1 0,-1-1,0 1,2 0,12-2,0 0,-1-1,1-1,0 0,-1-1,0 0,0-2,0 1,-1-2,0 0,-1 0,4-4,-4 0</inkml:trace>
  <inkml:trace contextRef="#ctx0" brushRef="#br0" timeOffset="17676.257">3331 530,'-16'36,"1"1,2 0,2 1,2 1,1-1,-1 20,8-56,0 1,0-1,1 0,-1 1,1-1,-1 0,1 1,0-1,0 1,0-1,0 0,0 1,0-1,1 1,-1-1,1 0,0 1,0-1,0 0,0 0,0 0,0 1,0-1,1 0,-1-1,1 1,-1 0,1 0,0-1,0 1,0-1,0 1,0-1,0 0,0 0,0 0,0 0,1 0,-1 0,0-1,1 1,-1-1,1 1,-1-1,2 0,8-5,0 0,1-1,-2 0,1-1,-1-1,0 0,-1 0,0-1,0 0,-1-1,0 0,0 0,5-10,-8 13,113-200,-97 182,-25 53,-22 107,6 95,-5-89,19-112,-1 1,-2-1,-1-1,-1 0,-1 0,-9 14,19-40,1 0,-1 0,0 0,1 0,-1 0,0 0,-1 0,1 0,0 0,0 0,-1-1,1 1,-1-1,0 1,1-1,-1 1,0-1,0 0,0 0,0 0,0 0,0 0,0 0,0-1,0 1,0-1,0 1,0-1,-1 0,1 0,0 0,0 0,0 0,-1-1,1 1,0 0,0-1,0 0,0 1,0-1,0 0,0 0,0 0,0-1,0 1,1 0,-1-1,0 1,1-1,-1 1,1-1,0 0,-1 0,1 0,-1-1,1-7,-1-1,1 1,1-1,-1 0,2 1,0-1,0 1,1-1,0 1,1-1,0 1,0 0,1 0,1 1,0-1,0 1,1 0,0 0,0 1,1 0,0 0,8-7,-4 2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2:38.7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0 227,'39'-10,"22"-2,5-1,-4 4,-7 2,-8 2,-17 3,-19 1,-11 1</inkml:trace>
  <inkml:trace contextRef="#ctx0" brushRef="#br0" timeOffset="261.049">170 1,'-5'38,"-1"28,0 6,1-3,2-9,1-10,0-8,2-12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2:40.7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29 768,'28'169,"-28"-158,1 0,0-1,1 1,0 0,1-1,0 1,1-1,0 0,4 8,-6-17,-1 0,1-1,0 1,-1 0,1-1,-1 0,1 1,0-1,-1 0,1 0,0 0,-1 0,1 0,0 0,-1-1,1 1,0-1,-1 1,1-1,0 1,-1-1,1 0,-1 0,0 0,1 0,-1 0,0 0,1 0,-1 0,0 0,0-1,0 1,0 0,0-1,0 1,0-1,-1 1,1-1,-1 1,1-2,108-168,-109 171,0-1,1 0,-1 1,0-1,1 1,-1-1,0 1,1-1,-1 1,1-1,-1 1,1-1,-1 1,1-1,-1 1,1 0,0-1,-1 1,1 0,-1 0,1-1,0 1,-1 0,1 0,0 0,-1 0,1 0,0 0,-1 0,1 0,0 0,-1 0,1 0,0 0,-1 0,1 1,-1-1,1 0,0 1,-1-1,1 0,-1 1,1-1,-1 0,1 1,-1-1,1 1,-1-1,1 1,-1-1,0 1,1 0,-1-1,0 1,1-1,-1 1,0 0,0-1,0 1,1 0,-1-1,0 1,9 53,-7-38,-1-8,0 0,1 0,0-1,0 1,1 0,0-1,0 1,1-1,0 0,0 0,1-1,-1 1,2-1,-1 0,1 0,-1 0,2-1,-1 0,0 0,2 0,-4-6,0 1,0-1,0 0,0 0,-1 0,1-1,0 0,-1 1,1-1,-1 0,0-1,1 1,-1 0,0-1,0 0,-1 0,1 0,-1 0,1 0,-1 0,0-1,0 1,0-1,-1 1,1-1,-1 0,1-2,1 0,92-203,-89 189</inkml:trace>
  <inkml:trace contextRef="#ctx0" brushRef="#br0" timeOffset="4507.186">876 627,'-5'6,"-1"0,1 0,0 1,1 0,0-1,0 2,0-1,1 0,0 1,0 0,1 0,0-1,1 1,-1 0,1 1,1-1,0 0,0 0,0 0,1 0,1 0,-1 0,1 0,0 0,1 0,0-1,0 1,1-1,0 0,0 0,1 0,-1 0,1-1,1 0,-1 0,5 3,-8-7,1 0,-1 0,1 0,-1 0,1 0,0-1,0 1,0-1,0 0,0 0,0 0,0 0,0-1,0 1,0-1,0 0,0 1,1-2,-1 1,0 0,0-1,0 1,0-1,0 0,0 0,0 0,0 0,0-1,0 1,0-1,-1 1,1-1,-1 0,1 0,-1-1,0 1,0 0,0-1,0 1,15-21,-1-1,-1 0,-1-2,-1 1,8-23,38-71,-13 49,-45 70,0 1,0 0,0-1,0 1,0 0,0 0,0 0,0 0,0 0,0-1,-1 2,1-1,0 0,-1 0,1 0,-1 0,1 0,-1 0,1 1,-1-1,0 0,0 0,1 1,-1-1,0 0,0 1,0-1,-1 0,1 0,0 2,-23 141,19 311,3-440,0 0,-1 0,0 0,-1-1,-1 1,0-1,-1 0,-1 0,-6 12,11-24,0 0,0 0,0 0,0 0,-1 0,1 0,0 0,-1-1,1 1,-1 0,0-1,0 1,0-1,1 0,-1 0,0 0,0 0,-1 0,1 0,0 0,0-1,0 1,-1-1,1 1,0-1,0 0,-1 0,1 0,0 0,0 0,-1-1,1 1,0-1,0 1,-1-1,1 0,0 0,-2-1,0-1,0 1,0-1,1-1,-1 1,1 0,-1-1,1 0,0 0,0 0,1 0,-1 0,1-1,0 1,0-1,0 1,1-1,-1-4,-3-102,5 86</inkml:trace>
  <inkml:trace contextRef="#ctx0" brushRef="#br0" timeOffset="4872.854">1441 315,'4'5,"-2"11,-7 8,-3 4,-4-2,-1-1,3 0,-3-4,2-1,1-4</inkml:trace>
  <inkml:trace contextRef="#ctx0" brushRef="#br0" timeOffset="5386.804">1638 147,'69'-13,"-64"10,1 1,0 0,0 1,0-1,0 1,0 0,0 1,0-1,0 1,0 0,0 1,0 0,0 0,0 0,0 0,-1 1,1 0,3 2,-8-4,1 1,-1 0,1 0,-1 0,0 0,0 1,1-1,-1 0,0 0,0 1,0-1,0 0,-1 1,1-1,0 1,0 0,-1-1,1 1,-1-1,0 1,1 0,-1-1,0 1,0 0,0-1,0 1,0 0,-1-1,1 1,0 0,-1-1,1 1,-1 0,0-1,1 1,-1-1,0 1,0-1,0 0,0 1,0-1,-50 55,48-54,-1 3,2-5,0 1,1-1,-1 1,1-1,-1 1,1 0,-1 0,1 0,0 0,-1 0,1 0,0 0,0 0,0 0,0 0,0 1,0-1,0 1,0-1,0 0,1 1,-1 0,0-1,1 1,-1-1,1 1,0-1,0 1,0 0,0-1,0 1,0 0,0-1,0 1,0 0,1-1,-1 1,1-1,-1 1,1-1,0 1,-1-1,1 1,0-1,0 1,0-1,0 0,0 0,0 0,1 1,-1-1,0 0,1-1,-1 1,1 0,19 9,-19-9,1-1,0 0,-1 1,1 0,0 0,-1 0,1 0,-1 0,1 0,-1 1,0-1,0 1,0 0,0 0,0-1,0 1,0 0,0 1,-1-1,1 0,-1 0,1 1,-1-1,0 1,0-1,0 1,0 0,-1-1,1 1,-1 0,0-1,1 1,-1 0,0-1,-1 1,-3 8,-1-1,0 0,-1 0,0 0,0-1,-1 0,0 0,-1-1,0 0,0 0,-1-1,0 0,0-1,-1 0,1 0,-1-1,-1 0,1 0,-1-2,0 1,0-1,0-1,0 0,0 0,-7-1,-6 1</inkml:trace>
  <inkml:trace contextRef="#ctx0" brushRef="#br0" timeOffset="6090.963">1 1162,'286'-33,"-170"15,137-15,178-20,-130 19,-134 36,-143-2</inkml:trace>
  <inkml:trace contextRef="#ctx0" brushRef="#br0" timeOffset="6886.081">594 1304,'50'-23,"70"-10,-71 20,-40 10,0-1,1 1,-1 1,1 0,-1 0,1 1,0 0,-1 1,1 0,0 0,0 1,-1 1,9 1,-16-2,0 0,0-1,-1 1,1 0,0 0,-1 0,1 1,-1-1,1 0,-1 0,1 1,-1-1,0 1,0-1,0 1,0 0,0-1,0 1,0 0,0 0,-1 0,1 0,-1-1,1 1,-1 0,0 0,0 0,0 0,0 0,0 0,0 0,0 0,-1 0,1 0,-1 0,1-1,-1 1,0 0,0 0,0 0,-45 65,-74 41,120-105,-1 0,0 0,1 0,0 0,-1 0,1 0,0 0,1 1,-1-1,0 0,1 0,0 0,0 0,0-1,0 1,0 0,0 0,1 0,-1-1,1 1,0-1,0 1,0-1,0 0,0 0,1 0,-1 0,0 0,1 0,0-1,-1 1,1-1,0 0,0 1,0-1,0-1,0 1,0 0,0-1,22 16,-21-14,0 0,0 0,-1 1,1 0,-1-1,0 1,0 0,0 0,0 1,-1-1,1 1,-1-1,0 1,0 0,0 0,-1 0,1 0,-1 0,0 0,0 0,0 0,0 1,-1-1,0 0,0 0,0 1,-1-1,1 0,-1 0,0 1,0-1,0 0,-1 0,1 0,-1 0,0-1,0 1,-1 0,1-1,-1 1,1-1,-1 0,0 0,-4 3,-2-2,-1 0,1 0,-1-1,0 0,0-1,-1 0,1 0,0-1,-1-1,1 0,0 0,-1-1,-9-2,15 3,1-1,0-1,-1 1,1-1,0 1,0-1,-1 0,2-1,-1 1,0-1,0 0,1 0,-1 0,1 0,0 0,0-1,0 1,1-2,-8-10</inkml:trace>
  <inkml:trace contextRef="#ctx0" brushRef="#br0" timeOffset="9821.841">1948 5,'43'-2,"-32"1,1 0,0 0,0 1,-1 1,1 0,0 0,-1 1,1 1,-1 0,0 0,9 5,-14-2,-1 0,-1 1,1-1,-1 1,0 0,0 0,-1 1,0-1,-1 1,1 0,-1-1,-1 1,0 0,0 0,0 0,-1 0,0 0,-1 0,1 0,-2 0,1 0,-2 4,0 22,1 871,2-483,0-418,1-1,0 1,-1-1,1 1,-1-1,0 1,-1 0,1-1,0 1,-1-1,0 1,0-1,0 1,0-1,-1 0,1 0,-1 1,0-1,0 0,0 0,0-1,0 1,-1 0,1-1,-1 1,0-1,1 0,-1 0,0 0,-1 0,1-1,-2 2,-51-9,-54 7,88 4,2 0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2:51.2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118 368,'0'995,"-26"-756,-15-64,29-131,1 0,2 1,2 0,-1 34,7-57,0-15,0 1,1-1,0 0,0 0,0 0,1 0,0 0,1 1,-1-2,1 1,1 0,2 6,1-8</inkml:trace>
  <inkml:trace contextRef="#ctx0" brushRef="#br0" timeOffset="720.512">316 2033,'24'0,"17"0,7 0,-5 0</inkml:trace>
  <inkml:trace contextRef="#ctx0" brushRef="#br0" timeOffset="1249.713">654 1609,'17'248,"8"-109,-24-137,1-1,0 0,0 0,-1 0,1-1,0 1,0 0,0-1,0 1,0-1,0 1,0-1,0 0,0 0,0 0,0 0,0 0,0-1,0 1,0-1,0 1,0-1,0 0,0 1,0-1,-1 0,1 0,0-1,-1 1,1 0,0 0,-1-1,0 1,1-1,-1 1,0-1,0 0,0 1,0-1,1 1,128-118,-129 117,0 1,0 0,0 0,0 0,0 0,0 0,0 0,1 0,-1 0,0 0,0 0,1 0,-1 1,0-1,1 1,-1-1,1 1,-1-1,1 1,-1 0,1 0,-1 0,1 0,-1 0,1 0,-1 0,1 0,-1 1,1-1,-1 1,1-1,-1 1,0-1,1 1,-1 0,0 0,1-1,-1 1,0 0,0 0,0 0,0 0,0 1,0-1,0 0,0 0,0 1,-1-1,1 0,0 1,-1-1,1 1,-1-1,0 1,1-1,-1 1,0-1,0 1,0-1,0 1,0-1,0 1,-1 1,-26 135,19-118</inkml:trace>
  <inkml:trace contextRef="#ctx0" brushRef="#br0" timeOffset="1589.036">1275 1863,'-19'24,"-11"13,-6 5,-1-5,6-4,3-7,2-4,4 0,3-5,3 1,1-4,-3 1,-3 3,-2-2,2 1,0-2,4-4</inkml:trace>
  <inkml:trace contextRef="#ctx0" brushRef="#br0" timeOffset="2072.042">1134 2203,'21'-5,"-10"2,0 0,0 1,0 0,0 0,0 1,0 1,1 0,-1 1,0 0,0 0,0 1,0 1,-10-3,1 1,-1-1,0 1,0-1,0 1,0 0,0-1,0 1,0 0,0 0,0-1,0 1,-1 0,1 0,0 0,-1 0,1 0,0 0,-1 1,1-1,-1 0,0 0,1 0,-1 0,0 1,0-1,0 0,0 0,0 1,0-1,0 0,0 0,0 0,0 1,-1-1,1 0,0 0,-1 0,1 0,-1 0,0 0,1 1,-1-1,0 0,0 0,-38 44,38-44,-4 4,0-1,-1 0,1 1,0 0,0 0,0 0,1 1,0 0,0-1,0 1,1 1,-1-1,2 0,-1 1,1 0,0-1,-1 8,4-12,1 1,0-1,-1 0,1 0,0 0,0 0,0 0,0-1,1 1,-1 0,0-1,1 0,-1 0,1 1,-1-1,1-1,0 1,-1 0,1-1,0 1,-1-1,1 0,0 0,0 0,0 0,-1 0,1-1,0 0,-1 1,1-1,0 0,-1 0,1 0,-1 0,1-1,-1 1,0-1,2-1,22-8</inkml:trace>
  <inkml:trace contextRef="#ctx0" brushRef="#br0" timeOffset="3220.247">542 1,'0'395,"0"-395,1-1,0 1,-1 0,1-1,-1 1,1 0,-1 0,1-1,0 1,-1 0,1 0,0 0,-1 0,1 0,0 0,-1 0,1 0,-1 0,1 0,0 0,-1 0,1 1,0-1,-1 0,1 0,-1 1,1-1,-1 0,1 1,-1-1,1 1,-1-1,1 0,-1 1,1-1,-1 1,1-1,-1 1,0 0,1-1,-1 1,0-1,0 1,0-1,1 1,-1 0,0-1,0 1,0 0,0-1,0 1,0 0,0-1,0 1,0 0,0-1,-1 1,1-1,0 1,0 0,0-1,-1 1,1 0,27-40,-22 30,0 0,1 1,0-1,0 1,1 0,0 1,0-1,1 1,0 1,1 0,-1 0,1 0,0 1,0 0,3 0,-11 5,1-1,0 1,0 0,-1-1,1 1,0 0,0 0,-1 0,1 0,0 1,0-1,0 0,-1 1,1-1,0 1,-1 0,1-1,0 1,-1 0,1 0,-1 0,1 0,-1 0,0 1,1-1,-1 0,0 0,0 1,0-1,0 1,0-1,0 1,0 0,-1-1,1 1,-1 0,1-1,-1 1,1 0,-1 1,6 79,-7-74,-5 46,-1-34</inkml:trace>
  <inkml:trace contextRef="#ctx0" brushRef="#br0" timeOffset="3473.395">1247 114,'-38'38,"-23"23,-1 5,6-3,7-9,8-12,5-9,10-5,3-8,6-2,7-4</inkml:trace>
  <inkml:trace contextRef="#ctx0" brushRef="#br0" timeOffset="3884.816">1163 481,'19'-4,"-10"2,0-1,-1 1,1 1,0 0,1 0,-1 1,0 0,0 0,0 1,0 0,0 1,0 0,0 0,-1 1,8 3,-15-4,0 1,0-1,-1 1,1-1,0 1,-1-1,0 1,0-1,0 1,0-1,0 1,0-1,0 1,-1-1,1 1,-1-1,0 1,0-1,0 1,0-1,0 0,0 0,-1 0,1 0,-1 0,0 0,1 0,-1 0,0 0,0-1,0 1,0-1,0 1,-1-1,0 1,1-1,-12 12,-1 0,2 0,-1 0,2 1,-1 1,2 0,0 0,-7 15,17-29,1 1,-1-1,0 1,1-1,-1 0,1 1,-1-1,1 1,0-1,-1 1,1 0,0-1,0 1,0-1,0 1,0-1,1 1,-1-1,0 1,1-1,-1 1,1-1,0 1,-1-1,1 0,0 1,0-1,0 0,0 0,0 1,0-1,0 0,0 0,0 0,1 0,-1-1,0 1,1 0,-1 0,0-1,1 1,-1-1,68 4,-10-18,-33 8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3:03.6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0,'24'0,"27"0,14 0,2 0,-2 0,-7 0,-8 0,-3 0,-5 0,-5 0,-4 0,-2 0,-3 0,0 0,0 0,-6 0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3:02.6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451 29,'0'29,"0"18,0 7,0-1,0-5,0-6,0-5,-4-9,-2-4,0-2,1 1,-4-4,1-1,0 2,-2-2,0-10,2-6</inkml:trace>
  <inkml:trace contextRef="#ctx0" brushRef="#br0" timeOffset="337.82">113 0,'223'20,"0"-10,16-11,-183 14,-55-13,0 1,0-1,0 1,0-1,0 1,0 0,0-1,-1 1,1 0,0 0,0-1,-1 1,1 0,-1 0,1 0,0 0,-1 0,0 0,1 0,-1 0,0 0,1 0,-1 0,0 0,0 1,0-1,0 0,0 0,0 0,0 0,0 0,0 0,-1 0,1 0,0 0,-1 0,1 0,-1 0,1 0,-1 0,0 0,1 0,-1 0,0 0,1-1,-1 1,0 0,0 0,0-1,-1 1,-70 45,52-40</inkml:trace>
  <inkml:trace contextRef="#ctx0" brushRef="#br0" timeOffset="601.829">0 537,'43'0,"29"-5,12-2,-4 1,-6-4,-6 1,-9 0,-11 3,-8 3,-6 0,-4 2,-3 1,0 1,-1-1,-5-4,-5-2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3:01.3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1 340,'284'-1,"-115"-26,-95 25,-62 2</inkml:trace>
  <inkml:trace contextRef="#ctx0" brushRef="#br0" timeOffset="335.176">28 453,'2'2,"-1"0,1 0,-1 0,1-1,0 1,-1 0,1-1,0 0,0 1,0-1,0 0,0 0,1 0,-1 0,0 0,0-1,1 1,-1-1,0 1,1-1,-1 0,1 0,-1 0,3 0,-2 0,224 3,-57-29,-142 19,-4 0</inkml:trace>
  <inkml:trace contextRef="#ctx0" brushRef="#br0" timeOffset="870.543">339 1,'-2'3,"1"0,0 0,0 0,0 0,0 0,0 0,0 0,1 0,0 0,-1 1,1-1,1 0,-1 0,0 1,1-1,-1 0,1 0,0 0,0 0,1 0,-1 0,0 0,1 0,0-1,0 1,-1 0,2-1,-1 0,0 1,0-1,1 0,-1 0,1 0,0 0,-1-1,1 1,1-1,216 101,-206-96,83 53,-95-57,0 0,1 0,-1 0,0 1,0-1,0 1,0-1,-1 1,1 0,-1 0,0 0,0 0,0 0,0 0,0 0,0 0,-1 0,0 0,1 0,-1 1,0-1,-1 0,1 0,0 0,-1 0,0 0,0 0,0 0,0 0,0 0,-1 0,0 2,-8 8,0-1,-1 0,0 0,-1-1,0 0,-1-1,0-1,0 0,-1 0,-1-1,-35 25,-149 127,159-119,29-22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9:24.4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392 1,'-5'4,"-6"7,-6 2,-5 3,1 3,-1 4,-1 3,-1 1,-2 1,-1 1,-1-5,0-2,0 1,-1 1,1 1,-1-4,5-5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3:04.0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1 481,'29'5,"23"1,9 0,-2-1,-6-1,-8-2,-5-1,-6 0,-4-6,-2-2,-1 1,-9 0,-9 3</inkml:trace>
  <inkml:trace contextRef="#ctx0" brushRef="#br0" timeOffset="239.833">142 707,'38'-5,"23"-1,5-1,-3 2,-8 2,-14-4,-8-1,-10 2</inkml:trace>
  <inkml:trace contextRef="#ctx0" brushRef="#br0" timeOffset="9090.116">1469 170,'-160'371,"78"-206,71-151,19-48,118-217,-57 128,-58 102,1 0,0 0,2 1,1 1,0 0,1 1,6-3,-22 19,1 1,0-1,1 1,-1 0,0-1,0 1,1 0,-1 0,0-1,1 1,-1 0,1 1,0-1,-1 0,1 0,0 1,-1-1,1 1,0-1,0 1,-1 0,1 0,0 0,0 0,0 0,-1 0,1 0,0 0,0 1,-1-1,1 1,0-1,0 1,-1 0,1 0,-1 0,1 0,-1 0,1 0,-1 0,1 0,-1 0,1 2,1 8,0 1,0 0,-1 0,-1 0,0 0,-1 0,0 0,-1 0,-1 10,0 13,0 166,2-200,0 0,-1 0,1 0,0 1,0-1,0 0,1 0,-1 0,0 1,0-1,1 0,-1 0,0 0,1 1,-1-1,1 0,0 0,-1 0,1 0,0 0,0 0,-1 0,1-1,0 1,0 0,0 0,0-1,0 1,0 0,0-1,0 1,1-1,-1 1,0-1,0 0,0 1,0-1,1 0,-1 0,0 0,0 0,1 0,-1 0,0 0,0-1,0 1,1 0,-1-1,0 1,0 0,0-1,0 0,0 1,0-1,0 0,0 1,0-1,0 0,0 0,0 0,0 0,62-107,-22 27,-13 39,2 2,1 1,36-33,-67 71,0 1,0-1,1 0,-1 1,0-1,1 1,-1-1,0 1,1-1,-1 1,1-1,-1 1,1-1,-1 1,1 0,-1-1,1 1,-1 0,1-1,-1 1,1 0,-1 0,1-1,0 1,-1 0,1 0,0 0,-1 0,1 0,-1 0,1 0,0 0,-1 0,1 0,0 0,-1 1,1-1,-1 0,1 0,-1 1,1-1,0 0,-1 1,1-1,-1 0,1 1,-1-1,0 1,1-1,-1 1,1-1,-1 1,0-1,1 1,-1-1,0 1,0-1,1 1,-1 0,-1 39,-8 0,1 0,3 1,1-1,1 1,3 0,2 6,2-24,3-5</inkml:trace>
  <inkml:trace contextRef="#ctx0" brushRef="#br0" timeOffset="9439.154">1186 763,'377'0,"-100"-30,-195 31,-59-1</inkml:trace>
  <inkml:trace contextRef="#ctx0" brushRef="#br0" timeOffset="10207.481">1582 848,'-95'130,"-75"142,137-199,62-88,155-186,-7 59,-177 141,1 0,-1 1,1-1,-1 0,1 0,0 0,-1 0,1 0,0 0,-1 1,1-1,0 0,0 1,0-1,0 0,0 1,0-1,0 1,0 0,0-1,0 1,0 0,0-1,0 1,0 0,0 0,0 0,0 0,0 0,0 0,1 0,-1 1,0-1,0 0,0 1,0-1,0 0,0 1,0-1,0 1,-1 0,1-1,0 1,0 0,0-1,0 1,-1 0,1 0,0 0,-1-1,1 1,-1 0,1 0,0 1,12 209,26-98,-60-117,-94-87,-15 20,34 30,90 36</inkml:trace>
  <inkml:trace contextRef="#ctx0" brushRef="#br0" timeOffset="10654.205">2287 114,'2'30,"2"-1,0 1,3-1,0 0,6 11,-4-10,22 71,-19-73,-1 1,-2 1,-1-1,-1 1,-1 1,-2-1,-1 1,-2 0,0 0,-2-1,-2 1,-1 0,-7 28,-2-24,-1-1,-2 0,-1-1,-1-1,-6 4,-118 113,68-99,50-40</inkml:trace>
  <inkml:trace contextRef="#ctx0" brushRef="#br0" timeOffset="11155.982">1045 1,'-29'37,"1"2,1 1,3 1,1 2,-11 30,22-45,0 1,2 0,1 1,2 0,0 0,2 1,2-1,0 1,2 0,2 0,3 24,15 66,5-1,28 79,-46-178,0 0,2 0,1-1,0 0,1 0,2-1,0-1,0 0,2 0,0-2,1 1,1-2,5 4,68 41,-68-50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3:16.6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394 100,'-26'0,"6"-2,1 2,-1 1,0 0,1 1,-1 2,1-1,0 2,-9 4,22-5,1 1,0 0,0 0,0 0,1 1,-1-1,1 1,1 0,-1 0,1 0,0 1,1-1,-1 1,1 0,1 0,-1 0,1 0,0 0,1 0,-1 0,2 0,0 6,-4 14,-14 328,-18-36,2-48,16-111,13-144,1-7,1 1,0-1,0 1,1 0,0 0,1 0,0-1,0 1,1 0,2 10,-1-18,0 1,1-1,-1 1,1-1,-1 0,1 0,0 0,0 0,0-1,0 1,0-1,0 1,1-1,-1 0,0-1,1 1,-1 0,0-1,1 0,-1 0,1 0,-1 0,0 0,1-1,-1 1,1-1,-1 0,0 0,0-1,0 1,0 0,0-1,2-1,25-4,196-29,-207 36,-7 0</inkml:trace>
  <inkml:trace contextRef="#ctx0" brushRef="#br0" timeOffset="2787.357">677 326,'1'284,"-1"-281,-1 0,1 1,1-1,-1 0,0 0,1 0,-1 0,1 0,0 0,0 0,0 0,1 0,-1 0,1-1,-1 1,1 0,0-1,0 1,0-1,0 0,1 0,-1 0,0 0,1 0,0 0,-1-1,1 1,0-1,0 1,0-1,0 0,0-1,0 1,0 0,0-1,0 0,0 1,1-1,-1 0,0-1,0 1,0-1,0 1,0-1,0 0,1-1,10-5,-1-1,0-1,-1 0,0 0,0-2,-1 1,0-1,-1-1,-1 0,2-3,63-90,-61 130,32 82,-44-104,1-1,-1 0,1 1,-1-1,1 0,0 0,0 0,0 0,0-1,0 1,0 0,1-1,-1 0,0 1,1-1,-1 0,1 0,0 0,-1-1,1 1,0-1,-1 1,1-1,0 0,-1 0,1 0,0-1,0 1,-1 0,1-1,0 0,-1 0,1 1,-1-2,1 1,-1 0,0 0,1-1,-1 1,2-3,4-4,0-1,-1 0,0 0,0 0,-1-1,0 0,-1-1,0 1,0-1,-1 0,-1 0,0-1,0 1,-1-1,-1 1,0-2,1-13</inkml:trace>
  <inkml:trace contextRef="#ctx0" brushRef="#br0" timeOffset="3366.593">1467 16,'47'-7,"-43"6,0-1,1 1,-1 0,0 0,1 0,-1 0,1 1,-1 0,1 0,-1 0,1 0,-1 1,0 0,1 0,-1 0,0 0,1 1,-1 0,0 0,0 0,0 0,-1 0,1 1,2 2,-5-1,0 0,-1 0,0 0,0 0,0 0,0 0,-1 0,1 0,-1 0,0 0,0-1,0 1,-1 0,0-1,1 1,-1 0,0-1,-1 0,1 0,0 1,-1-1,0-1,0 1,0 0,0-1,0 1,-1-1,1 0,-3 1,-3 5,7-7,1 0,0-1,0 1,0 0,0 0,-1 0,1 0,1 0,-1 0,0 0,0 0,0 1,0-1,1 0,-1 0,1 1,-1-1,1 0,-1 1,1-1,0 1,0-1,0 1,0-1,0 0,0 1,0-1,0 1,0-1,1 0,-1 1,0-1,1 0,-1 1,1-1,0 0,-1 1,1-1,0 0,0 0,0 0,0 0,0 0,0 0,0 0,0 0,0 0,1-1,-1 1,0 0,0-1,1 1,18 9,-17-9,0-1,0 1,0-1,0 1,0 0,0 0,0 0,-1 1,1-1,0 1,-1-1,1 1,-1 0,1 0,-1 0,0 0,0 0,0 1,0-1,0 1,-1-1,1 1,-1 0,0-1,0 1,1 0,-2 0,1 0,0 0,-1 0,1 0,-1 0,0 0,0 0,0 0,0 0,-1 0,1 0,-1 0,0 0,0 0,0 1,-3 2,0 0,0-1,-1 1,0-1,0 1,0-1,0-1,-1 1,0-1,0 0,0 0,-1-1,1 0,-1 0,1 0,-1-1,0 0,0-1,-7 2,-9-1</inkml:trace>
  <inkml:trace contextRef="#ctx0" brushRef="#br0" timeOffset="3769.298">451 834,'432'-23,"-39"-12,-228 62,-141-25</inkml:trace>
  <inkml:trace contextRef="#ctx0" brushRef="#br0" timeOffset="4272.757">847 947,'0'19,"0"11,0 6,0 1,0-1,-5-2,-2-1,1-3,1 0,-3-1,-1-1,2-5</inkml:trace>
  <inkml:trace contextRef="#ctx0" brushRef="#br0" timeOffset="12006.296">1157 1031,'1'-4,"0"0,0 0,0 0,1 0,-1 0,1 0,0 1,0-1,0 1,1-1,-1 1,1 0,0 0,-1 0,2 0,-1 1,0-1,0 1,1-1,0 1,-1 0,1 1,0-1,0 1,0 0,0-1,0 2,2-1,-3-1,1 1,-1 0,0 1,0-1,1 1,-1-1,0 1,1 0,-1 0,0 1,1-1,-1 0,0 1,1 0,-1 0,0 0,0 0,0 1,0-1,0 1,0 0,-1 0,1 0,0 0,-1 0,1 0,-1 1,0-1,0 1,0 0,0-1,-1 1,1 0,-1 0,1 1,-2 4,-1-1,0 1,0-1,0 0,-1 1,0-1,-1 0,0 0,0 0,0-1,-1 1,0-1,0 1,0-1,-1-1,0 1,0-1,-1 0,1 0,-6 3,0 4,2-4,0 1,0 0,1 1,0 0,0 0,1 1,1 0,0 0,0 1,1-1,0 1,1 0,1 1,-2 8,5-19,0 1,0-1,1 0,-1 1,0-1,1 0,-1 0,1 1,0-1,0 0,0 0,0 0,0 0,0 0,1 0,-1 0,1 0,-1-1,1 1,0 0,0-1,-1 0,1 1,0-1,0 0,0 0,1 0,-1 0,0 0,0 0,0-1,1 1,-1-1,0 0,1 0,-1 1,0-1,1-1,0 1,96-14,-93 13,20-5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3:36.7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246 2,'-2'0,"-1"-1,0 1,1 0,-1 0,0 0,0 0,1 0,-1 1,0-1,1 1,-1-1,0 1,1 0,-1 0,1 0,0 1,-1-1,1 1,0-1,0 1,0 0,0 0,0-1,0 2,0-1,1 0,-1 0,1 0,-1 1,0 2,-12 19,0 1,2 0,1 1,1 1,2 0,0 0,-3 23,-10 34,-25 124,38-154,4-35,1 1,0-1,2 1,0 0,1-1,3 18,37 157,23-26,-40-138,-11-25</inkml:trace>
  <inkml:trace contextRef="#ctx0" brushRef="#br0" timeOffset="554.136">557 31,'-17'60,"4"0,2 1,3 1,2-1,3 1,3 1,13 35,-13-97,1 0,0 0,-1 0,1 0,0-1,0 1,-1 0,1-1,0 1,0 0,0-1,0 1,0-1,0 0,0 1,0-1,0 0,0 1,0-1,0 0,0 0,0 0,0 0,0 0,0 0,0 0,0 0,0 0,0-1,0 1,0 0,0-1,0 1,0-1,0 1,0-1,0 1,-1-1,1 0,0 1,0-1,0 0,0 0,37-40,-32 33,-2 3,17-21,1 1,1 1,1 0,1 2,3 0,-27 21,0-1,0 1,1 0,-1 0,0 0,1 0,-1 0,1 0,-1 0,1 1,-1-1,1 1,0-1,-1 1,1-1,0 1,-1 0,1 0,0 0,0 0,-1 0,1 0,0 0,-1 1,1-1,0 0,-1 1,1 0,-1-1,1 1,-1 0,1 0,-1 0,1 0,-1 0,0 0,1 0,-1 0,0 1,0-1,0 0,0 1,0-1,0 1,0-1,-1 1,1-1,-1 1,1 0,-1-1,1 1,-1 0,0-1,0 1,0 0,0-1,0 2,2 43,-3-41,1 1,0-1,0 1,0-1,0 1,1-1,0 1,0-1,0 0,1 1,0-1,0 0,0 0,1 0,-1 0,1-1,0 1,1-1,2 3,34 20,-23-16</inkml:trace>
  <inkml:trace contextRef="#ctx0" brushRef="#br0" timeOffset="833.28">471 736,'39'0,"26"-5,13-1,-3 0,-4 1,-10 2,-10 1,-9 1,-7 0,-4 1,-8 0</inkml:trace>
  <inkml:trace contextRef="#ctx0" brushRef="#br0" timeOffset="1235.847">613 962,'18'-2,"-1"-2,1 2,-1 0,1 1,-1 1,1 0,0 2,11 2,-28-4,0 0,1 0,-1 0,0 0,0 0,1 1,-1-1,0 1,0-1,0 1,1-1,-1 1,0 0,0-1,0 1,0 0,0 0,0 0,0 0,0 0,-1 0,1 0,0 0,-1 0,1 0,0 0,-1 0,1 1,-1-1,0 0,1 0,-1 1,0-1,0 0,0 1,0-1,0 0,0 0,0 1,0-1,-1 0,1 1,0-1,-1 0,1 0,-1 0,1 1,-1-1,0 0,0 0,1 0,-1 0,0 0,0 0,0 0,0-1,0 1,0 0,0 0,0-1,0 1,-1 0,1-1,-1 1,-121 117,118-112,2-4,1 0,0-1,-1 1,1 0,0 0,0 1,0-1,1 0,-1 0,1 1,-1-1,1 1,0 0,0-1,0 1,0 0,0 0,0 0,1-1,0 1,-1 0,1 0,0 0,1 0,-1 0,0 0,1-1,-1 1,1 0,0 0,0-1,0 1,1 0,-1-1,0 1,1-1,0 1,2 0,0 1,1-1,0 0,-1 0,1-1,0 1,0-1,1 0,-1 0,0-1,1 0,-1 0,1 0,-1 0,1-1,-1 0,1 0,-1-1,1 0,-1 1,0-2,1 1,0-1,7-2,0 0,0-1,0 0,0-1,-1-1,0 0,0 0,7-7,-1-3</inkml:trace>
  <inkml:trace contextRef="#ctx0" brushRef="#br0" timeOffset="1693.978">1291 201,'17'28,"46"141,-7 13,-21 56,-34-220,-1 0,0 0,-1 0,-1-1,-1 1,0 0,-1-1,-1 1,-1-1,-1-1,0 1,-1-1,0 0,-2-1,0 0,0 0,-2-1,1-1,-2 0,-9 5,0-2,-2 0,1-2,-2 0,0-2,-5 1,17-7,-32 9,24-11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3:40.2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1 255,'19'0,"11"0,6 0,1 0,-1 0,-2 0,-1 0,-3 0,0 0,-1 0,-1 0,0 0,-10 5,-7 1</inkml:trace>
  <inkml:trace contextRef="#ctx0" brushRef="#br0" timeOffset="400.287">227 1,'-10'14,"-3"10,-3 6,-1 2,4 0,4 1,4-2,2-1,1 0,2-2,1 1,0-1,-1 0,1 0,-6-5,-1-1,0-5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3:44.0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85,'-37'45,"27"-24,2 0,0 0,1 1,2 0,0 0,1 1,0 5,-4 13,6-36,-1 0,1 0,0 0,1 0,-1 1,1-1,0 1,0-1,1 1,0-1,0 1,0-1,1 1,-1-1,1 1,1-1,-1 1,1-1,0 0,0 0,0 0,1 0,0 0,0 0,0-1,0 1,4 3,-3-7,0 0,0 0,0 0,-1 0,1 0,1-1,-1 1,0-1,0 0,0-1,0 1,0-1,0 1,0-1,-1 0,1-1,0 1,0-1,-1 0,1 0,-1 0,1 0,-1 0,0-1,2-1,72-76,-55 52,-2-1,-1-1,-1 0,12-31,-30 61,0 0,1 1,-1-1,0 0,1 0,-1 1,0-1,1 0,-1 0,1 0,-1 0,0 0,1 0,-1 0,1 0,-1 0,0 0,1 0,-1 0,1 0,-1 0,0 0,1 0,-1 0,1 0,-1-1,0 1,1 0,-1 0,0 0,1-1,-1 1,0 0,1 0,-1-1,0 1,0 0,1-1,-1 1,0 0,0-1,0 1,1 0,-1-1,0 1,0-1,0 1,0 0,0-1,0 1,0-1,0 1,0 0,0-1,0 1,0-1,0 1,0 0,0-1,0 1,-1-1,4 36,-3-22,1 0,1 0,0 0,0 0,2-1,-1 1,2-1,-1 0,3 3,-6-12,1 0,-1 0,0 0,1-1,0 1,0-1,0 1,0-1,0 0,0 1,0-1,1 0,-1-1,1 1,0 0,-1-1,1 1,0-1,0 0,0 0,0 0,0 0,0-1,0 1,0-1,0 0,0 1,0-2,1 1,-1 0,0-1,0 1,0-1,0 0,0 0,0 0,0 0,-1 0,1-1,1 0,10-9,-1 0,0-1,-1 0,0-1,-1 0,-1-1,0 0,0-1,-2 0,0 0,-1-1,0-1,-3 10,29-98,-41 94,1 16</inkml:trace>
  <inkml:trace contextRef="#ctx0" brushRef="#br0" timeOffset="4463.662">0 706,'289'-55,"-17"24,-42 3,-163 11,-48 12</inkml:trace>
  <inkml:trace contextRef="#ctx0" brushRef="#br0" timeOffset="5079.591">282 762,'180'-36,"-160"31,-11 2,0 0,1 1,-1 0,1 1,0 0,0 0,0 1,-1 1,1-1,3 2,-12-2,0 1,1-1,-1 1,0-1,0 1,1-1,-1 1,0 0,0 0,0 0,0 0,0 0,0 0,0 0,0 0,0 0,-1 0,1 0,0 0,-1 0,1 1,-1-1,1 0,-1 1,1-1,-1 0,0 1,0-1,0 0,0 1,0-1,0 1,0-1,0 0,0 1,-1-1,1 0,-1 1,1-1,-1 0,1 0,-1 1,0-1,1 0,-1 0,0 0,0 0,0 0,0 0,-47 55,-52 34,99-89,1-1,-1 1,0-1,0 0,1 1,-1-1,0 1,1 0,-1-1,1 1,-1 0,1-1,-1 1,1 0,-1-1,1 1,0 0,-1 0,1 0,0-1,0 1,-1 0,1 0,0 0,0 0,0-1,0 1,0 0,0 0,0 0,1 0,-1-1,0 1,0 0,1 0,-1 0,0-1,1 1,-1 0,1 0,-1-1,1 1,-1 0,1-1,-1 1,1-1,0 1,-1-1,1 1,0-1,0 1,0-1,50 15,-33-11,-16-4,1 0,-1 1,0-1,1 0,-1 1,0-1,0 1,1 0,-1 0,0 0,0 0,0 0,0 0,0 1,0-1,0 1,-1-1,1 1,0 0,-1 0,1 0,-1 0,0 0,0 0,0 0,0 0,0 0,0 0,0 0,-1 1,1-1,-1 0,1 1,-1-1,0 0,0 1,0-1,0 1,-1-1,1 0,-1 1,1-1,-1 0,0 0,0 0,0 1,-1 0,-7 4,-1 0,0 0,-1-1,0-1,0 0,0 0,-1-1,1 0,-1-1,0 0,0-1,0-1,0 0,0 0,0-1,0-1,-1 0,1 0,-5-3,-6-1,4-1</inkml:trace>
  <inkml:trace contextRef="#ctx0" brushRef="#br0" timeOffset="5733.827">1213 1,'-21'24,"1"0,1 2,1 1,1 0,1 1,2 1,1 0,1 1,2 0,1 1,1 0,-2 24,-13 118,19-155,1-1,1 1,0 0,1 0,1 0,1 0,1 0,2 11,0-6,1-1,1 1,0-1,2 0,1 0,1-1,0-1,2 1,0-2,2 1,-13-18,1 0,-1 1,1-1,0 0,0 0,0 0,0 0,0 0,0-1,0 1,1-1,-1 1,0-1,1 0,0 0,-1 0,1 0,-1-1,1 1,0 0,0-1,-1 0,1 0,0 0,0 0,-1 0,1-1,0 1,-1-1,2 0,7-8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3:52.7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142 141,'0'454,"0"-451,-1-2,0 0,1 0,-1 0,1 0,-1 0,1 0,0 0,-1 0,1 1,0-1,0 0,0 0,0 0,0 1,0-1,0 0,0 0,0 0,1 1,-1-1,0 0,1 0,-1 0,1 0,-1 0,1 0,0 0,-1 0,1 0,0 0,0 0,0 0,-1 0,1-1,0 1,0 0,0-1,0 1,1-1,-1 1,0-1,0 1,0-1,0 0,0 1,1-1,-1 0,0 0,0 0,0 0,1 0,-1 0,0 0,1-1,116-113,-40 76,-76 37,0 1,0 0,0 0,0 0,0 0,0 0,0 0,0 0,1 1,-1-1,0 1,0 0,0-1,0 1,-1 0,1 0,0 0,0 0,0 1,-1-1,1 0,-1 1,1-1,-1 1,0-1,1 1,-1 0,0 0,0 0,0-1,0 1,0 0,-1 0,1 0,-1 0,1 1,-1-1,0 0,0 0,2 131,-3-120</inkml:trace>
  <inkml:trace contextRef="#ctx0" brushRef="#br0" timeOffset="5524.359">706 57,'63'-12,"-57"10,-1 0,1 0,0 1,-1-1,1 1,0 0,0 1,0-1,0 1,0 1,0-1,0 1,0 0,-1 0,1 0,0 1,-1 0,5 2,-9-3,1 0,-1 1,1-1,-1 0,0 1,1-1,-1 0,0 1,0 0,0-1,0 1,-1 0,1-1,0 1,-1 0,1 0,-1-1,1 1,-1 0,0 0,0 0,0 0,0 0,0 0,0-1,-1 1,1 0,-1 0,1 0,-1-1,0 1,1 0,-1 0,0-1,0 1,0-1,-1 1,-49 53,-3-13,55-40,-1-1,0 1,1-1,-1 1,1-1,0 1,-1-1,1 0,0 1,0-1,0 0,0 1,0-1,0 0,0 0,1 0,-1 0,0 0,1 0,-1 0,0-1,1 1,-1 0,1-1,-1 1,1-1,-1 0,1 1,0-1,6 4,48 39,-55-41,0-1,0 0,0 1,0-1,-1 1,1-1,0 1,-1-1,1 1,-1-1,1 1,-1 0,0-1,0 1,0-1,0 1,0 0,0-1,0 1,0 0,-1-1,1 1,0-1,-1 1,0-1,1 1,-1-1,0 1,0-1,0 1,0-1,0 0,0 0,0 1,0-1,0 0,-1 0,1 0,0 0,-2 0,-1 2,0-1,0 1,-1-1,1 0,-1-1,1 1,-1-1,1 1,-1-1,0-1,1 1,-1-1,0 0,0 0,-2 0,-18-4</inkml:trace>
  <inkml:trace contextRef="#ctx0" brushRef="#br0" timeOffset="7091.64">1 848,'70'12,"1"-3,0-3,0-3,54-5,-51 1,65-25,-114 16</inkml:trace>
  <inkml:trace contextRef="#ctx0" brushRef="#br0" timeOffset="11606.971">481 1073,'1'-4,"-1"0,1 1,-1-1,0 0,0 0,0 1,0-1,-1 0,0 0,1 1,-1-1,-1 1,1-1,0 1,-1-1,0 1,0 0,0-1,0 1,0 0,0 1,-1-1,0 0,1 1,-1-1,0 1,0 0,-1 0,1 0,0 0,-1 1,1-1,-1 1,1 0,-1 0,1 0,-1 0,0 1,0 0,1 0,-1 0,0 0,0 0,-2 1,-106 48,108-47,1 0,0 1,0-1,0 1,0 0,0 0,1 0,-1 0,1 1,0-1,0 1,0-1,1 1,-1 0,1-1,0 1,0 0,0 0,0 0,1 0,-1 0,1 0,0 0,1 0,-1 0,1 0,-1 0,1 0,1 1,-1 0,1-2,0 1,0 0,1 0,-1-1,1 1,0-1,0 1,0-1,0 0,0-1,1 1,-1 0,1-1,0 0,0 0,-1 0,2 0,-1-1,0 1,0-1,0 0,1-1,-1 1,0-1,1 1,2-1,6 0,0 0,-1-1,1 0,0-1,0-1,-1 0,1 0,10-5,-13 5,-1-1,1 1,-1-1,1-1,-1 0,0 0,-1-1,0 0,1-1,-2 1,1-1,-1-1,0 0,-1 0,0 0,0-1,0 1,-1-1,-1-1,3-5,-7 12,0 0,0 0,0-1,0 1,-1 0,1 0,-1 0,0 0,0 0,0 0,0 0,-1 0,1 1,-1-1,1 0,-1 1,0-1,0 1,0 0,-1 0,1-1,0 1,-1 1,1-1,-1 0,0 1,0-1,1 1,-1 0,0 0,0 0,-2 0,-101-16,36 22,39 2</inkml:trace>
  <inkml:trace contextRef="#ctx0" brushRef="#br0" timeOffset="12042.464">424 1186,'-13'6,"-1"1,1 0,1 1,-1 0,1 1,1 0,-1 1,2 1,-1-1,2 2,-1-1,2 2,-1-1,-2 8,10-18,0 0,0-1,0 1,0 0,1 0,-1 0,1 0,-1 0,1 0,0 0,0 0,-1 0,1-1,1 1,-1 0,0 0,1 0,-1 0,1 0,-1 0,1 0,0 0,0-1,-1 1,2 0,-1 0,0-1,0 1,0-1,1 1,-1-1,1 0,-1 1,1-1,-1 0,1 0,0 0,0 0,1 0,78 0,-63-8,-1 0,1-2,-2 0,1-1,-1 0,0-2,-1 0,-1 0,0-1,0-2,-12 14,0 0,0 0,0-1,0 0,-1 1,1-1,0 0,-1 0,1 1,-1-1,0 0,1-1,-1 1,0 0,0 0,-1 0,1-1,0 1,-1 0,1-1,-1 1,0-1,0 1,0 0,0-1,0 1,0-1,-1 1,1 0,-1-1,0 1,0 0,1 0,-1-1,-1 1,1 0,0 0,-1 0,1 0,-1 0,1 1,-1-1,0 0,0 1,1-1,-1 1,0 0,-1-1,-1 0,-11-1,0 1,-1 0,1 1,-1 1,0 0,1 1,-1 0,1 2,-1 0,1 0,-4 3,-7 0</inkml:trace>
  <inkml:trace contextRef="#ctx0" brushRef="#br0" timeOffset="13502.974">1299 1,'23'31,"-2"2,0 1,-3 0,-1 2,-1 0,-2 0,-2 2,-1 0,-2 18,-2 0,-3 0,-3 0,-1 1,-4-1,-1 0,-3 0,-3-1,-3 3,5-28,-2-1,0 0,-2-1,-2-1,0 0,-2 0,-1-2,0 0,-2-2,-1 0,-1-1,-5 3,-117 118,127-123,7-4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4:08.3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30,'5'0,"6"0,7 0,4 0,3 0,3 0,1 0,-4-5,-2-1,0-1,2 2,0 2,1 1,1 1,1 0,-10 1,-7 0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4:10.2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59 271,'-7'10,"0"1,0 0,1 0,1 0,0 0,0 1,1 0,1 0,0 0,1 1,0-1,0 0,2 1,0 0,0 7,32 99,-31-116,0-1,0 0,0 1,1-1,-1 0,1 0,-1 0,1 0,-1 0,1 0,0 0,0 0,0-1,0 1,0-1,1 0,-1 1,0-1,1 0,-1 0,1-1,-1 1,1 0,-1-1,1 1,-1-1,1 0,0 0,-1 0,1 0,-1-1,1 1,-1-1,1 1,-1-1,1 0,-1 0,1 0,-1 0,2-1,80-72,-14-30,-68 104,0 0,0 0,-1 0,1 0,0 0,0 0,-1 0,1 0,0 1,-1-1,1 1,0-1,-1 1,1 0,-1-1,1 1,-1 0,1 0,-1 0,0 0,1 1,-1-1,0 0,0 0,0 1,0-1,0 1,0-1,0 1,0-1,-1 1,1-1,-1 1,1 0,-1-1,0 1,1 1,12 17,-10-17,0 0,0-1,0 1,0-1,0 0,1 0,-1 0,0 0,1-1,0 1,-1-1,1 0,0 0,-1 0,1-1,0 1,0-1,0 0,0 0,0 0,-1-1,1 1,0-1,0 0,0 0,-1 0,1-1,-1 1,1-1,-1 0,0 0,1 0,-1 0,1-2,1 0,1 0,-1-1,0 0,0 0,0-1,-1 1,0-1,0 0,-1 0,1 0,-1-1,-1 1,1-1,-1 0,0 1,-1-1,1 0,-1-4,-2-13</inkml:trace>
  <inkml:trace contextRef="#ctx0" brushRef="#br0" timeOffset="491.608">736 17,'14'-4,"0"0,1 1,-1 1,0 0,1 1,0 0,-1 1,1 1,13 2,-26-2,-1 0,0 0,0 0,0 0,0 0,0 1,0-1,0 0,0 0,-1 1,1-1,0 1,-1-1,1 0,-1 1,0-1,1 1,-1-1,0 1,0-1,0 1,0-1,0 1,0-1,0 1,-1-1,1 1,-1-1,1 1,-1-1,1 1,-1-1,0 0,1 1,-1-1,0 0,0 0,0 0,0 1,0-1,-1 0,1 0,0-1,0 1,-1 0,1 0,-8 12,7-10,1-1,-1 1,1 0,-1 0,1 0,0 0,0 0,1 0,-1 0,1 1,-1-1,1 0,0 0,0 1,0-1,1 0,-1 0,1 0,0 0,0 0,0 0,0 0,0 0,1 0,-1 0,1 0,0-1,0 1,0 0,0-1,0 0,0 0,1 1,-1-1,1-1,0 1,0 0,0 0,-1 0,1 0,0 0,-1 1,1-1,-1 1,0-1,0 1,0 0,0 0,0 0,-1 0,1 0,-1 0,0 0,0 0,0 1,0-1,-1 0,1 1,-1-1,0 1,0-1,0 0,0 1,-1-1,1 1,-1-1,0 0,0 0,0 1,0-1,-1 0,1 0,-1 0,0 0,0 0,0-1,0 1,-1 0,-82 29,56-26,6 0,3-2</inkml:trace>
  <inkml:trace contextRef="#ctx0" brushRef="#br0" timeOffset="870.189">2 808,'44'-5,"28"-1,11 0,-3 1,-6 2,-10 0,-7 2,-8 1,-8 0,-6 0,-4 0,-2 1,-2-1,-1 0,-4 0</inkml:trace>
  <inkml:trace contextRef="#ctx0" brushRef="#br0" timeOffset="1570.022">342 892,'0'5,"0"11,0 8,0 4,0 3,0 0,0 0,-5 0,-2-1,1-1,-4 0,0-1,2 0,2 0,-2-4,-1-3,7-3,3-6</inkml:trace>
  <inkml:trace contextRef="#ctx0" brushRef="#br0" timeOffset="1984.553">511 977,'166'6,"-164"-6,0 1,0-1,0 0,-1 1,1-1,0 1,0 0,-1-1,1 1,0 0,-1 0,1 0,-1 0,1 1,-1-1,0 0,1 0,-1 1,0-1,0 1,0-1,0 1,0 0,0-1,-1 1,1 0,0 0,-1-1,1 1,-1 0,0 0,0 0,1 0,-1-1,-1 1,1 0,0 0,0 0,-1 0,1-1,-1 1,1 0,-1 0,0-1,0 1,1 0,-1-1,-1 1,0 0,-159 177,132-110,29-68,0 1,0-1,0 1,0-1,0 1,0-1,0 1,1-1,-1 1,1-1,-1 1,1-1,-1 1,1-1,0 1,0-1,-1 0,1 0,0 1,0-1,0 0,1 0,-1 0,0 0,0 0,0 0,1 0,-1-1,1 1,-1 0,0-1,1 1,-1-1,1 0,-1 1,1-1,-1 0,1 0,0 0,-1 0,1 0,-1 0,1 0,-1-1,1 1,125-39,-106 31</inkml:trace>
  <inkml:trace contextRef="#ctx0" brushRef="#br0" timeOffset="2573.34">1357 46,'-29'36,"2"1,2 1,1 1,2 1,1 1,3 1,1 1,3 0,1 1,2 1,2 0,2 0,-1 38,-29 259,37-327,1 1,0 0,1-1,1 1,0-1,1 0,1 0,0 0,1 0,1-1,0 0,1 0,3 3,-10-15,1 1,-1-1,1 0,0 1,0-1,0 0,0 0,0 0,1-1,-1 1,0 0,1-1,-1 0,1 1,-1-1,1 0,0 0,0-1,-1 1,1-1,0 1,0-1,0 0,0 0,0 0,-1 0,1-1,0 1,0-1,0 1,-1-1,1 0,0 0,-1 0,1-1,-1 1,1-1,-1 1,0-1,1 0,1-2,9-8</inkml:trace>
  <inkml:trace contextRef="#ctx0" brushRef="#br0" timeOffset="2850.617">1386 695,'19'5,"16"1,7 0,-4-1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4:13.7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0,'0'397,"0"-393,-1-2,0 0,1-1,-1 1,1 0,0 0,-1-1,1 1,0 0,0 0,0 0,0 0,1-1,-1 1,0 0,1 0,-1-1,1 1,0 0,0 0,-1-1,1 1,0-1,0 1,0-1,1 1,-1-1,0 0,1 0,-1 1,0-1,1 0,-1 0,1 0,0-1,-1 1,1 0,0 0,-1-1,1 1,0-1,0 0,0 0,7-3,0 0,0-1,0 0,-1-1,1 0,-1 0,0-1,-1 0,1 0,-1-1,0 0,5-7,18-17,-18 20,0 0,1 1,0 0,1 1,-1 0,2 1,-1 0,16-4,-28 11,-1 0,1 1,-1-1,1 1,0 0,-1-1,1 1,0 0,-1 0,1 0,0 0,-1 0,1 1,0-1,-1 0,1 1,-1-1,1 1,0 0,-1-1,1 1,-1 0,0 0,1 0,-1 0,0 0,0 0,1 1,-1-1,0 0,0 1,0-1,0 0,-1 1,2 1,9 63,-7-28,21 6,-8-31</inkml:trace>
  <inkml:trace contextRef="#ctx0" brushRef="#br0" timeOffset="281.25">0 649,'53'0,"27"-5,9-1,-5 0,-13 1,-13 1,-12 2,-13 1</inkml:trace>
  <inkml:trace contextRef="#ctx0" brushRef="#br0" timeOffset="685.995">113 818,'176'6,"-174"-6,-1 0,1 0,0 0,-1 0,1 0,0 0,-1 0,1 1,0-1,-1 1,1-1,-1 1,1 0,-1-1,1 1,-1 0,1 0,-1 0,0 0,1 0,-1 1,0-1,0 0,0 0,0 1,0-1,0 1,-1-1,1 1,0-1,-1 1,1-1,-1 1,1 0,-1-1,0 1,0 0,0-1,0 1,0 0,0-1,0 1,0 0,-1-1,1 1,-1 0,1-1,-1 1,0-1,1 1,-1-1,0 1,0-1,0 0,-1 1,-106 116,107-116,0-1,1 1,-1-1,1 1,-1 0,1 0,-1-1,1 1,0 0,0-1,0 1,0 0,0 0,0-1,0 1,0 0,1 0,-1-1,1 1,-1 0,1-1,0 1,0-1,0 1,-1-1,2 1,-1-1,0 1,0-1,0 0,0 0,1 0,-1 0,1 0,-1 0,1 0,-1 0,1 0,0-1,-1 1,1-1,0 1,-1-1,1 1,0-1,0 0,85 3,18-36,-86 24</inkml:trace>
  <inkml:trace contextRef="#ctx0" brushRef="#br0" timeOffset="1081.785">762 28,'9'11,"-1"0,0 0,-1 1,-1 0,1 0,-2 1,0 0,0 0,2 12,4 10,0 3,-2 0,-2 0,-1 1,-2 0,-2 0,-2 0,-2 16,8 159,-6-194,-1-1,-2 1,1-1,-2 0,-1 0,0-1,-1 1,-1-1,-1 0,0-1,-2 0,0 0,-1-1,0 0,-1-1,-5 5,-74 48,70-57</inkml:trace>
  <inkml:trace contextRef="#ctx0" brushRef="#br0" timeOffset="8167.299">1101 649,'10'0,"7"0,6 0,4 0,2 0,1 0,0 0,0 0,0 0,-1 0,0-5,-1-1,1 0,-1 1,0 1,-5 2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4:23.3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4 142,'-1'26,"0"-14,0 0,0 1,1-1,1 0,0 0,0 1,1-1,1 0,0 0,1-1,0 1,0-1,1 0,1 0,0 0,6 7,-10-16,1 0,-1 0,1 0,-1 0,1-1,0 1,0-1,0 1,0-1,0 0,0 0,0-1,1 1,-1-1,0 1,0-1,1 0,-1 0,0-1,0 1,1 0,-1-1,0 0,0 0,0 0,0 0,0-1,0 1,0-1,-1 1,1-1,0 0,-1 0,2-1,72-88,-65 71,-11 18,0-1,0 1,1 0,-1-1,1 1,0-1,-1 1,1 0,1 0,-1-1,0 1,0 0,1 0,-1 0,1 0,0 0,-1 1,1-1,0 0,0 1,0 0,0-1,0 1,1 0,-1 0,0 0,0 0,1 0,-1 1,1-1,-1 1,1 0,-1-1,1 1,-1 0,0 0,1 1,-1-1,1 0,-1 1,1 0,-1-1,0 1,1 0,0 1,35 29,-33-25,0 0,0-1,1 0,0 0,0-1,0 1,1-1,-1-1,1 1,0-1,0-1,1 1,-1-1,0 0,1-1,-1 1,1-2,-1 1,1-1,6 0,-5-3,0 0,0-1,0 1,0-2,-1 1,1-1,-1-1,-1 1,1-1,-1-1,0 1,0-1,-1-1,0 1,0-1,-1 0,0 0,0-1,-1 1,0-1,-1 0,1 0,-2 0,1-1,-1-3,26-105,-23 105</inkml:trace>
  <inkml:trace contextRef="#ctx0" brushRef="#br0" timeOffset="738.968">88 538,'39'0,"31"-5,14-1,1-5,-7-1,-9 3,-11 2,-10 2,-8 3,-8-4,-3 4,-2 2,0 2,-1 0,-5 0</inkml:trace>
  <inkml:trace contextRef="#ctx0" brushRef="#br0" timeOffset="2252.479">399 735,'91'-45,"-63"36,72-11,-98 20,-1 0,1 1,-1-1,1 0,-1 1,1-1,-1 1,0-1,1 1,-1 0,0 0,0-1,1 1,-1 0,0 0,0 0,0 0,0 0,0 1,0-1,-1 0,1 0,0 1,0-1,-1 0,1 1,-1-1,1 1,-1-1,0 0,0 1,1-1,-1 1,0-1,0 1,0-1,-1 1,1-1,0 1,0-1,-1 1,1-1,-1 0,0 1,1-1,-2 1,-36 61,31-55,4-6,1-1,0 1,-1 0,1-1,0 1,0 0,0 0,0 1,0-1,0 0,1 1,-1-1,1 1,-1 0,1-1,0 1,0 0,0 0,1-1,-1 1,1 0,-1 0,1 0,0 0,0 0,1 0,-1 0,0 0,1-1,0 1,-1 0,1 0,1 0,-1-1,0 1,0-1,1 1,0-1,-1 1,3 1,53 20,-52-24,-1 1,1 0,0 0,-1 0,1 1,-1 0,0 0,0 0,1 0,-1 0,-1 1,1 0,0 0,-1 0,1 0,-1 1,0-1,0 1,0 0,-1 0,1 0,-1 0,0 0,0 0,0 1,-1-1,1 1,-3 0,1 0,-1 0,0 0,0 0,0 0,-1 0,0 0,0 0,0-1,-1 1,1-1,-1 0,0 1,0-1,0 0,-1-1,0 1,1-1,-1 1,-1-1,1 0,0-1,-1 1,1-1,-1 0,0 0,1 0,-1-1,0 1,0-1,0-1,0 1,-1-1,1 1,0-1,0-1,-4 0,2 1,1 1,0 0,1-1,-1 0,1 0,-1 0,0-1,1 0,-1 0,1 0,-1-1,1 1,0-2,0 1,0 0,-4-3,-4-8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9:25.4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9,'-1'-1,"1"0,-1 1,0-1,0 1,1-1,-1 0,0 1,0-1,0 1,1 0,-1-1,0 1,0 0,0 0,0-1,0 1,0 0,0 0,0 0,0 0,0 0,0 0,0 0,0 0,1 1,-1-1,0 0,0 1,0-1,0 0,0 1,0-1,1 1,-1-1,0 1,0 0,1-1,-1 1,0 0,1-1,-1 1,1 0,-1 0,1 0,-1-1,1 1,0 0,-1 0,1 0,-17 46,15 152,3-195,-1-1,1 1,-1-1,1 1,0-1,0 0,0 0,1 1,-1-1,1 0,0 0,0 0,0 0,0-1,0 1,1 0,-1-1,1 0,-1 1,1-1,0 0,0-1,0 1,0 0,0-1,1 0,-1 1,0-1,1-1,-1 1,1 0,-1-1,1 0,-1 0,1 0,-1 0,1 0,-1-1,0 1,1-1,-1 0,1 0,-1 0,0-1,0 1,2-2,13-10,1 0,-2-1,0-2,-1 1,0-2,-1 0,11-18,-20 28,-6 6,0 0,0 0,1-1,-1 1,1 0,-1 0,1 0,-1 0,1 0,-1 0,1 0,0 0,0 0,0 0,-1 0,1 1,0-1,0 0,0 1,0-1,0 0,0 1,1-1,-1 1,0 0,0-1,0 1,0 0,1 0,-1-1,0 1,0 0,0 0,1 0,-1 1,0-1,0 0,0 0,0 1,1-1,-1 1,0-1,0 1,0-1,0 1,0-1,0 1,0 0,0 0,0 0,-1-1,1 1,0 0,0 0,-1 0,1 0,0 0,-1 1,1-1,11 28,-11-25,0 1,0-1,0 0,1 1,0-1,0 0,0 0,0 0,0 0,1 0,0-1,0 1,0-1,0 0,1 0,-1 0,1 0,0 0,-1-1,1 0,0 0,1 0,-1 0,0 0,1-1,-1 0,5 1,2-4,0 0,0 0,0-1,0 0,-1-1,0-1,1 1,-1-2,-1 1,1-1,-1-1,0 0,0 0,-1-1,0 0,0 0,-1-1,0 1,-1-2,0 1,0-1,-1 0,0 0,-1-1,0 1,-1-1,0-2,5-9,0 4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4:27.2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172 0,'-16'19,"1"1,0 0,2 1,0 0,2 1,0 0,1 1,1 0,-2 12,-19 139,21-99,3 0,4 0,3 11,-1-51,-1-21,1 0,1 1,0-1,0 0,2 0,0 0,0 0,1-1,1 1,0-1,1 0,1 0,0-1,0 0,1 0,1-1,0 0,0 0,1-1,7 5,55 29,-59-37</inkml:trace>
  <inkml:trace contextRef="#ctx0" brushRef="#br0" timeOffset="1238.13">229 479,'24'0,"22"0,8 0,0 0,-4 0,-12 5,-11 2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4:29.1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30 113,'-30'313,"32"-146,-2-166,-1 1,1-1,0 0,0 0,0 0,0 1,0-1,0 0,0 0,0 0,0 1,0-1,1 0,-1 0,0 0,1 0,-1 0,1 0,-1 0,1 0,0 0,-1 0,1 0,0 0,0 0,0 0,-1 0,1 0,0-1,0 1,0-1,0 1,1 0,-1-1,0 0,0 1,0-1,0 0,0 1,1-1,-1 0,0 0,0 0,0 0,1 0,-1 0,0 0,0-1,0 1,0 0,1-1,-1 1,0-1,0 1,0-1,0 1,0-1,0 0,0 1,0-1,0 0,-1 0,1 0,47-43,-37 33,-1 0,1 1,1 0,0 1,0 1,1 0,0 0,5-1,-17 8,0 1,1-1,-1 1,0 0,1-1,-1 1,0 0,1 0,-1 0,0 0,1 0,-1 0,1 0,-1 1,0-1,0 0,1 1,-1-1,0 1,1-1,-1 1,0 0,0-1,0 1,0 0,0 0,0 0,0 0,0 0,0 0,0 0,0 0,-1 0,1 0,0 1,-1-1,1 0,-1 0,0 1,1-1,-1 0,0 2,7 61,-7-59,-3 74,3-66</inkml:trace>
  <inkml:trace contextRef="#ctx0" brushRef="#br0" timeOffset="531.398">368 27,'7'-4,"-1"1,1-1,0 1,0 1,0-1,0 1,0 0,0 1,0 0,1 0,-1 0,1 1,-1 0,3 1,-8-1,1 0,-1 0,0 0,0 0,0 1,1-1,-1 1,0-1,0 1,0 0,0 0,0 0,0 0,0 0,0 0,-1 0,1 1,0-1,-1 1,1-1,-1 1,1 0,-1 0,0-1,0 1,1 0,-2 0,1 0,0 0,0 0,-1 1,1-1,-1 0,1 0,-1 0,0 0,0 1,0-1,0 0,0 0,-1 0,1 1,-1-1,1 0,-1 0,0 0,0 0,0 0,0 0,0 0,0 0,0 0,-1-1,1 1,-1 0,-1 0,-10 16,11-17,0 0,0 1,1-1,-1 0,0 1,1 0,-1-1,1 1,0 0,-1 0,1 0,0 0,0 0,0 0,1 0,-1 0,0 0,1 0,-1 0,1 1,0-1,0 0,0 0,0 1,0-1,0 0,0 0,1 0,-1 1,1-1,0 0,0 0,-1 0,1 0,1 0,-1 0,0 0,0 0,1-1,0 2,16 10,-16-12,1 0,-1 0,1 0,-1 0,0 1,1-1,-1 1,0-1,0 1,0 0,0 0,0 0,0 0,-1 0,1 0,-1 1,1-1,-1 0,0 1,0-1,0 1,0 0,-1-1,1 1,-1 0,1-1,-1 1,0 0,0-1,0 1,0 0,-1 0,1-1,-1 1,0-1,1 1,-1 0,-1 0,-3 4,0-1,-1 0,1 0,-1 0,-1-1,1 0,-1 0,0-1,0 1,0-2,-1 1,1-1,-1 0,0 0,0-1,0 0,-1-1,-13 3</inkml:trace>
  <inkml:trace contextRef="#ctx0" brushRef="#br0" timeOffset="917.404">1 818,'39'0,"31"-5,9-1,1 0,-9 1,-11 2,-12 0,-8 2,-7 1,-4-5,-2-1,-6 0</inkml:trace>
  <inkml:trace contextRef="#ctx0" brushRef="#br0" timeOffset="1969.706">425 903,'-10'0,"0"1,0-1,1 2,-1 0,0 0,1 0,-1 1,1 1,0 0,0 0,0 0,1 1,-1 1,1-1,1 1,-1 1,1-1,0 1,0 1,1-1,0 1,0 0,1 1,0-1,1 1,-1 0,0 6,4-13,1 0,-1 0,1 1,-1-1,1 1,0-1,0 0,0 1,1-1,-1 0,0 1,1-1,0 0,-1 1,1-1,0 0,0 0,0 0,1 0,-1 0,0 0,1 0,-1 0,1-1,0 1,0 0,-1-1,1 1,0-1,0 0,0 0,1 0,-1 0,0 0,0 0,0 0,1-1,-1 1,0-1,1 0,-1 0,2 1,101-12,-86 5,-1 0,1 0,-2-2,1-1,-1 0,-1-1,1 0,-2-2,1 0,-2 0,0-1,11-13,-24 24,1 0,-1 1,1-1,-1 0,1 0,-1-1,0 1,0 0,0 0,0 0,0-1,-1 1,1 0,-1-1,0 1,1-1,-1 1,0-1,0 1,-1 0,1-1,0 1,-1-1,1 1,-1 0,0-1,0 1,0 0,0 0,0 0,-1 0,1 0,0 0,-1 0,0 0,1 0,-1 1,0-1,0 1,0-1,0 1,0 0,0 0,0 0,-1 0,1 0,0 0,-1 0,1 1,0-1,-1 1,1 0,-1 0,1 0,-1 0,0 0,-54 8,31-3</inkml:trace>
  <inkml:trace contextRef="#ctx0" brushRef="#br0" timeOffset="2453.992">425 1128,'-10'4,"0"0,0 0,0 1,0 1,1-1,0 2,1-1,-1 1,1 0,0 1,1 0,0 0,0 1,1 0,0 0,0 0,1 1,0 0,1 0,0 0,1 0,0 1,0 3,3-11,0 0,0 0,1 0,-1-1,1 1,0 0,0 0,0-1,0 1,0 0,1-1,-1 1,1-1,-1 0,1 1,0-1,0 0,0 0,0 0,1 0,-1-1,0 1,1 0,-1-1,1 0,0 0,-1 0,1 0,0 0,0 0,-1-1,1 1,1-1,100 1,-86-5,1-1,-1 0,-1-1,1-1,-1-1,0-1,-1 0,0-1,0-1,-1 0,-1-1,0-1,0 0,9-13,-21 24,1-1,-1 1,0-1,-1 1,1-1,0 1,-1-1,1 0,-1 0,0 0,0 0,0 0,-1 0,1 0,-1 0,1 0,-1 0,0 0,0 0,0 0,-1 0,1 0,-1 0,0 0,1 0,-1 0,-1 0,1 0,0 0,-1 0,1 1,-1-1,0 1,0-1,0 1,0 0,0 0,-1-1,1 2,-1-1,1 0,-1 0,0 1,-1-1,-79-19,57 20</inkml:trace>
  <inkml:trace contextRef="#ctx0" brushRef="#br0" timeOffset="3318.59">933 169,'4'1,"0"-1,0 1,0 0,0 0,0 1,0-1,0 1,-1-1,1 1,-1 1,1-1,-1 0,0 1,1 0,-1 0,-1 0,1 0,0 0,-1 0,1 1,-1-1,0 1,0 0,0 2,35 100,-36-101,10 52,-3 0,-3 0,-2 0,-2 0,-4 8,2 0,-1-32,-1 1,-2 0,-2-1,0 0,-3-1,0 0,-2 0,-2-1,0-1,-3 0,0-1,-17 21,-79 94,94-124</inkml:trace>
  <inkml:trace contextRef="#ctx0" brushRef="#br0" timeOffset="6706.775">1243 84,'252'1,"-250"-2,0 1,0 0,0 0,0 0,0 0,0 1,0-1,0 1,0-1,0 1,0-1,0 1,0 0,0 0,0 0,-1 0,1 0,0 1,-1-1,1 0,-1 1,0-1,1 1,-1 0,0-1,0 1,0 0,0 0,0-1,0 1,-1 0,1 0,0 0,-1 0,0 0,1 0,-1 0,0 0,0 0,0 0,-1 0,1 2,-23 224,24 112,-30-115,12-101,16-8,1-113,-1-1,1 0,0 0,-1 0,1 0,-1 1,0-1,0 0,0 0,0 0,0 0,0-1,0 1,-1 0,1 0,-1-1,1 1,-1-1,0 1,1-1,-1 0,0 0,0 1,0-1,0-1,0 1,0 0,0 0,0-1,-1 1,1-1,0 0,0 0,0 1,-1-1,1-1,0 1,0 0,0 0,-1-1,0 0,-19 4,-95 13,92-14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0:27.4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4149 646,'10'54,"-3"0,-2 1,-1 50,-3-62,1 6,0-22,0-1,-2 1,-1 0,-2-1,0 1,-7 23,-29 8,38-57,0 0,1 0,-1 0,0 0,0 0,0 0,0 0,0-1,0 1,-1 0,1-1,0 1,0-1,0 1,-1-1,1 0,0 1,0-1,-1 0,1 0,0 0,-1 0,1 0,0 0,-1 0,1-1,0 1,0 0,-1-1,1 1,0-1,0 1,0-1,0 1,-1-1,1 0,0 0,0 0,0 1,1-1,-1 0,0 0,0 0,0-1,1 1,-1 0,0 0,1 0,-1 0,1-2,-3-7,2-1,-1 0,1 0,1 0,0 0,1 0,0 1,0-1,1 0,1 0,0 1,0-1,1 1,0 0,1 0,0 0,1 1,5-8,-8 12,26-50,2 1,3 2,2 1,2 2,2 2,8-5,-8 11,2 1,2 3,2 1,34-20,-78 54,-1 0,0 0,1 1,-1-1,1 1,-1-1,1 1,0 0,0-1,-1 1,1 0,0 0,0 0,0 0,0 1,0-1,1 1,-1-1,0 1,0 0,0-1,0 1,1 0,-1 1,0-1,0 0,0 1,0-1,0 1,0-1,0 1,0 0,0 0,0 0,0 0,0 0,0 1,-1-1,1 0,0 1,-1-1,1 1,-1 0,0 0,1-1,-1 1,0 0,0 0,0 0,-1 0,1 0,0 0,-1 1,1 17,-2-1,0 1,-2-1,0 0,-1 1,-1-1,0-1,-2 1,0-1,-9 15,7-12,-2-1,0 0,-1-1,0 0,-2-1,0-1,-1 0,-1-1,-1 0,0-2,-1 0,0-1,-6 3,20-14,1 0,-1-1,1 1,-1-1,0 0,1 0,-1 0,0-1,0 1,1-1,-1 0,0 0,0 0,0-1,1 1,-1-1,0 0,0 0,1 0,-1 0,1-1,-1 0,1 1,0-1,-1 0,1-1,0 1,0-1,1 1,-1-1,0 0,1 0,0 0,0 0,0 0,0-1,0 1,0-1,1 1,0-1,0 1,0-1,0-1,-9-50,8 29</inkml:trace>
  <inkml:trace contextRef="#ctx0" brushRef="#br0" timeOffset="316.888">5023 223,'-29'459,"27"-437,-1 0,-1 0,0-1,-2 0,-1 0,-1 0,0-1,-2 0,0 0,-4 4,7-11,1 0,4-3</inkml:trace>
  <inkml:trace contextRef="#ctx0" brushRef="#br0" timeOffset="1132.1">5476 533,'-40'26,"1"1,2 2,1 1,1 3,2 0,-22 29,52-60,0 1,0-1,0 1,0 0,1 0,-1-1,1 2,0-1,0 0,0 0,0 1,0-1,1 1,-1 0,1-1,0 1,0 0,1 0,-1 0,1-1,0 1,0 0,0 0,0 0,1 0,-1 0,1-1,0 1,0 0,1-1,-1 1,1 0,0-1,0 0,0 1,0-1,0 0,1 0,-1 0,1-1,0 1,0 0,1-1,3-1,0-1,0 0,0 0,0 0,0-1,0 0,0-1,0 0,0 0,0 0,-1-1,1 0,-1 0,0 0,0-1,0 0,0 0,-1-1,0 0,0 0,0 0,0 0,-1-1,2-3,14-9,0-4,0-1,-1 0,-2-2,0 0,12-26,-10 18,-18 33,-1-1,1 1,-1 0,1-1,-1 1,0 0,1-1,0 1,-1 0,1 0,-1-1,1 1,-1 0,1 0,-1 0,1 0,0 0,-1 0,1 0,-1 0,1 0,0 0,-1 0,1 0,-1 0,1 0,-1 0,1 1,-1-1,1 0,0 0,-1 1,1-1,-1 0,0 1,1-1,-1 1,1-1,-1 0,0 1,1-1,-1 1,0-1,1 1,-1-1,0 1,0 0,1-1,-1 1,0-1,0 1,0-1,0 1,0 0,0-1,0 1,0-1,0 1,0 0,0-1,0 1,0-1,-1 1,1-1,0 1,12 51,-12-50,4 19,-3-12,-1-1,1 1,1-1,-1 1,1-1,1 0,0 1,0-1,0-1,1 1,0 0,1-1,0 0,0 0,0 0,1-1,0 0,0 0,1 0,0-1,2 2,-2-3,0-1,0 0,0 0,0-1,0 0,0 0,1 0,-1-1,1 0,0-1,-1 0,1 0,-1 0,1-1,-1 0,1-1,-1 1,1-2,-1 1,0-1,0 0,0 0,-1-1,4-2,16-11,-2-2,0 0,-2-2,0 0,8-12,-19 22,18-18,0-1,-2-2,-1 0,-1-2,-3-1,0-1,-2 0,-2-2,8-25,-18 36,-3 15,0 0,-1 0,0-1,-1 1,-1-1,0 0,-1 0,0 0,-1 1,0-1,-1 0,-1 0,0 0,-1-4,1 14,1 1,0 0,0-1,-1 1,0 0,1 0,-1 0,0 0,0 0,0 0,0 1,0-1,0 0,-1 1,1 0,0 0,-1-1,1 1,-1 1,1-1,-1 0,0 1,1-1,-1 1,0 0,1 0,-1 0,0 0,1 0,-1 1,0-1,1 1,-1 0,0-1,1 1,0 1,-1-1,1 0,-1 0,-1 2,-3 1,-1 1,1-1,0 1,1 0,-1 1,1 0,0 0,0 0,1 1,0 0,0 0,-3 5,4 5,-1-1,2 1,0 0,1 0,1 1,1-1,0 0,1 0,1 0,1 6,6 20,1 1,3-2,1 0,2 0,20 37,9 25,-1-2,-48-94,-11-21,6 0</inkml:trace>
  <inkml:trace contextRef="#ctx0" brushRef="#br0" timeOffset="1386.832">5927 392,'38'5,"28"1,11 0,-2-1,-9-2,-11-1,-10 0,-8-7,-5-1,-4 0,-2 1,0 6,-4 8,-7 2</inkml:trace>
  <inkml:trace contextRef="#ctx0" brushRef="#br0" timeOffset="1698.832">6548 589,'23'9,"1"-2,0 0,0-2,1-1,0-1,0-1,-1-1,1-1,0-1,0-1,0-2,-1 0,8-3,-27 5,1 0,-1 0,0 0,0 0,0-1,0 0,-1 0,1 0,-1-1,0 1,1-1,-2 0,1-1,0 1,-1 0,0-1,0 0,0 0,-1 0,0 0,0 0,0 0,0-1,-1 1,0 0,0-1,0 0,-1 1,0-1,0 1,0-1,-1 1,1-1,-2 1,1-1,0 1,-1 0,0-1,0 1,-1-1,-3 2,-1-1,1 1,-1 1,1-1,-1 1,0 0,-1 0,1 1,0 0,-1 0,1 1,-1 0,0 0,1 1,-1 0,1 1,-1-1,0 1,1 1,-1-1,1 1,0 1,0-1,-1 1,2 0,-5 3,-2 0,1 1,1 0,0 1,0 0,0 1,1 0,0 0,1 1,0 1,0-1,2 1,-1 1,1 0,1 0,0 0,0 0,1 1,1 0,1 0,-1 1,2-1,0 0,0 7,4-11,0 0,1 0,0 0,1 0,-1-1,2 0,-1 0,1 0,0 0,1-1,0 0,0 0,0 0,1-1,0 0,0 0,1-1,0 0,0 0,0-1,0 0,1 0,-1-1,1 0,0 0,0-1,0 0,0-1,1 0,-1-1,0 0,7 0,69-2,-60 1</inkml:trace>
  <inkml:trace contextRef="#ctx0" brushRef="#br0" timeOffset="-6221.748">28 336,'0'-1,"-1"1,1-1,-1 1,1 0,0-1,-1 1,1 0,-1 0,1-1,-1 1,0 0,1 0,-1 0,1 0,-1 0,1 0,-1 0,1 0,-1 0,0 0,1 0,-1 0,1 0,-1 0,1 0,-1 0,1 1,-1-1,1 0,-1 0,1 1,-1-1,1 0,-1 1,1-1,0 0,-1 1,1-1,-1 1,1-1,0 1,0-1,-1 1,1-1,0 1,0-1,-1 1,1-1,0 1,0-1,0 1,0-1,0 1,0-1,0 1,0 0,0-1,0 1,0-1,1 1,-7 40,6-41,-1 395,1-380,1 1,0 0,0-1,2 1,0-1,1 0,0 0,1 0,1-1,0 1,1-2,3 4,-8-14,0 0,0-1,1 1,-1 0,1-1,0 0,-1 0,1 0,0 0,0 0,1 0,-1-1,0 0,0 1,1-1,-1-1,1 1,-1 0,1-1,-1 1,1-1,-1 0,1-1,0 1,-1 0,1-1,-1 0,0 0,1 0,-1 0,0-1,1 1,-1-1,0 0,0 1,0-2,0 1,8-6,-1 0,1-1,-2 0,1 0,-1-1,-1 0,1-1,-2 0,3-5,178-345,-173 334,-2 0,-1-1,-1 0,-1-1,-1 0,-2-1,3-21,-28 91,-24 140,43 17,1-180,0 0,2 0,0 0,1-1,0 1,2-1,0-1,0 1,6 6,-3-8</inkml:trace>
  <inkml:trace contextRef="#ctx0" brushRef="#br0" timeOffset="-5303.277">1355 787,'0'29,"5"9,6-1,1-13,-1-9</inkml:trace>
  <inkml:trace contextRef="#ctx0" brushRef="#br0" timeOffset="-5055.339">1355 476</inkml:trace>
  <inkml:trace contextRef="#ctx0" brushRef="#br0" timeOffset="-5550.244">705 1013,'14'-10,"0"-1,-1 0,-1-1,0-1,-1 0,0 0,-1-1,0 0,-1-1,-1 0,-1-1,0 0,0-2,13-21,38-94,-52 155,-6-7,1 0,0 0,1-1,1 1,1-1,0 0,0 1,2-2,-1 1,2-1,0 0,4 6,-10-18,1 1,-1 0,0 0,1-1,0 1,-1-1,1 1,0-1,0 0,-1 0,1 0,0 0,0 0,0 0,0 0,1-1,-1 1,0-1,0 1,0-1,0 0,1 0,-1 0,0 0,0 0,1-1,-1 1,2-1,16-7</inkml:trace>
  <inkml:trace contextRef="#ctx0" brushRef="#br0" timeOffset="-4071.96">1072 816,'0'4,"5"3,1-6,0-8,4-2,0-4,-2-6,-2-3,-2-4,-1-1,-2-2,-1 5</inkml:trace>
  <inkml:trace contextRef="#ctx0" brushRef="#br0" timeOffset="-2349.032">1637 392,'10'-9,"20"-14,-2 0,0-2,-2-2,0 0,-2-1,-1-2,-2 0,-1-2,11-23,-29 53,-1 0,0 0,0 0,0 0,0 0,0 0,0 0,-1 0,1 0,0 0,-1 0,0-1,0 1,0 0,0 0,0 0,0-1,0 1,-1 0,1 0,-1 0,1 0,-1 0,0 0,0 0,0 0,0 0,0 0,-1 0,1 0,0 1,-1-1,1 0,-1 1,0 0,1-1,-1 1,0 0,0 0,0 0,0 0,0 0,0 0,0 0,0 1,-1-1,-1 1,-1 3,0 0,0 0,0 0,1 1,-1 0,1 0,0 0,0 1,1-1,-1 1,1 0,0 0,0 0,1 0,-1 0,1 1,0-1,0 2,0-1,-20 60,4 0,2 1,3 0,4 1,2 0,3 1,4 0,2-1,4 8,-3 81,-4 141,0-278,-2 0,0-1,-1 1,-1-1,-1 0,0 0,-7 11,11-24,-1 0,0 0,-1 0,1 0,-1-1,0 0,-1 1,1-1,-1-1,0 1,0-1,0 0,-1 0,1 0,-1-1,0 0,0 0,0 0,-1-1,1 0,-1 0,1-1,-6 1,9-2,0 0,0-1,0 1,0-1,0 1,0-1,0 0,1 0,-1 0,0-1,1 1,-1-1,1 1,-1-1,1 0,0 0,-1 0,1 0,0 0,0-1,1 1,-1-1,0 1,1-1,0 1,0-1,-1 0,1 0,0-1,-18-88,19 64,1 0,1 1,2-1,1 0,1 1,2 0,0 1,2-1,0 2,2-1,1 2,1-1,1 2,4-3,-11 12,1 1,1 0,0 0,0 1,1 1,1 0,0 0,1 1,-1 1,2 0,-1 1,1 0,1 1,-1 1,1 0,3 0,7 2</inkml:trace>
  <inkml:trace contextRef="#ctx0" brushRef="#br0" timeOffset="-2038.614">2173 646,'-18'27,"1"0,1 1,2 1,0 1,2 0,2 0,0 1,2 0,1 4,6-31,1 0,-1-1,1 1,0 0,0 0,0-1,0 1,1 0,-1-1,1 1,0 0,0-1,0 1,1-1,-1 1,1-1,0 0,0 0,0 1,0-1,1-1,-1 1,1 0,0-1,0 1,0-1,0 0,0 0,0 0,0 0,1-1,-1 1,1-1,-1 0,1 0,0 0,-1 0,1-1,0 1,0-1,3 0,2-2,0-1,0 0,0 0,0-1,-1 1,1-2,-1 0,0 0,-1 0,1-1,-1 0,0 0,0-1,-1 0,0 0,0 0,-1-1,0 0,0 0,-1-1,0 1,1-4,-1 5,-1 0,0 0,0 0,-1-1,0 1,0-1,-1 0,0 0,0 0,-1 1,0-1,0 0,-1 0,0 0,0 1,-1-1,0 0,0 1,-1-1,0 1,0 0,-1 0,0 0,0 1,0-1,-1 1,0 0,0 0,-1 1,-2-2,-15-1,0 8</inkml:trace>
  <inkml:trace contextRef="#ctx0" brushRef="#br0" timeOffset="-1717.543">2399 984,'23'-136,"36"-11,-54 133,1 1,0 0,1 0,0 1,1 0,1 0,0 1,0 0,1 1,0 0,9-6,-4 9,-3 6</inkml:trace>
  <inkml:trace contextRef="#ctx0" brushRef="#br0" timeOffset="-1131.002">2681 984,'17'-42,"2"0,3 1,0 1,3 1,20-24,-38 53,-5 6,0 0,0 0,0 1,0-1,1 1,0-1,-1 1,1 0,1 0,-1 0,0 1,1-1,-1 1,1-1,0 1,0 0,0 1,0-1,0 1,0 0,2-1,-4 4,0-1,1 1,-1 0,-1 0,1-1,0 1,0 1,-1-1,1 0,-1 0,0 1,1-1,-1 0,0 1,0-1,-1 1,1-1,0 1,-1 0,0-1,0 1,0 0,0-1,0 1,0 2,1 7,-2-10,1 1,0 0,-1-1,1 1,0 0,0-1,1 1,-1 0,0-1,1 1,0-1,-1 1,1-1,0 1,0-1,1 1,-1-1,0 0,1 0,0 1,-1-1,1 0,0-1,0 1,0 0,0 0,0-1,1 1,-1-1,0 0,1 0,-1 0,1 0,-1 0,1 0,-1-1,1 1,0-1,-1 0,1 0,0 0,-1 0,1 0,0 0,-1-1,2 0,79-63,-17 7,-65 56,0 0,0 1,0-1,1 1,-1-1,0 1,1-1,-1 1,0-1,1 1,-1 0,1 0,-1 0,0 0,1 0,-1 0,0 0,1 1,-1-1,1 0,-1 1,0-1,0 1,1-1,-1 1,0 0,0-1,0 1,1 0,-1 0,0 0,0 0,0 0,-1 0,1 0,0 0,0 0,0 1,-1-1,1 0,-1 0,1 1,-1-1,1 0,-1 1,0-1,0 0,0 1,0-1,0 1,8 76,-8-75,-2 50,11 86,-3-120</inkml:trace>
  <inkml:trace contextRef="#ctx0" brushRef="#br0" timeOffset="13665.855">85 1408,'106'-22,"32"3,19 4,-78 13,120-25,450 27,-452-28,283 28,-226-1,-57-27,368 29,-367-29,253 27,-253 29,270-27,870-1,-1141-28,283 27,-283 0,-54-25,82-3,-85 29,-116 0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1:02.367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58 2456,'0'0,"0"-1,1 1,-1-1,1 1,-1 0,1 0,-1-1,1 1,-1 0,1 0,-1-1,1 1,-1 0,1 0,-1 0,1 0,0 0,-1 0,1 0,-1 0,1 0,-1 0,1 0,-1 0,1 1,-1-1,1 0,0 0,-1 0,0 1,1-1,-1 0,1 1,-1-1,1 0,-1 1,1-1,-1 1,0-1,1 0,-1 1,0-1,0 1,1-1,-1 1,0-1,0 1,0 0,1-1,-1 1,0-1,0 1,0-1,0 1,0-1,0 1,0 0,0-1,-1 1,1 0,6 39,-6-40,0 456,0-89,-28-141,28 56,-26-141,17-95,4-26,0 0,2 0,0 0,2 1,0-1,1 1,1-1,1 0,2 6,4 28,-1 1,-3-1,-2 1,-4 25,1-11,0-64,1 0,0 1,0-1,1 0,-1 0,1 1,0-1,0 0,1 0,0 0,0-1,0 1,0 0,1-1,-1 1,1-1,1 0,-1 0,0 0,4 3,0 1,-1 1,0-1,-1 1,0 0,0 1,-1-1,0 1,-1 0,0 0,0 0,-1 1,0-1,-1 0,-1 1,1-1,-1 1,-1-1,0 1,-1-1,-2 8,2 31,7 87,-2-132,1 0,-1-1,1 0,0 0,0 0,0 0,1-1,-1 1,0-1,1 0,0-1,-1 1,1-1,0 0,0 0,0 0,0-1,0 1,0-1,0-1,0 1,-1-1,1 1,0-1,0-1,0 1,-1-1,1 0,0 0,3-2,10-1,183-28,-142 26,0 2,-1 2,56 6,-9-1,855-2,-734-28,-29 17,-132 1,0 3,0 2,1 4,34 4,19-1,135-2,-57-28,368 29,-368-30,-16 12,-35-6,-107 16,0 1,1 2,0 1,0 3,29 3,15-2,40-18,78-6,-4-5,-75 10,-120 18,-1 0,0-1,1 1,-1 0,0-1,1 1,-1-1,0 0,0 0,1 0,-1 0,0 0,0 0,0-1,0 1,0-1,-1 1,1-1,0 0,-1 1,1-1,-1 0,0 0,0 0,1 0,-1 0,0-1,-1 1,1 0,0 0,-1-1,1 1,-1 0,0-1,0 1,0 0,0-1,0 1,0-1,-1 1,-31-92,23 76,0-1,2 0,1 0,0-1,1 0,1 0,1 0,1 0,1-12,-26-139,26-110,-26 139,27-253,-28 225,16 13,-17-12,-39-45,45 96,17 77,1 0,2-1,2 1,4-38,-1-6,-1 61,0 20,0 0,0 0,0 0,-1 0,1 1,-1-1,0 0,0 0,0 0,-1 0,1 0,-1 0,0 0,0 0,0 0,-1 1,1-1,-1 1,0-1,0 1,0-1,-1 1,1 0,-1 0,1 0,-1 0,0 1,0-1,0 1,-1 0,1 0,-1 0,1 0,-1 0,-2 0,-221 4,161-2,-123 12,139-4,0-2,0-3,-1-1,-37-5,-103 5,-6 25,-1-16,149-3,-1-3,-1-1,1-3,-3-2,-145 29,-225-28,253 4,130-6,0 2,0 2,1 1,-27 7,7-2,-1-3,1-3,-56-4,12 0,-179 3,113 26,-311-26,424-2,-142 13,152-5,-1-2,1-1,-1-3,-20-3,-103 4,0 26,163-28,-5 0,0 1,0 0,0 0,0 1,0 0,1 1,-1 1,1 0,0 0,-6 4,-4 24,15-14</inkml:trace>
  <inkml:trace contextRef="#ctx0" brushRef="#br1" timeOffset="4225.715">2541 3387,'-1'-55,"13"-145,36-83,-38 236,-2-1,-2 0,-2 0,-3 0,-4-47,2 6,-25-54,14 97,8 36,1 0,0 0,1-1,0 0,1 1,0-1,1 0,0 0,0 0,2-3,4-20,-2 23,-2-1,0 1,0-1,-1 0,0 0,-1 1,-1-1,0 0,-2-9,-16-157,-7 34,26-335,0 283,11 166,-5 34</inkml:trace>
  <inkml:trace contextRef="#ctx0" brushRef="#br1" timeOffset="11400.595">2541 3331,'-18'121,"16"-117,0 1,0-1,0 1,1 0,-1 0,1 0,0 0,1 0,-1 0,1 0,0 0,0 0,1 0,-1 0,1 0,0 0,1 0,-1 0,1 0,0 0,0-1,1 1,-1-1,1 0,0 1,0-1,0-1,1 1,-1 0,1-1,0 0,0 1,0-2,0 1,2 0,155 3,-97-9,557 2,-515-12,-91 9,0 1,0 1,0 0,0 1,0 1,1 0,-1 1,0 0,14 4,1 2,-1-2,1-1,0-2,0 0,0-2,0-2,0 0,0-2,23-6,173-19,0 17,-57-14,141 24,-112-25,225 27,-225-28,-28 0,110 27,-137-27,37 11,-62-6,51-6,11 1,36 11,-204 17</inkml:trace>
  <inkml:trace contextRef="#ctx0" brushRef="#br1" timeOffset="17680.883">2004 367,'0'-14,"0"22,0 24,-27 151,26-161,-1-12,1 0,1 0,-1 0,2 0,-1 0,2 0,-1 0,1 0,0 0,1-1,1 1,1 3,-5-12,1 0,0 0,-1 1,1-1,0 0,0 0,0 0,0 0,0 0,0-1,0 1,0 0,0 0,0-1,0 1,1-1,-1 1,0-1,0 1,1-1,-1 0,0 1,0-1,1 0,-1 0,0 0,1 0,-1 0,0 0,1-1,-1 1,0 0,1-1,-1 1,0-1,0 1,0-1,1 0,-1 1,0-1,0 0,0 0,0 0,0 1,0-1,0-1,37-50,89-238,-127 289,0-1,1 1,-1-1,0 1,1 0,-1-1,1 1,-1 0,1-1,0 1,-1 0,1-1,0 1,0 0,0 0,0 0,0 0,0 0,0 0,0 0,1 0,-1 1,0-1,0 0,1 1,-1-1,0 1,1-1,-1 1,1 0,-1-1,1 1,-1 0,0 0,1 0,-1 0,1 0,-1 1,1-1,-1 0,1 1,-1-1,0 1,1-1,-1 1,0 0,0-1,1 1,-1 0,1 1,2 6,0 0,0 1,-1-1,0 1,0 0,-1 0,0 0,-1 0,0 1,-1-1,0 0,0 0,-1 5,4 51,6-9,-3 0,-2 1,-3-1,-2 1,-8 50,2-51,-2 0,-3-1,-2 0,-3-1,-9 17,26-68,-1-1,1 0,-1 0,0 0,0 0,0 0,0 0,0 0,0 0,-1 0,1-1,-1 1,1 0,-1-1,0 1,1-1,-1 0,0 0,0 1,0-1,0 0,0-1,0 1,0 0,0 0,-1-1,1 0,0 1,0-1,0 0,-1 0,1 0,0 0,0 0,-1-1,1 1,0-1,0 0,0 1,0-1,0 0,0 0,0 0,0 0,0-1,0 1,1 0,-1-1,0 1,1-1,-8-9,1 0,1-1,0 0,1 0,0-1,1 1,0-1,1 0,1-1,0 1,1-1,-1-4,1-210,7 204,1 6</inkml:trace>
  <inkml:trace contextRef="#ctx0" brushRef="#br1" timeOffset="17934.03">2625 1,'-5'28,"-6"15,-6 5,0-6</inkml:trace>
  <inkml:trace contextRef="#ctx0" brushRef="#br1" timeOffset="18865.803">7987 3161,'-24'34,"-17"25,-7 7,5-2,5-12,4-11,8-6,3-6,6-2,1-1,-1-1,-4 2,-2-1,3-3</inkml:trace>
  <inkml:trace contextRef="#ctx0" brushRef="#br1" timeOffset="19131.568">7677 3161,'5'29,"11"24,3 7,3-1,2-6,-2-7,-1-12,-3-6,-1-9,-2-2,0 1,-2 1,2-1,-3-5</inkml:trace>
  <inkml:trace contextRef="#ctx0" brushRef="#br1" timeOffset="19450.535">8496 2738,'-10'19,"-12"16,-3 7,-2-4,4-3,5-4,2-6,3-7</inkml:trace>
  <inkml:trace contextRef="#ctx0" brushRef="#br1" timeOffset="24198.49">2090 3557,'-1'-4,"0"0,0 0,-1 0,1 0,-1 0,0 0,0 1,0-1,0 1,-1-1,0 1,1 0,-1 0,0 0,0 0,-1 1,1-1,0 1,-1 0,0 0,1 0,-1 1,0-1,0 1,0 0,0 0,0 0,0 0,-1 1,1 0,0-1,0 2,0-1,0 0,0 1,0 0,-1 0,2 0,-1 0,0 1,0 0,0 0,1 0,-1 0,1 0,-1 1,0 0,-20 11,1 1,1 1,1 1,0 1,1 1,-13 16,23-22,1 1,0 0,1 0,1 0,0 1,1 0,0 1,1-1,1 1,1 0,0 0,1 1,1-1,0 0,1 1,1-1,1 0,0 0,3 9,-2-14,1 0,0 0,1 0,1-1,-1 0,2 0,-1 0,1-1,1 0,0 0,0-1,1 0,0 0,0-1,0 0,1-1,0 0,1 0,-1-1,1-1,0 0,0 0,1-1,-1 0,1-1,-1-1,1 0,0 0,-1-1,1 0,0-1,-1-1,1 0,-1 0,1-1,3-2,-6 3,-1-1,0 1,0-2,0 1,0-1,-1 0,1-1,-1 1,0-1,-1-1,1 1,-1-1,0-1,0 1,-1-1,0 0,0 0,0 0,-1-1,0 0,-1 0,0 0,0 0,-1 0,0 0,0-1,-1 1,0-1,0 0,-1 1,0-5,-2 6,2 0,-1 0,0 0,0 1,-1-1,1 1,-1-1,-1 1,1-1,-1 1,0 0,-1 0,1 1,-1-1,0 1,-1 0,1 0,-1 0,0 0,0 1,-1 0,1 0,-1 0,-4-1,-56 3,66 2,0 0,1 0,-1 0,0 0,1 0,-1 0,0 0,1 0,-1 0,0 0,1 0,-1 0,1 0,-1 0,0 0,1 1,-1-1,0 0,0 0,1 0,-1 1,0-1,1 0,-1 0,0 1,0-1,1 0,-1 0,0 1,0-1,0 0,0 1,1-1,-1 0,0 1,0-1,0 0,0 1,0-1,0 0,0 1,0-1,0 1,0-1,0 0,0 1,0-1,0 0,0 1,0-1,0 0,-1 1,1-1,0 0,0 1,0-1,-1 0,1 0,0 1,0-1,-1 0,1 0,0 1,0-1,-1 0,1 0,0 0,-1 1,31 6,147-30,-97 16,-62 1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2:06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 0,'-15'29,"-9"19,-5 6,2-6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1:43.0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1103,'37'1,"-34"5,0 0,0 0,0 0,-1 0,0 0,0 0,-1 1,0-1,0 1,0-1,-1 1,0 0,0-1,-1 3,2 2,-2 163,1-172,0 0,0-1,0 1,0 0,0 0,1-1,-1 1,1 0,-1-1,1 1,0-1,0 1,-1 0,1-1,0 1,0-1,0 0,1 1,-1-1,0 0,0 0,1 0,-1 0,1 0,-1 0,1 0,-1 0,1-1,0 1,-1 0,1-1,0 1,-1-1,1 0,0 0,0 0,-1 0,1 0,0 0,0 0,-1 0,1-1,0 1,-1-1,1 1,0-1,0 0,189-42,-188 42,1 0,0-1,-1 0,1 1,-1-1,0-1,0 1,0 0,0-1,0 0,0 1,0-1,-1 0,0 0,1-1,-1 1,-1 0,1-1,0 0,-1 1,1-1,-1 0,0 1,-1-1,1 0,-1 0,1 0,-1 0,0 0,0 0,-1 1,1-1,-1 0,0 0,0 0,0 1,-1-1,0-2,-21-147,22 150,1 0,-1 0,0 0,1 0,-1 0,-1 1,1-1,0 0,-1 1,1-1,-1 1,0-1,0 1,0 0,0 0,0 0,0 0,0 0,-1 0,1 1,-1-1,1 1,-1 0,0 0,0 0,1 0,-1 0,0 0,0 1,-2-1,-98 0,72 3,-44 12,57-8</inkml:trace>
  <inkml:trace contextRef="#ctx0" brushRef="#br0" timeOffset="1551.178">508 1160,'148'-39,"-2"-6,-3-6,76-41,-59 20,2 7,52-8,-213 72,1 0,-1 0,1 0,-1 0,1 0,-1 0,1 0,0 1,-1-1,1 0,0 1,0 0,-1-1,1 1,0 0,0 0,0 0,-1 0,1 0,0 0,0 0,0 1,-1-1,1 1,0-1,0 1,-1 0,1 0,-1-1,1 1,-1 0,1 1,-1-1,1 0,-1 0,0 1,0-1,0 0,1 1,-1-1,-1 1,1 0,0-1,0 1,-1 0,1-1,-1 1,1 0,-1 0,0-1,1 1,-5 10,0-1,-1 0,0-1,-1 1,0-1,0 0,-1-1,-1 1,0-2,0 1,0-1,-1 0,-8 5,-38 42,15 4,39-58,0 1,0-1,1 1,-1-1,0 1,1 0,-1-1,1 1,-1 0,1-1,0 1,-1 0,1 0,0-1,0 1,1 0,-1-1,0 1,0 0,1-1,-1 1,1 0,0-1,-1 1,1-1,0 1,0-1,0 1,0-1,0 1,0-1,0 0,0 0,1 0,-1 1,1-1,-1-1,0 1,1 0,6 1,1-1,-1 0,1 0,-1-1,1 0,0 0,-1-1,1 0,-1-1,0 0,3-1,2 0,342-88,-212 60,-115 25,-5-1</inkml:trace>
  <inkml:trace contextRef="#ctx0" brushRef="#br0" timeOffset="4114.226">537 1131,'80'-52,"47"-67,-54 43,9 5,-79 71,0 0,0 0,0 0,0 1,0-1,0 1,0 0,0 0,0 0,0 0,0 0,0 1,0 0,-1-1,1 1,-1 0,1 0,-1 0,0 1,0-1,0 0,0 1,0-1,0 1,-1 0,0 0,1 0,-1-1,0 1,0 0,0 0,-1 1,1 1,8 12,124 266,-133-282,0-1,0 1,0 0,0 0,0 0,-1-1,1 1,0 0,0 0,-1-1,1 1,-1 0,1 0,0-1,-1 1,1-1,-1 1,0 0,1-1,-1 1,1-1,-1 1,0-1,0 1,1-1,-1 0,0 1,0-1,1 0,-1 0,0 0,0 1,1-1,-1 0,0 0,0 0,0 0,0 0,1 0,-1-1,0 1,0 0,0 0,1 0,-1-1,0 1,1-1,-1 1,0 0,0-1,1 1,-1-1,1 1,-1-1,0 0,1 1,-1-1,1 0,0 1,-1-1,-5-1,-26-6,0 2,-1 2,0 0,0 3,0 0,-9 3,-91-5,71-9,-39 2,83 15</inkml:trace>
  <inkml:trace contextRef="#ctx0" brushRef="#br0" timeOffset="21234.332">2653 539,'-10'2,"1"-1,-1 2,1-1,0 1,0 1,0 0,0 0,0 0,1 1,0 1,0-1,0 2,1-1,-1 1,2 0,-1 0,1 0,0 1,1 0,-1 1,2-1,-1 1,1 0,1 0,-1 0,0 7,2-13,0 1,1-1,-1 1,1 0,0 0,0 0,0 0,0 0,1 0,-1 0,1 0,0 0,0 0,1 0,-1 0,1 0,0 0,0 0,0-1,1 1,-1 0,1 0,0-1,0 1,0-1,1 0,-1 0,1 0,0 0,-1 0,1 0,1-1,-1 1,0-1,1 0,-1 0,1 0,-1 0,1-1,0 1,0-1,0 0,0 0,0-1,0 1,1-1,7-4,1 0,-1-2,1 1,-1-1,-1-1,1 0,-1-1,-1 0,1-1,-2 0,1 0,-1-1,0 0,-1-1,0 0,-1 0,0-1,-1 1,1-5,6-5,-2 5,-1 0,-1-1,-1-1,-1 0,0 0,-1 0,-1-1,0 1,-2-1,0 0,-1-1,-1 1,-1 0,-2-11,2 27,-1-1,1 1,-1-1,0 1,0-1,-1 1,1 0,-1-1,1 1,-1 0,0 0,0 0,-1 0,1 0,-1 1,1-1,-1 1,0 0,0 0,0 0,0 0,0 0,0 0,0 1,-1-1,1 1,-1 0,1 0,-1 1,1-1,-1 1,0-1,1 1,-1 0,1 1,-1-1,0 1,1-1,-1 1,1 0,-1 0,1 1,0-1,-1 1,1-1,0 1,0 0,0 0,0 1,0-1,-3 3,-1-1,0 1,1 0,0 1,0-1,1 1,0 0,0 1,0-1,0 1,1 0,0 0,1 0,0 1,0-1,0 1,1 0,0 0,1 0,0 0,0 0,1 0,-1 0,2 0,-1 0,1 0,1 0,-1 0,1 0,1-1,-1 1,1-1,1 1,0 1,12 12,2-1,0 0,1-1,1 0,0-2,1-1,8 4,30 25,-19-17,-25-20</inkml:trace>
  <inkml:trace contextRef="#ctx0" brushRef="#br0" timeOffset="21501.408">3246 397,'-24'39,"-13"21,-4 7,4-5,4-11,7-11,4-12,5-5,1-8,3-5</inkml:trace>
  <inkml:trace contextRef="#ctx0" brushRef="#br0" timeOffset="21771.79">3077 370,'4'24,"8"17,0 7,4 0,3-4,4-4,3-9,-4-5,0-7,-4-6</inkml:trace>
  <inkml:trace contextRef="#ctx0" brushRef="#br0" timeOffset="22018.989">3557 143,'-20'20,"-5"5</inkml:trace>
  <inkml:trace contextRef="#ctx0" brushRef="#br0" timeOffset="22639.587">3838 341,'-32'23,"0"1,2 2,1 1,1 1,1 2,-12 17,37-45,-1 1,1-1,-1 0,1 1,0 0,0 0,0-1,0 1,0 0,0 0,1 1,0-1,0 0,0 0,0 1,0-1,0 1,1-1,0 0,0 1,0-1,0 1,0-1,1 1,-1-1,1 0,0 1,0-1,0 0,1 0,-1 1,1-1,0 0,0 0,0-1,0 1,0 0,0-1,1 1,-1-1,1 0,0 0,0 0,2 2,7-3,-1-1,0 1,1-2,-1 0,1 0,-1-1,0 0,0-1,0 0,0-1,-1 0,1-1,-1 0,0 0,0-1,-1-1,0 1,7-7,11-12,-2-2,0 0,-2-2,-1 0,0-4,4-2,-7 7,0-1,-2-1,-2 0,0-1,-3 0,0-1,3-20,-13 48,0 0,-1-1,0 1,0-1,0 1,-1-1,1 1,-1-1,0 1,-1-1,1 1,-1-1,1 1,-1-1,-1 1,1-1,-1 1,0 0,0 0,0 0,0 0,-1 0,1 0,-1 1,0-1,0 1,0 0,-1 0,1 0,-1 0,0 0,0 1,0 0,0 0,0 0,0 0,0 1,-1-1,1 1,-1 0,1 0,-1 1,-1-1,-7 3,0 1,1 0,-1 0,1 1,0 1,0 0,0 0,1 2,0-1,0 1,0 1,1 0,1 0,-1 1,1 0,0 1,1 0,1 0,-1 1,1 0,1 0,0 1,1 0,0 0,1 0,0 0,1 1,0-1,1 5,1-9,0-1,1 1,0-1,1 1,0-1,0 0,0 1,1-1,0 0,1 0,-1 0,1 0,1 0,-1-1,1 1,0-1,1 0,-1 0,1-1,0 1,2 0,6 6,1 0,0-1,1-1,0 0,0 0,1-2,1 0,3 1,5 0</inkml:trace>
  <inkml:trace contextRef="#ctx0" brushRef="#br0" timeOffset="23205.717">4290 229,'-1'8,"0"0,0 1,0-1,1 1,0-1,1 1,0-1,0 1,1-1,0 0,0 0,1 0,0 0,0 0,5 5,-7-9,1 0,1-1,-1 1,0-1,1 0,0 0,0 0,0 0,0 0,0 0,0-1,1 0,-1 0,1 0,0 0,0 0,-1-1,1 1,0-1,0 0,0-1,1 1,-1 0,0-1,0 0,0 0,0-1,0 1,0-1,0 0,0 0,2 0,7-5,-1-1,0 1,0-2,-1 0,1 0,-2-1,1-1,-2 0,1 0,-1 0,-1-2,1 1,-2-1,2-3,2-1,-11 17,0 0,0 0,1 0,-1-1,0 1,0 0,1-1,-1 1,1 0,-1-1,1 1,-1 0,1-1,-1 1,1-1,-1 1,1-1,0 1,-1-1,1 1,0-1,0 0,-1 1,1-1,0 0,0 0,-1 1,1-1,0 0,0 0,0 0,-1 0,1 0,0 0,0 0,0 0,-1-1,1 1,0 0,0 0,-1-1,1 1,0 0,0-1,-1 1,1-1,0 1,-1-1,1 1,-1-1,1 1,-1-1,1 0,-1 1,1-1,-1 0,1 1,-1-1,0 0,0 0,1 1,-1-1,0 0,0 0,0 1,0-1,0 0,0 0,0 230,1-175,0-33,0-1,-2 1,0-1,-1 1,-1-1,-1 0,-6 19,9-37,0 1,0-1,0 0,-1 1,1-1,-1 0,1 0,-1 0,0 0,0 0,0-1,0 1,0 0,0-1,0 0,-1 1,1-1,-1 0,1 0,0 0,-1-1,0 1,1 0,-1-1,1 0,-1 0,0 0,1 0,-1 0,1 0,-1 0,0-1,1 0,-1 1,1-1,-1 0,1 0,0 0,-1-1,1 1,0 0,0-1,0 0,0 1,0-1,0 0,0 0,1 0,-1 0,1 0,-1-1,1 1,0 0,0-1,0 1,0-1,0 1,1-1,-2-11,0-1,2 1,0-1,0 1,1-1,1 1,1-1,0 1,1 0,0 0,1 1,0-1,1 1,1 0,0 0,1 1,0 0,1 1,3-4,-10 13,9-16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2:24.09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1108,'9'-1,"1"-1,0-1,-1 0,1 0,-1 0,0-1,0-1,0 0,-1 0,0 0,5-5,24-13,163-94,134-62,-175 88,-29-9,53-12,-73 41,70-29,-7-11,-132 81,-86 23,-84-8,127 13,-1 1,1-1,-1 1,1 0,-1 0,0 0,0 0,1 1,-1-1,0 1,0 0,1-1,-1 1,0 0,0 1,0-1,1 0,-1 1,0 0,0 0,1 0,-1 0,1 0,-1 0,1 0,-1 1,1 0,0-1,-1 1,1 0,0 0,0 0,1 0,-1 0,0 1,1-1,-1 0,1 1,0-1,0 1,0 0,0-1,0 3,57 174,-13 0,-35-143,0-105,14-80,1 56,-19 73</inkml:trace>
  <inkml:trace contextRef="#ctx0" brushRef="#br0" timeOffset="14824.178">424 318,'33'81,"18"84,-49-234,-2 49,-2 11,1 0,0 0,1 0,-1 0,2 0,-1 0,1 0,1 0,-1 0,2 0,-1 1,1-1,1 1,-1-1,1 1,1 0,-1 1,2-1,-1 1,1 0,0 0,1 0,-3 6,0 0,0 0,0 0,0 0,1 1,-1 0,0 0,0 0,1 1,-1-1,0 1,0 0,0 0,0 1,0-1,0 1,0 0,0 0,-1 0,1 0,-1 1,1-1,-1 1,0 0,0 0,0 0,-1 0,1 1,-1-1,1 1,-1 0,0 1,9 10</inkml:trace>
  <inkml:trace contextRef="#ctx0" brushRef="#br0" timeOffset="15525.258">283 205,'24'-10,"13"-3,4 1,1 2,-2-1,-3 0,-13 3,-16 2,-13-2,-10-1,-4-2,-3 0,-2 2,-2 2,3-2,5 0</inkml:trace>
  <inkml:trace contextRef="#ctx0" brushRef="#br0" timeOffset="16044.918">820 7,'0'-4,"0"2,0 7,-5 2,-2 6,-4 4,0 5,-3-2,0 1,3-3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3:08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1413 1695,'-226'0,"82"27,102-28,35 0,-1 1,1-1,0 1,-1 0,1 1,-1 0,1 0,0 0,-1 1,1 0,0 1,0-1,1 1,-2 1,-4 8</inkml:trace>
  <inkml:trace contextRef="#ctx0" brushRef="#br0" timeOffset="2147.067">1553 2993,'-1214'0,"1190"0</inkml:trace>
  <inkml:trace contextRef="#ctx0" brushRef="#br0" timeOffset="3749.809">1440 340,'-1'-2,"-1"-1,-1 1,1 0,0 0,0 0,-1 1,1-1,-1 0,0 1,1 0,-1-1,0 1,0 0,0 1,1-1,-1 0,0 1,0 0,0-1,0 1,0 0,0 1,0-1,0 0,0 1,0 0,-1 0,-202 23,-77-24,141 26,-44-14,176-9,0-1,0 0,0 0,-1-1,1-1,0 0,-1 0,1-1,0 0,0-1,-1 0,0-1,-5-1,-1 0,1 1,-1 1,0 1,0 0,0 1,0 1,1 0,-14 4,29-5,0 0,1 0,-1 0,0 1,0-1,0 0,1 0,-1 1,0-1,1 0,-1 1,0-1,1 1,-1-1,0 1,1-1,-1 1,1 0,-1-1,1 1,-1 0,1-1,0 1,-1 0,1-1,0 1,-1 0,1 0,0 0,0-1,0 1,0 0,0 0,0 0,0-1,0 1,0 0,0 0,0 0,0-1,1 1,-1 0,0 0,0-1,1 1,-1 0,1 0,7 9</inkml:trace>
  <inkml:trace contextRef="#ctx0" brushRef="#br0" timeOffset="5582.967">1187 86,'-10'38,"2"0,2 0,2 0,1 1,2-1,3 18,27 173,-28 338,-13-372,2-105,3 0,4 1,5 14,-1-6,27 71,-27 83,-30-55,29 282,0-1,0-455</inkml:trace>
  <inkml:trace contextRef="#ctx0" brushRef="#br0" timeOffset="6088.542">1356 2626,'-7'2,"1"0,-1 0,1 1,0-1,0 2,0-1,0 1,0 0,1 0,-1 0,1 1,0 0,1 0,-1 0,1 0,0 1,0 0,1 0,-1 1,-95 165,-60 80,90-137,58-91</inkml:trace>
  <inkml:trace contextRef="#ctx0" brushRef="#br0" timeOffset="6750.766">1440 1355,'-8'3,"1"-1,-1 1,0 1,1-1,0 1,-1 0,2 1,-1 0,0 0,1 0,0 1,0 0,1 0,0 0,0 1,0 0,1 0,0 0,0 1,0-1,1 2,-9 11,-179 283,89-130,94-157</inkml:trace>
  <inkml:trace contextRef="#ctx0" brushRef="#br0" timeOffset="7447.051">1384 1,'-19'29,"-12"14,1 4,-1 0,6-4,2-4,5-4,5-4,1-1,2 3,-3 1,2-1,-2 0,1-2,2-1,3-1,3-1,2-4</inkml:trace>
  <inkml:trace contextRef="#ctx0" brushRef="#br0" timeOffset="12182.704">622 565,'17'56,"-10"-11,-2 1,-2-1,-2 1,-4 29,1 8,6-58,10-30,22-72,-33 67,0 1,0 0,1 0,0 0,1 0,0 1,0-1,1 2,0-1,1 0,-1 1,7-5,-12 11,-1 1,1-1,0 0,0 1,0-1,0 1,-1-1,1 1,0-1,0 1,0-1,0 1,0 0,0 0,0-1,0 1,0 0,0 0,0 0,0 0,1 0,-1 0,0 1,0-1,0 0,0 0,0 1,0-1,-1 1,1-1,0 1,0-1,0 1,0-1,0 1,-1 0,1-1,0 1,0 0,-1 0,1 0,-1 0,1-1,-1 1,1 0,-1 0,1 0,-1 0,0 0,0 0,1 0,-1 0,0 1,7 60,-7-60,4 82,1-65</inkml:trace>
  <inkml:trace contextRef="#ctx0" brushRef="#br0" timeOffset="12670.804">622 1215,'24'-5,"13"-2,0-4,-2 0,-1 1,-3 3,-6 3</inkml:trace>
  <inkml:trace contextRef="#ctx0" brushRef="#br0" timeOffset="13168.904">622 1355,'115'-33,"-114"33,0 0,0-1,0 1,0 0,0 0,0-1,0 1,0 0,0 0,0 0,0 0,0 0,0 0,-1 1,1-1,0 0,0 0,0 1,0-1,0 0,0 1,0-1,-1 1,1-1,0 1,0 0,-1-1,1 1,0 0,-1-1,1 1,-1 0,1 0,-1 0,1-1,-1 1,1 0,-1 0,0 0,1 0,-1 0,0 0,0 0,0 0,0 0,0 0,0 0,0-1,0 1,0 0,0 0,-1 0,1 0,0 0,-1 0,1 0,-1 0,-29 48,14-30,9-11,-1 1,1 0,0 0,1 0,0 1,1-1,0 1,0 1,1-1,-1 5,5-14,-1 0,1 1,0-1,-1 0,1 0,0 1,0-1,0 0,0 0,0 1,0-1,0 0,1 1,-1-1,0 0,1 0,-1 0,1 1,-1-1,1 0,-1 0,1 0,0 0,0 0,0 0,-1 0,1 0,0 0,0 0,0-1,0 1,1 0,-1-1,0 1,0-1,0 1,0-1,1 1,-1-1,0 0,0 0,1 1,-1-1,0 0,1 0,-1 0,0 0,1-1,63-15,-60 15,48-22,-33 11</inkml:trace>
  <inkml:trace contextRef="#ctx0" brushRef="#br0" timeOffset="14785.776">650 2005,'22'58,"-14"156,-8-214,1 0,-1 0,0 0,0-1,0 1,1 0,-1 0,0 0,0 0,1 0,-1-1,0 1,1 0,-1 0,0 0,0 0,1 0,-1 0,0 0,0 0,1 0,-1 0,0 0,1 0,-1 0,0 1,0-1,1 0,-1 0,0 0,0 0,1 0,-1 0,0 1,0-1,1 0,-1 0,0 0,0 1,0-1,0 0,1 0,-1 1,0-1,0 0,0 0,0 1,0-1,0 0,0 1,0-1,0 0,0 0,0 1,0-1,0 0,0 1,0-1,14-30,-9 20,40-38,-44 47,0 1,1-1,-1 0,0 0,1 1,-1-1,0 1,1-1,-1 1,0-1,1 1,-1 0,1 0,-1 0,1 0,-1 0,1 0,-1 0,1 0,-1 1,0-1,1 0,-1 1,1-1,-1 1,0 0,1-1,-1 1,0 0,0 0,0 0,0 0,0 0,0 0,0 0,0 0,0 0,0 1,0-1,-1 0,1 0,0 2,13 68,-13-46</inkml:trace>
  <inkml:trace contextRef="#ctx0" brushRef="#br0" timeOffset="15173.828">537 2541,'38'-5,"18"-6,4-2,-3 2,-7 3,-7 2,-11 3</inkml:trace>
  <inkml:trace contextRef="#ctx0" brushRef="#br0" timeOffset="15633.779">650 2654,'15'-4,"-6"1,1 0,-1 1,1 0,-1 0,1 1,0 0,0 1,0 0,-1 1,1 0,5 1,-14 1,0-1,0 1,0 0,0 0,0-1,-1 1,1 0,-1 0,0-1,0 1,0 0,0 0,-1 0,1-1,-1 1,1 0,-1 0,0-1,0 1,0 0,-1-1,1 0,0 1,-1-1,0 0,1 1,-1-1,0 0,0 0,0 0,-1-1,1 1,-7 8,7-9,0 0,1 0,-1 0,0 1,1-1,-1 0,1 1,-1-1,1 1,-1 0,1-1,0 1,0 0,0 0,0 0,0 0,1 0,-1 0,0 0,1 0,-1 0,1 0,0 0,0 0,0 0,0 0,0 0,0 0,1 0,-1 0,1 0,-1 0,1 0,0 0,0 0,0 0,0 0,0 0,0 0,0-1,1 1,1-1,1 0,-1 0,1 0,-1 0,1-1,0 0,-1 0,1 0,-1 0,1 0,0-1,-1 0,1 1,-1-1,0 0,1-1,-1 1,0-1,1 0,-1 0,13-8</inkml:trace>
  <inkml:trace contextRef="#ctx0" brushRef="#br0" timeOffset="27469.894">1948 3134,'18'120,"-12"-78,-1-1,-2 1,-1 0,-5 41,1 0,2 227,-28-112,27 281,12-415,-13-73</inkml:trace>
  <inkml:trace contextRef="#ctx0" brushRef="#br0" timeOffset="28939.928">7056 3049,'0'1215,"-11"-1142,5-55</inkml:trace>
  <inkml:trace contextRef="#ctx0" brushRef="#br0" timeOffset="33626.656">4376 3161,'0'-69,"0"367,11-223,-8-65,-1-1,0 1,-1 0,1-1,-2 1,0 0,0 0,-1 0,0 0,-1 2,-17 167,9-143,4-30</inkml:trace>
  <inkml:trace contextRef="#ctx0" brushRef="#br0" timeOffset="36390.202">1694 3557,'44'-11,"0"3,0 1,0 2,1 2,0 2,0 2,0 2,53-1,71-13,85-7,-63-8,23 14,98-17,-185 17,0 5,98 8,-67 1,130-3,-66-27,116 0,-56-1,107 29,-185-27,66 16,-60-9,-14-6,171 27,-169-30,84 0,-112 2,-30 15,-37-4,-91 15</inkml:trace>
  <inkml:trace contextRef="#ctx0" brushRef="#br0" timeOffset="36841.792">7423 2907,'-2'-2,"-1"0,0 0,0 0,0 0,0 1,-1-1,1 1,0 0,-1 0,1 0,-1 0,1 1,-1-1,1 1,-1 0,1 0,-1 0,1 0,-1 1,1-1,-1 1,1 0,0 0,-1 0,1 1,0-1,-82 47,-535 364,471-302,130-95</inkml:trace>
  <inkml:trace contextRef="#ctx0" brushRef="#br0" timeOffset="37615.802">4686 3161,'-29'15,"-18"14,-8 7,3 2,4-1,5-6,2-4,1-1,4-1,3-4,-3-2,1 2,0 1,-2-2,-1-1,7-3</inkml:trace>
  <inkml:trace contextRef="#ctx0" brushRef="#br0" timeOffset="38328.332">2147 3387,'-29'20,"-24"15,-8 2,7 0,7-7,13-4,6-5,8-3,3 1,0-2,2 0,4-3</inkml:trace>
  <inkml:trace contextRef="#ctx0" brushRef="#br0" timeOffset="39625.227">2457 3754,'0'-12,"0"36,0-9,1 155,-1-168,0 1,0-1,1 0,-1 0,1 0,0 0,0 1,-1-1,1 0,1 0,-1 0,0-1,0 1,1 0,-1 0,1-1,-1 1,1-1,0 1,0-1,-1 0,1 1,0-1,0 0,0 0,0-1,1 1,-1 0,0-1,0 1,0-1,1 0,-1 0,0 0,0 0,1 0,-1 0,0 0,0-1,0 1,1-1,-1 0,0 1,0-1,0 0,0 0,0-1,0 1,-1 0,1 0,0-1,0 0,-1 1,1-1,-1 0,0 1,1-3,94-110,-93 114,-1-1,1 1,-1 0,1 0,-1 1,1-1,-1 0,0 1,1 0,-1-1,0 1,1 0,-1 0,0 0,0 1,0-1,0 0,0 1,0-1,0 1,0 0,0 0,-1-1,1 1,-1 0,0 1,1-1,-1 0,0 0,0 0,0 1,-1-1,1 1,0-1,-1 0,0 1,1-1,-1 2,8 12,-7-13,0-1,0 1,1-1,-1 1,1-1,0 1,0-1,0 0,0 0,0 0,0 0,1 0,-1-1,0 1,1-1,0 0,-1 1,1-1,0 0,-1 0,1-1,0 1,0-1,0 1,0-1,0 0,0 0,-1 0,1 0,0-1,0 1,0-1,0 0,0 0,-1 0,1 0,0 0,-1 0,1-1,-1 1,1-1,-1 0,0 0,0 0,0 0,0 0,0 0,1-3,8-15,-1-1,-1 0,-1-1,-1 0,0 0,0-10,-1 6</inkml:trace>
  <inkml:trace contextRef="#ctx0" brushRef="#br0" timeOffset="40024.822">3190 3557,'-34'81,"-95"173,56-146,75-87,6-20</inkml:trace>
  <inkml:trace contextRef="#ctx0" brushRef="#br0" timeOffset="40524.582">3275 3754,'136'-41,"-134"40,-1 0,1 1,-1-1,0 1,1-1,-1 1,1 0,0 0,-1-1,1 1,-1 0,1 0,-1 1,1-1,-1 0,1 0,-1 1,1-1,-1 1,1-1,-1 1,1 0,-1-1,0 1,1 0,-1 0,0 0,0 0,0 0,0 0,0 1,0-1,0 0,0 0,0 1,-1-1,1 1,0-1,-1 0,1 1,-1-1,0 1,1-1,-1 1,0 0,0-1,0 1,0-1,0 1,0-1,-1 2,-3 13,-1-1,0 0,-1 0,-1-1,0 1,-1-1,-1-1,-5 6,-35 66,49-83,-1 0,1 1,0-1,0 0,0 0,0 1,0-1,0 0,1 0,-1 1,1-1,0 0,-1 0,1 0,0 0,0 0,0 0,1 0,-1 0,0 0,1 0,-1-1,1 1,0-1,-1 1,1-1,0 0,0 1,0-1,0 0,0 0,0 0,0-1,0 1,0 0,1-1,-1 1,0-1,0 0,1 0,-1 0,0 0,0 0,1 0,-1-1,0 1,0-1,0 0,1 1,-1-1,0 0,0 0,0 0,0-1,108-34,-90 30</inkml:trace>
  <inkml:trace contextRef="#ctx0" brushRef="#br0" timeOffset="41763.68">5053 3528,'5'192,"-5"-188,0-1,1 0,-1 0,1 0,-1 0,1 0,0 0,0 0,1 0,-1 0,0-1,1 1,0 0,0-1,0 1,0-1,0 1,0-1,0 0,1 0,-1 0,1-1,0 1,-1 0,1-1,0 0,0 0,0 1,0-2,0 1,0 0,0-1,0 1,0-1,0 0,0 0,1 0,1-1,66-64,-24 14,-44 50,-1 0,0 0,1 0,-1 1,1-1,-1 1,1 0,-1 0,1 0,-1 0,1 0,-1 1,1-1,-1 1,1-1,-1 1,1 0,-1 0,0 0,0 0,1 1,-1-1,0 0,0 1,0 0,0-1,-1 1,1 0,0 1,39 20,-35-23,0 0,0-1,0 0,0 0,0 0,0-1,-1 0,1 0,0 0,-1-1,0 0,0 0,1 0,-2-1,1 1,0-1,-1 0,0-1,0 1,0-1,0 0,-1 0,0 0,0 0,0 0,-1-1,2-4,26-33,-19 30</inkml:trace>
  <inkml:trace contextRef="#ctx0" brushRef="#br0" timeOffset="42091.937">5928 3387,'-29'34,"1"1,3 1,0 1,3 1,-2 6,-58 92,-1 0,73-117</inkml:trace>
  <inkml:trace contextRef="#ctx0" brushRef="#br0" timeOffset="42575.659">5899 3754,'9'-5,"0"0,1 1,0-1,-1 2,1-1,0 2,1-1,-1 1,0 1,1 0,-1 0,1 1,-1 0,1 1,1 1,-11-2,0 0,1 1,-1 0,0-1,0 1,1 0,-1-1,0 1,0 0,0 0,0 0,0 0,0 0,0 0,0 0,0 1,-1-1,1 0,0 0,-1 1,1-1,-1 0,1 1,-1-1,0 0,0 1,1-1,-1 1,0-1,0 1,0-1,-1 0,1 1,0-1,0 1,-1-1,1 0,-1 1,1-1,-1 0,-32 54,27-46,4-8,1 0,-1 1,1 0,0-1,-1 1,1 0,0-1,0 1,0 0,1 0,-1 0,0 0,1 0,-1 0,1 0,0 0,-1 0,1 0,0 0,0 0,1 0,-1 0,0 0,1 0,-1 0,1 0,-1 0,1 0,0 0,0 0,0-1,0 1,0 0,1 0,-1-1,0 1,1-1,-1 1,1-1,-1 0,1 0,0 0,0 0,-1 0,1 0,0 0,0 0,0-1,0 1,2 0,10-1,-1-1,1 0,-1 0,1-2,-1 1,0-2,0 0,0 0,0-2,8-1,-1 1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4:44.1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0,'10'39,"-2"0,-2 0,-1 0,-2 1,-2-1,-4 38,2-20,-25 112,1-62,22-103,1-7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4:44.5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87,'62'-21,"1"3,0 3,2 3,-1 2,2 4,-1 2,58 4,-4 19,-46-9,-50-9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9:25.9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1,'-30'564,"32"-338,-2-225,0 0,0 0,0 0,0 0,0 0,0-1,0 1,0 0,0 0,0 0,1 0,-1-1,0 1,1 0,-1 0,1-1,-1 1,1 0,-1 0,1-1,-1 1,1-1,0 1,-1-1,1 1,0-1,-1 1,1-1,0 1,0-1,-1 0,1 1,0-1,0 0,0 0,0 0,-1 1,1-1,0 0,0 0,0 0,0-1,0 1,-1 0,1 0,0 0,0-1,0 1,0 0,-1-1,1 1,0 0,0-1,-1 1,1-1,0 0,43-34,-40 31,23-22,-12 11,0 0,1 0,1 2,0 0,1 0,1 2,2-1,-20 12,0 0,0-1,1 1,-1 0,0 0,0-1,0 1,0 0,1 0,-1 0,0 1,0-1,0 0,1 0,-1 1,0-1,0 1,0-1,0 1,0-1,0 1,0-1,0 1,0 0,0 0,0 0,-1-1,1 1,0 0,0 0,-1 0,1 0,-1 0,1 0,-1 0,1 1,-1-1,1 0,-1 0,0 0,0 0,0 0,0 1,0-1,0 0,0 0,0 0,2 60,-13-16,9-41,0-1,0 1,1-1,-1 1,1 0,0 0,0 0,0 0,0 0,1 0,0 0,-1 0,1 0,1 0,-1 0,1-1,0 1,-1 0,2 0,-1 0,0 0,1-1,0 1,0-1,0 1,0-1,0 0,1 1,-1-1,2 0,-1-2,-1 0,1 0,0 0,0-1,0 1,-1-1,1 0,0 0,0 0,0 0,0-1,0 1,-1-1,1 0,0 1,0-1,-1 0,1-1,-1 1,1 0,1-2,15-7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4:44.9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88,'38'-9,"28"-4,11-4,-2 1,-9 3,-11 4,-10 3,-8 3,-5 2,-4 1,-2 0,0 1,1 0,-1-1,1 1,-4-1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4:45.7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58,'245'-18,"-35"-11,-26 18,-172 12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4:46.3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43,'9'0,"9"0,5 0,5 0,1-5,1-1,0 0,0 1,-1 1,0-3,0 0,-5 5,-7 3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4:50.3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57,'4'0,"7"0,7 0,4 0,-1-5,0-1,2 0,1 1,2 2,1 1,1 0,0 2,1-5,0-1,-1 0,1 1,-11 2,-7 1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01.1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223 191,'-4'-18,"-1"1,0-1,-2 1,0 0,-1 0,0 1,-1 0,-1 0,-3-1,12 15,0 0,-1 1,1-1,-1 1,1-1,-1 1,1 0,-1 0,0 0,1 0,-1 0,0 0,0 0,0 0,0 1,0-1,0 1,0-1,0 1,0 0,0 0,0 0,0 0,0 0,0 0,0 0,0 1,0-1,0 1,0 0,0-1,1 1,-1 0,0 0,0 0,1 0,-1 1,0-1,1 0,-1 1,1-1,-1 1,-40 79,39-56,2 1,0 0,2-1,1 1,0-1,2 1,1-1,1 0,7 15,12 67,3 56,-5-30,-10-72,-3-1,-3 2,-2 24,-7 110,1-192,0 0,0 0,-1 0,1-1,-1 1,0 0,0-1,0 1,0-1,-1 0,1 0,-1 0,0 0,0 0,0-1,0 1,-1-1,1 0,-1 0,1 0,-1 0,0 0,0-1,1 0,-1 0,0 0,0 0,0-1,0 1,-1-1,1 0,0 0,0-1,0 1,0-1,0 0,0 0,0 0,1 0,-1-1,0 0,1 0,-1 0,1 0,-1 0,1-1,0 1,-1-2,-5-13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4:56.7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151 424,'33'-49,"76"-128,-31 58,-76 118,-1 1,0 0,1-1,-1 1,0 0,1 0,-1 0,1 0,-1 0,0 1,1-1,-1 0,0 0,1 1,-1-1,0 1,1 0,-1-1,0 1,0 0,0-1,0 1,0 0,0 0,0 0,0 0,0 0,0 0,0 1,0-1,-1 0,1 0,0 0,-1 1,0-1,1 0,-1 1,1-1,-1 0,0 1,0-1,0 1,0-1,0 0,0 1,0-1,-1 1,1-1,0 0,-1 1,1-1,-1 0,3 11,6 30,-8-34,1-1,0 0,0 1,0-1,1 0,0 0,0 0,1 0,0 0,0 0,1-1,0 0,0 1,0-1,1-1,3 4,-5-8,1-1,-1 1,1-1,0 1,-1-1,1 0,-1 0,1-1,0 1,-1-1,1 0,-1 0,1 0,-1 0,1-1,-1 1,0-1,0 0,0 0,0 0,0 0,0 0,0-1,-1 1,1-1,-1 0,0 0,0 0,0 0,0 0,0 0,-1-1,1 1,-1-1,0 1,0-3,14-16,122-153,-137 174,0 0,1 0,-1 1,1-1,-1 0,1 0,-1 0,1 0,0 0,-1 1,1-1,0 0,0 1,-1-1,1 0,0 1,0-1,0 1,0 0,0-1,0 1,0 0,0-1,0 1,0 0,0 0,0 0,0 0,0 0,0 0,0 0,0 0,0 0,0 0,0 1,0-1,0 0,0 1,0-1,-1 1,1-1,0 1,0-1,0 1,0 0,-1-1,1 1,0 0,-1-1,1 1,0 0,-1 0,1 0,-1 0,0 0,1 0,-1 0,17 121,9-33,-19-72</inkml:trace>
  <inkml:trace contextRef="#ctx0" brushRef="#br0" timeOffset="315.757">179 565,'43'-5,"29"-2,12 1,-4 1,-6 1,-11-2,-6-2,-8 2,-8 1,-5 2,-5 1,-8 6,-2 2,-5 5,-10 0,-7-1</inkml:trace>
  <inkml:trace contextRef="#ctx0" brushRef="#br0" timeOffset="1035.56">518 762,'-218'294,"148"-193,41-57,49-61,55-90,34-35,-60 93,-30 28,1 1,1 2,1 0,0 1,22-13,-42 29,-1 0,0 0,0 1,1-1,-1 0,0 0,1 1,-1-1,0 1,1-1,-1 1,1 0,-1-1,1 1,-1 0,1 0,0 0,-1 0,1 0,-1 1,1-1,-1 0,0 1,1-1,-1 1,1-1,-1 1,0 0,1 0,-1-1,0 1,0 0,1 0,-1 0,0 0,0 1,0-1,0 0,-1 0,1 1,0-1,0 0,-1 1,1-1,-1 1,1-1,-1 1,0-1,0 1,1 1,2 130,-5-116,0-1,2 0,0 1,1-1,0 0,1 0,1 0,1 0,5 15,-9-31,1 0,-1 0,1 1,-1-1,0 0,1 0,-1 0,1 1,-1-1,0 0,1 0,-1 1,0-1,1 0,-1 1,0-1,0 0,1 1,-1-1,0 1,0-1,0 0,0 1,1-1,-1 1,0-1,0 0,0 1,0-1,0 1,0-1,0 1,0-1,0 1,0-1,0 0,0 1,-1-1,1 1,0-1,0 0,0 1,-1-1,1 1,0-1,0 0,-1 1,1-1,0 0,-1 1,1-1,0 0,-1 0,1 1,0-1,-1 0,1 0,-1 0,1 1,0-1,-1 0,1 0,-1 0,1 0,-1 0,1 0,0 0,-1 0,0 0,-29-19,19 11,-159-95,79 58,69 39</inkml:trace>
  <inkml:trace contextRef="#ctx0" brushRef="#br0" timeOffset="2818.53">1167 0,'43'92,"-27"-48,-2 0,-2 1,-2 0,-2 0,-2 1,-2 0,-2 1,-3 25,2-44,-1 0,-2-1,-1 1,-1-1,-1 1,-1-1,-2-1,0 1,-2-1,-1-1,-1 0,-1 0,-1-1,-16 20,12-24</inkml:trace>
  <inkml:trace contextRef="#ctx0" brushRef="#br0" timeOffset="3419.091">66 0,'-14'39,"1"0,2 0,2 1,2 0,2 1,1-1,2 1,1 0,3 0,3 12,-3 53,-1 208,25-168,-1-64,-13-58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04.8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272 97,'-72'-64,"60"57,10 5,0-1,0 1,0 0,0 0,-1 1,1-1,-1 0,1 1,-1-1,1 1,-1 0,0 0,0 0,0 0,0 0,0 1,0-1,1 1,-1 0,0 0,0 0,0 0,0 1,0-1,0 1,0 0,0-1,0 1,1 1,-1-1,0 0,1 1,-1-1,1 1,-1 0,1 0,0 0,-1 1,0 8,0 0,1 1,1-1,0 1,0 0,1 0,0-1,1 1,1 0,0-1,1 0,0 1,0-1,1 0,1 0,-1-1,5 7,7 24,42 150,-27-49,-3 0,2 84,-30-207,2-8,-1 0,0 0,-1 1,-1-1,0 0,0 0,-1 0,0 0,-1 0,0 0,-1 0,0-1,-1 0,0 0,-1 0,-1 1,5-6,-1-1,0 1,-1-1,1 0,-1 0,0 0,0 0,0-1,0 0,-1 1,1-1,-1-1,0 1,0-1,0 0,0 0,0 0,0-1,-1 0,1 0,0 0,-1-1,1 1,-1-1,1-1,0 1,-1-1,1 0,-1 0,1 0,0-1,0 0,-1 0,2 0,-1 0,1 0,0 0,0 0,0-1,0 1,0-1,1 0,-1-1,1 1,0-1,0 1,0-1,0 0,0 0,1 0,0 0,0 0,0-1,1 1,-1-1,1 1,0-1,0 0,1 1,-1-1,1 0,0-1,4-10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05.8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3 238,'6'18,"0"1,-1 0,-1 0,-1 0,-1 1,0-1,-2 1,0 6,0-10,-5 124,5-141,0 1,-1 0,1-1,0 1,0 0,0-1,-1 1,1 0,0-1,0 1,-1 0,1 0,0-1,-1 1,1 0,0 0,-1 0,1-1,0 1,-1 0,1 0,-1 0,1 0,0 0,-1 0,1 0,-1 0,1 0,0 0,-1 0,1 0,-1 0,1 0,0 0,-1 0,1 0,0 0,-1 0,1 1,-1-1,1 0,0 0,-1 1,1-1,0 0,0 0,-1 1,1-1,0 0,-7-41,5 10,2 0,1 0,1 0,1 0,2 0,1 1,2 0,1 0,1 0,1 1,2 1,13-21,44-60,-69 108,-1 0,1 1,-1-1,1 1,-1-1,1 1,-1-1,1 1,0 0,-1-1,1 1,-1 0,1-1,0 1,-1 0,1 0,0 0,0-1,-1 1,1 0,0 0,-1 0,1 0,0 0,0 0,-1 0,1 1,0-1,-1 0,1 0,0 1,-1-1,1 0,0 1,-1-1,1 0,-1 1,1-1,0 1,-1-1,1 1,-1-1,0 1,1-1,-1 1,1 0,-1-1,0 1,1 0,-1-1,0 1,0 0,0-1,1 1,-1 0,0-1,0 1,6 44,-6-44,10 105,-4-86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06.0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111 219,'-24'24,"-7"13,0 5,7-5</inkml:trace>
  <inkml:trace contextRef="#ctx0" brushRef="#br0" timeOffset="548.021">309 50,'95'-37,"-94"36,0 0,1 0,-1 0,0 0,0 0,0 1,0-1,1 0,-1 0,0 1,1-1,-1 1,1-1,-1 1,0 0,1-1,-1 1,1 0,-1 0,1 0,-1 0,1 0,-1 0,1 1,-1-1,1 0,-1 1,0-1,1 1,-1 0,0-1,1 1,-1 0,0 0,0 0,0 0,1 0,-1 0,0 0,-1 0,1 0,0 0,0 1,0-1,-1 0,1 0,0 1,-1-1,1 1,-1-1,0 1,0-1,1 0,-1 1,0-1,0 1,0-1,0 1,-1-1,1 1,0-1,-1 1,1-1,-1 1,-95 128,95-129,0 0,0 0,0 0,0 1,0-1,0 0,0 1,1-1,-1 0,0 1,1-1,-1 1,1-1,-1 1,1-1,0 1,0 0,0-1,0 1,0-1,0 1,0-1,0 1,1 0,-1-1,0 1,1-1,0 1,-1-1,1 0,0 1,-1-1,1 0,0 1,0-1,0 0,0 0,1 0,-1 0,0 0,0 0,1 0,0 1,68 6,-45-14</inkml:trace>
  <inkml:trace contextRef="#ctx0" brushRef="#br0" timeOffset="1633.572">816 615,'-14'7,"-1"1,1 0,1 1,-1 1,2 0,-1 1,1 0,1 1,0 0,1 1,0 0,1 1,0 0,2 0,-1 1,2 0,-4 11,9-23,1 1,0-1,-1 0,1 0,1 1,-1-1,0 0,1 0,0 1,-1-1,1 0,1 0,-1 0,0 0,1 0,-1 0,1 0,0-1,0 1,0-1,0 1,1-1,-1 0,1 0,-1 0,1 0,0 0,-1 0,1-1,0 1,0-1,0 0,1 0,-1 0,0 0,0-1,0 1,1-1,-1 0,0 0,1 0,-1 0,0-1,0 1,0-1,1 0,-1 0,0 0,0 0,2-2,15-6,-2-1,0-1,0 0,-1-1,0-1,-1-1,-1 0,0-1,-1-1,0 0,-2-1,0 0,-1-1,0 0,-2-1,0 0,-1-1,-1 0,-1 0,0 0,-2-1,1 2,-1 0,-1 0,0 0,-2 0,0 0,-2 0,0-1,0 1,-2 0,-1 0,0 0,-1 1,-1 0,-1-1,-5-7,10 23,0 1,0 0,-1 0,1 0,-1 0,0 0,1 1,-1-1,0 1,0-1,0 1,0 0,0 0,0 1,0-1,0 1,-1-1,1 1,0 0,0 0,0 1,0-1,-1 0,1 1,0 0,0 0,0 0,0 0,0 0,1 1,-1-1,0 1,0 0,1 0,-1 0,1 0,0 0,0 0,0 1,0-1,0 1,0 0,0-1,1 1,-1 0,1 0,0 0,0 0,0 0,1 0,-1 0,0 0,1 0,0 2,-3 9,1 0,0 0,1 0,1 0,0 1,1-1,1 0,0 0,0 0,2 0,0 0,0-1,1 1,1-1,0 0,1-1,0 0,1 0,4 4,170 225,-130-187,-45-51</inkml:trace>
  <inkml:trace contextRef="#ctx0" brushRef="#br0" timeOffset="1933.581">1607 529,'-14'20,"-10"15,-1 7,-1-4,5-3,0-3,-1-3,4 0,-1-6,4-2,-1-4,2-1,-1-3,-2-3,0-4</inkml:trace>
  <inkml:trace contextRef="#ctx0" brushRef="#br0" timeOffset="2246.007">1296 558,'15'19,"13"21,8 9,2 0,-5-3,-4-5,-6-4,-3-9,-4-4,-6-2,-3-4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11.5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121 0,'-14'24,"-10"18,-1 6,4 0,1-9,4-10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9:26.3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46 227,'32'-13,"0"-2,0-1,-2-2,0-1,25-21,-53 40,0-2,0 1,0 0,0 0,0-1,0 1,0-1,0 1,0-1,-1 0,1 0,-1 0,0 0,1 0,-1 0,0 0,0 0,0 0,0-1,-1 1,1 0,0-1,-1 1,0 0,0-1,0 1,0-1,0 1,0-1,0 1,-1 0,1-1,-1 1,0 0,0-1,1 1,-2 0,1 0,0 0,0 0,-1 0,1 0,-1 0,1 0,-1 1,0-1,0 0,-4 0,0 0,1 0,-1 1,0 0,0 0,0 0,0 1,0 0,0 0,0 0,0 1,1 0,-1 0,0 1,0-1,1 1,-1 1,1-1,-1 1,1 0,0 0,0 0,-2 2,-5 4,1 0,0 0,0 2,1-1,0 1,1 1,0-1,1 2,-1 0,6-8,-1-1,1 0,0 1,0 0,1 0,0 0,-1 0,2 0,-1 0,0 0,1 1,0-1,0 1,1-1,0 1,0-1,0 1,0-1,1 1,0-1,0 0,1 1,-1-1,1 0,0 0,1 0,-1 0,1 0,0 0,0-1,0 1,1-1,-1 0,1 0,3 1,5 0,1 0,0-2,0 1,0-2,0 0,1 0,-1-1,1-1,-1 0,1-1,-1-1,0 0,0 0,1-1,-2-1,1 0,0-1,5-4,39-7,-33 10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09.6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63 115,'-10'10,"-8"7,0 7,2-2</inkml:trace>
  <inkml:trace contextRef="#ctx0" brushRef="#br0" timeOffset="878.82">316 567,'-13'8,"-1"-1,1 2,1 0,0 1,0 0,0 0,2 1,-1 1,1 0,1 0,0 1,1 1,-6 13,13-26,0 0,0 1,0-1,1 0,-1 1,1-1,-1 1,1-1,0 1,-1-1,1 1,0-1,0 1,0-1,0 1,0-1,0 1,1-1,-1 1,0-1,1 1,-1-1,1 1,0-1,-1 1,1-1,0 0,0 0,0 1,0-1,0 0,0 0,0 0,0 0,0 0,1 0,-1 0,0 0,1-1,-1 1,1-1,-1 1,1-1,-1 1,2-1,69-9,-43-5,-1-2,-1 0,-1-2,-1 0,0-2,-1-1,-1-1,-1-1,-1-1,-2-1,0 0,-1-1,-2-2,0 0,-5 6,-2 0,0-1,-1 0,-1-1,-1 0,-2 0,0 0,0-15,-3 25,0-1,-1 0,-1 0,0 0,-1 0,0 0,-2 0,1 1,-4-6,6 15,-1 1,0 0,1 0,-2 0,1 0,0 0,-1 0,0 1,1-1,-1 1,-1 0,1 0,0 0,-1 0,0 1,1-1,-1 1,0 0,0 0,-1 0,1 1,0-1,-1 1,1 0,0 0,-1 1,1-1,-1 1,1 0,-1 0,1 1,-5 0,2 0,1 1,-1-1,0 2,1-1,-1 1,1-1,0 2,0-1,0 1,1 0,-1 0,1 0,0 1,0 0,0 0,1 0,0 1,0 0,0-1,1 1,-1 0,1 1,1-1,-1 1,1-1,0 3,-3 13,1 0,0 0,2 0,1 0,0 1,2-1,2 15,0-14,2 0,0-1,1 0,1 0,1 0,1-1,1 0,0-1,2 0,1-1,0 0,1-1,1 0,1-1,0-1,8 5,-6-8</inkml:trace>
  <inkml:trace contextRef="#ctx0" brushRef="#br0" timeOffset="1515.086">852 370,'-4'28,"0"-7,1 1,1-1,1 0,1 1,1 0,0-1,2 0,4 16,-7-35,0-1,0 1,0-1,1 1,-1 0,1-1,-1 1,1-1,-1 1,1-1,0 0,0 1,0-1,0 0,0 1,0-1,0 0,0 0,0 0,1 0,-1 0,0 0,1 0,-1-1,1 1,-1 0,1-1,-1 1,1-1,-1 1,1-1,-1 0,1 0,0 0,-1 0,1 0,-1 0,1 0,0 0,-1-1,1 1,-1-1,1 1,-1-1,1 1,-1-1,1 0,-1 0,0 0,1 0,-1 0,0 0,0 0,0 0,1-1,16-17,0 0,-2-1,0 0,-1-2,-1 1,10-23,26-39,-50 84,0-1,0 1,0-1,1 0,-1 1,0-1,0 1,1-1,-1 0,0 1,0-1,1 0,-1 1,0-1,1 0,-1 1,1-1,-1 0,0 0,1 0,-1 1,1-1,-1 0,1 0,-1 0,0 0,1 0,-1 0,1 0,-1 0,1 0,-1 0,1 0,-1 0,1 0,-1 0,0 0,1 0,-1-1,1 1,-1 0,1 0,-1 0,0-1,1 1,-1 0,0-1,1 1,-1 0,0-1,1 1,-1 0,0-1,0 1,1-1,-1 1,0 0,0-1,0 1,0-1,0 1,0-1,1 1,-1 0,0-1,0 1,0-1,0 1,-1-1,4 39,-3-34,-20 174,12-141,-9 54,-4-1,-4-1,-7 7,-14 15,45-110,1-1,-1 1,1-1,-1 1,1-1,-1 0,1 1,-1-1,1 0,-1 1,1-1,-1 0,0 0,1 1,-1-1,0 0,1 0,-1 0,0 0,1 0,-1 0,0 0,1 0,-1 0,0 0,1 0,-1-1,1 1,-1 0,0 0,1-1,-1 1,1 0,-1-1,0 1,1 0,-1-1,1 1,0-1,-1 1,1-1,-1 1,1-1,0 1,-1-1,1 0,0 1,-1-1,1 1,0-1,0 0,0 1,0-1,0 0,-1 1,1-1,0 0,1 1,-1-1,0 0,-6-43,64-247,-57 267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25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89,'10'-7,"0"-1,1 2,-1 0,1 0,1 1,-1 0,0 1,1 0,0 1,0 0,0 1,10-1,19-5,0 1,0 1,0 3,1 1,-1 2,38 4,-24 7,-31-5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25.6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56,'14'0,"10"0,6 0,2 0,0-5,1-1,-2 0,-1 1,0 1,-1 2,-6-4,-1-1,0 1,1 1,-3 2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25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47,'44'-5,"18"-1,4-1,-5 2,-7-3,-9 0,-11 1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24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29,'0'29,"0"19,0 6,0-1,0-5,0-6,0-5,0-4,0-3,0-1,0-2,0 0,5-4,2-12,-1-7</inkml:trace>
  <inkml:trace contextRef="#ctx0" brushRef="#br0" timeOffset="339.825">29 29,'68'0,"26"0,2 0,-5 0,-14 0,-15-4,-13-3,-10 1,-7 2,-5 0,-1 2,0 1,-6 5,-5 7,-10 2,-6 3,-3-1</inkml:trace>
  <inkml:trace contextRef="#ctx0" brushRef="#br0" timeOffset="586.078">1 538,'38'0,"28"0,11 0,-2 0,-4 0,-10 0,-10-5,-9-1,-7 0,-4 1,-3 1,-2 2,-4 1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31.4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1 171,'284'2,"-3"-4,-257 2</inkml:trace>
  <inkml:trace contextRef="#ctx0" brushRef="#br0" timeOffset="977.016">57 397,'453'0,"-429"0</inkml:trace>
  <inkml:trace contextRef="#ctx0" brushRef="#br0" timeOffset="2001.339">367 1,'34'31,"1"-2,2-2,0-1,23 11,-55-34,69 53,-72-54,-1 0,1-1,-1 1,1 0,-1 0,0 0,0 0,0 0,0 0,0 0,-1 1,1-1,0 0,-1 0,0 1,1-1,-1 0,0 0,0 1,-1-1,1 0,0 1,-1-1,1 0,-1 0,0 1,0-1,0 0,0 0,0 0,0 0,0 0,-1 0,1-1,-1 1,-1 1,-188 150,70-40,117-105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6:58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22,'82'-21,"-80"21,0 0,0 0,0 0,0 0,0 0,0 0,0 0,0 1,0-1,0 1,0 0,-1-1,1 1,0 0,0 0,-1 0,1 0,0 0,-1 1,1-1,-1 0,0 1,1-1,-1 1,0 0,0-1,0 1,0 0,0-1,0 1,-1 0,1 0,0 0,-1 0,0 0,1 0,-1 0,0 0,0 0,0 0,-21 63,1 9,21-71,0-1,1 1,0-1,-1 0,1 1,0-1,0 0,0-1,1 1,-1 0,0 0,1-1,-1 0,1 1,-1-1,1 0,0 0,-1 0,1-1,0 1,0 0,0-1,-1 0,1 0,0 0,0 0,2-1,19 2</inkml:trace>
  <inkml:trace contextRef="#ctx0" brushRef="#br0" timeOffset="451.277">255 586,'38'-9,"18"-4,3 1,-2 3,-7 2,-7 3,-16 1,-12 2</inkml:trace>
  <inkml:trace contextRef="#ctx0" brushRef="#br0" timeOffset="712.375">452 361,'0'38,"0"23,0 5,0-3,0-8,0-9,0-6,0-7,0-7</inkml:trace>
  <inkml:trace contextRef="#ctx0" brushRef="#br0" timeOffset="1332.217">819 276,'-3'262,"2"-257,1 0,0-1,0 1,0-1,0 1,1-1,-1 1,1 0,0-1,1 0,-1 1,1-1,0 0,0 0,0 0,1 0,-1 0,1 0,0-1,0 1,0-1,0 0,1 0,-1 0,1 0,0-1,0 0,0 1,0-1,0-1,1 1,-1-1,0 1,1-1,-1 0,1-1,-1 1,3-1,3-3,1-2,-1 1,-1-1,1 0,-1-1,0 0,0-1,-1 1,0-2,0 1,0-1,-1 0,-1-1,1 0,-1 0,3-6,24-29,19-28,-51 73,0 0,1 0,-1 0,0 0,0 0,0 0,0 0,-1 1,1-1,0 0,0 0,-1 1,1-1,-1 0,1 1,-1-1,1 1,-1-1,0 1,0-1,0 0,0 1,0-1,0 1,0-1,0 1,0-1,-1 1,1-1,-1 0,1 1,0-1,-29 221,-53 167,77-357,-2 0,-1-1,-1 0,-1 0,-2-1,-9 15,21-43,-1-1,0 1,0-1,1 0,-1 0,0 1,0-1,-1 0,1 0,0 0,0 0,0 0,-1 0,1 0,0-1,-1 1,1 0,-1-1,1 1,-1-1,1 1,-1-1,1 0,-1 0,0 0,1 0,-1 0,1 0,-1 0,1 0,-1-1,0 1,1 0,-1-1,1 1,0-1,-1 0,1 0,-1 1,1-1,0 0,0 0,-1 0,1 0,0-1,0 1,0 0,0 0,0-1,1 1,-1 0,0-1,1 1,-1-1,0 1,1-1,0 1,-1-1,1 1,0-1,0 1,0-1,0 0,0 0,-8-168,11 112,9-26,-6 59</inkml:trace>
  <inkml:trace contextRef="#ctx0" brushRef="#br0" timeOffset="1698.689">1440 22,'0'5,"0"6,-5 6,-1 6,-5-2,-1 0,3 2,-3 1,1 2,-3 1,2-4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45.5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231 848,'23'-87,"-14"61,2 0,1 0,0 1,2 1,1 0,9-9,48-43,-70 76,1 0,-1 0,1 0,-1 1,1-1,-1 1,0 0,1-1,-1 1,0 0,0 1,1-1,-1 0,0 1,0-1,0 1,0-1,-1 1,1 0,0 0,-1 0,1 0,-1 0,0 0,0 0,1 1,-2-1,1 0,0 1,0-1,-1 0,1 1,-1-1,0 1,1-1,-1 1,-1-1,1 2,3 15,-2-9,1 1,-1-1,2 1,0-1,0 0,1 0,0 0,0-1,1 1,1 0,-5-9,1 0,-1 1,0-1,1 0,-1 0,1-1,-1 1,1 0,-1 0,1-1,0 1,-1-1,1 1,0-1,-1 0,1 0,0 0,0 0,-1 0,1 0,0 0,-1 0,1-1,0 1,-1-1,1 1,0-1,-1 0,1 1,-1-1,1 0,-1 0,1 0,-1 0,0 0,0-1,1 1,-1-1,50-53,-51 55,16-22,0 1,2 2,0-1,1 2,20-16,-38 34,0-1,0 1,-1-1,1 1,0-1,0 1,0-1,0 1,0 0,0-1,0 1,-1 0,1 0,0 0,0-1,0 1,0 0,0 0,0 1,0-1,0 0,0 0,0 0,0 1,0-1,0 0,0 1,-1-1,1 1,0-1,0 1,0-1,-1 1,1 0,0-1,-1 1,1 0,0 0,-1-1,1 1,-1 0,1 0,-1 0,0 0,1 0,-1-1,0 1,0 0,1 0,-1 0,0 0,0 0,0 1,4 58,-4-54,-1 83,0-64</inkml:trace>
  <inkml:trace contextRef="#ctx0" brushRef="#br0" timeOffset="345.447">146 961,'34'0,"20"0,6 0,3 0,-5 0,-8 0,-2 0,-5 0,-5 0,1 0,-1 0,-3 0,-2 0,-2 0,-2 0,-1 0,-4 5,-8 1</inkml:trace>
  <inkml:trace contextRef="#ctx0" brushRef="#br0" timeOffset="1148.061">570 1102,'-267'397,"243"-370,16-21,17-21,168-220,-56 116,-120 117,0 1,-1 0,1 0,0 0,0 0,0 0,0 0,0 0,1 0,-1 0,0 0,0 1,0-1,1 0,-1 1,0-1,1 1,-1-1,1 1,-1 0,1 0,-1 0,0 0,1 0,-1 0,1 0,-1 0,1 0,-1 0,0 1,1-1,-1 1,0-1,1 1,-1 0,0-1,0 1,1 0,-1 0,0 0,0 0,0 0,0 0,0 0,0 0,0 0,-1 1,2 0,17 70,-15-46,0 0,2 0,0-1,2 0,1 0,1-1,6 20,-15-43,0-1,-1 1,1 0,-1-1,0 1,1 0,-1-1,1 1,-1 0,0 0,1-1,-1 1,0 0,0 0,0-1,0 1,0 0,0 0,0 0,0-1,0 1,0 0,0 0,0 0,-1-1,1 1,0 0,0 0,-1-1,1 1,-1 0,1-1,-1 1,1 0,-1-1,1 1,-1-1,1 1,-1-1,0 1,1-1,-1 1,0-1,1 1,-1-1,0 0,0 0,1 1,-1-1,0 0,0 0,0 0,1 0,-1 0,0 0,0 0,0 0,1 0,-1 0,0 0,0-1,1 1,-1 0,0-1,-54-20,50 19,-205-89,185 82</inkml:trace>
  <inkml:trace contextRef="#ctx0" brushRef="#br0" timeOffset="1702.997">1050 594,'1'17,"37"135,-26-116,-2 1,-1 1,-2-1,1 31,-7-41,-2 0,0 0,-2 0,-1 0,-1 0,-1-1,-1 0,-2 0,0-1,-2 0,-1-1,-1 0,0 0,-2-2,-1 0,-1-1,-1 0,0-1,-1-1,-2-1,0-1,0-1,-2 0,-70 41,73-47</inkml:trace>
  <inkml:trace contextRef="#ctx0" brushRef="#br0" timeOffset="2295.656">119 424,'-23'53,"3"0,2 1,3 0,2 2,2 0,3 0,2 0,2 57,4-63,1-1,3 1,2-1,2 0,2-1,2 0,3 0,1-1,8 12,-16-45,-2 1,2 0,0-1,0 0,1 0,1-1,0 0,1-1,11 10,-5-12,0-3</inkml:trace>
  <inkml:trace contextRef="#ctx0" brushRef="#br0" timeOffset="5918.018">1585 509,'0'-8,"-1"0,0 0,0 0,-1 0,0 1,0-1,0 1,-1-1,-1 1,1 0,-1 0,-4-5,6 9,0 1,0-1,0 1,0-1,0 1,-1 0,1 0,-1 0,0 0,0 0,0 0,0 1,0-1,0 1,0 0,0 0,0 0,0 1,-1-1,1 1,0 0,0-1,-1 2,1-1,0 0,-1 1,1-1,0 1,0 0,0 0,-2 1,-1 1,1 1,0 0,0 1,0-1,1 1,-1 0,1 0,0 1,1-1,-1 1,1 0,0 0,0 0,1 0,0 0,0 1,0-1,1 1,0-1,1 1,-1-1,1 5,2 15,2-1,0-1,2 1,1-1,1 0,5 11,11 38,-13-37,4 11,-1 1,-3 0,-2 1,-2 0,0 40,9 35,-12-104,-1 0,0 0,-2 0,-1 0,0 1,-1-1,-2 0,0 0,0-1,-2 1,-1-1,-3 8,3-16,0 0,-1 0,0-1,-1 0,0 0,0-1,-1 0,0 0,-1-1,0 0,0-1,-1 0,0-1,0 0,0 0,-1-2,0 1,0-1,-7 1,14-4,1 1,0-1,-1 0,1 0,-1 0,1-1,-1 1,0-1,1 0,-1-1,1 1,-1-1,1 0,-1 0,1 0,-1-1,1 1,-3-3,-7-6</inkml:trace>
  <inkml:trace contextRef="#ctx0" brushRef="#br0" timeOffset="6462.471">1529 1836,'5'0,"6"0,6 0,5 0,4 0,-3-5,-5-2</inkml:trace>
  <inkml:trace contextRef="#ctx0" brushRef="#br0" timeOffset="7102.937">1896 1496,'-1'255,"-10"-193,12-61,0 0,-1 0,1-1,0 1,0-1,0 1,0-1,1 1,-1-1,0 0,0 1,0-1,0 0,0 0,0 0,0 0,1 0,-1 0,0 0,0 0,0-1,0 1,0 0,0-1,0 1,0 0,0-1,0 0,0 1,0-1,0 1,0-1,0 0,0 0,-1 0,1 1,0-1,0 0,0-1,1 1,99-63,-99 64,-1 0,1 0,0 0,0 0,0 0,0 1,0-1,-1 0,1 1,0 0,0-1,-1 1,1 0,0 0,-1 0,1 0,-1 0,1 0,-1 1,1-1,-1 0,0 1,0-1,0 1,0-1,0 1,0 0,0-1,0 1,-1 0,1 0,-1 0,1-1,-1 1,0 0,0 0,0 0,0 0,0 0,0 0,0-1,0 1,-1 0,1 0,-1 0,0 1,4 19,3 0,-1-2</inkml:trace>
  <inkml:trace contextRef="#ctx0" brushRef="#br0" timeOffset="7464.695">2376 1807,'-29'24,"-19"18,-6 1,1-2,5-2,6-9,5-4,4-7,8-1,3-5,1 1,-1-1,3-4</inkml:trace>
  <inkml:trace contextRef="#ctx0" brushRef="#br0" timeOffset="7900.674">2094 2174,'17'-5,"-7"2,-1-1,1 2,0-1,0 1,0 1,0 0,1 0,-1 1,0 0,0 1,0 0,0 1,0 0,7 3,-16-3,0 0,0 1,0-1,0 1,0-1,-1 1,1-1,-1 1,1 0,-1-1,0 1,0 0,-1-1,1 1,0-1,-1 1,1-1,-1 1,0 0,0-1,0 0,0 1,-1-1,1 0,-1 0,1 1,-1-1,0 0,1-1,-1 1,0 0,0 0,-1-1,1 1,0-1,0 0,-1 0,0 1,0 0,-26 23,21-19,1 0,-1 0,1 0,0 1,1 0,0 1,0 0,0 0,1 0,-1 1,6-7,0-1,-1 0,1 1,0-1,0 1,0-1,0 0,0 1,0-1,0 1,1-1,-1 0,0 1,1-1,-1 0,1 1,-1-1,1 0,0 0,-1 0,1 1,0-1,0 0,0 0,0 0,0 0,0 0,0-1,0 1,0 0,1 0,-1-1,0 1,1-1,-1 1,0-1,0 1,1-1,-1 0,1 0,-1 0,1 0,63 5,23-23,-62 12</inkml:trace>
  <inkml:trace contextRef="#ctx0" brushRef="#br0" timeOffset="9467.089">1839 1,'-1'1,"0"1,-1-1,1 0,0 1,0 0,0-1,0 1,1-1,-1 1,0 0,1 0,-1 0,1-1,0 1,-1 0,1 0,0 0,0 0,0-1,0 1,1 0,-1 0,0 0,1 0,-1-1,1 1,0 0,0-1,-1 1,2 1,-1 2,34 191,-24-134,14-79,-25 16,69-69,-67 68,1-1,-1 1,1 0,-1 0,1 1,0-1,0 1,0-1,0 1,0 0,0 0,0 0,0 0,0 1,1-1,-1 1,0 0,0 0,0 0,1 0,-1 1,0-1,0 1,0 0,1 0,-1 0,0 0,0 1,1 2,0 0,-1 0,0 1,0-1,0 1,0 0,-1 0,0 0,0 0,0 0,-1 0,1 0,-1 1,-1-1,1 1,-1-1,0 0,0 1,0-1,-1 1,0-1,0 0,0 1,-1-1,1 0,-2 2,-4 13</inkml:trace>
  <inkml:trace contextRef="#ctx0" brushRef="#br0" timeOffset="9752.209">2461 114,'-34'38,"-20"23,-7 5,4-4,5-7,8-13,11-9,6-10,8-4,2-6,4-4</inkml:trace>
  <inkml:trace contextRef="#ctx0" brushRef="#br0" timeOffset="10220.492">2319 424,'20'-3,"-10"0,1 1,0 0,0 1,0 0,0 1,0 0,0 0,0 2,0-1,8 3,-17-4,0 1,-1 0,1-1,0 1,-1 0,1 0,0 0,-1 0,1 0,-1 0,1 0,-1 0,0 1,1-1,-1 0,0 1,0-1,0 1,0 0,0-1,0 1,-1 0,1-1,0 1,-1 0,0 0,1 0,-1 0,0-1,0 1,0 0,0 0,0 0,0 0,-1 0,1-1,-1 1,1 0,-1 0,1 0,-1-1,0 1,0-1,0 1,0 0,0-1,-1 1,-58 68,50-61,5-6,0 1,1 0,0-1,-1 1,2 1,-1-1,0 1,1-1,0 1,0 0,0 0,1 0,-1 1,1-1,-1 5,5-7,-1 0,1-1,0 1,0-1,0 1,0-1,1 0,-1 0,0 0,1 0,-1 0,1-1,0 1,0-1,0 0,-1 1,1-1,0-1,1 1,-1 0,0-1,0 1,0-1,0 0,0 0,0 0,0-1,1 1,-1-1,1 0,1 1,20 0</inkml:trace>
  <inkml:trace contextRef="#ctx0" brushRef="#br0" timeOffset="12069.13">3082 396,'-2'-4,"0"1,0 0,0 1,0-1,0 0,-1 1,1-1,-1 1,0-1,0 1,0 0,0 1,0-1,0 0,0 1,0 0,-1-1,1 1,-3 0,3-1,-1 0,0 1,0-1,0 1,0 0,0 0,0 0,0 1,0 0,-1-1,1 1,0 1,0-1,0 1,0-1,0 1,0 0,0 1,0-1,0 1,0-1,0 1,1 0,-1 1,1-1,0 1,-1-1,1 1,0 0,0 0,1 0,-1 1,1-1,0 1,0-1,0 1,-1 3,-2 10,2 0,1 0,0 0,1 0,0 0,2 0,0 0,2 9,27 119,-30 306,0-113,0-326,0 0,-1 1,0-1,-1 0,0-1,-1 1,-1 0,0-1,0 1,-1-1,0-1,-1 1,0-1,-1 0,0 0,-1 0,-5 4,10-12,0 0,-1 0,1 0,-1-1,0 1,1-1,-1 0,0 0,0 0,0 0,0-1,0 1,0-1,0 0,0 0,0-1,0 1,0-1,1 0,-1 0,0 0,0-1,0 1,1-1,-1 0,1 0,0 0,-1 0,1-1,0 1,0-1,0 0,1 0,-1 0,1 0,-1 0,1-1,0 1,1-1,-1 1,0-1,1 0,0 0,0 1,0-4,20-53,-9 45</inkml:trace>
  <inkml:trace contextRef="#ctx0" brushRef="#br0" timeOffset="14136.368">2883 1949,'10'-5,"12"-7,8 0,3 1,2-2,-2 1,-5 7,-8 5</inkml:trace>
  <inkml:trace contextRef="#ctx0" brushRef="#br0" timeOffset="14802.328">3194 1779,'6'137,"-6"-135,0-1,0 1,0-1,1 1,-1-1,1 1,-1-1,1 0,-1 1,1-1,0 0,0 1,0-1,0 0,0 0,0 0,0 1,0-1,0 0,0-1,1 1,-1 0,0 0,1 0,-1-1,0 1,1-1,-1 1,1-1,-1 0,1 1,-1-1,1 0,-1 0,1 0,-1 0,1 0,0 0,-1-1,1 1,-1 0,0-1,1 1,0-1,61-41,-48 31,-14 9,1 1,0 0,-1 1,1-1,0 0,0 0,0 1,0-1,-1 1,1 0,0-1,0 1,0 0,0 0,0 0,0 0,0 1,0-1,0 0,0 1,-1 0,1-1,0 1,0 0,0 0,-1 0,1 0,-1 0,1 0,-1 0,1 1,-1-1,1 0,-1 1,0 0,0-1,0 1,1 0,50 28,-48-31,-1 0,1 0,0 0,-1-1,1 0,-1 1,0-1,0-1,1 1,-1 0,-1-1,1 1,0-1,0 0,-1 0,0 0,0 0,0-1,0 1,0 0,0-1,-1 0,0 1,0-1,0 0,0 1,0-3,3-6,3-6</inkml:trace>
  <inkml:trace contextRef="#ctx0" brushRef="#br0" timeOffset="15131.947">3871 1694,'-33'38,"-22"28,-5 2,3-6,5-8,8-9,6-12,10-7,4-7,2-3,0-4,3 1,6-2</inkml:trace>
  <inkml:trace contextRef="#ctx0" brushRef="#br0" timeOffset="15554.14">3646 2089,'17'-3,"-8"1,-1-1,1 1,0 1,0 0,0 0,0 1,0 0,0 0,-1 1,1 0,0 1,0 0,0 0,-1 1,1 0,7 4,-15-4,0 0,0 0,0 0,-1 0,1 0,-1 0,1 0,-1 1,0-1,0 0,-1 0,1 0,-1 0,1 0,-1 0,0 0,0 0,-1 0,1 0,0 0,-1 0,0-1,1 1,-1-1,0 1,-1-1,1 0,0 0,-1 1,1-2,-1 1,1 0,-1-1,-1 2,-6 6,-41 54,52-62,-1 1,1 0,0-1,0 1,0 0,0-1,0 1,0-1,1 0,-1 1,0-1,1 0,-1 0,1 0,-1 0,1 0,-1 0,1 0,0 0,-1-1,1 1,0-1,0 1,0-1,-1 0,1 1,0-1,0 0,0 0,0 0,0-1,-1 1,1 0,0-1,0 1,0-1,136-40,-120 33</inkml:trace>
  <inkml:trace contextRef="#ctx0" brushRef="#br0" timeOffset="16855.973">3279 57,'0'29,"-2"-19,2 1,-1 0,2-1,-1 1,2 0,-1-1,1 1,1-1,0 1,0-1,1 0,3 5,-5-13,0 0,1 0,-1 1,1-1,0-1,-1 1,1 0,0-1,0 1,0-1,0 0,0 0,0 0,1 0,-1-1,0 1,0-1,1 0,-1 0,0 0,1 0,-1-1,0 1,0-1,0 0,1 0,-1 0,0 0,0-1,0 1,-1-1,1 0,0 1,-1-1,1-1,-1 1,1 0,-1-1,0 1,0-1,0 1,0-1,0-1,16-11,-16 15,-1-1,1 0,-1 1,1-1,-1 1,1 0,-1 0,1-1,0 1,-1 0,1 0,-1 0,1 1,0-1,-1 0,1 1,-1-1,1 1,-1-1,1 1,-1-1,1 1,-1 0,0 0,1 0,-1 0,0 0,0 0,0 0,0 0,0 1,0-1,0 0,0 1,0-1,0 2,24 18,-18-21,1 1,-1-1,1 0,-1-1,1 1,-1-2,1 1,-1-1,0 0,0 0,1-1,-2 0,1-1,0 1,-1-1,1 0,-1-1,0 0,-1 0,1 0,0-2,5-7,-6 2</inkml:trace>
  <inkml:trace contextRef="#ctx0" brushRef="#br0" timeOffset="17120.944">3956 1,'-33'33,"-26"27,-8 6,3-2,8-8,8-13,12-9,8-11,9-3,7-7</inkml:trace>
  <inkml:trace contextRef="#ctx0" brushRef="#br0" timeOffset="17599.999">3843 368,'15'-5,"-7"1,0 0,1 1,-1 0,0 1,1-1,0 2,-1-1,1 1,0 1,0-1,0 2,0-1,-1 1,1 0,0 1,-1 0,5 2,-11-2,-1 1,0 0,1-1,-1 1,0 0,0 0,0 0,-1-1,1 1,-1 0,0 0,1 0,-1 0,-1 0,1 0,0 0,-1 0,1 0,-1 0,0 0,0-1,0 1,0 0,-1-1,1 1,-1 0,1-1,-1 0,0 1,0-1,0 0,0 0,-1 0,1 0,-1 0,-1 3,-9 11,10-14,0 0,1 0,-1 0,1 0,-1 0,1 0,0 1,0-1,0 1,0-1,0 1,1 0,-1 0,1 0,-1 0,1 0,0 0,1 0,-1 0,0 0,1 1,0-1,0 0,0 0,0 1,0-1,0 0,1 0,0 0,0 1,0-1,0 0,0 0,0 0,1-1,-1 1,1 0,0 0,0-1,2 0,0 0,0 0,0-1,0 1,0-1,0 0,0-1,1 1,-1-1,0 0,0 0,1 0,-1 0,0-1,0 0,4-1,18-3</inkml:trace>
  <inkml:trace contextRef="#ctx0" brushRef="#br0" timeOffset="71822.682">4577 762,'-4'-1,"-1"0,1-1,-1 1,0 1,0-1,1 1,-1 0,0 0,0 0,1 1,-1-1,0 1,1 0,-1 1,1-1,-1 1,1 0,0 0,-1 0,1 1,0-1,1 1,-1 0,0 0,1 0,0 1,-1-1,1 1,0 1,-9 4,-1 3,-1 1,2 0,0 1,0 1,1 0,1 0,1 1,0 0,1 0,0 1,2 0,0 1,1 0,1 0,-2 11,-1 10,3-23,0 1,2 0,0-1,1 1,0 0,2 0,0 0,2 9,0-1,2 0,1-1,1 1,0-1,2-1,1 1,1-2,1 1,1-2,1 1,1-2,0 0,17 16,6-4,-25-25</inkml:trace>
  <inkml:trace contextRef="#ctx0" brushRef="#br0" timeOffset="72249.02">4972 1016,'-43'93,"-112"213,92-201,54-97</inkml:trace>
  <inkml:trace contextRef="#ctx0" brushRef="#br0" timeOffset="72602.429">4718 1045,'38'54,"-17"-32,40 66,-4 4,21 49,-71-123,-7-19</inkml:trace>
  <inkml:trace contextRef="#ctx0" brushRef="#br0" timeOffset="72918.198">5255 762,'-10'20,"-3"10,1 6,-3-4,2-2,3-2,3-5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7:01.6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1 142,'18'-1,"60"6,-76-4,0-1,0 1,-1-1,1 1,0-1,0 1,0 0,-1 0,1 0,0 0,-1 0,1 1,-1-1,1 0,-1 1,0-1,1 1,-1 0,0-1,0 1,0 0,0-1,-1 1,1 0,0 0,-1 0,1 0,-1 0,0 0,0 0,1 0,-1-1,0 1,-1 0,1 1,-33 71,29-69,0 1,0-1,1 1,0-1,0 1,0 0,1 0,0 1,0-1,1 0,-1 1,1-1,0 7,2-11,0 1,0-1,1 0,-1 0,0 1,1-1,-1 0,1 0,0 0,0-1,0 1,-1 0,2-1,-1 1,0-1,0 1,0-1,1 0,-1 0,0 0,1-1,-1 1,1 0,-1-1,1 0,0 1,-1-1,1 0,-1 0,1-1,1 1,20 0</inkml:trace>
  <inkml:trace contextRef="#ctx0" brushRef="#br0" timeOffset="411.649">255 1,'27'37,"-1"1,-1 1,-3 1,-1 1,-2 1,-1 1,-1 5,-11-25,0-1,-1 1,-1 0,-1 1,-2-1,0 0,-1 1,-2-1,0 0,-1 1,-1-1,-2-1,0 1,-8 16,-3 11,-3 0,-2-2,-2 0,-2-2,-12 13,25-38,-2-1,0 0,-1-2,-1 0,-1 0,-1-2,0 0,-10 5,7-8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7:14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72 193,'-5'5,"-6"6,-1 6,-4 1,1 1,3-2</inkml:trace>
  <inkml:trace contextRef="#ctx0" brushRef="#br0" timeOffset="747.68">213 504,'-34'38,"22"-26,-1-3,0 1,1 1,0 0,1 1,1 0,0 0,0 1,1 1,1-1,0 2,1-1,0 1,1 0,1 0,1 0,-3 13,7-26,0 1,0-1,1 0,-1 0,0 0,1 1,-1-1,1 0,0 0,0 0,0 0,0 0,0 0,0 0,0 0,1 0,-1-1,1 1,-1-1,1 1,0-1,0 1,-1-1,1 0,0 0,0 0,0 0,0 0,0 0,1 0,-1-1,0 1,0-1,0 0,1 0,-1 0,0 0,0 0,1 0,-1 0,1-1,91-28,-69 12,0-1,-2 0,0-2,-1-1,-1 0,-1-2,0 0,-2-1,-1-1,-1-1,-2 0,0-1,-2-1,0 0,-2-1,-2 0,0 0,-2 0,-1-1,-2 0,0 0,-2-16,-1 22,2 15,-1 1,0-1,-1 0,0 0,0 0,-1 1,0-1,-1 0,0 1,0-1,0 1,-1-1,-1 1,1 0,-1 0,-1 1,0-1,0 1,0 0,-6-6,9 12,0 0,0-1,0 1,0 0,0 0,0 0,0 0,0 1,-1-1,1 0,0 1,-1 0,1 0,0-1,-1 1,1 0,0 1,0-1,-1 0,1 1,0-1,0 1,-1 0,1 0,0 0,0 0,0 0,0 0,0 0,0 1,0-1,1 1,-1 0,0-1,1 1,0 0,-1 0,1 0,0 0,0 0,0 0,0 0,-34 97,46 54,3-46,-1-4,-9-82,-1-1,-1 0,0 1,-2-1,0 1,-1-1,-4 17,3-30,0 1,0 1,1-1,0 0,0 0,1 0,0 1,0-1,1 0,0 0,0 1,1-1,0 0,1 0,0-1,1 4,6 3</inkml:trace>
  <inkml:trace contextRef="#ctx0" brushRef="#br0" timeOffset="1401.817">636 475,'-6'20,"1"1,1-1,1 1,0 0,2 0,0 0,2 1,0-1,3 13,-4-32,0 0,0 0,0 1,0-1,1 0,-1 0,0 0,1 0,0 0,-1 0,1 0,0 0,0 0,0 0,0 0,1-1,-1 1,0 0,1-1,-1 1,1-1,-1 1,1-1,0 0,0 0,0 0,-1 0,1 0,0 0,0 0,0-1,0 1,1-1,-1 1,0-1,0 0,0 0,0 0,0 0,0 0,1 0,-1-1,0 1,0-1,0 1,0-1,0 0,0 0,0 0,1-1,87-130,-24 33,-65 100,0-1,0 1,0 0,1-1,-1 1,-1 0,1 0,0-1,0 1,0 0,0 0,0 0,-1 0,1 0,-1 0,1 0,0 0,-1 1,0-1,1 0,-1 0,0 0,1 1,-1-1,0 0,0 0,0 0,0 1,0-1,-1 0,1 0,0 1,0-1,-1 0,1 0,-1 0,0 1,1-1,-1 75,10 111,0-142,-3 1,-2 0,-2 0,-2 1,-4 33,-25 14,28-91,0 0,-1-1,1 1,-1-1,1 1,-1-1,0 0,0 1,0-1,0 0,0 0,0-1,-1 1,1 0,-1-1,1 1,-1-1,1 0,-1 0,0 0,0 0,0-1,1 1,-1-1,0 1,0-1,0 0,0 0,0 0,0-1,0 1,0-1,0 0,-1-1,0 0,1 1,0-1,-1-1,1 1,0 0,0-1,0 0,0 0,1 0,-1 0,1 0,0 0,0-1,0 1,0-1,0 1,1-1,-1 0,1 0,0 1,1-1,-1-2,-5-99,6 92,13-62,-6 56</inkml:trace>
  <inkml:trace contextRef="#ctx0" brushRef="#br0" timeOffset="1783.61">1173 137,'-14'19,"-10"16,-6 2,3-1,0-1,6-11,6-11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9:26.7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0 349,'53'-101,"-39"64,-8 19,2 0,0 0,1 1,0 1,2 0,0 0,0 1,2 0,0 1,0 0,1 1,7-4,8 14,-20 10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7:06.2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255 446,'-13'3,"1"0,-1 1,0 0,1 2,0-1,0 1,0 1,1 0,0 0,1 1,-1 1,1 0,1 0,0 1,0 0,1 1,0-1,1 2,0-1,1 1,1 0,-1 0,2 1,0-1,-1 6,1-7,1 1,0 0,1 0,1 0,0 0,0 1,1-1,0 0,2 3,-2-12,0 1,1-1,0 0,0 1,0-1,0 0,0 0,1 0,-1 0,1 0,0 0,0 0,0-1,0 1,0-1,1 1,-1-1,1 0,-1 0,1 0,0 0,0 0,0-1,0 1,0-1,0 0,0 0,1 0,-1 0,0 0,1-1,-1 0,0 0,3 0,5-2,-1-1,0 0,-1-1,1 0,-1-1,1 0,-1-1,-1 1,1-2,-1 1,0-1,0 0,-1-1,0 0,-1 0,1-2,32-33,-3-2,-2-1,-2-2,-2-1,-2-2,-2 0,2-14,-22 51,-1 0,0 0,-1-1,0 0,-2 0,1 0,-2 0,0 0,-1 0,0 0,-1-1,-1 1,-1 0,0 0,-1 1,0-1,-1 1,-1 0,0 0,-1 0,0 1,-8-10,10 19,1 1,-1 0,0 0,0 0,0 1,-1-1,1 1,-1 1,1-1,-1 1,1 0,-1 0,0 0,1 1,-1 0,0 0,0 0,1 1,-1 0,0 0,1 1,-1-1,1 1,0 0,-1 1,1-1,0 1,0 0,1 0,-1 1,1-1,-1 1,1 0,0 0,1 1,-1-1,1 1,-1 0,2 0,-1 0,0 0,1 0,0 1,0-1,0 5,-5 3,2 1,0-1,1 1,0 0,1 0,0 1,1-1,1 0,0 1,1-1,1 1,0-1,1 1,1-1,0 0,1 3,11 18,1-1,1 0,2-1,1-1,2 0,16 17,15 24,28 18,-74-87</inkml:trace>
  <inkml:trace contextRef="#ctx0" brushRef="#br0" timeOffset="7501.406">933 446,'0'-7,"-20"20,-230 241,186-195,54-62,19-16,-1 5</inkml:trace>
  <inkml:trace contextRef="#ctx0" brushRef="#br0" timeOffset="7870.955">734 389,'17'109,"-8"-86,1-1,2-1,0 0,1 0,1-1,6 5,16 56,-34-60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7:29.3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1 311,'369'0,"-212"-25,-145 23</inkml:trace>
  <inkml:trace contextRef="#ctx0" brushRef="#br0" timeOffset="270.615">28 508,'39'-4,"31"-3,9 1,-4 1,-10 2,-12 1,-14 1</inkml:trace>
  <inkml:trace contextRef="#ctx0" brushRef="#br0" timeOffset="869.865">311 1,'48'32,"54"35,-84-58,0 1,-1 1,0 1,-1 0,0 2,-1-1,7 9,-19-20,0 0,-1 0,1 1,-1-1,1 1,-1-1,0 1,0 0,0 0,0 0,0 0,-1 0,1 0,-1 0,0 1,0-1,0 0,0 1,-1-1,1 1,-1-1,0 1,0-1,0 1,-1-1,1 0,-1 1,0-1,0 1,0-1,0 0,-1 0,1 0,-1 1,0-1,0-1,0 1,0 0,-136 110,-84 83,200-164,15-16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7:32.0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0,'25'5,"16"2,7-1,0-1,-3-6,-5-4,-5 0,-2 6,-8 2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7:32.5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1,'24'0,"13"0,5 0,0 0,-3 0,-7 5,-5 1,-2 1,0-2,-5-2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7:32.7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1,'38'0,"23"0,5 0,-8 0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7:31.0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86,'0'-1,"0"1,0-1,-1 0,1 0,0 1,-1-1,1 0,-1 1,1-1,0 0,-1 1,0-1,1 0,-1 1,1-1,-1 1,0-1,1 1,-1 0,0-1,1 1,-1-1,0 1,0 0,1 0,-1 0,0-1,0 1,0 0,1 0,-1 0,0 0,0 0,0 0,1 0,-1 1,0-1,0 0,1 0,-1 1,0-1,0 0,1 1,-1-1,0 1,1-1,-1 1,1-1,-1 1,0-1,1 1,-1-1,1 1,-1 0,1-1,0 1,-1 0,1 0,0-1,-1 1,1 0,0 0,0-1,0 1,0 0,0 0,0 0,0 0,-6 17,0 0,2 0,0 1,1 0,1-1,1 1,1 0,0 0,3 17,-1 11,-1 169,-1-227</inkml:trace>
  <inkml:trace contextRef="#ctx0" brushRef="#br0" timeOffset="366.26">113 30,'1'-2,"0"0,0 0,0 1,1-1,-1 0,0 1,1-1,-1 1,1 0,-1-1,1 1,0 0,-1 0,1 0,0 0,0 0,0 0,0 1,0-1,0 1,0-1,0 1,0 0,0 0,0 0,0 0,0 0,0 0,2 1,369-4,-362 3,52 4,-62-4,0 0,1 1,-1-1,0 0,0 1,1-1,-1 0,0 1,0 0,0-1,1 1,-1 0,0 0,0-1,0 1,0 0,0 0,-1 0,1 0,0 0,0 0,-1 0,1 1,0-1,-1 0,1 0,-1 1,0-1,1 0,-1 0,0 1,0-1,0 0,0 1,0-1,0 0,0 1,0-1,0 0,-1 0,1 1,-8 13,-2-3</inkml:trace>
  <inkml:trace contextRef="#ctx0" brushRef="#br0" timeOffset="637.333">0 622,'43'-5,"39"-6,9-1,-5 1,-13 3,-14 2,-17 3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7:55.4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3,'13'0,"-8"-1,1 0,-1 1,1 0,-1 0,1 0,-1 1,1-1,-1 1,0 1,0-1,1 1,-1 0,0 0,0 0,0 1,-1 0,1 0,-1 0,4 3,-8-3,1 0,-1 0,1 0,-1 0,0 0,0 0,-1 0,1 0,0 0,-1 1,0-1,0-1,0 1,0 0,0 0,-1 0,1-1,-1 1,0 0,0-1,0 0,0 1,0-1,0 0,-1 0,1 0,-1 0,-1 1,-12 14,-13 55,29-70,-1 0,1-1,0 1,0 0,0 0,0 0,1-1,-1 1,0 0,1 0,-1-1,1 1,0 0,0-1,-1 1,1-1,0 1,0-1,0 1,1-1,-1 0,0 1,0-1,1 0,-1 0,1 0,-1 0,1 0,-1 0,1 0,0-1,-1 1,1-1,0 1,0-1,-1 0,1 1,0-1,0 0,-1 0,3 0,71-15,-56 4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07.4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55 442,'-10'21,"1"1,1 0,1 1,1 0,1 0,1 0,1 0,0 13,24 55,-20-89,0 0,1 0,-1 0,1 0,-1 0,1-1,0 1,-1 0,1-1,0 1,0-1,0 0,1 1,-1-1,0 0,0 0,1-1,-1 1,0 0,1-1,-1 1,0-1,1 0,-1 0,1 0,-1 0,1 0,-1-1,0 1,1-1,-1 1,1-1,-1 0,0 0,1 0,9-7,0-1,-1 1,0-2,-1 1,0-2,0 1,-1-1,0-1,-1 0,-1 0,0 0,0-1,0-4,-3 10,69-135,-73 143,0-1,0 1,1 0,-1-1,0 1,1 0,-1-1,1 1,-1 0,1-1,-1 1,1-1,-1 1,1-1,-1 1,1-1,0 0,-1 1,1-1,0 0,-1 1,1-1,0 0,0 0,-1 0,1 1,0-1,0 0,-1 0,1 0,0 0,0 0,-1-1,1 1,0 0,0 0,-1 0,1-1,0 1,-1 0,1-1,0 1,-1 0,1-1,-1 1,1-1,0 1,-1-1,1 1,-1-1,1 0,-1 1,0-1,1 0,-1 1,0-1,1 0,-1 1,0-1,0 0,0 0,1 0,-1 202,-29 9,11-69,13-115,4-15,-1-1,0 1,0-1,-1 0,0 0,-1 0,0 0,-1-1,0 0,0 0,-1 0,0 0,-2 1,7-9,1 0,-1 0,0 0,0 0,0 0,0 0,0-1,0 1,0 0,0 0,0-1,0 1,0-1,0 1,0-1,-1 1,1-1,0 0,0 0,-1 1,1-1,0 0,0 0,-1 0,1 0,0-1,0 1,-1 0,1 0,0-1,0 1,0-1,0 1,-1-1,1 1,0-1,0 0,0 1,0-1,0 0,1 0,-1 0,0 0,0 0,0 0,1 0,-1 0,0 0,1 0,-1-1,1 1,0 0,-1 0,1 0,0-1,-12-72,12 58,1 1,0 0,2-1,-1 1,2 0,0 0,1 1,0-1,1 1,1 0,0 0,1 1,5-7,30-35,-29 42</inkml:trace>
  <inkml:trace contextRef="#ctx0" brushRef="#br0" timeOffset="322.347">620 131,'0'5,"-5"6,-1 6,-5 5,0 4,-4-3,2 0,2 0,3-3</inkml:trace>
  <inkml:trace contextRef="#ctx0" brushRef="#br0" timeOffset="757.008">818 18,'19'-5,"11"-1,5 0,-3 6,-7 8,-13 2,-8 5,-9 4,-10-1,-1 1,-3 2,1 3,5 1,8-2,11-7,8-5,7-4,0-4</inkml:trace>
  <inkml:trace contextRef="#ctx0" brushRef="#br0" timeOffset="1085.964">1298 272,'-10'33,"-12"27,-3 6,-2-2,-1-8,4-8,1-12,0-8,4-4,1 0,-3-6,4 0,-1-3,3-5</inkml:trace>
  <inkml:trace contextRef="#ctx0" brushRef="#br0" timeOffset="1405.531">1043 301,'9'28,"14"20,2 6,2-1,1-5,0-6,-4-5,-6-4,-1-8,-5-3,-3-1,-3 1,-4-3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05.8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0 227,'15'0,"9"0,5 0,3-5,1-1,-1 0,-1 1,-1 2,0 1,-1 0,-1 2,0 0,0 0,-4-4,-12-3,-8 1</inkml:trace>
  <inkml:trace contextRef="#ctx0" brushRef="#br0" timeOffset="300.31">226 1,'0'29,"0"23,0 9,0-2,0-6,0-8,0-5,-5-6,-1-4,0-2,1-5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7:54.9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2120 2089,'39'0,"26"-5,8-1,-4 0,-10 1,-13 7,-16 2</inkml:trace>
  <inkml:trace contextRef="#ctx0" brushRef="#br0" timeOffset="-12573.864">201 1045,'2'-10,"0"0,0 0,1 0,0 1,1-1,0 1,1 0,0 0,0 0,3-3,11-20,1-3,1 1,2 1,2 2,1 0,1 1,4-1,-30 30,0-1,0 1,1-1,-1 1,0 0,1-1,-1 1,1 0,-1 0,1 0,0 0,-1 0,1 0,0 1,0-1,-1 0,1 1,0 0,0-1,0 1,0 0,0 0,-1 0,1 0,0 0,0 0,0 1,0-1,0 1,-1-1,1 1,0 0,0 0,-1-1,1 1,0 0,-1 1,1-1,-1 0,0 0,1 1,-1-1,0 1,0-1,0 1,0-1,0 1,0 0,0-1,0 1,-1 0,1 0,-1-1,1 3,3 6,0 1,-1-1,0 1,0 0,-1 0,-1 0,0 0,-1 0,0 9,9 63,-8-82,0 0,0-1,0 1,0 0,1 0,-1-1,0 1,0-1,0 1,1-1,-1 0,0 0,1 1,-1-1,0 0,0 0,1 0,-1 0,0 0,1-1,-1 1,0 0,1-1,-1 1,0 0,0-1,0 0,1 1,-1-1,0 0,0 1,0-1,0 0,0 0,0 0,0 0,-1 0,1 0,0 0,0 0,-1 0,1-1,-1 1,1 0,-1 0,1-1,-1 1,0 0,0 0,0-1,1 1,-1-1,4-5,122-166,-64 94,-62 79,0-1,1 1,-1-1,1 1,-1-1,1 1,0-1,-1 1,1 0,-1-1,1 1,0 0,-1 0,1-1,0 1,0 0,-1 0,1 0,0 0,-1 0,1 0,0 0,0 0,-1 0,1 0,0 0,-1 0,1 0,0 1,-1-1,1 0,0 1,-1-1,1 0,-1 1,1-1,0 1,-1-1,1 1,-1-1,1 1,-1-1,0 1,1-1,-1 1,1 0,-1-1,0 1,0 0,1-1,-1 1,0 0,0-1,0 1,0 0,0 0,6 43,-6-43,-1 205,5-183,2-4</inkml:trace>
  <inkml:trace contextRef="#ctx0" brushRef="#br0" timeOffset="-11016.339">117 1299,'97'13,"-85"-10,2 0,-1-1,0 0,0-1,1 0,-1-2,0 1,1-1,-1-1,2-1,221-33,-94 14,-57 11,-79 16</inkml:trace>
  <inkml:trace contextRef="#ctx0" brushRef="#br0" timeOffset="-6153.107">539 1441,'-30'46,"2"1,2 1,-16 42,4-9,-34 79,72-161,0 1,0-1,0 1,0 0,0-1,-1 1,1-1,0 1,0 0,0-1,0 1,-1 0,1-1,0 1,0 0,-1-1,1 1,0 0,0 0,-1-1,1 1,0 0,-1 0,1 0,0-1,-1 1,1 0,-1 0,1 0,0 0,-1 0,1 0,-1 0,1 0,0 0,-1 0,1 0,-1 0,1 0,0 0,-1 0,1 0,0 0,-1 0,1 0,-1 1,1-1,0 0,-1 0,1 0,0 1,-1-1,1 0,0 1,0-1,-1 0,1 0,0 1,-1-39,7 12,1 0,1 0,1 1,2 0,0 1,2 0,0 1,2 0,0 1,2 1,0 1,2-1,9-15,-25 33,-3 1,1-1,0 1,0 0,0-1,0 1,0 0,0 0,1 0,-1 0,1 0,0 0,-1 0,1 0,0 1,0-1,0 1,0 0,0-1,0 1,1 0,-1 0,0 0,1 0,-1 1,1-1,-1 1,0-1,1 1,-1 0,1 0,-1 0,1 0,-1 0,1 1,-1-1,1 1,-1 0,0 0,1-1,-1 2,0-1,0 0,1 0,-1 1,0-1,3 7,-1 0,0 0,0 0,0 1,-1-1,0 1,-1 0,0-1,0 1,-1 0,0 1,-1-1,0 0,7 42,26 104,-32-150,5 26,-6-30,0-1,0 1,0-1,0 0,0 1,0-1,0 1,-1-1,1 0,0 1,0-1,0 0,0 1,0-1,-1 1,1-1,0 0,0 0,-1 1,1-1,0 0,0 1,-1-1,1 0,0 0,-1 0,1 1,0-1,-1 0,1 0,0 0,-1 0,1 0,-1 1,1-1,0 0,-1 0,1 0,-1 0,1 0,0 0,-1 0,1-1,0 1,-1 0,1 0,-1 0,1 0,0 0,-1 0,1-1,0 1,-1 0,1 0,0-1,-1 1,1 0,0 0,0-1,-1 1,1 0,0-1,0 1,0 0,0-1,-1 1,1-1,0 1,0 0,0-1,-55-68,52 62,0 0,-1 1,0-1,-1 1,1 0,-1 0,0 1,-1-1,1 1,-1 1,0-1,0 1,-1 0,1 0,-1 0,0 1,-3-1,-40-2,27 6</inkml:trace>
  <inkml:trace contextRef="#ctx0" brushRef="#br0" timeOffset="-4919.03">1132 621,'0'0,"-1"0,0 0,0 0,0-1,1 1,-1 0,0 0,0 0,0 1,0-1,1 0,-1 0,0 0,0 1,0-1,1 0,-1 1,0-1,1 0,-1 1,0-1,0 1,1-1,-1 1,1 0,-1-1,1 1,-1-1,1 1,-1 0,1 0,-1-1,1 1,0 0,0 0,-1-1,1 1,0 0,0 0,0 0,0 0,0-1,0 1,0 0,0 0,0 0,0 0,0-1,0 1,1 0,-1 0,0-1,1 1,-1 0,1 0,-1-1,1 1,-1 0,76 421,-72-382,-1-1,-3 1,-1 0,-1-1,-3 1,-1-1,-2 0,-1 0,-2-1,-2 0,-4 4,-92 136,97-154</inkml:trace>
  <inkml:trace contextRef="#ctx0" brushRef="#br0" timeOffset="-4384.125">229 453,'-19'17,"1"0,1 2,1 0,0 0,2 2,0 0,1 1,1 0,1 1,1 0,2 0,0 1,1 0,-1 13,-6 41,3 1,4 1,3 74,4-118,-2 31,4-1,2 1,6 22,-7-71,0 0,2-1,0 0,0 0,2 0,0 0,1-1,1 0,0-1,1 0,1 0,0-1,1-1,10 10,2-4</inkml:trace>
  <inkml:trace contextRef="#ctx0" brushRef="#br0" timeOffset="-3516.998">1697 707,'-28'-64,"21"46,0 1,0 1,-2-1,0 2,-1-1,0 1,-9-9,18 23,0-1,0 1,0 0,0-1,0 1,0 0,-1 0,1 0,0 0,-1 0,1 0,0 1,-1-1,1 0,-1 1,1-1,-1 1,0-1,1 1,-1 0,1 0,-1 0,0 0,1 0,-1 0,0 0,1 0,-1 1,1-1,-1 0,1 1,-1 0,1-1,-1 1,1 0,-1 0,1 0,0 0,-1 0,1 0,0 0,0 0,0 0,0 0,0 1,0-1,0 1,0 0,-25 77,25-48,2 1,1 0,2-1,1 1,1-1,2 0,1-1,13 28,-8-17,-2 0,-1 0,-2 1,2 24,16 149,3-11,-31 4,0-194,-1 0,-1 0,0 0,-1-1,0 1,-1-1,-1 0,0-1,-2 4,5-12,1 1,-1-1,0-1,0 1,0 0,0-1,-1 1,0-1,1 0,-1 0,0-1,0 1,-1-1,1 0,0 0,-1 0,0-1,1 1,-1-1,0 0,1-1,-1 1,0-1,0 0,0 0,1 0,-1-1,-1 0,1 0,1-1,-1 1,1-1,0 0,0 0,0 0,0-1,0 0,1 1,-1-1,1 0,0-1,-1 1,2-1,-1 1,0-1,-1-2,-7-9</inkml:trace>
  <inkml:trace contextRef="#ctx0" brushRef="#br0" timeOffset="-946.459">1810 1892,'19'0,"11"0,6 0,1 0,-6 5,-8 1</inkml:trace>
  <inkml:trace contextRef="#ctx0" brushRef="#br0" timeOffset="-351.24">2177 1610,'6'16,"-1"0,0 0,-1 0,0 1,-2-1,0 1,-1 0,0 0,-2 16,2 40,-1-72,0 0,-1 0,1 1,0-1,0 0,-1 0,1 0,0 0,0 1,0-1,0 0,1 0,-1 0,0 0,0 1,1-1,-1 0,1 0,-1 0,1 0,-1 0,1 0,0 0,-1 0,1 0,0 0,0-1,0 1,0 0,0 0,0-1,0 1,0 0,0-1,0 1,0-1,0 0,0 1,0-1,0 0,0 0,1 1,-1-1,0 0,0 0,0 0,1-1,-1 1,0 0,0 0,0-1,0 1,0 0,0-1,0 1,1-1,-1 1,0-1,-1 0,1 1,0-1,0 0,0 0,0 0,41-32,64-33,-105 65,1 0,-1 1,1-1,0 1,-1-1,1 1,0 0,-1 0,1 0,0 0,0 0,-1 0,1 0,0 1,-1-1,1 0,0 1,-1-1,1 1,-1 0,1 0,-1 0,1-1,-1 1,1 1,-1-1,0 0,0 0,1 0,-1 1,0-1,0 0,0 1,-1-1,1 1,0-1,0 1,-1 0,1-1,-1 1,0 0,1-1,-1 1,0 0,0-1,0 1,0 0,0 0,0-1,-1 1,1 0,0-1,-1 1,0-1,1 1,-1 0,-10 44,6-23</inkml:trace>
  <inkml:trace contextRef="#ctx0" brushRef="#br0" timeOffset="2285.531">1894 1,'2'1,"0"1,0 0,-1-1,1 1,0 0,-1 0,0 0,1 1,-1-1,0 0,0 0,0 1,0-1,-1 1,1-1,-1 0,1 1,-1-1,0 1,0 2,0-2,18 228,-17-229,-1-1,0 1,1-1,-1 0,1 1,0-1,-1 0,1 0,0 1,0-1,-1 0,1 0,0 0,0 0,1 0,-1 0,0 0,0 0,0-1,0 1,1 0,-1-1,0 1,1-1,-1 1,1-1,-1 0,0 1,1-1,-1 0,1 0,-1 0,1 0,-1 0,1-1,-1 1,0 0,1-1,-1 1,0-1,1 1,-1-1,0 1,1-1,-1 0,0 0,0 0,0 0,0 0,0 0,0 0,0 0,0 0,0 0,0 0,-1-1,1 1,0 0,-1-1,1 1,-1 0,0-1,1 1,107-116,-107 117,-1-1,1 0,0 1,0-1,-1 0,1 1,0-1,0 1,0-1,0 1,0 0,0-1,0 1,0 0,0 0,0 0,0 0,-1-1,1 1,0 0,0 1,0-1,0 0,0 0,0 0,0 1,0-1,0 0,0 1,0-1,0 1,0-1,-1 1,1-1,0 1,0 0,-1-1,1 1,0 0,-1 0,1-1,-1 1,1 0,-1 0,1 0,-1 0,1 0,-1 0,0 0,0 0,0 0,1 0,-1-1,0 2,5 58,-5-54,-1 53,0-33</inkml:trace>
  <inkml:trace contextRef="#ctx0" brushRef="#br0" timeOffset="2821.601">2487 170,'-14'15,"-10"13,-6 8,-2-3,5-1,1-3,0-5,6-2,0-1,0-3,2 0,1 2,-3 2,-2-3,2 1,0-4,4 1,4-3</inkml:trace>
  <inkml:trace contextRef="#ctx0" brushRef="#br0" timeOffset="3548.922">2403 509,'138'-26,"-84"30,-54-4,1 1,0-1,0 0,0 1,0-1,0 1,-1-1,1 1,0-1,0 1,-1 0,1-1,0 1,-1 0,1 0,-1-1,1 1,-1 0,1 0,-1 0,1 0,-1 0,0 0,0-1,1 1,-1 0,0 0,0 0,0 0,0 0,0 0,0 0,0 0,-1 0,1 0,0 0,0 0,-1 0,1 0,-1-1,1 1,-1 0,1 0,-1 0,1-1,-1 1,0 0,1-1,-1 1,0 0,0-1,1 1,-2 0,-14 17,13-16,0-1,0 1,0 0,0 0,1 0,-1 0,1 1,-1-1,1 1,0 0,0-1,0 1,0 0,1 0,-1 0,1 0,-1 1,1-1,0 0,1 1,-1-1,1 0,-1 1,1-1,0 1,0-1,0 0,1 1,-1-1,1 1,0-1,0 0,0 0,0 1,0-1,1 0,1 2,3-3,-1 0,1-1,0 0,0 0,0 0,0-1,0 0,-1 0,1 0,0-1,0 0,0 0,0-1,-1 1,1-1,-1 0,1-1,-1 1,5-4,10-4</inkml:trace>
  <inkml:trace contextRef="#ctx0" brushRef="#br0" timeOffset="6252.6">3249 847,'-16'9,"2"0,-1 1,1 0,0 1,1 0,1 1,0 1,0 0,1 1,1 0,0 0,1 1,0 1,-9 12,-149 192,156-204,5-4</inkml:trace>
  <inkml:trace contextRef="#ctx0" brushRef="#br0" timeOffset="6602.363">2938 847,'5'24,"6"13,2 5,3 0,-1-3,-3-2,1-8,-2-4,-2-2,-3 1,-3 0,-1 1,-2-3</inkml:trace>
  <inkml:trace contextRef="#ctx0" brushRef="#br0" timeOffset="6939.894">3588 650,'-14'10,"-5"12,0 8,0-2,2 0,4-6</inkml:trace>
  <inkml:trace contextRef="#ctx0" brushRef="#br0" timeOffset="7604.671">3785 594,'25'-1,"-19"0,0 0,0 0,1 1,-1 0,0 1,0-1,0 1,0 0,0 0,0 1,0 0,0 0,-1 1,1-1,-5 0,-1 0,0 0,0 0,1 0,-1 0,0 0,0 0,-1 0,1-1,0 1,-1 0,1 0,-1 0,1 0,-1-1,0 1,0 0,0 0,0-1,0 1,0-1,0 1,-1-1,1 1,0-1,-1 0,1 0,-1 0,0 0,1 0,-1 0,0 0,1 0,-1-1,0 1,-1 0,-10 9,11-9,1 0,-1 0,1 0,-1 0,1 1,0-1,0 0,-1 1,1-1,0 1,0 0,1-1,-1 1,0 0,0-1,1 1,-1 0,1 0,0 0,-1-1,1 1,0 0,0 0,0 0,0 0,0 0,1-1,-1 1,1 0,-1 0,1 0,0-1,-1 1,1 0,0-1,0 1,0-1,0 1,0-1,1 1,-1-1,0 0,1 1,-1-1,1 0,-1 0,1 0,9 6,-8-7,-1 1,1 0,-1 0,1 0,-1 0,1 0,-1 0,0 1,0-1,0 1,1 0,-2-1,1 1,0 0,0 0,0 0,-1 1,1-1,-1 0,0 1,0-1,0 0,0 1,0-1,0 1,-1 0,1-1,-1 1,0 0,1-1,-1 1,0 0,-1-1,1 1,-1 0,1-1,-1 1,0-1,0 2,-9 8,-1 0,0-1,-1 0,0-1,-1 0,0-1,0 0,-1-1,0-1,-8 3,3-2,0-2</inkml:trace>
  <inkml:trace contextRef="#ctx0" brushRef="#br0" timeOffset="8156.906">2600 1412,'34'5,"0"0,1-2,-1-2,0-1,1-2,15-3,56-2,213-22,-151 19,-85-5,-58 13</inkml:trace>
  <inkml:trace contextRef="#ctx0" brushRef="#br0" timeOffset="8869.584">3137 1554,'252'-55,"-190"62,-61-6,0-1,0 0,0 1,0-1,1 1,-1 0,-1-1,1 1,0 0,0 0,0-1,0 1,0 0,-1 0,1 0,0 0,-1 0,1 0,-1 0,1 0,-1 0,1 1,-1-1,0 0,0 0,1 0,-1 0,0 1,0-1,0 0,0 0,-1 0,1 1,0-1,0 0,-1 0,1 0,0 0,-1 0,1 0,-1 0,0 0,1 0,-1 0,0 0,0 0,1 0,-1 0,0 0,0-1,0 1,-96 76,96-76,0 0,0-1,0 1,0 0,0 0,0 0,1 0,-1 0,0 1,1-1,-1 0,1 0,-1 0,1 0,0 1,-1-1,1 0,0 0,0 1,0-1,0 0,0 1,0-1,0 0,0 0,1 1,-1-1,0 0,1 0,-1 0,1 1,0-1,-1 0,1 0,0 0,-1 0,1 0,0 0,0 0,0 0,0-1,0 1,0 0,0 0,0-1,0 1,0-1,1 1,68 26,-56-22,-9-5,-1 1,0 0,1 0,-1 0,0 0,0 1,0-1,0 1,0 0,-1 0,1 1,0-1,-1 1,0 0,0 0,0 0,0 0,0 0,0 1,-1 0,0-1,1 1,-1 0,-1 0,1 0,-1 0,1 0,-1 0,0 0,-1 1,1-1,-1 0,0 1,0-1,0 0,0 1,-1-1,0 0,0 3,-6 0,0 1,0-2,0 1,-1-1,0 0,0 0,0-1,-1 0,0 0,0-1,0-1,0 1,-1-1,0-1,1 0,-1 0,0-1,0 0,0-1,0 0,0-1,1 0,-1 0,-7-3,-2-2</inkml:trace>
  <inkml:trace contextRef="#ctx0" brushRef="#br0" timeOffset="18803.526">2826 734,'-8'2,"-1"0,1 1,0 0,0 0,0 1,0 0,1 0,-1 1,1 0,0 0,1 1,-1 0,1 0,0 0,1 1,-1 0,1 0,1 0,-1 1,1-1,0 1,1 0,-2 8,-9 10,-6 14,3 0,2 2,1 0,-7 38,9-35,5-14,1 1,2 0,1 1,2-1,0 1,5 29,0-45,0 0,2 0,0-1,0 0,2 0,0 0,0-1,2 0,0-1,0 0,2-1,-1 0,2 0,0-1,0-1,1 0,0-1,1-1,0 0,11 4,122 86,-135-85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9:27.1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109 169,'15'-3,"-1"0,1 0,-1-2,0 0,0 0,0-2,-1 1,1-2,-2 0,1 0,-1-1,-1-1,0 0,2-2,-12 11,0 0,0 0,0 0,0 0,0 0,-1-1,1 1,0 0,0-1,-1 1,1 0,-1-1,1 1,-1-1,0 1,0-1,1 1,-1-1,0 1,0-1,0 1,-1-1,1 1,0-1,0 1,-1 0,1-1,-1 1,0-1,1 1,-1 0,0-1,0 1,1 0,-1 0,0 0,0 0,-1 0,1 0,0 0,0 0,0 0,-1 0,0 0,-68-9,57 14,-1 1,1 0,0 1,1 1,-1 0,1 0,1 1,-1 1,1 0,1 0,0 1,0 1,1-1,0 2,1-1,0 1,1 0,0 1,1 0,0 0,1 0,-1 6,5-13,0-1,0 1,0 0,1 0,-1 0,2 0,-1-1,0 1,1 0,0 0,1-1,-1 1,1 0,0-1,1 1,-1-1,1 0,0 0,0 0,1 0,-1-1,1 1,0-1,0 0,1 0,-1 0,1-1,0 0,0 0,0 0,0 0,0-1,1 1,-1-2,1 1,0 0,-1-1,1 0,0-1,0 1,0-1,-1 0,1 0,0-1,0 0,0 0,12-2,0-1,0 0,-1-2,0 0,0 0,0-2,-1 0,8-6,-6 3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09.1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34 143,'-5'24,"-1"12,-5 1,-1-7</inkml:trace>
  <inkml:trace contextRef="#ctx0" brushRef="#br0" timeOffset="3635.131">344 1,'75'135,"-61"-104,-2 1,-1 1,-2 0,-1 0,-1 1,-2 0,-2 0,-1 0,-1 0,-2 1,-3 14,-1-21,0 0,-2-1,0 0,-2 0,-1-1,-2 0,0-1,-1 0,-2-1,-1 0,0-1,-18 17,18-22,-1-1,-1 0,0-2,-2 0,1-1,-23 11,18-12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14.9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61 508,'-2'0,"0"1,0 0,-1-1,1 1,0 0,0 0,0 0,0 0,0 1,0-1,0 0,0 1,1-1,-1 1,1 0,-1 0,1-1,-1 1,1 0,0 0,0 0,0 1,0-1,0 0,1 0,-1 0,1 1,-1-1,1 0,0 1,0 1,-6 25,1-1,2 1,1 0,1 0,4 28,-2-6,29 244,-30 94,10-317,-3-53</inkml:trace>
  <inkml:trace contextRef="#ctx0" brushRef="#br0" timeOffset="1357.965">90 1750,'19'4,"12"3,4-1,2-1,-1-1,-1-2,-8-1</inkml:trace>
  <inkml:trace contextRef="#ctx0" brushRef="#br0" timeOffset="2238.63">485 1581,'-17'120,"16"-118,-1 0,1 1,0-1,1 1,-1-1,0 1,1-1,-1 1,1 0,0-1,0 1,0 0,0-1,0 1,0 0,1-1,0 1,-1-1,1 1,0-1,0 1,0-1,1 1,-1-1,0 0,1 0,0 0,-1 0,1 0,0 0,0 0,0 0,0-1,1 1,-1-1,0 0,0 1,1-1,-1 0,1 0,-1-1,1 1,0-1,1 1,5-4,0 0,-1 0,0-1,1-1,-1 1,-1-1,1-1,-1 1,0-1,0 0,-1-1,0 0,0 0,5-8,14-13,-24 27,0 0,-1 0,1 1,-1-1,1 0,0 1,-1-1,1 0,0 1,0-1,0 1,-1 0,1-1,0 1,0-1,0 1,0 0,0 0,0 0,0 0,0-1,0 1,-1 0,1 1,0-1,0 0,0 0,0 0,0 0,0 1,0-1,0 0,0 1,-1-1,1 1,0-1,0 1,-1-1,1 1,0 0,-1-1,2 1,23 43,-6-12,-17-29,1-1,-1 0,1 0,0 0,0 0,-1-1,1 1,0-1,1 0,-1 0,0 0,0 0,0 0,1-1,-1 1,0-1,0 0,1 0,-1 0,0 0,1-1,-1 1,0-1,0 0,1 0,-1 0,0-1,0 1,0-1,0 1,-1-1,1 0,0 0,-1 0,1-1,-1 1,0 0,0-1,2-2,1 0,0-1,0 0,-1 1,0-1,0-1,0 1,-1-1,0 1,0-1,-1 0,0 0,0 0,0 0,-1-1,0 1,-1 0,1 0,-1-2,-5-7</inkml:trace>
  <inkml:trace contextRef="#ctx0" brushRef="#br0" timeOffset="2535.978">514 1948,'38'-5,"22"-6,7-2,-5-3,-7 2,-8 2,-8 3,-10 4</inkml:trace>
  <inkml:trace contextRef="#ctx0" brushRef="#br0" timeOffset="2975.64">627 2060,'87'21,"-85"-20,0 0,0 1,0-1,0 0,0 1,0 0,-1-1,1 1,0 0,-1 0,0 0,1 0,-1 0,0 0,0 0,0 0,-1 1,1-1,0 0,-1 1,1-1,-1 0,0 1,0-1,0 0,0 1,0-1,-1 1,1-1,-1 0,1 1,-1-1,0 0,0 0,0 0,0 2,-56 87,58-88,1-1,-1 1,0-1,1 1,-1-1,1 0,0 1,-1-1,1 0,0 0,1-1,-1 1,0 0,0-1,1 1,-1-1,1 0,-1 1,1-1,-1-1,1 1,0 0,0-1,-1 1,1-1,0 0,0 0,0 0,-1 0,1 0,0-1,0 1,-1-1,1 0,109-36,-96 28</inkml:trace>
  <inkml:trace contextRef="#ctx0" brushRef="#br0" timeOffset="4535.363">260 170,'-3'10,"2"1,-1 0,1-1,1 1,0 0,1 0,0 0,0-1,3 10,-3-17,0 1,-1 0,2 0,-1-1,0 1,1-1,0 1,0-1,0 1,0-1,0 0,1 0,-1 0,1-1,0 1,0 0,0-1,0 0,0 0,1 0,-1 0,0 0,1-1,0 1,-1-1,1 0,0 0,1 0,-1-1,0-1,0 1,0-1,0 0,0 0,-1 0,1 0,0-1,-1 1,1-1,-1 0,1 0,-1 0,0-1,0 1,0-1,0 0,0 1,0-2,16-12,-16 15,-1 0,1 0,0 0,0 1,0-1,0 1,0 0,-1 0,1 0,0 0,0 0,0 1,0-1,0 1,0 0,0 0,-1 0,1 0,0 0,-1 0,3 2,22 7,-23-10,0 1,0-1,0 0,0 0,1 0,-1-1,0 0,0 1,0-1,0-1,0 1,0-1,0 1,-1-1,1 0,0 0,-1-1,0 1,1-1,-1 0,0 0,0 0,-1 0,1 0,-1 0,1-1,-1 0,0 1,0-1,-1 0,1 0,-1 0,1-3,2-14</inkml:trace>
  <inkml:trace contextRef="#ctx0" brushRef="#br0" timeOffset="4791.013">937 0,'-24'39,"-13"21,-5 7,0-5,8-7,3-13,4-9,1-6,5-2,1-5,4-2,5-3</inkml:trace>
  <inkml:trace contextRef="#ctx0" brushRef="#br0" timeOffset="5238.28">852 424,'136'-11,"-135"12,0-1,-1 1,1 0,0-1,0 1,0 0,-1-1,1 1,0 0,-1 0,1 0,-1-1,1 1,-1 0,1 0,-1 0,1 0,-1 0,0 0,0 0,0 0,1 0,-1 0,0 0,0 0,0 0,0 0,-1 0,1 0,0 0,0 0,-1 0,1 0,0 0,-1 0,1 0,-1 0,1 0,-1 0,0-1,1 1,-2 1,-25 38,14-24,10-13,-1 0,1 0,0 0,0 0,1 1,-1-1,1 1,0 0,0 0,0 0,0 0,0 0,1 0,0 0,0 0,0 1,1-1,-1 1,1-1,0 2,3-4,0 1,-1-1,1 0,1 0,-1 0,0 0,0-1,1 1,-1-1,1 0,-1 0,1 0,0-1,-1 1,1-1,0 0,-1 0,1 0,0 0,-1-1,1 1,0-1,-1 0,1 0,-1-1,1 1,1-2,-3 3,70-26,-52 20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21.8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302 590,'-10'-1,"0"0,0 1,0 0,0 0,0 1,0 1,0-1,1 2,-1-1,1 1,-1 1,1 0,0 0,0 1,1 0,0 0,-1 1,2 0,-1 0,1 1,0 0,0 1,1-1,-1 2,-1 1,1-2,-1 0,1 0,1 1,-1 0,2 0,-1 1,1 0,1 0,-1 0,2 0,-1 0,2 1,-1 0,0 7,4-15,-1-1,0 1,1-1,0 0,-1 1,1-1,0 0,0 0,0 1,0-1,1 0,-1 0,1 0,-1 0,1-1,-1 1,1 0,0-1,0 1,0-1,0 0,0 1,0-1,0 0,1 0,-1 0,0-1,1 1,-1 0,0-1,1 0,-1 0,1 1,-1-1,0-1,1 1,0 0,90-25,-58 7,-1-2,-1-1,-1-2,-1-1,-1-1,-1-2,-1-1,-2-1,6-9,-16 15,-2-1,0-1,-1 0,-1 0,-2-2,0 1,-2-1,-1 0,-1-1,-1 0,-2 0,-1 0,-1 0,-1 0,-3-16,3 35,0 1,0-1,-1 1,0 0,0-1,-1 1,-1 0,1 0,-1 0,0 0,-1 0,0 1,0 0,-1-1,0 2,0-1,0 0,-1 1,0 0,0 1,-1-1,0 1,-4-2,5 7,-1 1,1 0,-1 0,1 1,-1 0,1 0,0 1,0-1,0 1,0 1,0-1,1 1,-1 0,1 0,0 1,0-1,1 1,0 0,-1 1,2-1,-1 1,0-1,1 1,-1 3,-7 12,1 1,0 1,2-1,0 1,2 1,0 0,2-1,1 1,0 1,2-1,1 0,1 0,1 1,1-1,1 0,5 15,2-8,1-1,1-1,2 0,1-1,2 0,0-1,2-2,0 0,2-1,3 2,-8-7,-11-12,1 2,0-1,0 0,1 0,0-1,0 0,1 0,0-1,0 0,0 0,2 0,2-4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26.1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32 106,'0'0,"0"1,1-1,-1 1,0 0,0-1,0 1,0-1,-1 1,1-1,0 1,0-1,0 1,0-1,0 1,-1-1,1 1,0-1,0 1,-1-1,1 0,0 1,-1-1,1 1,-1-1,1 0,0 1,-1-1,1 0,-1 0,1 1,-1-1,1 0,-1 0,1 1,-1-1,1 0,-1 0,1 0,-1 0,1 0,-1 0,1 0,-1 0,1 0,-1 0,1 0,-1 0,1-1,-1 1,1 0,-1 0,1 0,-1-1,1 1,-1 0,1-1,-1 1,1 0,0-1,-1 1,1 0,0-1,-1 1,1-1,-9 183,11-118,-3-61,1 0,-1-1,1 1,0 0,-1 0,1-1,0 1,1 0,-1-1,0 1,1 0,0-1,-1 1,1 0,0-1,0 1,1-1,-1 0,0 1,1-1,0 0,-1 0,1 0,0 0,0 0,0 0,0 0,1-1,-1 1,0-1,1 0,-1 1,1-1,-1 0,1 0,-1-1,1 1,0-1,-1 1,3-1,4-2,1-1,-1-1,1 1,-1-1,0-1,0 0,-1 0,1-1,-1 0,-1 0,1-1,-1 0,0 0,0-2,10-7,10-13,-2-1,-1-1,-1-1,-2-1,-1-1,1-5,35-59,-37 77,-14 40,-11 10,2 1,1-1,1 1,1 0,2 0,1-1,4 22,3 3,-2 1,-2 0,-3 0,-3 0,-4 28,4-64,-2 0,0 1,-1-2,0 1,-2 0,0-1,-2 0,1-1,-2 1,-1-1,0-1,-1 0,-8 9,9-16,-1-1,0 0,-1-1,0 0,0 0,0-1,-1-1,0 0,-9 1,10-1,9-4,1 0,0 0,0 1,-1-2,1 1,0 0,-1 0,1-1,-1 1,1-1,-1 0,1 0,-1 0,1 0,-1 0,1-1,-1 1,1-1,-1 1,1-1,0 0,-1 0,1 0,0 0,0-1,-1 1,1-1,0 1,1-1,-1 0,0 1,0-1,1 0,-1 0,1 0,0 0,-1-1,1 1,0 0,0 0,0-1,1 1,-1-1,1 1,-1-3,2-11,2 1,0-1,0 0,2 1,0-1,1 1,0 0,6-9,-3 5,2-6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26.4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207 1,'-10'0,"-7"5,-7 6,2 6,-1 6,4 2,0-1,3-2,0 2,3 0,-2-3,2-5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33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0 284,'398'0,"-258"-23,-116 19</inkml:trace>
  <inkml:trace contextRef="#ctx0" brushRef="#br0" timeOffset="310.027">57 481,'19'0,"16"5,7 1,1 0,-2-1,-3-2,-3-1,-3-1,-2 0,-2-1,0 0,0-1,-6-4,0-1,-5 0</inkml:trace>
  <inkml:trace contextRef="#ctx0" brushRef="#br0" timeOffset="880.126">254 1,'3'12,"0"-1,0 0,1 1,0-1,1-1,0 1,1-1,0 0,1 0,0 0,1-1,-1 0,2-1,-1 0,1 0,1-1,-1 0,1 0,0-1,1 0,-1-1,1-1,2 1,35 25,-44-28,23 14,-1 1,-1 2,0 0,-2 2,0 0,17 22,-37-41,-1 1,0-1,0 0,-1 1,1-1,0 1,-1-1,0 1,1 0,-1 0,0 0,0 0,-1 0,1-1,-1 1,1 0,-1 1,0-1,0 0,0 0,-1 0,1 0,-1 0,1 0,-1-1,0 1,0 0,-1 0,1 0,0-1,-1 1,0-1,1 1,-1-1,0 0,0 1,-2 0,-176 96,54 15,105-91,4-1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43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29,'5'0,"11"0,8 0,4 0,2 0,1 0,5 0,1 0,0 0,-3-5,-2-2,-1 1,-2 1,0 2,-1 0,-5 7,-2 2,-4 0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43.5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22,'15'0,"14"0,7 0,2 0,-1 0,-1 0,-3 0,-1-5,-2-1,-1 0,-6 1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43.7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1,'34'4,"20"3,6-1,-2-2,-7 0,-11-7,-9-2,-8 0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41.7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0,'8'28,"-2"-1,-1 1,-2 0,0 0,-2 1,-1-1,-1 0,-1 1,-3 4,-15 162,-5-109,15-72</inkml:trace>
  <inkml:trace contextRef="#ctx0" brushRef="#br0" timeOffset="484.479">0 29,'226'-26,"58"23,-87 32,-151-28,-34-1</inkml:trace>
  <inkml:trace contextRef="#ctx0" brushRef="#br0" timeOffset="915.56">57 565,'1'2,"0"0,1-1,-1 1,1 0,0 0,-1-1,1 1,0-1,0 1,0-1,0 0,0 0,0 0,0 0,0 0,1-1,-1 1,0 0,0-1,1 0,-1 1,0-1,1 0,-1 0,2-1,-1 2,79 13,-62-10,0 1,0-2,-1-1,2 0,-1-2,0 0,0-1,0-1,19-5,139-13,-114 0,-51 9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9:27.9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 1,'12'161,"-7"-119,-1 0,-2 1,-2-1,-5 32,-31 168,7-94,26-105,12-43,-4-10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9:04.9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1,'158'5,"-156"-4,-1-1,0 0,1 1,-1-1,0 1,1-1,-1 1,0 0,1-1,-1 1,0 0,0 0,0 0,0 0,0 0,0 0,0 0,0 0,0 0,-1 1,1-1,0 0,-1 1,1-1,-1 0,1 1,-1-1,0 1,1-1,-1 0,0 1,0-1,0 1,0-1,0 1,-1-1,1 0,0 1,-1-1,1 1,-1-1,1 0,-1 1,0-1,-42 57,39-54,-113 124,116-127,1 0,-1 0,1 0,-1-1,1 2,0-1,-1 0,1 0,0 0,0 0,0 0,0 0,0 0,0 0,0 0,0 0,0 0,0 0,1 0,-1 0,0 0,1 0,-1 0,1 0,-1 0,1 0,0 0,-1 0,1-1,0 1,-1 0,1 0,0-1,0 1,0 0,0-1,0 1,0-1,0 1,0-1,0 0,0 1,0-1,0 0,0 0,0 0,0 0,0 1,0-2,0 1,0 0,59-1,7-24,-51 15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45.0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344 964,'-103'291,"103"-269,21-49,10-27,2-3,3 0,2 2,41-45,-79 99,1 0,-1 0,1 0,-1-1,1 1,-1 0,1 0,0 0,0 0,0 0,-1 0,1 0,0 0,0 0,0 1,0-1,1 0,-1 1,0-1,0 0,0 1,0-1,1 1,-1 0,0 0,1-1,-1 1,0 0,0 0,1 0,-1 0,0 0,1 0,-1 1,0-1,0 0,1 1,-1-1,0 1,0-1,0 1,1 0,-1-1,0 1,0 0,0 0,0 0,0-1,-1 1,1 0,0 0,0 1,-1-1,1 0,0 0,-1 0,1 0,-1 1,1-1,-1 0,0 0,0 1,1-1,-1 1,4 55,8 35,-11-90,0 0,0 1,0-1,1 0,-1 0,1 0,-1 0,1 0,-1 0,1 0,0-1,0 1,0 0,0-1,0 0,1 1,-1-1,0 0,0 0,1 0,-1-1,1 1,-1 0,1-1,-1 0,1 1,-1-1,1 0,-1-1,1 1,-1 0,2-1,5-2,0 0,0 0,0-1,-1 0,0-1,0 0,0 0,0-1,-1 0,0 0,0-1,-1 0,1 0,-2 0,1-1,-1 0,0 0,-1 0,4-8,35-46,-43 60,1 1,0 0,0 0,-1 0,1 0,0 0,0 0,0 0,0 0,0 0,0 0,0 0,0 1,1-1,-1 0,0 1,0-1,1 1,-1-1,0 1,1 0,-1-1,0 1,1 0,-1 0,0 0,1 0,-1 0,0 0,1 1,-1-1,1 0,-1 1,0-1,0 1,1-1,-1 1,0 0,0-1,0 1,0 0,0 0,0 0,0 0,0 0,0 0,0 0,0 0,0 0,-1 0,1 1,0-1,29 78,-25-64,-4-12,0 3,0 0,1 0,0 0,0 0,0-1,1 1,0-1,0 1,0-1,1 0,-1 0,1 0,1-1,-1 1,1-1,-1 0,1-1,0 1,1-1,13 4</inkml:trace>
  <inkml:trace contextRef="#ctx0" brushRef="#br0" timeOffset="2081.23">344 1359,'96'-14,"1"5,0 3,59 7,-148-1,188-28,-172 26</inkml:trace>
  <inkml:trace contextRef="#ctx0" brushRef="#br0" timeOffset="3275.34">739 1528,'-22'13,"-134"236,84-120,94-151,36-69,-45 65,2 1,1 0,1 1,1 1,1 1,1 1,1 0,1 2,4-2,-24 19,1 0,0 0,0 0,-1 1,1-1,1 1,-1 0,0 0,0 0,0 0,1 1,-1-1,0 1,0 0,1 0,-1 0,0 0,1 0,-1 1,0 0,0-1,1 1,-1 0,0 1,0-1,0 1,0-1,0 1,-1 0,1 0,0 0,-1 0,0 0,1 1,-1-1,0 1,0 0,0-1,-1 1,1 0,1 3,51 151,-28-34,-27-121,0-1,-1 0,1 0,0 0,-1 0,1 0,-1 0,1 0,-1 0,1 0,-1-1,0 1,1-1,-1 1,0-1,1 0,-1 1,0-1,0 0,1 0,-1 0,0-1,1 1,-1 0,0-1,1 1,-1-1,0 1,1-1,-1 0,1 1,-1-1,1 0,-1 0,1 0,0-1,-1 1,1 0,0 0,0-1,0 1,0 0,0-1,0 0,-1 1,-202-131,179 120</inkml:trace>
  <inkml:trace contextRef="#ctx0" brushRef="#br0" timeOffset="4092.281">1218 794,'18'40,"37"69,-38-80,-2 1,-1 0,-1 1,-2 0,8 33,-13-14,-2 0,-1 0,-3 0,-3 4,1 26,1-57,-1 0,-1 0,-2 0,0 0,-1-1,-1 0,-1 0,-1-1,-1 0,-1 0,-1-1,-1-1,0 0,-2-1,0 0,-1-1,0-1,-8 6,-34 26,44-37</inkml:trace>
  <inkml:trace contextRef="#ctx0" brushRef="#br0" timeOffset="4607.936">174 767,'-21'29,"1"1,2 0,0 2,3 0,0 1,3 0,0 1,-5 32,9-33,1 0,2 0,2 1,1 0,1 0,2-1,2 1,1 0,1-1,2 0,1 0,2 0,5 9,8 16,2-1,3-1,3-1,22 28,-44-69,0 0,1-1,1 0,0 0,0-2,2 1,-1-1,1-1,1-1,0 0,0 0,3 0,7 1</inkml:trace>
  <inkml:trace contextRef="#ctx0" brushRef="#br0" timeOffset="16180.848">2065 597,'-8'-12,"5"4,0 0,-1 1,-1-1,1 1,-1 0,0 0,-1 0,1 1,-1 0,-1 0,1 0,-1 1,0 0,0 0,-1 1,1 0,-1 0,0 1,0 0,0 0,-1 1,1 0,0 0,-1 1,1 0,-8 1,13 0,-1 1,1 0,0 1,0-1,0 0,0 1,0 0,0 0,0 0,0 0,1 0,-1 0,1 1,0 0,0-1,0 1,0 0,0 0,0 0,1 0,-1 0,1 0,0 0,0 1,0-1,0 0,1 1,-4 99,6-77,1 4,1 0,2 0,1-1,1 1,7 13,24 106,-5 21,-17-48,6 36,-15-102,-1 0,-4 0,-1 1,-5 25,2 8,-2-64,-1 1,0-1,-3 1,0-1,-1-1,-2 0,0 0,-2-1,-1 0,0-1,-9 10,21-30,0-1,0 1,-1-1,1 1,0-1,-1 0,1 0,-1 0,0 0,0 0,0 0,0 0,0 0,0-1,0 1,-1-1,1 0,0 1,-1-1,1 0,-1 0,1-1,-1 1,0-1,1 1,-1-1,0 0,1 0,-1 0,0 0,1 0,-1-1,0 1,1-1,-1 1,0-1,1 0,-1 0,1-1,0 1,-1 0,1-1,0 1,-1-2,-5-3,0-1,0 0,1 0,0 0,0-1,1 0,0-1,0 1,1-1,0 0,1 0,0-1,0 1,1-1,1 0,-2-5,15-26,1 24</inkml:trace>
  <inkml:trace contextRef="#ctx0" brushRef="#br0" timeOffset="18482.518">2037 2178,'5'0,"6"5,7 1,4 0,3-1,3-2,-4-5,-1-4,0 1,2 0,-9 1,-7 2</inkml:trace>
  <inkml:trace contextRef="#ctx0" brushRef="#br0" timeOffset="19080.081">2489 1811,'-4'6,"1"0,0 0,0 0,1 0,0 0,0 1,0-1,1 1,0 0,0-1,1 1,0 0,0 0,-1 6,-25 116,26-127,0-1,0 1,0 0,0-1,1 1,-1-1,0 1,1-1,-1 1,1-1,-1 1,1-1,0 1,-1-1,1 0,0 1,0-1,0 0,0 0,0 0,0 1,1-1,-1 0,0-1,1 1,-1 0,0 0,1 0,-1-1,1 1,-1-1,1 1,-1-1,1 0,-1 0,1 1,0-1,-1 0,1 0,-1 0,1-1,-1 1,1 0,0-1,-1 1,1-1,-1 1,0-1,1 0,-1 1,1-1,-1 0,0 0,0 0,1 0,-1 0,0-1,0 1,0 0,0 0,0-1,-1 1,1 0,103-70,-102 71,0 0,0 0,0 0,0 0,0 0,0 0,0 0,0 1,0-1,-1 1,1-1,0 1,0 0,0 0,0 0,-1 0,1 0,-1 0,1 0,-1 0,1 1,-1-1,1 1,-1-1,0 1,0-1,0 1,0 0,0 0,0-1,-1 1,1 0,0 0,-1 0,0 0,1 0,-1 0,0 0,0 0,0 0,0 0,0 0,0 0,-1 0,1-1,-1 1,7 28,4-12,2-4</inkml:trace>
  <inkml:trace contextRef="#ctx0" brushRef="#br0" timeOffset="19402.469">2291 2319,'34'0,"25"0,7 0,-2 0,-8 0,-8 0,-12 0</inkml:trace>
  <inkml:trace contextRef="#ctx0" brushRef="#br0" timeOffset="21048.038">2291 4,'0'0,"0"-1,-1 1,1 0,-1-1,1 1,-1 0,1-1,-1 1,1 0,-1 0,0 0,1-1,-1 1,1 0,-1 0,1 0,-1 0,0 0,1 0,-1 0,1 0,-1 0,1 1,-1-1,0 0,1 0,-1 0,1 1,-1-1,1 0,-1 0,1 1,-1-1,1 1,0-1,-1 0,1 1,-1-1,1 1,0-1,-1 1,1-1,0 1,0-1,-1 1,1-1,0 1,0-1,0 1,0 0,0-1,0 1,0-1,0 1,0-1,0 1,0 0,0 0,-6 39,6-39,-1 229,12-160,-10-69,-1 1,0-1,1 1,-1-1,0 0,1 0,0 1,-1-1,1 0,0 0,0 1,0-1,-1 0,1 0,0 0,0 0,1 0,-1-1,0 1,0 0,0 0,1-1,-1 1,0-1,0 1,1-1,-1 1,1-1,-1 0,0 0,1 0,-1 0,1 0,-1 0,0 0,1 0,-1 0,1-1,-1 1,0-1,1 1,-1-1,0 1,0-1,1 0,0 0,134-121,-136 121,1 1,-1 0,1-1,0 1,-1-1,1 1,0 0,-1-1,1 1,0 0,0 0,-1 0,1 0,0 0,0-1,-1 1,1 0,0 1,-1-1,1 0,0 0,0 0,-1 0,1 1,0-1,-1 0,1 0,0 1,-1-1,1 1,0-1,-1 1,1-1,-1 1,1-1,-1 1,1-1,-1 1,1-1,-1 1,0 0,1-1,-1 1,0 0,1 0,-1-1,0 1,0 0,0-1,0 1,0 0,0 0,4 50,-4-37,9 34,-4-28</inkml:trace>
  <inkml:trace contextRef="#ctx0" brushRef="#br0" timeOffset="21347.14">2291 568,'34'-4,"20"-3,6 1,-2 2,-11-5,-10 1,-4 1,-10 2</inkml:trace>
  <inkml:trace contextRef="#ctx0" brushRef="#br0" timeOffset="21818.106">2432 710,'76'-2,"-74"2,0 0,0 0,-1 1,1-1,0 1,0-1,0 1,-1 0,1 0,0-1,-1 1,1 0,-1 1,1-1,-1 0,0 0,1 1,-1-1,0 0,0 1,0-1,0 1,0 0,0-1,0 1,-1 0,1 0,0-1,-1 1,0 0,1 0,-1 0,0 0,0-1,0 1,0 0,0 0,-1 1,-49 96,49-97,0 0,1 1,-1-1,0 1,1 0,0-1,0 1,0-1,0 1,0-1,0 1,0 0,1-1,0 1,-1-1,1 1,0-1,0 0,0 1,0-1,1 0,-1 0,1 1,-1-1,1-1,0 1,0 0,0 0,0 0,0-1,0 0,0 1,0-1,1 0,-1 0,1 0,-1 0,1 0,-1-1,1 1,-1-1,1 1,-1-1,1 0,0 0,-1 0,1-1,-1 1,2-1,43-8,-27 2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1:42.8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52,'0'0,"5"0,6 0,6 0,5 0,4 0,2-5,1-1,1 0,-1 1,0 2,0 1,-5-4,-2-1,0 0,-3 3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1:43.2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0,'0'10,"0"12,0 8,0 3,0 1,0 0,0-2,0-1,0-1,0-1,0 0,0-1,0 0,0 0,0 0,0-5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1:51.4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 14,'-26'112,"24"-93,0 0,1 1,0-1,2 1,0-1,2 1,0-1,1 0,6 17,-9-33,0-1,0 1,0-1,1 1,-1-1,1 1,0-1,-1 0,1 0,1 0,-1 0,0 0,0 0,1 0,-1-1,0 1,1-1,0 0,-1 0,1 0,0 0,0 0,-1-1,1 1,0-1,0 0,0 1,0-1,0-1,0 1,-1 0,1-1,0 1,0-1,0 0,-1 0,1 0,0 0,-1-1,2 0,97-70,-18-53,-82 124,-1 0,1 1,0-1,-1 0,1 0,0 1,0-1,0 0,-1 1,1-1,0 1,0-1,0 1,0 0,0-1,0 1,0 0,0 0,0-1,0 1,0 0,1 0,-1 0,0 0,0 0,0 1,0-1,0 0,0 0,0 1,0-1,0 1,0-1,0 1,-1-1,1 1,0-1,0 1,0 0,0 0,-1-1,1 1,0 0,-1 0,1 0,-1 0,1 0,-1 0,1 0,-1 0,0 0,1 0,-1 0,0 0,0 0,0 0,0 0,0 0,0 0,0 0,0 0,0 0,8 12,-5-7,0 0,1 0,0-1,0 0,0 1,1-1,0-1,0 1,0-1,0 0,1 0,0 0,0-1,0 0,0 0,0 0,0-1,1 0,-1 0,1-1,0 0,-1 0,1 0,0-1,-1 0,1 0,0-1,0 0,-1 0,1 0,1-2,6-6,0-2,0 0,-1-1,-1 0,0 0,0-2,-2 1,1-2,-2 1,0-1,-1 0,0-1,-1 0,-1-1,-1 1,2-7,-2-1,-3 6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1:52.0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25 227,'-8'33,"2"0,1 1,2 0,1 0,2-1,1 6,-1-36,-1 1,1-1,0 0,1 1,-1-1,0 0,1 1,0-1,0 0,0 1,0-1,0 0,1 0,-1 0,1 0,0 0,0 0,0-1,0 1,1-1,-1 1,0-1,1 0,0 0,0 0,0 0,-1-1,2 1,-1-1,0 1,0-1,0 0,1 0,-1-1,0 1,1-1,-1 1,0-1,1 0,-1-1,1 1,-1 0,0-1,1 0,-1 0,0 0,0 0,2-1,10-12,0 0,-1-1,-1 0,-1-1,0 0,0-1,-2-1,0 0,0-4,69-101,-79 122,0 1,0-1,0 1,0-1,1 1,-1 0,0-1,0 1,1-1,-1 1,0 0,0-1,1 1,-1 0,0-1,1 1,-1 0,1 0,-1-1,0 1,1 0,-1 0,1 0,-1-1,0 1,1 0,-1 0,1 0,-1 0,1 0,-1 0,1 0,-1 0,1 0,-1 0,0 0,1 0,-1 0,1 1,-1-1,1 0,-1 0,0 0,1 1,-1-1,1 0,-1 0,0 1,1-1,-1 0,0 1,1-1,-1 1,0-1,0 0,1 1,-1-1,0 1,0-1,0 0,0 1,0-1,1 1,-1-1,0 1,0-1,0 1,0-1,2 38,-2-33,-20 262,-3 43,16-248,7-48,0-1,-1 0,0 0,-1 1,-1-1,0 0,0-1,-2 1,0-1,0 1,-1-2,0 1,-1 0,0-1,-1-1,-1 1,8-9,-1-1,0 0,0 0,0 0,0 0,0 0,0 0,0 0,0-1,0 1,0-1,0 1,0-1,0 0,0 0,-1 0,1 0,0 0,0-1,0 1,0 0,0-1,0 0,0 1,0-1,0 0,0 0,0 0,0 0,0-1,1 1,-1 0,1-1,-1 1,1-1,-1 0,1 1,0-1,0 0,0 0,0 0,0 0,0 0,0 0,1 0,-1 0,1 0,-1 0,1 0,0 0,0-1,0 1,0 0,0 0,1-2,-2 0,-4-10,1 0,1-1,0 0,1 0,1 1,0-1,1 0,0 0,2 0,0 0,0 0,1 0,1 1,1-4,5-3,-1 2</inkml:trace>
  <inkml:trace contextRef="#ctx0" brushRef="#br0" timeOffset="285.24">617 1,'0'10,"0"7,-5 2,-1 1,-5 3,0 2,-3-3,0 0,4-5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2:00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129 1,'-9'19,"-9"16,-5 7,0 1,1-6,3-6,5-7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1:56.3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75 260,'-10'-8,"10"8,-1 0,0-1,1 1,-1 0,0 0,1-1,-1 1,1 0,-1-1,1 1,-1 0,0-1,1 1,0-1,-1 1,1-1,-1 1,1-1,0 1,-1-1,1 0,0 1,-1-1,1 1,0-1,0 0,0 1,0-1,-1 0,1 1,0-1,0 0,0 1,1-1,-1 0,0 1,0-1,0 0,0 1,1-1,-1 1,0-1,0 0,1 1,-1-1,0 1,1-1,-1 1,1-1,-1 1,1-1,-1 1,1-1,-1 1,1 0,-1-1,1 1,2-2,0 0,0 0,1 0,-1 0,0 1,1-1,-1 1,0 0,1 0,0 0,-1 0,1 1,-1 0,1-1,0 1,-1 1,1-1,0 0,-1 1,1 0,-1 0,1 0,-1 0,1 1,-1-1,0 1,0 0,0 0,0 0,0 0,0 0,2 3,-5-1,0 1,-1-1,0 0,0 0,0 0,0 0,0 0,-1 0,0-1,0 1,0 0,0-1,-1 1,1-1,-1 0,0 0,0 0,0 0,0-1,0 1,-1-1,1 1,-1-1,0 0,-13 12,-75 81,91-94,-1 0,1 1,1-1,-1 0,0 1,0-1,0 1,1-1,-1 0,1 1,-1 0,1-1,0 1,-1-1,1 1,0-1,0 1,0 0,0-1,1 1,-1-1,0 1,1 0,-1-1,1 1,-1-1,1 1,-1-1,1 0,0 1,0-1,0 0,0 1,0-1,0 0,0 0,1 0,-1 0,0 0,1 0,-1 0,0-1,1 1,-1 0,1-1,-1 1,1-1,-1 1,1-1,0 0,-1 0,1 0,-1 0,1 0,0 0,0 0,106 8,-88-3</inkml:trace>
  <inkml:trace contextRef="#ctx0" brushRef="#br0" timeOffset="955.843">611 34,'-12'-27,"7"21,9 18,68 123,-61-110,-1 1,-2 0,0 0,-2 1,0 0,-2 0,-2 1,0-1,-1 1,-2-1,-1 1,-1-1,-5 15,3-13,-2 1,-1-1,-1 0,-1-1,-2 0,-1-1,-1 0,-1-1,-2-1,0-1,-2 0,0-1,-2-1,0-1,-16 12,24-22,-1 0,0-1,-1 0,0-1,0-1,-1-1,0 0,-8 2,0-4</inkml:trace>
  <inkml:trace contextRef="#ctx0" brushRef="#br0" timeOffset="3282.607">1119 682,'-21'12,"1"2,0 0,1 1,1 0,0 2,1 0,1 1,-10 14,23-28,0 0,0 1,0-1,1 1,-1 0,1 0,0 0,1 0,-1 0,1 0,0 0,0 1,1-1,-1 0,1 1,0-1,1 0,-1 1,1-1,0 0,1 0,-1 0,1 0,0 0,0 0,0 0,1 0,0-4,1 0,-1 0,0-1,0 1,0-1,0 0,1 0,-1 0,0 0,0-1,0 1,0-1,0 0,1 0,-1 0,-1 0,1-1,0 1,0-1,0 1,-1-1,1 0,-1 0,1 0,-1-1,0 1,0 0,0-1,0 0,-1 1,1-1,0-1,32-39,-2-2,-2-1,-2-1,-1-2,-10 17,0-1,-2 0,-1 0,-2-2,-2 1,-1-2,-1 1,-2-1,-2 0,-1 0,-2-24,0 56,-1 0,1-1,-1 1,-1 0,1-1,-1 1,1 0,-1 0,-1 0,1-1,0 1,-1 0,0 1,0-1,0 0,0 0,-1 1,0-1,1 1,-1 0,0 0,-1 0,1 0,0 1,-1-1,1 1,-1 0,0 0,0 0,0 0,0 1,0 0,0-1,-1 2,1-1,0 0,0 1,-1 0,1 0,0 0,-1 0,1 1,0 0,0 0,-1 0,1 0,0 1,-8 6,2 1,-1 1,1 0,1 0,0 1,0 0,1 0,0 1,1 0,1 1,0-1,1 1,0 1,0-1,2 0,0 1,0 0,1 0,1 0,0 0,1 0,1 0,0 0,1 0,0 0,1-1,2 5,5 9,2-2,0 0,2 0,0-1,2-1,1 0,0-1,2-1,0-1,1-1,2 0,8 5,-28-22,59 27,-41-31</inkml:trace>
  <inkml:trace contextRef="#ctx0" brushRef="#br0" timeOffset="3885.803">1542 457,'-7'27,"1"1,2 0,0 0,2 0,1 1,1-1,1 0,2 0,1 0,6 20,-10-44,0 0,1 0,0 0,0 0,0 0,0 0,1-1,0 1,-1 0,1-1,0 1,1-1,-1 0,1 1,-1-1,1-1,0 1,0 0,1-1,-1 1,0-1,1 0,-1 0,1 0,0-1,-1 1,1-1,0 0,0 0,0 0,0-1,0 1,0-1,0 0,0 0,0 0,1-1,-1 1,0-1,-1 0,1 0,3-2,3-6,0-1,0 0,0 0,-1-1,-1 0,0-1,-1 0,0 0,3-7,1-1,6-10,-1-1,-1-1,-1 0,-2-1,3-15,-14 147,-3 248,-22-164,23-162,0-1,-1 1,-1-1,-1 0,-1 0,-1 0,0-1,-2 0,0 0,-1-1,-1 0,0 0,-2-1,-12 15,23-30,0-1,0 1,0 0,0 0,0-1,0 1,-1-1,1 1,-1-1,1 0,-1 0,1 1,-1-1,1 0,-1 0,0 0,0-1,0 1,1 0,-1-1,0 1,0-1,0 0,0 1,0-1,0 0,0 0,0 0,0-1,0 1,0 0,0-1,0 1,0-1,1 0,-1 0,0 1,0-1,1 0,-1 0,0-1,1 1,-1 0,1-1,-1 0,-2-6,1 1,0-2,0 1,1 0,0 0,1-1,0 1,0-1,0 0,1 1,1-6,-4-43,0 33,2 0,0 0,2 0,0 0,2 0,1 0,1 0,4-12,-2 11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1:37.6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340 519,'-26'38,"21"-25,-2 8,1 0,1 0,1 0,1 1,0-1,2 1,0 0,2-1,1 8,-1 11,-1-32,1 1,0 0,1-1,-1 1,2-1,-1 0,1 1,0-1,1 0,0-1,0 1,1-1,0 0,3 3,-6-6,1-1,0 0,0-1,0 1,0 0,1-1,-1 0,1 1,-1-1,1-1,0 1,0-1,0 1,0-1,0 0,0 0,0-1,0 1,0-1,0 0,0 0,1-1,-1 1,0-1,0 0,0 0,0 0,0 0,0-1,2-1,5-4,0 0,0-2,-1 1,-1-1,0 0,0-1,0 0,-1 0,-1-1,0 0,0-1,3-9,13-18,20-64,-45 227,2-118,1 0,0-1,1 1,0-1,0 0,0 1,0-1,1 0,0 0,0-1,0 1,0 0,1-1,0 0,0 0,0 0,0 0,1-1,-1 0,1 0,0 0,0 0,1-1,1 1,0-1,1 0,-1 0,1-1,0 0,0 0,-1-1,1 0,0 0,0-1,-1 0,1 0,0-1,-1 0,0 0,1-1,-1 0,0 0,0 0,0-1,-1 0,1-1,-1 0,0 0,-1 0,1 0,-1-1,0 0,0 0,-1-1,1 0,15-19,-2-1,0-1,-2 0,-1-2,-2 1,0-2,-2 0,-2 0,0-1,0-16,-7 23</inkml:trace>
  <inkml:trace contextRef="#ctx0" brushRef="#br0" timeOffset="1445.751">1158 208,'2'-3,"0"0,0 0,0 1,0-1,0 0,1 1,-1-1,1 1,-1 0,1 0,0 0,0 0,0 0,0 0,0 1,1 0,-1-1,0 1,3 0,-4 0,0 0,0 0,0 0,0 0,0 0,0 0,0 1,1-1,-1 1,0 0,0-1,1 1,-1 0,0 0,0 0,1 1,-1-1,0 1,0-1,0 1,0 0,0-1,0 1,0 0,0 0,0 1,0-1,0 0,0 1,-1-1,1 1,-1-1,1 1,-1 0,1 0,-1 0,0 0,0-1,0 2,0-1,0 0,-1 0,1 0,-1 0,1 1,-4 22,2-23,0 0,0 0,1 0,-1 0,1 0,0 0,-1 0,1 0,0 0,0 0,0 0,0 0,1 0,-1 1,1-1,-1 0,1 0,-1-1,1 1,0 0,0 0,0 0,0 0,1-1,-1 1,0 0,1-1,-1 1,1-1,-1 0,1 1,1-1,39 11,-39-13,0 1,0 0,0 0,0 0,1 0,-1 0,0 1,0-1,0 1,0 0,0 0,0 0,0 1,0-1,0 1,0-1,-1 1,1 0,0 0,-1 0,0 0,0 1,1-1,-1 1,-1-1,1 1,0 0,-1-1,1 1,-1 0,0 0,0 0,0 0,0 0,0 1,-1-1,0 0,1 0,-1 1,-4 3,0-1,-1 0,0-1,0 1,0-1,0 0,-1 0,0-1,0 0,0 0,0 0,-1-1,1 1,-1-2,0 1,0-1,0 0,0 0,-1-1,-5 1,-12-1,5-4</inkml:trace>
  <inkml:trace contextRef="#ctx0" brushRef="#br0" timeOffset="2327.761">1779 406,'-61'48,"-223"247,64-73,119-115,100-89,11-17</inkml:trace>
  <inkml:trace contextRef="#ctx0" brushRef="#br0" timeOffset="2646.745">1779 716,'-14'19,"-5"12,1 4,-2 3,3-2,0-2,-3-1,3-3,3 0,1-6,1-3,4 1,2-4</inkml:trace>
  <inkml:trace contextRef="#ctx0" brushRef="#br0" timeOffset="3162.045">1976 632,'197'1,"-195"-1,1 0,-1 0,0 0,1 1,-1-1,0 1,1 0,-1-1,0 1,0 0,0 0,0 1,0-1,0 0,0 1,0-1,0 1,-1 0,1-1,-1 1,1 0,-1 0,0 0,1 0,-1 0,0 0,0 0,-1 1,1-1,0 0,-1 0,1 1,-1-1,0 0,0 1,0-1,0 1,0-1,-1 0,1 1,0-1,-1 0,0 0,0 1,0-1,0 0,0 0,0 0,0 0,0 0,-1 0,0 1,-16 22,-1-1,-1-1,-1 0,-1-2,-1 0,-19 12,-26 26,66-58,1-1,0 1,-1 0,1 0,0 0,-1 0,1 0,0 0,0 0,0 0,0 0,0 0,0 1,0-1,0 1,0-1,1 0,-1 1,0-1,1 1,-1-1,1 1,0 0,0-1,-1 1,1-1,0 1,0 0,1-1,-1 1,0-1,0 1,1-1,-1 1,1-1,-1 1,1-1,0 1,0-1,-1 1,1-1,0 0,0 0,0 1,1-1,-1 0,0 0,0 0,0 0,1 0,-1-1,1 1,-1 0,16 2,0-1,-1 0,1-1,0-1,0-1,0 0,-1-1,1-1,-1 0,1-2,-1 0,1 1,143-49,-142 48</inkml:trace>
  <inkml:trace contextRef="#ctx0" brushRef="#br0" timeOffset="20857.569">368 11,'-7'-2,"0"0,0 0,0 0,0 1,0 1,0-1,-1 1,1 0,0 0,0 1,0 0,0 1,0-1,0 1,0 0,0 1,0 0,1 0,0 0,-1 1,1 0,1 0,-1 1,0 0,1 0,-4 5,-8 7,1 2,1 0,1 1,0 0,2 1,0 0,2 1,0 0,2 1,0 0,1 0,-3 24,8-36,-7 28,1 1,2 0,2 1,2-1,2 1,4 40,3-34,-2-2,2 1,3-1,1-1,2 0,10 21,-12-48,0 0,1-1,1 0,1-1,0-1,0 0,2-1,0 0,0-1,1-1,0-1,1 0,0-1,4 0,39 24,-6-4,-41-19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2:37.3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 1,'-10'24,"-3"13,1 4,2-4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9:28.1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1 132,'43'0,"29"-4,6-3,1-4,-9 0,-7 1,-9-1,-9 0,-8 2,-4-2,-4 1,-2 2,-6-3,-1 2,-4 1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2:19.3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1 755,'86'-22,"138"-14,-154 26,-68 12</inkml:trace>
  <inkml:trace contextRef="#ctx0" brushRef="#br0" timeOffset="436.905">56 953,'5'0,"6"0,7 0,4 0,4 0,2 0,1 0,0 0,1-5,-1-1,0-1,0 2,-6 2</inkml:trace>
  <inkml:trace contextRef="#ctx0" brushRef="#br0" timeOffset="2082.962">876 417,'0'-1,"0"0,0 1,-1-1,1 1,0-1,0 1,0-1,0 0,0 1,-1-1,1 1,0-1,0 1,-1-1,1 1,0-1,-1 1,1 0,-1-1,1 1,0-1,-1 1,1 0,-1-1,1 1,-1 0,1 0,-1 0,0-1,1 1,-1 0,1 0,-1 0,1 0,-1 0,0 0,1 0,-1 0,1 0,-1 0,1 0,-1 0,1 0,-1 0,0 1,1-1,-1 0,1 0,-1 1,1-1,-16 29,13-21,-89 193,38-99,112-179,165-234,-204 286,41-39,-58 65,0-1,-1 1,1 0,0 0,-1 0,1 0,-1 0,0 0,1 0,-1 1,0-1,0 0,0 1,0-1,0 1,0-1,0 1,0-1,0 1,-1 0,1 0,-1-1,1 1,-1 0,0 0,0-1,0 1,0 0,0 0,0 0,0-1,0 1,-1 0,1 0,-1-1,1 1,-28 123,24 14,4-137,0 0,0 0,0-1,0 1,0 0,1 0,-1 0,1-1,-1 1,1 0,0 0,0-1,0 1,0-1,0 1,0-1,0 1,0-1,1 0,-1 1,0-1,1 0,-1 0,1 0,-1 0,1 0,0 0,-1-1,1 1,0-1,0 1,-1-1,1 1,0-1,0 0,0 0,0 0,-1 0,1 0,0 0,0-1,0 1,0 0,-1-1,1 0,0 1,-1-1,1 0,0 0,-1 0,1 0,-1 0,1 0,-1 0,0-1,1 1,-1 0,1-2,124-149,-51 52,-69 92,1 1,-1 0,2 0,-1 0,1 1,0 0,0 1,1 0,0 0,8-3,-16 9,0-1,0 1,0 0,0 0,-1 0,1 0,0 0,-1-1,1 1,0 1,-1-1,1 0,-1 0,0 0,1 0,-1 0,0 0,0 0,0 1,1-1,-1 0,0 0,-1 0,1 0,0 1,0-1,0 0,-1 0,1 0,0 0,-1 0,1 0,-1 0,0 0,1 0,-1 1,0 1,-11 41,8-34,0 2,1-1,0 0,1 0,1 1,0 0,0-1,1 1,1-1,-1 1,3 6,2 4,0-2</inkml:trace>
  <inkml:trace contextRef="#ctx0" brushRef="#br0" timeOffset="2398.526">706 897,'38'-10,"37"-8,16 0,-4 2,-11-1,-15 3,-11 3,-11 4,-6 8,-10 8,-7 4</inkml:trace>
  <inkml:trace contextRef="#ctx0" brushRef="#br0" timeOffset="3184.431">1044 1009,'-243'352,"196"-271,72-121,1 1,2 1,2 1,1 2,2 1,1 1,21-14,61-40,-116 86,1 0,-1 0,0 0,1 0,0 0,-1 0,1-1,0 1,0 0,-1 0,1 1,0-1,0 0,0 0,0 0,0 1,0-1,1 0,-1 1,0-1,0 1,0-1,0 1,1 0,-1 0,0-1,0 1,1 0,-1 0,0 0,1 0,-1 0,0 1,0-1,1 0,-1 1,0-1,0 0,0 1,0 0,1-1,-1 1,0 0,0-1,0 1,0 0,0 0,-1 0,1 0,0 0,9 156,-4-131,-4-21,0-1,0 1,-1 0,1 0,-1 0,0 0,-1 0,1 0,-1 0,0 0,0 0,-1 0,1 0,-1 0,0 0,-1 0,1 0,-1 0,0 0,-1 1,0-4,-1-1,1 0,-1 0,1-1,-1 1,0-1,1 1,-1-1,0 0,1-1,-1 1,0-1,1 1,-1-1,1 0,-1-1,1 1,-1 0,1-1,0 0,0 0,-1 0,-11-5,-81-33,76 33</inkml:trace>
  <inkml:trace contextRef="#ctx0" brushRef="#br0" timeOffset="3669.727">1609 276,'19'44,"-2"1,-2 0,-3 2,6 36,-2-8,-9-47,-3 1,0-1,-2 1,-1 0,-1 0,-1 0,-2-1,-6 28,-4 15,9-45,0 0,-2-1,0 1,-2-1,-1 0,-1-1,-1 0,-9 13,-100 119,103-137</inkml:trace>
  <inkml:trace contextRef="#ctx0" brushRef="#br0" timeOffset="4406.101">734 134,'-1'-1,"-1"1,1-1,0 1,0 0,0-1,0 1,-1 0,1 0,0 0,0 0,-1 0,1 0,0 0,0 0,0 0,-1 0,1 1,0-1,0 0,0 1,0-1,-1 1,1 0,0-1,0 1,0 0,0 0,0-1,1 1,-1 0,0 0,0 0,1 0,-1 0,0 0,1 1,-14 18,1 0,1 1,1 0,1 1,1 1,0-1,2 1,1 1,1-1,1 1,1 0,1 0,1 12,-8 37,1-18,2 0,3 1,2-1,3 1,1-1,4 1,2-1,10 34,-6-56,1-1,1 0,2-1,1-1,9 10,2 6,15 10,-37-52</inkml:trace>
  <inkml:trace contextRef="#ctx0" brushRef="#br0" timeOffset="11205.311">2117 77,'-6'-7,"-1"0,-1 0,1 1,-1 0,0 0,0 1,-1 0,0 1,0 0,0 0,0 0,0 1,-1 1,1 0,-1 0,0 1,-3 0,9 1,1 1,0 0,0 0,-1 0,1 0,0 0,0 1,0-1,1 1,-1 0,0 0,0 0,1 0,0 1,-1-1,1 1,0-1,0 1,0 0,0-1,1 1,-1 0,1 1,0-1,0 0,0 0,0 0,0 4,-5 99,7-89,0 16,-10 195,-2-136,4 0,3 0,7 54,-1-8,-2 511,0-646,-1 0,1 0,0 0,-1 0,1 0,1 0,-1 0,0 0,1 0,0 0,-1 0,1 0,0 0,1 0,-1-1,0 1,1 0,0-1,-1 1,1-1,0 0,0 1,0-1,1 0,-1 0,1 0,-1-1,1 1,-1-1,1 1,0-1,0 0,-1 0,1 0,0 0,1 0,7 0,0 0,1 0,-1-1,0 0,0-1,0 0,0-1,0 0,0-1,7-2,1-2</inkml:trace>
  <inkml:trace contextRef="#ctx0" brushRef="#br0" timeOffset="14471.824">2287 417,'-8'26,"1"1,2-1,1 2,1-1,1 0,1 1,2 5,-1-30,-1-1,1 1,-1 0,1 0,0 0,0-1,1 1,-1 0,0 0,1 0,0-1,0 1,0 0,0-1,0 1,0 0,1-1,-1 0,1 1,0-1,-1 0,1 0,0 0,0 0,1 0,-1 0,0-1,0 1,1-1,-1 1,1-1,0 0,-1 0,1 0,0-1,-1 1,1 0,0-1,0 0,0 0,0 0,-1 0,4 0,2-4,0-1,0 1,0-1,0-1,-1 0,1 0,-1 0,-1-1,0 1,0-2,0 1,1-4,48-47,-53 57,-1 1,0 0,0-1,0 1,1 0,-1 0,0 0,1 0,-1 0,0 0,0 0,1 1,-1-1,0 0,0 1,0-1,1 1,-1-1,0 1,0 0,0-1,0 1,0 0,0 0,0 0,0-1,-1 1,1 0,0 0,0 1,-1-1,1 0,-1 0,1 0,-1 0,1 0,-1 1,0-1,1 0,-1 0,0 1,0-1,0 0,0 0,0 1,0-1,0 0,-1 0,1 1,0-1,-1 0,4 12,2 1,-5-9,1 0,-1 0,1 0,1 0,-1 0,1 0,0 0,0 0,0-1,0 1,1-1,0 1,0-1,0 0,1 0,-1-1,1 1,0-1,0 1,0-1,0-1,1 1,-1 0,1-1,0 0,-1 0,1-1,0 1,0-1,4 1,1-4,-1-1,0 0,1 0,-1-1,-1 0,1-1,-1 1,1-2,-1 1,-1-1,1 0,-1-1,0 0,-1 0,1 0,-1-1,-1 0,0 0,0-1,0 1,-1-1,0 0,-1 0,0-1,-1 1,0 0,1-8,-1-2</inkml:trace>
  <inkml:trace contextRef="#ctx0" brushRef="#br0" timeOffset="15042.751">2879 50,'14'0,"74"8,-85-7,-1 0,0 0,0 0,1 0,-1 0,0 0,0 1,-1-1,1 1,0-1,0 1,-1 0,1 0,-1 0,1-1,-1 1,0 1,0-1,0 0,0 0,0 0,0 1,0-1,-1 0,0 1,1-1,-1 0,0 1,0-1,0 1,0-1,-1 0,1 1,-1 1,-31 68,32-70,1 0,-1 0,1 0,0 0,0 0,0 0,0 0,1 0,-1 0,0 0,1-1,-1 1,1-1,0 1,-1-1,1 0,0 1,0-1,0 0,0 0,0 0,0-1,1 1,12 9,-12-8,0 0,-1 0,0 0,1 0,-1 1,0-1,0 1,0-1,0 1,-1 0,1 0,-1 0,0 0,1 0,-1 0,-1 0,1 0,0 0,-1 1,0-1,1 0,-1 0,-1 0,1 1,0-1,-1 0,1 0,-1 0,0 0,0 1,-1-1,1-1,0 1,-1 0,0 0,0 0,1-1,-2 1,1-1,0 0,0 1,-1-1,1 0,-1-1,0 1,0 0,1-1,-1 1,0-1,0 0,0 0,-1 0,1 0,0-1,0 1,0-1,-1 0,1 0,-1 0,-21-3,2-1</inkml:trace>
  <inkml:trace contextRef="#ctx0" brushRef="#br0" timeOffset="15471.187">2314 897,'34'0,"39"0,13-5,1-2,-5 1,-11 1,-13 1,-7-3,-7 0,-7 1,-4 1,-3 2,-2 1,-1 1,0 1,0 0,-5 0</inkml:trace>
  <inkml:trace contextRef="#ctx0" brushRef="#br0" timeOffset="15786.786">2428 1122,'0'24,"0"13,0 4,0 1,0-3,0-2,0-3,-5-8,-2-3,1 0,1-5</inkml:trace>
  <inkml:trace contextRef="#ctx0" brushRef="#br0" timeOffset="16219.374">2654 1094,'10'4,"1"0,0-1,-1-1,1 0,0 0,1-1,-1 0,0-1,0 0,0-1,1 0,9-3,28-1,-46 5,-1 1,1-1,-1 1,1 0,-1-1,1 1,-1 0,1 1,-1-1,0 0,0 1,0-1,1 1,-1 0,-1-1,1 1,0 0,0 0,-1 1,1-1,-1 0,0 0,0 1,0-1,0 1,0-1,0 1,0-1,-1 1,1-1,-1 1,0 0,0-1,0 1,0-1,0 1,-1 0,1-1,-1 1,0-1,0 1,0-1,0 1,0-1,0 0,0 1,-1-1,1 0,-1 0,0 0,0 0,0 0,0 0,-157 160,158-161,0 0,0 0,0 0,0 0,1 0,-1 0,0 0,0 0,1 1,-1-1,1 0,-1 1,1-1,0 0,-1 1,1-1,0 1,0-1,0 0,0 1,0-1,0 1,0-1,1 0,-1 1,0-1,1 0,-1 1,1-1,0 0,-1 1,1-1,0 0,0 0,-1 0,1 0,0 0,0 0,0 0,1 0,-1 0,0 0,0-1,0 1,1 0,-1-1,0 1,0-1,1 0,-1 1,1-1,-1 0,0 0,1 1,-1-1,1 0,-1-1,0 1,2 0,12-2,0 0,-1-1,1-1,0 0,-1-1,0 0,0-2,0 1,-1-2,0 0,-1 0,4-4,-4 0</inkml:trace>
  <inkml:trace contextRef="#ctx0" brushRef="#br0" timeOffset="17676.257">3331 530,'-16'36,"1"1,2 0,2 1,2 1,1-1,-1 20,8-56,0 1,0-1,1 0,-1 1,1-1,-1 0,1 1,0-1,0 1,0-1,0 0,0 1,0-1,1 1,-1-1,1 0,0 1,0-1,0 0,0 0,0 0,0 1,0-1,1 0,-1-1,1 1,-1 0,1 0,0-1,0 1,0-1,0 1,0-1,0 0,0 0,0 0,0 0,1 0,-1 0,0-1,1 1,-1-1,1 1,-1-1,2 0,8-5,0 0,1-1,-2 0,1-1,-1-1,0 0,-1 0,0-1,0 0,-1-1,0 0,0 0,5-10,-8 13,113-200,-97 182,-25 53,-22 107,6 95,-5-89,19-112,-1 1,-2-1,-1-1,-1 0,-1 0,-9 14,19-40,1 0,-1 0,0 0,1 0,-1 0,0 0,-1 0,1 0,0 0,0 0,-1-1,1 1,-1-1,0 1,1-1,-1 1,0-1,0 0,0 0,0 0,0 0,0 0,0 0,0-1,0 1,0-1,0 1,0-1,-1 0,1 0,0 0,0 0,0 0,-1-1,1 1,0 0,0-1,0 0,0 1,0-1,0 0,0 0,0 0,0-1,0 1,1 0,-1-1,0 1,1-1,-1 1,1-1,0 0,-1 0,1 0,-1-1,1-7,-1-1,1 1,1-1,-1 0,2 1,0-1,0 1,1-1,0 1,1-1,0 1,0 0,1 0,1 1,0-1,0 1,1 0,0 0,0 1,1 0,0 0,8-7,-4 2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2:38.7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0 227,'39'-10,"22"-2,5-1,-4 4,-7 2,-8 2,-17 3,-19 1,-11 1</inkml:trace>
  <inkml:trace contextRef="#ctx0" brushRef="#br0" timeOffset="261.049">170 1,'-5'38,"-1"28,0 6,1-3,2-9,1-10,0-8,2-12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2:40.7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29 768,'28'169,"-28"-158,1 0,0-1,1 1,0 0,1-1,0 1,1-1,0 0,4 8,-6-17,-1 0,1-1,0 1,-1 0,1-1,-1 0,1 1,0-1,-1 0,1 0,0 0,-1 0,1 0,0 0,-1-1,1 1,0-1,-1 1,1-1,0 1,-1-1,1 0,-1 0,0 0,1 0,-1 0,0 0,1 0,-1 0,0 0,0-1,0 1,0 0,0-1,0 1,0-1,-1 1,1-1,-1 1,1-2,108-168,-109 171,0-1,1 0,-1 1,0-1,1 1,-1-1,0 1,1-1,-1 1,1-1,-1 1,1-1,-1 1,1-1,-1 1,1 0,0-1,-1 1,1 0,-1 0,1-1,0 1,-1 0,1 0,0 0,-1 0,1 0,0 0,-1 0,1 0,0 0,-1 0,1 0,0 0,-1 0,1 1,-1-1,1 0,0 1,-1-1,1 0,-1 1,1-1,-1 0,1 1,-1-1,1 1,-1-1,1 1,-1-1,0 1,1 0,-1-1,0 1,1-1,-1 1,0 0,0-1,0 1,1 0,-1-1,0 1,9 53,-7-38,-1-8,0 0,1 0,0-1,0 1,1 0,0-1,0 1,1-1,0 0,0 0,1-1,-1 1,2-1,-1 0,1 0,-1 0,2-1,-1 0,0 0,2 0,-4-6,0 1,0-1,0 0,0 0,-1 0,1-1,0 0,-1 1,1-1,-1 0,0-1,1 1,-1 0,0-1,0 0,-1 0,1 0,-1 0,1 0,-1 0,0-1,0 1,0-1,-1 1,1-1,-1 0,1-2,1 0,92-203,-89 189</inkml:trace>
  <inkml:trace contextRef="#ctx0" brushRef="#br0" timeOffset="4507.186">876 627,'-5'6,"-1"0,1 0,0 1,1 0,0-1,0 2,0-1,1 0,0 1,0 0,1 0,0-1,1 1,-1 0,1 1,1-1,0 0,0 0,0 0,1 0,1 0,-1 0,1 0,0 0,1 0,0-1,0 1,1-1,0 0,0 0,1 0,-1 0,1-1,1 0,-1 0,5 3,-8-7,1 0,-1 0,1 0,-1 0,1 0,0-1,0 1,0-1,0 0,0 0,0 0,0 0,0-1,0 1,0-1,0 0,0 1,1-2,-1 1,0 0,0-1,0 1,0-1,0 0,0 0,0 0,0 0,0-1,0 1,0-1,-1 1,1-1,-1 0,1 0,-1-1,0 1,0 0,0-1,0 1,15-21,-1-1,-1 0,-1-2,-1 1,8-23,38-71,-13 49,-45 70,0 1,0 0,0-1,0 1,0 0,0 0,0 0,0 0,0 0,0-1,-1 2,1-1,0 0,-1 0,1 0,-1 0,1 0,-1 0,1 1,-1-1,0 0,0 0,1 1,-1-1,0 0,0 1,0-1,-1 0,1 0,0 2,-23 141,19 311,3-440,0 0,-1 0,0 0,-1-1,-1 1,0-1,-1 0,-1 0,-6 12,11-24,0 0,0 0,0 0,0 0,-1 0,1 0,0 0,-1-1,1 1,-1 0,0-1,0 1,0-1,1 0,-1 0,0 0,0 0,-1 0,1 0,0 0,0-1,0 1,-1-1,1 1,0-1,0 0,-1 0,1 0,0 0,0 0,-1-1,1 1,0-1,0 1,-1-1,1 0,0 0,-2-1,0-1,0 1,0-1,1-1,-1 1,1 0,-1-1,1 0,0 0,0 0,1 0,-1 0,1-1,0 1,0-1,0 1,1-1,-1-4,-3-102,5 86</inkml:trace>
  <inkml:trace contextRef="#ctx0" brushRef="#br0" timeOffset="4872.854">1441 315,'4'5,"-2"11,-7 8,-3 4,-4-2,-1-1,3 0,-3-4,2-1,1-4</inkml:trace>
  <inkml:trace contextRef="#ctx0" brushRef="#br0" timeOffset="5386.804">1638 147,'69'-13,"-64"10,1 1,0 0,0 1,0-1,0 1,0 0,0 1,0-1,0 1,0 0,0 1,0 0,0 0,0 0,0 0,-1 1,1 0,3 2,-8-4,1 1,-1 0,1 0,-1 0,0 0,0 1,1-1,-1 0,0 0,0 1,0-1,0 0,-1 1,1-1,0 1,0 0,-1-1,1 1,-1-1,0 1,1 0,-1-1,0 1,0 0,0-1,0 1,0 0,-1-1,1 1,0 0,-1-1,1 1,-1 0,0-1,1 1,-1-1,0 1,0-1,0 0,0 1,0-1,-50 55,48-54,-1 3,2-5,0 1,1-1,-1 1,1-1,-1 1,1 0,-1 0,1 0,0 0,-1 0,1 0,0 0,0 0,0 0,0 0,0 1,0-1,0 1,0-1,0 0,1 1,-1 0,0-1,1 1,-1-1,1 1,0-1,0 1,0 0,0-1,0 1,0 0,0-1,0 1,0 0,1-1,-1 1,1-1,-1 1,1-1,0 1,-1-1,1 1,0-1,0 1,0-1,0 0,0 0,0 0,1 1,-1-1,0 0,1-1,-1 1,1 0,19 9,-19-9,1-1,0 0,-1 1,1 0,0 0,-1 0,1 0,-1 0,1 0,-1 1,0-1,0 1,0 0,0 0,0-1,0 1,0 0,0 1,-1-1,1 0,-1 0,1 1,-1-1,0 1,0-1,0 1,0 0,-1-1,1 1,-1 0,0-1,1 1,-1 0,0-1,-1 1,-3 8,-1-1,0 0,-1 0,0 0,0-1,-1 0,0 0,-1-1,0 0,0 0,-1-1,0 0,0-1,-1 0,1 0,-1-1,-1 0,1 0,-1-2,0 1,0-1,0-1,0 0,0 0,-7-1,-6 1</inkml:trace>
  <inkml:trace contextRef="#ctx0" brushRef="#br0" timeOffset="6090.963">1 1162,'286'-33,"-170"15,137-15,178-20,-130 19,-134 36,-143-2</inkml:trace>
  <inkml:trace contextRef="#ctx0" brushRef="#br0" timeOffset="6886.081">594 1304,'50'-23,"70"-10,-71 20,-40 10,0-1,1 1,-1 1,1 0,-1 0,1 1,0 0,-1 1,1 0,0 0,0 1,-1 1,9 1,-16-2,0 0,0-1,-1 1,1 0,0 0,-1 0,1 1,-1-1,1 0,-1 0,1 1,-1-1,0 1,0-1,0 1,0 0,0-1,0 1,0 0,0 0,-1 0,1 0,-1-1,1 1,-1 0,0 0,0 0,0 0,0 0,0 0,0 0,0 0,-1 0,1 0,-1 0,1-1,-1 1,0 0,0 0,0 0,-45 65,-74 41,120-105,-1 0,0 0,1 0,0 0,-1 0,1 0,0 0,1 1,-1-1,0 0,1 0,0 0,0 0,0-1,0 1,0 0,0 0,1 0,-1-1,1 1,0-1,0 1,0-1,0 0,0 0,1 0,-1 0,0 0,1 0,0-1,-1 1,1-1,0 0,0 1,0-1,0-1,0 1,0 0,0-1,22 16,-21-14,0 0,0 0,-1 1,1 0,-1-1,0 1,0 0,0 0,0 1,-1-1,1 1,-1-1,0 1,0 0,0 0,-1 0,1 0,-1 0,0 0,0 0,0 0,0 1,-1-1,0 0,0 0,0 1,-1-1,1 0,-1 0,0 1,0-1,0 0,-1 0,1 0,-1 0,0-1,0 1,-1 0,1-1,-1 1,1-1,-1 0,0 0,-4 3,-2-2,-1 0,1 0,-1-1,0 0,0-1,-1 0,1 0,0-1,-1-1,1 0,0 0,-1-1,-9-2,15 3,1-1,0-1,-1 1,1-1,0 1,0-1,-1 0,2-1,-1 1,0-1,0 0,1 0,-1 0,1 0,0 0,0-1,0 1,1-2,-8-10</inkml:trace>
  <inkml:trace contextRef="#ctx0" brushRef="#br0" timeOffset="9821.841">1948 5,'43'-2,"-32"1,1 0,0 0,0 1,-1 1,1 0,0 0,-1 1,1 1,-1 0,0 0,9 5,-14-2,-1 0,-1 1,1-1,-1 1,0 0,0 0,-1 1,0-1,-1 1,1 0,-1-1,-1 1,0 0,0 0,0 0,-1 0,0 0,-1 0,1 0,-2 0,1 0,-2 4,0 22,1 871,2-483,0-418,1-1,0 1,-1-1,1 1,-1-1,0 1,-1 0,1-1,0 1,-1-1,0 1,0-1,0 1,0-1,-1 0,1 0,-1 1,0-1,0 0,0 0,0-1,0 1,-1 0,1-1,-1 1,0-1,1 0,-1 0,0 0,-1 0,1-1,-2 2,-51-9,-54 7,88 4,2 0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2:51.2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118 368,'0'995,"-26"-756,-15-64,29-131,1 0,2 1,2 0,-1 34,7-57,0-15,0 1,1-1,0 0,0 0,0 0,1 0,0 0,1 1,-1-2,1 1,1 0,2 6,1-8</inkml:trace>
  <inkml:trace contextRef="#ctx0" brushRef="#br0" timeOffset="720.512">316 2033,'24'0,"17"0,7 0,-5 0</inkml:trace>
  <inkml:trace contextRef="#ctx0" brushRef="#br0" timeOffset="1249.713">654 1609,'17'248,"8"-109,-24-137,1-1,0 0,0 0,-1 0,1-1,0 1,0 0,0-1,0 1,0-1,0 1,0-1,0 0,0 0,0 0,0 0,0 0,0-1,0 1,0-1,0 1,0-1,0 0,0 1,0-1,-1 0,1 0,0-1,-1 1,1 0,0 0,-1-1,0 1,1-1,-1 1,0-1,0 0,0 1,0-1,1 1,128-118,-129 117,0 1,0 0,0 0,0 0,0 0,0 0,0 0,1 0,-1 0,0 0,0 0,1 0,-1 1,0-1,1 1,-1-1,1 1,-1-1,1 1,-1 0,1 0,-1 0,1 0,-1 0,1 0,-1 0,1 0,-1 1,1-1,-1 1,1-1,-1 1,0-1,1 1,-1 0,0 0,1-1,-1 1,0 0,0 0,0 0,0 0,0 1,0-1,0 0,0 0,0 1,-1-1,1 0,0 1,-1-1,1 1,-1-1,0 1,1-1,-1 1,0-1,0 1,0-1,0 1,0-1,0 1,-1 1,-26 135,19-118</inkml:trace>
  <inkml:trace contextRef="#ctx0" brushRef="#br0" timeOffset="1589.036">1275 1863,'-19'24,"-11"13,-6 5,-1-5,6-4,3-7,2-4,4 0,3-5,3 1,1-4,-3 1,-3 3,-2-2,2 1,0-2,4-4</inkml:trace>
  <inkml:trace contextRef="#ctx0" brushRef="#br0" timeOffset="2072.042">1134 2203,'21'-5,"-10"2,0 0,0 1,0 0,0 0,0 1,0 1,1 0,-1 1,0 0,0 0,0 1,0 1,-10-3,1 1,-1-1,0 1,0-1,0 1,0 0,0-1,0 1,0 0,0 0,0-1,0 1,-1 0,1 0,0 0,-1 0,1 0,0 0,-1 1,1-1,-1 0,0 0,1 0,-1 0,0 1,0-1,0 0,0 0,0 1,0-1,0 0,0 0,0 0,0 1,-1-1,1 0,0 0,-1 0,1 0,-1 0,0 0,1 1,-1-1,0 0,0 0,-38 44,38-44,-4 4,0-1,-1 0,1 1,0 0,0 0,0 0,1 1,0 0,0-1,0 1,1 1,-1-1,2 0,-1 1,1 0,0-1,-1 8,4-12,1 1,0-1,-1 0,1 0,0 0,0 0,0 0,0-1,1 1,-1 0,0-1,1 0,-1 0,1 1,-1-1,1-1,0 1,-1 0,1-1,0 1,-1-1,1 0,0 0,0 0,0 0,-1 0,1-1,0 0,-1 1,1-1,0 0,-1 0,1 0,-1 0,1-1,-1 1,0-1,2-1,22-8</inkml:trace>
  <inkml:trace contextRef="#ctx0" brushRef="#br0" timeOffset="3220.247">542 1,'0'395,"0"-395,1-1,0 1,-1 0,1-1,-1 1,1 0,-1 0,1-1,0 1,-1 0,1 0,0 0,-1 0,1 0,0 0,-1 0,1 0,-1 0,1 0,0 0,-1 0,1 1,0-1,-1 0,1 0,-1 1,1-1,-1 0,1 1,-1-1,1 1,-1-1,1 0,-1 1,1-1,-1 1,1-1,-1 1,0 0,1-1,-1 1,0-1,0 1,0-1,1 1,-1 0,0-1,0 1,0 0,0-1,0 1,0 0,0-1,0 1,0 0,0-1,-1 1,1-1,0 1,0 0,0-1,-1 1,1 0,27-40,-22 30,0 0,1 1,0-1,0 1,1 0,0 1,0-1,1 1,0 1,1 0,-1 0,1 0,0 1,0 0,3 0,-11 5,1-1,0 1,0 0,-1-1,1 1,0 0,0 0,-1 0,1 0,0 1,0-1,0 0,-1 1,1-1,0 1,-1 0,1-1,0 1,-1 0,1 0,-1 0,1 0,-1 0,0 1,1-1,-1 0,0 0,0 1,0-1,0 1,0-1,0 1,0 0,-1-1,1 1,-1 0,1-1,-1 1,1 0,-1 1,6 79,-7-74,-5 46,-1-34</inkml:trace>
  <inkml:trace contextRef="#ctx0" brushRef="#br0" timeOffset="3473.395">1247 114,'-38'38,"-23"23,-1 5,6-3,7-9,8-12,5-9,10-5,3-8,6-2,7-4</inkml:trace>
  <inkml:trace contextRef="#ctx0" brushRef="#br0" timeOffset="3884.816">1163 481,'19'-4,"-10"2,0-1,-1 1,1 1,0 0,1 0,-1 1,0 0,0 0,0 1,0 0,0 1,0 0,0 0,-1 1,8 3,-15-4,0 1,0-1,-1 1,1-1,0 1,-1-1,0 1,0-1,0 1,0-1,0 1,0-1,0 1,-1-1,1 1,-1-1,0 1,0-1,0 1,0-1,0 0,0 0,-1 0,1 0,-1 0,0 0,1 0,-1 0,0 0,0-1,0 1,0-1,0 1,-1-1,0 1,1-1,-12 12,-1 0,2 0,-1 0,2 1,-1 1,2 0,0 0,-7 15,17-29,1 1,-1-1,0 1,1-1,-1 0,1 1,-1-1,1 1,0-1,-1 1,1 0,0-1,0 1,0-1,0 1,0-1,1 1,-1-1,0 1,1-1,-1 1,1-1,0 1,-1-1,1 0,0 1,0-1,0 0,0 0,0 1,0-1,0 0,0 0,0 0,1 0,-1-1,0 1,1 0,-1 0,0-1,1 1,-1-1,68 4,-10-18,-33 8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3:03.6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0,'24'0,"27"0,14 0,2 0,-2 0,-7 0,-8 0,-3 0,-5 0,-5 0,-4 0,-2 0,-3 0,0 0,0 0,-6 0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3:02.6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451 29,'0'29,"0"18,0 7,0-1,0-5,0-6,0-5,-4-9,-2-4,0-2,1 1,-4-4,1-1,0 2,-2-2,0-10,2-6</inkml:trace>
  <inkml:trace contextRef="#ctx0" brushRef="#br0" timeOffset="337.82">113 0,'223'20,"0"-10,16-11,-183 14,-55-13,0 1,0-1,0 1,0-1,0 1,0 0,0-1,-1 1,1 0,0 0,0-1,-1 1,1 0,-1 0,1 0,0 0,-1 0,0 0,1 0,-1 0,0 0,1 0,-1 0,0 0,0 1,0-1,0 0,0 0,0 0,0 0,0 0,0 0,-1 0,1 0,0 0,-1 0,1 0,-1 0,1 0,-1 0,0 0,1 0,-1 0,0 0,1-1,-1 1,0 0,0 0,0-1,-1 1,-70 45,52-40</inkml:trace>
  <inkml:trace contextRef="#ctx0" brushRef="#br0" timeOffset="601.829">0 537,'43'0,"29"-5,12-2,-4 1,-6-4,-6 1,-9 0,-11 3,-8 3,-6 0,-4 2,-3 1,0 1,-1-1,-5-4,-5-2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3:01.3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1 340,'284'-1,"-115"-26,-95 25,-62 2</inkml:trace>
  <inkml:trace contextRef="#ctx0" brushRef="#br0" timeOffset="335.176">28 453,'2'2,"-1"0,1 0,-1 0,1-1,0 1,-1 0,1-1,0 0,0 1,0-1,0 0,0 0,1 0,-1 0,0 0,0-1,1 1,-1-1,0 1,1-1,-1 0,1 0,-1 0,3 0,-2 0,224 3,-57-29,-142 19,-4 0</inkml:trace>
  <inkml:trace contextRef="#ctx0" brushRef="#br0" timeOffset="870.543">339 1,'-2'3,"1"0,0 0,0 0,0 0,0 0,0 0,0 0,1 0,0 0,-1 1,1-1,1 0,-1 0,0 1,1-1,-1 0,1 0,0 0,0 0,1 0,-1 0,0 0,1 0,0-1,0 1,-1 0,2-1,-1 0,0 1,0-1,1 0,-1 0,1 0,0 0,-1-1,1 1,1-1,216 101,-206-96,83 53,-95-57,0 0,1 0,-1 0,0 1,0-1,0 1,0-1,-1 1,1 0,-1 0,0 0,0 0,0 0,0 0,0 0,0 0,-1 0,0 0,1 0,-1 1,0-1,-1 0,1 0,0 0,-1 0,0 0,0 0,0 0,0 0,0 0,-1 0,0 2,-8 8,0-1,-1 0,0 0,-1-1,0 0,-1-1,0-1,0 0,-1 0,-1-1,-35 25,-149 127,159-119,29-22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3:04.0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1 481,'29'5,"23"1,9 0,-2-1,-6-1,-8-2,-5-1,-6 0,-4-6,-2-2,-1 1,-9 0,-9 3</inkml:trace>
  <inkml:trace contextRef="#ctx0" brushRef="#br0" timeOffset="239.833">142 707,'38'-5,"23"-1,5-1,-3 2,-8 2,-14-4,-8-1,-10 2</inkml:trace>
  <inkml:trace contextRef="#ctx0" brushRef="#br0" timeOffset="9090.116">1469 170,'-160'371,"78"-206,71-151,19-48,118-217,-57 128,-58 102,1 0,0 0,2 1,1 1,0 0,1 1,6-3,-22 19,1 1,0-1,1 1,-1 0,0-1,0 1,1 0,-1 0,0-1,1 1,-1 0,1 1,0-1,-1 0,1 0,0 1,-1-1,1 1,0-1,0 1,-1 0,1 0,0 0,0 0,0 0,-1 0,1 0,0 0,0 1,-1-1,1 1,0-1,0 1,-1 0,1 0,-1 0,1 0,-1 0,1 0,-1 0,1 0,-1 0,1 2,1 8,0 1,0 0,-1 0,-1 0,0 0,-1 0,0 0,-1 0,-1 10,0 13,0 166,2-200,0 0,-1 0,1 0,0 1,0-1,0 0,1 0,-1 0,0 1,0-1,1 0,-1 0,0 0,1 1,-1-1,1 0,0 0,-1 0,1 0,0 0,0 0,-1 0,1-1,0 1,0 0,0 0,0-1,0 1,0 0,0-1,0 1,1-1,-1 1,0-1,0 0,0 1,0-1,1 0,-1 0,0 0,0 0,1 0,-1 0,0 0,0-1,0 1,1 0,-1-1,0 1,0 0,0-1,0 0,0 1,0-1,0 0,0 1,0-1,0 0,0 0,0 0,0 0,62-107,-22 27,-13 39,2 2,1 1,36-33,-67 71,0 1,0-1,1 0,-1 1,0-1,1 1,-1-1,0 1,1-1,-1 1,1-1,-1 1,1-1,-1 1,1 0,-1-1,1 1,-1 0,1-1,-1 1,1 0,-1 0,1-1,0 1,-1 0,1 0,0 0,-1 0,1 0,-1 0,1 0,0 0,-1 0,1 0,0 0,-1 1,1-1,-1 0,1 0,-1 1,1-1,0 0,-1 1,1-1,-1 0,1 1,-1-1,0 1,1-1,-1 1,1-1,-1 1,0-1,1 1,-1-1,0 1,0-1,1 1,-1 0,-1 39,-8 0,1 0,3 1,1-1,1 1,3 0,2 6,2-24,3-5</inkml:trace>
  <inkml:trace contextRef="#ctx0" brushRef="#br0" timeOffset="9439.154">1186 763,'377'0,"-100"-30,-195 31,-59-1</inkml:trace>
  <inkml:trace contextRef="#ctx0" brushRef="#br0" timeOffset="10207.481">1582 848,'-95'130,"-75"142,137-199,62-88,155-186,-7 59,-177 141,1 0,-1 1,1-1,-1 0,1 0,0 0,-1 0,1 0,0 0,-1 1,1-1,0 0,0 1,0-1,0 0,0 1,0-1,0 1,0 0,0-1,0 1,0 0,0-1,0 1,0 0,0 0,0 0,0 0,0 0,0 0,1 0,-1 1,0-1,0 0,0 1,0-1,0 0,0 1,0-1,0 1,-1 0,1-1,0 1,0 0,0-1,0 1,-1 0,1 0,0 0,-1-1,1 1,-1 0,1 0,0 1,12 209,26-98,-60-117,-94-87,-15 20,34 30,90 36</inkml:trace>
  <inkml:trace contextRef="#ctx0" brushRef="#br0" timeOffset="10654.205">2287 114,'2'30,"2"-1,0 1,3-1,0 0,6 11,-4-10,22 71,-19-73,-1 1,-2 1,-1-1,-1 1,-1 1,-2-1,-1 1,-2 0,0 0,-2-1,-2 1,-1 0,-7 28,-2-24,-1-1,-2 0,-1-1,-1-1,-6 4,-118 113,68-99,50-40</inkml:trace>
  <inkml:trace contextRef="#ctx0" brushRef="#br0" timeOffset="11155.982">1045 1,'-29'37,"1"2,1 1,3 1,1 2,-11 30,22-45,0 1,2 0,1 1,2 0,0 0,2 1,2-1,0 1,2 0,2 0,3 24,15 66,5-1,28 79,-46-178,0 0,2 0,1-1,0 0,1 0,2-1,0-1,0 0,2 0,0-2,1 1,1-2,5 4,68 41,-68-50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3:16.6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394 100,'-26'0,"6"-2,1 2,-1 1,0 0,1 1,-1 2,1-1,0 2,-9 4,22-5,1 1,0 0,0 0,0 0,1 1,-1-1,1 1,1 0,-1 0,1 0,0 1,1-1,-1 1,1 0,1 0,-1 0,1 0,0 0,1 0,-1 0,2 0,0 6,-4 14,-14 328,-18-36,2-48,16-111,13-144,1-7,1 1,0-1,0 1,1 0,0 0,1 0,0-1,0 1,1 0,2 10,-1-18,0 1,1-1,-1 1,1-1,-1 0,1 0,0 0,0 0,0-1,0 1,0-1,0 1,1-1,-1 0,0-1,1 1,-1 0,0-1,1 0,-1 0,1 0,-1 0,0 0,1-1,-1 1,1-1,-1 0,0 0,0-1,0 1,0 0,0-1,2-1,25-4,196-29,-207 36,-7 0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5:18.1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141 424,'-11'63,"7"-50,1 0,0 0,1 1,0-1,1 1,1 0,0-1,2 9,30 75,-30-95,-1 1,0-1,1 0,0 1,0-1,0 0,0 0,0 0,0-1,0 1,0 0,1-1,-1 1,1-1,-1 0,1 0,0 0,-1 0,1 0,0-1,0 1,-1-1,1 0,0 0,0 0,0 0,-1 0,1-1,0 1,0-1,-1 1,1-1,0 0,0-1,8-3,0-1,-1 0,1-1,-1 0,-1-1,1 0,-1 0,-1-1,0 0,0 0,0-1,-2 0,3-4,19-24,1-9,-11 82,-17-29,1 1,0 0,1-1,0 0,0 1,0-1,0-1,1 1,0 0,1-1,-1 0,1 0,0 0,0 0,0-1,1 0,0 0,-1 0,2-1,-1 0,0 0,0-1,1 1,-1-2,7 2,-8-3,0-1,0 0,0 0,-1 0,1-1,0 0,-1 0,1 0,-1 0,1-1,-1 0,0 1,0-2,-1 1,1 0,0-1,-1 0,0 1,0-1,0-1,-1 1,1 0,-1-1,0 1,0-1,0 0,-1 1,0-1,0 0,0 0,0 0,-1 0,0-1,14-32,-5 18</inkml:trace>
  <inkml:trace contextRef="#ctx0" brushRef="#br0" timeOffset="662.663">959 85,'1'-3,"1"0,-1 0,0 0,1 1,0-1,0 0,0 1,0-1,0 1,0 0,0 0,1 0,-1 0,1 0,0 0,-1 0,1 1,0 0,0-1,0 1,0 0,0 1,0-1,1 0,-2 1,0 0,1 0,-1 1,0-1,0 0,0 1,0-1,0 1,0 0,0-1,-1 1,1 0,0 0,0 1,-1-1,1 0,0 0,-1 1,1-1,-1 1,0-1,0 1,1 0,-1 0,0-1,0 1,0 0,-1 0,1 0,0 0,-1 0,1 0,-1 0,0 0,0 0,0 0,0 0,0 0,0 1,0-1,-1 0,1 0,-1 0,1 0,-1 0,0-1,0 1,0 0,0 0,0 0,0-1,-1 2,-1 12,3-10,1 0,-1 0,1-1,0 1,0-1,1 1,-1 0,1-1,0 0,0 1,1-1,-1 0,1 0,0-1,0 1,0 0,4 2,-5-4,1-1,-1 1,0 0,1 1,-1-1,0 0,0 1,0-1,-1 1,1 0,0-1,-1 1,0 0,0 0,0 0,0 0,0 0,0 0,-1 0,0 0,1 0,-1 0,0 1,-1-1,1 0,0 0,-1 0,0 0,0 0,0 0,0 0,0 0,0 0,-1-1,0 1,1 0,-2 0,-5 3,0-1,0 0,0-1,-1 1,0-1,0-1,0 0,0 0,-1-1,1 0,-5 0,8-1,-19 4</inkml:trace>
  <inkml:trace contextRef="#ctx0" brushRef="#br0" timeOffset="2184.388">1072 198,'-4'0,"-8"0,-5 0,0 0</inkml:trace>
  <inkml:trace contextRef="#ctx0" brushRef="#br0" timeOffset="3935.721">1383 1,'1'53,"-13"177,-24-32,35-192,-3 34,4-40,0 1,1 0,-1-1,0 1,1-1,-1 1,0-1,1 1,-1-1,1 1,-1-1,1 1,-1-1,1 0,-1 1,1-1,-1 0,1 1,-1-1,1 0,0 0,-1 1,1-1,0 0,-1 0,1 0,-1 0,1 0,0 0,-1 0,1 0,0 0,-1 0,1 0,0-1,-1 1,1 0,-1 0,1-1,0 1,-1 0,1-1,-1 1,1 0,-1-1,1 1,-1-1,0 1,1-1,-1 1,1-1,-1 1,0-1,1 0,-1 1,0-1,186-166,-185 166,0 0,0 0,1 0,-1 0,0 0,1 0,-1 0,0 0,1 1,-1-1,1 1,0-1,-1 1,1-1,-1 1,1 0,0 0,-1 0,1 0,-1 0,1 0,0 0,-1 1,1-1,-1 0,1 1,0-1,-1 1,1 0,-1 0,0-1,1 1,-1 0,0 0,1 0,-1 0,0 1,0-1,0 0,0 0,0 1,0-1,0 1,-1-1,1 0,0 1,-1 0,1-1,-1 1,0-1,1 1,-1-1,0 1,0 0,0-1,0 1,0 0,0 161,-1-150</inkml:trace>
  <inkml:trace contextRef="#ctx0" brushRef="#br0" timeOffset="5890.204">0 875,'430'-46,"-190"37,-62 7,14-24,-44 13,-99 5,0 2,0 3,0 2,8 2,113-28,-1-2,-143 28,-2 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5:47.5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1016,'8'82,"-4"0,-3 0,-9 69,8-140,0 1,0-1,-1 0,-1 1,0-1,0 0,-1 0,-1 0,0 0,0 0,-1-1,0 0,-1 0,0 0,-1-1,0 0,0 0,-1 0,-1 0,8-9,0 1,1-1,-1 0,0 1,0-1,0 0,0 1,0-1,1 0,-1 0,0 0,0 0,0 0,0 0,0 0,0 0,0 0,1-1,-1 1,0 0,0 0,0-1,0 1,1-1,-1 1,0-1,0 1,1-1,-1 1,0-1,1 0,-1 1,1-1,-1 0,1 1,-1-1,1 0,-1 0,1 0,0 1,-1-1,1 0,0 0,0 0,0 0,0 0,-1 0,-4-45,9 20,0-1,2 1,1 1,2-1,0 1,1 1,2 0,0 0,9-10,-4 2,7-9,1 0,2 2,1 1,3 1,1 1,1 2,2 1,1 2,2 2,0 1,2 2,1 2,16-6,-48 25,0 0,0 1,0 0,1 1,0 0,-1 0,1 1,0 0,0 1,0 0,0 1,10 0,-18 1,0-1,0 1,0 0,0 0,-1 0,1 0,0 0,-1 0,1 0,-1 0,1 1,-1-1,0 1,1-1,-1 1,0-1,0 1,0 0,0-1,0 1,-1 0,1 0,0 0,-1 0,1 0,-1 0,0 0,0-1,0 1,0 0,0 0,0 0,0 0,-1 0,1 0,-1 0,1 0,-1 0,-31 72,-22 1,-4-2,-59 57,13-52,81-69</inkml:trace>
  <inkml:trace contextRef="#ctx0" brushRef="#br0" timeOffset="1129.247">1243 790,'-67'26,"1"2,1 4,2 2,-4 6,55-34,0 0,1 1,0 1,0 0,1 0,0 1,0 0,1 1,0 0,1 0,0 1,1 0,0 0,1 1,-3 6,9-16,-1 0,1-1,0 1,-1 0,1 0,0-1,0 1,0 0,1 0,-1 0,0-1,1 1,-1 0,1-1,-1 1,1 0,0-1,0 1,0 0,0-1,0 0,0 1,0-1,0 0,1 1,-1-1,1 0,-1 0,0 0,1 0,0 0,-1 0,1-1,0 1,-1 0,1-1,0 0,0 1,70-1,-46-10,-2-1,1-1,-1-1,-1-1,-1-2,0 0,-1-1,7-8,-8 9,8-9,50-31,-77 56,0-1,-1 1,1 0,0 0,0 0,-1 0,1 0,0 0,0 0,-1 0,1 0,0 0,0 0,-1 0,1 0,0 0,-1 1,1-1,0 0,-1 1,1-1,0 0,-1 1,1-1,0 1,-1-1,1 1,-1-1,1 1,-1-1,1 1,-1 0,0-1,1 1,-1 0,0-1,1 1,-1 0,0-1,0 1,0 0,0 0,0-1,0 1,0 0,0 0,0-1,0 1,0 0,0 0,-8 49,4-33,3-12,0 0,0 0,1 0,0 0,0 0,0 0,0 0,1 0,-1 0,1 0,1 0,-1 0,1 0,0 0,0-1,0 1,1-1,-1 0,1 1,0-1,0 0,1-1,-1 1,1 0,0-1,0 0,0 0,0 0,1-1,-1 1,1-1,-1 0,1 0,0-1,0 1,0-1,0 0,0 0,0-1,0 1,0-1,0-1,0 1,1-1,13-5,0-2,-1 0,0-2,0 1,-1-2,-1-1,0 0,0-1,-1 0,-1-1,0-1,-1 0,-1-1,0-1,-1 0,-1 0,0-1,1-5,-3 12,-1 0,0-1,-1 0,0 0,0 0,-1-1,-1 0,0 0,-1 0,0 0,-1 0,-1-1,0 1,-1-1,0 1,-2-11,2 22,-1 1,1-1,0 0,-1 0,0 1,1-1,-1 0,0 1,0-1,0 1,0-1,0 1,0-1,0 1,0 0,-1 0,1-1,0 1,-1 0,1 0,-1 0,1 0,-1 1,0-1,1 0,-1 1,0-1,1 1,-1 0,0-1,0 1,0 0,1 0,-1 0,0 0,0 0,1 1,-1-1,0 0,0 1,1 0,-1-1,0 1,1 0,-1 0,1 0,-1 0,1 0,-1 0,1 0,0 0,0 0,-1 2,-6 3,1 0,0 1,1 0,0 1,0 0,0 0,1 0,0 0,1 1,0 0,0-1,1 2,0-1,0 0,1 1,0-1,1 1,0 0,1-1,0 2,3-6,1 1,0-1,0 0,0 0,1 0,-1-1,1 1,0-1,1-1,-1 1,1-1,-1 1,1-2,0 1,0-1,0 1,1-2,-1 1,0-1,1 0,2 0,19 7,9 1,-34-10,0 1,0-1,0 1,0 0,0 0,0 1,0-1,0 1,-1-1,1 1,0 0,0 0,0 0,-1 0,1 1,-1-1,1 1,-1-1,1 1,-1 0,0 0,0 0,0 0,0 1,0-1,-1 0,1 1,-1-1,1 1,-1 0,0-1,0 1,0 0,0 0,-1 0,1 0,-1 0,1-1,-1 1,0 0,0 0,-1 0,1 1,-36 94,38-95,0-1,0 1,0-1,0 0,0 0,1 0,-1 0,1-1,-1 1,1 0,0-1,0 0,0 0,-1 0,1 0,0 0,0 0,0-1,0 0,0 1,1-1,-1 0,0-1,0 1,0 0,0-1,0 0,0 0,0 1,0-2,-1 1,1 0,1-1,14-6,-1-1,0 0,0-2,-1 0,0 0,-1-2,0 0,-1 0,-1-1,0-1,-1 0,-1-1,0 0,3-7,50-136,-50 115,94-269,-103 301,-1 0,0-1,-1 1,-1-1,0 0,0 0,-1 1,-1-1,-1 0,0-9,1 21,0 0,0 0,0 0,0-1,-1 1,1 0,0 0,0 0,-1 0,1 0,-1 0,1 0,-1 0,1 0,-1 0,0 0,1 0,-1 0,0 0,0 0,0 1,0-1,0 0,0 1,0-1,0 1,0-1,0 1,0-1,0 1,0 0,0-1,0 1,0 0,0 0,-1 0,1 0,0 0,0 0,0 0,0 0,0 0,-1 1,1-1,0 0,0 1,0-1,0 1,0 0,-39 42,25-8,2 2,1-1,2 2,2-1,1 1,2 1,2-1,-1-12,-2 21,3 1,1-1,2 0,3 1,7 36,9 151,0-155,-34-104,8 5,-2 2</inkml:trace>
  <inkml:trace contextRef="#ctx0" brushRef="#br0" timeOffset="1364.782">1950 763,'38'4,"27"3,8-1,-4-2,-10 0,-9-2,-8-1,-7 0,-5-1,-2-1,-1 1,-6 0</inkml:trace>
  <inkml:trace contextRef="#ctx0" brushRef="#br0" timeOffset="36543.084">2683 903,'0'20,"0"15,0 7,0 1,0-12,5-10,1-10</inkml:trace>
  <inkml:trace contextRef="#ctx0" brushRef="#br0" timeOffset="36787.83">2852 509,'-19'14,"-6"5</inkml:trace>
  <inkml:trace contextRef="#ctx0" brushRef="#br0" timeOffset="37055.362">3304 790,'-17'2,"0"0,1 1,-1 0,0 1,1 1,0 1,0 1,1 0,0 0,0 2,0 0,1 0,1 2,0 0,0 0,-8 11,18-16,1-1,0 2,0-1,0 0,1 0,0 0,0 1,0-1,1 1,0-1,0 1,1-1,0 0,0 1,0-1,1 0,0 0,0 0,1 0,0 0,0 0,0-1,0 1,1-1,0 0,0 0,0-1,1 1,0-1,0 0,0 0,0 0,5 2,-4-3,1 1,1-1,-1 0,0-1,1 0,0 0,-1 0,1-1,0 0,0-1,-1 0,1 0,0 0,0-1,0 0,-1-1,1 0,-1 0,1-1,-1 0,0 0,0 0,0-1,0 0,-1 0,1-1,-1 0,4-4,5-5,-2 3</inkml:trace>
  <inkml:trace contextRef="#ctx0" brushRef="#br0" timeOffset="37391.985">3642 255,'-22'50,"2"2,3 0,2 1,2 0,2 1,3 1,2 0,1 53,-1 96,2-142,8-56</inkml:trace>
  <inkml:trace contextRef="#ctx0" brushRef="#br0" timeOffset="37761.984">3699 1045,'33'-6,"0"-1,-1-2,0-1,-1-1,0-2,0-1,24-17,-50 29,-1 0,0 0,-1 0,1 0,0-1,-1 0,1 0,-1 0,0 0,0 0,0-1,0 1,-1-1,1 0,-1 1,0-1,0-1,0 1,-1 0,0 0,1 0,-1-1,-1 1,1-1,-1 1,0-1,0 1,0-1,0 1,-1 0,0-1,0 1,0-1,0 1,-1 0,-1-4,1 5,0 0,0 1,1-1,-2 0,1 1,0 0,0-1,-1 1,1 0,-1 0,0 0,0 1,1-1,-1 1,0 0,0-1,0 1,-1 0,1 1,0-1,0 1,0-1,-1 1,1 0,0 0,-1 0,1 1,0-1,0 1,0 0,0 0,-1 0,-94 50,69-28,18-16,0 0,0 0,1 1,0 1,1 0,0 0,0 1,1 0,0 0,1 1,0 0,1 0,0 1,1 0,0 0,-2 8,7-16,0 0,0 0,0 0,1-1,-1 1,1 0,0 0,0-1,0 1,1-1,-1 1,1-1,0 1,0-1,0 0,0 0,1 0,-1 0,1 0,0-1,0 1,0-1,0 0,0 1,0-2,1 1,2 1,2 1,1 0,-1-1,1 0,-1-1,1 0,0 0,-1-1,1 0,0-1,0 0,8 0,86-22,-73 12</inkml:trace>
  <inkml:trace contextRef="#ctx0" brushRef="#br0" timeOffset="38192.374">4433 735,'-99'18,"97"-17,-1 0,1 0,0 0,0 0,-1 0,1 1,0-1,0 1,1-1,-1 1,0 0,0 0,1 0,-1 0,1 0,0 0,-1 0,1 1,0-1,0 0,1 1,-1-1,0 1,1-1,0 1,-1-1,1 1,0-1,0 1,0-1,1 1,-1-1,1 1,-1-1,1 1,0-1,1 3,1 1,2 0,-1 0,1-1,-1 1,2-1,-1 0,0 0,1-1,0 1,0-1,1-1,-1 1,1-1,34 24,-36-24,0 1,0-1,0 1,-1 0,0 0,1 0,-1 0,-1 1,1 0,-1 0,1 0,-1 0,-1 0,1 1,-1-1,0 1,0 0,-1-1,0 1,0 0,0 0,0 0,-1 0,0 0,-1 0,1 0,-1 0,0 0,0-1,-1 1,-1 4,-4-2,-1 0,1 0,-1 0,-1-1,1 0,-1-1,0 0,-1 0,0-1,0-1,0 1,0-1,0-1,-1 0,0-1,1 0,-1 0,0-1,0 0,0-1,0-1,0 0,-8-1,13 1,0 0,0 0,0-1,0 1,0-1,0 0,1-1,-1 1,1-1,0-1,0 1,0-1,-2-1,-11-13</inkml:trace>
  <inkml:trace contextRef="#ctx0" brushRef="#br0" timeOffset="42010.988">4433 29,'-5'5,"-1"6,-5 1,0 4,-4 4,-3 2,1 4,-2-4,3 0,0 1,1 1,0-3,1-1,4-3</inkml:trace>
  <inkml:trace contextRef="#ctx0" brushRef="#br0" timeOffset="42261.926">4687 1,'-29'34,"-14"20,0 6,7-3,11-10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9:28.6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 1,'-24'140,"7"2,5 0,7 0,7 30,-2-170,-1 0,0-1,0 1,1-1,-1 1,1-1,-1 1,1 0,0-1,0 1,0-1,0 1,0 0,0-1,0 1,0 0,0-1,1 1,-1 0,1-1,-1 1,1-1,0 1,0-1,0 1,-1-1,1 0,0 1,1-1,-1 0,0 0,0 0,0 0,1 0,-1 0,1 0,-1 0,1 0,-1-1,1 1,-1-1,1 1,-1-1,1 1,0-1,-1 0,1 0,0 0,-1 0,1 0,0 0,127-104,-104 83,111-70,-135 90,-1 0,1 1,0-1,-1 1,1-1,0 1,0 0,0-1,-1 1,1 0,0-1,0 1,0 0,0 0,0 0,0 0,0 0,-1 0,1 0,0 0,0 0,0 0,0 1,0-1,0 0,-1 0,1 1,0-1,0 1,0-1,-1 1,1-1,0 1,-1-1,1 1,0 0,-1-1,1 1,-1 0,1 0,-1-1,1 1,-1 0,1 0,-1 0,0 0,0-1,1 1,-1 0,0 0,0 0,0 0,0 1,-8 50,7-48,-13 36,-5 50,41-60,-6-23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5:29.3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1,'0'397,"-12"-308,21-80,0-10</inkml:trace>
  <inkml:trace contextRef="#ctx0" brushRef="#br0" timeOffset="527.959">295 85,'23'-11,"2"2,-1 0,2 2,-1 0,1 2,-1 1,1 1,0 1,1 1,3 2,-28-1,0 0,0 0,0 1,0-1,1 1,-1-1,0 1,0-1,0 1,0 0,0 0,-1 0,1 0,0 1,0-1,-1 0,1 1,-1-1,1 1,-1 0,1-1,-1 1,0 0,0 0,0 0,0 0,0 0,0 0,-1 0,1 0,-1 0,1 0,-1 0,0 1,0-1,0 0,0 0,0 0,0 0,-1 0,1 1,-1-1,0 0,1 0,-1 0,0 0,0 0,0-1,0 1,-1 0,0 1,-8 14,-1 0,-1 0,-1-1,0-1,-1 0,-11 9,-26 29,48-49,-3 0,0 2,1-1,0 0,0 1,0 0,1 0,-1 1,2-1,-1 1,1 0,0 0,0 0,1 0,-1 1,2-1,-1 0,1 1,0 0,1-1,0 1,0-1,1 6,1-10,0 0,0-1,0 1,1-1,-1 1,1-1,-1 0,1 0,0 0,0 0,0-1,0 1,0-1,0 0,0 1,0-2,0 1,1 0,-1-1,0 1,1-1,-1 0,0 0,1 0,-1 0,0-1,2 0,89-23,-36 4,-33 13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5:36.1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1 198,'39'-17,"79"-6,36-6,-23 13,-118 15</inkml:trace>
  <inkml:trace contextRef="#ctx0" brushRef="#br0" timeOffset="468.606">199 1,'5'0,"1"4,0 7,-1 7,-2 4,0 3,-2 3,-1 1,-5-4,-1-2,0 0,1 1,1 1,2 2,5-5,3-6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5:47.1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817 1183,'0'5,"0"11,-5 8,-2 4,1 2,1 2,-3-1,-1-1,2 0,2 0,-3-2,-1 1,2-1,2 0,-3-4,4-7,4-6</inkml:trace>
  <inkml:trace contextRef="#ctx0" brushRef="#br0" timeOffset="482.694">1014 1240,'56'-17,"-49"14,1 0,0 1,-1 0,1 0,0 1,0 0,0 0,0 1,0 0,0 0,0 1,0 0,0 1,0 0,0 0,-1 0,1 1,-1 0,0 1,0 0,0 0,5 4,-11-3,0 1,0-1,-1 1,0-1,0 1,0-1,-1 1,0-1,0 1,0-1,-1 1,0-1,0 0,0 0,-1 0,1 0,-1 0,0-1,-1 1,1-1,-1 0,0 0,0 0,0 0,-5 2,-32 36,-55 70,95-109,-1 0,1 0,0 0,0-1,1 1,-1 0,1 0,-1 1,1-1,0 0,0 0,0 0,1 0,-1 0,1 0,-1 0,1 0,0 0,0 0,1-1,-1 1,0 0,1-1,0 1,-1 0,1-1,0 0,1 0,-1 1,0-1,0 0,1-1,-1 1,1 0,0-1,-1 1,1-1,0 0,0 0,0 0,0-1,0 1,0 0,0-1,0 0,2 0,10-1,-1 0,1-1,-1 0,0-1,0-1,0-1,0 0,-1 0,2-2,8-5,-5-1</inkml:trace>
  <inkml:trace contextRef="#ctx0" brushRef="#br0" timeOffset="-2651.334">26 506,'-11'108,"7"-94,1 1,0-1,1 0,1 1,0-1,1 1,0-1,1 1,1-1,2 6,-1-8,-3-8,-1-1,1 1,1 0,-1-1,0 1,1-1,0 0,-1 1,1-1,1 1,-1-1,0 0,1 0,0 0,0 0,0 0,0 0,0 0,0-1,1 1,-1-1,1 1,0-1,0 0,0 0,0-1,0 1,0 0,0-1,0 0,1 0,-1 0,1 0,-1 0,0-1,1 1,0-1,-1 0,1 0,-1-1,2 1,5-5,0 0,-1-1,1 0,-1-1,0 0,-1 0,0-1,0 0,0-1,4-7,14-12,41-39,-65 67,0 0,0 0,0 0,0 0,0 1,-1-1,1 1,0-1,0 1,0 0,-1-1,1 1,0 0,-1 0,1 1,-1-1,1 0,-1 0,0 1,0-1,1 1,-1-1,0 1,0-1,0 1,0 0,-1-1,1 1,0 0,-1 0,1 0,-1-1,0 1,0 0,1 2,3 7,-2-6,0 1,0-1,1 0,-1 0,1 0,0 0,0-1,1 1,-1-1,1 0,0 0,0 0,1-1,-1 1,1-1,-1 0,1 0,0-1,0 0,1 1,-1-2,0 1,1 0,-1-1,1 0,-1-1,1 1,-1-1,1 0,0 0,-1-1,1 1,-1-2,3 1,0-3,1-1,-1 0,1 0,-1-1,-1 1,1-2,-1 1,0-1,-1 0,1-1,-2 0,1 0,-1 0,0 0,0-1,-1 0,-1 0,1 0,-1 0,0-3,-1-25,-5 22</inkml:trace>
  <inkml:trace contextRef="#ctx0" brushRef="#br0" timeOffset="-2065.016">901 110,'0'484,"-1"-478,1 1,0-1,0 1,0-1,1 1,0-1,1 0,-1 1,1-1,0 0,0 0,1 0,0 0,0 0,1-1,-1-4,0 0,1-1,-1 1,1-1,-1 0,1 0,-1 0,1-1,-1 1,0-1,1 0,-1 0,0 0,0 0,1 0,-1-1,0 0,0 1,-1-1,1 0,0 0,0-1,-1 1,2-3,-2 4,17-14,-14 10,1-1,-1 2,1-1,0 0,0 1,1 0,-1 1,1-1,0 1,0 1,0-1,0 1,1 0,-1 1,0 0,1 0,5 0,-9 4,-1 0,1 0,-1 1,0-1,0 1,0-1,0 1,-1 0,1 0,-1 0,0 1,-1-1,1 0,-1 1,1-1,-1 1,0 0,-1-1,1 1,-1 0,0-1,0 1,-1 0,0-1,1 1,-1-1,-1 3,1 5,1 5,1-12,-1 0,1 1,-1-1,-1 0,1 1,-1-1,0 0,0 0,-1 1,1-1,-1 0,0 0,-1-1,0 3,-3-6,0-6</inkml:trace>
  <inkml:trace contextRef="#ctx0" brushRef="#br0" timeOffset="-1503.627">1296 26,'73'-17,"-66"15,0 0,1 0,-1 1,0 0,0 0,1 1,-1 0,0 1,1-1,-1 1,0 1,0-1,1 1,-1 1,-1-1,1 1,1 1,-7-2,0 1,0-1,0 1,-1 0,1-1,-1 1,1 0,-1 0,0 0,0-1,0 1,0 0,-1 0,1 0,-1-1,0 1,1 0,-1-1,0 1,-1-1,1 1,0-1,-1 1,0-1,1 0,-1 0,0 0,0 0,0 0,0 0,0 0,-1-1,1 1,-3 0,4-1,-21 19,19-19,0 0,1 1,-1-1,0 0,0 1,1 0,-1 0,1 0,0 0,0 0,-1 0,1 0,1 1,-1-1,0 1,0-1,1 1,0 0,-1 0,1 0,0-1,1 1,-1 0,0 0,1 0,-1 1,1-1,0 0,0 0,1 0,-1 0,0 0,1 0,0 0,0 0,0 0,0 0,0-1,0 1,1 0,0-1,0 3,32 21,-29-23,0 0,-1 0,1 0,-1 0,0 1,0 0,0 0,0 0,0 1,-1-1,0 1,0 0,0 0,-1 0,-3-2,0 0,0 0,-1 0,1-1,-1 1,0-1,0 1,0-1,0 0,0 1,-1-1,1 0,-1 0,1-1,-1 1,1 0,-1-1,0 0,0 0,0 0,0 0,0 0,0 0,0-1,0 1,0-1,0 0,-1 0,1 0,0 0,0-1,0 1,0-1,-26 2,2-1</inkml:trace>
  <inkml:trace contextRef="#ctx0" brushRef="#br0" timeOffset="-1053.835">196 1014,'517'-17,"-69"5,-310 13,-27-18,-87 11</inkml:trace>
  <inkml:trace contextRef="#ctx0" brushRef="#br0" timeOffset="2436.785">1776 196,'4'-2,"1"1,-1 0,1 0,0 0,-1 1,1-1,0 1,0 1,-1-1,1 0,0 1,-1 0,1 0,-1 1,1-1,-1 1,1 0,-1 0,0 0,0 1,0-1,0 1,-1 0,1 0,-1 1,0-1,1 1,-2-1,1 1,0 0,-1 0,1 0,-1 1,-1-1,1 0,0 1,-1-1,1 5,-3 231,-28 19,11-78,7 101,-16-113,9-44,0-3,16-120,-1 1,0-1,0 0,0 0,0 0,0-1,-1 1,1-1,-1 0,1 0,-1 0,1 0,-1 0,1-1,-1 0,1 0,-1 0,0 0,1 0,-1-1,1 1,-1-1,0 0,-2-2,-9 1,-43-3,33 4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0:27.4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4149 646,'10'54,"-3"0,-2 1,-1 50,-3-62,1 6,0-22,0-1,-2 1,-1 0,-2-1,0 1,-7 23,-29 8,38-57,0 0,1 0,-1 0,0 0,0 0,0 0,0 0,0-1,0 1,-1 0,1-1,0 1,0-1,0 1,-1-1,1 0,0 1,0-1,-1 0,1 0,0 0,-1 0,1 0,0 0,-1 0,1-1,0 1,0 0,-1-1,1 1,0-1,0 1,0-1,0 1,-1-1,1 0,0 0,0 0,0 1,1-1,-1 0,0 0,0 0,0-1,1 1,-1 0,0 0,1 0,-1 0,1-2,-3-7,2-1,-1 0,1 0,1 0,0 0,1 0,0 1,0-1,1 0,1 0,0 1,0-1,1 1,0 0,1 0,0 0,1 1,5-8,-8 12,26-50,2 1,3 2,2 1,2 2,2 2,8-5,-8 11,2 1,2 3,2 1,34-20,-78 54,-1 0,0 0,1 1,-1-1,1 1,-1-1,1 1,0 0,0-1,-1 1,1 0,0 0,0 0,0 0,0 1,0-1,1 1,-1-1,0 1,0 0,0-1,0 1,1 0,-1 1,0-1,0 0,0 1,0-1,0 1,0-1,0 1,0 0,0 0,0 0,0 0,0 0,0 1,-1-1,1 0,0 1,-1-1,1 1,-1 0,0 0,1-1,-1 1,0 0,0 0,0 0,-1 0,1 0,0 0,-1 1,1 17,-2-1,0 1,-2-1,0 0,-1 1,-1-1,0-1,-2 1,0-1,-9 15,7-12,-2-1,0 0,-1-1,0 0,-2-1,0-1,-1 0,-1-1,-1 0,0-2,-1 0,0-1,-6 3,20-14,1 0,-1-1,1 1,-1-1,0 0,1 0,-1 0,0-1,0 1,1-1,-1 0,0 0,0 0,0-1,1 1,-1-1,0 0,0 0,1 0,-1 0,1-1,-1 0,1 1,0-1,-1 0,1-1,0 1,0-1,1 1,-1-1,0 0,1 0,0 0,0 0,0 0,0-1,0 1,0-1,1 1,0-1,0 1,0-1,0-1,-9-50,8 29</inkml:trace>
  <inkml:trace contextRef="#ctx0" brushRef="#br0" timeOffset="316.888">5023 223,'-29'459,"27"-437,-1 0,-1 0,0-1,-2 0,-1 0,-1 0,0-1,-2 0,0 0,-4 4,7-11,1 0,4-3</inkml:trace>
  <inkml:trace contextRef="#ctx0" brushRef="#br0" timeOffset="1132.1">5476 533,'-40'26,"1"1,2 2,1 1,1 3,2 0,-22 29,52-60,0 1,0-1,0 1,0 0,1 0,-1-1,1 2,0-1,0 0,0 0,0 1,0-1,1 1,-1 0,1-1,0 1,0 0,1 0,-1 0,1-1,0 1,0 0,0 0,0 0,1 0,-1 0,1-1,0 1,0 0,1-1,-1 1,1 0,0-1,0 0,0 1,0-1,0 0,1 0,-1 0,1-1,0 1,0 0,1-1,3-1,0-1,0 0,0 0,0 0,0-1,0 0,0-1,0 0,0 0,0 0,-1-1,1 0,-1 0,0 0,0-1,0 0,0 0,-1-1,0 0,0 0,0 0,0 0,-1-1,2-3,14-9,0-4,0-1,-1 0,-2-2,0 0,12-26,-10 18,-18 33,-1-1,1 1,-1 0,1-1,-1 1,0 0,1-1,0 1,-1 0,1 0,-1-1,1 1,-1 0,1 0,-1 0,1 0,0 0,-1 0,1 0,-1 0,1 0,0 0,-1 0,1 0,-1 0,1 0,-1 0,1 1,-1-1,1 0,0 0,-1 1,1-1,-1 0,0 1,1-1,-1 1,1-1,-1 0,0 1,1-1,-1 1,0-1,1 1,-1-1,0 1,0 0,1-1,-1 1,0-1,0 1,0-1,0 1,0 0,0-1,0 1,0-1,0 1,0 0,0-1,0 1,0-1,-1 1,1-1,0 1,12 51,-12-50,4 19,-3-12,-1-1,1 1,1-1,-1 1,1-1,1 0,0 1,0-1,0-1,1 1,0 0,1-1,0 0,0 0,0 0,1-1,0 0,0 0,1 0,0-1,2 2,-2-3,0-1,0 0,0 0,0-1,0 0,0 0,1 0,-1-1,1 0,0-1,-1 0,1 0,-1 0,1-1,-1 0,1-1,-1 1,1-2,-1 1,0-1,0 0,0 0,-1-1,4-2,16-11,-2-2,0 0,-2-2,0 0,8-12,-19 22,18-18,0-1,-2-2,-1 0,-1-2,-3-1,0-1,-2 0,-2-2,8-25,-18 36,-3 15,0 0,-1 0,0-1,-1 1,-1-1,0 0,-1 0,0 0,-1 1,0-1,-1 0,-1 0,0 0,-1-4,1 14,1 1,0 0,0-1,-1 1,0 0,1 0,-1 0,0 0,0 0,0 0,0 1,0-1,0 0,-1 1,1 0,0 0,-1-1,1 1,-1 1,1-1,-1 0,0 1,1-1,-1 1,0 0,1 0,-1 0,0 0,1 0,-1 1,0-1,1 1,-1 0,0-1,1 1,0 1,-1-1,1 0,-1 0,-1 2,-3 1,-1 1,1-1,0 1,1 0,-1 1,1 0,0 0,0 0,1 1,0 0,0 0,-3 5,4 5,-1-1,2 1,0 0,1 0,1 1,1-1,0 0,1 0,1 0,1 6,6 20,1 1,3-2,1 0,2 0,20 37,9 25,-1-2,-48-94,-11-21,6 0</inkml:trace>
  <inkml:trace contextRef="#ctx0" brushRef="#br0" timeOffset="1386.832">5927 392,'38'5,"28"1,11 0,-2-1,-9-2,-11-1,-10 0,-8-7,-5-1,-4 0,-2 1,0 6,-4 8,-7 2</inkml:trace>
  <inkml:trace contextRef="#ctx0" brushRef="#br0" timeOffset="1698.832">6548 589,'23'9,"1"-2,0 0,0-2,1-1,0-1,0-1,-1-1,1-1,0-1,0-1,0-2,-1 0,8-3,-27 5,1 0,-1 0,0 0,0 0,0-1,0 0,-1 0,1 0,-1-1,0 1,1-1,-2 0,1-1,0 1,-1 0,0-1,0 0,0 0,-1 0,0 0,0 0,0 0,0-1,-1 1,0 0,0-1,0 0,-1 1,0-1,0 1,0-1,-1 1,1-1,-2 1,1-1,0 1,-1 0,0-1,0 1,-1-1,-3 2,-1-1,1 1,-1 1,1-1,-1 1,0 0,-1 0,1 1,0 0,-1 0,1 1,-1 0,0 0,1 1,-1 0,1 1,-1-1,0 1,1 1,-1-1,1 1,0 1,0-1,-1 1,2 0,-5 3,-2 0,1 1,1 0,0 1,0 0,0 1,1 0,0 0,1 1,0 1,0-1,2 1,-1 1,1 0,1 0,0 0,0 0,1 1,1 0,1 0,-1 1,2-1,0 0,0 7,4-11,0 0,1 0,0 0,1 0,-1-1,2 0,-1 0,1 0,0 0,1-1,0 0,0 0,0 0,1-1,0 0,0 0,1-1,0 0,0 0,0-1,0 0,1 0,-1-1,1 0,0 0,0-1,0 0,0-1,1 0,-1-1,0 0,7 0,69-2,-60 1</inkml:trace>
  <inkml:trace contextRef="#ctx0" brushRef="#br0" timeOffset="-6221.748">28 336,'0'-1,"-1"1,1-1,-1 1,1 0,0-1,-1 1,1 0,-1 0,1-1,-1 1,0 0,1 0,-1 0,1 0,-1 0,1 0,-1 0,1 0,-1 0,0 0,1 0,-1 0,1 0,-1 0,1 0,-1 0,1 1,-1-1,1 0,-1 0,1 1,-1-1,1 0,-1 1,1-1,0 0,-1 1,1-1,-1 1,1-1,0 1,0-1,-1 1,1-1,0 1,0-1,-1 1,1-1,0 1,0-1,0 1,0-1,0 1,0-1,0 1,0 0,0-1,0 1,0-1,1 1,-7 40,6-41,-1 395,1-380,1 1,0 0,0-1,2 1,0-1,1 0,0 0,1 0,1-1,0 1,1-2,3 4,-8-14,0 0,0-1,1 1,-1 0,1-1,0 0,-1 0,1 0,0 0,0 0,1 0,-1-1,0 0,0 1,1-1,-1-1,1 1,-1 0,1-1,-1 1,1-1,-1 0,1-1,0 1,-1 0,1-1,-1 0,0 0,1 0,-1 0,0-1,1 1,-1-1,0 0,0 1,0-2,0 1,8-6,-1 0,1-1,-2 0,1 0,-1-1,-1 0,1-1,-2 0,3-5,178-345,-173 334,-2 0,-1-1,-1 0,-1-1,-1 0,-2-1,3-21,-28 91,-24 140,43 17,1-180,0 0,2 0,0 0,1-1,0 1,2-1,0-1,0 1,6 6,-3-8</inkml:trace>
  <inkml:trace contextRef="#ctx0" brushRef="#br0" timeOffset="-5303.277">1355 787,'0'29,"5"9,6-1,1-13,-1-9</inkml:trace>
  <inkml:trace contextRef="#ctx0" brushRef="#br0" timeOffset="-5055.339">1355 476</inkml:trace>
  <inkml:trace contextRef="#ctx0" brushRef="#br0" timeOffset="-5550.244">705 1013,'14'-10,"0"-1,-1 0,-1-1,0-1,-1 0,0 0,-1-1,0 0,-1-1,-1 0,-1-1,0 0,0-2,13-21,38-94,-52 155,-6-7,1 0,0 0,1-1,1 1,1-1,0 0,0 1,2-2,-1 1,2-1,0 0,4 6,-10-18,1 1,-1 0,0 0,1-1,0 1,-1-1,1 1,0-1,0 0,-1 0,1 0,0 0,0 0,0 0,0 0,1-1,-1 1,0-1,0 1,0-1,0 0,1 0,-1 0,0 0,0 0,1-1,-1 1,2-1,16-7</inkml:trace>
  <inkml:trace contextRef="#ctx0" brushRef="#br0" timeOffset="-4071.96">1072 816,'0'4,"5"3,1-6,0-8,4-2,0-4,-2-6,-2-3,-2-4,-1-1,-2-2,-1 5</inkml:trace>
  <inkml:trace contextRef="#ctx0" brushRef="#br0" timeOffset="-2349.032">1637 392,'10'-9,"20"-14,-2 0,0-2,-2-2,0 0,-2-1,-1-2,-2 0,-1-2,11-23,-29 53,-1 0,0 0,0 0,0 0,0 0,0 0,0 0,-1 0,1 0,0 0,-1 0,0-1,0 1,0 0,0 0,0 0,0-1,0 1,-1 0,1 0,-1 0,1 0,-1 0,0 0,0 0,0 0,0 0,0 0,-1 0,1 0,0 1,-1-1,1 0,-1 1,0 0,1-1,-1 1,0 0,0 0,0 0,0 0,0 0,0 0,0 0,0 1,-1-1,-1 1,-1 3,0 0,0 0,0 0,1 1,-1 0,1 0,0 0,0 1,1-1,-1 1,1 0,0 0,0 0,1 0,-1 0,1 1,0-1,0 2,0-1,-20 60,4 0,2 1,3 0,4 1,2 0,3 1,4 0,2-1,4 8,-3 81,-4 141,0-278,-2 0,0-1,-1 1,-1-1,-1 0,0 0,-7 11,11-24,-1 0,0 0,-1 0,1 0,-1-1,0 0,-1 1,1-1,-1-1,0 1,0-1,0 0,-1 0,1 0,-1-1,0 0,0 0,0 0,-1-1,1 0,-1 0,1-1,-6 1,9-2,0 0,0-1,0 1,0-1,0 1,0-1,0 0,1 0,-1 0,0-1,1 1,-1-1,1 1,-1-1,1 0,0 0,-1 0,1 0,0 0,0-1,1 1,-1-1,0 1,1-1,0 1,0-1,-1 0,1 0,0-1,-18-88,19 64,1 0,1 1,2-1,1 0,1 1,2 0,0 1,2-1,0 2,2-1,1 2,1-1,1 2,4-3,-11 12,1 1,1 0,0 0,0 1,1 1,1 0,0 0,1 1,-1 1,2 0,-1 1,1 0,1 1,-1 1,1 0,3 0,7 2</inkml:trace>
  <inkml:trace contextRef="#ctx0" brushRef="#br0" timeOffset="-2038.614">2173 646,'-18'27,"1"0,1 1,2 1,0 1,2 0,2 0,0 1,2 0,1 4,6-31,1 0,-1-1,1 1,0 0,0 0,0-1,0 1,1 0,-1-1,1 1,0 0,0-1,0 1,1-1,-1 1,1-1,0 0,0 0,0 1,0-1,1-1,-1 1,1 0,0-1,0 1,0-1,0 0,0 0,0 0,0 0,1-1,-1 1,1-1,-1 0,1 0,0 0,-1 0,1-1,0 1,0-1,3 0,2-2,0-1,0 0,0 0,0-1,-1 1,1-2,-1 0,0 0,-1 0,1-1,-1 0,0 0,0-1,-1 0,0 0,0 0,-1-1,0 0,0 0,-1-1,0 1,1-4,-1 5,-1 0,0 0,0 0,-1-1,0 1,0-1,-1 0,0 0,0 0,-1 1,0-1,0 0,-1 0,0 0,0 1,-1-1,0 0,0 1,-1-1,0 1,0 0,-1 0,0 0,0 1,0-1,-1 1,0 0,0 0,-1 1,-2-2,-15-1,0 8</inkml:trace>
  <inkml:trace contextRef="#ctx0" brushRef="#br0" timeOffset="-1717.543">2399 984,'23'-136,"36"-11,-54 133,1 1,0 0,1 0,0 1,1 0,1 0,0 1,0 0,1 1,0 0,9-6,-4 9,-3 6</inkml:trace>
  <inkml:trace contextRef="#ctx0" brushRef="#br0" timeOffset="-1131.002">2681 984,'17'-42,"2"0,3 1,0 1,3 1,20-24,-38 53,-5 6,0 0,0 0,0 1,0-1,1 1,0-1,-1 1,1 0,1 0,-1 0,0 1,1-1,-1 1,1-1,0 1,0 0,0 1,0-1,0 1,0 0,2-1,-4 4,0-1,1 1,-1 0,-1 0,1-1,0 1,0 1,-1-1,1 0,-1 0,0 1,1-1,-1 0,0 1,0-1,-1 1,1-1,0 1,-1 0,0-1,0 1,0 0,0-1,0 1,0 2,1 7,-2-10,1 1,0 0,-1-1,1 1,0 0,0-1,1 1,-1 0,0-1,1 1,0-1,-1 1,1-1,0 1,0-1,1 1,-1-1,0 0,1 0,0 1,-1-1,1 0,0-1,0 1,0 0,0 0,0-1,1 1,-1-1,0 0,1 0,-1 0,1 0,-1 0,1 0,-1-1,1 1,0-1,-1 0,1 0,0 0,-1 0,1 0,0 0,-1-1,2 0,79-63,-17 7,-65 56,0 0,0 1,0-1,1 1,-1-1,0 1,1-1,-1 1,0-1,1 1,-1 0,1 0,-1 0,0 0,1 0,-1 0,0 0,1 1,-1-1,1 0,-1 1,0-1,0 1,1-1,-1 1,0 0,0-1,0 1,1 0,-1 0,0 0,0 0,0 0,-1 0,1 0,0 0,0 0,0 1,-1-1,1 0,-1 0,1 1,-1-1,1 0,-1 1,0-1,0 0,0 1,0-1,0 1,8 76,-8-75,-2 50,11 86,-3-120</inkml:trace>
  <inkml:trace contextRef="#ctx0" brushRef="#br0" timeOffset="13665.855">85 1408,'106'-22,"32"3,19 4,-78 13,120-25,450 27,-452-28,283 28,-226-1,-57-27,368 29,-367-29,253 27,-253 29,270-27,870-1,-1141-28,283 27,-283 0,-54-25,82-3,-85 29,-116 0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1:02.367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58 2456,'0'0,"0"-1,1 1,-1-1,1 1,-1 0,1 0,-1-1,1 1,-1 0,1 0,-1-1,1 1,-1 0,1 0,-1 0,1 0,0 0,-1 0,1 0,-1 0,1 0,-1 0,1 0,-1 0,1 1,-1-1,1 0,0 0,-1 0,0 1,1-1,-1 0,1 1,-1-1,1 0,-1 1,1-1,-1 1,0-1,1 0,-1 1,0-1,0 1,1-1,-1 1,0-1,0 1,0 0,1-1,-1 1,0-1,0 1,0-1,0 1,0-1,0 1,0 0,0-1,-1 1,1 0,6 39,-6-40,0 456,0-89,-28-141,28 56,-26-141,17-95,4-26,0 0,2 0,0 0,2 1,0-1,1 1,1-1,1 0,2 6,4 28,-1 1,-3-1,-2 1,-4 25,1-11,0-64,1 0,0 1,0-1,1 0,-1 0,1 1,0-1,0 0,1 0,0 0,0-1,0 1,0 0,1-1,-1 1,1-1,1 0,-1 0,0 0,4 3,0 1,-1 1,0-1,-1 1,0 0,0 1,-1-1,0 1,-1 0,0 0,0 0,-1 1,0-1,-1 0,-1 1,1-1,-1 1,-1-1,0 1,-1-1,-2 8,2 31,7 87,-2-132,1 0,-1-1,1 0,0 0,0 0,0 0,1-1,-1 1,0-1,1 0,0-1,-1 1,1-1,0 0,0 0,0 0,0-1,0 1,0-1,0-1,0 1,-1-1,1 1,0-1,0-1,0 1,-1-1,1 0,0 0,3-2,10-1,183-28,-142 26,0 2,-1 2,56 6,-9-1,855-2,-734-28,-29 17,-132 1,0 3,0 2,1 4,34 4,19-1,135-2,-57-28,368 29,-368-30,-16 12,-35-6,-107 16,0 1,1 2,0 1,0 3,29 3,15-2,40-18,78-6,-4-5,-75 10,-120 18,-1 0,0-1,1 1,-1 0,0-1,1 1,-1-1,0 0,0 0,1 0,-1 0,0 0,0 0,0-1,0 1,0-1,-1 1,1-1,0 0,-1 1,1-1,-1 0,0 0,0 0,1 0,-1 0,0-1,-1 1,1 0,0 0,-1-1,1 1,-1 0,0-1,0 1,0 0,0-1,0 1,0-1,-1 1,-31-92,23 76,0-1,2 0,1 0,0-1,1 0,1 0,1 0,1 0,1-12,-26-139,26-110,-26 139,27-253,-28 225,16 13,-17-12,-39-45,45 96,17 77,1 0,2-1,2 1,4-38,-1-6,-1 61,0 20,0 0,0 0,0 0,-1 0,1 1,-1-1,0 0,0 0,0 0,-1 0,1 0,-1 0,0 0,0 0,0 0,-1 1,1-1,-1 1,0-1,0 1,0-1,-1 1,1 0,-1 0,1 0,-1 0,0 1,0-1,0 1,-1 0,1 0,-1 0,1 0,-1 0,-2 0,-221 4,161-2,-123 12,139-4,0-2,0-3,-1-1,-37-5,-103 5,-6 25,-1-16,149-3,-1-3,-1-1,1-3,-3-2,-145 29,-225-28,253 4,130-6,0 2,0 2,1 1,-27 7,7-2,-1-3,1-3,-56-4,12 0,-179 3,113 26,-311-26,424-2,-142 13,152-5,-1-2,1-1,-1-3,-20-3,-103 4,0 26,163-28,-5 0,0 1,0 0,0 0,0 1,0 0,1 1,-1 1,1 0,0 0,-6 4,-4 24,15-14</inkml:trace>
  <inkml:trace contextRef="#ctx0" brushRef="#br1" timeOffset="4225.715">2541 3387,'-1'-55,"13"-145,36-83,-38 236,-2-1,-2 0,-2 0,-3 0,-4-47,2 6,-25-54,14 97,8 36,1 0,0 0,1-1,0 0,1 1,0-1,1 0,0 0,0 0,2-3,4-20,-2 23,-2-1,0 1,0-1,-1 0,0 0,-1 1,-1-1,0 0,-2-9,-16-157,-7 34,26-335,0 283,11 166,-5 34</inkml:trace>
  <inkml:trace contextRef="#ctx0" brushRef="#br1" timeOffset="11400.595">2541 3331,'-18'121,"16"-117,0 1,0-1,0 1,1 0,-1 0,1 0,0 0,1 0,-1 0,1 0,0 0,0 0,1 0,-1 0,1 0,0 0,1 0,-1 0,1 0,0 0,0-1,1 1,-1-1,1 0,0 1,0-1,0-1,1 1,-1 0,1-1,0 0,0 1,0-2,0 1,2 0,155 3,-97-9,557 2,-515-12,-91 9,0 1,0 1,0 0,0 1,0 1,1 0,-1 1,0 0,14 4,1 2,-1-2,1-1,0-2,0 0,0-2,0-2,0 0,0-2,23-6,173-19,0 17,-57-14,141 24,-112-25,225 27,-225-28,-28 0,110 27,-137-27,37 11,-62-6,51-6,11 1,36 11,-204 17</inkml:trace>
  <inkml:trace contextRef="#ctx0" brushRef="#br1" timeOffset="17680.883">2004 367,'0'-14,"0"22,0 24,-27 151,26-161,-1-12,1 0,1 0,-1 0,2 0,-1 0,2 0,-1 0,1 0,0 0,1-1,1 1,1 3,-5-12,1 0,0 0,-1 1,1-1,0 0,0 0,0 0,0 0,0 0,0-1,0 1,0 0,0 0,0-1,0 1,1-1,-1 1,0-1,0 1,1-1,-1 0,0 1,0-1,1 0,-1 0,0 0,1 0,-1 0,0 0,1-1,-1 1,0 0,1-1,-1 1,0-1,0 1,0-1,1 0,-1 1,0-1,0 0,0 0,0 0,0 1,0-1,0-1,37-50,89-238,-127 289,0-1,1 1,-1-1,0 1,1 0,-1-1,1 1,-1 0,1-1,0 1,-1 0,1-1,0 1,0 0,0 0,0 0,0 0,0 0,0 0,0 0,1 0,-1 1,0-1,0 0,1 1,-1-1,0 1,1-1,-1 1,1 0,-1-1,1 1,-1 0,0 0,1 0,-1 0,1 0,-1 1,1-1,-1 0,1 1,-1-1,0 1,1-1,-1 1,0 0,0-1,1 1,-1 0,1 1,2 6,0 0,0 1,-1-1,0 1,0 0,-1 0,0 0,-1 0,0 1,-1-1,0 0,0 0,-1 5,4 51,6-9,-3 0,-2 1,-3-1,-2 1,-8 50,2-51,-2 0,-3-1,-2 0,-3-1,-9 17,26-68,-1-1,1 0,-1 0,0 0,0 0,0 0,0 0,0 0,0 0,-1 0,1-1,-1 1,1 0,-1-1,0 1,1-1,-1 0,0 0,0 1,0-1,0 0,0-1,0 1,0 0,0 0,-1-1,1 0,0 1,0-1,0 0,-1 0,1 0,0 0,0 0,-1-1,1 1,0-1,0 0,0 1,0-1,0 0,0 0,0 0,0 0,0-1,0 1,1 0,-1-1,0 1,1-1,-8-9,1 0,1-1,0 0,1 0,0-1,1 1,0-1,1 0,1-1,0 1,1-1,-1-4,1-210,7 204,1 6</inkml:trace>
  <inkml:trace contextRef="#ctx0" brushRef="#br1" timeOffset="17934.03">2625 1,'-5'28,"-6"15,-6 5,0-6</inkml:trace>
  <inkml:trace contextRef="#ctx0" brushRef="#br1" timeOffset="18865.803">7987 3161,'-24'34,"-17"25,-7 7,5-2,5-12,4-11,8-6,3-6,6-2,1-1,-1-1,-4 2,-2-1,3-3</inkml:trace>
  <inkml:trace contextRef="#ctx0" brushRef="#br1" timeOffset="19131.568">7677 3161,'5'29,"11"24,3 7,3-1,2-6,-2-7,-1-12,-3-6,-1-9,-2-2,0 1,-2 1,2-1,-3-5</inkml:trace>
  <inkml:trace contextRef="#ctx0" brushRef="#br1" timeOffset="19450.535">8496 2738,'-10'19,"-12"16,-3 7,-2-4,4-3,5-4,2-6,3-7</inkml:trace>
  <inkml:trace contextRef="#ctx0" brushRef="#br1" timeOffset="24198.49">2090 3557,'-1'-4,"0"0,0 0,-1 0,1 0,-1 0,0 0,0 1,0-1,0 1,-1-1,0 1,1 0,-1 0,0 0,0 0,-1 1,1-1,0 1,-1 0,0 0,1 0,-1 1,0-1,0 1,0 0,0 0,0 0,0 0,-1 1,1 0,0-1,0 2,0-1,0 0,0 1,0 0,-1 0,2 0,-1 0,0 1,0 0,0 0,1 0,-1 0,1 0,-1 1,0 0,-20 11,1 1,1 1,1 1,0 1,1 1,-13 16,23-22,1 1,0 0,1 0,1 0,0 1,1 0,0 1,1-1,1 1,1 0,0 0,1 1,1-1,0 0,1 1,1-1,1 0,0 0,3 9,-2-14,1 0,0 0,1 0,1-1,-1 0,2 0,-1 0,1-1,1 0,0 0,0-1,1 0,0 0,0-1,0 0,1-1,0 0,1 0,-1-1,1-1,0 0,0 0,1-1,-1 0,1-1,-1-1,1 0,0 0,-1-1,1 0,0-1,-1-1,1 0,-1 0,1-1,3-2,-6 3,-1-1,0 1,0-2,0 1,0-1,-1 0,1-1,-1 1,0-1,-1-1,1 1,-1-1,0-1,0 1,-1-1,0 0,0 0,0 0,-1-1,0 0,-1 0,0 0,0 0,-1 0,0 0,0-1,-1 1,0-1,0 0,-1 1,0-5,-2 6,2 0,-1 0,0 0,0 1,-1-1,1 1,-1-1,-1 1,1-1,-1 1,0 0,-1 0,1 1,-1-1,0 1,-1 0,1 0,-1 0,0 0,0 1,-1 0,1 0,-1 0,-4-1,-56 3,66 2,0 0,1 0,-1 0,0 0,1 0,-1 0,0 0,1 0,-1 0,0 0,1 0,-1 0,1 0,-1 0,0 0,1 1,-1-1,0 0,0 0,1 0,-1 1,0-1,1 0,-1 0,0 1,0-1,1 0,-1 0,0 1,0-1,0 0,0 1,1-1,-1 0,0 1,0-1,0 0,0 1,0-1,0 0,0 1,0-1,0 1,0-1,0 0,0 1,0-1,0 0,0 1,0-1,0 0,-1 1,1-1,0 0,0 1,0-1,-1 0,1 0,0 1,0-1,-1 0,1 0,0 1,0-1,-1 0,1 0,0 0,-1 1,31 6,147-30,-97 16,-62 1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2:06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 0,'-15'29,"-9"19,-5 6,2-6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1:43.0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1103,'37'1,"-34"5,0 0,0 0,0 0,-1 0,0 0,0 0,-1 1,0-1,0 1,0-1,-1 1,0 0,0-1,-1 3,2 2,-2 163,1-172,0 0,0-1,0 1,0 0,0 0,1-1,-1 1,1 0,-1-1,1 1,0-1,0 1,-1 0,1-1,0 1,0-1,0 0,1 1,-1-1,0 0,0 0,1 0,-1 0,1 0,-1 0,1 0,-1 0,1-1,0 1,-1 0,1-1,0 1,-1-1,1 0,0 0,0 0,-1 0,1 0,0 0,0 0,-1 0,1-1,0 1,-1-1,1 1,0-1,0 0,189-42,-188 42,1 0,0-1,-1 0,1 1,-1-1,0-1,0 1,0 0,0-1,0 0,0 1,0-1,-1 0,0 0,1-1,-1 1,-1 0,1-1,0 0,-1 1,1-1,-1 0,0 1,-1-1,1 0,-1 0,1 0,-1 0,0 0,0 0,-1 1,1-1,-1 0,0 0,0 0,0 1,-1-1,0-2,-21-147,22 150,1 0,-1 0,0 0,1 0,-1 0,-1 1,1-1,0 0,-1 1,1-1,-1 1,0-1,0 1,0 0,0 0,0 0,0 0,0 0,-1 0,1 1,-1-1,1 1,-1 0,0 0,0 0,1 0,-1 0,0 0,0 1,-2-1,-98 0,72 3,-44 12,57-8</inkml:trace>
  <inkml:trace contextRef="#ctx0" brushRef="#br0" timeOffset="1551.178">508 1160,'148'-39,"-2"-6,-3-6,76-41,-59 20,2 7,52-8,-213 72,1 0,-1 0,1 0,-1 0,1 0,-1 0,1 0,0 1,-1-1,1 0,0 1,0 0,-1-1,1 1,0 0,0 0,0 0,-1 0,1 0,0 0,0 0,0 1,-1-1,1 1,0-1,0 1,-1 0,1 0,-1-1,1 1,-1 0,1 1,-1-1,1 0,-1 0,0 1,0-1,0 0,1 1,-1-1,-1 1,1 0,0-1,0 1,-1 0,1-1,-1 1,1 0,-1 0,0-1,1 1,-5 10,0-1,-1 0,0-1,-1 1,0-1,0 0,-1-1,-1 1,0-2,0 1,0-1,-1 0,-8 5,-38 42,15 4,39-58,0 1,0-1,1 1,-1-1,0 1,1 0,-1-1,1 1,-1 0,1-1,0 1,-1 0,1 0,0-1,0 1,1 0,-1-1,0 1,0 0,1-1,-1 1,1 0,0-1,-1 1,1-1,0 1,0-1,0 1,0-1,0 1,0-1,0 0,0 0,1 0,-1 1,1-1,-1-1,0 1,1 0,6 1,1-1,-1 0,1 0,-1-1,1 0,0 0,-1-1,1 0,-1-1,0 0,3-1,2 0,342-88,-212 60,-115 25,-5-1</inkml:trace>
  <inkml:trace contextRef="#ctx0" brushRef="#br0" timeOffset="4114.226">537 1131,'80'-52,"47"-67,-54 43,9 5,-79 71,0 0,0 0,0 0,0 1,0-1,0 1,0 0,0 0,0 0,0 0,0 0,0 1,0 0,-1-1,1 1,-1 0,1 0,-1 0,0 1,0-1,0 0,0 1,0-1,0 1,-1 0,0 0,1 0,-1-1,0 1,0 0,0 0,-1 1,1 1,8 12,124 266,-133-282,0-1,0 1,0 0,0 0,0 0,-1-1,1 1,0 0,0 0,-1-1,1 1,-1 0,1 0,0-1,-1 1,1-1,-1 1,0 0,1-1,-1 1,1-1,-1 1,0-1,0 1,1-1,-1 0,0 1,0-1,1 0,-1 0,0 0,0 1,1-1,-1 0,0 0,0 0,0 0,0 0,1 0,-1-1,0 1,0 0,0 0,1 0,-1-1,0 1,1-1,-1 1,0 0,0-1,1 1,-1-1,1 1,-1-1,0 0,1 1,-1-1,1 0,0 1,-1-1,-5-1,-26-6,0 2,-1 2,0 0,0 3,0 0,-9 3,-91-5,71-9,-39 2,83 15</inkml:trace>
  <inkml:trace contextRef="#ctx0" brushRef="#br0" timeOffset="21234.332">2653 539,'-10'2,"1"-1,-1 2,1-1,0 1,0 1,0 0,0 0,0 0,1 1,0 1,0-1,0 2,1-1,-1 1,2 0,-1 0,1 0,0 1,1 0,-1 1,2-1,-1 1,1 0,1 0,-1 0,0 7,2-13,0 1,1-1,-1 1,1 0,0 0,0 0,0 0,0 0,1 0,-1 0,1 0,0 0,0 0,1 0,-1 0,1 0,0 0,0 0,0-1,1 1,-1 0,1 0,0-1,0 1,0-1,1 0,-1 0,1 0,0 0,-1 0,1 0,1-1,-1 1,0-1,1 0,-1 0,1 0,-1 0,1-1,0 1,0-1,0 0,0 0,0-1,0 1,1-1,7-4,1 0,-1-2,1 1,-1-1,-1-1,1 0,-1-1,-1 0,1-1,-2 0,1 0,-1-1,0 0,-1-1,0 0,-1 0,0-1,-1 1,1-5,6-5,-2 5,-1 0,-1-1,-1-1,-1 0,0 0,-1 0,-1-1,0 1,-2-1,0 0,-1-1,-1 1,-1 0,-2-11,2 27,-1-1,1 1,-1-1,0 1,0-1,-1 1,1 0,-1-1,1 1,-1 0,0 0,0 0,-1 0,1 0,-1 1,1-1,-1 1,0 0,0 0,0 0,0 0,0 0,0 0,0 1,-1-1,1 1,-1 0,1 0,-1 1,1-1,-1 1,0-1,1 1,-1 0,1 1,-1-1,0 1,1-1,-1 1,1 0,-1 0,1 1,0-1,-1 1,1-1,0 1,0 0,0 0,0 1,0-1,-3 3,-1-1,0 1,1 0,0 1,0-1,1 1,0 0,0 1,0-1,0 1,1 0,0 0,1 0,0 1,0-1,0 1,1 0,0 0,1 0,0 0,0 0,1 0,-1 0,2 0,-1 0,1 0,1 0,-1 0,1 0,1-1,-1 1,1-1,1 1,0 1,12 12,2-1,0 0,1-1,1 0,0-2,1-1,8 4,30 25,-19-17,-25-20</inkml:trace>
  <inkml:trace contextRef="#ctx0" brushRef="#br0" timeOffset="21501.408">3246 397,'-24'39,"-13"21,-4 7,4-5,4-11,7-11,4-12,5-5,1-8,3-5</inkml:trace>
  <inkml:trace contextRef="#ctx0" brushRef="#br0" timeOffset="21771.79">3077 370,'4'24,"8"17,0 7,4 0,3-4,4-4,3-9,-4-5,0-7,-4-6</inkml:trace>
  <inkml:trace contextRef="#ctx0" brushRef="#br0" timeOffset="22018.989">3557 143,'-20'20,"-5"5</inkml:trace>
  <inkml:trace contextRef="#ctx0" brushRef="#br0" timeOffset="22639.587">3838 341,'-32'23,"0"1,2 2,1 1,1 1,1 2,-12 17,37-45,-1 1,1-1,-1 0,1 1,0 0,0 0,0-1,0 1,0 0,0 0,1 1,0-1,0 0,0 0,0 1,0-1,0 1,1-1,0 0,0 1,0-1,0 1,0-1,1 1,-1-1,1 0,0 1,0-1,0 0,1 0,-1 1,1-1,0 0,0 0,0-1,0 1,0 0,0-1,1 1,-1-1,1 0,0 0,0 0,2 2,7-3,-1-1,0 1,1-2,-1 0,1 0,-1-1,0 0,0-1,0 0,0-1,-1 0,1-1,-1 0,0 0,0-1,-1-1,0 1,7-7,11-12,-2-2,0 0,-2-2,-1 0,0-4,4-2,-7 7,0-1,-2-1,-2 0,0-1,-3 0,0-1,3-20,-13 48,0 0,-1-1,0 1,0-1,0 1,-1-1,1 1,-1-1,0 1,-1-1,1 1,-1-1,1 1,-1-1,-1 1,1-1,-1 1,0 0,0 0,0 0,0 0,-1 0,1 0,-1 1,0-1,0 1,0 0,-1 0,1 0,-1 0,0 0,0 1,0 0,0 0,0 0,0 0,0 1,-1-1,1 1,-1 0,1 0,-1 1,-1-1,-7 3,0 1,1 0,-1 0,1 1,0 1,0 0,0 0,1 2,0-1,0 1,0 1,1 0,1 0,-1 1,1 0,0 1,1 0,1 0,-1 1,1 0,1 0,0 1,1 0,0 0,1 0,0 0,1 1,0-1,1 5,1-9,0-1,1 1,0-1,1 1,0-1,0 0,0 1,1-1,0 0,1 0,-1 0,1 0,1 0,-1-1,1 1,0-1,1 0,-1 0,1-1,0 1,2 0,6 6,1 0,0-1,1-1,0 0,0 0,1-2,1 0,3 1,5 0</inkml:trace>
  <inkml:trace contextRef="#ctx0" brushRef="#br0" timeOffset="23205.717">4290 229,'-1'8,"0"0,0 1,0-1,1 1,0-1,1 1,0-1,0 1,1-1,0 0,0 0,1 0,0 0,0 0,5 5,-7-9,1 0,1-1,-1 1,0-1,1 0,0 0,0 0,0 0,0 0,0 0,0-1,1 0,-1 0,1 0,0 0,0 0,-1-1,1 1,0-1,0 0,0-1,1 1,-1 0,0-1,0 0,0 0,0-1,0 1,0-1,0 0,0 0,2 0,7-5,-1-1,0 1,0-2,-1 0,1 0,-2-1,1-1,-2 0,1 0,-1 0,-1-2,1 1,-2-1,2-3,2-1,-11 17,0 0,0 0,1 0,-1-1,0 1,0 0,1-1,-1 1,1 0,-1-1,1 1,-1 0,1-1,-1 1,1-1,-1 1,1-1,0 1,-1-1,1 1,0-1,0 0,-1 1,1-1,0 0,0 0,-1 1,1-1,0 0,0 0,0 0,-1 0,1 0,0 0,0 0,0 0,-1-1,1 1,0 0,0 0,-1-1,1 1,0 0,0-1,-1 1,1-1,0 1,-1-1,1 1,-1-1,1 1,-1-1,1 0,-1 1,1-1,-1 0,1 1,-1-1,0 0,0 0,1 1,-1-1,0 0,0 0,0 1,0-1,0 0,0 0,0 230,1-175,0-33,0-1,-2 1,0-1,-1 1,-1-1,-1 0,-6 19,9-37,0 1,0-1,0 0,-1 1,1-1,-1 0,1 0,-1 0,0 0,0 0,0-1,0 1,0 0,0-1,0 0,-1 1,1-1,-1 0,1 0,0 0,-1-1,0 1,1 0,-1-1,1 0,-1 0,0 0,1 0,-1 0,1 0,-1 0,0-1,1 0,-1 1,1-1,-1 0,1 0,0 0,-1-1,1 1,0 0,0-1,0 0,0 1,0-1,0 0,0 0,1 0,-1 0,1 0,-1-1,1 1,0 0,0-1,0 1,0-1,0 1,1-1,-2-11,0-1,2 1,0-1,0 1,1-1,1 1,1-1,0 1,1 0,0 0,1 1,0-1,1 1,1 0,0 0,1 1,0 0,1 1,3-4,-10 13,9-16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2:24.09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1108,'9'-1,"1"-1,0-1,-1 0,1 0,-1 0,0-1,0-1,0 0,-1 0,0 0,5-5,24-13,163-94,134-62,-175 88,-29-9,53-12,-73 41,70-29,-7-11,-132 81,-86 23,-84-8,127 13,-1 1,1-1,-1 1,1 0,-1 0,0 0,0 0,1 1,-1-1,0 1,0 0,1-1,-1 1,0 0,0 1,0-1,1 0,-1 1,0 0,0 0,1 0,-1 0,1 0,-1 0,1 0,-1 1,1 0,0-1,-1 1,1 0,0 0,0 0,1 0,-1 0,0 1,1-1,-1 0,1 1,0-1,0 1,0 0,0-1,0 3,57 174,-13 0,-35-143,0-105,14-80,1 56,-19 73</inkml:trace>
  <inkml:trace contextRef="#ctx0" brushRef="#br0" timeOffset="14824.178">424 318,'33'81,"18"84,-49-234,-2 49,-2 11,1 0,0 0,1 0,-1 0,2 0,-1 0,1 0,1 0,-1 0,2 0,-1 1,1-1,1 1,-1-1,1 1,1 0,-1 1,2-1,-1 1,1 0,0 0,1 0,-3 6,0 0,0 0,0 0,0 0,1 1,-1 0,0 0,0 0,1 1,-1-1,0 1,0 0,0 0,0 1,0-1,0 1,0 0,0 0,-1 0,1 0,-1 1,1-1,-1 1,0 0,0 0,0 0,-1 0,1 1,-1-1,1 1,-1 0,0 1,9 10</inkml:trace>
  <inkml:trace contextRef="#ctx0" brushRef="#br0" timeOffset="15525.258">283 205,'24'-10,"13"-3,4 1,1 2,-2-1,-3 0,-13 3,-16 2,-13-2,-10-1,-4-2,-3 0,-2 2,-2 2,3-2,5 0</inkml:trace>
  <inkml:trace contextRef="#ctx0" brushRef="#br0" timeOffset="16044.918">820 7,'0'-4,"0"2,0 7,-5 2,-2 6,-4 4,0 5,-3-2,0 1,3-3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3:08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1413 1695,'-226'0,"82"27,102-28,35 0,-1 1,1-1,0 1,-1 0,1 1,-1 0,1 0,0 0,-1 1,1 0,0 1,0-1,1 1,-2 1,-4 8</inkml:trace>
  <inkml:trace contextRef="#ctx0" brushRef="#br0" timeOffset="2147.067">1553 2993,'-1214'0,"1190"0</inkml:trace>
  <inkml:trace contextRef="#ctx0" brushRef="#br0" timeOffset="3749.809">1440 340,'-1'-2,"-1"-1,-1 1,1 0,0 0,0 0,-1 1,1-1,-1 0,0 1,1 0,-1-1,0 1,0 0,0 1,1-1,-1 0,0 1,0 0,0-1,0 1,0 0,0 1,0-1,0 0,0 1,0 0,-1 0,-202 23,-77-24,141 26,-44-14,176-9,0-1,0 0,0 0,-1-1,1-1,0 0,-1 0,1-1,0 0,0-1,-1 0,0-1,-5-1,-1 0,1 1,-1 1,0 1,0 0,0 1,0 1,1 0,-14 4,29-5,0 0,1 0,-1 0,0 1,0-1,0 0,1 0,-1 1,0-1,1 0,-1 1,0-1,1 1,-1-1,0 1,1-1,-1 1,1 0,-1-1,1 1,-1 0,1-1,0 1,-1 0,1-1,0 1,-1 0,1 0,0 0,0-1,0 1,0 0,0 0,0 0,0-1,0 1,0 0,0 0,0 0,0-1,1 1,-1 0,0 0,0-1,1 1,-1 0,1 0,7 9</inkml:trace>
  <inkml:trace contextRef="#ctx0" brushRef="#br0" timeOffset="5582.967">1187 86,'-10'38,"2"0,2 0,2 0,1 1,2-1,3 18,27 173,-28 338,-13-372,2-105,3 0,4 1,5 14,-1-6,27 71,-27 83,-30-55,29 282,0-1,0-455</inkml:trace>
  <inkml:trace contextRef="#ctx0" brushRef="#br0" timeOffset="6088.542">1356 2626,'-7'2,"1"0,-1 0,1 1,0-1,0 2,0-1,0 1,0 0,1 0,-1 0,1 1,0 0,1 0,-1 0,1 0,0 1,0 0,1 0,-1 1,-95 165,-60 80,90-137,58-91</inkml:trace>
  <inkml:trace contextRef="#ctx0" brushRef="#br0" timeOffset="6750.766">1440 1355,'-8'3,"1"-1,-1 1,0 1,1-1,0 1,-1 0,2 1,-1 0,0 0,1 0,0 1,0 0,1 0,0 0,0 1,0 0,1 0,0 0,0 1,0-1,1 2,-9 11,-179 283,89-130,94-157</inkml:trace>
  <inkml:trace contextRef="#ctx0" brushRef="#br0" timeOffset="7447.051">1384 1,'-19'29,"-12"14,1 4,-1 0,6-4,2-4,5-4,5-4,1-1,2 3,-3 1,2-1,-2 0,1-2,2-1,3-1,3-1,2-4</inkml:trace>
  <inkml:trace contextRef="#ctx0" brushRef="#br0" timeOffset="12182.704">622 565,'17'56,"-10"-11,-2 1,-2-1,-2 1,-4 29,1 8,6-58,10-30,22-72,-33 67,0 1,0 0,1 0,0 0,1 0,0 1,0-1,1 2,0-1,1 0,-1 1,7-5,-12 11,-1 1,1-1,0 0,0 1,0-1,0 1,-1-1,1 1,0-1,0 1,0-1,0 1,0 0,0 0,0-1,0 1,0 0,0 0,0 0,0 0,1 0,-1 0,0 1,0-1,0 0,0 0,0 1,0-1,-1 1,1-1,0 1,0-1,0 1,0-1,0 1,-1 0,1-1,0 1,0 0,-1 0,1 0,-1 0,1-1,-1 1,1 0,-1 0,1 0,-1 0,0 0,0 0,1 0,-1 0,0 1,7 60,-7-60,4 82,1-65</inkml:trace>
  <inkml:trace contextRef="#ctx0" brushRef="#br0" timeOffset="12670.804">622 1215,'24'-5,"13"-2,0-4,-2 0,-1 1,-3 3,-6 3</inkml:trace>
  <inkml:trace contextRef="#ctx0" brushRef="#br0" timeOffset="13168.904">622 1355,'115'-33,"-114"33,0 0,0-1,0 1,0 0,0 0,0-1,0 1,0 0,0 0,0 0,0 0,0 0,0 0,-1 1,1-1,0 0,0 0,0 1,0-1,0 0,0 1,0-1,-1 1,1-1,0 1,0 0,-1-1,1 1,0 0,-1-1,1 1,-1 0,1 0,-1 0,1-1,-1 1,1 0,-1 0,0 0,1 0,-1 0,0 0,0 0,0 0,0 0,0 0,0 0,0-1,0 1,0 0,0 0,-1 0,1 0,0 0,-1 0,1 0,-1 0,-29 48,14-30,9-11,-1 1,1 0,0 0,1 0,0 1,1-1,0 1,0 1,1-1,-1 5,5-14,-1 0,1 1,0-1,-1 0,1 0,0 1,0-1,0 0,0 0,0 1,0-1,0 0,1 1,-1-1,0 0,1 0,-1 0,1 1,-1-1,1 0,-1 0,1 0,0 0,0 0,0 0,-1 0,1 0,0 0,0 0,0-1,0 1,1 0,-1-1,0 1,0-1,0 1,0-1,1 1,-1-1,0 0,0 0,1 1,-1-1,0 0,1 0,-1 0,0 0,1-1,63-15,-60 15,48-22,-33 11</inkml:trace>
  <inkml:trace contextRef="#ctx0" brushRef="#br0" timeOffset="14785.776">650 2005,'22'58,"-14"156,-8-214,1 0,-1 0,0 0,0-1,0 1,1 0,-1 0,0 0,0 0,1 0,-1-1,0 1,1 0,-1 0,0 0,0 0,1 0,-1 0,0 0,0 0,1 0,-1 0,0 0,1 0,-1 0,0 1,0-1,1 0,-1 0,0 0,0 0,1 0,-1 0,0 1,0-1,1 0,-1 0,0 0,0 1,0-1,0 0,1 0,-1 1,0-1,0 0,0 0,0 1,0-1,0 0,0 1,0-1,0 0,0 0,0 1,0-1,0 0,0 1,0-1,14-30,-9 20,40-38,-44 47,0 1,1-1,-1 0,0 0,1 1,-1-1,0 1,1-1,-1 1,0-1,1 1,-1 0,1 0,-1 0,1 0,-1 0,1 0,-1 0,1 0,-1 1,0-1,1 0,-1 1,1-1,-1 1,0 0,1-1,-1 1,0 0,0 0,0 0,0 0,0 0,0 0,0 0,0 0,0 0,0 1,0-1,-1 0,1 0,0 2,13 68,-13-46</inkml:trace>
  <inkml:trace contextRef="#ctx0" brushRef="#br0" timeOffset="15173.828">537 2541,'38'-5,"18"-6,4-2,-3 2,-7 3,-7 2,-11 3</inkml:trace>
  <inkml:trace contextRef="#ctx0" brushRef="#br0" timeOffset="15633.779">650 2654,'15'-4,"-6"1,1 0,-1 1,1 0,-1 0,1 1,0 0,0 1,0 0,-1 1,1 0,5 1,-14 1,0-1,0 1,0 0,0 0,0-1,-1 1,1 0,-1 0,0-1,0 1,0 0,0 0,-1 0,1-1,-1 1,1 0,-1 0,0-1,0 1,0 0,-1-1,1 0,0 1,-1-1,0 0,1 1,-1-1,0 0,0 0,0 0,-1-1,1 1,-7 8,7-9,0 0,1 0,-1 0,0 1,1-1,-1 0,1 1,-1-1,1 1,-1 0,1-1,0 1,0 0,0 0,0 0,0 0,1 0,-1 0,0 0,1 0,-1 0,1 0,0 0,0 0,0 0,0 0,0 0,0 0,1 0,-1 0,1 0,-1 0,1 0,0 0,0 0,0 0,0 0,0 0,0 0,0-1,1 1,1-1,1 0,-1 0,1 0,-1 0,1-1,0 0,-1 0,1 0,-1 0,1 0,0-1,-1 0,1 1,-1-1,0 0,1-1,-1 1,0-1,1 0,-1 0,13-8</inkml:trace>
  <inkml:trace contextRef="#ctx0" brushRef="#br0" timeOffset="27469.894">1948 3134,'18'120,"-12"-78,-1-1,-2 1,-1 0,-5 41,1 0,2 227,-28-112,27 281,12-415,-13-73</inkml:trace>
  <inkml:trace contextRef="#ctx0" brushRef="#br0" timeOffset="28939.928">7056 3049,'0'1215,"-11"-1142,5-55</inkml:trace>
  <inkml:trace contextRef="#ctx0" brushRef="#br0" timeOffset="33626.656">4376 3161,'0'-69,"0"367,11-223,-8-65,-1-1,0 1,-1 0,1-1,-2 1,0 0,0 0,-1 0,0 0,-1 2,-17 167,9-143,4-30</inkml:trace>
  <inkml:trace contextRef="#ctx0" brushRef="#br0" timeOffset="36390.202">1694 3557,'44'-11,"0"3,0 1,0 2,1 2,0 2,0 2,0 2,53-1,71-13,85-7,-63-8,23 14,98-17,-185 17,0 5,98 8,-67 1,130-3,-66-27,116 0,-56-1,107 29,-185-27,66 16,-60-9,-14-6,171 27,-169-30,84 0,-112 2,-30 15,-37-4,-91 15</inkml:trace>
  <inkml:trace contextRef="#ctx0" brushRef="#br0" timeOffset="36841.792">7423 2907,'-2'-2,"-1"0,0 0,0 0,0 0,0 1,-1-1,1 1,0 0,-1 0,1 0,-1 0,1 1,-1-1,1 1,-1 0,1 0,-1 0,1 0,-1 1,1-1,-1 1,1 0,0 0,-1 0,1 1,0-1,-82 47,-535 364,471-302,130-95</inkml:trace>
  <inkml:trace contextRef="#ctx0" brushRef="#br0" timeOffset="37615.802">4686 3161,'-29'15,"-18"14,-8 7,3 2,4-1,5-6,2-4,1-1,4-1,3-4,-3-2,1 2,0 1,-2-2,-1-1,7-3</inkml:trace>
  <inkml:trace contextRef="#ctx0" brushRef="#br0" timeOffset="38328.332">2147 3387,'-29'20,"-24"15,-8 2,7 0,7-7,13-4,6-5,8-3,3 1,0-2,2 0,4-3</inkml:trace>
  <inkml:trace contextRef="#ctx0" brushRef="#br0" timeOffset="39625.227">2457 3754,'0'-12,"0"36,0-9,1 155,-1-168,0 1,0-1,1 0,-1 0,1 0,0 0,0 1,-1-1,1 0,1 0,-1 0,0-1,0 1,1 0,-1 0,1-1,-1 1,1-1,0 1,0-1,-1 0,1 1,0-1,0 0,0 0,0-1,1 1,-1 0,0-1,0 1,0-1,1 0,-1 0,0 0,0 0,1 0,-1 0,0 0,0-1,0 1,1-1,-1 0,0 1,0-1,0 0,0 0,0-1,0 1,-1 0,1 0,0-1,0 0,-1 1,1-1,-1 0,0 1,1-3,94-110,-93 114,-1-1,1 1,-1 0,1 0,-1 1,1-1,-1 0,0 1,1 0,-1-1,0 1,1 0,-1 0,0 0,0 1,0-1,0 0,0 1,0-1,0 1,0 0,0 0,-1-1,1 1,-1 0,0 1,1-1,-1 0,0 0,0 0,0 1,-1-1,1 1,0-1,-1 0,0 1,1-1,-1 2,8 12,-7-13,0-1,0 1,1-1,-1 1,1-1,0 1,0-1,0 0,0 0,0 0,0 0,1 0,-1-1,0 1,1-1,0 0,-1 1,1-1,0 0,-1 0,1-1,0 1,0-1,0 1,0-1,0 0,0 0,-1 0,1 0,0-1,0 1,0-1,0 0,0 0,-1 0,1 0,0 0,-1 0,1-1,-1 1,1-1,-1 0,0 0,0 0,0 0,0 0,0 0,1-3,8-15,-1-1,-1 0,-1-1,-1 0,0 0,0-10,-1 6</inkml:trace>
  <inkml:trace contextRef="#ctx0" brushRef="#br0" timeOffset="40024.822">3190 3557,'-34'81,"-95"173,56-146,75-87,6-20</inkml:trace>
  <inkml:trace contextRef="#ctx0" brushRef="#br0" timeOffset="40524.582">3275 3754,'136'-41,"-134"40,-1 0,1 1,-1-1,0 1,1-1,-1 1,1 0,0 0,-1-1,1 1,-1 0,1 0,-1 1,1-1,-1 0,1 0,-1 1,1-1,-1 1,1-1,-1 1,1 0,-1-1,0 1,1 0,-1 0,0 0,0 0,0 0,0 0,0 1,0-1,0 0,0 0,0 1,-1-1,1 1,0-1,-1 0,1 1,-1-1,0 1,1-1,-1 1,0 0,0-1,0 1,0-1,0 1,0-1,-1 2,-3 13,-1-1,0 0,-1 0,-1-1,0 1,-1-1,-1-1,-5 6,-35 66,49-83,-1 0,1 1,0-1,0 0,0 0,0 1,0-1,0 0,1 0,-1 1,1-1,0 0,-1 0,1 0,0 0,0 0,0 0,1 0,-1 0,0 0,1 0,-1-1,1 1,0-1,-1 1,1-1,0 0,0 1,0-1,0 0,0 0,0 0,0-1,0 1,0 0,1-1,-1 1,0-1,0 0,1 0,-1 0,0 0,0 0,1 0,-1-1,0 1,0-1,0 0,1 1,-1-1,0 0,0 0,0 0,0-1,108-34,-90 30</inkml:trace>
  <inkml:trace contextRef="#ctx0" brushRef="#br0" timeOffset="41763.68">5053 3528,'5'192,"-5"-188,0-1,1 0,-1 0,1 0,-1 0,1 0,0 0,0 0,1 0,-1 0,0-1,1 1,0 0,0-1,0 1,0-1,0 1,0-1,0 0,1 0,-1 0,1-1,0 1,-1 0,1-1,0 0,0 0,0 1,0-2,0 1,0 0,0-1,0 1,0-1,0 0,0 0,1 0,1-1,66-64,-24 14,-44 50,-1 0,0 0,1 0,-1 1,1-1,-1 1,1 0,-1 0,1 0,-1 0,1 0,-1 1,1-1,-1 1,1-1,-1 1,1 0,-1 0,0 0,0 0,1 1,-1-1,0 0,0 1,0 0,0-1,-1 1,1 0,0 1,39 20,-35-23,0 0,0-1,0 0,0 0,0 0,0-1,-1 0,1 0,0 0,-1-1,0 0,0 0,1 0,-2-1,1 1,0-1,-1 0,0-1,0 1,0-1,0 0,-1 0,0 0,0 0,0 0,-1-1,2-4,26-33,-19 30</inkml:trace>
  <inkml:trace contextRef="#ctx0" brushRef="#br0" timeOffset="42091.937">5928 3387,'-29'34,"1"1,3 1,0 1,3 1,-2 6,-58 92,-1 0,73-117</inkml:trace>
  <inkml:trace contextRef="#ctx0" brushRef="#br0" timeOffset="42575.659">5899 3754,'9'-5,"0"0,1 1,0-1,-1 2,1-1,0 2,1-1,-1 1,0 1,1 0,-1 0,1 1,-1 0,1 1,1 1,-11-2,0 0,1 1,-1 0,0-1,0 1,1 0,-1-1,0 1,0 0,0 0,0 0,0 0,0 0,0 0,0 0,0 1,-1-1,1 0,0 0,-1 1,1-1,-1 0,1 1,-1-1,0 0,0 1,1-1,-1 1,0-1,0 1,0-1,-1 0,1 1,0-1,0 1,-1-1,1 0,-1 1,1-1,-1 0,-32 54,27-46,4-8,1 0,-1 1,1 0,0-1,-1 1,1 0,0-1,0 1,0 0,1 0,-1 0,0 0,1 0,-1 0,1 0,0 0,-1 0,1 0,0 0,0 0,1 0,-1 0,0 0,1 0,-1 0,1 0,-1 0,1 0,0 0,0 0,0-1,0 1,0 0,1 0,-1-1,0 1,1-1,-1 1,1-1,-1 0,1 0,0 0,0 0,-1 0,1 0,0 0,0 0,0-1,0 1,2 0,10-1,-1-1,1 0,-1 0,1-2,-1 1,0-2,0 0,0 0,0-2,8-1,-1 1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4:44.1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0,'10'39,"-2"0,-2 0,-1 0,-2 1,-2-1,-4 38,2-20,-25 112,1-62,22-103,1-7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9:28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1 288,'34'-4,"-1"-2,1-1,-2-2,1-1,-1-1,0-2,-2-2,24-14,-50 27,0 0,0-1,0 1,0-1,0 0,-1 0,1-1,-1 1,0-1,0 0,0 0,0 0,-1 0,0 0,0 0,0-1,0 1,-1-1,1 1,-1-1,0 0,-1 1,1-1,-1 0,0 0,0 0,0 1,-1-1,0 0,0 1,0-1,0 0,-1 1,0-1,0 1,0 0,0 0,-3-4,-1 5,-1 0,1 0,-1 0,0 1,1 0,-1 0,0 1,-1 0,1 0,0 0,0 1,0 0,0 1,0 0,0 0,0 0,0 1,0 0,0 0,0 1,1 0,-1 0,1 0,0 1,0 0,-4 4,-3 1,0 1,1 1,1 0,0 1,0 0,1 0,1 1,0 1,1 0,4-9,1 1,0-1,1 1,-1 0,1 0,1 0,-1 0,1 0,0 1,0-1,1 0,-1 0,2 1,-1-1,1 0,0 1,0-1,0 0,1 0,0 0,0 0,1 0,-1-1,2 1,3 2,1-2,0 1,1-1,-1 0,1-1,0 0,1 0,-1-1,1 0,0-1,0 0,0 0,0-1,1-1,-1 0,0 0,1-1,-1 0,6-1,98 0,-90 0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4:44.5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87,'62'-21,"1"3,0 3,2 3,-1 2,2 4,-1 2,58 4,-4 19,-46-9,-50-9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4:44.9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88,'38'-9,"28"-4,11-4,-2 1,-9 3,-11 4,-10 3,-8 3,-5 2,-4 1,-2 0,0 1,1 0,-1-1,1 1,-4-1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4:45.7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58,'245'-18,"-35"-11,-26 18,-172 12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4:46.3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43,'9'0,"9"0,5 0,5 0,1-5,1-1,0 0,0 1,-1 1,0-3,0 0,-5 5,-7 3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4:50.3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57,'4'0,"7"0,7 0,4 0,-1-5,0-1,2 0,1 1,2 2,1 1,1 0,0 2,1-5,0-1,-1 0,1 1,-11 2,-7 1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01.1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223 191,'-4'-18,"-1"1,0-1,-2 1,0 0,-1 0,0 1,-1 0,-1 0,-3-1,12 15,0 0,-1 1,1-1,-1 1,1-1,-1 1,1 0,-1 0,0 0,1 0,-1 0,0 0,0 0,0 0,0 1,0-1,0 1,0-1,0 1,0 0,0 0,0 0,0 0,0 0,0 0,0 0,0 1,0-1,0 1,0 0,0-1,1 1,-1 0,0 0,0 0,1 0,-1 1,0-1,1 0,-1 1,1-1,-1 1,-40 79,39-56,2 1,0 0,2-1,1 1,0-1,2 1,1-1,1 0,7 15,12 67,3 56,-5-30,-10-72,-3-1,-3 2,-2 24,-7 110,1-192,0 0,0 0,-1 0,1-1,-1 1,0 0,0-1,0 1,0-1,-1 0,1 0,-1 0,0 0,0 0,0-1,0 1,-1-1,1 0,-1 0,1 0,-1 0,0 0,0-1,1 0,-1 0,0 0,0 0,0-1,0 1,-1-1,1 0,0 0,0-1,0 1,0-1,0 0,0 0,0 0,1 0,-1-1,0 0,1 0,-1 0,1 0,-1 0,1-1,0 1,-1-2,-5-13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4:56.7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151 424,'33'-49,"76"-128,-31 58,-76 118,-1 1,0 0,1-1,-1 1,0 0,1 0,-1 0,1 0,-1 0,0 1,1-1,-1 0,0 0,1 1,-1-1,0 1,1 0,-1-1,0 1,0 0,0-1,0 1,0 0,0 0,0 0,0 0,0 0,0 0,0 1,0-1,-1 0,1 0,0 0,-1 1,0-1,1 0,-1 1,1-1,-1 0,0 1,0-1,0 1,0-1,0 0,0 1,0-1,-1 1,1-1,0 0,-1 1,1-1,-1 0,3 11,6 30,-8-34,1-1,0 0,0 1,0-1,1 0,0 0,0 0,1 0,0 0,0 0,1-1,0 0,0 1,0-1,1-1,3 4,-5-8,1-1,-1 1,1-1,0 1,-1-1,1 0,-1 0,1-1,0 1,-1-1,1 0,-1 0,1 0,-1 0,1-1,-1 1,0-1,0 0,0 0,0 0,0 0,0 0,0-1,-1 1,1-1,-1 0,0 0,0 0,0 0,0 0,0 0,-1-1,1 1,-1-1,0 1,0-3,14-16,122-153,-137 174,0 0,1 0,-1 1,1-1,-1 0,1 0,-1 0,1 0,0 0,-1 1,1-1,0 0,0 1,-1-1,1 0,0 1,0-1,0 1,0 0,0-1,0 1,0 0,0-1,0 1,0 0,0 0,0 0,0 0,0 0,0 0,0 0,0 0,0 0,0 0,0 1,0-1,0 0,0 1,0-1,-1 1,1-1,0 1,0-1,0 1,0 0,-1-1,1 1,0 0,-1-1,1 1,0 0,-1 0,1 0,-1 0,0 0,1 0,-1 0,17 121,9-33,-19-72</inkml:trace>
  <inkml:trace contextRef="#ctx0" brushRef="#br0" timeOffset="315.757">179 565,'43'-5,"29"-2,12 1,-4 1,-6 1,-11-2,-6-2,-8 2,-8 1,-5 2,-5 1,-8 6,-2 2,-5 5,-10 0,-7-1</inkml:trace>
  <inkml:trace contextRef="#ctx0" brushRef="#br0" timeOffset="1035.56">518 762,'-218'294,"148"-193,41-57,49-61,55-90,34-35,-60 93,-30 28,1 1,1 2,1 0,0 1,22-13,-42 29,-1 0,0 0,0 1,1-1,-1 0,0 0,1 1,-1-1,0 1,1-1,-1 1,1 0,-1-1,1 1,-1 0,1 0,0 0,-1 0,1 0,-1 1,1-1,-1 0,0 1,1-1,-1 1,1-1,-1 1,0 0,1 0,-1-1,0 1,0 0,1 0,-1 0,0 0,0 1,0-1,0 0,-1 0,1 1,0-1,0 0,-1 1,1-1,-1 1,1-1,-1 1,0-1,0 1,1 1,2 130,-5-116,0-1,2 0,0 1,1-1,0 0,1 0,1 0,1 0,5 15,-9-31,1 0,-1 0,1 1,-1-1,0 0,1 0,-1 0,1 1,-1-1,0 0,1 0,-1 1,0-1,1 0,-1 1,0-1,0 0,1 1,-1-1,0 1,0-1,0 0,0 1,1-1,-1 1,0-1,0 0,0 1,0-1,0 1,0-1,0 1,0-1,0 1,0-1,0 0,0 1,-1-1,1 1,0-1,0 0,0 1,-1-1,1 1,0-1,0 0,-1 1,1-1,0 0,-1 1,1-1,0 0,-1 0,1 1,0-1,-1 0,1 0,-1 0,1 1,0-1,-1 0,1 0,-1 0,1 0,-1 0,1 0,0 0,-1 0,0 0,-29-19,19 11,-159-95,79 58,69 39</inkml:trace>
  <inkml:trace contextRef="#ctx0" brushRef="#br0" timeOffset="2818.53">1167 0,'43'92,"-27"-48,-2 0,-2 1,-2 0,-2 0,-2 1,-2 0,-2 1,-3 25,2-44,-1 0,-2-1,-1 1,-1-1,-1 1,-1-1,-2-1,0 1,-2-1,-1-1,-1 0,-1 0,-1-1,-16 20,12-24</inkml:trace>
  <inkml:trace contextRef="#ctx0" brushRef="#br0" timeOffset="3419.091">66 0,'-14'39,"1"0,2 0,2 1,2 0,2 1,1-1,2 1,1 0,3 0,3 12,-3 53,-1 208,25-168,-1-64,-13-58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04.8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272 97,'-72'-64,"60"57,10 5,0-1,0 1,0 0,0 0,-1 1,1-1,-1 0,1 1,-1-1,1 1,-1 0,0 0,0 0,0 0,0 0,0 1,0-1,1 1,-1 0,0 0,0 0,0 0,0 1,0-1,0 1,0 0,0-1,0 1,1 1,-1-1,0 0,1 1,-1-1,1 1,-1 0,1 0,0 0,-1 1,0 8,0 0,1 1,1-1,0 1,0 0,1 0,0-1,1 1,1 0,0-1,1 0,0 1,0-1,1 0,1 0,-1-1,5 7,7 24,42 150,-27-49,-3 0,2 84,-30-207,2-8,-1 0,0 0,-1 1,-1-1,0 0,0 0,-1 0,0 0,-1 0,0 0,-1 0,0-1,-1 0,0 0,-1 0,-1 1,5-6,-1-1,0 1,-1-1,1 0,-1 0,0 0,0 0,0-1,0 0,-1 1,1-1,-1-1,0 1,0-1,0 0,0 0,0 0,0-1,-1 0,1 0,0 0,-1-1,1 1,-1-1,1-1,0 1,-1-1,1 0,-1 0,1 0,0-1,0 0,-1 0,2 0,-1 0,1 0,0 0,0 0,0-1,0 1,0-1,1 0,-1-1,1 1,0-1,0 1,0-1,0 0,0 0,1 0,0 0,0 0,0-1,1 1,-1-1,1 1,0-1,0 0,1 1,-1-1,1 0,0-1,4-10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05.8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3 238,'6'18,"0"1,-1 0,-1 0,-1 0,-1 1,0-1,-2 1,0 6,0-10,-5 124,5-141,0 1,-1 0,1-1,0 1,0 0,0-1,-1 1,1 0,0-1,0 1,-1 0,1 0,0-1,-1 1,1 0,0 0,-1 0,1-1,0 1,-1 0,1 0,-1 0,1 0,0 0,-1 0,1 0,-1 0,1 0,0 0,-1 0,1 0,-1 0,1 0,0 0,-1 0,1 0,0 0,-1 0,1 1,-1-1,1 0,0 0,-1 1,1-1,0 0,0 0,-1 1,1-1,0 0,-7-41,5 10,2 0,1 0,1 0,1 0,2 0,1 1,2 0,1 0,1 0,1 1,2 1,13-21,44-60,-69 108,-1 0,1 1,-1-1,1 1,-1-1,1 1,-1-1,1 1,0 0,-1-1,1 1,-1 0,1-1,0 1,-1 0,1 0,0 0,0-1,-1 1,1 0,0 0,-1 0,1 0,0 0,0 0,-1 0,1 1,0-1,-1 0,1 0,0 1,-1-1,1 0,0 1,-1-1,1 0,-1 1,1-1,0 1,-1-1,1 1,-1-1,0 1,1-1,-1 1,1 0,-1-1,0 1,1 0,-1-1,0 1,0 0,0-1,1 1,-1 0,0-1,0 1,6 44,-6-44,10 105,-4-86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06.0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111 219,'-24'24,"-7"13,0 5,7-5</inkml:trace>
  <inkml:trace contextRef="#ctx0" brushRef="#br0" timeOffset="548.021">309 50,'95'-37,"-94"36,0 0,1 0,-1 0,0 0,0 0,0 1,0-1,1 0,-1 0,0 1,1-1,-1 1,1-1,-1 1,0 0,1-1,-1 1,1 0,-1 0,1 0,-1 0,1 0,-1 0,1 1,-1-1,1 0,-1 1,0-1,1 1,-1 0,0-1,1 1,-1 0,0 0,0 0,0 0,1 0,-1 0,0 0,-1 0,1 0,0 0,0 1,0-1,-1 0,1 0,0 1,-1-1,1 1,-1-1,0 1,0-1,1 0,-1 1,0-1,0 1,0-1,0 1,-1-1,1 1,0-1,-1 1,1-1,-1 1,-95 128,95-129,0 0,0 0,0 0,0 1,0-1,0 0,0 1,1-1,-1 0,0 1,1-1,-1 1,1-1,-1 1,1-1,0 1,0 0,0-1,0 1,0-1,0 1,0-1,0 1,1 0,-1-1,0 1,1-1,0 1,-1-1,1 0,0 1,-1-1,1 0,0 1,0-1,0 0,0 0,1 0,-1 0,0 0,0 0,1 0,0 1,68 6,-45-14</inkml:trace>
  <inkml:trace contextRef="#ctx0" brushRef="#br0" timeOffset="1633.572">816 615,'-14'7,"-1"1,1 0,1 1,-1 1,2 0,-1 1,1 0,1 1,0 0,1 1,0 0,1 1,0 0,2 0,-1 1,2 0,-4 11,9-23,1 1,0-1,-1 0,1 0,1 1,-1-1,0 0,1 0,0 1,-1-1,1 0,1 0,-1 0,0 0,1 0,-1 0,1 0,0-1,0 1,0-1,0 1,1-1,-1 0,1 0,-1 0,1 0,0 0,-1 0,1-1,0 1,0-1,0 0,1 0,-1 0,0 0,0-1,0 1,1-1,-1 0,0 0,1 0,-1 0,0-1,0 1,0-1,1 0,-1 0,0 0,0 0,2-2,15-6,-2-1,0-1,0 0,-1-1,0-1,-1-1,-1 0,0-1,-1-1,0 0,-2-1,0 0,-1-1,0 0,-2-1,0 0,-1-1,-1 0,-1 0,0 0,-2-1,1 2,-1 0,-1 0,0 0,-2 0,0 0,-2 0,0-1,0 1,-2 0,-1 0,0 0,-1 1,-1 0,-1-1,-5-7,10 23,0 1,0 0,-1 0,1 0,-1 0,0 0,1 1,-1-1,0 1,0-1,0 1,0 0,0 0,0 1,0-1,0 1,-1-1,1 1,0 0,0 0,0 1,0-1,-1 0,1 1,0 0,0 0,0 0,0 0,0 0,1 1,-1-1,0 1,0 0,1 0,-1 0,1 0,0 0,0 0,0 1,0-1,0 1,0 0,0-1,1 1,-1 0,1 0,0 0,0 0,0 0,1 0,-1 0,0 0,1 0,0 2,-3 9,1 0,0 0,1 0,1 0,0 1,1-1,1 0,0 0,0 0,2 0,0 0,0-1,1 1,1-1,0 0,1-1,0 0,1 0,4 4,170 225,-130-187,-45-51</inkml:trace>
  <inkml:trace contextRef="#ctx0" brushRef="#br0" timeOffset="1933.581">1607 529,'-14'20,"-10"15,-1 7,-1-4,5-3,0-3,-1-3,4 0,-1-6,4-2,-1-4,2-1,-1-3,-2-3,0-4</inkml:trace>
  <inkml:trace contextRef="#ctx0" brushRef="#br0" timeOffset="2246.007">1296 558,'15'19,"13"21,8 9,2 0,-5-3,-4-5,-6-4,-3-9,-4-4,-6-2,-3-4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9:29.8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0,'1'1,"0"-1,0 1,0 0,0 0,0 0,0 0,0 0,0 0,0 0,0 0,-1 0,1 0,0 0,-1 0,1 0,-1 1,1-1,-1 0,0 1,1-1,-1 0,0 0,0 1,0-1,0 0,0 1,0-1,-1 0,1 1,0-1,-1 0,1 0,0 1,-1-1,0 0,1 0,-1 0,0 0,1 0,-1 1,-1-1,1 10,-3 63,3 1,3 0,3-1,4 2,3 255,-11-331,-1-1,1 1,-1 0,1 0,-1 0,0 0,1 0,-1 0,1 0,-1 0,1 0,-1 0,1 0,-1 0,0 0,1 0,-1 1,1-1,-1 0,1 0,-1 0,0 1,1-1,-1 0,0 1,1-1,-1 0,0 1,1-1,-1 0,0 1,0-1,1 0,-1 1,0-1,0 1,0-1,0 1,0-1,1 0,-1 1,0-1,0 1,0-1,0 1,0-1,0 1,0-1,0 0,-1 1,1-1,0 1,0-1,0 1,0-1,-1 0,1 1,0-1,0 1,-1-1,1 0,20-34,-19 31,11-19,1 2,1-1,0 2,1 0,1 1,1 0,1 1,0 1,1 1,1 1,0 0,1 2,1 0,0 1,0 2,1 0,7-1,-27 8,0 1,0 0,0 0,0 0,0 0,0 0,1 0,-1 1,0 0,1-1,-1 1,0 1,1-1,-1 0,0 1,0 0,1-1,-1 1,0 1,0-1,0 0,0 1,0-1,-1 1,1 0,0 0,-1 0,1 1,-1-1,0 0,1 1,-1-1,-1 1,1 0,0 0,-1 0,1 0,-1 0,0 0,0 0,0 0,0 1,-1-1,1 0,-1 3,0 5,-1 0,0 0,-1 0,0 0,0 0,-1 0,-1 0,0-1,-1 0,1 0,-2 0,0 0,0-1,0 0,-1 0,-1-1,1 0,-2 0,1-1,-1 1,0-2,0 0,-1 0,1 0,-1-1,-1-1,-1 1,-17 10,17-7,0-1,0-1,-1 0,0 0,0-1,0-1,-1 0,1-1,-1 0,0-1,0-1,0 0,-9-1,5-6</inkml:trace>
  <inkml:trace contextRef="#ctx0" brushRef="#br0" timeOffset="4968.104">903 537,'-4'-2,"0"0,-1 1,1 0,-1 0,1 0,-1 1,1-1,-1 1,0 0,1 0,-1 1,1 0,-1-1,1 1,-1 1,1-1,-1 1,1 0,0 0,0 0,0 0,0 1,0-1,1 1,-1 0,1 0,-1 1,1-1,0 1,1-1,-1 1,0 1,-1 0,-1 1,1 0,1 1,-1-1,1 1,0 0,0-1,1 1,0 0,0 1,1-1,0 0,0 0,0 1,1-1,0 0,1 1,0-1,0 0,1 4,-1-8,0 0,0 0,1 0,-1-1,1 1,-1 0,1 0,0-1,0 1,0-1,1 0,-1 0,0 0,1 0,-1 0,1 0,0-1,0 1,0-1,-1 1,1-1,0 0,1-1,-1 1,0 0,0-1,0 0,0 1,0-1,1 0,-1-1,0 1,1-1,4-1,0 0,0 0,0-1,0 0,0 0,-1-1,0 0,0 0,0-1,0 0,0 0,2-3,16-16,-1-2,-1 0,-1-1,-1-1,-1-1,-2-1,-1-1,5-16,-18 29,-11 19,-18 24,21-20,0 1,0 0,0 0,0 0,1 0,0 1,0-1,1 1,0 0,0 0,0 0,1 0,0 0,1 0,0 0,0 0,0 0,1 0,0 0,0 0,0 0,1 0,0 0,1 0,0-1,0 1,0-1,1 0,0 0,0 0,0-1,1 1,-1-1,1 0,1 0,-1-1,1 1,0-1,0-1,0 1,0-1,1 0,-1 0,5 1,3-4,-1 0,0 0,1-1,-1-1,0 0,0-1,0 0,0-1,0-1,-1 0,0 0,0-1,0-1,-1 0,0-1,0 0,-1 0,9-10,2 0,-1-1,0-1,-1-1,-2-1,0 0,-1-1,-1-1,-2 0,0-1,-1-1,4-16,-17-31,1 72,-1-1,0 0,0 1,0-1,0 1,0 0,0-1,0 1,0 0,0-1,-1 1,1 0,0 0,-1 0,1 0,-1 0,0 1,1-1,-1 0,0 1,1-1,-1 1,0-1,1 1,-1 0,0 0,0 0,0 0,1 0,-1 0,0 0,0 1,1-1,-1 1,0-1,1 1,-1 0,1-1,-2 2,0-1,0-1,0 1,0 0,0 0,0 0,0 0,1 1,-1-1,1 1,-1-1,1 1,-1 0,1 0,0 0,0 0,0 1,0-1,0 0,1 1,-1 0,1-1,-1 1,1 0,0 0,0-1,0 1,1 0,-1 0,1 0,-1 0,1 0,0 0,0 0,0 0,1 0,-1 0,1 0,0 0,0 0,0 0,0 0,0-1,0 1,1 0,-1-1,1 1,0-1,1 2,60 26,-58-29,0 0,0 0,-1 0,1 0,-1 1,1 0,-1 0,1 0,-1 0,0 1,0 0,0-1,-1 2,1-1,-1 0,1 1,-1-1,0 1,-1 0,1 0,0 0,-1 0,0 1,0-1,-1 1,1-1,-1 1,0 0,0-1,0 4,-12 66,8-64,0 0,1 1,0-1,1 0,0 1,1-1,0 1,1-1,0 1,1-1,0 0,2 9,22 10,-10-21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11.5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121 0,'-14'24,"-10"18,-1 6,4 0,1-9,4-10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09.6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63 115,'-10'10,"-8"7,0 7,2-2</inkml:trace>
  <inkml:trace contextRef="#ctx0" brushRef="#br0" timeOffset="878.82">316 567,'-13'8,"-1"-1,1 2,1 0,0 1,0 0,0 0,2 1,-1 1,1 0,1 0,0 1,1 1,-6 13,13-26,0 0,0 1,0-1,1 0,-1 1,1-1,-1 1,1-1,0 1,-1-1,1 1,0-1,0 1,0-1,0 1,0-1,0 1,1-1,-1 1,0-1,1 1,-1-1,1 1,0-1,-1 1,1-1,0 0,0 0,0 1,0-1,0 0,0 0,0 0,0 0,0 0,1 0,-1 0,0 0,1-1,-1 1,1-1,-1 1,1-1,-1 1,2-1,69-9,-43-5,-1-2,-1 0,-1-2,-1 0,0-2,-1-1,-1-1,-1-1,-1-1,-2-1,0 0,-1-1,-2-2,0 0,-5 6,-2 0,0-1,-1 0,-1-1,-1 0,-2 0,0 0,0-15,-3 25,0-1,-1 0,-1 0,0 0,-1 0,0 0,-2 0,1 1,-4-6,6 15,-1 1,0 0,1 0,-2 0,1 0,0 0,-1 0,0 1,1-1,-1 1,-1 0,1 0,0 0,-1 0,0 1,1-1,-1 1,0 0,0 0,-1 0,1 1,0-1,-1 1,1 0,0 0,-1 1,1-1,-1 1,1 0,-1 0,1 1,-5 0,2 0,1 1,-1-1,0 2,1-1,-1 1,1-1,0 2,0-1,0 1,1 0,-1 0,1 0,0 1,0 0,0 0,1 0,0 1,0 0,0-1,1 1,-1 0,1 1,1-1,-1 1,1-1,0 3,-3 13,1 0,0 0,2 0,1 0,0 1,2-1,2 15,0-14,2 0,0-1,1 0,1 0,1 0,1-1,1 0,0-1,2 0,1-1,0 0,1-1,1 0,1-1,0-1,8 5,-6-8</inkml:trace>
  <inkml:trace contextRef="#ctx0" brushRef="#br0" timeOffset="1515.086">852 370,'-4'28,"0"-7,1 1,1-1,1 0,1 1,1 0,0-1,2 0,4 16,-7-35,0-1,0 1,0-1,1 1,-1 0,1-1,-1 1,1-1,-1 1,1-1,0 0,0 1,0-1,0 0,0 1,0-1,0 0,0 0,0 0,1 0,-1 0,0 0,1 0,-1-1,1 1,-1 0,1-1,-1 1,1-1,-1 1,1-1,-1 0,1 0,0 0,-1 0,1 0,-1 0,1 0,0 0,-1-1,1 1,-1-1,1 1,-1-1,1 1,-1-1,1 0,-1 0,0 0,1 0,-1 0,0 0,0 0,0 0,1-1,16-17,0 0,-2-1,0 0,-1-2,-1 1,10-23,26-39,-50 84,0-1,0 1,0-1,1 0,-1 1,0-1,0 1,1-1,-1 0,0 1,0-1,1 0,-1 1,0-1,1 0,-1 1,1-1,-1 0,0 0,1 0,-1 1,1-1,-1 0,1 0,-1 0,0 0,1 0,-1 0,1 0,-1 0,1 0,-1 0,1 0,-1 0,1 0,-1 0,0 0,1 0,-1-1,1 1,-1 0,1 0,-1 0,0-1,1 1,-1 0,0-1,1 1,-1 0,0-1,1 1,-1 0,0-1,0 1,1-1,-1 1,0 0,0-1,0 1,0-1,0 1,0-1,1 1,-1 0,0-1,0 1,0-1,0 1,-1-1,4 39,-3-34,-20 174,12-141,-9 54,-4-1,-4-1,-7 7,-14 15,45-110,1-1,-1 1,1-1,-1 1,1-1,-1 0,1 1,-1-1,1 0,-1 1,1-1,-1 0,0 0,1 1,-1-1,0 0,1 0,-1 0,0 0,1 0,-1 0,0 0,1 0,-1 0,0 0,1 0,-1-1,1 1,-1 0,0 0,1-1,-1 1,1 0,-1-1,0 1,1 0,-1-1,1 1,0-1,-1 1,1-1,-1 1,1-1,0 1,-1-1,1 0,0 1,-1-1,1 1,0-1,0 0,0 1,0-1,0 0,-1 1,1-1,0 0,1 1,-1-1,0 0,-6-43,64-247,-57 267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25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89,'10'-7,"0"-1,1 2,-1 0,1 0,1 1,-1 0,0 1,1 0,0 1,0 0,0 1,10-1,19-5,0 1,0 1,0 3,1 1,-1 2,38 4,-24 7,-31-5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25.6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56,'14'0,"10"0,6 0,2 0,0-5,1-1,-2 0,-1 1,0 1,-1 2,-6-4,-1-1,0 1,1 1,-3 2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25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47,'44'-5,"18"-1,4-1,-5 2,-7-3,-9 0,-11 1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24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29,'0'29,"0"19,0 6,0-1,0-5,0-6,0-5,0-4,0-3,0-1,0-2,0 0,5-4,2-12,-1-7</inkml:trace>
  <inkml:trace contextRef="#ctx0" brushRef="#br0" timeOffset="339.825">29 29,'68'0,"26"0,2 0,-5 0,-14 0,-15-4,-13-3,-10 1,-7 2,-5 0,-1 2,0 1,-6 5,-5 7,-10 2,-6 3,-3-1</inkml:trace>
  <inkml:trace contextRef="#ctx0" brushRef="#br0" timeOffset="586.078">1 538,'38'0,"28"0,11 0,-2 0,-4 0,-10 0,-10-5,-9-1,-7 0,-4 1,-3 1,-2 2,-4 1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31.4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1 171,'284'2,"-3"-4,-257 2</inkml:trace>
  <inkml:trace contextRef="#ctx0" brushRef="#br0" timeOffset="977.016">57 397,'453'0,"-429"0</inkml:trace>
  <inkml:trace contextRef="#ctx0" brushRef="#br0" timeOffset="2001.339">367 1,'34'31,"1"-2,2-2,0-1,23 11,-55-34,69 53,-72-54,-1 0,1-1,-1 1,1 0,-1 0,0 0,0 0,0 0,0 0,0 0,-1 1,1-1,0 0,-1 0,0 1,1-1,-1 0,0 0,0 1,-1-1,1 0,0 1,-1-1,1 0,-1 0,0 1,0-1,0 0,0 0,0 0,0 0,0 0,-1 0,1-1,-1 1,-1 1,-188 150,70-40,117-105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6:58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22,'82'-21,"-80"21,0 0,0 0,0 0,0 0,0 0,0 0,0 0,0 1,0-1,0 1,0 0,-1-1,1 1,0 0,0 0,-1 0,1 0,0 0,-1 1,1-1,-1 0,0 1,1-1,-1 1,0 0,0-1,0 1,0 0,0-1,0 1,-1 0,1 0,0 0,-1 0,0 0,1 0,-1 0,0 0,0 0,0 0,-21 63,1 9,21-71,0-1,1 1,0-1,-1 0,1 1,0-1,0 0,0-1,1 1,-1 0,0 0,1-1,-1 0,1 1,-1-1,1 0,0 0,-1 0,1-1,0 1,0 0,0-1,-1 0,1 0,0 0,0 0,2-1,19 2</inkml:trace>
  <inkml:trace contextRef="#ctx0" brushRef="#br0" timeOffset="451.277">255 586,'38'-9,"18"-4,3 1,-2 3,-7 2,-7 3,-16 1,-12 2</inkml:trace>
  <inkml:trace contextRef="#ctx0" brushRef="#br0" timeOffset="712.375">452 361,'0'38,"0"23,0 5,0-3,0-8,0-9,0-6,0-7,0-7</inkml:trace>
  <inkml:trace contextRef="#ctx0" brushRef="#br0" timeOffset="1332.217">819 276,'-3'262,"2"-257,1 0,0-1,0 1,0-1,0 1,1-1,-1 1,1 0,0-1,1 0,-1 1,1-1,0 0,0 0,0 0,1 0,-1 0,1 0,0-1,0 1,0-1,0 0,1 0,-1 0,1 0,0-1,0 0,0 1,0-1,0-1,1 1,-1-1,0 1,1-1,-1 0,1-1,-1 1,3-1,3-3,1-2,-1 1,-1-1,1 0,-1-1,0 0,0-1,-1 1,0-2,0 1,0-1,-1 0,-1-1,1 0,-1 0,3-6,24-29,19-28,-51 73,0 0,1 0,-1 0,0 0,0 0,0 0,0 0,-1 1,1-1,0 0,0 0,-1 1,1-1,-1 0,1 1,-1-1,1 1,-1-1,0 1,0-1,0 0,0 1,0-1,0 1,0-1,0 1,0-1,-1 1,1-1,-1 0,1 1,0-1,-29 221,-53 167,77-357,-2 0,-1-1,-1 0,-1 0,-2-1,-9 15,21-43,-1-1,0 1,0-1,1 0,-1 0,0 1,0-1,-1 0,1 0,0 0,0 0,0 0,-1 0,1 0,0-1,-1 1,1 0,-1-1,1 1,-1-1,1 1,-1-1,1 0,-1 0,0 0,1 0,-1 0,1 0,-1 0,1 0,-1-1,0 1,1 0,-1-1,1 1,0-1,-1 0,1 0,-1 1,1-1,0 0,0 0,-1 0,1 0,0-1,0 1,0 0,0 0,0-1,1 1,-1 0,0-1,1 1,-1-1,0 1,1-1,0 1,-1-1,1 1,0-1,0 1,0-1,0 0,0 0,-8-168,11 112,9-26,-6 59</inkml:trace>
  <inkml:trace contextRef="#ctx0" brushRef="#br0" timeOffset="1698.689">1440 22,'0'5,"0"6,-5 6,-1 6,-5-2,-1 0,3 2,-3 1,1 2,-3 1,2-4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45.5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231 848,'23'-87,"-14"61,2 0,1 0,0 1,2 1,1 0,9-9,48-43,-70 76,1 0,-1 0,1 0,-1 1,1-1,-1 1,0 0,1-1,-1 1,0 0,0 1,1-1,-1 0,0 1,0-1,0 1,0-1,-1 1,1 0,0 0,-1 0,1 0,-1 0,0 0,0 0,1 1,-2-1,1 0,0 1,0-1,-1 0,1 1,-1-1,0 1,1-1,-1 1,-1-1,1 2,3 15,-2-9,1 1,-1-1,2 1,0-1,0 0,1 0,0 0,0-1,1 1,1 0,-5-9,1 0,-1 1,0-1,1 0,-1 0,1-1,-1 1,1 0,-1 0,1-1,0 1,-1-1,1 1,0-1,-1 0,1 0,0 0,0 0,-1 0,1 0,0 0,-1 0,1-1,0 1,-1-1,1 1,0-1,-1 0,1 1,-1-1,1 0,-1 0,1 0,-1 0,0 0,0-1,1 1,-1-1,50-53,-51 55,16-22,0 1,2 2,0-1,1 2,20-16,-38 34,0-1,0 1,-1-1,1 1,0-1,0 1,0-1,0 1,0 0,0-1,0 1,-1 0,1 0,0 0,0-1,0 1,0 0,0 0,0 1,0-1,0 0,0 0,0 0,0 1,0-1,0 0,0 1,-1-1,1 1,0-1,0 1,0-1,-1 1,1 0,0-1,-1 1,1 0,0 0,-1-1,1 1,-1 0,1 0,-1 0,0 0,1 0,-1-1,0 1,0 0,1 0,-1 0,0 0,0 0,0 1,4 58,-4-54,-1 83,0-64</inkml:trace>
  <inkml:trace contextRef="#ctx0" brushRef="#br0" timeOffset="345.447">146 961,'34'0,"20"0,6 0,3 0,-5 0,-8 0,-2 0,-5 0,-5 0,1 0,-1 0,-3 0,-2 0,-2 0,-2 0,-1 0,-4 5,-8 1</inkml:trace>
  <inkml:trace contextRef="#ctx0" brushRef="#br0" timeOffset="1148.061">570 1102,'-267'397,"243"-370,16-21,17-21,168-220,-56 116,-120 117,0 1,-1 0,1 0,0 0,0 0,0 0,0 0,0 0,1 0,-1 0,0 0,0 1,0-1,1 0,-1 1,0-1,1 1,-1-1,1 1,-1 0,1 0,-1 0,0 0,1 0,-1 0,1 0,-1 0,1 0,-1 0,0 1,1-1,-1 1,0-1,1 1,-1 0,0-1,0 1,1 0,-1 0,0 0,0 0,0 0,0 0,0 0,0 0,0 0,-1 1,2 0,17 70,-15-46,0 0,2 0,0-1,2 0,1 0,1-1,6 20,-15-43,0-1,-1 1,1 0,-1-1,0 1,1 0,-1-1,1 1,-1 0,0 0,1-1,-1 1,0 0,0 0,0-1,0 1,0 0,0 0,0 0,0-1,0 1,0 0,0 0,0 0,-1-1,1 1,0 0,0 0,-1-1,1 1,-1 0,1-1,-1 1,1 0,-1-1,1 1,-1-1,1 1,-1-1,0 1,1-1,-1 1,0-1,1 1,-1-1,0 0,0 0,1 1,-1-1,0 0,0 0,0 0,1 0,-1 0,0 0,0 0,0 0,1 0,-1 0,0 0,0-1,1 1,-1 0,0-1,-54-20,50 19,-205-89,185 82</inkml:trace>
  <inkml:trace contextRef="#ctx0" brushRef="#br0" timeOffset="1702.997">1050 594,'1'17,"37"135,-26-116,-2 1,-1 1,-2-1,1 31,-7-41,-2 0,0 0,-2 0,-1 0,-1 0,-1-1,-1 0,-2 0,0-1,-2 0,-1-1,-1 0,0 0,-2-2,-1 0,-1-1,-1 0,0-1,-1-1,-2-1,0-1,0-1,-2 0,-70 41,73-47</inkml:trace>
  <inkml:trace contextRef="#ctx0" brushRef="#br0" timeOffset="2295.656">119 424,'-23'53,"3"0,2 1,3 0,2 2,2 0,3 0,2 0,2 57,4-63,1-1,3 1,2-1,2 0,2-1,2 0,3 0,1-1,8 12,-16-45,-2 1,2 0,0-1,0 0,1 0,1-1,0 0,1-1,11 10,-5-12,0-3</inkml:trace>
  <inkml:trace contextRef="#ctx0" brushRef="#br0" timeOffset="5918.018">1585 509,'0'-8,"-1"0,0 0,0 0,-1 0,0 1,0-1,0 1,-1-1,-1 1,1 0,-1 0,-4-5,6 9,0 1,0-1,0 1,0-1,0 1,-1 0,1 0,-1 0,0 0,0 0,0 0,0 1,0-1,0 1,0 0,0 0,0 0,0 1,-1-1,1 1,0 0,0-1,-1 2,1-1,0 0,-1 1,1-1,0 1,0 0,0 0,-2 1,-1 1,1 1,0 0,0 1,0-1,1 1,-1 0,1 0,0 1,1-1,-1 1,1 0,0 0,0 0,1 0,0 0,0 1,0-1,1 1,0-1,1 1,-1-1,1 5,2 15,2-1,0-1,2 1,1-1,1 0,5 11,11 38,-13-37,4 11,-1 1,-3 0,-2 1,-2 0,0 40,9 35,-12-104,-1 0,0 0,-2 0,-1 0,0 1,-1-1,-2 0,0 0,0-1,-2 1,-1-1,-3 8,3-16,0 0,-1 0,0-1,-1 0,0 0,0-1,-1 0,0 0,-1-1,0 0,0-1,-1 0,0-1,0 0,0 0,-1-2,0 1,0-1,-7 1,14-4,1 1,0-1,-1 0,1 0,-1 0,1-1,-1 1,0-1,1 0,-1-1,1 1,-1-1,1 0,-1 0,1 0,-1-1,1 1,-3-3,-7-6</inkml:trace>
  <inkml:trace contextRef="#ctx0" brushRef="#br0" timeOffset="6462.471">1529 1836,'5'0,"6"0,6 0,5 0,4 0,-3-5,-5-2</inkml:trace>
  <inkml:trace contextRef="#ctx0" brushRef="#br0" timeOffset="7102.937">1896 1496,'-1'255,"-10"-193,12-61,0 0,-1 0,1-1,0 1,0-1,0 1,0-1,1 1,-1-1,0 0,0 1,0-1,0 0,0 0,0 0,0 0,1 0,-1 0,0 0,0 0,0-1,0 1,0 0,0-1,0 1,0 0,0-1,0 0,0 1,0-1,0 1,0-1,0 0,0 0,-1 0,1 1,0-1,0 0,0-1,1 1,99-63,-99 64,-1 0,1 0,0 0,0 0,0 0,0 1,0-1,-1 0,1 1,0 0,0-1,-1 1,1 0,0 0,-1 0,1 0,-1 0,1 0,-1 1,1-1,-1 0,0 1,0-1,0 1,0-1,0 1,0 0,0-1,0 1,-1 0,1 0,-1 0,1-1,-1 1,0 0,0 0,0 0,0 0,0 0,0 0,0-1,0 1,-1 0,1 0,-1 0,0 1,4 19,3 0,-1-2</inkml:trace>
  <inkml:trace contextRef="#ctx0" brushRef="#br0" timeOffset="7464.695">2376 1807,'-29'24,"-19"18,-6 1,1-2,5-2,6-9,5-4,4-7,8-1,3-5,1 1,-1-1,3-4</inkml:trace>
  <inkml:trace contextRef="#ctx0" brushRef="#br0" timeOffset="7900.674">2094 2174,'17'-5,"-7"2,-1-1,1 2,0-1,0 1,0 1,0 0,1 0,-1 1,0 0,0 1,0 0,0 1,0 0,7 3,-16-3,0 0,0 1,0-1,0 1,0-1,-1 1,1-1,-1 1,1 0,-1-1,0 1,0 0,-1-1,1 1,0-1,-1 1,1-1,-1 1,0 0,0-1,0 0,0 1,-1-1,1 0,-1 0,1 1,-1-1,0 0,1-1,-1 1,0 0,0 0,-1-1,1 1,0-1,0 0,-1 0,0 1,0 0,-26 23,21-19,1 0,-1 0,1 0,0 1,1 0,0 1,0 0,0 0,1 0,-1 1,6-7,0-1,-1 0,1 1,0-1,0 1,0-1,0 0,0 1,0-1,0 1,1-1,-1 0,0 1,1-1,-1 0,1 1,-1-1,1 0,0 0,-1 0,1 1,0-1,0 0,0 0,0 0,0 0,0 0,0-1,0 1,0 0,1 0,-1-1,0 1,1-1,-1 1,0-1,0 1,1-1,-1 0,1 0,-1 0,1 0,63 5,23-23,-62 12</inkml:trace>
  <inkml:trace contextRef="#ctx0" brushRef="#br0" timeOffset="9467.089">1839 1,'-1'1,"0"1,-1-1,1 0,0 1,0 0,0-1,0 1,1-1,-1 1,0 0,1 0,-1 0,1-1,0 1,-1 0,1 0,0 0,0 0,0-1,0 1,1 0,-1 0,0 0,1 0,-1-1,1 1,0 0,0-1,-1 1,2 1,-1 2,34 191,-24-134,14-79,-25 16,69-69,-67 68,1-1,-1 1,1 0,-1 0,1 1,0-1,0 1,0-1,0 1,0 0,0 0,0 0,0 0,0 1,1-1,-1 1,0 0,0 0,0 0,1 0,-1 1,0-1,0 1,0 0,1 0,-1 0,0 0,0 1,1 2,0 0,-1 0,0 1,0-1,0 1,0 0,-1 0,0 0,0 0,0 0,-1 0,1 0,-1 1,-1-1,1 1,-1-1,0 0,0 1,0-1,-1 1,0-1,0 0,0 1,-1-1,1 0,-2 2,-4 13</inkml:trace>
  <inkml:trace contextRef="#ctx0" brushRef="#br0" timeOffset="9752.209">2461 114,'-34'38,"-20"23,-7 5,4-4,5-7,8-13,11-9,6-10,8-4,2-6,4-4</inkml:trace>
  <inkml:trace contextRef="#ctx0" brushRef="#br0" timeOffset="10220.492">2319 424,'20'-3,"-10"0,1 1,0 0,0 1,0 0,0 1,0 0,0 0,0 2,0-1,8 3,-17-4,0 1,-1 0,1-1,0 1,-1 0,1 0,0 0,-1 0,1 0,-1 0,1 0,-1 0,0 1,1-1,-1 0,0 1,0-1,0 1,0 0,0-1,0 1,-1 0,1-1,0 1,-1 0,0 0,1 0,-1 0,0-1,0 1,0 0,0 0,0 0,0 0,-1 0,1-1,-1 1,1 0,-1 0,1 0,-1-1,0 1,0-1,0 1,0 0,0-1,-1 1,-58 68,50-61,5-6,0 1,1 0,0-1,-1 1,2 1,-1-1,0 1,1-1,0 1,0 0,0 0,1 0,-1 1,1-1,-1 5,5-7,-1 0,1-1,0 1,0-1,0 1,0-1,1 0,-1 0,0 0,1 0,-1 0,1-1,0 1,0-1,0 0,-1 1,1-1,0-1,1 1,-1 0,0-1,0 1,0-1,0 0,0 0,0 0,0-1,1 1,-1-1,1 0,1 1,20 0</inkml:trace>
  <inkml:trace contextRef="#ctx0" brushRef="#br0" timeOffset="12069.13">3082 396,'-2'-4,"0"1,0 0,0 1,0-1,0 0,-1 1,1-1,-1 1,0-1,0 1,0 0,0 1,0-1,0 0,0 1,0 0,-1-1,1 1,-3 0,3-1,-1 0,0 1,0-1,0 1,0 0,0 0,0 0,0 1,0 0,-1-1,1 1,0 1,0-1,0 1,0-1,0 1,0 0,0 1,0-1,0 1,0-1,0 1,1 0,-1 1,1-1,0 1,-1-1,1 1,0 0,0 0,1 0,-1 1,1-1,0 1,0-1,0 1,-1 3,-2 10,2 0,1 0,0 0,1 0,0 0,2 0,0 0,2 9,27 119,-30 306,0-113,0-326,0 0,-1 1,0-1,-1 0,0-1,-1 1,-1 0,0-1,0 1,-1-1,0-1,-1 1,0-1,-1 0,0 0,-1 0,-5 4,10-12,0 0,-1 0,1 0,-1-1,0 1,1-1,-1 0,0 0,0 0,0 0,0-1,0 1,0-1,0 0,0 0,0-1,0 1,0-1,1 0,-1 0,0 0,0-1,0 1,1-1,-1 0,1 0,0 0,-1 0,1-1,0 1,0-1,0 0,1 0,-1 0,1 0,-1 0,1-1,0 1,1-1,-1 1,0-1,1 0,0 0,0 1,0-4,20-53,-9 45</inkml:trace>
  <inkml:trace contextRef="#ctx0" brushRef="#br0" timeOffset="14136.368">2883 1949,'10'-5,"12"-7,8 0,3 1,2-2,-2 1,-5 7,-8 5</inkml:trace>
  <inkml:trace contextRef="#ctx0" brushRef="#br0" timeOffset="14802.328">3194 1779,'6'137,"-6"-135,0-1,0 1,0-1,1 1,-1-1,1 1,-1-1,1 0,-1 1,1-1,0 0,0 1,0-1,0 0,0 0,0 0,0 1,0-1,0 0,0-1,1 1,-1 0,0 0,1 0,-1-1,0 1,1-1,-1 1,1-1,-1 0,1 1,-1-1,1 0,-1 0,1 0,-1 0,1 0,0 0,-1-1,1 1,-1 0,0-1,1 1,0-1,61-41,-48 31,-14 9,1 1,0 0,-1 1,1-1,0 0,0 0,0 1,0-1,-1 1,1 0,0-1,0 1,0 0,0 0,0 0,0 0,0 1,0-1,0 0,0 1,-1 0,1-1,0 1,0 0,0 0,-1 0,1 0,-1 0,1 0,-1 0,1 1,-1-1,1 0,-1 1,0 0,0-1,0 1,1 0,50 28,-48-31,-1 0,1 0,0 0,-1-1,1 0,-1 1,0-1,0-1,1 1,-1 0,-1-1,1 1,0-1,0 0,-1 0,0 0,0 0,0-1,0 1,0 0,0-1,-1 0,0 1,0-1,0 0,0 1,0-3,3-6,3-6</inkml:trace>
  <inkml:trace contextRef="#ctx0" brushRef="#br0" timeOffset="15131.947">3871 1694,'-33'38,"-22"28,-5 2,3-6,5-8,8-9,6-12,10-7,4-7,2-3,0-4,3 1,6-2</inkml:trace>
  <inkml:trace contextRef="#ctx0" brushRef="#br0" timeOffset="15554.14">3646 2089,'17'-3,"-8"1,-1-1,1 1,0 1,0 0,0 0,0 1,0 0,0 0,-1 1,1 0,0 1,0 0,0 0,-1 1,1 0,7 4,-15-4,0 0,0 0,0 0,-1 0,1 0,-1 0,1 0,-1 1,0-1,0 0,-1 0,1 0,-1 0,1 0,-1 0,0 0,0 0,-1 0,1 0,0 0,-1 0,0-1,1 1,-1-1,0 1,-1-1,1 0,0 0,-1 1,1-2,-1 1,1 0,-1-1,-1 2,-6 6,-41 54,52-62,-1 1,1 0,0-1,0 1,0 0,0-1,0 1,0-1,1 0,-1 1,0-1,1 0,-1 0,1 0,-1 0,1 0,-1 0,1 0,0 0,-1-1,1 1,0-1,0 1,0-1,-1 0,1 1,0-1,0 0,0 0,0 0,0-1,-1 1,1 0,0-1,0 1,0-1,136-40,-120 33</inkml:trace>
  <inkml:trace contextRef="#ctx0" brushRef="#br0" timeOffset="16855.973">3279 57,'0'29,"-2"-19,2 1,-1 0,2-1,-1 1,2 0,-1-1,1 1,1-1,0 1,0-1,1 0,3 5,-5-13,0 0,1 0,-1 1,1-1,0-1,-1 1,1 0,0-1,0 1,0-1,0 0,0 0,0 0,1 0,-1-1,0 1,0-1,1 0,-1 0,0 0,1 0,-1-1,0 1,0-1,0 0,1 0,-1 0,0 0,0-1,0 1,-1-1,1 0,0 1,-1-1,1-1,-1 1,1 0,-1-1,0 1,0-1,0 1,0-1,0-1,16-11,-16 15,-1-1,1 0,-1 1,1-1,-1 1,1 0,-1 0,1-1,0 1,-1 0,1 0,-1 0,1 1,0-1,-1 0,1 1,-1-1,1 1,-1-1,1 1,-1-1,1 1,-1 0,0 0,1 0,-1 0,0 0,0 0,0 0,0 0,0 1,0-1,0 0,0 1,0-1,0 2,24 18,-18-21,1 1,-1-1,1 0,-1-1,1 1,-1-2,1 1,-1-1,0 0,0 0,1-1,-2 0,1-1,0 1,-1-1,1 0,-1-1,0 0,-1 0,1 0,0-2,5-7,-6 2</inkml:trace>
  <inkml:trace contextRef="#ctx0" brushRef="#br0" timeOffset="17120.944">3956 1,'-33'33,"-26"27,-8 6,3-2,8-8,8-13,12-9,8-11,9-3,7-7</inkml:trace>
  <inkml:trace contextRef="#ctx0" brushRef="#br0" timeOffset="17599.999">3843 368,'15'-5,"-7"1,0 0,1 1,-1 0,0 1,1-1,0 2,-1-1,1 1,0 1,0-1,0 2,0-1,-1 1,1 0,0 1,-1 0,5 2,-11-2,-1 1,0 0,1-1,-1 1,0 0,0 0,0 0,-1-1,1 1,-1 0,0 0,1 0,-1 0,-1 0,1 0,0 0,-1 0,1 0,-1 0,0 0,0-1,0 1,0 0,-1-1,1 1,-1 0,1-1,-1 0,0 1,0-1,0 0,0 0,-1 0,1 0,-1 0,-1 3,-9 11,10-14,0 0,1 0,-1 0,1 0,-1 0,1 0,0 1,0-1,0 1,0-1,0 1,1 0,-1 0,1 0,-1 0,1 0,0 0,1 0,-1 0,0 0,1 1,0-1,0 0,0 0,0 1,0-1,0 0,1 0,0 0,0 1,0-1,0 0,0 0,0 0,1-1,-1 1,1 0,0 0,0-1,2 0,0 0,0 0,0-1,0 1,0-1,0 0,0-1,1 1,-1-1,0 0,0 0,1 0,-1 0,0-1,0 0,4-1,18-3</inkml:trace>
  <inkml:trace contextRef="#ctx0" brushRef="#br0" timeOffset="71822.682">4577 762,'-4'-1,"-1"0,1-1,-1 1,0 1,0-1,1 1,-1 0,0 0,0 0,1 1,-1-1,0 1,1 0,-1 1,1-1,-1 1,1 0,0 0,-1 0,1 1,0-1,1 1,-1 0,0 0,1 0,0 1,-1-1,1 1,0 1,-9 4,-1 3,-1 1,2 0,0 1,0 1,1 0,1 0,1 1,0 0,1 0,0 1,2 0,0 1,1 0,1 0,-2 11,-1 10,3-23,0 1,2 0,0-1,1 1,0 0,2 0,0 0,2 9,0-1,2 0,1-1,1 1,0-1,2-1,1 1,1-2,1 1,1-2,1 1,1-2,0 0,17 16,6-4,-25-25</inkml:trace>
  <inkml:trace contextRef="#ctx0" brushRef="#br0" timeOffset="72249.02">4972 1016,'-43'93,"-112"213,92-201,54-97</inkml:trace>
  <inkml:trace contextRef="#ctx0" brushRef="#br0" timeOffset="72602.429">4718 1045,'38'54,"-17"-32,40 66,-4 4,21 49,-71-123,-7-19</inkml:trace>
  <inkml:trace contextRef="#ctx0" brushRef="#br0" timeOffset="72918.198">5255 762,'-10'20,"-3"10,1 6,-3-4,2-2,3-2,3-5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7:01.6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1 142,'18'-1,"60"6,-76-4,0-1,0 1,-1-1,1 1,0-1,0 1,0 0,-1 0,1 0,0 0,-1 0,1 1,-1-1,1 0,-1 1,0-1,1 1,-1 0,0-1,0 1,0 0,0-1,-1 1,1 0,0 0,-1 0,1 0,-1 0,0 0,0 0,1 0,-1-1,0 1,-1 0,1 1,-33 71,29-69,0 1,0-1,1 1,0-1,0 1,0 0,1 0,0 1,0-1,1 0,-1 1,1-1,0 7,2-11,0 1,0-1,1 0,-1 0,0 1,1-1,-1 0,1 0,0 0,0-1,0 1,-1 0,2-1,-1 1,0-1,0 1,0-1,1 0,-1 0,0 0,1-1,-1 1,1 0,-1-1,1 0,0 1,-1-1,1 0,-1 0,1-1,1 1,20 0</inkml:trace>
  <inkml:trace contextRef="#ctx0" brushRef="#br0" timeOffset="411.649">255 1,'27'37,"-1"1,-1 1,-3 1,-1 1,-2 1,-1 1,-1 5,-11-25,0-1,-1 1,-1 0,-1 1,-2-1,0 0,-1 1,-2-1,0 0,-1 1,-1-1,-2-1,0 1,-8 16,-3 11,-3 0,-2-2,-2 0,-2-2,-12 13,25-38,-2-1,0 0,-1-2,-1 0,-1 0,-1-2,0 0,-10 5,7-8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9:36.4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129 131,'-12'8,"2"1,-1 1,1 0,1 0,0 1,0 0,1 0,1 1,0 0,0 1,1-1,1 1,0 1,1-1,-3 14,6-23,0 0,1 0,0 0,-1 0,1 0,1 0,-1 0,1 1,-1-1,1 0,0-1,0 1,1 0,-1 0,1 0,0-1,0 1,0-1,0 0,1 1,0-1,-1 0,1 0,0-1,0 1,1-1,-1 1,0-1,1 0,-1 0,1 0,0-1,0 1,0-1,0 0,0 0,0-1,0 1,0-1,2 0,2 1,0 0,0-1,-1 0,1 0,0-1,0 0,0 0,-1-1,1 0,0 0,-1-1,0 0,0 0,0-1,0 0,0 0,-1-1,0 0,0 0,0 0,0-1,-1 0,0 0,0 0,-1 0,1-1,-2 0,1 0,-1 0,0 0,0-1,-1 1,0-1,0 0,-1 1,0-1,0-2,1 0,0 0,-1-1,0 0,-1 1,0-1,-1 0,0 1,-1-1,0 1,0-1,-1 1,0 0,-1 0,0 0,-1 1,0-1,-1 1,0 0,0 1,0 0,-1-1,-1 2,-3-4,8 8,-1-1,1 1,-1 0,1 0,-1 0,0 1,0 0,-1-1,1 1,0 1,-1-1,1 1,-1-1,1 1,-1 0,0 1,1-1,-1 1,0 0,1 0,-1 1,0-1,0 1,1 0,-1 0,1 1,-1-1,1 1,0 0,-1 0,1 1,0-1,1 1,-1 0,0 0,0 1,-5 15,7 0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7:14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72 193,'-5'5,"-6"6,-1 6,-4 1,1 1,3-2</inkml:trace>
  <inkml:trace contextRef="#ctx0" brushRef="#br0" timeOffset="747.68">213 504,'-34'38,"22"-26,-1-3,0 1,1 1,0 0,1 1,1 0,0 0,0 1,1 1,1-1,0 2,1-1,0 1,1 0,1 0,1 0,-3 13,7-26,0 1,0-1,1 0,-1 0,0 0,1 1,-1-1,1 0,0 0,0 0,0 0,0 0,0 0,0 0,0 0,1 0,-1-1,1 1,-1-1,1 1,0-1,0 1,-1-1,1 0,0 0,0 0,0 0,0 0,0 0,1 0,-1-1,0 1,0-1,0 0,1 0,-1 0,0 0,0 0,1 0,-1 0,1-1,91-28,-69 12,0-1,-2 0,0-2,-1-1,-1 0,-1-2,0 0,-2-1,-1-1,-1-1,-2 0,0-1,-2-1,0 0,-2-1,-2 0,0 0,-2 0,-1-1,-2 0,0 0,-2-16,-1 22,2 15,-1 1,0-1,-1 0,0 0,0 0,-1 1,0-1,-1 0,0 1,0-1,0 1,-1-1,-1 1,1 0,-1 0,-1 1,0-1,0 1,0 0,-6-6,9 12,0 0,0-1,0 1,0 0,0 0,0 0,0 0,0 1,-1-1,1 0,0 1,-1 0,1 0,0-1,-1 1,1 0,0 1,0-1,-1 0,1 1,0-1,0 1,-1 0,1 0,0 0,0 0,0 0,0 0,0 0,0 1,0-1,1 1,-1 0,0-1,1 1,0 0,-1 0,1 0,0 0,0 0,0 0,0 0,-34 97,46 54,3-46,-1-4,-9-82,-1-1,-1 0,0 1,-2-1,0 1,-1-1,-4 17,3-30,0 1,0 1,1-1,0 0,0 0,1 0,0 1,0-1,1 0,0 0,0 1,1-1,0 0,1 0,0-1,1 4,6 3</inkml:trace>
  <inkml:trace contextRef="#ctx0" brushRef="#br0" timeOffset="1401.817">636 475,'-6'20,"1"1,1-1,1 1,0 0,2 0,0 0,2 1,0-1,3 13,-4-32,0 0,0 0,0 1,0-1,1 0,-1 0,0 0,1 0,0 0,-1 0,1 0,0 0,0 0,0 0,0 0,1-1,-1 1,0 0,1-1,-1 1,1-1,-1 1,1-1,0 0,0 0,0 0,-1 0,1 0,0 0,0 0,0-1,0 1,1-1,-1 1,0-1,0 0,0 0,0 0,0 0,0 0,1 0,-1-1,0 1,0-1,0 1,0-1,0 0,0 0,0 0,1-1,87-130,-24 33,-65 100,0-1,0 1,0 0,1-1,-1 1,-1 0,1 0,0-1,0 1,0 0,0 0,0 0,-1 0,1 0,-1 0,1 0,0 0,-1 1,0-1,1 0,-1 0,0 0,1 1,-1-1,0 0,0 0,0 0,0 1,0-1,-1 0,1 0,0 1,0-1,-1 0,1 0,-1 0,0 1,1-1,-1 75,10 111,0-142,-3 1,-2 0,-2 0,-2 1,-4 33,-25 14,28-91,0 0,-1-1,1 1,-1-1,1 1,-1-1,0 0,0 1,0-1,0 0,0 0,0-1,-1 1,1 0,-1-1,1 1,-1-1,1 0,-1 0,0 0,0 0,0-1,1 1,-1-1,0 1,0-1,0 0,0 0,0 0,0-1,0 1,0-1,0 0,-1-1,0 0,1 1,0-1,-1-1,1 1,0 0,0-1,0 0,0 0,1 0,-1 0,1 0,0 0,0-1,0 1,0-1,0 1,1-1,-1 0,1 0,0 1,1-1,-1-2,-5-99,6 92,13-62,-6 56</inkml:trace>
  <inkml:trace contextRef="#ctx0" brushRef="#br0" timeOffset="1783.61">1173 137,'-14'19,"-10"16,-6 2,3-1,0-1,6-11,6-11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7:06.2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255 446,'-13'3,"1"0,-1 1,0 0,1 2,0-1,0 1,0 1,1 0,0 0,1 1,-1 1,1 0,1 0,0 1,0 0,1 1,0-1,1 2,0-1,1 1,1 0,-1 0,2 1,0-1,-1 6,1-7,1 1,0 0,1 0,1 0,0 0,0 1,1-1,0 0,2 3,-2-12,0 1,1-1,0 0,0 1,0-1,0 0,0 0,1 0,-1 0,1 0,0 0,0 0,0-1,0 1,0-1,1 1,-1-1,1 0,-1 0,1 0,0 0,0 0,0-1,0 1,0-1,0 0,0 0,1 0,-1 0,0 0,1-1,-1 0,0 0,3 0,5-2,-1-1,0 0,-1-1,1 0,-1-1,1 0,-1-1,-1 1,1-2,-1 1,0-1,0 0,-1-1,0 0,-1 0,1-2,32-33,-3-2,-2-1,-2-2,-2-1,-2-2,-2 0,2-14,-22 51,-1 0,0 0,-1-1,0 0,-2 0,1 0,-2 0,0 0,-1 0,0 0,-1-1,-1 1,-1 0,0 0,-1 1,0-1,-1 1,-1 0,0 0,-1 0,0 1,-8-10,10 19,1 1,-1 0,0 0,0 0,0 1,-1-1,1 1,-1 1,1-1,-1 1,1 0,-1 0,0 0,1 1,-1 0,0 0,0 0,1 1,-1 0,0 0,1 1,-1-1,1 1,0 0,-1 1,1-1,0 1,0 0,1 0,-1 1,1-1,-1 1,1 0,0 0,1 1,-1-1,1 1,-1 0,2 0,-1 0,0 0,1 0,0 1,0-1,0 5,-5 3,2 1,0-1,1 1,0 0,1 0,0 1,1-1,1 0,0 1,1-1,1 1,0-1,1 1,1-1,0 0,1 3,11 18,1-1,1 0,2-1,1-1,2 0,16 17,15 24,28 18,-74-87</inkml:trace>
  <inkml:trace contextRef="#ctx0" brushRef="#br0" timeOffset="7501.406">933 446,'0'-7,"-20"20,-230 241,186-195,54-62,19-16,-1 5</inkml:trace>
  <inkml:trace contextRef="#ctx0" brushRef="#br0" timeOffset="7870.955">734 389,'17'109,"-8"-86,1-1,2-1,0 0,1 0,1-1,6 5,16 56,-34-60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7:29.3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1 311,'369'0,"-212"-25,-145 23</inkml:trace>
  <inkml:trace contextRef="#ctx0" brushRef="#br0" timeOffset="270.615">28 508,'39'-4,"31"-3,9 1,-4 1,-10 2,-12 1,-14 1</inkml:trace>
  <inkml:trace contextRef="#ctx0" brushRef="#br0" timeOffset="869.865">311 1,'48'32,"54"35,-84-58,0 1,-1 1,0 1,-1 0,0 2,-1-1,7 9,-19-20,0 0,-1 0,1 1,-1-1,1 1,-1-1,0 1,0 0,0 0,0 0,0 0,-1 0,1 0,-1 0,0 1,0-1,0 0,0 1,-1-1,1 1,-1-1,0 1,0-1,0 1,-1-1,1 0,-1 1,0-1,0 1,0-1,0 0,-1 0,1 0,-1 1,0-1,0-1,0 1,0 0,-136 110,-84 83,200-164,15-16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7:32.0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0,'25'5,"16"2,7-1,0-1,-3-6,-5-4,-5 0,-2 6,-8 2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7:32.5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1,'24'0,"13"0,5 0,0 0,-3 0,-7 5,-5 1,-2 1,0-2,-5-2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7:32.7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1,'38'0,"23"0,5 0,-8 0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7:31.0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86,'0'-1,"0"1,0-1,-1 0,1 0,0 1,-1-1,1 0,-1 1,1-1,0 0,-1 1,0-1,1 0,-1 1,1-1,-1 1,0-1,1 1,-1 0,0-1,1 1,-1-1,0 1,0 0,1 0,-1 0,0-1,0 1,0 0,1 0,-1 0,0 0,0 0,0 0,1 0,-1 1,0-1,0 0,1 0,-1 1,0-1,0 0,1 1,-1-1,0 1,1-1,-1 1,1-1,-1 1,0-1,1 1,-1-1,1 1,-1 0,1-1,0 1,-1 0,1 0,0-1,-1 1,1 0,0 0,0-1,0 1,0 0,0 0,0 0,0 0,-6 17,0 0,2 0,0 1,1 0,1-1,1 1,1 0,0 0,3 17,-1 11,-1 169,-1-227</inkml:trace>
  <inkml:trace contextRef="#ctx0" brushRef="#br0" timeOffset="366.26">113 30,'1'-2,"0"0,0 0,0 1,1-1,-1 0,0 1,1-1,-1 1,1 0,-1-1,1 1,0 0,-1 0,1 0,0 0,0 0,0 0,0 1,0-1,0 1,0-1,0 1,0 0,0 0,0 0,0 0,0 0,0 0,2 1,369-4,-362 3,52 4,-62-4,0 0,1 1,-1-1,0 0,0 1,1-1,-1 0,0 1,0 0,0-1,1 1,-1 0,0 0,0-1,0 1,0 0,0 0,-1 0,1 0,0 0,0 0,-1 0,1 1,0-1,-1 0,1 0,-1 1,0-1,1 0,-1 0,0 1,0-1,0 0,0 1,0-1,0 0,0 1,0-1,0 0,-1 0,1 1,-8 13,-2-3</inkml:trace>
  <inkml:trace contextRef="#ctx0" brushRef="#br0" timeOffset="637.333">0 622,'43'-5,"39"-6,9-1,-5 1,-13 3,-14 2,-17 3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7:55.4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3,'13'0,"-8"-1,1 0,-1 1,1 0,-1 0,1 0,-1 1,1-1,-1 1,0 1,0-1,1 1,-1 0,0 0,0 0,0 1,-1 0,1 0,-1 0,4 3,-8-3,1 0,-1 0,1 0,-1 0,0 0,0 0,-1 0,1 0,0 0,-1 1,0-1,0-1,0 1,0 0,0 0,-1 0,1-1,-1 1,0 0,0-1,0 0,0 1,0-1,0 0,-1 0,1 0,-1 0,-1 1,-12 14,-13 55,29-70,-1 0,1-1,0 1,0 0,0 0,0 0,1-1,-1 1,0 0,1 0,-1-1,1 1,0 0,0-1,-1 1,1-1,0 1,0-1,0 1,1-1,-1 0,0 1,0-1,1 0,-1 0,1 0,-1 0,1 0,-1 0,1 0,0-1,-1 1,1-1,0 1,0-1,-1 0,1 1,0-1,0 0,-1 0,3 0,71-15,-56 4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07.4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55 442,'-10'21,"1"1,1 0,1 1,1 0,1 0,1 0,1 0,0 13,24 55,-20-89,0 0,1 0,-1 0,1 0,-1 0,1-1,0 1,-1 0,1-1,0 1,0-1,0 0,1 1,-1-1,0 0,0 0,1-1,-1 1,0 0,1-1,-1 1,0-1,1 0,-1 0,1 0,-1 0,1 0,-1-1,0 1,1-1,-1 1,1-1,-1 0,0 0,1 0,9-7,0-1,-1 1,0-2,-1 1,0-2,0 1,-1-1,0-1,-1 0,-1 0,0 0,0-1,0-4,-3 10,69-135,-73 143,0-1,0 1,1 0,-1-1,0 1,1 0,-1-1,1 1,-1 0,1-1,-1 1,1-1,-1 1,1-1,-1 1,1-1,0 0,-1 1,1-1,0 0,-1 1,1-1,0 0,0 0,-1 0,1 1,0-1,0 0,-1 0,1 0,0 0,0 0,-1-1,1 1,0 0,0 0,-1 0,1-1,0 1,-1 0,1-1,0 1,-1 0,1-1,-1 1,1-1,0 1,-1-1,1 1,-1-1,1 0,-1 1,0-1,1 0,-1 1,0-1,1 0,-1 1,0-1,0 0,0 0,1 0,-1 202,-29 9,11-69,13-115,4-15,-1-1,0 1,0-1,-1 0,0 0,-1 0,0 0,-1-1,0 0,0 0,-1 0,0 0,-2 1,7-9,1 0,-1 0,0 0,0 0,0 0,0 0,0-1,0 1,0 0,0 0,0-1,0 1,0-1,0 1,0-1,-1 1,1-1,0 0,0 0,-1 1,1-1,0 0,0 0,-1 0,1 0,0-1,0 1,-1 0,1 0,0-1,0 1,0-1,0 1,-1-1,1 1,0-1,0 0,0 1,0-1,0 0,1 0,-1 0,0 0,0 0,0 0,1 0,-1 0,0 0,1 0,-1-1,1 1,0 0,-1 0,1 0,0-1,-12-72,12 58,1 1,0 0,2-1,-1 1,2 0,0 0,1 1,0-1,1 1,1 0,0 0,1 1,5-7,30-35,-29 42</inkml:trace>
  <inkml:trace contextRef="#ctx0" brushRef="#br0" timeOffset="322.347">620 131,'0'5,"-5"6,-1 6,-5 5,0 4,-4-3,2 0,2 0,3-3</inkml:trace>
  <inkml:trace contextRef="#ctx0" brushRef="#br0" timeOffset="757.008">818 18,'19'-5,"11"-1,5 0,-3 6,-7 8,-13 2,-8 5,-9 4,-10-1,-1 1,-3 2,1 3,5 1,8-2,11-7,8-5,7-4,0-4</inkml:trace>
  <inkml:trace contextRef="#ctx0" brushRef="#br0" timeOffset="1085.964">1298 272,'-10'33,"-12"27,-3 6,-2-2,-1-8,4-8,1-12,0-8,4-4,1 0,-3-6,4 0,-1-3,3-5</inkml:trace>
  <inkml:trace contextRef="#ctx0" brushRef="#br0" timeOffset="1405.531">1043 301,'9'28,"14"20,2 6,2-1,1-5,0-6,-4-5,-6-4,-1-8,-5-3,-3-1,-3 1,-4-3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05.8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0 227,'15'0,"9"0,5 0,3-5,1-1,-1 0,-1 1,-1 2,0 1,-1 0,-1 2,0 0,0 0,-4-4,-12-3,-8 1</inkml:trace>
  <inkml:trace contextRef="#ctx0" brushRef="#br0" timeOffset="300.31">226 1,'0'29,"0"23,0 9,0-2,0-6,0-8,0-5,-5-6,-1-4,0-2,1-5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9:36.7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8 172,'-4'37,"1"0,3 1,1-1,1 0,2 1,2-1,8 25,17 9,-30-69,0 0,0 0,1 0,-1 0,0 0,1 0,0 0,-1-1,1 1,0 0,0-1,0 0,0 1,0-1,0 0,0 0,0 0,0 0,1-1,-1 1,0 0,1-1,-1 0,0 1,1-1,-1 0,1 0,-1-1,1 1,2-3,0-1,-1 0,0 1,0-2,0 1,0 0,-1-1,0 1,0-1,0 0,0 0,-1 0,0-1,0 1,0 0,-1-1,0 0,1-2,3-9,73-188,-44 119,-25 72</inkml:trace>
  <inkml:trace contextRef="#ctx0" brushRef="#br0" timeOffset="652.765">544 341,'3'-1,"21"-9,0-2,-1 0,0-2,-1-1,0 0,-2-2,1 0,-2-1,5-8,-23 26,1-1,-1 0,0-1,0 1,1 0,-1 0,0-1,0 1,0 0,0-1,0 1,-1-1,1 1,0-1,-1 1,1-1,-1 0,0 1,1-1,-1 0,0 1,0-1,0 0,0 1,0-1,0 0,-1 1,1-1,-1 0,1 1,-1-1,1 1,-1-1,0 0,0 1,0 0,0-1,0 1,0 0,0-1,0 1,0 0,-1 0,1 0,0 0,-1 0,1 0,-1 1,1-1,-1 0,0 1,1-1,-1 1,1-1,-2 1,-9 2,1 0,0 0,0 1,0 1,0 0,1 1,-1-1,1 2,0 0,1 0,-1 1,1 0,1 0,-1 1,1 0,0 1,1 0,0 0,1 0,0 1,0 0,1 1,0-1,0 2,1-5,0-1,1 0,0 1,0 0,0 0,1 0,0 0,0 0,0 0,1 1,1-1,-1 1,1-1,0 0,1 1,0-1,0 0,0 1,1-1,0 0,1 0,-1 0,1 0,1-1,-1 1,1-1,0 0,1 0,-1 0,1 0,0-1,1 0,-1 0,1-1,0 1,0-1,5 2,3-2,0 0,0-1,1-1,-1 0,1-1,-1-1,1 0,-1-1,1 0,-1-1,1-1,-1 0,0-1,0-1,-1 0,1-1,8-5,13-8,-1-2,-1-1,-1-2,-1-1,24-26,-40 40,-1-1,-1 0,1-1,-2-1,0 0,-1 0,0-1,-1 0,-1-1,0 0,-1-1,-1 0,-1 0,0 0,-1-1,-1 0,0-8,-3 24,-1 0,0-1,0 1,0 0,-1-1,1 1,-1 0,1-1,-1 1,0 0,1 0,-1-1,0 1,-1 0,1 0,0 0,0 0,-1 1,0-1,1 0,-1 1,0-1,1 1,-1-1,0 1,0 0,0 0,-1 0,1 0,0 0,0 0,0 0,-1 1,1-1,0 1,-1 0,1 0,0 0,-1 0,1 0,-2 0,-3 1,-1 0,1 0,0 1,-1 0,1 0,0 1,0 0,0 0,1 0,-1 1,1 0,-5 4,-44 65,53-71,1 0,0 1,0-1,0 0,1 1,-1-1,0 0,1 1,0-1,-1 1,1-1,0 1,0-1,0 1,1-1,-1 0,1 1,-1-1,1 1,0-1,0 0,0 0,0 1,0-1,0 0,1 0,-1 0,1 0,-1 0,1-1,0 1,0 0,0-1,0 1,2 0,86 31,-82-31,1-1,-1 1,0 1,1-1,-1 1,-1 1,1 0,0 0,-1 0,0 1,0 0,0 0,0 1,-1 0,0 0,0 0,-1 1,5 6,-7-4,1 1,-1-1,0 0,-1 1,0-1,-1 1,0-1,-1 1,1 0,-2 0,0 2,7 71,-5-79,0-1,1 0,-1 0,0 0,1 0,0 0,-1-1,1 1,0 0,1-1,-1 1,0-1,1 0,-1 0,1 0,0 0,-1 0,1-1,0 1,0-1,1 0,16 6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7:54.9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2120 2089,'39'0,"26"-5,8-1,-4 0,-10 1,-13 7,-16 2</inkml:trace>
  <inkml:trace contextRef="#ctx0" brushRef="#br0" timeOffset="-12573.864">201 1045,'2'-10,"0"0,0 0,1 0,0 1,1-1,0 1,1 0,0 0,0 0,3-3,11-20,1-3,1 1,2 1,2 2,1 0,1 1,4-1,-30 30,0-1,0 1,1-1,-1 1,0 0,1-1,-1 1,1 0,-1 0,1 0,0 0,-1 0,1 0,0 1,0-1,-1 0,1 1,0 0,0-1,0 1,0 0,0 0,-1 0,1 0,0 0,0 0,0 1,0-1,0 1,-1-1,1 1,0 0,0 0,-1-1,1 1,0 0,-1 1,1-1,-1 0,0 0,1 1,-1-1,0 1,0-1,0 1,0-1,0 1,0 0,0-1,0 1,-1 0,1 0,-1-1,1 3,3 6,0 1,-1-1,0 1,0 0,-1 0,-1 0,0 0,-1 0,0 9,9 63,-8-82,0 0,0-1,0 1,0 0,1 0,-1-1,0 1,0-1,0 1,1-1,-1 0,0 0,1 1,-1-1,0 0,0 0,1 0,-1 0,0 0,1-1,-1 1,0 0,1-1,-1 1,0 0,0-1,0 0,1 1,-1-1,0 0,0 1,0-1,0 0,0 0,0 0,0 0,-1 0,1 0,0 0,0 0,-1 0,1-1,-1 1,1 0,-1 0,1-1,-1 1,0 0,0 0,0-1,1 1,-1-1,4-5,122-166,-64 94,-62 79,0-1,1 1,-1-1,1 1,-1-1,1 1,0-1,-1 1,1 0,-1-1,1 1,0 0,-1 0,1-1,0 1,0 0,-1 0,1 0,0 0,-1 0,1 0,0 0,0 0,-1 0,1 0,0 0,-1 0,1 0,0 1,-1-1,1 0,0 1,-1-1,1 0,-1 1,1-1,0 1,-1-1,1 1,-1-1,1 1,-1-1,0 1,1-1,-1 1,1 0,-1-1,0 1,0 0,1-1,-1 1,0 0,0-1,0 1,0 0,0 0,6 43,-6-43,-1 205,5-183,2-4</inkml:trace>
  <inkml:trace contextRef="#ctx0" brushRef="#br0" timeOffset="-11016.339">117 1299,'97'13,"-85"-10,2 0,-1-1,0 0,0-1,1 0,-1-2,0 1,1-1,-1-1,2-1,221-33,-94 14,-57 11,-79 16</inkml:trace>
  <inkml:trace contextRef="#ctx0" brushRef="#br0" timeOffset="-6153.107">539 1441,'-30'46,"2"1,2 1,-16 42,4-9,-34 79,72-161,0 1,0-1,0 1,0 0,0-1,-1 1,1-1,0 1,0 0,0-1,0 1,-1 0,1-1,0 1,0 0,-1-1,1 1,0 0,0 0,-1-1,1 1,0 0,-1 0,1 0,0-1,-1 1,1 0,-1 0,1 0,0 0,-1 0,1 0,-1 0,1 0,0 0,-1 0,1 0,-1 0,1 0,0 0,-1 0,1 0,0 0,-1 0,1 0,-1 1,1-1,0 0,-1 0,1 0,0 1,-1-1,1 0,0 1,0-1,-1 0,1 0,0 1,-1-39,7 12,1 0,1 0,1 1,2 0,0 1,2 0,0 1,2 0,0 1,2 1,0 1,2-1,9-15,-25 33,-3 1,1-1,0 1,0 0,0-1,0 1,0 0,0 0,1 0,-1 0,1 0,0 0,-1 0,1 0,0 1,0-1,0 1,0 0,0-1,0 1,1 0,-1 0,0 0,1 0,-1 1,1-1,-1 1,0-1,1 1,-1 0,1 0,-1 0,1 0,-1 0,1 1,-1-1,1 1,-1 0,0 0,1-1,-1 2,0-1,0 0,1 0,-1 1,0-1,3 7,-1 0,0 0,0 0,0 1,-1-1,0 1,-1 0,0-1,0 1,-1 0,0 1,-1-1,0 0,7 42,26 104,-32-150,5 26,-6-30,0-1,0 1,0-1,0 0,0 1,0-1,0 1,-1-1,1 0,0 1,0-1,0 0,0 1,0-1,-1 1,1-1,0 0,0 0,-1 1,1-1,0 0,0 1,-1-1,1 0,0 0,-1 0,1 1,0-1,-1 0,1 0,0 0,-1 0,1 0,-1 1,1-1,0 0,-1 0,1 0,-1 0,1 0,0 0,-1 0,1-1,0 1,-1 0,1 0,-1 0,1 0,0 0,-1 0,1-1,0 1,-1 0,1 0,0-1,-1 1,1 0,0 0,0-1,-1 1,1 0,0-1,0 1,0 0,0-1,-1 1,1-1,0 1,0 0,0-1,-55-68,52 62,0 0,-1 1,0-1,-1 1,1 0,-1 0,0 1,-1-1,1 1,-1 1,0-1,0 1,-1 0,1 0,-1 0,0 1,-3-1,-40-2,27 6</inkml:trace>
  <inkml:trace contextRef="#ctx0" brushRef="#br0" timeOffset="-4919.03">1132 621,'0'0,"-1"0,0 0,0 0,0-1,1 1,-1 0,0 0,0 0,0 1,0-1,1 0,-1 0,0 0,0 1,0-1,1 0,-1 1,0-1,1 0,-1 1,0-1,0 1,1-1,-1 1,1 0,-1-1,1 1,-1-1,1 1,-1 0,1 0,-1-1,1 1,0 0,0 0,-1-1,1 1,0 0,0 0,0 0,0 0,0-1,0 1,0 0,0 0,0 0,0 0,0-1,0 1,1 0,-1 0,0-1,1 1,-1 0,1 0,-1-1,1 1,-1 0,76 421,-72-382,-1-1,-3 1,-1 0,-1-1,-3 1,-1-1,-2 0,-1 0,-2-1,-2 0,-4 4,-92 136,97-154</inkml:trace>
  <inkml:trace contextRef="#ctx0" brushRef="#br0" timeOffset="-4384.125">229 453,'-19'17,"1"0,1 2,1 0,0 0,2 2,0 0,1 1,1 0,1 1,1 0,2 0,0 1,1 0,-1 13,-6 41,3 1,4 1,3 74,4-118,-2 31,4-1,2 1,6 22,-7-71,0 0,2-1,0 0,0 0,2 0,0 0,1-1,1 0,0-1,1 0,1 0,0-1,1-1,10 10,2-4</inkml:trace>
  <inkml:trace contextRef="#ctx0" brushRef="#br0" timeOffset="-3516.998">1697 707,'-28'-64,"21"46,0 1,0 1,-2-1,0 2,-1-1,0 1,-9-9,18 23,0-1,0 1,0 0,0-1,0 1,0 0,-1 0,1 0,0 0,-1 0,1 0,0 1,-1-1,1 0,-1 1,1-1,-1 1,0-1,1 1,-1 0,1 0,-1 0,0 0,1 0,-1 0,0 0,1 0,-1 1,1-1,-1 0,1 1,-1 0,1-1,-1 1,1 0,-1 0,1 0,0 0,-1 0,1 0,0 0,0 0,0 0,0 0,0 1,0-1,0 1,0 0,-25 77,25-48,2 1,1 0,2-1,1 1,1-1,2 0,1-1,13 28,-8-17,-2 0,-1 0,-2 1,2 24,16 149,3-11,-31 4,0-194,-1 0,-1 0,0 0,-1-1,0 1,-1-1,-1 0,0-1,-2 4,5-12,1 1,-1-1,0-1,0 1,0 0,0-1,-1 1,0-1,1 0,-1 0,0-1,0 1,-1-1,1 0,0 0,-1 0,0-1,1 1,-1-1,0 0,1-1,-1 1,0-1,0 0,0 0,1 0,-1-1,-1 0,1 0,1-1,-1 1,1-1,0 0,0 0,0 0,0-1,0 0,1 1,-1-1,1 0,0-1,-1 1,2-1,-1 1,0-1,-1-2,-7-9</inkml:trace>
  <inkml:trace contextRef="#ctx0" brushRef="#br0" timeOffset="-946.459">1810 1892,'19'0,"11"0,6 0,1 0,-6 5,-8 1</inkml:trace>
  <inkml:trace contextRef="#ctx0" brushRef="#br0" timeOffset="-351.24">2177 1610,'6'16,"-1"0,0 0,-1 0,0 1,-2-1,0 1,-1 0,0 0,-2 16,2 40,-1-72,0 0,-1 0,1 1,0-1,0 0,-1 0,1 0,0 0,0 1,0-1,0 0,1 0,-1 0,0 0,0 1,1-1,-1 0,1 0,-1 0,1 0,-1 0,1 0,0 0,-1 0,1 0,0 0,0-1,0 1,0 0,0 0,0-1,0 1,0 0,0-1,0 1,0-1,0 0,0 1,0-1,0 0,0 0,1 1,-1-1,0 0,0 0,0 0,1-1,-1 1,0 0,0 0,0-1,0 1,0 0,0-1,0 1,1-1,-1 1,0-1,-1 0,1 1,0-1,0 0,0 0,0 0,41-32,64-33,-105 65,1 0,-1 1,1-1,0 1,-1-1,1 1,0 0,-1 0,1 0,0 0,0 0,-1 0,1 0,0 1,-1-1,1 0,0 1,-1-1,1 1,-1 0,1 0,-1 0,1-1,-1 1,1 1,-1-1,0 0,0 0,1 0,-1 1,0-1,0 0,0 1,-1-1,1 1,0-1,0 1,-1 0,1-1,-1 1,0 0,1-1,-1 1,0 0,0-1,0 1,0 0,0 0,0-1,-1 1,1 0,0-1,-1 1,0-1,1 1,-1 0,-10 44,6-23</inkml:trace>
  <inkml:trace contextRef="#ctx0" brushRef="#br0" timeOffset="2285.531">1894 1,'2'1,"0"1,0 0,-1-1,1 1,0 0,-1 0,0 0,1 1,-1-1,0 0,0 0,0 1,0-1,-1 1,1-1,-1 0,1 1,-1-1,0 1,0 2,0-2,18 228,-17-229,-1-1,0 1,1-1,-1 0,1 1,0-1,-1 0,1 0,0 1,0-1,-1 0,1 0,0 0,0 0,1 0,-1 0,0 0,0 0,0-1,0 1,1 0,-1-1,0 1,1-1,-1 1,1-1,-1 0,0 1,1-1,-1 0,1 0,-1 0,1 0,-1 0,1-1,-1 1,0 0,1-1,-1 1,0-1,1 1,-1-1,0 1,1-1,-1 0,0 0,0 0,0 0,0 0,0 0,0 0,0 0,0 0,0 0,0 0,-1-1,1 1,0 0,-1-1,1 1,-1 0,0-1,1 1,107-116,-107 117,-1-1,1 0,0 1,0-1,-1 0,1 1,0-1,0 1,0-1,0 1,0 0,0-1,0 1,0 0,0 0,0 0,0 0,-1-1,1 1,0 0,0 1,0-1,0 0,0 0,0 0,0 1,0-1,0 0,0 1,0-1,0 1,0-1,-1 1,1-1,0 1,0 0,-1-1,1 1,0 0,-1 0,1-1,-1 1,1 0,-1 0,1 0,-1 0,1 0,-1 0,0 0,0 0,0 0,1 0,-1-1,0 2,5 58,-5-54,-1 53,0-33</inkml:trace>
  <inkml:trace contextRef="#ctx0" brushRef="#br0" timeOffset="2821.601">2487 170,'-14'15,"-10"13,-6 8,-2-3,5-1,1-3,0-5,6-2,0-1,0-3,2 0,1 2,-3 2,-2-3,2 1,0-4,4 1,4-3</inkml:trace>
  <inkml:trace contextRef="#ctx0" brushRef="#br0" timeOffset="3548.922">2403 509,'138'-26,"-84"30,-54-4,1 1,0-1,0 0,0 1,0-1,0 1,-1-1,1 1,0-1,0 1,-1 0,1-1,0 1,-1 0,1 0,-1-1,1 1,-1 0,1 0,-1 0,1 0,-1 0,0 0,0-1,1 1,-1 0,0 0,0 0,0 0,0 0,0 0,0 0,0 0,-1 0,1 0,0 0,0 0,-1 0,1 0,-1-1,1 1,-1 0,1 0,-1 0,1-1,-1 1,0 0,1-1,-1 1,0 0,0-1,1 1,-2 0,-14 17,13-16,0-1,0 1,0 0,0 0,1 0,-1 0,1 1,-1-1,1 1,0 0,0-1,0 1,0 0,1 0,-1 0,1 0,-1 1,1-1,0 0,1 1,-1-1,1 0,-1 1,1-1,0 1,0-1,0 0,1 1,-1-1,1 1,0-1,0 0,0 0,0 1,0-1,1 0,1 2,3-3,-1 0,1-1,0 0,0 0,0 0,0-1,0 0,-1 0,1 0,0-1,0 0,0 0,0-1,-1 1,1-1,-1 0,1-1,-1 1,5-4,10-4</inkml:trace>
  <inkml:trace contextRef="#ctx0" brushRef="#br0" timeOffset="6252.6">3249 847,'-16'9,"2"0,-1 1,1 0,0 1,1 0,1 1,0 1,0 0,1 1,1 0,0 0,1 1,0 1,-9 12,-149 192,156-204,5-4</inkml:trace>
  <inkml:trace contextRef="#ctx0" brushRef="#br0" timeOffset="6602.363">2938 847,'5'24,"6"13,2 5,3 0,-1-3,-3-2,1-8,-2-4,-2-2,-3 1,-3 0,-1 1,-2-3</inkml:trace>
  <inkml:trace contextRef="#ctx0" brushRef="#br0" timeOffset="6939.894">3588 650,'-14'10,"-5"12,0 8,0-2,2 0,4-6</inkml:trace>
  <inkml:trace contextRef="#ctx0" brushRef="#br0" timeOffset="7604.671">3785 594,'25'-1,"-19"0,0 0,0 0,1 1,-1 0,0 1,0-1,0 1,0 0,0 0,0 1,0 0,0 0,-1 1,1-1,-5 0,-1 0,0 0,0 0,1 0,-1 0,0 0,0 0,-1 0,1-1,0 1,-1 0,1 0,-1 0,1 0,-1-1,0 1,0 0,0 0,0-1,0 1,0-1,0 1,-1-1,1 1,0-1,-1 0,1 0,-1 0,0 0,1 0,-1 0,0 0,1 0,-1-1,0 1,-1 0,-10 9,11-9,1 0,-1 0,1 0,-1 0,1 1,0-1,0 0,-1 1,1-1,0 1,0 0,1-1,-1 1,0 0,0-1,1 1,-1 0,1 0,0 0,-1-1,1 1,0 0,0 0,0 0,0 0,0 0,1-1,-1 1,1 0,-1 0,1 0,0-1,-1 1,1 0,0-1,0 1,0-1,0 1,0-1,1 1,-1-1,0 0,1 1,-1-1,1 0,-1 0,1 0,9 6,-8-7,-1 1,1 0,-1 0,1 0,-1 0,1 0,-1 0,0 1,0-1,0 1,1 0,-2-1,1 1,0 0,0 0,0 0,-1 1,1-1,-1 0,0 1,0-1,0 0,0 1,0-1,0 1,-1 0,1-1,-1 1,0 0,1-1,-1 1,0 0,-1-1,1 1,-1 0,1-1,-1 1,0-1,0 2,-9 8,-1 0,0-1,-1 0,0-1,-1 0,0-1,0 0,-1-1,0-1,-8 3,3-2,0-2</inkml:trace>
  <inkml:trace contextRef="#ctx0" brushRef="#br0" timeOffset="8156.906">2600 1412,'34'5,"0"0,1-2,-1-2,0-1,1-2,15-3,56-2,213-22,-151 19,-85-5,-58 13</inkml:trace>
  <inkml:trace contextRef="#ctx0" brushRef="#br0" timeOffset="8869.584">3137 1554,'252'-55,"-190"62,-61-6,0-1,0 0,0 1,0-1,1 1,-1 0,-1-1,1 1,0 0,0 0,0-1,0 1,0 0,-1 0,1 0,0 0,-1 0,1 0,-1 0,1 0,-1 0,1 1,-1-1,0 0,0 0,1 0,-1 0,0 1,0-1,0 0,0 0,-1 0,1 1,0-1,0 0,-1 0,1 0,0 0,-1 0,1 0,-1 0,0 0,1 0,-1 0,0 0,0 0,1 0,-1 0,0 0,0-1,0 1,-96 76,96-76,0 0,0-1,0 1,0 0,0 0,0 0,1 0,-1 0,0 1,1-1,-1 0,1 0,-1 0,1 0,0 1,-1-1,1 0,0 0,0 1,0-1,0 0,0 1,0-1,0 0,0 0,1 1,-1-1,0 0,1 0,-1 0,1 1,0-1,-1 0,1 0,0 0,-1 0,1 0,0 0,0 0,0 0,0-1,0 1,0 0,0 0,0-1,0 1,0-1,1 1,68 26,-56-22,-9-5,-1 1,0 0,1 0,-1 0,0 0,0 1,0-1,0 1,0 0,-1 0,1 1,0-1,-1 1,0 0,0 0,0 0,0 0,0 0,0 1,-1 0,0-1,1 1,-1 0,-1 0,1 0,-1 0,1 0,-1 0,0 0,-1 1,1-1,-1 0,0 1,0-1,0 0,0 1,-1-1,0 0,0 3,-6 0,0 1,0-2,0 1,-1-1,0 0,0 0,0-1,-1 0,0 0,0-1,0-1,0 1,-1-1,0-1,1 0,-1 0,0-1,0 0,0-1,0 0,0-1,1 0,-1 0,-7-3,-2-2</inkml:trace>
  <inkml:trace contextRef="#ctx0" brushRef="#br0" timeOffset="18803.526">2826 734,'-8'2,"-1"0,1 1,0 0,0 0,0 1,0 0,1 0,-1 1,1 0,0 0,1 1,-1 0,1 0,0 0,1 1,-1 0,1 0,1 0,-1 1,1-1,0 1,1 0,-2 8,-9 10,-6 14,3 0,2 2,1 0,-7 38,9-35,5-14,1 1,2 0,1 1,2-1,0 1,5 29,0-45,0 0,2 0,0-1,0 0,2 0,0 0,0-1,2 0,0-1,0 0,2-1,-1 0,2 0,0-1,0-1,1 0,0-1,1-1,0 0,11 4,122 86,-135-85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09.1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34 143,'-5'24,"-1"12,-5 1,-1-7</inkml:trace>
  <inkml:trace contextRef="#ctx0" brushRef="#br0" timeOffset="3635.131">344 1,'75'135,"-61"-104,-2 1,-1 1,-2 0,-1 0,-1 1,-2 0,-2 0,-1 0,-1 0,-2 1,-3 14,-1-21,0 0,-2-1,0 0,-2 0,-1-1,-2 0,0-1,-1 0,-2-1,-1 0,0-1,-18 17,18-22,-1-1,-1 0,0-2,-2 0,1-1,-23 11,18-12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14.9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61 508,'-2'0,"0"1,0 0,-1-1,1 1,0 0,0 0,0 0,0 0,0 1,0-1,0 0,0 1,1-1,-1 1,1 0,-1 0,1-1,-1 1,1 0,0 0,0 0,0 1,0-1,0 0,1 0,-1 0,1 1,-1-1,1 0,0 1,0 1,-6 25,1-1,2 1,1 0,1 0,4 28,-2-6,29 244,-30 94,10-317,-3-53</inkml:trace>
  <inkml:trace contextRef="#ctx0" brushRef="#br0" timeOffset="1357.965">90 1750,'19'4,"12"3,4-1,2-1,-1-1,-1-2,-8-1</inkml:trace>
  <inkml:trace contextRef="#ctx0" brushRef="#br0" timeOffset="2238.63">485 1581,'-17'120,"16"-118,-1 0,1 1,0-1,1 1,-1-1,0 1,1-1,-1 1,1 0,0-1,0 1,0 0,0-1,0 1,0 0,1-1,0 1,-1-1,1 1,0-1,0 1,0-1,1 1,-1-1,0 0,1 0,0 0,-1 0,1 0,0 0,0 0,0 0,0-1,1 1,-1-1,0 0,0 1,1-1,-1 0,1 0,-1-1,1 1,0-1,1 1,5-4,0 0,-1 0,0-1,1-1,-1 1,-1-1,1-1,-1 1,0-1,0 0,-1-1,0 0,0 0,5-8,14-13,-24 27,0 0,-1 0,1 1,-1-1,1 0,0 1,-1-1,1 0,0 1,0-1,0 1,-1 0,1-1,0 1,0-1,0 1,0 0,0 0,0 0,0 0,0-1,0 1,-1 0,1 1,0-1,0 0,0 0,0 0,0 0,0 1,0-1,0 0,0 1,-1-1,1 1,0-1,0 1,-1-1,1 1,0 0,-1-1,2 1,23 43,-6-12,-17-29,1-1,-1 0,1 0,0 0,0 0,-1-1,1 1,0-1,1 0,-1 0,0 0,0 0,0 0,1-1,-1 1,0-1,0 0,1 0,-1 0,0 0,1-1,-1 1,0-1,0 0,1 0,-1 0,0-1,0 1,0-1,0 1,-1-1,1 0,0 0,-1 0,1-1,-1 1,0 0,0-1,2-2,1 0,0-1,0 0,-1 1,0-1,0-1,0 1,-1-1,0 1,0-1,-1 0,0 0,0 0,0 0,-1-1,0 1,-1 0,1 0,-1-2,-5-7</inkml:trace>
  <inkml:trace contextRef="#ctx0" brushRef="#br0" timeOffset="2535.978">514 1948,'38'-5,"22"-6,7-2,-5-3,-7 2,-8 2,-8 3,-10 4</inkml:trace>
  <inkml:trace contextRef="#ctx0" brushRef="#br0" timeOffset="2975.64">627 2060,'87'21,"-85"-20,0 0,0 1,0-1,0 0,0 1,0 0,-1-1,1 1,0 0,-1 0,0 0,1 0,-1 0,0 0,0 0,0 0,-1 1,1-1,0 0,-1 1,1-1,-1 0,0 1,0-1,0 0,0 1,0-1,-1 1,1-1,-1 0,1 1,-1-1,0 0,0 0,0 0,0 2,-56 87,58-88,1-1,-1 1,0-1,1 1,-1-1,1 0,0 1,-1-1,1 0,0 0,1-1,-1 1,0 0,0-1,1 1,-1-1,1 0,-1 1,1-1,-1-1,1 1,0 0,0-1,-1 1,1-1,0 0,0 0,0 0,-1 0,1 0,0-1,0 1,-1-1,1 0,109-36,-96 28</inkml:trace>
  <inkml:trace contextRef="#ctx0" brushRef="#br0" timeOffset="4535.363">260 170,'-3'10,"2"1,-1 0,1-1,1 1,0 0,1 0,0 0,0-1,3 10,-3-17,0 1,-1 0,2 0,-1-1,0 1,1-1,0 1,0-1,0 1,0-1,0 0,1 0,-1 0,1-1,0 1,0 0,0-1,0 0,0 0,1 0,-1 0,0 0,1-1,0 1,-1-1,1 0,0 0,1 0,-1-1,0-1,0 1,0-1,0 0,0 0,-1 0,1 0,0-1,-1 1,1-1,-1 0,1 0,-1 0,0-1,0 1,0-1,0 0,0 1,0-2,16-12,-16 15,-1 0,1 0,0 0,0 1,0-1,0 1,0 0,-1 0,1 0,0 0,0 0,0 1,0-1,0 1,0 0,0 0,-1 0,1 0,0 0,-1 0,3 2,22 7,-23-10,0 1,0-1,0 0,0 0,1 0,-1-1,0 0,0 1,0-1,0-1,0 1,0-1,0 1,-1-1,1 0,0 0,-1-1,0 1,1-1,-1 0,0 0,0 0,-1 0,1 0,-1 0,1-1,-1 0,0 1,0-1,-1 0,1 0,-1 0,1-3,2-14</inkml:trace>
  <inkml:trace contextRef="#ctx0" brushRef="#br0" timeOffset="4791.013">937 0,'-24'39,"-13"21,-5 7,0-5,8-7,3-13,4-9,1-6,5-2,1-5,4-2,5-3</inkml:trace>
  <inkml:trace contextRef="#ctx0" brushRef="#br0" timeOffset="5238.28">852 424,'136'-11,"-135"12,0-1,-1 1,1 0,0-1,0 1,0 0,-1-1,1 1,0 0,-1 0,1 0,-1-1,1 1,-1 0,1 0,-1 0,1 0,-1 0,0 0,0 0,0 0,1 0,-1 0,0 0,0 0,0 0,0 0,-1 0,1 0,0 0,0 0,-1 0,1 0,0 0,-1 0,1 0,-1 0,1 0,-1 0,0-1,1 1,-2 1,-25 38,14-24,10-13,-1 0,1 0,0 0,0 0,1 1,-1-1,1 1,0 0,0 0,0 0,0 0,0 0,1 0,0 0,0 0,0 1,1-1,-1 1,1-1,0 2,3-4,0 1,-1-1,1 0,1 0,-1 0,0 0,0-1,1 1,-1-1,1 0,-1 0,1 0,0-1,-1 1,1-1,0 0,-1 0,1 0,0 0,-1-1,1 1,0-1,-1 0,1 0,-1-1,1 1,1-2,-3 3,70-26,-52 20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21.8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302 590,'-10'-1,"0"0,0 1,0 0,0 0,0 1,0 1,0-1,1 2,-1-1,1 1,-1 1,1 0,0 0,0 1,1 0,0 0,-1 1,2 0,-1 0,1 1,0 0,0 1,1-1,-1 2,-1 1,1-2,-1 0,1 0,1 1,-1 0,2 0,-1 1,1 0,1 0,-1 0,2 0,-1 0,2 1,-1 0,0 7,4-15,-1-1,0 1,1-1,0 0,-1 1,1-1,0 0,0 0,0 1,0-1,1 0,-1 0,1 0,-1 0,1-1,-1 1,1 0,0-1,0 1,0-1,0 0,0 1,0-1,0 0,1 0,-1 0,0-1,1 1,-1 0,0-1,1 0,-1 0,1 1,-1-1,0-1,1 1,0 0,90-25,-58 7,-1-2,-1-1,-1-2,-1-1,-1-1,-1-2,-1-1,-2-1,6-9,-16 15,-2-1,0-1,-1 0,-1 0,-2-2,0 1,-2-1,-1 0,-1-1,-1 0,-2 0,-1 0,-1 0,-1 0,-3-16,3 35,0 1,0-1,-1 1,0 0,0-1,-1 1,-1 0,1 0,-1 0,0 0,-1 0,0 1,0 0,-1-1,0 2,0-1,0 0,-1 1,0 0,0 1,-1-1,0 1,-4-2,5 7,-1 1,1 0,-1 0,1 1,-1 0,1 0,0 1,0-1,0 1,0 1,0-1,1 1,-1 0,1 0,0 1,0-1,1 1,0 0,-1 1,2-1,-1 1,0-1,1 1,-1 3,-7 12,1 1,0 1,2-1,0 1,2 1,0 0,2-1,1 1,0 1,2-1,1 0,1 0,1 1,1-1,1 0,5 15,2-8,1-1,1-1,2 0,1-1,2 0,0-1,2-2,0 0,2-1,3 2,-8-7,-11-12,1 2,0-1,0 0,1 0,0-1,0 0,1 0,0-1,0 0,0 0,2 0,2-4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26.1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32 106,'0'0,"0"1,1-1,-1 1,0 0,0-1,0 1,0-1,-1 1,1-1,0 1,0-1,0 1,0-1,0 1,-1-1,1 1,0-1,0 1,-1-1,1 0,0 1,-1-1,1 1,-1-1,1 0,0 1,-1-1,1 0,-1 0,1 1,-1-1,1 0,-1 0,1 1,-1-1,1 0,-1 0,1 0,-1 0,1 0,-1 0,1 0,-1 0,1 0,-1 0,1 0,-1 0,1-1,-1 1,1 0,-1 0,1 0,-1-1,1 1,-1 0,1-1,-1 1,1 0,0-1,-1 1,1 0,0-1,-1 1,1-1,-9 183,11-118,-3-61,1 0,-1-1,1 1,0 0,-1 0,1-1,0 1,1 0,-1-1,0 1,1 0,0-1,-1 1,1 0,0-1,0 1,1-1,-1 0,0 1,1-1,0 0,-1 0,1 0,0 0,0 0,0 0,0 0,1-1,-1 1,0-1,1 0,-1 1,1-1,-1 0,1 0,-1-1,1 1,0-1,-1 1,3-1,4-2,1-1,-1-1,1 1,-1-1,0-1,0 0,-1 0,1-1,-1 0,-1 0,1-1,-1 0,0 0,0-2,10-7,10-13,-2-1,-1-1,-1-1,-2-1,-1-1,1-5,35-59,-37 77,-14 40,-11 10,2 1,1-1,1 1,1 0,2 0,1-1,4 22,3 3,-2 1,-2 0,-3 0,-3 0,-4 28,4-64,-2 0,0 1,-1-2,0 1,-2 0,0-1,-2 0,1-1,-2 1,-1-1,0-1,-1 0,-8 9,9-16,-1-1,0 0,-1-1,0 0,0 0,0-1,-1-1,0 0,-9 1,10-1,9-4,1 0,0 0,0 1,-1-2,1 1,0 0,-1 0,1-1,-1 1,1-1,-1 0,1 0,-1 0,1 0,-1 0,1-1,-1 1,1-1,-1 1,1-1,0 0,-1 0,1 0,0 0,0-1,-1 1,1-1,0 1,1-1,-1 0,0 1,0-1,1 0,-1 0,1 0,0 0,-1-1,1 1,0 0,0 0,0-1,1 1,-1-1,1 1,-1-3,2-11,2 1,0-1,0 0,2 1,0-1,1 1,0 0,6-9,-3 5,2-6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26.4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207 1,'-10'0,"-7"5,-7 6,2 6,-1 6,4 2,0-1,3-2,0 2,3 0,-2-3,2-5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33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0 284,'398'0,"-258"-23,-116 19</inkml:trace>
  <inkml:trace contextRef="#ctx0" brushRef="#br0" timeOffset="310.027">57 481,'19'0,"16"5,7 1,1 0,-2-1,-3-2,-3-1,-3-1,-2 0,-2-1,0 0,0-1,-6-4,0-1,-5 0</inkml:trace>
  <inkml:trace contextRef="#ctx0" brushRef="#br0" timeOffset="880.126">254 1,'3'12,"0"-1,0 0,1 1,0-1,1-1,0 1,1-1,0 0,1 0,0 0,1-1,-1 0,2-1,-1 0,1 0,1-1,-1 0,1 0,0-1,1 0,-1-1,1-1,2 1,35 25,-44-28,23 14,-1 1,-1 2,0 0,-2 2,0 0,17 22,-37-41,-1 1,0-1,0 0,-1 1,1-1,0 1,-1-1,0 1,1 0,-1 0,0 0,0 0,-1 0,1-1,-1 1,1 0,-1 1,0-1,0 0,0 0,-1 0,1 0,-1 0,1 0,-1-1,0 1,0 0,-1 0,1 0,0-1,-1 1,0-1,1 1,-1-1,0 0,0 1,-2 0,-176 96,54 15,105-91,4-1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43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29,'5'0,"11"0,8 0,4 0,2 0,1 0,5 0,1 0,0 0,-3-5,-2-2,-1 1,-2 1,0 2,-1 0,-5 7,-2 2,-4 0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43.5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22,'15'0,"14"0,7 0,2 0,-1 0,-1 0,-3 0,-1-5,-2-1,-1 0,-6 1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43.7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1,'34'4,"20"3,6-1,-2-2,-7 0,-11-7,-9-2,-8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9:41.4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317 632,'-6'-4,"0"-1,0 1,-1 0,1 0,-1 1,1 0,-1 0,0 0,-1 1,1 0,0 0,-1 1,1 0,0 1,-1-1,1 1,-1 1,1-1,-1 1,1 1,0-1,-1 1,1 1,0-1,0 1,1 0,-1 1,1 0,-1 0,1 0,0 1,0-1,1 2,0-1,0 0,0 1,0 0,1 0,0 1,0-1,0 3,-4 7,0 1,2 0,0 1,0 0,2-1,0 2,2-1,0 0,0 1,2-1,0 0,1 1,2 5,-3-18,1 0,0-1,0 1,0 0,0 0,1-1,0 1,0-1,1 0,0 1,0-1,0 0,0 0,1-1,-1 1,1-1,1 0,-1 0,0 0,1 0,0-1,0 0,0 0,0 0,0-1,1 0,-1 1,1-2,0 1,-1-1,1 0,0 0,0-1,0 1,-1-1,1-1,0 1,0-1,0 0,2-1,11-9,1-2,-2-1,0 0,0-1,-1-1,-1 0,-1-1,8-12,-15 20,7-10,-1 0,-1 0,0-1,-2-1,0 0,-2 0,0-1,-1 0,2-12,-15 98,3-56,-1 1,1-1,0 1,1-1,0 1,0 0,1 0,0 0,0-1,1 1,0 0,1-1,0 1,0-1,1 1,0-1,1 0,0 0,0 0,0-1,1 1,0-1,1 0,-1-1,1 1,1-1,-1 0,1-1,0 0,0 0,1 0,-1-1,1 0,0 0,0-1,1 0,6 2,-3-4,-1 1,1-1,0-1,-1 0,1-1,0 0,-1-1,0 0,1 0,-1-1,0-1,0 0,8-5,-1-3</inkml:trace>
  <inkml:trace contextRef="#ctx0" brushRef="#br0" timeOffset="287.45">1248 605,'-23'5,"1"1,0 0,0 2,1 1,0 1,0 1,1 0,0 1,1 2,1 0,0 1,1 0,-8 11,22-21,-1 1,2 0,-1-1,1 1,0 0,0 0,0 1,1-1,0 0,0 0,1 1,0-1,0 0,0 1,1-1,0 0,0 1,1-1,-1 0,1 0,1 0,-1 0,1-1,0 1,0-1,1 1,-1-1,1 0,1 0,-1-1,1 1,-1-1,1 0,0 0,1-1,-1 1,1-1,2 1,0-1,-1 1,0-1,1-1,0 1,0-1,0-1,0 1,0-1,0-1,0 0,0 0,0 0,0-1,0 0,0-1,0 0,-1 0,1 0,0-1,5-3,11-6</inkml:trace>
  <inkml:trace contextRef="#ctx0" brushRef="#br0" timeOffset="586.925">1615 605,'-15'5,"0"0,0 1,1 1,0 1,0 0,0 1,1 0,1 1,0 0,0 1,1 0,0 1,1 1,0-1,1 2,0 1,6-12,1 1,0-1,0 0,0 1,0-1,1 1,-1 0,1-1,0 1,0 0,0 0,1 0,-1 0,1 0,0 0,0 0,0 0,1 0,0 0,-1-1,1 1,0 0,1 0,-1-1,1 1,0 0,0-1,0 0,0 1,0-1,1 0,-1 0,1 0,0-1,0 1,0 0,0-1,1 0,-1 0,1 0,-1 0,1-1,1 1,13 1,1-1,-1-1,1 0,0-2,-1 0,1-1,0 0,-1-2,0 0,0-2,0 0,15-7,-8 3</inkml:trace>
  <inkml:trace contextRef="#ctx0" brushRef="#br0" timeOffset="1251.61">1897 774,'17'11,"0"0,0-1,1-2,0 1,1-2,0-1,0 0,12 2,-22-7,-1 0,0 0,1-1,-1 0,1 0,-1-1,0 0,0-1,1 0,-1 0,0-1,0 1,-1-2,1 1,-1-1,1 0,-1-1,0 0,-1 0,1-1,3-3,5-4,-1 0,0-2,-1 1,-1-2,0 1,-1-2,0 0,-2 0,0 0,-1-1,-1-1,0 1,-1-1,-2 0,2-10,-6 26,0 0,0-1,0 1,0 0,-1 0,1-1,-1 1,0 0,0 0,0 0,0 0,-1 0,1 0,-1 1,0-1,0 0,0 1,0-1,0 1,0 0,-1 0,1 0,-1 0,1 0,-1 0,0 0,0 1,0 0,0 0,0-1,0 2,0-1,-1 0,-3 0,-1 0,0 0,0 1,1 0,-1 0,0 1,0 0,1 1,-1 0,1 0,-1 0,1 1,-5 2,-4 4,0 1,0 0,1 1,1 1,0 0,0 1,2 1,-1 0,2 0,0 1,0 1,2 0,0 0,1 1,0 0,1 0,2 1,-1 0,2 0,0 0,1 3,2-14,0-1,1 0,-1 1,1-1,1 0,-1 1,1-1,0 0,1 1,-1-1,1 0,1 0,-1 0,1-1,0 1,0 0,0-1,1 0,0 0,0 0,0 0,1-1,-1 1,1-1,0 0,1-1,-1 1,1-1,4 2,9 0,1 0,0-1,0-1,0-1,0-1,0 0,0-2,0 0,0-2,0 0,0-1,-1-1,1 0,-1-2,-1 0,1-1,-1-1,-1-1,1-1,-1 0,52-32,-2-3,-2-3,-2-3,38-41,-58 52,-3-1,-1-2,22-34,-48 60,-1 0,-1-1,-1 0,-1-1,0 0,-1 0,-2-1,0 0,-1 0,-1 0,0-13,-3 29,0 0,-1 0,1 0,-1 0,-1 0,1 0,-1 0,1 0,-2 1,1-1,0 0,-1 0,0 1,0-1,0 1,-1-1,1 1,-1 0,0 0,0 0,-1 0,1 1,-1-1,0 1,0 0,0 0,0 1,0-1,-1 1,1 0,-1 0,0 0,1 0,-1 1,0 0,0 0,0 0,0 1,0 0,0 0,0 0,0 0,0 1,0 0,0 0,0 0,-1 1,-19 13,2 0,0 1,0 2,2 0,0 1,1 1,1 2,1-1,1 2,1 0,1 1,1 1,1 0,1 1,1 0,0 7,3-16,1 0,0 1,1-1,2 1,-1 0,2 1,1-1,0 1,1-1,1 1,1-1,0 1,1-1,1 0,1 1,1-1,1-1,0 1,1-1,1 0,0-1,1 0,5 6,-5-11,0 0,0 0,1-1,1 0,0-1,0 0,1 0,0-1,0-1,1 0,0-1,0-1,1 1,0-2,-1 0,1-1,12 1,25-15,-33-2</inkml:trace>
  <inkml:trace contextRef="#ctx0" brushRef="#br0" timeOffset="2214.769">3280 718,'11'6,"0"-1,1 1,0-2,0 0,0 0,0-1,0 0,1-1,-1-1,1 0,0-1,-1 0,1-1,0 0,-1-1,0 0,1-1,7-4,-17 6,0 0,0-1,0 1,-1-1,1 0,-1 0,1 0,-1 0,0 0,1-1,-1 1,0-1,-1 1,1-1,0 0,-1 0,0 0,1 0,-1 0,0 0,-1 0,1 0,0 0,-1 0,0 0,0 0,0-1,0 1,0 0,-1 0,1 0,-1 0,0-1,0 1,0 0,0 1,0-1,-1 0,1 0,-1 0,0 1,0-1,0 1,0-1,-1 1,1 0,0 0,-1 0,0 0,-9-2,0 1,0 0,0 1,0 1,0 0,0 0,0 1,-1 1,1 0,0 0,0 1,-11 4,17-5,0 1,0 0,1 0,-1 1,0 0,1 0,0 0,-1 1,1-1,0 1,1 0,-1 1,1-1,0 1,0 0,0 0,1 0,0 1,0-1,0 1,1-1,-1 1,1 0,1 0,-1 0,1 0,0 1,0-1,1 0,0 0,0 0,1 1,-1-1,1 0,0 0,1 0,0 0,2 5,4 1,2 0,0 0,0-1,1-1,0 1,1-2,0 0,1 0,0-1,0-1,0 0,1 0,0-2,1 0,-1 0,1-1,0-1,0-1,0 0,0-1,0 0,0-1,0-1,1-1,-1 0,0-1,8-3,1-3,0-1,-1-1,0-1,-1-1,-1-1,0-1,-1-1,0 0,-2-2,0 0,-1-1,0-1,-2-1,9-15,-15 25,-1 0,0 0,-1-1,0 0,0 0,-2-1,1 0,-2 0,0 0,0 0,-1-1,0-12,-3 23,-1 1,0-1,0 0,0 1,0-1,-1 0,1 1,-1-1,0 1,1 0,-1 0,0 0,0 0,-1 0,1 0,0 0,-1 0,1 1,-1 0,1-1,-1 1,0 0,1 0,-1 0,0 1,0-1,0 1,0-1,1 1,-1 0,0 0,0 0,0 1,0-1,0 1,0-1,1 1,-1 0,0 0,0 0,1 0,-1 1,1-1,-1 1,1 0,0 0,0-1,0 1,0 1,0-1,0 0,-2 1,1-1,0 1,0 0,1 0,-1 0,1 0,-1 1,1-1,0 0,0 1,0 0,1 0,0-1,-1 1,1 0,0 0,1 0,-1 0,1 0,0 0,0 0,0 0,0 1,1-1,-1 0,1 0,0-1,1 1,-1 0,1 0,-1 0,1-1,0 1,0-1,1 1,-1-1,1 0,0 0,0 0,0 0,0-1,0 1,0-1,1 0,2 2,108 8,-105-13,1 0,-1 1,1 0,-1 1,0 0,1 0,-1 1,0 0,0 0,0 1,0 1,8 3,-14-5,0 0,-1 0,1 0,-1 1,1-1,-1 0,0 1,0 0,0-1,0 1,0 0,-1 0,1 0,-1 0,0 0,0 1,0-1,0 0,-1 0,1 1,-1-1,0 0,0 1,0-1,0 0,-1 1,1-1,-1 1,-38 97,18-56,12-20</inkml:trace>
  <inkml:trace contextRef="#ctx0" brushRef="#br0" timeOffset="2914.767">4775 492,'-58'37,"2"4,1 1,2 3,-36 42,84-83,0-1,1 1,0 0,0 1,0-1,1 1,-1 0,1-1,0 2,0-1,1 0,-1 0,1 1,1-1,-1 1,1 0,0-1,0 1,0 0,1 0,0 0,0 0,0-1,1 1,1 3,2-6,0-1,0 0,1 0,-1 0,1 0,-1-1,1 0,0 0,-1 0,1 0,0-1,0 0,-1 0,1 0,0 0,0-1,-1 0,1 0,0 0,-1-1,1 1,-1-1,4-2,-8 4,25-10,0-2,-1-1,0 0,-1-2,-1-1,0-1,-1 0,2-5,-5 7,71-66,-88 81,1 1,-1-1,1 1,-1 0,1 0,-1 0,1 0,-1 0,0 0,1 0,-1 0,0 0,0 0,0 1,0-1,0 1,0-1,0 1,-1-1,1 1,-1-1,1 1,-1-1,1 1,-1 0,0-1,0 1,1 0,-1-1,-1 1,1 0,0-1,0 1,-1 0,1-1,0 1,-1 0,1 1,0 27,-1-22,0 0,0 0,1 0,0 0,0 0,0 0,1 0,1 0,0 0,0-1,0 1,1 0,0-1,0 0,1 0,0 0,0 0,1 0,-1-1,1 0,1 0,0 0,-1-1,2 1,5 3,-2-5,0 0,0 0,0-1,0-1,1 0,-1 0,1-1,-1 0,1-1,0 0,-1 0,1-2,-1 1,1-1,-1-1,0 0,1 0,-2-1,1 0,0-1,-1 0,0 0,5-4,14-22,0-1,-2-1,-2-1,-1-1,-1-1,-3-1,0 0,-3-2,4-14,0 3,-2-2,-3 0,-1-1,-3 0,-3-1,1-34,-15 10,6 77,0-1,0 1,0-1,-1 1,1-1,0 1,-1-1,1 1,-1-1,0 1,1 0,-1-1,0 1,0 0,0 0,0-1,0 1,0 0,0 0,-1 0,1 0,0 0,0 1,-1-1,1 0,-1 1,1-1,-1 1,1-1,-1 1,1-1,-1 1,1 0,-1 0,1 0,-1 0,1 0,-1 0,1 0,-1 1,1-1,-1 0,1 1,-1 0,1-1,-1 1,-8 7,1 1,0 0,1 0,0 1,1 0,0 0,0 1,1 0,1 0,0 0,0 1,1-1,0 1,1 0,1 1,0-1,0 0,1 3,-26 187,19-132,4 0,2 1,7 56,26 9,-21-124,-10-18</inkml:trace>
  <inkml:trace contextRef="#ctx0" brushRef="#br0" timeOffset="3170.183">5030 492,'39'-5,"26"-1,8 0,0 1,-7 1,-10 2,-10 1,-3 1,-4 0,-3 0,-4 0,-2 5,-7 2</inkml:trace>
  <inkml:trace contextRef="#ctx0" brushRef="#br0" timeOffset="3331.15">5848 689,'-4'33,"2"7,2-3</inkml:trace>
  <inkml:trace contextRef="#ctx0" brushRef="#br0" timeOffset="3502.507">5905 351,'0'0</inkml:trace>
  <inkml:trace contextRef="#ctx0" brushRef="#br0" timeOffset="3733.434">6215 464,'-12'28,"0"0,2 1,2 0,0 1,2 0,1 0,1 0,1 31,3-58,0 0,0 1,0-1,0 0,1 1,-1-1,1 0,0 0,0 0,0 1,0-1,1 0,-1 0,1 0,-1-1,1 1,0 0,1-1,-1 1,0-1,1 0,-1 1,1-1,0 0,-1-1,1 1,0 0,0-1,0 0,0 0,1 0,-1 0,0 0,0 0,1-1,-1 0,0 0,1 0,-1 0,0 0,4-1,2 0,-1-1,1 0,-1 0,0-1,1 0,-1 0,0-1,-1 0,1 0,-1-1,0 0,0-1,0 1,-1-1,0 0,0-1,0 0,-1 0,0 0,0 0,-1-1,0 0,0 0,-1 0,0 0,0 0,-1-1,0 1,-1-1,0 0,0 1,-1-1,0 0,0 1,-1-1,0 0,-1 1,0-1,0 1,-1-1,0 1,0 0,-3-4,4 8,0 1,0-1,0 1,0 0,0 0,0 0,-1 0,0 1,1-1,-1 1,0-1,0 1,0 0,-1 0,1 0,0 1,-1-1,1 1,-1 0,0 0,1 0,-1 0,0 1,0-1,1 1,-1 0,0 0,0 1,1-1,-1 1,0-1,1 1,-1 0,0 1,1-1,-1 1,-2 1,-8 9</inkml:trace>
  <inkml:trace contextRef="#ctx0" brushRef="#br0" timeOffset="4104.732">6526 774,'192'-181,"-123"138,-67 43,-1 0,1 0,-1 1,1-1,0 1,-1-1,1 1,-1 0,1 0,-1-1,0 1,1 0,-1 0,0 1,0-1,1 0,-1 0,0 0,0 1,0-1,-1 1,1-1,0 1,0-1,-1 1,1-1,-1 1,1-1,-1 1,0 0,0-1,0 1,0 0,0-1,0 1,0 0,0-1,-1 2,4 14,1-9,1 0,0-1,0 0,0 0,1-1,-1 1,2-1,-1 0,1-1,0 0,0 0,0 0,1-1,-1 0,1 0,0-1,0 0,1 0,-1-1,1 0,-1-1,1 0,-1 0,1-1,0 0,-1 0,1-1,0 0,-1-1,1 0,-1 0,0-1,0 0,0 0,0-1,0 0,-1 0,1-1,-1 0,9-7,0 0,-1-2,-1 0,0 0,-1-1,0-1,-1 0,-1-1,-1 0,0-1,5-13,-8 8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41.7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0,'8'28,"-2"-1,-1 1,-2 0,0 0,-2 1,-1-1,-1 0,-1 1,-3 4,-15 162,-5-109,15-72</inkml:trace>
  <inkml:trace contextRef="#ctx0" brushRef="#br0" timeOffset="484.479">0 29,'226'-26,"58"23,-87 32,-151-28,-34-1</inkml:trace>
  <inkml:trace contextRef="#ctx0" brushRef="#br0" timeOffset="915.56">57 565,'1'2,"0"0,1-1,-1 1,1 0,0 0,-1-1,1 1,0-1,0 1,0-1,0 0,0 0,0 0,0 0,0 0,1-1,-1 1,0 0,0-1,1 0,-1 1,0-1,1 0,-1 0,2-1,-1 2,79 13,-62-10,0 1,0-2,-1-1,2 0,-1-2,0 0,0-1,0-1,19-5,139-13,-114 0,-51 9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9:04.9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1,'158'5,"-156"-4,-1-1,0 0,1 1,-1-1,0 1,1-1,-1 1,0 0,1-1,-1 1,0 0,0 0,0 0,0 0,0 0,0 0,0 0,0 0,0 0,-1 1,1-1,0 0,-1 1,1-1,-1 0,1 1,-1-1,0 1,1-1,-1 0,0 1,0-1,0 1,0-1,0 1,-1-1,1 0,0 1,-1-1,1 1,-1-1,1 0,-1 1,0-1,-42 57,39-54,-113 124,116-127,1 0,-1 0,1 0,-1-1,1 2,0-1,-1 0,1 0,0 0,0 0,0 0,0 0,0 0,0 0,0 0,0 0,0 0,0 0,1 0,-1 0,0 0,1 0,-1 0,1 0,-1 0,1 0,0 0,-1 0,1-1,0 1,-1 0,1 0,0-1,0 1,0 0,0-1,0 1,0-1,0 1,0-1,0 0,0 1,0-1,0 0,0 0,0 0,0 0,0 1,0-2,0 1,0 0,59-1,7-24,-51 15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45.0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344 964,'-103'291,"103"-269,21-49,10-27,2-3,3 0,2 2,41-45,-79 99,1 0,-1 0,1 0,-1-1,1 1,-1 0,1 0,0 0,0 0,0 0,-1 0,1 0,0 0,0 0,0 1,0-1,1 0,-1 1,0-1,0 0,0 1,0-1,1 1,-1 0,0 0,1-1,-1 1,0 0,0 0,1 0,-1 0,0 0,1 0,-1 1,0-1,0 0,1 1,-1-1,0 1,0-1,0 1,1 0,-1-1,0 1,0 0,0 0,0 0,0-1,-1 1,1 0,0 0,0 1,-1-1,1 0,0 0,-1 0,1 0,-1 1,1-1,-1 0,0 0,0 1,1-1,-1 1,4 55,8 35,-11-90,0 0,0 1,0-1,1 0,-1 0,1 0,-1 0,1 0,-1 0,1 0,0-1,0 1,0 0,0-1,0 0,1 1,-1-1,0 0,0 0,1 0,-1-1,1 1,-1 0,1-1,-1 0,1 1,-1-1,1 0,-1-1,1 1,-1 0,2-1,5-2,0 0,0 0,0-1,-1 0,0-1,0 0,0 0,0-1,-1 0,0 0,0-1,-1 0,1 0,-2 0,1-1,-1 0,0 0,-1 0,4-8,35-46,-43 60,1 1,0 0,0 0,-1 0,1 0,0 0,0 0,0 0,0 0,0 0,0 0,0 0,0 1,1-1,-1 0,0 1,0-1,1 1,-1-1,0 1,1 0,-1-1,0 1,1 0,-1 0,0 0,1 0,-1 0,0 0,1 1,-1-1,1 0,-1 1,0-1,0 1,1-1,-1 1,0 0,0-1,0 1,0 0,0 0,0 0,0 0,0 0,0 0,0 0,0 0,0 0,-1 0,1 1,0-1,29 78,-25-64,-4-12,0 3,0 0,1 0,0 0,0 0,0-1,1 1,0-1,0 1,0-1,1 0,-1 0,1 0,1-1,-1 1,1-1,-1 0,1-1,0 1,1-1,13 4</inkml:trace>
  <inkml:trace contextRef="#ctx0" brushRef="#br0" timeOffset="2081.23">344 1359,'96'-14,"1"5,0 3,59 7,-148-1,188-28,-172 26</inkml:trace>
  <inkml:trace contextRef="#ctx0" brushRef="#br0" timeOffset="3275.34">739 1528,'-22'13,"-134"236,84-120,94-151,36-69,-45 65,2 1,1 0,1 1,1 1,1 1,1 1,1 0,1 2,4-2,-24 19,1 0,0 0,0 0,-1 1,1-1,1 1,-1 0,0 0,0 0,0 0,1 1,-1-1,0 1,0 0,1 0,-1 0,0 0,1 0,-1 1,0 0,0-1,1 1,-1 0,0 1,0-1,0 1,0-1,0 1,-1 0,1 0,0 0,-1 0,0 0,1 1,-1-1,0 1,0 0,0-1,-1 1,1 0,1 3,51 151,-28-34,-27-121,0-1,-1 0,1 0,0 0,-1 0,1 0,-1 0,1 0,-1 0,1 0,-1-1,0 1,1-1,-1 1,0-1,1 0,-1 1,0-1,0 0,1 0,-1 0,0-1,1 1,-1 0,0-1,1 1,-1-1,0 1,1-1,-1 0,1 1,-1-1,1 0,-1 0,1 0,0-1,-1 1,1 0,0 0,0-1,0 1,0 0,0-1,0 0,-1 1,-202-131,179 120</inkml:trace>
  <inkml:trace contextRef="#ctx0" brushRef="#br0" timeOffset="4092.281">1218 794,'18'40,"37"69,-38-80,-2 1,-1 0,-1 1,-2 0,8 33,-13-14,-2 0,-1 0,-3 0,-3 4,1 26,1-57,-1 0,-1 0,-2 0,0 0,-1-1,-1 0,-1 0,-1-1,-1 0,-1 0,-1-1,-1-1,0 0,-2-1,0 0,-1-1,0-1,-8 6,-34 26,44-37</inkml:trace>
  <inkml:trace contextRef="#ctx0" brushRef="#br0" timeOffset="4607.936">174 767,'-21'29,"1"1,2 0,0 2,3 0,0 1,3 0,0 1,-5 32,9-33,1 0,2 0,2 1,1 0,1 0,2-1,2 1,1 0,1-1,2 0,1 0,2 0,5 9,8 16,2-1,3-1,3-1,22 28,-44-69,0 0,1-1,1 0,0 0,0-2,2 1,-1-1,1-1,1-1,0 0,0 0,3 0,7 1</inkml:trace>
  <inkml:trace contextRef="#ctx0" brushRef="#br0" timeOffset="16180.848">2065 597,'-8'-12,"5"4,0 0,-1 1,-1-1,1 1,-1 0,0 0,-1 0,1 1,-1 0,-1 0,1 0,-1 1,0 0,0 0,-1 1,1 0,-1 0,0 1,0 0,0 0,-1 1,1 0,0 0,-1 1,1 0,-8 1,13 0,-1 1,1 0,0 1,0-1,0 0,0 1,0 0,0 0,0 0,0 0,1 0,-1 0,1 1,0 0,0-1,0 1,0 0,0 0,0 0,1 0,-1 0,1 0,0 0,0 1,0-1,0 0,1 1,-4 99,6-77,1 4,1 0,2 0,1-1,1 1,7 13,24 106,-5 21,-17-48,6 36,-15-102,-1 0,-4 0,-1 1,-5 25,2 8,-2-64,-1 1,0-1,-3 1,0-1,-1-1,-2 0,0 0,-2-1,-1 0,0-1,-9 10,21-30,0-1,0 1,-1-1,1 1,0-1,-1 0,1 0,-1 0,0 0,0 0,0 0,0 0,0 0,0-1,0 1,-1-1,1 0,0 1,-1-1,1 0,-1 0,1-1,-1 1,0-1,1 1,-1-1,0 0,1 0,-1 0,0 0,1 0,-1-1,0 1,1-1,-1 1,0-1,1 0,-1 0,1-1,0 1,-1 0,1-1,0 1,-1-2,-5-3,0-1,0 0,1 0,0 0,0-1,1 0,0-1,0 1,1-1,0 0,1 0,0-1,0 1,1-1,1 0,-2-5,15-26,1 24</inkml:trace>
  <inkml:trace contextRef="#ctx0" brushRef="#br0" timeOffset="18482.518">2037 2178,'5'0,"6"5,7 1,4 0,3-1,3-2,-4-5,-1-4,0 1,2 0,-9 1,-7 2</inkml:trace>
  <inkml:trace contextRef="#ctx0" brushRef="#br0" timeOffset="19080.081">2489 1811,'-4'6,"1"0,0 0,0 0,1 0,0 0,0 1,0-1,1 1,0 0,0-1,1 1,0 0,0 0,-1 6,-25 116,26-127,0-1,0 1,0 0,0-1,1 1,-1-1,0 1,1-1,-1 1,1-1,-1 1,1-1,0 1,-1-1,1 0,0 1,0-1,0 0,0 0,0 0,0 1,1-1,-1 0,0-1,1 1,-1 0,0 0,1 0,-1-1,1 1,-1-1,1 1,-1-1,1 0,-1 0,1 1,0-1,-1 0,1 0,-1 0,1-1,-1 1,1 0,0-1,-1 1,1-1,-1 1,0-1,1 0,-1 1,1-1,-1 0,0 0,0 0,1 0,-1 0,0-1,0 1,0 0,0 0,0-1,-1 1,1 0,103-70,-102 71,0 0,0 0,0 0,0 0,0 0,0 0,0 0,0 1,0-1,-1 1,1-1,0 1,0 0,0 0,0 0,-1 0,1 0,-1 0,1 0,-1 0,1 1,-1-1,1 1,-1-1,0 1,0-1,0 1,0 0,0 0,0-1,-1 1,1 0,0 0,-1 0,0 0,1 0,-1 0,0 0,0 0,0 0,0 0,0 0,0 0,-1 0,1-1,-1 1,7 28,4-12,2-4</inkml:trace>
  <inkml:trace contextRef="#ctx0" brushRef="#br0" timeOffset="19402.469">2291 2319,'34'0,"25"0,7 0,-2 0,-8 0,-8 0,-12 0</inkml:trace>
  <inkml:trace contextRef="#ctx0" brushRef="#br0" timeOffset="21048.038">2291 4,'0'0,"0"-1,-1 1,1 0,-1-1,1 1,-1 0,1-1,-1 1,1 0,-1 0,0 0,1-1,-1 1,1 0,-1 0,1 0,-1 0,0 0,1 0,-1 0,1 0,-1 0,1 1,-1-1,0 0,1 0,-1 0,1 1,-1-1,1 0,-1 0,1 1,-1-1,1 1,0-1,-1 0,1 1,-1-1,1 1,0-1,-1 1,1-1,0 1,0-1,-1 1,1-1,0 1,0-1,0 1,0 0,0-1,0 1,0-1,0 1,0-1,0 1,0 0,0 0,-6 39,6-39,-1 229,12-160,-10-69,-1 1,0-1,1 1,-1-1,0 0,1 0,0 1,-1-1,1 0,0 0,0 1,0-1,-1 0,1 0,0 0,0 0,1 0,-1-1,0 1,0 0,0 0,1-1,-1 1,0-1,0 1,1-1,-1 1,1-1,-1 0,0 0,1 0,-1 0,1 0,-1 0,0 0,1 0,-1 0,1-1,-1 1,0-1,1 1,-1-1,0 1,0-1,1 0,0 0,134-121,-136 121,1 1,-1 0,1-1,0 1,-1-1,1 1,0 0,-1-1,1 1,0 0,0 0,-1 0,1 0,0 0,0-1,-1 1,1 0,0 1,-1-1,1 0,0 0,0 0,-1 0,1 1,0-1,-1 0,1 0,0 1,-1-1,1 1,0-1,-1 1,1-1,-1 1,1-1,-1 1,1-1,-1 1,1-1,-1 1,0 0,1-1,-1 1,0 0,1 0,-1-1,0 1,0 0,0-1,0 1,0 0,0 0,4 50,-4-37,9 34,-4-28</inkml:trace>
  <inkml:trace contextRef="#ctx0" brushRef="#br0" timeOffset="21347.14">2291 568,'34'-4,"20"-3,6 1,-2 2,-11-5,-10 1,-4 1,-10 2</inkml:trace>
  <inkml:trace contextRef="#ctx0" brushRef="#br0" timeOffset="21818.106">2432 710,'76'-2,"-74"2,0 0,0 0,-1 1,1-1,0 1,0-1,0 1,-1 0,1 0,0-1,-1 1,1 0,-1 1,1-1,-1 0,0 0,1 1,-1-1,0 0,0 1,0-1,0 1,0 0,0-1,0 1,-1 0,1 0,0-1,-1 1,0 0,1 0,-1 0,0 0,0-1,0 1,0 0,0 0,-1 1,-49 96,49-97,0 0,1 1,-1-1,0 1,1 0,0-1,0 1,0-1,0 1,0-1,0 1,0 0,1-1,0 1,-1-1,1 1,0-1,0 0,0 1,0-1,1 0,-1 0,1 1,-1-1,1-1,0 1,0 0,0 0,0 0,0-1,0 0,0 1,0-1,1 0,-1 0,1 0,-1 0,1 0,-1-1,1 1,-1-1,1 1,-1-1,1 0,0 0,-1 0,1-1,-1 1,2-1,43-8,-27 2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1:42.8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52,'0'0,"5"0,6 0,6 0,5 0,4 0,2-5,1-1,1 0,-1 1,0 2,0 1,-5-4,-2-1,0 0,-3 3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1:43.2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0,'0'10,"0"12,0 8,0 3,0 1,0 0,0-2,0-1,0-1,0-1,0 0,0-1,0 0,0 0,0 0,0-5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1:51.4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 14,'-26'112,"24"-93,0 0,1 1,0-1,2 1,0-1,2 1,0-1,1 0,6 17,-9-33,0-1,0 1,0-1,1 1,-1-1,1 1,0-1,-1 0,1 0,1 0,-1 0,0 0,0 0,1 0,-1-1,0 1,1-1,0 0,-1 0,1 0,0 0,0 0,-1-1,1 1,0-1,0 0,0 1,0-1,0-1,0 1,-1 0,1-1,0 1,0-1,0 0,-1 0,1 0,0 0,-1-1,2 0,97-70,-18-53,-82 124,-1 0,1 1,0-1,-1 0,1 0,0 1,0-1,0 0,-1 1,1-1,0 1,0-1,0 1,0 0,0-1,0 1,0 0,0 0,0-1,0 1,0 0,1 0,-1 0,0 0,0 0,0 1,0-1,0 0,0 0,0 1,0-1,0 1,0-1,0 1,-1-1,1 1,0-1,0 1,0 0,0 0,-1-1,1 1,0 0,-1 0,1 0,-1 0,1 0,-1 0,1 0,-1 0,0 0,1 0,-1 0,0 0,0 0,0 0,0 0,0 0,0 0,0 0,0 0,0 0,8 12,-5-7,0 0,1 0,0-1,0 0,0 1,1-1,0-1,0 1,0-1,0 0,1 0,0 0,0-1,0 0,0 0,0 0,0-1,1 0,-1 0,1-1,0 0,-1 0,1 0,0-1,-1 0,1 0,0-1,0 0,-1 0,1 0,1-2,6-6,0-2,0 0,-1-1,-1 0,0 0,0-2,-2 1,1-2,-2 1,0-1,-1 0,0-1,-1 0,-1-1,-1 1,2-7,-2-1,-3 6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1:52.0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25 227,'-8'33,"2"0,1 1,2 0,1 0,2-1,1 6,-1-36,-1 1,1-1,0 0,1 1,-1-1,0 0,1 1,0-1,0 0,0 1,0-1,0 0,1 0,-1 0,1 0,0 0,0 0,0-1,0 1,1-1,-1 1,0-1,1 0,0 0,0 0,0 0,-1-1,2 1,-1-1,0 1,0-1,0 0,1 0,-1-1,0 1,1-1,-1 1,0-1,1 0,-1-1,1 1,-1 0,0-1,1 0,-1 0,0 0,0 0,2-1,10-12,0 0,-1-1,-1 0,-1-1,0 0,0-1,-2-1,0 0,0-4,69-101,-79 122,0 1,0-1,0 1,0-1,1 1,-1 0,0-1,0 1,1-1,-1 1,0 0,0-1,1 1,-1 0,0-1,1 1,-1 0,1 0,-1-1,0 1,1 0,-1 0,1 0,-1-1,0 1,1 0,-1 0,1 0,-1 0,1 0,-1 0,1 0,-1 0,1 0,-1 0,0 0,1 0,-1 0,1 1,-1-1,1 0,-1 0,0 0,1 1,-1-1,1 0,-1 0,0 1,1-1,-1 0,0 1,1-1,-1 1,0-1,0 0,1 1,-1-1,0 1,0-1,0 0,0 1,0-1,1 1,-1-1,0 1,0-1,0 1,0-1,2 38,-2-33,-20 262,-3 43,16-248,7-48,0-1,-1 0,0 0,-1 1,-1-1,0 0,0-1,-2 1,0-1,0 1,-1-2,0 1,-1 0,0-1,-1-1,-1 1,8-9,-1-1,0 0,0 0,0 0,0 0,0 0,0 0,0 0,0-1,0 1,0-1,0 1,0-1,0 0,0 0,-1 0,1 0,0 0,0-1,0 1,0 0,0-1,0 0,0 1,0-1,0 0,0 0,0 0,0 0,0-1,1 1,-1 0,1-1,-1 1,1-1,-1 0,1 1,0-1,0 0,0 0,0 0,0 0,0 0,0 0,1 0,-1 0,1 0,-1 0,1 0,0 0,0-1,0 1,0 0,0 0,1-2,-2 0,-4-10,1 0,1-1,0 0,1 0,1 1,0-1,1 0,0 0,2 0,0 0,0 0,1 0,1 1,1-4,5-3,-1 2</inkml:trace>
  <inkml:trace contextRef="#ctx0" brushRef="#br0" timeOffset="285.24">617 1,'0'10,"0"7,-5 2,-1 1,-5 3,0 2,-3-3,0 0,4-5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2:00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129 1,'-9'19,"-9"16,-5 7,0 1,1-6,3-6,5-7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1:56.3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75 260,'-10'-8,"10"8,-1 0,0-1,1 1,-1 0,0 0,1-1,-1 1,1 0,-1-1,1 1,-1 0,0-1,1 1,0-1,-1 1,1-1,-1 1,1-1,0 1,-1-1,1 0,0 1,-1-1,1 1,0-1,0 0,0 1,0-1,-1 0,1 1,0-1,0 0,0 1,1-1,-1 0,0 1,0-1,0 0,0 1,1-1,-1 1,0-1,0 0,1 1,-1-1,0 1,1-1,-1 1,1-1,-1 1,1-1,-1 1,1-1,-1 1,1 0,-1-1,1 1,2-2,0 0,0 0,1 0,-1 0,0 1,1-1,-1 1,0 0,1 0,0 0,-1 0,1 1,-1 0,1-1,0 1,-1 1,1-1,0 0,-1 1,1 0,-1 0,1 0,-1 0,1 1,-1-1,0 1,0 0,0 0,0 0,0 0,0 0,2 3,-5-1,0 1,-1-1,0 0,0 0,0 0,0 0,0 0,-1 0,0-1,0 1,0 0,0-1,-1 1,1-1,-1 0,0 0,0 0,0 0,0-1,0 1,-1-1,1 1,-1-1,0 0,-13 12,-75 81,91-94,-1 0,1 1,1-1,-1 0,0 1,0-1,0 1,1-1,-1 0,1 1,-1 0,1-1,0 1,-1-1,1 1,0-1,0 1,0 0,0-1,1 1,-1-1,0 1,1 0,-1-1,1 1,-1-1,1 1,-1-1,1 0,0 1,0-1,0 0,0 1,0-1,0 0,0 0,1 0,-1 0,0 0,1 0,-1 0,0-1,1 1,-1 0,1-1,-1 1,1-1,-1 1,1-1,0 0,-1 0,1 0,-1 0,1 0,0 0,0 0,106 8,-88-3</inkml:trace>
  <inkml:trace contextRef="#ctx0" brushRef="#br0" timeOffset="955.843">611 34,'-12'-27,"7"21,9 18,68 123,-61-110,-1 1,-2 0,0 0,-2 1,0 0,-2 0,-2 1,0-1,-1 1,-2-1,-1 1,-1-1,-5 15,3-13,-2 1,-1-1,-1 0,-1-1,-2 0,-1-1,-1 0,-1-1,-2-1,0-1,-2 0,0-1,-2-1,0-1,-16 12,24-22,-1 0,0-1,-1 0,0-1,0-1,-1-1,0 0,-8 2,0-4</inkml:trace>
  <inkml:trace contextRef="#ctx0" brushRef="#br0" timeOffset="3282.607">1119 682,'-21'12,"1"2,0 0,1 1,1 0,0 2,1 0,1 1,-10 14,23-28,0 0,0 1,0-1,1 1,-1 0,1 0,0 0,1 0,-1 0,1 0,0 0,0 1,1-1,-1 0,1 1,0-1,1 0,-1 1,1-1,0 0,1 0,-1 0,1 0,0 0,0 0,0 0,1 0,0-4,1 0,-1 0,0-1,0 1,0-1,0 0,1 0,-1 0,0 0,0-1,0 1,0-1,0 0,1 0,-1 0,-1 0,1-1,0 1,0-1,0 1,-1-1,1 0,-1 0,1 0,-1-1,0 1,0 0,0-1,0 0,-1 1,1-1,0-1,32-39,-2-2,-2-1,-2-1,-1-2,-10 17,0-1,-2 0,-1 0,-2-2,-2 1,-1-2,-1 1,-2-1,-2 0,-1 0,-2-24,0 56,-1 0,1-1,-1 1,-1 0,1-1,-1 1,1 0,-1 0,-1 0,1-1,0 1,-1 0,0 1,0-1,0 0,0 0,-1 1,0-1,1 1,-1 0,0 0,-1 0,1 0,0 1,-1-1,1 1,-1 0,0 0,0 0,0 0,0 1,0 0,0-1,-1 2,1-1,0 0,0 1,-1 0,1 0,0 0,-1 0,1 1,0 0,0 0,-1 0,1 0,0 1,-8 6,2 1,-1 1,1 0,1 0,0 1,0 0,1 0,0 1,1 0,1 1,0-1,1 1,0 1,0-1,2 0,0 1,0 0,1 0,1 0,0 0,1 0,1 0,0 0,1 0,0 0,1-1,2 5,5 9,2-2,0 0,2 0,0-1,2-1,1 0,0-1,2-1,0-1,1-1,2 0,8 5,-28-22,59 27,-41-31</inkml:trace>
  <inkml:trace contextRef="#ctx0" brushRef="#br0" timeOffset="3885.803">1542 457,'-7'27,"1"1,2 0,0 0,2 0,1 1,1-1,1 0,2 0,1 0,6 20,-10-44,0 0,1 0,0 0,0 0,0 0,0 0,1-1,0 1,-1 0,1-1,0 1,1-1,-1 0,1 1,-1-1,1-1,0 1,0 0,1-1,-1 1,0-1,1 0,-1 0,1 0,0-1,-1 1,1-1,0 0,0 0,0 0,0-1,0 1,0-1,0 0,0 0,0 0,1-1,-1 1,0-1,-1 0,1 0,3-2,3-6,0-1,0 0,0 0,-1-1,-1 0,0-1,-1 0,0 0,3-7,1-1,6-10,-1-1,-1-1,-1 0,-2-1,3-15,-14 147,-3 248,-22-164,23-162,0-1,-1 1,-1-1,-1 0,-1 0,-1 0,0-1,-2 0,0 0,-1-1,-1 0,0 0,-2-1,-12 15,23-30,0-1,0 1,0 0,0 0,0-1,0 1,-1-1,1 1,-1-1,1 0,-1 0,1 1,-1-1,1 0,-1 0,0 0,0-1,0 1,1 0,-1-1,0 1,0-1,0 0,0 1,0-1,0 0,0 0,0 0,0-1,0 1,0 0,0-1,0 1,0-1,1 0,-1 0,0 1,0-1,1 0,-1 0,0-1,1 1,-1 0,1-1,-1 0,-2-6,1 1,0-2,0 1,1 0,0 0,1-1,0 1,0-1,0 0,1 1,1-6,-4-43,0 33,2 0,0 0,2 0,0 0,2 0,1 0,1 0,4-12,-2 11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1:37.6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340 519,'-26'38,"21"-25,-2 8,1 0,1 0,1 0,1 1,0-1,2 1,0 0,2-1,1 8,-1 11,-1-32,1 1,0 0,1-1,-1 1,2-1,-1 0,1 1,0-1,1 0,0-1,0 1,1-1,0 0,3 3,-6-6,1-1,0 0,0-1,0 1,0 0,1-1,-1 0,1 1,-1-1,1-1,0 1,0-1,0 1,0-1,0 0,0 0,0-1,0 1,0-1,0 0,0 0,1-1,-1 1,0-1,0 0,0 0,0 0,0 0,0-1,2-1,5-4,0 0,0-2,-1 1,-1-1,0 0,0-1,0 0,-1 0,-1-1,0 0,0-1,3-9,13-18,20-64,-45 227,2-118,1 0,0-1,1 1,0-1,0 0,0 1,0-1,1 0,0 0,0-1,0 1,0 0,1-1,0 0,0 0,0 0,0 0,1-1,-1 0,1 0,0 0,0 0,1-1,1 1,0-1,1 0,-1 0,1-1,0 0,0 0,-1-1,1 0,0 0,0-1,-1 0,1 0,0-1,-1 0,0 0,1-1,-1 0,0 0,0 0,0-1,-1 0,1-1,-1 0,0 0,-1 0,1 0,-1-1,0 0,0 0,-1-1,1 0,15-19,-2-1,0-1,-2 0,-1-2,-2 1,0-2,-2 0,-2 0,0-1,0-16,-7 23</inkml:trace>
  <inkml:trace contextRef="#ctx0" brushRef="#br0" timeOffset="1445.751">1158 208,'2'-3,"0"0,0 0,0 1,0-1,0 0,1 1,-1-1,1 1,-1 0,1 0,0 0,0 0,0 0,0 0,0 1,1 0,-1-1,0 1,3 0,-4 0,0 0,0 0,0 0,0 0,0 0,0 0,0 1,1-1,-1 1,0 0,0-1,1 1,-1 0,0 0,0 0,1 1,-1-1,0 1,0-1,0 1,0 0,0-1,0 1,0 0,0 0,0 1,0-1,0 0,0 1,-1-1,1 1,-1-1,1 1,-1 0,1 0,-1 0,0 0,0-1,0 2,0-1,0 0,-1 0,1 0,-1 0,1 1,-4 22,2-23,0 0,0 0,1 0,-1 0,1 0,0 0,-1 0,1 0,0 0,0 0,0 0,0 0,1 0,-1 1,1-1,-1 0,1 0,-1-1,1 1,0 0,0 0,0 0,0 0,1-1,-1 1,0 0,1-1,-1 1,1-1,-1 0,1 1,1-1,39 11,-39-13,0 1,0 0,0 0,0 0,1 0,-1 0,0 1,0-1,0 1,0 0,0 0,0 0,0 1,0-1,0 1,0-1,-1 1,1 0,0 0,-1 0,0 0,0 1,1-1,-1 1,-1-1,1 1,0 0,-1-1,1 1,-1 0,0 0,0 0,0 0,0 0,0 1,-1-1,0 0,1 0,-1 1,-4 3,0-1,-1 0,0-1,0 1,0-1,0 0,-1 0,0-1,0 0,0 0,0 0,-1-1,1 1,-1-2,0 1,0-1,0 0,0 0,-1-1,-5 1,-12-1,5-4</inkml:trace>
  <inkml:trace contextRef="#ctx0" brushRef="#br0" timeOffset="2327.761">1779 406,'-61'48,"-223"247,64-73,119-115,100-89,11-17</inkml:trace>
  <inkml:trace contextRef="#ctx0" brushRef="#br0" timeOffset="2646.745">1779 716,'-14'19,"-5"12,1 4,-2 3,3-2,0-2,-3-1,3-3,3 0,1-6,1-3,4 1,2-4</inkml:trace>
  <inkml:trace contextRef="#ctx0" brushRef="#br0" timeOffset="3162.045">1976 632,'197'1,"-195"-1,1 0,-1 0,0 0,1 1,-1-1,0 1,1 0,-1-1,0 1,0 0,0 0,0 1,0-1,0 0,0 1,0-1,0 1,-1 0,1-1,-1 1,1 0,-1 0,0 0,1 0,-1 0,0 0,0 0,-1 1,1-1,0 0,-1 0,1 1,-1-1,0 0,0 1,0-1,0 1,0-1,-1 0,1 1,0-1,-1 0,0 0,0 1,0-1,0 0,0 0,0 0,0 0,0 0,-1 0,0 1,-16 22,-1-1,-1-1,-1 0,-1-2,-1 0,-19 12,-26 26,66-58,1-1,0 1,-1 0,1 0,0 0,-1 0,1 0,0 0,0 0,0 0,0 0,0 0,0 1,0-1,0 1,0-1,1 0,-1 1,0-1,1 1,-1-1,1 1,0 0,0-1,-1 1,1-1,0 1,0 0,1-1,-1 1,0-1,0 1,1-1,-1 1,1-1,-1 1,1-1,0 1,0-1,-1 1,1-1,0 0,0 0,0 1,1-1,-1 0,0 0,0 0,0 0,1 0,-1-1,1 1,-1 0,16 2,0-1,-1 0,1-1,0-1,0-1,0 0,-1-1,1-1,-1 0,1-2,-1 0,1 1,143-49,-142 48</inkml:trace>
  <inkml:trace contextRef="#ctx0" brushRef="#br0" timeOffset="20857.569">368 11,'-7'-2,"0"0,0 0,0 0,0 1,0 1,0-1,-1 1,1 0,0 0,0 1,0 0,0 1,0-1,0 1,0 0,0 1,0 0,1 0,0 0,-1 1,1 0,1 0,-1 1,0 0,1 0,-4 5,-8 7,1 2,1 0,1 1,0 0,2 1,0 0,2 1,0 0,2 1,0 0,1 0,-3 24,8-36,-7 28,1 1,2 0,2 1,2-1,2 1,4 40,3-34,-2-2,2 1,3-1,1-1,2 0,10 21,-12-48,0 0,1-1,1 0,1-1,0-1,0 0,2-1,0 0,0-1,1-1,0-1,1 0,0-1,4 0,39 24,-6-4,-41-19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0:17.5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0 452,'33'62,"-26"-41,-1 1,-1-1,-1 1,-1 0,0 0,-2 1,-1-1,-1 0,-1 8,0 21,-21 58,23-109,0 1,-1-1,1 1,0-1,-1 0,1 1,0-1,-1 1,1-1,-1 0,1 1,0-1,-1 0,1 0,-1 1,1-1,-1 0,1 0,-1 0,1 0,-1 1,0-1,1 0,-1 0,1 0,-1 0,1 0,-1 0,1-1,-1 1,1 0,-1 0,1 0,-1 0,1-1,-1 1,1 0,-1 0,1-1,-1 1,1 0,0-1,-1 1,1 0,-1-1,1 1,0-1,-1 1,1-1,0 1,0-1,0 1,-1-1,1 1,0-1,0 1,0-1,0 1,0-1,0 1,0-1,0 1,0-1,0 1,0-1,0 0,-9-39,9 19,1-1,1 0,1 0,1 1,1-1,1 1,1 0,0 1,2 0,0 0,3-3,-6 10,0 1,1-1,0 1,1 1,1-1,0 1,0 1,1-1,0 2,1-1,0 1,0 1,11-6,-21 14,1-1,-1 0,0 1,0-1,1 1,-1-1,1 1,-1 0,0 0,1 0,-1 0,1 0,-1 0,0 0,1 0,-1 0,1 0,-1 1,0-1,1 1,-1-1,0 1,0-1,1 1,-1 0,0 0,0 0,0-1,0 1,0 0,0 0,0 1,0-1,0 0,0 0,0 1,6 14</inkml:trace>
  <inkml:trace contextRef="#ctx0" brushRef="#br0" timeOffset="948.235">423 790,'11'3,"0"-1,-1 0,1-1,0 0,0 0,-1-1,1-1,0 0,0-1,-1 0,1 0,-1-1,0 0,1-1,-2 0,1-1,0 0,-1-1,0 0,0 0,-1-1,1 0,-2 0,1-1,-1 0,0 0,0-1,-1 0,-1 0,1 0,-1-1,-1 0,0 0,2-6,-5 14,0 0,0 0,0 0,0-1,0 1,-1 0,1 0,-1-1,1 1,-1 0,0-1,0 1,0 0,0 0,0-1,-1 1,1 0,-1-1,1 1,-1 0,0 0,0 0,0-1,0 1,0 0,0 1,-1-1,1 0,-1 0,1 0,-1 1,0-1,0 1,1-1,-1 1,0 0,0 0,-1 0,1 0,0 0,0 0,0 0,-1 1,1-1,0 1,0 0,-1 0,1 0,0 0,-1 0,1 0,0 0,-1 1,1-1,-1 1,-11 5,0 1,1 0,0 1,0 0,0 1,1 0,1 1,0 1,0-1,1 2,0 0,1 0,0 0,1 1,1 1,0-1,1 1,0 0,1 1,0-1,1 4,3-12,0-1,0 1,1-1,0 1,0-1,1 1,-1-1,1 0,1 1,-1-1,1 0,-1 1,1-1,1 0,-1 0,1 0,0-1,0 1,0-1,1 0,0 1,-1-2,1 1,1 0,-1-1,0 0,1 0,0 0,0 0,0-1,0 0,4 2,4 0,-1 0,1 0,0-1,0 0,1-1,-1-1,0 0,1-1,-1-1,1 0,-1 0,0-1,4-2,2-1,-1-1,0 0,-1-1,1-1,-1-1,-1-1,0 0,0-1,-1 0,0-2,-1 0,0 0,-1-1,-1-1,-1 0,0 0,0-1,-2-1,0 0,-1 0,3-9,22-76,-12 167,-16-22,-2 1,-1 0,-3 0,-2-1,-1 1,-5 10,-49 292,54-317,-20 53,19-109,15-24,2-16,4 0,2 1,10-17,-12 38,2 1,2 1,2 1,1 1,2 1,2 1,2 1,2 2,0 1,3 1,1 2,1 1,1 2,16-7,24 7,-75 28,0 1,-1 0,1 0,0 0,0 0,0 0,-1 0,1 0,0 1,0-1,-1 1,1-1,0 1,-1 0,1-1,0 1,-1 0,1 0,-1 0,0 0,1 0,-1 1,0-1,1 0,-1 1,0-1,0 1,0-1,0 1,-1-1,1 1,0 0,-1-1,1 1,-1 0,1-1,-1 1,0 0,0 0,0 0,0-1,0 1,0 0,-2 10,0-1,-1 0,0 0,-1 0,0 0,-1-1,0 0,-1 1,0-2,-1 1,1-1,-2 0,1 0,-1-1,-4 2,-19 24,-3-2,0-1,-2-2,-2-2,0-1,-8 2,-16-10,57-25,5-2</inkml:trace>
  <inkml:trace contextRef="#ctx0" brushRef="#br0" timeOffset="1930.865">1553 847,'119'-107,"56"-75,-169 175,0 2,-1 0,0 0,-1 0,1-1,-1 1,0-1,0 0,-1 0,0-1,0 1,0-1,-1 1,0-1,0-5,-2 11,0 0,0-1,0 1,0-1,0 1,-1-1,1 1,-1-1,1 1,-1 0,0-1,1 1,-1 0,0 0,0-1,0 1,0 0,0 0,0 0,0 0,0 0,0 0,-1 1,1-1,0 0,-1 0,1 1,0-1,-1 1,1 0,-1-1,1 1,-1 0,1 0,-1-1,1 1,0 1,-1-1,1 0,-2 0,-58 18,59-18,1 0,-1 1,1-1,-1 0,1 1,-1-1,1 1,-1-1,1 1,0 0,-1 0,1 0,0-1,0 1,-1 0,1 1,0-1,0 0,0 0,0 0,0 1,1-1,-1 0,0 1,0-1,1 1,-1-1,1 1,0-1,-1 1,1-1,0 1,0-1,0 1,0-1,0 1,0-1,0 1,1 0,-1-1,0 1,1-1,-1 1,1-1,0 0,-1 1,1-1,0 0,0 1,0-1,0 0,1 1,5 0,0-1,0 0,0 0,0 0,0-1,0 0,0 0,0-1,0 0,0 0,0-1,0 0,4-1,74-6,-83 9,-1 1,1-1,-1 1,1 0,-1-1,0 1,1 0,-1 0,0 0,0 0,1 0,-1 0,0 0,0 0,0 1,0-1,0 0,-1 0,1 1,0-1,-1 1,1-1,-1 1,1-1,-1 1,1-1,-1 1,0-1,0 1,0 0,0-1,0 1,0-1,-1 1,1-1,0 1,-1-1,1 1,-1-1,0 1,-27 67,24-62,-1 1,0 0,0 0,1 0,0 1,1 0,0-1,0 1,1 1,0-1,0 0,1 0,0 1,1-1,0 0,1 1,0-1,0 0,1 1,0-1,0 0,1 0,2 4,7 4,-1-3</inkml:trace>
  <inkml:trace contextRef="#ctx0" brushRef="#br0" timeOffset="3549.838">2202 677,'17'3,"0"0,1-2,-1 0,1-1,-1-1,1 0,-1-2,1 0,-1-1,0 0,-1-1,1-2,-1 1,5-4,28-53,-48 61,0 1,-1-1,1 0,0 0,-1 1,0-1,1 0,-1 0,0 0,0 1,0-1,0 0,0 0,0 0,0 0,-1 1,1-1,-1 0,1 0,-1 0,0 1,0-1,0 1,0-1,0 0,0 1,0 0,0-1,0 1,-1 0,1-1,-1 1,1 0,-1 0,1 0,-1 0,0 1,1-1,-1 0,-2 0,-5 1,0 0,0 1,0 0,0 0,0 1,1 0,-1 1,0-1,1 2,0-1,0 1,0 1,0-1,0 2,1-1,0 1,0 0,1 0,-1 0,1 1,1 0,-1 1,1-1,-2 5,-1 0,0 1,0 0,1 0,1 1,0 0,1 0,0 1,1-1,3-10,0 0,0 0,1 0,0 1,-1-1,1 0,1 0,-1 0,1 0,-1 0,1 0,0 0,1 0,-1 0,1 0,-1-1,1 1,0-1,1 1,-1-1,1 0,-1 1,1-1,0-1,0 1,0 0,0-1,1 1,-1-1,1 0,0 0,7 2,-1 0,0 0,1-1,0-1,0 0,0 0,0-1,0-1,0 0,0 0,0-1,0 0,0-1,-1-1,1 1,5-4,162-74,-155 66,-2-1,0-2,-1 0,0-1,-2-1,0 0,-1-2,-1 0,3-7,49-53,-68 80,1 0,0 1,-1-1,1 0,0 0,0 1,-1-1,1 1,0-1,0 1,0-1,0 1,0-1,0 1,0 0,0 0,0-1,0 1,0 0,0 0,0 0,0 0,0 0,0 0,0 0,0 1,0-1,0 0,0 1,0-1,0 0,0 1,0-1,0 1,0-1,-1 1,1 0,0-1,0 1,-1 0,1 0,0-1,-1 1,1 0,-1 0,1 0,-1 0,1 0,-1 0,0 0,1 0,-1 0,0 0,0 0,0 0,1 0,-1 0,-1 0,1 0,0 0,0 0,0 0,0 0,-1 0,1 0,-1 0,1 16,0-1,-2 0,0 1,-1-1,0 0,-2-1,0 1,0-1,-1 1,-1-2,-1 1,0-1,-1 0,0-1,-1 0,-5 4,12-14,1-1,-1 0,1 0,-1-1,0 1,0 0,0-1,0 0,0 0,0 0,-1 0,1 0,0-1,0 1,-1-1,1 0,0 0,-1 0,0 0,31-19,104 7,-113 13,-1-1,1-1,-1-1,1 0,-1-1,0-1,0-1,0 0,7-4,-6-2,-1 0,0-1,-1-1,0-1,-1 0,-1-1,6-7,-1 1,-14 15,-1 0,1-1,-1 0,-1 0,1 0,-1 0,0 0,-1-1,0 1,0-1,1-7,-3 13,0-1,0 1,0-1,0 0,0 1,-1-1,1 1,-1-1,0 1,0-1,0 1,0-1,0 1,0 0,0 0,-1-1,1 1,-1 0,0 0,0 0,1 1,-1-1,0 0,-1 1,1-1,0 1,0 0,-1-1,1 1,0 0,-1 1,1-1,-1 0,1 1,-1-1,0 1,1 0,-1 0,1 0,-1 0,0 0,1 1,-1-1,1 1,-1 0,1-1,-1 1,1 0,0 1,-1-1,1 0,0 1,0-1,0 1,0 0,0 0,-8 5,0 1,1 0,0 0,0 1,1 0,0 1,1 0,0 0,0 1,1 0,1 0,-3 5,6-10,0 0,0 0,0 0,0 0,1 0,0 1,0-1,1 0,0 0,0 1,0-1,1 0,0 1,0-1,1 0,-1 0,1 0,1 0,-1 0,1-1,0 1,0-1,1 1,3 3,-3-5,0 1,0-1,0 0,1 0,0-1,-1 1,2-1,-1 0,0 0,0-1,1 1,0-1,-1-1,1 1,0-1,0 0,0 0,0 0,-1-1,1 0,0-1,0 1,0-1,0 0,0 0,0-1,-1 0,5-1,9-5,0-1,-1 0,0-1,-1-1,0-1,-1-1,4-3,149-134,-91 107,-78 43,1 0,-1-1,0 1,1 0,0 0,-1 0,1 0,-1 0,1 0,-1 0,1 0,-1 0,1 0,-1 0,1 0,-1 0,1 0,-1 0,1 1,-1-1,1 0,-1 0,1 0,-1 1,0-1,1 0,-1 1,1-1,-1 0,0 1,1-1,-1 1,0-1,1 1,-1-1,0 0,0 1,1-1,-1 1,0-1,0 1,0-1,0 1,0-1,0 1,0 0,0-1,0 1,0-1,0 1,0-1,0 1,0-1,0 1,-1-1,1 1,0-1,0 1,0-1,-1 0,1 1,0-1,-1 1,-18 38,16-32,-48 102,50-108,1 0,0 0,0 0,-1 0,1 0,0 0,0-1,0 1,0 0,0 0,1 0,-1 0,0 0,0-1,0 1,1 0,-1 0,0 0,1 0,-1-1,1 1,-1 0,1-1,-1 1,1 0,0-1,-1 1,1 0,0-1,0 1,-1-1,1 0,0 1,0-1,-1 1,1-1,0 0,0 0,0 0,0 1,0-1,-1 0,1 0,0 0,0 0,0 0,0-1,0 1,0 0,-1 0,1 0,0-1,0 1,0 0,0-1,-1 1,1-1,0 1,-1-1,2 0,51-32,-50 31,126-86,-129 87,1 1,-1-1,1 0,0 1,-1-1,1 0,0 1,-1-1,1 1,0-1,-1 1,1 0,0-1,0 1,0 0,0-1,-1 1,1 0,0 0,0 0,0 0,0 0,0 0,0 0,0 0,-1 0,1 0,0 0,0 0,0 1,0-1,0 0,-1 1,1-1,0 1,0-1,-1 1,1-1,0 1,-1-1,1 1,0 0,-1-1,1 1,-1 0,1 0,-1-1,1 1,-1 0,0 0,1 0,-1-1,0 1,0 0,0 0,0 1,-8 55,5-43,1-10,1 0,1 0,-1 0,0 0,1 0,0 0,0 1,0-1,0 0,1 0,-1 0,1 0,0 0,1 0,-1 0,1-1,-1 1,1 0,0-1,0 1,1-1,-1 0,1 0,1 2,6-2</inkml:trace>
  <inkml:trace contextRef="#ctx0" brushRef="#br0" timeOffset="3865.169">4262 0,'-13'80,"3"0,3 1,4 0,6 64,-4-118,-1-1,-1 0,-1 0,-1 0,-2-1,0 1,-2-2,0 1,-2-1,-8 13,-8 2,13-26</inkml:trace>
  <inkml:trace contextRef="#ctx0" brushRef="#br0" timeOffset="4102.206">3923 480,'39'-10,"26"-2,8-1,-4 4,-10-3,-8 1,-10 3,-6 2,-5 3,-2 1,-1 2,-1 0,-4 0</inkml:trace>
  <inkml:trace contextRef="#ctx0" brushRef="#br0" timeOffset="4452.859">4741 396,'-92'104,"90"-102,0-1,1 0,-1 1,1-1,0 1,0 0,-1-1,1 1,0 0,0 0,1-1,-1 1,0 0,1 0,-1 0,1 0,-1 0,1 0,0 0,0 0,0 0,0 0,0 0,0 0,1 0,-1 0,1 0,-1 0,1 0,0 0,0 0,0 0,0 0,0-1,0 1,0 0,1-1,-1 1,1-1,-1 0,1 1,-1-1,1 0,0 0,10 7,-5-5,0 1,0-1,-1 1,1 1,-1-1,0 1,0 0,-1 1,1-1,-1 1,0 0,-1 1,0-1,0 1,0 0,0 0,-1 0,-1 0,1 0,-1 1,0-1,-1 1,1 5,-3-5,0 0,-1 0,0 0,-1-1,1 1,-1-1,-1 1,1-1,-1 0,-1 0,1-1,-1 1,0-1,-1 0,0 0,1-1,-2 0,1 0,-1 0,1-1,-1 0,0 0,-1-1,1 0,-1 0,1 0,-1-1,0 0,0-1,0 0,0 0,0-1,0 0,0 0,0-1,0 0,0 0,-1-1,-15-7,5-2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2:37.3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 1,'-10'24,"-3"13,1 4,2-4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2:19.3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1 755,'86'-22,"138"-14,-154 26,-68 12</inkml:trace>
  <inkml:trace contextRef="#ctx0" brushRef="#br0" timeOffset="436.905">56 953,'5'0,"6"0,7 0,4 0,4 0,2 0,1 0,0 0,1-5,-1-1,0-1,0 2,-6 2</inkml:trace>
  <inkml:trace contextRef="#ctx0" brushRef="#br0" timeOffset="2082.962">876 417,'0'-1,"0"0,0 1,-1-1,1 1,0-1,0 1,0-1,0 0,0 1,-1-1,1 1,0-1,0 1,-1-1,1 1,0-1,-1 1,1 0,-1-1,1 1,0-1,-1 1,1 0,-1-1,1 1,-1 0,1 0,-1 0,0-1,1 1,-1 0,1 0,-1 0,1 0,-1 0,0 0,1 0,-1 0,1 0,-1 0,1 0,-1 0,1 0,-1 0,0 1,1-1,-1 0,1 0,-1 1,1-1,-16 29,13-21,-89 193,38-99,112-179,165-234,-204 286,41-39,-58 65,0-1,-1 1,1 0,0 0,-1 0,1 0,-1 0,0 0,1 0,-1 1,0-1,0 0,0 1,0-1,0 1,0-1,0 1,0-1,0 1,-1 0,1 0,-1-1,1 1,-1 0,0 0,0-1,0 1,0 0,0 0,0 0,0-1,0 1,-1 0,1 0,-1-1,1 1,-28 123,24 14,4-137,0 0,0 0,0-1,0 1,0 0,1 0,-1 0,1-1,-1 1,1 0,0 0,0-1,0 1,0-1,0 1,0-1,0 1,0-1,1 0,-1 1,0-1,1 0,-1 0,1 0,-1 0,1 0,0 0,-1-1,1 1,0-1,0 1,-1-1,1 1,0-1,0 0,0 0,0 0,-1 0,1 0,0 0,0-1,0 1,0 0,-1-1,1 0,0 1,-1-1,1 0,0 0,-1 0,1 0,-1 0,1 0,-1 0,0-1,1 1,-1 0,1-2,124-149,-51 52,-69 92,1 1,-1 0,2 0,-1 0,1 1,0 0,0 1,1 0,0 0,8-3,-16 9,0-1,0 1,0 0,0 0,-1 0,1 0,0 0,-1-1,1 1,0 1,-1-1,1 0,-1 0,0 0,1 0,-1 0,0 0,0 0,0 1,1-1,-1 0,0 0,-1 0,1 0,0 1,0-1,0 0,-1 0,1 0,0 0,-1 0,1 0,-1 0,0 0,1 0,-1 1,0 1,-11 41,8-34,0 2,1-1,0 0,1 0,1 1,0 0,0-1,1 1,1-1,-1 1,3 6,2 4,0-2</inkml:trace>
  <inkml:trace contextRef="#ctx0" brushRef="#br0" timeOffset="2398.526">706 897,'38'-10,"37"-8,16 0,-4 2,-11-1,-15 3,-11 3,-11 4,-6 8,-10 8,-7 4</inkml:trace>
  <inkml:trace contextRef="#ctx0" brushRef="#br0" timeOffset="3184.431">1044 1009,'-243'352,"196"-271,72-121,1 1,2 1,2 1,1 2,2 1,1 1,21-14,61-40,-116 86,1 0,-1 0,0 0,1 0,0 0,-1 0,1-1,0 1,0 0,-1 0,1 1,0-1,0 0,0 0,0 0,0 1,0-1,1 0,-1 1,0-1,0 1,0-1,0 1,1 0,-1 0,0-1,0 1,1 0,-1 0,0 0,1 0,-1 0,0 1,0-1,1 0,-1 1,0-1,0 0,0 1,0 0,1-1,-1 1,0 0,0-1,0 1,0 0,0 0,-1 0,1 0,0 0,9 156,-4-131,-4-21,0-1,0 1,-1 0,1 0,-1 0,0 0,-1 0,1 0,-1 0,0 0,0 0,-1 0,1 0,-1 0,0 0,-1 0,1 0,-1 0,0 0,-1 1,0-4,-1-1,1 0,-1 0,1-1,-1 1,0-1,1 1,-1-1,0 0,1-1,-1 1,0-1,1 1,-1-1,1 0,-1-1,1 1,-1 0,1-1,0 0,0 0,-1 0,-11-5,-81-33,76 33</inkml:trace>
  <inkml:trace contextRef="#ctx0" brushRef="#br0" timeOffset="3669.727">1609 276,'19'44,"-2"1,-2 0,-3 2,6 36,-2-8,-9-47,-3 1,0-1,-2 1,-1 0,-1 0,-1 0,-2-1,-6 28,-4 15,9-45,0 0,-2-1,0 1,-2-1,-1 0,-1-1,-1 0,-9 13,-100 119,103-137</inkml:trace>
  <inkml:trace contextRef="#ctx0" brushRef="#br0" timeOffset="4406.101">734 134,'-1'-1,"-1"1,1-1,0 1,0 0,0-1,0 1,-1 0,1 0,0 0,0 0,-1 0,1 0,0 0,0 0,0 0,-1 0,1 1,0-1,0 0,0 1,0-1,-1 1,1 0,0-1,0 1,0 0,0 0,0-1,1 1,-1 0,0 0,0 0,1 0,-1 0,0 0,1 1,-14 18,1 0,1 1,1 0,1 1,1 1,0-1,2 1,1 1,1-1,1 1,1 0,1 0,1 12,-8 37,1-18,2 0,3 1,2-1,3 1,1-1,4 1,2-1,10 34,-6-56,1-1,1 0,2-1,1-1,9 10,2 6,15 10,-37-52</inkml:trace>
  <inkml:trace contextRef="#ctx0" brushRef="#br0" timeOffset="11205.311">2117 77,'-6'-7,"-1"0,-1 0,1 1,-1 0,0 0,0 1,-1 0,0 1,0 0,0 0,0 0,0 1,-1 1,1 0,-1 0,0 1,-3 0,9 1,1 1,0 0,0 0,-1 0,1 0,0 0,0 1,0-1,1 1,-1 0,0 0,0 0,1 0,0 1,-1-1,1 1,0-1,0 1,0 0,0-1,1 1,-1 0,1 1,0-1,0 0,0 0,0 0,0 4,-5 99,7-89,0 16,-10 195,-2-136,4 0,3 0,7 54,-1-8,-2 511,0-646,-1 0,1 0,0 0,-1 0,1 0,1 0,-1 0,0 0,1 0,0 0,-1 0,1 0,0 0,1 0,-1-1,0 1,1 0,0-1,-1 1,1-1,0 0,0 1,0-1,1 0,-1 0,1 0,-1-1,1 1,-1-1,1 1,0-1,0 0,-1 0,1 0,0 0,1 0,7 0,0 0,1 0,-1-1,0 0,0-1,0 0,0-1,0 0,0-1,7-2,1-2</inkml:trace>
  <inkml:trace contextRef="#ctx0" brushRef="#br0" timeOffset="14471.824">2287 417,'-8'26,"1"1,2-1,1 2,1-1,1 0,1 1,2 5,-1-30,-1-1,1 1,-1 0,1 0,0 0,0-1,1 1,-1 0,0 0,1 0,0-1,0 1,0 0,0-1,0 1,0 0,1-1,-1 0,1 1,0-1,-1 0,1 0,0 0,0 0,1 0,-1 0,0-1,0 1,1-1,-1 1,1-1,0 0,-1 0,1 0,0-1,-1 1,1 0,0-1,0 0,0 0,0 0,-1 0,4 0,2-4,0-1,0 1,0-1,0-1,-1 0,1 0,-1 0,-1-1,0 1,0-2,0 1,1-4,48-47,-53 57,-1 1,0 0,0-1,0 1,1 0,-1 0,0 0,1 0,-1 0,0 0,0 0,1 1,-1-1,0 0,0 1,0-1,1 1,-1-1,0 1,0 0,0-1,0 1,0 0,0 0,0 0,0-1,-1 1,1 0,0 0,0 1,-1-1,1 0,-1 0,1 0,-1 0,1 0,-1 1,0-1,1 0,-1 0,0 1,0-1,0 0,0 0,0 1,0-1,0 0,-1 0,1 1,0-1,-1 0,4 12,2 1,-5-9,1 0,-1 0,1 0,1 0,-1 0,1 0,0 0,0 0,0-1,0 1,1-1,0 1,0-1,0 0,1 0,-1-1,1 1,0-1,0 1,0-1,0-1,1 1,-1 0,1-1,0 0,-1 0,1-1,0 1,0-1,4 1,1-4,-1-1,0 0,1 0,-1-1,-1 0,1-1,-1 1,1-2,-1 1,-1-1,1 0,-1-1,0 0,-1 0,1 0,-1-1,-1 0,0 0,0-1,0 1,-1-1,0 0,-1 0,0-1,-1 1,0 0,1-8,-1-2</inkml:trace>
  <inkml:trace contextRef="#ctx0" brushRef="#br0" timeOffset="15042.751">2879 50,'14'0,"74"8,-85-7,-1 0,0 0,0 0,1 0,-1 0,0 0,0 1,-1-1,1 1,0-1,0 1,-1 0,1 0,-1 0,1-1,-1 1,0 1,0-1,0 0,0 0,0 0,0 1,0-1,-1 0,0 1,1-1,-1 0,0 1,0-1,0 1,0-1,-1 0,1 1,-1 1,-31 68,32-70,1 0,-1 0,1 0,0 0,0 0,0 0,0 0,1 0,-1 0,0 0,1-1,-1 1,1-1,0 1,-1-1,1 0,0 1,0-1,0 0,0 0,0 0,0-1,1 1,12 9,-12-8,0 0,-1 0,0 0,1 0,-1 1,0-1,0 1,0-1,0 1,-1 0,1 0,-1 0,0 0,1 0,-1 0,-1 0,1 0,0 0,-1 1,0-1,1 0,-1 0,-1 0,1 1,0-1,-1 0,1 0,-1 0,0 0,0 1,-1-1,1-1,0 1,-1 0,0 0,0 0,1-1,-2 1,1-1,0 0,0 1,-1-1,1 0,-1-1,0 1,0 0,1-1,-1 1,0-1,0 0,0 0,-1 0,1 0,0-1,0 1,0-1,-1 0,1 0,-1 0,-21-3,2-1</inkml:trace>
  <inkml:trace contextRef="#ctx0" brushRef="#br0" timeOffset="15471.187">2314 897,'34'0,"39"0,13-5,1-2,-5 1,-11 1,-13 1,-7-3,-7 0,-7 1,-4 1,-3 2,-2 1,-1 1,0 1,0 0,-5 0</inkml:trace>
  <inkml:trace contextRef="#ctx0" brushRef="#br0" timeOffset="15786.786">2428 1122,'0'24,"0"13,0 4,0 1,0-3,0-2,0-3,-5-8,-2-3,1 0,1-5</inkml:trace>
  <inkml:trace contextRef="#ctx0" brushRef="#br0" timeOffset="16219.374">2654 1094,'10'4,"1"0,0-1,-1-1,1 0,0 0,1-1,-1 0,0-1,0 0,0-1,1 0,9-3,28-1,-46 5,-1 1,1-1,-1 1,1 0,-1-1,1 1,-1 0,1 1,-1-1,0 0,0 1,0-1,1 1,-1 0,-1-1,1 1,0 0,0 0,-1 1,1-1,-1 0,0 0,0 1,0-1,0 1,0-1,0 1,0-1,-1 1,1-1,-1 1,0 0,0-1,0 1,0-1,0 1,-1 0,1-1,-1 1,0-1,0 1,0-1,0 1,0-1,0 0,0 1,-1-1,1 0,-1 0,0 0,0 0,0 0,0 0,-157 160,158-161,0 0,0 0,0 0,0 0,1 0,-1 0,0 0,0 0,1 1,-1-1,1 0,-1 1,1-1,0 0,-1 1,1-1,0 1,0-1,0 0,0 1,0-1,0 1,0-1,1 0,-1 1,0-1,1 0,-1 1,1-1,0 0,-1 1,1-1,0 0,0 0,-1 0,1 0,0 0,0 0,0 0,1 0,-1 0,0 0,0-1,0 1,1 0,-1-1,0 1,0-1,1 0,-1 1,1-1,-1 0,0 0,1 1,-1-1,1 0,-1-1,0 1,2 0,12-2,0 0,-1-1,1-1,0 0,-1-1,0 0,0-2,0 1,-1-2,0 0,-1 0,4-4,-4 0</inkml:trace>
  <inkml:trace contextRef="#ctx0" brushRef="#br0" timeOffset="17676.257">3331 530,'-16'36,"1"1,2 0,2 1,2 1,1-1,-1 20,8-56,0 1,0-1,1 0,-1 1,1-1,-1 0,1 1,0-1,0 1,0-1,0 0,0 1,0-1,1 1,-1-1,1 0,0 1,0-1,0 0,0 0,0 0,0 1,0-1,1 0,-1-1,1 1,-1 0,1 0,0-1,0 1,0-1,0 1,0-1,0 0,0 0,0 0,0 0,1 0,-1 0,0-1,1 1,-1-1,1 1,-1-1,2 0,8-5,0 0,1-1,-2 0,1-1,-1-1,0 0,-1 0,0-1,0 0,-1-1,0 0,0 0,5-10,-8 13,113-200,-97 182,-25 53,-22 107,6 95,-5-89,19-112,-1 1,-2-1,-1-1,-1 0,-1 0,-9 14,19-40,1 0,-1 0,0 0,1 0,-1 0,0 0,-1 0,1 0,0 0,0 0,-1-1,1 1,-1-1,0 1,1-1,-1 1,0-1,0 0,0 0,0 0,0 0,0 0,0 0,0-1,0 1,0-1,0 1,0-1,-1 0,1 0,0 0,0 0,0 0,-1-1,1 1,0 0,0-1,0 0,0 1,0-1,0 0,0 0,0 0,0-1,0 1,1 0,-1-1,0 1,1-1,-1 1,1-1,0 0,-1 0,1 0,-1-1,1-7,-1-1,1 1,1-1,-1 0,2 1,0-1,0 1,1-1,0 1,1-1,0 1,0 0,1 0,1 1,0-1,0 1,1 0,0 0,0 1,1 0,0 0,8-7,-4 2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2:38.7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0 227,'39'-10,"22"-2,5-1,-4 4,-7 2,-8 2,-17 3,-19 1,-11 1</inkml:trace>
  <inkml:trace contextRef="#ctx0" brushRef="#br0" timeOffset="261.049">170 1,'-5'38,"-1"28,0 6,1-3,2-9,1-10,0-8,2-12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2:40.7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29 768,'28'169,"-28"-158,1 0,0-1,1 1,0 0,1-1,0 1,1-1,0 0,4 8,-6-17,-1 0,1-1,0 1,-1 0,1-1,-1 0,1 1,0-1,-1 0,1 0,0 0,-1 0,1 0,0 0,-1-1,1 1,0-1,-1 1,1-1,0 1,-1-1,1 0,-1 0,0 0,1 0,-1 0,0 0,1 0,-1 0,0 0,0-1,0 1,0 0,0-1,0 1,0-1,-1 1,1-1,-1 1,1-2,108-168,-109 171,0-1,1 0,-1 1,0-1,1 1,-1-1,0 1,1-1,-1 1,1-1,-1 1,1-1,-1 1,1-1,-1 1,1 0,0-1,-1 1,1 0,-1 0,1-1,0 1,-1 0,1 0,0 0,-1 0,1 0,0 0,-1 0,1 0,0 0,-1 0,1 0,0 0,-1 0,1 1,-1-1,1 0,0 1,-1-1,1 0,-1 1,1-1,-1 0,1 1,-1-1,1 1,-1-1,1 1,-1-1,0 1,1 0,-1-1,0 1,1-1,-1 1,0 0,0-1,0 1,1 0,-1-1,0 1,9 53,-7-38,-1-8,0 0,1 0,0-1,0 1,1 0,0-1,0 1,1-1,0 0,0 0,1-1,-1 1,2-1,-1 0,1 0,-1 0,2-1,-1 0,0 0,2 0,-4-6,0 1,0-1,0 0,0 0,-1 0,1-1,0 0,-1 1,1-1,-1 0,0-1,1 1,-1 0,0-1,0 0,-1 0,1 0,-1 0,1 0,-1 0,0-1,0 1,0-1,-1 1,1-1,-1 0,1-2,1 0,92-203,-89 189</inkml:trace>
  <inkml:trace contextRef="#ctx0" brushRef="#br0" timeOffset="4507.186">876 627,'-5'6,"-1"0,1 0,0 1,1 0,0-1,0 2,0-1,1 0,0 1,0 0,1 0,0-1,1 1,-1 0,1 1,1-1,0 0,0 0,0 0,1 0,1 0,-1 0,1 0,0 0,1 0,0-1,0 1,1-1,0 0,0 0,1 0,-1 0,1-1,1 0,-1 0,5 3,-8-7,1 0,-1 0,1 0,-1 0,1 0,0-1,0 1,0-1,0 0,0 0,0 0,0 0,0-1,0 1,0-1,0 0,0 1,1-2,-1 1,0 0,0-1,0 1,0-1,0 0,0 0,0 0,0 0,0-1,0 1,0-1,-1 1,1-1,-1 0,1 0,-1-1,0 1,0 0,0-1,0 1,15-21,-1-1,-1 0,-1-2,-1 1,8-23,38-71,-13 49,-45 70,0 1,0 0,0-1,0 1,0 0,0 0,0 0,0 0,0 0,0-1,-1 2,1-1,0 0,-1 0,1 0,-1 0,1 0,-1 0,1 1,-1-1,0 0,0 0,1 1,-1-1,0 0,0 1,0-1,-1 0,1 0,0 2,-23 141,19 311,3-440,0 0,-1 0,0 0,-1-1,-1 1,0-1,-1 0,-1 0,-6 12,11-24,0 0,0 0,0 0,0 0,-1 0,1 0,0 0,-1-1,1 1,-1 0,0-1,0 1,0-1,1 0,-1 0,0 0,0 0,-1 0,1 0,0 0,0-1,0 1,-1-1,1 1,0-1,0 0,-1 0,1 0,0 0,0 0,-1-1,1 1,0-1,0 1,-1-1,1 0,0 0,-2-1,0-1,0 1,0-1,1-1,-1 1,1 0,-1-1,1 0,0 0,0 0,1 0,-1 0,1-1,0 1,0-1,0 1,1-1,-1-4,-3-102,5 86</inkml:trace>
  <inkml:trace contextRef="#ctx0" brushRef="#br0" timeOffset="4872.854">1441 315,'4'5,"-2"11,-7 8,-3 4,-4-2,-1-1,3 0,-3-4,2-1,1-4</inkml:trace>
  <inkml:trace contextRef="#ctx0" brushRef="#br0" timeOffset="5386.804">1638 147,'69'-13,"-64"10,1 1,0 0,0 1,0-1,0 1,0 0,0 1,0-1,0 1,0 0,0 1,0 0,0 0,0 0,0 0,-1 1,1 0,3 2,-8-4,1 1,-1 0,1 0,-1 0,0 0,0 1,1-1,-1 0,0 0,0 1,0-1,0 0,-1 1,1-1,0 1,0 0,-1-1,1 1,-1-1,0 1,1 0,-1-1,0 1,0 0,0-1,0 1,0 0,-1-1,1 1,0 0,-1-1,1 1,-1 0,0-1,1 1,-1-1,0 1,0-1,0 0,0 1,0-1,-50 55,48-54,-1 3,2-5,0 1,1-1,-1 1,1-1,-1 1,1 0,-1 0,1 0,0 0,-1 0,1 0,0 0,0 0,0 0,0 0,0 1,0-1,0 1,0-1,0 0,1 1,-1 0,0-1,1 1,-1-1,1 1,0-1,0 1,0 0,0-1,0 1,0 0,0-1,0 1,0 0,1-1,-1 1,1-1,-1 1,1-1,0 1,-1-1,1 1,0-1,0 1,0-1,0 0,0 0,0 0,1 1,-1-1,0 0,1-1,-1 1,1 0,19 9,-19-9,1-1,0 0,-1 1,1 0,0 0,-1 0,1 0,-1 0,1 0,-1 1,0-1,0 1,0 0,0 0,0-1,0 1,0 0,0 1,-1-1,1 0,-1 0,1 1,-1-1,0 1,0-1,0 1,0 0,-1-1,1 1,-1 0,0-1,1 1,-1 0,0-1,-1 1,-3 8,-1-1,0 0,-1 0,0 0,0-1,-1 0,0 0,-1-1,0 0,0 0,-1-1,0 0,0-1,-1 0,1 0,-1-1,-1 0,1 0,-1-2,0 1,0-1,0-1,0 0,0 0,-7-1,-6 1</inkml:trace>
  <inkml:trace contextRef="#ctx0" brushRef="#br0" timeOffset="6090.963">1 1162,'286'-33,"-170"15,137-15,178-20,-130 19,-134 36,-143-2</inkml:trace>
  <inkml:trace contextRef="#ctx0" brushRef="#br0" timeOffset="6886.081">594 1304,'50'-23,"70"-10,-71 20,-40 10,0-1,1 1,-1 1,1 0,-1 0,1 1,0 0,-1 1,1 0,0 0,0 1,-1 1,9 1,-16-2,0 0,0-1,-1 1,1 0,0 0,-1 0,1 1,-1-1,1 0,-1 0,1 1,-1-1,0 1,0-1,0 1,0 0,0-1,0 1,0 0,0 0,-1 0,1 0,-1-1,1 1,-1 0,0 0,0 0,0 0,0 0,0 0,0 0,0 0,-1 0,1 0,-1 0,1-1,-1 1,0 0,0 0,0 0,-45 65,-74 41,120-105,-1 0,0 0,1 0,0 0,-1 0,1 0,0 0,1 1,-1-1,0 0,1 0,0 0,0 0,0-1,0 1,0 0,0 0,1 0,-1-1,1 1,0-1,0 1,0-1,0 0,0 0,1 0,-1 0,0 0,1 0,0-1,-1 1,1-1,0 0,0 1,0-1,0-1,0 1,0 0,0-1,22 16,-21-14,0 0,0 0,-1 1,1 0,-1-1,0 1,0 0,0 0,0 1,-1-1,1 1,-1-1,0 1,0 0,0 0,-1 0,1 0,-1 0,0 0,0 0,0 0,0 1,-1-1,0 0,0 0,0 1,-1-1,1 0,-1 0,0 1,0-1,0 0,-1 0,1 0,-1 0,0-1,0 1,-1 0,1-1,-1 1,1-1,-1 0,0 0,-4 3,-2-2,-1 0,1 0,-1-1,0 0,0-1,-1 0,1 0,0-1,-1-1,1 0,0 0,-1-1,-9-2,15 3,1-1,0-1,-1 1,1-1,0 1,0-1,-1 0,2-1,-1 1,0-1,0 0,1 0,-1 0,1 0,0 0,0-1,0 1,1-2,-8-10</inkml:trace>
  <inkml:trace contextRef="#ctx0" brushRef="#br0" timeOffset="9821.841">1948 5,'43'-2,"-32"1,1 0,0 0,0 1,-1 1,1 0,0 0,-1 1,1 1,-1 0,0 0,9 5,-14-2,-1 0,-1 1,1-1,-1 1,0 0,0 0,-1 1,0-1,-1 1,1 0,-1-1,-1 1,0 0,0 0,0 0,-1 0,0 0,-1 0,1 0,-2 0,1 0,-2 4,0 22,1 871,2-483,0-418,1-1,0 1,-1-1,1 1,-1-1,0 1,-1 0,1-1,0 1,-1-1,0 1,0-1,0 1,0-1,-1 0,1 0,-1 1,0-1,0 0,0 0,0-1,0 1,-1 0,1-1,-1 1,0-1,1 0,-1 0,0 0,-1 0,1-1,-2 2,-51-9,-54 7,88 4,2 0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2:51.2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118 368,'0'995,"-26"-756,-15-64,29-131,1 0,2 1,2 0,-1 34,7-57,0-15,0 1,1-1,0 0,0 0,0 0,1 0,0 0,1 1,-1-2,1 1,1 0,2 6,1-8</inkml:trace>
  <inkml:trace contextRef="#ctx0" brushRef="#br0" timeOffset="720.512">316 2033,'24'0,"17"0,7 0,-5 0</inkml:trace>
  <inkml:trace contextRef="#ctx0" brushRef="#br0" timeOffset="1249.713">654 1609,'17'248,"8"-109,-24-137,1-1,0 0,0 0,-1 0,1-1,0 1,0 0,0-1,0 1,0-1,0 1,0-1,0 0,0 0,0 0,0 0,0 0,0-1,0 1,0-1,0 1,0-1,0 0,0 1,0-1,-1 0,1 0,0-1,-1 1,1 0,0 0,-1-1,0 1,1-1,-1 1,0-1,0 0,0 1,0-1,1 1,128-118,-129 117,0 1,0 0,0 0,0 0,0 0,0 0,0 0,1 0,-1 0,0 0,0 0,1 0,-1 1,0-1,1 1,-1-1,1 1,-1-1,1 1,-1 0,1 0,-1 0,1 0,-1 0,1 0,-1 0,1 0,-1 1,1-1,-1 1,1-1,-1 1,0-1,1 1,-1 0,0 0,1-1,-1 1,0 0,0 0,0 0,0 0,0 1,0-1,0 0,0 0,0 1,-1-1,1 0,0 1,-1-1,1 1,-1-1,0 1,1-1,-1 1,0-1,0 1,0-1,0 1,0-1,0 1,-1 1,-26 135,19-118</inkml:trace>
  <inkml:trace contextRef="#ctx0" brushRef="#br0" timeOffset="1589.036">1275 1863,'-19'24,"-11"13,-6 5,-1-5,6-4,3-7,2-4,4 0,3-5,3 1,1-4,-3 1,-3 3,-2-2,2 1,0-2,4-4</inkml:trace>
  <inkml:trace contextRef="#ctx0" brushRef="#br0" timeOffset="2072.042">1134 2203,'21'-5,"-10"2,0 0,0 1,0 0,0 0,0 1,0 1,1 0,-1 1,0 0,0 0,0 1,0 1,-10-3,1 1,-1-1,0 1,0-1,0 1,0 0,0-1,0 1,0 0,0 0,0-1,0 1,-1 0,1 0,0 0,-1 0,1 0,0 0,-1 1,1-1,-1 0,0 0,1 0,-1 0,0 1,0-1,0 0,0 0,0 1,0-1,0 0,0 0,0 0,0 1,-1-1,1 0,0 0,-1 0,1 0,-1 0,0 0,1 1,-1-1,0 0,0 0,-38 44,38-44,-4 4,0-1,-1 0,1 1,0 0,0 0,0 0,1 1,0 0,0-1,0 1,1 1,-1-1,2 0,-1 1,1 0,0-1,-1 8,4-12,1 1,0-1,-1 0,1 0,0 0,0 0,0 0,0-1,1 1,-1 0,0-1,1 0,-1 0,1 1,-1-1,1-1,0 1,-1 0,1-1,0 1,-1-1,1 0,0 0,0 0,0 0,-1 0,1-1,0 0,-1 1,1-1,0 0,-1 0,1 0,-1 0,1-1,-1 1,0-1,2-1,22-8</inkml:trace>
  <inkml:trace contextRef="#ctx0" brushRef="#br0" timeOffset="3220.247">542 1,'0'395,"0"-395,1-1,0 1,-1 0,1-1,-1 1,1 0,-1 0,1-1,0 1,-1 0,1 0,0 0,-1 0,1 0,0 0,-1 0,1 0,-1 0,1 0,0 0,-1 0,1 1,0-1,-1 0,1 0,-1 1,1-1,-1 0,1 1,-1-1,1 1,-1-1,1 0,-1 1,1-1,-1 1,1-1,-1 1,0 0,1-1,-1 1,0-1,0 1,0-1,1 1,-1 0,0-1,0 1,0 0,0-1,0 1,0 0,0-1,0 1,0 0,0-1,-1 1,1-1,0 1,0 0,0-1,-1 1,1 0,27-40,-22 30,0 0,1 1,0-1,0 1,1 0,0 1,0-1,1 1,0 1,1 0,-1 0,1 0,0 1,0 0,3 0,-11 5,1-1,0 1,0 0,-1-1,1 1,0 0,0 0,-1 0,1 0,0 1,0-1,0 0,-1 1,1-1,0 1,-1 0,1-1,0 1,-1 0,1 0,-1 0,1 0,-1 0,0 1,1-1,-1 0,0 0,0 1,0-1,0 1,0-1,0 1,0 0,-1-1,1 1,-1 0,1-1,-1 1,1 0,-1 1,6 79,-7-74,-5 46,-1-34</inkml:trace>
  <inkml:trace contextRef="#ctx0" brushRef="#br0" timeOffset="3473.395">1247 114,'-38'38,"-23"23,-1 5,6-3,7-9,8-12,5-9,10-5,3-8,6-2,7-4</inkml:trace>
  <inkml:trace contextRef="#ctx0" brushRef="#br0" timeOffset="3884.816">1163 481,'19'-4,"-10"2,0-1,-1 1,1 1,0 0,1 0,-1 1,0 0,0 0,0 1,0 0,0 1,0 0,0 0,-1 1,8 3,-15-4,0 1,0-1,-1 1,1-1,0 1,-1-1,0 1,0-1,0 1,0-1,0 1,0-1,0 1,-1-1,1 1,-1-1,0 1,0-1,0 1,0-1,0 0,0 0,-1 0,1 0,-1 0,0 0,1 0,-1 0,0 0,0-1,0 1,0-1,0 1,-1-1,0 1,1-1,-12 12,-1 0,2 0,-1 0,2 1,-1 1,2 0,0 0,-7 15,17-29,1 1,-1-1,0 1,1-1,-1 0,1 1,-1-1,1 1,0-1,-1 1,1 0,0-1,0 1,0-1,0 1,0-1,1 1,-1-1,0 1,1-1,-1 1,1-1,0 1,-1-1,1 0,0 1,0-1,0 0,0 0,0 1,0-1,0 0,0 0,0 0,1 0,-1-1,0 1,1 0,-1 0,0-1,1 1,-1-1,68 4,-10-18,-33 8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3:03.6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0,'24'0,"27"0,14 0,2 0,-2 0,-7 0,-8 0,-3 0,-5 0,-5 0,-4 0,-2 0,-3 0,0 0,0 0,-6 0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3:02.6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451 29,'0'29,"0"18,0 7,0-1,0-5,0-6,0-5,-4-9,-2-4,0-2,1 1,-4-4,1-1,0 2,-2-2,0-10,2-6</inkml:trace>
  <inkml:trace contextRef="#ctx0" brushRef="#br0" timeOffset="337.82">113 0,'223'20,"0"-10,16-11,-183 14,-55-13,0 1,0-1,0 1,0-1,0 1,0 0,0-1,-1 1,1 0,0 0,0-1,-1 1,1 0,-1 0,1 0,0 0,-1 0,0 0,1 0,-1 0,0 0,1 0,-1 0,0 0,0 1,0-1,0 0,0 0,0 0,0 0,0 0,0 0,-1 0,1 0,0 0,-1 0,1 0,-1 0,1 0,-1 0,0 0,1 0,-1 0,0 0,1-1,-1 1,0 0,0 0,0-1,-1 1,-70 45,52-40</inkml:trace>
  <inkml:trace contextRef="#ctx0" brushRef="#br0" timeOffset="601.829">0 537,'43'0,"29"-5,12-2,-4 1,-6-4,-6 1,-9 0,-11 3,-8 3,-6 0,-4 2,-3 1,0 1,-1-1,-5-4,-5-2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3:01.3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1 340,'284'-1,"-115"-26,-95 25,-62 2</inkml:trace>
  <inkml:trace contextRef="#ctx0" brushRef="#br0" timeOffset="335.176">28 453,'2'2,"-1"0,1 0,-1 0,1-1,0 1,-1 0,1-1,0 0,0 1,0-1,0 0,0 0,1 0,-1 0,0 0,0-1,1 1,-1-1,0 1,1-1,-1 0,1 0,-1 0,3 0,-2 0,224 3,-57-29,-142 19,-4 0</inkml:trace>
  <inkml:trace contextRef="#ctx0" brushRef="#br0" timeOffset="870.543">339 1,'-2'3,"1"0,0 0,0 0,0 0,0 0,0 0,0 0,1 0,0 0,-1 1,1-1,1 0,-1 0,0 1,1-1,-1 0,1 0,0 0,0 0,1 0,-1 0,0 0,1 0,0-1,0 1,-1 0,2-1,-1 0,0 1,0-1,1 0,-1 0,1 0,0 0,-1-1,1 1,1-1,216 101,-206-96,83 53,-95-57,0 0,1 0,-1 0,0 1,0-1,0 1,0-1,-1 1,1 0,-1 0,0 0,0 0,0 0,0 0,0 0,0 0,-1 0,0 0,1 0,-1 1,0-1,-1 0,1 0,0 0,-1 0,0 0,0 0,0 0,0 0,0 0,-1 0,0 2,-8 8,0-1,-1 0,0 0,-1-1,0 0,-1-1,0-1,0 0,-1 0,-1-1,-35 25,-149 127,159-119,29-22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3:04.0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1 481,'29'5,"23"1,9 0,-2-1,-6-1,-8-2,-5-1,-6 0,-4-6,-2-2,-1 1,-9 0,-9 3</inkml:trace>
  <inkml:trace contextRef="#ctx0" brushRef="#br0" timeOffset="239.833">142 707,'38'-5,"23"-1,5-1,-3 2,-8 2,-14-4,-8-1,-10 2</inkml:trace>
  <inkml:trace contextRef="#ctx0" brushRef="#br0" timeOffset="9090.116">1469 170,'-160'371,"78"-206,71-151,19-48,118-217,-57 128,-58 102,1 0,0 0,2 1,1 1,0 0,1 1,6-3,-22 19,1 1,0-1,1 1,-1 0,0-1,0 1,1 0,-1 0,0-1,1 1,-1 0,1 1,0-1,-1 0,1 0,0 1,-1-1,1 1,0-1,0 1,-1 0,1 0,0 0,0 0,0 0,-1 0,1 0,0 0,0 1,-1-1,1 1,0-1,0 1,-1 0,1 0,-1 0,1 0,-1 0,1 0,-1 0,1 0,-1 0,1 2,1 8,0 1,0 0,-1 0,-1 0,0 0,-1 0,0 0,-1 0,-1 10,0 13,0 166,2-200,0 0,-1 0,1 0,0 1,0-1,0 0,1 0,-1 0,0 1,0-1,1 0,-1 0,0 0,1 1,-1-1,1 0,0 0,-1 0,1 0,0 0,0 0,-1 0,1-1,0 1,0 0,0 0,0-1,0 1,0 0,0-1,0 1,1-1,-1 1,0-1,0 0,0 1,0-1,1 0,-1 0,0 0,0 0,1 0,-1 0,0 0,0-1,0 1,1 0,-1-1,0 1,0 0,0-1,0 0,0 1,0-1,0 0,0 1,0-1,0 0,0 0,0 0,0 0,62-107,-22 27,-13 39,2 2,1 1,36-33,-67 71,0 1,0-1,1 0,-1 1,0-1,1 1,-1-1,0 1,1-1,-1 1,1-1,-1 1,1-1,-1 1,1 0,-1-1,1 1,-1 0,1-1,-1 1,1 0,-1 0,1-1,0 1,-1 0,1 0,0 0,-1 0,1 0,-1 0,1 0,0 0,-1 0,1 0,0 0,-1 1,1-1,-1 0,1 0,-1 1,1-1,0 0,-1 1,1-1,-1 0,1 1,-1-1,0 1,1-1,-1 1,1-1,-1 1,0-1,1 1,-1-1,0 1,0-1,1 1,-1 0,-1 39,-8 0,1 0,3 1,1-1,1 1,3 0,2 6,2-24,3-5</inkml:trace>
  <inkml:trace contextRef="#ctx0" brushRef="#br0" timeOffset="9439.154">1186 763,'377'0,"-100"-30,-195 31,-59-1</inkml:trace>
  <inkml:trace contextRef="#ctx0" brushRef="#br0" timeOffset="10207.481">1582 848,'-95'130,"-75"142,137-199,62-88,155-186,-7 59,-177 141,1 0,-1 1,1-1,-1 0,1 0,0 0,-1 0,1 0,0 0,-1 1,1-1,0 0,0 1,0-1,0 0,0 1,0-1,0 1,0 0,0-1,0 1,0 0,0-1,0 1,0 0,0 0,0 0,0 0,0 0,0 0,1 0,-1 1,0-1,0 0,0 1,0-1,0 0,0 1,0-1,0 1,-1 0,1-1,0 1,0 0,0-1,0 1,-1 0,1 0,0 0,-1-1,1 1,-1 0,1 0,0 1,12 209,26-98,-60-117,-94-87,-15 20,34 30,90 36</inkml:trace>
  <inkml:trace contextRef="#ctx0" brushRef="#br0" timeOffset="10654.205">2287 114,'2'30,"2"-1,0 1,3-1,0 0,6 11,-4-10,22 71,-19-73,-1 1,-2 1,-1-1,-1 1,-1 1,-2-1,-1 1,-2 0,0 0,-2-1,-2 1,-1 0,-7 28,-2-24,-1-1,-2 0,-1-1,-1-1,-6 4,-118 113,68-99,50-40</inkml:trace>
  <inkml:trace contextRef="#ctx0" brushRef="#br0" timeOffset="11155.982">1045 1,'-29'37,"1"2,1 1,3 1,1 2,-11 30,22-45,0 1,2 0,1 1,2 0,0 0,2 1,2-1,0 1,2 0,2 0,3 24,15 66,5-1,28 79,-46-178,0 0,2 0,1-1,0 0,1 0,2-1,0-1,0 0,2 0,0-2,1 1,1-2,5 4,68 41,-68-50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3:16.6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394 100,'-26'0,"6"-2,1 2,-1 1,0 0,1 1,-1 2,1-1,0 2,-9 4,22-5,1 1,0 0,0 0,0 0,1 1,-1-1,1 1,1 0,-1 0,1 0,0 1,1-1,-1 1,1 0,1 0,-1 0,1 0,0 0,1 0,-1 0,2 0,0 6,-4 14,-14 328,-18-36,2-48,16-111,13-144,1-7,1 1,0-1,0 1,1 0,0 0,1 0,0-1,0 1,1 0,2 10,-1-18,0 1,1-1,-1 1,1-1,-1 0,1 0,0 0,0 0,0-1,0 1,0-1,0 1,1-1,-1 0,0-1,1 1,-1 0,0-1,1 0,-1 0,1 0,-1 0,0 0,1-1,-1 1,1-1,-1 0,0 0,0-1,0 1,0 0,0-1,2-1,25-4,196-29,-207 36,-7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0:23.6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342 584,'-1'-2,"0"0,-1 0,1 0,-1 0,0 1,0-1,1 1,-1-1,0 1,0 0,0 0,-1-1,1 2,0-1,0 0,-1 0,1 1,0-1,-1 1,1 0,0 0,-1-1,1 2,-3-1,2 0,-9-1,0 1,-1 0,1 1,0 1,0 0,0 0,0 1,0 1,1 0,-1 1,1 0,0 0,1 1,-1 1,1 0,0 0,-4 5,7-6,1 0,0 0,0 0,0 1,0 0,1 0,0 1,1-1,0 1,0 0,1 0,-1 0,2 1,-1-1,1 1,1 0,-1-1,2 1,-1 0,1 0,0 0,1-1,0 1,2 6,-1-8,0 0,1-1,0 1,0-1,1 1,-1-1,1 0,1-1,-1 1,1-1,0 0,0 0,1 0,-1-1,1 1,0-2,0 1,1 0,-1-1,1-1,-1 1,1-1,0 0,0 0,0-1,0 0,0 0,0-1,1 0,-1 0,0 0,0-1,0 0,0-1,21-4,-3-1</inkml:trace>
  <inkml:trace contextRef="#ctx0" brushRef="#br0" timeOffset="480.177">511 837,'37'-3,"-1"-2,0-1,0-2,-1-2,0-1,20-10,-52 21,0-1,0 0,0 0,0 0,0 0,0 0,0-1,-1 1,1-1,0 0,-1 0,1 0,-1 0,0 0,0 0,0-1,0 1,0-1,0 0,-1 1,1-1,-1 0,0 0,0 0,0 0,0 0,0 0,0 0,-1 0,0 0,0-1,0 1,0 0,0 0,0 0,-1 0,0 0,1 0,-1 0,0 0,-1 0,1 0,0 0,-1 0,0 1,-1-3,-6 0,0 0,0 0,0 1,-1 1,1-1,-1 1,0 1,0 0,0 0,0 1,0 1,-1-1,1 2,0-1,0 1,0 1,0 0,0 0,0 1,0 0,1 1,-1 0,1 1,0 0,0 0,1 1,0 0,0 0,0 1,1 0,0 0,-1 2,4-4,-1-1,2 2,-1-1,0 0,1 1,0-1,0 1,1 0,0 0,0 0,0 1,1-1,0 0,0 1,0-1,1 0,0 1,0-1,1 1,-1-1,1 0,1 1,-1-1,1 0,1 0,-1 0,1 0,0 0,0-1,0 1,1-1,2 2,6 1,1 0,1-1,-1-1,1 0,0-1,0-1,1 0,-1-1,1 0,0-1,0-1,-1 0,1-1,0-1,0 0,0-1,0-1,-1 0,14-5,31-9,-38 7</inkml:trace>
  <inkml:trace contextRef="#ctx0" brushRef="#br0" timeOffset="945.805">934 951,'192'-281,"-144"227,-47 54,-1 1,1-1,0 1,0 0,-1-1,1 1,-1 0,1 0,0-1,-1 1,1 0,-1 0,0 0,1 0,-1 0,0-1,1 1,-1 0,0 0,0 0,0 0,0 0,0 0,0 0,0 0,0 0,0 0,0 0,-1 0,1 0,0 0,-1 0,1-1,-1 1,1 0,-1 0,1 0,-1-1,1 1,-1 0,0 0,0 0,-1 7,0 1,-1 0,1 1,-1 0,1-1,1 1,0 0,1 0,-1 0,2 0,-1 0,2 0,-1 0,1-1,1 1,0-1,0 1,1-1,0 1,-1-7,0 0,-1-1,1 0,0 0,0 0,0 0,0 0,1 0,-1-1,0 0,1 1,-1-1,1-1,-1 1,1 0,0-1,-1 0,1 0,-1 0,1 0,0 0,-1-1,1 0,-1 0,1 0,-1 0,1 0,-1 0,0-1,0 0,1 0,88-69,-26-19,-55 74</inkml:trace>
  <inkml:trace contextRef="#ctx0" brushRef="#br0" timeOffset="1262.01">1781 76,'-7'98,"4"0,9 86,-3-112,-29 128,-1-61,25-115</inkml:trace>
  <inkml:trace contextRef="#ctx0" brushRef="#br0" timeOffset="1497.392">1528 556,'33'0,"26"-5,8-2,-3 1,-3 1,-7 2,-8 0,-7 2,-5 1,-8 0</inkml:trace>
  <inkml:trace contextRef="#ctx0" brushRef="#br0" timeOffset="1847.965">2035 668,'18'5,"0"0,0-1,1-1,-1-1,1 0,-1-2,1 0,-1-1,1-1,-1 0,1-2,-1 0,0-1,16-7,-31 11,0 0,-1 0,1-1,-1 1,1-1,-1 1,0-1,1 0,-1 0,0 0,0 0,-1 0,1 0,0-1,-1 1,1 0,-1-1,0 0,1 1,-1-1,-1 0,1 1,0-1,-1 0,1 0,-1 0,0 0,0 1,0-1,0 0,-1 0,1 0,-1 0,1 1,-1-1,0 0,0 0,0 1,-1-1,1 1,-1-1,1 1,-1 0,0 0,0-1,0 1,0 0,0 1,0-1,-1 0,1 1,-1-1,1 1,-1 0,1 0,-2-1,-4 0,0-1,-1 2,1-1,0 1,-1 0,1 1,-1 0,1 0,0 1,-1 0,1 0,0 1,0 0,-1 1,2 0,-1 0,0 1,1 0,-1 0,1 0,0 1,1 0,-7 6,1-1,1 2,0-1,0 1,1 1,1 0,0 0,1 1,0 0,1 0,1 1,0 0,0 5,5-15,0 1,0-1,0 1,1-1,0 1,1-1,-1 1,1-1,0 1,0-1,0 0,1 0,0 1,0-1,1 0,-1-1,1 1,0 0,0-1,0 1,1-1,0 0,0 0,0-1,0 1,0-1,1 0,-1 0,1 0,0 0,0-1,0 0,0 0,1-1,-1 1,0-1,1 0,106 16,-87-16</inkml:trace>
  <inkml:trace contextRef="#ctx0" brushRef="#br0" timeOffset="2168.169">2402 1007,'19'-38,"12"-28,-1-7,1 5,-6 8,-2 10,-5 8,0 12,-4 16,-4 15,-4 11,2 5,0-1</inkml:trace>
  <inkml:trace contextRef="#ctx0" brushRef="#br0" timeOffset="2717.837">2741 837,'34'-4,"20"-7,6-2,-7 2</inkml:trace>
  <inkml:trace contextRef="#ctx0" brushRef="#br0" timeOffset="3050.145">3193 640,'-3'5,"-10"15,1 1,1 0,0 1,2 0,1 0,0 1,2 0,-3 20,8-40,1-1,0 0,-1 0,1 1,0-1,0 0,0 1,1-1,-1 0,1 0,-1 1,1-1,-1 0,1 0,0 0,0 0,0 0,1 0,-1 0,0 0,1 0,-1 0,1-1,0 1,-1-1,1 1,0-1,0 0,0 1,0-1,0 0,0 0,0-1,1 1,-1 0,0-1,0 1,1-1,-1 0,0 1,1-1,-1-1,0 1,1 0,6-1,0 0,0-1,0 0,0 0,-1-1,1 0,-1-1,0 0,0 0,7-5,-9 4,0 0,0 0,-1-1,1 0,-1 0,-1-1,1 1,-1-1,0 0,-1 0,0 0,0 0,0-1,-1 1,0-1,-1 0,1-6,-1 9,0 1,-1-1,0 0,0 1,0-1,-1 0,0 1,0-1,0 1,0-1,0 1,-1-1,0 1,0 0,0 0,-1 0,1 0,-1 0,0 0,0 1,0-1,-1 1,1 0,-1 0,0 0,1 1,-1-1,-1 1,1 0,-1 0,-41-4,23 11</inkml:trace>
  <inkml:trace contextRef="#ctx0" brushRef="#br0" timeOffset="3714.66">3333 556,'29'-12,"-2"-1,1-1,-2-1,0-2,-1 0,-1-2,18-17,-19 16,-1-2,-1-1,0-1,-2 0,-1-1,-1-2,-1 1,4-14,62-142,-99 226,-8 64,6 2,4 0,5 1,4 19,-3 324,0-340,7-72,-1-1,-2 1,-2 0,-2-1,-12 34,21-72,-1 0,1 1,-1-1,0 0,0 0,-1 0,1 0,0 0,-1 0,0 0,0 0,0-1,0 1,0-1,-1 1,1-1,-1 0,1 0,-1 0,0 0,0-1,0 1,0-1,0 1,0-1,0 0,0 0,0-1,-1 1,1-1,0 1,-1-1,1 0,0 0,0-1,-1 1,1-1,0 1,-1-1,1 0,0 0,0-1,0 1,0-1,0 1,1-1,-1 0,0 0,-5-8,1-1,0 1,1-1,1-1,-1 1,2-1,-1 0,2 0,-1 0,2 0,0-1,0 1,1-11,-3 3,2 0,0 0,1 0,1 0,1 0,1 0,1 1,0-1,2 0,0 1,1 0,1 0,1 1,7-14,-6 22,0 0,1 0,0 1,0 0,1 0,1 2,-1-1,1 1,0 1,1 0,-1 1,1 0,0 1,8-1,2 1</inkml:trace>
  <inkml:trace contextRef="#ctx0" brushRef="#br0" timeOffset="4201.433">3954 810,'34'-5,"20"-6,6-2,-7 2</inkml:trace>
  <inkml:trace contextRef="#ctx0" brushRef="#br0" timeOffset="4866.33">4265 951,'23'-48,"-3"4,1 1,3 1,1 1,2 1,2 1,27-27,9 19,-63 46,-1 1,1-1,-1 0,1 1,-1 0,1-1,-1 1,1 0,-1 0,1 0,-1 0,1 0,-1 0,1 0,-1 1,1-1,-1 0,1 1,-1-1,1 1,-1 0,0-1,1 1,-1 0,0 0,0 0,1 0,-1 0,0 0,0 0,0 0,0 1,-1-1,1 0,0 0,0 1,-1-1,1 1,-1-1,1 1,-1-1,1 1,-1-1,0 1,0-1,0 1,0-1,0 1,0-1,-10 95,3-63,6-32,1 0,-1 0,1-1,0 1,-1 0,1 0,0 0,-1-1,1 1,0 0,0 0,0 0,0 0,0-1,0 1,0 0,0 0,0 0,0 0,1 0,-1-1,0 1,1 0,-1 0,0 0,1-1,-1 1,1 0,-1-1,1 1,-1 0,1-1,0 1,-1 0,1-1,0 1,-1-1,1 0,0 1,0-1,0 1,-1-1,1 0,0 0,0 0,0 1,0-1,-1 0,1 0,0 0,0 0,0 0,0 0,0-1,-1 1,1 0,0 0,0-1,47-24,49-61,-96 85,0 1,0-1,0 1,0 0,0-1,0 1,0 0,0 0,1 0,-1 0,0 0,0 0,0 0,0 0,0 0,1 0,-1 1,0-1,0 0,0 1,0-1,0 1,0-1,0 1,0 0,0-1,0 1,0 0,-1 0,1 0,0-1,0 1,-1 0,1 0,-1 0,1 0,-1 0,1 0,-1 1,1-1,-1 0,0 0,0 0,0 0,1 0,-1 0,0 1,0-1,-3 57,-18 72,20-106</inkml:trace>
  <inkml:trace contextRef="#ctx0" brushRef="#br0" timeOffset="5250.158">5140 584,'-22'20,"1"1,1 1,1 0,1 2,1 0,1 1,1 1,-6 15,20-40,0 1,0-1,1 1,-1 0,1 0,-1-1,1 1,-1 0,1 0,0 0,0 0,0-1,0 1,0 0,0 0,1 0,-1 0,0-1,1 1,0 0,-1 0,1-1,0 1,0 0,0-1,0 1,0-1,0 0,0 1,1-1,-1 0,0 1,1-1,-1 0,1 0,0 0,-1 0,1-1,0 1,-1 0,1-1,0 1,0-1,-1 1,1-1,0 0,0 0,0 0,0 0,0 0,-1 0,1-1,0 1,0 0,0-1,-1 0,1 1,0-1,-1 0,1 0,0 0,0-1,16-7,-1 0,0-2,-1 0,0-1,0 0,-2-2,1 1,-2-2,2-2,4-4,-18 20,-1-1,1 1,0-1,-1 1,1-1,0 1,0 0,0-1,0 1,0 0,0 0,0-1,0 1,0 0,1 0,-1 0,0 1,1-1,-1 0,0 0,1 1,0-1,-1 1,1-1,-1 1,1 0,-1-1,1 1,0 0,-1 0,1 0,-1 0,1 1,0-1,-1 0,1 1,-1-1,1 1,-1-1,1 1,-1 0,1 0,-1-1,0 1,1 0,-1 0,0 0,0 1,0-1,0 0,0 0,0 1,0-1,0 0,0 1,-1-1,1 1,-1-1,1 1,-1 0,-9 110,9-86</inkml:trace>
  <inkml:trace contextRef="#ctx0" brushRef="#br0" timeOffset="5630.411">5761 499,'-16'10,"0"1,0 0,1 1,1 1,0 0,0 1,2 1,0 0,0 0,2 1,-6 10,16-24,-1 0,0 0,1 0,-1 0,1 1,0-1,0 0,-1 0,1 0,1 0,-1 0,0 0,0 1,1-1,0 0,-1 0,1 0,0 0,0 0,0 0,0-1,0 1,0 0,1 0,-1-1,0 1,1-1,0 1,-1-1,1 0,0 1,-1-1,1 0,0 0,2 0,26 29,-30-26,0-1,0 1,0 0,-1-1,1 1,-1-1,0 1,0-1,0 1,-1-1,1 0,-1 1,0-1,0 0,0 0,0 0,0 0,-1-1,0 1,1-1,-1 1,0-1,0 0,0 0,0 0,0-1,-1 1,-1 0,-5 4,0 0,0 0,0-1,0 0,-1-1,0-1,1 1,-1-2,-1 1,-3-1,-8 0</inkml:trace>
  <inkml:trace contextRef="#ctx0" brushRef="#br0" timeOffset="6086.197">5958 499,'-15'12,"1"0,-1 1,2 1,0 0,0 0,2 1,-10 16,19-28,0-1,1 0,0 1,-1-1,1 1,0 0,0-1,1 1,-1 0,0-1,1 1,0 0,0 0,0-1,0 1,0 0,0 0,1-1,-1 1,1 0,0 0,-1-1,1 1,1-1,-1 1,0-1,1 1,-1-1,1 0,0 0,-1 0,1 0,0 0,0 0,1 0,-1 0,0-1,1 1,-1-1,3 1,-1 1,0-1,0 1,0 0,0 0,-1 1,1-1,-1 1,0-1,0 1,0 0,-1 0,1 1,-1-1,0 0,0 1,0-1,-1 1,0 0,0 0,0-1,0 1,-1 0,1 0,-1 0,-1 0,1-1,-1 1,0 0,0 0,0 1,-4 2,-1-1,1 0,-1 0,0 0,-1-1,0 0,0 0,0-1,0 0,-1 0,0 0,0-1,0 0,-1-1,1 0,-1 0,-7 0,13-2,0 0,0 0,0-1,0 0,-1 1,1-1,0 0,0-1,0 1,0 0,0-1,0 0,0 0,0 0,0 0,0 0,0 0,0-1,1 0,-2 0,-8-10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5:18.1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141 424,'-11'63,"7"-50,1 0,0 0,1 1,0-1,1 1,1 0,0-1,2 9,30 75,-30-95,-1 1,0-1,1 0,0 1,0-1,0 0,0 0,0 0,0-1,0 1,0 0,1-1,-1 1,1-1,-1 0,1 0,0 0,-1 0,1 0,0-1,0 1,-1-1,1 0,0 0,0 0,0 0,-1 0,1-1,0 1,0-1,-1 1,1-1,0 0,0-1,8-3,0-1,-1 0,1-1,-1 0,-1-1,1 0,-1 0,-1-1,0 0,0 0,0-1,-2 0,3-4,19-24,1-9,-11 82,-17-29,1 1,0 0,1-1,0 0,0 1,0-1,0-1,1 1,0 0,1-1,-1 0,1 0,0 0,0 0,0-1,1 0,0 0,-1 0,2-1,-1 0,0 0,0-1,1 1,-1-2,7 2,-8-3,0-1,0 0,0 0,-1 0,1-1,0 0,-1 0,1 0,-1 0,1-1,-1 0,0 1,0-2,-1 1,1 0,0-1,-1 0,0 1,0-1,0-1,-1 1,1 0,-1-1,0 1,0-1,0 0,-1 1,0-1,0 0,0 0,0 0,-1 0,0-1,14-32,-5 18</inkml:trace>
  <inkml:trace contextRef="#ctx0" brushRef="#br0" timeOffset="662.663">959 85,'1'-3,"1"0,-1 0,0 0,1 1,0-1,0 0,0 1,0-1,0 1,0 0,0 0,1 0,-1 0,1 0,0 0,-1 0,1 1,0 0,0-1,0 1,0 0,0 1,0-1,1 0,-2 1,0 0,1 0,-1 1,0-1,0 0,0 1,0-1,0 1,0 0,0-1,-1 1,1 0,0 0,0 1,-1-1,1 0,0 0,-1 1,1-1,-1 1,0-1,0 1,1 0,-1 0,0-1,0 1,0 0,-1 0,1 0,0 0,-1 0,1 0,-1 0,0 0,0 0,0 0,0 0,0 0,0 1,0-1,-1 0,1 0,-1 0,1 0,-1 0,0-1,0 1,0 0,0 0,0 0,0-1,-1 2,-1 12,3-10,1 0,-1 0,1-1,0 1,0-1,1 1,-1 0,1-1,0 0,0 1,1-1,-1 0,1 0,0-1,0 1,0 0,4 2,-5-4,1-1,-1 1,0 0,1 1,-1-1,0 0,0 1,0-1,-1 1,1 0,0-1,-1 1,0 0,0 0,0 0,0 0,0 0,0 0,-1 0,0 0,1 0,-1 0,0 1,-1-1,1 0,0 0,-1 0,0 0,0 0,0 0,0 0,0 0,0 0,-1-1,0 1,1 0,-2 0,-5 3,0-1,0 0,0-1,-1 1,0-1,0-1,0 0,0 0,-1-1,1 0,-5 0,8-1,-19 4</inkml:trace>
  <inkml:trace contextRef="#ctx0" brushRef="#br0" timeOffset="2184.388">1072 198,'-4'0,"-8"0,-5 0,0 0</inkml:trace>
  <inkml:trace contextRef="#ctx0" brushRef="#br0" timeOffset="3935.721">1383 1,'1'53,"-13"177,-24-32,35-192,-3 34,4-40,0 1,1 0,-1-1,0 1,1-1,-1 1,0-1,1 1,-1-1,1 1,-1-1,1 1,-1-1,1 0,-1 1,1-1,-1 0,1 1,-1-1,1 0,0 0,-1 1,1-1,0 0,-1 0,1 0,-1 0,1 0,0 0,-1 0,1 0,0 0,-1 0,1 0,0-1,-1 1,1 0,-1 0,1-1,0 1,-1 0,1-1,-1 1,1 0,-1-1,1 1,-1-1,0 1,1-1,-1 1,1-1,-1 1,0-1,1 0,-1 1,0-1,186-166,-185 166,0 0,0 0,1 0,-1 0,0 0,1 0,-1 0,0 0,1 1,-1-1,1 1,0-1,-1 1,1-1,-1 1,1 0,0 0,-1 0,1 0,-1 0,1 0,0 0,-1 1,1-1,-1 0,1 1,0-1,-1 1,1 0,-1 0,0-1,1 1,-1 0,0 0,1 0,-1 0,0 1,0-1,0 0,0 0,0 1,0-1,0 1,-1-1,1 0,0 1,-1 0,1-1,-1 1,0-1,1 1,-1-1,0 1,0 0,0-1,0 1,0 0,0 161,-1-150</inkml:trace>
  <inkml:trace contextRef="#ctx0" brushRef="#br0" timeOffset="5890.204">0 875,'430'-46,"-190"37,-62 7,14-24,-44 13,-99 5,0 2,0 3,0 2,8 2,113-28,-1-2,-143 28,-2 1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5:29.3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1,'0'397,"-12"-308,21-80,0-10</inkml:trace>
  <inkml:trace contextRef="#ctx0" brushRef="#br0" timeOffset="527.959">295 85,'23'-11,"2"2,-1 0,2 2,-1 0,1 2,-1 1,1 1,0 1,1 1,3 2,-28-1,0 0,0 0,0 1,0-1,1 1,-1-1,0 1,0-1,0 1,0 0,0 0,-1 0,1 0,0 1,0-1,-1 0,1 1,-1-1,1 1,-1 0,1-1,-1 1,0 0,0 0,0 0,0 0,0 0,0 0,-1 0,1 0,-1 0,1 0,-1 0,0 1,0-1,0 0,0 0,0 0,0 0,-1 0,1 1,-1-1,0 0,1 0,-1 0,0 0,0 0,0-1,0 1,-1 0,0 1,-8 14,-1 0,-1 0,-1-1,0-1,-1 0,-11 9,-26 29,48-49,-3 0,0 2,1-1,0 0,0 1,0 0,1 0,-1 1,2-1,-1 1,1 0,0 0,0 0,1 0,-1 1,2-1,-1 0,1 1,0 0,1-1,0 1,0-1,1 6,1-10,0 0,0-1,0 1,1-1,-1 1,1-1,-1 0,1 0,0 0,0 0,0-1,0 1,0-1,0 0,0 1,0-2,0 1,1 0,-1-1,0 1,1-1,-1 0,0 0,1 0,-1 0,0-1,2 0,89-23,-36 4,-33 13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5:36.1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1 198,'39'-17,"79"-6,36-6,-23 13,-118 15</inkml:trace>
  <inkml:trace contextRef="#ctx0" brushRef="#br0" timeOffset="468.606">199 1,'5'0,"1"4,0 7,-1 7,-2 4,0 3,-2 3,-1 1,-5-4,-1-2,0 0,1 1,1 1,2 2,5-5,3-6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5:47.1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817 1183,'0'5,"0"11,-5 8,-2 4,1 2,1 2,-3-1,-1-1,2 0,2 0,-3-2,-1 1,2-1,2 0,-3-4,4-7,4-6</inkml:trace>
  <inkml:trace contextRef="#ctx0" brushRef="#br0" timeOffset="482.694">1014 1240,'56'-17,"-49"14,1 0,0 1,-1 0,1 0,0 1,0 0,0 0,0 1,0 0,0 0,0 1,0 0,0 1,0 0,0 0,-1 0,1 1,-1 0,0 1,0 0,0 0,5 4,-11-3,0 1,0-1,-1 1,0-1,0 1,0-1,-1 1,0-1,0 1,0-1,-1 1,0-1,0 0,0 0,-1 0,1 0,-1 0,0-1,-1 1,1-1,-1 0,0 0,0 0,0 0,-5 2,-32 36,-55 70,95-109,-1 0,1 0,0 0,0-1,1 1,-1 0,1 0,-1 1,1-1,0 0,0 0,0 0,1 0,-1 0,1 0,-1 0,1 0,0 0,0 0,1-1,-1 1,0 0,1-1,0 1,-1 0,1-1,0 0,1 0,-1 1,0-1,0 0,1-1,-1 1,1 0,0-1,-1 1,1-1,0 0,0 0,0 0,0-1,0 1,0 0,0-1,0 0,2 0,10-1,-1 0,1-1,-1 0,0-1,0-1,0-1,0 0,-1 0,2-2,8-5,-5-1</inkml:trace>
  <inkml:trace contextRef="#ctx0" brushRef="#br0" timeOffset="-2651.334">26 506,'-11'108,"7"-94,1 1,0-1,1 0,1 1,0-1,1 1,0-1,1 1,1-1,2 6,-1-8,-3-8,-1-1,1 1,1 0,-1-1,0 1,1-1,0 0,-1 1,1-1,1 1,-1-1,0 0,1 0,0 0,0 0,0 0,0 0,0 0,0-1,1 1,-1-1,1 1,0-1,0 0,0 0,0-1,0 1,0 0,0-1,0 0,1 0,-1 0,1 0,-1 0,0-1,1 1,0-1,-1 0,1 0,-1-1,2 1,5-5,0 0,-1-1,1 0,-1-1,0 0,-1 0,0-1,0 0,0-1,4-7,14-12,41-39,-65 67,0 0,0 0,0 0,0 0,0 1,-1-1,1 1,0-1,0 1,0 0,-1-1,1 1,0 0,-1 0,1 1,-1-1,1 0,-1 0,0 1,0-1,1 1,-1-1,0 1,0-1,0 1,0 0,-1-1,1 1,0 0,-1 0,1 0,-1-1,0 1,0 0,1 2,3 7,-2-6,0 1,0-1,1 0,-1 0,1 0,0 0,0-1,1 1,-1-1,1 0,0 0,0 0,1-1,-1 1,1-1,-1 0,1 0,0-1,0 0,1 1,-1-2,0 1,1 0,-1-1,1 0,-1-1,1 1,-1-1,1 0,0 0,-1-1,1 1,-1-2,3 1,0-3,1-1,-1 0,1 0,-1-1,-1 1,1-2,-1 1,0-1,-1 0,1-1,-2 0,1 0,-1 0,0 0,0-1,-1 0,-1 0,1 0,-1 0,0-3,-1-25,-5 22</inkml:trace>
  <inkml:trace contextRef="#ctx0" brushRef="#br0" timeOffset="-2065.016">901 110,'0'484,"-1"-478,1 1,0-1,0 1,0-1,1 1,0-1,1 0,-1 1,1-1,0 0,0 0,1 0,0 0,0 0,1-1,-1-4,0 0,1-1,-1 1,1-1,-1 0,1 0,-1 0,1-1,-1 1,0-1,1 0,-1 0,0 0,0 0,1 0,-1-1,0 0,0 1,-1-1,1 0,0 0,0-1,-1 1,2-3,-2 4,17-14,-14 10,1-1,-1 2,1-1,0 0,0 1,1 0,-1 1,1-1,0 1,0 1,0-1,0 1,1 0,-1 1,0 0,1 0,5 0,-9 4,-1 0,1 0,-1 1,0-1,0 1,0-1,0 1,-1 0,1 0,-1 0,0 1,-1-1,1 0,-1 1,1-1,-1 1,0 0,-1-1,1 1,-1 0,0-1,0 1,-1 0,0-1,1 1,-1-1,-1 3,1 5,1 5,1-12,-1 0,1 1,-1-1,-1 0,1 1,-1-1,0 0,0 0,-1 1,1-1,-1 0,0 0,-1-1,0 3,-3-6,0-6</inkml:trace>
  <inkml:trace contextRef="#ctx0" brushRef="#br0" timeOffset="-1503.627">1296 26,'73'-17,"-66"15,0 0,1 0,-1 1,0 0,0 0,1 1,-1 0,0 1,1-1,-1 1,0 1,0-1,1 1,-1 1,-1-1,1 1,1 1,-7-2,0 1,0-1,0 1,-1 0,1-1,-1 1,1 0,-1 0,0 0,0-1,0 1,0 0,-1 0,1 0,-1-1,0 1,1 0,-1-1,0 1,-1-1,1 1,0-1,-1 1,0-1,1 0,-1 0,0 0,0 0,0 0,0 0,0 0,-1-1,1 1,-3 0,4-1,-21 19,19-19,0 0,1 1,-1-1,0 0,0 1,1 0,-1 0,1 0,0 0,0 0,-1 0,1 0,1 1,-1-1,0 1,0-1,1 1,0 0,-1 0,1 0,0-1,1 1,-1 0,0 0,1 0,-1 1,1-1,0 0,0 0,1 0,-1 0,0 0,1 0,0 0,0 0,0 0,0 0,0-1,0 1,1 0,0-1,0 3,32 21,-29-23,0 0,-1 0,1 0,-1 0,0 1,0 0,0 0,0 0,0 1,-1-1,0 1,0 0,0 0,-1 0,-3-2,0 0,0 0,-1 0,1-1,-1 1,0-1,0 1,0-1,0 0,0 1,-1-1,1 0,-1 0,1-1,-1 1,1 0,-1-1,0 0,0 0,0 0,0 0,0 0,0 0,0-1,0 1,0-1,0 0,-1 0,1 0,0 0,0-1,0 1,0-1,-26 2,2-1</inkml:trace>
  <inkml:trace contextRef="#ctx0" brushRef="#br0" timeOffset="-1053.835">196 1014,'517'-17,"-69"5,-310 13,-27-18,-87 11</inkml:trace>
  <inkml:trace contextRef="#ctx0" brushRef="#br0" timeOffset="2436.785">1776 196,'4'-2,"1"1,-1 0,1 0,0 0,-1 1,1-1,0 1,0 1,-1-1,1 0,0 1,-1 0,1 0,-1 1,1-1,-1 1,1 0,-1 0,0 0,0 1,0-1,0 1,-1 0,1 0,-1 1,0-1,1 1,-2-1,1 1,0 0,-1 0,1 0,-1 1,-1-1,1 0,0 1,-1-1,1 5,-3 231,-28 19,11-78,7 101,-16-113,9-44,0-3,16-120,-1 1,0-1,0 0,0 0,0 0,0-1,-1 1,1-1,-1 0,1 0,-1 0,1 0,-1 0,1-1,-1 0,1 0,-1 0,0 0,1 0,-1-1,1 1,-1-1,0 0,-2-2,-9 1,-43-3,33 4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6:07.8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1 848,'55'0,"144"-11,-67-6,-121 27,-16-4</inkml:trace>
  <inkml:trace contextRef="#ctx0" brushRef="#br0" timeOffset="334.84">57 1074,'19'0,"12"0,-1-5,1-1,-1-1,-1 2,0 2,0 1,-6-4,-1-1,0 1,-3 6,-6 3</inkml:trace>
  <inkml:trace contextRef="#ctx0" brushRef="#br0" timeOffset="2913.93">1157 340,'-32'73,"-123"317,210-479,249-343,-304 432,0-2,0 1,0 0,1-1,-1 1,1-1,-1 1,1 0,-1 0,1-1,0 1,-1 0,1 0,0 0,0 0,0 0,0 0,0 0,0 0,0 0,0 0,1 1,-1-1,0 0,0 1,1-1,-1 1,0-1,1 1,-1 0,0 0,1-1,-1 1,1 0,-1 0,0 0,1 1,-1-1,1 0,-1 0,0 1,1-1,-1 1,0-1,0 1,1 0,-1-1,0 1,0 0,6 123,-9-85,0 3,0-28,1 0,0 0,1 0,1 1,0-1,1 0,1-1,0 1,3 8,-5-20,-1 0,1-1,0 1,0 0,-1 0,1-1,0 1,1-1,-1 1,0-1,0 0,1 1,-1-1,1 0,-1 0,1 0,-1 0,1 0,-1 0,1 0,0 0,0-1,0 1,-1-1,1 1,0-1,0 0,0 0,0 0,0 0,-1 0,1 0,0 0,0-1,0 1,0-1,-1 1,1-1,0 0,0 0,-1 1,1-1,-1 0,1-1,68-59,-60 51,253-269,-232 257,-30 21,-1 1,1 0,-1 0,1-1,-1 1,1 0,-1 0,1 0,-1 0,1 0,0 0,-1 0,1 0,-1 0,1 0,-1 0,1 0,-1 1,1-1,-1 0,1 0,-1 0,1 1,-1-1,1 0,-1 1,1-1,-1 0,1 1,-1-1,0 1,1-1,-1 0,0 1,1-1,-1 1,0-1,0 1,0-1,1 1,-1 0,0-1,0 1,0-1,0 1,0-1,0 1,0-1,0 1,0-1,0 1,0 0,0-1,-1 1,1-1,0 1,0-1,0 1,-1-1,1 1,-20 229,21-90,3-122,3-6</inkml:trace>
  <inkml:trace contextRef="#ctx0" brushRef="#br0" timeOffset="3717.01">847 961,'76'-13,"1"3,0 3,1 4,73 6,-22-1,-36-6,-1-4,0-3,35-13,13 2,45 5,-173 17</inkml:trace>
  <inkml:trace contextRef="#ctx0" brushRef="#br0" timeOffset="4835.834">1412 1074,'-359'589,"310"-507,94-152,-26 45</inkml:trace>
  <inkml:trace contextRef="#ctx0" brushRef="#br0" timeOffset="5179.704">1412 1074,'15'15,"-1"-4,-1 0,0 2,0-1,-2 1,1 1,-2 0,0 1,0 0,-2 0,0 1,-1 0,0 1,-1 0,-1 0,-1 0,0 0,-1 2,-3 201,2-203,-2-5</inkml:trace>
  <inkml:trace contextRef="#ctx0" brushRef="#br0" timeOffset="5451.876">1186 1441,'43'5,"19"1,4-5,-4-2,-9-2,-8 0,-6 1,-6-4,-4-2,-1 1,-1-3,-1 0,-4 2</inkml:trace>
  <inkml:trace contextRef="#ctx0" brushRef="#br0" timeOffset="6030.994">2287 199,'36'129,"-18"-50,-4 1,-4 1,-2 0,-5 0,-3 0,-5 24,1-64,-2-1,-1 0,-3-1,-1 1,-1-2,-3 0,-1 0,-2-2,-17 29,-115 130,128-171</inkml:trace>
  <inkml:trace contextRef="#ctx0" brushRef="#br0" timeOffset="6751.322">875 170,'-27'60,"3"0,2 2,3 0,3 1,0 13,-25 296,38-326,2 0,1 0,3 0,2-1,2 1,1-1,3 0,2-1,1 0,3-1,7 11,109 169,-132-221,0 1,1-1,-1 0,1 1,0-1,0 0,0 0,0 0,0 0,1 0,-1 0,1-1,-1 1,1-1,-1 0,1 0,0 0,-1 0,1 0,0 0,0-1,1 1,15-1</inkml:trace>
  <inkml:trace contextRef="#ctx0" brushRef="#br0" timeOffset="19719.844">2738 368,'-3'0,"1"0,0 1,-1-1,1 1,0 0,0 0,-1 0,1 0,0 0,0 0,0 0,0 1,0-1,0 1,1 0,-1-1,0 1,1 0,-1 0,1 0,0 0,-1 0,1 0,0 0,1 1,-1-1,0 0,0 1,1-1,0 0,-1 1,-7 79,8-76,-1 8,0-1,1 1,1-1,0 0,1 1,0-1,1 0,1 0,0 0,1 0,0-1,1 0,0 0,1 0,0-1,1 0,4 4,-11-13,1 0,0 0,0-1,1 1,-1-1,0 0,0 1,1-1,-1 0,1 0,-1-1,1 1,-1 0,1-1,-1 1,1-1,0 0,-1 0,1 0,-1 0,1-1,0 1,-1-1,1 1,-1-1,1 0,-1 0,0 0,1 0,-1-1,0 1,0-1,0 1,0-1,0 0,1 0,54-80,-55 78,62-127,-64 130,0 1,0-1,0 1,1-1,-1 1,0-1,0 1,0 0,1-1,-1 1,0-1,0 1,1-1,-1 1,0 0,1-1,-1 1,0 0,1-1,-1 1,1 0,-1 0,1-1,-1 1,1 0,-1 0,0 0,1 0,-1-1,1 1,-1 0,1 0,-1 0,1 0,-1 0,1 0,-1 0,1 0,-1 1,1-1,-1 0,1 0,-1 0,1 0,-1 1,1-1,-1 0,1 1,-1-1,0 0,1 1,-1-1,0 0,1 1,-1-1,0 0,1 1,-1-1,0 1,0-1,0 1,1 0,15 39,-10-24,-4-9,1-1,0 0,0 0,0 0,1 0,0-1,0 0,1 1,-1-1,1-1,0 1,0-1,1 0,-1 0,1 0,0-1,0 0,0 0,0 0,0-1,1 0,-1 0,1-1,0 0,-1 0,1-1,0 1,0-1,-1-1,1 1,0-1,-1 0,1-1,0 0,2-1,1-4,-1-1,0-1,0 1,-1-1,0-1,-1 0,0 0,0 0,-1-1,-1 0,0 0,0-1,-1 1,2-8,-6 17,17-55,-13 32</inkml:trace>
  <inkml:trace contextRef="#ctx0" brushRef="#br0" timeOffset="20805.716">3613 114,'-11'166,"1"-19,3 21,7-166,0-1,0 1,0 0,0 0,0 0,0-1,1 1,-1 0,1-1,-1 1,1 0,0-1,0 1,0 0,-1-1,2 1,-1-1,0 0,0 1,0-1,1 0,-1 0,0 0,1 0,-1 0,1 0,-1 0,1 0,0 0,-1-1,1 1,0-1,-1 1,1-1,0 0,0 0,0 0,-1 0,1 0,0 0,0 0,-1 0,1-1,0 1,0-1,-1 1,1-1,0 0,-1 0,1 0,-1 1,1-2,-1 1,0 0,1 0,-1 0,0-1,0 1,1 0,-1-1,57-59,36-24,-93 84,0 1,0-1,0 0,1 0,-1 1,0-1,0 1,1-1,-1 1,0 0,1-1,-1 1,1 0,-1 0,0 0,1 0,-1 0,0 0,1 0,-1 1,1-1,-1 0,0 1,1-1,-1 1,0-1,0 1,0 0,1 0,-1-1,0 1,0 0,0 0,0 0,0 0,0 0,-1 1,1-1,0 0,0 0,-1 0,1 1,-1-1,1 0,-1 1,1-1,6 73,-6-54,7 40,-3-34</inkml:trace>
  <inkml:trace contextRef="#ctx0" brushRef="#br0" timeOffset="23090.051">2625 933,'431'29,"15"-30,-249-26,-11-3,-174 29</inkml:trace>
  <inkml:trace contextRef="#ctx0" brushRef="#br0" timeOffset="23472.014">3105 1130,'-5'39,"-1"21,0 6,1-3,2-8,0-8,2-8,1-5,0-4,0-7</inkml:trace>
  <inkml:trace contextRef="#ctx0" brushRef="#br0" timeOffset="23971.971">3331 1187,'225'-26,"-223"25,0 0,0 0,0 0,0 1,0-1,0 1,0-1,0 1,0 0,0-1,0 1,0 0,1 0,-1 1,0-1,0 0,0 1,0-1,0 1,0 0,0 0,0 0,0 0,-1 0,1 0,0 0,0 0,-1 1,1-1,-1 1,1-1,-1 1,0 0,0-1,0 1,0 0,0 0,0 0,0 0,0 0,-1 0,1 0,-1 0,1 0,-1 0,0 0,0 0,0 0,0 1,0-1,-1 0,1 0,-5 11,-1-1,0-1,-1 1,0-1,-1 0,0 0,-1-1,0-1,-1 1,-4 2,-59 73,71-83,-1 1,1 0,0-1,0 1,0 0,0 0,1 0,-1 1,1-1,0 0,0 0,0 1,0-1,0 1,1-1,-1 1,1-1,0 1,0-1,1 1,-1-1,1 1,0-1,-1 1,1-1,1 0,-1 1,0-1,1 0,0 0,0 0,0 0,0 0,0-1,1 1,-1-1,1 1,-1-1,1 0,0 0,0 0,0 0,0 0,0-1,1 0,0 1,14-1,0-1,0-1,-1 0,1-1,0-1,-1-1,0-1,0 0,0-1,0 0,-1-2,0 0,-1-1,1 0,-2-2,8-6,-3 3,-3 1</inkml:trace>
  <inkml:trace contextRef="#ctx0" brushRef="#br0" timeOffset="24562.752">4178 199,'17'73,"22"172,-40 177,-2-381,-3 0,-1-1,-2 0,-2 0,-1-1,-2-1,-2 0,-1-1,-2 0,-2-2,-1 0,-8 7,17-25,0 0,-1-1,-1 0,0-1,-1-1,-1-1,0 0,0-1,-16 8,17-12</inkml:trace>
  <inkml:trace contextRef="#ctx0" brushRef="#br0" timeOffset="25386.698">2738 1,'-12'9,"0"2,1-1,1 1,-1 1,2 0,0 0,0 1,1 0,1 0,0 1,0 0,2 0,0 1,1 0,0 0,1 0,0 2,-4 8,-10 43,3 0,3 0,3 1,3 1,4 40,1-67,-2 8,2 0,3 0,2-1,2 1,3-1,7 20,0-25,3-1,2 0,1-2,2-1,2 0,15 14,112 114,-153-167,-1-1,1 1,0-1,0 1,0-1,0 1,0-1,0 0,0 0,1 0,-1 0,0 0,1 0,-1 0,1 0,-1 0,1 0,-1-1,1 1,-1-1,1 1,0-1,-1 0,1 1,0-1,-1 0,1 0,0 0,0-1,-1 1,1 0,-1 0,1-1,0 1,0-1,10-6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6:34.9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370 21,'-15'2,"-3"-1,1 1,-1 1,1 1,-1 0,1 1,1 1,-1 0,1 1,0 1,0 1,1 0,1 1,-1 0,0 2,10-4,1 1,0-1,0 1,0 0,1 0,0 0,1 1,0-1,1 0,0 1,0-1,1 1,0 0,0-1,1 1,1-1,1 7,0 25,-1 280,-29-120,8-44,-17 39,35-193,0-1,1 1,-1-1,0 1,1-1,0 1,0-1,0 1,0-1,0 1,0-1,1 1,-1-1,1 1,0-1,0 1,0-1,0 0,0 1,0-1,0 0,1 0,-1 0,1 0,0 0,-1 0,1-1,0 1,0 0,0-1,0 1,1-1,-1 0,0 0,1 0,-1 0,0 0,1-1,-1 1,1 0,-1-1,1 0,0 0,168-24,-30 22,-122-2,-7-2</inkml:trace>
  <inkml:trace contextRef="#ctx0" brushRef="#br0" timeOffset="2001.282">652 331,'-2'1,"0"1,0-1,0 1,0-1,1 1,-1 0,1 0,-1-1,1 1,0 0,0 0,0 0,0 1,0-1,0 0,0 0,1 0,-1 1,1-1,0 0,0 1,0-1,0 0,0 1,0 0,0 0,-3 13,0 0,2 1,0-1,1 1,0-1,2 1,0-1,0 1,2-1,0 0,1 0,0-1,1 0,2 3,-6-16,0 0,-1 0,1 0,0 0,0 0,0 0,1-1,-1 1,0-1,0 1,1-1,-1 0,1 0,-1 0,1 0,0-1,-1 1,1-1,-1 1,1-1,0 0,0 0,-1 0,1-1,0 1,-1-1,1 1,-1-1,1 0,0 0,-1 0,0 0,1 0,-1-1,0 1,1-1,0 0,76-72,-9-63,-70 136,0 1,-1-1,1 0,0 1,0-1,0 0,0 0,0 1,0-1,1 0,-1 0,0 1,0-1,0 0,1 1,-1-1,0 0,1 1,-1-1,0 0,1 1,-1-1,1 1,-1-1,1 1,-1-1,1 1,0-1,-1 1,1-1,0 1,-1 0,1-1,0 1,-1 0,1 0,0 0,0-1,-1 1,1 0,0 0,-1 0,1 0,0 0,0 0,-1 1,1-1,0 0,0 0,-1 0,1 1,0-1,-1 0,1 1,0-1,-1 0,1 1,-1-1,1 1,-1-1,1 1,-1 0,1-1,-1 1,1-1,-1 1,0 0,1 0,5 46,11 36,-16-81,0 0,0 0,0 0,0 0,1 0,-1 0,1 0,-1-1,1 1,0 0,-1-1,1 0,0 1,0-1,0 0,0 0,1 0,-1 0,0 0,0-1,0 1,1-1,-1 1,0-1,1 0,-1 0,0 0,1 0,-1 0,0-1,0 1,1-1,-1 1,7-2,-1-1,1 1,-1-1,0-1,0 0,0 0,-1 0,1-1,-1 0,0 0,0-1,-1 0,1 0,-1-1,-1 1,1-1,1-5,-4-25,-8 21</inkml:trace>
  <inkml:trace contextRef="#ctx0" brushRef="#br0" timeOffset="2615.573">1329 21,'135'-20,"-133"20,0 1,0 0,1 0,-1 0,0 1,0-1,0 0,0 1,-1-1,1 1,0-1,-1 1,1 0,-1 0,1 0,-1 0,0 0,0 0,0 0,0 0,0 1,0-1,-1 0,1 0,-1 1,0-1,1 1,-1-1,0 0,0 1,-1-1,1 2,-22 75,-83 73,105-151,-1 1,1-1,-1 0,1 1,-1-1,1 0,0 1,0-1,-1 1,1-1,0 1,0-1,1 0,-1 1,0-1,0 1,1-1,-1 0,1 1,-1-1,1 0,0 1,-1-1,1 0,0 0,0 1,0-1,0 0,0 0,0 0,0 0,0-1,0 1,1 0,-1 0,0-1,0 1,1 0,-1-1,0 0,1 1,-1-1,1 0,63 7,60-46,-104 34</inkml:trace>
  <inkml:trace contextRef="#ctx0" brushRef="#br0" timeOffset="3136.004">1809 472,'0'5,"5"1,6 0,6-1,6-7,2-2,3-1,1 1,0 1,1 0,-1 2,-5-5,-1 0,-1-1,2 3,0 0,-7 2,-8 1</inkml:trace>
  <inkml:trace contextRef="#ctx0" brushRef="#br0" timeOffset="3394.616">2006 275,'-9'38,"-4"18,1 3,2-2,3-7,3-7,1-6,2-4,1-8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6:39.4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0 252,'2'2,"0"-1,0 0,0 1,-1 0,1-1,-1 1,1 0,-1 0,1 0,-1 0,0 0,0 0,0 0,0 0,0 0,-1 1,1-1,-1 0,1 0,-1 1,0-1,0 0,0 1,0-1,0 1,0 0,3 366,-2-144,-2-224,1 0,0 1,0-1,0 0,-1 0,1 1,1-1,-1 0,0 1,0-1,0 0,1 0,-1 0,0 1,1-1,-1 0,1 0,0 0,-1 0,1 0,0 0,0 0,0 0,-1 0,1 0,0 0,0 0,0-1,1 1,-1 0,0-1,0 1,0-1,0 1,1-1,-1 1,0-1,0 0,1 0,-1 0,0 0,0 0,1 0,-1 0,0 0,0 0,1 0,-1-1,0 1,0-1,1 1,-1-1,0 1,0-1,0 0,0 1,0-1,0 0,0 0,0 0,0 0,0 0,-1 0,1 0,0-1,172-164,-93 125,-78 40,-1 0,1 1,0 0,0-1,0 1,0 0,0 0,0 0,0 0,0 0,0 0,-1 0,1 1,0-1,0 1,0 0,0-1,-1 1,1 0,0 0,-1 0,1 0,-1 0,1 0,-1 1,1-1,-1 0,0 1,1-1,-1 1,0 0,0-1,0 1,-1 0,1 0,0-1,-1 1,1 0,-1 0,1 0,-1 0,0 0,0 0,1 12,0 0,-1 0,-1-1,0 1,-1 0,0 0,-1-1,-1 1,-2 5,-2 13,-6 1,13-33,3-8</inkml:trace>
  <inkml:trace contextRef="#ctx0" brushRef="#br0" timeOffset="636.534">451 196,'58'-23,"19"25,-75-1,0-1,0 1,-1 0,1 0,0-1,-1 1,1 0,-1 1,1-1,-1 0,0 0,1 1,-1-1,0 0,0 1,0 0,0-1,0 1,0-1,0 1,-1 0,1 0,0-1,-1 1,0 0,1 0,-1 0,0 0,0 0,0-1,0 1,0 0,-1 0,1 0,0 0,-1-1,0 1,1 0,-1 0,0 0,-91 156,91-156,1-1,-1 0,1 1,-1-1,1 1,-1-1,1 1,0-1,0 1,0-1,0 1,0-1,0 1,0-1,1 0,-1 1,0-1,1 1,-1-1,1 1,0-1,-1 0,1 1,0-1,0 0,0 0,0 0,0 0,0 0,0 0,0 0,0 0,0 0,1 0,-1 0,0-1,1 1,-1 0,1-1,-1 1,0-1,1 0,0 0,65-2,-8-15,-33 6</inkml:trace>
  <inkml:trace contextRef="#ctx0" brushRef="#br0" timeOffset="1601.081">902 26,'2'-2,"-1"0,1 0,-1 0,1 1,0-1,0 0,0 1,0-1,0 1,0 0,0 0,0 0,0 0,1 0,-1 0,0 0,1 1,-1-1,0 1,1 0,-1-1,1 1,-1 0,1 1,0-1,2 0,-1 1,1-1,-1 1,1 0,-1 0,0 0,1 1,-1 0,0-1,0 2,0-1,0 0,0 1,-1 0,1-1,-1 2,1-1,-1 0,0 1,0-1,-1 1,1 0,-1 0,0 0,0 0,0 0,-1 0,1 1,0 1,1 7,1-1,-2 1,1 0,-2 0,0 0,0 0,-1 0,-1 0,0 0,-1 0,-24 196,-2 58,28 190,0-453,1 1,-1-1,0 0,0 0,0 1,0-1,-1 0,0 1,0-1,0 0,0 0,-1 0,1 0,-1 0,0 0,0 0,-1-1,1 1,-1-1,0 0,0 1,0-1,0 0,0-1,-1 1,1-1,-1 1,1-1,-1 0,-2 0,-20 6,-1-1,0-1,-1-2,0 0,1-2,-1-1,-4-2,8 1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0:27.4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4149 646,'10'54,"-3"0,-2 1,-1 50,-3-62,1 6,0-22,0-1,-2 1,-1 0,-2-1,0 1,-7 23,-29 8,38-57,0 0,1 0,-1 0,0 0,0 0,0 0,0 0,0-1,0 1,-1 0,1-1,0 1,0-1,0 1,-1-1,1 0,0 1,0-1,-1 0,1 0,0 0,-1 0,1 0,0 0,-1 0,1-1,0 1,0 0,-1-1,1 1,0-1,0 1,0-1,0 1,-1-1,1 0,0 0,0 0,0 1,1-1,-1 0,0 0,0 0,0-1,1 1,-1 0,0 0,1 0,-1 0,1-2,-3-7,2-1,-1 0,1 0,1 0,0 0,1 0,0 1,0-1,1 0,1 0,0 1,0-1,1 1,0 0,1 0,0 0,1 1,5-8,-8 12,26-50,2 1,3 2,2 1,2 2,2 2,8-5,-8 11,2 1,2 3,2 1,34-20,-78 54,-1 0,0 0,1 1,-1-1,1 1,-1-1,1 1,0 0,0-1,-1 1,1 0,0 0,0 0,0 0,0 1,0-1,1 1,-1-1,0 1,0 0,0-1,0 1,1 0,-1 1,0-1,0 0,0 1,0-1,0 1,0-1,0 1,0 0,0 0,0 0,0 0,0 0,0 1,-1-1,1 0,0 1,-1-1,1 1,-1 0,0 0,1-1,-1 1,0 0,0 0,0 0,-1 0,1 0,0 0,-1 1,1 17,-2-1,0 1,-2-1,0 0,-1 1,-1-1,0-1,-2 1,0-1,-9 15,7-12,-2-1,0 0,-1-1,0 0,-2-1,0-1,-1 0,-1-1,-1 0,0-2,-1 0,0-1,-6 3,20-14,1 0,-1-1,1 1,-1-1,0 0,1 0,-1 0,0-1,0 1,1-1,-1 0,0 0,0 0,0-1,1 1,-1-1,0 0,0 0,1 0,-1 0,1-1,-1 0,1 1,0-1,-1 0,1-1,0 1,0-1,1 1,-1-1,0 0,1 0,0 0,0 0,0 0,0-1,0 1,0-1,1 1,0-1,0 1,0-1,0-1,-9-50,8 29</inkml:trace>
  <inkml:trace contextRef="#ctx0" brushRef="#br0" timeOffset="316.888">5023 223,'-29'459,"27"-437,-1 0,-1 0,0-1,-2 0,-1 0,-1 0,0-1,-2 0,0 0,-4 4,7-11,1 0,4-3</inkml:trace>
  <inkml:trace contextRef="#ctx0" brushRef="#br0" timeOffset="1132.1">5476 533,'-40'26,"1"1,2 2,1 1,1 3,2 0,-22 29,52-60,0 1,0-1,0 1,0 0,1 0,-1-1,1 2,0-1,0 0,0 0,0 1,0-1,1 1,-1 0,1-1,0 1,0 0,1 0,-1 0,1-1,0 1,0 0,0 0,0 0,1 0,-1 0,1-1,0 1,0 0,1-1,-1 1,1 0,0-1,0 0,0 1,0-1,0 0,1 0,-1 0,1-1,0 1,0 0,1-1,3-1,0-1,0 0,0 0,0 0,0-1,0 0,0-1,0 0,0 0,0 0,-1-1,1 0,-1 0,0 0,0-1,0 0,0 0,-1-1,0 0,0 0,0 0,0 0,-1-1,2-3,14-9,0-4,0-1,-1 0,-2-2,0 0,12-26,-10 18,-18 33,-1-1,1 1,-1 0,1-1,-1 1,0 0,1-1,0 1,-1 0,1 0,-1-1,1 1,-1 0,1 0,-1 0,1 0,0 0,-1 0,1 0,-1 0,1 0,0 0,-1 0,1 0,-1 0,1 0,-1 0,1 1,-1-1,1 0,0 0,-1 1,1-1,-1 0,0 1,1-1,-1 1,1-1,-1 0,0 1,1-1,-1 1,0-1,1 1,-1-1,0 1,0 0,1-1,-1 1,0-1,0 1,0-1,0 1,0 0,0-1,0 1,0-1,0 1,0 0,0-1,0 1,0-1,-1 1,1-1,0 1,12 51,-12-50,4 19,-3-12,-1-1,1 1,1-1,-1 1,1-1,1 0,0 1,0-1,0-1,1 1,0 0,1-1,0 0,0 0,0 0,1-1,0 0,0 0,1 0,0-1,2 2,-2-3,0-1,0 0,0 0,0-1,0 0,0 0,1 0,-1-1,1 0,0-1,-1 0,1 0,-1 0,1-1,-1 0,1-1,-1 1,1-2,-1 1,0-1,0 0,0 0,-1-1,4-2,16-11,-2-2,0 0,-2-2,0 0,8-12,-19 22,18-18,0-1,-2-2,-1 0,-1-2,-3-1,0-1,-2 0,-2-2,8-25,-18 36,-3 15,0 0,-1 0,0-1,-1 1,-1-1,0 0,-1 0,0 0,-1 1,0-1,-1 0,-1 0,0 0,-1-4,1 14,1 1,0 0,0-1,-1 1,0 0,1 0,-1 0,0 0,0 0,0 0,0 1,0-1,0 0,-1 1,1 0,0 0,-1-1,1 1,-1 1,1-1,-1 0,0 1,1-1,-1 1,0 0,1 0,-1 0,0 0,1 0,-1 1,0-1,1 1,-1 0,0-1,1 1,0 1,-1-1,1 0,-1 0,-1 2,-3 1,-1 1,1-1,0 1,1 0,-1 1,1 0,0 0,0 0,1 1,0 0,0 0,-3 5,4 5,-1-1,2 1,0 0,1 0,1 1,1-1,0 0,1 0,1 0,1 6,6 20,1 1,3-2,1 0,2 0,20 37,9 25,-1-2,-48-94,-11-21,6 0</inkml:trace>
  <inkml:trace contextRef="#ctx0" brushRef="#br0" timeOffset="1386.832">5927 392,'38'5,"28"1,11 0,-2-1,-9-2,-11-1,-10 0,-8-7,-5-1,-4 0,-2 1,0 6,-4 8,-7 2</inkml:trace>
  <inkml:trace contextRef="#ctx0" brushRef="#br0" timeOffset="1698.832">6548 589,'23'9,"1"-2,0 0,0-2,1-1,0-1,0-1,-1-1,1-1,0-1,0-1,0-2,-1 0,8-3,-27 5,1 0,-1 0,0 0,0 0,0-1,0 0,-1 0,1 0,-1-1,0 1,1-1,-2 0,1-1,0 1,-1 0,0-1,0 0,0 0,-1 0,0 0,0 0,0 0,0-1,-1 1,0 0,0-1,0 0,-1 1,0-1,0 1,0-1,-1 1,1-1,-2 1,1-1,0 1,-1 0,0-1,0 1,-1-1,-3 2,-1-1,1 1,-1 1,1-1,-1 1,0 0,-1 0,1 1,0 0,-1 0,1 1,-1 0,0 0,1 1,-1 0,1 1,-1-1,0 1,1 1,-1-1,1 1,0 1,0-1,-1 1,2 0,-5 3,-2 0,1 1,1 0,0 1,0 0,0 1,1 0,0 0,1 1,0 1,0-1,2 1,-1 1,1 0,1 0,0 0,0 0,1 1,1 0,1 0,-1 1,2-1,0 0,0 7,4-11,0 0,1 0,0 0,1 0,-1-1,2 0,-1 0,1 0,0 0,1-1,0 0,0 0,0 0,1-1,0 0,0 0,1-1,0 0,0 0,0-1,0 0,1 0,-1-1,1 0,0 0,0-1,0 0,0-1,1 0,-1-1,0 0,7 0,69-2,-60 1</inkml:trace>
  <inkml:trace contextRef="#ctx0" brushRef="#br0" timeOffset="-6221.748">28 336,'0'-1,"-1"1,1-1,-1 1,1 0,0-1,-1 1,1 0,-1 0,1-1,-1 1,0 0,1 0,-1 0,1 0,-1 0,1 0,-1 0,1 0,-1 0,0 0,1 0,-1 0,1 0,-1 0,1 0,-1 0,1 1,-1-1,1 0,-1 0,1 1,-1-1,1 0,-1 1,1-1,0 0,-1 1,1-1,-1 1,1-1,0 1,0-1,-1 1,1-1,0 1,0-1,-1 1,1-1,0 1,0-1,0 1,0-1,0 1,0-1,0 1,0 0,0-1,0 1,0-1,1 1,-7 40,6-41,-1 395,1-380,1 1,0 0,0-1,2 1,0-1,1 0,0 0,1 0,1-1,0 1,1-2,3 4,-8-14,0 0,0-1,1 1,-1 0,1-1,0 0,-1 0,1 0,0 0,0 0,1 0,-1-1,0 0,0 1,1-1,-1-1,1 1,-1 0,1-1,-1 1,1-1,-1 0,1-1,0 1,-1 0,1-1,-1 0,0 0,1 0,-1 0,0-1,1 1,-1-1,0 0,0 1,0-2,0 1,8-6,-1 0,1-1,-2 0,1 0,-1-1,-1 0,1-1,-2 0,3-5,178-345,-173 334,-2 0,-1-1,-1 0,-1-1,-1 0,-2-1,3-21,-28 91,-24 140,43 17,1-180,0 0,2 0,0 0,1-1,0 1,2-1,0-1,0 1,6 6,-3-8</inkml:trace>
  <inkml:trace contextRef="#ctx0" brushRef="#br0" timeOffset="-5303.277">1355 787,'0'29,"5"9,6-1,1-13,-1-9</inkml:trace>
  <inkml:trace contextRef="#ctx0" brushRef="#br0" timeOffset="-5055.339">1355 476</inkml:trace>
  <inkml:trace contextRef="#ctx0" brushRef="#br0" timeOffset="-5550.244">705 1013,'14'-10,"0"-1,-1 0,-1-1,0-1,-1 0,0 0,-1-1,0 0,-1-1,-1 0,-1-1,0 0,0-2,13-21,38-94,-52 155,-6-7,1 0,0 0,1-1,1 1,1-1,0 0,0 1,2-2,-1 1,2-1,0 0,4 6,-10-18,1 1,-1 0,0 0,1-1,0 1,-1-1,1 1,0-1,0 0,-1 0,1 0,0 0,0 0,0 0,0 0,1-1,-1 1,0-1,0 1,0-1,0 0,1 0,-1 0,0 0,0 0,1-1,-1 1,2-1,16-7</inkml:trace>
  <inkml:trace contextRef="#ctx0" brushRef="#br0" timeOffset="-4071.96">1072 816,'0'4,"5"3,1-6,0-8,4-2,0-4,-2-6,-2-3,-2-4,-1-1,-2-2,-1 5</inkml:trace>
  <inkml:trace contextRef="#ctx0" brushRef="#br0" timeOffset="-2349.032">1637 392,'10'-9,"20"-14,-2 0,0-2,-2-2,0 0,-2-1,-1-2,-2 0,-1-2,11-23,-29 53,-1 0,0 0,0 0,0 0,0 0,0 0,0 0,-1 0,1 0,0 0,-1 0,0-1,0 1,0 0,0 0,0 0,0-1,0 1,-1 0,1 0,-1 0,1 0,-1 0,0 0,0 0,0 0,0 0,0 0,-1 0,1 0,0 1,-1-1,1 0,-1 1,0 0,1-1,-1 1,0 0,0 0,0 0,0 0,0 0,0 0,0 0,0 1,-1-1,-1 1,-1 3,0 0,0 0,0 0,1 1,-1 0,1 0,0 0,0 1,1-1,-1 1,1 0,0 0,0 0,1 0,-1 0,1 1,0-1,0 2,0-1,-20 60,4 0,2 1,3 0,4 1,2 0,3 1,4 0,2-1,4 8,-3 81,-4 141,0-278,-2 0,0-1,-1 1,-1-1,-1 0,0 0,-7 11,11-24,-1 0,0 0,-1 0,1 0,-1-1,0 0,-1 1,1-1,-1-1,0 1,0-1,0 0,-1 0,1 0,-1-1,0 0,0 0,0 0,-1-1,1 0,-1 0,1-1,-6 1,9-2,0 0,0-1,0 1,0-1,0 1,0-1,0 0,1 0,-1 0,0-1,1 1,-1-1,1 1,-1-1,1 0,0 0,-1 0,1 0,0 0,0-1,1 1,-1-1,0 1,1-1,0 1,0-1,-1 0,1 0,0-1,-18-88,19 64,1 0,1 1,2-1,1 0,1 1,2 0,0 1,2-1,0 2,2-1,1 2,1-1,1 2,4-3,-11 12,1 1,1 0,0 0,0 1,1 1,1 0,0 0,1 1,-1 1,2 0,-1 1,1 0,1 1,-1 1,1 0,3 0,7 2</inkml:trace>
  <inkml:trace contextRef="#ctx0" brushRef="#br0" timeOffset="-2038.614">2173 646,'-18'27,"1"0,1 1,2 1,0 1,2 0,2 0,0 1,2 0,1 4,6-31,1 0,-1-1,1 1,0 0,0 0,0-1,0 1,1 0,-1-1,1 1,0 0,0-1,0 1,1-1,-1 1,1-1,0 0,0 0,0 1,0-1,1-1,-1 1,1 0,0-1,0 1,0-1,0 0,0 0,0 0,0 0,1-1,-1 1,1-1,-1 0,1 0,0 0,-1 0,1-1,0 1,0-1,3 0,2-2,0-1,0 0,0 0,0-1,-1 1,1-2,-1 0,0 0,-1 0,1-1,-1 0,0 0,0-1,-1 0,0 0,0 0,-1-1,0 0,0 0,-1-1,0 1,1-4,-1 5,-1 0,0 0,0 0,-1-1,0 1,0-1,-1 0,0 0,0 0,-1 1,0-1,0 0,-1 0,0 0,0 1,-1-1,0 0,0 1,-1-1,0 1,0 0,-1 0,0 0,0 1,0-1,-1 1,0 0,0 0,-1 1,-2-2,-15-1,0 8</inkml:trace>
  <inkml:trace contextRef="#ctx0" brushRef="#br0" timeOffset="-1717.543">2399 984,'23'-136,"36"-11,-54 133,1 1,0 0,1 0,0 1,1 0,1 0,0 1,0 0,1 1,0 0,9-6,-4 9,-3 6</inkml:trace>
  <inkml:trace contextRef="#ctx0" brushRef="#br0" timeOffset="-1131.002">2681 984,'17'-42,"2"0,3 1,0 1,3 1,20-24,-38 53,-5 6,0 0,0 0,0 1,0-1,1 1,0-1,-1 1,1 0,1 0,-1 0,0 1,1-1,-1 1,1-1,0 1,0 0,0 1,0-1,0 1,0 0,2-1,-4 4,0-1,1 1,-1 0,-1 0,1-1,0 1,0 1,-1-1,1 0,-1 0,0 1,1-1,-1 0,0 1,0-1,-1 1,1-1,0 1,-1 0,0-1,0 1,0 0,0-1,0 1,0 2,1 7,-2-10,1 1,0 0,-1-1,1 1,0 0,0-1,1 1,-1 0,0-1,1 1,0-1,-1 1,1-1,0 1,0-1,1 1,-1-1,0 0,1 0,0 1,-1-1,1 0,0-1,0 1,0 0,0 0,0-1,1 1,-1-1,0 0,1 0,-1 0,1 0,-1 0,1 0,-1-1,1 1,0-1,-1 0,1 0,0 0,-1 0,1 0,0 0,-1-1,2 0,79-63,-17 7,-65 56,0 0,0 1,0-1,1 1,-1-1,0 1,1-1,-1 1,0-1,1 1,-1 0,1 0,-1 0,0 0,1 0,-1 0,0 0,1 1,-1-1,1 0,-1 1,0-1,0 1,1-1,-1 1,0 0,0-1,0 1,1 0,-1 0,0 0,0 0,0 0,-1 0,1 0,0 0,0 0,0 1,-1-1,1 0,-1 0,1 1,-1-1,1 0,-1 1,0-1,0 0,0 1,0-1,0 1,8 76,-8-75,-2 50,11 86,-3-120</inkml:trace>
  <inkml:trace contextRef="#ctx0" brushRef="#br0" timeOffset="13665.855">85 1408,'106'-22,"32"3,19 4,-78 13,120-25,450 27,-452-28,283 28,-226-1,-57-27,368 29,-367-29,253 27,-253 29,270-27,870-1,-1141-28,283 27,-283 0,-54-25,82-3,-85 29,-116 0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1:02.367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58 2456,'0'0,"0"-1,1 1,-1-1,1 1,-1 0,1 0,-1-1,1 1,-1 0,1 0,-1-1,1 1,-1 0,1 0,-1 0,1 0,0 0,-1 0,1 0,-1 0,1 0,-1 0,1 0,-1 0,1 1,-1-1,1 0,0 0,-1 0,0 1,1-1,-1 0,1 1,-1-1,1 0,-1 1,1-1,-1 1,0-1,1 0,-1 1,0-1,0 1,1-1,-1 1,0-1,0 1,0 0,1-1,-1 1,0-1,0 1,0-1,0 1,0-1,0 1,0 0,0-1,-1 1,1 0,6 39,-6-40,0 456,0-89,-28-141,28 56,-26-141,17-95,4-26,0 0,2 0,0 0,2 1,0-1,1 1,1-1,1 0,2 6,4 28,-1 1,-3-1,-2 1,-4 25,1-11,0-64,1 0,0 1,0-1,1 0,-1 0,1 1,0-1,0 0,1 0,0 0,0-1,0 1,0 0,1-1,-1 1,1-1,1 0,-1 0,0 0,4 3,0 1,-1 1,0-1,-1 1,0 0,0 1,-1-1,0 1,-1 0,0 0,0 0,-1 1,0-1,-1 0,-1 1,1-1,-1 1,-1-1,0 1,-1-1,-2 8,2 31,7 87,-2-132,1 0,-1-1,1 0,0 0,0 0,0 0,1-1,-1 1,0-1,1 0,0-1,-1 1,1-1,0 0,0 0,0 0,0-1,0 1,0-1,0-1,0 1,-1-1,1 1,0-1,0-1,0 1,-1-1,1 0,0 0,3-2,10-1,183-28,-142 26,0 2,-1 2,56 6,-9-1,855-2,-734-28,-29 17,-132 1,0 3,0 2,1 4,34 4,19-1,135-2,-57-28,368 29,-368-30,-16 12,-35-6,-107 16,0 1,1 2,0 1,0 3,29 3,15-2,40-18,78-6,-4-5,-75 10,-120 18,-1 0,0-1,1 1,-1 0,0-1,1 1,-1-1,0 0,0 0,1 0,-1 0,0 0,0 0,0-1,0 1,0-1,-1 1,1-1,0 0,-1 1,1-1,-1 0,0 0,0 0,1 0,-1 0,0-1,-1 1,1 0,0 0,-1-1,1 1,-1 0,0-1,0 1,0 0,0-1,0 1,0-1,-1 1,-31-92,23 76,0-1,2 0,1 0,0-1,1 0,1 0,1 0,1 0,1-12,-26-139,26-110,-26 139,27-253,-28 225,16 13,-17-12,-39-45,45 96,17 77,1 0,2-1,2 1,4-38,-1-6,-1 61,0 20,0 0,0 0,0 0,-1 0,1 1,-1-1,0 0,0 0,0 0,-1 0,1 0,-1 0,0 0,0 0,0 0,-1 1,1-1,-1 1,0-1,0 1,0-1,-1 1,1 0,-1 0,1 0,-1 0,0 1,0-1,0 1,-1 0,1 0,-1 0,1 0,-1 0,-2 0,-221 4,161-2,-123 12,139-4,0-2,0-3,-1-1,-37-5,-103 5,-6 25,-1-16,149-3,-1-3,-1-1,1-3,-3-2,-145 29,-225-28,253 4,130-6,0 2,0 2,1 1,-27 7,7-2,-1-3,1-3,-56-4,12 0,-179 3,113 26,-311-26,424-2,-142 13,152-5,-1-2,1-1,-1-3,-20-3,-103 4,0 26,163-28,-5 0,0 1,0 0,0 0,0 1,0 0,1 1,-1 1,1 0,0 0,-6 4,-4 24,15-14</inkml:trace>
  <inkml:trace contextRef="#ctx0" brushRef="#br1" timeOffset="4225.715">2541 3387,'-1'-55,"13"-145,36-83,-38 236,-2-1,-2 0,-2 0,-3 0,-4-47,2 6,-25-54,14 97,8 36,1 0,0 0,1-1,0 0,1 1,0-1,1 0,0 0,0 0,2-3,4-20,-2 23,-2-1,0 1,0-1,-1 0,0 0,-1 1,-1-1,0 0,-2-9,-16-157,-7 34,26-335,0 283,11 166,-5 34</inkml:trace>
  <inkml:trace contextRef="#ctx0" brushRef="#br1" timeOffset="11400.595">2541 3331,'-18'121,"16"-117,0 1,0-1,0 1,1 0,-1 0,1 0,0 0,1 0,-1 0,1 0,0 0,0 0,1 0,-1 0,1 0,0 0,1 0,-1 0,1 0,0 0,0-1,1 1,-1-1,1 0,0 1,0-1,0-1,1 1,-1 0,1-1,0 0,0 1,0-2,0 1,2 0,155 3,-97-9,557 2,-515-12,-91 9,0 1,0 1,0 0,0 1,0 1,1 0,-1 1,0 0,14 4,1 2,-1-2,1-1,0-2,0 0,0-2,0-2,0 0,0-2,23-6,173-19,0 17,-57-14,141 24,-112-25,225 27,-225-28,-28 0,110 27,-137-27,37 11,-62-6,51-6,11 1,36 11,-204 17</inkml:trace>
  <inkml:trace contextRef="#ctx0" brushRef="#br1" timeOffset="17680.883">2004 367,'0'-14,"0"22,0 24,-27 151,26-161,-1-12,1 0,1 0,-1 0,2 0,-1 0,2 0,-1 0,1 0,0 0,1-1,1 1,1 3,-5-12,1 0,0 0,-1 1,1-1,0 0,0 0,0 0,0 0,0 0,0-1,0 1,0 0,0 0,0-1,0 1,1-1,-1 1,0-1,0 1,1-1,-1 0,0 1,0-1,1 0,-1 0,0 0,1 0,-1 0,0 0,1-1,-1 1,0 0,1-1,-1 1,0-1,0 1,0-1,1 0,-1 1,0-1,0 0,0 0,0 0,0 1,0-1,0-1,37-50,89-238,-127 289,0-1,1 1,-1-1,0 1,1 0,-1-1,1 1,-1 0,1-1,0 1,-1 0,1-1,0 1,0 0,0 0,0 0,0 0,0 0,0 0,0 0,1 0,-1 1,0-1,0 0,1 1,-1-1,0 1,1-1,-1 1,1 0,-1-1,1 1,-1 0,0 0,1 0,-1 0,1 0,-1 1,1-1,-1 0,1 1,-1-1,0 1,1-1,-1 1,0 0,0-1,1 1,-1 0,1 1,2 6,0 0,0 1,-1-1,0 1,0 0,-1 0,0 0,-1 0,0 1,-1-1,0 0,0 0,-1 5,4 51,6-9,-3 0,-2 1,-3-1,-2 1,-8 50,2-51,-2 0,-3-1,-2 0,-3-1,-9 17,26-68,-1-1,1 0,-1 0,0 0,0 0,0 0,0 0,0 0,0 0,-1 0,1-1,-1 1,1 0,-1-1,0 1,1-1,-1 0,0 0,0 1,0-1,0 0,0-1,0 1,0 0,0 0,-1-1,1 0,0 1,0-1,0 0,-1 0,1 0,0 0,0 0,-1-1,1 1,0-1,0 0,0 1,0-1,0 0,0 0,0 0,0 0,0-1,0 1,1 0,-1-1,0 1,1-1,-8-9,1 0,1-1,0 0,1 0,0-1,1 1,0-1,1 0,1-1,0 1,1-1,-1-4,1-210,7 204,1 6</inkml:trace>
  <inkml:trace contextRef="#ctx0" brushRef="#br1" timeOffset="17934.03">2625 1,'-5'28,"-6"15,-6 5,0-6</inkml:trace>
  <inkml:trace contextRef="#ctx0" brushRef="#br1" timeOffset="18865.803">7987 3161,'-24'34,"-17"25,-7 7,5-2,5-12,4-11,8-6,3-6,6-2,1-1,-1-1,-4 2,-2-1,3-3</inkml:trace>
  <inkml:trace contextRef="#ctx0" brushRef="#br1" timeOffset="19131.568">7677 3161,'5'29,"11"24,3 7,3-1,2-6,-2-7,-1-12,-3-6,-1-9,-2-2,0 1,-2 1,2-1,-3-5</inkml:trace>
  <inkml:trace contextRef="#ctx0" brushRef="#br1" timeOffset="19450.535">8496 2738,'-10'19,"-12"16,-3 7,-2-4,4-3,5-4,2-6,3-7</inkml:trace>
  <inkml:trace contextRef="#ctx0" brushRef="#br1" timeOffset="24198.49">2090 3557,'-1'-4,"0"0,0 0,-1 0,1 0,-1 0,0 0,0 1,0-1,0 1,-1-1,0 1,1 0,-1 0,0 0,0 0,-1 1,1-1,0 1,-1 0,0 0,1 0,-1 1,0-1,0 1,0 0,0 0,0 0,0 0,-1 1,1 0,0-1,0 2,0-1,0 0,0 1,0 0,-1 0,2 0,-1 0,0 1,0 0,0 0,1 0,-1 0,1 0,-1 1,0 0,-20 11,1 1,1 1,1 1,0 1,1 1,-13 16,23-22,1 1,0 0,1 0,1 0,0 1,1 0,0 1,1-1,1 1,1 0,0 0,1 1,1-1,0 0,1 1,1-1,1 0,0 0,3 9,-2-14,1 0,0 0,1 0,1-1,-1 0,2 0,-1 0,1-1,1 0,0 0,0-1,1 0,0 0,0-1,0 0,1-1,0 0,1 0,-1-1,1-1,0 0,0 0,1-1,-1 0,1-1,-1-1,1 0,0 0,-1-1,1 0,0-1,-1-1,1 0,-1 0,1-1,3-2,-6 3,-1-1,0 1,0-2,0 1,0-1,-1 0,1-1,-1 1,0-1,-1-1,1 1,-1-1,0-1,0 1,-1-1,0 0,0 0,0 0,-1-1,0 0,-1 0,0 0,0 0,-1 0,0 0,0-1,-1 1,0-1,0 0,-1 1,0-5,-2 6,2 0,-1 0,0 0,0 1,-1-1,1 1,-1-1,-1 1,1-1,-1 1,0 0,-1 0,1 1,-1-1,0 1,-1 0,1 0,-1 0,0 0,0 1,-1 0,1 0,-1 0,-4-1,-56 3,66 2,0 0,1 0,-1 0,0 0,1 0,-1 0,0 0,1 0,-1 0,0 0,1 0,-1 0,1 0,-1 0,0 0,1 1,-1-1,0 0,0 0,1 0,-1 1,0-1,1 0,-1 0,0 1,0-1,1 0,-1 0,0 1,0-1,0 0,0 1,1-1,-1 0,0 1,0-1,0 0,0 1,0-1,0 0,0 1,0-1,0 1,0-1,0 0,0 1,0-1,0 0,0 1,0-1,0 0,-1 1,1-1,0 0,0 1,0-1,-1 0,1 0,0 1,0-1,-1 0,1 0,0 1,0-1,-1 0,1 0,0 0,-1 1,31 6,147-30,-97 16,-62 1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2:06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 0,'-15'29,"-9"19,-5 6,2-6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0:37.6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188 113,'-37'123,"-60"174,44-135,53-162,0 0,1 0,-1-1,0 1,0 0,1 0,-1 0,0 0,1 0,-1 0,0 0,1 0,-1 0,0 0,1 0,-1 0,0 0,1 0,-1 0,0 0,1 0,-1 0,0 0,1 0,-1 0,0 1,0-1,1 0,-1 0,0 0,1 1,-1-1,0 0,0 0,0 1,1-1,-1 0,0 0,175-296,4-27,-176 318,43-49,-44 54,0 1,0 0,0 0,-1 0,1 0,-1 0,1 0,0 0,-1 0,0 1,1-1,-1 0,0 1,0-1,0 1,0 0,0-1,0 1,0 0,0 0,-1-1,1 1,-1 0,1 0,-1 0,0 0,0 0,0 0,0 0,0-1,0 1,0 0,-1 0,0 2,2-2,-2 39,-1-1,-1 1,-3-1,-1 1,-4 8,-20 162,40-159,-8-51,-1-1,1 1,0 0,0 0,-1 0,1-1,0 1,0 0,0-1,0 1,0 0,0-1,0 0,0 1,0-1,0 1,0-1,0 0,0 0,0 0,0 0,0 1,0-1,0-1,0 1,0 0,0 0,1 0,-1-1,0 1,0 0,0-1,0 1,0-1,0 1,-1-1,1 1,0-1,0 0,0 0,0 1,-1-1,1 0,0 0,-1 0,1-1,118-132,165-262,-276 387,-6 5,1 0,-1 0,1 0,0 1,1-1,-1 1,0 0,1 0,0 0,0 1,0-1,0 1,0 0,0 0,0 0,1 1,-3 3,0 0,0 0,-1 0,1 0,0 0,-1 0,1 1,-1-1,0 1,0-1,0 1,0-1,-1 1,1 0,0-1,-1 1,0 0,0 0,0-1,0 1,0 0,0 0,-1-1,1 1,-1 0,0-1,0 1,0 0,-20 92,9-47,2 1,3 0,1 0,3 13,15 38,-5-82</inkml:trace>
  <inkml:trace contextRef="#ctx0" brushRef="#br0" timeOffset="340.619">1205 423,'-4'7,"-7"7,1 0,0 0,2 1,0 1,0 0,1 0,1 0,1 1,0-1,1 1,1 1,1-1,0 0,1 7,1-22,1 1,-1-1,1 0,-1 1,1-1,0 0,0 1,0-1,0 0,0 0,1 0,-1 0,1 0,-1 0,1 0,0 0,0-1,-1 1,1-1,0 1,0-1,1 0,-1 0,0 0,0 0,1 0,-1 0,0-1,1 1,-1-1,1 1,-1-1,1 0,-1 0,0 0,1-1,-1 1,1 0,-1-1,0 0,1 1,-1-1,0 0,1 0,-1-1,14-4,-1-2,0 0,0 0,-1-2,0 1,0-2,-1 0,-1-1,0 0,-1 0,0-2,-1 1,0-1,-1-1,-1 1,0-2,-1 1,-1-1,1-2,-5 13,-1-1,0 1,0 0,0-1,-1 1,1-1,-1 1,-1-1,1 1,-1-1,0 1,0-1,-1 1,1 0,-1 0,0-1,-1 1,1 1,-1-1,0 0,0 1,0-1,-1 1,0 0,0 0,0 0,0 1,0-1,-1 1,1 0,-1 1,0-1,0 1,0 0,-5-2,5 4,1 0,-1 0,1 0,-1 0,1 1,-1 0,1 0,-1 0,1 1,0-1,0 1,0 0,0 0,0 1,0-1,-3 3,-17 12</inkml:trace>
  <inkml:trace contextRef="#ctx0" brushRef="#br0" timeOffset="956.239">1459 705,'21'-54,"2"1,2 1,3 1,2 1,19-22,-49 71,0 0,0 0,1 0,-1 1,0-1,1 0,-1 0,1 0,-1 0,1 0,-1 0,1 0,-1 1,1-1,0 0,0 0,-1 1,1-1,0 0,0 1,0-1,0 1,-1-1,1 1,0 0,0-1,0 1,0 0,0 0,0-1,0 1,0 0,0 0,0 0,0 0,0 0,0 1,0-1,0 0,0 0,0 1,0-1,0 0,0 1,0-1,0 1,0-1,0 1,-1 0,1-1,0 1,0 0,-1 0,1-1,-1 1,1 0,-1 0,1 0,-1 0,1 0,-1 0,-19 135,18-134,0 0,0 0,0 0,0 0,1 0,-1 0,0 0,1 0,0 0,0 0,-1 0,1 0,0 1,1-1,-1 0,0 0,1 0,-1 0,1 0,-1 0,1 0,0 0,0 0,0 0,0-1,0 1,1 0,-1 0,0-1,1 1,-1-1,1 0,0 1,-1-1,1 0,0 0,0 0,0 0,0 0,0 0,0-1,0 1,0 0,0-1,0 0,0 0,0 1,0-1,2-1,6-4,1-1,-1-1,0 0,-1-1,1 0,-2 0,1-1,-1 0,0 0,-1-1,3-5,62-63,-71 77,0 0,0 0,-1 0,1 0,1 1,-1-1,0 0,0 1,0-1,0 1,0-1,0 1,1 0,-1-1,0 1,0 0,1 0,-1 0,0 0,0 0,1 0,-1 0,0 0,0 0,1 1,-1-1,0 0,0 1,0-1,1 1,-1 0,0-1,0 1,0 0,0 0,0-1,0 1,-1 0,1 0,0 0,0 0,-1 0,1 0,0 0,-1 1,1-1,-1 0,1 0,-1 0,0 1,0-1,1 0,-1 0,0 1,0-1,0 0,0 1,3 79,-32 66,26-122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1:43.0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1103,'37'1,"-34"5,0 0,0 0,0 0,-1 0,0 0,0 0,-1 1,0-1,0 1,0-1,-1 1,0 0,0-1,-1 3,2 2,-2 163,1-172,0 0,0-1,0 1,0 0,0 0,1-1,-1 1,1 0,-1-1,1 1,0-1,0 1,-1 0,1-1,0 1,0-1,0 0,1 1,-1-1,0 0,0 0,1 0,-1 0,1 0,-1 0,1 0,-1 0,1-1,0 1,-1 0,1-1,0 1,-1-1,1 0,0 0,0 0,-1 0,1 0,0 0,0 0,-1 0,1-1,0 1,-1-1,1 1,0-1,0 0,189-42,-188 42,1 0,0-1,-1 0,1 1,-1-1,0-1,0 1,0 0,0-1,0 0,0 1,0-1,-1 0,0 0,1-1,-1 1,-1 0,1-1,0 0,-1 1,1-1,-1 0,0 1,-1-1,1 0,-1 0,1 0,-1 0,0 0,0 0,-1 1,1-1,-1 0,0 0,0 0,0 1,-1-1,0-2,-21-147,22 150,1 0,-1 0,0 0,1 0,-1 0,-1 1,1-1,0 0,-1 1,1-1,-1 1,0-1,0 1,0 0,0 0,0 0,0 0,0 0,-1 0,1 1,-1-1,1 1,-1 0,0 0,0 0,1 0,-1 0,0 0,0 1,-2-1,-98 0,72 3,-44 12,57-8</inkml:trace>
  <inkml:trace contextRef="#ctx0" brushRef="#br0" timeOffset="1551.178">508 1160,'148'-39,"-2"-6,-3-6,76-41,-59 20,2 7,52-8,-213 72,1 0,-1 0,1 0,-1 0,1 0,-1 0,1 0,0 1,-1-1,1 0,0 1,0 0,-1-1,1 1,0 0,0 0,0 0,-1 0,1 0,0 0,0 0,0 1,-1-1,1 1,0-1,0 1,-1 0,1 0,-1-1,1 1,-1 0,1 1,-1-1,1 0,-1 0,0 1,0-1,0 0,1 1,-1-1,-1 1,1 0,0-1,0 1,-1 0,1-1,-1 1,1 0,-1 0,0-1,1 1,-5 10,0-1,-1 0,0-1,-1 1,0-1,0 0,-1-1,-1 1,0-2,0 1,0-1,-1 0,-8 5,-38 42,15 4,39-58,0 1,0-1,1 1,-1-1,0 1,1 0,-1-1,1 1,-1 0,1-1,0 1,-1 0,1 0,0-1,0 1,1 0,-1-1,0 1,0 0,1-1,-1 1,1 0,0-1,-1 1,1-1,0 1,0-1,0 1,0-1,0 1,0-1,0 0,0 0,1 0,-1 1,1-1,-1-1,0 1,1 0,6 1,1-1,-1 0,1 0,-1-1,1 0,0 0,-1-1,1 0,-1-1,0 0,3-1,2 0,342-88,-212 60,-115 25,-5-1</inkml:trace>
  <inkml:trace contextRef="#ctx0" brushRef="#br0" timeOffset="4114.226">537 1131,'80'-52,"47"-67,-54 43,9 5,-79 71,0 0,0 0,0 0,0 1,0-1,0 1,0 0,0 0,0 0,0 0,0 0,0 1,0 0,-1-1,1 1,-1 0,1 0,-1 0,0 1,0-1,0 0,0 1,0-1,0 1,-1 0,0 0,1 0,-1-1,0 1,0 0,0 0,-1 1,1 1,8 12,124 266,-133-282,0-1,0 1,0 0,0 0,0 0,-1-1,1 1,0 0,0 0,-1-1,1 1,-1 0,1 0,0-1,-1 1,1-1,-1 1,0 0,1-1,-1 1,1-1,-1 1,0-1,0 1,1-1,-1 0,0 1,0-1,1 0,-1 0,0 0,0 1,1-1,-1 0,0 0,0 0,0 0,0 0,1 0,-1-1,0 1,0 0,0 0,1 0,-1-1,0 1,1-1,-1 1,0 0,0-1,1 1,-1-1,1 1,-1-1,0 0,1 1,-1-1,1 0,0 1,-1-1,-5-1,-26-6,0 2,-1 2,0 0,0 3,0 0,-9 3,-91-5,71-9,-39 2,83 15</inkml:trace>
  <inkml:trace contextRef="#ctx0" brushRef="#br0" timeOffset="21234.332">2653 539,'-10'2,"1"-1,-1 2,1-1,0 1,0 1,0 0,0 0,0 0,1 1,0 1,0-1,0 2,1-1,-1 1,2 0,-1 0,1 0,0 1,1 0,-1 1,2-1,-1 1,1 0,1 0,-1 0,0 7,2-13,0 1,1-1,-1 1,1 0,0 0,0 0,0 0,0 0,1 0,-1 0,1 0,0 0,0 0,1 0,-1 0,1 0,0 0,0 0,0-1,1 1,-1 0,1 0,0-1,0 1,0-1,1 0,-1 0,1 0,0 0,-1 0,1 0,1-1,-1 1,0-1,1 0,-1 0,1 0,-1 0,1-1,0 1,0-1,0 0,0 0,0-1,0 1,1-1,7-4,1 0,-1-2,1 1,-1-1,-1-1,1 0,-1-1,-1 0,1-1,-2 0,1 0,-1-1,0 0,-1-1,0 0,-1 0,0-1,-1 1,1-5,6-5,-2 5,-1 0,-1-1,-1-1,-1 0,0 0,-1 0,-1-1,0 1,-2-1,0 0,-1-1,-1 1,-1 0,-2-11,2 27,-1-1,1 1,-1-1,0 1,0-1,-1 1,1 0,-1-1,1 1,-1 0,0 0,0 0,-1 0,1 0,-1 1,1-1,-1 1,0 0,0 0,0 0,0 0,0 0,0 0,0 1,-1-1,1 1,-1 0,1 0,-1 1,1-1,-1 1,0-1,1 1,-1 0,1 1,-1-1,0 1,1-1,-1 1,1 0,-1 0,1 1,0-1,-1 1,1-1,0 1,0 0,0 0,0 1,0-1,-3 3,-1-1,0 1,1 0,0 1,0-1,1 1,0 0,0 1,0-1,0 1,1 0,0 0,1 0,0 1,0-1,0 1,1 0,0 0,1 0,0 0,0 0,1 0,-1 0,2 0,-1 0,1 0,1 0,-1 0,1 0,1-1,-1 1,1-1,1 1,0 1,12 12,2-1,0 0,1-1,1 0,0-2,1-1,8 4,30 25,-19-17,-25-20</inkml:trace>
  <inkml:trace contextRef="#ctx0" brushRef="#br0" timeOffset="21501.408">3246 397,'-24'39,"-13"21,-4 7,4-5,4-11,7-11,4-12,5-5,1-8,3-5</inkml:trace>
  <inkml:trace contextRef="#ctx0" brushRef="#br0" timeOffset="21771.79">3077 370,'4'24,"8"17,0 7,4 0,3-4,4-4,3-9,-4-5,0-7,-4-6</inkml:trace>
  <inkml:trace contextRef="#ctx0" brushRef="#br0" timeOffset="22018.989">3557 143,'-20'20,"-5"5</inkml:trace>
  <inkml:trace contextRef="#ctx0" brushRef="#br0" timeOffset="22639.587">3838 341,'-32'23,"0"1,2 2,1 1,1 1,1 2,-12 17,37-45,-1 1,1-1,-1 0,1 1,0 0,0 0,0-1,0 1,0 0,0 0,1 1,0-1,0 0,0 0,0 1,0-1,0 1,1-1,0 0,0 1,0-1,0 1,0-1,1 1,-1-1,1 0,0 1,0-1,0 0,1 0,-1 1,1-1,0 0,0 0,0-1,0 1,0 0,0-1,1 1,-1-1,1 0,0 0,0 0,2 2,7-3,-1-1,0 1,1-2,-1 0,1 0,-1-1,0 0,0-1,0 0,0-1,-1 0,1-1,-1 0,0 0,0-1,-1-1,0 1,7-7,11-12,-2-2,0 0,-2-2,-1 0,0-4,4-2,-7 7,0-1,-2-1,-2 0,0-1,-3 0,0-1,3-20,-13 48,0 0,-1-1,0 1,0-1,0 1,-1-1,1 1,-1-1,0 1,-1-1,1 1,-1-1,1 1,-1-1,-1 1,1-1,-1 1,0 0,0 0,0 0,0 0,-1 0,1 0,-1 1,0-1,0 1,0 0,-1 0,1 0,-1 0,0 0,0 1,0 0,0 0,0 0,0 0,0 1,-1-1,1 1,-1 0,1 0,-1 1,-1-1,-7 3,0 1,1 0,-1 0,1 1,0 1,0 0,0 0,1 2,0-1,0 1,0 1,1 0,1 0,-1 1,1 0,0 1,1 0,1 0,-1 1,1 0,1 0,0 1,1 0,0 0,1 0,0 0,1 1,0-1,1 5,1-9,0-1,1 1,0-1,1 1,0-1,0 0,0 1,1-1,0 0,1 0,-1 0,1 0,1 0,-1-1,1 1,0-1,1 0,-1 0,1-1,0 1,2 0,6 6,1 0,0-1,1-1,0 0,0 0,1-2,1 0,3 1,5 0</inkml:trace>
  <inkml:trace contextRef="#ctx0" brushRef="#br0" timeOffset="23205.717">4290 229,'-1'8,"0"0,0 1,0-1,1 1,0-1,1 1,0-1,0 1,1-1,0 0,0 0,1 0,0 0,0 0,5 5,-7-9,1 0,1-1,-1 1,0-1,1 0,0 0,0 0,0 0,0 0,0 0,0-1,1 0,-1 0,1 0,0 0,0 0,-1-1,1 1,0-1,0 0,0-1,1 1,-1 0,0-1,0 0,0 0,0-1,0 1,0-1,0 0,0 0,2 0,7-5,-1-1,0 1,0-2,-1 0,1 0,-2-1,1-1,-2 0,1 0,-1 0,-1-2,1 1,-2-1,2-3,2-1,-11 17,0 0,0 0,1 0,-1-1,0 1,0 0,1-1,-1 1,1 0,-1-1,1 1,-1 0,1-1,-1 1,1-1,-1 1,1-1,0 1,-1-1,1 1,0-1,0 0,-1 1,1-1,0 0,0 0,-1 1,1-1,0 0,0 0,0 0,-1 0,1 0,0 0,0 0,0 0,-1-1,1 1,0 0,0 0,-1-1,1 1,0 0,0-1,-1 1,1-1,0 1,-1-1,1 1,-1-1,1 1,-1-1,1 0,-1 1,1-1,-1 0,1 1,-1-1,0 0,0 0,1 1,-1-1,0 0,0 0,0 1,0-1,0 0,0 0,0 230,1-175,0-33,0-1,-2 1,0-1,-1 1,-1-1,-1 0,-6 19,9-37,0 1,0-1,0 0,-1 1,1-1,-1 0,1 0,-1 0,0 0,0 0,0-1,0 1,0 0,0-1,0 0,-1 1,1-1,-1 0,1 0,0 0,-1-1,0 1,1 0,-1-1,1 0,-1 0,0 0,1 0,-1 0,1 0,-1 0,0-1,1 0,-1 1,1-1,-1 0,1 0,0 0,-1-1,1 1,0 0,0-1,0 0,0 1,0-1,0 0,0 0,1 0,-1 0,1 0,-1-1,1 1,0 0,0-1,0 1,0-1,0 1,1-1,-2-11,0-1,2 1,0-1,0 1,1-1,1 1,1-1,0 1,1 0,0 0,1 1,0-1,1 1,1 0,0 0,1 1,0 0,1 1,3-4,-10 13,9-16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2:24.09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1108,'9'-1,"1"-1,0-1,-1 0,1 0,-1 0,0-1,0-1,0 0,-1 0,0 0,5-5,24-13,163-94,134-62,-175 88,-29-9,53-12,-73 41,70-29,-7-11,-132 81,-86 23,-84-8,127 13,-1 1,1-1,-1 1,1 0,-1 0,0 0,0 0,1 1,-1-1,0 1,0 0,1-1,-1 1,0 0,0 1,0-1,1 0,-1 1,0 0,0 0,1 0,-1 0,1 0,-1 0,1 0,-1 1,1 0,0-1,-1 1,1 0,0 0,0 0,1 0,-1 0,0 1,1-1,-1 0,1 1,0-1,0 1,0 0,0-1,0 3,57 174,-13 0,-35-143,0-105,14-80,1 56,-19 73</inkml:trace>
  <inkml:trace contextRef="#ctx0" brushRef="#br0" timeOffset="14824.178">424 318,'33'81,"18"84,-49-234,-2 49,-2 11,1 0,0 0,1 0,-1 0,2 0,-1 0,1 0,1 0,-1 0,2 0,-1 1,1-1,1 1,-1-1,1 1,1 0,-1 1,2-1,-1 1,1 0,0 0,1 0,-3 6,0 0,0 0,0 0,0 0,1 1,-1 0,0 0,0 0,1 1,-1-1,0 1,0 0,0 0,0 1,0-1,0 1,0 0,0 0,-1 0,1 0,-1 1,1-1,-1 1,0 0,0 0,0 0,-1 0,1 1,-1-1,1 1,-1 0,0 1,9 10</inkml:trace>
  <inkml:trace contextRef="#ctx0" brushRef="#br0" timeOffset="15525.258">283 205,'24'-10,"13"-3,4 1,1 2,-2-1,-3 0,-13 3,-16 2,-13-2,-10-1,-4-2,-3 0,-2 2,-2 2,3-2,5 0</inkml:trace>
  <inkml:trace contextRef="#ctx0" brushRef="#br0" timeOffset="16044.918">820 7,'0'-4,"0"2,0 7,-5 2,-2 6,-4 4,0 5,-3-2,0 1,3-3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3:08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1413 1695,'-226'0,"82"27,102-28,35 0,-1 1,1-1,0 1,-1 0,1 1,-1 0,1 0,0 0,-1 1,1 0,0 1,0-1,1 1,-2 1,-4 8</inkml:trace>
  <inkml:trace contextRef="#ctx0" brushRef="#br0" timeOffset="2147.067">1553 2993,'-1214'0,"1190"0</inkml:trace>
  <inkml:trace contextRef="#ctx0" brushRef="#br0" timeOffset="3749.809">1440 340,'-1'-2,"-1"-1,-1 1,1 0,0 0,0 0,-1 1,1-1,-1 0,0 1,1 0,-1-1,0 1,0 0,0 1,1-1,-1 0,0 1,0 0,0-1,0 1,0 0,0 1,0-1,0 0,0 1,0 0,-1 0,-202 23,-77-24,141 26,-44-14,176-9,0-1,0 0,0 0,-1-1,1-1,0 0,-1 0,1-1,0 0,0-1,-1 0,0-1,-5-1,-1 0,1 1,-1 1,0 1,0 0,0 1,0 1,1 0,-14 4,29-5,0 0,1 0,-1 0,0 1,0-1,0 0,1 0,-1 1,0-1,1 0,-1 1,0-1,1 1,-1-1,0 1,1-1,-1 1,1 0,-1-1,1 1,-1 0,1-1,0 1,-1 0,1-1,0 1,-1 0,1 0,0 0,0-1,0 1,0 0,0 0,0 0,0-1,0 1,0 0,0 0,0 0,0-1,1 1,-1 0,0 0,0-1,1 1,-1 0,1 0,7 9</inkml:trace>
  <inkml:trace contextRef="#ctx0" brushRef="#br0" timeOffset="5582.967">1187 86,'-10'38,"2"0,2 0,2 0,1 1,2-1,3 18,27 173,-28 338,-13-372,2-105,3 0,4 1,5 14,-1-6,27 71,-27 83,-30-55,29 282,0-1,0-455</inkml:trace>
  <inkml:trace contextRef="#ctx0" brushRef="#br0" timeOffset="6088.542">1356 2626,'-7'2,"1"0,-1 0,1 1,0-1,0 2,0-1,0 1,0 0,1 0,-1 0,1 1,0 0,1 0,-1 0,1 0,0 1,0 0,1 0,-1 1,-95 165,-60 80,90-137,58-91</inkml:trace>
  <inkml:trace contextRef="#ctx0" brushRef="#br0" timeOffset="6750.766">1440 1355,'-8'3,"1"-1,-1 1,0 1,1-1,0 1,-1 0,2 1,-1 0,0 0,1 0,0 1,0 0,1 0,0 0,0 1,0 0,1 0,0 0,0 1,0-1,1 2,-9 11,-179 283,89-130,94-157</inkml:trace>
  <inkml:trace contextRef="#ctx0" brushRef="#br0" timeOffset="7447.051">1384 1,'-19'29,"-12"14,1 4,-1 0,6-4,2-4,5-4,5-4,1-1,2 3,-3 1,2-1,-2 0,1-2,2-1,3-1,3-1,2-4</inkml:trace>
  <inkml:trace contextRef="#ctx0" brushRef="#br0" timeOffset="12182.704">622 565,'17'56,"-10"-11,-2 1,-2-1,-2 1,-4 29,1 8,6-58,10-30,22-72,-33 67,0 1,0 0,1 0,0 0,1 0,0 1,0-1,1 2,0-1,1 0,-1 1,7-5,-12 11,-1 1,1-1,0 0,0 1,0-1,0 1,-1-1,1 1,0-1,0 1,0-1,0 1,0 0,0 0,0-1,0 1,0 0,0 0,0 0,0 0,1 0,-1 0,0 1,0-1,0 0,0 0,0 1,0-1,-1 1,1-1,0 1,0-1,0 1,0-1,0 1,-1 0,1-1,0 1,0 0,-1 0,1 0,-1 0,1-1,-1 1,1 0,-1 0,1 0,-1 0,0 0,0 0,1 0,-1 0,0 1,7 60,-7-60,4 82,1-65</inkml:trace>
  <inkml:trace contextRef="#ctx0" brushRef="#br0" timeOffset="12670.804">622 1215,'24'-5,"13"-2,0-4,-2 0,-1 1,-3 3,-6 3</inkml:trace>
  <inkml:trace contextRef="#ctx0" brushRef="#br0" timeOffset="13168.904">622 1355,'115'-33,"-114"33,0 0,0-1,0 1,0 0,0 0,0-1,0 1,0 0,0 0,0 0,0 0,0 0,0 0,-1 1,1-1,0 0,0 0,0 1,0-1,0 0,0 1,0-1,-1 1,1-1,0 1,0 0,-1-1,1 1,0 0,-1-1,1 1,-1 0,1 0,-1 0,1-1,-1 1,1 0,-1 0,0 0,1 0,-1 0,0 0,0 0,0 0,0 0,0 0,0 0,0-1,0 1,0 0,0 0,-1 0,1 0,0 0,-1 0,1 0,-1 0,-29 48,14-30,9-11,-1 1,1 0,0 0,1 0,0 1,1-1,0 1,0 1,1-1,-1 5,5-14,-1 0,1 1,0-1,-1 0,1 0,0 1,0-1,0 0,0 0,0 1,0-1,0 0,1 1,-1-1,0 0,1 0,-1 0,1 1,-1-1,1 0,-1 0,1 0,0 0,0 0,0 0,-1 0,1 0,0 0,0 0,0-1,0 1,1 0,-1-1,0 1,0-1,0 1,0-1,1 1,-1-1,0 0,0 0,1 1,-1-1,0 0,1 0,-1 0,0 0,1-1,63-15,-60 15,48-22,-33 11</inkml:trace>
  <inkml:trace contextRef="#ctx0" brushRef="#br0" timeOffset="14785.776">650 2005,'22'58,"-14"156,-8-214,1 0,-1 0,0 0,0-1,0 1,1 0,-1 0,0 0,0 0,1 0,-1-1,0 1,1 0,-1 0,0 0,0 0,1 0,-1 0,0 0,0 0,1 0,-1 0,0 0,1 0,-1 0,0 1,0-1,1 0,-1 0,0 0,0 0,1 0,-1 0,0 1,0-1,1 0,-1 0,0 0,0 1,0-1,0 0,1 0,-1 1,0-1,0 0,0 0,0 1,0-1,0 0,0 1,0-1,0 0,0 0,0 1,0-1,0 0,0 1,0-1,14-30,-9 20,40-38,-44 47,0 1,1-1,-1 0,0 0,1 1,-1-1,0 1,1-1,-1 1,0-1,1 1,-1 0,1 0,-1 0,1 0,-1 0,1 0,-1 0,1 0,-1 1,0-1,1 0,-1 1,1-1,-1 1,0 0,1-1,-1 1,0 0,0 0,0 0,0 0,0 0,0 0,0 0,0 0,0 0,0 1,0-1,-1 0,1 0,0 2,13 68,-13-46</inkml:trace>
  <inkml:trace contextRef="#ctx0" brushRef="#br0" timeOffset="15173.828">537 2541,'38'-5,"18"-6,4-2,-3 2,-7 3,-7 2,-11 3</inkml:trace>
  <inkml:trace contextRef="#ctx0" brushRef="#br0" timeOffset="15633.779">650 2654,'15'-4,"-6"1,1 0,-1 1,1 0,-1 0,1 1,0 0,0 1,0 0,-1 1,1 0,5 1,-14 1,0-1,0 1,0 0,0 0,0-1,-1 1,1 0,-1 0,0-1,0 1,0 0,0 0,-1 0,1-1,-1 1,1 0,-1 0,0-1,0 1,0 0,-1-1,1 0,0 1,-1-1,0 0,1 1,-1-1,0 0,0 0,0 0,-1-1,1 1,-7 8,7-9,0 0,1 0,-1 0,0 1,1-1,-1 0,1 1,-1-1,1 1,-1 0,1-1,0 1,0 0,0 0,0 0,0 0,1 0,-1 0,0 0,1 0,-1 0,1 0,0 0,0 0,0 0,0 0,0 0,0 0,1 0,-1 0,1 0,-1 0,1 0,0 0,0 0,0 0,0 0,0 0,0 0,0-1,1 1,1-1,1 0,-1 0,1 0,-1 0,1-1,0 0,-1 0,1 0,-1 0,1 0,0-1,-1 0,1 1,-1-1,0 0,1-1,-1 1,0-1,1 0,-1 0,13-8</inkml:trace>
  <inkml:trace contextRef="#ctx0" brushRef="#br0" timeOffset="27469.894">1948 3134,'18'120,"-12"-78,-1-1,-2 1,-1 0,-5 41,1 0,2 227,-28-112,27 281,12-415,-13-73</inkml:trace>
  <inkml:trace contextRef="#ctx0" brushRef="#br0" timeOffset="28939.928">7056 3049,'0'1215,"-11"-1142,5-55</inkml:trace>
  <inkml:trace contextRef="#ctx0" brushRef="#br0" timeOffset="33626.656">4376 3161,'0'-69,"0"367,11-223,-8-65,-1-1,0 1,-1 0,1-1,-2 1,0 0,0 0,-1 0,0 0,-1 2,-17 167,9-143,4-30</inkml:trace>
  <inkml:trace contextRef="#ctx0" brushRef="#br0" timeOffset="36390.202">1694 3557,'44'-11,"0"3,0 1,0 2,1 2,0 2,0 2,0 2,53-1,71-13,85-7,-63-8,23 14,98-17,-185 17,0 5,98 8,-67 1,130-3,-66-27,116 0,-56-1,107 29,-185-27,66 16,-60-9,-14-6,171 27,-169-30,84 0,-112 2,-30 15,-37-4,-91 15</inkml:trace>
  <inkml:trace contextRef="#ctx0" brushRef="#br0" timeOffset="36841.792">7423 2907,'-2'-2,"-1"0,0 0,0 0,0 0,0 1,-1-1,1 1,0 0,-1 0,1 0,-1 0,1 1,-1-1,1 1,-1 0,1 0,-1 0,1 0,-1 1,1-1,-1 1,1 0,0 0,-1 0,1 1,0-1,-82 47,-535 364,471-302,130-95</inkml:trace>
  <inkml:trace contextRef="#ctx0" brushRef="#br0" timeOffset="37615.802">4686 3161,'-29'15,"-18"14,-8 7,3 2,4-1,5-6,2-4,1-1,4-1,3-4,-3-2,1 2,0 1,-2-2,-1-1,7-3</inkml:trace>
  <inkml:trace contextRef="#ctx0" brushRef="#br0" timeOffset="38328.332">2147 3387,'-29'20,"-24"15,-8 2,7 0,7-7,13-4,6-5,8-3,3 1,0-2,2 0,4-3</inkml:trace>
  <inkml:trace contextRef="#ctx0" brushRef="#br0" timeOffset="39625.227">2457 3754,'0'-12,"0"36,0-9,1 155,-1-168,0 1,0-1,1 0,-1 0,1 0,0 0,0 1,-1-1,1 0,1 0,-1 0,0-1,0 1,1 0,-1 0,1-1,-1 1,1-1,0 1,0-1,-1 0,1 1,0-1,0 0,0 0,0-1,1 1,-1 0,0-1,0 1,0-1,1 0,-1 0,0 0,0 0,1 0,-1 0,0 0,0-1,0 1,1-1,-1 0,0 1,0-1,0 0,0 0,0-1,0 1,-1 0,1 0,0-1,0 0,-1 1,1-1,-1 0,0 1,1-3,94-110,-93 114,-1-1,1 1,-1 0,1 0,-1 1,1-1,-1 0,0 1,1 0,-1-1,0 1,1 0,-1 0,0 0,0 1,0-1,0 0,0 1,0-1,0 1,0 0,0 0,-1-1,1 1,-1 0,0 1,1-1,-1 0,0 0,0 0,0 1,-1-1,1 1,0-1,-1 0,0 1,1-1,-1 2,8 12,-7-13,0-1,0 1,1-1,-1 1,1-1,0 1,0-1,0 0,0 0,0 0,0 0,1 0,-1-1,0 1,1-1,0 0,-1 1,1-1,0 0,-1 0,1-1,0 1,0-1,0 1,0-1,0 0,0 0,-1 0,1 0,0-1,0 1,0-1,0 0,0 0,-1 0,1 0,0 0,-1 0,1-1,-1 1,1-1,-1 0,0 0,0 0,0 0,0 0,0 0,1-3,8-15,-1-1,-1 0,-1-1,-1 0,0 0,0-10,-1 6</inkml:trace>
  <inkml:trace contextRef="#ctx0" brushRef="#br0" timeOffset="40024.822">3190 3557,'-34'81,"-95"173,56-146,75-87,6-20</inkml:trace>
  <inkml:trace contextRef="#ctx0" brushRef="#br0" timeOffset="40524.582">3275 3754,'136'-41,"-134"40,-1 0,1 1,-1-1,0 1,1-1,-1 1,1 0,0 0,-1-1,1 1,-1 0,1 0,-1 1,1-1,-1 0,1 0,-1 1,1-1,-1 1,1-1,-1 1,1 0,-1-1,0 1,1 0,-1 0,0 0,0 0,0 0,0 0,0 1,0-1,0 0,0 0,0 1,-1-1,1 1,0-1,-1 0,1 1,-1-1,0 1,1-1,-1 1,0 0,0-1,0 1,0-1,0 1,0-1,-1 2,-3 13,-1-1,0 0,-1 0,-1-1,0 1,-1-1,-1-1,-5 6,-35 66,49-83,-1 0,1 1,0-1,0 0,0 0,0 1,0-1,0 0,1 0,-1 1,1-1,0 0,-1 0,1 0,0 0,0 0,0 0,1 0,-1 0,0 0,1 0,-1-1,1 1,0-1,-1 1,1-1,0 0,0 1,0-1,0 0,0 0,0 0,0-1,0 1,0 0,1-1,-1 1,0-1,0 0,1 0,-1 0,0 0,0 0,1 0,-1-1,0 1,0-1,0 0,1 1,-1-1,0 0,0 0,0 0,0-1,108-34,-90 30</inkml:trace>
  <inkml:trace contextRef="#ctx0" brushRef="#br0" timeOffset="41763.68">5053 3528,'5'192,"-5"-188,0-1,1 0,-1 0,1 0,-1 0,1 0,0 0,0 0,1 0,-1 0,0-1,1 1,0 0,0-1,0 1,0-1,0 1,0-1,0 0,1 0,-1 0,1-1,0 1,-1 0,1-1,0 0,0 0,0 1,0-2,0 1,0 0,0-1,0 1,0-1,0 0,0 0,1 0,1-1,66-64,-24 14,-44 50,-1 0,0 0,1 0,-1 1,1-1,-1 1,1 0,-1 0,1 0,-1 0,1 0,-1 1,1-1,-1 1,1-1,-1 1,1 0,-1 0,0 0,0 0,1 1,-1-1,0 0,0 1,0 0,0-1,-1 1,1 0,0 1,39 20,-35-23,0 0,0-1,0 0,0 0,0 0,0-1,-1 0,1 0,0 0,-1-1,0 0,0 0,1 0,-2-1,1 1,0-1,-1 0,0-1,0 1,0-1,0 0,-1 0,0 0,0 0,0 0,-1-1,2-4,26-33,-19 30</inkml:trace>
  <inkml:trace contextRef="#ctx0" brushRef="#br0" timeOffset="42091.937">5928 3387,'-29'34,"1"1,3 1,0 1,3 1,-2 6,-58 92,-1 0,73-117</inkml:trace>
  <inkml:trace contextRef="#ctx0" brushRef="#br0" timeOffset="42575.659">5899 3754,'9'-5,"0"0,1 1,0-1,-1 2,1-1,0 2,1-1,-1 1,0 1,1 0,-1 0,1 1,-1 0,1 1,1 1,-11-2,0 0,1 1,-1 0,0-1,0 1,1 0,-1-1,0 1,0 0,0 0,0 0,0 0,0 0,0 0,0 0,0 1,-1-1,1 0,0 0,-1 1,1-1,-1 0,1 1,-1-1,0 0,0 1,1-1,-1 1,0-1,0 1,0-1,-1 0,1 1,0-1,0 1,-1-1,1 0,-1 1,1-1,-1 0,-32 54,27-46,4-8,1 0,-1 1,1 0,0-1,-1 1,1 0,0-1,0 1,0 0,1 0,-1 0,0 0,1 0,-1 0,1 0,0 0,-1 0,1 0,0 0,0 0,1 0,-1 0,0 0,1 0,-1 0,1 0,-1 0,1 0,0 0,0 0,0-1,0 1,0 0,1 0,-1-1,0 1,1-1,-1 1,1-1,-1 0,1 0,0 0,0 0,-1 0,1 0,0 0,0 0,0-1,0 1,2 0,10-1,-1-1,1 0,-1 0,1-2,-1 1,0-2,0 0,0 0,0-2,8-1,-1 1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4:44.1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0,'10'39,"-2"0,-2 0,-1 0,-2 1,-2-1,-4 38,2-20,-25 112,1-62,22-103,1-7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4:44.5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87,'62'-21,"1"3,0 3,2 3,-1 2,2 4,-1 2,58 4,-4 19,-46-9,-50-9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4:44.9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88,'38'-9,"28"-4,11-4,-2 1,-9 3,-11 4,-10 3,-8 3,-5 2,-4 1,-2 0,0 1,1 0,-1-1,1 1,-4-1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4:45.7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58,'245'-18,"-35"-11,-26 18,-172 12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4:46.3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43,'9'0,"9"0,5 0,5 0,1-5,1-1,0 0,0 1,-1 1,0-3,0 0,-5 5,-7 3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4:50.3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57,'4'0,"7"0,7 0,4 0,-1-5,0-1,2 0,1 1,2 2,1 1,1 0,0 2,1-5,0-1,-1 0,1 1,-11 2,-7 1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01.1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223 191,'-4'-18,"-1"1,0-1,-2 1,0 0,-1 0,0 1,-1 0,-1 0,-3-1,12 15,0 0,-1 1,1-1,-1 1,1-1,-1 1,1 0,-1 0,0 0,1 0,-1 0,0 0,0 0,0 0,0 1,0-1,0 1,0-1,0 1,0 0,0 0,0 0,0 0,0 0,0 0,0 0,0 1,0-1,0 1,0 0,0-1,1 1,-1 0,0 0,0 0,1 0,-1 1,0-1,1 0,-1 1,1-1,-1 1,-40 79,39-56,2 1,0 0,2-1,1 1,0-1,2 1,1-1,1 0,7 15,12 67,3 56,-5-30,-10-72,-3-1,-3 2,-2 24,-7 110,1-192,0 0,0 0,-1 0,1-1,-1 1,0 0,0-1,0 1,0-1,-1 0,1 0,-1 0,0 0,0 0,0-1,0 1,-1-1,1 0,-1 0,1 0,-1 0,0 0,0-1,1 0,-1 0,0 0,0 0,0-1,0 1,-1-1,1 0,0 0,0-1,0 1,0-1,0 0,0 0,0 0,1 0,-1-1,0 0,1 0,-1 0,1 0,-1 0,1-1,0 1,-1-2,-5-13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0:41.3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80 705,'2'2,"-1"0,1 0,-1-1,1 1,0-1,0 1,0-1,0 1,0-1,0 0,0 0,0 0,1 0,-1-1,0 1,0-1,1 1,-1-1,0 0,1 0,-1 0,0 0,1 0,-1 0,0-1,1 1,-1-1,0 1,1-1,-1 0,0 0,0 0,104-63,-102 61,-1 0,1 0,-1 0,0-1,0 1,0-1,-1 0,1 0,-1 0,0 0,0-1,0 1,-1 0,0-1,1 1,-1-1,-1 0,1 1,-1-1,0 0,0 1,0-1,-1 1,1-1,-2 0,-1 1,-1 0,1 0,-1 0,-1 1,1-1,0 1,-1 0,1 0,-1 1,0 0,0-1,0 1,0 1,-1-1,1 1,0 0,-1 0,1 1,0 0,-1 0,1 0,-1 0,1 1,0 0,-1 0,1 0,0 1,0 0,0 0,-4 2,-2 0,1 0,0 1,1 0,-1 1,1 0,0 0,0 1,1 0,0 1,0 0,0 0,0 2,6-7,-1 1,1-1,0 1,0-1,0 1,0 0,0-1,1 1,0 0,0 0,0 0,0 0,1 1,-1-1,1 0,0 0,0 0,1 0,-1 0,1 0,0 0,0 0,0 0,1 0,-1 0,1 0,0 0,0-1,0 1,1-1,-1 0,3 3,5 2,1 0,-1-1,1 0,0-1,1 0,0-1,0 0,0-1,0 0,1-1,-1-1,1 0,0 0,-1-1,1-1,0 0,0-1,0 0,7-3,-15 4,19-1</inkml:trace>
  <inkml:trace contextRef="#ctx0" brushRef="#br0" timeOffset="432.062">475 875,'83'-108,"-5"-4,-2-6,-56 90,-18 45,-6-11,1 1,1 0,-1 0,1-1,1 1,-1 0,1 1,0-1,0 0,1 0,0 0,1 0,-1 1,1-1,1 0,-1 0,1 0,1 0,-1-1,1 1,0 0,0-1,1 0,0 0,0 0,1 0,-1-1,6 5,-2-8,1-1,-1 0,0-1,1 0,-1 0,1-1,-1 0,0 0,0-1,1 0,-1-1,-1 1,1-2,0 1,-1-1,1 0,-1 0,0-1,-1 0,1-1,-1 1,0-1,1-1,40-52,-38 42</inkml:trace>
  <inkml:trace contextRef="#ctx0" brushRef="#br0" timeOffset="882.711">1435 0,'0'21,"-17"374,-41-132,50-218,6-33</inkml:trace>
  <inkml:trace contextRef="#ctx0" brushRef="#br0" timeOffset="1128.081">1152 451,'39'-5,"31"-6,9-1,-4 1,-10 2,-12 4,-9 1,-8 3,-10 0</inkml:trace>
  <inkml:trace contextRef="#ctx0" brushRef="#br0" timeOffset="1413.666">1943 338,'-4'2,"-10"3,1 1,0 1,0-1,1 2,0 0,0 1,1 0,0 0,0 1,1 1,0 0,1 0,-5 9,13-16,1 0,0-1,0 1,0 0,0 0,0 0,1 0,0 0,0 0,0 0,0-1,0 1,1 0,0-1,0 1,0-1,0 0,0 1,1-1,-1 0,1-1,0 1,0 0,0-1,0 1,0-1,1 0,-1 0,1 0,-1-1,1 1,0-1,-1 0,1 0,0 0,0-1,1 1,26 14,-27-13,-1 0,1 1,0-1,-1 1,0-1,1 1,-1 0,0 0,0 1,-1-1,1 0,-1 1,0 0,0 0,0-1,0 1,0 0,-1 1,0-1,0 0,0 0,0 0,-1 1,0-1,0 0,0 1,0-1,-1 0,1 0,-1 1,0-1,0 0,-1 0,1 0,-1 0,0 0,0 0,-2 2,0 1,0-1,0 0,0-1,-1 1,0-1,-1 0,1 0,-1 0,0-1,0 0,0 0,0 0,-1-1,0 0,1 0,-1-1,0 0,0 0,-1-1,0 1,-15 0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4:56.7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151 424,'33'-49,"76"-128,-31 58,-76 118,-1 1,0 0,1-1,-1 1,0 0,1 0,-1 0,1 0,-1 0,0 1,1-1,-1 0,0 0,1 1,-1-1,0 1,1 0,-1-1,0 1,0 0,0-1,0 1,0 0,0 0,0 0,0 0,0 0,0 0,0 1,0-1,-1 0,1 0,0 0,-1 1,0-1,1 0,-1 1,1-1,-1 0,0 1,0-1,0 1,0-1,0 0,0 1,0-1,-1 1,1-1,0 0,-1 1,1-1,-1 0,3 11,6 30,-8-34,1-1,0 0,0 1,0-1,1 0,0 0,0 0,1 0,0 0,0 0,1-1,0 0,0 1,0-1,1-1,3 4,-5-8,1-1,-1 1,1-1,0 1,-1-1,1 0,-1 0,1-1,0 1,-1-1,1 0,-1 0,1 0,-1 0,1-1,-1 1,0-1,0 0,0 0,0 0,0 0,0 0,0-1,-1 1,1-1,-1 0,0 0,0 0,0 0,0 0,0 0,-1-1,1 1,-1-1,0 1,0-3,14-16,122-153,-137 174,0 0,1 0,-1 1,1-1,-1 0,1 0,-1 0,1 0,0 0,-1 1,1-1,0 0,0 1,-1-1,1 0,0 1,0-1,0 1,0 0,0-1,0 1,0 0,0-1,0 1,0 0,0 0,0 0,0 0,0 0,0 0,0 0,0 0,0 0,0 0,0 1,0-1,0 0,0 1,0-1,-1 1,1-1,0 1,0-1,0 1,0 0,-1-1,1 1,0 0,-1-1,1 1,0 0,-1 0,1 0,-1 0,0 0,1 0,-1 0,17 121,9-33,-19-72</inkml:trace>
  <inkml:trace contextRef="#ctx0" brushRef="#br0" timeOffset="315.757">179 565,'43'-5,"29"-2,12 1,-4 1,-6 1,-11-2,-6-2,-8 2,-8 1,-5 2,-5 1,-8 6,-2 2,-5 5,-10 0,-7-1</inkml:trace>
  <inkml:trace contextRef="#ctx0" brushRef="#br0" timeOffset="1035.56">518 762,'-218'294,"148"-193,41-57,49-61,55-90,34-35,-60 93,-30 28,1 1,1 2,1 0,0 1,22-13,-42 29,-1 0,0 0,0 1,1-1,-1 0,0 0,1 1,-1-1,0 1,1-1,-1 1,1 0,-1-1,1 1,-1 0,1 0,0 0,-1 0,1 0,-1 1,1-1,-1 0,0 1,1-1,-1 1,1-1,-1 1,0 0,1 0,-1-1,0 1,0 0,1 0,-1 0,0 0,0 1,0-1,0 0,-1 0,1 1,0-1,0 0,-1 1,1-1,-1 1,1-1,-1 1,0-1,0 1,1 1,2 130,-5-116,0-1,2 0,0 1,1-1,0 0,1 0,1 0,1 0,5 15,-9-31,1 0,-1 0,1 1,-1-1,0 0,1 0,-1 0,1 1,-1-1,0 0,1 0,-1 1,0-1,1 0,-1 1,0-1,0 0,1 1,-1-1,0 1,0-1,0 0,0 1,1-1,-1 1,0-1,0 0,0 1,0-1,0 1,0-1,0 1,0-1,0 1,0-1,0 0,0 1,-1-1,1 1,0-1,0 0,0 1,-1-1,1 1,0-1,0 0,-1 1,1-1,0 0,-1 1,1-1,0 0,-1 0,1 1,0-1,-1 0,1 0,-1 0,1 1,0-1,-1 0,1 0,-1 0,1 0,-1 0,1 0,0 0,-1 0,0 0,-29-19,19 11,-159-95,79 58,69 39</inkml:trace>
  <inkml:trace contextRef="#ctx0" brushRef="#br0" timeOffset="2818.53">1167 0,'43'92,"-27"-48,-2 0,-2 1,-2 0,-2 0,-2 1,-2 0,-2 1,-3 25,2-44,-1 0,-2-1,-1 1,-1-1,-1 1,-1-1,-2-1,0 1,-2-1,-1-1,-1 0,-1 0,-1-1,-16 20,12-24</inkml:trace>
  <inkml:trace contextRef="#ctx0" brushRef="#br0" timeOffset="3419.091">66 0,'-14'39,"1"0,2 0,2 1,2 0,2 1,1-1,2 1,1 0,3 0,3 12,-3 53,-1 208,25-168,-1-64,-13-58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04.8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272 97,'-72'-64,"60"57,10 5,0-1,0 1,0 0,0 0,-1 1,1-1,-1 0,1 1,-1-1,1 1,-1 0,0 0,0 0,0 0,0 0,0 1,0-1,1 1,-1 0,0 0,0 0,0 0,0 1,0-1,0 1,0 0,0-1,0 1,1 1,-1-1,0 0,1 1,-1-1,1 1,-1 0,1 0,0 0,-1 1,0 8,0 0,1 1,1-1,0 1,0 0,1 0,0-1,1 1,1 0,0-1,1 0,0 1,0-1,1 0,1 0,-1-1,5 7,7 24,42 150,-27-49,-3 0,2 84,-30-207,2-8,-1 0,0 0,-1 1,-1-1,0 0,0 0,-1 0,0 0,-1 0,0 0,-1 0,0-1,-1 0,0 0,-1 0,-1 1,5-6,-1-1,0 1,-1-1,1 0,-1 0,0 0,0 0,0-1,0 0,-1 1,1-1,-1-1,0 1,0-1,0 0,0 0,0 0,0-1,-1 0,1 0,0 0,-1-1,1 1,-1-1,1-1,0 1,-1-1,1 0,-1 0,1 0,0-1,0 0,-1 0,2 0,-1 0,1 0,0 0,0 0,0-1,0 1,0-1,1 0,-1-1,1 1,0-1,0 1,0-1,0 0,0 0,1 0,0 0,0 0,0-1,1 1,-1-1,1 1,0-1,0 0,1 1,-1-1,1 0,0-1,4-10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05.8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3 238,'6'18,"0"1,-1 0,-1 0,-1 0,-1 1,0-1,-2 1,0 6,0-10,-5 124,5-141,0 1,-1 0,1-1,0 1,0 0,0-1,-1 1,1 0,0-1,0 1,-1 0,1 0,0-1,-1 1,1 0,0 0,-1 0,1-1,0 1,-1 0,1 0,-1 0,1 0,0 0,-1 0,1 0,-1 0,1 0,0 0,-1 0,1 0,-1 0,1 0,0 0,-1 0,1 0,0 0,-1 0,1 1,-1-1,1 0,0 0,-1 1,1-1,0 0,0 0,-1 1,1-1,0 0,-7-41,5 10,2 0,1 0,1 0,1 0,2 0,1 1,2 0,1 0,1 0,1 1,2 1,13-21,44-60,-69 108,-1 0,1 1,-1-1,1 1,-1-1,1 1,-1-1,1 1,0 0,-1-1,1 1,-1 0,1-1,0 1,-1 0,1 0,0 0,0-1,-1 1,1 0,0 0,-1 0,1 0,0 0,0 0,-1 0,1 1,0-1,-1 0,1 0,0 1,-1-1,1 0,0 1,-1-1,1 0,-1 1,1-1,0 1,-1-1,1 1,-1-1,0 1,1-1,-1 1,1 0,-1-1,0 1,1 0,-1-1,0 1,0 0,0-1,1 1,-1 0,0-1,0 1,6 44,-6-44,10 105,-4-86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06.0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111 219,'-24'24,"-7"13,0 5,7-5</inkml:trace>
  <inkml:trace contextRef="#ctx0" brushRef="#br0" timeOffset="548.021">309 50,'95'-37,"-94"36,0 0,1 0,-1 0,0 0,0 0,0 1,0-1,1 0,-1 0,0 1,1-1,-1 1,1-1,-1 1,0 0,1-1,-1 1,1 0,-1 0,1 0,-1 0,1 0,-1 0,1 1,-1-1,1 0,-1 1,0-1,1 1,-1 0,0-1,1 1,-1 0,0 0,0 0,0 0,1 0,-1 0,0 0,-1 0,1 0,0 0,0 1,0-1,-1 0,1 0,0 1,-1-1,1 1,-1-1,0 1,0-1,1 0,-1 1,0-1,0 1,0-1,0 1,-1-1,1 1,0-1,-1 1,1-1,-1 1,-95 128,95-129,0 0,0 0,0 0,0 1,0-1,0 0,0 1,1-1,-1 0,0 1,1-1,-1 1,1-1,-1 1,1-1,0 1,0 0,0-1,0 1,0-1,0 1,0-1,0 1,1 0,-1-1,0 1,1-1,0 1,-1-1,1 0,0 1,-1-1,1 0,0 1,0-1,0 0,0 0,1 0,-1 0,0 0,0 0,1 0,0 1,68 6,-45-14</inkml:trace>
  <inkml:trace contextRef="#ctx0" brushRef="#br0" timeOffset="1633.572">816 615,'-14'7,"-1"1,1 0,1 1,-1 1,2 0,-1 1,1 0,1 1,0 0,1 1,0 0,1 1,0 0,2 0,-1 1,2 0,-4 11,9-23,1 1,0-1,-1 0,1 0,1 1,-1-1,0 0,1 0,0 1,-1-1,1 0,1 0,-1 0,0 0,1 0,-1 0,1 0,0-1,0 1,0-1,0 1,1-1,-1 0,1 0,-1 0,1 0,0 0,-1 0,1-1,0 1,0-1,0 0,1 0,-1 0,0 0,0-1,0 1,1-1,-1 0,0 0,1 0,-1 0,0-1,0 1,0-1,1 0,-1 0,0 0,0 0,2-2,15-6,-2-1,0-1,0 0,-1-1,0-1,-1-1,-1 0,0-1,-1-1,0 0,-2-1,0 0,-1-1,0 0,-2-1,0 0,-1-1,-1 0,-1 0,0 0,-2-1,1 2,-1 0,-1 0,0 0,-2 0,0 0,-2 0,0-1,0 1,-2 0,-1 0,0 0,-1 1,-1 0,-1-1,-5-7,10 23,0 1,0 0,-1 0,1 0,-1 0,0 0,1 1,-1-1,0 1,0-1,0 1,0 0,0 0,0 1,0-1,0 1,-1-1,1 1,0 0,0 0,0 1,0-1,-1 0,1 1,0 0,0 0,0 0,0 0,0 0,1 1,-1-1,0 1,0 0,1 0,-1 0,1 0,0 0,0 0,0 1,0-1,0 1,0 0,0-1,1 1,-1 0,1 0,0 0,0 0,0 0,1 0,-1 0,0 0,1 0,0 2,-3 9,1 0,0 0,1 0,1 0,0 1,1-1,1 0,0 0,0 0,2 0,0 0,0-1,1 1,1-1,0 0,1-1,0 0,1 0,4 4,170 225,-130-187,-45-51</inkml:trace>
  <inkml:trace contextRef="#ctx0" brushRef="#br0" timeOffset="1933.581">1607 529,'-14'20,"-10"15,-1 7,-1-4,5-3,0-3,-1-3,4 0,-1-6,4-2,-1-4,2-1,-1-3,-2-3,0-4</inkml:trace>
  <inkml:trace contextRef="#ctx0" brushRef="#br0" timeOffset="2246.007">1296 558,'15'19,"13"21,8 9,2 0,-5-3,-4-5,-6-4,-3-9,-4-4,-6-2,-3-4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11.5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121 0,'-14'24,"-10"18,-1 6,4 0,1-9,4-10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09.6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63 115,'-10'10,"-8"7,0 7,2-2</inkml:trace>
  <inkml:trace contextRef="#ctx0" brushRef="#br0" timeOffset="878.82">316 567,'-13'8,"-1"-1,1 2,1 0,0 1,0 0,0 0,2 1,-1 1,1 0,1 0,0 1,1 1,-6 13,13-26,0 0,0 1,0-1,1 0,-1 1,1-1,-1 1,1-1,0 1,-1-1,1 1,0-1,0 1,0-1,0 1,0-1,0 1,1-1,-1 1,0-1,1 1,-1-1,1 1,0-1,-1 1,1-1,0 0,0 0,0 1,0-1,0 0,0 0,0 0,0 0,0 0,1 0,-1 0,0 0,1-1,-1 1,1-1,-1 1,1-1,-1 1,2-1,69-9,-43-5,-1-2,-1 0,-1-2,-1 0,0-2,-1-1,-1-1,-1-1,-1-1,-2-1,0 0,-1-1,-2-2,0 0,-5 6,-2 0,0-1,-1 0,-1-1,-1 0,-2 0,0 0,0-15,-3 25,0-1,-1 0,-1 0,0 0,-1 0,0 0,-2 0,1 1,-4-6,6 15,-1 1,0 0,1 0,-2 0,1 0,0 0,-1 0,0 1,1-1,-1 1,-1 0,1 0,0 0,-1 0,0 1,1-1,-1 1,0 0,0 0,-1 0,1 1,0-1,-1 1,1 0,0 0,-1 1,1-1,-1 1,1 0,-1 0,1 1,-5 0,2 0,1 1,-1-1,0 2,1-1,-1 1,1-1,0 2,0-1,0 1,1 0,-1 0,1 0,0 1,0 0,0 0,1 0,0 1,0 0,0-1,1 1,-1 0,1 1,1-1,-1 1,1-1,0 3,-3 13,1 0,0 0,2 0,1 0,0 1,2-1,2 15,0-14,2 0,0-1,1 0,1 0,1 0,1-1,1 0,0-1,2 0,1-1,0 0,1-1,1 0,1-1,0-1,8 5,-6-8</inkml:trace>
  <inkml:trace contextRef="#ctx0" brushRef="#br0" timeOffset="1515.086">852 370,'-4'28,"0"-7,1 1,1-1,1 0,1 1,1 0,0-1,2 0,4 16,-7-35,0-1,0 1,0-1,1 1,-1 0,1-1,-1 1,1-1,-1 1,1-1,0 0,0 1,0-1,0 0,0 1,0-1,0 0,0 0,0 0,1 0,-1 0,0 0,1 0,-1-1,1 1,-1 0,1-1,-1 1,1-1,-1 1,1-1,-1 0,1 0,0 0,-1 0,1 0,-1 0,1 0,0 0,-1-1,1 1,-1-1,1 1,-1-1,1 1,-1-1,1 0,-1 0,0 0,1 0,-1 0,0 0,0 0,0 0,1-1,16-17,0 0,-2-1,0 0,-1-2,-1 1,10-23,26-39,-50 84,0-1,0 1,0-1,1 0,-1 1,0-1,0 1,1-1,-1 0,0 1,0-1,1 0,-1 1,0-1,1 0,-1 1,1-1,-1 0,0 0,1 0,-1 1,1-1,-1 0,1 0,-1 0,0 0,1 0,-1 0,1 0,-1 0,1 0,-1 0,1 0,-1 0,1 0,-1 0,0 0,1 0,-1-1,1 1,-1 0,1 0,-1 0,0-1,1 1,-1 0,0-1,1 1,-1 0,0-1,1 1,-1 0,0-1,0 1,1-1,-1 1,0 0,0-1,0 1,0-1,0 1,0-1,1 1,-1 0,0-1,0 1,0-1,0 1,-1-1,4 39,-3-34,-20 174,12-141,-9 54,-4-1,-4-1,-7 7,-14 15,45-110,1-1,-1 1,1-1,-1 1,1-1,-1 0,1 1,-1-1,1 0,-1 1,1-1,-1 0,0 0,1 1,-1-1,0 0,1 0,-1 0,0 0,1 0,-1 0,0 0,1 0,-1 0,0 0,1 0,-1-1,1 1,-1 0,0 0,1-1,-1 1,1 0,-1-1,0 1,1 0,-1-1,1 1,0-1,-1 1,1-1,-1 1,1-1,0 1,-1-1,1 0,0 1,-1-1,1 1,0-1,0 0,0 1,0-1,0 0,-1 1,1-1,0 0,1 1,-1-1,0 0,-6-43,64-247,-57 267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25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89,'10'-7,"0"-1,1 2,-1 0,1 0,1 1,-1 0,0 1,1 0,0 1,0 0,0 1,10-1,19-5,0 1,0 1,0 3,1 1,-1 2,38 4,-24 7,-31-5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25.6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56,'14'0,"10"0,6 0,2 0,0-5,1-1,-2 0,-1 1,0 1,-1 2,-6-4,-1-1,0 1,1 1,-3 2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25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47,'44'-5,"18"-1,4-1,-5 2,-7-3,-9 0,-11 1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24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29,'0'29,"0"19,0 6,0-1,0-5,0-6,0-5,0-4,0-3,0-1,0-2,0 0,5-4,2-12,-1-7</inkml:trace>
  <inkml:trace contextRef="#ctx0" brushRef="#br0" timeOffset="339.825">29 29,'68'0,"26"0,2 0,-5 0,-14 0,-15-4,-13-3,-10 1,-7 2,-5 0,-1 2,0 1,-6 5,-5 7,-10 2,-6 3,-3-1</inkml:trace>
  <inkml:trace contextRef="#ctx0" brushRef="#br0" timeOffset="586.078">1 538,'38'0,"28"0,11 0,-2 0,-4 0,-10 0,-10-5,-9-1,-7 0,-4 1,-3 1,-2 2,-4 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6:33.8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136 1,'-1'1,"-1"0,0 1,0-1,0 1,1-1,-1 1,1 0,-1 0,1 0,0 0,0 0,0 0,0 0,0 0,0 0,0 1,1-1,-1 0,1 0,0 1,-1-1,1 0,0 1,1-1,-1 1,-1 0,-13 472,7-421,3-12,-2 0,-2-1,-2 0,-1-1,-2 0,-11 21,16-48,2-6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0:47.8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 1,'-5'5,"-1"6,5 1,7-6,-2-4,-2 3,-5 0,-3 4,-1 0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31.4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1 171,'284'2,"-3"-4,-257 2</inkml:trace>
  <inkml:trace contextRef="#ctx0" brushRef="#br0" timeOffset="977.016">57 397,'453'0,"-429"0</inkml:trace>
  <inkml:trace contextRef="#ctx0" brushRef="#br0" timeOffset="2001.339">367 1,'34'31,"1"-2,2-2,0-1,23 11,-55-34,69 53,-72-54,-1 0,1-1,-1 1,1 0,-1 0,0 0,0 0,0 0,0 0,0 0,-1 1,1-1,0 0,-1 0,0 1,1-1,-1 0,0 0,0 1,-1-1,1 0,0 1,-1-1,1 0,-1 0,0 1,0-1,0 0,0 0,0 0,0 0,0 0,-1 0,1-1,-1 1,-1 1,-188 150,70-40,117-105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6:58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22,'82'-21,"-80"21,0 0,0 0,0 0,0 0,0 0,0 0,0 0,0 1,0-1,0 1,0 0,-1-1,1 1,0 0,0 0,-1 0,1 0,0 0,-1 1,1-1,-1 0,0 1,1-1,-1 1,0 0,0-1,0 1,0 0,0-1,0 1,-1 0,1 0,0 0,-1 0,0 0,1 0,-1 0,0 0,0 0,0 0,-21 63,1 9,21-71,0-1,1 1,0-1,-1 0,1 1,0-1,0 0,0-1,1 1,-1 0,0 0,1-1,-1 0,1 1,-1-1,1 0,0 0,-1 0,1-1,0 1,0 0,0-1,-1 0,1 0,0 0,0 0,2-1,19 2</inkml:trace>
  <inkml:trace contextRef="#ctx0" brushRef="#br0" timeOffset="451.277">255 586,'38'-9,"18"-4,3 1,-2 3,-7 2,-7 3,-16 1,-12 2</inkml:trace>
  <inkml:trace contextRef="#ctx0" brushRef="#br0" timeOffset="712.375">452 361,'0'38,"0"23,0 5,0-3,0-8,0-9,0-6,0-7,0-7</inkml:trace>
  <inkml:trace contextRef="#ctx0" brushRef="#br0" timeOffset="1332.217">819 276,'-3'262,"2"-257,1 0,0-1,0 1,0-1,0 1,1-1,-1 1,1 0,0-1,1 0,-1 1,1-1,0 0,0 0,0 0,1 0,-1 0,1 0,0-1,0 1,0-1,0 0,1 0,-1 0,1 0,0-1,0 0,0 1,0-1,0-1,1 1,-1-1,0 1,1-1,-1 0,1-1,-1 1,3-1,3-3,1-2,-1 1,-1-1,1 0,-1-1,0 0,0-1,-1 1,0-2,0 1,0-1,-1 0,-1-1,1 0,-1 0,3-6,24-29,19-28,-51 73,0 0,1 0,-1 0,0 0,0 0,0 0,0 0,-1 1,1-1,0 0,0 0,-1 1,1-1,-1 0,1 1,-1-1,1 1,-1-1,0 1,0-1,0 0,0 1,0-1,0 1,0-1,0 1,0-1,-1 1,1-1,-1 0,1 1,0-1,-29 221,-53 167,77-357,-2 0,-1-1,-1 0,-1 0,-2-1,-9 15,21-43,-1-1,0 1,0-1,1 0,-1 0,0 1,0-1,-1 0,1 0,0 0,0 0,0 0,-1 0,1 0,0-1,-1 1,1 0,-1-1,1 1,-1-1,1 1,-1-1,1 0,-1 0,0 0,1 0,-1 0,1 0,-1 0,1 0,-1-1,0 1,1 0,-1-1,1 1,0-1,-1 0,1 0,-1 1,1-1,0 0,0 0,-1 0,1 0,0-1,0 1,0 0,0 0,0-1,1 1,-1 0,0-1,1 1,-1-1,0 1,1-1,0 1,-1-1,1 1,0-1,0 1,0-1,0 0,0 0,-8-168,11 112,9-26,-6 59</inkml:trace>
  <inkml:trace contextRef="#ctx0" brushRef="#br0" timeOffset="1698.689">1440 22,'0'5,"0"6,-5 6,-1 6,-5-2,-1 0,3 2,-3 1,1 2,-3 1,2-4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45.5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231 848,'23'-87,"-14"61,2 0,1 0,0 1,2 1,1 0,9-9,48-43,-70 76,1 0,-1 0,1 0,-1 1,1-1,-1 1,0 0,1-1,-1 1,0 0,0 1,1-1,-1 0,0 1,0-1,0 1,0-1,-1 1,1 0,0 0,-1 0,1 0,-1 0,0 0,0 0,1 1,-2-1,1 0,0 1,0-1,-1 0,1 1,-1-1,0 1,1-1,-1 1,-1-1,1 2,3 15,-2-9,1 1,-1-1,2 1,0-1,0 0,1 0,0 0,0-1,1 1,1 0,-5-9,1 0,-1 1,0-1,1 0,-1 0,1-1,-1 1,1 0,-1 0,1-1,0 1,-1-1,1 1,0-1,-1 0,1 0,0 0,0 0,-1 0,1 0,0 0,-1 0,1-1,0 1,-1-1,1 1,0-1,-1 0,1 1,-1-1,1 0,-1 0,1 0,-1 0,0 0,0-1,1 1,-1-1,50-53,-51 55,16-22,0 1,2 2,0-1,1 2,20-16,-38 34,0-1,0 1,-1-1,1 1,0-1,0 1,0-1,0 1,0 0,0-1,0 1,-1 0,1 0,0 0,0-1,0 1,0 0,0 0,0 1,0-1,0 0,0 0,0 0,0 1,0-1,0 0,0 1,-1-1,1 1,0-1,0 1,0-1,-1 1,1 0,0-1,-1 1,1 0,0 0,-1-1,1 1,-1 0,1 0,-1 0,0 0,1 0,-1-1,0 1,0 0,1 0,-1 0,0 0,0 0,0 1,4 58,-4-54,-1 83,0-64</inkml:trace>
  <inkml:trace contextRef="#ctx0" brushRef="#br0" timeOffset="345.447">146 961,'34'0,"20"0,6 0,3 0,-5 0,-8 0,-2 0,-5 0,-5 0,1 0,-1 0,-3 0,-2 0,-2 0,-2 0,-1 0,-4 5,-8 1</inkml:trace>
  <inkml:trace contextRef="#ctx0" brushRef="#br0" timeOffset="1148.061">570 1102,'-267'397,"243"-370,16-21,17-21,168-220,-56 116,-120 117,0 1,-1 0,1 0,0 0,0 0,0 0,0 0,0 0,1 0,-1 0,0 0,0 1,0-1,1 0,-1 1,0-1,1 1,-1-1,1 1,-1 0,1 0,-1 0,0 0,1 0,-1 0,1 0,-1 0,1 0,-1 0,0 1,1-1,-1 1,0-1,1 1,-1 0,0-1,0 1,1 0,-1 0,0 0,0 0,0 0,0 0,0 0,0 0,0 0,-1 1,2 0,17 70,-15-46,0 0,2 0,0-1,2 0,1 0,1-1,6 20,-15-43,0-1,-1 1,1 0,-1-1,0 1,1 0,-1-1,1 1,-1 0,0 0,1-1,-1 1,0 0,0 0,0-1,0 1,0 0,0 0,0 0,0-1,0 1,0 0,0 0,0 0,-1-1,1 1,0 0,0 0,-1-1,1 1,-1 0,1-1,-1 1,1 0,-1-1,1 1,-1-1,1 1,-1-1,0 1,1-1,-1 1,0-1,1 1,-1-1,0 0,0 0,1 1,-1-1,0 0,0 0,0 0,1 0,-1 0,0 0,0 0,0 0,1 0,-1 0,0 0,0-1,1 1,-1 0,0-1,-54-20,50 19,-205-89,185 82</inkml:trace>
  <inkml:trace contextRef="#ctx0" brushRef="#br0" timeOffset="1702.997">1050 594,'1'17,"37"135,-26-116,-2 1,-1 1,-2-1,1 31,-7-41,-2 0,0 0,-2 0,-1 0,-1 0,-1-1,-1 0,-2 0,0-1,-2 0,-1-1,-1 0,0 0,-2-2,-1 0,-1-1,-1 0,0-1,-1-1,-2-1,0-1,0-1,-2 0,-70 41,73-47</inkml:trace>
  <inkml:trace contextRef="#ctx0" brushRef="#br0" timeOffset="2295.656">119 424,'-23'53,"3"0,2 1,3 0,2 2,2 0,3 0,2 0,2 57,4-63,1-1,3 1,2-1,2 0,2-1,2 0,3 0,1-1,8 12,-16-45,-2 1,2 0,0-1,0 0,1 0,1-1,0 0,1-1,11 10,-5-12,0-3</inkml:trace>
  <inkml:trace contextRef="#ctx0" brushRef="#br0" timeOffset="5918.018">1585 509,'0'-8,"-1"0,0 0,0 0,-1 0,0 1,0-1,0 1,-1-1,-1 1,1 0,-1 0,-4-5,6 9,0 1,0-1,0 1,0-1,0 1,-1 0,1 0,-1 0,0 0,0 0,0 0,0 1,0-1,0 1,0 0,0 0,0 0,0 1,-1-1,1 1,0 0,0-1,-1 2,1-1,0 0,-1 1,1-1,0 1,0 0,0 0,-2 1,-1 1,1 1,0 0,0 1,0-1,1 1,-1 0,1 0,0 1,1-1,-1 1,1 0,0 0,0 0,1 0,0 0,0 1,0-1,1 1,0-1,1 1,-1-1,1 5,2 15,2-1,0-1,2 1,1-1,1 0,5 11,11 38,-13-37,4 11,-1 1,-3 0,-2 1,-2 0,0 40,9 35,-12-104,-1 0,0 0,-2 0,-1 0,0 1,-1-1,-2 0,0 0,0-1,-2 1,-1-1,-3 8,3-16,0 0,-1 0,0-1,-1 0,0 0,0-1,-1 0,0 0,-1-1,0 0,0-1,-1 0,0-1,0 0,0 0,-1-2,0 1,0-1,-7 1,14-4,1 1,0-1,-1 0,1 0,-1 0,1-1,-1 1,0-1,1 0,-1-1,1 1,-1-1,1 0,-1 0,1 0,-1-1,1 1,-3-3,-7-6</inkml:trace>
  <inkml:trace contextRef="#ctx0" brushRef="#br0" timeOffset="6462.471">1529 1836,'5'0,"6"0,6 0,5 0,4 0,-3-5,-5-2</inkml:trace>
  <inkml:trace contextRef="#ctx0" brushRef="#br0" timeOffset="7102.937">1896 1496,'-1'255,"-10"-193,12-61,0 0,-1 0,1-1,0 1,0-1,0 1,0-1,1 1,-1-1,0 0,0 1,0-1,0 0,0 0,0 0,0 0,1 0,-1 0,0 0,0 0,0-1,0 1,0 0,0-1,0 1,0 0,0-1,0 0,0 1,0-1,0 1,0-1,0 0,0 0,-1 0,1 1,0-1,0 0,0-1,1 1,99-63,-99 64,-1 0,1 0,0 0,0 0,0 0,0 1,0-1,-1 0,1 1,0 0,0-1,-1 1,1 0,0 0,-1 0,1 0,-1 0,1 0,-1 1,1-1,-1 0,0 1,0-1,0 1,0-1,0 1,0 0,0-1,0 1,-1 0,1 0,-1 0,1-1,-1 1,0 0,0 0,0 0,0 0,0 0,0 0,0-1,0 1,-1 0,1 0,-1 0,0 1,4 19,3 0,-1-2</inkml:trace>
  <inkml:trace contextRef="#ctx0" brushRef="#br0" timeOffset="7464.695">2376 1807,'-29'24,"-19"18,-6 1,1-2,5-2,6-9,5-4,4-7,8-1,3-5,1 1,-1-1,3-4</inkml:trace>
  <inkml:trace contextRef="#ctx0" brushRef="#br0" timeOffset="7900.674">2094 2174,'17'-5,"-7"2,-1-1,1 2,0-1,0 1,0 1,0 0,1 0,-1 1,0 0,0 1,0 0,0 1,0 0,7 3,-16-3,0 0,0 1,0-1,0 1,0-1,-1 1,1-1,-1 1,1 0,-1-1,0 1,0 0,-1-1,1 1,0-1,-1 1,1-1,-1 1,0 0,0-1,0 0,0 1,-1-1,1 0,-1 0,1 1,-1-1,0 0,1-1,-1 1,0 0,0 0,-1-1,1 1,0-1,0 0,-1 0,0 1,0 0,-26 23,21-19,1 0,-1 0,1 0,0 1,1 0,0 1,0 0,0 0,1 0,-1 1,6-7,0-1,-1 0,1 1,0-1,0 1,0-1,0 0,0 1,0-1,0 1,1-1,-1 0,0 1,1-1,-1 0,1 1,-1-1,1 0,0 0,-1 0,1 1,0-1,0 0,0 0,0 0,0 0,0 0,0-1,0 1,0 0,1 0,-1-1,0 1,1-1,-1 1,0-1,0 1,1-1,-1 0,1 0,-1 0,1 0,63 5,23-23,-62 12</inkml:trace>
  <inkml:trace contextRef="#ctx0" brushRef="#br0" timeOffset="9467.089">1839 1,'-1'1,"0"1,-1-1,1 0,0 1,0 0,0-1,0 1,1-1,-1 1,0 0,1 0,-1 0,1-1,0 1,-1 0,1 0,0 0,0 0,0-1,0 1,1 0,-1 0,0 0,1 0,-1-1,1 1,0 0,0-1,-1 1,2 1,-1 2,34 191,-24-134,14-79,-25 16,69-69,-67 68,1-1,-1 1,1 0,-1 0,1 1,0-1,0 1,0-1,0 1,0 0,0 0,0 0,0 0,0 1,1-1,-1 1,0 0,0 0,0 0,1 0,-1 1,0-1,0 1,0 0,1 0,-1 0,0 0,0 1,1 2,0 0,-1 0,0 1,0-1,0 1,0 0,-1 0,0 0,0 0,0 0,-1 0,1 0,-1 1,-1-1,1 1,-1-1,0 0,0 1,0-1,-1 1,0-1,0 0,0 1,-1-1,1 0,-2 2,-4 13</inkml:trace>
  <inkml:trace contextRef="#ctx0" brushRef="#br0" timeOffset="9752.209">2461 114,'-34'38,"-20"23,-7 5,4-4,5-7,8-13,11-9,6-10,8-4,2-6,4-4</inkml:trace>
  <inkml:trace contextRef="#ctx0" brushRef="#br0" timeOffset="10220.492">2319 424,'20'-3,"-10"0,1 1,0 0,0 1,0 0,0 1,0 0,0 0,0 2,0-1,8 3,-17-4,0 1,-1 0,1-1,0 1,-1 0,1 0,0 0,-1 0,1 0,-1 0,1 0,-1 0,0 1,1-1,-1 0,0 1,0-1,0 1,0 0,0-1,0 1,-1 0,1-1,0 1,-1 0,0 0,1 0,-1 0,0-1,0 1,0 0,0 0,0 0,0 0,-1 0,1-1,-1 1,1 0,-1 0,1 0,-1-1,0 1,0-1,0 1,0 0,0-1,-1 1,-58 68,50-61,5-6,0 1,1 0,0-1,-1 1,2 1,-1-1,0 1,1-1,0 1,0 0,0 0,1 0,-1 1,1-1,-1 5,5-7,-1 0,1-1,0 1,0-1,0 1,0-1,1 0,-1 0,0 0,1 0,-1 0,1-1,0 1,0-1,0 0,-1 1,1-1,0-1,1 1,-1 0,0-1,0 1,0-1,0 0,0 0,0 0,0-1,1 1,-1-1,1 0,1 1,20 0</inkml:trace>
  <inkml:trace contextRef="#ctx0" brushRef="#br0" timeOffset="12069.13">3082 396,'-2'-4,"0"1,0 0,0 1,0-1,0 0,-1 1,1-1,-1 1,0-1,0 1,0 0,0 1,0-1,0 0,0 1,0 0,-1-1,1 1,-3 0,3-1,-1 0,0 1,0-1,0 1,0 0,0 0,0 0,0 1,0 0,-1-1,1 1,0 1,0-1,0 1,0-1,0 1,0 0,0 1,0-1,0 1,0-1,0 1,1 0,-1 1,1-1,0 1,-1-1,1 1,0 0,0 0,1 0,-1 1,1-1,0 1,0-1,0 1,-1 3,-2 10,2 0,1 0,0 0,1 0,0 0,2 0,0 0,2 9,27 119,-30 306,0-113,0-326,0 0,-1 1,0-1,-1 0,0-1,-1 1,-1 0,0-1,0 1,-1-1,0-1,-1 1,0-1,-1 0,0 0,-1 0,-5 4,10-12,0 0,-1 0,1 0,-1-1,0 1,1-1,-1 0,0 0,0 0,0 0,0-1,0 1,0-1,0 0,0 0,0-1,0 1,0-1,1 0,-1 0,0 0,0-1,0 1,1-1,-1 0,1 0,0 0,-1 0,1-1,0 1,0-1,0 0,1 0,-1 0,1 0,-1 0,1-1,0 1,1-1,-1 1,0-1,1 0,0 0,0 1,0-4,20-53,-9 45</inkml:trace>
  <inkml:trace contextRef="#ctx0" brushRef="#br0" timeOffset="14136.368">2883 1949,'10'-5,"12"-7,8 0,3 1,2-2,-2 1,-5 7,-8 5</inkml:trace>
  <inkml:trace contextRef="#ctx0" brushRef="#br0" timeOffset="14802.328">3194 1779,'6'137,"-6"-135,0-1,0 1,0-1,1 1,-1-1,1 1,-1-1,1 0,-1 1,1-1,0 0,0 1,0-1,0 0,0 0,0 0,0 1,0-1,0 0,0-1,1 1,-1 0,0 0,1 0,-1-1,0 1,1-1,-1 1,1-1,-1 0,1 1,-1-1,1 0,-1 0,1 0,-1 0,1 0,0 0,-1-1,1 1,-1 0,0-1,1 1,0-1,61-41,-48 31,-14 9,1 1,0 0,-1 1,1-1,0 0,0 0,0 1,0-1,-1 1,1 0,0-1,0 1,0 0,0 0,0 0,0 0,0 1,0-1,0 0,0 1,-1 0,1-1,0 1,0 0,0 0,-1 0,1 0,-1 0,1 0,-1 0,1 1,-1-1,1 0,-1 1,0 0,0-1,0 1,1 0,50 28,-48-31,-1 0,1 0,0 0,-1-1,1 0,-1 1,0-1,0-1,1 1,-1 0,-1-1,1 1,0-1,0 0,-1 0,0 0,0 0,0-1,0 1,0 0,0-1,-1 0,0 1,0-1,0 0,0 1,0-3,3-6,3-6</inkml:trace>
  <inkml:trace contextRef="#ctx0" brushRef="#br0" timeOffset="15131.947">3871 1694,'-33'38,"-22"28,-5 2,3-6,5-8,8-9,6-12,10-7,4-7,2-3,0-4,3 1,6-2</inkml:trace>
  <inkml:trace contextRef="#ctx0" brushRef="#br0" timeOffset="15554.14">3646 2089,'17'-3,"-8"1,-1-1,1 1,0 1,0 0,0 0,0 1,0 0,0 0,-1 1,1 0,0 1,0 0,0 0,-1 1,1 0,7 4,-15-4,0 0,0 0,0 0,-1 0,1 0,-1 0,1 0,-1 1,0-1,0 0,-1 0,1 0,-1 0,1 0,-1 0,0 0,0 0,-1 0,1 0,0 0,-1 0,0-1,1 1,-1-1,0 1,-1-1,1 0,0 0,-1 1,1-2,-1 1,1 0,-1-1,-1 2,-6 6,-41 54,52-62,-1 1,1 0,0-1,0 1,0 0,0-1,0 1,0-1,1 0,-1 1,0-1,1 0,-1 0,1 0,-1 0,1 0,-1 0,1 0,0 0,-1-1,1 1,0-1,0 1,0-1,-1 0,1 1,0-1,0 0,0 0,0 0,0-1,-1 1,1 0,0-1,0 1,0-1,136-40,-120 33</inkml:trace>
  <inkml:trace contextRef="#ctx0" brushRef="#br0" timeOffset="16855.973">3279 57,'0'29,"-2"-19,2 1,-1 0,2-1,-1 1,2 0,-1-1,1 1,1-1,0 1,0-1,1 0,3 5,-5-13,0 0,1 0,-1 1,1-1,0-1,-1 1,1 0,0-1,0 1,0-1,0 0,0 0,0 0,1 0,-1-1,0 1,0-1,1 0,-1 0,0 0,1 0,-1-1,0 1,0-1,0 0,1 0,-1 0,0 0,0-1,0 1,-1-1,1 0,0 1,-1-1,1-1,-1 1,1 0,-1-1,0 1,0-1,0 1,0-1,0-1,16-11,-16 15,-1-1,1 0,-1 1,1-1,-1 1,1 0,-1 0,1-1,0 1,-1 0,1 0,-1 0,1 1,0-1,-1 0,1 1,-1-1,1 1,-1-1,1 1,-1-1,1 1,-1 0,0 0,1 0,-1 0,0 0,0 0,0 0,0 0,0 1,0-1,0 0,0 1,0-1,0 2,24 18,-18-21,1 1,-1-1,1 0,-1-1,1 1,-1-2,1 1,-1-1,0 0,0 0,1-1,-2 0,1-1,0 1,-1-1,1 0,-1-1,0 0,-1 0,1 0,0-2,5-7,-6 2</inkml:trace>
  <inkml:trace contextRef="#ctx0" brushRef="#br0" timeOffset="17120.944">3956 1,'-33'33,"-26"27,-8 6,3-2,8-8,8-13,12-9,8-11,9-3,7-7</inkml:trace>
  <inkml:trace contextRef="#ctx0" brushRef="#br0" timeOffset="17599.999">3843 368,'15'-5,"-7"1,0 0,1 1,-1 0,0 1,1-1,0 2,-1-1,1 1,0 1,0-1,0 2,0-1,-1 1,1 0,0 1,-1 0,5 2,-11-2,-1 1,0 0,1-1,-1 1,0 0,0 0,0 0,-1-1,1 1,-1 0,0 0,1 0,-1 0,-1 0,1 0,0 0,-1 0,1 0,-1 0,0 0,0-1,0 1,0 0,-1-1,1 1,-1 0,1-1,-1 0,0 1,0-1,0 0,0 0,-1 0,1 0,-1 0,-1 3,-9 11,10-14,0 0,1 0,-1 0,1 0,-1 0,1 0,0 1,0-1,0 1,0-1,0 1,1 0,-1 0,1 0,-1 0,1 0,0 0,1 0,-1 0,0 0,1 1,0-1,0 0,0 0,0 1,0-1,0 0,1 0,0 0,0 1,0-1,0 0,0 0,0 0,1-1,-1 1,1 0,0 0,0-1,2 0,0 0,0 0,0-1,0 1,0-1,0 0,0-1,1 1,-1-1,0 0,0 0,1 0,-1 0,0-1,0 0,4-1,18-3</inkml:trace>
  <inkml:trace contextRef="#ctx0" brushRef="#br0" timeOffset="71822.682">4577 762,'-4'-1,"-1"0,1-1,-1 1,0 1,0-1,1 1,-1 0,0 0,0 0,1 1,-1-1,0 1,1 0,-1 1,1-1,-1 1,1 0,0 0,-1 0,1 1,0-1,1 1,-1 0,0 0,1 0,0 1,-1-1,1 1,0 1,-9 4,-1 3,-1 1,2 0,0 1,0 1,1 0,1 0,1 1,0 0,1 0,0 1,2 0,0 1,1 0,1 0,-2 11,-1 10,3-23,0 1,2 0,0-1,1 1,0 0,2 0,0 0,2 9,0-1,2 0,1-1,1 1,0-1,2-1,1 1,1-2,1 1,1-2,1 1,1-2,0 0,17 16,6-4,-25-25</inkml:trace>
  <inkml:trace contextRef="#ctx0" brushRef="#br0" timeOffset="72249.02">4972 1016,'-43'93,"-112"213,92-201,54-97</inkml:trace>
  <inkml:trace contextRef="#ctx0" brushRef="#br0" timeOffset="72602.429">4718 1045,'38'54,"-17"-32,40 66,-4 4,21 49,-71-123,-7-19</inkml:trace>
  <inkml:trace contextRef="#ctx0" brushRef="#br0" timeOffset="72918.198">5255 762,'-10'20,"-3"10,1 6,-3-4,2-2,3-2,3-5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7:01.6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1 142,'18'-1,"60"6,-76-4,0-1,0 1,-1-1,1 1,0-1,0 1,0 0,-1 0,1 0,0 0,-1 0,1 1,-1-1,1 0,-1 1,0-1,1 1,-1 0,0-1,0 1,0 0,0-1,-1 1,1 0,0 0,-1 0,1 0,-1 0,0 0,0 0,1 0,-1-1,0 1,-1 0,1 1,-33 71,29-69,0 1,0-1,1 1,0-1,0 1,0 0,1 0,0 1,0-1,1 0,-1 1,1-1,0 7,2-11,0 1,0-1,1 0,-1 0,0 1,1-1,-1 0,1 0,0 0,0-1,0 1,-1 0,2-1,-1 1,0-1,0 1,0-1,1 0,-1 0,0 0,1-1,-1 1,1 0,-1-1,1 0,0 1,-1-1,1 0,-1 0,1-1,1 1,20 0</inkml:trace>
  <inkml:trace contextRef="#ctx0" brushRef="#br0" timeOffset="411.649">255 1,'27'37,"-1"1,-1 1,-3 1,-1 1,-2 1,-1 1,-1 5,-11-25,0-1,-1 1,-1 0,-1 1,-2-1,0 0,-1 1,-2-1,0 0,-1 1,-1-1,-2-1,0 1,-8 16,-3 11,-3 0,-2-2,-2 0,-2-2,-12 13,25-38,-2-1,0 0,-1-2,-1 0,-1 0,-1-2,0 0,-10 5,7-8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7:14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72 193,'-5'5,"-6"6,-1 6,-4 1,1 1,3-2</inkml:trace>
  <inkml:trace contextRef="#ctx0" brushRef="#br0" timeOffset="747.68">213 504,'-34'38,"22"-26,-1-3,0 1,1 1,0 0,1 1,1 0,0 0,0 1,1 1,1-1,0 2,1-1,0 1,1 0,1 0,1 0,-3 13,7-26,0 1,0-1,1 0,-1 0,0 0,1 1,-1-1,1 0,0 0,0 0,0 0,0 0,0 0,0 0,0 0,1 0,-1-1,1 1,-1-1,1 1,0-1,0 1,-1-1,1 0,0 0,0 0,0 0,0 0,0 0,1 0,-1-1,0 1,0-1,0 0,1 0,-1 0,0 0,0 0,1 0,-1 0,1-1,91-28,-69 12,0-1,-2 0,0-2,-1-1,-1 0,-1-2,0 0,-2-1,-1-1,-1-1,-2 0,0-1,-2-1,0 0,-2-1,-2 0,0 0,-2 0,-1-1,-2 0,0 0,-2-16,-1 22,2 15,-1 1,0-1,-1 0,0 0,0 0,-1 1,0-1,-1 0,0 1,0-1,0 1,-1-1,-1 1,1 0,-1 0,-1 1,0-1,0 1,0 0,-6-6,9 12,0 0,0-1,0 1,0 0,0 0,0 0,0 0,0 1,-1-1,1 0,0 1,-1 0,1 0,0-1,-1 1,1 0,0 1,0-1,-1 0,1 1,0-1,0 1,-1 0,1 0,0 0,0 0,0 0,0 0,0 0,0 1,0-1,1 1,-1 0,0-1,1 1,0 0,-1 0,1 0,0 0,0 0,0 0,0 0,-34 97,46 54,3-46,-1-4,-9-82,-1-1,-1 0,0 1,-2-1,0 1,-1-1,-4 17,3-30,0 1,0 1,1-1,0 0,0 0,1 0,0 1,0-1,1 0,0 0,0 1,1-1,0 0,1 0,0-1,1 4,6 3</inkml:trace>
  <inkml:trace contextRef="#ctx0" brushRef="#br0" timeOffset="1401.817">636 475,'-6'20,"1"1,1-1,1 1,0 0,2 0,0 0,2 1,0-1,3 13,-4-32,0 0,0 0,0 1,0-1,1 0,-1 0,0 0,1 0,0 0,-1 0,1 0,0 0,0 0,0 0,0 0,1-1,-1 1,0 0,1-1,-1 1,1-1,-1 1,1-1,0 0,0 0,0 0,-1 0,1 0,0 0,0 0,0-1,0 1,1-1,-1 1,0-1,0 0,0 0,0 0,0 0,0 0,1 0,-1-1,0 1,0-1,0 1,0-1,0 0,0 0,0 0,1-1,87-130,-24 33,-65 100,0-1,0 1,0 0,1-1,-1 1,-1 0,1 0,0-1,0 1,0 0,0 0,0 0,-1 0,1 0,-1 0,1 0,0 0,-1 1,0-1,1 0,-1 0,0 0,1 1,-1-1,0 0,0 0,0 0,0 1,0-1,-1 0,1 0,0 1,0-1,-1 0,1 0,-1 0,0 1,1-1,-1 75,10 111,0-142,-3 1,-2 0,-2 0,-2 1,-4 33,-25 14,28-91,0 0,-1-1,1 1,-1-1,1 1,-1-1,0 0,0 1,0-1,0 0,0 0,0-1,-1 1,1 0,-1-1,1 1,-1-1,1 0,-1 0,0 0,0 0,0-1,1 1,-1-1,0 1,0-1,0 0,0 0,0 0,0-1,0 1,0-1,0 0,-1-1,0 0,1 1,0-1,-1-1,1 1,0 0,0-1,0 0,0 0,1 0,-1 0,1 0,0 0,0-1,0 1,0-1,0 1,1-1,-1 0,1 0,0 1,1-1,-1-2,-5-99,6 92,13-62,-6 56</inkml:trace>
  <inkml:trace contextRef="#ctx0" brushRef="#br0" timeOffset="1783.61">1173 137,'-14'19,"-10"16,-6 2,3-1,0-1,6-11,6-11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7:06.2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255 446,'-13'3,"1"0,-1 1,0 0,1 2,0-1,0 1,0 1,1 0,0 0,1 1,-1 1,1 0,1 0,0 1,0 0,1 1,0-1,1 2,0-1,1 1,1 0,-1 0,2 1,0-1,-1 6,1-7,1 1,0 0,1 0,1 0,0 0,0 1,1-1,0 0,2 3,-2-12,0 1,1-1,0 0,0 1,0-1,0 0,0 0,1 0,-1 0,1 0,0 0,0 0,0-1,0 1,0-1,1 1,-1-1,1 0,-1 0,1 0,0 0,0 0,0-1,0 1,0-1,0 0,0 0,1 0,-1 0,0 0,1-1,-1 0,0 0,3 0,5-2,-1-1,0 0,-1-1,1 0,-1-1,1 0,-1-1,-1 1,1-2,-1 1,0-1,0 0,-1-1,0 0,-1 0,1-2,32-33,-3-2,-2-1,-2-2,-2-1,-2-2,-2 0,2-14,-22 51,-1 0,0 0,-1-1,0 0,-2 0,1 0,-2 0,0 0,-1 0,0 0,-1-1,-1 1,-1 0,0 0,-1 1,0-1,-1 1,-1 0,0 0,-1 0,0 1,-8-10,10 19,1 1,-1 0,0 0,0 0,0 1,-1-1,1 1,-1 1,1-1,-1 1,1 0,-1 0,0 0,1 1,-1 0,0 0,0 0,1 1,-1 0,0 0,1 1,-1-1,1 1,0 0,-1 1,1-1,0 1,0 0,1 0,-1 1,1-1,-1 1,1 0,0 0,1 1,-1-1,1 1,-1 0,2 0,-1 0,0 0,1 0,0 1,0-1,0 5,-5 3,2 1,0-1,1 1,0 0,1 0,0 1,1-1,1 0,0 1,1-1,1 1,0-1,1 1,1-1,0 0,1 3,11 18,1-1,1 0,2-1,1-1,2 0,16 17,15 24,28 18,-74-87</inkml:trace>
  <inkml:trace contextRef="#ctx0" brushRef="#br0" timeOffset="7501.406">933 446,'0'-7,"-20"20,-230 241,186-195,54-62,19-16,-1 5</inkml:trace>
  <inkml:trace contextRef="#ctx0" brushRef="#br0" timeOffset="7870.955">734 389,'17'109,"-8"-86,1-1,2-1,0 0,1 0,1-1,6 5,16 56,-34-60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7:29.3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1 311,'369'0,"-212"-25,-145 23</inkml:trace>
  <inkml:trace contextRef="#ctx0" brushRef="#br0" timeOffset="270.615">28 508,'39'-4,"31"-3,9 1,-4 1,-10 2,-12 1,-14 1</inkml:trace>
  <inkml:trace contextRef="#ctx0" brushRef="#br0" timeOffset="869.865">311 1,'48'32,"54"35,-84-58,0 1,-1 1,0 1,-1 0,0 2,-1-1,7 9,-19-20,0 0,-1 0,1 1,-1-1,1 1,-1-1,0 1,0 0,0 0,0 0,0 0,-1 0,1 0,-1 0,0 1,0-1,0 0,0 1,-1-1,1 1,-1-1,0 1,0-1,0 1,-1-1,1 0,-1 1,0-1,0 1,0-1,0 0,-1 0,1 0,-1 1,0-1,0-1,0 1,0 0,-136 110,-84 83,200-164,15-16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7:32.0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0,'25'5,"16"2,7-1,0-1,-3-6,-5-4,-5 0,-2 6,-8 2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7:32.5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1,'24'0,"13"0,5 0,0 0,-3 0,-7 5,-5 1,-2 1,0-2,-5-2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7:32.7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1,'38'0,"23"0,5 0,-8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0:48.2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 0,'-4'15,"2"4,-2 4,-1-7,0-6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7:31.0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86,'0'-1,"0"1,0-1,-1 0,1 0,0 1,-1-1,1 0,-1 1,1-1,0 0,-1 1,0-1,1 0,-1 1,1-1,-1 1,0-1,1 1,-1 0,0-1,1 1,-1-1,0 1,0 0,1 0,-1 0,0-1,0 1,0 0,1 0,-1 0,0 0,0 0,0 0,1 0,-1 1,0-1,0 0,1 0,-1 1,0-1,0 0,1 1,-1-1,0 1,1-1,-1 1,1-1,-1 1,0-1,1 1,-1-1,1 1,-1 0,1-1,0 1,-1 0,1 0,0-1,-1 1,1 0,0 0,0-1,0 1,0 0,0 0,0 0,0 0,-6 17,0 0,2 0,0 1,1 0,1-1,1 1,1 0,0 0,3 17,-1 11,-1 169,-1-227</inkml:trace>
  <inkml:trace contextRef="#ctx0" brushRef="#br0" timeOffset="366.26">113 30,'1'-2,"0"0,0 0,0 1,1-1,-1 0,0 1,1-1,-1 1,1 0,-1-1,1 1,0 0,-1 0,1 0,0 0,0 0,0 0,0 1,0-1,0 1,0-1,0 1,0 0,0 0,0 0,0 0,0 0,0 0,2 1,369-4,-362 3,52 4,-62-4,0 0,1 1,-1-1,0 0,0 1,1-1,-1 0,0 1,0 0,0-1,1 1,-1 0,0 0,0-1,0 1,0 0,0 0,-1 0,1 0,0 0,0 0,-1 0,1 1,0-1,-1 0,1 0,-1 1,0-1,1 0,-1 0,0 1,0-1,0 0,0 1,0-1,0 0,0 1,0-1,0 0,-1 0,1 1,-8 13,-2-3</inkml:trace>
  <inkml:trace contextRef="#ctx0" brushRef="#br0" timeOffset="637.333">0 622,'43'-5,"39"-6,9-1,-5 1,-13 3,-14 2,-17 3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7:55.4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3,'13'0,"-8"-1,1 0,-1 1,1 0,-1 0,1 0,-1 1,1-1,-1 1,0 1,0-1,1 1,-1 0,0 0,0 0,0 1,-1 0,1 0,-1 0,4 3,-8-3,1 0,-1 0,1 0,-1 0,0 0,0 0,-1 0,1 0,0 0,-1 1,0-1,0-1,0 1,0 0,0 0,-1 0,1-1,-1 1,0 0,0-1,0 0,0 1,0-1,0 0,-1 0,1 0,-1 0,-1 1,-12 14,-13 55,29-70,-1 0,1-1,0 1,0 0,0 0,0 0,1-1,-1 1,0 0,1 0,-1-1,1 1,0 0,0-1,-1 1,1-1,0 1,0-1,0 1,1-1,-1 0,0 1,0-1,1 0,-1 0,1 0,-1 0,1 0,-1 0,1 0,0-1,-1 1,1-1,0 1,0-1,-1 0,1 1,0-1,0 0,-1 0,3 0,71-15,-56 4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07.4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55 442,'-10'21,"1"1,1 0,1 1,1 0,1 0,1 0,1 0,0 13,24 55,-20-89,0 0,1 0,-1 0,1 0,-1 0,1-1,0 1,-1 0,1-1,0 1,0-1,0 0,1 1,-1-1,0 0,0 0,1-1,-1 1,0 0,1-1,-1 1,0-1,1 0,-1 0,1 0,-1 0,1 0,-1-1,0 1,1-1,-1 1,1-1,-1 0,0 0,1 0,9-7,0-1,-1 1,0-2,-1 1,0-2,0 1,-1-1,0-1,-1 0,-1 0,0 0,0-1,0-4,-3 10,69-135,-73 143,0-1,0 1,1 0,-1-1,0 1,1 0,-1-1,1 1,-1 0,1-1,-1 1,1-1,-1 1,1-1,-1 1,1-1,0 0,-1 1,1-1,0 0,-1 1,1-1,0 0,0 0,-1 0,1 1,0-1,0 0,-1 0,1 0,0 0,0 0,-1-1,1 1,0 0,0 0,-1 0,1-1,0 1,-1 0,1-1,0 1,-1 0,1-1,-1 1,1-1,0 1,-1-1,1 1,-1-1,1 0,-1 1,0-1,1 0,-1 1,0-1,1 0,-1 1,0-1,0 0,0 0,1 0,-1 202,-29 9,11-69,13-115,4-15,-1-1,0 1,0-1,-1 0,0 0,-1 0,0 0,-1-1,0 0,0 0,-1 0,0 0,-2 1,7-9,1 0,-1 0,0 0,0 0,0 0,0 0,0-1,0 1,0 0,0 0,0-1,0 1,0-1,0 1,0-1,-1 1,1-1,0 0,0 0,-1 1,1-1,0 0,0 0,-1 0,1 0,0-1,0 1,-1 0,1 0,0-1,0 1,0-1,0 1,-1-1,1 1,0-1,0 0,0 1,0-1,0 0,1 0,-1 0,0 0,0 0,0 0,1 0,-1 0,0 0,1 0,-1-1,1 1,0 0,-1 0,1 0,0-1,-12-72,12 58,1 1,0 0,2-1,-1 1,2 0,0 0,1 1,0-1,1 1,1 0,0 0,1 1,5-7,30-35,-29 42</inkml:trace>
  <inkml:trace contextRef="#ctx0" brushRef="#br0" timeOffset="322.347">620 131,'0'5,"-5"6,-1 6,-5 5,0 4,-4-3,2 0,2 0,3-3</inkml:trace>
  <inkml:trace contextRef="#ctx0" brushRef="#br0" timeOffset="757.008">818 18,'19'-5,"11"-1,5 0,-3 6,-7 8,-13 2,-8 5,-9 4,-10-1,-1 1,-3 2,1 3,5 1,8-2,11-7,8-5,7-4,0-4</inkml:trace>
  <inkml:trace contextRef="#ctx0" brushRef="#br0" timeOffset="1085.964">1298 272,'-10'33,"-12"27,-3 6,-2-2,-1-8,4-8,1-12,0-8,4-4,1 0,-3-6,4 0,-1-3,3-5</inkml:trace>
  <inkml:trace contextRef="#ctx0" brushRef="#br0" timeOffset="1405.531">1043 301,'9'28,"14"20,2 6,2-1,1-5,0-6,-4-5,-6-4,-1-8,-5-3,-3-1,-3 1,-4-3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05.8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0 227,'15'0,"9"0,5 0,3-5,1-1,-1 0,-1 1,-1 2,0 1,-1 0,-1 2,0 0,0 0,-4-4,-12-3,-8 1</inkml:trace>
  <inkml:trace contextRef="#ctx0" brushRef="#br0" timeOffset="300.31">226 1,'0'29,"0"23,0 9,0-2,0-6,0-8,0-5,-5-6,-1-4,0-2,1-5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7:54.9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2120 2089,'39'0,"26"-5,8-1,-4 0,-10 1,-13 7,-16 2</inkml:trace>
  <inkml:trace contextRef="#ctx0" brushRef="#br0" timeOffset="-12573.864">201 1045,'2'-10,"0"0,0 0,1 0,0 1,1-1,0 1,1 0,0 0,0 0,3-3,11-20,1-3,1 1,2 1,2 2,1 0,1 1,4-1,-30 30,0-1,0 1,1-1,-1 1,0 0,1-1,-1 1,1 0,-1 0,1 0,0 0,-1 0,1 0,0 1,0-1,-1 0,1 1,0 0,0-1,0 1,0 0,0 0,-1 0,1 0,0 0,0 0,0 1,0-1,0 1,-1-1,1 1,0 0,0 0,-1-1,1 1,0 0,-1 1,1-1,-1 0,0 0,1 1,-1-1,0 1,0-1,0 1,0-1,0 1,0 0,0-1,0 1,-1 0,1 0,-1-1,1 3,3 6,0 1,-1-1,0 1,0 0,-1 0,-1 0,0 0,-1 0,0 9,9 63,-8-82,0 0,0-1,0 1,0 0,1 0,-1-1,0 1,0-1,0 1,1-1,-1 0,0 0,1 1,-1-1,0 0,0 0,1 0,-1 0,0 0,1-1,-1 1,0 0,1-1,-1 1,0 0,0-1,0 0,1 1,-1-1,0 0,0 1,0-1,0 0,0 0,0 0,0 0,-1 0,1 0,0 0,0 0,-1 0,1-1,-1 1,1 0,-1 0,1-1,-1 1,0 0,0 0,0-1,1 1,-1-1,4-5,122-166,-64 94,-62 79,0-1,1 1,-1-1,1 1,-1-1,1 1,0-1,-1 1,1 0,-1-1,1 1,0 0,-1 0,1-1,0 1,0 0,-1 0,1 0,0 0,-1 0,1 0,0 0,0 0,-1 0,1 0,0 0,-1 0,1 0,0 1,-1-1,1 0,0 1,-1-1,1 0,-1 1,1-1,0 1,-1-1,1 1,-1-1,1 1,-1-1,0 1,1-1,-1 1,1 0,-1-1,0 1,0 0,1-1,-1 1,0 0,0-1,0 1,0 0,0 0,6 43,-6-43,-1 205,5-183,2-4</inkml:trace>
  <inkml:trace contextRef="#ctx0" brushRef="#br0" timeOffset="-11016.339">117 1299,'97'13,"-85"-10,2 0,-1-1,0 0,0-1,1 0,-1-2,0 1,1-1,-1-1,2-1,221-33,-94 14,-57 11,-79 16</inkml:trace>
  <inkml:trace contextRef="#ctx0" brushRef="#br0" timeOffset="-6153.107">539 1441,'-30'46,"2"1,2 1,-16 42,4-9,-34 79,72-161,0 1,0-1,0 1,0 0,0-1,-1 1,1-1,0 1,0 0,0-1,0 1,-1 0,1-1,0 1,0 0,-1-1,1 1,0 0,0 0,-1-1,1 1,0 0,-1 0,1 0,0-1,-1 1,1 0,-1 0,1 0,0 0,-1 0,1 0,-1 0,1 0,0 0,-1 0,1 0,-1 0,1 0,0 0,-1 0,1 0,0 0,-1 0,1 0,-1 1,1-1,0 0,-1 0,1 0,0 1,-1-1,1 0,0 1,0-1,-1 0,1 0,0 1,-1-39,7 12,1 0,1 0,1 1,2 0,0 1,2 0,0 1,2 0,0 1,2 1,0 1,2-1,9-15,-25 33,-3 1,1-1,0 1,0 0,0-1,0 1,0 0,0 0,1 0,-1 0,1 0,0 0,-1 0,1 0,0 1,0-1,0 1,0 0,0-1,0 1,1 0,-1 0,0 0,1 0,-1 1,1-1,-1 1,0-1,1 1,-1 0,1 0,-1 0,1 0,-1 0,1 1,-1-1,1 1,-1 0,0 0,1-1,-1 2,0-1,0 0,1 0,-1 1,0-1,3 7,-1 0,0 0,0 0,0 1,-1-1,0 1,-1 0,0-1,0 1,-1 0,0 1,-1-1,0 0,7 42,26 104,-32-150,5 26,-6-30,0-1,0 1,0-1,0 0,0 1,0-1,0 1,-1-1,1 0,0 1,0-1,0 0,0 1,0-1,-1 1,1-1,0 0,0 0,-1 1,1-1,0 0,0 1,-1-1,1 0,0 0,-1 0,1 1,0-1,-1 0,1 0,0 0,-1 0,1 0,-1 1,1-1,0 0,-1 0,1 0,-1 0,1 0,0 0,-1 0,1-1,0 1,-1 0,1 0,-1 0,1 0,0 0,-1 0,1-1,0 1,-1 0,1 0,0-1,-1 1,1 0,0 0,0-1,-1 1,1 0,0-1,0 1,0 0,0-1,-1 1,1-1,0 1,0 0,0-1,-55-68,52 62,0 0,-1 1,0-1,-1 1,1 0,-1 0,0 1,-1-1,1 1,-1 1,0-1,0 1,-1 0,1 0,-1 0,0 1,-3-1,-40-2,27 6</inkml:trace>
  <inkml:trace contextRef="#ctx0" brushRef="#br0" timeOffset="-4919.03">1132 621,'0'0,"-1"0,0 0,0 0,0-1,1 1,-1 0,0 0,0 0,0 1,0-1,1 0,-1 0,0 0,0 1,0-1,1 0,-1 1,0-1,1 0,-1 1,0-1,0 1,1-1,-1 1,1 0,-1-1,1 1,-1-1,1 1,-1 0,1 0,-1-1,1 1,0 0,0 0,-1-1,1 1,0 0,0 0,0 0,0 0,0-1,0 1,0 0,0 0,0 0,0 0,0-1,0 1,1 0,-1 0,0-1,1 1,-1 0,1 0,-1-1,1 1,-1 0,76 421,-72-382,-1-1,-3 1,-1 0,-1-1,-3 1,-1-1,-2 0,-1 0,-2-1,-2 0,-4 4,-92 136,97-154</inkml:trace>
  <inkml:trace contextRef="#ctx0" brushRef="#br0" timeOffset="-4384.125">229 453,'-19'17,"1"0,1 2,1 0,0 0,2 2,0 0,1 1,1 0,1 1,1 0,2 0,0 1,1 0,-1 13,-6 41,3 1,4 1,3 74,4-118,-2 31,4-1,2 1,6 22,-7-71,0 0,2-1,0 0,0 0,2 0,0 0,1-1,1 0,0-1,1 0,1 0,0-1,1-1,10 10,2-4</inkml:trace>
  <inkml:trace contextRef="#ctx0" brushRef="#br0" timeOffset="-3516.998">1697 707,'-28'-64,"21"46,0 1,0 1,-2-1,0 2,-1-1,0 1,-9-9,18 23,0-1,0 1,0 0,0-1,0 1,0 0,-1 0,1 0,0 0,-1 0,1 0,0 1,-1-1,1 0,-1 1,1-1,-1 1,0-1,1 1,-1 0,1 0,-1 0,0 0,1 0,-1 0,0 0,1 0,-1 1,1-1,-1 0,1 1,-1 0,1-1,-1 1,1 0,-1 0,1 0,0 0,-1 0,1 0,0 0,0 0,0 0,0 0,0 1,0-1,0 1,0 0,-25 77,25-48,2 1,1 0,2-1,1 1,1-1,2 0,1-1,13 28,-8-17,-2 0,-1 0,-2 1,2 24,16 149,3-11,-31 4,0-194,-1 0,-1 0,0 0,-1-1,0 1,-1-1,-1 0,0-1,-2 4,5-12,1 1,-1-1,0-1,0 1,0 0,0-1,-1 1,0-1,1 0,-1 0,0-1,0 1,-1-1,1 0,0 0,-1 0,0-1,1 1,-1-1,0 0,1-1,-1 1,0-1,0 0,0 0,1 0,-1-1,-1 0,1 0,1-1,-1 1,1-1,0 0,0 0,0 0,0-1,0 0,1 1,-1-1,1 0,0-1,-1 1,2-1,-1 1,0-1,-1-2,-7-9</inkml:trace>
  <inkml:trace contextRef="#ctx0" brushRef="#br0" timeOffset="-946.459">1810 1892,'19'0,"11"0,6 0,1 0,-6 5,-8 1</inkml:trace>
  <inkml:trace contextRef="#ctx0" brushRef="#br0" timeOffset="-351.24">2177 1610,'6'16,"-1"0,0 0,-1 0,0 1,-2-1,0 1,-1 0,0 0,-2 16,2 40,-1-72,0 0,-1 0,1 1,0-1,0 0,-1 0,1 0,0 0,0 1,0-1,0 0,1 0,-1 0,0 0,0 1,1-1,-1 0,1 0,-1 0,1 0,-1 0,1 0,0 0,-1 0,1 0,0 0,0-1,0 1,0 0,0 0,0-1,0 1,0 0,0-1,0 1,0-1,0 0,0 1,0-1,0 0,0 0,1 1,-1-1,0 0,0 0,0 0,1-1,-1 1,0 0,0 0,0-1,0 1,0 0,0-1,0 1,1-1,-1 1,0-1,-1 0,1 1,0-1,0 0,0 0,0 0,41-32,64-33,-105 65,1 0,-1 1,1-1,0 1,-1-1,1 1,0 0,-1 0,1 0,0 0,0 0,-1 0,1 0,0 1,-1-1,1 0,0 1,-1-1,1 1,-1 0,1 0,-1 0,1-1,-1 1,1 1,-1-1,0 0,0 0,1 0,-1 1,0-1,0 0,0 1,-1-1,1 1,0-1,0 1,-1 0,1-1,-1 1,0 0,1-1,-1 1,0 0,0-1,0 1,0 0,0 0,0-1,-1 1,1 0,0-1,-1 1,0-1,1 1,-1 0,-10 44,6-23</inkml:trace>
  <inkml:trace contextRef="#ctx0" brushRef="#br0" timeOffset="2285.531">1894 1,'2'1,"0"1,0 0,-1-1,1 1,0 0,-1 0,0 0,1 1,-1-1,0 0,0 0,0 1,0-1,-1 1,1-1,-1 0,1 1,-1-1,0 1,0 2,0-2,18 228,-17-229,-1-1,0 1,1-1,-1 0,1 1,0-1,-1 0,1 0,0 1,0-1,-1 0,1 0,0 0,0 0,1 0,-1 0,0 0,0 0,0-1,0 1,1 0,-1-1,0 1,1-1,-1 1,1-1,-1 0,0 1,1-1,-1 0,1 0,-1 0,1 0,-1 0,1-1,-1 1,0 0,1-1,-1 1,0-1,1 1,-1-1,0 1,1-1,-1 0,0 0,0 0,0 0,0 0,0 0,0 0,0 0,0 0,0 0,0 0,-1-1,1 1,0 0,-1-1,1 1,-1 0,0-1,1 1,107-116,-107 117,-1-1,1 0,0 1,0-1,-1 0,1 1,0-1,0 1,0-1,0 1,0 0,0-1,0 1,0 0,0 0,0 0,0 0,-1-1,1 1,0 0,0 1,0-1,0 0,0 0,0 0,0 1,0-1,0 0,0 1,0-1,0 1,0-1,-1 1,1-1,0 1,0 0,-1-1,1 1,0 0,-1 0,1-1,-1 1,1 0,-1 0,1 0,-1 0,1 0,-1 0,0 0,0 0,0 0,1 0,-1-1,0 2,5 58,-5-54,-1 53,0-33</inkml:trace>
  <inkml:trace contextRef="#ctx0" brushRef="#br0" timeOffset="2821.601">2487 170,'-14'15,"-10"13,-6 8,-2-3,5-1,1-3,0-5,6-2,0-1,0-3,2 0,1 2,-3 2,-2-3,2 1,0-4,4 1,4-3</inkml:trace>
  <inkml:trace contextRef="#ctx0" brushRef="#br0" timeOffset="3548.922">2403 509,'138'-26,"-84"30,-54-4,1 1,0-1,0 0,0 1,0-1,0 1,-1-1,1 1,0-1,0 1,-1 0,1-1,0 1,-1 0,1 0,-1-1,1 1,-1 0,1 0,-1 0,1 0,-1 0,0 0,0-1,1 1,-1 0,0 0,0 0,0 0,0 0,0 0,0 0,0 0,-1 0,1 0,0 0,0 0,-1 0,1 0,-1-1,1 1,-1 0,1 0,-1 0,1-1,-1 1,0 0,1-1,-1 1,0 0,0-1,1 1,-2 0,-14 17,13-16,0-1,0 1,0 0,0 0,1 0,-1 0,1 1,-1-1,1 1,0 0,0-1,0 1,0 0,1 0,-1 0,1 0,-1 1,1-1,0 0,1 1,-1-1,1 0,-1 1,1-1,0 1,0-1,0 0,1 1,-1-1,1 1,0-1,0 0,0 0,0 1,0-1,1 0,1 2,3-3,-1 0,1-1,0 0,0 0,0 0,0-1,0 0,-1 0,1 0,0-1,0 0,0 0,0-1,-1 1,1-1,-1 0,1-1,-1 1,5-4,10-4</inkml:trace>
  <inkml:trace contextRef="#ctx0" brushRef="#br0" timeOffset="6252.6">3249 847,'-16'9,"2"0,-1 1,1 0,0 1,1 0,1 1,0 1,0 0,1 1,1 0,0 0,1 1,0 1,-9 12,-149 192,156-204,5-4</inkml:trace>
  <inkml:trace contextRef="#ctx0" brushRef="#br0" timeOffset="6602.363">2938 847,'5'24,"6"13,2 5,3 0,-1-3,-3-2,1-8,-2-4,-2-2,-3 1,-3 0,-1 1,-2-3</inkml:trace>
  <inkml:trace contextRef="#ctx0" brushRef="#br0" timeOffset="6939.894">3588 650,'-14'10,"-5"12,0 8,0-2,2 0,4-6</inkml:trace>
  <inkml:trace contextRef="#ctx0" brushRef="#br0" timeOffset="7604.671">3785 594,'25'-1,"-19"0,0 0,0 0,1 1,-1 0,0 1,0-1,0 1,0 0,0 0,0 1,0 0,0 0,-1 1,1-1,-5 0,-1 0,0 0,0 0,1 0,-1 0,0 0,0 0,-1 0,1-1,0 1,-1 0,1 0,-1 0,1 0,-1-1,0 1,0 0,0 0,0-1,0 1,0-1,0 1,-1-1,1 1,0-1,-1 0,1 0,-1 0,0 0,1 0,-1 0,0 0,1 0,-1-1,0 1,-1 0,-10 9,11-9,1 0,-1 0,1 0,-1 0,1 1,0-1,0 0,-1 1,1-1,0 1,0 0,1-1,-1 1,0 0,0-1,1 1,-1 0,1 0,0 0,-1-1,1 1,0 0,0 0,0 0,0 0,0 0,1-1,-1 1,1 0,-1 0,1 0,0-1,-1 1,1 0,0-1,0 1,0-1,0 1,0-1,1 1,-1-1,0 0,1 1,-1-1,1 0,-1 0,1 0,9 6,-8-7,-1 1,1 0,-1 0,1 0,-1 0,1 0,-1 0,0 1,0-1,0 1,1 0,-2-1,1 1,0 0,0 0,0 0,-1 1,1-1,-1 0,0 1,0-1,0 0,0 1,0-1,0 1,-1 0,1-1,-1 1,0 0,1-1,-1 1,0 0,-1-1,1 1,-1 0,1-1,-1 1,0-1,0 2,-9 8,-1 0,0-1,-1 0,0-1,-1 0,0-1,0 0,-1-1,0-1,-8 3,3-2,0-2</inkml:trace>
  <inkml:trace contextRef="#ctx0" brushRef="#br0" timeOffset="8156.906">2600 1412,'34'5,"0"0,1-2,-1-2,0-1,1-2,15-3,56-2,213-22,-151 19,-85-5,-58 13</inkml:trace>
  <inkml:trace contextRef="#ctx0" brushRef="#br0" timeOffset="8869.584">3137 1554,'252'-55,"-190"62,-61-6,0-1,0 0,0 1,0-1,1 1,-1 0,-1-1,1 1,0 0,0 0,0-1,0 1,0 0,-1 0,1 0,0 0,-1 0,1 0,-1 0,1 0,-1 0,1 1,-1-1,0 0,0 0,1 0,-1 0,0 1,0-1,0 0,0 0,-1 0,1 1,0-1,0 0,-1 0,1 0,0 0,-1 0,1 0,-1 0,0 0,1 0,-1 0,0 0,0 0,1 0,-1 0,0 0,0-1,0 1,-96 76,96-76,0 0,0-1,0 1,0 0,0 0,0 0,1 0,-1 0,0 1,1-1,-1 0,1 0,-1 0,1 0,0 1,-1-1,1 0,0 0,0 1,0-1,0 0,0 1,0-1,0 0,0 0,1 1,-1-1,0 0,1 0,-1 0,1 1,0-1,-1 0,1 0,0 0,-1 0,1 0,0 0,0 0,0 0,0-1,0 1,0 0,0 0,0-1,0 1,0-1,1 1,68 26,-56-22,-9-5,-1 1,0 0,1 0,-1 0,0 0,0 1,0-1,0 1,0 0,-1 0,1 1,0-1,-1 1,0 0,0 0,0 0,0 0,0 0,0 1,-1 0,0-1,1 1,-1 0,-1 0,1 0,-1 0,1 0,-1 0,0 0,-1 1,1-1,-1 0,0 1,0-1,0 0,0 1,-1-1,0 0,0 3,-6 0,0 1,0-2,0 1,-1-1,0 0,0 0,0-1,-1 0,0 0,0-1,0-1,0 1,-1-1,0-1,1 0,-1 0,0-1,0 0,0-1,0 0,0-1,1 0,-1 0,-7-3,-2-2</inkml:trace>
  <inkml:trace contextRef="#ctx0" brushRef="#br0" timeOffset="18803.526">2826 734,'-8'2,"-1"0,1 1,0 0,0 0,0 1,0 0,1 0,-1 1,1 0,0 0,1 1,-1 0,1 0,0 0,1 1,-1 0,1 0,1 0,-1 1,1-1,0 1,1 0,-2 8,-9 10,-6 14,3 0,2 2,1 0,-7 38,9-35,5-14,1 1,2 0,1 1,2-1,0 1,5 29,0-45,0 0,2 0,0-1,0 0,2 0,0 0,0-1,2 0,0-1,0 0,2-1,-1 0,2 0,0-1,0-1,1 0,0-1,1-1,0 0,11 4,122 86,-135-85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09.1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34 143,'-5'24,"-1"12,-5 1,-1-7</inkml:trace>
  <inkml:trace contextRef="#ctx0" brushRef="#br0" timeOffset="3635.131">344 1,'75'135,"-61"-104,-2 1,-1 1,-2 0,-1 0,-1 1,-2 0,-2 0,-1 0,-1 0,-2 1,-3 14,-1-21,0 0,-2-1,0 0,-2 0,-1-1,-2 0,0-1,-1 0,-2-1,-1 0,0-1,-18 17,18-22,-1-1,-1 0,0-2,-2 0,1-1,-23 11,18-12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14.9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61 508,'-2'0,"0"1,0 0,-1-1,1 1,0 0,0 0,0 0,0 0,0 1,0-1,0 0,0 1,1-1,-1 1,1 0,-1 0,1-1,-1 1,1 0,0 0,0 0,0 1,0-1,0 0,1 0,-1 0,1 1,-1-1,1 0,0 1,0 1,-6 25,1-1,2 1,1 0,1 0,4 28,-2-6,29 244,-30 94,10-317,-3-53</inkml:trace>
  <inkml:trace contextRef="#ctx0" brushRef="#br0" timeOffset="1357.965">90 1750,'19'4,"12"3,4-1,2-1,-1-1,-1-2,-8-1</inkml:trace>
  <inkml:trace contextRef="#ctx0" brushRef="#br0" timeOffset="2238.63">485 1581,'-17'120,"16"-118,-1 0,1 1,0-1,1 1,-1-1,0 1,1-1,-1 1,1 0,0-1,0 1,0 0,0-1,0 1,0 0,1-1,0 1,-1-1,1 1,0-1,0 1,0-1,1 1,-1-1,0 0,1 0,0 0,-1 0,1 0,0 0,0 0,0 0,0-1,1 1,-1-1,0 0,0 1,1-1,-1 0,1 0,-1-1,1 1,0-1,1 1,5-4,0 0,-1 0,0-1,1-1,-1 1,-1-1,1-1,-1 1,0-1,0 0,-1-1,0 0,0 0,5-8,14-13,-24 27,0 0,-1 0,1 1,-1-1,1 0,0 1,-1-1,1 0,0 1,0-1,0 1,-1 0,1-1,0 1,0-1,0 1,0 0,0 0,0 0,0 0,0-1,0 1,-1 0,1 1,0-1,0 0,0 0,0 0,0 0,0 1,0-1,0 0,0 1,-1-1,1 1,0-1,0 1,-1-1,1 1,0 0,-1-1,2 1,23 43,-6-12,-17-29,1-1,-1 0,1 0,0 0,0 0,-1-1,1 1,0-1,1 0,-1 0,0 0,0 0,0 0,1-1,-1 1,0-1,0 0,1 0,-1 0,0 0,1-1,-1 1,0-1,0 0,1 0,-1 0,0-1,0 1,0-1,0 1,-1-1,1 0,0 0,-1 0,1-1,-1 1,0 0,0-1,2-2,1 0,0-1,0 0,-1 1,0-1,0-1,0 1,-1-1,0 1,0-1,-1 0,0 0,0 0,0 0,-1-1,0 1,-1 0,1 0,-1-2,-5-7</inkml:trace>
  <inkml:trace contextRef="#ctx0" brushRef="#br0" timeOffset="2535.978">514 1948,'38'-5,"22"-6,7-2,-5-3,-7 2,-8 2,-8 3,-10 4</inkml:trace>
  <inkml:trace contextRef="#ctx0" brushRef="#br0" timeOffset="2975.64">627 2060,'87'21,"-85"-20,0 0,0 1,0-1,0 0,0 1,0 0,-1-1,1 1,0 0,-1 0,0 0,1 0,-1 0,0 0,0 0,0 0,-1 1,1-1,0 0,-1 1,1-1,-1 0,0 1,0-1,0 0,0 1,0-1,-1 1,1-1,-1 0,1 1,-1-1,0 0,0 0,0 0,0 2,-56 87,58-88,1-1,-1 1,0-1,1 1,-1-1,1 0,0 1,-1-1,1 0,0 0,1-1,-1 1,0 0,0-1,1 1,-1-1,1 0,-1 1,1-1,-1-1,1 1,0 0,0-1,-1 1,1-1,0 0,0 0,0 0,-1 0,1 0,0-1,0 1,-1-1,1 0,109-36,-96 28</inkml:trace>
  <inkml:trace contextRef="#ctx0" brushRef="#br0" timeOffset="4535.363">260 170,'-3'10,"2"1,-1 0,1-1,1 1,0 0,1 0,0 0,0-1,3 10,-3-17,0 1,-1 0,2 0,-1-1,0 1,1-1,0 1,0-1,0 1,0-1,0 0,1 0,-1 0,1-1,0 1,0 0,0-1,0 0,0 0,1 0,-1 0,0 0,1-1,0 1,-1-1,1 0,0 0,1 0,-1-1,0-1,0 1,0-1,0 0,0 0,-1 0,1 0,0-1,-1 1,1-1,-1 0,1 0,-1 0,0-1,0 1,0-1,0 0,0 1,0-2,16-12,-16 15,-1 0,1 0,0 0,0 1,0-1,0 1,0 0,-1 0,1 0,0 0,0 0,0 1,0-1,0 1,0 0,0 0,-1 0,1 0,0 0,-1 0,3 2,22 7,-23-10,0 1,0-1,0 0,0 0,1 0,-1-1,0 0,0 1,0-1,0-1,0 1,0-1,0 1,-1-1,1 0,0 0,-1-1,0 1,1-1,-1 0,0 0,0 0,-1 0,1 0,-1 0,1-1,-1 0,0 1,0-1,-1 0,1 0,-1 0,1-3,2-14</inkml:trace>
  <inkml:trace contextRef="#ctx0" brushRef="#br0" timeOffset="4791.013">937 0,'-24'39,"-13"21,-5 7,0-5,8-7,3-13,4-9,1-6,5-2,1-5,4-2,5-3</inkml:trace>
  <inkml:trace contextRef="#ctx0" brushRef="#br0" timeOffset="5238.28">852 424,'136'-11,"-135"12,0-1,-1 1,1 0,0-1,0 1,0 0,-1-1,1 1,0 0,-1 0,1 0,-1-1,1 1,-1 0,1 0,-1 0,1 0,-1 0,0 0,0 0,0 0,1 0,-1 0,0 0,0 0,0 0,0 0,-1 0,1 0,0 0,0 0,-1 0,1 0,0 0,-1 0,1 0,-1 0,1 0,-1 0,0-1,1 1,-2 1,-25 38,14-24,10-13,-1 0,1 0,0 0,0 0,1 1,-1-1,1 1,0 0,0 0,0 0,0 0,0 0,1 0,0 0,0 0,0 1,1-1,-1 1,1-1,0 2,3-4,0 1,-1-1,1 0,1 0,-1 0,0 0,0-1,1 1,-1-1,1 0,-1 0,1 0,0-1,-1 1,1-1,0 0,-1 0,1 0,0 0,-1-1,1 1,0-1,-1 0,1 0,-1-1,1 1,1-2,-3 3,70-26,-52 20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21.8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302 590,'-10'-1,"0"0,0 1,0 0,0 0,0 1,0 1,0-1,1 2,-1-1,1 1,-1 1,1 0,0 0,0 1,1 0,0 0,-1 1,2 0,-1 0,1 1,0 0,0 1,1-1,-1 2,-1 1,1-2,-1 0,1 0,1 1,-1 0,2 0,-1 1,1 0,1 0,-1 0,2 0,-1 0,2 1,-1 0,0 7,4-15,-1-1,0 1,1-1,0 0,-1 1,1-1,0 0,0 0,0 1,0-1,1 0,-1 0,1 0,-1 0,1-1,-1 1,1 0,0-1,0 1,0-1,0 0,0 1,0-1,0 0,1 0,-1 0,0-1,1 1,-1 0,0-1,1 0,-1 0,1 1,-1-1,0-1,1 1,0 0,90-25,-58 7,-1-2,-1-1,-1-2,-1-1,-1-1,-1-2,-1-1,-2-1,6-9,-16 15,-2-1,0-1,-1 0,-1 0,-2-2,0 1,-2-1,-1 0,-1-1,-1 0,-2 0,-1 0,-1 0,-1 0,-3-16,3 35,0 1,0-1,-1 1,0 0,0-1,-1 1,-1 0,1 0,-1 0,0 0,-1 0,0 1,0 0,-1-1,0 2,0-1,0 0,-1 1,0 0,0 1,-1-1,0 1,-4-2,5 7,-1 1,1 0,-1 0,1 1,-1 0,1 0,0 1,0-1,0 1,0 1,0-1,1 1,-1 0,1 0,0 1,0-1,1 1,0 0,-1 1,2-1,-1 1,0-1,1 1,-1 3,-7 12,1 1,0 1,2-1,0 1,2 1,0 0,2-1,1 1,0 1,2-1,1 0,1 0,1 1,1-1,1 0,5 15,2-8,1-1,1-1,2 0,1-1,2 0,0-1,2-2,0 0,2-1,3 2,-8-7,-11-12,1 2,0-1,0 0,1 0,0-1,0 0,1 0,0-1,0 0,0 0,2 0,2-4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26.1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32 106,'0'0,"0"1,1-1,-1 1,0 0,0-1,0 1,0-1,-1 1,1-1,0 1,0-1,0 1,0-1,0 1,-1-1,1 1,0-1,0 1,-1-1,1 0,0 1,-1-1,1 1,-1-1,1 0,0 1,-1-1,1 0,-1 0,1 1,-1-1,1 0,-1 0,1 1,-1-1,1 0,-1 0,1 0,-1 0,1 0,-1 0,1 0,-1 0,1 0,-1 0,1 0,-1 0,1-1,-1 1,1 0,-1 0,1 0,-1-1,1 1,-1 0,1-1,-1 1,1 0,0-1,-1 1,1 0,0-1,-1 1,1-1,-9 183,11-118,-3-61,1 0,-1-1,1 1,0 0,-1 0,1-1,0 1,1 0,-1-1,0 1,1 0,0-1,-1 1,1 0,0-1,0 1,1-1,-1 0,0 1,1-1,0 0,-1 0,1 0,0 0,0 0,0 0,0 0,1-1,-1 1,0-1,1 0,-1 1,1-1,-1 0,1 0,-1-1,1 1,0-1,-1 1,3-1,4-2,1-1,-1-1,1 1,-1-1,0-1,0 0,-1 0,1-1,-1 0,-1 0,1-1,-1 0,0 0,0-2,10-7,10-13,-2-1,-1-1,-1-1,-2-1,-1-1,1-5,35-59,-37 77,-14 40,-11 10,2 1,1-1,1 1,1 0,2 0,1-1,4 22,3 3,-2 1,-2 0,-3 0,-3 0,-4 28,4-64,-2 0,0 1,-1-2,0 1,-2 0,0-1,-2 0,1-1,-2 1,-1-1,0-1,-1 0,-8 9,9-16,-1-1,0 0,-1-1,0 0,0 0,0-1,-1-1,0 0,-9 1,10-1,9-4,1 0,0 0,0 1,-1-2,1 1,0 0,-1 0,1-1,-1 1,1-1,-1 0,1 0,-1 0,1 0,-1 0,1-1,-1 1,1-1,-1 1,1-1,0 0,-1 0,1 0,0 0,0-1,-1 1,1-1,0 1,1-1,-1 0,0 1,0-1,1 0,-1 0,1 0,0 0,-1-1,1 1,0 0,0 0,0-1,1 1,-1-1,1 1,-1-3,2-11,2 1,0-1,0 0,2 1,0-1,1 1,0 0,6-9,-3 5,2-6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26.4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207 1,'-10'0,"-7"5,-7 6,2 6,-1 6,4 2,0-1,3-2,0 2,3 0,-2-3,2-5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0:43.6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294 57,'-35'41,"1"0,2 3,2 0,2 2,2 1,3 1,1 1,2 1,2 2,12-32,1-1,0 0,1 1,1 0,1 0,1 0,1 0,1 0,0 0,2 0,0 0,1 0,1-1,1 1,0-1,2-1,0 1,1-1,1-1,1 0,0 0,1-1,1 0,0-1,16 13,55 4,-59-29</inkml:trace>
  <inkml:trace contextRef="#ctx0" brushRef="#br0" timeOffset="348.337">690 227,'-9'43,"-4"24,1 5,2 1,3-9,2-9,3-5,1-6,1-5,1-6,-1-2,1-3,-1 0,0-1,1-10,-1-7</inkml:trace>
  <inkml:trace contextRef="#ctx0" brushRef="#br0" timeOffset="600.435">436 622,'43'-5,"29"-6,7-2,-6 2,-9 3,-12 2,-10 3,-6 1,-11 2</inkml:trace>
  <inkml:trace contextRef="#ctx0" brushRef="#br0" timeOffset="877.891">1028 537,'-13'20,"2"0,0 1,0 0,2 1,1 0,1 0,1 1,0 0,2 0,1 0,1 1,0-1,2 10,0-30,0 0,0 0,0 0,0 0,1 0,-1 0,1 0,0 0,0 0,0 0,0 0,0 0,1 0,-1-1,1 1,0-1,0 1,0-1,0 0,0 1,0-1,1 0,-1 0,1-1,0 1,-1 0,1-1,0 0,0 0,0 1,0-2,0 1,0 0,0-1,0 1,0-1,0 0,0 0,0 0,0 0,0-1,0 1,0-1,0 0,0 0,0 0,0 0,0 0,0-1,1 0,4-3,1-1,-1 0,0-1,0 1,-1-1,1-1,-2 0,1 0,-1 0,0 0,-1-1,0 0,0 0,-1-1,-1 1,1-1,-1 0,-1 0,0 0,0 0,-1 0,-1-1,1 1,-1 0,-1-1,0 1,-1-1,1 7,-1 1,0-1,1 1,-1 0,0 0,-1 0,1 0,-1 0,1 0,-1 0,0 1,0 0,0-1,0 1,0 0,0 1,-1-1,1 0,-1 1,1 0,-1 0,0 0,1 0,-1 1,0-1,1 1,-1 0,0 0,0 0,1 1,-1-1,0 1,0 0,1 0,-1 0,-1 1,-13 5</inkml:trace>
  <inkml:trace contextRef="#ctx0" brushRef="#br0" timeOffset="1166.596">1311 904,'-15'-14,"1"-15,2-7,8-2,5 1,7 1,2 2,4 3,0 1,2 1,3 1,4 0,2 5,-3 6</inkml:trace>
  <inkml:trace contextRef="#ctx0" brushRef="#br0" timeOffset="2150.374">1846 565,'-17'1,"-1"1,0 1,1 0,-1 1,1 1,0 1,1 0,-1 1,1 1,-12 8,19-10,1-1,-1 1,2 1,-1 0,1 0,0 0,0 1,1 0,0 0,0 1,1 0,0 0,1 0,0 0,1 1,-1 1,3-8,1-1,0 0,0 0,0 0,0 0,1 0,-1 1,0-1,1 0,0 0,-1 0,1 0,0 0,0 0,0-1,0 1,0 0,1 0,-1-1,0 1,1 0,-1-1,1 0,0 1,-1-1,1 0,0 0,0 0,0 0,0 0,0 0,0-1,0 1,0-1,0 1,0-1,0 0,1 0,-1 1,0-2,0 1,0 0,0 0,0-1,0 1,0-1,0 0,0 1,0-1,0 0,0 0,0 0,0-1,0 1,-1 0,1-1,0 0,138-102,-87 58,40-27,-98 115,-83 149,55-126,3 1,3 2,-8 37,28-73,2 1,1 0,2 0,1 0,2 15,-1-47,0-1,-1 1,1 0,0 0,0 0,0 0,-1 0,1 0,0 0,0 0,1 0,-1 0,0 0,0 0,0 0,1-1,-1 1,0 0,1 0,-1 0,1 0,-1-1,1 1,-1 0,1 0,0-1,-1 1,1 0,0-1,-1 1,1-1,0 1,0-1,0 1,0-1,-1 1,1-1,0 0,0 0,0 1,0-1,0 0,0 0,0 0,0 0,0 0,0 0,0 0,0 0,-1-1,1 1,0 0,0-1,0 1,0 0,0-1,0 1,-1-1,1 1,0-1,0 0,0 0,114-66,-113 66,0 1,-1-1,1 1,0-1,0 0,-1 1,1-1,-1 0,1 0,-1 0,1-1,-1 1,1 0,-1 0,0-1,0 1,0-1,0 1,0-1,0 1,0-1,0 0,-1 0,1 1,-1-1,1 0,-1 0,0 0,1 1,-1-1,0 0,0 0,0 0,-1 0,1 1,0-1,-1 0,1 0,-1 1,1-1,-1 0,0 0,0 1,0-1,0 1,0-1,0 1,0-1,-1 1,1 0,0 0,-1-1,-134-46,2 5,114 43,27-1,44-13,-1-2,0-2,-1-3,-2-1,40-26,-71 39</inkml:trace>
  <inkml:trace contextRef="#ctx0" brushRef="#br0" timeOffset="2495.969">2045 678,'-1'9,"1"1,1-1,-1 0,2 1,-1-1,1 0,1 0,-1 0,2 0,-1-1,1 1,0-1,1 0,0 0,0 0,1-1,0 0,0 0,1 0,-1-1,3 2,-5-7,-1 1,0-1,0 0,1 0,-1 0,1-1,-1 1,1-1,-1 0,1 1,-1-2,1 1,0 0,-1-1,1 0,-1 1,0-1,1-1,-1 1,0 0,0-1,1 0,-1 0,-1 0,1 0,0 0,2-2,62-73,-59 65,0 0,-1-1,-1 1,0-1,-1 0,0-1,-1 1,0-1,-1 0,-1 0,1-13,-6 8</inkml:trace>
  <inkml:trace contextRef="#ctx0" brushRef="#br0" timeOffset="2930.526">2553 763,'12'-6,"-1"2,-1 0,1-1,-1 0,-1 0,1-1,-1-1,0 0,0 0,0-1,-1 0,-1 0,1-1,-1 0,-1 0,0 0,0-1,-5 8,-1 1,0 0,1 0,-1-1,0 1,0 0,0-1,0 1,0 0,0-1,0 1,0 0,-1-1,1 1,0 0,-1 0,1-1,-1 1,0 0,1 0,-1 0,0 0,0 0,1 0,-1 0,0 0,0 0,0 0,0 0,0 0,0 1,-1-1,1 0,0 1,0-1,0 1,-1 0,1-1,0 1,-1 0,1-1,0 1,0 0,-1 0,-59 5,51-1,0 1,0 0,0 1,0 1,1-1,0 1,1 1,0 0,0 0,0 0,1 1,0 0,1 1,0-1,1 1,0 0,-2 5,6-9,-1 1,1-1,1 0,-1 1,1-1,0 1,0-1,1 1,0-1,0 0,1 1,0-1,0 0,0 0,1 0,-1 0,1 0,1-1,-1 0,1 1,0-1,0 0,1-1,-1 1,1-1,0 0,1 0,-1 0,0-1,1 0,0 0,0 0,0-1,0 0,0 0,0 0,1-1,-1 0,0 0,1-1,-1 0,1 0,-1 0,1-1,-1 0,0 0,1-1,0 0,96-49,-84 39</inkml:trace>
  <inkml:trace contextRef="#ctx0" brushRef="#br0" timeOffset="3277.899">3173 481,'-19'13,"-1"1,2 1,0 0,1 2,0 0,2 0,-8 13,21-29,1 0,0 0,0 1,0-1,0 1,0-1,0 1,0-1,1 1,-1 0,0-1,1 1,0 0,-1-1,1 1,0 0,0 0,0 0,0-1,0 1,0 0,0 0,1-1,-1 1,0 0,1-1,0 1,-1 0,1-1,0 1,0-1,0 1,0-1,0 1,0-1,0 0,1 1,-1-1,0 0,1 0,-1 0,1 0,-1 0,1-1,0 1,-1 0,1-1,0 1,-1-1,1 1,1-1,2 1,0 0,0 0,0 0,-1 1,1-1,-1 1,1 1,-1-1,0 0,1 1,-1 0,0 0,-1 0,1 1,-1-1,1 1,-1 0,0 0,-1 0,1 0,-1 0,1 0,-1 1,0 0,-1-1,1 1,-1 0,0 0,0 3,-1-2,-1-1,0 1,0-1,-1 1,1-1,-1 0,0 0,-1 0,1 0,-1 0,0 0,0-1,-1 1,1-1,-1 0,0 0,0 0,0-1,-1 1,1-1,-1 0,0 0,1-1,-2 0,1 1,0-2,0 1,-1 0,1-1,0 0,-1 0,1-1,-1 0,0 0,1 0,-2-1,-17 2</inkml:trace>
  <inkml:trace contextRef="#ctx0" brushRef="#br0" timeOffset="3644.91">3343 1,'24'46,"-3"2,-1 0,-3 1,-2 1,-1 0,0 22,-9-43,-2-1,-2 0,0 1,-2-1,-1 1,-1-1,-1 0,-2 0,-1 0,-1-1,-1 0,-2-1,0 0,-2 0,-13 19,19-33,-1 0,-1 0,0 0,0-1,-1 0,-1-1,0 0,0-1,-1 0,0-1,0 0,-1-1,0-1,0 0,-1 0,1-1,-3-1,-9 2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33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0 284,'398'0,"-258"-23,-116 19</inkml:trace>
  <inkml:trace contextRef="#ctx0" brushRef="#br0" timeOffset="310.027">57 481,'19'0,"16"5,7 1,1 0,-2-1,-3-2,-3-1,-3-1,-2 0,-2-1,0 0,0-1,-6-4,0-1,-5 0</inkml:trace>
  <inkml:trace contextRef="#ctx0" brushRef="#br0" timeOffset="880.126">254 1,'3'12,"0"-1,0 0,1 1,0-1,1-1,0 1,1-1,0 0,1 0,0 0,1-1,-1 0,2-1,-1 0,1 0,1-1,-1 0,1 0,0-1,1 0,-1-1,1-1,2 1,35 25,-44-28,23 14,-1 1,-1 2,0 0,-2 2,0 0,17 22,-37-41,-1 1,0-1,0 0,-1 1,1-1,0 1,-1-1,0 1,1 0,-1 0,0 0,0 0,-1 0,1-1,-1 1,1 0,-1 1,0-1,0 0,0 0,-1 0,1 0,-1 0,1 0,-1-1,0 1,0 0,-1 0,1 0,0-1,-1 1,0-1,1 1,-1-1,0 0,0 1,-2 0,-176 96,54 15,105-91,4-1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43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29,'5'0,"11"0,8 0,4 0,2 0,1 0,5 0,1 0,0 0,-3-5,-2-2,-1 1,-2 1,0 2,-1 0,-5 7,-2 2,-4 0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43.5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22,'15'0,"14"0,7 0,2 0,-1 0,-1 0,-3 0,-1-5,-2-1,-1 0,-6 1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43.7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1,'34'4,"20"3,6-1,-2-2,-7 0,-11-7,-9-2,-8 0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41.7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0,'8'28,"-2"-1,-1 1,-2 0,0 0,-2 1,-1-1,-1 0,-1 1,-3 4,-15 162,-5-109,15-72</inkml:trace>
  <inkml:trace contextRef="#ctx0" brushRef="#br0" timeOffset="484.479">0 29,'226'-26,"58"23,-87 32,-151-28,-34-1</inkml:trace>
  <inkml:trace contextRef="#ctx0" brushRef="#br0" timeOffset="915.56">57 565,'1'2,"0"0,1-1,-1 1,1 0,0 0,-1-1,1 1,0-1,0 1,0-1,0 0,0 0,0 0,0 0,0 0,1-1,-1 1,0 0,0-1,1 0,-1 1,0-1,1 0,-1 0,2-1,-1 2,79 13,-62-10,0 1,0-2,-1-1,2 0,-1-2,0 0,0-1,0-1,19-5,139-13,-114 0,-51 9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9:04.9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1,'158'5,"-156"-4,-1-1,0 0,1 1,-1-1,0 1,1-1,-1 1,0 0,1-1,-1 1,0 0,0 0,0 0,0 0,0 0,0 0,0 0,0 0,0 0,-1 1,1-1,0 0,-1 1,1-1,-1 0,1 1,-1-1,0 1,1-1,-1 0,0 1,0-1,0 1,0-1,0 1,-1-1,1 0,0 1,-1-1,1 1,-1-1,1 0,-1 1,0-1,-42 57,39-54,-113 124,116-127,1 0,-1 0,1 0,-1-1,1 2,0-1,-1 0,1 0,0 0,0 0,0 0,0 0,0 0,0 0,0 0,0 0,0 0,0 0,1 0,-1 0,0 0,1 0,-1 0,1 0,-1 0,1 0,0 0,-1 0,1-1,0 1,-1 0,1 0,0-1,0 1,0 0,0-1,0 1,0-1,0 1,0-1,0 0,0 1,0-1,0 0,0 0,0 0,0 0,0 1,0-2,0 1,0 0,59-1,7-24,-51 15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45.0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344 964,'-103'291,"103"-269,21-49,10-27,2-3,3 0,2 2,41-45,-79 99,1 0,-1 0,1 0,-1-1,1 1,-1 0,1 0,0 0,0 0,0 0,-1 0,1 0,0 0,0 0,0 1,0-1,1 0,-1 1,0-1,0 0,0 1,0-1,1 1,-1 0,0 0,1-1,-1 1,0 0,0 0,1 0,-1 0,0 0,1 0,-1 1,0-1,0 0,1 1,-1-1,0 1,0-1,0 1,1 0,-1-1,0 1,0 0,0 0,0 0,0-1,-1 1,1 0,0 0,0 1,-1-1,1 0,0 0,-1 0,1 0,-1 1,1-1,-1 0,0 0,0 1,1-1,-1 1,4 55,8 35,-11-90,0 0,0 1,0-1,1 0,-1 0,1 0,-1 0,1 0,-1 0,1 0,0-1,0 1,0 0,0-1,0 0,1 1,-1-1,0 0,0 0,1 0,-1-1,1 1,-1 0,1-1,-1 0,1 1,-1-1,1 0,-1-1,1 1,-1 0,2-1,5-2,0 0,0 0,0-1,-1 0,0-1,0 0,0 0,0-1,-1 0,0 0,0-1,-1 0,1 0,-2 0,1-1,-1 0,0 0,-1 0,4-8,35-46,-43 60,1 1,0 0,0 0,-1 0,1 0,0 0,0 0,0 0,0 0,0 0,0 0,0 0,0 1,1-1,-1 0,0 1,0-1,1 1,-1-1,0 1,1 0,-1-1,0 1,1 0,-1 0,0 0,1 0,-1 0,0 0,1 1,-1-1,1 0,-1 1,0-1,0 1,1-1,-1 1,0 0,0-1,0 1,0 0,0 0,0 0,0 0,0 0,0 0,0 0,0 0,0 0,-1 0,1 1,0-1,29 78,-25-64,-4-12,0 3,0 0,1 0,0 0,0 0,0-1,1 1,0-1,0 1,0-1,1 0,-1 0,1 0,1-1,-1 1,1-1,-1 0,1-1,0 1,1-1,13 4</inkml:trace>
  <inkml:trace contextRef="#ctx0" brushRef="#br0" timeOffset="2081.23">344 1359,'96'-14,"1"5,0 3,59 7,-148-1,188-28,-172 26</inkml:trace>
  <inkml:trace contextRef="#ctx0" brushRef="#br0" timeOffset="3275.34">739 1528,'-22'13,"-134"236,84-120,94-151,36-69,-45 65,2 1,1 0,1 1,1 1,1 1,1 1,1 0,1 2,4-2,-24 19,1 0,0 0,0 0,-1 1,1-1,1 1,-1 0,0 0,0 0,0 0,1 1,-1-1,0 1,0 0,1 0,-1 0,0 0,1 0,-1 1,0 0,0-1,1 1,-1 0,0 1,0-1,0 1,0-1,0 1,-1 0,1 0,0 0,-1 0,0 0,1 1,-1-1,0 1,0 0,0-1,-1 1,1 0,1 3,51 151,-28-34,-27-121,0-1,-1 0,1 0,0 0,-1 0,1 0,-1 0,1 0,-1 0,1 0,-1-1,0 1,1-1,-1 1,0-1,1 0,-1 1,0-1,0 0,1 0,-1 0,0-1,1 1,-1 0,0-1,1 1,-1-1,0 1,1-1,-1 0,1 1,-1-1,1 0,-1 0,1 0,0-1,-1 1,1 0,0 0,0-1,0 1,0 0,0-1,0 0,-1 1,-202-131,179 120</inkml:trace>
  <inkml:trace contextRef="#ctx0" brushRef="#br0" timeOffset="4092.281">1218 794,'18'40,"37"69,-38-80,-2 1,-1 0,-1 1,-2 0,8 33,-13-14,-2 0,-1 0,-3 0,-3 4,1 26,1-57,-1 0,-1 0,-2 0,0 0,-1-1,-1 0,-1 0,-1-1,-1 0,-1 0,-1-1,-1-1,0 0,-2-1,0 0,-1-1,0-1,-8 6,-34 26,44-37</inkml:trace>
  <inkml:trace contextRef="#ctx0" brushRef="#br0" timeOffset="4607.936">174 767,'-21'29,"1"1,2 0,0 2,3 0,0 1,3 0,0 1,-5 32,9-33,1 0,2 0,2 1,1 0,1 0,2-1,2 1,1 0,1-1,2 0,1 0,2 0,5 9,8 16,2-1,3-1,3-1,22 28,-44-69,0 0,1-1,1 0,0 0,0-2,2 1,-1-1,1-1,1-1,0 0,0 0,3 0,7 1</inkml:trace>
  <inkml:trace contextRef="#ctx0" brushRef="#br0" timeOffset="16180.848">2065 597,'-8'-12,"5"4,0 0,-1 1,-1-1,1 1,-1 0,0 0,-1 0,1 1,-1 0,-1 0,1 0,-1 1,0 0,0 0,-1 1,1 0,-1 0,0 1,0 0,0 0,-1 1,1 0,0 0,-1 1,1 0,-8 1,13 0,-1 1,1 0,0 1,0-1,0 0,0 1,0 0,0 0,0 0,0 0,1 0,-1 0,1 1,0 0,0-1,0 1,0 0,0 0,0 0,1 0,-1 0,1 0,0 0,0 1,0-1,0 0,1 1,-4 99,6-77,1 4,1 0,2 0,1-1,1 1,7 13,24 106,-5 21,-17-48,6 36,-15-102,-1 0,-4 0,-1 1,-5 25,2 8,-2-64,-1 1,0-1,-3 1,0-1,-1-1,-2 0,0 0,-2-1,-1 0,0-1,-9 10,21-30,0-1,0 1,-1-1,1 1,0-1,-1 0,1 0,-1 0,0 0,0 0,0 0,0 0,0 0,0-1,0 1,-1-1,1 0,0 1,-1-1,1 0,-1 0,1-1,-1 1,0-1,1 1,-1-1,0 0,1 0,-1 0,0 0,1 0,-1-1,0 1,1-1,-1 1,0-1,1 0,-1 0,1-1,0 1,-1 0,1-1,0 1,-1-2,-5-3,0-1,0 0,1 0,0 0,0-1,1 0,0-1,0 1,1-1,0 0,1 0,0-1,0 1,1-1,1 0,-2-5,15-26,1 24</inkml:trace>
  <inkml:trace contextRef="#ctx0" brushRef="#br0" timeOffset="18482.518">2037 2178,'5'0,"6"5,7 1,4 0,3-1,3-2,-4-5,-1-4,0 1,2 0,-9 1,-7 2</inkml:trace>
  <inkml:trace contextRef="#ctx0" brushRef="#br0" timeOffset="19080.081">2489 1811,'-4'6,"1"0,0 0,0 0,1 0,0 0,0 1,0-1,1 1,0 0,0-1,1 1,0 0,0 0,-1 6,-25 116,26-127,0-1,0 1,0 0,0-1,1 1,-1-1,0 1,1-1,-1 1,1-1,-1 1,1-1,0 1,-1-1,1 0,0 1,0-1,0 0,0 0,0 0,0 1,1-1,-1 0,0-1,1 1,-1 0,0 0,1 0,-1-1,1 1,-1-1,1 1,-1-1,1 0,-1 0,1 1,0-1,-1 0,1 0,-1 0,1-1,-1 1,1 0,0-1,-1 1,1-1,-1 1,0-1,1 0,-1 1,1-1,-1 0,0 0,0 0,1 0,-1 0,0-1,0 1,0 0,0 0,0-1,-1 1,1 0,103-70,-102 71,0 0,0 0,0 0,0 0,0 0,0 0,0 0,0 1,0-1,-1 1,1-1,0 1,0 0,0 0,0 0,-1 0,1 0,-1 0,1 0,-1 0,1 1,-1-1,1 1,-1-1,0 1,0-1,0 1,0 0,0 0,0-1,-1 1,1 0,0 0,-1 0,0 0,1 0,-1 0,0 0,0 0,0 0,0 0,0 0,0 0,-1 0,1-1,-1 1,7 28,4-12,2-4</inkml:trace>
  <inkml:trace contextRef="#ctx0" brushRef="#br0" timeOffset="19402.469">2291 2319,'34'0,"25"0,7 0,-2 0,-8 0,-8 0,-12 0</inkml:trace>
  <inkml:trace contextRef="#ctx0" brushRef="#br0" timeOffset="21048.038">2291 4,'0'0,"0"-1,-1 1,1 0,-1-1,1 1,-1 0,1-1,-1 1,1 0,-1 0,0 0,1-1,-1 1,1 0,-1 0,1 0,-1 0,0 0,1 0,-1 0,1 0,-1 0,1 1,-1-1,0 0,1 0,-1 0,1 1,-1-1,1 0,-1 0,1 1,-1-1,1 1,0-1,-1 0,1 1,-1-1,1 1,0-1,-1 1,1-1,0 1,0-1,-1 1,1-1,0 1,0-1,0 1,0 0,0-1,0 1,0-1,0 1,0-1,0 1,0 0,0 0,-6 39,6-39,-1 229,12-160,-10-69,-1 1,0-1,1 1,-1-1,0 0,1 0,0 1,-1-1,1 0,0 0,0 1,0-1,-1 0,1 0,0 0,0 0,1 0,-1-1,0 1,0 0,0 0,1-1,-1 1,0-1,0 1,1-1,-1 1,1-1,-1 0,0 0,1 0,-1 0,1 0,-1 0,0 0,1 0,-1 0,1-1,-1 1,0-1,1 1,-1-1,0 1,0-1,1 0,0 0,134-121,-136 121,1 1,-1 0,1-1,0 1,-1-1,1 1,0 0,-1-1,1 1,0 0,0 0,-1 0,1 0,0 0,0-1,-1 1,1 0,0 1,-1-1,1 0,0 0,0 0,-1 0,1 1,0-1,-1 0,1 0,0 1,-1-1,1 1,0-1,-1 1,1-1,-1 1,1-1,-1 1,1-1,-1 1,1-1,-1 1,0 0,1-1,-1 1,0 0,1 0,-1-1,0 1,0 0,0-1,0 1,0 0,0 0,4 50,-4-37,9 34,-4-28</inkml:trace>
  <inkml:trace contextRef="#ctx0" brushRef="#br0" timeOffset="21347.14">2291 568,'34'-4,"20"-3,6 1,-2 2,-11-5,-10 1,-4 1,-10 2</inkml:trace>
  <inkml:trace contextRef="#ctx0" brushRef="#br0" timeOffset="21818.106">2432 710,'76'-2,"-74"2,0 0,0 0,-1 1,1-1,0 1,0-1,0 1,-1 0,1 0,0-1,-1 1,1 0,-1 1,1-1,-1 0,0 0,1 1,-1-1,0 0,0 1,0-1,0 1,0 0,0-1,0 1,-1 0,1 0,0-1,-1 1,0 0,1 0,-1 0,0 0,0-1,0 1,0 0,0 0,-1 1,-49 96,49-97,0 0,1 1,-1-1,0 1,1 0,0-1,0 1,0-1,0 1,0-1,0 1,0 0,1-1,0 1,-1-1,1 1,0-1,0 0,0 1,0-1,1 0,-1 0,1 1,-1-1,1-1,0 1,0 0,0 0,0 0,0-1,0 0,0 1,0-1,1 0,-1 0,1 0,-1 0,1 0,-1-1,1 1,-1-1,1 1,-1-1,1 0,0 0,-1 0,1-1,-1 1,2-1,43-8,-27 2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1:42.8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52,'0'0,"5"0,6 0,6 0,5 0,4 0,2-5,1-1,1 0,-1 1,0 2,0 1,-5-4,-2-1,0 0,-3 3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1:43.2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0,'0'10,"0"12,0 8,0 3,0 1,0 0,0-2,0-1,0-1,0-1,0 0,0-1,0 0,0 0,0 0,0-5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1:51.4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 14,'-26'112,"24"-93,0 0,1 1,0-1,2 1,0-1,2 1,0-1,1 0,6 17,-9-33,0-1,0 1,0-1,1 1,-1-1,1 1,0-1,-1 0,1 0,1 0,-1 0,0 0,0 0,1 0,-1-1,0 1,1-1,0 0,-1 0,1 0,0 0,0 0,-1-1,1 1,0-1,0 0,0 1,0-1,0-1,0 1,-1 0,1-1,0 1,0-1,0 0,-1 0,1 0,0 0,-1-1,2 0,97-70,-18-53,-82 124,-1 0,1 1,0-1,-1 0,1 0,0 1,0-1,0 0,-1 1,1-1,0 1,0-1,0 1,0 0,0-1,0 1,0 0,0 0,0-1,0 1,0 0,1 0,-1 0,0 0,0 0,0 1,0-1,0 0,0 0,0 1,0-1,0 1,0-1,0 1,-1-1,1 1,0-1,0 1,0 0,0 0,-1-1,1 1,0 0,-1 0,1 0,-1 0,1 0,-1 0,1 0,-1 0,0 0,1 0,-1 0,0 0,0 0,0 0,0 0,0 0,0 0,0 0,0 0,0 0,8 12,-5-7,0 0,1 0,0-1,0 0,0 1,1-1,0-1,0 1,0-1,0 0,1 0,0 0,0-1,0 0,0 0,0 0,0-1,1 0,-1 0,1-1,0 0,-1 0,1 0,0-1,-1 0,1 0,0-1,0 0,-1 0,1 0,1-2,6-6,0-2,0 0,-1-1,-1 0,0 0,0-2,-2 1,1-2,-2 1,0-1,-1 0,0-1,-1 0,-1-1,-1 1,2-7,-2-1,-3 6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4:50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355 27,'-15'-6,"0"1,-1 1,0 0,0 1,0 1,0 0,-1 1,1 1,-2 1,8 0,-1 2,1-1,1 1,-1 1,0 0,1 0,0 1,0 0,0 0,0 1,1 0,0 1,0 0,1 0,0 0,0 1,1 0,0 1,0-1,1 1,0 0,1 1,-4 8,7-10,0-1,0 1,1 0,0 0,0-1,1 1,-1 0,2-1,-1 1,1-1,0 1,1-1,0 0,0 0,1 0,-1 0,1-1,1 1,-1-1,1 0,0-1,1 1,-1-1,1 0,0 0,1 0,-1-1,1 0,0-1,0 1,0-1,0-1,5 2,2 2,0-1,0-1,1 0,-1-1,1-1,0 0,0-1,0 0,0-1,0-1,0-1,6-1,4-3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1:52.0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25 227,'-8'33,"2"0,1 1,2 0,1 0,2-1,1 6,-1-36,-1 1,1-1,0 0,1 1,-1-1,0 0,1 1,0-1,0 0,0 1,0-1,0 0,1 0,-1 0,1 0,0 0,0 0,0-1,0 1,1-1,-1 1,0-1,1 0,0 0,0 0,0 0,-1-1,2 1,-1-1,0 1,0-1,0 0,1 0,-1-1,0 1,1-1,-1 1,0-1,1 0,-1-1,1 1,-1 0,0-1,1 0,-1 0,0 0,0 0,2-1,10-12,0 0,-1-1,-1 0,-1-1,0 0,0-1,-2-1,0 0,0-4,69-101,-79 122,0 1,0-1,0 1,0-1,1 1,-1 0,0-1,0 1,1-1,-1 1,0 0,0-1,1 1,-1 0,0-1,1 1,-1 0,1 0,-1-1,0 1,1 0,-1 0,1 0,-1-1,0 1,1 0,-1 0,1 0,-1 0,1 0,-1 0,1 0,-1 0,1 0,-1 0,0 0,1 0,-1 0,1 1,-1-1,1 0,-1 0,0 0,1 1,-1-1,1 0,-1 0,0 1,1-1,-1 0,0 1,1-1,-1 1,0-1,0 0,1 1,-1-1,0 1,0-1,0 0,0 1,0-1,1 1,-1-1,0 1,0-1,0 1,0-1,2 38,-2-33,-20 262,-3 43,16-248,7-48,0-1,-1 0,0 0,-1 1,-1-1,0 0,0-1,-2 1,0-1,0 1,-1-2,0 1,-1 0,0-1,-1-1,-1 1,8-9,-1-1,0 0,0 0,0 0,0 0,0 0,0 0,0 0,0-1,0 1,0-1,0 1,0-1,0 0,0 0,-1 0,1 0,0 0,0-1,0 1,0 0,0-1,0 0,0 1,0-1,0 0,0 0,0 0,0 0,0-1,1 1,-1 0,1-1,-1 1,1-1,-1 0,1 1,0-1,0 0,0 0,0 0,0 0,0 0,0 0,1 0,-1 0,1 0,-1 0,1 0,0 0,0-1,0 1,0 0,0 0,1-2,-2 0,-4-10,1 0,1-1,0 0,1 0,1 1,0-1,1 0,0 0,2 0,0 0,0 0,1 0,1 1,1-4,5-3,-1 2</inkml:trace>
  <inkml:trace contextRef="#ctx0" brushRef="#br0" timeOffset="285.24">617 1,'0'10,"0"7,-5 2,-1 1,-5 3,0 2,-3-3,0 0,4-5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2:00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129 1,'-9'19,"-9"16,-5 7,0 1,1-6,3-6,5-7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1:56.3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75 260,'-10'-8,"10"8,-1 0,0-1,1 1,-1 0,0 0,1-1,-1 1,1 0,-1-1,1 1,-1 0,0-1,1 1,0-1,-1 1,1-1,-1 1,1-1,0 1,-1-1,1 0,0 1,-1-1,1 1,0-1,0 0,0 1,0-1,-1 0,1 1,0-1,0 0,0 1,1-1,-1 0,0 1,0-1,0 0,0 1,1-1,-1 1,0-1,0 0,1 1,-1-1,0 1,1-1,-1 1,1-1,-1 1,1-1,-1 1,1-1,-1 1,1 0,-1-1,1 1,2-2,0 0,0 0,1 0,-1 0,0 1,1-1,-1 1,0 0,1 0,0 0,-1 0,1 1,-1 0,1-1,0 1,-1 1,1-1,0 0,-1 1,1 0,-1 0,1 0,-1 0,1 1,-1-1,0 1,0 0,0 0,0 0,0 0,0 0,2 3,-5-1,0 1,-1-1,0 0,0 0,0 0,0 0,0 0,-1 0,0-1,0 1,0 0,0-1,-1 1,1-1,-1 0,0 0,0 0,0 0,0-1,0 1,-1-1,1 1,-1-1,0 0,-13 12,-75 81,91-94,-1 0,1 1,1-1,-1 0,0 1,0-1,0 1,1-1,-1 0,1 1,-1 0,1-1,0 1,-1-1,1 1,0-1,0 1,0 0,0-1,1 1,-1-1,0 1,1 0,-1-1,1 1,-1-1,1 1,-1-1,1 0,0 1,0-1,0 0,0 1,0-1,0 0,0 0,1 0,-1 0,0 0,1 0,-1 0,0-1,1 1,-1 0,1-1,-1 1,1-1,-1 1,1-1,0 0,-1 0,1 0,-1 0,1 0,0 0,0 0,106 8,-88-3</inkml:trace>
  <inkml:trace contextRef="#ctx0" brushRef="#br0" timeOffset="955.843">611 34,'-12'-27,"7"21,9 18,68 123,-61-110,-1 1,-2 0,0 0,-2 1,0 0,-2 0,-2 1,0-1,-1 1,-2-1,-1 1,-1-1,-5 15,3-13,-2 1,-1-1,-1 0,-1-1,-2 0,-1-1,-1 0,-1-1,-2-1,0-1,-2 0,0-1,-2-1,0-1,-16 12,24-22,-1 0,0-1,-1 0,0-1,0-1,-1-1,0 0,-8 2,0-4</inkml:trace>
  <inkml:trace contextRef="#ctx0" brushRef="#br0" timeOffset="3282.607">1119 682,'-21'12,"1"2,0 0,1 1,1 0,0 2,1 0,1 1,-10 14,23-28,0 0,0 1,0-1,1 1,-1 0,1 0,0 0,1 0,-1 0,1 0,0 0,0 1,1-1,-1 0,1 1,0-1,1 0,-1 1,1-1,0 0,1 0,-1 0,1 0,0 0,0 0,0 0,1 0,0-4,1 0,-1 0,0-1,0 1,0-1,0 0,1 0,-1 0,0 0,0-1,0 1,0-1,0 0,1 0,-1 0,-1 0,1-1,0 1,0-1,0 1,-1-1,1 0,-1 0,1 0,-1-1,0 1,0 0,0-1,0 0,-1 1,1-1,0-1,32-39,-2-2,-2-1,-2-1,-1-2,-10 17,0-1,-2 0,-1 0,-2-2,-2 1,-1-2,-1 1,-2-1,-2 0,-1 0,-2-24,0 56,-1 0,1-1,-1 1,-1 0,1-1,-1 1,1 0,-1 0,-1 0,1-1,0 1,-1 0,0 1,0-1,0 0,0 0,-1 1,0-1,1 1,-1 0,0 0,-1 0,1 0,0 1,-1-1,1 1,-1 0,0 0,0 0,0 0,0 1,0 0,0-1,-1 2,1-1,0 0,0 1,-1 0,1 0,0 0,-1 0,1 1,0 0,0 0,-1 0,1 0,0 1,-8 6,2 1,-1 1,1 0,1 0,0 1,0 0,1 0,0 1,1 0,1 1,0-1,1 1,0 1,0-1,2 0,0 1,0 0,1 0,1 0,0 0,1 0,1 0,0 0,1 0,0 0,1-1,2 5,5 9,2-2,0 0,2 0,0-1,2-1,1 0,0-1,2-1,0-1,1-1,2 0,8 5,-28-22,59 27,-41-31</inkml:trace>
  <inkml:trace contextRef="#ctx0" brushRef="#br0" timeOffset="3885.803">1542 457,'-7'27,"1"1,2 0,0 0,2 0,1 1,1-1,1 0,2 0,1 0,6 20,-10-44,0 0,1 0,0 0,0 0,0 0,0 0,1-1,0 1,-1 0,1-1,0 1,1-1,-1 0,1 1,-1-1,1-1,0 1,0 0,1-1,-1 1,0-1,1 0,-1 0,1 0,0-1,-1 1,1-1,0 0,0 0,0 0,0-1,0 1,0-1,0 0,0 0,0 0,1-1,-1 1,0-1,-1 0,1 0,3-2,3-6,0-1,0 0,0 0,-1-1,-1 0,0-1,-1 0,0 0,3-7,1-1,6-10,-1-1,-1-1,-1 0,-2-1,3-15,-14 147,-3 248,-22-164,23-162,0-1,-1 1,-1-1,-1 0,-1 0,-1 0,0-1,-2 0,0 0,-1-1,-1 0,0 0,-2-1,-12 15,23-30,0-1,0 1,0 0,0 0,0-1,0 1,-1-1,1 1,-1-1,1 0,-1 0,1 1,-1-1,1 0,-1 0,0 0,0-1,0 1,1 0,-1-1,0 1,0-1,0 0,0 1,0-1,0 0,0 0,0 0,0-1,0 1,0 0,0-1,0 1,0-1,1 0,-1 0,0 1,0-1,1 0,-1 0,0-1,1 1,-1 0,1-1,-1 0,-2-6,1 1,0-2,0 1,1 0,0 0,1-1,0 1,0-1,0 0,1 1,1-6,-4-43,0 33,2 0,0 0,2 0,0 0,2 0,1 0,1 0,4-12,-2 11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1:37.6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340 519,'-26'38,"21"-25,-2 8,1 0,1 0,1 0,1 1,0-1,2 1,0 0,2-1,1 8,-1 11,-1-32,1 1,0 0,1-1,-1 1,2-1,-1 0,1 1,0-1,1 0,0-1,0 1,1-1,0 0,3 3,-6-6,1-1,0 0,0-1,0 1,0 0,1-1,-1 0,1 1,-1-1,1-1,0 1,0-1,0 1,0-1,0 0,0 0,0-1,0 1,0-1,0 0,0 0,1-1,-1 1,0-1,0 0,0 0,0 0,0 0,0-1,2-1,5-4,0 0,0-2,-1 1,-1-1,0 0,0-1,0 0,-1 0,-1-1,0 0,0-1,3-9,13-18,20-64,-45 227,2-118,1 0,0-1,1 1,0-1,0 0,0 1,0-1,1 0,0 0,0-1,0 1,0 0,1-1,0 0,0 0,0 0,0 0,1-1,-1 0,1 0,0 0,0 0,1-1,1 1,0-1,1 0,-1 0,1-1,0 0,0 0,-1-1,1 0,0 0,0-1,-1 0,1 0,0-1,-1 0,0 0,1-1,-1 0,0 0,0 0,0-1,-1 0,1-1,-1 0,0 0,-1 0,1 0,-1-1,0 0,0 0,-1-1,1 0,15-19,-2-1,0-1,-2 0,-1-2,-2 1,0-2,-2 0,-2 0,0-1,0-16,-7 23</inkml:trace>
  <inkml:trace contextRef="#ctx0" brushRef="#br0" timeOffset="1445.751">1158 208,'2'-3,"0"0,0 0,0 1,0-1,0 0,1 1,-1-1,1 1,-1 0,1 0,0 0,0 0,0 0,0 0,0 1,1 0,-1-1,0 1,3 0,-4 0,0 0,0 0,0 0,0 0,0 0,0 0,0 1,1-1,-1 1,0 0,0-1,1 1,-1 0,0 0,0 0,1 1,-1-1,0 1,0-1,0 1,0 0,0-1,0 1,0 0,0 0,0 1,0-1,0 0,0 1,-1-1,1 1,-1-1,1 1,-1 0,1 0,-1 0,0 0,0-1,0 2,0-1,0 0,-1 0,1 0,-1 0,1 1,-4 22,2-23,0 0,0 0,1 0,-1 0,1 0,0 0,-1 0,1 0,0 0,0 0,0 0,0 0,1 0,-1 1,1-1,-1 0,1 0,-1-1,1 1,0 0,0 0,0 0,0 0,1-1,-1 1,0 0,1-1,-1 1,1-1,-1 0,1 1,1-1,39 11,-39-13,0 1,0 0,0 0,0 0,1 0,-1 0,0 1,0-1,0 1,0 0,0 0,0 0,0 1,0-1,0 1,0-1,-1 1,1 0,0 0,-1 0,0 0,0 1,1-1,-1 1,-1-1,1 1,0 0,-1-1,1 1,-1 0,0 0,0 0,0 0,0 0,0 1,-1-1,0 0,1 0,-1 1,-4 3,0-1,-1 0,0-1,0 1,0-1,0 0,-1 0,0-1,0 0,0 0,0 0,-1-1,1 1,-1-2,0 1,0-1,0 0,0 0,-1-1,-5 1,-12-1,5-4</inkml:trace>
  <inkml:trace contextRef="#ctx0" brushRef="#br0" timeOffset="2327.761">1779 406,'-61'48,"-223"247,64-73,119-115,100-89,11-17</inkml:trace>
  <inkml:trace contextRef="#ctx0" brushRef="#br0" timeOffset="2646.745">1779 716,'-14'19,"-5"12,1 4,-2 3,3-2,0-2,-3-1,3-3,3 0,1-6,1-3,4 1,2-4</inkml:trace>
  <inkml:trace contextRef="#ctx0" brushRef="#br0" timeOffset="3162.045">1976 632,'197'1,"-195"-1,1 0,-1 0,0 0,1 1,-1-1,0 1,1 0,-1-1,0 1,0 0,0 0,0 1,0-1,0 0,0 1,0-1,0 1,-1 0,1-1,-1 1,1 0,-1 0,0 0,1 0,-1 0,0 0,0 0,-1 1,1-1,0 0,-1 0,1 1,-1-1,0 0,0 1,0-1,0 1,0-1,-1 0,1 1,0-1,-1 0,0 0,0 1,0-1,0 0,0 0,0 0,0 0,0 0,-1 0,0 1,-16 22,-1-1,-1-1,-1 0,-1-2,-1 0,-19 12,-26 26,66-58,1-1,0 1,-1 0,1 0,0 0,-1 0,1 0,0 0,0 0,0 0,0 0,0 0,0 1,0-1,0 1,0-1,1 0,-1 1,0-1,1 1,-1-1,1 1,0 0,0-1,-1 1,1-1,0 1,0 0,1-1,-1 1,0-1,0 1,1-1,-1 1,1-1,-1 1,1-1,0 1,0-1,-1 1,1-1,0 0,0 0,0 1,1-1,-1 0,0 0,0 0,0 0,1 0,-1-1,1 1,-1 0,16 2,0-1,-1 0,1-1,0-1,0-1,0 0,-1-1,1-1,-1 0,1-2,-1 0,1 1,143-49,-142 48</inkml:trace>
  <inkml:trace contextRef="#ctx0" brushRef="#br0" timeOffset="20857.569">368 11,'-7'-2,"0"0,0 0,0 0,0 1,0 1,0-1,-1 1,1 0,0 0,0 1,0 0,0 1,0-1,0 1,0 0,0 1,0 0,1 0,0 0,-1 1,1 0,1 0,-1 1,0 0,1 0,-4 5,-8 7,1 2,1 0,1 1,0 0,2 1,0 0,2 1,0 0,2 1,0 0,1 0,-3 24,8-36,-7 28,1 1,2 0,2 1,2-1,2 1,4 40,3-34,-2-2,2 1,3-1,1-1,2 0,10 21,-12-48,0 0,1-1,1 0,1-1,0-1,0 0,2-1,0 0,0-1,1-1,0-1,1 0,0-1,4 0,39 24,-6-4,-41-19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2:37.3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 1,'-10'24,"-3"13,1 4,2-4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2:19.3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1 755,'86'-22,"138"-14,-154 26,-68 12</inkml:trace>
  <inkml:trace contextRef="#ctx0" brushRef="#br0" timeOffset="436.905">56 953,'5'0,"6"0,7 0,4 0,4 0,2 0,1 0,0 0,1-5,-1-1,0-1,0 2,-6 2</inkml:trace>
  <inkml:trace contextRef="#ctx0" brushRef="#br0" timeOffset="2082.962">876 417,'0'-1,"0"0,0 1,-1-1,1 1,0-1,0 1,0-1,0 0,0 1,-1-1,1 1,0-1,0 1,-1-1,1 1,0-1,-1 1,1 0,-1-1,1 1,0-1,-1 1,1 0,-1-1,1 1,-1 0,1 0,-1 0,0-1,1 1,-1 0,1 0,-1 0,1 0,-1 0,0 0,1 0,-1 0,1 0,-1 0,1 0,-1 0,1 0,-1 0,0 1,1-1,-1 0,1 0,-1 1,1-1,-16 29,13-21,-89 193,38-99,112-179,165-234,-204 286,41-39,-58 65,0-1,-1 1,1 0,0 0,-1 0,1 0,-1 0,0 0,1 0,-1 1,0-1,0 0,0 1,0-1,0 1,0-1,0 1,0-1,0 1,-1 0,1 0,-1-1,1 1,-1 0,0 0,0-1,0 1,0 0,0 0,0 0,0-1,0 1,-1 0,1 0,-1-1,1 1,-28 123,24 14,4-137,0 0,0 0,0-1,0 1,0 0,1 0,-1 0,1-1,-1 1,1 0,0 0,0-1,0 1,0-1,0 1,0-1,0 1,0-1,1 0,-1 1,0-1,1 0,-1 0,1 0,-1 0,1 0,0 0,-1-1,1 1,0-1,0 1,-1-1,1 1,0-1,0 0,0 0,0 0,-1 0,1 0,0 0,0-1,0 1,0 0,-1-1,1 0,0 1,-1-1,1 0,0 0,-1 0,1 0,-1 0,1 0,-1 0,0-1,1 1,-1 0,1-2,124-149,-51 52,-69 92,1 1,-1 0,2 0,-1 0,1 1,0 0,0 1,1 0,0 0,8-3,-16 9,0-1,0 1,0 0,0 0,-1 0,1 0,0 0,-1-1,1 1,0 1,-1-1,1 0,-1 0,0 0,1 0,-1 0,0 0,0 0,0 1,1-1,-1 0,0 0,-1 0,1 0,0 1,0-1,0 0,-1 0,1 0,0 0,-1 0,1 0,-1 0,0 0,1 0,-1 1,0 1,-11 41,8-34,0 2,1-1,0 0,1 0,1 1,0 0,0-1,1 1,1-1,-1 1,3 6,2 4,0-2</inkml:trace>
  <inkml:trace contextRef="#ctx0" brushRef="#br0" timeOffset="2398.526">706 897,'38'-10,"37"-8,16 0,-4 2,-11-1,-15 3,-11 3,-11 4,-6 8,-10 8,-7 4</inkml:trace>
  <inkml:trace contextRef="#ctx0" brushRef="#br0" timeOffset="3184.431">1044 1009,'-243'352,"196"-271,72-121,1 1,2 1,2 1,1 2,2 1,1 1,21-14,61-40,-116 86,1 0,-1 0,0 0,1 0,0 0,-1 0,1-1,0 1,0 0,-1 0,1 1,0-1,0 0,0 0,0 0,0 1,0-1,1 0,-1 1,0-1,0 1,0-1,0 1,1 0,-1 0,0-1,0 1,1 0,-1 0,0 0,1 0,-1 0,0 1,0-1,1 0,-1 1,0-1,0 0,0 1,0 0,1-1,-1 1,0 0,0-1,0 1,0 0,0 0,-1 0,1 0,0 0,9 156,-4-131,-4-21,0-1,0 1,-1 0,1 0,-1 0,0 0,-1 0,1 0,-1 0,0 0,0 0,-1 0,1 0,-1 0,0 0,-1 0,1 0,-1 0,0 0,-1 1,0-4,-1-1,1 0,-1 0,1-1,-1 1,0-1,1 1,-1-1,0 0,1-1,-1 1,0-1,1 1,-1-1,1 0,-1-1,1 1,-1 0,1-1,0 0,0 0,-1 0,-11-5,-81-33,76 33</inkml:trace>
  <inkml:trace contextRef="#ctx0" brushRef="#br0" timeOffset="3669.727">1609 276,'19'44,"-2"1,-2 0,-3 2,6 36,-2-8,-9-47,-3 1,0-1,-2 1,-1 0,-1 0,-1 0,-2-1,-6 28,-4 15,9-45,0 0,-2-1,0 1,-2-1,-1 0,-1-1,-1 0,-9 13,-100 119,103-137</inkml:trace>
  <inkml:trace contextRef="#ctx0" brushRef="#br0" timeOffset="4406.101">734 134,'-1'-1,"-1"1,1-1,0 1,0 0,0-1,0 1,-1 0,1 0,0 0,0 0,-1 0,1 0,0 0,0 0,0 0,-1 0,1 1,0-1,0 0,0 1,0-1,-1 1,1 0,0-1,0 1,0 0,0 0,0-1,1 1,-1 0,0 0,0 0,1 0,-1 0,0 0,1 1,-14 18,1 0,1 1,1 0,1 1,1 1,0-1,2 1,1 1,1-1,1 1,1 0,1 0,1 12,-8 37,1-18,2 0,3 1,2-1,3 1,1-1,4 1,2-1,10 34,-6-56,1-1,1 0,2-1,1-1,9 10,2 6,15 10,-37-52</inkml:trace>
  <inkml:trace contextRef="#ctx0" brushRef="#br0" timeOffset="11205.311">2117 77,'-6'-7,"-1"0,-1 0,1 1,-1 0,0 0,0 1,-1 0,0 1,0 0,0 0,0 0,0 1,-1 1,1 0,-1 0,0 1,-3 0,9 1,1 1,0 0,0 0,-1 0,1 0,0 0,0 1,0-1,1 1,-1 0,0 0,0 0,1 0,0 1,-1-1,1 1,0-1,0 1,0 0,0-1,1 1,-1 0,1 1,0-1,0 0,0 0,0 0,0 4,-5 99,7-89,0 16,-10 195,-2-136,4 0,3 0,7 54,-1-8,-2 511,0-646,-1 0,1 0,0 0,-1 0,1 0,1 0,-1 0,0 0,1 0,0 0,-1 0,1 0,0 0,1 0,-1-1,0 1,1 0,0-1,-1 1,1-1,0 0,0 1,0-1,1 0,-1 0,1 0,-1-1,1 1,-1-1,1 1,0-1,0 0,-1 0,1 0,0 0,1 0,7 0,0 0,1 0,-1-1,0 0,0-1,0 0,0-1,0 0,0-1,7-2,1-2</inkml:trace>
  <inkml:trace contextRef="#ctx0" brushRef="#br0" timeOffset="14471.824">2287 417,'-8'26,"1"1,2-1,1 2,1-1,1 0,1 1,2 5,-1-30,-1-1,1 1,-1 0,1 0,0 0,0-1,1 1,-1 0,0 0,1 0,0-1,0 1,0 0,0-1,0 1,0 0,1-1,-1 0,1 1,0-1,-1 0,1 0,0 0,0 0,1 0,-1 0,0-1,0 1,1-1,-1 1,1-1,0 0,-1 0,1 0,0-1,-1 1,1 0,0-1,0 0,0 0,0 0,-1 0,4 0,2-4,0-1,0 1,0-1,0-1,-1 0,1 0,-1 0,-1-1,0 1,0-2,0 1,1-4,48-47,-53 57,-1 1,0 0,0-1,0 1,1 0,-1 0,0 0,1 0,-1 0,0 0,0 0,1 1,-1-1,0 0,0 1,0-1,1 1,-1-1,0 1,0 0,0-1,0 1,0 0,0 0,0 0,0-1,-1 1,1 0,0 0,0 1,-1-1,1 0,-1 0,1 0,-1 0,1 0,-1 1,0-1,1 0,-1 0,0 1,0-1,0 0,0 0,0 1,0-1,0 0,-1 0,1 1,0-1,-1 0,4 12,2 1,-5-9,1 0,-1 0,1 0,1 0,-1 0,1 0,0 0,0 0,0-1,0 1,1-1,0 1,0-1,0 0,1 0,-1-1,1 1,0-1,0 1,0-1,0-1,1 1,-1 0,1-1,0 0,-1 0,1-1,0 1,0-1,4 1,1-4,-1-1,0 0,1 0,-1-1,-1 0,1-1,-1 1,1-2,-1 1,-1-1,1 0,-1-1,0 0,-1 0,1 0,-1-1,-1 0,0 0,0-1,0 1,-1-1,0 0,-1 0,0-1,-1 1,0 0,1-8,-1-2</inkml:trace>
  <inkml:trace contextRef="#ctx0" brushRef="#br0" timeOffset="15042.751">2879 50,'14'0,"74"8,-85-7,-1 0,0 0,0 0,1 0,-1 0,0 0,0 1,-1-1,1 1,0-1,0 1,-1 0,1 0,-1 0,1-1,-1 1,0 1,0-1,0 0,0 0,0 0,0 1,0-1,-1 0,0 1,1-1,-1 0,0 1,0-1,0 1,0-1,-1 0,1 1,-1 1,-31 68,32-70,1 0,-1 0,1 0,0 0,0 0,0 0,0 0,1 0,-1 0,0 0,1-1,-1 1,1-1,0 1,-1-1,1 0,0 1,0-1,0 0,0 0,0 0,0-1,1 1,12 9,-12-8,0 0,-1 0,0 0,1 0,-1 1,0-1,0 1,0-1,0 1,-1 0,1 0,-1 0,0 0,1 0,-1 0,-1 0,1 0,0 0,-1 1,0-1,1 0,-1 0,-1 0,1 1,0-1,-1 0,1 0,-1 0,0 0,0 1,-1-1,1-1,0 1,-1 0,0 0,0 0,1-1,-2 1,1-1,0 0,0 1,-1-1,1 0,-1-1,0 1,0 0,1-1,-1 1,0-1,0 0,0 0,-1 0,1 0,0-1,0 1,0-1,-1 0,1 0,-1 0,-21-3,2-1</inkml:trace>
  <inkml:trace contextRef="#ctx0" brushRef="#br0" timeOffset="15471.187">2314 897,'34'0,"39"0,13-5,1-2,-5 1,-11 1,-13 1,-7-3,-7 0,-7 1,-4 1,-3 2,-2 1,-1 1,0 1,0 0,-5 0</inkml:trace>
  <inkml:trace contextRef="#ctx0" brushRef="#br0" timeOffset="15786.786">2428 1122,'0'24,"0"13,0 4,0 1,0-3,0-2,0-3,-5-8,-2-3,1 0,1-5</inkml:trace>
  <inkml:trace contextRef="#ctx0" brushRef="#br0" timeOffset="16219.374">2654 1094,'10'4,"1"0,0-1,-1-1,1 0,0 0,1-1,-1 0,0-1,0 0,0-1,1 0,9-3,28-1,-46 5,-1 1,1-1,-1 1,1 0,-1-1,1 1,-1 0,1 1,-1-1,0 0,0 1,0-1,1 1,-1 0,-1-1,1 1,0 0,0 0,-1 1,1-1,-1 0,0 0,0 1,0-1,0 1,0-1,0 1,0-1,-1 1,1-1,-1 1,0 0,0-1,0 1,0-1,0 1,-1 0,1-1,-1 1,0-1,0 1,0-1,0 1,0-1,0 0,0 1,-1-1,1 0,-1 0,0 0,0 0,0 0,0 0,-157 160,158-161,0 0,0 0,0 0,0 0,1 0,-1 0,0 0,0 0,1 1,-1-1,1 0,-1 1,1-1,0 0,-1 1,1-1,0 1,0-1,0 0,0 1,0-1,0 1,0-1,1 0,-1 1,0-1,1 0,-1 1,1-1,0 0,-1 1,1-1,0 0,0 0,-1 0,1 0,0 0,0 0,0 0,1 0,-1 0,0 0,0-1,0 1,1 0,-1-1,0 1,0-1,1 0,-1 1,1-1,-1 0,0 0,1 1,-1-1,1 0,-1-1,0 1,2 0,12-2,0 0,-1-1,1-1,0 0,-1-1,0 0,0-2,0 1,-1-2,0 0,-1 0,4-4,-4 0</inkml:trace>
  <inkml:trace contextRef="#ctx0" brushRef="#br0" timeOffset="17676.257">3331 530,'-16'36,"1"1,2 0,2 1,2 1,1-1,-1 20,8-56,0 1,0-1,1 0,-1 1,1-1,-1 0,1 1,0-1,0 1,0-1,0 0,0 1,0-1,1 1,-1-1,1 0,0 1,0-1,0 0,0 0,0 0,0 1,0-1,1 0,-1-1,1 1,-1 0,1 0,0-1,0 1,0-1,0 1,0-1,0 0,0 0,0 0,0 0,1 0,-1 0,0-1,1 1,-1-1,1 1,-1-1,2 0,8-5,0 0,1-1,-2 0,1-1,-1-1,0 0,-1 0,0-1,0 0,-1-1,0 0,0 0,5-10,-8 13,113-200,-97 182,-25 53,-22 107,6 95,-5-89,19-112,-1 1,-2-1,-1-1,-1 0,-1 0,-9 14,19-40,1 0,-1 0,0 0,1 0,-1 0,0 0,-1 0,1 0,0 0,0 0,-1-1,1 1,-1-1,0 1,1-1,-1 1,0-1,0 0,0 0,0 0,0 0,0 0,0 0,0-1,0 1,0-1,0 1,0-1,-1 0,1 0,0 0,0 0,0 0,-1-1,1 1,0 0,0-1,0 0,0 1,0-1,0 0,0 0,0 0,0-1,0 1,1 0,-1-1,0 1,1-1,-1 1,1-1,0 0,-1 0,1 0,-1-1,1-7,-1-1,1 1,1-1,-1 0,2 1,0-1,0 1,1-1,0 1,1-1,0 1,0 0,1 0,1 1,0-1,0 1,1 0,0 0,0 1,1 0,0 0,8-7,-4 2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2:38.7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0 227,'39'-10,"22"-2,5-1,-4 4,-7 2,-8 2,-17 3,-19 1,-11 1</inkml:trace>
  <inkml:trace contextRef="#ctx0" brushRef="#br0" timeOffset="261.049">170 1,'-5'38,"-1"28,0 6,1-3,2-9,1-10,0-8,2-12</inkml:trace>
</inkml:ink>
</file>

<file path=ppt/ink/ink2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2:40.7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29 768,'28'169,"-28"-158,1 0,0-1,1 1,0 0,1-1,0 1,1-1,0 0,4 8,-6-17,-1 0,1-1,0 1,-1 0,1-1,-1 0,1 1,0-1,-1 0,1 0,0 0,-1 0,1 0,0 0,-1-1,1 1,0-1,-1 1,1-1,0 1,-1-1,1 0,-1 0,0 0,1 0,-1 0,0 0,1 0,-1 0,0 0,0-1,0 1,0 0,0-1,0 1,0-1,-1 1,1-1,-1 1,1-2,108-168,-109 171,0-1,1 0,-1 1,0-1,1 1,-1-1,0 1,1-1,-1 1,1-1,-1 1,1-1,-1 1,1-1,-1 1,1 0,0-1,-1 1,1 0,-1 0,1-1,0 1,-1 0,1 0,0 0,-1 0,1 0,0 0,-1 0,1 0,0 0,-1 0,1 0,0 0,-1 0,1 1,-1-1,1 0,0 1,-1-1,1 0,-1 1,1-1,-1 0,1 1,-1-1,1 1,-1-1,1 1,-1-1,0 1,1 0,-1-1,0 1,1-1,-1 1,0 0,0-1,0 1,1 0,-1-1,0 1,9 53,-7-38,-1-8,0 0,1 0,0-1,0 1,1 0,0-1,0 1,1-1,0 0,0 0,1-1,-1 1,2-1,-1 0,1 0,-1 0,2-1,-1 0,0 0,2 0,-4-6,0 1,0-1,0 0,0 0,-1 0,1-1,0 0,-1 1,1-1,-1 0,0-1,1 1,-1 0,0-1,0 0,-1 0,1 0,-1 0,1 0,-1 0,0-1,0 1,0-1,-1 1,1-1,-1 0,1-2,1 0,92-203,-89 189</inkml:trace>
  <inkml:trace contextRef="#ctx0" brushRef="#br0" timeOffset="4507.186">876 627,'-5'6,"-1"0,1 0,0 1,1 0,0-1,0 2,0-1,1 0,0 1,0 0,1 0,0-1,1 1,-1 0,1 1,1-1,0 0,0 0,0 0,1 0,1 0,-1 0,1 0,0 0,1 0,0-1,0 1,1-1,0 0,0 0,1 0,-1 0,1-1,1 0,-1 0,5 3,-8-7,1 0,-1 0,1 0,-1 0,1 0,0-1,0 1,0-1,0 0,0 0,0 0,0 0,0-1,0 1,0-1,0 0,0 1,1-2,-1 1,0 0,0-1,0 1,0-1,0 0,0 0,0 0,0 0,0-1,0 1,0-1,-1 1,1-1,-1 0,1 0,-1-1,0 1,0 0,0-1,0 1,15-21,-1-1,-1 0,-1-2,-1 1,8-23,38-71,-13 49,-45 70,0 1,0 0,0-1,0 1,0 0,0 0,0 0,0 0,0 0,0-1,-1 2,1-1,0 0,-1 0,1 0,-1 0,1 0,-1 0,1 1,-1-1,0 0,0 0,1 1,-1-1,0 0,0 1,0-1,-1 0,1 0,0 2,-23 141,19 311,3-440,0 0,-1 0,0 0,-1-1,-1 1,0-1,-1 0,-1 0,-6 12,11-24,0 0,0 0,0 0,0 0,-1 0,1 0,0 0,-1-1,1 1,-1 0,0-1,0 1,0-1,1 0,-1 0,0 0,0 0,-1 0,1 0,0 0,0-1,0 1,-1-1,1 1,0-1,0 0,-1 0,1 0,0 0,0 0,-1-1,1 1,0-1,0 1,-1-1,1 0,0 0,-2-1,0-1,0 1,0-1,1-1,-1 1,1 0,-1-1,1 0,0 0,0 0,1 0,-1 0,1-1,0 1,0-1,0 1,1-1,-1-4,-3-102,5 86</inkml:trace>
  <inkml:trace contextRef="#ctx0" brushRef="#br0" timeOffset="4872.854">1441 315,'4'5,"-2"11,-7 8,-3 4,-4-2,-1-1,3 0,-3-4,2-1,1-4</inkml:trace>
  <inkml:trace contextRef="#ctx0" brushRef="#br0" timeOffset="5386.804">1638 147,'69'-13,"-64"10,1 1,0 0,0 1,0-1,0 1,0 0,0 1,0-1,0 1,0 0,0 1,0 0,0 0,0 0,0 0,-1 1,1 0,3 2,-8-4,1 1,-1 0,1 0,-1 0,0 0,0 1,1-1,-1 0,0 0,0 1,0-1,0 0,-1 1,1-1,0 1,0 0,-1-1,1 1,-1-1,0 1,1 0,-1-1,0 1,0 0,0-1,0 1,0 0,-1-1,1 1,0 0,-1-1,1 1,-1 0,0-1,1 1,-1-1,0 1,0-1,0 0,0 1,0-1,-50 55,48-54,-1 3,2-5,0 1,1-1,-1 1,1-1,-1 1,1 0,-1 0,1 0,0 0,-1 0,1 0,0 0,0 0,0 0,0 0,0 1,0-1,0 1,0-1,0 0,1 1,-1 0,0-1,1 1,-1-1,1 1,0-1,0 1,0 0,0-1,0 1,0 0,0-1,0 1,0 0,1-1,-1 1,1-1,-1 1,1-1,0 1,-1-1,1 1,0-1,0 1,0-1,0 0,0 0,0 0,1 1,-1-1,0 0,1-1,-1 1,1 0,19 9,-19-9,1-1,0 0,-1 1,1 0,0 0,-1 0,1 0,-1 0,1 0,-1 1,0-1,0 1,0 0,0 0,0-1,0 1,0 0,0 1,-1-1,1 0,-1 0,1 1,-1-1,0 1,0-1,0 1,0 0,-1-1,1 1,-1 0,0-1,1 1,-1 0,0-1,-1 1,-3 8,-1-1,0 0,-1 0,0 0,0-1,-1 0,0 0,-1-1,0 0,0 0,-1-1,0 0,0-1,-1 0,1 0,-1-1,-1 0,1 0,-1-2,0 1,0-1,0-1,0 0,0 0,-7-1,-6 1</inkml:trace>
  <inkml:trace contextRef="#ctx0" brushRef="#br0" timeOffset="6090.963">1 1162,'286'-33,"-170"15,137-15,178-20,-130 19,-134 36,-143-2</inkml:trace>
  <inkml:trace contextRef="#ctx0" brushRef="#br0" timeOffset="6886.081">594 1304,'50'-23,"70"-10,-71 20,-40 10,0-1,1 1,-1 1,1 0,-1 0,1 1,0 0,-1 1,1 0,0 0,0 1,-1 1,9 1,-16-2,0 0,0-1,-1 1,1 0,0 0,-1 0,1 1,-1-1,1 0,-1 0,1 1,-1-1,0 1,0-1,0 1,0 0,0-1,0 1,0 0,0 0,-1 0,1 0,-1-1,1 1,-1 0,0 0,0 0,0 0,0 0,0 0,0 0,0 0,-1 0,1 0,-1 0,1-1,-1 1,0 0,0 0,0 0,-45 65,-74 41,120-105,-1 0,0 0,1 0,0 0,-1 0,1 0,0 0,1 1,-1-1,0 0,1 0,0 0,0 0,0-1,0 1,0 0,0 0,1 0,-1-1,1 1,0-1,0 1,0-1,0 0,0 0,1 0,-1 0,0 0,1 0,0-1,-1 1,1-1,0 0,0 1,0-1,0-1,0 1,0 0,0-1,22 16,-21-14,0 0,0 0,-1 1,1 0,-1-1,0 1,0 0,0 0,0 1,-1-1,1 1,-1-1,0 1,0 0,0 0,-1 0,1 0,-1 0,0 0,0 0,0 0,0 1,-1-1,0 0,0 0,0 1,-1-1,1 0,-1 0,0 1,0-1,0 0,-1 0,1 0,-1 0,0-1,0 1,-1 0,1-1,-1 1,1-1,-1 0,0 0,-4 3,-2-2,-1 0,1 0,-1-1,0 0,0-1,-1 0,1 0,0-1,-1-1,1 0,0 0,-1-1,-9-2,15 3,1-1,0-1,-1 1,1-1,0 1,0-1,-1 0,2-1,-1 1,0-1,0 0,1 0,-1 0,1 0,0 0,0-1,0 1,1-2,-8-10</inkml:trace>
  <inkml:trace contextRef="#ctx0" brushRef="#br0" timeOffset="9821.841">1948 5,'43'-2,"-32"1,1 0,0 0,0 1,-1 1,1 0,0 0,-1 1,1 1,-1 0,0 0,9 5,-14-2,-1 0,-1 1,1-1,-1 1,0 0,0 0,-1 1,0-1,-1 1,1 0,-1-1,-1 1,0 0,0 0,0 0,-1 0,0 0,-1 0,1 0,-2 0,1 0,-2 4,0 22,1 871,2-483,0-418,1-1,0 1,-1-1,1 1,-1-1,0 1,-1 0,1-1,0 1,-1-1,0 1,0-1,0 1,0-1,-1 0,1 0,-1 1,0-1,0 0,0 0,0-1,0 1,-1 0,1-1,-1 1,0-1,1 0,-1 0,0 0,-1 0,1-1,-2 2,-51-9,-54 7,88 4,2 0</inkml:trace>
</inkml:ink>
</file>

<file path=ppt/ink/ink2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2:51.2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118 368,'0'995,"-26"-756,-15-64,29-131,1 0,2 1,2 0,-1 34,7-57,0-15,0 1,1-1,0 0,0 0,0 0,1 0,0 0,1 1,-1-2,1 1,1 0,2 6,1-8</inkml:trace>
  <inkml:trace contextRef="#ctx0" brushRef="#br0" timeOffset="720.512">316 2033,'24'0,"17"0,7 0,-5 0</inkml:trace>
  <inkml:trace contextRef="#ctx0" brushRef="#br0" timeOffset="1249.713">654 1609,'17'248,"8"-109,-24-137,1-1,0 0,0 0,-1 0,1-1,0 1,0 0,0-1,0 1,0-1,0 1,0-1,0 0,0 0,0 0,0 0,0 0,0-1,0 1,0-1,0 1,0-1,0 0,0 1,0-1,-1 0,1 0,0-1,-1 1,1 0,0 0,-1-1,0 1,1-1,-1 1,0-1,0 0,0 1,0-1,1 1,128-118,-129 117,0 1,0 0,0 0,0 0,0 0,0 0,0 0,1 0,-1 0,0 0,0 0,1 0,-1 1,0-1,1 1,-1-1,1 1,-1-1,1 1,-1 0,1 0,-1 0,1 0,-1 0,1 0,-1 0,1 0,-1 1,1-1,-1 1,1-1,-1 1,0-1,1 1,-1 0,0 0,1-1,-1 1,0 0,0 0,0 0,0 0,0 1,0-1,0 0,0 0,0 1,-1-1,1 0,0 1,-1-1,1 1,-1-1,0 1,1-1,-1 1,0-1,0 1,0-1,0 1,0-1,0 1,-1 1,-26 135,19-118</inkml:trace>
  <inkml:trace contextRef="#ctx0" brushRef="#br0" timeOffset="1589.036">1275 1863,'-19'24,"-11"13,-6 5,-1-5,6-4,3-7,2-4,4 0,3-5,3 1,1-4,-3 1,-3 3,-2-2,2 1,0-2,4-4</inkml:trace>
  <inkml:trace contextRef="#ctx0" brushRef="#br0" timeOffset="2072.042">1134 2203,'21'-5,"-10"2,0 0,0 1,0 0,0 0,0 1,0 1,1 0,-1 1,0 0,0 0,0 1,0 1,-10-3,1 1,-1-1,0 1,0-1,0 1,0 0,0-1,0 1,0 0,0 0,0-1,0 1,-1 0,1 0,0 0,-1 0,1 0,0 0,-1 1,1-1,-1 0,0 0,1 0,-1 0,0 1,0-1,0 0,0 0,0 1,0-1,0 0,0 0,0 0,0 1,-1-1,1 0,0 0,-1 0,1 0,-1 0,0 0,1 1,-1-1,0 0,0 0,-38 44,38-44,-4 4,0-1,-1 0,1 1,0 0,0 0,0 0,1 1,0 0,0-1,0 1,1 1,-1-1,2 0,-1 1,1 0,0-1,-1 8,4-12,1 1,0-1,-1 0,1 0,0 0,0 0,0 0,0-1,1 1,-1 0,0-1,1 0,-1 0,1 1,-1-1,1-1,0 1,-1 0,1-1,0 1,-1-1,1 0,0 0,0 0,0 0,-1 0,1-1,0 0,-1 1,1-1,0 0,-1 0,1 0,-1 0,1-1,-1 1,0-1,2-1,22-8</inkml:trace>
  <inkml:trace contextRef="#ctx0" brushRef="#br0" timeOffset="3220.247">542 1,'0'395,"0"-395,1-1,0 1,-1 0,1-1,-1 1,1 0,-1 0,1-1,0 1,-1 0,1 0,0 0,-1 0,1 0,0 0,-1 0,1 0,-1 0,1 0,0 0,-1 0,1 1,0-1,-1 0,1 0,-1 1,1-1,-1 0,1 1,-1-1,1 1,-1-1,1 0,-1 1,1-1,-1 1,1-1,-1 1,0 0,1-1,-1 1,0-1,0 1,0-1,1 1,-1 0,0-1,0 1,0 0,0-1,0 1,0 0,0-1,0 1,0 0,0-1,-1 1,1-1,0 1,0 0,0-1,-1 1,1 0,27-40,-22 30,0 0,1 1,0-1,0 1,1 0,0 1,0-1,1 1,0 1,1 0,-1 0,1 0,0 1,0 0,3 0,-11 5,1-1,0 1,0 0,-1-1,1 1,0 0,0 0,-1 0,1 0,0 1,0-1,0 0,-1 1,1-1,0 1,-1 0,1-1,0 1,-1 0,1 0,-1 0,1 0,-1 0,0 1,1-1,-1 0,0 0,0 1,0-1,0 1,0-1,0 1,0 0,-1-1,1 1,-1 0,1-1,-1 1,1 0,-1 1,6 79,-7-74,-5 46,-1-34</inkml:trace>
  <inkml:trace contextRef="#ctx0" brushRef="#br0" timeOffset="3473.395">1247 114,'-38'38,"-23"23,-1 5,6-3,7-9,8-12,5-9,10-5,3-8,6-2,7-4</inkml:trace>
  <inkml:trace contextRef="#ctx0" brushRef="#br0" timeOffset="3884.816">1163 481,'19'-4,"-10"2,0-1,-1 1,1 1,0 0,1 0,-1 1,0 0,0 0,0 1,0 0,0 1,0 0,0 0,-1 1,8 3,-15-4,0 1,0-1,-1 1,1-1,0 1,-1-1,0 1,0-1,0 1,0-1,0 1,0-1,0 1,-1-1,1 1,-1-1,0 1,0-1,0 1,0-1,0 0,0 0,-1 0,1 0,-1 0,0 0,1 0,-1 0,0 0,0-1,0 1,0-1,0 1,-1-1,0 1,1-1,-12 12,-1 0,2 0,-1 0,2 1,-1 1,2 0,0 0,-7 15,17-29,1 1,-1-1,0 1,1-1,-1 0,1 1,-1-1,1 1,0-1,-1 1,1 0,0-1,0 1,0-1,0 1,0-1,1 1,-1-1,0 1,1-1,-1 1,1-1,0 1,-1-1,1 0,0 1,0-1,0 0,0 0,0 1,0-1,0 0,0 0,0 0,1 0,-1-1,0 1,1 0,-1 0,0-1,1 1,-1-1,68 4,-10-18,-33 8</inkml:trace>
</inkml:ink>
</file>

<file path=ppt/ink/ink2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3:03.6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0,'24'0,"27"0,14 0,2 0,-2 0,-7 0,-8 0,-3 0,-5 0,-5 0,-4 0,-2 0,-3 0,0 0,0 0,-6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4:50.9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295 25,'-24'10,"0"0,1 2,0 0,1 2,1 0,0 2,1 0,0 1,1 1,2 1,-11 13,23-23,1-1,-1 1,2 0,-1 0,1 1,1-1,0 0,0 1,1 0,0-1,0 1,2 7,-1-12,0 0,0-1,1 1,-1-1,1 1,0-1,1 0,-1 1,1-1,0 0,0 0,0 0,0 0,1 0,-1 0,1-1,0 1,1-1,-1 0,0 0,1 0,0-1,-1 1,1-1,0 0,0 0,2 1,5-2,0 0,0-1,0 0,-1-1,1-1,0 1,-1-2,1 1,-1-1,0-1,0 0,0 0,0-1,-1-1,0 1,0-1,0-1,-1 0,0 0,0 0,0-1,-1 0,-1-1,1 0,0-3,9-4,136-177,-152 194,0 0,0-1,0 1,-1-1,1 1,0-1,0 1,0-1,0 1,0-1,0 1,0 0,0-1,1 1,-1-1,0 1,0-1,0 1,1-1,-1 1,0-1,0 1,1-1,-1 1,0-1,1 0,-1 1,1-1,-1 1,1-1,-1 0,0 0,1 1,-1-1,1 0,-1 0,1 1,0-1,-1 0,1 0,-1 0,1 0,-1 0,1 0,-1 0,1 0,-1 0,1 0,0 0,-1 0,1 0,-1 0,1-1,-1 1,1 0,0-1,-1 21</inkml:trace>
  <inkml:trace contextRef="#ctx0" brushRef="#br0" timeOffset="398.879">661 449,'213'-339,"-162"273,-51 65,0 1,1-1,-1 1,0-1,1 1,-1 0,1-1,-1 1,1 0,-1 0,1-1,-1 1,1 0,-1 0,1 0,-1-1,1 1,0 0,-1 0,1 0,-1 0,1 0,-1 0,1 0,0 0,-1 1,1-1,-1 0,1 0,-1 0,1 1,-1-1,1 0,-1 0,1 1,-1-1,1 0,-1 1,0-1,1 1,-1-1,1 0,-1 1,0-1,0 1,1-1,-1 1,0-1,0 1,1 0,-1-1,0 1,0-1,0 1,0-1,0 1,0-1,0 2,3 37,-3-36,0 8,-2-4,0 1,1-1,0 0,1 1,0-1,0 1,0-1,1 1,0-1,1 1,0-1,0 0,0 0,1 0,0 0,0 0,1-1,-1 1,2-1,-1 0,1 0,0-1,0 1,0-1,1 0,0-1,0 1,0-1,7 3,-5-5,0 0,1 0,-1-1,1-1,-1 0,1 0,-1 0,0-1,1 0,-1-1,1 0,-1 0,0-1,0 0,0 0,-1-1,1 0,-1 0,0-1,2-1,10-8,-1-2,0 0,-1 0,0-2,-2 0,9-13,55-84,-63 90</inkml:trace>
  <inkml:trace contextRef="#ctx0" brushRef="#br0" timeOffset="1116.327">436 25,'0'5,"0"11,-5 3,-1 3,-1 2,2 3,2 0,1 2,0 0,2 0,0-1,0 1,5-6,2-1,4-4,6-6,-1-4</inkml:trace>
</inkml:ink>
</file>

<file path=ppt/ink/ink2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3:02.6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451 29,'0'29,"0"18,0 7,0-1,0-5,0-6,0-5,-4-9,-2-4,0-2,1 1,-4-4,1-1,0 2,-2-2,0-10,2-6</inkml:trace>
  <inkml:trace contextRef="#ctx0" brushRef="#br0" timeOffset="337.82">113 0,'223'20,"0"-10,16-11,-183 14,-55-13,0 1,0-1,0 1,0-1,0 1,0 0,0-1,-1 1,1 0,0 0,0-1,-1 1,1 0,-1 0,1 0,0 0,-1 0,0 0,1 0,-1 0,0 0,1 0,-1 0,0 0,0 1,0-1,0 0,0 0,0 0,0 0,0 0,0 0,-1 0,1 0,0 0,-1 0,1 0,-1 0,1 0,-1 0,0 0,1 0,-1 0,0 0,1-1,-1 1,0 0,0 0,0-1,-1 1,-70 45,52-40</inkml:trace>
  <inkml:trace contextRef="#ctx0" brushRef="#br0" timeOffset="601.829">0 537,'43'0,"29"-5,12-2,-4 1,-6-4,-6 1,-9 0,-11 3,-8 3,-6 0,-4 2,-3 1,0 1,-1-1,-5-4,-5-2</inkml:trace>
</inkml:ink>
</file>

<file path=ppt/ink/ink2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3:01.3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1 340,'284'-1,"-115"-26,-95 25,-62 2</inkml:trace>
  <inkml:trace contextRef="#ctx0" brushRef="#br0" timeOffset="335.176">28 453,'2'2,"-1"0,1 0,-1 0,1-1,0 1,-1 0,1-1,0 0,0 1,0-1,0 0,0 0,1 0,-1 0,0 0,0-1,1 1,-1-1,0 1,1-1,-1 0,1 0,-1 0,3 0,-2 0,224 3,-57-29,-142 19,-4 0</inkml:trace>
  <inkml:trace contextRef="#ctx0" brushRef="#br0" timeOffset="870.543">339 1,'-2'3,"1"0,0 0,0 0,0 0,0 0,0 0,0 0,1 0,0 0,-1 1,1-1,1 0,-1 0,0 1,1-1,-1 0,1 0,0 0,0 0,1 0,-1 0,0 0,1 0,0-1,0 1,-1 0,2-1,-1 0,0 1,0-1,1 0,-1 0,1 0,0 0,-1-1,1 1,1-1,216 101,-206-96,83 53,-95-57,0 0,1 0,-1 0,0 1,0-1,0 1,0-1,-1 1,1 0,-1 0,0 0,0 0,0 0,0 0,0 0,0 0,-1 0,0 0,1 0,-1 1,0-1,-1 0,1 0,0 0,-1 0,0 0,0 0,0 0,0 0,0 0,-1 0,0 2,-8 8,0-1,-1 0,0 0,-1-1,0 0,-1-1,0-1,0 0,-1 0,-1-1,-35 25,-149 127,159-119,29-22</inkml:trace>
</inkml:ink>
</file>

<file path=ppt/ink/ink2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3:04.0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1 481,'29'5,"23"1,9 0,-2-1,-6-1,-8-2,-5-1,-6 0,-4-6,-2-2,-1 1,-9 0,-9 3</inkml:trace>
  <inkml:trace contextRef="#ctx0" brushRef="#br0" timeOffset="239.833">142 707,'38'-5,"23"-1,5-1,-3 2,-8 2,-14-4,-8-1,-10 2</inkml:trace>
  <inkml:trace contextRef="#ctx0" brushRef="#br0" timeOffset="9090.116">1469 170,'-160'371,"78"-206,71-151,19-48,118-217,-57 128,-58 102,1 0,0 0,2 1,1 1,0 0,1 1,6-3,-22 19,1 1,0-1,1 1,-1 0,0-1,0 1,1 0,-1 0,0-1,1 1,-1 0,1 1,0-1,-1 0,1 0,0 1,-1-1,1 1,0-1,0 1,-1 0,1 0,0 0,0 0,0 0,-1 0,1 0,0 0,0 1,-1-1,1 1,0-1,0 1,-1 0,1 0,-1 0,1 0,-1 0,1 0,-1 0,1 0,-1 0,1 2,1 8,0 1,0 0,-1 0,-1 0,0 0,-1 0,0 0,-1 0,-1 10,0 13,0 166,2-200,0 0,-1 0,1 0,0 1,0-1,0 0,1 0,-1 0,0 1,0-1,1 0,-1 0,0 0,1 1,-1-1,1 0,0 0,-1 0,1 0,0 0,0 0,-1 0,1-1,0 1,0 0,0 0,0-1,0 1,0 0,0-1,0 1,1-1,-1 1,0-1,0 0,0 1,0-1,1 0,-1 0,0 0,0 0,1 0,-1 0,0 0,0-1,0 1,1 0,-1-1,0 1,0 0,0-1,0 0,0 1,0-1,0 0,0 1,0-1,0 0,0 0,0 0,0 0,62-107,-22 27,-13 39,2 2,1 1,36-33,-67 71,0 1,0-1,1 0,-1 1,0-1,1 1,-1-1,0 1,1-1,-1 1,1-1,-1 1,1-1,-1 1,1 0,-1-1,1 1,-1 0,1-1,-1 1,1 0,-1 0,1-1,0 1,-1 0,1 0,0 0,-1 0,1 0,-1 0,1 0,0 0,-1 0,1 0,0 0,-1 1,1-1,-1 0,1 0,-1 1,1-1,0 0,-1 1,1-1,-1 0,1 1,-1-1,0 1,1-1,-1 1,1-1,-1 1,0-1,1 1,-1-1,0 1,0-1,1 1,-1 0,-1 39,-8 0,1 0,3 1,1-1,1 1,3 0,2 6,2-24,3-5</inkml:trace>
  <inkml:trace contextRef="#ctx0" brushRef="#br0" timeOffset="9439.154">1186 763,'377'0,"-100"-30,-195 31,-59-1</inkml:trace>
  <inkml:trace contextRef="#ctx0" brushRef="#br0" timeOffset="10207.481">1582 848,'-95'130,"-75"142,137-199,62-88,155-186,-7 59,-177 141,1 0,-1 1,1-1,-1 0,1 0,0 0,-1 0,1 0,0 0,-1 1,1-1,0 0,0 1,0-1,0 0,0 1,0-1,0 1,0 0,0-1,0 1,0 0,0-1,0 1,0 0,0 0,0 0,0 0,0 0,0 0,1 0,-1 1,0-1,0 0,0 1,0-1,0 0,0 1,0-1,0 1,-1 0,1-1,0 1,0 0,0-1,0 1,-1 0,1 0,0 0,-1-1,1 1,-1 0,1 0,0 1,12 209,26-98,-60-117,-94-87,-15 20,34 30,90 36</inkml:trace>
  <inkml:trace contextRef="#ctx0" brushRef="#br0" timeOffset="10654.205">2287 114,'2'30,"2"-1,0 1,3-1,0 0,6 11,-4-10,22 71,-19-73,-1 1,-2 1,-1-1,-1 1,-1 1,-2-1,-1 1,-2 0,0 0,-2-1,-2 1,-1 0,-7 28,-2-24,-1-1,-2 0,-1-1,-1-1,-6 4,-118 113,68-99,50-40</inkml:trace>
  <inkml:trace contextRef="#ctx0" brushRef="#br0" timeOffset="11155.982">1045 1,'-29'37,"1"2,1 1,3 1,1 2,-11 30,22-45,0 1,2 0,1 1,2 0,0 0,2 1,2-1,0 1,2 0,2 0,3 24,15 66,5-1,28 79,-46-178,0 0,2 0,1-1,0 0,1 0,2-1,0-1,0 0,2 0,0-2,1 1,1-2,5 4,68 41,-68-50</inkml:trace>
</inkml:ink>
</file>

<file path=ppt/ink/ink2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3:16.6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394 100,'-26'0,"6"-2,1 2,-1 1,0 0,1 1,-1 2,1-1,0 2,-9 4,22-5,1 1,0 0,0 0,0 0,1 1,-1-1,1 1,1 0,-1 0,1 0,0 1,1-1,-1 1,1 0,1 0,-1 0,1 0,0 0,1 0,-1 0,2 0,0 6,-4 14,-14 328,-18-36,2-48,16-111,13-144,1-7,1 1,0-1,0 1,1 0,0 0,1 0,0-1,0 1,1 0,2 10,-1-18,0 1,1-1,-1 1,1-1,-1 0,1 0,0 0,0 0,0-1,0 1,0-1,0 1,1-1,-1 0,0-1,1 1,-1 0,0-1,1 0,-1 0,1 0,-1 0,0 0,1-1,-1 1,1-1,-1 0,0 0,0-1,0 1,0 0,0-1,2-1,25-4,196-29,-207 36,-7 0</inkml:trace>
</inkml:ink>
</file>

<file path=ppt/ink/ink2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5:18.1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141 424,'-11'63,"7"-50,1 0,0 0,1 1,0-1,1 1,1 0,0-1,2 9,30 75,-30-95,-1 1,0-1,1 0,0 1,0-1,0 0,0 0,0 0,0-1,0 1,0 0,1-1,-1 1,1-1,-1 0,1 0,0 0,-1 0,1 0,0-1,0 1,-1-1,1 0,0 0,0 0,0 0,-1 0,1-1,0 1,0-1,-1 1,1-1,0 0,0-1,8-3,0-1,-1 0,1-1,-1 0,-1-1,1 0,-1 0,-1-1,0 0,0 0,0-1,-2 0,3-4,19-24,1-9,-11 82,-17-29,1 1,0 0,1-1,0 0,0 1,0-1,0-1,1 1,0 0,1-1,-1 0,1 0,0 0,0 0,0-1,1 0,0 0,-1 0,2-1,-1 0,0 0,0-1,1 1,-1-2,7 2,-8-3,0-1,0 0,0 0,-1 0,1-1,0 0,-1 0,1 0,-1 0,1-1,-1 0,0 1,0-2,-1 1,1 0,0-1,-1 0,0 1,0-1,0-1,-1 1,1 0,-1-1,0 1,0-1,0 0,-1 1,0-1,0 0,0 0,0 0,-1 0,0-1,14-32,-5 18</inkml:trace>
  <inkml:trace contextRef="#ctx0" brushRef="#br0" timeOffset="662.663">959 85,'1'-3,"1"0,-1 0,0 0,1 1,0-1,0 0,0 1,0-1,0 1,0 0,0 0,1 0,-1 0,1 0,0 0,-1 0,1 1,0 0,0-1,0 1,0 0,0 1,0-1,1 0,-2 1,0 0,1 0,-1 1,0-1,0 0,0 1,0-1,0 1,0 0,0-1,-1 1,1 0,0 0,0 1,-1-1,1 0,0 0,-1 1,1-1,-1 1,0-1,0 1,1 0,-1 0,0-1,0 1,0 0,-1 0,1 0,0 0,-1 0,1 0,-1 0,0 0,0 0,0 0,0 0,0 0,0 1,0-1,-1 0,1 0,-1 0,1 0,-1 0,0-1,0 1,0 0,0 0,0 0,0-1,-1 2,-1 12,3-10,1 0,-1 0,1-1,0 1,0-1,1 1,-1 0,1-1,0 0,0 1,1-1,-1 0,1 0,0-1,0 1,0 0,4 2,-5-4,1-1,-1 1,0 0,1 1,-1-1,0 0,0 1,0-1,-1 1,1 0,0-1,-1 1,0 0,0 0,0 0,0 0,0 0,0 0,-1 0,0 0,1 0,-1 0,0 1,-1-1,1 0,0 0,-1 0,0 0,0 0,0 0,0 0,0 0,0 0,-1-1,0 1,1 0,-2 0,-5 3,0-1,0 0,0-1,-1 1,0-1,0-1,0 0,0 0,-1-1,1 0,-5 0,8-1,-19 4</inkml:trace>
  <inkml:trace contextRef="#ctx0" brushRef="#br0" timeOffset="2184.388">1072 198,'-4'0,"-8"0,-5 0,0 0</inkml:trace>
  <inkml:trace contextRef="#ctx0" brushRef="#br0" timeOffset="3935.721">1383 1,'1'53,"-13"177,-24-32,35-192,-3 34,4-40,0 1,1 0,-1-1,0 1,1-1,-1 1,0-1,1 1,-1-1,1 1,-1-1,1 1,-1-1,1 0,-1 1,1-1,-1 0,1 1,-1-1,1 0,0 0,-1 1,1-1,0 0,-1 0,1 0,-1 0,1 0,0 0,-1 0,1 0,0 0,-1 0,1 0,0-1,-1 1,1 0,-1 0,1-1,0 1,-1 0,1-1,-1 1,1 0,-1-1,1 1,-1-1,0 1,1-1,-1 1,1-1,-1 1,0-1,1 0,-1 1,0-1,186-166,-185 166,0 0,0 0,1 0,-1 0,0 0,1 0,-1 0,0 0,1 1,-1-1,1 1,0-1,-1 1,1-1,-1 1,1 0,0 0,-1 0,1 0,-1 0,1 0,0 0,-1 1,1-1,-1 0,1 1,0-1,-1 1,1 0,-1 0,0-1,1 1,-1 0,0 0,1 0,-1 0,0 1,0-1,0 0,0 0,0 1,0-1,0 1,-1-1,1 0,0 1,-1 0,1-1,-1 1,0-1,1 1,-1-1,0 1,0 0,0-1,0 1,0 0,0 161,-1-150</inkml:trace>
  <inkml:trace contextRef="#ctx0" brushRef="#br0" timeOffset="5890.204">0 875,'430'-46,"-190"37,-62 7,14-24,-44 13,-99 5,0 2,0 3,0 2,8 2,113-28,-1-2,-143 28,-2 1</inkml:trace>
</inkml:ink>
</file>

<file path=ppt/ink/ink2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5:29.3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1,'0'397,"-12"-308,21-80,0-10</inkml:trace>
  <inkml:trace contextRef="#ctx0" brushRef="#br0" timeOffset="527.959">295 85,'23'-11,"2"2,-1 0,2 2,-1 0,1 2,-1 1,1 1,0 1,1 1,3 2,-28-1,0 0,0 0,0 1,0-1,1 1,-1-1,0 1,0-1,0 1,0 0,0 0,-1 0,1 0,0 1,0-1,-1 0,1 1,-1-1,1 1,-1 0,1-1,-1 1,0 0,0 0,0 0,0 0,0 0,0 0,-1 0,1 0,-1 0,1 0,-1 0,0 1,0-1,0 0,0 0,0 0,0 0,-1 0,1 1,-1-1,0 0,1 0,-1 0,0 0,0 0,0-1,0 1,-1 0,0 1,-8 14,-1 0,-1 0,-1-1,0-1,-1 0,-11 9,-26 29,48-49,-3 0,0 2,1-1,0 0,0 1,0 0,1 0,-1 1,2-1,-1 1,1 0,0 0,0 0,1 0,-1 1,2-1,-1 0,1 1,0 0,1-1,0 1,0-1,1 6,1-10,0 0,0-1,0 1,1-1,-1 1,1-1,-1 0,1 0,0 0,0 0,0-1,0 1,0-1,0 0,0 1,0-2,0 1,1 0,-1-1,0 1,1-1,-1 0,0 0,1 0,-1 0,0-1,2 0,89-23,-36 4,-33 13</inkml:trace>
</inkml:ink>
</file>

<file path=ppt/ink/ink2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5:36.1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1 198,'39'-17,"79"-6,36-6,-23 13,-118 15</inkml:trace>
  <inkml:trace contextRef="#ctx0" brushRef="#br0" timeOffset="468.606">199 1,'5'0,"1"4,0 7,-1 7,-2 4,0 3,-2 3,-1 1,-5-4,-1-2,0 0,1 1,1 1,2 2,5-5,3-6</inkml:trace>
</inkml:ink>
</file>

<file path=ppt/ink/ink2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5:47.1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817 1183,'0'5,"0"11,-5 8,-2 4,1 2,1 2,-3-1,-1-1,2 0,2 0,-3-2,-1 1,2-1,2 0,-3-4,4-7,4-6</inkml:trace>
  <inkml:trace contextRef="#ctx0" brushRef="#br0" timeOffset="482.694">1014 1240,'56'-17,"-49"14,1 0,0 1,-1 0,1 0,0 1,0 0,0 0,0 1,0 0,0 0,0 1,0 0,0 1,0 0,0 0,-1 0,1 1,-1 0,0 1,0 0,0 0,5 4,-11-3,0 1,0-1,-1 1,0-1,0 1,0-1,-1 1,0-1,0 1,0-1,-1 1,0-1,0 0,0 0,-1 0,1 0,-1 0,0-1,-1 1,1-1,-1 0,0 0,0 0,0 0,-5 2,-32 36,-55 70,95-109,-1 0,1 0,0 0,0-1,1 1,-1 0,1 0,-1 1,1-1,0 0,0 0,0 0,1 0,-1 0,1 0,-1 0,1 0,0 0,0 0,1-1,-1 1,0 0,1-1,0 1,-1 0,1-1,0 0,1 0,-1 1,0-1,0 0,1-1,-1 1,1 0,0-1,-1 1,1-1,0 0,0 0,0 0,0-1,0 1,0 0,0-1,0 0,2 0,10-1,-1 0,1-1,-1 0,0-1,0-1,0-1,0 0,-1 0,2-2,8-5,-5-1</inkml:trace>
  <inkml:trace contextRef="#ctx0" brushRef="#br0" timeOffset="-2651.334">26 506,'-11'108,"7"-94,1 1,0-1,1 0,1 1,0-1,1 1,0-1,1 1,1-1,2 6,-1-8,-3-8,-1-1,1 1,1 0,-1-1,0 1,1-1,0 0,-1 1,1-1,1 1,-1-1,0 0,1 0,0 0,0 0,0 0,0 0,0 0,0-1,1 1,-1-1,1 1,0-1,0 0,0 0,0-1,0 1,0 0,0-1,0 0,1 0,-1 0,1 0,-1 0,0-1,1 1,0-1,-1 0,1 0,-1-1,2 1,5-5,0 0,-1-1,1 0,-1-1,0 0,-1 0,0-1,0 0,0-1,4-7,14-12,41-39,-65 67,0 0,0 0,0 0,0 0,0 1,-1-1,1 1,0-1,0 1,0 0,-1-1,1 1,0 0,-1 0,1 1,-1-1,1 0,-1 0,0 1,0-1,1 1,-1-1,0 1,0-1,0 1,0 0,-1-1,1 1,0 0,-1 0,1 0,-1-1,0 1,0 0,1 2,3 7,-2-6,0 1,0-1,1 0,-1 0,1 0,0 0,0-1,1 1,-1-1,1 0,0 0,0 0,1-1,-1 1,1-1,-1 0,1 0,0-1,0 0,1 1,-1-2,0 1,1 0,-1-1,1 0,-1-1,1 1,-1-1,1 0,0 0,-1-1,1 1,-1-2,3 1,0-3,1-1,-1 0,1 0,-1-1,-1 1,1-2,-1 1,0-1,-1 0,1-1,-2 0,1 0,-1 0,0 0,0-1,-1 0,-1 0,1 0,-1 0,0-3,-1-25,-5 22</inkml:trace>
  <inkml:trace contextRef="#ctx0" brushRef="#br0" timeOffset="-2065.016">901 110,'0'484,"-1"-478,1 1,0-1,0 1,0-1,1 1,0-1,1 0,-1 1,1-1,0 0,0 0,1 0,0 0,0 0,1-1,-1-4,0 0,1-1,-1 1,1-1,-1 0,1 0,-1 0,1-1,-1 1,0-1,1 0,-1 0,0 0,0 0,1 0,-1-1,0 0,0 1,-1-1,1 0,0 0,0-1,-1 1,2-3,-2 4,17-14,-14 10,1-1,-1 2,1-1,0 0,0 1,1 0,-1 1,1-1,0 1,0 1,0-1,0 1,1 0,-1 1,0 0,1 0,5 0,-9 4,-1 0,1 0,-1 1,0-1,0 1,0-1,0 1,-1 0,1 0,-1 0,0 1,-1-1,1 0,-1 1,1-1,-1 1,0 0,-1-1,1 1,-1 0,0-1,0 1,-1 0,0-1,1 1,-1-1,-1 3,1 5,1 5,1-12,-1 0,1 1,-1-1,-1 0,1 1,-1-1,0 0,0 0,-1 1,1-1,-1 0,0 0,-1-1,0 3,-3-6,0-6</inkml:trace>
  <inkml:trace contextRef="#ctx0" brushRef="#br0" timeOffset="-1503.627">1296 26,'73'-17,"-66"15,0 0,1 0,-1 1,0 0,0 0,1 1,-1 0,0 1,1-1,-1 1,0 1,0-1,1 1,-1 1,-1-1,1 1,1 1,-7-2,0 1,0-1,0 1,-1 0,1-1,-1 1,1 0,-1 0,0 0,0-1,0 1,0 0,-1 0,1 0,-1-1,0 1,1 0,-1-1,0 1,-1-1,1 1,0-1,-1 1,0-1,1 0,-1 0,0 0,0 0,0 0,0 0,0 0,-1-1,1 1,-3 0,4-1,-21 19,19-19,0 0,1 1,-1-1,0 0,0 1,1 0,-1 0,1 0,0 0,0 0,-1 0,1 0,1 1,-1-1,0 1,0-1,1 1,0 0,-1 0,1 0,0-1,1 1,-1 0,0 0,1 0,-1 1,1-1,0 0,0 0,1 0,-1 0,0 0,1 0,0 0,0 0,0 0,0 0,0-1,0 1,1 0,0-1,0 3,32 21,-29-23,0 0,-1 0,1 0,-1 0,0 1,0 0,0 0,0 0,0 1,-1-1,0 1,0 0,0 0,-1 0,-3-2,0 0,0 0,-1 0,1-1,-1 1,0-1,0 1,0-1,0 0,0 1,-1-1,1 0,-1 0,1-1,-1 1,1 0,-1-1,0 0,0 0,0 0,0 0,0 0,0 0,0-1,0 1,0-1,0 0,-1 0,1 0,0 0,0-1,0 1,0-1,-26 2,2-1</inkml:trace>
  <inkml:trace contextRef="#ctx0" brushRef="#br0" timeOffset="-1053.835">196 1014,'517'-17,"-69"5,-310 13,-27-18,-87 11</inkml:trace>
  <inkml:trace contextRef="#ctx0" brushRef="#br0" timeOffset="2436.785">1776 196,'4'-2,"1"1,-1 0,1 0,0 0,-1 1,1-1,0 1,0 1,-1-1,1 0,0 1,-1 0,1 0,-1 1,1-1,-1 1,1 0,-1 0,0 0,0 1,0-1,0 1,-1 0,1 0,-1 1,0-1,1 1,-2-1,1 1,0 0,-1 0,1 0,-1 1,-1-1,1 0,0 1,-1-1,1 5,-3 231,-28 19,11-78,7 101,-16-113,9-44,0-3,16-120,-1 1,0-1,0 0,0 0,0 0,0-1,-1 1,1-1,-1 0,1 0,-1 0,1 0,-1 0,1-1,-1 0,1 0,-1 0,0 0,1 0,-1-1,1 1,-1-1,0 0,-2-2,-9 1,-43-3,33 4</inkml:trace>
</inkml:ink>
</file>

<file path=ppt/ink/ink2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6:07.8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1 848,'55'0,"144"-11,-67-6,-121 27,-16-4</inkml:trace>
  <inkml:trace contextRef="#ctx0" brushRef="#br0" timeOffset="334.84">57 1074,'19'0,"12"0,-1-5,1-1,-1-1,-1 2,0 2,0 1,-6-4,-1-1,0 1,-3 6,-6 3</inkml:trace>
  <inkml:trace contextRef="#ctx0" brushRef="#br0" timeOffset="2913.93">1157 340,'-32'73,"-123"317,210-479,249-343,-304 432,0-2,0 1,0 0,1-1,-1 1,1-1,-1 1,1 0,-1 0,1-1,0 1,-1 0,1 0,0 0,0 0,0 0,0 0,0 0,0 0,0 0,0 0,1 1,-1-1,0 0,0 1,1-1,-1 1,0-1,1 1,-1 0,0 0,1-1,-1 1,1 0,-1 0,0 0,1 1,-1-1,1 0,-1 0,0 1,1-1,-1 1,0-1,0 1,1 0,-1-1,0 1,0 0,6 123,-9-85,0 3,0-28,1 0,0 0,1 0,1 1,0-1,1 0,1-1,0 1,3 8,-5-20,-1 0,1-1,0 1,0 0,-1 0,1-1,0 1,1-1,-1 1,0-1,0 0,1 1,-1-1,1 0,-1 0,1 0,-1 0,1 0,-1 0,1 0,0 0,0-1,0 1,-1-1,1 1,0-1,0 0,0 0,0 0,0 0,-1 0,1 0,0 0,0-1,0 1,0-1,-1 1,1-1,0 0,0 0,-1 1,1-1,-1 0,1-1,68-59,-60 51,253-269,-232 257,-30 21,-1 1,1 0,-1 0,1-1,-1 1,1 0,-1 0,1 0,-1 0,1 0,0 0,-1 0,1 0,-1 0,1 0,-1 0,1 0,-1 1,1-1,-1 0,1 0,-1 0,1 1,-1-1,1 0,-1 1,1-1,-1 0,1 1,-1-1,0 1,1-1,-1 0,0 1,1-1,-1 1,0-1,0 1,0-1,1 1,-1 0,0-1,0 1,0-1,0 1,0-1,0 1,0-1,0 1,0-1,0 1,0 0,0-1,-1 1,1-1,0 1,0-1,0 1,-1-1,1 1,-20 229,21-90,3-122,3-6</inkml:trace>
  <inkml:trace contextRef="#ctx0" brushRef="#br0" timeOffset="3717.01">847 961,'76'-13,"1"3,0 3,1 4,73 6,-22-1,-36-6,-1-4,0-3,35-13,13 2,45 5,-173 17</inkml:trace>
  <inkml:trace contextRef="#ctx0" brushRef="#br0" timeOffset="4835.834">1412 1074,'-359'589,"310"-507,94-152,-26 45</inkml:trace>
  <inkml:trace contextRef="#ctx0" brushRef="#br0" timeOffset="5179.704">1412 1074,'15'15,"-1"-4,-1 0,0 2,0-1,-2 1,1 1,-2 0,0 1,0 0,-2 0,0 1,-1 0,0 1,-1 0,-1 0,-1 0,0 0,-1 2,-3 201,2-203,-2-5</inkml:trace>
  <inkml:trace contextRef="#ctx0" brushRef="#br0" timeOffset="5451.876">1186 1441,'43'5,"19"1,4-5,-4-2,-9-2,-8 0,-6 1,-6-4,-4-2,-1 1,-1-3,-1 0,-4 2</inkml:trace>
  <inkml:trace contextRef="#ctx0" brushRef="#br0" timeOffset="6030.994">2287 199,'36'129,"-18"-50,-4 1,-4 1,-2 0,-5 0,-3 0,-5 24,1-64,-2-1,-1 0,-3-1,-1 1,-1-2,-3 0,-1 0,-2-2,-17 29,-115 130,128-171</inkml:trace>
  <inkml:trace contextRef="#ctx0" brushRef="#br0" timeOffset="6751.322">875 170,'-27'60,"3"0,2 2,3 0,3 1,0 13,-25 296,38-326,2 0,1 0,3 0,2-1,2 1,1-1,3 0,2-1,1 0,3-1,7 11,109 169,-132-221,0 1,1-1,-1 0,1 1,0-1,0 0,0 0,0 0,0 0,1 0,-1 0,1-1,-1 1,1-1,-1 0,1 0,0 0,-1 0,1 0,0 0,0-1,1 1,15-1</inkml:trace>
  <inkml:trace contextRef="#ctx0" brushRef="#br0" timeOffset="19719.844">2738 368,'-3'0,"1"0,0 1,-1-1,1 1,0 0,0 0,-1 0,1 0,0 0,0 0,0 0,0 1,0-1,0 1,1 0,-1-1,0 1,1 0,-1 0,1 0,0 0,-1 0,1 0,0 0,1 1,-1-1,0 0,0 1,1-1,0 0,-1 1,-7 79,8-76,-1 8,0-1,1 1,1-1,0 0,1 1,0-1,1 0,1 0,0 0,1 0,0-1,1 0,0 0,1 0,0-1,1 0,4 4,-11-13,1 0,0 0,0-1,1 1,-1-1,0 0,0 1,1-1,-1 0,1 0,-1-1,1 1,-1 0,1-1,-1 1,1-1,0 0,-1 0,1 0,-1 0,1-1,0 1,-1-1,1 1,-1-1,1 0,-1 0,0 0,1 0,-1-1,0 1,0-1,0 1,0-1,0 0,1 0,54-80,-55 78,62-127,-64 130,0 1,0-1,0 1,1-1,-1 1,0-1,0 1,0 0,1-1,-1 1,0-1,0 1,1-1,-1 1,0 0,1-1,-1 1,0 0,1-1,-1 1,1 0,-1 0,1-1,-1 1,1 0,-1 0,0 0,1 0,-1-1,1 1,-1 0,1 0,-1 0,1 0,-1 0,1 0,-1 0,1 0,-1 1,1-1,-1 0,1 0,-1 0,1 0,-1 1,1-1,-1 0,1 1,-1-1,0 0,1 1,-1-1,0 0,1 1,-1-1,0 0,1 1,-1-1,0 1,0-1,0 1,1 0,15 39,-10-24,-4-9,1-1,0 0,0 0,0 0,1 0,0-1,0 0,1 1,-1-1,1-1,0 1,0-1,1 0,-1 0,1 0,0-1,0 0,0 0,0 0,0-1,1 0,-1 0,1-1,0 0,-1 0,1-1,0 1,0-1,-1-1,1 1,0-1,-1 0,1-1,0 0,2-1,1-4,-1-1,0-1,0 1,-1-1,0-1,-1 0,0 0,0 0,-1-1,-1 0,0 0,0-1,-1 1,2-8,-6 17,17-55,-13 32</inkml:trace>
  <inkml:trace contextRef="#ctx0" brushRef="#br0" timeOffset="20805.716">3613 114,'-11'166,"1"-19,3 21,7-166,0-1,0 1,0 0,0 0,0 0,0-1,1 1,-1 0,1-1,-1 1,1 0,0-1,0 1,0 0,-1-1,2 1,-1-1,0 0,0 1,0-1,1 0,-1 0,0 0,1 0,-1 0,1 0,-1 0,1 0,0 0,-1-1,1 1,0-1,-1 1,1-1,0 0,0 0,0 0,-1 0,1 0,0 0,0 0,-1 0,1-1,0 1,0-1,-1 1,1-1,0 0,-1 0,1 0,-1 1,1-2,-1 1,0 0,1 0,-1 0,0-1,0 1,1 0,-1-1,57-59,36-24,-93 84,0 1,0-1,0 0,1 0,-1 1,0-1,0 1,1-1,-1 1,0 0,1-1,-1 1,1 0,-1 0,0 0,1 0,-1 0,0 0,1 0,-1 1,1-1,-1 0,0 1,1-1,-1 1,0-1,0 1,0 0,1 0,-1-1,0 1,0 0,0 0,0 0,0 0,0 0,-1 1,1-1,0 0,0 0,-1 0,1 1,-1-1,1 0,-1 1,1-1,6 73,-6-54,7 40,-3-34</inkml:trace>
  <inkml:trace contextRef="#ctx0" brushRef="#br0" timeOffset="23090.051">2625 933,'431'29,"15"-30,-249-26,-11-3,-174 29</inkml:trace>
  <inkml:trace contextRef="#ctx0" brushRef="#br0" timeOffset="23472.014">3105 1130,'-5'39,"-1"21,0 6,1-3,2-8,0-8,2-8,1-5,0-4,0-7</inkml:trace>
  <inkml:trace contextRef="#ctx0" brushRef="#br0" timeOffset="23971.971">3331 1187,'225'-26,"-223"25,0 0,0 0,0 0,0 1,0-1,0 1,0-1,0 1,0 0,0-1,0 1,0 0,1 0,-1 1,0-1,0 0,0 1,0-1,0 1,0 0,0 0,0 0,0 0,-1 0,1 0,0 0,0 0,-1 1,1-1,-1 1,1-1,-1 1,0 0,0-1,0 1,0 0,0 0,0 0,0 0,0 0,-1 0,1 0,-1 0,1 0,-1 0,0 0,0 0,0 0,0 1,0-1,-1 0,1 0,-5 11,-1-1,0-1,-1 1,0-1,-1 0,0 0,-1-1,0-1,-1 1,-4 2,-59 73,71-83,-1 1,1 0,0-1,0 1,0 0,0 0,1 0,-1 1,1-1,0 0,0 0,0 1,0-1,0 1,1-1,-1 1,1-1,0 1,0-1,1 1,-1-1,1 1,0-1,-1 1,1-1,1 0,-1 1,0-1,1 0,0 0,0 0,0 0,0 0,0-1,1 1,-1-1,1 1,-1-1,1 0,0 0,0 0,0 0,0 0,0-1,1 0,0 1,14-1,0-1,0-1,-1 0,1-1,0-1,-1-1,0-1,0 0,0-1,0 0,-1-2,0 0,-1-1,1 0,-2-2,8-6,-3 3,-3 1</inkml:trace>
  <inkml:trace contextRef="#ctx0" brushRef="#br0" timeOffset="24562.752">4178 199,'17'73,"22"172,-40 177,-2-381,-3 0,-1-1,-2 0,-2 0,-1-1,-2-1,-2 0,-1-1,-2 0,-2-2,-1 0,-8 7,17-25,0 0,-1-1,-1 0,0-1,-1-1,-1-1,0 0,0-1,-16 8,17-12</inkml:trace>
  <inkml:trace contextRef="#ctx0" brushRef="#br0" timeOffset="25386.698">2738 1,'-12'9,"0"2,1-1,1 1,-1 1,2 0,0 0,0 1,1 0,1 0,0 1,0 0,2 0,0 1,1 0,0 0,1 0,0 2,-4 8,-10 43,3 0,3 0,3 1,3 1,4 40,1-67,-2 8,2 0,3 0,2-1,2 1,3-1,7 20,0-25,3-1,2 0,1-2,2-1,2 0,15 14,112 114,-153-167,-1-1,1 1,0-1,0 1,0-1,0 1,0-1,0 0,0 0,1 0,-1 0,0 0,1 0,-1 0,1 0,-1 0,1 0,-1-1,1 1,-1-1,1 1,0-1,-1 0,1 1,0-1,-1 0,1 0,0 0,0-1,-1 1,1 0,-1 0,1-1,0 1,0-1,10-6</inkml:trace>
</inkml:ink>
</file>

<file path=ppt/ink/ink2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6:34.9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370 21,'-15'2,"-3"-1,1 1,-1 1,1 1,-1 0,1 1,1 1,-1 0,1 1,0 1,0 1,1 0,1 1,-1 0,0 2,10-4,1 1,0-1,0 1,0 0,1 0,0 0,1 1,0-1,1 0,0 1,0-1,1 1,0 0,0-1,1 1,1-1,1 7,0 25,-1 280,-29-120,8-44,-17 39,35-193,0-1,1 1,-1-1,0 1,1-1,0 1,0-1,0 1,0-1,0 1,0-1,1 1,-1-1,1 1,0-1,0 1,0-1,0 0,0 1,0-1,0 0,1 0,-1 0,1 0,0 0,-1 0,1-1,0 1,0 0,0-1,0 1,1-1,-1 0,0 0,1 0,-1 0,0 0,1-1,-1 1,1 0,-1-1,1 0,0 0,168-24,-30 22,-122-2,-7-2</inkml:trace>
  <inkml:trace contextRef="#ctx0" brushRef="#br0" timeOffset="2001.282">652 331,'-2'1,"0"1,0-1,0 1,0-1,1 1,-1 0,1 0,-1-1,1 1,0 0,0 0,0 0,0 1,0-1,0 0,0 0,1 0,-1 1,1-1,0 0,0 1,0-1,0 0,0 1,0 0,0 0,-3 13,0 0,2 1,0-1,1 1,0-1,2 1,0-1,0 1,2-1,0 0,1 0,0-1,1 0,2 3,-6-16,0 0,-1 0,1 0,0 0,0 0,0 0,1-1,-1 1,0-1,0 1,1-1,-1 0,1 0,-1 0,1 0,0-1,-1 1,1-1,-1 1,1-1,0 0,0 0,-1 0,1-1,0 1,-1-1,1 1,-1-1,1 0,0 0,-1 0,0 0,1 0,-1-1,0 1,1-1,0 0,76-72,-9-63,-70 136,0 1,-1-1,1 0,0 1,0-1,0 0,0 0,0 1,0-1,1 0,-1 0,0 1,0-1,0 0,1 1,-1-1,0 0,1 1,-1-1,0 0,1 1,-1-1,1 1,-1-1,1 1,-1-1,1 1,0-1,-1 1,1-1,0 1,-1 0,1-1,0 1,-1 0,1 0,0 0,0-1,-1 1,1 0,0 0,-1 0,1 0,0 0,0 0,-1 1,1-1,0 0,0 0,-1 0,1 1,0-1,-1 0,1 1,0-1,-1 0,1 1,-1-1,1 1,-1-1,1 1,-1 0,1-1,-1 1,1-1,-1 1,0 0,1 0,5 46,11 36,-16-81,0 0,0 0,0 0,0 0,1 0,-1 0,1 0,-1-1,1 1,0 0,-1-1,1 0,0 1,0-1,0 0,0 0,1 0,-1 0,0 0,0-1,0 1,1-1,-1 1,0-1,1 0,-1 0,0 0,1 0,-1 0,0-1,0 1,1-1,-1 1,7-2,-1-1,1 1,-1-1,0-1,0 0,0 0,-1 0,1-1,-1 0,0 0,0-1,-1 0,1 0,-1-1,-1 1,1-1,1-5,-4-25,-8 21</inkml:trace>
  <inkml:trace contextRef="#ctx0" brushRef="#br0" timeOffset="2615.573">1329 21,'135'-20,"-133"20,0 1,0 0,1 0,-1 0,0 1,0-1,0 0,0 1,-1-1,1 1,0-1,-1 1,1 0,-1 0,1 0,-1 0,0 0,0 0,0 0,0 0,0 1,0-1,-1 0,1 0,-1 1,0-1,1 1,-1-1,0 0,0 1,-1-1,1 2,-22 75,-83 73,105-151,-1 1,1-1,-1 0,1 1,-1-1,1 0,0 1,0-1,-1 1,1-1,0 1,0-1,1 0,-1 1,0-1,0 1,1-1,-1 0,1 1,-1-1,1 0,0 1,-1-1,1 0,0 0,0 1,0-1,0 0,0 0,0 0,0 0,0-1,0 1,1 0,-1 0,0-1,0 1,1 0,-1-1,0 0,1 1,-1-1,1 0,63 7,60-46,-104 34</inkml:trace>
  <inkml:trace contextRef="#ctx0" brushRef="#br0" timeOffset="3136.004">1809 472,'0'5,"5"1,6 0,6-1,6-7,2-2,3-1,1 1,0 1,1 0,-1 2,-5-5,-1 0,-1-1,2 3,0 0,-7 2,-8 1</inkml:trace>
  <inkml:trace contextRef="#ctx0" brushRef="#br0" timeOffset="3394.616">2006 275,'-9'38,"-4"18,1 3,2-2,3-7,3-7,1-6,2-4,1-8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4:49.1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4,'0'0,"-1"-1,1 1,-1 0,1-1,-1 1,0 0,1 0,-1-1,1 1,-1 0,1 0,-1 0,0 0,1 0,-1 0,1 0,-1 0,0 0,1 0,-1 0,1 0,-1 0,0 0,1 0,-1 1,1-1,-1 0,1 0,-1 1,1-1,-1 0,1 1,-1-1,1 1,-1-1,1 0,0 1,-1-1,1 1,0-1,-1 1,1-1,0 1,-1 0,1-1,0 1,0-1,0 1,0 0,0-1,0 1,0-1,0 1,0 0,0-1,0 1,0-1,0 1,0 0,-5 42,5-41,-1 482,1-463,0 0,2-1,0 1,1-1,1 0,1 0,1 0,1-1,4 10,-11-27,1 1,-1-1,1 0,0 0,0 0,0 1,0-1,0 0,0 0,0 0,1 0,-1 0,1-1,-1 1,1 0,0-1,0 1,-1-1,1 0,0 1,0-1,1 0,-1 0,0 0,0-1,0 1,1 0,-1-1,0 0,1 1,-1-1,0 0,1 0,-1 0,0-1,1 1,-1 0,0-1,1 0,-1 1,0-1,0 0,0 0,0 0,0 0,0-1,0 1,0-1,0 1,-1-1,2-1,22-34,-2 0,-1-2,-3-1,-1 0,-2-2,-1 1,7-42,-9 35,4 92,-8 6,-9-36,2 1,0-1,0 1,1-1,1 0,1 0,0 0,0-1,2 0,0 0,0 0,1-1,0 0,1 0,1-1,6 6,-13-13,1 0,-1 0,1 0,0-1,0 1,0-1,1 0,-1 0,1-1,-1 1,1-1,0 0,0 0,0-1,0 0,0 1,1-2,-1 1,0 0,0-1,1 0,-1-1,0 1,0-1,1 0,-1 0,0 0,0-1,0 0,0 0,-1 0,5-3,9-12,-2-2,0 1,-1-2,0 0,-2-1,-1 0,0-1,-2-1,0 1,-2-2,0 1,3-21,0-3,-1-1,-3 0,-1 0,-3 0,-2-1,-3-18,2 59,-14-48,-8 68,12 3</inkml:trace>
  <inkml:trace contextRef="#ctx0" brushRef="#br0" timeOffset="449.334">1018 654,'25'-10,"0"-1,0-2,-1 0,-1-1,19-15,-37 25,0 0,0 0,0-1,0 1,0-1,-1 0,0-1,0 1,-1-1,1 1,-1-1,0 0,-1-1,0 1,0 0,0-1,0 1,-1-1,0 1,-1-1,1 0,-1 1,-1-1,1 0,-1 1,-1-4,1 6,1 1,-1 0,0 1,0-1,-1 0,1 0,0 0,-1 1,0-1,1 1,-1-1,0 1,-1-1,1 1,0 0,-1 0,1 0,-1 1,1-1,-1 1,0-1,1 1,-1 0,0 0,0 0,0 0,0 1,0-1,0 1,-1-1,1 1,0 0,0 1,0-1,0 0,0 1,0 0,0-1,0 1,-2 2,-4-1,1 2,0-1,0 1,0 0,1 1,-1 0,1 0,0 0,0 1,1 0,0 1,0-1,0 1,0 2,1 0,1 0,0 1,0 0,1 0,0 0,1 0,0 0,0 0,1 1,1-1,0 0,0 1,1-1,0 0,1 1,0-1,1 0,0 0,0 0,1-1,0 1,1-1,0 0,1 0,0-1,0 1,6 5,2-3,0-1,1 0,0-1,1 0,0-1,0-1,1-1,0 0,0-1,0-1,1-1,-1 0,1-1,0-1,0-1,-1 0,16-3,-9 2</inkml:trace>
</inkml:ink>
</file>

<file path=ppt/ink/ink2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6:39.4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0 252,'2'2,"0"-1,0 0,0 1,-1 0,1-1,-1 1,1 0,-1 0,1 0,-1 0,0 0,0 0,0 0,0 0,0 0,-1 1,1-1,-1 0,1 0,-1 1,0-1,0 0,0 1,0-1,0 1,0 0,3 366,-2-144,-2-224,1 0,0 1,0-1,0 0,-1 0,1 1,1-1,-1 0,0 1,0-1,0 0,1 0,-1 0,0 1,1-1,-1 0,1 0,0 0,-1 0,1 0,0 0,0 0,0 0,-1 0,1 0,0 0,0 0,0-1,1 1,-1 0,0-1,0 1,0-1,0 1,1-1,-1 1,0-1,0 0,1 0,-1 0,0 0,0 0,1 0,-1 0,0 0,0 0,1 0,-1-1,0 1,0-1,1 1,-1-1,0 1,0-1,0 0,0 1,0-1,0 0,0 0,0 0,0 0,0 0,-1 0,1 0,0-1,172-164,-93 125,-78 40,-1 0,1 1,0 0,0-1,0 1,0 0,0 0,0 0,0 0,0 0,0 0,-1 0,1 1,0-1,0 1,0 0,0-1,-1 1,1 0,0 0,-1 0,1 0,-1 0,1 0,-1 1,1-1,-1 0,0 1,1-1,-1 1,0 0,0-1,0 1,-1 0,1 0,0-1,-1 1,1 0,-1 0,1 0,-1 0,0 0,0 0,1 12,0 0,-1 0,-1-1,0 1,-1 0,0 0,-1-1,-1 1,-2 5,-2 13,-6 1,13-33,3-8</inkml:trace>
  <inkml:trace contextRef="#ctx0" brushRef="#br0" timeOffset="636.534">451 196,'58'-23,"19"25,-75-1,0-1,0 1,-1 0,1 0,0-1,-1 1,1 0,-1 1,1-1,-1 0,0 0,1 1,-1-1,0 0,0 1,0 0,0-1,0 1,0-1,0 1,-1 0,1 0,0-1,-1 1,0 0,1 0,-1 0,0 0,0 0,0-1,0 1,0 0,-1 0,1 0,0 0,-1-1,0 1,1 0,-1 0,0 0,-91 156,91-156,1-1,-1 0,1 1,-1-1,1 1,-1-1,1 1,0-1,0 1,0-1,0 1,0-1,0 1,0-1,1 0,-1 1,0-1,1 1,-1-1,1 1,0-1,-1 0,1 1,0-1,0 0,0 0,0 0,0 0,0 0,0 0,0 0,0 0,0 0,1 0,-1 0,0-1,1 1,-1 0,1-1,-1 1,0-1,1 0,0 0,65-2,-8-15,-33 6</inkml:trace>
  <inkml:trace contextRef="#ctx0" brushRef="#br0" timeOffset="1601.081">902 26,'2'-2,"-1"0,1 0,-1 0,1 1,0-1,0 0,0 1,0-1,0 1,0 0,0 0,0 0,0 0,1 0,-1 0,0 0,1 1,-1-1,0 1,1 0,-1-1,1 1,-1 0,1 1,0-1,2 0,-1 1,1-1,-1 1,1 0,-1 0,0 0,1 1,-1 0,0-1,0 2,0-1,0 0,0 1,-1 0,1-1,-1 2,1-1,-1 0,0 1,0-1,-1 1,1 0,-1 0,0 0,0 0,0 0,-1 0,1 1,0 1,1 7,1-1,-2 1,1 0,-2 0,0 0,0 0,-1 0,-1 0,0 0,-1 0,-24 196,-2 58,28 190,0-453,1 1,-1-1,0 0,0 0,0 1,0-1,-1 0,0 1,0-1,0 0,0 0,-1 0,1 0,-1 0,0 0,0 0,-1-1,1 1,-1-1,0 0,0 1,0-1,0 0,0-1,-1 1,1-1,-1 1,1-1,-1 0,-2 0,-20 6,-1-1,0-1,-1-2,0 0,1-2,-1-1,-4-2,8 1</inkml:trace>
</inkml:ink>
</file>

<file path=ppt/ink/ink2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6:47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1,'19'25,"-1"0,-1 2,-1 0,-1 1,-1 1,-2 0,-1 0,-1 1,-2 1,0 5,1 9,-2 1,-2 0,-1 1,-3-1,-4 33,2-23,-5-6,0-33</inkml:trace>
</inkml:ink>
</file>

<file path=ppt/ink/ink2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6:47.5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0 165,'34'-23,"0"1,2 2,0 1,1 2,1 1,0 3,35-9,-70 20,1 0,0 1,0-1,-1 1,1 0,0 0,0 0,0 0,0 1,0-1,0 1,0 0,0 1,0-1,0 0,0 1,0 0,0 0,0 0,0 1,0 0,-1-1,1 1,-1 0,1 0,-1 1,0-1,0 1,0 0,0 0,0 0,0 0,-1 0,0 0,0 1,0-1,0 1,0 0,-1-1,1 1,0 3,-3 9,0-1,-2 0,1 0,-2 0,0 0,-1 0,0-1,-1 0,-1 0,0-1,-1 1,0-1,-3 1,-10 23,-5 3,20-31,-1-1,1 2,1-1,0 0,0 1,1 0,0 0,0 1,1-1,1 1,-1 7,4-15,-1 1,2-1,-1 0,0 1,1-1,-1 0,1 0,0 0,0 0,0 0,0-1,1 1,-1-1,1 1,-1-1,1 0,0 0,0 0,0 0,0 0,0-1,1 0,-1 1,0-1,1 0,-1-1,0 1,1 0,-1-1,1 0,0 0,-1 0,1 0,-1-1,4 0,24 5,7 2,99 30,-133-34,0 0,0 1,0-1,-1 1,1 0,-1 0,0 0,0 0,0 1,0-1,0 1,-1 0,0 0,0 0,0 0,0 0,0 0,-1 0,0 1,0-1,0 1,0-1,-1 1,0-1,0 1,0-1,0 1,-1-1,0 4,-6 12,0-1,-2 0,0 0,-1 0,-1-2,-1 1,0-1,-1-1,-1 0,0-1,-2-1,1 0,-2-1,0 0,0-2,-1 0,-1 0,2 0,12-6,0-1,0 0,-1 0,0 0,1 0,-1-1,0 0,-1-1,1 1,-1-1,1-1,-1 1,1-1,-1 0,0 0,0-1,-3 0,8-1,1-1,-1 0,1 1,-1-1,1 0,0 0,0 0,0 1,0-1,0-1,0 1,0 0,1 0,-1 0,1 0,-1 0,1-1,0 1,0 0,0 0,0-1,0 1,1 0,-1 0,1 0,-1 0,1-1,0 1,0 0,0 0,0 0,0 1,0-1,1 0,-1 0,1 0,-1 1,1-1,-1 1,1-1,1 0,13-19</inkml:trace>
</inkml:ink>
</file>

<file path=ppt/ink/ink2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6:48.1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0 721,'2'12,"0"0,1-1,0 0,1 1,0-1,1-1,0 1,1-1,0 0,1 0,0 1,-4-8,0 0,-1 0,1 0,0 0,0 0,1-1,-1 1,1-1,-1 0,1 0,0 0,-1 0,1-1,0 0,0 0,0 0,0 0,1 0,-1-1,0 0,0 0,0 0,0 0,0-1,1 1,-1-1,0 0,0 0,0-1,-1 1,1-1,2-1,128-118,-132 119,0 1,0-1,0 1,0 0,1-1,-1 1,0 0,1 0,-1 1,0-1,1 0,-1 1,1 0,-1-1,1 1,0 0,-1 0,1 0,-1 1,1-1,-1 1,1-1,-1 1,0 0,1 0,-1 0,0 0,0 0,1 1,-1-1,0 1,0-1,0 1,-1 0,1-1,0 1,-1 0,1 0,-1 1,0-1,1 0,-1 0,0 1,0-1,-1 0,1 2,5 3,-1 0,1-1,1 0,-1 0,1-1,0 0,0 0,0-1,1 1,-1-2,1 1,0-1,0 0,1-1,-1 0,0 0,1-1,-1 0,1 0,0-1,-1 0,1 0,-1-1,1-1,-1 1,1-1,-1-1,0 1,0-2,0 1,0-1,-1 0,1 0,-1-1,15-12,-1 0,-1-2,0 0,-1-1,-2-1,0 0,-1-2,-1 0,-1 0,-1-1,8-23,-7 9,-1 0,-2 0,-1-1,-2 0,-2-1,-2 0,-1 0,-2 0,-3-21,1 47,0 0,-1 0,0 0,-1 0,0 0,-1 1,-1 0,-2-4,7 16,-1 0,1 0,0 0,-1 0,1 0,-1 0,1 1,-1-1,1 0,-1 0,0 1,1-1,-1 0,0 1,0-1,0 1,1-1,-1 1,0-1,0 1,0 0,0-1,0 1,0 0,0 0,1-1,-1 1,0 0,0 0,0 0,0 0,0 0,0 1,0-1,0 0,0 0,0 1,0-1,0 0,0 1,1-1,-1 1,0-1,0 1,0-1,1 1,-1 0,0-1,1 1,-1 0,1 0,-1-1,1 1,-1 0,1 0,-1 1,-26 49,21-24,1 0,2 0,0 0,2 0,1 0,1 1,1-1,1 0,2 0,1-1,0 1,2-1,2-1,0 1,2 0,-1-3,2 0,0 0,1-1,1-1,1 0,1-2,1 1,8 4,-15-17,-12-13</inkml:trace>
</inkml:ink>
</file>

<file path=ppt/ink/ink2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6:48.4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59,'44'-5,"28"-1,11-5,2 0,-9 1,-8 3,-6 2,-8 3,-10 0,-1 2,-4 0,-9 1</inkml:trace>
</inkml:ink>
</file>

<file path=ppt/ink/ink2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6:49.3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215 180,'-38'118,"5"1,-4 45,-9 34,2-88,44-110,-1-1,1 1,0 0,0-1,0 1,0 0,0-1,0 1,0 0,-1-1,1 1,0 0,0-1,0 1,-1 0,1 0,0-1,0 1,-1 0,1 0,0 0,-1-1,1 1,0 0,-1 0,1 0,0 0,-1 0,1 0,0 0,-1-1,1 1,0 0,-1 0,1 0,0 0,-1 1,1-1,0 0,-1 0,1 0,0 0,-1 0,1 0,0 0,-1 1,1-1,0 0,-1 0,1 0,0 1,0-1,-1 0,1 0,0 1,0-1,0 0,-1 1,1-1,0 0,0 1,0-1,0 0,0 1,0-1,0 0,0 1,-1-1,2-28,7-5,1 1,1 0,2 1,2 0,0 1,3-2,15-33,17-33,3 1,60-79,-112 174,1 0,-1 0,1 1,0-1,-1 0,1 1,0-1,0 1,0-1,0 1,0-1,0 1,0 0,1-1,-1 1,0 0,1 0,-1 0,1 0,-1 0,1 0,-1 0,1 1,0-1,0 1,-1-1,1 1,0-1,0 1,-1 0,1 0,0 0,0 0,0 0,-1 0,1 1,0-1,0 1,-1-1,1 1,0 0,-1-1,1 1,-1 0,1 0,-1 0,1 0,-1 0,1 1,-1-1,1 1,38 155,-14-34,69 102,-63-136,-33-88,0 0,0-1,0 1,0 0,0-1,0 1,0-1,0 0,0 1,0-1,0 0,0 0,0 0,-1 0,1 0,0 0,0 0,0 0,0 0,0 0,0 0,0-1,0 1,-1 0,1-1,0 1,0-1,1 1,-1-1,0 0,0 1,0-1,0 0,0 0,1 0,-1 1,0-1,1 0,-1 0,1 0,-1-1,-2 0,-313-173,306 169,-1 0,1 1,-1 0,-1 0,1 2,0-1,-1 1,0 1,0 0,0 1,0 0,-11 1,4 5</inkml:trace>
  <inkml:trace contextRef="#ctx0" brushRef="#br0" timeOffset="338.969">893 490,'38'0,"23"0,5-5,-4-1,-7 0,-8 1,-8 2,-10-4,-5-1,-3 1,-8 2,-8 2</inkml:trace>
  <inkml:trace contextRef="#ctx0" brushRef="#br0" timeOffset="535.266">1034 773,'38'-5,"18"-7,4 0,-4 1,-10 3</inkml:trace>
  <inkml:trace contextRef="#ctx0" brushRef="#br0" timeOffset="1138.222">1570 406,'2'19,"0"1,1-1,2 0,0 0,0 0,2-1,0 0,2 0,0 0,0-1,2-1,0 0,1 0,0-1,13 12,-22-25,0 0,0 0,1 0,-1 0,1 0,-1-1,1 1,0-1,-1 0,1 0,0 0,0-1,0 1,-1-1,1 0,0 0,0 0,0-1,0 1,-1-1,1 0,0 0,0-1,-1 1,1-1,-1 1,1-1,-1 0,0 0,0-1,0 1,0-1,1-1,6-6,-1 0,0-1,0 0,-1 0,-1-1,0 0,0 0,3-11,19-39,-19 87,-9-19,1 0,0 1,0-1,1 0,-1 0,1 0,1 0,-1 0,1-1,0 0,0 0,0 0,1 0,0 0,0-1,0 0,1 0,-1-1,1 1,0-1,0 0,0-1,0 1,0-1,1-1,-1 1,1-1,-1 0,1 0,-1-1,1 0,0 0,-1-1,1 1,-1-2,1 1,-1-1,1 0,-1 0,0 0,0-1,1-1,9-4,-2-2,1 0,-1 0,-1-2,0 1,0-2,-2 0,1 0,-2-1,1 0,-2-1,0 0,-1-1,6-16,-6 13,-3 0</inkml:trace>
  <inkml:trace contextRef="#ctx0" brushRef="#br0" timeOffset="4986.597">2642 66,'45'-65,"-43"66,0 0,1 0,-1 0,0 1,0-1,0 1,0-1,0 1,-1 0,1 0,0 0,-1 0,0 0,1 0,-1 0,0 0,0 0,0 1,0-1,0 1,-1-1,1 0,-1 1,0-1,1 1,-1-1,0 1,-1 0,18 175,1 74,6-107,-23-137,0-3,-1 0,1 1,0-1,0 0,1 1,0-1,-1 0,2 0,-1 0,1-1,-1 1,1 0,0-1,1 1,-2-6,1 0,-1 1,0-1,0 0,-1-1,1 1,0 0,0 0,-1-1,1 1,0-1,-1 0,0 1,1-1,-1 0,0 0,0 0,0 0,0 0,0 0,0 0,-1 0,1 0,-1 0,1-2,2-3,12-23,0 2,2 0,1 1,1 0,1 2,2 0,16-14,-37 38,0-1,1 1,-1-1,0 1,1 0,0 0,-1 0,1 0,-1 0,1 0,0 0,0 0,0 1,-1-1,1 1,0-1,0 1,0 0,0 0,0 0,0 0,0 0,0 0,0 0,-1 1,1-1,0 0,0 1,0 0,0 0,-1-1,1 1,0 0,-1 0,1 0,-1 1,1-1,-1 0,1 1,-1-1,0 1,0-1,0 1,0-1,0 1,0 0,0 0,0 0,31 93,-9-13,-20-74</inkml:trace>
</inkml:ink>
</file>

<file path=ppt/ink/ink2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0:27.4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4149 646,'10'54,"-3"0,-2 1,-1 50,-3-62,1 6,0-22,0-1,-2 1,-1 0,-2-1,0 1,-7 23,-29 8,38-57,0 0,1 0,-1 0,0 0,0 0,0 0,0 0,0-1,0 1,-1 0,1-1,0 1,0-1,0 1,-1-1,1 0,0 1,0-1,-1 0,1 0,0 0,-1 0,1 0,0 0,-1 0,1-1,0 1,0 0,-1-1,1 1,0-1,0 1,0-1,0 1,-1-1,1 0,0 0,0 0,0 1,1-1,-1 0,0 0,0 0,0-1,1 1,-1 0,0 0,1 0,-1 0,1-2,-3-7,2-1,-1 0,1 0,1 0,0 0,1 0,0 1,0-1,1 0,1 0,0 1,0-1,1 1,0 0,1 0,0 0,1 1,5-8,-8 12,26-50,2 1,3 2,2 1,2 2,2 2,8-5,-8 11,2 1,2 3,2 1,34-20,-78 54,-1 0,0 0,1 1,-1-1,1 1,-1-1,1 1,0 0,0-1,-1 1,1 0,0 0,0 0,0 0,0 1,0-1,1 1,-1-1,0 1,0 0,0-1,0 1,1 0,-1 1,0-1,0 0,0 1,0-1,0 1,0-1,0 1,0 0,0 0,0 0,0 0,0 0,0 1,-1-1,1 0,0 1,-1-1,1 1,-1 0,0 0,1-1,-1 1,0 0,0 0,0 0,-1 0,1 0,0 0,-1 1,1 17,-2-1,0 1,-2-1,0 0,-1 1,-1-1,0-1,-2 1,0-1,-9 15,7-12,-2-1,0 0,-1-1,0 0,-2-1,0-1,-1 0,-1-1,-1 0,0-2,-1 0,0-1,-6 3,20-14,1 0,-1-1,1 1,-1-1,0 0,1 0,-1 0,0-1,0 1,1-1,-1 0,0 0,0 0,0-1,1 1,-1-1,0 0,0 0,1 0,-1 0,1-1,-1 0,1 1,0-1,-1 0,1-1,0 1,0-1,1 1,-1-1,0 0,1 0,0 0,0 0,0 0,0-1,0 1,0-1,1 1,0-1,0 1,0-1,0-1,-9-50,8 29</inkml:trace>
  <inkml:trace contextRef="#ctx0" brushRef="#br0" timeOffset="316.888">5023 223,'-29'459,"27"-437,-1 0,-1 0,0-1,-2 0,-1 0,-1 0,0-1,-2 0,0 0,-4 4,7-11,1 0,4-3</inkml:trace>
  <inkml:trace contextRef="#ctx0" brushRef="#br0" timeOffset="1132.1">5476 533,'-40'26,"1"1,2 2,1 1,1 3,2 0,-22 29,52-60,0 1,0-1,0 1,0 0,1 0,-1-1,1 2,0-1,0 0,0 0,0 1,0-1,1 1,-1 0,1-1,0 1,0 0,1 0,-1 0,1-1,0 1,0 0,0 0,0 0,1 0,-1 0,1-1,0 1,0 0,1-1,-1 1,1 0,0-1,0 0,0 1,0-1,0 0,1 0,-1 0,1-1,0 1,0 0,1-1,3-1,0-1,0 0,0 0,0 0,0-1,0 0,0-1,0 0,0 0,0 0,-1-1,1 0,-1 0,0 0,0-1,0 0,0 0,-1-1,0 0,0 0,0 0,0 0,-1-1,2-3,14-9,0-4,0-1,-1 0,-2-2,0 0,12-26,-10 18,-18 33,-1-1,1 1,-1 0,1-1,-1 1,0 0,1-1,0 1,-1 0,1 0,-1-1,1 1,-1 0,1 0,-1 0,1 0,0 0,-1 0,1 0,-1 0,1 0,0 0,-1 0,1 0,-1 0,1 0,-1 0,1 1,-1-1,1 0,0 0,-1 1,1-1,-1 0,0 1,1-1,-1 1,1-1,-1 0,0 1,1-1,-1 1,0-1,1 1,-1-1,0 1,0 0,1-1,-1 1,0-1,0 1,0-1,0 1,0 0,0-1,0 1,0-1,0 1,0 0,0-1,0 1,0-1,-1 1,1-1,0 1,12 51,-12-50,4 19,-3-12,-1-1,1 1,1-1,-1 1,1-1,1 0,0 1,0-1,0-1,1 1,0 0,1-1,0 0,0 0,0 0,1-1,0 0,0 0,1 0,0-1,2 2,-2-3,0-1,0 0,0 0,0-1,0 0,0 0,1 0,-1-1,1 0,0-1,-1 0,1 0,-1 0,1-1,-1 0,1-1,-1 1,1-2,-1 1,0-1,0 0,0 0,-1-1,4-2,16-11,-2-2,0 0,-2-2,0 0,8-12,-19 22,18-18,0-1,-2-2,-1 0,-1-2,-3-1,0-1,-2 0,-2-2,8-25,-18 36,-3 15,0 0,-1 0,0-1,-1 1,-1-1,0 0,-1 0,0 0,-1 1,0-1,-1 0,-1 0,0 0,-1-4,1 14,1 1,0 0,0-1,-1 1,0 0,1 0,-1 0,0 0,0 0,0 0,0 1,0-1,0 0,-1 1,1 0,0 0,-1-1,1 1,-1 1,1-1,-1 0,0 1,1-1,-1 1,0 0,1 0,-1 0,0 0,1 0,-1 1,0-1,1 1,-1 0,0-1,1 1,0 1,-1-1,1 0,-1 0,-1 2,-3 1,-1 1,1-1,0 1,1 0,-1 1,1 0,0 0,0 0,1 1,0 0,0 0,-3 5,4 5,-1-1,2 1,0 0,1 0,1 1,1-1,0 0,1 0,1 0,1 6,6 20,1 1,3-2,1 0,2 0,20 37,9 25,-1-2,-48-94,-11-21,6 0</inkml:trace>
  <inkml:trace contextRef="#ctx0" brushRef="#br0" timeOffset="1386.832">5927 392,'38'5,"28"1,11 0,-2-1,-9-2,-11-1,-10 0,-8-7,-5-1,-4 0,-2 1,0 6,-4 8,-7 2</inkml:trace>
  <inkml:trace contextRef="#ctx0" brushRef="#br0" timeOffset="1698.832">6548 589,'23'9,"1"-2,0 0,0-2,1-1,0-1,0-1,-1-1,1-1,0-1,0-1,0-2,-1 0,8-3,-27 5,1 0,-1 0,0 0,0 0,0-1,0 0,-1 0,1 0,-1-1,0 1,1-1,-2 0,1-1,0 1,-1 0,0-1,0 0,0 0,-1 0,0 0,0 0,0 0,0-1,-1 1,0 0,0-1,0 0,-1 1,0-1,0 1,0-1,-1 1,1-1,-2 1,1-1,0 1,-1 0,0-1,0 1,-1-1,-3 2,-1-1,1 1,-1 1,1-1,-1 1,0 0,-1 0,1 1,0 0,-1 0,1 1,-1 0,0 0,1 1,-1 0,1 1,-1-1,0 1,1 1,-1-1,1 1,0 1,0-1,-1 1,2 0,-5 3,-2 0,1 1,1 0,0 1,0 0,0 1,1 0,0 0,1 1,0 1,0-1,2 1,-1 1,1 0,1 0,0 0,0 0,1 1,1 0,1 0,-1 1,2-1,0 0,0 7,4-11,0 0,1 0,0 0,1 0,-1-1,2 0,-1 0,1 0,0 0,1-1,0 0,0 0,0 0,1-1,0 0,0 0,1-1,0 0,0 0,0-1,0 0,1 0,-1-1,1 0,0 0,0-1,0 0,0-1,1 0,-1-1,0 0,7 0,69-2,-60 1</inkml:trace>
  <inkml:trace contextRef="#ctx0" brushRef="#br0" timeOffset="-6221.748">28 336,'0'-1,"-1"1,1-1,-1 1,1 0,0-1,-1 1,1 0,-1 0,1-1,-1 1,0 0,1 0,-1 0,1 0,-1 0,1 0,-1 0,1 0,-1 0,0 0,1 0,-1 0,1 0,-1 0,1 0,-1 0,1 1,-1-1,1 0,-1 0,1 1,-1-1,1 0,-1 1,1-1,0 0,-1 1,1-1,-1 1,1-1,0 1,0-1,-1 1,1-1,0 1,0-1,-1 1,1-1,0 1,0-1,0 1,0-1,0 1,0-1,0 1,0 0,0-1,0 1,0-1,1 1,-7 40,6-41,-1 395,1-380,1 1,0 0,0-1,2 1,0-1,1 0,0 0,1 0,1-1,0 1,1-2,3 4,-8-14,0 0,0-1,1 1,-1 0,1-1,0 0,-1 0,1 0,0 0,0 0,1 0,-1-1,0 0,0 1,1-1,-1-1,1 1,-1 0,1-1,-1 1,1-1,-1 0,1-1,0 1,-1 0,1-1,-1 0,0 0,1 0,-1 0,0-1,1 1,-1-1,0 0,0 1,0-2,0 1,8-6,-1 0,1-1,-2 0,1 0,-1-1,-1 0,1-1,-2 0,3-5,178-345,-173 334,-2 0,-1-1,-1 0,-1-1,-1 0,-2-1,3-21,-28 91,-24 140,43 17,1-180,0 0,2 0,0 0,1-1,0 1,2-1,0-1,0 1,6 6,-3-8</inkml:trace>
  <inkml:trace contextRef="#ctx0" brushRef="#br0" timeOffset="-5303.277">1355 787,'0'29,"5"9,6-1,1-13,-1-9</inkml:trace>
  <inkml:trace contextRef="#ctx0" brushRef="#br0" timeOffset="-5055.339">1355 476</inkml:trace>
  <inkml:trace contextRef="#ctx0" brushRef="#br0" timeOffset="-5550.244">705 1013,'14'-10,"0"-1,-1 0,-1-1,0-1,-1 0,0 0,-1-1,0 0,-1-1,-1 0,-1-1,0 0,0-2,13-21,38-94,-52 155,-6-7,1 0,0 0,1-1,1 1,1-1,0 0,0 1,2-2,-1 1,2-1,0 0,4 6,-10-18,1 1,-1 0,0 0,1-1,0 1,-1-1,1 1,0-1,0 0,-1 0,1 0,0 0,0 0,0 0,0 0,1-1,-1 1,0-1,0 1,0-1,0 0,1 0,-1 0,0 0,0 0,1-1,-1 1,2-1,16-7</inkml:trace>
  <inkml:trace contextRef="#ctx0" brushRef="#br0" timeOffset="-4071.96">1072 816,'0'4,"5"3,1-6,0-8,4-2,0-4,-2-6,-2-3,-2-4,-1-1,-2-2,-1 5</inkml:trace>
  <inkml:trace contextRef="#ctx0" brushRef="#br0" timeOffset="-2349.032">1637 392,'10'-9,"20"-14,-2 0,0-2,-2-2,0 0,-2-1,-1-2,-2 0,-1-2,11-23,-29 53,-1 0,0 0,0 0,0 0,0 0,0 0,0 0,-1 0,1 0,0 0,-1 0,0-1,0 1,0 0,0 0,0 0,0-1,0 1,-1 0,1 0,-1 0,1 0,-1 0,0 0,0 0,0 0,0 0,0 0,-1 0,1 0,0 1,-1-1,1 0,-1 1,0 0,1-1,-1 1,0 0,0 0,0 0,0 0,0 0,0 0,0 0,0 1,-1-1,-1 1,-1 3,0 0,0 0,0 0,1 1,-1 0,1 0,0 0,0 1,1-1,-1 1,1 0,0 0,0 0,1 0,-1 0,1 1,0-1,0 2,0-1,-20 60,4 0,2 1,3 0,4 1,2 0,3 1,4 0,2-1,4 8,-3 81,-4 141,0-278,-2 0,0-1,-1 1,-1-1,-1 0,0 0,-7 11,11-24,-1 0,0 0,-1 0,1 0,-1-1,0 0,-1 1,1-1,-1-1,0 1,0-1,0 0,-1 0,1 0,-1-1,0 0,0 0,0 0,-1-1,1 0,-1 0,1-1,-6 1,9-2,0 0,0-1,0 1,0-1,0 1,0-1,0 0,1 0,-1 0,0-1,1 1,-1-1,1 1,-1-1,1 0,0 0,-1 0,1 0,0 0,0-1,1 1,-1-1,0 1,1-1,0 1,0-1,-1 0,1 0,0-1,-18-88,19 64,1 0,1 1,2-1,1 0,1 1,2 0,0 1,2-1,0 2,2-1,1 2,1-1,1 2,4-3,-11 12,1 1,1 0,0 0,0 1,1 1,1 0,0 0,1 1,-1 1,2 0,-1 1,1 0,1 1,-1 1,1 0,3 0,7 2</inkml:trace>
  <inkml:trace contextRef="#ctx0" brushRef="#br0" timeOffset="-2038.614">2173 646,'-18'27,"1"0,1 1,2 1,0 1,2 0,2 0,0 1,2 0,1 4,6-31,1 0,-1-1,1 1,0 0,0 0,0-1,0 1,1 0,-1-1,1 1,0 0,0-1,0 1,1-1,-1 1,1-1,0 0,0 0,0 1,0-1,1-1,-1 1,1 0,0-1,0 1,0-1,0 0,0 0,0 0,0 0,1-1,-1 1,1-1,-1 0,1 0,0 0,-1 0,1-1,0 1,0-1,3 0,2-2,0-1,0 0,0 0,0-1,-1 1,1-2,-1 0,0 0,-1 0,1-1,-1 0,0 0,0-1,-1 0,0 0,0 0,-1-1,0 0,0 0,-1-1,0 1,1-4,-1 5,-1 0,0 0,0 0,-1-1,0 1,0-1,-1 0,0 0,0 0,-1 1,0-1,0 0,-1 0,0 0,0 1,-1-1,0 0,0 1,-1-1,0 1,0 0,-1 0,0 0,0 1,0-1,-1 1,0 0,0 0,-1 1,-2-2,-15-1,0 8</inkml:trace>
  <inkml:trace contextRef="#ctx0" brushRef="#br0" timeOffset="-1717.543">2399 984,'23'-136,"36"-11,-54 133,1 1,0 0,1 0,0 1,1 0,1 0,0 1,0 0,1 1,0 0,9-6,-4 9,-3 6</inkml:trace>
  <inkml:trace contextRef="#ctx0" brushRef="#br0" timeOffset="-1131.002">2681 984,'17'-42,"2"0,3 1,0 1,3 1,20-24,-38 53,-5 6,0 0,0 0,0 1,0-1,1 1,0-1,-1 1,1 0,1 0,-1 0,0 1,1-1,-1 1,1-1,0 1,0 0,0 1,0-1,0 1,0 0,2-1,-4 4,0-1,1 1,-1 0,-1 0,1-1,0 1,0 1,-1-1,1 0,-1 0,0 1,1-1,-1 0,0 1,0-1,-1 1,1-1,0 1,-1 0,0-1,0 1,0 0,0-1,0 1,0 2,1 7,-2-10,1 1,0 0,-1-1,1 1,0 0,0-1,1 1,-1 0,0-1,1 1,0-1,-1 1,1-1,0 1,0-1,1 1,-1-1,0 0,1 0,0 1,-1-1,1 0,0-1,0 1,0 0,0 0,0-1,1 1,-1-1,0 0,1 0,-1 0,1 0,-1 0,1 0,-1-1,1 1,0-1,-1 0,1 0,0 0,-1 0,1 0,0 0,-1-1,2 0,79-63,-17 7,-65 56,0 0,0 1,0-1,1 1,-1-1,0 1,1-1,-1 1,0-1,1 1,-1 0,1 0,-1 0,0 0,1 0,-1 0,0 0,1 1,-1-1,1 0,-1 1,0-1,0 1,1-1,-1 1,0 0,0-1,0 1,1 0,-1 0,0 0,0 0,0 0,-1 0,1 0,0 0,0 0,0 1,-1-1,1 0,-1 0,1 1,-1-1,1 0,-1 1,0-1,0 0,0 1,0-1,0 1,8 76,-8-75,-2 50,11 86,-3-120</inkml:trace>
  <inkml:trace contextRef="#ctx0" brushRef="#br0" timeOffset="13665.855">85 1408,'106'-22,"32"3,19 4,-78 13,120-25,450 27,-452-28,283 28,-226-1,-57-27,368 29,-367-29,253 27,-253 29,270-27,870-1,-1141-28,283 27,-283 0,-54-25,82-3,-85 29,-116 0</inkml:trace>
</inkml:ink>
</file>

<file path=ppt/ink/ink2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1:02.367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58 2456,'0'0,"0"-1,1 1,-1-1,1 1,-1 0,1 0,-1-1,1 1,-1 0,1 0,-1-1,1 1,-1 0,1 0,-1 0,1 0,0 0,-1 0,1 0,-1 0,1 0,-1 0,1 0,-1 0,1 1,-1-1,1 0,0 0,-1 0,0 1,1-1,-1 0,1 1,-1-1,1 0,-1 1,1-1,-1 1,0-1,1 0,-1 1,0-1,0 1,1-1,-1 1,0-1,0 1,0 0,1-1,-1 1,0-1,0 1,0-1,0 1,0-1,0 1,0 0,0-1,-1 1,1 0,6 39,-6-40,0 456,0-89,-28-141,28 56,-26-141,17-95,4-26,0 0,2 0,0 0,2 1,0-1,1 1,1-1,1 0,2 6,4 28,-1 1,-3-1,-2 1,-4 25,1-11,0-64,1 0,0 1,0-1,1 0,-1 0,1 1,0-1,0 0,1 0,0 0,0-1,0 1,0 0,1-1,-1 1,1-1,1 0,-1 0,0 0,4 3,0 1,-1 1,0-1,-1 1,0 0,0 1,-1-1,0 1,-1 0,0 0,0 0,-1 1,0-1,-1 0,-1 1,1-1,-1 1,-1-1,0 1,-1-1,-2 8,2 31,7 87,-2-132,1 0,-1-1,1 0,0 0,0 0,0 0,1-1,-1 1,0-1,1 0,0-1,-1 1,1-1,0 0,0 0,0 0,0-1,0 1,0-1,0-1,0 1,-1-1,1 1,0-1,0-1,0 1,-1-1,1 0,0 0,3-2,10-1,183-28,-142 26,0 2,-1 2,56 6,-9-1,855-2,-734-28,-29 17,-132 1,0 3,0 2,1 4,34 4,19-1,135-2,-57-28,368 29,-368-30,-16 12,-35-6,-107 16,0 1,1 2,0 1,0 3,29 3,15-2,40-18,78-6,-4-5,-75 10,-120 18,-1 0,0-1,1 1,-1 0,0-1,1 1,-1-1,0 0,0 0,1 0,-1 0,0 0,0 0,0-1,0 1,0-1,-1 1,1-1,0 0,-1 1,1-1,-1 0,0 0,0 0,1 0,-1 0,0-1,-1 1,1 0,0 0,-1-1,1 1,-1 0,0-1,0 1,0 0,0-1,0 1,0-1,-1 1,-31-92,23 76,0-1,2 0,1 0,0-1,1 0,1 0,1 0,1 0,1-12,-26-139,26-110,-26 139,27-253,-28 225,16 13,-17-12,-39-45,45 96,17 77,1 0,2-1,2 1,4-38,-1-6,-1 61,0 20,0 0,0 0,0 0,-1 0,1 1,-1-1,0 0,0 0,0 0,-1 0,1 0,-1 0,0 0,0 0,0 0,-1 1,1-1,-1 1,0-1,0 1,0-1,-1 1,1 0,-1 0,1 0,-1 0,0 1,0-1,0 1,-1 0,1 0,-1 0,1 0,-1 0,-2 0,-221 4,161-2,-123 12,139-4,0-2,0-3,-1-1,-37-5,-103 5,-6 25,-1-16,149-3,-1-3,-1-1,1-3,-3-2,-145 29,-225-28,253 4,130-6,0 2,0 2,1 1,-27 7,7-2,-1-3,1-3,-56-4,12 0,-179 3,113 26,-311-26,424-2,-142 13,152-5,-1-2,1-1,-1-3,-20-3,-103 4,0 26,163-28,-5 0,0 1,0 0,0 0,0 1,0 0,1 1,-1 1,1 0,0 0,-6 4,-4 24,15-14</inkml:trace>
  <inkml:trace contextRef="#ctx0" brushRef="#br1" timeOffset="4225.715">2541 3387,'-1'-55,"13"-145,36-83,-38 236,-2-1,-2 0,-2 0,-3 0,-4-47,2 6,-25-54,14 97,8 36,1 0,0 0,1-1,0 0,1 1,0-1,1 0,0 0,0 0,2-3,4-20,-2 23,-2-1,0 1,0-1,-1 0,0 0,-1 1,-1-1,0 0,-2-9,-16-157,-7 34,26-335,0 283,11 166,-5 34</inkml:trace>
  <inkml:trace contextRef="#ctx0" brushRef="#br1" timeOffset="11400.595">2541 3331,'-18'121,"16"-117,0 1,0-1,0 1,1 0,-1 0,1 0,0 0,1 0,-1 0,1 0,0 0,0 0,1 0,-1 0,1 0,0 0,1 0,-1 0,1 0,0 0,0-1,1 1,-1-1,1 0,0 1,0-1,0-1,1 1,-1 0,1-1,0 0,0 1,0-2,0 1,2 0,155 3,-97-9,557 2,-515-12,-91 9,0 1,0 1,0 0,0 1,0 1,1 0,-1 1,0 0,14 4,1 2,-1-2,1-1,0-2,0 0,0-2,0-2,0 0,0-2,23-6,173-19,0 17,-57-14,141 24,-112-25,225 27,-225-28,-28 0,110 27,-137-27,37 11,-62-6,51-6,11 1,36 11,-204 17</inkml:trace>
  <inkml:trace contextRef="#ctx0" brushRef="#br1" timeOffset="17680.883">2004 367,'0'-14,"0"22,0 24,-27 151,26-161,-1-12,1 0,1 0,-1 0,2 0,-1 0,2 0,-1 0,1 0,0 0,1-1,1 1,1 3,-5-12,1 0,0 0,-1 1,1-1,0 0,0 0,0 0,0 0,0 0,0-1,0 1,0 0,0 0,0-1,0 1,1-1,-1 1,0-1,0 1,1-1,-1 0,0 1,0-1,1 0,-1 0,0 0,1 0,-1 0,0 0,1-1,-1 1,0 0,1-1,-1 1,0-1,0 1,0-1,1 0,-1 1,0-1,0 0,0 0,0 0,0 1,0-1,0-1,37-50,89-238,-127 289,0-1,1 1,-1-1,0 1,1 0,-1-1,1 1,-1 0,1-1,0 1,-1 0,1-1,0 1,0 0,0 0,0 0,0 0,0 0,0 0,0 0,1 0,-1 1,0-1,0 0,1 1,-1-1,0 1,1-1,-1 1,1 0,-1-1,1 1,-1 0,0 0,1 0,-1 0,1 0,-1 1,1-1,-1 0,1 1,-1-1,0 1,1-1,-1 1,0 0,0-1,1 1,-1 0,1 1,2 6,0 0,0 1,-1-1,0 1,0 0,-1 0,0 0,-1 0,0 1,-1-1,0 0,0 0,-1 5,4 51,6-9,-3 0,-2 1,-3-1,-2 1,-8 50,2-51,-2 0,-3-1,-2 0,-3-1,-9 17,26-68,-1-1,1 0,-1 0,0 0,0 0,0 0,0 0,0 0,0 0,-1 0,1-1,-1 1,1 0,-1-1,0 1,1-1,-1 0,0 0,0 1,0-1,0 0,0-1,0 1,0 0,0 0,-1-1,1 0,0 1,0-1,0 0,-1 0,1 0,0 0,0 0,-1-1,1 1,0-1,0 0,0 1,0-1,0 0,0 0,0 0,0 0,0-1,0 1,1 0,-1-1,0 1,1-1,-8-9,1 0,1-1,0 0,1 0,0-1,1 1,0-1,1 0,1-1,0 1,1-1,-1-4,1-210,7 204,1 6</inkml:trace>
  <inkml:trace contextRef="#ctx0" brushRef="#br1" timeOffset="17934.03">2625 1,'-5'28,"-6"15,-6 5,0-6</inkml:trace>
  <inkml:trace contextRef="#ctx0" brushRef="#br1" timeOffset="18865.803">7987 3161,'-24'34,"-17"25,-7 7,5-2,5-12,4-11,8-6,3-6,6-2,1-1,-1-1,-4 2,-2-1,3-3</inkml:trace>
  <inkml:trace contextRef="#ctx0" brushRef="#br1" timeOffset="19131.568">7677 3161,'5'29,"11"24,3 7,3-1,2-6,-2-7,-1-12,-3-6,-1-9,-2-2,0 1,-2 1,2-1,-3-5</inkml:trace>
  <inkml:trace contextRef="#ctx0" brushRef="#br1" timeOffset="19450.535">8496 2738,'-10'19,"-12"16,-3 7,-2-4,4-3,5-4,2-6,3-7</inkml:trace>
  <inkml:trace contextRef="#ctx0" brushRef="#br1" timeOffset="24198.49">2090 3557,'-1'-4,"0"0,0 0,-1 0,1 0,-1 0,0 0,0 1,0-1,0 1,-1-1,0 1,1 0,-1 0,0 0,0 0,-1 1,1-1,0 1,-1 0,0 0,1 0,-1 1,0-1,0 1,0 0,0 0,0 0,0 0,-1 1,1 0,0-1,0 2,0-1,0 0,0 1,0 0,-1 0,2 0,-1 0,0 1,0 0,0 0,1 0,-1 0,1 0,-1 1,0 0,-20 11,1 1,1 1,1 1,0 1,1 1,-13 16,23-22,1 1,0 0,1 0,1 0,0 1,1 0,0 1,1-1,1 1,1 0,0 0,1 1,1-1,0 0,1 1,1-1,1 0,0 0,3 9,-2-14,1 0,0 0,1 0,1-1,-1 0,2 0,-1 0,1-1,1 0,0 0,0-1,1 0,0 0,0-1,0 0,1-1,0 0,1 0,-1-1,1-1,0 0,0 0,1-1,-1 0,1-1,-1-1,1 0,0 0,-1-1,1 0,0-1,-1-1,1 0,-1 0,1-1,3-2,-6 3,-1-1,0 1,0-2,0 1,0-1,-1 0,1-1,-1 1,0-1,-1-1,1 1,-1-1,0-1,0 1,-1-1,0 0,0 0,0 0,-1-1,0 0,-1 0,0 0,0 0,-1 0,0 0,0-1,-1 1,0-1,0 0,-1 1,0-5,-2 6,2 0,-1 0,0 0,0 1,-1-1,1 1,-1-1,-1 1,1-1,-1 1,0 0,-1 0,1 1,-1-1,0 1,-1 0,1 0,-1 0,0 0,0 1,-1 0,1 0,-1 0,-4-1,-56 3,66 2,0 0,1 0,-1 0,0 0,1 0,-1 0,0 0,1 0,-1 0,0 0,1 0,-1 0,1 0,-1 0,0 0,1 1,-1-1,0 0,0 0,1 0,-1 1,0-1,1 0,-1 0,0 1,0-1,1 0,-1 0,0 1,0-1,0 0,0 1,1-1,-1 0,0 1,0-1,0 0,0 1,0-1,0 0,0 1,0-1,0 1,0-1,0 0,0 1,0-1,0 0,0 1,0-1,0 0,-1 1,1-1,0 0,0 1,0-1,-1 0,1 0,0 1,0-1,-1 0,1 0,0 1,0-1,-1 0,1 0,0 0,-1 1,31 6,147-30,-97 16,-62 1</inkml:trace>
</inkml:ink>
</file>

<file path=ppt/ink/ink2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2:06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 0,'-15'29,"-9"19,-5 6,2-6</inkml:trace>
</inkml:ink>
</file>

<file path=ppt/ink/ink2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1:43.0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1103,'37'1,"-34"5,0 0,0 0,0 0,-1 0,0 0,0 0,-1 1,0-1,0 1,0-1,-1 1,0 0,0-1,-1 3,2 2,-2 163,1-172,0 0,0-1,0 1,0 0,0 0,1-1,-1 1,1 0,-1-1,1 1,0-1,0 1,-1 0,1-1,0 1,0-1,0 0,1 1,-1-1,0 0,0 0,1 0,-1 0,1 0,-1 0,1 0,-1 0,1-1,0 1,-1 0,1-1,0 1,-1-1,1 0,0 0,0 0,-1 0,1 0,0 0,0 0,-1 0,1-1,0 1,-1-1,1 1,0-1,0 0,189-42,-188 42,1 0,0-1,-1 0,1 1,-1-1,0-1,0 1,0 0,0-1,0 0,0 1,0-1,-1 0,0 0,1-1,-1 1,-1 0,1-1,0 0,-1 1,1-1,-1 0,0 1,-1-1,1 0,-1 0,1 0,-1 0,0 0,0 0,-1 1,1-1,-1 0,0 0,0 0,0 1,-1-1,0-2,-21-147,22 150,1 0,-1 0,0 0,1 0,-1 0,-1 1,1-1,0 0,-1 1,1-1,-1 1,0-1,0 1,0 0,0 0,0 0,0 0,0 0,-1 0,1 1,-1-1,1 1,-1 0,0 0,0 0,1 0,-1 0,0 0,0 1,-2-1,-98 0,72 3,-44 12,57-8</inkml:trace>
  <inkml:trace contextRef="#ctx0" brushRef="#br0" timeOffset="1551.178">508 1160,'148'-39,"-2"-6,-3-6,76-41,-59 20,2 7,52-8,-213 72,1 0,-1 0,1 0,-1 0,1 0,-1 0,1 0,0 1,-1-1,1 0,0 1,0 0,-1-1,1 1,0 0,0 0,0 0,-1 0,1 0,0 0,0 0,0 1,-1-1,1 1,0-1,0 1,-1 0,1 0,-1-1,1 1,-1 0,1 1,-1-1,1 0,-1 0,0 1,0-1,0 0,1 1,-1-1,-1 1,1 0,0-1,0 1,-1 0,1-1,-1 1,1 0,-1 0,0-1,1 1,-5 10,0-1,-1 0,0-1,-1 1,0-1,0 0,-1-1,-1 1,0-2,0 1,0-1,-1 0,-8 5,-38 42,15 4,39-58,0 1,0-1,1 1,-1-1,0 1,1 0,-1-1,1 1,-1 0,1-1,0 1,-1 0,1 0,0-1,0 1,1 0,-1-1,0 1,0 0,1-1,-1 1,1 0,0-1,-1 1,1-1,0 1,0-1,0 1,0-1,0 1,0-1,0 0,0 0,1 0,-1 1,1-1,-1-1,0 1,1 0,6 1,1-1,-1 0,1 0,-1-1,1 0,0 0,-1-1,1 0,-1-1,0 0,3-1,2 0,342-88,-212 60,-115 25,-5-1</inkml:trace>
  <inkml:trace contextRef="#ctx0" brushRef="#br0" timeOffset="4114.226">537 1131,'80'-52,"47"-67,-54 43,9 5,-79 71,0 0,0 0,0 0,0 1,0-1,0 1,0 0,0 0,0 0,0 0,0 0,0 1,0 0,-1-1,1 1,-1 0,1 0,-1 0,0 1,0-1,0 0,0 1,0-1,0 1,-1 0,0 0,1 0,-1-1,0 1,0 0,0 0,-1 1,1 1,8 12,124 266,-133-282,0-1,0 1,0 0,0 0,0 0,-1-1,1 1,0 0,0 0,-1-1,1 1,-1 0,1 0,0-1,-1 1,1-1,-1 1,0 0,1-1,-1 1,1-1,-1 1,0-1,0 1,1-1,-1 0,0 1,0-1,1 0,-1 0,0 0,0 1,1-1,-1 0,0 0,0 0,0 0,0 0,1 0,-1-1,0 1,0 0,0 0,1 0,-1-1,0 1,1-1,-1 1,0 0,0-1,1 1,-1-1,1 1,-1-1,0 0,1 1,-1-1,1 0,0 1,-1-1,-5-1,-26-6,0 2,-1 2,0 0,0 3,0 0,-9 3,-91-5,71-9,-39 2,83 15</inkml:trace>
  <inkml:trace contextRef="#ctx0" brushRef="#br0" timeOffset="21234.332">2653 539,'-10'2,"1"-1,-1 2,1-1,0 1,0 1,0 0,0 0,0 0,1 1,0 1,0-1,0 2,1-1,-1 1,2 0,-1 0,1 0,0 1,1 0,-1 1,2-1,-1 1,1 0,1 0,-1 0,0 7,2-13,0 1,1-1,-1 1,1 0,0 0,0 0,0 0,0 0,1 0,-1 0,1 0,0 0,0 0,1 0,-1 0,1 0,0 0,0 0,0-1,1 1,-1 0,1 0,0-1,0 1,0-1,1 0,-1 0,1 0,0 0,-1 0,1 0,1-1,-1 1,0-1,1 0,-1 0,1 0,-1 0,1-1,0 1,0-1,0 0,0 0,0-1,0 1,1-1,7-4,1 0,-1-2,1 1,-1-1,-1-1,1 0,-1-1,-1 0,1-1,-2 0,1 0,-1-1,0 0,-1-1,0 0,-1 0,0-1,-1 1,1-5,6-5,-2 5,-1 0,-1-1,-1-1,-1 0,0 0,-1 0,-1-1,0 1,-2-1,0 0,-1-1,-1 1,-1 0,-2-11,2 27,-1-1,1 1,-1-1,0 1,0-1,-1 1,1 0,-1-1,1 1,-1 0,0 0,0 0,-1 0,1 0,-1 1,1-1,-1 1,0 0,0 0,0 0,0 0,0 0,0 0,0 1,-1-1,1 1,-1 0,1 0,-1 1,1-1,-1 1,0-1,1 1,-1 0,1 1,-1-1,0 1,1-1,-1 1,1 0,-1 0,1 1,0-1,-1 1,1-1,0 1,0 0,0 0,0 1,0-1,-3 3,-1-1,0 1,1 0,0 1,0-1,1 1,0 0,0 1,0-1,0 1,1 0,0 0,1 0,0 1,0-1,0 1,1 0,0 0,1 0,0 0,0 0,1 0,-1 0,2 0,-1 0,1 0,1 0,-1 0,1 0,1-1,-1 1,1-1,1 1,0 1,12 12,2-1,0 0,1-1,1 0,0-2,1-1,8 4,30 25,-19-17,-25-20</inkml:trace>
  <inkml:trace contextRef="#ctx0" brushRef="#br0" timeOffset="21501.408">3246 397,'-24'39,"-13"21,-4 7,4-5,4-11,7-11,4-12,5-5,1-8,3-5</inkml:trace>
  <inkml:trace contextRef="#ctx0" brushRef="#br0" timeOffset="21771.79">3077 370,'4'24,"8"17,0 7,4 0,3-4,4-4,3-9,-4-5,0-7,-4-6</inkml:trace>
  <inkml:trace contextRef="#ctx0" brushRef="#br0" timeOffset="22018.989">3557 143,'-20'20,"-5"5</inkml:trace>
  <inkml:trace contextRef="#ctx0" brushRef="#br0" timeOffset="22639.587">3838 341,'-32'23,"0"1,2 2,1 1,1 1,1 2,-12 17,37-45,-1 1,1-1,-1 0,1 1,0 0,0 0,0-1,0 1,0 0,0 0,1 1,0-1,0 0,0 0,0 1,0-1,0 1,1-1,0 0,0 1,0-1,0 1,0-1,1 1,-1-1,1 0,0 1,0-1,0 0,1 0,-1 1,1-1,0 0,0 0,0-1,0 1,0 0,0-1,1 1,-1-1,1 0,0 0,0 0,2 2,7-3,-1-1,0 1,1-2,-1 0,1 0,-1-1,0 0,0-1,0 0,0-1,-1 0,1-1,-1 0,0 0,0-1,-1-1,0 1,7-7,11-12,-2-2,0 0,-2-2,-1 0,0-4,4-2,-7 7,0-1,-2-1,-2 0,0-1,-3 0,0-1,3-20,-13 48,0 0,-1-1,0 1,0-1,0 1,-1-1,1 1,-1-1,0 1,-1-1,1 1,-1-1,1 1,-1-1,-1 1,1-1,-1 1,0 0,0 0,0 0,0 0,-1 0,1 0,-1 1,0-1,0 1,0 0,-1 0,1 0,-1 0,0 0,0 1,0 0,0 0,0 0,0 0,0 1,-1-1,1 1,-1 0,1 0,-1 1,-1-1,-7 3,0 1,1 0,-1 0,1 1,0 1,0 0,0 0,1 2,0-1,0 1,0 1,1 0,1 0,-1 1,1 0,0 1,1 0,1 0,-1 1,1 0,1 0,0 1,1 0,0 0,1 0,0 0,1 1,0-1,1 5,1-9,0-1,1 1,0-1,1 1,0-1,0 0,0 1,1-1,0 0,1 0,-1 0,1 0,1 0,-1-1,1 1,0-1,1 0,-1 0,1-1,0 1,2 0,6 6,1 0,0-1,1-1,0 0,0 0,1-2,1 0,3 1,5 0</inkml:trace>
  <inkml:trace contextRef="#ctx0" brushRef="#br0" timeOffset="23205.717">4290 229,'-1'8,"0"0,0 1,0-1,1 1,0-1,1 1,0-1,0 1,1-1,0 0,0 0,1 0,0 0,0 0,5 5,-7-9,1 0,1-1,-1 1,0-1,1 0,0 0,0 0,0 0,0 0,0 0,0-1,1 0,-1 0,1 0,0 0,0 0,-1-1,1 1,0-1,0 0,0-1,1 1,-1 0,0-1,0 0,0 0,0-1,0 1,0-1,0 0,0 0,2 0,7-5,-1-1,0 1,0-2,-1 0,1 0,-2-1,1-1,-2 0,1 0,-1 0,-1-2,1 1,-2-1,2-3,2-1,-11 17,0 0,0 0,1 0,-1-1,0 1,0 0,1-1,-1 1,1 0,-1-1,1 1,-1 0,1-1,-1 1,1-1,-1 1,1-1,0 1,-1-1,1 1,0-1,0 0,-1 1,1-1,0 0,0 0,-1 1,1-1,0 0,0 0,0 0,-1 0,1 0,0 0,0 0,0 0,-1-1,1 1,0 0,0 0,-1-1,1 1,0 0,0-1,-1 1,1-1,0 1,-1-1,1 1,-1-1,1 1,-1-1,1 0,-1 1,1-1,-1 0,1 1,-1-1,0 0,0 0,1 1,-1-1,0 0,0 0,0 1,0-1,0 0,0 0,0 230,1-175,0-33,0-1,-2 1,0-1,-1 1,-1-1,-1 0,-6 19,9-37,0 1,0-1,0 0,-1 1,1-1,-1 0,1 0,-1 0,0 0,0 0,0-1,0 1,0 0,0-1,0 0,-1 1,1-1,-1 0,1 0,0 0,-1-1,0 1,1 0,-1-1,1 0,-1 0,0 0,1 0,-1 0,1 0,-1 0,0-1,1 0,-1 1,1-1,-1 0,1 0,0 0,-1-1,1 1,0 0,0-1,0 0,0 1,0-1,0 0,0 0,1 0,-1 0,1 0,-1-1,1 1,0 0,0-1,0 1,0-1,0 1,1-1,-2-11,0-1,2 1,0-1,0 1,1-1,1 1,1-1,0 1,1 0,0 0,1 1,0-1,1 1,1 0,0 0,1 1,0 0,1 1,3-4,-10 13,9-16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4:53.1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 0,'0'711,"-1"-698,1 1,-2 0,0 0,0-1,-1 1,-1-1,0 0,-6 11,0-6</inkml:trace>
</inkml:ink>
</file>

<file path=ppt/ink/ink2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2:24.09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1108,'9'-1,"1"-1,0-1,-1 0,1 0,-1 0,0-1,0-1,0 0,-1 0,0 0,5-5,24-13,163-94,134-62,-175 88,-29-9,53-12,-73 41,70-29,-7-11,-132 81,-86 23,-84-8,127 13,-1 1,1-1,-1 1,1 0,-1 0,0 0,0 0,1 1,-1-1,0 1,0 0,1-1,-1 1,0 0,0 1,0-1,1 0,-1 1,0 0,0 0,1 0,-1 0,1 0,-1 0,1 0,-1 1,1 0,0-1,-1 1,1 0,0 0,0 0,1 0,-1 0,0 1,1-1,-1 0,1 1,0-1,0 1,0 0,0-1,0 3,57 174,-13 0,-35-143,0-105,14-80,1 56,-19 73</inkml:trace>
  <inkml:trace contextRef="#ctx0" brushRef="#br0" timeOffset="14824.178">424 318,'33'81,"18"84,-49-234,-2 49,-2 11,1 0,0 0,1 0,-1 0,2 0,-1 0,1 0,1 0,-1 0,2 0,-1 1,1-1,1 1,-1-1,1 1,1 0,-1 1,2-1,-1 1,1 0,0 0,1 0,-3 6,0 0,0 0,0 0,0 0,1 1,-1 0,0 0,0 0,1 1,-1-1,0 1,0 0,0 0,0 1,0-1,0 1,0 0,0 0,-1 0,1 0,-1 1,1-1,-1 1,0 0,0 0,0 0,-1 0,1 1,-1-1,1 1,-1 0,0 1,9 10</inkml:trace>
  <inkml:trace contextRef="#ctx0" brushRef="#br0" timeOffset="15525.258">283 205,'24'-10,"13"-3,4 1,1 2,-2-1,-3 0,-13 3,-16 2,-13-2,-10-1,-4-2,-3 0,-2 2,-2 2,3-2,5 0</inkml:trace>
  <inkml:trace contextRef="#ctx0" brushRef="#br0" timeOffset="16044.918">820 7,'0'-4,"0"2,0 7,-5 2,-2 6,-4 4,0 5,-3-2,0 1,3-3</inkml:trace>
</inkml:ink>
</file>

<file path=ppt/ink/ink2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3:08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1413 1695,'-226'0,"82"27,102-28,35 0,-1 1,1-1,0 1,-1 0,1 1,-1 0,1 0,0 0,-1 1,1 0,0 1,0-1,1 1,-2 1,-4 8</inkml:trace>
  <inkml:trace contextRef="#ctx0" brushRef="#br0" timeOffset="2147.067">1553 2993,'-1214'0,"1190"0</inkml:trace>
  <inkml:trace contextRef="#ctx0" brushRef="#br0" timeOffset="3749.809">1440 340,'-1'-2,"-1"-1,-1 1,1 0,0 0,0 0,-1 1,1-1,-1 0,0 1,1 0,-1-1,0 1,0 0,0 1,1-1,-1 0,0 1,0 0,0-1,0 1,0 0,0 1,0-1,0 0,0 1,0 0,-1 0,-202 23,-77-24,141 26,-44-14,176-9,0-1,0 0,0 0,-1-1,1-1,0 0,-1 0,1-1,0 0,0-1,-1 0,0-1,-5-1,-1 0,1 1,-1 1,0 1,0 0,0 1,0 1,1 0,-14 4,29-5,0 0,1 0,-1 0,0 1,0-1,0 0,1 0,-1 1,0-1,1 0,-1 1,0-1,1 1,-1-1,0 1,1-1,-1 1,1 0,-1-1,1 1,-1 0,1-1,0 1,-1 0,1-1,0 1,-1 0,1 0,0 0,0-1,0 1,0 0,0 0,0 0,0-1,0 1,0 0,0 0,0 0,0-1,1 1,-1 0,0 0,0-1,1 1,-1 0,1 0,7 9</inkml:trace>
  <inkml:trace contextRef="#ctx0" brushRef="#br0" timeOffset="5582.967">1187 86,'-10'38,"2"0,2 0,2 0,1 1,2-1,3 18,27 173,-28 338,-13-372,2-105,3 0,4 1,5 14,-1-6,27 71,-27 83,-30-55,29 282,0-1,0-455</inkml:trace>
  <inkml:trace contextRef="#ctx0" brushRef="#br0" timeOffset="6088.542">1356 2626,'-7'2,"1"0,-1 0,1 1,0-1,0 2,0-1,0 1,0 0,1 0,-1 0,1 1,0 0,1 0,-1 0,1 0,0 1,0 0,1 0,-1 1,-95 165,-60 80,90-137,58-91</inkml:trace>
  <inkml:trace contextRef="#ctx0" brushRef="#br0" timeOffset="6750.766">1440 1355,'-8'3,"1"-1,-1 1,0 1,1-1,0 1,-1 0,2 1,-1 0,0 0,1 0,0 1,0 0,1 0,0 0,0 1,0 0,1 0,0 0,0 1,0-1,1 2,-9 11,-179 283,89-130,94-157</inkml:trace>
  <inkml:trace contextRef="#ctx0" brushRef="#br0" timeOffset="7447.051">1384 1,'-19'29,"-12"14,1 4,-1 0,6-4,2-4,5-4,5-4,1-1,2 3,-3 1,2-1,-2 0,1-2,2-1,3-1,3-1,2-4</inkml:trace>
  <inkml:trace contextRef="#ctx0" brushRef="#br0" timeOffset="12182.704">622 565,'17'56,"-10"-11,-2 1,-2-1,-2 1,-4 29,1 8,6-58,10-30,22-72,-33 67,0 1,0 0,1 0,0 0,1 0,0 1,0-1,1 2,0-1,1 0,-1 1,7-5,-12 11,-1 1,1-1,0 0,0 1,0-1,0 1,-1-1,1 1,0-1,0 1,0-1,0 1,0 0,0 0,0-1,0 1,0 0,0 0,0 0,0 0,1 0,-1 0,0 1,0-1,0 0,0 0,0 1,0-1,-1 1,1-1,0 1,0-1,0 1,0-1,0 1,-1 0,1-1,0 1,0 0,-1 0,1 0,-1 0,1-1,-1 1,1 0,-1 0,1 0,-1 0,0 0,0 0,1 0,-1 0,0 1,7 60,-7-60,4 82,1-65</inkml:trace>
  <inkml:trace contextRef="#ctx0" brushRef="#br0" timeOffset="12670.804">622 1215,'24'-5,"13"-2,0-4,-2 0,-1 1,-3 3,-6 3</inkml:trace>
  <inkml:trace contextRef="#ctx0" brushRef="#br0" timeOffset="13168.904">622 1355,'115'-33,"-114"33,0 0,0-1,0 1,0 0,0 0,0-1,0 1,0 0,0 0,0 0,0 0,0 0,0 0,-1 1,1-1,0 0,0 0,0 1,0-1,0 0,0 1,0-1,-1 1,1-1,0 1,0 0,-1-1,1 1,0 0,-1-1,1 1,-1 0,1 0,-1 0,1-1,-1 1,1 0,-1 0,0 0,1 0,-1 0,0 0,0 0,0 0,0 0,0 0,0 0,0-1,0 1,0 0,0 0,-1 0,1 0,0 0,-1 0,1 0,-1 0,-29 48,14-30,9-11,-1 1,1 0,0 0,1 0,0 1,1-1,0 1,0 1,1-1,-1 5,5-14,-1 0,1 1,0-1,-1 0,1 0,0 1,0-1,0 0,0 0,0 1,0-1,0 0,1 1,-1-1,0 0,1 0,-1 0,1 1,-1-1,1 0,-1 0,1 0,0 0,0 0,0 0,-1 0,1 0,0 0,0 0,0-1,0 1,1 0,-1-1,0 1,0-1,0 1,0-1,1 1,-1-1,0 0,0 0,1 1,-1-1,0 0,1 0,-1 0,0 0,1-1,63-15,-60 15,48-22,-33 11</inkml:trace>
  <inkml:trace contextRef="#ctx0" brushRef="#br0" timeOffset="14785.776">650 2005,'22'58,"-14"156,-8-214,1 0,-1 0,0 0,0-1,0 1,1 0,-1 0,0 0,0 0,1 0,-1-1,0 1,1 0,-1 0,0 0,0 0,1 0,-1 0,0 0,0 0,1 0,-1 0,0 0,1 0,-1 0,0 1,0-1,1 0,-1 0,0 0,0 0,1 0,-1 0,0 1,0-1,1 0,-1 0,0 0,0 1,0-1,0 0,1 0,-1 1,0-1,0 0,0 0,0 1,0-1,0 0,0 1,0-1,0 0,0 0,0 1,0-1,0 0,0 1,0-1,14-30,-9 20,40-38,-44 47,0 1,1-1,-1 0,0 0,1 1,-1-1,0 1,1-1,-1 1,0-1,1 1,-1 0,1 0,-1 0,1 0,-1 0,1 0,-1 0,1 0,-1 1,0-1,1 0,-1 1,1-1,-1 1,0 0,1-1,-1 1,0 0,0 0,0 0,0 0,0 0,0 0,0 0,0 0,0 0,0 1,0-1,-1 0,1 0,0 2,13 68,-13-46</inkml:trace>
  <inkml:trace contextRef="#ctx0" brushRef="#br0" timeOffset="15173.828">537 2541,'38'-5,"18"-6,4-2,-3 2,-7 3,-7 2,-11 3</inkml:trace>
  <inkml:trace contextRef="#ctx0" brushRef="#br0" timeOffset="15633.779">650 2654,'15'-4,"-6"1,1 0,-1 1,1 0,-1 0,1 1,0 0,0 1,0 0,-1 1,1 0,5 1,-14 1,0-1,0 1,0 0,0 0,0-1,-1 1,1 0,-1 0,0-1,0 1,0 0,0 0,-1 0,1-1,-1 1,1 0,-1 0,0-1,0 1,0 0,-1-1,1 0,0 1,-1-1,0 0,1 1,-1-1,0 0,0 0,0 0,-1-1,1 1,-7 8,7-9,0 0,1 0,-1 0,0 1,1-1,-1 0,1 1,-1-1,1 1,-1 0,1-1,0 1,0 0,0 0,0 0,0 0,1 0,-1 0,0 0,1 0,-1 0,1 0,0 0,0 0,0 0,0 0,0 0,0 0,1 0,-1 0,1 0,-1 0,1 0,0 0,0 0,0 0,0 0,0 0,0 0,0-1,1 1,1-1,1 0,-1 0,1 0,-1 0,1-1,0 0,-1 0,1 0,-1 0,1 0,0-1,-1 0,1 1,-1-1,0 0,1-1,-1 1,0-1,1 0,-1 0,13-8</inkml:trace>
  <inkml:trace contextRef="#ctx0" brushRef="#br0" timeOffset="27469.894">1948 3134,'18'120,"-12"-78,-1-1,-2 1,-1 0,-5 41,1 0,2 227,-28-112,27 281,12-415,-13-73</inkml:trace>
  <inkml:trace contextRef="#ctx0" brushRef="#br0" timeOffset="28939.928">7056 3049,'0'1215,"-11"-1142,5-55</inkml:trace>
  <inkml:trace contextRef="#ctx0" brushRef="#br0" timeOffset="33626.656">4376 3161,'0'-69,"0"367,11-223,-8-65,-1-1,0 1,-1 0,1-1,-2 1,0 0,0 0,-1 0,0 0,-1 2,-17 167,9-143,4-30</inkml:trace>
  <inkml:trace contextRef="#ctx0" brushRef="#br0" timeOffset="36390.202">1694 3557,'44'-11,"0"3,0 1,0 2,1 2,0 2,0 2,0 2,53-1,71-13,85-7,-63-8,23 14,98-17,-185 17,0 5,98 8,-67 1,130-3,-66-27,116 0,-56-1,107 29,-185-27,66 16,-60-9,-14-6,171 27,-169-30,84 0,-112 2,-30 15,-37-4,-91 15</inkml:trace>
  <inkml:trace contextRef="#ctx0" brushRef="#br0" timeOffset="36841.792">7423 2907,'-2'-2,"-1"0,0 0,0 0,0 0,0 1,-1-1,1 1,0 0,-1 0,1 0,-1 0,1 1,-1-1,1 1,-1 0,1 0,-1 0,1 0,-1 1,1-1,-1 1,1 0,0 0,-1 0,1 1,0-1,-82 47,-535 364,471-302,130-95</inkml:trace>
  <inkml:trace contextRef="#ctx0" brushRef="#br0" timeOffset="37615.802">4686 3161,'-29'15,"-18"14,-8 7,3 2,4-1,5-6,2-4,1-1,4-1,3-4,-3-2,1 2,0 1,-2-2,-1-1,7-3</inkml:trace>
  <inkml:trace contextRef="#ctx0" brushRef="#br0" timeOffset="38328.332">2147 3387,'-29'20,"-24"15,-8 2,7 0,7-7,13-4,6-5,8-3,3 1,0-2,2 0,4-3</inkml:trace>
  <inkml:trace contextRef="#ctx0" brushRef="#br0" timeOffset="39625.227">2457 3754,'0'-12,"0"36,0-9,1 155,-1-168,0 1,0-1,1 0,-1 0,1 0,0 0,0 1,-1-1,1 0,1 0,-1 0,0-1,0 1,1 0,-1 0,1-1,-1 1,1-1,0 1,0-1,-1 0,1 1,0-1,0 0,0 0,0-1,1 1,-1 0,0-1,0 1,0-1,1 0,-1 0,0 0,0 0,1 0,-1 0,0 0,0-1,0 1,1-1,-1 0,0 1,0-1,0 0,0 0,0-1,0 1,-1 0,1 0,0-1,0 0,-1 1,1-1,-1 0,0 1,1-3,94-110,-93 114,-1-1,1 1,-1 0,1 0,-1 1,1-1,-1 0,0 1,1 0,-1-1,0 1,1 0,-1 0,0 0,0 1,0-1,0 0,0 1,0-1,0 1,0 0,0 0,-1-1,1 1,-1 0,0 1,1-1,-1 0,0 0,0 0,0 1,-1-1,1 1,0-1,-1 0,0 1,1-1,-1 2,8 12,-7-13,0-1,0 1,1-1,-1 1,1-1,0 1,0-1,0 0,0 0,0 0,0 0,1 0,-1-1,0 1,1-1,0 0,-1 1,1-1,0 0,-1 0,1-1,0 1,0-1,0 1,0-1,0 0,0 0,-1 0,1 0,0-1,0 1,0-1,0 0,0 0,-1 0,1 0,0 0,-1 0,1-1,-1 1,1-1,-1 0,0 0,0 0,0 0,0 0,0 0,1-3,8-15,-1-1,-1 0,-1-1,-1 0,0 0,0-10,-1 6</inkml:trace>
  <inkml:trace contextRef="#ctx0" brushRef="#br0" timeOffset="40024.822">3190 3557,'-34'81,"-95"173,56-146,75-87,6-20</inkml:trace>
  <inkml:trace contextRef="#ctx0" brushRef="#br0" timeOffset="40524.582">3275 3754,'136'-41,"-134"40,-1 0,1 1,-1-1,0 1,1-1,-1 1,1 0,0 0,-1-1,1 1,-1 0,1 0,-1 1,1-1,-1 0,1 0,-1 1,1-1,-1 1,1-1,-1 1,1 0,-1-1,0 1,1 0,-1 0,0 0,0 0,0 0,0 0,0 1,0-1,0 0,0 0,0 1,-1-1,1 1,0-1,-1 0,1 1,-1-1,0 1,1-1,-1 1,0 0,0-1,0 1,0-1,0 1,0-1,-1 2,-3 13,-1-1,0 0,-1 0,-1-1,0 1,-1-1,-1-1,-5 6,-35 66,49-83,-1 0,1 1,0-1,0 0,0 0,0 1,0-1,0 0,1 0,-1 1,1-1,0 0,-1 0,1 0,0 0,0 0,0 0,1 0,-1 0,0 0,1 0,-1-1,1 1,0-1,-1 1,1-1,0 0,0 1,0-1,0 0,0 0,0 0,0-1,0 1,0 0,1-1,-1 1,0-1,0 0,1 0,-1 0,0 0,0 0,1 0,-1-1,0 1,0-1,0 0,1 1,-1-1,0 0,0 0,0 0,0-1,108-34,-90 30</inkml:trace>
  <inkml:trace contextRef="#ctx0" brushRef="#br0" timeOffset="41763.68">5053 3528,'5'192,"-5"-188,0-1,1 0,-1 0,1 0,-1 0,1 0,0 0,0 0,1 0,-1 0,0-1,1 1,0 0,0-1,0 1,0-1,0 1,0-1,0 0,1 0,-1 0,1-1,0 1,-1 0,1-1,0 0,0 0,0 1,0-2,0 1,0 0,0-1,0 1,0-1,0 0,0 0,1 0,1-1,66-64,-24 14,-44 50,-1 0,0 0,1 0,-1 1,1-1,-1 1,1 0,-1 0,1 0,-1 0,1 0,-1 1,1-1,-1 1,1-1,-1 1,1 0,-1 0,0 0,0 0,1 1,-1-1,0 0,0 1,0 0,0-1,-1 1,1 0,0 1,39 20,-35-23,0 0,0-1,0 0,0 0,0 0,0-1,-1 0,1 0,0 0,-1-1,0 0,0 0,1 0,-2-1,1 1,0-1,-1 0,0-1,0 1,0-1,0 0,-1 0,0 0,0 0,0 0,-1-1,2-4,26-33,-19 30</inkml:trace>
  <inkml:trace contextRef="#ctx0" brushRef="#br0" timeOffset="42091.937">5928 3387,'-29'34,"1"1,3 1,0 1,3 1,-2 6,-58 92,-1 0,73-117</inkml:trace>
  <inkml:trace contextRef="#ctx0" brushRef="#br0" timeOffset="42575.659">5899 3754,'9'-5,"0"0,1 1,0-1,-1 2,1-1,0 2,1-1,-1 1,0 1,1 0,-1 0,1 1,-1 0,1 1,1 1,-11-2,0 0,1 1,-1 0,0-1,0 1,1 0,-1-1,0 1,0 0,0 0,0 0,0 0,0 0,0 0,0 0,0 1,-1-1,1 0,0 0,-1 1,1-1,-1 0,1 1,-1-1,0 0,0 1,1-1,-1 1,0-1,0 1,0-1,-1 0,1 1,0-1,0 1,-1-1,1 0,-1 1,1-1,-1 0,-32 54,27-46,4-8,1 0,-1 1,1 0,0-1,-1 1,1 0,0-1,0 1,0 0,1 0,-1 0,0 0,1 0,-1 0,1 0,0 0,-1 0,1 0,0 0,0 0,1 0,-1 0,0 0,1 0,-1 0,1 0,-1 0,1 0,0 0,0 0,0-1,0 1,0 0,1 0,-1-1,0 1,1-1,-1 1,1-1,-1 0,1 0,0 0,0 0,-1 0,1 0,0 0,0 0,0-1,0 1,2 0,10-1,-1-1,1 0,-1 0,1-2,-1 1,0-2,0 0,0 0,0-2,8-1,-1 1</inkml:trace>
</inkml:ink>
</file>

<file path=ppt/ink/ink2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4:44.1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0,'10'39,"-2"0,-2 0,-1 0,-2 1,-2-1,-4 38,2-20,-25 112,1-62,22-103,1-7</inkml:trace>
</inkml:ink>
</file>

<file path=ppt/ink/ink2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4:44.5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87,'62'-21,"1"3,0 3,2 3,-1 2,2 4,-1 2,58 4,-4 19,-46-9,-50-9</inkml:trace>
</inkml:ink>
</file>

<file path=ppt/ink/ink2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4:44.9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88,'38'-9,"28"-4,11-4,-2 1,-9 3,-11 4,-10 3,-8 3,-5 2,-4 1,-2 0,0 1,1 0,-1-1,1 1,-4-1</inkml:trace>
</inkml:ink>
</file>

<file path=ppt/ink/ink2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4:45.7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58,'245'-18,"-35"-11,-26 18,-172 12</inkml:trace>
</inkml:ink>
</file>

<file path=ppt/ink/ink2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4:46.3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43,'9'0,"9"0,5 0,5 0,1-5,1-1,0 0,0 1,-1 1,0-3,0 0,-5 5,-7 3</inkml:trace>
</inkml:ink>
</file>

<file path=ppt/ink/ink2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4:50.3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57,'4'0,"7"0,7 0,4 0,-1-5,0-1,2 0,1 1,2 2,1 1,1 0,0 2,1-5,0-1,-1 0,1 1,-11 2,-7 1</inkml:trace>
</inkml:ink>
</file>

<file path=ppt/ink/ink2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01.1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223 191,'-4'-18,"-1"1,0-1,-2 1,0 0,-1 0,0 1,-1 0,-1 0,-3-1,12 15,0 0,-1 1,1-1,-1 1,1-1,-1 1,1 0,-1 0,0 0,1 0,-1 0,0 0,0 0,0 0,0 1,0-1,0 1,0-1,0 1,0 0,0 0,0 0,0 0,0 0,0 0,0 0,0 1,0-1,0 1,0 0,0-1,1 1,-1 0,0 0,0 0,1 0,-1 1,0-1,1 0,-1 1,1-1,-1 1,-40 79,39-56,2 1,0 0,2-1,1 1,0-1,2 1,1-1,1 0,7 15,12 67,3 56,-5-30,-10-72,-3-1,-3 2,-2 24,-7 110,1-192,0 0,0 0,-1 0,1-1,-1 1,0 0,0-1,0 1,0-1,-1 0,1 0,-1 0,0 0,0 0,0-1,0 1,-1-1,1 0,-1 0,1 0,-1 0,0 0,0-1,1 0,-1 0,0 0,0 0,0-1,0 1,-1-1,1 0,0 0,0-1,0 1,0-1,0 0,0 0,0 0,1 0,-1-1,0 0,1 0,-1 0,1 0,-1 0,1-1,0 1,-1-2,-5-13</inkml:trace>
</inkml:ink>
</file>

<file path=ppt/ink/ink2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4:56.7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151 424,'33'-49,"76"-128,-31 58,-76 118,-1 1,0 0,1-1,-1 1,0 0,1 0,-1 0,1 0,-1 0,0 1,1-1,-1 0,0 0,1 1,-1-1,0 1,1 0,-1-1,0 1,0 0,0-1,0 1,0 0,0 0,0 0,0 0,0 0,0 0,0 1,0-1,-1 0,1 0,0 0,-1 1,0-1,1 0,-1 1,1-1,-1 0,0 1,0-1,0 1,0-1,0 0,0 1,0-1,-1 1,1-1,0 0,-1 1,1-1,-1 0,3 11,6 30,-8-34,1-1,0 0,0 1,0-1,1 0,0 0,0 0,1 0,0 0,0 0,1-1,0 0,0 1,0-1,1-1,3 4,-5-8,1-1,-1 1,1-1,0 1,-1-1,1 0,-1 0,1-1,0 1,-1-1,1 0,-1 0,1 0,-1 0,1-1,-1 1,0-1,0 0,0 0,0 0,0 0,0 0,0-1,-1 1,1-1,-1 0,0 0,0 0,0 0,0 0,0 0,-1-1,1 1,-1-1,0 1,0-3,14-16,122-153,-137 174,0 0,1 0,-1 1,1-1,-1 0,1 0,-1 0,1 0,0 0,-1 1,1-1,0 0,0 1,-1-1,1 0,0 1,0-1,0 1,0 0,0-1,0 1,0 0,0-1,0 1,0 0,0 0,0 0,0 0,0 0,0 0,0 0,0 0,0 0,0 0,0 1,0-1,0 0,0 1,0-1,-1 1,1-1,0 1,0-1,0 1,0 0,-1-1,1 1,0 0,-1-1,1 1,0 0,-1 0,1 0,-1 0,0 0,1 0,-1 0,17 121,9-33,-19-72</inkml:trace>
  <inkml:trace contextRef="#ctx0" brushRef="#br0" timeOffset="315.757">179 565,'43'-5,"29"-2,12 1,-4 1,-6 1,-11-2,-6-2,-8 2,-8 1,-5 2,-5 1,-8 6,-2 2,-5 5,-10 0,-7-1</inkml:trace>
  <inkml:trace contextRef="#ctx0" brushRef="#br0" timeOffset="1035.56">518 762,'-218'294,"148"-193,41-57,49-61,55-90,34-35,-60 93,-30 28,1 1,1 2,1 0,0 1,22-13,-42 29,-1 0,0 0,0 1,1-1,-1 0,0 0,1 1,-1-1,0 1,1-1,-1 1,1 0,-1-1,1 1,-1 0,1 0,0 0,-1 0,1 0,-1 1,1-1,-1 0,0 1,1-1,-1 1,1-1,-1 1,0 0,1 0,-1-1,0 1,0 0,1 0,-1 0,0 0,0 1,0-1,0 0,-1 0,1 1,0-1,0 0,-1 1,1-1,-1 1,1-1,-1 1,0-1,0 1,1 1,2 130,-5-116,0-1,2 0,0 1,1-1,0 0,1 0,1 0,1 0,5 15,-9-31,1 0,-1 0,1 1,-1-1,0 0,1 0,-1 0,1 1,-1-1,0 0,1 0,-1 1,0-1,1 0,-1 1,0-1,0 0,1 1,-1-1,0 1,0-1,0 0,0 1,1-1,-1 1,0-1,0 0,0 1,0-1,0 1,0-1,0 1,0-1,0 1,0-1,0 0,0 1,-1-1,1 1,0-1,0 0,0 1,-1-1,1 1,0-1,0 0,-1 1,1-1,0 0,-1 1,1-1,0 0,-1 0,1 1,0-1,-1 0,1 0,-1 0,1 1,0-1,-1 0,1 0,-1 0,1 0,-1 0,1 0,0 0,-1 0,0 0,-29-19,19 11,-159-95,79 58,69 39</inkml:trace>
  <inkml:trace contextRef="#ctx0" brushRef="#br0" timeOffset="2818.53">1167 0,'43'92,"-27"-48,-2 0,-2 1,-2 0,-2 0,-2 1,-2 0,-2 1,-3 25,2-44,-1 0,-2-1,-1 1,-1-1,-1 1,-1-1,-2-1,0 1,-2-1,-1-1,-1 0,-1 0,-1-1,-16 20,12-24</inkml:trace>
  <inkml:trace contextRef="#ctx0" brushRef="#br0" timeOffset="3419.091">66 0,'-14'39,"1"0,2 0,2 1,2 0,2 1,1-1,2 1,1 0,3 0,3 12,-3 53,-1 208,25-168,-1-64,-13-58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4:53.3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18,'48'5,"30"1,12-4,-1-4,-4 0,-14-1,-8 1,-5-5,-8-1,-13 2</inkml:trace>
</inkml:ink>
</file>

<file path=ppt/ink/ink2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04.8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272 97,'-72'-64,"60"57,10 5,0-1,0 1,0 0,0 0,-1 1,1-1,-1 0,1 1,-1-1,1 1,-1 0,0 0,0 0,0 0,0 0,0 1,0-1,1 1,-1 0,0 0,0 0,0 0,0 1,0-1,0 1,0 0,0-1,0 1,1 1,-1-1,0 0,1 1,-1-1,1 1,-1 0,1 0,0 0,-1 1,0 8,0 0,1 1,1-1,0 1,0 0,1 0,0-1,1 1,1 0,0-1,1 0,0 1,0-1,1 0,1 0,-1-1,5 7,7 24,42 150,-27-49,-3 0,2 84,-30-207,2-8,-1 0,0 0,-1 1,-1-1,0 0,0 0,-1 0,0 0,-1 0,0 0,-1 0,0-1,-1 0,0 0,-1 0,-1 1,5-6,-1-1,0 1,-1-1,1 0,-1 0,0 0,0 0,0-1,0 0,-1 1,1-1,-1-1,0 1,0-1,0 0,0 0,0 0,0-1,-1 0,1 0,0 0,-1-1,1 1,-1-1,1-1,0 1,-1-1,1 0,-1 0,1 0,0-1,0 0,-1 0,2 0,-1 0,1 0,0 0,0 0,0-1,0 1,0-1,1 0,-1-1,1 1,0-1,0 1,0-1,0 0,0 0,1 0,0 0,0 0,0-1,1 1,-1-1,1 1,0-1,0 0,1 1,-1-1,1 0,0-1,4-10</inkml:trace>
</inkml:ink>
</file>

<file path=ppt/ink/ink2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05.8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3 238,'6'18,"0"1,-1 0,-1 0,-1 0,-1 1,0-1,-2 1,0 6,0-10,-5 124,5-141,0 1,-1 0,1-1,0 1,0 0,0-1,-1 1,1 0,0-1,0 1,-1 0,1 0,0-1,-1 1,1 0,0 0,-1 0,1-1,0 1,-1 0,1 0,-1 0,1 0,0 0,-1 0,1 0,-1 0,1 0,0 0,-1 0,1 0,-1 0,1 0,0 0,-1 0,1 0,0 0,-1 0,1 1,-1-1,1 0,0 0,-1 1,1-1,0 0,0 0,-1 1,1-1,0 0,-7-41,5 10,2 0,1 0,1 0,1 0,2 0,1 1,2 0,1 0,1 0,1 1,2 1,13-21,44-60,-69 108,-1 0,1 1,-1-1,1 1,-1-1,1 1,-1-1,1 1,0 0,-1-1,1 1,-1 0,1-1,0 1,-1 0,1 0,0 0,0-1,-1 1,1 0,0 0,-1 0,1 0,0 0,0 0,-1 0,1 1,0-1,-1 0,1 0,0 1,-1-1,1 0,0 1,-1-1,1 0,-1 1,1-1,0 1,-1-1,1 1,-1-1,0 1,1-1,-1 1,1 0,-1-1,0 1,1 0,-1-1,0 1,0 0,0-1,1 1,-1 0,0-1,0 1,6 44,-6-44,10 105,-4-86</inkml:trace>
</inkml:ink>
</file>

<file path=ppt/ink/ink2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06.0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111 219,'-24'24,"-7"13,0 5,7-5</inkml:trace>
  <inkml:trace contextRef="#ctx0" brushRef="#br0" timeOffset="548.021">309 50,'95'-37,"-94"36,0 0,1 0,-1 0,0 0,0 0,0 1,0-1,1 0,-1 0,0 1,1-1,-1 1,1-1,-1 1,0 0,1-1,-1 1,1 0,-1 0,1 0,-1 0,1 0,-1 0,1 1,-1-1,1 0,-1 1,0-1,1 1,-1 0,0-1,1 1,-1 0,0 0,0 0,0 0,1 0,-1 0,0 0,-1 0,1 0,0 0,0 1,0-1,-1 0,1 0,0 1,-1-1,1 1,-1-1,0 1,0-1,1 0,-1 1,0-1,0 1,0-1,0 1,-1-1,1 1,0-1,-1 1,1-1,-1 1,-95 128,95-129,0 0,0 0,0 0,0 1,0-1,0 0,0 1,1-1,-1 0,0 1,1-1,-1 1,1-1,-1 1,1-1,0 1,0 0,0-1,0 1,0-1,0 1,0-1,0 1,1 0,-1-1,0 1,1-1,0 1,-1-1,1 0,0 1,-1-1,1 0,0 1,0-1,0 0,0 0,1 0,-1 0,0 0,0 0,1 0,0 1,68 6,-45-14</inkml:trace>
  <inkml:trace contextRef="#ctx0" brushRef="#br0" timeOffset="1633.572">816 615,'-14'7,"-1"1,1 0,1 1,-1 1,2 0,-1 1,1 0,1 1,0 0,1 1,0 0,1 1,0 0,2 0,-1 1,2 0,-4 11,9-23,1 1,0-1,-1 0,1 0,1 1,-1-1,0 0,1 0,0 1,-1-1,1 0,1 0,-1 0,0 0,1 0,-1 0,1 0,0-1,0 1,0-1,0 1,1-1,-1 0,1 0,-1 0,1 0,0 0,-1 0,1-1,0 1,0-1,0 0,1 0,-1 0,0 0,0-1,0 1,1-1,-1 0,0 0,1 0,-1 0,0-1,0 1,0-1,1 0,-1 0,0 0,0 0,2-2,15-6,-2-1,0-1,0 0,-1-1,0-1,-1-1,-1 0,0-1,-1-1,0 0,-2-1,0 0,-1-1,0 0,-2-1,0 0,-1-1,-1 0,-1 0,0 0,-2-1,1 2,-1 0,-1 0,0 0,-2 0,0 0,-2 0,0-1,0 1,-2 0,-1 0,0 0,-1 1,-1 0,-1-1,-5-7,10 23,0 1,0 0,-1 0,1 0,-1 0,0 0,1 1,-1-1,0 1,0-1,0 1,0 0,0 0,0 1,0-1,0 1,-1-1,1 1,0 0,0 0,0 1,0-1,-1 0,1 1,0 0,0 0,0 0,0 0,0 0,1 1,-1-1,0 1,0 0,1 0,-1 0,1 0,0 0,0 0,0 1,0-1,0 1,0 0,0-1,1 1,-1 0,1 0,0 0,0 0,0 0,1 0,-1 0,0 0,1 0,0 2,-3 9,1 0,0 0,1 0,1 0,0 1,1-1,1 0,0 0,0 0,2 0,0 0,0-1,1 1,1-1,0 0,1-1,0 0,1 0,4 4,170 225,-130-187,-45-51</inkml:trace>
  <inkml:trace contextRef="#ctx0" brushRef="#br0" timeOffset="1933.581">1607 529,'-14'20,"-10"15,-1 7,-1-4,5-3,0-3,-1-3,4 0,-1-6,4-2,-1-4,2-1,-1-3,-2-3,0-4</inkml:trace>
  <inkml:trace contextRef="#ctx0" brushRef="#br0" timeOffset="2246.007">1296 558,'15'19,"13"21,8 9,2 0,-5-3,-4-5,-6-4,-3-9,-4-4,-6-2,-3-4</inkml:trace>
</inkml:ink>
</file>

<file path=ppt/ink/ink2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11.5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121 0,'-14'24,"-10"18,-1 6,4 0,1-9,4-10</inkml:trace>
</inkml:ink>
</file>

<file path=ppt/ink/ink2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09.6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63 115,'-10'10,"-8"7,0 7,2-2</inkml:trace>
  <inkml:trace contextRef="#ctx0" brushRef="#br0" timeOffset="878.82">316 567,'-13'8,"-1"-1,1 2,1 0,0 1,0 0,0 0,2 1,-1 1,1 0,1 0,0 1,1 1,-6 13,13-26,0 0,0 1,0-1,1 0,-1 1,1-1,-1 1,1-1,0 1,-1-1,1 1,0-1,0 1,0-1,0 1,0-1,0 1,1-1,-1 1,0-1,1 1,-1-1,1 1,0-1,-1 1,1-1,0 0,0 0,0 1,0-1,0 0,0 0,0 0,0 0,0 0,1 0,-1 0,0 0,1-1,-1 1,1-1,-1 1,1-1,-1 1,2-1,69-9,-43-5,-1-2,-1 0,-1-2,-1 0,0-2,-1-1,-1-1,-1-1,-1-1,-2-1,0 0,-1-1,-2-2,0 0,-5 6,-2 0,0-1,-1 0,-1-1,-1 0,-2 0,0 0,0-15,-3 25,0-1,-1 0,-1 0,0 0,-1 0,0 0,-2 0,1 1,-4-6,6 15,-1 1,0 0,1 0,-2 0,1 0,0 0,-1 0,0 1,1-1,-1 1,-1 0,1 0,0 0,-1 0,0 1,1-1,-1 1,0 0,0 0,-1 0,1 1,0-1,-1 1,1 0,0 0,-1 1,1-1,-1 1,1 0,-1 0,1 1,-5 0,2 0,1 1,-1-1,0 2,1-1,-1 1,1-1,0 2,0-1,0 1,1 0,-1 0,1 0,0 1,0 0,0 0,1 0,0 1,0 0,0-1,1 1,-1 0,1 1,1-1,-1 1,1-1,0 3,-3 13,1 0,0 0,2 0,1 0,0 1,2-1,2 15,0-14,2 0,0-1,1 0,1 0,1 0,1-1,1 0,0-1,2 0,1-1,0 0,1-1,1 0,1-1,0-1,8 5,-6-8</inkml:trace>
  <inkml:trace contextRef="#ctx0" brushRef="#br0" timeOffset="1515.086">852 370,'-4'28,"0"-7,1 1,1-1,1 0,1 1,1 0,0-1,2 0,4 16,-7-35,0-1,0 1,0-1,1 1,-1 0,1-1,-1 1,1-1,-1 1,1-1,0 0,0 1,0-1,0 0,0 1,0-1,0 0,0 0,0 0,1 0,-1 0,0 0,1 0,-1-1,1 1,-1 0,1-1,-1 1,1-1,-1 1,1-1,-1 0,1 0,0 0,-1 0,1 0,-1 0,1 0,0 0,-1-1,1 1,-1-1,1 1,-1-1,1 1,-1-1,1 0,-1 0,0 0,1 0,-1 0,0 0,0 0,0 0,1-1,16-17,0 0,-2-1,0 0,-1-2,-1 1,10-23,26-39,-50 84,0-1,0 1,0-1,1 0,-1 1,0-1,0 1,1-1,-1 0,0 1,0-1,1 0,-1 1,0-1,1 0,-1 1,1-1,-1 0,0 0,1 0,-1 1,1-1,-1 0,1 0,-1 0,0 0,1 0,-1 0,1 0,-1 0,1 0,-1 0,1 0,-1 0,1 0,-1 0,0 0,1 0,-1-1,1 1,-1 0,1 0,-1 0,0-1,1 1,-1 0,0-1,1 1,-1 0,0-1,1 1,-1 0,0-1,0 1,1-1,-1 1,0 0,0-1,0 1,0-1,0 1,0-1,1 1,-1 0,0-1,0 1,0-1,0 1,-1-1,4 39,-3-34,-20 174,12-141,-9 54,-4-1,-4-1,-7 7,-14 15,45-110,1-1,-1 1,1-1,-1 1,1-1,-1 0,1 1,-1-1,1 0,-1 1,1-1,-1 0,0 0,1 1,-1-1,0 0,1 0,-1 0,0 0,1 0,-1 0,0 0,1 0,-1 0,0 0,1 0,-1-1,1 1,-1 0,0 0,1-1,-1 1,1 0,-1-1,0 1,1 0,-1-1,1 1,0-1,-1 1,1-1,-1 1,1-1,0 1,-1-1,1 0,0 1,-1-1,1 1,0-1,0 0,0 1,0-1,0 0,-1 1,1-1,0 0,1 1,-1-1,0 0,-6-43,64-247,-57 267</inkml:trace>
</inkml:ink>
</file>

<file path=ppt/ink/ink2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25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89,'10'-7,"0"-1,1 2,-1 0,1 0,1 1,-1 0,0 1,1 0,0 1,0 0,0 1,10-1,19-5,0 1,0 1,0 3,1 1,-1 2,38 4,-24 7,-31-5</inkml:trace>
</inkml:ink>
</file>

<file path=ppt/ink/ink2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25.6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56,'14'0,"10"0,6 0,2 0,0-5,1-1,-2 0,-1 1,0 1,-1 2,-6-4,-1-1,0 1,1 1,-3 2</inkml:trace>
</inkml:ink>
</file>

<file path=ppt/ink/ink2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25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47,'44'-5,"18"-1,4-1,-5 2,-7-3,-9 0,-11 1</inkml:trace>
</inkml:ink>
</file>

<file path=ppt/ink/ink2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24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29,'0'29,"0"19,0 6,0-1,0-5,0-6,0-5,0-4,0-3,0-1,0-2,0 0,5-4,2-12,-1-7</inkml:trace>
  <inkml:trace contextRef="#ctx0" brushRef="#br0" timeOffset="339.825">29 29,'68'0,"26"0,2 0,-5 0,-14 0,-15-4,-13-3,-10 1,-7 2,-5 0,-1 2,0 1,-6 5,-5 7,-10 2,-6 3,-3-1</inkml:trace>
  <inkml:trace contextRef="#ctx0" brushRef="#br0" timeOffset="586.078">1 538,'38'0,"28"0,11 0,-2 0,-4 0,-10 0,-10-5,-9-1,-7 0,-4 1,-3 1,-2 2,-4 1</inkml:trace>
</inkml:ink>
</file>

<file path=ppt/ink/ink2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31.4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1 171,'284'2,"-3"-4,-257 2</inkml:trace>
  <inkml:trace contextRef="#ctx0" brushRef="#br0" timeOffset="977.016">57 397,'453'0,"-429"0</inkml:trace>
  <inkml:trace contextRef="#ctx0" brushRef="#br0" timeOffset="2001.339">367 1,'34'31,"1"-2,2-2,0-1,23 11,-55-34,69 53,-72-54,-1 0,1-1,-1 1,1 0,-1 0,0 0,0 0,0 0,0 0,0 0,-1 1,1-1,0 0,-1 0,0 1,1-1,-1 0,0 0,0 1,-1-1,1 0,0 1,-1-1,1 0,-1 0,0 1,0-1,0 0,0 0,0 0,0 0,0 0,-1 0,1-1,-1 1,-1 1,-188 150,70-40,117-105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5:00.0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205 562,'-10'2,"0"0,0 0,0 1,0 1,0-1,1 1,0 1,0 0,0 0,0 1,1 0,0 1,0 0,0 0,1 0,0 1,1 0,0 1,0-1,1 1,0 0,0 1,1 0,0 0,1 1,0-1,1 1,0-1,1 1,0 0,0 0,1-1,1 1,0 0,0 0,1-1,0 1,1-1,1 1,0 1,-3-9,0-1,1 1,-1-1,1 0,-1 0,1 1,0-1,-1 0,1 0,0-1,1 1,-1 0,0-1,0 1,1-1,-1 0,1 0,-1 1,1-2,-1 1,1 0,0-1,-1 1,1-1,0 0,-1 1,1-1,0-1,-1 1,1 0,0-1,0 1,-1-1,1 0,-1 0,1 0,-1 0,1 0,-1-1,2 0,89-68,-69 45,-1 0,-1-1,-1-1,-2-1,0-1,-2-1,-2 0,3-10,-3-33,-15 73,-1-1,1 1,-1 0,0 0,1 0,-1 0,0 0,1 0,-1 0,1 0,-1 0,0 0,1 0,-1 0,1 0,-1 0,0 1,1-1,-1 0,1 0,-1 1,1-1,-1 0,1 1,-1-1,1 1,-1-1,1 0,-1 1,1-1,0 1,-1 0,1-1,0 1,-1-1,1 1,0-1,0 1,0 0,-1-1,1 1,0-1,0 1,0 0,0-1,0 1,0 0,0-1,0 1,-6 10,1 1,0-1,1 1,0 0,1 0,1 0,-1 1,2-1,0 1,0-1,2 1,-1-1,1 1,1-1,0 0,1 0,0 1,1-8,0 0,0-1,0 1,0-1,1 1,-1-1,1-1,0 1,0-1,1 1,-1-2,1 1,-1 0,1-1,0 0,0-1,0 1,0-1,0 0,0-1,1 1,-1-1,0-1,0 1,0-1,0 0,0 0,0-1,0 0,0 0,0 0,-1 0,1-1,-1 0,0-1,1 1,-2-1,1 0,0 0,12-10,-1-1,0 0,-1-1,-1-1,0 0,-2-1,0 0,-1-1,0 0,2-9,-3 9,14-24,-2-1,-2-1,-2 0,-1-2,-3 0,-2-1,-2 0,-2-1,0-25,-13 14,5 60,-1-1,1 1,0-1,0 1,0-1,-1 1,1-1,0 1,0 0,-1-1,1 1,0-1,-1 1,1 0,-1-1,1 1,-1 0,1-1,0 1,-1 0,1 0,-1-1,1 1,-1 0,1 0,-1 0,1 0,-1 0,1 0,-1 0,1 0,-1 0,0 0,1 0,-1 0,1 0,-1 0,1 0,-1 1,1-1,-1 0,1 0,0 1,-1-1,1 0,-1 0,1 1,0-1,-1 1,1-1,-1 0,1 1,0-1,0 1,-1-1,1 1,0-1,0 0,-1 1,1-1,0 1,0 0,0-1,0 1,0-1,0 1,0-1,-17 36,4 13,2 0,2 1,2 0,3 0,1 0,3 0,3 12,-2-12,29 230,-30-176,-1-272,1 135</inkml:trace>
</inkml:ink>
</file>

<file path=ppt/ink/ink2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6:58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22,'82'-21,"-80"21,0 0,0 0,0 0,0 0,0 0,0 0,0 0,0 1,0-1,0 1,0 0,-1-1,1 1,0 0,0 0,-1 0,1 0,0 0,-1 1,1-1,-1 0,0 1,1-1,-1 1,0 0,0-1,0 1,0 0,0-1,0 1,-1 0,1 0,0 0,-1 0,0 0,1 0,-1 0,0 0,0 0,0 0,-21 63,1 9,21-71,0-1,1 1,0-1,-1 0,1 1,0-1,0 0,0-1,1 1,-1 0,0 0,1-1,-1 0,1 1,-1-1,1 0,0 0,-1 0,1-1,0 1,0 0,0-1,-1 0,1 0,0 0,0 0,2-1,19 2</inkml:trace>
  <inkml:trace contextRef="#ctx0" brushRef="#br0" timeOffset="451.277">255 586,'38'-9,"18"-4,3 1,-2 3,-7 2,-7 3,-16 1,-12 2</inkml:trace>
  <inkml:trace contextRef="#ctx0" brushRef="#br0" timeOffset="712.375">452 361,'0'38,"0"23,0 5,0-3,0-8,0-9,0-6,0-7,0-7</inkml:trace>
  <inkml:trace contextRef="#ctx0" brushRef="#br0" timeOffset="1332.217">819 276,'-3'262,"2"-257,1 0,0-1,0 1,0-1,0 1,1-1,-1 1,1 0,0-1,1 0,-1 1,1-1,0 0,0 0,0 0,1 0,-1 0,1 0,0-1,0 1,0-1,0 0,1 0,-1 0,1 0,0-1,0 0,0 1,0-1,0-1,1 1,-1-1,0 1,1-1,-1 0,1-1,-1 1,3-1,3-3,1-2,-1 1,-1-1,1 0,-1-1,0 0,0-1,-1 1,0-2,0 1,0-1,-1 0,-1-1,1 0,-1 0,3-6,24-29,19-28,-51 73,0 0,1 0,-1 0,0 0,0 0,0 0,0 0,-1 1,1-1,0 0,0 0,-1 1,1-1,-1 0,1 1,-1-1,1 1,-1-1,0 1,0-1,0 0,0 1,0-1,0 1,0-1,0 1,0-1,-1 1,1-1,-1 0,1 1,0-1,-29 221,-53 167,77-357,-2 0,-1-1,-1 0,-1 0,-2-1,-9 15,21-43,-1-1,0 1,0-1,1 0,-1 0,0 1,0-1,-1 0,1 0,0 0,0 0,0 0,-1 0,1 0,0-1,-1 1,1 0,-1-1,1 1,-1-1,1 1,-1-1,1 0,-1 0,0 0,1 0,-1 0,1 0,-1 0,1 0,-1-1,0 1,1 0,-1-1,1 1,0-1,-1 0,1 0,-1 1,1-1,0 0,0 0,-1 0,1 0,0-1,0 1,0 0,0 0,0-1,1 1,-1 0,0-1,1 1,-1-1,0 1,1-1,0 1,-1-1,1 1,0-1,0 1,0-1,0 0,0 0,-8-168,11 112,9-26,-6 59</inkml:trace>
  <inkml:trace contextRef="#ctx0" brushRef="#br0" timeOffset="1698.689">1440 22,'0'5,"0"6,-5 6,-1 6,-5-2,-1 0,3 2,-3 1,1 2,-3 1,2-4</inkml:trace>
</inkml:ink>
</file>

<file path=ppt/ink/ink2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45.5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231 848,'23'-87,"-14"61,2 0,1 0,0 1,2 1,1 0,9-9,48-43,-70 76,1 0,-1 0,1 0,-1 1,1-1,-1 1,0 0,1-1,-1 1,0 0,0 1,1-1,-1 0,0 1,0-1,0 1,0-1,-1 1,1 0,0 0,-1 0,1 0,-1 0,0 0,0 0,1 1,-2-1,1 0,0 1,0-1,-1 0,1 1,-1-1,0 1,1-1,-1 1,-1-1,1 2,3 15,-2-9,1 1,-1-1,2 1,0-1,0 0,1 0,0 0,0-1,1 1,1 0,-5-9,1 0,-1 1,0-1,1 0,-1 0,1-1,-1 1,1 0,-1 0,1-1,0 1,-1-1,1 1,0-1,-1 0,1 0,0 0,0 0,-1 0,1 0,0 0,-1 0,1-1,0 1,-1-1,1 1,0-1,-1 0,1 1,-1-1,1 0,-1 0,1 0,-1 0,0 0,0-1,1 1,-1-1,50-53,-51 55,16-22,0 1,2 2,0-1,1 2,20-16,-38 34,0-1,0 1,-1-1,1 1,0-1,0 1,0-1,0 1,0 0,0-1,0 1,-1 0,1 0,0 0,0-1,0 1,0 0,0 0,0 1,0-1,0 0,0 0,0 0,0 1,0-1,0 0,0 1,-1-1,1 1,0-1,0 1,0-1,-1 1,1 0,0-1,-1 1,1 0,0 0,-1-1,1 1,-1 0,1 0,-1 0,0 0,1 0,-1-1,0 1,0 0,1 0,-1 0,0 0,0 0,0 1,4 58,-4-54,-1 83,0-64</inkml:trace>
  <inkml:trace contextRef="#ctx0" brushRef="#br0" timeOffset="345.447">146 961,'34'0,"20"0,6 0,3 0,-5 0,-8 0,-2 0,-5 0,-5 0,1 0,-1 0,-3 0,-2 0,-2 0,-2 0,-1 0,-4 5,-8 1</inkml:trace>
  <inkml:trace contextRef="#ctx0" brushRef="#br0" timeOffset="1148.061">570 1102,'-267'397,"243"-370,16-21,17-21,168-220,-56 116,-120 117,0 1,-1 0,1 0,0 0,0 0,0 0,0 0,0 0,1 0,-1 0,0 0,0 1,0-1,1 0,-1 1,0-1,1 1,-1-1,1 1,-1 0,1 0,-1 0,0 0,1 0,-1 0,1 0,-1 0,1 0,-1 0,0 1,1-1,-1 1,0-1,1 1,-1 0,0-1,0 1,1 0,-1 0,0 0,0 0,0 0,0 0,0 0,0 0,0 0,-1 1,2 0,17 70,-15-46,0 0,2 0,0-1,2 0,1 0,1-1,6 20,-15-43,0-1,-1 1,1 0,-1-1,0 1,1 0,-1-1,1 1,-1 0,0 0,1-1,-1 1,0 0,0 0,0-1,0 1,0 0,0 0,0 0,0-1,0 1,0 0,0 0,0 0,-1-1,1 1,0 0,0 0,-1-1,1 1,-1 0,1-1,-1 1,1 0,-1-1,1 1,-1-1,1 1,-1-1,0 1,1-1,-1 1,0-1,1 1,-1-1,0 0,0 0,1 1,-1-1,0 0,0 0,0 0,1 0,-1 0,0 0,0 0,0 0,1 0,-1 0,0 0,0-1,1 1,-1 0,0-1,-54-20,50 19,-205-89,185 82</inkml:trace>
  <inkml:trace contextRef="#ctx0" brushRef="#br0" timeOffset="1702.997">1050 594,'1'17,"37"135,-26-116,-2 1,-1 1,-2-1,1 31,-7-41,-2 0,0 0,-2 0,-1 0,-1 0,-1-1,-1 0,-2 0,0-1,-2 0,-1-1,-1 0,0 0,-2-2,-1 0,-1-1,-1 0,0-1,-1-1,-2-1,0-1,0-1,-2 0,-70 41,73-47</inkml:trace>
  <inkml:trace contextRef="#ctx0" brushRef="#br0" timeOffset="2295.656">119 424,'-23'53,"3"0,2 1,3 0,2 2,2 0,3 0,2 0,2 57,4-63,1-1,3 1,2-1,2 0,2-1,2 0,3 0,1-1,8 12,-16-45,-2 1,2 0,0-1,0 0,1 0,1-1,0 0,1-1,11 10,-5-12,0-3</inkml:trace>
  <inkml:trace contextRef="#ctx0" brushRef="#br0" timeOffset="5918.018">1585 509,'0'-8,"-1"0,0 0,0 0,-1 0,0 1,0-1,0 1,-1-1,-1 1,1 0,-1 0,-4-5,6 9,0 1,0-1,0 1,0-1,0 1,-1 0,1 0,-1 0,0 0,0 0,0 0,0 1,0-1,0 1,0 0,0 0,0 0,0 1,-1-1,1 1,0 0,0-1,-1 2,1-1,0 0,-1 1,1-1,0 1,0 0,0 0,-2 1,-1 1,1 1,0 0,0 1,0-1,1 1,-1 0,1 0,0 1,1-1,-1 1,1 0,0 0,0 0,1 0,0 0,0 1,0-1,1 1,0-1,1 1,-1-1,1 5,2 15,2-1,0-1,2 1,1-1,1 0,5 11,11 38,-13-37,4 11,-1 1,-3 0,-2 1,-2 0,0 40,9 35,-12-104,-1 0,0 0,-2 0,-1 0,0 1,-1-1,-2 0,0 0,0-1,-2 1,-1-1,-3 8,3-16,0 0,-1 0,0-1,-1 0,0 0,0-1,-1 0,0 0,-1-1,0 0,0-1,-1 0,0-1,0 0,0 0,-1-2,0 1,0-1,-7 1,14-4,1 1,0-1,-1 0,1 0,-1 0,1-1,-1 1,0-1,1 0,-1-1,1 1,-1-1,1 0,-1 0,1 0,-1-1,1 1,-3-3,-7-6</inkml:trace>
  <inkml:trace contextRef="#ctx0" brushRef="#br0" timeOffset="6462.471">1529 1836,'5'0,"6"0,6 0,5 0,4 0,-3-5,-5-2</inkml:trace>
  <inkml:trace contextRef="#ctx0" brushRef="#br0" timeOffset="7102.937">1896 1496,'-1'255,"-10"-193,12-61,0 0,-1 0,1-1,0 1,0-1,0 1,0-1,1 1,-1-1,0 0,0 1,0-1,0 0,0 0,0 0,0 0,1 0,-1 0,0 0,0 0,0-1,0 1,0 0,0-1,0 1,0 0,0-1,0 0,0 1,0-1,0 1,0-1,0 0,0 0,-1 0,1 1,0-1,0 0,0-1,1 1,99-63,-99 64,-1 0,1 0,0 0,0 0,0 0,0 1,0-1,-1 0,1 1,0 0,0-1,-1 1,1 0,0 0,-1 0,1 0,-1 0,1 0,-1 1,1-1,-1 0,0 1,0-1,0 1,0-1,0 1,0 0,0-1,0 1,-1 0,1 0,-1 0,1-1,-1 1,0 0,0 0,0 0,0 0,0 0,0 0,0-1,0 1,-1 0,1 0,-1 0,0 1,4 19,3 0,-1-2</inkml:trace>
  <inkml:trace contextRef="#ctx0" brushRef="#br0" timeOffset="7464.695">2376 1807,'-29'24,"-19"18,-6 1,1-2,5-2,6-9,5-4,4-7,8-1,3-5,1 1,-1-1,3-4</inkml:trace>
  <inkml:trace contextRef="#ctx0" brushRef="#br0" timeOffset="7900.674">2094 2174,'17'-5,"-7"2,-1-1,1 2,0-1,0 1,0 1,0 0,1 0,-1 1,0 0,0 1,0 0,0 1,0 0,7 3,-16-3,0 0,0 1,0-1,0 1,0-1,-1 1,1-1,-1 1,1 0,-1-1,0 1,0 0,-1-1,1 1,0-1,-1 1,1-1,-1 1,0 0,0-1,0 0,0 1,-1-1,1 0,-1 0,1 1,-1-1,0 0,1-1,-1 1,0 0,0 0,-1-1,1 1,0-1,0 0,-1 0,0 1,0 0,-26 23,21-19,1 0,-1 0,1 0,0 1,1 0,0 1,0 0,0 0,1 0,-1 1,6-7,0-1,-1 0,1 1,0-1,0 1,0-1,0 0,0 1,0-1,0 1,1-1,-1 0,0 1,1-1,-1 0,1 1,-1-1,1 0,0 0,-1 0,1 1,0-1,0 0,0 0,0 0,0 0,0 0,0-1,0 1,0 0,1 0,-1-1,0 1,1-1,-1 1,0-1,0 1,1-1,-1 0,1 0,-1 0,1 0,63 5,23-23,-62 12</inkml:trace>
  <inkml:trace contextRef="#ctx0" brushRef="#br0" timeOffset="9467.089">1839 1,'-1'1,"0"1,-1-1,1 0,0 1,0 0,0-1,0 1,1-1,-1 1,0 0,1 0,-1 0,1-1,0 1,-1 0,1 0,0 0,0 0,0-1,0 1,1 0,-1 0,0 0,1 0,-1-1,1 1,0 0,0-1,-1 1,2 1,-1 2,34 191,-24-134,14-79,-25 16,69-69,-67 68,1-1,-1 1,1 0,-1 0,1 1,0-1,0 1,0-1,0 1,0 0,0 0,0 0,0 0,0 1,1-1,-1 1,0 0,0 0,0 0,1 0,-1 1,0-1,0 1,0 0,1 0,-1 0,0 0,0 1,1 2,0 0,-1 0,0 1,0-1,0 1,0 0,-1 0,0 0,0 0,0 0,-1 0,1 0,-1 1,-1-1,1 1,-1-1,0 0,0 1,0-1,-1 1,0-1,0 0,0 1,-1-1,1 0,-2 2,-4 13</inkml:trace>
  <inkml:trace contextRef="#ctx0" brushRef="#br0" timeOffset="9752.209">2461 114,'-34'38,"-20"23,-7 5,4-4,5-7,8-13,11-9,6-10,8-4,2-6,4-4</inkml:trace>
  <inkml:trace contextRef="#ctx0" brushRef="#br0" timeOffset="10220.492">2319 424,'20'-3,"-10"0,1 1,0 0,0 1,0 0,0 1,0 0,0 0,0 2,0-1,8 3,-17-4,0 1,-1 0,1-1,0 1,-1 0,1 0,0 0,-1 0,1 0,-1 0,1 0,-1 0,0 1,1-1,-1 0,0 1,0-1,0 1,0 0,0-1,0 1,-1 0,1-1,0 1,-1 0,0 0,1 0,-1 0,0-1,0 1,0 0,0 0,0 0,0 0,-1 0,1-1,-1 1,1 0,-1 0,1 0,-1-1,0 1,0-1,0 1,0 0,0-1,-1 1,-58 68,50-61,5-6,0 1,1 0,0-1,-1 1,2 1,-1-1,0 1,1-1,0 1,0 0,0 0,1 0,-1 1,1-1,-1 5,5-7,-1 0,1-1,0 1,0-1,0 1,0-1,1 0,-1 0,0 0,1 0,-1 0,1-1,0 1,0-1,0 0,-1 1,1-1,0-1,1 1,-1 0,0-1,0 1,0-1,0 0,0 0,0 0,0-1,1 1,-1-1,1 0,1 1,20 0</inkml:trace>
  <inkml:trace contextRef="#ctx0" brushRef="#br0" timeOffset="12069.13">3082 396,'-2'-4,"0"1,0 0,0 1,0-1,0 0,-1 1,1-1,-1 1,0-1,0 1,0 0,0 1,0-1,0 0,0 1,0 0,-1-1,1 1,-3 0,3-1,-1 0,0 1,0-1,0 1,0 0,0 0,0 0,0 1,0 0,-1-1,1 1,0 1,0-1,0 1,0-1,0 1,0 0,0 1,0-1,0 1,0-1,0 1,1 0,-1 1,1-1,0 1,-1-1,1 1,0 0,0 0,1 0,-1 1,1-1,0 1,0-1,0 1,-1 3,-2 10,2 0,1 0,0 0,1 0,0 0,2 0,0 0,2 9,27 119,-30 306,0-113,0-326,0 0,-1 1,0-1,-1 0,0-1,-1 1,-1 0,0-1,0 1,-1-1,0-1,-1 1,0-1,-1 0,0 0,-1 0,-5 4,10-12,0 0,-1 0,1 0,-1-1,0 1,1-1,-1 0,0 0,0 0,0 0,0-1,0 1,0-1,0 0,0 0,0-1,0 1,0-1,1 0,-1 0,0 0,0-1,0 1,1-1,-1 0,1 0,0 0,-1 0,1-1,0 1,0-1,0 0,1 0,-1 0,1 0,-1 0,1-1,0 1,1-1,-1 1,0-1,1 0,0 0,0 1,0-4,20-53,-9 45</inkml:trace>
  <inkml:trace contextRef="#ctx0" brushRef="#br0" timeOffset="14136.368">2883 1949,'10'-5,"12"-7,8 0,3 1,2-2,-2 1,-5 7,-8 5</inkml:trace>
  <inkml:trace contextRef="#ctx0" brushRef="#br0" timeOffset="14802.328">3194 1779,'6'137,"-6"-135,0-1,0 1,0-1,1 1,-1-1,1 1,-1-1,1 0,-1 1,1-1,0 0,0 1,0-1,0 0,0 0,0 0,0 1,0-1,0 0,0-1,1 1,-1 0,0 0,1 0,-1-1,0 1,1-1,-1 1,1-1,-1 0,1 1,-1-1,1 0,-1 0,1 0,-1 0,1 0,0 0,-1-1,1 1,-1 0,0-1,1 1,0-1,61-41,-48 31,-14 9,1 1,0 0,-1 1,1-1,0 0,0 0,0 1,0-1,-1 1,1 0,0-1,0 1,0 0,0 0,0 0,0 0,0 1,0-1,0 0,0 1,-1 0,1-1,0 1,0 0,0 0,-1 0,1 0,-1 0,1 0,-1 0,1 1,-1-1,1 0,-1 1,0 0,0-1,0 1,1 0,50 28,-48-31,-1 0,1 0,0 0,-1-1,1 0,-1 1,0-1,0-1,1 1,-1 0,-1-1,1 1,0-1,0 0,-1 0,0 0,0 0,0-1,0 1,0 0,0-1,-1 0,0 1,0-1,0 0,0 1,0-3,3-6,3-6</inkml:trace>
  <inkml:trace contextRef="#ctx0" brushRef="#br0" timeOffset="15131.947">3871 1694,'-33'38,"-22"28,-5 2,3-6,5-8,8-9,6-12,10-7,4-7,2-3,0-4,3 1,6-2</inkml:trace>
  <inkml:trace contextRef="#ctx0" brushRef="#br0" timeOffset="15554.14">3646 2089,'17'-3,"-8"1,-1-1,1 1,0 1,0 0,0 0,0 1,0 0,0 0,-1 1,1 0,0 1,0 0,0 0,-1 1,1 0,7 4,-15-4,0 0,0 0,0 0,-1 0,1 0,-1 0,1 0,-1 1,0-1,0 0,-1 0,1 0,-1 0,1 0,-1 0,0 0,0 0,-1 0,1 0,0 0,-1 0,0-1,1 1,-1-1,0 1,-1-1,1 0,0 0,-1 1,1-2,-1 1,1 0,-1-1,-1 2,-6 6,-41 54,52-62,-1 1,1 0,0-1,0 1,0 0,0-1,0 1,0-1,1 0,-1 1,0-1,1 0,-1 0,1 0,-1 0,1 0,-1 0,1 0,0 0,-1-1,1 1,0-1,0 1,0-1,-1 0,1 1,0-1,0 0,0 0,0 0,0-1,-1 1,1 0,0-1,0 1,0-1,136-40,-120 33</inkml:trace>
  <inkml:trace contextRef="#ctx0" brushRef="#br0" timeOffset="16855.973">3279 57,'0'29,"-2"-19,2 1,-1 0,2-1,-1 1,2 0,-1-1,1 1,1-1,0 1,0-1,1 0,3 5,-5-13,0 0,1 0,-1 1,1-1,0-1,-1 1,1 0,0-1,0 1,0-1,0 0,0 0,0 0,1 0,-1-1,0 1,0-1,1 0,-1 0,0 0,1 0,-1-1,0 1,0-1,0 0,1 0,-1 0,0 0,0-1,0 1,-1-1,1 0,0 1,-1-1,1-1,-1 1,1 0,-1-1,0 1,0-1,0 1,0-1,0-1,16-11,-16 15,-1-1,1 0,-1 1,1-1,-1 1,1 0,-1 0,1-1,0 1,-1 0,1 0,-1 0,1 1,0-1,-1 0,1 1,-1-1,1 1,-1-1,1 1,-1-1,1 1,-1 0,0 0,1 0,-1 0,0 0,0 0,0 0,0 0,0 1,0-1,0 0,0 1,0-1,0 2,24 18,-18-21,1 1,-1-1,1 0,-1-1,1 1,-1-2,1 1,-1-1,0 0,0 0,1-1,-2 0,1-1,0 1,-1-1,1 0,-1-1,0 0,-1 0,1 0,0-2,5-7,-6 2</inkml:trace>
  <inkml:trace contextRef="#ctx0" brushRef="#br0" timeOffset="17120.944">3956 1,'-33'33,"-26"27,-8 6,3-2,8-8,8-13,12-9,8-11,9-3,7-7</inkml:trace>
  <inkml:trace contextRef="#ctx0" brushRef="#br0" timeOffset="17599.999">3843 368,'15'-5,"-7"1,0 0,1 1,-1 0,0 1,1-1,0 2,-1-1,1 1,0 1,0-1,0 2,0-1,-1 1,1 0,0 1,-1 0,5 2,-11-2,-1 1,0 0,1-1,-1 1,0 0,0 0,0 0,-1-1,1 1,-1 0,0 0,1 0,-1 0,-1 0,1 0,0 0,-1 0,1 0,-1 0,0 0,0-1,0 1,0 0,-1-1,1 1,-1 0,1-1,-1 0,0 1,0-1,0 0,0 0,-1 0,1 0,-1 0,-1 3,-9 11,10-14,0 0,1 0,-1 0,1 0,-1 0,1 0,0 1,0-1,0 1,0-1,0 1,1 0,-1 0,1 0,-1 0,1 0,0 0,1 0,-1 0,0 0,1 1,0-1,0 0,0 0,0 1,0-1,0 0,1 0,0 0,0 1,0-1,0 0,0 0,0 0,1-1,-1 1,1 0,0 0,0-1,2 0,0 0,0 0,0-1,0 1,0-1,0 0,0-1,1 1,-1-1,0 0,0 0,1 0,-1 0,0-1,0 0,4-1,18-3</inkml:trace>
  <inkml:trace contextRef="#ctx0" brushRef="#br0" timeOffset="71822.682">4577 762,'-4'-1,"-1"0,1-1,-1 1,0 1,0-1,1 1,-1 0,0 0,0 0,1 1,-1-1,0 1,1 0,-1 1,1-1,-1 1,1 0,0 0,-1 0,1 1,0-1,1 1,-1 0,0 0,1 0,0 1,-1-1,1 1,0 1,-9 4,-1 3,-1 1,2 0,0 1,0 1,1 0,1 0,1 1,0 0,1 0,0 1,2 0,0 1,1 0,1 0,-2 11,-1 10,3-23,0 1,2 0,0-1,1 1,0 0,2 0,0 0,2 9,0-1,2 0,1-1,1 1,0-1,2-1,1 1,1-2,1 1,1-2,1 1,1-2,0 0,17 16,6-4,-25-25</inkml:trace>
  <inkml:trace contextRef="#ctx0" brushRef="#br0" timeOffset="72249.02">4972 1016,'-43'93,"-112"213,92-201,54-97</inkml:trace>
  <inkml:trace contextRef="#ctx0" brushRef="#br0" timeOffset="72602.429">4718 1045,'38'54,"-17"-32,40 66,-4 4,21 49,-71-123,-7-19</inkml:trace>
  <inkml:trace contextRef="#ctx0" brushRef="#br0" timeOffset="72918.198">5255 762,'-10'20,"-3"10,1 6,-3-4,2-2,3-2,3-5</inkml:trace>
</inkml:ink>
</file>

<file path=ppt/ink/ink2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7:01.6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1 142,'18'-1,"60"6,-76-4,0-1,0 1,-1-1,1 1,0-1,0 1,0 0,-1 0,1 0,0 0,-1 0,1 1,-1-1,1 0,-1 1,0-1,1 1,-1 0,0-1,0 1,0 0,0-1,-1 1,1 0,0 0,-1 0,1 0,-1 0,0 0,0 0,1 0,-1-1,0 1,-1 0,1 1,-33 71,29-69,0 1,0-1,1 1,0-1,0 1,0 0,1 0,0 1,0-1,1 0,-1 1,1-1,0 7,2-11,0 1,0-1,1 0,-1 0,0 1,1-1,-1 0,1 0,0 0,0-1,0 1,-1 0,2-1,-1 1,0-1,0 1,0-1,1 0,-1 0,0 0,1-1,-1 1,1 0,-1-1,1 0,0 1,-1-1,1 0,-1 0,1-1,1 1,20 0</inkml:trace>
  <inkml:trace contextRef="#ctx0" brushRef="#br0" timeOffset="411.649">255 1,'27'37,"-1"1,-1 1,-3 1,-1 1,-2 1,-1 1,-1 5,-11-25,0-1,-1 1,-1 0,-1 1,-2-1,0 0,-1 1,-2-1,0 0,-1 1,-1-1,-2-1,0 1,-8 16,-3 11,-3 0,-2-2,-2 0,-2-2,-12 13,25-38,-2-1,0 0,-1-2,-1 0,-1 0,-1-2,0 0,-10 5,7-8</inkml:trace>
</inkml:ink>
</file>

<file path=ppt/ink/ink2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7:14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72 193,'-5'5,"-6"6,-1 6,-4 1,1 1,3-2</inkml:trace>
  <inkml:trace contextRef="#ctx0" brushRef="#br0" timeOffset="747.68">213 504,'-34'38,"22"-26,-1-3,0 1,1 1,0 0,1 1,1 0,0 0,0 1,1 1,1-1,0 2,1-1,0 1,1 0,1 0,1 0,-3 13,7-26,0 1,0-1,1 0,-1 0,0 0,1 1,-1-1,1 0,0 0,0 0,0 0,0 0,0 0,0 0,0 0,1 0,-1-1,1 1,-1-1,1 1,0-1,0 1,-1-1,1 0,0 0,0 0,0 0,0 0,0 0,1 0,-1-1,0 1,0-1,0 0,1 0,-1 0,0 0,0 0,1 0,-1 0,1-1,91-28,-69 12,0-1,-2 0,0-2,-1-1,-1 0,-1-2,0 0,-2-1,-1-1,-1-1,-2 0,0-1,-2-1,0 0,-2-1,-2 0,0 0,-2 0,-1-1,-2 0,0 0,-2-16,-1 22,2 15,-1 1,0-1,-1 0,0 0,0 0,-1 1,0-1,-1 0,0 1,0-1,0 1,-1-1,-1 1,1 0,-1 0,-1 1,0-1,0 1,0 0,-6-6,9 12,0 0,0-1,0 1,0 0,0 0,0 0,0 0,0 1,-1-1,1 0,0 1,-1 0,1 0,0-1,-1 1,1 0,0 1,0-1,-1 0,1 1,0-1,0 1,-1 0,1 0,0 0,0 0,0 0,0 0,0 0,0 1,0-1,1 1,-1 0,0-1,1 1,0 0,-1 0,1 0,0 0,0 0,0 0,0 0,-34 97,46 54,3-46,-1-4,-9-82,-1-1,-1 0,0 1,-2-1,0 1,-1-1,-4 17,3-30,0 1,0 1,1-1,0 0,0 0,1 0,0 1,0-1,1 0,0 0,0 1,1-1,0 0,1 0,0-1,1 4,6 3</inkml:trace>
  <inkml:trace contextRef="#ctx0" brushRef="#br0" timeOffset="1401.817">636 475,'-6'20,"1"1,1-1,1 1,0 0,2 0,0 0,2 1,0-1,3 13,-4-32,0 0,0 0,0 1,0-1,1 0,-1 0,0 0,1 0,0 0,-1 0,1 0,0 0,0 0,0 0,0 0,1-1,-1 1,0 0,1-1,-1 1,1-1,-1 1,1-1,0 0,0 0,0 0,-1 0,1 0,0 0,0 0,0-1,0 1,1-1,-1 1,0-1,0 0,0 0,0 0,0 0,0 0,1 0,-1-1,0 1,0-1,0 1,0-1,0 0,0 0,0 0,1-1,87-130,-24 33,-65 100,0-1,0 1,0 0,1-1,-1 1,-1 0,1 0,0-1,0 1,0 0,0 0,0 0,-1 0,1 0,-1 0,1 0,0 0,-1 1,0-1,1 0,-1 0,0 0,1 1,-1-1,0 0,0 0,0 0,0 1,0-1,-1 0,1 0,0 1,0-1,-1 0,1 0,-1 0,0 1,1-1,-1 75,10 111,0-142,-3 1,-2 0,-2 0,-2 1,-4 33,-25 14,28-91,0 0,-1-1,1 1,-1-1,1 1,-1-1,0 0,0 1,0-1,0 0,0 0,0-1,-1 1,1 0,-1-1,1 1,-1-1,1 0,-1 0,0 0,0 0,0-1,1 1,-1-1,0 1,0-1,0 0,0 0,0 0,0-1,0 1,0-1,0 0,-1-1,0 0,1 1,0-1,-1-1,1 1,0 0,0-1,0 0,0 0,1 0,-1 0,1 0,0 0,0-1,0 1,0-1,0 1,1-1,-1 0,1 0,0 1,1-1,-1-2,-5-99,6 92,13-62,-6 56</inkml:trace>
  <inkml:trace contextRef="#ctx0" brushRef="#br0" timeOffset="1783.61">1173 137,'-14'19,"-10"16,-6 2,3-1,0-1,6-11,6-11</inkml:trace>
</inkml:ink>
</file>

<file path=ppt/ink/ink2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7:06.2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255 446,'-13'3,"1"0,-1 1,0 0,1 2,0-1,0 1,0 1,1 0,0 0,1 1,-1 1,1 0,1 0,0 1,0 0,1 1,0-1,1 2,0-1,1 1,1 0,-1 0,2 1,0-1,-1 6,1-7,1 1,0 0,1 0,1 0,0 0,0 1,1-1,0 0,2 3,-2-12,0 1,1-1,0 0,0 1,0-1,0 0,0 0,1 0,-1 0,1 0,0 0,0 0,0-1,0 1,0-1,1 1,-1-1,1 0,-1 0,1 0,0 0,0 0,0-1,0 1,0-1,0 0,0 0,1 0,-1 0,0 0,1-1,-1 0,0 0,3 0,5-2,-1-1,0 0,-1-1,1 0,-1-1,1 0,-1-1,-1 1,1-2,-1 1,0-1,0 0,-1-1,0 0,-1 0,1-2,32-33,-3-2,-2-1,-2-2,-2-1,-2-2,-2 0,2-14,-22 51,-1 0,0 0,-1-1,0 0,-2 0,1 0,-2 0,0 0,-1 0,0 0,-1-1,-1 1,-1 0,0 0,-1 1,0-1,-1 1,-1 0,0 0,-1 0,0 1,-8-10,10 19,1 1,-1 0,0 0,0 0,0 1,-1-1,1 1,-1 1,1-1,-1 1,1 0,-1 0,0 0,1 1,-1 0,0 0,0 0,1 1,-1 0,0 0,1 1,-1-1,1 1,0 0,-1 1,1-1,0 1,0 0,1 0,-1 1,1-1,-1 1,1 0,0 0,1 1,-1-1,1 1,-1 0,2 0,-1 0,0 0,1 0,0 1,0-1,0 5,-5 3,2 1,0-1,1 1,0 0,1 0,0 1,1-1,1 0,0 1,1-1,1 1,0-1,1 1,1-1,0 0,1 3,11 18,1-1,1 0,2-1,1-1,2 0,16 17,15 24,28 18,-74-87</inkml:trace>
  <inkml:trace contextRef="#ctx0" brushRef="#br0" timeOffset="7501.406">933 446,'0'-7,"-20"20,-230 241,186-195,54-62,19-16,-1 5</inkml:trace>
  <inkml:trace contextRef="#ctx0" brushRef="#br0" timeOffset="7870.955">734 389,'17'109,"-8"-86,1-1,2-1,0 0,1 0,1-1,6 5,16 56,-34-60</inkml:trace>
</inkml:ink>
</file>

<file path=ppt/ink/ink2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7:29.3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1 311,'369'0,"-212"-25,-145 23</inkml:trace>
  <inkml:trace contextRef="#ctx0" brushRef="#br0" timeOffset="270.615">28 508,'39'-4,"31"-3,9 1,-4 1,-10 2,-12 1,-14 1</inkml:trace>
  <inkml:trace contextRef="#ctx0" brushRef="#br0" timeOffset="869.865">311 1,'48'32,"54"35,-84-58,0 1,-1 1,0 1,-1 0,0 2,-1-1,7 9,-19-20,0 0,-1 0,1 1,-1-1,1 1,-1-1,0 1,0 0,0 0,0 0,0 0,-1 0,1 0,-1 0,0 1,0-1,0 0,0 1,-1-1,1 1,-1-1,0 1,0-1,0 1,-1-1,1 0,-1 1,0-1,0 1,0-1,0 0,-1 0,1 0,-1 1,0-1,0-1,0 1,0 0,-136 110,-84 83,200-164,15-16</inkml:trace>
</inkml:ink>
</file>

<file path=ppt/ink/ink2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7:32.0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0,'25'5,"16"2,7-1,0-1,-3-6,-5-4,-5 0,-2 6,-8 2</inkml:trace>
</inkml:ink>
</file>

<file path=ppt/ink/ink2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7:32.5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1,'24'0,"13"0,5 0,0 0,-3 0,-7 5,-5 1,-2 1,0-2,-5-2</inkml:trace>
</inkml:ink>
</file>

<file path=ppt/ink/ink2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7:32.7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1,'38'0,"23"0,5 0,-8 0</inkml:trace>
</inkml:ink>
</file>

<file path=ppt/ink/ink2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7:31.0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86,'0'-1,"0"1,0-1,-1 0,1 0,0 1,-1-1,1 0,-1 1,1-1,0 0,-1 1,0-1,1 0,-1 1,1-1,-1 1,0-1,1 1,-1 0,0-1,1 1,-1-1,0 1,0 0,1 0,-1 0,0-1,0 1,0 0,1 0,-1 0,0 0,0 0,0 0,1 0,-1 1,0-1,0 0,1 0,-1 1,0-1,0 0,1 1,-1-1,0 1,1-1,-1 1,1-1,-1 1,0-1,1 1,-1-1,1 1,-1 0,1-1,0 1,-1 0,1 0,0-1,-1 1,1 0,0 0,0-1,0 1,0 0,0 0,0 0,0 0,-6 17,0 0,2 0,0 1,1 0,1-1,1 1,1 0,0 0,3 17,-1 11,-1 169,-1-227</inkml:trace>
  <inkml:trace contextRef="#ctx0" brushRef="#br0" timeOffset="366.26">113 30,'1'-2,"0"0,0 0,0 1,1-1,-1 0,0 1,1-1,-1 1,1 0,-1-1,1 1,0 0,-1 0,1 0,0 0,0 0,0 0,0 1,0-1,0 1,0-1,0 1,0 0,0 0,0 0,0 0,0 0,0 0,2 1,369-4,-362 3,52 4,-62-4,0 0,1 1,-1-1,0 0,0 1,1-1,-1 0,0 1,0 0,0-1,1 1,-1 0,0 0,0-1,0 1,0 0,0 0,-1 0,1 0,0 0,0 0,-1 0,1 1,0-1,-1 0,1 0,-1 1,0-1,1 0,-1 0,0 1,0-1,0 0,0 1,0-1,0 0,0 1,0-1,0 0,-1 0,1 1,-8 13,-2-3</inkml:trace>
  <inkml:trace contextRef="#ctx0" brushRef="#br0" timeOffset="637.333">0 622,'43'-5,"39"-6,9-1,-5 1,-13 3,-14 2,-17 3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5:00.4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0,'-28'14,"0"0,2 2,0 1,1 1,0 2,2 0,0 1,2 1,-4 6,22-26,1 1,-1 0,0 0,1 0,0 0,-1 0,1 1,0-1,1 1,-1-1,1 1,0 0,-1-1,2 1,-1 0,0 0,1 0,0 0,-1-1,2 1,-1 0,0 0,1 0,0 0,0 0,0-1,0 1,0 0,1-1,0 1,-1-1,2 1,-1-1,0 0,0 0,2 1,61 46,-53-43,0 1,0 1,-1 0,-1 0,1 1,-2 1,1-1,-1 2,-1-1,4 8,34 94,-31-83,-9-25</inkml:trace>
</inkml:ink>
</file>

<file path=ppt/ink/ink2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7:55.4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3,'13'0,"-8"-1,1 0,-1 1,1 0,-1 0,1 0,-1 1,1-1,-1 1,0 1,0-1,1 1,-1 0,0 0,0 0,0 1,-1 0,1 0,-1 0,4 3,-8-3,1 0,-1 0,1 0,-1 0,0 0,0 0,-1 0,1 0,0 0,-1 1,0-1,0-1,0 1,0 0,0 0,-1 0,1-1,-1 1,0 0,0-1,0 0,0 1,0-1,0 0,-1 0,1 0,-1 0,-1 1,-12 14,-13 55,29-70,-1 0,1-1,0 1,0 0,0 0,0 0,1-1,-1 1,0 0,1 0,-1-1,1 1,0 0,0-1,-1 1,1-1,0 1,0-1,0 1,1-1,-1 0,0 1,0-1,1 0,-1 0,1 0,-1 0,1 0,-1 0,1 0,0-1,-1 1,1-1,0 1,0-1,-1 0,1 1,0-1,0 0,-1 0,3 0,71-15,-56 4</inkml:trace>
</inkml:ink>
</file>

<file path=ppt/ink/ink2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07.4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55 442,'-10'21,"1"1,1 0,1 1,1 0,1 0,1 0,1 0,0 13,24 55,-20-89,0 0,1 0,-1 0,1 0,-1 0,1-1,0 1,-1 0,1-1,0 1,0-1,0 0,1 1,-1-1,0 0,0 0,1-1,-1 1,0 0,1-1,-1 1,0-1,1 0,-1 0,1 0,-1 0,1 0,-1-1,0 1,1-1,-1 1,1-1,-1 0,0 0,1 0,9-7,0-1,-1 1,0-2,-1 1,0-2,0 1,-1-1,0-1,-1 0,-1 0,0 0,0-1,0-4,-3 10,69-135,-73 143,0-1,0 1,1 0,-1-1,0 1,1 0,-1-1,1 1,-1 0,1-1,-1 1,1-1,-1 1,1-1,-1 1,1-1,0 0,-1 1,1-1,0 0,-1 1,1-1,0 0,0 0,-1 0,1 1,0-1,0 0,-1 0,1 0,0 0,0 0,-1-1,1 1,0 0,0 0,-1 0,1-1,0 1,-1 0,1-1,0 1,-1 0,1-1,-1 1,1-1,0 1,-1-1,1 1,-1-1,1 0,-1 1,0-1,1 0,-1 1,0-1,1 0,-1 1,0-1,0 0,0 0,1 0,-1 202,-29 9,11-69,13-115,4-15,-1-1,0 1,0-1,-1 0,0 0,-1 0,0 0,-1-1,0 0,0 0,-1 0,0 0,-2 1,7-9,1 0,-1 0,0 0,0 0,0 0,0 0,0-1,0 1,0 0,0 0,0-1,0 1,0-1,0 1,0-1,-1 1,1-1,0 0,0 0,-1 1,1-1,0 0,0 0,-1 0,1 0,0-1,0 1,-1 0,1 0,0-1,0 1,0-1,0 1,-1-1,1 1,0-1,0 0,0 1,0-1,0 0,1 0,-1 0,0 0,0 0,0 0,1 0,-1 0,0 0,1 0,-1-1,1 1,0 0,-1 0,1 0,0-1,-12-72,12 58,1 1,0 0,2-1,-1 1,2 0,0 0,1 1,0-1,1 1,1 0,0 0,1 1,5-7,30-35,-29 42</inkml:trace>
  <inkml:trace contextRef="#ctx0" brushRef="#br0" timeOffset="322.347">620 131,'0'5,"-5"6,-1 6,-5 5,0 4,-4-3,2 0,2 0,3-3</inkml:trace>
  <inkml:trace contextRef="#ctx0" brushRef="#br0" timeOffset="757.008">818 18,'19'-5,"11"-1,5 0,-3 6,-7 8,-13 2,-8 5,-9 4,-10-1,-1 1,-3 2,1 3,5 1,8-2,11-7,8-5,7-4,0-4</inkml:trace>
  <inkml:trace contextRef="#ctx0" brushRef="#br0" timeOffset="1085.964">1298 272,'-10'33,"-12"27,-3 6,-2-2,-1-8,4-8,1-12,0-8,4-4,1 0,-3-6,4 0,-1-3,3-5</inkml:trace>
  <inkml:trace contextRef="#ctx0" brushRef="#br0" timeOffset="1405.531">1043 301,'9'28,"14"20,2 6,2-1,1-5,0-6,-4-5,-6-4,-1-8,-5-3,-3-1,-3 1,-4-3</inkml:trace>
</inkml:ink>
</file>

<file path=ppt/ink/ink2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05.8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0 227,'15'0,"9"0,5 0,3-5,1-1,-1 0,-1 1,-1 2,0 1,-1 0,-1 2,0 0,0 0,-4-4,-12-3,-8 1</inkml:trace>
  <inkml:trace contextRef="#ctx0" brushRef="#br0" timeOffset="300.31">226 1,'0'29,"0"23,0 9,0-2,0-6,0-8,0-5,-5-6,-1-4,0-2,1-5</inkml:trace>
</inkml:ink>
</file>

<file path=ppt/ink/ink2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7:54.9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2120 2089,'39'0,"26"-5,8-1,-4 0,-10 1,-13 7,-16 2</inkml:trace>
  <inkml:trace contextRef="#ctx0" brushRef="#br0" timeOffset="-12573.864">201 1045,'2'-10,"0"0,0 0,1 0,0 1,1-1,0 1,1 0,0 0,0 0,3-3,11-20,1-3,1 1,2 1,2 2,1 0,1 1,4-1,-30 30,0-1,0 1,1-1,-1 1,0 0,1-1,-1 1,1 0,-1 0,1 0,0 0,-1 0,1 0,0 1,0-1,-1 0,1 1,0 0,0-1,0 1,0 0,0 0,-1 0,1 0,0 0,0 0,0 1,0-1,0 1,-1-1,1 1,0 0,0 0,-1-1,1 1,0 0,-1 1,1-1,-1 0,0 0,1 1,-1-1,0 1,0-1,0 1,0-1,0 1,0 0,0-1,0 1,-1 0,1 0,-1-1,1 3,3 6,0 1,-1-1,0 1,0 0,-1 0,-1 0,0 0,-1 0,0 9,9 63,-8-82,0 0,0-1,0 1,0 0,1 0,-1-1,0 1,0-1,0 1,1-1,-1 0,0 0,1 1,-1-1,0 0,0 0,1 0,-1 0,0 0,1-1,-1 1,0 0,1-1,-1 1,0 0,0-1,0 0,1 1,-1-1,0 0,0 1,0-1,0 0,0 0,0 0,0 0,-1 0,1 0,0 0,0 0,-1 0,1-1,-1 1,1 0,-1 0,1-1,-1 1,0 0,0 0,0-1,1 1,-1-1,4-5,122-166,-64 94,-62 79,0-1,1 1,-1-1,1 1,-1-1,1 1,0-1,-1 1,1 0,-1-1,1 1,0 0,-1 0,1-1,0 1,0 0,-1 0,1 0,0 0,-1 0,1 0,0 0,0 0,-1 0,1 0,0 0,-1 0,1 0,0 1,-1-1,1 0,0 1,-1-1,1 0,-1 1,1-1,0 1,-1-1,1 1,-1-1,1 1,-1-1,0 1,1-1,-1 1,1 0,-1-1,0 1,0 0,1-1,-1 1,0 0,0-1,0 1,0 0,0 0,6 43,-6-43,-1 205,5-183,2-4</inkml:trace>
  <inkml:trace contextRef="#ctx0" brushRef="#br0" timeOffset="-11016.339">117 1299,'97'13,"-85"-10,2 0,-1-1,0 0,0-1,1 0,-1-2,0 1,1-1,-1-1,2-1,221-33,-94 14,-57 11,-79 16</inkml:trace>
  <inkml:trace contextRef="#ctx0" brushRef="#br0" timeOffset="-6153.107">539 1441,'-30'46,"2"1,2 1,-16 42,4-9,-34 79,72-161,0 1,0-1,0 1,0 0,0-1,-1 1,1-1,0 1,0 0,0-1,0 1,-1 0,1-1,0 1,0 0,-1-1,1 1,0 0,0 0,-1-1,1 1,0 0,-1 0,1 0,0-1,-1 1,1 0,-1 0,1 0,0 0,-1 0,1 0,-1 0,1 0,0 0,-1 0,1 0,-1 0,1 0,0 0,-1 0,1 0,0 0,-1 0,1 0,-1 1,1-1,0 0,-1 0,1 0,0 1,-1-1,1 0,0 1,0-1,-1 0,1 0,0 1,-1-39,7 12,1 0,1 0,1 1,2 0,0 1,2 0,0 1,2 0,0 1,2 1,0 1,2-1,9-15,-25 33,-3 1,1-1,0 1,0 0,0-1,0 1,0 0,0 0,1 0,-1 0,1 0,0 0,-1 0,1 0,0 1,0-1,0 1,0 0,0-1,0 1,1 0,-1 0,0 0,1 0,-1 1,1-1,-1 1,0-1,1 1,-1 0,1 0,-1 0,1 0,-1 0,1 1,-1-1,1 1,-1 0,0 0,1-1,-1 2,0-1,0 0,1 0,-1 1,0-1,3 7,-1 0,0 0,0 0,0 1,-1-1,0 1,-1 0,0-1,0 1,-1 0,0 1,-1-1,0 0,7 42,26 104,-32-150,5 26,-6-30,0-1,0 1,0-1,0 0,0 1,0-1,0 1,-1-1,1 0,0 1,0-1,0 0,0 1,0-1,-1 1,1-1,0 0,0 0,-1 1,1-1,0 0,0 1,-1-1,1 0,0 0,-1 0,1 1,0-1,-1 0,1 0,0 0,-1 0,1 0,-1 1,1-1,0 0,-1 0,1 0,-1 0,1 0,0 0,-1 0,1-1,0 1,-1 0,1 0,-1 0,1 0,0 0,-1 0,1-1,0 1,-1 0,1 0,0-1,-1 1,1 0,0 0,0-1,-1 1,1 0,0-1,0 1,0 0,0-1,-1 1,1-1,0 1,0 0,0-1,-55-68,52 62,0 0,-1 1,0-1,-1 1,1 0,-1 0,0 1,-1-1,1 1,-1 1,0-1,0 1,-1 0,1 0,-1 0,0 1,-3-1,-40-2,27 6</inkml:trace>
  <inkml:trace contextRef="#ctx0" brushRef="#br0" timeOffset="-4919.03">1132 621,'0'0,"-1"0,0 0,0 0,0-1,1 1,-1 0,0 0,0 0,0 1,0-1,1 0,-1 0,0 0,0 1,0-1,1 0,-1 1,0-1,1 0,-1 1,0-1,0 1,1-1,-1 1,1 0,-1-1,1 1,-1-1,1 1,-1 0,1 0,-1-1,1 1,0 0,0 0,-1-1,1 1,0 0,0 0,0 0,0 0,0-1,0 1,0 0,0 0,0 0,0 0,0-1,0 1,1 0,-1 0,0-1,1 1,-1 0,1 0,-1-1,1 1,-1 0,76 421,-72-382,-1-1,-3 1,-1 0,-1-1,-3 1,-1-1,-2 0,-1 0,-2-1,-2 0,-4 4,-92 136,97-154</inkml:trace>
  <inkml:trace contextRef="#ctx0" brushRef="#br0" timeOffset="-4384.125">229 453,'-19'17,"1"0,1 2,1 0,0 0,2 2,0 0,1 1,1 0,1 1,1 0,2 0,0 1,1 0,-1 13,-6 41,3 1,4 1,3 74,4-118,-2 31,4-1,2 1,6 22,-7-71,0 0,2-1,0 0,0 0,2 0,0 0,1-1,1 0,0-1,1 0,1 0,0-1,1-1,10 10,2-4</inkml:trace>
  <inkml:trace contextRef="#ctx0" brushRef="#br0" timeOffset="-3516.998">1697 707,'-28'-64,"21"46,0 1,0 1,-2-1,0 2,-1-1,0 1,-9-9,18 23,0-1,0 1,0 0,0-1,0 1,0 0,-1 0,1 0,0 0,-1 0,1 0,0 1,-1-1,1 0,-1 1,1-1,-1 1,0-1,1 1,-1 0,1 0,-1 0,0 0,1 0,-1 0,0 0,1 0,-1 1,1-1,-1 0,1 1,-1 0,1-1,-1 1,1 0,-1 0,1 0,0 0,-1 0,1 0,0 0,0 0,0 0,0 0,0 1,0-1,0 1,0 0,-25 77,25-48,2 1,1 0,2-1,1 1,1-1,2 0,1-1,13 28,-8-17,-2 0,-1 0,-2 1,2 24,16 149,3-11,-31 4,0-194,-1 0,-1 0,0 0,-1-1,0 1,-1-1,-1 0,0-1,-2 4,5-12,1 1,-1-1,0-1,0 1,0 0,0-1,-1 1,0-1,1 0,-1 0,0-1,0 1,-1-1,1 0,0 0,-1 0,0-1,1 1,-1-1,0 0,1-1,-1 1,0-1,0 0,0 0,1 0,-1-1,-1 0,1 0,1-1,-1 1,1-1,0 0,0 0,0 0,0-1,0 0,1 1,-1-1,1 0,0-1,-1 1,2-1,-1 1,0-1,-1-2,-7-9</inkml:trace>
  <inkml:trace contextRef="#ctx0" brushRef="#br0" timeOffset="-946.459">1810 1892,'19'0,"11"0,6 0,1 0,-6 5,-8 1</inkml:trace>
  <inkml:trace contextRef="#ctx0" brushRef="#br0" timeOffset="-351.24">2177 1610,'6'16,"-1"0,0 0,-1 0,0 1,-2-1,0 1,-1 0,0 0,-2 16,2 40,-1-72,0 0,-1 0,1 1,0-1,0 0,-1 0,1 0,0 0,0 1,0-1,0 0,1 0,-1 0,0 0,0 1,1-1,-1 0,1 0,-1 0,1 0,-1 0,1 0,0 0,-1 0,1 0,0 0,0-1,0 1,0 0,0 0,0-1,0 1,0 0,0-1,0 1,0-1,0 0,0 1,0-1,0 0,0 0,1 1,-1-1,0 0,0 0,0 0,1-1,-1 1,0 0,0 0,0-1,0 1,0 0,0-1,0 1,1-1,-1 1,0-1,-1 0,1 1,0-1,0 0,0 0,0 0,41-32,64-33,-105 65,1 0,-1 1,1-1,0 1,-1-1,1 1,0 0,-1 0,1 0,0 0,0 0,-1 0,1 0,0 1,-1-1,1 0,0 1,-1-1,1 1,-1 0,1 0,-1 0,1-1,-1 1,1 1,-1-1,0 0,0 0,1 0,-1 1,0-1,0 0,0 1,-1-1,1 1,0-1,0 1,-1 0,1-1,-1 1,0 0,1-1,-1 1,0 0,0-1,0 1,0 0,0 0,0-1,-1 1,1 0,0-1,-1 1,0-1,1 1,-1 0,-10 44,6-23</inkml:trace>
  <inkml:trace contextRef="#ctx0" brushRef="#br0" timeOffset="2285.531">1894 1,'2'1,"0"1,0 0,-1-1,1 1,0 0,-1 0,0 0,1 1,-1-1,0 0,0 0,0 1,0-1,-1 1,1-1,-1 0,1 1,-1-1,0 1,0 2,0-2,18 228,-17-229,-1-1,0 1,1-1,-1 0,1 1,0-1,-1 0,1 0,0 1,0-1,-1 0,1 0,0 0,0 0,1 0,-1 0,0 0,0 0,0-1,0 1,1 0,-1-1,0 1,1-1,-1 1,1-1,-1 0,0 1,1-1,-1 0,1 0,-1 0,1 0,-1 0,1-1,-1 1,0 0,1-1,-1 1,0-1,1 1,-1-1,0 1,1-1,-1 0,0 0,0 0,0 0,0 0,0 0,0 0,0 0,0 0,0 0,0 0,-1-1,1 1,0 0,-1-1,1 1,-1 0,0-1,1 1,107-116,-107 117,-1-1,1 0,0 1,0-1,-1 0,1 1,0-1,0 1,0-1,0 1,0 0,0-1,0 1,0 0,0 0,0 0,0 0,-1-1,1 1,0 0,0 1,0-1,0 0,0 0,0 0,0 1,0-1,0 0,0 1,0-1,0 1,0-1,-1 1,1-1,0 1,0 0,-1-1,1 1,0 0,-1 0,1-1,-1 1,1 0,-1 0,1 0,-1 0,1 0,-1 0,0 0,0 0,0 0,1 0,-1-1,0 2,5 58,-5-54,-1 53,0-33</inkml:trace>
  <inkml:trace contextRef="#ctx0" brushRef="#br0" timeOffset="2821.601">2487 170,'-14'15,"-10"13,-6 8,-2-3,5-1,1-3,0-5,6-2,0-1,0-3,2 0,1 2,-3 2,-2-3,2 1,0-4,4 1,4-3</inkml:trace>
  <inkml:trace contextRef="#ctx0" brushRef="#br0" timeOffset="3548.922">2403 509,'138'-26,"-84"30,-54-4,1 1,0-1,0 0,0 1,0-1,0 1,-1-1,1 1,0-1,0 1,-1 0,1-1,0 1,-1 0,1 0,-1-1,1 1,-1 0,1 0,-1 0,1 0,-1 0,0 0,0-1,1 1,-1 0,0 0,0 0,0 0,0 0,0 0,0 0,0 0,-1 0,1 0,0 0,0 0,-1 0,1 0,-1-1,1 1,-1 0,1 0,-1 0,1-1,-1 1,0 0,1-1,-1 1,0 0,0-1,1 1,-2 0,-14 17,13-16,0-1,0 1,0 0,0 0,1 0,-1 0,1 1,-1-1,1 1,0 0,0-1,0 1,0 0,1 0,-1 0,1 0,-1 1,1-1,0 0,1 1,-1-1,1 0,-1 1,1-1,0 1,0-1,0 0,1 1,-1-1,1 1,0-1,0 0,0 0,0 1,0-1,1 0,1 2,3-3,-1 0,1-1,0 0,0 0,0 0,0-1,0 0,-1 0,1 0,0-1,0 0,0 0,0-1,-1 1,1-1,-1 0,1-1,-1 1,5-4,10-4</inkml:trace>
  <inkml:trace contextRef="#ctx0" brushRef="#br0" timeOffset="6252.6">3249 847,'-16'9,"2"0,-1 1,1 0,0 1,1 0,1 1,0 1,0 0,1 1,1 0,0 0,1 1,0 1,-9 12,-149 192,156-204,5-4</inkml:trace>
  <inkml:trace contextRef="#ctx0" brushRef="#br0" timeOffset="6602.363">2938 847,'5'24,"6"13,2 5,3 0,-1-3,-3-2,1-8,-2-4,-2-2,-3 1,-3 0,-1 1,-2-3</inkml:trace>
  <inkml:trace contextRef="#ctx0" brushRef="#br0" timeOffset="6939.894">3588 650,'-14'10,"-5"12,0 8,0-2,2 0,4-6</inkml:trace>
  <inkml:trace contextRef="#ctx0" brushRef="#br0" timeOffset="7604.671">3785 594,'25'-1,"-19"0,0 0,0 0,1 1,-1 0,0 1,0-1,0 1,0 0,0 0,0 1,0 0,0 0,-1 1,1-1,-5 0,-1 0,0 0,0 0,1 0,-1 0,0 0,0 0,-1 0,1-1,0 1,-1 0,1 0,-1 0,1 0,-1-1,0 1,0 0,0 0,0-1,0 1,0-1,0 1,-1-1,1 1,0-1,-1 0,1 0,-1 0,0 0,1 0,-1 0,0 0,1 0,-1-1,0 1,-1 0,-10 9,11-9,1 0,-1 0,1 0,-1 0,1 1,0-1,0 0,-1 1,1-1,0 1,0 0,1-1,-1 1,0 0,0-1,1 1,-1 0,1 0,0 0,-1-1,1 1,0 0,0 0,0 0,0 0,0 0,1-1,-1 1,1 0,-1 0,1 0,0-1,-1 1,1 0,0-1,0 1,0-1,0 1,0-1,1 1,-1-1,0 0,1 1,-1-1,1 0,-1 0,1 0,9 6,-8-7,-1 1,1 0,-1 0,1 0,-1 0,1 0,-1 0,0 1,0-1,0 1,1 0,-2-1,1 1,0 0,0 0,0 0,-1 1,1-1,-1 0,0 1,0-1,0 0,0 1,0-1,0 1,-1 0,1-1,-1 1,0 0,1-1,-1 1,0 0,-1-1,1 1,-1 0,1-1,-1 1,0-1,0 2,-9 8,-1 0,0-1,-1 0,0-1,-1 0,0-1,0 0,-1-1,0-1,-8 3,3-2,0-2</inkml:trace>
  <inkml:trace contextRef="#ctx0" brushRef="#br0" timeOffset="8156.906">2600 1412,'34'5,"0"0,1-2,-1-2,0-1,1-2,15-3,56-2,213-22,-151 19,-85-5,-58 13</inkml:trace>
  <inkml:trace contextRef="#ctx0" brushRef="#br0" timeOffset="8869.584">3137 1554,'252'-55,"-190"62,-61-6,0-1,0 0,0 1,0-1,1 1,-1 0,-1-1,1 1,0 0,0 0,0-1,0 1,0 0,-1 0,1 0,0 0,-1 0,1 0,-1 0,1 0,-1 0,1 1,-1-1,0 0,0 0,1 0,-1 0,0 1,0-1,0 0,0 0,-1 0,1 1,0-1,0 0,-1 0,1 0,0 0,-1 0,1 0,-1 0,0 0,1 0,-1 0,0 0,0 0,1 0,-1 0,0 0,0-1,0 1,-96 76,96-76,0 0,0-1,0 1,0 0,0 0,0 0,1 0,-1 0,0 1,1-1,-1 0,1 0,-1 0,1 0,0 1,-1-1,1 0,0 0,0 1,0-1,0 0,0 1,0-1,0 0,0 0,1 1,-1-1,0 0,1 0,-1 0,1 1,0-1,-1 0,1 0,0 0,-1 0,1 0,0 0,0 0,0 0,0-1,0 1,0 0,0 0,0-1,0 1,0-1,1 1,68 26,-56-22,-9-5,-1 1,0 0,1 0,-1 0,0 0,0 1,0-1,0 1,0 0,-1 0,1 1,0-1,-1 1,0 0,0 0,0 0,0 0,0 0,0 1,-1 0,0-1,1 1,-1 0,-1 0,1 0,-1 0,1 0,-1 0,0 0,-1 1,1-1,-1 0,0 1,0-1,0 0,0 1,-1-1,0 0,0 3,-6 0,0 1,0-2,0 1,-1-1,0 0,0 0,0-1,-1 0,0 0,0-1,0-1,0 1,-1-1,0-1,1 0,-1 0,0-1,0 0,0-1,0 0,0-1,1 0,-1 0,-7-3,-2-2</inkml:trace>
  <inkml:trace contextRef="#ctx0" brushRef="#br0" timeOffset="18803.526">2826 734,'-8'2,"-1"0,1 1,0 0,0 0,0 1,0 0,1 0,-1 1,1 0,0 0,1 1,-1 0,1 0,0 0,1 1,-1 0,1 0,1 0,-1 1,1-1,0 1,1 0,-2 8,-9 10,-6 14,3 0,2 2,1 0,-7 38,9-35,5-14,1 1,2 0,1 1,2-1,0 1,5 29,0-45,0 0,2 0,0-1,0 0,2 0,0 0,0-1,2 0,0-1,0 0,2-1,-1 0,2 0,0-1,0-1,1 0,0-1,1-1,0 0,11 4,122 86,-135-85</inkml:trace>
</inkml:ink>
</file>

<file path=ppt/ink/ink2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09.1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34 143,'-5'24,"-1"12,-5 1,-1-7</inkml:trace>
  <inkml:trace contextRef="#ctx0" brushRef="#br0" timeOffset="3635.131">344 1,'75'135,"-61"-104,-2 1,-1 1,-2 0,-1 0,-1 1,-2 0,-2 0,-1 0,-1 0,-2 1,-3 14,-1-21,0 0,-2-1,0 0,-2 0,-1-1,-2 0,0-1,-1 0,-2-1,-1 0,0-1,-18 17,18-22,-1-1,-1 0,0-2,-2 0,1-1,-23 11,18-12</inkml:trace>
</inkml:ink>
</file>

<file path=ppt/ink/ink2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14.9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61 508,'-2'0,"0"1,0 0,-1-1,1 1,0 0,0 0,0 0,0 0,0 1,0-1,0 0,0 1,1-1,-1 1,1 0,-1 0,1-1,-1 1,1 0,0 0,0 0,0 1,0-1,0 0,1 0,-1 0,1 1,-1-1,1 0,0 1,0 1,-6 25,1-1,2 1,1 0,1 0,4 28,-2-6,29 244,-30 94,10-317,-3-53</inkml:trace>
  <inkml:trace contextRef="#ctx0" brushRef="#br0" timeOffset="1357.965">90 1750,'19'4,"12"3,4-1,2-1,-1-1,-1-2,-8-1</inkml:trace>
  <inkml:trace contextRef="#ctx0" brushRef="#br0" timeOffset="2238.63">485 1581,'-17'120,"16"-118,-1 0,1 1,0-1,1 1,-1-1,0 1,1-1,-1 1,1 0,0-1,0 1,0 0,0-1,0 1,0 0,1-1,0 1,-1-1,1 1,0-1,0 1,0-1,1 1,-1-1,0 0,1 0,0 0,-1 0,1 0,0 0,0 0,0 0,0-1,1 1,-1-1,0 0,0 1,1-1,-1 0,1 0,-1-1,1 1,0-1,1 1,5-4,0 0,-1 0,0-1,1-1,-1 1,-1-1,1-1,-1 1,0-1,0 0,-1-1,0 0,0 0,5-8,14-13,-24 27,0 0,-1 0,1 1,-1-1,1 0,0 1,-1-1,1 0,0 1,0-1,0 1,-1 0,1-1,0 1,0-1,0 1,0 0,0 0,0 0,0 0,0-1,0 1,-1 0,1 1,0-1,0 0,0 0,0 0,0 0,0 1,0-1,0 0,0 1,-1-1,1 1,0-1,0 1,-1-1,1 1,0 0,-1-1,2 1,23 43,-6-12,-17-29,1-1,-1 0,1 0,0 0,0 0,-1-1,1 1,0-1,1 0,-1 0,0 0,0 0,0 0,1-1,-1 1,0-1,0 0,1 0,-1 0,0 0,1-1,-1 1,0-1,0 0,1 0,-1 0,0-1,0 1,0-1,0 1,-1-1,1 0,0 0,-1 0,1-1,-1 1,0 0,0-1,2-2,1 0,0-1,0 0,-1 1,0-1,0-1,0 1,-1-1,0 1,0-1,-1 0,0 0,0 0,0 0,-1-1,0 1,-1 0,1 0,-1-2,-5-7</inkml:trace>
  <inkml:trace contextRef="#ctx0" brushRef="#br0" timeOffset="2535.978">514 1948,'38'-5,"22"-6,7-2,-5-3,-7 2,-8 2,-8 3,-10 4</inkml:trace>
  <inkml:trace contextRef="#ctx0" brushRef="#br0" timeOffset="2975.64">627 2060,'87'21,"-85"-20,0 0,0 1,0-1,0 0,0 1,0 0,-1-1,1 1,0 0,-1 0,0 0,1 0,-1 0,0 0,0 0,0 0,-1 1,1-1,0 0,-1 1,1-1,-1 0,0 1,0-1,0 0,0 1,0-1,-1 1,1-1,-1 0,1 1,-1-1,0 0,0 0,0 0,0 2,-56 87,58-88,1-1,-1 1,0-1,1 1,-1-1,1 0,0 1,-1-1,1 0,0 0,1-1,-1 1,0 0,0-1,1 1,-1-1,1 0,-1 1,1-1,-1-1,1 1,0 0,0-1,-1 1,1-1,0 0,0 0,0 0,-1 0,1 0,0-1,0 1,-1-1,1 0,109-36,-96 28</inkml:trace>
  <inkml:trace contextRef="#ctx0" brushRef="#br0" timeOffset="4535.363">260 170,'-3'10,"2"1,-1 0,1-1,1 1,0 0,1 0,0 0,0-1,3 10,-3-17,0 1,-1 0,2 0,-1-1,0 1,1-1,0 1,0-1,0 1,0-1,0 0,1 0,-1 0,1-1,0 1,0 0,0-1,0 0,0 0,1 0,-1 0,0 0,1-1,0 1,-1-1,1 0,0 0,1 0,-1-1,0-1,0 1,0-1,0 0,0 0,-1 0,1 0,0-1,-1 1,1-1,-1 0,1 0,-1 0,0-1,0 1,0-1,0 0,0 1,0-2,16-12,-16 15,-1 0,1 0,0 0,0 1,0-1,0 1,0 0,-1 0,1 0,0 0,0 0,0 1,0-1,0 1,0 0,0 0,-1 0,1 0,0 0,-1 0,3 2,22 7,-23-10,0 1,0-1,0 0,0 0,1 0,-1-1,0 0,0 1,0-1,0-1,0 1,0-1,0 1,-1-1,1 0,0 0,-1-1,0 1,1-1,-1 0,0 0,0 0,-1 0,1 0,-1 0,1-1,-1 0,0 1,0-1,-1 0,1 0,-1 0,1-3,2-14</inkml:trace>
  <inkml:trace contextRef="#ctx0" brushRef="#br0" timeOffset="4791.013">937 0,'-24'39,"-13"21,-5 7,0-5,8-7,3-13,4-9,1-6,5-2,1-5,4-2,5-3</inkml:trace>
  <inkml:trace contextRef="#ctx0" brushRef="#br0" timeOffset="5238.28">852 424,'136'-11,"-135"12,0-1,-1 1,1 0,0-1,0 1,0 0,-1-1,1 1,0 0,-1 0,1 0,-1-1,1 1,-1 0,1 0,-1 0,1 0,-1 0,0 0,0 0,0 0,1 0,-1 0,0 0,0 0,0 0,0 0,-1 0,1 0,0 0,0 0,-1 0,1 0,0 0,-1 0,1 0,-1 0,1 0,-1 0,0-1,1 1,-2 1,-25 38,14-24,10-13,-1 0,1 0,0 0,0 0,1 1,-1-1,1 1,0 0,0 0,0 0,0 0,0 0,1 0,0 0,0 0,0 1,1-1,-1 1,1-1,0 2,3-4,0 1,-1-1,1 0,1 0,-1 0,0 0,0-1,1 1,-1-1,1 0,-1 0,1 0,0-1,-1 1,1-1,0 0,-1 0,1 0,0 0,-1-1,1 1,0-1,-1 0,1 0,-1-1,1 1,1-2,-3 3,70-26,-52 20</inkml:trace>
</inkml:ink>
</file>

<file path=ppt/ink/ink2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21.8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302 590,'-10'-1,"0"0,0 1,0 0,0 0,0 1,0 1,0-1,1 2,-1-1,1 1,-1 1,1 0,0 0,0 1,1 0,0 0,-1 1,2 0,-1 0,1 1,0 0,0 1,1-1,-1 2,-1 1,1-2,-1 0,1 0,1 1,-1 0,2 0,-1 1,1 0,1 0,-1 0,2 0,-1 0,2 1,-1 0,0 7,4-15,-1-1,0 1,1-1,0 0,-1 1,1-1,0 0,0 0,0 1,0-1,1 0,-1 0,1 0,-1 0,1-1,-1 1,1 0,0-1,0 1,0-1,0 0,0 1,0-1,0 0,1 0,-1 0,0-1,1 1,-1 0,0-1,1 0,-1 0,1 1,-1-1,0-1,1 1,0 0,90-25,-58 7,-1-2,-1-1,-1-2,-1-1,-1-1,-1-2,-1-1,-2-1,6-9,-16 15,-2-1,0-1,-1 0,-1 0,-2-2,0 1,-2-1,-1 0,-1-1,-1 0,-2 0,-1 0,-1 0,-1 0,-3-16,3 35,0 1,0-1,-1 1,0 0,0-1,-1 1,-1 0,1 0,-1 0,0 0,-1 0,0 1,0 0,-1-1,0 2,0-1,0 0,-1 1,0 0,0 1,-1-1,0 1,-4-2,5 7,-1 1,1 0,-1 0,1 1,-1 0,1 0,0 1,0-1,0 1,0 1,0-1,1 1,-1 0,1 0,0 1,0-1,1 1,0 0,-1 1,2-1,-1 1,0-1,1 1,-1 3,-7 12,1 1,0 1,2-1,0 1,2 1,0 0,2-1,1 1,0 1,2-1,1 0,1 0,1 1,1-1,1 0,5 15,2-8,1-1,1-1,2 0,1-1,2 0,0-1,2-2,0 0,2-1,3 2,-8-7,-11-12,1 2,0-1,0 0,1 0,0-1,0 0,1 0,0-1,0 0,0 0,2 0,2-4</inkml:trace>
</inkml:ink>
</file>

<file path=ppt/ink/ink2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26.1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32 106,'0'0,"0"1,1-1,-1 1,0 0,0-1,0 1,0-1,-1 1,1-1,0 1,0-1,0 1,0-1,0 1,-1-1,1 1,0-1,0 1,-1-1,1 0,0 1,-1-1,1 1,-1-1,1 0,0 1,-1-1,1 0,-1 0,1 1,-1-1,1 0,-1 0,1 1,-1-1,1 0,-1 0,1 0,-1 0,1 0,-1 0,1 0,-1 0,1 0,-1 0,1 0,-1 0,1-1,-1 1,1 0,-1 0,1 0,-1-1,1 1,-1 0,1-1,-1 1,1 0,0-1,-1 1,1 0,0-1,-1 1,1-1,-9 183,11-118,-3-61,1 0,-1-1,1 1,0 0,-1 0,1-1,0 1,1 0,-1-1,0 1,1 0,0-1,-1 1,1 0,0-1,0 1,1-1,-1 0,0 1,1-1,0 0,-1 0,1 0,0 0,0 0,0 0,0 0,1-1,-1 1,0-1,1 0,-1 1,1-1,-1 0,1 0,-1-1,1 1,0-1,-1 1,3-1,4-2,1-1,-1-1,1 1,-1-1,0-1,0 0,-1 0,1-1,-1 0,-1 0,1-1,-1 0,0 0,0-2,10-7,10-13,-2-1,-1-1,-1-1,-2-1,-1-1,1-5,35-59,-37 77,-14 40,-11 10,2 1,1-1,1 1,1 0,2 0,1-1,4 22,3 3,-2 1,-2 0,-3 0,-3 0,-4 28,4-64,-2 0,0 1,-1-2,0 1,-2 0,0-1,-2 0,1-1,-2 1,-1-1,0-1,-1 0,-8 9,9-16,-1-1,0 0,-1-1,0 0,0 0,0-1,-1-1,0 0,-9 1,10-1,9-4,1 0,0 0,0 1,-1-2,1 1,0 0,-1 0,1-1,-1 1,1-1,-1 0,1 0,-1 0,1 0,-1 0,1-1,-1 1,1-1,-1 1,1-1,0 0,-1 0,1 0,0 0,0-1,-1 1,1-1,0 1,1-1,-1 0,0 1,0-1,1 0,-1 0,1 0,0 0,-1-1,1 1,0 0,0 0,0-1,1 1,-1-1,1 1,-1-3,2-11,2 1,0-1,0 0,2 1,0-1,1 1,0 0,6-9,-3 5,2-6</inkml:trace>
</inkml:ink>
</file>

<file path=ppt/ink/ink2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26.4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207 1,'-10'0,"-7"5,-7 6,2 6,-1 6,4 2,0-1,3-2,0 2,3 0,-2-3,2-5</inkml:trace>
</inkml:ink>
</file>

<file path=ppt/ink/ink2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33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0 284,'398'0,"-258"-23,-116 19</inkml:trace>
  <inkml:trace contextRef="#ctx0" brushRef="#br0" timeOffset="310.027">57 481,'19'0,"16"5,7 1,1 0,-2-1,-3-2,-3-1,-3-1,-2 0,-2-1,0 0,0-1,-6-4,0-1,-5 0</inkml:trace>
  <inkml:trace contextRef="#ctx0" brushRef="#br0" timeOffset="880.126">254 1,'3'12,"0"-1,0 0,1 1,0-1,1-1,0 1,1-1,0 0,1 0,0 0,1-1,-1 0,2-1,-1 0,1 0,1-1,-1 0,1 0,0-1,1 0,-1-1,1-1,2 1,35 25,-44-28,23 14,-1 1,-1 2,0 0,-2 2,0 0,17 22,-37-41,-1 1,0-1,0 0,-1 1,1-1,0 1,-1-1,0 1,1 0,-1 0,0 0,0 0,-1 0,1-1,-1 1,1 0,-1 1,0-1,0 0,0 0,-1 0,1 0,-1 0,1 0,-1-1,0 1,0 0,-1 0,1 0,0-1,-1 1,0-1,1 1,-1-1,0 0,0 1,-2 0,-176 96,54 15,105-91,4-1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5:33.4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235 198,'-8'7,"0"1,1-1,-1 1,1 1,1 0,0 0,0 0,1 0,0 1,0 0,1 0,0 0,1 1,1-1,-1 1,2 0,-1-1,1 1,1 0,0 0,1 0,0 0,1 5,-3 28,-4 27,-2-1,-4 0,-3-1,-11 31,-60 103,86-203,-1-1,1 1,0-1,-1 1,1 0,-1-1,1 1,0 0,0 0,-1-1,1 1,0 0,-1 0,1 0,0 0,0 0,-1 0,1 0,0 0,0 0,-1 0,1 0,0 0,-1 1,1-1,0 0,-1 1,1-1,0 0,-1 1,1-1,0 1,-1-1,1 1,-1-1,1 1,-1-1,1 1,-1-1,0 1,1 0,-1-1,0 1,1 0,-1-1,0 1,0 0,0-1,1 1,-1 0,0 0,0-1,0 1,0 0,0 0,-1-1,1 1,0 0,0 0,0-1,-1 1,1 0,0-1,0 1,-1 0,1-1,-1 1,42-33,-20 16</inkml:trace>
  <inkml:trace contextRef="#ctx0" brushRef="#br0" timeOffset="382.791">828 227,'-5'5,"-37"33,2 2,2 1,2 2,1 1,3 2,2 1,1 1,-3 14,26-47,0-1,1 1,1 0,0 0,1 0,0 1,2-1,0 1,0-1,2 1,0-1,0 1,2-1,0 1,0-1,2 0,0 0,0-1,2 0,0 0,0 0,1-1,1 0,0 0,1-1,0 0,4 2,-7-9,-1-2,1 1,0-1,-1 0,1 0,1-1,-1 0,0 0,1-1,-1 0,0 0,1-1,-1 0,1 0,-1 0,1-1,-1 0,1-1,-1 0,0 0,0-1,0 1,0-1,0-1,-1 0,1 0,-1 0,0 0,0-1,-1 0,1 0,2-4,1-3,0-1,0 0,-1 0,-1-1,0 0,-1 0,0 0,-1-1,1-8,-4 17,-1 0,0 0,0 0,0 0,-1 0,0 0,0 0,-1 0,1 0,-1 0,-1 0,1 0,-1 0,0 1,0-1,-1 0,1 1,-1 0,-1 0,1 0,-1 0,1 0,-2 1,1-1,-2-1,-3 2,0 1,-1 0,1 0,0 1,-1 0,0 0,1 1,-1 1,0 0,1 0,-1 1,0 0,1 0,-1 1,1 1,0-1,-1 2,1-1,1 1,-1 0,0 1,1 0,0 1,-6 5,-12 7,6-1</inkml:trace>
  <inkml:trace contextRef="#ctx0" brushRef="#br0" timeOffset="650.779">1280 791,'-15'29,"-4"9</inkml:trace>
  <inkml:trace contextRef="#ctx0" brushRef="#br0" timeOffset="965.692">1703 1,'-17'427,"-12"-124,18-71,11-208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6:34.1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0 127,'39'-10,"40"-8,13 0,0 2,-11-1,-15 3,-8 3,-10 4,-8 3,-6 3,-4 0,-2 1,-6-4,-7-1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5:01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1 259,'26'-2,"0"-1,-1-1,1-1,-1-2,0 0,21-11,63-46,-105 62,-1-1,0 1,0-1,-1 0,1 0,-1 0,1-1,-1 1,0-1,0 1,0-1,-1 1,1-1,-1 0,0 0,0 0,0 0,-1 0,0 0,1 0,-1 0,0 0,-1 0,1 0,-1 0,0 0,0 0,0 1,-2-5,-1 5,0-1,-1 0,1 1,-1 0,0 0,0 0,-1 1,1-1,0 1,-1 1,1-1,-1 1,0 0,1 0,-1 0,0 1,0 0,1 0,-1 1,0-1,0 1,1 0,-1 1,1 0,-1 0,1 0,0 0,-1 1,1 0,-3 2,-4 2,-1 1,2 0,-1 0,1 1,1 1,0 0,0 0,1 1,0 0,0 0,2 1,-1 1,2-1,0 1,0 0,1 0,1 1,0 0,0-1,2 1,0 0,0 2,3-9,0 0,0 0,0 0,1 0,0 0,1 0,-1 0,1-1,0 1,1-1,0 0,0 0,0 0,1-1,-1 0,1 1,1-2,-1 1,1 0,0-1,0 0,0-1,0 1,2-1,11 7,1-2,-1 0,1-1,1-1,-1-1,1-1,14 1,-5-1,0-2,0-1,0-2,0-1,0-1,27-6,-32 2</inkml:trace>
</inkml:ink>
</file>

<file path=ppt/ink/ink3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43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29,'5'0,"11"0,8 0,4 0,2 0,1 0,5 0,1 0,0 0,-3-5,-2-2,-1 1,-2 1,0 2,-1 0,-5 7,-2 2,-4 0</inkml:trace>
</inkml:ink>
</file>

<file path=ppt/ink/ink3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43.5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22,'15'0,"14"0,7 0,2 0,-1 0,-1 0,-3 0,-1-5,-2-1,-1 0,-6 1</inkml:trace>
</inkml:ink>
</file>

<file path=ppt/ink/ink3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43.7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1,'34'4,"20"3,6-1,-2-2,-7 0,-11-7,-9-2,-8 0</inkml:trace>
</inkml:ink>
</file>

<file path=ppt/ink/ink3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41.7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0,'8'28,"-2"-1,-1 1,-2 0,0 0,-2 1,-1-1,-1 0,-1 1,-3 4,-15 162,-5-109,15-72</inkml:trace>
  <inkml:trace contextRef="#ctx0" brushRef="#br0" timeOffset="484.479">0 29,'226'-26,"58"23,-87 32,-151-28,-34-1</inkml:trace>
  <inkml:trace contextRef="#ctx0" brushRef="#br0" timeOffset="915.56">57 565,'1'2,"0"0,1-1,-1 1,1 0,0 0,-1-1,1 1,0-1,0 1,0-1,0 0,0 0,0 0,0 0,0 0,1-1,-1 1,0 0,0-1,1 0,-1 1,0-1,1 0,-1 0,2-1,-1 2,79 13,-62-10,0 1,0-2,-1-1,2 0,-1-2,0 0,0-1,0-1,19-5,139-13,-114 0,-51 9</inkml:trace>
</inkml:ink>
</file>

<file path=ppt/ink/ink3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9:04.9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1,'158'5,"-156"-4,-1-1,0 0,1 1,-1-1,0 1,1-1,-1 1,0 0,1-1,-1 1,0 0,0 0,0 0,0 0,0 0,0 0,0 0,0 0,0 0,-1 1,1-1,0 0,-1 1,1-1,-1 0,1 1,-1-1,0 1,1-1,-1 0,0 1,0-1,0 1,0-1,0 1,-1-1,1 0,0 1,-1-1,1 1,-1-1,1 0,-1 1,0-1,-42 57,39-54,-113 124,116-127,1 0,-1 0,1 0,-1-1,1 2,0-1,-1 0,1 0,0 0,0 0,0 0,0 0,0 0,0 0,0 0,0 0,0 0,0 0,1 0,-1 0,0 0,1 0,-1 0,1 0,-1 0,1 0,0 0,-1 0,1-1,0 1,-1 0,1 0,0-1,0 1,0 0,0-1,0 1,0-1,0 1,0-1,0 0,0 1,0-1,0 0,0 0,0 0,0 0,0 1,0-2,0 1,0 0,59-1,7-24,-51 15</inkml:trace>
</inkml:ink>
</file>

<file path=ppt/ink/ink3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45.0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344 964,'-103'291,"103"-269,21-49,10-27,2-3,3 0,2 2,41-45,-79 99,1 0,-1 0,1 0,-1-1,1 1,-1 0,1 0,0 0,0 0,0 0,-1 0,1 0,0 0,0 0,0 1,0-1,1 0,-1 1,0-1,0 0,0 1,0-1,1 1,-1 0,0 0,1-1,-1 1,0 0,0 0,1 0,-1 0,0 0,1 0,-1 1,0-1,0 0,1 1,-1-1,0 1,0-1,0 1,1 0,-1-1,0 1,0 0,0 0,0 0,0-1,-1 1,1 0,0 0,0 1,-1-1,1 0,0 0,-1 0,1 0,-1 1,1-1,-1 0,0 0,0 1,1-1,-1 1,4 55,8 35,-11-90,0 0,0 1,0-1,1 0,-1 0,1 0,-1 0,1 0,-1 0,1 0,0-1,0 1,0 0,0-1,0 0,1 1,-1-1,0 0,0 0,1 0,-1-1,1 1,-1 0,1-1,-1 0,1 1,-1-1,1 0,-1-1,1 1,-1 0,2-1,5-2,0 0,0 0,0-1,-1 0,0-1,0 0,0 0,0-1,-1 0,0 0,0-1,-1 0,1 0,-2 0,1-1,-1 0,0 0,-1 0,4-8,35-46,-43 60,1 1,0 0,0 0,-1 0,1 0,0 0,0 0,0 0,0 0,0 0,0 0,0 0,0 1,1-1,-1 0,0 1,0-1,1 1,-1-1,0 1,1 0,-1-1,0 1,1 0,-1 0,0 0,1 0,-1 0,0 0,1 1,-1-1,1 0,-1 1,0-1,0 1,1-1,-1 1,0 0,0-1,0 1,0 0,0 0,0 0,0 0,0 0,0 0,0 0,0 0,0 0,-1 0,1 1,0-1,29 78,-25-64,-4-12,0 3,0 0,1 0,0 0,0 0,0-1,1 1,0-1,0 1,0-1,1 0,-1 0,1 0,1-1,-1 1,1-1,-1 0,1-1,0 1,1-1,13 4</inkml:trace>
  <inkml:trace contextRef="#ctx0" brushRef="#br0" timeOffset="2081.23">344 1359,'96'-14,"1"5,0 3,59 7,-148-1,188-28,-172 26</inkml:trace>
  <inkml:trace contextRef="#ctx0" brushRef="#br0" timeOffset="3275.34">739 1528,'-22'13,"-134"236,84-120,94-151,36-69,-45 65,2 1,1 0,1 1,1 1,1 1,1 1,1 0,1 2,4-2,-24 19,1 0,0 0,0 0,-1 1,1-1,1 1,-1 0,0 0,0 0,0 0,1 1,-1-1,0 1,0 0,1 0,-1 0,0 0,1 0,-1 1,0 0,0-1,1 1,-1 0,0 1,0-1,0 1,0-1,0 1,-1 0,1 0,0 0,-1 0,0 0,1 1,-1-1,0 1,0 0,0-1,-1 1,1 0,1 3,51 151,-28-34,-27-121,0-1,-1 0,1 0,0 0,-1 0,1 0,-1 0,1 0,-1 0,1 0,-1-1,0 1,1-1,-1 1,0-1,1 0,-1 1,0-1,0 0,1 0,-1 0,0-1,1 1,-1 0,0-1,1 1,-1-1,0 1,1-1,-1 0,1 1,-1-1,1 0,-1 0,1 0,0-1,-1 1,1 0,0 0,0-1,0 1,0 0,0-1,0 0,-1 1,-202-131,179 120</inkml:trace>
  <inkml:trace contextRef="#ctx0" brushRef="#br0" timeOffset="4092.281">1218 794,'18'40,"37"69,-38-80,-2 1,-1 0,-1 1,-2 0,8 33,-13-14,-2 0,-1 0,-3 0,-3 4,1 26,1-57,-1 0,-1 0,-2 0,0 0,-1-1,-1 0,-1 0,-1-1,-1 0,-1 0,-1-1,-1-1,0 0,-2-1,0 0,-1-1,0-1,-8 6,-34 26,44-37</inkml:trace>
  <inkml:trace contextRef="#ctx0" brushRef="#br0" timeOffset="4607.936">174 767,'-21'29,"1"1,2 0,0 2,3 0,0 1,3 0,0 1,-5 32,9-33,1 0,2 0,2 1,1 0,1 0,2-1,2 1,1 0,1-1,2 0,1 0,2 0,5 9,8 16,2-1,3-1,3-1,22 28,-44-69,0 0,1-1,1 0,0 0,0-2,2 1,-1-1,1-1,1-1,0 0,0 0,3 0,7 1</inkml:trace>
  <inkml:trace contextRef="#ctx0" brushRef="#br0" timeOffset="16180.848">2065 597,'-8'-12,"5"4,0 0,-1 1,-1-1,1 1,-1 0,0 0,-1 0,1 1,-1 0,-1 0,1 0,-1 1,0 0,0 0,-1 1,1 0,-1 0,0 1,0 0,0 0,-1 1,1 0,0 0,-1 1,1 0,-8 1,13 0,-1 1,1 0,0 1,0-1,0 0,0 1,0 0,0 0,0 0,0 0,1 0,-1 0,1 1,0 0,0-1,0 1,0 0,0 0,0 0,1 0,-1 0,1 0,0 0,0 1,0-1,0 0,1 1,-4 99,6-77,1 4,1 0,2 0,1-1,1 1,7 13,24 106,-5 21,-17-48,6 36,-15-102,-1 0,-4 0,-1 1,-5 25,2 8,-2-64,-1 1,0-1,-3 1,0-1,-1-1,-2 0,0 0,-2-1,-1 0,0-1,-9 10,21-30,0-1,0 1,-1-1,1 1,0-1,-1 0,1 0,-1 0,0 0,0 0,0 0,0 0,0 0,0-1,0 1,-1-1,1 0,0 1,-1-1,1 0,-1 0,1-1,-1 1,0-1,1 1,-1-1,0 0,1 0,-1 0,0 0,1 0,-1-1,0 1,1-1,-1 1,0-1,1 0,-1 0,1-1,0 1,-1 0,1-1,0 1,-1-2,-5-3,0-1,0 0,1 0,0 0,0-1,1 0,0-1,0 1,1-1,0 0,1 0,0-1,0 1,1-1,1 0,-2-5,15-26,1 24</inkml:trace>
  <inkml:trace contextRef="#ctx0" brushRef="#br0" timeOffset="18482.518">2037 2178,'5'0,"6"5,7 1,4 0,3-1,3-2,-4-5,-1-4,0 1,2 0,-9 1,-7 2</inkml:trace>
  <inkml:trace contextRef="#ctx0" brushRef="#br0" timeOffset="19080.081">2489 1811,'-4'6,"1"0,0 0,0 0,1 0,0 0,0 1,0-1,1 1,0 0,0-1,1 1,0 0,0 0,-1 6,-25 116,26-127,0-1,0 1,0 0,0-1,1 1,-1-1,0 1,1-1,-1 1,1-1,-1 1,1-1,0 1,-1-1,1 0,0 1,0-1,0 0,0 0,0 0,0 1,1-1,-1 0,0-1,1 1,-1 0,0 0,1 0,-1-1,1 1,-1-1,1 1,-1-1,1 0,-1 0,1 1,0-1,-1 0,1 0,-1 0,1-1,-1 1,1 0,0-1,-1 1,1-1,-1 1,0-1,1 0,-1 1,1-1,-1 0,0 0,0 0,1 0,-1 0,0-1,0 1,0 0,0 0,0-1,-1 1,1 0,103-70,-102 71,0 0,0 0,0 0,0 0,0 0,0 0,0 0,0 1,0-1,-1 1,1-1,0 1,0 0,0 0,0 0,-1 0,1 0,-1 0,1 0,-1 0,1 1,-1-1,1 1,-1-1,0 1,0-1,0 1,0 0,0 0,0-1,-1 1,1 0,0 0,-1 0,0 0,1 0,-1 0,0 0,0 0,0 0,0 0,0 0,0 0,-1 0,1-1,-1 1,7 28,4-12,2-4</inkml:trace>
  <inkml:trace contextRef="#ctx0" brushRef="#br0" timeOffset="19402.469">2291 2319,'34'0,"25"0,7 0,-2 0,-8 0,-8 0,-12 0</inkml:trace>
  <inkml:trace contextRef="#ctx0" brushRef="#br0" timeOffset="21048.038">2291 4,'0'0,"0"-1,-1 1,1 0,-1-1,1 1,-1 0,1-1,-1 1,1 0,-1 0,0 0,1-1,-1 1,1 0,-1 0,1 0,-1 0,0 0,1 0,-1 0,1 0,-1 0,1 1,-1-1,0 0,1 0,-1 0,1 1,-1-1,1 0,-1 0,1 1,-1-1,1 1,0-1,-1 0,1 1,-1-1,1 1,0-1,-1 1,1-1,0 1,0-1,-1 1,1-1,0 1,0-1,0 1,0 0,0-1,0 1,0-1,0 1,0-1,0 1,0 0,0 0,-6 39,6-39,-1 229,12-160,-10-69,-1 1,0-1,1 1,-1-1,0 0,1 0,0 1,-1-1,1 0,0 0,0 1,0-1,-1 0,1 0,0 0,0 0,1 0,-1-1,0 1,0 0,0 0,1-1,-1 1,0-1,0 1,1-1,-1 1,1-1,-1 0,0 0,1 0,-1 0,1 0,-1 0,0 0,1 0,-1 0,1-1,-1 1,0-1,1 1,-1-1,0 1,0-1,1 0,0 0,134-121,-136 121,1 1,-1 0,1-1,0 1,-1-1,1 1,0 0,-1-1,1 1,0 0,0 0,-1 0,1 0,0 0,0-1,-1 1,1 0,0 1,-1-1,1 0,0 0,0 0,-1 0,1 1,0-1,-1 0,1 0,0 1,-1-1,1 1,0-1,-1 1,1-1,-1 1,1-1,-1 1,1-1,-1 1,1-1,-1 1,0 0,1-1,-1 1,0 0,1 0,-1-1,0 1,0 0,0-1,0 1,0 0,0 0,4 50,-4-37,9 34,-4-28</inkml:trace>
  <inkml:trace contextRef="#ctx0" brushRef="#br0" timeOffset="21347.14">2291 568,'34'-4,"20"-3,6 1,-2 2,-11-5,-10 1,-4 1,-10 2</inkml:trace>
  <inkml:trace contextRef="#ctx0" brushRef="#br0" timeOffset="21818.106">2432 710,'76'-2,"-74"2,0 0,0 0,-1 1,1-1,0 1,0-1,0 1,-1 0,1 0,0-1,-1 1,1 0,-1 1,1-1,-1 0,0 0,1 1,-1-1,0 0,0 1,0-1,0 1,0 0,0-1,0 1,-1 0,1 0,0-1,-1 1,0 0,1 0,-1 0,0 0,0-1,0 1,0 0,0 0,-1 1,-49 96,49-97,0 0,1 1,-1-1,0 1,1 0,0-1,0 1,0-1,0 1,0-1,0 1,0 0,1-1,0 1,-1-1,1 1,0-1,0 0,0 1,0-1,1 0,-1 0,1 1,-1-1,1-1,0 1,0 0,0 0,0 0,0-1,0 0,0 1,0-1,1 0,-1 0,1 0,-1 0,1 0,-1-1,1 1,-1-1,1 1,-1-1,1 0,0 0,-1 0,1-1,-1 1,2-1,43-8,-27 2</inkml:trace>
</inkml:ink>
</file>

<file path=ppt/ink/ink3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1:42.8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52,'0'0,"5"0,6 0,6 0,5 0,4 0,2-5,1-1,1 0,-1 1,0 2,0 1,-5-4,-2-1,0 0,-3 3</inkml:trace>
</inkml:ink>
</file>

<file path=ppt/ink/ink3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1:43.2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0,'0'10,"0"12,0 8,0 3,0 1,0 0,0-2,0-1,0-1,0-1,0 0,0-1,0 0,0 0,0 0,0-5</inkml:trace>
</inkml:ink>
</file>

<file path=ppt/ink/ink3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1:51.4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 14,'-26'112,"24"-93,0 0,1 1,0-1,2 1,0-1,2 1,0-1,1 0,6 17,-9-33,0-1,0 1,0-1,1 1,-1-1,1 1,0-1,-1 0,1 0,1 0,-1 0,0 0,0 0,1 0,-1-1,0 1,1-1,0 0,-1 0,1 0,0 0,0 0,-1-1,1 1,0-1,0 0,0 1,0-1,0-1,0 1,-1 0,1-1,0 1,0-1,0 0,-1 0,1 0,0 0,-1-1,2 0,97-70,-18-53,-82 124,-1 0,1 1,0-1,-1 0,1 0,0 1,0-1,0 0,-1 1,1-1,0 1,0-1,0 1,0 0,0-1,0 1,0 0,0 0,0-1,0 1,0 0,1 0,-1 0,0 0,0 0,0 1,0-1,0 0,0 0,0 1,0-1,0 1,0-1,0 1,-1-1,1 1,0-1,0 1,0 0,0 0,-1-1,1 1,0 0,-1 0,1 0,-1 0,1 0,-1 0,1 0,-1 0,0 0,1 0,-1 0,0 0,0 0,0 0,0 0,0 0,0 0,0 0,0 0,0 0,8 12,-5-7,0 0,1 0,0-1,0 0,0 1,1-1,0-1,0 1,0-1,0 0,1 0,0 0,0-1,0 0,0 0,0 0,0-1,1 0,-1 0,1-1,0 0,-1 0,1 0,0-1,-1 0,1 0,0-1,0 0,-1 0,1 0,1-2,6-6,0-2,0 0,-1-1,-1 0,0 0,0-2,-2 1,1-2,-2 1,0-1,-1 0,0-1,-1 0,-1-1,-1 1,2-7,-2-1,-3 6</inkml:trace>
</inkml:ink>
</file>

<file path=ppt/ink/ink3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1:52.0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25 227,'-8'33,"2"0,1 1,2 0,1 0,2-1,1 6,-1-36,-1 1,1-1,0 0,1 1,-1-1,0 0,1 1,0-1,0 0,0 1,0-1,0 0,1 0,-1 0,1 0,0 0,0 0,0-1,0 1,1-1,-1 1,0-1,1 0,0 0,0 0,0 0,-1-1,2 1,-1-1,0 1,0-1,0 0,1 0,-1-1,0 1,1-1,-1 1,0-1,1 0,-1-1,1 1,-1 0,0-1,1 0,-1 0,0 0,0 0,2-1,10-12,0 0,-1-1,-1 0,-1-1,0 0,0-1,-2-1,0 0,0-4,69-101,-79 122,0 1,0-1,0 1,0-1,1 1,-1 0,0-1,0 1,1-1,-1 1,0 0,0-1,1 1,-1 0,0-1,1 1,-1 0,1 0,-1-1,0 1,1 0,-1 0,1 0,-1-1,0 1,1 0,-1 0,1 0,-1 0,1 0,-1 0,1 0,-1 0,1 0,-1 0,0 0,1 0,-1 0,1 1,-1-1,1 0,-1 0,0 0,1 1,-1-1,1 0,-1 0,0 1,1-1,-1 0,0 1,1-1,-1 1,0-1,0 0,1 1,-1-1,0 1,0-1,0 0,0 1,0-1,1 1,-1-1,0 1,0-1,0 1,0-1,2 38,-2-33,-20 262,-3 43,16-248,7-48,0-1,-1 0,0 0,-1 1,-1-1,0 0,0-1,-2 1,0-1,0 1,-1-2,0 1,-1 0,0-1,-1-1,-1 1,8-9,-1-1,0 0,0 0,0 0,0 0,0 0,0 0,0 0,0-1,0 1,0-1,0 1,0-1,0 0,0 0,-1 0,1 0,0 0,0-1,0 1,0 0,0-1,0 0,0 1,0-1,0 0,0 0,0 0,0 0,0-1,1 1,-1 0,1-1,-1 1,1-1,-1 0,1 1,0-1,0 0,0 0,0 0,0 0,0 0,0 0,1 0,-1 0,1 0,-1 0,1 0,0 0,0-1,0 1,0 0,0 0,1-2,-2 0,-4-10,1 0,1-1,0 0,1 0,1 1,0-1,1 0,0 0,2 0,0 0,0 0,1 0,1 1,1-4,5-3,-1 2</inkml:trace>
  <inkml:trace contextRef="#ctx0" brushRef="#br0" timeOffset="285.24">617 1,'0'10,"0"7,-5 2,-1 1,-5 3,0 2,-3-3,0 0,4-5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5:14.1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308 29,'-7'-4,"1"0,-1 1,0-1,0 2,0-1,0 1,0 0,0 1,-1-1,1 1,-1 1,1 0,-1 0,1 0,-1 1,1 0,0 0,-1 1,1 0,-1 0,-2 3,0 0,0 0,1 1,0 0,0 1,0 0,1 0,0 1,0 0,1 1,0 0,0 0,1 0,0 0,1 1,0 0,0 1,1-1,1 1,0-1,0 1,1 0,-1 11,3-18,0 0,1-1,-1 1,1-1,0 1,-1-1,2 1,-1-1,0 1,1-1,-1 0,1 0,0 0,0 0,0 0,1 0,-1 0,1-1,0 1,-1-1,1 0,0 0,0 0,0 0,1 0,-1-1,0 1,1-1,-1 0,1 0,-1 0,1-1,-1 1,1-1,0 0,-1 0,1 0,0 0,-1-1,1 1,-1-1,1 0,-1 0,1 0,-1-1,0 1,0-1,1 0,-1 0,1-1,18-8,-1-1,0-1,-2 0,1-2,-2-1,0 0,0-1,6-10,46-23,-68 49,0 0,-1 1,1-1,0 1,0 0,0-1,0 1,0 0,0 0,-1 0,1 1,0-1,0 0,0 1,0-1,-1 1,1-1,0 1,0 0,-1 0,1 0,-1 0,1 0,-1 0,1 0,-1 1,1-1,-1 0,0 1,0-1,0 1,0 0,0-1,0 1,0 0,-1-1,1 1,0 0,-1 0,0 0,1 0,-1-1,0 2,8 30,-8-27,0 1,1-1,0 1,0-1,1 0,0 1,0-1,0 0,1 0,0 0,0 0,0-1,1 1,0-1,0 0,0 0,1 0,-1-1,1 0,0 1,1-2,-1 1,1-1,4 3,13-2,-1-2</inkml:trace>
</inkml:ink>
</file>

<file path=ppt/ink/ink3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2:00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129 1,'-9'19,"-9"16,-5 7,0 1,1-6,3-6,5-7</inkml:trace>
</inkml:ink>
</file>

<file path=ppt/ink/ink3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1:56.3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75 260,'-10'-8,"10"8,-1 0,0-1,1 1,-1 0,0 0,1-1,-1 1,1 0,-1-1,1 1,-1 0,0-1,1 1,0-1,-1 1,1-1,-1 1,1-1,0 1,-1-1,1 0,0 1,-1-1,1 1,0-1,0 0,0 1,0-1,-1 0,1 1,0-1,0 0,0 1,1-1,-1 0,0 1,0-1,0 0,0 1,1-1,-1 1,0-1,0 0,1 1,-1-1,0 1,1-1,-1 1,1-1,-1 1,1-1,-1 1,1-1,-1 1,1 0,-1-1,1 1,2-2,0 0,0 0,1 0,-1 0,0 1,1-1,-1 1,0 0,1 0,0 0,-1 0,1 1,-1 0,1-1,0 1,-1 1,1-1,0 0,-1 1,1 0,-1 0,1 0,-1 0,1 1,-1-1,0 1,0 0,0 0,0 0,0 0,0 0,2 3,-5-1,0 1,-1-1,0 0,0 0,0 0,0 0,0 0,-1 0,0-1,0 1,0 0,0-1,-1 1,1-1,-1 0,0 0,0 0,0 0,0-1,0 1,-1-1,1 1,-1-1,0 0,-13 12,-75 81,91-94,-1 0,1 1,1-1,-1 0,0 1,0-1,0 1,1-1,-1 0,1 1,-1 0,1-1,0 1,-1-1,1 1,0-1,0 1,0 0,0-1,1 1,-1-1,0 1,1 0,-1-1,1 1,-1-1,1 1,-1-1,1 0,0 1,0-1,0 0,0 1,0-1,0 0,0 0,1 0,-1 0,0 0,1 0,-1 0,0-1,1 1,-1 0,1-1,-1 1,1-1,-1 1,1-1,0 0,-1 0,1 0,-1 0,1 0,0 0,0 0,106 8,-88-3</inkml:trace>
  <inkml:trace contextRef="#ctx0" brushRef="#br0" timeOffset="955.843">611 34,'-12'-27,"7"21,9 18,68 123,-61-110,-1 1,-2 0,0 0,-2 1,0 0,-2 0,-2 1,0-1,-1 1,-2-1,-1 1,-1-1,-5 15,3-13,-2 1,-1-1,-1 0,-1-1,-2 0,-1-1,-1 0,-1-1,-2-1,0-1,-2 0,0-1,-2-1,0-1,-16 12,24-22,-1 0,0-1,-1 0,0-1,0-1,-1-1,0 0,-8 2,0-4</inkml:trace>
  <inkml:trace contextRef="#ctx0" brushRef="#br0" timeOffset="3282.607">1119 682,'-21'12,"1"2,0 0,1 1,1 0,0 2,1 0,1 1,-10 14,23-28,0 0,0 1,0-1,1 1,-1 0,1 0,0 0,1 0,-1 0,1 0,0 0,0 1,1-1,-1 0,1 1,0-1,1 0,-1 1,1-1,0 0,1 0,-1 0,1 0,0 0,0 0,0 0,1 0,0-4,1 0,-1 0,0-1,0 1,0-1,0 0,1 0,-1 0,0 0,0-1,0 1,0-1,0 0,1 0,-1 0,-1 0,1-1,0 1,0-1,0 1,-1-1,1 0,-1 0,1 0,-1-1,0 1,0 0,0-1,0 0,-1 1,1-1,0-1,32-39,-2-2,-2-1,-2-1,-1-2,-10 17,0-1,-2 0,-1 0,-2-2,-2 1,-1-2,-1 1,-2-1,-2 0,-1 0,-2-24,0 56,-1 0,1-1,-1 1,-1 0,1-1,-1 1,1 0,-1 0,-1 0,1-1,0 1,-1 0,0 1,0-1,0 0,0 0,-1 1,0-1,1 1,-1 0,0 0,-1 0,1 0,0 1,-1-1,1 1,-1 0,0 0,0 0,0 0,0 1,0 0,0-1,-1 2,1-1,0 0,0 1,-1 0,1 0,0 0,-1 0,1 1,0 0,0 0,-1 0,1 0,0 1,-8 6,2 1,-1 1,1 0,1 0,0 1,0 0,1 0,0 1,1 0,1 1,0-1,1 1,0 1,0-1,2 0,0 1,0 0,1 0,1 0,0 0,1 0,1 0,0 0,1 0,0 0,1-1,2 5,5 9,2-2,0 0,2 0,0-1,2-1,1 0,0-1,2-1,0-1,1-1,2 0,8 5,-28-22,59 27,-41-31</inkml:trace>
  <inkml:trace contextRef="#ctx0" brushRef="#br0" timeOffset="3885.803">1542 457,'-7'27,"1"1,2 0,0 0,2 0,1 1,1-1,1 0,2 0,1 0,6 20,-10-44,0 0,1 0,0 0,0 0,0 0,0 0,1-1,0 1,-1 0,1-1,0 1,1-1,-1 0,1 1,-1-1,1-1,0 1,0 0,1-1,-1 1,0-1,1 0,-1 0,1 0,0-1,-1 1,1-1,0 0,0 0,0 0,0-1,0 1,0-1,0 0,0 0,0 0,1-1,-1 1,0-1,-1 0,1 0,3-2,3-6,0-1,0 0,0 0,-1-1,-1 0,0-1,-1 0,0 0,3-7,1-1,6-10,-1-1,-1-1,-1 0,-2-1,3-15,-14 147,-3 248,-22-164,23-162,0-1,-1 1,-1-1,-1 0,-1 0,-1 0,0-1,-2 0,0 0,-1-1,-1 0,0 0,-2-1,-12 15,23-30,0-1,0 1,0 0,0 0,0-1,0 1,-1-1,1 1,-1-1,1 0,-1 0,1 1,-1-1,1 0,-1 0,0 0,0-1,0 1,1 0,-1-1,0 1,0-1,0 0,0 1,0-1,0 0,0 0,0 0,0-1,0 1,0 0,0-1,0 1,0-1,1 0,-1 0,0 1,0-1,1 0,-1 0,0-1,1 1,-1 0,1-1,-1 0,-2-6,1 1,0-2,0 1,1 0,0 0,1-1,0 1,0-1,0 0,1 1,1-6,-4-43,0 33,2 0,0 0,2 0,0 0,2 0,1 0,1 0,4-12,-2 11</inkml:trace>
</inkml:ink>
</file>

<file path=ppt/ink/ink3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1:37.6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340 519,'-26'38,"21"-25,-2 8,1 0,1 0,1 0,1 1,0-1,2 1,0 0,2-1,1 8,-1 11,-1-32,1 1,0 0,1-1,-1 1,2-1,-1 0,1 1,0-1,1 0,0-1,0 1,1-1,0 0,3 3,-6-6,1-1,0 0,0-1,0 1,0 0,1-1,-1 0,1 1,-1-1,1-1,0 1,0-1,0 1,0-1,0 0,0 0,0-1,0 1,0-1,0 0,0 0,1-1,-1 1,0-1,0 0,0 0,0 0,0 0,0-1,2-1,5-4,0 0,0-2,-1 1,-1-1,0 0,0-1,0 0,-1 0,-1-1,0 0,0-1,3-9,13-18,20-64,-45 227,2-118,1 0,0-1,1 1,0-1,0 0,0 1,0-1,1 0,0 0,0-1,0 1,0 0,1-1,0 0,0 0,0 0,0 0,1-1,-1 0,1 0,0 0,0 0,1-1,1 1,0-1,1 0,-1 0,1-1,0 0,0 0,-1-1,1 0,0 0,0-1,-1 0,1 0,0-1,-1 0,0 0,1-1,-1 0,0 0,0 0,0-1,-1 0,1-1,-1 0,0 0,-1 0,1 0,-1-1,0 0,0 0,-1-1,1 0,15-19,-2-1,0-1,-2 0,-1-2,-2 1,0-2,-2 0,-2 0,0-1,0-16,-7 23</inkml:trace>
  <inkml:trace contextRef="#ctx0" brushRef="#br0" timeOffset="1445.751">1158 208,'2'-3,"0"0,0 0,0 1,0-1,0 0,1 1,-1-1,1 1,-1 0,1 0,0 0,0 0,0 0,0 0,0 1,1 0,-1-1,0 1,3 0,-4 0,0 0,0 0,0 0,0 0,0 0,0 0,0 1,1-1,-1 1,0 0,0-1,1 1,-1 0,0 0,0 0,1 1,-1-1,0 1,0-1,0 1,0 0,0-1,0 1,0 0,0 0,0 1,0-1,0 0,0 1,-1-1,1 1,-1-1,1 1,-1 0,1 0,-1 0,0 0,0-1,0 2,0-1,0 0,-1 0,1 0,-1 0,1 1,-4 22,2-23,0 0,0 0,1 0,-1 0,1 0,0 0,-1 0,1 0,0 0,0 0,0 0,0 0,1 0,-1 1,1-1,-1 0,1 0,-1-1,1 1,0 0,0 0,0 0,0 0,1-1,-1 1,0 0,1-1,-1 1,1-1,-1 0,1 1,1-1,39 11,-39-13,0 1,0 0,0 0,0 0,1 0,-1 0,0 1,0-1,0 1,0 0,0 0,0 0,0 1,0-1,0 1,0-1,-1 1,1 0,0 0,-1 0,0 0,0 1,1-1,-1 1,-1-1,1 1,0 0,-1-1,1 1,-1 0,0 0,0 0,0 0,0 0,0 1,-1-1,0 0,1 0,-1 1,-4 3,0-1,-1 0,0-1,0 1,0-1,0 0,-1 0,0-1,0 0,0 0,0 0,-1-1,1 1,-1-2,0 1,0-1,0 0,0 0,-1-1,-5 1,-12-1,5-4</inkml:trace>
  <inkml:trace contextRef="#ctx0" brushRef="#br0" timeOffset="2327.761">1779 406,'-61'48,"-223"247,64-73,119-115,100-89,11-17</inkml:trace>
  <inkml:trace contextRef="#ctx0" brushRef="#br0" timeOffset="2646.745">1779 716,'-14'19,"-5"12,1 4,-2 3,3-2,0-2,-3-1,3-3,3 0,1-6,1-3,4 1,2-4</inkml:trace>
  <inkml:trace contextRef="#ctx0" brushRef="#br0" timeOffset="3162.045">1976 632,'197'1,"-195"-1,1 0,-1 0,0 0,1 1,-1-1,0 1,1 0,-1-1,0 1,0 0,0 0,0 1,0-1,0 0,0 1,0-1,0 1,-1 0,1-1,-1 1,1 0,-1 0,0 0,1 0,-1 0,0 0,0 0,-1 1,1-1,0 0,-1 0,1 1,-1-1,0 0,0 1,0-1,0 1,0-1,-1 0,1 1,0-1,-1 0,0 0,0 1,0-1,0 0,0 0,0 0,0 0,0 0,-1 0,0 1,-16 22,-1-1,-1-1,-1 0,-1-2,-1 0,-19 12,-26 26,66-58,1-1,0 1,-1 0,1 0,0 0,-1 0,1 0,0 0,0 0,0 0,0 0,0 0,0 1,0-1,0 1,0-1,1 0,-1 1,0-1,1 1,-1-1,1 1,0 0,0-1,-1 1,1-1,0 1,0 0,1-1,-1 1,0-1,0 1,1-1,-1 1,1-1,-1 1,1-1,0 1,0-1,-1 1,1-1,0 0,0 0,0 1,1-1,-1 0,0 0,0 0,0 0,1 0,-1-1,1 1,-1 0,16 2,0-1,-1 0,1-1,0-1,0-1,0 0,-1-1,1-1,-1 0,1-2,-1 0,1 1,143-49,-142 48</inkml:trace>
  <inkml:trace contextRef="#ctx0" brushRef="#br0" timeOffset="20857.569">368 11,'-7'-2,"0"0,0 0,0 0,0 1,0 1,0-1,-1 1,1 0,0 0,0 1,0 0,0 1,0-1,0 1,0 0,0 1,0 0,1 0,0 0,-1 1,1 0,1 0,-1 1,0 0,1 0,-4 5,-8 7,1 2,1 0,1 1,0 0,2 1,0 0,2 1,0 0,2 1,0 0,1 0,-3 24,8-36,-7 28,1 1,2 0,2 1,2-1,2 1,4 40,3-34,-2-2,2 1,3-1,1-1,2 0,10 21,-12-48,0 0,1-1,1 0,1-1,0-1,0 0,2-1,0 0,0-1,1-1,0-1,1 0,0-1,4 0,39 24,-6-4,-41-19</inkml:trace>
</inkml:ink>
</file>

<file path=ppt/ink/ink3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2:37.3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 1,'-10'24,"-3"13,1 4,2-4</inkml:trace>
</inkml:ink>
</file>

<file path=ppt/ink/ink3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2:19.3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1 755,'86'-22,"138"-14,-154 26,-68 12</inkml:trace>
  <inkml:trace contextRef="#ctx0" brushRef="#br0" timeOffset="436.905">56 953,'5'0,"6"0,7 0,4 0,4 0,2 0,1 0,0 0,1-5,-1-1,0-1,0 2,-6 2</inkml:trace>
  <inkml:trace contextRef="#ctx0" brushRef="#br0" timeOffset="2082.962">876 417,'0'-1,"0"0,0 1,-1-1,1 1,0-1,0 1,0-1,0 0,0 1,-1-1,1 1,0-1,0 1,-1-1,1 1,0-1,-1 1,1 0,-1-1,1 1,0-1,-1 1,1 0,-1-1,1 1,-1 0,1 0,-1 0,0-1,1 1,-1 0,1 0,-1 0,1 0,-1 0,0 0,1 0,-1 0,1 0,-1 0,1 0,-1 0,1 0,-1 0,0 1,1-1,-1 0,1 0,-1 1,1-1,-16 29,13-21,-89 193,38-99,112-179,165-234,-204 286,41-39,-58 65,0-1,-1 1,1 0,0 0,-1 0,1 0,-1 0,0 0,1 0,-1 1,0-1,0 0,0 1,0-1,0 1,0-1,0 1,0-1,0 1,-1 0,1 0,-1-1,1 1,-1 0,0 0,0-1,0 1,0 0,0 0,0 0,0-1,0 1,-1 0,1 0,-1-1,1 1,-28 123,24 14,4-137,0 0,0 0,0-1,0 1,0 0,1 0,-1 0,1-1,-1 1,1 0,0 0,0-1,0 1,0-1,0 1,0-1,0 1,0-1,1 0,-1 1,0-1,1 0,-1 0,1 0,-1 0,1 0,0 0,-1-1,1 1,0-1,0 1,-1-1,1 1,0-1,0 0,0 0,0 0,-1 0,1 0,0 0,0-1,0 1,0 0,-1-1,1 0,0 1,-1-1,1 0,0 0,-1 0,1 0,-1 0,1 0,-1 0,0-1,1 1,-1 0,1-2,124-149,-51 52,-69 92,1 1,-1 0,2 0,-1 0,1 1,0 0,0 1,1 0,0 0,8-3,-16 9,0-1,0 1,0 0,0 0,-1 0,1 0,0 0,-1-1,1 1,0 1,-1-1,1 0,-1 0,0 0,1 0,-1 0,0 0,0 0,0 1,1-1,-1 0,0 0,-1 0,1 0,0 1,0-1,0 0,-1 0,1 0,0 0,-1 0,1 0,-1 0,0 0,1 0,-1 1,0 1,-11 41,8-34,0 2,1-1,0 0,1 0,1 1,0 0,0-1,1 1,1-1,-1 1,3 6,2 4,0-2</inkml:trace>
  <inkml:trace contextRef="#ctx0" brushRef="#br0" timeOffset="2398.526">706 897,'38'-10,"37"-8,16 0,-4 2,-11-1,-15 3,-11 3,-11 4,-6 8,-10 8,-7 4</inkml:trace>
  <inkml:trace contextRef="#ctx0" brushRef="#br0" timeOffset="3184.431">1044 1009,'-243'352,"196"-271,72-121,1 1,2 1,2 1,1 2,2 1,1 1,21-14,61-40,-116 86,1 0,-1 0,0 0,1 0,0 0,-1 0,1-1,0 1,0 0,-1 0,1 1,0-1,0 0,0 0,0 0,0 1,0-1,1 0,-1 1,0-1,0 1,0-1,0 1,1 0,-1 0,0-1,0 1,1 0,-1 0,0 0,1 0,-1 0,0 1,0-1,1 0,-1 1,0-1,0 0,0 1,0 0,1-1,-1 1,0 0,0-1,0 1,0 0,0 0,-1 0,1 0,0 0,9 156,-4-131,-4-21,0-1,0 1,-1 0,1 0,-1 0,0 0,-1 0,1 0,-1 0,0 0,0 0,-1 0,1 0,-1 0,0 0,-1 0,1 0,-1 0,0 0,-1 1,0-4,-1-1,1 0,-1 0,1-1,-1 1,0-1,1 1,-1-1,0 0,1-1,-1 1,0-1,1 1,-1-1,1 0,-1-1,1 1,-1 0,1-1,0 0,0 0,-1 0,-11-5,-81-33,76 33</inkml:trace>
  <inkml:trace contextRef="#ctx0" brushRef="#br0" timeOffset="3669.727">1609 276,'19'44,"-2"1,-2 0,-3 2,6 36,-2-8,-9-47,-3 1,0-1,-2 1,-1 0,-1 0,-1 0,-2-1,-6 28,-4 15,9-45,0 0,-2-1,0 1,-2-1,-1 0,-1-1,-1 0,-9 13,-100 119,103-137</inkml:trace>
  <inkml:trace contextRef="#ctx0" brushRef="#br0" timeOffset="4406.101">734 134,'-1'-1,"-1"1,1-1,0 1,0 0,0-1,0 1,-1 0,1 0,0 0,0 0,-1 0,1 0,0 0,0 0,0 0,-1 0,1 1,0-1,0 0,0 1,0-1,-1 1,1 0,0-1,0 1,0 0,0 0,0-1,1 1,-1 0,0 0,0 0,1 0,-1 0,0 0,1 1,-14 18,1 0,1 1,1 0,1 1,1 1,0-1,2 1,1 1,1-1,1 1,1 0,1 0,1 12,-8 37,1-18,2 0,3 1,2-1,3 1,1-1,4 1,2-1,10 34,-6-56,1-1,1 0,2-1,1-1,9 10,2 6,15 10,-37-52</inkml:trace>
  <inkml:trace contextRef="#ctx0" brushRef="#br0" timeOffset="11205.311">2117 77,'-6'-7,"-1"0,-1 0,1 1,-1 0,0 0,0 1,-1 0,0 1,0 0,0 0,0 0,0 1,-1 1,1 0,-1 0,0 1,-3 0,9 1,1 1,0 0,0 0,-1 0,1 0,0 0,0 1,0-1,1 1,-1 0,0 0,0 0,1 0,0 1,-1-1,1 1,0-1,0 1,0 0,0-1,1 1,-1 0,1 1,0-1,0 0,0 0,0 0,0 4,-5 99,7-89,0 16,-10 195,-2-136,4 0,3 0,7 54,-1-8,-2 511,0-646,-1 0,1 0,0 0,-1 0,1 0,1 0,-1 0,0 0,1 0,0 0,-1 0,1 0,0 0,1 0,-1-1,0 1,1 0,0-1,-1 1,1-1,0 0,0 1,0-1,1 0,-1 0,1 0,-1-1,1 1,-1-1,1 1,0-1,0 0,-1 0,1 0,0 0,1 0,7 0,0 0,1 0,-1-1,0 0,0-1,0 0,0-1,0 0,0-1,7-2,1-2</inkml:trace>
  <inkml:trace contextRef="#ctx0" brushRef="#br0" timeOffset="14471.824">2287 417,'-8'26,"1"1,2-1,1 2,1-1,1 0,1 1,2 5,-1-30,-1-1,1 1,-1 0,1 0,0 0,0-1,1 1,-1 0,0 0,1 0,0-1,0 1,0 0,0-1,0 1,0 0,1-1,-1 0,1 1,0-1,-1 0,1 0,0 0,0 0,1 0,-1 0,0-1,0 1,1-1,-1 1,1-1,0 0,-1 0,1 0,0-1,-1 1,1 0,0-1,0 0,0 0,0 0,-1 0,4 0,2-4,0-1,0 1,0-1,0-1,-1 0,1 0,-1 0,-1-1,0 1,0-2,0 1,1-4,48-47,-53 57,-1 1,0 0,0-1,0 1,1 0,-1 0,0 0,1 0,-1 0,0 0,0 0,1 1,-1-1,0 0,0 1,0-1,1 1,-1-1,0 1,0 0,0-1,0 1,0 0,0 0,0 0,0-1,-1 1,1 0,0 0,0 1,-1-1,1 0,-1 0,1 0,-1 0,1 0,-1 1,0-1,1 0,-1 0,0 1,0-1,0 0,0 0,0 1,0-1,0 0,-1 0,1 1,0-1,-1 0,4 12,2 1,-5-9,1 0,-1 0,1 0,1 0,-1 0,1 0,0 0,0 0,0-1,0 1,1-1,0 1,0-1,0 0,1 0,-1-1,1 1,0-1,0 1,0-1,0-1,1 1,-1 0,1-1,0 0,-1 0,1-1,0 1,0-1,4 1,1-4,-1-1,0 0,1 0,-1-1,-1 0,1-1,-1 1,1-2,-1 1,-1-1,1 0,-1-1,0 0,-1 0,1 0,-1-1,-1 0,0 0,0-1,0 1,-1-1,0 0,-1 0,0-1,-1 1,0 0,1-8,-1-2</inkml:trace>
  <inkml:trace contextRef="#ctx0" brushRef="#br0" timeOffset="15042.751">2879 50,'14'0,"74"8,-85-7,-1 0,0 0,0 0,1 0,-1 0,0 0,0 1,-1-1,1 1,0-1,0 1,-1 0,1 0,-1 0,1-1,-1 1,0 1,0-1,0 0,0 0,0 0,0 1,0-1,-1 0,0 1,1-1,-1 0,0 1,0-1,0 1,0-1,-1 0,1 1,-1 1,-31 68,32-70,1 0,-1 0,1 0,0 0,0 0,0 0,0 0,1 0,-1 0,0 0,1-1,-1 1,1-1,0 1,-1-1,1 0,0 1,0-1,0 0,0 0,0 0,0-1,1 1,12 9,-12-8,0 0,-1 0,0 0,1 0,-1 1,0-1,0 1,0-1,0 1,-1 0,1 0,-1 0,0 0,1 0,-1 0,-1 0,1 0,0 0,-1 1,0-1,1 0,-1 0,-1 0,1 1,0-1,-1 0,1 0,-1 0,0 0,0 1,-1-1,1-1,0 1,-1 0,0 0,0 0,1-1,-2 1,1-1,0 0,0 1,-1-1,1 0,-1-1,0 1,0 0,1-1,-1 1,0-1,0 0,0 0,-1 0,1 0,0-1,0 1,0-1,-1 0,1 0,-1 0,-21-3,2-1</inkml:trace>
  <inkml:trace contextRef="#ctx0" brushRef="#br0" timeOffset="15471.187">2314 897,'34'0,"39"0,13-5,1-2,-5 1,-11 1,-13 1,-7-3,-7 0,-7 1,-4 1,-3 2,-2 1,-1 1,0 1,0 0,-5 0</inkml:trace>
  <inkml:trace contextRef="#ctx0" brushRef="#br0" timeOffset="15786.786">2428 1122,'0'24,"0"13,0 4,0 1,0-3,0-2,0-3,-5-8,-2-3,1 0,1-5</inkml:trace>
  <inkml:trace contextRef="#ctx0" brushRef="#br0" timeOffset="16219.374">2654 1094,'10'4,"1"0,0-1,-1-1,1 0,0 0,1-1,-1 0,0-1,0 0,0-1,1 0,9-3,28-1,-46 5,-1 1,1-1,-1 1,1 0,-1-1,1 1,-1 0,1 1,-1-1,0 0,0 1,0-1,1 1,-1 0,-1-1,1 1,0 0,0 0,-1 1,1-1,-1 0,0 0,0 1,0-1,0 1,0-1,0 1,0-1,-1 1,1-1,-1 1,0 0,0-1,0 1,0-1,0 1,-1 0,1-1,-1 1,0-1,0 1,0-1,0 1,0-1,0 0,0 1,-1-1,1 0,-1 0,0 0,0 0,0 0,0 0,-157 160,158-161,0 0,0 0,0 0,0 0,1 0,-1 0,0 0,0 0,1 1,-1-1,1 0,-1 1,1-1,0 0,-1 1,1-1,0 1,0-1,0 0,0 1,0-1,0 1,0-1,1 0,-1 1,0-1,1 0,-1 1,1-1,0 0,-1 1,1-1,0 0,0 0,-1 0,1 0,0 0,0 0,0 0,1 0,-1 0,0 0,0-1,0 1,1 0,-1-1,0 1,0-1,1 0,-1 1,1-1,-1 0,0 0,1 1,-1-1,1 0,-1-1,0 1,2 0,12-2,0 0,-1-1,1-1,0 0,-1-1,0 0,0-2,0 1,-1-2,0 0,-1 0,4-4,-4 0</inkml:trace>
  <inkml:trace contextRef="#ctx0" brushRef="#br0" timeOffset="17676.257">3331 530,'-16'36,"1"1,2 0,2 1,2 1,1-1,-1 20,8-56,0 1,0-1,1 0,-1 1,1-1,-1 0,1 1,0-1,0 1,0-1,0 0,0 1,0-1,1 1,-1-1,1 0,0 1,0-1,0 0,0 0,0 0,0 1,0-1,1 0,-1-1,1 1,-1 0,1 0,0-1,0 1,0-1,0 1,0-1,0 0,0 0,0 0,0 0,1 0,-1 0,0-1,1 1,-1-1,1 1,-1-1,2 0,8-5,0 0,1-1,-2 0,1-1,-1-1,0 0,-1 0,0-1,0 0,-1-1,0 0,0 0,5-10,-8 13,113-200,-97 182,-25 53,-22 107,6 95,-5-89,19-112,-1 1,-2-1,-1-1,-1 0,-1 0,-9 14,19-40,1 0,-1 0,0 0,1 0,-1 0,0 0,-1 0,1 0,0 0,0 0,-1-1,1 1,-1-1,0 1,1-1,-1 1,0-1,0 0,0 0,0 0,0 0,0 0,0 0,0-1,0 1,0-1,0 1,0-1,-1 0,1 0,0 0,0 0,0 0,-1-1,1 1,0 0,0-1,0 0,0 1,0-1,0 0,0 0,0 0,0-1,0 1,1 0,-1-1,0 1,1-1,-1 1,1-1,0 0,-1 0,1 0,-1-1,1-7,-1-1,1 1,1-1,-1 0,2 1,0-1,0 1,1-1,0 1,1-1,0 1,0 0,1 0,1 1,0-1,0 1,1 0,0 0,0 1,1 0,0 0,8-7,-4 2</inkml:trace>
</inkml:ink>
</file>

<file path=ppt/ink/ink3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2:38.7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0 227,'39'-10,"22"-2,5-1,-4 4,-7 2,-8 2,-17 3,-19 1,-11 1</inkml:trace>
  <inkml:trace contextRef="#ctx0" brushRef="#br0" timeOffset="261.049">170 1,'-5'38,"-1"28,0 6,1-3,2-9,1-10,0-8,2-12</inkml:trace>
</inkml:ink>
</file>

<file path=ppt/ink/ink3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2:40.7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29 768,'28'169,"-28"-158,1 0,0-1,1 1,0 0,1-1,0 1,1-1,0 0,4 8,-6-17,-1 0,1-1,0 1,-1 0,1-1,-1 0,1 1,0-1,-1 0,1 0,0 0,-1 0,1 0,0 0,-1-1,1 1,0-1,-1 1,1-1,0 1,-1-1,1 0,-1 0,0 0,1 0,-1 0,0 0,1 0,-1 0,0 0,0-1,0 1,0 0,0-1,0 1,0-1,-1 1,1-1,-1 1,1-2,108-168,-109 171,0-1,1 0,-1 1,0-1,1 1,-1-1,0 1,1-1,-1 1,1-1,-1 1,1-1,-1 1,1-1,-1 1,1 0,0-1,-1 1,1 0,-1 0,1-1,0 1,-1 0,1 0,0 0,-1 0,1 0,0 0,-1 0,1 0,0 0,-1 0,1 0,0 0,-1 0,1 1,-1-1,1 0,0 1,-1-1,1 0,-1 1,1-1,-1 0,1 1,-1-1,1 1,-1-1,1 1,-1-1,0 1,1 0,-1-1,0 1,1-1,-1 1,0 0,0-1,0 1,1 0,-1-1,0 1,9 53,-7-38,-1-8,0 0,1 0,0-1,0 1,1 0,0-1,0 1,1-1,0 0,0 0,1-1,-1 1,2-1,-1 0,1 0,-1 0,2-1,-1 0,0 0,2 0,-4-6,0 1,0-1,0 0,0 0,-1 0,1-1,0 0,-1 1,1-1,-1 0,0-1,1 1,-1 0,0-1,0 0,-1 0,1 0,-1 0,1 0,-1 0,0-1,0 1,0-1,-1 1,1-1,-1 0,1-2,1 0,92-203,-89 189</inkml:trace>
  <inkml:trace contextRef="#ctx0" brushRef="#br0" timeOffset="4507.186">876 627,'-5'6,"-1"0,1 0,0 1,1 0,0-1,0 2,0-1,1 0,0 1,0 0,1 0,0-1,1 1,-1 0,1 1,1-1,0 0,0 0,0 0,1 0,1 0,-1 0,1 0,0 0,1 0,0-1,0 1,1-1,0 0,0 0,1 0,-1 0,1-1,1 0,-1 0,5 3,-8-7,1 0,-1 0,1 0,-1 0,1 0,0-1,0 1,0-1,0 0,0 0,0 0,0 0,0-1,0 1,0-1,0 0,0 1,1-2,-1 1,0 0,0-1,0 1,0-1,0 0,0 0,0 0,0 0,0-1,0 1,0-1,-1 1,1-1,-1 0,1 0,-1-1,0 1,0 0,0-1,0 1,15-21,-1-1,-1 0,-1-2,-1 1,8-23,38-71,-13 49,-45 70,0 1,0 0,0-1,0 1,0 0,0 0,0 0,0 0,0 0,0-1,-1 2,1-1,0 0,-1 0,1 0,-1 0,1 0,-1 0,1 1,-1-1,0 0,0 0,1 1,-1-1,0 0,0 1,0-1,-1 0,1 0,0 2,-23 141,19 311,3-440,0 0,-1 0,0 0,-1-1,-1 1,0-1,-1 0,-1 0,-6 12,11-24,0 0,0 0,0 0,0 0,-1 0,1 0,0 0,-1-1,1 1,-1 0,0-1,0 1,0-1,1 0,-1 0,0 0,0 0,-1 0,1 0,0 0,0-1,0 1,-1-1,1 1,0-1,0 0,-1 0,1 0,0 0,0 0,-1-1,1 1,0-1,0 1,-1-1,1 0,0 0,-2-1,0-1,0 1,0-1,1-1,-1 1,1 0,-1-1,1 0,0 0,0 0,1 0,-1 0,1-1,0 1,0-1,0 1,1-1,-1-4,-3-102,5 86</inkml:trace>
  <inkml:trace contextRef="#ctx0" brushRef="#br0" timeOffset="4872.854">1441 315,'4'5,"-2"11,-7 8,-3 4,-4-2,-1-1,3 0,-3-4,2-1,1-4</inkml:trace>
  <inkml:trace contextRef="#ctx0" brushRef="#br0" timeOffset="5386.804">1638 147,'69'-13,"-64"10,1 1,0 0,0 1,0-1,0 1,0 0,0 1,0-1,0 1,0 0,0 1,0 0,0 0,0 0,0 0,-1 1,1 0,3 2,-8-4,1 1,-1 0,1 0,-1 0,0 0,0 1,1-1,-1 0,0 0,0 1,0-1,0 0,-1 1,1-1,0 1,0 0,-1-1,1 1,-1-1,0 1,1 0,-1-1,0 1,0 0,0-1,0 1,0 0,-1-1,1 1,0 0,-1-1,1 1,-1 0,0-1,1 1,-1-1,0 1,0-1,0 0,0 1,0-1,-50 55,48-54,-1 3,2-5,0 1,1-1,-1 1,1-1,-1 1,1 0,-1 0,1 0,0 0,-1 0,1 0,0 0,0 0,0 0,0 0,0 1,0-1,0 1,0-1,0 0,1 1,-1 0,0-1,1 1,-1-1,1 1,0-1,0 1,0 0,0-1,0 1,0 0,0-1,0 1,0 0,1-1,-1 1,1-1,-1 1,1-1,0 1,-1-1,1 1,0-1,0 1,0-1,0 0,0 0,0 0,1 1,-1-1,0 0,1-1,-1 1,1 0,19 9,-19-9,1-1,0 0,-1 1,1 0,0 0,-1 0,1 0,-1 0,1 0,-1 1,0-1,0 1,0 0,0 0,0-1,0 1,0 0,0 1,-1-1,1 0,-1 0,1 1,-1-1,0 1,0-1,0 1,0 0,-1-1,1 1,-1 0,0-1,1 1,-1 0,0-1,-1 1,-3 8,-1-1,0 0,-1 0,0 0,0-1,-1 0,0 0,-1-1,0 0,0 0,-1-1,0 0,0-1,-1 0,1 0,-1-1,-1 0,1 0,-1-2,0 1,0-1,0-1,0 0,0 0,-7-1,-6 1</inkml:trace>
  <inkml:trace contextRef="#ctx0" brushRef="#br0" timeOffset="6090.963">1 1162,'286'-33,"-170"15,137-15,178-20,-130 19,-134 36,-143-2</inkml:trace>
  <inkml:trace contextRef="#ctx0" brushRef="#br0" timeOffset="6886.081">594 1304,'50'-23,"70"-10,-71 20,-40 10,0-1,1 1,-1 1,1 0,-1 0,1 1,0 0,-1 1,1 0,0 0,0 1,-1 1,9 1,-16-2,0 0,0-1,-1 1,1 0,0 0,-1 0,1 1,-1-1,1 0,-1 0,1 1,-1-1,0 1,0-1,0 1,0 0,0-1,0 1,0 0,0 0,-1 0,1 0,-1-1,1 1,-1 0,0 0,0 0,0 0,0 0,0 0,0 0,0 0,-1 0,1 0,-1 0,1-1,-1 1,0 0,0 0,0 0,-45 65,-74 41,120-105,-1 0,0 0,1 0,0 0,-1 0,1 0,0 0,1 1,-1-1,0 0,1 0,0 0,0 0,0-1,0 1,0 0,0 0,1 0,-1-1,1 1,0-1,0 1,0-1,0 0,0 0,1 0,-1 0,0 0,1 0,0-1,-1 1,1-1,0 0,0 1,0-1,0-1,0 1,0 0,0-1,22 16,-21-14,0 0,0 0,-1 1,1 0,-1-1,0 1,0 0,0 0,0 1,-1-1,1 1,-1-1,0 1,0 0,0 0,-1 0,1 0,-1 0,0 0,0 0,0 0,0 1,-1-1,0 0,0 0,0 1,-1-1,1 0,-1 0,0 1,0-1,0 0,-1 0,1 0,-1 0,0-1,0 1,-1 0,1-1,-1 1,1-1,-1 0,0 0,-4 3,-2-2,-1 0,1 0,-1-1,0 0,0-1,-1 0,1 0,0-1,-1-1,1 0,0 0,-1-1,-9-2,15 3,1-1,0-1,-1 1,1-1,0 1,0-1,-1 0,2-1,-1 1,0-1,0 0,1 0,-1 0,1 0,0 0,0-1,0 1,1-2,-8-10</inkml:trace>
  <inkml:trace contextRef="#ctx0" brushRef="#br0" timeOffset="9821.841">1948 5,'43'-2,"-32"1,1 0,0 0,0 1,-1 1,1 0,0 0,-1 1,1 1,-1 0,0 0,9 5,-14-2,-1 0,-1 1,1-1,-1 1,0 0,0 0,-1 1,0-1,-1 1,1 0,-1-1,-1 1,0 0,0 0,0 0,-1 0,0 0,-1 0,1 0,-2 0,1 0,-2 4,0 22,1 871,2-483,0-418,1-1,0 1,-1-1,1 1,-1-1,0 1,-1 0,1-1,0 1,-1-1,0 1,0-1,0 1,0-1,-1 0,1 0,-1 1,0-1,0 0,0 0,0-1,0 1,-1 0,1-1,-1 1,0-1,1 0,-1 0,0 0,-1 0,1-1,-2 2,-51-9,-54 7,88 4,2 0</inkml:trace>
</inkml:ink>
</file>

<file path=ppt/ink/ink3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2:51.2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118 368,'0'995,"-26"-756,-15-64,29-131,1 0,2 1,2 0,-1 34,7-57,0-15,0 1,1-1,0 0,0 0,0 0,1 0,0 0,1 1,-1-2,1 1,1 0,2 6,1-8</inkml:trace>
  <inkml:trace contextRef="#ctx0" brushRef="#br0" timeOffset="720.512">316 2033,'24'0,"17"0,7 0,-5 0</inkml:trace>
  <inkml:trace contextRef="#ctx0" brushRef="#br0" timeOffset="1249.713">654 1609,'17'248,"8"-109,-24-137,1-1,0 0,0 0,-1 0,1-1,0 1,0 0,0-1,0 1,0-1,0 1,0-1,0 0,0 0,0 0,0 0,0 0,0-1,0 1,0-1,0 1,0-1,0 0,0 1,0-1,-1 0,1 0,0-1,-1 1,1 0,0 0,-1-1,0 1,1-1,-1 1,0-1,0 0,0 1,0-1,1 1,128-118,-129 117,0 1,0 0,0 0,0 0,0 0,0 0,0 0,1 0,-1 0,0 0,0 0,1 0,-1 1,0-1,1 1,-1-1,1 1,-1-1,1 1,-1 0,1 0,-1 0,1 0,-1 0,1 0,-1 0,1 0,-1 1,1-1,-1 1,1-1,-1 1,0-1,1 1,-1 0,0 0,1-1,-1 1,0 0,0 0,0 0,0 0,0 1,0-1,0 0,0 0,0 1,-1-1,1 0,0 1,-1-1,1 1,-1-1,0 1,1-1,-1 1,0-1,0 1,0-1,0 1,0-1,0 1,-1 1,-26 135,19-118</inkml:trace>
  <inkml:trace contextRef="#ctx0" brushRef="#br0" timeOffset="1589.036">1275 1863,'-19'24,"-11"13,-6 5,-1-5,6-4,3-7,2-4,4 0,3-5,3 1,1-4,-3 1,-3 3,-2-2,2 1,0-2,4-4</inkml:trace>
  <inkml:trace contextRef="#ctx0" brushRef="#br0" timeOffset="2072.042">1134 2203,'21'-5,"-10"2,0 0,0 1,0 0,0 0,0 1,0 1,1 0,-1 1,0 0,0 0,0 1,0 1,-10-3,1 1,-1-1,0 1,0-1,0 1,0 0,0-1,0 1,0 0,0 0,0-1,0 1,-1 0,1 0,0 0,-1 0,1 0,0 0,-1 1,1-1,-1 0,0 0,1 0,-1 0,0 1,0-1,0 0,0 0,0 1,0-1,0 0,0 0,0 0,0 1,-1-1,1 0,0 0,-1 0,1 0,-1 0,0 0,1 1,-1-1,0 0,0 0,-38 44,38-44,-4 4,0-1,-1 0,1 1,0 0,0 0,0 0,1 1,0 0,0-1,0 1,1 1,-1-1,2 0,-1 1,1 0,0-1,-1 8,4-12,1 1,0-1,-1 0,1 0,0 0,0 0,0 0,0-1,1 1,-1 0,0-1,1 0,-1 0,1 1,-1-1,1-1,0 1,-1 0,1-1,0 1,-1-1,1 0,0 0,0 0,0 0,-1 0,1-1,0 0,-1 1,1-1,0 0,-1 0,1 0,-1 0,1-1,-1 1,0-1,2-1,22-8</inkml:trace>
  <inkml:trace contextRef="#ctx0" brushRef="#br0" timeOffset="3220.247">542 1,'0'395,"0"-395,1-1,0 1,-1 0,1-1,-1 1,1 0,-1 0,1-1,0 1,-1 0,1 0,0 0,-1 0,1 0,0 0,-1 0,1 0,-1 0,1 0,0 0,-1 0,1 1,0-1,-1 0,1 0,-1 1,1-1,-1 0,1 1,-1-1,1 1,-1-1,1 0,-1 1,1-1,-1 1,1-1,-1 1,0 0,1-1,-1 1,0-1,0 1,0-1,1 1,-1 0,0-1,0 1,0 0,0-1,0 1,0 0,0-1,0 1,0 0,0-1,-1 1,1-1,0 1,0 0,0-1,-1 1,1 0,27-40,-22 30,0 0,1 1,0-1,0 1,1 0,0 1,0-1,1 1,0 1,1 0,-1 0,1 0,0 1,0 0,3 0,-11 5,1-1,0 1,0 0,-1-1,1 1,0 0,0 0,-1 0,1 0,0 1,0-1,0 0,-1 1,1-1,0 1,-1 0,1-1,0 1,-1 0,1 0,-1 0,1 0,-1 0,0 1,1-1,-1 0,0 0,0 1,0-1,0 1,0-1,0 1,0 0,-1-1,1 1,-1 0,1-1,-1 1,1 0,-1 1,6 79,-7-74,-5 46,-1-34</inkml:trace>
  <inkml:trace contextRef="#ctx0" brushRef="#br0" timeOffset="3473.395">1247 114,'-38'38,"-23"23,-1 5,6-3,7-9,8-12,5-9,10-5,3-8,6-2,7-4</inkml:trace>
  <inkml:trace contextRef="#ctx0" brushRef="#br0" timeOffset="3884.816">1163 481,'19'-4,"-10"2,0-1,-1 1,1 1,0 0,1 0,-1 1,0 0,0 0,0 1,0 0,0 1,0 0,0 0,-1 1,8 3,-15-4,0 1,0-1,-1 1,1-1,0 1,-1-1,0 1,0-1,0 1,0-1,0 1,0-1,0 1,-1-1,1 1,-1-1,0 1,0-1,0 1,0-1,0 0,0 0,-1 0,1 0,-1 0,0 0,1 0,-1 0,0 0,0-1,0 1,0-1,0 1,-1-1,0 1,1-1,-12 12,-1 0,2 0,-1 0,2 1,-1 1,2 0,0 0,-7 15,17-29,1 1,-1-1,0 1,1-1,-1 0,1 1,-1-1,1 1,0-1,-1 1,1 0,0-1,0 1,0-1,0 1,0-1,1 1,-1-1,0 1,1-1,-1 1,1-1,0 1,-1-1,1 0,0 1,0-1,0 0,0 0,0 1,0-1,0 0,0 0,0 0,1 0,-1-1,0 1,1 0,-1 0,0-1,1 1,-1-1,68 4,-10-18,-33 8</inkml:trace>
</inkml:ink>
</file>

<file path=ppt/ink/ink3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3:03.6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0,'24'0,"27"0,14 0,2 0,-2 0,-7 0,-8 0,-3 0,-5 0,-5 0,-4 0,-2 0,-3 0,0 0,0 0,-6 0</inkml:trace>
</inkml:ink>
</file>

<file path=ppt/ink/ink3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3:02.6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451 29,'0'29,"0"18,0 7,0-1,0-5,0-6,0-5,-4-9,-2-4,0-2,1 1,-4-4,1-1,0 2,-2-2,0-10,2-6</inkml:trace>
  <inkml:trace contextRef="#ctx0" brushRef="#br0" timeOffset="337.82">113 0,'223'20,"0"-10,16-11,-183 14,-55-13,0 1,0-1,0 1,0-1,0 1,0 0,0-1,-1 1,1 0,0 0,0-1,-1 1,1 0,-1 0,1 0,0 0,-1 0,0 0,1 0,-1 0,0 0,1 0,-1 0,0 0,0 1,0-1,0 0,0 0,0 0,0 0,0 0,0 0,-1 0,1 0,0 0,-1 0,1 0,-1 0,1 0,-1 0,0 0,1 0,-1 0,0 0,1-1,-1 1,0 0,0 0,0-1,-1 1,-70 45,52-40</inkml:trace>
  <inkml:trace contextRef="#ctx0" brushRef="#br0" timeOffset="601.829">0 537,'43'0,"29"-5,12-2,-4 1,-6-4,-6 1,-9 0,-11 3,-8 3,-6 0,-4 2,-3 1,0 1,-1-1,-5-4,-5-2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5:14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336 1,'-14'-1,"1"2,-1-1,1 2,-1 0,1 1,0 0,0 1,0 0,0 1,1 0,0 1,0 1,0 0,1 1,0 0,9-6,0-1,0 1,1 0,-1 0,0 0,1 0,0 0,-1 1,1-1,0 0,0 1,0-1,1 1,-1-1,1 1,-1-1,1 1,0-1,0 1,0-1,0 1,0-1,0 1,1-1,-1 1,1-1,0 1,0-1,0 1,0-1,0 0,1 2,64 64,-24-29,-40-36,0-1,0 0,-1 0,1 1,-1-1,1 1,-1 0,0-1,0 1,0 0,0 0,0-1,-1 1,1 0,-1 0,0 0,0 0,0 0,0 0,0 0,-1-1,0 1,1 0,-1 0,0 0,0-1,0 1,-1 0,1-1,-1 1,1-1,-1 1,0-1,0 0,0 0,0 0,0 0,-1 0,-4 4,-1-1,1 0,-1 0,0-1,0 0,0-1,0 1,-1-2,0 1,1-1,-1 0,-1-1,-78 1,63-3</inkml:trace>
</inkml:ink>
</file>

<file path=ppt/ink/ink3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3:01.3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1 340,'284'-1,"-115"-26,-95 25,-62 2</inkml:trace>
  <inkml:trace contextRef="#ctx0" brushRef="#br0" timeOffset="335.176">28 453,'2'2,"-1"0,1 0,-1 0,1-1,0 1,-1 0,1-1,0 0,0 1,0-1,0 0,0 0,1 0,-1 0,0 0,0-1,1 1,-1-1,0 1,1-1,-1 0,1 0,-1 0,3 0,-2 0,224 3,-57-29,-142 19,-4 0</inkml:trace>
  <inkml:trace contextRef="#ctx0" brushRef="#br0" timeOffset="870.543">339 1,'-2'3,"1"0,0 0,0 0,0 0,0 0,0 0,0 0,1 0,0 0,-1 1,1-1,1 0,-1 0,0 1,1-1,-1 0,1 0,0 0,0 0,1 0,-1 0,0 0,1 0,0-1,0 1,-1 0,2-1,-1 0,0 1,0-1,1 0,-1 0,1 0,0 0,-1-1,1 1,1-1,216 101,-206-96,83 53,-95-57,0 0,1 0,-1 0,0 1,0-1,0 1,0-1,-1 1,1 0,-1 0,0 0,0 0,0 0,0 0,0 0,0 0,-1 0,0 0,1 0,-1 1,0-1,-1 0,1 0,0 0,-1 0,0 0,0 0,0 0,0 0,0 0,-1 0,0 2,-8 8,0-1,-1 0,0 0,-1-1,0 0,-1-1,0-1,0 0,-1 0,-1-1,-35 25,-149 127,159-119,29-22</inkml:trace>
</inkml:ink>
</file>

<file path=ppt/ink/ink3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3:04.0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1 481,'29'5,"23"1,9 0,-2-1,-6-1,-8-2,-5-1,-6 0,-4-6,-2-2,-1 1,-9 0,-9 3</inkml:trace>
  <inkml:trace contextRef="#ctx0" brushRef="#br0" timeOffset="239.833">142 707,'38'-5,"23"-1,5-1,-3 2,-8 2,-14-4,-8-1,-10 2</inkml:trace>
  <inkml:trace contextRef="#ctx0" brushRef="#br0" timeOffset="9090.116">1469 170,'-160'371,"78"-206,71-151,19-48,118-217,-57 128,-58 102,1 0,0 0,2 1,1 1,0 0,1 1,6-3,-22 19,1 1,0-1,1 1,-1 0,0-1,0 1,1 0,-1 0,0-1,1 1,-1 0,1 1,0-1,-1 0,1 0,0 1,-1-1,1 1,0-1,0 1,-1 0,1 0,0 0,0 0,0 0,-1 0,1 0,0 0,0 1,-1-1,1 1,0-1,0 1,-1 0,1 0,-1 0,1 0,-1 0,1 0,-1 0,1 0,-1 0,1 2,1 8,0 1,0 0,-1 0,-1 0,0 0,-1 0,0 0,-1 0,-1 10,0 13,0 166,2-200,0 0,-1 0,1 0,0 1,0-1,0 0,1 0,-1 0,0 1,0-1,1 0,-1 0,0 0,1 1,-1-1,1 0,0 0,-1 0,1 0,0 0,0 0,-1 0,1-1,0 1,0 0,0 0,0-1,0 1,0 0,0-1,0 1,1-1,-1 1,0-1,0 0,0 1,0-1,1 0,-1 0,0 0,0 0,1 0,-1 0,0 0,0-1,0 1,1 0,-1-1,0 1,0 0,0-1,0 0,0 1,0-1,0 0,0 1,0-1,0 0,0 0,0 0,0 0,62-107,-22 27,-13 39,2 2,1 1,36-33,-67 71,0 1,0-1,1 0,-1 1,0-1,1 1,-1-1,0 1,1-1,-1 1,1-1,-1 1,1-1,-1 1,1 0,-1-1,1 1,-1 0,1-1,-1 1,1 0,-1 0,1-1,0 1,-1 0,1 0,0 0,-1 0,1 0,-1 0,1 0,0 0,-1 0,1 0,0 0,-1 1,1-1,-1 0,1 0,-1 1,1-1,0 0,-1 1,1-1,-1 0,1 1,-1-1,0 1,1-1,-1 1,1-1,-1 1,0-1,1 1,-1-1,0 1,0-1,1 1,-1 0,-1 39,-8 0,1 0,3 1,1-1,1 1,3 0,2 6,2-24,3-5</inkml:trace>
  <inkml:trace contextRef="#ctx0" brushRef="#br0" timeOffset="9439.154">1186 763,'377'0,"-100"-30,-195 31,-59-1</inkml:trace>
  <inkml:trace contextRef="#ctx0" brushRef="#br0" timeOffset="10207.481">1582 848,'-95'130,"-75"142,137-199,62-88,155-186,-7 59,-177 141,1 0,-1 1,1-1,-1 0,1 0,0 0,-1 0,1 0,0 0,-1 1,1-1,0 0,0 1,0-1,0 0,0 1,0-1,0 1,0 0,0-1,0 1,0 0,0-1,0 1,0 0,0 0,0 0,0 0,0 0,0 0,1 0,-1 1,0-1,0 0,0 1,0-1,0 0,0 1,0-1,0 1,-1 0,1-1,0 1,0 0,0-1,0 1,-1 0,1 0,0 0,-1-1,1 1,-1 0,1 0,0 1,12 209,26-98,-60-117,-94-87,-15 20,34 30,90 36</inkml:trace>
  <inkml:trace contextRef="#ctx0" brushRef="#br0" timeOffset="10654.205">2287 114,'2'30,"2"-1,0 1,3-1,0 0,6 11,-4-10,22 71,-19-73,-1 1,-2 1,-1-1,-1 1,-1 1,-2-1,-1 1,-2 0,0 0,-2-1,-2 1,-1 0,-7 28,-2-24,-1-1,-2 0,-1-1,-1-1,-6 4,-118 113,68-99,50-40</inkml:trace>
  <inkml:trace contextRef="#ctx0" brushRef="#br0" timeOffset="11155.982">1045 1,'-29'37,"1"2,1 1,3 1,1 2,-11 30,22-45,0 1,2 0,1 1,2 0,0 0,2 1,2-1,0 1,2 0,2 0,3 24,15 66,5-1,28 79,-46-178,0 0,2 0,1-1,0 0,1 0,2-1,0-1,0 0,2 0,0-2,1 1,1-2,5 4,68 41,-68-50</inkml:trace>
</inkml:ink>
</file>

<file path=ppt/ink/ink3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3:16.6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394 100,'-26'0,"6"-2,1 2,-1 1,0 0,1 1,-1 2,1-1,0 2,-9 4,22-5,1 1,0 0,0 0,0 0,1 1,-1-1,1 1,1 0,-1 0,1 0,0 1,1-1,-1 1,1 0,1 0,-1 0,1 0,0 0,1 0,-1 0,2 0,0 6,-4 14,-14 328,-18-36,2-48,16-111,13-144,1-7,1 1,0-1,0 1,1 0,0 0,1 0,0-1,0 1,1 0,2 10,-1-18,0 1,1-1,-1 1,1-1,-1 0,1 0,0 0,0 0,0-1,0 1,0-1,0 1,1-1,-1 0,0-1,1 1,-1 0,0-1,1 0,-1 0,1 0,-1 0,0 0,1-1,-1 1,1-1,-1 0,0 0,0-1,0 1,0 0,0-1,2-1,25-4,196-29,-207 36,-7 0</inkml:trace>
</inkml:ink>
</file>

<file path=ppt/ink/ink3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5:18.1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141 424,'-11'63,"7"-50,1 0,0 0,1 1,0-1,1 1,1 0,0-1,2 9,30 75,-30-95,-1 1,0-1,1 0,0 1,0-1,0 0,0 0,0 0,0-1,0 1,0 0,1-1,-1 1,1-1,-1 0,1 0,0 0,-1 0,1 0,0-1,0 1,-1-1,1 0,0 0,0 0,0 0,-1 0,1-1,0 1,0-1,-1 1,1-1,0 0,0-1,8-3,0-1,-1 0,1-1,-1 0,-1-1,1 0,-1 0,-1-1,0 0,0 0,0-1,-2 0,3-4,19-24,1-9,-11 82,-17-29,1 1,0 0,1-1,0 0,0 1,0-1,0-1,1 1,0 0,1-1,-1 0,1 0,0 0,0 0,0-1,1 0,0 0,-1 0,2-1,-1 0,0 0,0-1,1 1,-1-2,7 2,-8-3,0-1,0 0,0 0,-1 0,1-1,0 0,-1 0,1 0,-1 0,1-1,-1 0,0 1,0-2,-1 1,1 0,0-1,-1 0,0 1,0-1,0-1,-1 1,1 0,-1-1,0 1,0-1,0 0,-1 1,0-1,0 0,0 0,0 0,-1 0,0-1,14-32,-5 18</inkml:trace>
  <inkml:trace contextRef="#ctx0" brushRef="#br0" timeOffset="662.663">959 85,'1'-3,"1"0,-1 0,0 0,1 1,0-1,0 0,0 1,0-1,0 1,0 0,0 0,1 0,-1 0,1 0,0 0,-1 0,1 1,0 0,0-1,0 1,0 0,0 1,0-1,1 0,-2 1,0 0,1 0,-1 1,0-1,0 0,0 1,0-1,0 1,0 0,0-1,-1 1,1 0,0 0,0 1,-1-1,1 0,0 0,-1 1,1-1,-1 1,0-1,0 1,1 0,-1 0,0-1,0 1,0 0,-1 0,1 0,0 0,-1 0,1 0,-1 0,0 0,0 0,0 0,0 0,0 0,0 1,0-1,-1 0,1 0,-1 0,1 0,-1 0,0-1,0 1,0 0,0 0,0 0,0-1,-1 2,-1 12,3-10,1 0,-1 0,1-1,0 1,0-1,1 1,-1 0,1-1,0 0,0 1,1-1,-1 0,1 0,0-1,0 1,0 0,4 2,-5-4,1-1,-1 1,0 0,1 1,-1-1,0 0,0 1,0-1,-1 1,1 0,0-1,-1 1,0 0,0 0,0 0,0 0,0 0,0 0,-1 0,0 0,1 0,-1 0,0 1,-1-1,1 0,0 0,-1 0,0 0,0 0,0 0,0 0,0 0,0 0,-1-1,0 1,1 0,-2 0,-5 3,0-1,0 0,0-1,-1 1,0-1,0-1,0 0,0 0,-1-1,1 0,-5 0,8-1,-19 4</inkml:trace>
  <inkml:trace contextRef="#ctx0" brushRef="#br0" timeOffset="2184.388">1072 198,'-4'0,"-8"0,-5 0,0 0</inkml:trace>
  <inkml:trace contextRef="#ctx0" brushRef="#br0" timeOffset="3935.721">1383 1,'1'53,"-13"177,-24-32,35-192,-3 34,4-40,0 1,1 0,-1-1,0 1,1-1,-1 1,0-1,1 1,-1-1,1 1,-1-1,1 1,-1-1,1 0,-1 1,1-1,-1 0,1 1,-1-1,1 0,0 0,-1 1,1-1,0 0,-1 0,1 0,-1 0,1 0,0 0,-1 0,1 0,0 0,-1 0,1 0,0-1,-1 1,1 0,-1 0,1-1,0 1,-1 0,1-1,-1 1,1 0,-1-1,1 1,-1-1,0 1,1-1,-1 1,1-1,-1 1,0-1,1 0,-1 1,0-1,186-166,-185 166,0 0,0 0,1 0,-1 0,0 0,1 0,-1 0,0 0,1 1,-1-1,1 1,0-1,-1 1,1-1,-1 1,1 0,0 0,-1 0,1 0,-1 0,1 0,0 0,-1 1,1-1,-1 0,1 1,0-1,-1 1,1 0,-1 0,0-1,1 1,-1 0,0 0,1 0,-1 0,0 1,0-1,0 0,0 0,0 1,0-1,0 1,-1-1,1 0,0 1,-1 0,1-1,-1 1,0-1,1 1,-1-1,0 1,0 0,0-1,0 1,0 0,0 161,-1-150</inkml:trace>
  <inkml:trace contextRef="#ctx0" brushRef="#br0" timeOffset="5890.204">0 875,'430'-46,"-190"37,-62 7,14-24,-44 13,-99 5,0 2,0 3,0 2,8 2,113-28,-1-2,-143 28,-2 1</inkml:trace>
</inkml:ink>
</file>

<file path=ppt/ink/ink3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5:29.3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1,'0'397,"-12"-308,21-80,0-10</inkml:trace>
  <inkml:trace contextRef="#ctx0" brushRef="#br0" timeOffset="527.959">295 85,'23'-11,"2"2,-1 0,2 2,-1 0,1 2,-1 1,1 1,0 1,1 1,3 2,-28-1,0 0,0 0,0 1,0-1,1 1,-1-1,0 1,0-1,0 1,0 0,0 0,-1 0,1 0,0 1,0-1,-1 0,1 1,-1-1,1 1,-1 0,1-1,-1 1,0 0,0 0,0 0,0 0,0 0,0 0,-1 0,1 0,-1 0,1 0,-1 0,0 1,0-1,0 0,0 0,0 0,0 0,-1 0,1 1,-1-1,0 0,1 0,-1 0,0 0,0 0,0-1,0 1,-1 0,0 1,-8 14,-1 0,-1 0,-1-1,0-1,-1 0,-11 9,-26 29,48-49,-3 0,0 2,1-1,0 0,0 1,0 0,1 0,-1 1,2-1,-1 1,1 0,0 0,0 0,1 0,-1 1,2-1,-1 0,1 1,0 0,1-1,0 1,0-1,1 6,1-10,0 0,0-1,0 1,1-1,-1 1,1-1,-1 0,1 0,0 0,0 0,0-1,0 1,0-1,0 0,0 1,0-2,0 1,1 0,-1-1,0 1,1-1,-1 0,0 0,1 0,-1 0,0-1,2 0,89-23,-36 4,-33 13</inkml:trace>
</inkml:ink>
</file>

<file path=ppt/ink/ink3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5:36.1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1 198,'39'-17,"79"-6,36-6,-23 13,-118 15</inkml:trace>
  <inkml:trace contextRef="#ctx0" brushRef="#br0" timeOffset="468.606">199 1,'5'0,"1"4,0 7,-1 7,-2 4,0 3,-2 3,-1 1,-5-4,-1-2,0 0,1 1,1 1,2 2,5-5,3-6</inkml:trace>
</inkml:ink>
</file>

<file path=ppt/ink/ink3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5:47.1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817 1183,'0'5,"0"11,-5 8,-2 4,1 2,1 2,-3-1,-1-1,2 0,2 0,-3-2,-1 1,2-1,2 0,-3-4,4-7,4-6</inkml:trace>
  <inkml:trace contextRef="#ctx0" brushRef="#br0" timeOffset="482.694">1014 1240,'56'-17,"-49"14,1 0,0 1,-1 0,1 0,0 1,0 0,0 0,0 1,0 0,0 0,0 1,0 0,0 1,0 0,0 0,-1 0,1 1,-1 0,0 1,0 0,0 0,5 4,-11-3,0 1,0-1,-1 1,0-1,0 1,0-1,-1 1,0-1,0 1,0-1,-1 1,0-1,0 0,0 0,-1 0,1 0,-1 0,0-1,-1 1,1-1,-1 0,0 0,0 0,0 0,-5 2,-32 36,-55 70,95-109,-1 0,1 0,0 0,0-1,1 1,-1 0,1 0,-1 1,1-1,0 0,0 0,0 0,1 0,-1 0,1 0,-1 0,1 0,0 0,0 0,1-1,-1 1,0 0,1-1,0 1,-1 0,1-1,0 0,1 0,-1 1,0-1,0 0,1-1,-1 1,1 0,0-1,-1 1,1-1,0 0,0 0,0 0,0-1,0 1,0 0,0-1,0 0,2 0,10-1,-1 0,1-1,-1 0,0-1,0-1,0-1,0 0,-1 0,2-2,8-5,-5-1</inkml:trace>
  <inkml:trace contextRef="#ctx0" brushRef="#br0" timeOffset="-2651.334">26 506,'-11'108,"7"-94,1 1,0-1,1 0,1 1,0-1,1 1,0-1,1 1,1-1,2 6,-1-8,-3-8,-1-1,1 1,1 0,-1-1,0 1,1-1,0 0,-1 1,1-1,1 1,-1-1,0 0,1 0,0 0,0 0,0 0,0 0,0 0,0-1,1 1,-1-1,1 1,0-1,0 0,0 0,0-1,0 1,0 0,0-1,0 0,1 0,-1 0,1 0,-1 0,0-1,1 1,0-1,-1 0,1 0,-1-1,2 1,5-5,0 0,-1-1,1 0,-1-1,0 0,-1 0,0-1,0 0,0-1,4-7,14-12,41-39,-65 67,0 0,0 0,0 0,0 0,0 1,-1-1,1 1,0-1,0 1,0 0,-1-1,1 1,0 0,-1 0,1 1,-1-1,1 0,-1 0,0 1,0-1,1 1,-1-1,0 1,0-1,0 1,0 0,-1-1,1 1,0 0,-1 0,1 0,-1-1,0 1,0 0,1 2,3 7,-2-6,0 1,0-1,1 0,-1 0,1 0,0 0,0-1,1 1,-1-1,1 0,0 0,0 0,1-1,-1 1,1-1,-1 0,1 0,0-1,0 0,1 1,-1-2,0 1,1 0,-1-1,1 0,-1-1,1 1,-1-1,1 0,0 0,-1-1,1 1,-1-2,3 1,0-3,1-1,-1 0,1 0,-1-1,-1 1,1-2,-1 1,0-1,-1 0,1-1,-2 0,1 0,-1 0,0 0,0-1,-1 0,-1 0,1 0,-1 0,0-3,-1-25,-5 22</inkml:trace>
  <inkml:trace contextRef="#ctx0" brushRef="#br0" timeOffset="-2065.016">901 110,'0'484,"-1"-478,1 1,0-1,0 1,0-1,1 1,0-1,1 0,-1 1,1-1,0 0,0 0,1 0,0 0,0 0,1-1,-1-4,0 0,1-1,-1 1,1-1,-1 0,1 0,-1 0,1-1,-1 1,0-1,1 0,-1 0,0 0,0 0,1 0,-1-1,0 0,0 1,-1-1,1 0,0 0,0-1,-1 1,2-3,-2 4,17-14,-14 10,1-1,-1 2,1-1,0 0,0 1,1 0,-1 1,1-1,0 1,0 1,0-1,0 1,1 0,-1 1,0 0,1 0,5 0,-9 4,-1 0,1 0,-1 1,0-1,0 1,0-1,0 1,-1 0,1 0,-1 0,0 1,-1-1,1 0,-1 1,1-1,-1 1,0 0,-1-1,1 1,-1 0,0-1,0 1,-1 0,0-1,1 1,-1-1,-1 3,1 5,1 5,1-12,-1 0,1 1,-1-1,-1 0,1 1,-1-1,0 0,0 0,-1 1,1-1,-1 0,0 0,-1-1,0 3,-3-6,0-6</inkml:trace>
  <inkml:trace contextRef="#ctx0" brushRef="#br0" timeOffset="-1503.627">1296 26,'73'-17,"-66"15,0 0,1 0,-1 1,0 0,0 0,1 1,-1 0,0 1,1-1,-1 1,0 1,0-1,1 1,-1 1,-1-1,1 1,1 1,-7-2,0 1,0-1,0 1,-1 0,1-1,-1 1,1 0,-1 0,0 0,0-1,0 1,0 0,-1 0,1 0,-1-1,0 1,1 0,-1-1,0 1,-1-1,1 1,0-1,-1 1,0-1,1 0,-1 0,0 0,0 0,0 0,0 0,0 0,-1-1,1 1,-3 0,4-1,-21 19,19-19,0 0,1 1,-1-1,0 0,0 1,1 0,-1 0,1 0,0 0,0 0,-1 0,1 0,1 1,-1-1,0 1,0-1,1 1,0 0,-1 0,1 0,0-1,1 1,-1 0,0 0,1 0,-1 1,1-1,0 0,0 0,1 0,-1 0,0 0,1 0,0 0,0 0,0 0,0 0,0-1,0 1,1 0,0-1,0 3,32 21,-29-23,0 0,-1 0,1 0,-1 0,0 1,0 0,0 0,0 0,0 1,-1-1,0 1,0 0,0 0,-1 0,-3-2,0 0,0 0,-1 0,1-1,-1 1,0-1,0 1,0-1,0 0,0 1,-1-1,1 0,-1 0,1-1,-1 1,1 0,-1-1,0 0,0 0,0 0,0 0,0 0,0 0,0-1,0 1,0-1,0 0,-1 0,1 0,0 0,0-1,0 1,0-1,-26 2,2-1</inkml:trace>
  <inkml:trace contextRef="#ctx0" brushRef="#br0" timeOffset="-1053.835">196 1014,'517'-17,"-69"5,-310 13,-27-18,-87 11</inkml:trace>
  <inkml:trace contextRef="#ctx0" brushRef="#br0" timeOffset="2436.785">1776 196,'4'-2,"1"1,-1 0,1 0,0 0,-1 1,1-1,0 1,0 1,-1-1,1 0,0 1,-1 0,1 0,-1 1,1-1,-1 1,1 0,-1 0,0 0,0 1,0-1,0 1,-1 0,1 0,-1 1,0-1,1 1,-2-1,1 1,0 0,-1 0,1 0,-1 1,-1-1,1 0,0 1,-1-1,1 5,-3 231,-28 19,11-78,7 101,-16-113,9-44,0-3,16-120,-1 1,0-1,0 0,0 0,0 0,0-1,-1 1,1-1,-1 0,1 0,-1 0,1 0,-1 0,1-1,-1 0,1 0,-1 0,0 0,1 0,-1-1,1 1,-1-1,0 0,-2-2,-9 1,-43-3,33 4</inkml:trace>
</inkml:ink>
</file>

<file path=ppt/ink/ink3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6:07.8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1 848,'55'0,"144"-11,-67-6,-121 27,-16-4</inkml:trace>
  <inkml:trace contextRef="#ctx0" brushRef="#br0" timeOffset="334.84">57 1074,'19'0,"12"0,-1-5,1-1,-1-1,-1 2,0 2,0 1,-6-4,-1-1,0 1,-3 6,-6 3</inkml:trace>
  <inkml:trace contextRef="#ctx0" brushRef="#br0" timeOffset="2913.93">1157 340,'-32'73,"-123"317,210-479,249-343,-304 432,0-2,0 1,0 0,1-1,-1 1,1-1,-1 1,1 0,-1 0,1-1,0 1,-1 0,1 0,0 0,0 0,0 0,0 0,0 0,0 0,0 0,0 0,1 1,-1-1,0 0,0 1,1-1,-1 1,0-1,1 1,-1 0,0 0,1-1,-1 1,1 0,-1 0,0 0,1 1,-1-1,1 0,-1 0,0 1,1-1,-1 1,0-1,0 1,1 0,-1-1,0 1,0 0,6 123,-9-85,0 3,0-28,1 0,0 0,1 0,1 1,0-1,1 0,1-1,0 1,3 8,-5-20,-1 0,1-1,0 1,0 0,-1 0,1-1,0 1,1-1,-1 1,0-1,0 0,1 1,-1-1,1 0,-1 0,1 0,-1 0,1 0,-1 0,1 0,0 0,0-1,0 1,-1-1,1 1,0-1,0 0,0 0,0 0,0 0,-1 0,1 0,0 0,0-1,0 1,0-1,-1 1,1-1,0 0,0 0,-1 1,1-1,-1 0,1-1,68-59,-60 51,253-269,-232 257,-30 21,-1 1,1 0,-1 0,1-1,-1 1,1 0,-1 0,1 0,-1 0,1 0,0 0,-1 0,1 0,-1 0,1 0,-1 0,1 0,-1 1,1-1,-1 0,1 0,-1 0,1 1,-1-1,1 0,-1 1,1-1,-1 0,1 1,-1-1,0 1,1-1,-1 0,0 1,1-1,-1 1,0-1,0 1,0-1,1 1,-1 0,0-1,0 1,0-1,0 1,0-1,0 1,0-1,0 1,0-1,0 1,0 0,0-1,-1 1,1-1,0 1,0-1,0 1,-1-1,1 1,-20 229,21-90,3-122,3-6</inkml:trace>
  <inkml:trace contextRef="#ctx0" brushRef="#br0" timeOffset="3717.01">847 961,'76'-13,"1"3,0 3,1 4,73 6,-22-1,-36-6,-1-4,0-3,35-13,13 2,45 5,-173 17</inkml:trace>
  <inkml:trace contextRef="#ctx0" brushRef="#br0" timeOffset="4835.834">1412 1074,'-359'589,"310"-507,94-152,-26 45</inkml:trace>
  <inkml:trace contextRef="#ctx0" brushRef="#br0" timeOffset="5179.704">1412 1074,'15'15,"-1"-4,-1 0,0 2,0-1,-2 1,1 1,-2 0,0 1,0 0,-2 0,0 1,-1 0,0 1,-1 0,-1 0,-1 0,0 0,-1 2,-3 201,2-203,-2-5</inkml:trace>
  <inkml:trace contextRef="#ctx0" brushRef="#br0" timeOffset="5451.876">1186 1441,'43'5,"19"1,4-5,-4-2,-9-2,-8 0,-6 1,-6-4,-4-2,-1 1,-1-3,-1 0,-4 2</inkml:trace>
  <inkml:trace contextRef="#ctx0" brushRef="#br0" timeOffset="6030.994">2287 199,'36'129,"-18"-50,-4 1,-4 1,-2 0,-5 0,-3 0,-5 24,1-64,-2-1,-1 0,-3-1,-1 1,-1-2,-3 0,-1 0,-2-2,-17 29,-115 130,128-171</inkml:trace>
  <inkml:trace contextRef="#ctx0" brushRef="#br0" timeOffset="6751.322">875 170,'-27'60,"3"0,2 2,3 0,3 1,0 13,-25 296,38-326,2 0,1 0,3 0,2-1,2 1,1-1,3 0,2-1,1 0,3-1,7 11,109 169,-132-221,0 1,1-1,-1 0,1 1,0-1,0 0,0 0,0 0,0 0,1 0,-1 0,1-1,-1 1,1-1,-1 0,1 0,0 0,-1 0,1 0,0 0,0-1,1 1,15-1</inkml:trace>
  <inkml:trace contextRef="#ctx0" brushRef="#br0" timeOffset="19719.844">2738 368,'-3'0,"1"0,0 1,-1-1,1 1,0 0,0 0,-1 0,1 0,0 0,0 0,0 0,0 1,0-1,0 1,1 0,-1-1,0 1,1 0,-1 0,1 0,0 0,-1 0,1 0,0 0,1 1,-1-1,0 0,0 1,1-1,0 0,-1 1,-7 79,8-76,-1 8,0-1,1 1,1-1,0 0,1 1,0-1,1 0,1 0,0 0,1 0,0-1,1 0,0 0,1 0,0-1,1 0,4 4,-11-13,1 0,0 0,0-1,1 1,-1-1,0 0,0 1,1-1,-1 0,1 0,-1-1,1 1,-1 0,1-1,-1 1,1-1,0 0,-1 0,1 0,-1 0,1-1,0 1,-1-1,1 1,-1-1,1 0,-1 0,0 0,1 0,-1-1,0 1,0-1,0 1,0-1,0 0,1 0,54-80,-55 78,62-127,-64 130,0 1,0-1,0 1,1-1,-1 1,0-1,0 1,0 0,1-1,-1 1,0-1,0 1,1-1,-1 1,0 0,1-1,-1 1,0 0,1-1,-1 1,1 0,-1 0,1-1,-1 1,1 0,-1 0,0 0,1 0,-1-1,1 1,-1 0,1 0,-1 0,1 0,-1 0,1 0,-1 0,1 0,-1 1,1-1,-1 0,1 0,-1 0,1 0,-1 1,1-1,-1 0,1 1,-1-1,0 0,1 1,-1-1,0 0,1 1,-1-1,0 0,1 1,-1-1,0 1,0-1,0 1,1 0,15 39,-10-24,-4-9,1-1,0 0,0 0,0 0,1 0,0-1,0 0,1 1,-1-1,1-1,0 1,0-1,1 0,-1 0,1 0,0-1,0 0,0 0,0 0,0-1,1 0,-1 0,1-1,0 0,-1 0,1-1,0 1,0-1,-1-1,1 1,0-1,-1 0,1-1,0 0,2-1,1-4,-1-1,0-1,0 1,-1-1,0-1,-1 0,0 0,0 0,-1-1,-1 0,0 0,0-1,-1 1,2-8,-6 17,17-55,-13 32</inkml:trace>
  <inkml:trace contextRef="#ctx0" brushRef="#br0" timeOffset="20805.716">3613 114,'-11'166,"1"-19,3 21,7-166,0-1,0 1,0 0,0 0,0 0,0-1,1 1,-1 0,1-1,-1 1,1 0,0-1,0 1,0 0,-1-1,2 1,-1-1,0 0,0 1,0-1,1 0,-1 0,0 0,1 0,-1 0,1 0,-1 0,1 0,0 0,-1-1,1 1,0-1,-1 1,1-1,0 0,0 0,0 0,-1 0,1 0,0 0,0 0,-1 0,1-1,0 1,0-1,-1 1,1-1,0 0,-1 0,1 0,-1 1,1-2,-1 1,0 0,1 0,-1 0,0-1,0 1,1 0,-1-1,57-59,36-24,-93 84,0 1,0-1,0 0,1 0,-1 1,0-1,0 1,1-1,-1 1,0 0,1-1,-1 1,1 0,-1 0,0 0,1 0,-1 0,0 0,1 0,-1 1,1-1,-1 0,0 1,1-1,-1 1,0-1,0 1,0 0,1 0,-1-1,0 1,0 0,0 0,0 0,0 0,0 0,-1 1,1-1,0 0,0 0,-1 0,1 1,-1-1,1 0,-1 1,1-1,6 73,-6-54,7 40,-3-34</inkml:trace>
  <inkml:trace contextRef="#ctx0" brushRef="#br0" timeOffset="23090.051">2625 933,'431'29,"15"-30,-249-26,-11-3,-174 29</inkml:trace>
  <inkml:trace contextRef="#ctx0" brushRef="#br0" timeOffset="23472.014">3105 1130,'-5'39,"-1"21,0 6,1-3,2-8,0-8,2-8,1-5,0-4,0-7</inkml:trace>
  <inkml:trace contextRef="#ctx0" brushRef="#br0" timeOffset="23971.971">3331 1187,'225'-26,"-223"25,0 0,0 0,0 0,0 1,0-1,0 1,0-1,0 1,0 0,0-1,0 1,0 0,1 0,-1 1,0-1,0 0,0 1,0-1,0 1,0 0,0 0,0 0,0 0,-1 0,1 0,0 0,0 0,-1 1,1-1,-1 1,1-1,-1 1,0 0,0-1,0 1,0 0,0 0,0 0,0 0,0 0,-1 0,1 0,-1 0,1 0,-1 0,0 0,0 0,0 0,0 1,0-1,-1 0,1 0,-5 11,-1-1,0-1,-1 1,0-1,-1 0,0 0,-1-1,0-1,-1 1,-4 2,-59 73,71-83,-1 1,1 0,0-1,0 1,0 0,0 0,1 0,-1 1,1-1,0 0,0 0,0 1,0-1,0 1,1-1,-1 1,1-1,0 1,0-1,1 1,-1-1,1 1,0-1,-1 1,1-1,1 0,-1 1,0-1,1 0,0 0,0 0,0 0,0 0,0-1,1 1,-1-1,1 1,-1-1,1 0,0 0,0 0,0 0,0 0,0-1,1 0,0 1,14-1,0-1,0-1,-1 0,1-1,0-1,-1-1,0-1,0 0,0-1,0 0,-1-2,0 0,-1-1,1 0,-2-2,8-6,-3 3,-3 1</inkml:trace>
  <inkml:trace contextRef="#ctx0" brushRef="#br0" timeOffset="24562.752">4178 199,'17'73,"22"172,-40 177,-2-381,-3 0,-1-1,-2 0,-2 0,-1-1,-2-1,-2 0,-1-1,-2 0,-2-2,-1 0,-8 7,17-25,0 0,-1-1,-1 0,0-1,-1-1,-1-1,0 0,0-1,-16 8,17-12</inkml:trace>
  <inkml:trace contextRef="#ctx0" brushRef="#br0" timeOffset="25386.698">2738 1,'-12'9,"0"2,1-1,1 1,-1 1,2 0,0 0,0 1,1 0,1 0,0 1,0 0,2 0,0 1,1 0,0 0,1 0,0 2,-4 8,-10 43,3 0,3 0,3 1,3 1,4 40,1-67,-2 8,2 0,3 0,2-1,2 1,3-1,7 20,0-25,3-1,2 0,1-2,2-1,2 0,15 14,112 114,-153-167,-1-1,1 1,0-1,0 1,0-1,0 1,0-1,0 0,0 0,1 0,-1 0,0 0,1 0,-1 0,1 0,-1 0,1 0,-1-1,1 1,-1-1,1 1,0-1,-1 0,1 1,0-1,-1 0,1 0,0 0,0-1,-1 1,1 0,-1 0,1-1,0 1,0-1,10-6</inkml:trace>
</inkml:ink>
</file>

<file path=ppt/ink/ink3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6:34.9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370 21,'-15'2,"-3"-1,1 1,-1 1,1 1,-1 0,1 1,1 1,-1 0,1 1,0 1,0 1,1 0,1 1,-1 0,0 2,10-4,1 1,0-1,0 1,0 0,1 0,0 0,1 1,0-1,1 0,0 1,0-1,1 1,0 0,0-1,1 1,1-1,1 7,0 25,-1 280,-29-120,8-44,-17 39,35-193,0-1,1 1,-1-1,0 1,1-1,0 1,0-1,0 1,0-1,0 1,0-1,1 1,-1-1,1 1,0-1,0 1,0-1,0 0,0 1,0-1,0 0,1 0,-1 0,1 0,0 0,-1 0,1-1,0 1,0 0,0-1,0 1,1-1,-1 0,0 0,1 0,-1 0,0 0,1-1,-1 1,1 0,-1-1,1 0,0 0,168-24,-30 22,-122-2,-7-2</inkml:trace>
  <inkml:trace contextRef="#ctx0" brushRef="#br0" timeOffset="2001.282">652 331,'-2'1,"0"1,0-1,0 1,0-1,1 1,-1 0,1 0,-1-1,1 1,0 0,0 0,0 0,0 1,0-1,0 0,0 0,1 0,-1 1,1-1,0 0,0 1,0-1,0 0,0 1,0 0,0 0,-3 13,0 0,2 1,0-1,1 1,0-1,2 1,0-1,0 1,2-1,0 0,1 0,0-1,1 0,2 3,-6-16,0 0,-1 0,1 0,0 0,0 0,0 0,1-1,-1 1,0-1,0 1,1-1,-1 0,1 0,-1 0,1 0,0-1,-1 1,1-1,-1 1,1-1,0 0,0 0,-1 0,1-1,0 1,-1-1,1 1,-1-1,1 0,0 0,-1 0,0 0,1 0,-1-1,0 1,1-1,0 0,76-72,-9-63,-70 136,0 1,-1-1,1 0,0 1,0-1,0 0,0 0,0 1,0-1,1 0,-1 0,0 1,0-1,0 0,1 1,-1-1,0 0,1 1,-1-1,0 0,1 1,-1-1,1 1,-1-1,1 1,-1-1,1 1,0-1,-1 1,1-1,0 1,-1 0,1-1,0 1,-1 0,1 0,0 0,0-1,-1 1,1 0,0 0,-1 0,1 0,0 0,0 0,-1 1,1-1,0 0,0 0,-1 0,1 1,0-1,-1 0,1 1,0-1,-1 0,1 1,-1-1,1 1,-1-1,1 1,-1 0,1-1,-1 1,1-1,-1 1,0 0,1 0,5 46,11 36,-16-81,0 0,0 0,0 0,0 0,1 0,-1 0,1 0,-1-1,1 1,0 0,-1-1,1 0,0 1,0-1,0 0,0 0,1 0,-1 0,0 0,0-1,0 1,1-1,-1 1,0-1,1 0,-1 0,0 0,1 0,-1 0,0-1,0 1,1-1,-1 1,7-2,-1-1,1 1,-1-1,0-1,0 0,0 0,-1 0,1-1,-1 0,0 0,0-1,-1 0,1 0,-1-1,-1 1,1-1,1-5,-4-25,-8 21</inkml:trace>
  <inkml:trace contextRef="#ctx0" brushRef="#br0" timeOffset="2615.573">1329 21,'135'-20,"-133"20,0 1,0 0,1 0,-1 0,0 1,0-1,0 0,0 1,-1-1,1 1,0-1,-1 1,1 0,-1 0,1 0,-1 0,0 0,0 0,0 0,0 0,0 1,0-1,-1 0,1 0,-1 1,0-1,1 1,-1-1,0 0,0 1,-1-1,1 2,-22 75,-83 73,105-151,-1 1,1-1,-1 0,1 1,-1-1,1 0,0 1,0-1,-1 1,1-1,0 1,0-1,1 0,-1 1,0-1,0 1,1-1,-1 0,1 1,-1-1,1 0,0 1,-1-1,1 0,0 0,0 1,0-1,0 0,0 0,0 0,0 0,0-1,0 1,1 0,-1 0,0-1,0 1,1 0,-1-1,0 0,1 1,-1-1,1 0,63 7,60-46,-104 34</inkml:trace>
  <inkml:trace contextRef="#ctx0" brushRef="#br0" timeOffset="3136.004">1809 472,'0'5,"5"1,6 0,6-1,6-7,2-2,3-1,1 1,0 1,1 0,-1 2,-5-5,-1 0,-1-1,2 3,0 0,-7 2,-8 1</inkml:trace>
  <inkml:trace contextRef="#ctx0" brushRef="#br0" timeOffset="3394.616">2006 275,'-9'38,"-4"18,1 3,2-2,3-7,3-7,1-6,2-4,1-8</inkml:trace>
</inkml:ink>
</file>

<file path=ppt/ink/ink3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6:39.4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0 252,'2'2,"0"-1,0 0,0 1,-1 0,1-1,-1 1,1 0,-1 0,1 0,-1 0,0 0,0 0,0 0,0 0,0 0,-1 1,1-1,-1 0,1 0,-1 1,0-1,0 0,0 1,0-1,0 1,0 0,3 366,-2-144,-2-224,1 0,0 1,0-1,0 0,-1 0,1 1,1-1,-1 0,0 1,0-1,0 0,1 0,-1 0,0 1,1-1,-1 0,1 0,0 0,-1 0,1 0,0 0,0 0,0 0,-1 0,1 0,0 0,0 0,0-1,1 1,-1 0,0-1,0 1,0-1,0 1,1-1,-1 1,0-1,0 0,1 0,-1 0,0 0,0 0,1 0,-1 0,0 0,0 0,1 0,-1-1,0 1,0-1,1 1,-1-1,0 1,0-1,0 0,0 1,0-1,0 0,0 0,0 0,0 0,0 0,-1 0,1 0,0-1,172-164,-93 125,-78 40,-1 0,1 1,0 0,0-1,0 1,0 0,0 0,0 0,0 0,0 0,0 0,-1 0,1 1,0-1,0 1,0 0,0-1,-1 1,1 0,0 0,-1 0,1 0,-1 0,1 0,-1 1,1-1,-1 0,0 1,1-1,-1 1,0 0,0-1,0 1,-1 0,1 0,0-1,-1 1,1 0,-1 0,1 0,-1 0,0 0,0 0,1 12,0 0,-1 0,-1-1,0 1,-1 0,0 0,-1-1,-1 1,-2 5,-2 13,-6 1,13-33,3-8</inkml:trace>
  <inkml:trace contextRef="#ctx0" brushRef="#br0" timeOffset="636.534">451 196,'58'-23,"19"25,-75-1,0-1,0 1,-1 0,1 0,0-1,-1 1,1 0,-1 1,1-1,-1 0,0 0,1 1,-1-1,0 0,0 1,0 0,0-1,0 1,0-1,0 1,-1 0,1 0,0-1,-1 1,0 0,1 0,-1 0,0 0,0 0,0-1,0 1,0 0,-1 0,1 0,0 0,-1-1,0 1,1 0,-1 0,0 0,-91 156,91-156,1-1,-1 0,1 1,-1-1,1 1,-1-1,1 1,0-1,0 1,0-1,0 1,0-1,0 1,0-1,1 0,-1 1,0-1,1 1,-1-1,1 1,0-1,-1 0,1 1,0-1,0 0,0 0,0 0,0 0,0 0,0 0,0 0,0 0,0 0,1 0,-1 0,0-1,1 1,-1 0,1-1,-1 1,0-1,1 0,0 0,65-2,-8-15,-33 6</inkml:trace>
  <inkml:trace contextRef="#ctx0" brushRef="#br0" timeOffset="1601.081">902 26,'2'-2,"-1"0,1 0,-1 0,1 1,0-1,0 0,0 1,0-1,0 1,0 0,0 0,0 0,0 0,1 0,-1 0,0 0,1 1,-1-1,0 1,1 0,-1-1,1 1,-1 0,1 1,0-1,2 0,-1 1,1-1,-1 1,1 0,-1 0,0 0,1 1,-1 0,0-1,0 2,0-1,0 0,0 1,-1 0,1-1,-1 2,1-1,-1 0,0 1,0-1,-1 1,1 0,-1 0,0 0,0 0,0 0,-1 0,1 1,0 1,1 7,1-1,-2 1,1 0,-2 0,0 0,0 0,-1 0,-1 0,0 0,-1 0,-24 196,-2 58,28 190,0-453,1 1,-1-1,0 0,0 0,0 1,0-1,-1 0,0 1,0-1,0 0,0 0,-1 0,1 0,-1 0,0 0,0 0,-1-1,1 1,-1-1,0 0,0 1,0-1,0 0,0-1,-1 1,1-1,-1 1,1-1,-1 0,-2 0,-20 6,-1-1,0-1,-1-2,0 0,1-2,-1-1,-4-2,8 1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5:15.5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20,'-8'-4,"0"1,-1 0,1 1,-1 0,0 0,0 1,0 0,0 0,0 1,0 0,0 1,0 0,1 0,-1 1,0 0,0 0,1 1,0 0,-1 1,1 0,0 0,1 1,-1 0,1 0,0 1,0 0,1 0,0 0,0 1,0 0,1 0,-2 3,5-6,-1 0,1 0,0 1,1-1,-1 1,1-1,-1 1,1-1,1 1,-1 0,1 0,0-1,0 1,0 0,0-1,1 1,0 0,0-1,0 1,1 0,-1-1,1 0,0 1,0-1,1 0,-1 0,1 0,0-1,0 1,0 0,1-1,-1 0,1 0,0 0,0 0,0-1,0 0,0 1,0-1,1-1,-1 1,1-1,-1 1,1-1,0-1,-1 1,1-1,4 0,12-3,0-1,0 0,0-2,-1-1,0 0,0-2,0 0,-1-1,-1-1,0-1,0 0,-1-2,5-5,-14 13,71-75,-79 81,0-1,0 0,1 1,-1-1,1 1,-1-1,0 1,1-1,-1 1,1-1,-1 1,1-1,0 1,-1 0,1-1,-1 1,1 0,0-1,-1 1,1 0,-1 0,1 0,0-1,0 1,-1 0,1 0,0 0,-1 0,1 0,0 0,-1 1,1-1,0 0,-1 0,1 0,-1 1,1-1,0 0,-1 1,1-1,-1 0,1 1,-1-1,1 1,-1-1,1 1,-1-1,1 1,-1-1,1 1,-1-1,0 1,0 0,1-1,-1 1,0 0,0-1,0 1,1 0,7 50,-6-33,-1-9,0 1,1-1,0 0,0 0,1 0,0 0,1-1,0 1,1-1,-1 0,1 0,1-1,0 1,0-1,0 0,1-1,0 1,0-1,0-1,1 1,0-1,10 2,1 0,0-1,0-1,0 0,0-2,1 0,-1-1,1-1,0-1,8 0</inkml:trace>
</inkml:ink>
</file>

<file path=ppt/ink/ink3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6:47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1,'19'25,"-1"0,-1 2,-1 0,-1 1,-1 1,-2 0,-1 0,-1 1,-2 1,0 5,1 9,-2 1,-2 0,-1 1,-3-1,-4 33,2-23,-5-6,0-33</inkml:trace>
</inkml:ink>
</file>

<file path=ppt/ink/ink3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6:47.5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0 165,'34'-23,"0"1,2 2,0 1,1 2,1 1,0 3,35-9,-70 20,1 0,0 1,0-1,-1 1,1 0,0 0,0 0,0 0,0 1,0-1,0 1,0 0,0 1,0-1,0 0,0 1,0 0,0 0,0 0,0 1,0 0,-1-1,1 1,-1 0,1 0,-1 1,0-1,0 1,0 0,0 0,0 0,0 0,-1 0,0 0,0 1,0-1,0 1,0 0,-1-1,1 1,0 3,-3 9,0-1,-2 0,1 0,-2 0,0 0,-1 0,0-1,-1 0,-1 0,0-1,-1 1,0-1,-3 1,-10 23,-5 3,20-31,-1-1,1 2,1-1,0 0,0 1,1 0,0 0,0 1,1-1,1 1,-1 7,4-15,-1 1,2-1,-1 0,0 1,1-1,-1 0,1 0,0 0,0 0,0 0,0-1,1 1,-1-1,1 1,-1-1,1 0,0 0,0 0,0 0,0 0,0-1,1 0,-1 1,0-1,1 0,-1-1,0 1,1 0,-1-1,1 0,0 0,-1 0,1 0,-1-1,4 0,24 5,7 2,99 30,-133-34,0 0,0 1,0-1,-1 1,1 0,-1 0,0 0,0 0,0 1,0-1,0 1,-1 0,0 0,0 0,0 0,0 0,0 0,-1 0,0 1,0-1,0 1,0-1,-1 1,0-1,0 1,0-1,0 1,-1-1,0 4,-6 12,0-1,-2 0,0 0,-1 0,-1-2,-1 1,0-1,-1-1,-1 0,0-1,-2-1,1 0,-2-1,0 0,0-2,-1 0,-1 0,2 0,12-6,0-1,0 0,-1 0,0 0,1 0,-1-1,0 0,-1-1,1 1,-1-1,1-1,-1 1,1-1,-1 0,0 0,0-1,-3 0,8-1,1-1,-1 0,1 1,-1-1,1 0,0 0,0 0,0 1,0-1,0-1,0 1,0 0,1 0,-1 0,1 0,-1 0,1-1,0 1,0 0,0 0,0-1,0 1,1 0,-1 0,1 0,-1 0,1-1,0 1,0 0,0 0,0 0,0 1,0-1,1 0,-1 0,1 0,-1 1,1-1,-1 1,1-1,1 0,13-19</inkml:trace>
</inkml:ink>
</file>

<file path=ppt/ink/ink3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6:48.1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0 721,'2'12,"0"0,1-1,0 0,1 1,0-1,1-1,0 1,1-1,0 0,1 0,0 1,-4-8,0 0,-1 0,1 0,0 0,0 0,1-1,-1 1,1-1,-1 0,1 0,0 0,-1 0,1-1,0 0,0 0,0 0,0 0,1 0,-1-1,0 0,0 0,0 0,0 0,0-1,1 1,-1-1,0 0,0 0,0-1,-1 1,1-1,2-1,128-118,-132 119,0 1,0-1,0 1,0 0,1-1,-1 1,0 0,1 0,-1 1,0-1,1 0,-1 1,1 0,-1-1,1 1,0 0,-1 0,1 0,-1 1,1-1,-1 1,1-1,-1 1,0 0,1 0,-1 0,0 0,0 0,1 1,-1-1,0 1,0-1,0 1,-1 0,1-1,0 1,-1 0,1 0,-1 1,0-1,1 0,-1 0,0 1,0-1,-1 0,1 2,5 3,-1 0,1-1,1 0,-1 0,1-1,0 0,0 0,0-1,1 1,-1-2,1 1,0-1,0 0,1-1,-1 0,0 0,1-1,-1 0,1 0,0-1,-1 0,1 0,-1-1,1-1,-1 1,1-1,-1-1,0 1,0-2,0 1,0-1,-1 0,1 0,-1-1,15-12,-1 0,-1-2,0 0,-1-1,-2-1,0 0,-1-2,-1 0,-1 0,-1-1,8-23,-7 9,-1 0,-2 0,-1-1,-2 0,-2-1,-2 0,-1 0,-2 0,-3-21,1 47,0 0,-1 0,0 0,-1 0,0 0,-1 1,-1 0,-2-4,7 16,-1 0,1 0,0 0,-1 0,1 0,-1 0,1 1,-1-1,1 0,-1 0,0 1,1-1,-1 0,0 1,0-1,0 1,1-1,-1 1,0-1,0 1,0 0,0-1,0 1,0 0,0 0,1-1,-1 1,0 0,0 0,0 0,0 0,0 0,0 1,0-1,0 0,0 0,0 1,0-1,0 0,0 1,1-1,-1 1,0-1,0 1,0-1,1 1,-1 0,0-1,1 1,-1 0,1 0,-1-1,1 1,-1 0,1 0,-1 1,-26 49,21-24,1 0,2 0,0 0,2 0,1 0,1 1,1-1,1 0,2 0,1-1,0 1,2-1,2-1,0 1,2 0,-1-3,2 0,0 0,1-1,1-1,1 0,1-2,1 1,8 4,-15-17,-12-13</inkml:trace>
</inkml:ink>
</file>

<file path=ppt/ink/ink3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6:48.4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59,'44'-5,"28"-1,11-5,2 0,-9 1,-8 3,-6 2,-8 3,-10 0,-1 2,-4 0,-9 1</inkml:trace>
</inkml:ink>
</file>

<file path=ppt/ink/ink3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6:49.3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215 180,'-38'118,"5"1,-4 45,-9 34,2-88,44-110,-1-1,1 1,0 0,0-1,0 1,0 0,0-1,0 1,0 0,-1-1,1 1,0 0,0-1,0 1,-1 0,1 0,0-1,0 1,-1 0,1 0,0 0,-1-1,1 1,0 0,-1 0,1 0,0 0,-1 0,1 0,0 0,-1-1,1 1,0 0,-1 0,1 0,0 0,-1 1,1-1,0 0,-1 0,1 0,0 0,-1 0,1 0,0 0,-1 1,1-1,0 0,-1 0,1 0,0 1,0-1,-1 0,1 0,0 1,0-1,0 0,-1 1,1-1,0 0,0 1,0-1,0 0,0 1,0-1,0 0,0 1,-1-1,2-28,7-5,1 1,1 0,2 1,2 0,0 1,3-2,15-33,17-33,3 1,60-79,-112 174,1 0,-1 0,1 1,0-1,-1 0,1 1,0-1,0 1,0-1,0 1,0-1,0 1,0 0,1-1,-1 1,0 0,1 0,-1 0,1 0,-1 0,1 0,-1 0,1 1,0-1,0 1,-1-1,1 1,0-1,0 1,-1 0,1 0,0 0,0 0,0 0,-1 0,1 1,0-1,0 1,-1-1,1 1,0 0,-1-1,1 1,-1 0,1 0,-1 0,1 0,-1 0,1 1,-1-1,1 1,38 155,-14-34,69 102,-63-136,-33-88,0 0,0-1,0 1,0 0,0-1,0 1,0-1,0 0,0 1,0-1,0 0,0 0,0 0,-1 0,1 0,0 0,0 0,0 0,0 0,0 0,0 0,0-1,0 1,-1 0,1-1,0 1,0-1,1 1,-1-1,0 0,0 1,0-1,0 0,0 0,1 0,-1 1,0-1,1 0,-1 0,1 0,-1-1,-2 0,-313-173,306 169,-1 0,1 1,-1 0,-1 0,1 2,0-1,-1 1,0 1,0 0,0 1,0 0,-11 1,4 5</inkml:trace>
  <inkml:trace contextRef="#ctx0" brushRef="#br0" timeOffset="338.969">893 490,'38'0,"23"0,5-5,-4-1,-7 0,-8 1,-8 2,-10-4,-5-1,-3 1,-8 2,-8 2</inkml:trace>
  <inkml:trace contextRef="#ctx0" brushRef="#br0" timeOffset="535.266">1034 773,'38'-5,"18"-7,4 0,-4 1,-10 3</inkml:trace>
  <inkml:trace contextRef="#ctx0" brushRef="#br0" timeOffset="1138.222">1570 406,'2'19,"0"1,1-1,2 0,0 0,0 0,2-1,0 0,2 0,0 0,0-1,2-1,0 0,1 0,0-1,13 12,-22-25,0 0,0 0,1 0,-1 0,1 0,-1-1,1 1,0-1,-1 0,1 0,0 0,0-1,0 1,-1-1,1 0,0 0,0 0,0-1,0 1,-1-1,1 0,0 0,0-1,-1 1,1-1,-1 1,1-1,-1 0,0 0,0-1,0 1,0-1,1-1,6-6,-1 0,0-1,0 0,-1 0,-1-1,0 0,0 0,3-11,19-39,-19 87,-9-19,1 0,0 1,0-1,1 0,-1 0,1 0,1 0,-1 0,1-1,0 0,0 0,0 0,1 0,0 0,0-1,0 0,1 0,-1-1,1 1,0-1,0 0,0-1,0 1,0-1,1-1,-1 1,1-1,-1 0,1 0,-1-1,1 0,0 0,-1-1,1 1,-1-2,1 1,-1-1,1 0,-1 0,0 0,0-1,1-1,9-4,-2-2,1 0,-1 0,-1-2,0 1,0-2,-2 0,1 0,-2-1,1 0,-2-1,0 0,-1-1,6-16,-6 13,-3 0</inkml:trace>
  <inkml:trace contextRef="#ctx0" brushRef="#br0" timeOffset="4986.597">2642 66,'45'-65,"-43"66,0 0,1 0,-1 0,0 1,0-1,0 1,0-1,0 1,-1 0,1 0,0 0,-1 0,0 0,1 0,-1 0,0 0,0 0,0 1,0-1,0 1,-1-1,1 0,-1 1,0-1,1 1,-1-1,0 1,-1 0,18 175,1 74,6-107,-23-137,0-3,-1 0,1 1,0-1,0 0,1 1,0-1,-1 0,2 0,-1 0,1-1,-1 1,1 0,0-1,1 1,-2-6,1 0,-1 1,0-1,0 0,-1-1,1 1,0 0,0 0,-1-1,1 1,0-1,-1 0,0 1,1-1,-1 0,0 0,0 0,0 0,0 0,0 0,0 0,-1 0,1 0,-1 0,1-2,2-3,12-23,0 2,2 0,1 1,1 0,1 2,2 0,16-14,-37 38,0-1,1 1,-1-1,0 1,1 0,0 0,-1 0,1 0,-1 0,1 0,0 0,0 0,0 1,-1-1,1 1,0-1,0 1,0 0,0 0,0 0,0 0,0 0,0 0,0 0,-1 1,1-1,0 0,0 1,0 0,0 0,-1-1,1 1,0 0,-1 0,1 0,-1 1,1-1,-1 0,1 1,-1-1,0 1,0-1,0 1,0-1,0 1,0 0,0 0,0 0,31 93,-9-13,-20-74</inkml:trace>
</inkml:ink>
</file>

<file path=ppt/ink/ink3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6:58.6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0 499,'11'1,"1"-2,-1 1,0-2,1 1,-1-1,0-1,0 0,-1-1,1 0,-1-1,1 0,-1 0,-1-1,8-5,23-20,0-2,-3-2,0-1,-3-2,-1-1,22-35,-44 57,1 0,1 1,1 1,0 0,1 1,0 0,1 1,1 1,12-7,-25 18,-1-1,1 1,-1-1,1 1,0 0,0 0,-1 1,1-1,0 1,0 0,0 0,0 0,-1 1,1-1,0 1,0 0,-1 0,1 0,0 1,-1-1,1 1,-1 0,0 0,1 0,-1 0,0 0,0 1,-1-1,1 1,0 0,-1 0,0 0,0 0,0 1,2 2,2 5,1 1,-2 1,0-1,0 1,-1 0,0 0,-1 0,-1 0,1 12,-2-12,-1 1,0-1,0 0,-1 1,-1-1,0 0,-1 1,-1-1,0-1,0 1,-1 0,-1-1,0 0,-1-1,0 1,-1-1,0-1,-1 1,0-1,0-1,-1 0,-1 0,1-1,-1 0,-1-1,1 0,-1-1,0 0,-1-1,0 0,1-1,-1-1,-11 2,-117-2,139-3,0 0,1 0,-1 0,0-1,1 1,-1 0,0-1,1 1,-1-1,1 1,-1-1,1 0,-1 0,1 0,-1 0,1 0,0 0,-1 0,1 0,0-1,0 1,0 0,0-1,0 1,0-1,1 1,-1-1,0 1,1-1,-1 1,1-1,-1 0,1 0,-1-16</inkml:trace>
</inkml:ink>
</file>

<file path=ppt/ink/ink3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6:58.9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 87,'-5'17,"1"0,0 1,1-1,1 1,1-1,0 1,2 0,0 0,1-1,0 1,1-1,2 1,-1-1,3 2,-5-14,0-1,1 0,0 0,-1-1,1 1,1-1,-1 1,0-1,1 0,0 0,-1 0,1-1,0 0,1 1,-1-1,0-1,1 1,-1 0,1-1,-1 0,1 0,-1-1,1 1,0-1,-1 0,1 0,0-1,0 1,2-1,2-1,1 0,-1-1,0 0,0 0,0-1,0 0,-1 0,0-1,0 0,0-1,0 0,-1 0,0-1,0 1,4-7,-1 0,0-1,-1 0,-1 0,0-1,-1 0,-1 0,0 0,-1-1,0-2,-4 12,1 1,-1-1,0 0,0 0,-1 0,1 0,-1 0,-1 0,1 0,-1 0,0 0,0 0,-1 0,0 0,0 1,0-1,-1 1,0-1,0 1,0 0,0 0,-1 0,0 1,0-1,0 1,-1 0,1 0,-6-3,4 4,0 0,0 0,-1 0,1 1,-1 0,0 0,0 1,0 0,0 0,0 0,0 1,0 0,0 0,0 1,0 0,0 0,0 1,1 0,-1 0,0 0,1 1,-1 0,1 1,0-1,0 1,1 0,-2 1,-11 12</inkml:trace>
</inkml:ink>
</file>

<file path=ppt/ink/ink3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7:05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1,'454'0,"-284"28,-117-26,-28-2</inkml:trace>
</inkml:ink>
</file>

<file path=ppt/ink/ink3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7:05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31,'106'-22,"148"14,-161 9,-43 4,-31 2</inkml:trace>
</inkml:ink>
</file>

<file path=ppt/ink/ink3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7:06.2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0,'19'0,"16"0,7 0,1 0,-2 0,-3 0,-3 0,-4 0,-1 0,-1 0,-1 0,0 0,-5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5:26.8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1 853,'2'7,"1"-1,1 0,-1 0,1 0,0-1,0 1,1-1,0 0,0 0,0-1,0 1,1-1,-1 0,1-1,0 1,0-1,1 0,-1-1,0 0,1 0,0 0,0-1,-1 1,1-2,0 1,0-1,0 0,0 0,0-1,-1 0,1 0,0-1,0 0,-1 0,1 0,2-2,12-11,0-1,-1-1,-1-1,0 0,-1-1,-1-1,-1-1,4-8,20-23,84-124,-121 173,-1 0,1 0,-1 0,1 1,0-1,0 1,0 0,0-1,1 1,-1 1,0-1,1 0,-1 1,1 0,0 0,0 0,-1 0,1 1,0-1,0 1,0 0,-1 0,1 0,0 1,0-1,-1 1,1 0,0 0,-1 1,1-1,0 0,-1 1,0 0,1 0,1 2,7 5,0 1,0 1,-1 0,-1 0,0 1,-1 1,0-1,0 1,-2 1,0 0,0 0,-1 0,-1 1,0-1,-1 1,0 6,-5-11,0-1,0 0,-1 0,0 0,-1 0,0-1,0 1,-1-1,0 1,0-1,-1 0,0-1,-1 1,1-1,-2 0,1-1,-1 1,0-1,0 0,0-1,-1 0,0 0,0-1,0 0,-8 3,-6-2,1-1,-1-1,1-1,-1-1,0-1,0-1,-3-1,-24 1,-31-17,62 6</inkml:trace>
  <inkml:trace contextRef="#ctx0" brushRef="#br0" timeOffset="613.203">1016 628,'-14'104,"4"0,5 0,5 63,0-150,1-2,-1 0,-1 0,0 0,-2-1,1 1,-2-1,0 1,0-1,-2 0,1-1,-2 1,6-12,1-1,-1 0,0 1,0-1,0 0,1 0,-1 0,0 0,0 0,-1 0,1 0,0 0,0 0,0-1,-1 1,1 0,0-1,-1 1,1-1,0 1,-1-1,1 0,-1 0,1 1,0-1,-1 0,1 0,-1 0,1-1,-1 1,1 0,0 0,-1-1,1 1,-1-1,1 0,0 1,0-1,-1 0,1 1,0-1,0 0,0 0,0 0,0 0,0 0,0 0,0-1,0 1,0 0,1 0,-1-1,1 1,-1 0,1-1,-1 1,1 0,0-1,-1 1,1-1,0 1,0-1,0 1,0-1,0 1,1 0,-1-1,2-34,1 1,2 0,2 0,0 0,3 1,1 0,1 1,2 1,15-26,-2-2,4 2,2 1,2 2,38-46,-66 92,0 0,0 0,1 0,0 1,0 0,1 1,0 0,0 0,1 1,-1 0,2 1,-1 0,0 1,1 0,0 0,0 1,3 0,-11 3,0 1,-1-1,1 1,0 0,-1 0,1 0,-1 0,1 0,-1 0,1 1,-1-1,0 1,0 0,0 0,0 0,0 0,0 0,0 0,-1 0,1 0,-1 1,1-1,-1 1,0-1,0 1,0 0,-1-1,1 1,0 0,-1-1,0 1,0 2,-8 92,2-75,0 0,-2-1,0 1,-2-2,0 1,-1-1,-1-1,-1 0,0-1,-2 0,0-1,-1-1,0 0,-2-1,0-1,0 0,-1-2,-1 0,-4 1,23-12,0 0,-1 1,1-1,-1 0,1 0,-1 0,1 0,-1 0,0-1,0 1,1 0,-1-1,0 1,0-1,0 0,0 0,0 1,1-1,-1 0,0-1,0 1,0 0,0 0,0-1,1 1,-1-1,0 0,0 1,1-1,-1 0,0 0,1 0,-1 0,1-1,-1 1,1 0,0 0,-1-1,1 1,0-1,0 1,0-1,0 0,0 1,1-1,-1 0,0 0,1 0,-1 1,1-1,0 0,0 0,-1 0,1 0,0 0,1 0,6-19,3 3</inkml:trace>
  <inkml:trace contextRef="#ctx0" brushRef="#br0" timeOffset="1065.402">1666 740,'37'-2,"0"-2,-1-2,0-2,0 0,0-3,-1-1,22-11,-53 21,-1 1,1-1,-1 1,0-1,1 0,-1 0,0-1,0 1,0-1,0 1,-1-1,1 0,-1 0,0 0,1 0,-1-1,-1 1,1 0,0-1,-1 1,0-1,0 0,0 0,0 1,-1-1,1 0,-1 0,0 0,0 1,0-1,-1 0,1 0,-1 0,0 1,0-1,0 0,-1 1,1-1,-1 1,0-1,-1-1,-1 1,1 1,-1-1,0 1,0 0,-1 0,1 0,-1 0,1 1,-1 0,0 0,0 0,0 0,0 1,0 0,0 0,0 0,0 1,-1-1,1 2,0-1,0 0,-1 1,1 0,0 0,0 0,0 1,0 0,0 0,1 0,-1 0,-137 88,130-83,1 0,0 1,0 1,1-1,0 2,1-1,0 2,0-1,1 1,0 0,1 1,0 0,1 0,1 0,0 1,0 0,1 0,1 0,0 0,1 3,4-9,1 0,0-1,0 1,1-1,0 0,0 0,0 0,1-1,0 0,0 0,0 0,0 0,1-1,0 0,0 0,0 0,1-1,-1 0,1 0,0 0,-1-1,1 0,0-1,0 0,1 0,-1 0,0-1,0 0,0 0,0-1,1 0,0 0,36-7,0-2,0-2,-1-1,-1-3,0-1,-2-2,6-6,8 0,-26 9,-6 3</inkml:trace>
  <inkml:trace contextRef="#ctx0" brushRef="#br0" timeOffset="1379.803">2597 515,'-50'14,"1"2,1 3,1 1,-28 18,65-33,1 1,0 0,1 0,0 1,0 0,0 0,1 1,0 0,0 0,-2 5,7-9,0-1,0 1,0-1,0 1,1-1,0 1,-1 0,1 0,1 0,-1-1,0 1,1 0,0 0,0 0,0 0,1 0,-1 0,1 0,0 0,0 0,0-1,0 1,1 0,0-1,-1 1,1-1,1 1,-1-1,0 0,7 3,1 0,0 0,-1-1,2 0,-1-1,0 0,1-1,0 0,0-1,0 0,0 0,0-1,0-1,0 0,0 0,0-1,0-1,0 0,3-1,2 0,0 0,-1-2,1 0,-1 0,0-1,-1-1,0-1,0 0,0-1,-1 0,-1-1,1 0,7-10,-6 7,-1 3</inkml:trace>
  <inkml:trace contextRef="#ctx0" brushRef="#br0" timeOffset="1613.796">3020 515,'-19'43,"-11"24,-1 6,6-6,6-9,7-9,10-13,10-13,4-10</inkml:trace>
  <inkml:trace contextRef="#ctx0" brushRef="#br0" timeOffset="1763.709">2907 261,'0'0</inkml:trace>
  <inkml:trace contextRef="#ctx0" brushRef="#br0" timeOffset="2419.944">3472 515,'-55'34,"2"2,1 3,-44 42,23 5,71-84,0 1,0 0,1 0,-1 0,1-1,-1 1,1 1,0-1,1 0,-1 0,0 0,1 0,0 1,-1-1,1 0,1 0,-1 0,0 1,1-1,0 0,-1 0,1 0,1 0,-1 0,0 0,1 0,-1 0,1 0,0-1,0 1,0-1,2 2,-1-1,1 0,-1-1,1 1,0-1,0 0,0 0,0-1,0 1,0-1,1 0,-1 0,0 0,1-1,-1 1,1-1,-1 0,0 0,1-1,-1 0,1 1,-1-1,0-1,0 1,0 0,1-1,-2 0,1 0,0 0,0-1,0 0,104-87,-104 86,132-163,-136 168,0-1,0 0,0 0,0 1,1-1,-1 0,0 0,0 1,1-1,-1 0,0 0,1 0,-1 1,0-1,1 0,-1 0,0 0,1 0,-1 0,0 0,1 0,-1 1,0-1,1 0,-1 0,0 0,1-1,-1 1,0 0,1 0,-1 0,0 0,1 0,-1 0,0 0,1-1,-1 1,0 0,1 0,-1 0,0-1,0 1,1 0,-1 0,0-1,0 1,1 0,-1 0,0-1,0 1,0 0,0-1,0 1,1 0,-1-1,0 1,0 0,0-1,0 1,0-1,-3 36,1-23,1-8,0 1,1 1,0-1,-1 0,2 0,-1 0,1 0,-1 0,1 0,1 0,-1 0,1-1,0 1,0 0,0-1,0 1,1-1,0 0,0 0,0 0,0 0,1 0,0-1,-1 1,1-1,0 0,1-1,-1 1,0-1,1 1,0-1,3 1,4 0,0 0,0 0,1-1,-1-1,1 0,-1-1,1 0,0-1,-1 0,1-1,-1 0,0-1,0-1,0 0,0 0,-1-2,1 1,-1-1,1-2,22-12,-2-3,0 0,-2-2,-1-1,14-17,-20 20,0-1,-2 0,-1-2,-1 0,-1-1,-1-1,-2-1,0 0,-3-1,0 0,-2-1,-1 0,-1-1,-2 0,-1 0,-2 0,-1-5,-2 33,0 0,0 0,-1 0,1 0,-1 0,0 0,0 0,-1 1,1-1,-1 0,1 1,-1-1,0 1,-1 0,1 0,0-1,-1 1,0 1,0-1,0 0,0 1,0-1,0 1,-1 0,1 0,-1 1,1-1,-1 1,0-1,0 1,0 0,0 1,1-1,-1 1,0-1,0 1,0 0,0 1,0-1,0 1,-2 0,-2 0,0 1,0 0,0 0,0 1,0-1,0 2,1-1,-1 1,1 1,0-1,0 1,1 0,-1 1,1-1,1 1,-1 0,1 1,0 0,0 0,1 0,-3 4,-2 6,1 0,1 0,0 1,1 0,1 0,1 1,0-1,2 1,0 0,-1 9,1 0,2-1,1 1,0 0,3-1,0 0,2 0,0 0,2 0,1-1,1 0,6 9,-6-16,1-1,1 0,1-1,0 0,1 0,1-2,0 0,1-1,1 0,14 9,-22-17,1 0,0 0,0-1,0 0,0 0,1-1,0-1,0 0,0 0,3-1,8 0</inkml:trace>
</inkml:ink>
</file>

<file path=ppt/ink/ink3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7:00.6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25,'-2'1,"0"0,0 1,0-1,1 1,-1 0,0-1,1 1,-1 0,1 0,0 0,-1 0,1 0,0 0,0 1,1-1,-1 0,0 0,1 1,-1-1,1 0,0 1,0-1,0 0,0 1,0 0,0 0,-14 270,-29-100,40-215,3 19</inkml:trace>
  <inkml:trace contextRef="#ctx0" brushRef="#br0" timeOffset="336.361">56 25,'24'-7,"0"1,1 2,0 0,0 2,0 0,0 2,0 1,0 1,0 1,12 4,15-1,-1-1,1-3,49-5,93 5,-171 3,-5 1</inkml:trace>
  <inkml:trace contextRef="#ctx0" brushRef="#br0" timeOffset="3632.912">0 561,'340'0,"-189"29,8-2,-136-30,-5-3</inkml:trace>
</inkml:ink>
</file>

<file path=ppt/ink/ink3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7:10.4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1144,'-9'33,"-4"22,1 5,2-2,3-7,-2-7,0-6,2-4,2-9</inkml:trace>
  <inkml:trace contextRef="#ctx0" brushRef="#br0" timeOffset="484.395">592 1228,'130'-21,"-113"18,-11 1,1 1,0-1,0 1,0 1,0-1,0 1,0 1,0-1,0 1,0 0,0 1,0-1,0 1,0 1,-1-1,5 3,-10-1,-1-1,1 1,0-1,-1 1,0-1,0 1,0-1,0 1,-1-1,1 1,-1-1,0 1,0-1,0 0,0 1,-1-1,1 0,-1 0,0 0,0 0,0 0,0 0,-1-1,1 1,-1-1,1 1,-1-1,0 0,0 0,-1 3,-164 175,166-179,1 0,0 0,0 0,-1 1,1-1,0 1,0-1,0 0,1 1,-1 0,0-1,0 1,1-1,-1 1,1 0,0 0,-1-1,1 1,0 0,0 0,0-1,0 1,0 0,0 0,1-1,-1 1,1 0,-1-1,1 1,-1 0,1-1,0 1,0-1,0 1,0-1,0 0,0 1,0-1,1 0,-1 0,0 1,1-1,-1 0,1 0,-1-1,1 1,-1 0,1 0,0-1,-1 1,91 26,25-48,-92 11</inkml:trace>
  <inkml:trace contextRef="#ctx0" brushRef="#br0" timeOffset="-914.486">0 918,'26'-38,"-21"25,8-19,1 1,2 1,1 0,1 2,2 0,1 1,1 0,1 2,1 1,8-6,75-41,-106 70,0 1,1-1,-1 1,0 0,0 0,0 0,0-1,0 1,0 0,0 0,0 1,1-1,-1 0,0 0,0 0,0 1,0-1,0 1,0-1,0 1,0-1,0 1,0-1,0 1,0 0,-1-1,1 1,0 0,0 0,-1 0,1 0,0 0,-1 0,1 0,-1 0,0 0,1 0,-1 0,0 0,1 0,-1 0,0 0,0 0,0 1,5 57,-6-51,0 33,-1-31,1 0,0 0,1 0,0-1,1 1,0 0,1 0,0-1,0 1,1-1,0 1,2 2,-5-11,1 0,0 1,0-1,0 0,0 0,0 0,0 0,1 0,-1 0,0 0,0 0,1 0,-1 0,1-1,-1 1,1-1,-1 1,1-1,-1 1,1-1,-1 0,1 0,-1 0,1 0,-1 0,1 0,0 0,-1 0,1-1,-1 1,1-1,-1 1,0-1,1 1,-1-1,1 0,-1 0,0 0,0 0,1 0,0-1,51-51,-45 43,30-35,2 2,2 2,2 1,1 2,3 2,-47 35,0 0,0 0,0 0,0 0,0 0,0 0,0 1,1-1,-1 0,0 1,0-1,1 1,-1-1,0 1,0 0,1-1,-1 1,0 0,1 0,-1 0,1 0,-1 0,0 1,1-1,-1 0,0 0,0 1,1-1,-1 1,0-1,0 1,1 0,-1-1,0 1,0 0,0 0,0 0,0 0,0 0,0 0,-1 0,1 0,0 0,0 0,-1 1,1-1,-1 0,1 0,-1 1,0-1,1 0,-1 2,7 76,-7-73,-1 43,11 96,9-81,-10-48</inkml:trace>
  <inkml:trace contextRef="#ctx0" brushRef="#br0" timeOffset="-482.194">57 1003,'225'-19,"172"8,-173 41,-201-29,-1-1,1 0,0-2,0 0,-1-2,0 0,2-2,-5 1</inkml:trace>
  <inkml:trace contextRef="#ctx0" brushRef="#br0" timeOffset="1701.055">1722 467,'-7'-4,"0"0,0 1,0 1,0-1,-1 1,1 0,-1 1,0 0,1 0,-1 0,0 1,0 1,1-1,-1 1,0 0,1 1,-1 0,1 0,-1 1,1-1,0 2,0-1,0 1,1 0,-1 0,1 1,0 0,0 0,1 1,-4 13,1 1,1 0,1 1,0 0,2 0,0 0,2 0,0 1,1-1,2 1,0-1,3 18,-1 38,-3 234,-2-288,0 0,-2 1,-1-1,-1-1,-1 1,-1-1,0 0,-30 106,37-125,0-1,0 1,0-1,1 1,0 0,-1 0,1-1,0 1,0 0,0-1,1 1,-1 0,1-1,-1 1,1 0,0-1,0 1,0-1,0 1,1-1,-1 0,1 1,-1-1,1 0,0 0,0 0,0 0,0 0,0-1,0 1,0-1,1 1,-1-1,1 0,-1 0,1 0,-1 0,1 0,-1 0,3-1,12 2,1-1,-1 0,0-1,0-2,0 1,0-2,0 0,-1-1,14-5,-10 3</inkml:trace>
  <inkml:trace contextRef="#ctx0" brushRef="#br0" timeOffset="2485.087">1947 777,'-13'96,"3"34,9-124,1-1,1 1,-1 0,1-1,0 1,0-1,0 1,1-1,0 0,0 1,0-1,1 0,0 0,0-1,0 1,0-1,1 1,0-1,0 0,0 0,0-1,1 1,-1-1,1 0,0 0,0-1,0 1,0-1,0 0,1 0,-1-1,1 0,-1 0,1 0,-1 0,1-1,3 0,3-4,-1 0,0-1,1 0,-1-1,-1 0,1-1,-1 0,-1 0,1-1,-1-1,-1 1,1-2,-1 1,-1-1,0 0,0 0,-1-1,-1 0,1 0,-2-1,0 1,0-1,-1 0,0 0,0-10,-4 35,1 1,0-1,1 1,0 0,1-1,1 0,0 1,1-1,0 0,2 1,-2-10,0 0,1 0,-1 0,1-1,0 1,0-1,0 0,0-1,0 1,1-1,-1 0,1-1,0 1,-1-1,1 0,0 0,0-1,0 0,-1 0,1 0,0-1,0 0,0 0,-1 0,1-1,-1 0,1 0,-1 0,1-1,-1 1,0-1,0-1,-1 1,1-1,-1 0,1 0,0-1,8-10,0-1,-1 0,-1-1,0 0,-2-1,0 0,0 0,-2-1,-1 0,0-1,-1 1,1-14,-4 8</inkml:trace>
  <inkml:trace contextRef="#ctx0" brushRef="#br0" timeOffset="2933.176">2738 439,'204'-25,"-202"24,0 0,-1 0,1 1,0-1,0 1,0-1,0 1,0 0,0 0,0 0,0 0,0 0,0 0,0 1,0-1,0 0,0 1,0 0,0 0,0-1,-1 1,1 0,0 0,-1 0,1 1,0-1,-1 0,1 1,-1-1,0 1,0-1,1 1,-1 0,0-1,0 1,0 0,-1 0,1 0,0 0,-1-1,1 1,-1 0,0 0,0 0,1 0,-1 0,-1 0,1 0,0 0,0 0,-1 0,1 1,-62 73,53-68,0 1,0 1,1-1,0 1,1 1,0-1,1 1,0 1,1-1,0 1,1 0,0 0,0 0,4-10,0 0,0 0,0 0,0 0,0 1,0-1,0 0,1 0,-1 0,1 0,0 0,-1 0,1 0,0-1,0 1,0 0,0 0,1-1,-1 1,0 0,1-1,-1 1,1-1,-1 0,1 1,0-1,0 0,-1 0,1 0,0 0,0-1,0 1,0 0,0-1,0 1,0-1,81 5,-73-5,78-3,-63 2</inkml:trace>
  <inkml:trace contextRef="#ctx0" brushRef="#br0" timeOffset="3322.297">3218 947,'43'0,"28"0,8 0,-5-5,-11-2,-11 1,-9 1,-12-3,-7-1,-8-3,-5 0</inkml:trace>
  <inkml:trace contextRef="#ctx0" brushRef="#br0" timeOffset="3569.482">3500 607,'-5'39,"4"26,1 8,1-4,1-9,-1-10,5-14,1-7,-1-5,-1-1,-1-4</inkml:trace>
  <inkml:trace contextRef="#ctx0" brushRef="#br0" timeOffset="4353.308">3979 297,'1'77,"-13"192,9-247,1-1,0 1,2 0,1 0,0 0,4 13,8 160,-13-194,-1 1,1 0,0-1,0 1,1 0,-1-1,0 1,0 0,1-1,-1 1,1-1,-1 1,1 0,0-1,0 0,0 1,0-1,0 1,0-1,0 0,0 0,0 0,0 1,1-1,-1 0,1-1,-1 1,1 0,-1 0,1-1,-1 1,1 0,-1-1,1 0,0 1,-1-1,1 0,0 0,-1 0,1 0,0 0,-1 0,1-1,0 1,-1 0,1-1,1 0,69-44,-13-15,-35 34,1 1,1 0,1 2,27-16,-53 38,0 0,0 0,0 0,1 0,-1 1,0-1,0 0,0 1,1-1,-1 1,0-1,1 1,-1 0,1-1,-1 1,0 0,1 0,-1 0,1 0,-1 0,0 0,1 1,-1-1,1 0,-1 1,0-1,0 1,1 0,-1-1,0 1,0 0,0 0,1-1,-1 1,0 0,0 0,0 0,-1 0,1 1,0-1,0 0,0 0,-1 0,1 1,-1-1,1 0,-1 1,0-1,1 0,-1 1,0-1,0 1,0-1,0 0,0 1,0-1,0 1,0-1,11 171,-1-125,-7-35</inkml:trace>
  <inkml:trace contextRef="#ctx0" brushRef="#br0" timeOffset="4851.379">4488 127,'4'-2,"0"0,0 0,0 0,0 0,0 0,0 1,1 0,-1 0,1 0,-1 0,1 1,-1 0,1 0,-1 0,1 0,-1 1,0 0,1 0,-1 0,0 0,1 1,-1-1,0 1,0 0,0 1,0-1,-1 1,1-1,-1 1,1 0,-1 0,0 1,0-1,0 1,-1-1,1 1,-1 0,0 0,0 0,0 0,0 3,-2-1,-1 0,0 0,-1 0,1 0,-1 0,0 0,0 0,-1-1,0 1,0-1,0 1,-1-1,1 0,-1-1,-3 4,-35 72,42-77,0 0,1 0,-1 0,0-1,1 1,0 0,0 0,0 0,0 0,0-1,1 1,-1 0,1-1,-1 1,1-1,0 0,0 1,0-1,1 0,-1 0,0 0,1-1,-1 1,1-1,-1 1,1-1,0 0,0 0,0 0,1 0,90 18,-68-18</inkml:trace>
  <inkml:trace contextRef="#ctx0" brushRef="#br0" timeOffset="6005.48">4967 15,'82'-12,"-77"11,1 0,0 1,-1 0,1 0,0 0,0 1,-1-1,1 1,-1 1,1-1,-1 1,1 0,-1 0,0 0,0 1,0 0,0 0,0 0,-1 1,1 0,-1 0,0 0,0 0,-1 0,1 1,-1-1,0 1,0 0,0 1,-1 10,0 0,0 0,-2 1,0-1,-1 0,0 1,-2-1,1 0,-2 0,-1 2,-5 32,-9 180,-15 13,25 9,7-52,-24-59,25-138,1 0,-1 0,-1 0,1 0,0 0,-1 0,1 0,-1-1,0 1,0 0,0-1,0 1,0-1,-1 0,1 0,-1 0,1 0,-1 0,0-1,0 1,0-1,0 1,0-1,0 0,0-1,0 1,0 0,-1-1,-98 1,70-3,-54 0,62 1</inkml:trace>
</inkml:ink>
</file>

<file path=ppt/ink/ink3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7:39.50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404 926,'-23'56,"2"0,3 2,2 0,3 1,3 1,2 0,0 60,32 186,-26-207,-5-1,-3-1,-5 1,-20 64,12-98,-2-1,-3-2,-3-1,-2-1,-3-1,-3-1,14-6,25-50,-1 0,1 0,0 0,0 0,0 0,0 0,-1 0,1 0,1 0,-1 0,0 0,0 0,0 0,0 0,1 0,-1 0,1 0,-1 0,0-1,1 1,0 0,-1 0,1 0,-1 0,1-1,0 1,0 0,-1-1,1 1,0-1,0 1,0 0,0-1,0 0,-1 1,1-1,0 0,0 1,0-1,0 0,0 0,0 0,0 0,0 0,0 0,0 0,0 0,0 0,0 0,0-1,0 1,1-1,171-47,-139 38,0 2,1 1,0 2,0 1,10 2,483-7,173-55,256-19,-212 19,284 4,-279 33,-144-2,383-38,-171 1,-312 38,-29 17,-346 12,53-29,68-29,172 58,-410-1,-1-1,0 0,0-1,0-1,0 0,-1 0,1-1,-1-1,10-5,-19 6,-1 1,0-1,0 0,0 0,-1 0,1 0,-1 0,0 0,0-1,0 1,-1 0,0-1,1 1,-2 0,1-1,0 1,-1 0,0 0,0-1,0 1,0 0,-1 0,0 0,1 0,-2 0,1 1,0-1,-1 0,1 1,-3-2,0-4,-22-56,3-1,3-1,2 0,4-2,-2-28,8 46,-26-339,2-21,28 342,2 1,4 0,2 0,7-29,-3 49,-2 0,-2-1,-2 1,-4-31,3 77,-1 0,1 0,0 0,0 0,-1 0,1 0,-1 0,0 0,0 0,0 1,0-1,0 0,0 0,0 1,0-1,-1 0,1 1,0-1,-1 1,0 0,1-1,-1 1,0 0,1 0,-1 0,0 0,0 1,0-1,0 0,0 1,0-1,0 1,0 0,0 0,0 0,0 0,0 0,0 0,-1 0,1 1,-1 0,-91 31,80-26,-35 11,-1-1,-1-4,0-1,-43 3,47-7,-524 58,182-43,-269 12,-284 27,218-28,-59 45,-580 43,421-30,569-47,-251 68,269-49,148-35,11-28,25 54,128-50,35-5,-1 1,1 1,-1 0,1 0,0 0,-1 1,1 0,0 1,0 0,1 0,-1 1,0 0,1 0,-6 5,-81 76,83-67</inkml:trace>
</inkml:ink>
</file>

<file path=ppt/ink/ink3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0:27.4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4149 646,'10'54,"-3"0,-2 1,-1 50,-3-62,1 6,0-22,0-1,-2 1,-1 0,-2-1,0 1,-7 23,-29 8,38-57,0 0,1 0,-1 0,0 0,0 0,0 0,0 0,0-1,0 1,-1 0,1-1,0 1,0-1,0 1,-1-1,1 0,0 1,0-1,-1 0,1 0,0 0,-1 0,1 0,0 0,-1 0,1-1,0 1,0 0,-1-1,1 1,0-1,0 1,0-1,0 1,-1-1,1 0,0 0,0 0,0 1,1-1,-1 0,0 0,0 0,0-1,1 1,-1 0,0 0,1 0,-1 0,1-2,-3-7,2-1,-1 0,1 0,1 0,0 0,1 0,0 1,0-1,1 0,1 0,0 1,0-1,1 1,0 0,1 0,0 0,1 1,5-8,-8 12,26-50,2 1,3 2,2 1,2 2,2 2,8-5,-8 11,2 1,2 3,2 1,34-20,-78 54,-1 0,0 0,1 1,-1-1,1 1,-1-1,1 1,0 0,0-1,-1 1,1 0,0 0,0 0,0 0,0 1,0-1,1 1,-1-1,0 1,0 0,0-1,0 1,1 0,-1 1,0-1,0 0,0 1,0-1,0 1,0-1,0 1,0 0,0 0,0 0,0 0,0 0,0 1,-1-1,1 0,0 1,-1-1,1 1,-1 0,0 0,1-1,-1 1,0 0,0 0,0 0,-1 0,1 0,0 0,-1 1,1 17,-2-1,0 1,-2-1,0 0,-1 1,-1-1,0-1,-2 1,0-1,-9 15,7-12,-2-1,0 0,-1-1,0 0,-2-1,0-1,-1 0,-1-1,-1 0,0-2,-1 0,0-1,-6 3,20-14,1 0,-1-1,1 1,-1-1,0 0,1 0,-1 0,0-1,0 1,1-1,-1 0,0 0,0 0,0-1,1 1,-1-1,0 0,0 0,1 0,-1 0,1-1,-1 0,1 1,0-1,-1 0,1-1,0 1,0-1,1 1,-1-1,0 0,1 0,0 0,0 0,0 0,0-1,0 1,0-1,1 1,0-1,0 1,0-1,0-1,-9-50,8 29</inkml:trace>
  <inkml:trace contextRef="#ctx0" brushRef="#br0" timeOffset="316.888">5023 223,'-29'459,"27"-437,-1 0,-1 0,0-1,-2 0,-1 0,-1 0,0-1,-2 0,0 0,-4 4,7-11,1 0,4-3</inkml:trace>
  <inkml:trace contextRef="#ctx0" brushRef="#br0" timeOffset="1132.1">5476 533,'-40'26,"1"1,2 2,1 1,1 3,2 0,-22 29,52-60,0 1,0-1,0 1,0 0,1 0,-1-1,1 2,0-1,0 0,0 0,0 1,0-1,1 1,-1 0,1-1,0 1,0 0,1 0,-1 0,1-1,0 1,0 0,0 0,0 0,1 0,-1 0,1-1,0 1,0 0,1-1,-1 1,1 0,0-1,0 0,0 1,0-1,0 0,1 0,-1 0,1-1,0 1,0 0,1-1,3-1,0-1,0 0,0 0,0 0,0-1,0 0,0-1,0 0,0 0,0 0,-1-1,1 0,-1 0,0 0,0-1,0 0,0 0,-1-1,0 0,0 0,0 0,0 0,-1-1,2-3,14-9,0-4,0-1,-1 0,-2-2,0 0,12-26,-10 18,-18 33,-1-1,1 1,-1 0,1-1,-1 1,0 0,1-1,0 1,-1 0,1 0,-1-1,1 1,-1 0,1 0,-1 0,1 0,0 0,-1 0,1 0,-1 0,1 0,0 0,-1 0,1 0,-1 0,1 0,-1 0,1 1,-1-1,1 0,0 0,-1 1,1-1,-1 0,0 1,1-1,-1 1,1-1,-1 0,0 1,1-1,-1 1,0-1,1 1,-1-1,0 1,0 0,1-1,-1 1,0-1,0 1,0-1,0 1,0 0,0-1,0 1,0-1,0 1,0 0,0-1,0 1,0-1,-1 1,1-1,0 1,12 51,-12-50,4 19,-3-12,-1-1,1 1,1-1,-1 1,1-1,1 0,0 1,0-1,0-1,1 1,0 0,1-1,0 0,0 0,0 0,1-1,0 0,0 0,1 0,0-1,2 2,-2-3,0-1,0 0,0 0,0-1,0 0,0 0,1 0,-1-1,1 0,0-1,-1 0,1 0,-1 0,1-1,-1 0,1-1,-1 1,1-2,-1 1,0-1,0 0,0 0,-1-1,4-2,16-11,-2-2,0 0,-2-2,0 0,8-12,-19 22,18-18,0-1,-2-2,-1 0,-1-2,-3-1,0-1,-2 0,-2-2,8-25,-18 36,-3 15,0 0,-1 0,0-1,-1 1,-1-1,0 0,-1 0,0 0,-1 1,0-1,-1 0,-1 0,0 0,-1-4,1 14,1 1,0 0,0-1,-1 1,0 0,1 0,-1 0,0 0,0 0,0 0,0 1,0-1,0 0,-1 1,1 0,0 0,-1-1,1 1,-1 1,1-1,-1 0,0 1,1-1,-1 1,0 0,1 0,-1 0,0 0,1 0,-1 1,0-1,1 1,-1 0,0-1,1 1,0 1,-1-1,1 0,-1 0,-1 2,-3 1,-1 1,1-1,0 1,1 0,-1 1,1 0,0 0,0 0,1 1,0 0,0 0,-3 5,4 5,-1-1,2 1,0 0,1 0,1 1,1-1,0 0,1 0,1 0,1 6,6 20,1 1,3-2,1 0,2 0,20 37,9 25,-1-2,-48-94,-11-21,6 0</inkml:trace>
  <inkml:trace contextRef="#ctx0" brushRef="#br0" timeOffset="1386.832">5927 392,'38'5,"28"1,11 0,-2-1,-9-2,-11-1,-10 0,-8-7,-5-1,-4 0,-2 1,0 6,-4 8,-7 2</inkml:trace>
  <inkml:trace contextRef="#ctx0" brushRef="#br0" timeOffset="1698.832">6548 589,'23'9,"1"-2,0 0,0-2,1-1,0-1,0-1,-1-1,1-1,0-1,0-1,0-2,-1 0,8-3,-27 5,1 0,-1 0,0 0,0 0,0-1,0 0,-1 0,1 0,-1-1,0 1,1-1,-2 0,1-1,0 1,-1 0,0-1,0 0,0 0,-1 0,0 0,0 0,0 0,0-1,-1 1,0 0,0-1,0 0,-1 1,0-1,0 1,0-1,-1 1,1-1,-2 1,1-1,0 1,-1 0,0-1,0 1,-1-1,-3 2,-1-1,1 1,-1 1,1-1,-1 1,0 0,-1 0,1 1,0 0,-1 0,1 1,-1 0,0 0,1 1,-1 0,1 1,-1-1,0 1,1 1,-1-1,1 1,0 1,0-1,-1 1,2 0,-5 3,-2 0,1 1,1 0,0 1,0 0,0 1,1 0,0 0,1 1,0 1,0-1,2 1,-1 1,1 0,1 0,0 0,0 0,1 1,1 0,1 0,-1 1,2-1,0 0,0 7,4-11,0 0,1 0,0 0,1 0,-1-1,2 0,-1 0,1 0,0 0,1-1,0 0,0 0,0 0,1-1,0 0,0 0,1-1,0 0,0 0,0-1,0 0,1 0,-1-1,1 0,0 0,0-1,0 0,0-1,1 0,-1-1,0 0,7 0,69-2,-60 1</inkml:trace>
  <inkml:trace contextRef="#ctx0" brushRef="#br0" timeOffset="-6221.748">28 336,'0'-1,"-1"1,1-1,-1 1,1 0,0-1,-1 1,1 0,-1 0,1-1,-1 1,0 0,1 0,-1 0,1 0,-1 0,1 0,-1 0,1 0,-1 0,0 0,1 0,-1 0,1 0,-1 0,1 0,-1 0,1 1,-1-1,1 0,-1 0,1 1,-1-1,1 0,-1 1,1-1,0 0,-1 1,1-1,-1 1,1-1,0 1,0-1,-1 1,1-1,0 1,0-1,-1 1,1-1,0 1,0-1,0 1,0-1,0 1,0-1,0 1,0 0,0-1,0 1,0-1,1 1,-7 40,6-41,-1 395,1-380,1 1,0 0,0-1,2 1,0-1,1 0,0 0,1 0,1-1,0 1,1-2,3 4,-8-14,0 0,0-1,1 1,-1 0,1-1,0 0,-1 0,1 0,0 0,0 0,1 0,-1-1,0 0,0 1,1-1,-1-1,1 1,-1 0,1-1,-1 1,1-1,-1 0,1-1,0 1,-1 0,1-1,-1 0,0 0,1 0,-1 0,0-1,1 1,-1-1,0 0,0 1,0-2,0 1,8-6,-1 0,1-1,-2 0,1 0,-1-1,-1 0,1-1,-2 0,3-5,178-345,-173 334,-2 0,-1-1,-1 0,-1-1,-1 0,-2-1,3-21,-28 91,-24 140,43 17,1-180,0 0,2 0,0 0,1-1,0 1,2-1,0-1,0 1,6 6,-3-8</inkml:trace>
  <inkml:trace contextRef="#ctx0" brushRef="#br0" timeOffset="-5303.277">1355 787,'0'29,"5"9,6-1,1-13,-1-9</inkml:trace>
  <inkml:trace contextRef="#ctx0" brushRef="#br0" timeOffset="-5055.339">1355 476</inkml:trace>
  <inkml:trace contextRef="#ctx0" brushRef="#br0" timeOffset="-5550.244">705 1013,'14'-10,"0"-1,-1 0,-1-1,0-1,-1 0,0 0,-1-1,0 0,-1-1,-1 0,-1-1,0 0,0-2,13-21,38-94,-52 155,-6-7,1 0,0 0,1-1,1 1,1-1,0 0,0 1,2-2,-1 1,2-1,0 0,4 6,-10-18,1 1,-1 0,0 0,1-1,0 1,-1-1,1 1,0-1,0 0,-1 0,1 0,0 0,0 0,0 0,0 0,1-1,-1 1,0-1,0 1,0-1,0 0,1 0,-1 0,0 0,0 0,1-1,-1 1,2-1,16-7</inkml:trace>
  <inkml:trace contextRef="#ctx0" brushRef="#br0" timeOffset="-4071.96">1072 816,'0'4,"5"3,1-6,0-8,4-2,0-4,-2-6,-2-3,-2-4,-1-1,-2-2,-1 5</inkml:trace>
  <inkml:trace contextRef="#ctx0" brushRef="#br0" timeOffset="-2349.032">1637 392,'10'-9,"20"-14,-2 0,0-2,-2-2,0 0,-2-1,-1-2,-2 0,-1-2,11-23,-29 53,-1 0,0 0,0 0,0 0,0 0,0 0,0 0,-1 0,1 0,0 0,-1 0,0-1,0 1,0 0,0 0,0 0,0-1,0 1,-1 0,1 0,-1 0,1 0,-1 0,0 0,0 0,0 0,0 0,0 0,-1 0,1 0,0 1,-1-1,1 0,-1 1,0 0,1-1,-1 1,0 0,0 0,0 0,0 0,0 0,0 0,0 0,0 1,-1-1,-1 1,-1 3,0 0,0 0,0 0,1 1,-1 0,1 0,0 0,0 1,1-1,-1 1,1 0,0 0,0 0,1 0,-1 0,1 1,0-1,0 2,0-1,-20 60,4 0,2 1,3 0,4 1,2 0,3 1,4 0,2-1,4 8,-3 81,-4 141,0-278,-2 0,0-1,-1 1,-1-1,-1 0,0 0,-7 11,11-24,-1 0,0 0,-1 0,1 0,-1-1,0 0,-1 1,1-1,-1-1,0 1,0-1,0 0,-1 0,1 0,-1-1,0 0,0 0,0 0,-1-1,1 0,-1 0,1-1,-6 1,9-2,0 0,0-1,0 1,0-1,0 1,0-1,0 0,1 0,-1 0,0-1,1 1,-1-1,1 1,-1-1,1 0,0 0,-1 0,1 0,0 0,0-1,1 1,-1-1,0 1,1-1,0 1,0-1,-1 0,1 0,0-1,-18-88,19 64,1 0,1 1,2-1,1 0,1 1,2 0,0 1,2-1,0 2,2-1,1 2,1-1,1 2,4-3,-11 12,1 1,1 0,0 0,0 1,1 1,1 0,0 0,1 1,-1 1,2 0,-1 1,1 0,1 1,-1 1,1 0,3 0,7 2</inkml:trace>
  <inkml:trace contextRef="#ctx0" brushRef="#br0" timeOffset="-2038.614">2173 646,'-18'27,"1"0,1 1,2 1,0 1,2 0,2 0,0 1,2 0,1 4,6-31,1 0,-1-1,1 1,0 0,0 0,0-1,0 1,1 0,-1-1,1 1,0 0,0-1,0 1,1-1,-1 1,1-1,0 0,0 0,0 1,0-1,1-1,-1 1,1 0,0-1,0 1,0-1,0 0,0 0,0 0,0 0,1-1,-1 1,1-1,-1 0,1 0,0 0,-1 0,1-1,0 1,0-1,3 0,2-2,0-1,0 0,0 0,0-1,-1 1,1-2,-1 0,0 0,-1 0,1-1,-1 0,0 0,0-1,-1 0,0 0,0 0,-1-1,0 0,0 0,-1-1,0 1,1-4,-1 5,-1 0,0 0,0 0,-1-1,0 1,0-1,-1 0,0 0,0 0,-1 1,0-1,0 0,-1 0,0 0,0 1,-1-1,0 0,0 1,-1-1,0 1,0 0,-1 0,0 0,0 1,0-1,-1 1,0 0,0 0,-1 1,-2-2,-15-1,0 8</inkml:trace>
  <inkml:trace contextRef="#ctx0" brushRef="#br0" timeOffset="-1717.543">2399 984,'23'-136,"36"-11,-54 133,1 1,0 0,1 0,0 1,1 0,1 0,0 1,0 0,1 1,0 0,9-6,-4 9,-3 6</inkml:trace>
  <inkml:trace contextRef="#ctx0" brushRef="#br0" timeOffset="-1131.002">2681 984,'17'-42,"2"0,3 1,0 1,3 1,20-24,-38 53,-5 6,0 0,0 0,0 1,0-1,1 1,0-1,-1 1,1 0,1 0,-1 0,0 1,1-1,-1 1,1-1,0 1,0 0,0 1,0-1,0 1,0 0,2-1,-4 4,0-1,1 1,-1 0,-1 0,1-1,0 1,0 1,-1-1,1 0,-1 0,0 1,1-1,-1 0,0 1,0-1,-1 1,1-1,0 1,-1 0,0-1,0 1,0 0,0-1,0 1,0 2,1 7,-2-10,1 1,0 0,-1-1,1 1,0 0,0-1,1 1,-1 0,0-1,1 1,0-1,-1 1,1-1,0 1,0-1,1 1,-1-1,0 0,1 0,0 1,-1-1,1 0,0-1,0 1,0 0,0 0,0-1,1 1,-1-1,0 0,1 0,-1 0,1 0,-1 0,1 0,-1-1,1 1,0-1,-1 0,1 0,0 0,-1 0,1 0,0 0,-1-1,2 0,79-63,-17 7,-65 56,0 0,0 1,0-1,1 1,-1-1,0 1,1-1,-1 1,0-1,1 1,-1 0,1 0,-1 0,0 0,1 0,-1 0,0 0,1 1,-1-1,1 0,-1 1,0-1,0 1,1-1,-1 1,0 0,0-1,0 1,1 0,-1 0,0 0,0 0,0 0,-1 0,1 0,0 0,0 0,0 1,-1-1,1 0,-1 0,1 1,-1-1,1 0,-1 1,0-1,0 0,0 1,0-1,0 1,8 76,-8-75,-2 50,11 86,-3-120</inkml:trace>
  <inkml:trace contextRef="#ctx0" brushRef="#br0" timeOffset="13665.855">85 1408,'106'-22,"32"3,19 4,-78 13,120-25,450 27,-452-28,283 28,-226-1,-57-27,368 29,-367-29,253 27,-253 29,270-27,870-1,-1141-28,283 27,-283 0,-54-25,82-3,-85 29,-116 0</inkml:trace>
</inkml:ink>
</file>

<file path=ppt/ink/ink3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1:02.367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58 2456,'0'0,"0"-1,1 1,-1-1,1 1,-1 0,1 0,-1-1,1 1,-1 0,1 0,-1-1,1 1,-1 0,1 0,-1 0,1 0,0 0,-1 0,1 0,-1 0,1 0,-1 0,1 0,-1 0,1 1,-1-1,1 0,0 0,-1 0,0 1,1-1,-1 0,1 1,-1-1,1 0,-1 1,1-1,-1 1,0-1,1 0,-1 1,0-1,0 1,1-1,-1 1,0-1,0 1,0 0,1-1,-1 1,0-1,0 1,0-1,0 1,0-1,0 1,0 0,0-1,-1 1,1 0,6 39,-6-40,0 456,0-89,-28-141,28 56,-26-141,17-95,4-26,0 0,2 0,0 0,2 1,0-1,1 1,1-1,1 0,2 6,4 28,-1 1,-3-1,-2 1,-4 25,1-11,0-64,1 0,0 1,0-1,1 0,-1 0,1 1,0-1,0 0,1 0,0 0,0-1,0 1,0 0,1-1,-1 1,1-1,1 0,-1 0,0 0,4 3,0 1,-1 1,0-1,-1 1,0 0,0 1,-1-1,0 1,-1 0,0 0,0 0,-1 1,0-1,-1 0,-1 1,1-1,-1 1,-1-1,0 1,-1-1,-2 8,2 31,7 87,-2-132,1 0,-1-1,1 0,0 0,0 0,0 0,1-1,-1 1,0-1,1 0,0-1,-1 1,1-1,0 0,0 0,0 0,0-1,0 1,0-1,0-1,0 1,-1-1,1 1,0-1,0-1,0 1,-1-1,1 0,0 0,3-2,10-1,183-28,-142 26,0 2,-1 2,56 6,-9-1,855-2,-734-28,-29 17,-132 1,0 3,0 2,1 4,34 4,19-1,135-2,-57-28,368 29,-368-30,-16 12,-35-6,-107 16,0 1,1 2,0 1,0 3,29 3,15-2,40-18,78-6,-4-5,-75 10,-120 18,-1 0,0-1,1 1,-1 0,0-1,1 1,-1-1,0 0,0 0,1 0,-1 0,0 0,0 0,0-1,0 1,0-1,-1 1,1-1,0 0,-1 1,1-1,-1 0,0 0,0 0,1 0,-1 0,0-1,-1 1,1 0,0 0,-1-1,1 1,-1 0,0-1,0 1,0 0,0-1,0 1,0-1,-1 1,-31-92,23 76,0-1,2 0,1 0,0-1,1 0,1 0,1 0,1 0,1-12,-26-139,26-110,-26 139,27-253,-28 225,16 13,-17-12,-39-45,45 96,17 77,1 0,2-1,2 1,4-38,-1-6,-1 61,0 20,0 0,0 0,0 0,-1 0,1 1,-1-1,0 0,0 0,0 0,-1 0,1 0,-1 0,0 0,0 0,0 0,-1 1,1-1,-1 1,0-1,0 1,0-1,-1 1,1 0,-1 0,1 0,-1 0,0 1,0-1,0 1,-1 0,1 0,-1 0,1 0,-1 0,-2 0,-221 4,161-2,-123 12,139-4,0-2,0-3,-1-1,-37-5,-103 5,-6 25,-1-16,149-3,-1-3,-1-1,1-3,-3-2,-145 29,-225-28,253 4,130-6,0 2,0 2,1 1,-27 7,7-2,-1-3,1-3,-56-4,12 0,-179 3,113 26,-311-26,424-2,-142 13,152-5,-1-2,1-1,-1-3,-20-3,-103 4,0 26,163-28,-5 0,0 1,0 0,0 0,0 1,0 0,1 1,-1 1,1 0,0 0,-6 4,-4 24,15-14</inkml:trace>
  <inkml:trace contextRef="#ctx0" brushRef="#br1" timeOffset="4225.715">2541 3387,'-1'-55,"13"-145,36-83,-38 236,-2-1,-2 0,-2 0,-3 0,-4-47,2 6,-25-54,14 97,8 36,1 0,0 0,1-1,0 0,1 1,0-1,1 0,0 0,0 0,2-3,4-20,-2 23,-2-1,0 1,0-1,-1 0,0 0,-1 1,-1-1,0 0,-2-9,-16-157,-7 34,26-335,0 283,11 166,-5 34</inkml:trace>
  <inkml:trace contextRef="#ctx0" brushRef="#br1" timeOffset="11400.595">2541 3331,'-18'121,"16"-117,0 1,0-1,0 1,1 0,-1 0,1 0,0 0,1 0,-1 0,1 0,0 0,0 0,1 0,-1 0,1 0,0 0,1 0,-1 0,1 0,0 0,0-1,1 1,-1-1,1 0,0 1,0-1,0-1,1 1,-1 0,1-1,0 0,0 1,0-2,0 1,2 0,155 3,-97-9,557 2,-515-12,-91 9,0 1,0 1,0 0,0 1,0 1,1 0,-1 1,0 0,14 4,1 2,-1-2,1-1,0-2,0 0,0-2,0-2,0 0,0-2,23-6,173-19,0 17,-57-14,141 24,-112-25,225 27,-225-28,-28 0,110 27,-137-27,37 11,-62-6,51-6,11 1,36 11,-204 17</inkml:trace>
  <inkml:trace contextRef="#ctx0" brushRef="#br1" timeOffset="17680.883">2004 367,'0'-14,"0"22,0 24,-27 151,26-161,-1-12,1 0,1 0,-1 0,2 0,-1 0,2 0,-1 0,1 0,0 0,1-1,1 1,1 3,-5-12,1 0,0 0,-1 1,1-1,0 0,0 0,0 0,0 0,0 0,0-1,0 1,0 0,0 0,0-1,0 1,1-1,-1 1,0-1,0 1,1-1,-1 0,0 1,0-1,1 0,-1 0,0 0,1 0,-1 0,0 0,1-1,-1 1,0 0,1-1,-1 1,0-1,0 1,0-1,1 0,-1 1,0-1,0 0,0 0,0 0,0 1,0-1,0-1,37-50,89-238,-127 289,0-1,1 1,-1-1,0 1,1 0,-1-1,1 1,-1 0,1-1,0 1,-1 0,1-1,0 1,0 0,0 0,0 0,0 0,0 0,0 0,0 0,1 0,-1 1,0-1,0 0,1 1,-1-1,0 1,1-1,-1 1,1 0,-1-1,1 1,-1 0,0 0,1 0,-1 0,1 0,-1 1,1-1,-1 0,1 1,-1-1,0 1,1-1,-1 1,0 0,0-1,1 1,-1 0,1 1,2 6,0 0,0 1,-1-1,0 1,0 0,-1 0,0 0,-1 0,0 1,-1-1,0 0,0 0,-1 5,4 51,6-9,-3 0,-2 1,-3-1,-2 1,-8 50,2-51,-2 0,-3-1,-2 0,-3-1,-9 17,26-68,-1-1,1 0,-1 0,0 0,0 0,0 0,0 0,0 0,0 0,-1 0,1-1,-1 1,1 0,-1-1,0 1,1-1,-1 0,0 0,0 1,0-1,0 0,0-1,0 1,0 0,0 0,-1-1,1 0,0 1,0-1,0 0,-1 0,1 0,0 0,0 0,-1-1,1 1,0-1,0 0,0 1,0-1,0 0,0 0,0 0,0 0,0-1,0 1,1 0,-1-1,0 1,1-1,-8-9,1 0,1-1,0 0,1 0,0-1,1 1,0-1,1 0,1-1,0 1,1-1,-1-4,1-210,7 204,1 6</inkml:trace>
  <inkml:trace contextRef="#ctx0" brushRef="#br1" timeOffset="17934.03">2625 1,'-5'28,"-6"15,-6 5,0-6</inkml:trace>
  <inkml:trace contextRef="#ctx0" brushRef="#br1" timeOffset="18865.803">7987 3161,'-24'34,"-17"25,-7 7,5-2,5-12,4-11,8-6,3-6,6-2,1-1,-1-1,-4 2,-2-1,3-3</inkml:trace>
  <inkml:trace contextRef="#ctx0" brushRef="#br1" timeOffset="19131.568">7677 3161,'5'29,"11"24,3 7,3-1,2-6,-2-7,-1-12,-3-6,-1-9,-2-2,0 1,-2 1,2-1,-3-5</inkml:trace>
  <inkml:trace contextRef="#ctx0" brushRef="#br1" timeOffset="19450.535">8496 2738,'-10'19,"-12"16,-3 7,-2-4,4-3,5-4,2-6,3-7</inkml:trace>
  <inkml:trace contextRef="#ctx0" brushRef="#br1" timeOffset="24198.49">2090 3557,'-1'-4,"0"0,0 0,-1 0,1 0,-1 0,0 0,0 1,0-1,0 1,-1-1,0 1,1 0,-1 0,0 0,0 0,-1 1,1-1,0 1,-1 0,0 0,1 0,-1 1,0-1,0 1,0 0,0 0,0 0,0 0,-1 1,1 0,0-1,0 2,0-1,0 0,0 1,0 0,-1 0,2 0,-1 0,0 1,0 0,0 0,1 0,-1 0,1 0,-1 1,0 0,-20 11,1 1,1 1,1 1,0 1,1 1,-13 16,23-22,1 1,0 0,1 0,1 0,0 1,1 0,0 1,1-1,1 1,1 0,0 0,1 1,1-1,0 0,1 1,1-1,1 0,0 0,3 9,-2-14,1 0,0 0,1 0,1-1,-1 0,2 0,-1 0,1-1,1 0,0 0,0-1,1 0,0 0,0-1,0 0,1-1,0 0,1 0,-1-1,1-1,0 0,0 0,1-1,-1 0,1-1,-1-1,1 0,0 0,-1-1,1 0,0-1,-1-1,1 0,-1 0,1-1,3-2,-6 3,-1-1,0 1,0-2,0 1,0-1,-1 0,1-1,-1 1,0-1,-1-1,1 1,-1-1,0-1,0 1,-1-1,0 0,0 0,0 0,-1-1,0 0,-1 0,0 0,0 0,-1 0,0 0,0-1,-1 1,0-1,0 0,-1 1,0-5,-2 6,2 0,-1 0,0 0,0 1,-1-1,1 1,-1-1,-1 1,1-1,-1 1,0 0,-1 0,1 1,-1-1,0 1,-1 0,1 0,-1 0,0 0,0 1,-1 0,1 0,-1 0,-4-1,-56 3,66 2,0 0,1 0,-1 0,0 0,1 0,-1 0,0 0,1 0,-1 0,0 0,1 0,-1 0,1 0,-1 0,0 0,1 1,-1-1,0 0,0 0,1 0,-1 1,0-1,1 0,-1 0,0 1,0-1,1 0,-1 0,0 1,0-1,0 0,0 1,1-1,-1 0,0 1,0-1,0 0,0 1,0-1,0 0,0 1,0-1,0 1,0-1,0 0,0 1,0-1,0 0,0 1,0-1,0 0,-1 1,1-1,0 0,0 1,0-1,-1 0,1 0,0 1,0-1,-1 0,1 0,0 1,0-1,-1 0,1 0,0 0,-1 1,31 6,147-30,-97 16,-62 1</inkml:trace>
</inkml:ink>
</file>

<file path=ppt/ink/ink3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2:06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 0,'-15'29,"-9"19,-5 6,2-6</inkml:trace>
</inkml:ink>
</file>

<file path=ppt/ink/ink3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1:43.0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1103,'37'1,"-34"5,0 0,0 0,0 0,-1 0,0 0,0 0,-1 1,0-1,0 1,0-1,-1 1,0 0,0-1,-1 3,2 2,-2 163,1-172,0 0,0-1,0 1,0 0,0 0,1-1,-1 1,1 0,-1-1,1 1,0-1,0 1,-1 0,1-1,0 1,0-1,0 0,1 1,-1-1,0 0,0 0,1 0,-1 0,1 0,-1 0,1 0,-1 0,1-1,0 1,-1 0,1-1,0 1,-1-1,1 0,0 0,0 0,-1 0,1 0,0 0,0 0,-1 0,1-1,0 1,-1-1,1 1,0-1,0 0,189-42,-188 42,1 0,0-1,-1 0,1 1,-1-1,0-1,0 1,0 0,0-1,0 0,0 1,0-1,-1 0,0 0,1-1,-1 1,-1 0,1-1,0 0,-1 1,1-1,-1 0,0 1,-1-1,1 0,-1 0,1 0,-1 0,0 0,0 0,-1 1,1-1,-1 0,0 0,0 0,0 1,-1-1,0-2,-21-147,22 150,1 0,-1 0,0 0,1 0,-1 0,-1 1,1-1,0 0,-1 1,1-1,-1 1,0-1,0 1,0 0,0 0,0 0,0 0,0 0,-1 0,1 1,-1-1,1 1,-1 0,0 0,0 0,1 0,-1 0,0 0,0 1,-2-1,-98 0,72 3,-44 12,57-8</inkml:trace>
  <inkml:trace contextRef="#ctx0" brushRef="#br0" timeOffset="1551.178">508 1160,'148'-39,"-2"-6,-3-6,76-41,-59 20,2 7,52-8,-213 72,1 0,-1 0,1 0,-1 0,1 0,-1 0,1 0,0 1,-1-1,1 0,0 1,0 0,-1-1,1 1,0 0,0 0,0 0,-1 0,1 0,0 0,0 0,0 1,-1-1,1 1,0-1,0 1,-1 0,1 0,-1-1,1 1,-1 0,1 1,-1-1,1 0,-1 0,0 1,0-1,0 0,1 1,-1-1,-1 1,1 0,0-1,0 1,-1 0,1-1,-1 1,1 0,-1 0,0-1,1 1,-5 10,0-1,-1 0,0-1,-1 1,0-1,0 0,-1-1,-1 1,0-2,0 1,0-1,-1 0,-8 5,-38 42,15 4,39-58,0 1,0-1,1 1,-1-1,0 1,1 0,-1-1,1 1,-1 0,1-1,0 1,-1 0,1 0,0-1,0 1,1 0,-1-1,0 1,0 0,1-1,-1 1,1 0,0-1,-1 1,1-1,0 1,0-1,0 1,0-1,0 1,0-1,0 0,0 0,1 0,-1 1,1-1,-1-1,0 1,1 0,6 1,1-1,-1 0,1 0,-1-1,1 0,0 0,-1-1,1 0,-1-1,0 0,3-1,2 0,342-88,-212 60,-115 25,-5-1</inkml:trace>
  <inkml:trace contextRef="#ctx0" brushRef="#br0" timeOffset="4114.226">537 1131,'80'-52,"47"-67,-54 43,9 5,-79 71,0 0,0 0,0 0,0 1,0-1,0 1,0 0,0 0,0 0,0 0,0 0,0 1,0 0,-1-1,1 1,-1 0,1 0,-1 0,0 1,0-1,0 0,0 1,0-1,0 1,-1 0,0 0,1 0,-1-1,0 1,0 0,0 0,-1 1,1 1,8 12,124 266,-133-282,0-1,0 1,0 0,0 0,0 0,-1-1,1 1,0 0,0 0,-1-1,1 1,-1 0,1 0,0-1,-1 1,1-1,-1 1,0 0,1-1,-1 1,1-1,-1 1,0-1,0 1,1-1,-1 0,0 1,0-1,1 0,-1 0,0 0,0 1,1-1,-1 0,0 0,0 0,0 0,0 0,1 0,-1-1,0 1,0 0,0 0,1 0,-1-1,0 1,1-1,-1 1,0 0,0-1,1 1,-1-1,1 1,-1-1,0 0,1 1,-1-1,1 0,0 1,-1-1,-5-1,-26-6,0 2,-1 2,0 0,0 3,0 0,-9 3,-91-5,71-9,-39 2,83 15</inkml:trace>
  <inkml:trace contextRef="#ctx0" brushRef="#br0" timeOffset="21234.332">2653 539,'-10'2,"1"-1,-1 2,1-1,0 1,0 1,0 0,0 0,0 0,1 1,0 1,0-1,0 2,1-1,-1 1,2 0,-1 0,1 0,0 1,1 0,-1 1,2-1,-1 1,1 0,1 0,-1 0,0 7,2-13,0 1,1-1,-1 1,1 0,0 0,0 0,0 0,0 0,1 0,-1 0,1 0,0 0,0 0,1 0,-1 0,1 0,0 0,0 0,0-1,1 1,-1 0,1 0,0-1,0 1,0-1,1 0,-1 0,1 0,0 0,-1 0,1 0,1-1,-1 1,0-1,1 0,-1 0,1 0,-1 0,1-1,0 1,0-1,0 0,0 0,0-1,0 1,1-1,7-4,1 0,-1-2,1 1,-1-1,-1-1,1 0,-1-1,-1 0,1-1,-2 0,1 0,-1-1,0 0,-1-1,0 0,-1 0,0-1,-1 1,1-5,6-5,-2 5,-1 0,-1-1,-1-1,-1 0,0 0,-1 0,-1-1,0 1,-2-1,0 0,-1-1,-1 1,-1 0,-2-11,2 27,-1-1,1 1,-1-1,0 1,0-1,-1 1,1 0,-1-1,1 1,-1 0,0 0,0 0,-1 0,1 0,-1 1,1-1,-1 1,0 0,0 0,0 0,0 0,0 0,0 0,0 1,-1-1,1 1,-1 0,1 0,-1 1,1-1,-1 1,0-1,1 1,-1 0,1 1,-1-1,0 1,1-1,-1 1,1 0,-1 0,1 1,0-1,-1 1,1-1,0 1,0 0,0 0,0 1,0-1,-3 3,-1-1,0 1,1 0,0 1,0-1,1 1,0 0,0 1,0-1,0 1,1 0,0 0,1 0,0 1,0-1,0 1,1 0,0 0,1 0,0 0,0 0,1 0,-1 0,2 0,-1 0,1 0,1 0,-1 0,1 0,1-1,-1 1,1-1,1 1,0 1,12 12,2-1,0 0,1-1,1 0,0-2,1-1,8 4,30 25,-19-17,-25-20</inkml:trace>
  <inkml:trace contextRef="#ctx0" brushRef="#br0" timeOffset="21501.408">3246 397,'-24'39,"-13"21,-4 7,4-5,4-11,7-11,4-12,5-5,1-8,3-5</inkml:trace>
  <inkml:trace contextRef="#ctx0" brushRef="#br0" timeOffset="21771.79">3077 370,'4'24,"8"17,0 7,4 0,3-4,4-4,3-9,-4-5,0-7,-4-6</inkml:trace>
  <inkml:trace contextRef="#ctx0" brushRef="#br0" timeOffset="22018.989">3557 143,'-20'20,"-5"5</inkml:trace>
  <inkml:trace contextRef="#ctx0" brushRef="#br0" timeOffset="22639.587">3838 341,'-32'23,"0"1,2 2,1 1,1 1,1 2,-12 17,37-45,-1 1,1-1,-1 0,1 1,0 0,0 0,0-1,0 1,0 0,0 0,1 1,0-1,0 0,0 0,0 1,0-1,0 1,1-1,0 0,0 1,0-1,0 1,0-1,1 1,-1-1,1 0,0 1,0-1,0 0,1 0,-1 1,1-1,0 0,0 0,0-1,0 1,0 0,0-1,1 1,-1-1,1 0,0 0,0 0,2 2,7-3,-1-1,0 1,1-2,-1 0,1 0,-1-1,0 0,0-1,0 0,0-1,-1 0,1-1,-1 0,0 0,0-1,-1-1,0 1,7-7,11-12,-2-2,0 0,-2-2,-1 0,0-4,4-2,-7 7,0-1,-2-1,-2 0,0-1,-3 0,0-1,3-20,-13 48,0 0,-1-1,0 1,0-1,0 1,-1-1,1 1,-1-1,0 1,-1-1,1 1,-1-1,1 1,-1-1,-1 1,1-1,-1 1,0 0,0 0,0 0,0 0,-1 0,1 0,-1 1,0-1,0 1,0 0,-1 0,1 0,-1 0,0 0,0 1,0 0,0 0,0 0,0 0,0 1,-1-1,1 1,-1 0,1 0,-1 1,-1-1,-7 3,0 1,1 0,-1 0,1 1,0 1,0 0,0 0,1 2,0-1,0 1,0 1,1 0,1 0,-1 1,1 0,0 1,1 0,1 0,-1 1,1 0,1 0,0 1,1 0,0 0,1 0,0 0,1 1,0-1,1 5,1-9,0-1,1 1,0-1,1 1,0-1,0 0,0 1,1-1,0 0,1 0,-1 0,1 0,1 0,-1-1,1 1,0-1,1 0,-1 0,1-1,0 1,2 0,6 6,1 0,0-1,1-1,0 0,0 0,1-2,1 0,3 1,5 0</inkml:trace>
  <inkml:trace contextRef="#ctx0" brushRef="#br0" timeOffset="23205.717">4290 229,'-1'8,"0"0,0 1,0-1,1 1,0-1,1 1,0-1,0 1,1-1,0 0,0 0,1 0,0 0,0 0,5 5,-7-9,1 0,1-1,-1 1,0-1,1 0,0 0,0 0,0 0,0 0,0 0,0-1,1 0,-1 0,1 0,0 0,0 0,-1-1,1 1,0-1,0 0,0-1,1 1,-1 0,0-1,0 0,0 0,0-1,0 1,0-1,0 0,0 0,2 0,7-5,-1-1,0 1,0-2,-1 0,1 0,-2-1,1-1,-2 0,1 0,-1 0,-1-2,1 1,-2-1,2-3,2-1,-11 17,0 0,0 0,1 0,-1-1,0 1,0 0,1-1,-1 1,1 0,-1-1,1 1,-1 0,1-1,-1 1,1-1,-1 1,1-1,0 1,-1-1,1 1,0-1,0 0,-1 1,1-1,0 0,0 0,-1 1,1-1,0 0,0 0,0 0,-1 0,1 0,0 0,0 0,0 0,-1-1,1 1,0 0,0 0,-1-1,1 1,0 0,0-1,-1 1,1-1,0 1,-1-1,1 1,-1-1,1 1,-1-1,1 0,-1 1,1-1,-1 0,1 1,-1-1,0 0,0 0,1 1,-1-1,0 0,0 0,0 1,0-1,0 0,0 0,0 230,1-175,0-33,0-1,-2 1,0-1,-1 1,-1-1,-1 0,-6 19,9-37,0 1,0-1,0 0,-1 1,1-1,-1 0,1 0,-1 0,0 0,0 0,0-1,0 1,0 0,0-1,0 0,-1 1,1-1,-1 0,1 0,0 0,-1-1,0 1,1 0,-1-1,1 0,-1 0,0 0,1 0,-1 0,1 0,-1 0,0-1,1 0,-1 1,1-1,-1 0,1 0,0 0,-1-1,1 1,0 0,0-1,0 0,0 1,0-1,0 0,0 0,1 0,-1 0,1 0,-1-1,1 1,0 0,0-1,0 1,0-1,0 1,1-1,-2-11,0-1,2 1,0-1,0 1,1-1,1 1,1-1,0 1,1 0,0 0,1 1,0-1,1 1,1 0,0 0,1 1,0 0,1 1,3-4,-10 13,9-16</inkml:trace>
</inkml:ink>
</file>

<file path=ppt/ink/ink3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2:24.09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1108,'9'-1,"1"-1,0-1,-1 0,1 0,-1 0,0-1,0-1,0 0,-1 0,0 0,5-5,24-13,163-94,134-62,-175 88,-29-9,53-12,-73 41,70-29,-7-11,-132 81,-86 23,-84-8,127 13,-1 1,1-1,-1 1,1 0,-1 0,0 0,0 0,1 1,-1-1,0 1,0 0,1-1,-1 1,0 0,0 1,0-1,1 0,-1 1,0 0,0 0,1 0,-1 0,1 0,-1 0,1 0,-1 1,1 0,0-1,-1 1,1 0,0 0,0 0,1 0,-1 0,0 1,1-1,-1 0,1 1,0-1,0 1,0 0,0-1,0 3,57 174,-13 0,-35-143,0-105,14-80,1 56,-19 73</inkml:trace>
  <inkml:trace contextRef="#ctx0" brushRef="#br0" timeOffset="14824.178">424 318,'33'81,"18"84,-49-234,-2 49,-2 11,1 0,0 0,1 0,-1 0,2 0,-1 0,1 0,1 0,-1 0,2 0,-1 1,1-1,1 1,-1-1,1 1,1 0,-1 1,2-1,-1 1,1 0,0 0,1 0,-3 6,0 0,0 0,0 0,0 0,1 1,-1 0,0 0,0 0,1 1,-1-1,0 1,0 0,0 0,0 1,0-1,0 1,0 0,0 0,-1 0,1 0,-1 1,1-1,-1 1,0 0,0 0,0 0,-1 0,1 1,-1-1,1 1,-1 0,0 1,9 10</inkml:trace>
  <inkml:trace contextRef="#ctx0" brushRef="#br0" timeOffset="15525.258">283 205,'24'-10,"13"-3,4 1,1 2,-2-1,-3 0,-13 3,-16 2,-13-2,-10-1,-4-2,-3 0,-2 2,-2 2,3-2,5 0</inkml:trace>
  <inkml:trace contextRef="#ctx0" brushRef="#br0" timeOffset="16044.918">820 7,'0'-4,"0"2,0 7,-5 2,-2 6,-4 4,0 5,-3-2,0 1,3-3</inkml:trace>
</inkml:ink>
</file>

<file path=ppt/ink/ink3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3:08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1413 1695,'-226'0,"82"27,102-28,35 0,-1 1,1-1,0 1,-1 0,1 1,-1 0,1 0,0 0,-1 1,1 0,0 1,0-1,1 1,-2 1,-4 8</inkml:trace>
  <inkml:trace contextRef="#ctx0" brushRef="#br0" timeOffset="2147.067">1553 2993,'-1214'0,"1190"0</inkml:trace>
  <inkml:trace contextRef="#ctx0" brushRef="#br0" timeOffset="3749.809">1440 340,'-1'-2,"-1"-1,-1 1,1 0,0 0,0 0,-1 1,1-1,-1 0,0 1,1 0,-1-1,0 1,0 0,0 1,1-1,-1 0,0 1,0 0,0-1,0 1,0 0,0 1,0-1,0 0,0 1,0 0,-1 0,-202 23,-77-24,141 26,-44-14,176-9,0-1,0 0,0 0,-1-1,1-1,0 0,-1 0,1-1,0 0,0-1,-1 0,0-1,-5-1,-1 0,1 1,-1 1,0 1,0 0,0 1,0 1,1 0,-14 4,29-5,0 0,1 0,-1 0,0 1,0-1,0 0,1 0,-1 1,0-1,1 0,-1 1,0-1,1 1,-1-1,0 1,1-1,-1 1,1 0,-1-1,1 1,-1 0,1-1,0 1,-1 0,1-1,0 1,-1 0,1 0,0 0,0-1,0 1,0 0,0 0,0 0,0-1,0 1,0 0,0 0,0 0,0-1,1 1,-1 0,0 0,0-1,1 1,-1 0,1 0,7 9</inkml:trace>
  <inkml:trace contextRef="#ctx0" brushRef="#br0" timeOffset="5582.967">1187 86,'-10'38,"2"0,2 0,2 0,1 1,2-1,3 18,27 173,-28 338,-13-372,2-105,3 0,4 1,5 14,-1-6,27 71,-27 83,-30-55,29 282,0-1,0-455</inkml:trace>
  <inkml:trace contextRef="#ctx0" brushRef="#br0" timeOffset="6088.542">1356 2626,'-7'2,"1"0,-1 0,1 1,0-1,0 2,0-1,0 1,0 0,1 0,-1 0,1 1,0 0,1 0,-1 0,1 0,0 1,0 0,1 0,-1 1,-95 165,-60 80,90-137,58-91</inkml:trace>
  <inkml:trace contextRef="#ctx0" brushRef="#br0" timeOffset="6750.766">1440 1355,'-8'3,"1"-1,-1 1,0 1,1-1,0 1,-1 0,2 1,-1 0,0 0,1 0,0 1,0 0,1 0,0 0,0 1,0 0,1 0,0 0,0 1,0-1,1 2,-9 11,-179 283,89-130,94-157</inkml:trace>
  <inkml:trace contextRef="#ctx0" brushRef="#br0" timeOffset="7447.051">1384 1,'-19'29,"-12"14,1 4,-1 0,6-4,2-4,5-4,5-4,1-1,2 3,-3 1,2-1,-2 0,1-2,2-1,3-1,3-1,2-4</inkml:trace>
  <inkml:trace contextRef="#ctx0" brushRef="#br0" timeOffset="12182.704">622 565,'17'56,"-10"-11,-2 1,-2-1,-2 1,-4 29,1 8,6-58,10-30,22-72,-33 67,0 1,0 0,1 0,0 0,1 0,0 1,0-1,1 2,0-1,1 0,-1 1,7-5,-12 11,-1 1,1-1,0 0,0 1,0-1,0 1,-1-1,1 1,0-1,0 1,0-1,0 1,0 0,0 0,0-1,0 1,0 0,0 0,0 0,0 0,1 0,-1 0,0 1,0-1,0 0,0 0,0 1,0-1,-1 1,1-1,0 1,0-1,0 1,0-1,0 1,-1 0,1-1,0 1,0 0,-1 0,1 0,-1 0,1-1,-1 1,1 0,-1 0,1 0,-1 0,0 0,0 0,1 0,-1 0,0 1,7 60,-7-60,4 82,1-65</inkml:trace>
  <inkml:trace contextRef="#ctx0" brushRef="#br0" timeOffset="12670.804">622 1215,'24'-5,"13"-2,0-4,-2 0,-1 1,-3 3,-6 3</inkml:trace>
  <inkml:trace contextRef="#ctx0" brushRef="#br0" timeOffset="13168.904">622 1355,'115'-33,"-114"33,0 0,0-1,0 1,0 0,0 0,0-1,0 1,0 0,0 0,0 0,0 0,0 0,0 0,-1 1,1-1,0 0,0 0,0 1,0-1,0 0,0 1,0-1,-1 1,1-1,0 1,0 0,-1-1,1 1,0 0,-1-1,1 1,-1 0,1 0,-1 0,1-1,-1 1,1 0,-1 0,0 0,1 0,-1 0,0 0,0 0,0 0,0 0,0 0,0 0,0-1,0 1,0 0,0 0,-1 0,1 0,0 0,-1 0,1 0,-1 0,-29 48,14-30,9-11,-1 1,1 0,0 0,1 0,0 1,1-1,0 1,0 1,1-1,-1 5,5-14,-1 0,1 1,0-1,-1 0,1 0,0 1,0-1,0 0,0 0,0 1,0-1,0 0,1 1,-1-1,0 0,1 0,-1 0,1 1,-1-1,1 0,-1 0,1 0,0 0,0 0,0 0,-1 0,1 0,0 0,0 0,0-1,0 1,1 0,-1-1,0 1,0-1,0 1,0-1,1 1,-1-1,0 0,0 0,1 1,-1-1,0 0,1 0,-1 0,0 0,1-1,63-15,-60 15,48-22,-33 11</inkml:trace>
  <inkml:trace contextRef="#ctx0" brushRef="#br0" timeOffset="14785.776">650 2005,'22'58,"-14"156,-8-214,1 0,-1 0,0 0,0-1,0 1,1 0,-1 0,0 0,0 0,1 0,-1-1,0 1,1 0,-1 0,0 0,0 0,1 0,-1 0,0 0,0 0,1 0,-1 0,0 0,1 0,-1 0,0 1,0-1,1 0,-1 0,0 0,0 0,1 0,-1 0,0 1,0-1,1 0,-1 0,0 0,0 1,0-1,0 0,1 0,-1 1,0-1,0 0,0 0,0 1,0-1,0 0,0 1,0-1,0 0,0 0,0 1,0-1,0 0,0 1,0-1,14-30,-9 20,40-38,-44 47,0 1,1-1,-1 0,0 0,1 1,-1-1,0 1,1-1,-1 1,0-1,1 1,-1 0,1 0,-1 0,1 0,-1 0,1 0,-1 0,1 0,-1 1,0-1,1 0,-1 1,1-1,-1 1,0 0,1-1,-1 1,0 0,0 0,0 0,0 0,0 0,0 0,0 0,0 0,0 0,0 1,0-1,-1 0,1 0,0 2,13 68,-13-46</inkml:trace>
  <inkml:trace contextRef="#ctx0" brushRef="#br0" timeOffset="15173.828">537 2541,'38'-5,"18"-6,4-2,-3 2,-7 3,-7 2,-11 3</inkml:trace>
  <inkml:trace contextRef="#ctx0" brushRef="#br0" timeOffset="15633.779">650 2654,'15'-4,"-6"1,1 0,-1 1,1 0,-1 0,1 1,0 0,0 1,0 0,-1 1,1 0,5 1,-14 1,0-1,0 1,0 0,0 0,0-1,-1 1,1 0,-1 0,0-1,0 1,0 0,0 0,-1 0,1-1,-1 1,1 0,-1 0,0-1,0 1,0 0,-1-1,1 0,0 1,-1-1,0 0,1 1,-1-1,0 0,0 0,0 0,-1-1,1 1,-7 8,7-9,0 0,1 0,-1 0,0 1,1-1,-1 0,1 1,-1-1,1 1,-1 0,1-1,0 1,0 0,0 0,0 0,0 0,1 0,-1 0,0 0,1 0,-1 0,1 0,0 0,0 0,0 0,0 0,0 0,0 0,1 0,-1 0,1 0,-1 0,1 0,0 0,0 0,0 0,0 0,0 0,0 0,0-1,1 1,1-1,1 0,-1 0,1 0,-1 0,1-1,0 0,-1 0,1 0,-1 0,1 0,0-1,-1 0,1 1,-1-1,0 0,1-1,-1 1,0-1,1 0,-1 0,13-8</inkml:trace>
  <inkml:trace contextRef="#ctx0" brushRef="#br0" timeOffset="27469.894">1948 3134,'18'120,"-12"-78,-1-1,-2 1,-1 0,-5 41,1 0,2 227,-28-112,27 281,12-415,-13-73</inkml:trace>
  <inkml:trace contextRef="#ctx0" brushRef="#br0" timeOffset="28939.928">7056 3049,'0'1215,"-11"-1142,5-55</inkml:trace>
  <inkml:trace contextRef="#ctx0" brushRef="#br0" timeOffset="33626.656">4376 3161,'0'-69,"0"367,11-223,-8-65,-1-1,0 1,-1 0,1-1,-2 1,0 0,0 0,-1 0,0 0,-1 2,-17 167,9-143,4-30</inkml:trace>
  <inkml:trace contextRef="#ctx0" brushRef="#br0" timeOffset="36390.202">1694 3557,'44'-11,"0"3,0 1,0 2,1 2,0 2,0 2,0 2,53-1,71-13,85-7,-63-8,23 14,98-17,-185 17,0 5,98 8,-67 1,130-3,-66-27,116 0,-56-1,107 29,-185-27,66 16,-60-9,-14-6,171 27,-169-30,84 0,-112 2,-30 15,-37-4,-91 15</inkml:trace>
  <inkml:trace contextRef="#ctx0" brushRef="#br0" timeOffset="36841.792">7423 2907,'-2'-2,"-1"0,0 0,0 0,0 0,0 1,-1-1,1 1,0 0,-1 0,1 0,-1 0,1 1,-1-1,1 1,-1 0,1 0,-1 0,1 0,-1 1,1-1,-1 1,1 0,0 0,-1 0,1 1,0-1,-82 47,-535 364,471-302,130-95</inkml:trace>
  <inkml:trace contextRef="#ctx0" brushRef="#br0" timeOffset="37615.802">4686 3161,'-29'15,"-18"14,-8 7,3 2,4-1,5-6,2-4,1-1,4-1,3-4,-3-2,1 2,0 1,-2-2,-1-1,7-3</inkml:trace>
  <inkml:trace contextRef="#ctx0" brushRef="#br0" timeOffset="38328.332">2147 3387,'-29'20,"-24"15,-8 2,7 0,7-7,13-4,6-5,8-3,3 1,0-2,2 0,4-3</inkml:trace>
  <inkml:trace contextRef="#ctx0" brushRef="#br0" timeOffset="39625.227">2457 3754,'0'-12,"0"36,0-9,1 155,-1-168,0 1,0-1,1 0,-1 0,1 0,0 0,0 1,-1-1,1 0,1 0,-1 0,0-1,0 1,1 0,-1 0,1-1,-1 1,1-1,0 1,0-1,-1 0,1 1,0-1,0 0,0 0,0-1,1 1,-1 0,0-1,0 1,0-1,1 0,-1 0,0 0,0 0,1 0,-1 0,0 0,0-1,0 1,1-1,-1 0,0 1,0-1,0 0,0 0,0-1,0 1,-1 0,1 0,0-1,0 0,-1 1,1-1,-1 0,0 1,1-3,94-110,-93 114,-1-1,1 1,-1 0,1 0,-1 1,1-1,-1 0,0 1,1 0,-1-1,0 1,1 0,-1 0,0 0,0 1,0-1,0 0,0 1,0-1,0 1,0 0,0 0,-1-1,1 1,-1 0,0 1,1-1,-1 0,0 0,0 0,0 1,-1-1,1 1,0-1,-1 0,0 1,1-1,-1 2,8 12,-7-13,0-1,0 1,1-1,-1 1,1-1,0 1,0-1,0 0,0 0,0 0,0 0,1 0,-1-1,0 1,1-1,0 0,-1 1,1-1,0 0,-1 0,1-1,0 1,0-1,0 1,0-1,0 0,0 0,-1 0,1 0,0-1,0 1,0-1,0 0,0 0,-1 0,1 0,0 0,-1 0,1-1,-1 1,1-1,-1 0,0 0,0 0,0 0,0 0,0 0,1-3,8-15,-1-1,-1 0,-1-1,-1 0,0 0,0-10,-1 6</inkml:trace>
  <inkml:trace contextRef="#ctx0" brushRef="#br0" timeOffset="40024.822">3190 3557,'-34'81,"-95"173,56-146,75-87,6-20</inkml:trace>
  <inkml:trace contextRef="#ctx0" brushRef="#br0" timeOffset="40524.582">3275 3754,'136'-41,"-134"40,-1 0,1 1,-1-1,0 1,1-1,-1 1,1 0,0 0,-1-1,1 1,-1 0,1 0,-1 1,1-1,-1 0,1 0,-1 1,1-1,-1 1,1-1,-1 1,1 0,-1-1,0 1,1 0,-1 0,0 0,0 0,0 0,0 0,0 1,0-1,0 0,0 0,0 1,-1-1,1 1,0-1,-1 0,1 1,-1-1,0 1,1-1,-1 1,0 0,0-1,0 1,0-1,0 1,0-1,-1 2,-3 13,-1-1,0 0,-1 0,-1-1,0 1,-1-1,-1-1,-5 6,-35 66,49-83,-1 0,1 1,0-1,0 0,0 0,0 1,0-1,0 0,1 0,-1 1,1-1,0 0,-1 0,1 0,0 0,0 0,0 0,1 0,-1 0,0 0,1 0,-1-1,1 1,0-1,-1 1,1-1,0 0,0 1,0-1,0 0,0 0,0 0,0-1,0 1,0 0,1-1,-1 1,0-1,0 0,1 0,-1 0,0 0,0 0,1 0,-1-1,0 1,0-1,0 0,1 1,-1-1,0 0,0 0,0 0,0-1,108-34,-90 30</inkml:trace>
  <inkml:trace contextRef="#ctx0" brushRef="#br0" timeOffset="41763.68">5053 3528,'5'192,"-5"-188,0-1,1 0,-1 0,1 0,-1 0,1 0,0 0,0 0,1 0,-1 0,0-1,1 1,0 0,0-1,0 1,0-1,0 1,0-1,0 0,1 0,-1 0,1-1,0 1,-1 0,1-1,0 0,0 0,0 1,0-2,0 1,0 0,0-1,0 1,0-1,0 0,0 0,1 0,1-1,66-64,-24 14,-44 50,-1 0,0 0,1 0,-1 1,1-1,-1 1,1 0,-1 0,1 0,-1 0,1 0,-1 1,1-1,-1 1,1-1,-1 1,1 0,-1 0,0 0,0 0,1 1,-1-1,0 0,0 1,0 0,0-1,-1 1,1 0,0 1,39 20,-35-23,0 0,0-1,0 0,0 0,0 0,0-1,-1 0,1 0,0 0,-1-1,0 0,0 0,1 0,-2-1,1 1,0-1,-1 0,0-1,0 1,0-1,0 0,-1 0,0 0,0 0,0 0,-1-1,2-4,26-33,-19 30</inkml:trace>
  <inkml:trace contextRef="#ctx0" brushRef="#br0" timeOffset="42091.937">5928 3387,'-29'34,"1"1,3 1,0 1,3 1,-2 6,-58 92,-1 0,73-117</inkml:trace>
  <inkml:trace contextRef="#ctx0" brushRef="#br0" timeOffset="42575.659">5899 3754,'9'-5,"0"0,1 1,0-1,-1 2,1-1,0 2,1-1,-1 1,0 1,1 0,-1 0,1 1,-1 0,1 1,1 1,-11-2,0 0,1 1,-1 0,0-1,0 1,1 0,-1-1,0 1,0 0,0 0,0 0,0 0,0 0,0 0,0 0,0 1,-1-1,1 0,0 0,-1 1,1-1,-1 0,1 1,-1-1,0 0,0 1,1-1,-1 1,0-1,0 1,0-1,-1 0,1 1,0-1,0 1,-1-1,1 0,-1 1,1-1,-1 0,-32 54,27-46,4-8,1 0,-1 1,1 0,0-1,-1 1,1 0,0-1,0 1,0 0,1 0,-1 0,0 0,1 0,-1 0,1 0,0 0,-1 0,1 0,0 0,0 0,1 0,-1 0,0 0,1 0,-1 0,1 0,-1 0,1 0,0 0,0 0,0-1,0 1,0 0,1 0,-1-1,0 1,1-1,-1 1,1-1,-1 0,1 0,0 0,0 0,-1 0,1 0,0 0,0 0,0-1,0 1,2 0,10-1,-1-1,1 0,-1 0,1-2,-1 1,0-2,0 0,0 0,0-2,8-1,-1 1</inkml:trace>
</inkml:ink>
</file>

<file path=ppt/ink/ink3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4:44.1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0,'10'39,"-2"0,-2 0,-1 0,-2 1,-2-1,-4 38,2-20,-25 112,1-62,22-103,1-7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5:47.5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1016,'8'82,"-4"0,-3 0,-9 69,8-140,0 1,0-1,-1 0,-1 1,0-1,0 0,-1 0,-1 0,0 0,0 0,-1-1,0 0,-1 0,0 0,-1-1,0 0,0 0,-1 0,-1 0,8-9,0 1,1-1,-1 0,0 1,0-1,0 0,0 1,0-1,1 0,-1 0,0 0,0 0,0 0,0 0,0 0,0 0,0 0,1-1,-1 1,0 0,0 0,0-1,0 1,1-1,-1 1,0-1,0 1,1-1,-1 1,0-1,1 0,-1 1,1-1,-1 0,1 1,-1-1,1 0,-1 0,1 0,0 1,-1-1,1 0,0 0,0 0,0 0,0 0,-1 0,-4-45,9 20,0-1,2 1,1 1,2-1,0 1,1 1,2 0,0 0,9-10,-4 2,7-9,1 0,2 2,1 1,3 1,1 1,1 2,2 1,1 2,2 2,0 1,2 2,1 2,16-6,-48 25,0 0,0 1,0 0,1 1,0 0,-1 0,1 1,0 0,0 1,0 0,0 1,10 0,-18 1,0-1,0 1,0 0,0 0,-1 0,1 0,0 0,-1 0,1 0,-1 0,1 1,-1-1,0 1,1-1,-1 1,0-1,0 1,0 0,0-1,0 1,-1 0,1 0,0 0,-1 0,1 0,-1 0,0 0,0-1,0 1,0 0,0 0,0 0,0 0,-1 0,1 0,-1 0,1 0,-1 0,-31 72,-22 1,-4-2,-59 57,13-52,81-69</inkml:trace>
  <inkml:trace contextRef="#ctx0" brushRef="#br0" timeOffset="1129.247">1243 790,'-67'26,"1"2,1 4,2 2,-4 6,55-34,0 0,1 1,0 1,0 0,1 0,0 1,0 0,1 1,0 0,1 0,0 1,1 0,0 0,1 1,-3 6,9-16,-1 0,1-1,0 1,-1 0,1 0,0-1,0 1,0 0,1 0,-1 0,0-1,1 1,-1 0,1-1,-1 1,1 0,0-1,0 1,0 0,0-1,0 0,0 1,0-1,0 0,1 1,-1-1,1 0,-1 0,0 0,1 0,0 0,-1 0,1-1,0 1,-1 0,1-1,0 0,0 1,70-1,-46-10,-2-1,1-1,-1-1,-1-1,-1-2,0 0,-1-1,7-8,-8 9,8-9,50-31,-77 56,0-1,-1 1,1 0,0 0,0 0,-1 0,1 0,0 0,0 0,-1 0,1 0,0 0,0 0,-1 0,1 0,0 0,-1 1,1-1,0 0,-1 1,1-1,0 0,-1 1,1-1,0 1,-1-1,1 1,-1-1,1 1,-1-1,1 1,-1 0,0-1,1 1,-1 0,0-1,1 1,-1 0,0-1,0 1,0 0,0 0,0-1,0 1,0 0,0 0,0-1,0 1,0 0,0 0,-8 49,4-33,3-12,0 0,0 0,1 0,0 0,0 0,0 0,0 0,1 0,-1 0,1 0,1 0,-1 0,1 0,0 0,0-1,0 1,1-1,-1 0,1 1,0-1,0 0,1-1,-1 1,1 0,0-1,0 0,0 0,0 0,1-1,-1 1,1-1,-1 0,1 0,0-1,0 1,0-1,0 0,0 0,0-1,0 1,0-1,0-1,0 1,1-1,13-5,0-2,-1 0,0-2,0 1,-1-2,-1-1,0 0,0-1,-1 0,-1-1,0-1,-1 0,-1-1,0-1,-1 0,-1 0,0-1,1-5,-3 12,-1 0,0-1,-1 0,0 0,0 0,-1-1,-1 0,0 0,-1 0,0 0,-1 0,-1-1,0 1,-1-1,0 1,-2-11,2 22,-1 1,1-1,0 0,-1 0,0 1,1-1,-1 0,0 1,0-1,0 1,0-1,0 1,0-1,0 1,0 0,-1 0,1-1,0 1,-1 0,1 0,-1 0,1 0,-1 1,0-1,1 0,-1 1,0-1,1 1,-1 0,0-1,0 1,0 0,1 0,-1 0,0 0,0 0,1 1,-1-1,0 0,0 1,1 0,-1-1,0 1,1 0,-1 0,1 0,-1 0,1 0,-1 0,1 0,0 0,0 0,-1 2,-6 3,1 0,0 1,1 0,0 1,0 0,0 0,1 0,0 0,1 1,0 0,0-1,1 2,0-1,0 0,1 1,0-1,1 1,0 0,1-1,0 2,3-6,1 1,0-1,0 0,0 0,1 0,-1-1,1 1,0-1,1-1,-1 1,1-1,-1 1,1-2,0 1,0-1,0 1,1-2,-1 1,0-1,1 0,2 0,19 7,9 1,-34-10,0 1,0-1,0 1,0 0,0 0,0 1,0-1,0 1,-1-1,1 1,0 0,0 0,0 0,-1 0,1 1,-1-1,1 1,-1-1,1 1,-1 0,0 0,0 0,0 0,0 1,0-1,-1 0,1 1,-1-1,1 1,-1 0,0-1,0 1,0 0,0 0,-1 0,1 0,-1 0,1-1,-1 1,0 0,0 0,-1 0,1 1,-36 94,38-95,0-1,0 1,0-1,0 0,0 0,1 0,-1 0,1-1,-1 1,1 0,0-1,0 0,0 0,-1 0,1 0,0 0,0 0,0-1,0 0,0 1,1-1,-1 0,0-1,0 1,0 0,0-1,0 0,0 0,0 1,0-2,-1 1,1 0,1-1,14-6,-1-1,0 0,0-2,-1 0,0 0,-1-2,0 0,-1 0,-1-1,0-1,-1 0,-1-1,0 0,3-7,50-136,-50 115,94-269,-103 301,-1 0,0-1,-1 1,-1-1,0 0,0 0,-1 1,-1-1,-1 0,0-9,1 21,0 0,0 0,0 0,0-1,-1 1,1 0,0 0,0 0,-1 0,1 0,-1 0,1 0,-1 0,1 0,-1 0,0 0,1 0,-1 0,0 0,0 0,0 1,0-1,0 0,0 1,0-1,0 1,0-1,0 1,0-1,0 1,0 0,0-1,0 1,0 0,0 0,-1 0,1 0,0 0,0 0,0 0,0 0,0 0,-1 1,1-1,0 0,0 1,0-1,0 1,0 0,-39 42,25-8,2 2,1-1,2 2,2-1,1 1,2 1,2-1,-1-12,-2 21,3 1,1-1,2 0,3 1,7 36,9 151,0-155,-34-104,8 5,-2 2</inkml:trace>
  <inkml:trace contextRef="#ctx0" brushRef="#br0" timeOffset="1364.782">1950 763,'38'4,"27"3,8-1,-4-2,-10 0,-9-2,-8-1,-7 0,-5-1,-2-1,-1 1,-6 0</inkml:trace>
  <inkml:trace contextRef="#ctx0" brushRef="#br0" timeOffset="36543.084">2683 903,'0'20,"0"15,0 7,0 1,0-12,5-10,1-10</inkml:trace>
  <inkml:trace contextRef="#ctx0" brushRef="#br0" timeOffset="36787.83">2852 509,'-19'14,"-6"5</inkml:trace>
  <inkml:trace contextRef="#ctx0" brushRef="#br0" timeOffset="37055.362">3304 790,'-17'2,"0"0,1 1,-1 0,0 1,1 1,0 1,0 1,1 0,0 0,0 2,0 0,1 0,1 2,0 0,0 0,-8 11,18-16,1-1,0 2,0-1,0 0,1 0,0 0,0 1,0-1,1 1,0-1,0 1,1-1,0 0,0 1,0-1,1 0,0 0,0 0,1 0,0 0,0 0,0-1,0 1,1-1,0 0,0 0,0-1,1 1,0-1,0 0,0 0,0 0,5 2,-4-3,1 1,1-1,-1 0,0-1,1 0,0 0,-1 0,1-1,0 0,0-1,-1 0,1 0,0 0,0-1,0 0,-1-1,1 0,-1 0,1-1,-1 0,0 0,0 0,0-1,0 0,-1 0,1-1,-1 0,4-4,5-5,-2 3</inkml:trace>
  <inkml:trace contextRef="#ctx0" brushRef="#br0" timeOffset="37391.985">3642 255,'-22'50,"2"2,3 0,2 1,2 0,2 1,3 1,2 0,1 53,-1 96,2-142,8-56</inkml:trace>
  <inkml:trace contextRef="#ctx0" brushRef="#br0" timeOffset="37761.984">3699 1045,'33'-6,"0"-1,-1-2,0-1,-1-1,0-2,0-1,24-17,-50 29,-1 0,0 0,-1 0,1 0,0-1,-1 0,1 0,-1 0,0 0,0 0,0-1,0 1,-1-1,1 0,-1 1,0-1,0-1,0 1,-1 0,0 0,1 0,-1-1,-1 1,1-1,-1 1,0-1,0 1,0-1,0 1,-1 0,0-1,0 1,0-1,0 1,-1 0,-1-4,1 5,0 0,0 1,1-1,-2 0,1 1,0 0,0-1,-1 1,1 0,-1 0,0 0,0 1,1-1,-1 1,0 0,0-1,0 1,-1 0,1 1,0-1,0 1,0-1,-1 1,1 0,0 0,-1 0,1 1,0-1,0 1,0 0,0 0,-1 0,-94 50,69-28,18-16,0 0,0 0,1 1,0 1,1 0,0 0,0 1,1 0,0 0,1 1,0 0,1 0,0 1,1 0,0 0,-2 8,7-16,0 0,0 0,0 0,1-1,-1 1,1 0,0 0,0-1,0 1,1-1,-1 1,1-1,0 1,0-1,0 0,0 0,1 0,-1 0,1 0,0-1,0 1,0-1,0 0,0 1,0-2,1 1,2 1,2 1,1 0,-1-1,1 0,-1-1,1 0,0 0,-1-1,1 0,0-1,0 0,8 0,86-22,-73 12</inkml:trace>
  <inkml:trace contextRef="#ctx0" brushRef="#br0" timeOffset="38192.374">4433 735,'-99'18,"97"-17,-1 0,1 0,0 0,0 0,-1 0,1 1,0-1,0 1,1-1,-1 1,0 0,0 0,1 0,-1 0,1 0,0 0,-1 0,1 1,0-1,0 0,1 1,-1-1,0 1,1-1,0 1,-1-1,1 1,0-1,0 1,0-1,1 1,-1-1,1 1,-1-1,1 1,0-1,1 3,1 1,2 0,-1 0,1-1,-1 1,2-1,-1 0,0 0,1-1,0 1,0-1,1-1,-1 1,1-1,34 24,-36-24,0 1,0-1,0 1,-1 0,0 0,1 0,-1 0,-1 1,1 0,-1 0,1 0,-1 0,-1 0,1 1,-1-1,0 1,0 0,-1-1,0 1,0 0,0 0,0 0,-1 0,0 0,-1 0,1 0,-1 0,0 0,0-1,-1 1,-1 4,-4-2,-1 0,1 0,-1 0,-1-1,1 0,-1-1,0 0,-1 0,0-1,0-1,0 1,0-1,0-1,-1 0,0-1,1 0,-1 0,0-1,0 0,0-1,0-1,0 0,-8-1,13 1,0 0,0 0,0-1,0 1,0-1,0 0,1-1,-1 1,1-1,0-1,0 1,0-1,-2-1,-11-13</inkml:trace>
  <inkml:trace contextRef="#ctx0" brushRef="#br0" timeOffset="42010.988">4433 29,'-5'5,"-1"6,-5 1,0 4,-4 4,-3 2,1 4,-2-4,3 0,0 1,1 1,0-3,1-1,4-3</inkml:trace>
  <inkml:trace contextRef="#ctx0" brushRef="#br0" timeOffset="42261.926">4687 1,'-29'34,"-14"20,0 6,7-3,11-10</inkml:trace>
</inkml:ink>
</file>

<file path=ppt/ink/ink3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4:44.5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87,'62'-21,"1"3,0 3,2 3,-1 2,2 4,-1 2,58 4,-4 19,-46-9,-50-9</inkml:trace>
</inkml:ink>
</file>

<file path=ppt/ink/ink3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4:44.9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88,'38'-9,"28"-4,11-4,-2 1,-9 3,-11 4,-10 3,-8 3,-5 2,-4 1,-2 0,0 1,1 0,-1-1,1 1,-4-1</inkml:trace>
</inkml:ink>
</file>

<file path=ppt/ink/ink3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4:45.7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58,'245'-18,"-35"-11,-26 18,-172 12</inkml:trace>
</inkml:ink>
</file>

<file path=ppt/ink/ink3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4:46.3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43,'9'0,"9"0,5 0,5 0,1-5,1-1,0 0,0 1,-1 1,0-3,0 0,-5 5,-7 3</inkml:trace>
</inkml:ink>
</file>

<file path=ppt/ink/ink3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4:50.3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57,'4'0,"7"0,7 0,4 0,-1-5,0-1,2 0,1 1,2 2,1 1,1 0,0 2,1-5,0-1,-1 0,1 1,-11 2,-7 1</inkml:trace>
</inkml:ink>
</file>

<file path=ppt/ink/ink3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01.1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223 191,'-4'-18,"-1"1,0-1,-2 1,0 0,-1 0,0 1,-1 0,-1 0,-3-1,12 15,0 0,-1 1,1-1,-1 1,1-1,-1 1,1 0,-1 0,0 0,1 0,-1 0,0 0,0 0,0 0,0 1,0-1,0 1,0-1,0 1,0 0,0 0,0 0,0 0,0 0,0 0,0 0,0 1,0-1,0 1,0 0,0-1,1 1,-1 0,0 0,0 0,1 0,-1 1,0-1,1 0,-1 1,1-1,-1 1,-40 79,39-56,2 1,0 0,2-1,1 1,0-1,2 1,1-1,1 0,7 15,12 67,3 56,-5-30,-10-72,-3-1,-3 2,-2 24,-7 110,1-192,0 0,0 0,-1 0,1-1,-1 1,0 0,0-1,0 1,0-1,-1 0,1 0,-1 0,0 0,0 0,0-1,0 1,-1-1,1 0,-1 0,1 0,-1 0,0 0,0-1,1 0,-1 0,0 0,0 0,0-1,0 1,-1-1,1 0,0 0,0-1,0 1,0-1,0 0,0 0,0 0,1 0,-1-1,0 0,1 0,-1 0,1 0,-1 0,1-1,0 1,-1-2,-5-13</inkml:trace>
</inkml:ink>
</file>

<file path=ppt/ink/ink3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4:56.7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151 424,'33'-49,"76"-128,-31 58,-76 118,-1 1,0 0,1-1,-1 1,0 0,1 0,-1 0,1 0,-1 0,0 1,1-1,-1 0,0 0,1 1,-1-1,0 1,1 0,-1-1,0 1,0 0,0-1,0 1,0 0,0 0,0 0,0 0,0 0,0 0,0 1,0-1,-1 0,1 0,0 0,-1 1,0-1,1 0,-1 1,1-1,-1 0,0 1,0-1,0 1,0-1,0 0,0 1,0-1,-1 1,1-1,0 0,-1 1,1-1,-1 0,3 11,6 30,-8-34,1-1,0 0,0 1,0-1,1 0,0 0,0 0,1 0,0 0,0 0,1-1,0 0,0 1,0-1,1-1,3 4,-5-8,1-1,-1 1,1-1,0 1,-1-1,1 0,-1 0,1-1,0 1,-1-1,1 0,-1 0,1 0,-1 0,1-1,-1 1,0-1,0 0,0 0,0 0,0 0,0 0,0-1,-1 1,1-1,-1 0,0 0,0 0,0 0,0 0,0 0,-1-1,1 1,-1-1,0 1,0-3,14-16,122-153,-137 174,0 0,1 0,-1 1,1-1,-1 0,1 0,-1 0,1 0,0 0,-1 1,1-1,0 0,0 1,-1-1,1 0,0 1,0-1,0 1,0 0,0-1,0 1,0 0,0-1,0 1,0 0,0 0,0 0,0 0,0 0,0 0,0 0,0 0,0 0,0 0,0 1,0-1,0 0,0 1,0-1,-1 1,1-1,0 1,0-1,0 1,0 0,-1-1,1 1,0 0,-1-1,1 1,0 0,-1 0,1 0,-1 0,0 0,1 0,-1 0,17 121,9-33,-19-72</inkml:trace>
  <inkml:trace contextRef="#ctx0" brushRef="#br0" timeOffset="315.757">179 565,'43'-5,"29"-2,12 1,-4 1,-6 1,-11-2,-6-2,-8 2,-8 1,-5 2,-5 1,-8 6,-2 2,-5 5,-10 0,-7-1</inkml:trace>
  <inkml:trace contextRef="#ctx0" brushRef="#br0" timeOffset="1035.56">518 762,'-218'294,"148"-193,41-57,49-61,55-90,34-35,-60 93,-30 28,1 1,1 2,1 0,0 1,22-13,-42 29,-1 0,0 0,0 1,1-1,-1 0,0 0,1 1,-1-1,0 1,1-1,-1 1,1 0,-1-1,1 1,-1 0,1 0,0 0,-1 0,1 0,-1 1,1-1,-1 0,0 1,1-1,-1 1,1-1,-1 1,0 0,1 0,-1-1,0 1,0 0,1 0,-1 0,0 0,0 1,0-1,0 0,-1 0,1 1,0-1,0 0,-1 1,1-1,-1 1,1-1,-1 1,0-1,0 1,1 1,2 130,-5-116,0-1,2 0,0 1,1-1,0 0,1 0,1 0,1 0,5 15,-9-31,1 0,-1 0,1 1,-1-1,0 0,1 0,-1 0,1 1,-1-1,0 0,1 0,-1 1,0-1,1 0,-1 1,0-1,0 0,1 1,-1-1,0 1,0-1,0 0,0 1,1-1,-1 1,0-1,0 0,0 1,0-1,0 1,0-1,0 1,0-1,0 1,0-1,0 0,0 1,-1-1,1 1,0-1,0 0,0 1,-1-1,1 1,0-1,0 0,-1 1,1-1,0 0,-1 1,1-1,0 0,-1 0,1 1,0-1,-1 0,1 0,-1 0,1 1,0-1,-1 0,1 0,-1 0,1 0,-1 0,1 0,0 0,-1 0,0 0,-29-19,19 11,-159-95,79 58,69 39</inkml:trace>
  <inkml:trace contextRef="#ctx0" brushRef="#br0" timeOffset="2818.53">1167 0,'43'92,"-27"-48,-2 0,-2 1,-2 0,-2 0,-2 1,-2 0,-2 1,-3 25,2-44,-1 0,-2-1,-1 1,-1-1,-1 1,-1-1,-2-1,0 1,-2-1,-1-1,-1 0,-1 0,-1-1,-16 20,12-24</inkml:trace>
  <inkml:trace contextRef="#ctx0" brushRef="#br0" timeOffset="3419.091">66 0,'-14'39,"1"0,2 0,2 1,2 0,2 1,1-1,2 1,1 0,3 0,3 12,-3 53,-1 208,25-168,-1-64,-13-58</inkml:trace>
</inkml:ink>
</file>

<file path=ppt/ink/ink3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04.8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272 97,'-72'-64,"60"57,10 5,0-1,0 1,0 0,0 0,-1 1,1-1,-1 0,1 1,-1-1,1 1,-1 0,0 0,0 0,0 0,0 0,0 1,0-1,1 1,-1 0,0 0,0 0,0 0,0 1,0-1,0 1,0 0,0-1,0 1,1 1,-1-1,0 0,1 1,-1-1,1 1,-1 0,1 0,0 0,-1 1,0 8,0 0,1 1,1-1,0 1,0 0,1 0,0-1,1 1,1 0,0-1,1 0,0 1,0-1,1 0,1 0,-1-1,5 7,7 24,42 150,-27-49,-3 0,2 84,-30-207,2-8,-1 0,0 0,-1 1,-1-1,0 0,0 0,-1 0,0 0,-1 0,0 0,-1 0,0-1,-1 0,0 0,-1 0,-1 1,5-6,-1-1,0 1,-1-1,1 0,-1 0,0 0,0 0,0-1,0 0,-1 1,1-1,-1-1,0 1,0-1,0 0,0 0,0 0,0-1,-1 0,1 0,0 0,-1-1,1 1,-1-1,1-1,0 1,-1-1,1 0,-1 0,1 0,0-1,0 0,-1 0,2 0,-1 0,1 0,0 0,0 0,0-1,0 1,0-1,1 0,-1-1,1 1,0-1,0 1,0-1,0 0,0 0,1 0,0 0,0 0,0-1,1 1,-1-1,1 1,0-1,0 0,1 1,-1-1,1 0,0-1,4-10</inkml:trace>
</inkml:ink>
</file>

<file path=ppt/ink/ink3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05.8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3 238,'6'18,"0"1,-1 0,-1 0,-1 0,-1 1,0-1,-2 1,0 6,0-10,-5 124,5-141,0 1,-1 0,1-1,0 1,0 0,0-1,-1 1,1 0,0-1,0 1,-1 0,1 0,0-1,-1 1,1 0,0 0,-1 0,1-1,0 1,-1 0,1 0,-1 0,1 0,0 0,-1 0,1 0,-1 0,1 0,0 0,-1 0,1 0,-1 0,1 0,0 0,-1 0,1 0,0 0,-1 0,1 1,-1-1,1 0,0 0,-1 1,1-1,0 0,0 0,-1 1,1-1,0 0,-7-41,5 10,2 0,1 0,1 0,1 0,2 0,1 1,2 0,1 0,1 0,1 1,2 1,13-21,44-60,-69 108,-1 0,1 1,-1-1,1 1,-1-1,1 1,-1-1,1 1,0 0,-1-1,1 1,-1 0,1-1,0 1,-1 0,1 0,0 0,0-1,-1 1,1 0,0 0,-1 0,1 0,0 0,0 0,-1 0,1 1,0-1,-1 0,1 0,0 1,-1-1,1 0,0 1,-1-1,1 0,-1 1,1-1,0 1,-1-1,1 1,-1-1,0 1,1-1,-1 1,1 0,-1-1,0 1,1 0,-1-1,0 1,0 0,0-1,1 1,-1 0,0-1,0 1,6 44,-6-44,10 105,-4-86</inkml:trace>
</inkml:ink>
</file>

<file path=ppt/ink/ink3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06.0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111 219,'-24'24,"-7"13,0 5,7-5</inkml:trace>
  <inkml:trace contextRef="#ctx0" brushRef="#br0" timeOffset="548.021">309 50,'95'-37,"-94"36,0 0,1 0,-1 0,0 0,0 0,0 1,0-1,1 0,-1 0,0 1,1-1,-1 1,1-1,-1 1,0 0,1-1,-1 1,1 0,-1 0,1 0,-1 0,1 0,-1 0,1 1,-1-1,1 0,-1 1,0-1,1 1,-1 0,0-1,1 1,-1 0,0 0,0 0,0 0,1 0,-1 0,0 0,-1 0,1 0,0 0,0 1,0-1,-1 0,1 0,0 1,-1-1,1 1,-1-1,0 1,0-1,1 0,-1 1,0-1,0 1,0-1,0 1,-1-1,1 1,0-1,-1 1,1-1,-1 1,-95 128,95-129,0 0,0 0,0 0,0 1,0-1,0 0,0 1,1-1,-1 0,0 1,1-1,-1 1,1-1,-1 1,1-1,0 1,0 0,0-1,0 1,0-1,0 1,0-1,0 1,1 0,-1-1,0 1,1-1,0 1,-1-1,1 0,0 1,-1-1,1 0,0 1,0-1,0 0,0 0,1 0,-1 0,0 0,0 0,1 0,0 1,68 6,-45-14</inkml:trace>
  <inkml:trace contextRef="#ctx0" brushRef="#br0" timeOffset="1633.572">816 615,'-14'7,"-1"1,1 0,1 1,-1 1,2 0,-1 1,1 0,1 1,0 0,1 1,0 0,1 1,0 0,2 0,-1 1,2 0,-4 11,9-23,1 1,0-1,-1 0,1 0,1 1,-1-1,0 0,1 0,0 1,-1-1,1 0,1 0,-1 0,0 0,1 0,-1 0,1 0,0-1,0 1,0-1,0 1,1-1,-1 0,1 0,-1 0,1 0,0 0,-1 0,1-1,0 1,0-1,0 0,1 0,-1 0,0 0,0-1,0 1,1-1,-1 0,0 0,1 0,-1 0,0-1,0 1,0-1,1 0,-1 0,0 0,0 0,2-2,15-6,-2-1,0-1,0 0,-1-1,0-1,-1-1,-1 0,0-1,-1-1,0 0,-2-1,0 0,-1-1,0 0,-2-1,0 0,-1-1,-1 0,-1 0,0 0,-2-1,1 2,-1 0,-1 0,0 0,-2 0,0 0,-2 0,0-1,0 1,-2 0,-1 0,0 0,-1 1,-1 0,-1-1,-5-7,10 23,0 1,0 0,-1 0,1 0,-1 0,0 0,1 1,-1-1,0 1,0-1,0 1,0 0,0 0,0 1,0-1,0 1,-1-1,1 1,0 0,0 0,0 1,0-1,-1 0,1 1,0 0,0 0,0 0,0 0,0 0,1 1,-1-1,0 1,0 0,1 0,-1 0,1 0,0 0,0 0,0 1,0-1,0 1,0 0,0-1,1 1,-1 0,1 0,0 0,0 0,0 0,1 0,-1 0,0 0,1 0,0 2,-3 9,1 0,0 0,1 0,1 0,0 1,1-1,1 0,0 0,0 0,2 0,0 0,0-1,1 1,1-1,0 0,1-1,0 0,1 0,4 4,170 225,-130-187,-45-51</inkml:trace>
  <inkml:trace contextRef="#ctx0" brushRef="#br0" timeOffset="1933.581">1607 529,'-14'20,"-10"15,-1 7,-1-4,5-3,0-3,-1-3,4 0,-1-6,4-2,-1-4,2-1,-1-3,-2-3,0-4</inkml:trace>
  <inkml:trace contextRef="#ctx0" brushRef="#br0" timeOffset="2246.007">1296 558,'15'19,"13"21,8 9,2 0,-5-3,-4-5,-6-4,-3-9,-4-4,-6-2,-3-4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6:33.8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136 1,'-1'1,"-1"0,0 1,0-1,0 1,1-1,-1 1,1 0,-1 0,1 0,0 0,0 0,0 0,0 0,0 0,0 0,0 1,1-1,-1 0,1 0,0 1,-1-1,1 0,0 1,1-1,-1 1,-1 0,-13 472,7-421,3-12,-2 0,-2-1,-2 0,-1-1,-2 0,-11 21,16-48,2-6</inkml:trace>
</inkml:ink>
</file>

<file path=ppt/ink/ink3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11.5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121 0,'-14'24,"-10"18,-1 6,4 0,1-9,4-10</inkml:trace>
</inkml:ink>
</file>

<file path=ppt/ink/ink3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09.6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63 115,'-10'10,"-8"7,0 7,2-2</inkml:trace>
  <inkml:trace contextRef="#ctx0" brushRef="#br0" timeOffset="878.82">316 567,'-13'8,"-1"-1,1 2,1 0,0 1,0 0,0 0,2 1,-1 1,1 0,1 0,0 1,1 1,-6 13,13-26,0 0,0 1,0-1,1 0,-1 1,1-1,-1 1,1-1,0 1,-1-1,1 1,0-1,0 1,0-1,0 1,0-1,0 1,1-1,-1 1,0-1,1 1,-1-1,1 1,0-1,-1 1,1-1,0 0,0 0,0 1,0-1,0 0,0 0,0 0,0 0,0 0,1 0,-1 0,0 0,1-1,-1 1,1-1,-1 1,1-1,-1 1,2-1,69-9,-43-5,-1-2,-1 0,-1-2,-1 0,0-2,-1-1,-1-1,-1-1,-1-1,-2-1,0 0,-1-1,-2-2,0 0,-5 6,-2 0,0-1,-1 0,-1-1,-1 0,-2 0,0 0,0-15,-3 25,0-1,-1 0,-1 0,0 0,-1 0,0 0,-2 0,1 1,-4-6,6 15,-1 1,0 0,1 0,-2 0,1 0,0 0,-1 0,0 1,1-1,-1 1,-1 0,1 0,0 0,-1 0,0 1,1-1,-1 1,0 0,0 0,-1 0,1 1,0-1,-1 1,1 0,0 0,-1 1,1-1,-1 1,1 0,-1 0,1 1,-5 0,2 0,1 1,-1-1,0 2,1-1,-1 1,1-1,0 2,0-1,0 1,1 0,-1 0,1 0,0 1,0 0,0 0,1 0,0 1,0 0,0-1,1 1,-1 0,1 1,1-1,-1 1,1-1,0 3,-3 13,1 0,0 0,2 0,1 0,0 1,2-1,2 15,0-14,2 0,0-1,1 0,1 0,1 0,1-1,1 0,0-1,2 0,1-1,0 0,1-1,1 0,1-1,0-1,8 5,-6-8</inkml:trace>
  <inkml:trace contextRef="#ctx0" brushRef="#br0" timeOffset="1515.086">852 370,'-4'28,"0"-7,1 1,1-1,1 0,1 1,1 0,0-1,2 0,4 16,-7-35,0-1,0 1,0-1,1 1,-1 0,1-1,-1 1,1-1,-1 1,1-1,0 0,0 1,0-1,0 0,0 1,0-1,0 0,0 0,0 0,1 0,-1 0,0 0,1 0,-1-1,1 1,-1 0,1-1,-1 1,1-1,-1 1,1-1,-1 0,1 0,0 0,-1 0,1 0,-1 0,1 0,0 0,-1-1,1 1,-1-1,1 1,-1-1,1 1,-1-1,1 0,-1 0,0 0,1 0,-1 0,0 0,0 0,0 0,1-1,16-17,0 0,-2-1,0 0,-1-2,-1 1,10-23,26-39,-50 84,0-1,0 1,0-1,1 0,-1 1,0-1,0 1,1-1,-1 0,0 1,0-1,1 0,-1 1,0-1,1 0,-1 1,1-1,-1 0,0 0,1 0,-1 1,1-1,-1 0,1 0,-1 0,0 0,1 0,-1 0,1 0,-1 0,1 0,-1 0,1 0,-1 0,1 0,-1 0,0 0,1 0,-1-1,1 1,-1 0,1 0,-1 0,0-1,1 1,-1 0,0-1,1 1,-1 0,0-1,1 1,-1 0,0-1,0 1,1-1,-1 1,0 0,0-1,0 1,0-1,0 1,0-1,1 1,-1 0,0-1,0 1,0-1,0 1,-1-1,4 39,-3-34,-20 174,12-141,-9 54,-4-1,-4-1,-7 7,-14 15,45-110,1-1,-1 1,1-1,-1 1,1-1,-1 0,1 1,-1-1,1 0,-1 1,1-1,-1 0,0 0,1 1,-1-1,0 0,1 0,-1 0,0 0,1 0,-1 0,0 0,1 0,-1 0,0 0,1 0,-1-1,1 1,-1 0,0 0,1-1,-1 1,1 0,-1-1,0 1,1 0,-1-1,1 1,0-1,-1 1,1-1,-1 1,1-1,0 1,-1-1,1 0,0 1,-1-1,1 1,0-1,0 0,0 1,0-1,0 0,-1 1,1-1,0 0,1 1,-1-1,0 0,-6-43,64-247,-57 267</inkml:trace>
</inkml:ink>
</file>

<file path=ppt/ink/ink3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25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89,'10'-7,"0"-1,1 2,-1 0,1 0,1 1,-1 0,0 1,1 0,0 1,0 0,0 1,10-1,19-5,0 1,0 1,0 3,1 1,-1 2,38 4,-24 7,-31-5</inkml:trace>
</inkml:ink>
</file>

<file path=ppt/ink/ink3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25.6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56,'14'0,"10"0,6 0,2 0,0-5,1-1,-2 0,-1 1,0 1,-1 2,-6-4,-1-1,0 1,1 1,-3 2</inkml:trace>
</inkml:ink>
</file>

<file path=ppt/ink/ink3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25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47,'44'-5,"18"-1,4-1,-5 2,-7-3,-9 0,-11 1</inkml:trace>
</inkml:ink>
</file>

<file path=ppt/ink/ink3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24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29,'0'29,"0"19,0 6,0-1,0-5,0-6,0-5,0-4,0-3,0-1,0-2,0 0,5-4,2-12,-1-7</inkml:trace>
  <inkml:trace contextRef="#ctx0" brushRef="#br0" timeOffset="339.825">29 29,'68'0,"26"0,2 0,-5 0,-14 0,-15-4,-13-3,-10 1,-7 2,-5 0,-1 2,0 1,-6 5,-5 7,-10 2,-6 3,-3-1</inkml:trace>
  <inkml:trace contextRef="#ctx0" brushRef="#br0" timeOffset="586.078">1 538,'38'0,"28"0,11 0,-2 0,-4 0,-10 0,-10-5,-9-1,-7 0,-4 1,-3 1,-2 2,-4 1</inkml:trace>
</inkml:ink>
</file>

<file path=ppt/ink/ink3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31.4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1 171,'284'2,"-3"-4,-257 2</inkml:trace>
  <inkml:trace contextRef="#ctx0" brushRef="#br0" timeOffset="977.016">57 397,'453'0,"-429"0</inkml:trace>
  <inkml:trace contextRef="#ctx0" brushRef="#br0" timeOffset="2001.339">367 1,'34'31,"1"-2,2-2,0-1,23 11,-55-34,69 53,-72-54,-1 0,1-1,-1 1,1 0,-1 0,0 0,0 0,0 0,0 0,0 0,-1 1,1-1,0 0,-1 0,0 1,1-1,-1 0,0 0,0 1,-1-1,1 0,0 1,-1-1,1 0,-1 0,0 1,0-1,0 0,0 0,0 0,0 0,0 0,-1 0,1-1,-1 1,-1 1,-188 150,70-40,117-105</inkml:trace>
</inkml:ink>
</file>

<file path=ppt/ink/ink3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6:58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22,'82'-21,"-80"21,0 0,0 0,0 0,0 0,0 0,0 0,0 0,0 1,0-1,0 1,0 0,-1-1,1 1,0 0,0 0,-1 0,1 0,0 0,-1 1,1-1,-1 0,0 1,1-1,-1 1,0 0,0-1,0 1,0 0,0-1,0 1,-1 0,1 0,0 0,-1 0,0 0,1 0,-1 0,0 0,0 0,0 0,-21 63,1 9,21-71,0-1,1 1,0-1,-1 0,1 1,0-1,0 0,0-1,1 1,-1 0,0 0,1-1,-1 0,1 1,-1-1,1 0,0 0,-1 0,1-1,0 1,0 0,0-1,-1 0,1 0,0 0,0 0,2-1,19 2</inkml:trace>
  <inkml:trace contextRef="#ctx0" brushRef="#br0" timeOffset="451.277">255 586,'38'-9,"18"-4,3 1,-2 3,-7 2,-7 3,-16 1,-12 2</inkml:trace>
  <inkml:trace contextRef="#ctx0" brushRef="#br0" timeOffset="712.375">452 361,'0'38,"0"23,0 5,0-3,0-8,0-9,0-6,0-7,0-7</inkml:trace>
  <inkml:trace contextRef="#ctx0" brushRef="#br0" timeOffset="1332.217">819 276,'-3'262,"2"-257,1 0,0-1,0 1,0-1,0 1,1-1,-1 1,1 0,0-1,1 0,-1 1,1-1,0 0,0 0,0 0,1 0,-1 0,1 0,0-1,0 1,0-1,0 0,1 0,-1 0,1 0,0-1,0 0,0 1,0-1,0-1,1 1,-1-1,0 1,1-1,-1 0,1-1,-1 1,3-1,3-3,1-2,-1 1,-1-1,1 0,-1-1,0 0,0-1,-1 1,0-2,0 1,0-1,-1 0,-1-1,1 0,-1 0,3-6,24-29,19-28,-51 73,0 0,1 0,-1 0,0 0,0 0,0 0,0 0,-1 1,1-1,0 0,0 0,-1 1,1-1,-1 0,1 1,-1-1,1 1,-1-1,0 1,0-1,0 0,0 1,0-1,0 1,0-1,0 1,0-1,-1 1,1-1,-1 0,1 1,0-1,-29 221,-53 167,77-357,-2 0,-1-1,-1 0,-1 0,-2-1,-9 15,21-43,-1-1,0 1,0-1,1 0,-1 0,0 1,0-1,-1 0,1 0,0 0,0 0,0 0,-1 0,1 0,0-1,-1 1,1 0,-1-1,1 1,-1-1,1 1,-1-1,1 0,-1 0,0 0,1 0,-1 0,1 0,-1 0,1 0,-1-1,0 1,1 0,-1-1,1 1,0-1,-1 0,1 0,-1 1,1-1,0 0,0 0,-1 0,1 0,0-1,0 1,0 0,0 0,0-1,1 1,-1 0,0-1,1 1,-1-1,0 1,1-1,0 1,-1-1,1 1,0-1,0 1,0-1,0 0,0 0,-8-168,11 112,9-26,-6 59</inkml:trace>
  <inkml:trace contextRef="#ctx0" brushRef="#br0" timeOffset="1698.689">1440 22,'0'5,"0"6,-5 6,-1 6,-5-2,-1 0,3 2,-3 1,1 2,-3 1,2-4</inkml:trace>
</inkml:ink>
</file>

<file path=ppt/ink/ink3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45.5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231 848,'23'-87,"-14"61,2 0,1 0,0 1,2 1,1 0,9-9,48-43,-70 76,1 0,-1 0,1 0,-1 1,1-1,-1 1,0 0,1-1,-1 1,0 0,0 1,1-1,-1 0,0 1,0-1,0 1,0-1,-1 1,1 0,0 0,-1 0,1 0,-1 0,0 0,0 0,1 1,-2-1,1 0,0 1,0-1,-1 0,1 1,-1-1,0 1,1-1,-1 1,-1-1,1 2,3 15,-2-9,1 1,-1-1,2 1,0-1,0 0,1 0,0 0,0-1,1 1,1 0,-5-9,1 0,-1 1,0-1,1 0,-1 0,1-1,-1 1,1 0,-1 0,1-1,0 1,-1-1,1 1,0-1,-1 0,1 0,0 0,0 0,-1 0,1 0,0 0,-1 0,1-1,0 1,-1-1,1 1,0-1,-1 0,1 1,-1-1,1 0,-1 0,1 0,-1 0,0 0,0-1,1 1,-1-1,50-53,-51 55,16-22,0 1,2 2,0-1,1 2,20-16,-38 34,0-1,0 1,-1-1,1 1,0-1,0 1,0-1,0 1,0 0,0-1,0 1,-1 0,1 0,0 0,0-1,0 1,0 0,0 0,0 1,0-1,0 0,0 0,0 0,0 1,0-1,0 0,0 1,-1-1,1 1,0-1,0 1,0-1,-1 1,1 0,0-1,-1 1,1 0,0 0,-1-1,1 1,-1 0,1 0,-1 0,0 0,1 0,-1-1,0 1,0 0,1 0,-1 0,0 0,0 0,0 1,4 58,-4-54,-1 83,0-64</inkml:trace>
  <inkml:trace contextRef="#ctx0" brushRef="#br0" timeOffset="345.447">146 961,'34'0,"20"0,6 0,3 0,-5 0,-8 0,-2 0,-5 0,-5 0,1 0,-1 0,-3 0,-2 0,-2 0,-2 0,-1 0,-4 5,-8 1</inkml:trace>
  <inkml:trace contextRef="#ctx0" brushRef="#br0" timeOffset="1148.061">570 1102,'-267'397,"243"-370,16-21,17-21,168-220,-56 116,-120 117,0 1,-1 0,1 0,0 0,0 0,0 0,0 0,0 0,1 0,-1 0,0 0,0 1,0-1,1 0,-1 1,0-1,1 1,-1-1,1 1,-1 0,1 0,-1 0,0 0,1 0,-1 0,1 0,-1 0,1 0,-1 0,0 1,1-1,-1 1,0-1,1 1,-1 0,0-1,0 1,1 0,-1 0,0 0,0 0,0 0,0 0,0 0,0 0,0 0,-1 1,2 0,17 70,-15-46,0 0,2 0,0-1,2 0,1 0,1-1,6 20,-15-43,0-1,-1 1,1 0,-1-1,0 1,1 0,-1-1,1 1,-1 0,0 0,1-1,-1 1,0 0,0 0,0-1,0 1,0 0,0 0,0 0,0-1,0 1,0 0,0 0,0 0,-1-1,1 1,0 0,0 0,-1-1,1 1,-1 0,1-1,-1 1,1 0,-1-1,1 1,-1-1,1 1,-1-1,0 1,1-1,-1 1,0-1,1 1,-1-1,0 0,0 0,1 1,-1-1,0 0,0 0,0 0,1 0,-1 0,0 0,0 0,0 0,1 0,-1 0,0 0,0-1,1 1,-1 0,0-1,-54-20,50 19,-205-89,185 82</inkml:trace>
  <inkml:trace contextRef="#ctx0" brushRef="#br0" timeOffset="1702.997">1050 594,'1'17,"37"135,-26-116,-2 1,-1 1,-2-1,1 31,-7-41,-2 0,0 0,-2 0,-1 0,-1 0,-1-1,-1 0,-2 0,0-1,-2 0,-1-1,-1 0,0 0,-2-2,-1 0,-1-1,-1 0,0-1,-1-1,-2-1,0-1,0-1,-2 0,-70 41,73-47</inkml:trace>
  <inkml:trace contextRef="#ctx0" brushRef="#br0" timeOffset="2295.656">119 424,'-23'53,"3"0,2 1,3 0,2 2,2 0,3 0,2 0,2 57,4-63,1-1,3 1,2-1,2 0,2-1,2 0,3 0,1-1,8 12,-16-45,-2 1,2 0,0-1,0 0,1 0,1-1,0 0,1-1,11 10,-5-12,0-3</inkml:trace>
  <inkml:trace contextRef="#ctx0" brushRef="#br0" timeOffset="5918.018">1585 509,'0'-8,"-1"0,0 0,0 0,-1 0,0 1,0-1,0 1,-1-1,-1 1,1 0,-1 0,-4-5,6 9,0 1,0-1,0 1,0-1,0 1,-1 0,1 0,-1 0,0 0,0 0,0 0,0 1,0-1,0 1,0 0,0 0,0 0,0 1,-1-1,1 1,0 0,0-1,-1 2,1-1,0 0,-1 1,1-1,0 1,0 0,0 0,-2 1,-1 1,1 1,0 0,0 1,0-1,1 1,-1 0,1 0,0 1,1-1,-1 1,1 0,0 0,0 0,1 0,0 0,0 1,0-1,1 1,0-1,1 1,-1-1,1 5,2 15,2-1,0-1,2 1,1-1,1 0,5 11,11 38,-13-37,4 11,-1 1,-3 0,-2 1,-2 0,0 40,9 35,-12-104,-1 0,0 0,-2 0,-1 0,0 1,-1-1,-2 0,0 0,0-1,-2 1,-1-1,-3 8,3-16,0 0,-1 0,0-1,-1 0,0 0,0-1,-1 0,0 0,-1-1,0 0,0-1,-1 0,0-1,0 0,0 0,-1-2,0 1,0-1,-7 1,14-4,1 1,0-1,-1 0,1 0,-1 0,1-1,-1 1,0-1,1 0,-1-1,1 1,-1-1,1 0,-1 0,1 0,-1-1,1 1,-3-3,-7-6</inkml:trace>
  <inkml:trace contextRef="#ctx0" brushRef="#br0" timeOffset="6462.471">1529 1836,'5'0,"6"0,6 0,5 0,4 0,-3-5,-5-2</inkml:trace>
  <inkml:trace contextRef="#ctx0" brushRef="#br0" timeOffset="7102.937">1896 1496,'-1'255,"-10"-193,12-61,0 0,-1 0,1-1,0 1,0-1,0 1,0-1,1 1,-1-1,0 0,0 1,0-1,0 0,0 0,0 0,0 0,1 0,-1 0,0 0,0 0,0-1,0 1,0 0,0-1,0 1,0 0,0-1,0 0,0 1,0-1,0 1,0-1,0 0,0 0,-1 0,1 1,0-1,0 0,0-1,1 1,99-63,-99 64,-1 0,1 0,0 0,0 0,0 0,0 1,0-1,-1 0,1 1,0 0,0-1,-1 1,1 0,0 0,-1 0,1 0,-1 0,1 0,-1 1,1-1,-1 0,0 1,0-1,0 1,0-1,0 1,0 0,0-1,0 1,-1 0,1 0,-1 0,1-1,-1 1,0 0,0 0,0 0,0 0,0 0,0 0,0-1,0 1,-1 0,1 0,-1 0,0 1,4 19,3 0,-1-2</inkml:trace>
  <inkml:trace contextRef="#ctx0" brushRef="#br0" timeOffset="7464.695">2376 1807,'-29'24,"-19"18,-6 1,1-2,5-2,6-9,5-4,4-7,8-1,3-5,1 1,-1-1,3-4</inkml:trace>
  <inkml:trace contextRef="#ctx0" brushRef="#br0" timeOffset="7900.674">2094 2174,'17'-5,"-7"2,-1-1,1 2,0-1,0 1,0 1,0 0,1 0,-1 1,0 0,0 1,0 0,0 1,0 0,7 3,-16-3,0 0,0 1,0-1,0 1,0-1,-1 1,1-1,-1 1,1 0,-1-1,0 1,0 0,-1-1,1 1,0-1,-1 1,1-1,-1 1,0 0,0-1,0 0,0 1,-1-1,1 0,-1 0,1 1,-1-1,0 0,1-1,-1 1,0 0,0 0,-1-1,1 1,0-1,0 0,-1 0,0 1,0 0,-26 23,21-19,1 0,-1 0,1 0,0 1,1 0,0 1,0 0,0 0,1 0,-1 1,6-7,0-1,-1 0,1 1,0-1,0 1,0-1,0 0,0 1,0-1,0 1,1-1,-1 0,0 1,1-1,-1 0,1 1,-1-1,1 0,0 0,-1 0,1 1,0-1,0 0,0 0,0 0,0 0,0 0,0-1,0 1,0 0,1 0,-1-1,0 1,1-1,-1 1,0-1,0 1,1-1,-1 0,1 0,-1 0,1 0,63 5,23-23,-62 12</inkml:trace>
  <inkml:trace contextRef="#ctx0" brushRef="#br0" timeOffset="9467.089">1839 1,'-1'1,"0"1,-1-1,1 0,0 1,0 0,0-1,0 1,1-1,-1 1,0 0,1 0,-1 0,1-1,0 1,-1 0,1 0,0 0,0 0,0-1,0 1,1 0,-1 0,0 0,1 0,-1-1,1 1,0 0,0-1,-1 1,2 1,-1 2,34 191,-24-134,14-79,-25 16,69-69,-67 68,1-1,-1 1,1 0,-1 0,1 1,0-1,0 1,0-1,0 1,0 0,0 0,0 0,0 0,0 1,1-1,-1 1,0 0,0 0,0 0,1 0,-1 1,0-1,0 1,0 0,1 0,-1 0,0 0,0 1,1 2,0 0,-1 0,0 1,0-1,0 1,0 0,-1 0,0 0,0 0,0 0,-1 0,1 0,-1 1,-1-1,1 1,-1-1,0 0,0 1,0-1,-1 1,0-1,0 0,0 1,-1-1,1 0,-2 2,-4 13</inkml:trace>
  <inkml:trace contextRef="#ctx0" brushRef="#br0" timeOffset="9752.209">2461 114,'-34'38,"-20"23,-7 5,4-4,5-7,8-13,11-9,6-10,8-4,2-6,4-4</inkml:trace>
  <inkml:trace contextRef="#ctx0" brushRef="#br0" timeOffset="10220.492">2319 424,'20'-3,"-10"0,1 1,0 0,0 1,0 0,0 1,0 0,0 0,0 2,0-1,8 3,-17-4,0 1,-1 0,1-1,0 1,-1 0,1 0,0 0,-1 0,1 0,-1 0,1 0,-1 0,0 1,1-1,-1 0,0 1,0-1,0 1,0 0,0-1,0 1,-1 0,1-1,0 1,-1 0,0 0,1 0,-1 0,0-1,0 1,0 0,0 0,0 0,0 0,-1 0,1-1,-1 1,1 0,-1 0,1 0,-1-1,0 1,0-1,0 1,0 0,0-1,-1 1,-58 68,50-61,5-6,0 1,1 0,0-1,-1 1,2 1,-1-1,0 1,1-1,0 1,0 0,0 0,1 0,-1 1,1-1,-1 5,5-7,-1 0,1-1,0 1,0-1,0 1,0-1,1 0,-1 0,0 0,1 0,-1 0,1-1,0 1,0-1,0 0,-1 1,1-1,0-1,1 1,-1 0,0-1,0 1,0-1,0 0,0 0,0 0,0-1,1 1,-1-1,1 0,1 1,20 0</inkml:trace>
  <inkml:trace contextRef="#ctx0" brushRef="#br0" timeOffset="12069.13">3082 396,'-2'-4,"0"1,0 0,0 1,0-1,0 0,-1 1,1-1,-1 1,0-1,0 1,0 0,0 1,0-1,0 0,0 1,0 0,-1-1,1 1,-3 0,3-1,-1 0,0 1,0-1,0 1,0 0,0 0,0 0,0 1,0 0,-1-1,1 1,0 1,0-1,0 1,0-1,0 1,0 0,0 1,0-1,0 1,0-1,0 1,1 0,-1 1,1-1,0 1,-1-1,1 1,0 0,0 0,1 0,-1 1,1-1,0 1,0-1,0 1,-1 3,-2 10,2 0,1 0,0 0,1 0,0 0,2 0,0 0,2 9,27 119,-30 306,0-113,0-326,0 0,-1 1,0-1,-1 0,0-1,-1 1,-1 0,0-1,0 1,-1-1,0-1,-1 1,0-1,-1 0,0 0,-1 0,-5 4,10-12,0 0,-1 0,1 0,-1-1,0 1,1-1,-1 0,0 0,0 0,0 0,0-1,0 1,0-1,0 0,0 0,0-1,0 1,0-1,1 0,-1 0,0 0,0-1,0 1,1-1,-1 0,1 0,0 0,-1 0,1-1,0 1,0-1,0 0,1 0,-1 0,1 0,-1 0,1-1,0 1,1-1,-1 1,0-1,1 0,0 0,0 1,0-4,20-53,-9 45</inkml:trace>
  <inkml:trace contextRef="#ctx0" brushRef="#br0" timeOffset="14136.368">2883 1949,'10'-5,"12"-7,8 0,3 1,2-2,-2 1,-5 7,-8 5</inkml:trace>
  <inkml:trace contextRef="#ctx0" brushRef="#br0" timeOffset="14802.328">3194 1779,'6'137,"-6"-135,0-1,0 1,0-1,1 1,-1-1,1 1,-1-1,1 0,-1 1,1-1,0 0,0 1,0-1,0 0,0 0,0 0,0 1,0-1,0 0,0-1,1 1,-1 0,0 0,1 0,-1-1,0 1,1-1,-1 1,1-1,-1 0,1 1,-1-1,1 0,-1 0,1 0,-1 0,1 0,0 0,-1-1,1 1,-1 0,0-1,1 1,0-1,61-41,-48 31,-14 9,1 1,0 0,-1 1,1-1,0 0,0 0,0 1,0-1,-1 1,1 0,0-1,0 1,0 0,0 0,0 0,0 0,0 1,0-1,0 0,0 1,-1 0,1-1,0 1,0 0,0 0,-1 0,1 0,-1 0,1 0,-1 0,1 1,-1-1,1 0,-1 1,0 0,0-1,0 1,1 0,50 28,-48-31,-1 0,1 0,0 0,-1-1,1 0,-1 1,0-1,0-1,1 1,-1 0,-1-1,1 1,0-1,0 0,-1 0,0 0,0 0,0-1,0 1,0 0,0-1,-1 0,0 1,0-1,0 0,0 1,0-3,3-6,3-6</inkml:trace>
  <inkml:trace contextRef="#ctx0" brushRef="#br0" timeOffset="15131.947">3871 1694,'-33'38,"-22"28,-5 2,3-6,5-8,8-9,6-12,10-7,4-7,2-3,0-4,3 1,6-2</inkml:trace>
  <inkml:trace contextRef="#ctx0" brushRef="#br0" timeOffset="15554.14">3646 2089,'17'-3,"-8"1,-1-1,1 1,0 1,0 0,0 0,0 1,0 0,0 0,-1 1,1 0,0 1,0 0,0 0,-1 1,1 0,7 4,-15-4,0 0,0 0,0 0,-1 0,1 0,-1 0,1 0,-1 1,0-1,0 0,-1 0,1 0,-1 0,1 0,-1 0,0 0,0 0,-1 0,1 0,0 0,-1 0,0-1,1 1,-1-1,0 1,-1-1,1 0,0 0,-1 1,1-2,-1 1,1 0,-1-1,-1 2,-6 6,-41 54,52-62,-1 1,1 0,0-1,0 1,0 0,0-1,0 1,0-1,1 0,-1 1,0-1,1 0,-1 0,1 0,-1 0,1 0,-1 0,1 0,0 0,-1-1,1 1,0-1,0 1,0-1,-1 0,1 1,0-1,0 0,0 0,0 0,0-1,-1 1,1 0,0-1,0 1,0-1,136-40,-120 33</inkml:trace>
  <inkml:trace contextRef="#ctx0" brushRef="#br0" timeOffset="16855.973">3279 57,'0'29,"-2"-19,2 1,-1 0,2-1,-1 1,2 0,-1-1,1 1,1-1,0 1,0-1,1 0,3 5,-5-13,0 0,1 0,-1 1,1-1,0-1,-1 1,1 0,0-1,0 1,0-1,0 0,0 0,0 0,1 0,-1-1,0 1,0-1,1 0,-1 0,0 0,1 0,-1-1,0 1,0-1,0 0,1 0,-1 0,0 0,0-1,0 1,-1-1,1 0,0 1,-1-1,1-1,-1 1,1 0,-1-1,0 1,0-1,0 1,0-1,0-1,16-11,-16 15,-1-1,1 0,-1 1,1-1,-1 1,1 0,-1 0,1-1,0 1,-1 0,1 0,-1 0,1 1,0-1,-1 0,1 1,-1-1,1 1,-1-1,1 1,-1-1,1 1,-1 0,0 0,1 0,-1 0,0 0,0 0,0 0,0 0,0 1,0-1,0 0,0 1,0-1,0 2,24 18,-18-21,1 1,-1-1,1 0,-1-1,1 1,-1-2,1 1,-1-1,0 0,0 0,1-1,-2 0,1-1,0 1,-1-1,1 0,-1-1,0 0,-1 0,1 0,0-2,5-7,-6 2</inkml:trace>
  <inkml:trace contextRef="#ctx0" brushRef="#br0" timeOffset="17120.944">3956 1,'-33'33,"-26"27,-8 6,3-2,8-8,8-13,12-9,8-11,9-3,7-7</inkml:trace>
  <inkml:trace contextRef="#ctx0" brushRef="#br0" timeOffset="17599.999">3843 368,'15'-5,"-7"1,0 0,1 1,-1 0,0 1,1-1,0 2,-1-1,1 1,0 1,0-1,0 2,0-1,-1 1,1 0,0 1,-1 0,5 2,-11-2,-1 1,0 0,1-1,-1 1,0 0,0 0,0 0,-1-1,1 1,-1 0,0 0,1 0,-1 0,-1 0,1 0,0 0,-1 0,1 0,-1 0,0 0,0-1,0 1,0 0,-1-1,1 1,-1 0,1-1,-1 0,0 1,0-1,0 0,0 0,-1 0,1 0,-1 0,-1 3,-9 11,10-14,0 0,1 0,-1 0,1 0,-1 0,1 0,0 1,0-1,0 1,0-1,0 1,1 0,-1 0,1 0,-1 0,1 0,0 0,1 0,-1 0,0 0,1 1,0-1,0 0,0 0,0 1,0-1,0 0,1 0,0 0,0 1,0-1,0 0,0 0,0 0,1-1,-1 1,1 0,0 0,0-1,2 0,0 0,0 0,0-1,0 1,0-1,0 0,0-1,1 1,-1-1,0 0,0 0,1 0,-1 0,0-1,0 0,4-1,18-3</inkml:trace>
  <inkml:trace contextRef="#ctx0" brushRef="#br0" timeOffset="71822.682">4577 762,'-4'-1,"-1"0,1-1,-1 1,0 1,0-1,1 1,-1 0,0 0,0 0,1 1,-1-1,0 1,1 0,-1 1,1-1,-1 1,1 0,0 0,-1 0,1 1,0-1,1 1,-1 0,0 0,1 0,0 1,-1-1,1 1,0 1,-9 4,-1 3,-1 1,2 0,0 1,0 1,1 0,1 0,1 1,0 0,1 0,0 1,2 0,0 1,1 0,1 0,-2 11,-1 10,3-23,0 1,2 0,0-1,1 1,0 0,2 0,0 0,2 9,0-1,2 0,1-1,1 1,0-1,2-1,1 1,1-2,1 1,1-2,1 1,1-2,0 0,17 16,6-4,-25-25</inkml:trace>
  <inkml:trace contextRef="#ctx0" brushRef="#br0" timeOffset="72249.02">4972 1016,'-43'93,"-112"213,92-201,54-97</inkml:trace>
  <inkml:trace contextRef="#ctx0" brushRef="#br0" timeOffset="72602.429">4718 1045,'38'54,"-17"-32,40 66,-4 4,21 49,-71-123,-7-19</inkml:trace>
  <inkml:trace contextRef="#ctx0" brushRef="#br0" timeOffset="72918.198">5255 762,'-10'20,"-3"10,1 6,-3-4,2-2,3-2,3-5</inkml:trace>
</inkml:ink>
</file>

<file path=ppt/ink/ink3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7:01.6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1 142,'18'-1,"60"6,-76-4,0-1,0 1,-1-1,1 1,0-1,0 1,0 0,-1 0,1 0,0 0,-1 0,1 1,-1-1,1 0,-1 1,0-1,1 1,-1 0,0-1,0 1,0 0,0-1,-1 1,1 0,0 0,-1 0,1 0,-1 0,0 0,0 0,1 0,-1-1,0 1,-1 0,1 1,-33 71,29-69,0 1,0-1,1 1,0-1,0 1,0 0,1 0,0 1,0-1,1 0,-1 1,1-1,0 7,2-11,0 1,0-1,1 0,-1 0,0 1,1-1,-1 0,1 0,0 0,0-1,0 1,-1 0,2-1,-1 1,0-1,0 1,0-1,1 0,-1 0,0 0,1-1,-1 1,1 0,-1-1,1 0,0 1,-1-1,1 0,-1 0,1-1,1 1,20 0</inkml:trace>
  <inkml:trace contextRef="#ctx0" brushRef="#br0" timeOffset="411.649">255 1,'27'37,"-1"1,-1 1,-3 1,-1 1,-2 1,-1 1,-1 5,-11-25,0-1,-1 1,-1 0,-1 1,-2-1,0 0,-1 1,-2-1,0 0,-1 1,-1-1,-2-1,0 1,-8 16,-3 11,-3 0,-2-2,-2 0,-2-2,-12 13,25-38,-2-1,0 0,-1-2,-1 0,-1 0,-1-2,0 0,-10 5,7-8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6:34.1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0 127,'39'-10,"40"-8,13 0,0 2,-11-1,-15 3,-8 3,-10 4,-8 3,-6 3,-4 0,-2 1,-6-4,-7-1</inkml:trace>
</inkml:ink>
</file>

<file path=ppt/ink/ink3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7:14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72 193,'-5'5,"-6"6,-1 6,-4 1,1 1,3-2</inkml:trace>
  <inkml:trace contextRef="#ctx0" brushRef="#br0" timeOffset="747.68">213 504,'-34'38,"22"-26,-1-3,0 1,1 1,0 0,1 1,1 0,0 0,0 1,1 1,1-1,0 2,1-1,0 1,1 0,1 0,1 0,-3 13,7-26,0 1,0-1,1 0,-1 0,0 0,1 1,-1-1,1 0,0 0,0 0,0 0,0 0,0 0,0 0,0 0,1 0,-1-1,1 1,-1-1,1 1,0-1,0 1,-1-1,1 0,0 0,0 0,0 0,0 0,0 0,1 0,-1-1,0 1,0-1,0 0,1 0,-1 0,0 0,0 0,1 0,-1 0,1-1,91-28,-69 12,0-1,-2 0,0-2,-1-1,-1 0,-1-2,0 0,-2-1,-1-1,-1-1,-2 0,0-1,-2-1,0 0,-2-1,-2 0,0 0,-2 0,-1-1,-2 0,0 0,-2-16,-1 22,2 15,-1 1,0-1,-1 0,0 0,0 0,-1 1,0-1,-1 0,0 1,0-1,0 1,-1-1,-1 1,1 0,-1 0,-1 1,0-1,0 1,0 0,-6-6,9 12,0 0,0-1,0 1,0 0,0 0,0 0,0 0,0 1,-1-1,1 0,0 1,-1 0,1 0,0-1,-1 1,1 0,0 1,0-1,-1 0,1 1,0-1,0 1,-1 0,1 0,0 0,0 0,0 0,0 0,0 0,0 1,0-1,1 1,-1 0,0-1,1 1,0 0,-1 0,1 0,0 0,0 0,0 0,0 0,-34 97,46 54,3-46,-1-4,-9-82,-1-1,-1 0,0 1,-2-1,0 1,-1-1,-4 17,3-30,0 1,0 1,1-1,0 0,0 0,1 0,0 1,0-1,1 0,0 0,0 1,1-1,0 0,1 0,0-1,1 4,6 3</inkml:trace>
  <inkml:trace contextRef="#ctx0" brushRef="#br0" timeOffset="1401.817">636 475,'-6'20,"1"1,1-1,1 1,0 0,2 0,0 0,2 1,0-1,3 13,-4-32,0 0,0 0,0 1,0-1,1 0,-1 0,0 0,1 0,0 0,-1 0,1 0,0 0,0 0,0 0,0 0,1-1,-1 1,0 0,1-1,-1 1,1-1,-1 1,1-1,0 0,0 0,0 0,-1 0,1 0,0 0,0 0,0-1,0 1,1-1,-1 1,0-1,0 0,0 0,0 0,0 0,0 0,1 0,-1-1,0 1,0-1,0 1,0-1,0 0,0 0,0 0,1-1,87-130,-24 33,-65 100,0-1,0 1,0 0,1-1,-1 1,-1 0,1 0,0-1,0 1,0 0,0 0,0 0,-1 0,1 0,-1 0,1 0,0 0,-1 1,0-1,1 0,-1 0,0 0,1 1,-1-1,0 0,0 0,0 0,0 1,0-1,-1 0,1 0,0 1,0-1,-1 0,1 0,-1 0,0 1,1-1,-1 75,10 111,0-142,-3 1,-2 0,-2 0,-2 1,-4 33,-25 14,28-91,0 0,-1-1,1 1,-1-1,1 1,-1-1,0 0,0 1,0-1,0 0,0 0,0-1,-1 1,1 0,-1-1,1 1,-1-1,1 0,-1 0,0 0,0 0,0-1,1 1,-1-1,0 1,0-1,0 0,0 0,0 0,0-1,0 1,0-1,0 0,-1-1,0 0,1 1,0-1,-1-1,1 1,0 0,0-1,0 0,0 0,1 0,-1 0,1 0,0 0,0-1,0 1,0-1,0 1,1-1,-1 0,1 0,0 1,1-1,-1-2,-5-99,6 92,13-62,-6 56</inkml:trace>
  <inkml:trace contextRef="#ctx0" brushRef="#br0" timeOffset="1783.61">1173 137,'-14'19,"-10"16,-6 2,3-1,0-1,6-11,6-11</inkml:trace>
</inkml:ink>
</file>

<file path=ppt/ink/ink3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7:06.2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255 446,'-13'3,"1"0,-1 1,0 0,1 2,0-1,0 1,0 1,1 0,0 0,1 1,-1 1,1 0,1 0,0 1,0 0,1 1,0-1,1 2,0-1,1 1,1 0,-1 0,2 1,0-1,-1 6,1-7,1 1,0 0,1 0,1 0,0 0,0 1,1-1,0 0,2 3,-2-12,0 1,1-1,0 0,0 1,0-1,0 0,0 0,1 0,-1 0,1 0,0 0,0 0,0-1,0 1,0-1,1 1,-1-1,1 0,-1 0,1 0,0 0,0 0,0-1,0 1,0-1,0 0,0 0,1 0,-1 0,0 0,1-1,-1 0,0 0,3 0,5-2,-1-1,0 0,-1-1,1 0,-1-1,1 0,-1-1,-1 1,1-2,-1 1,0-1,0 0,-1-1,0 0,-1 0,1-2,32-33,-3-2,-2-1,-2-2,-2-1,-2-2,-2 0,2-14,-22 51,-1 0,0 0,-1-1,0 0,-2 0,1 0,-2 0,0 0,-1 0,0 0,-1-1,-1 1,-1 0,0 0,-1 1,0-1,-1 1,-1 0,0 0,-1 0,0 1,-8-10,10 19,1 1,-1 0,0 0,0 0,0 1,-1-1,1 1,-1 1,1-1,-1 1,1 0,-1 0,0 0,1 1,-1 0,0 0,0 0,1 1,-1 0,0 0,1 1,-1-1,1 1,0 0,-1 1,1-1,0 1,0 0,1 0,-1 1,1-1,-1 1,1 0,0 0,1 1,-1-1,1 1,-1 0,2 0,-1 0,0 0,1 0,0 1,0-1,0 5,-5 3,2 1,0-1,1 1,0 0,1 0,0 1,1-1,1 0,0 1,1-1,1 1,0-1,1 1,1-1,0 0,1 3,11 18,1-1,1 0,2-1,1-1,2 0,16 17,15 24,28 18,-74-87</inkml:trace>
  <inkml:trace contextRef="#ctx0" brushRef="#br0" timeOffset="7501.406">933 446,'0'-7,"-20"20,-230 241,186-195,54-62,19-16,-1 5</inkml:trace>
  <inkml:trace contextRef="#ctx0" brushRef="#br0" timeOffset="7870.955">734 389,'17'109,"-8"-86,1-1,2-1,0 0,1 0,1-1,6 5,16 56,-34-60</inkml:trace>
</inkml:ink>
</file>

<file path=ppt/ink/ink3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7:29.3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1 311,'369'0,"-212"-25,-145 23</inkml:trace>
  <inkml:trace contextRef="#ctx0" brushRef="#br0" timeOffset="270.615">28 508,'39'-4,"31"-3,9 1,-4 1,-10 2,-12 1,-14 1</inkml:trace>
  <inkml:trace contextRef="#ctx0" brushRef="#br0" timeOffset="869.865">311 1,'48'32,"54"35,-84-58,0 1,-1 1,0 1,-1 0,0 2,-1-1,7 9,-19-20,0 0,-1 0,1 1,-1-1,1 1,-1-1,0 1,0 0,0 0,0 0,0 0,-1 0,1 0,-1 0,0 1,0-1,0 0,0 1,-1-1,1 1,-1-1,0 1,0-1,0 1,-1-1,1 0,-1 1,0-1,0 1,0-1,0 0,-1 0,1 0,-1 1,0-1,0-1,0 1,0 0,-136 110,-84 83,200-164,15-16</inkml:trace>
</inkml:ink>
</file>

<file path=ppt/ink/ink3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7:32.0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0,'25'5,"16"2,7-1,0-1,-3-6,-5-4,-5 0,-2 6,-8 2</inkml:trace>
</inkml:ink>
</file>

<file path=ppt/ink/ink3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7:32.5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1,'24'0,"13"0,5 0,0 0,-3 0,-7 5,-5 1,-2 1,0-2,-5-2</inkml:trace>
</inkml:ink>
</file>

<file path=ppt/ink/ink3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7:32.7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1,'38'0,"23"0,5 0,-8 0</inkml:trace>
</inkml:ink>
</file>

<file path=ppt/ink/ink3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7:31.0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86,'0'-1,"0"1,0-1,-1 0,1 0,0 1,-1-1,1 0,-1 1,1-1,0 0,-1 1,0-1,1 0,-1 1,1-1,-1 1,0-1,1 1,-1 0,0-1,1 1,-1-1,0 1,0 0,1 0,-1 0,0-1,0 1,0 0,1 0,-1 0,0 0,0 0,0 0,1 0,-1 1,0-1,0 0,1 0,-1 1,0-1,0 0,1 1,-1-1,0 1,1-1,-1 1,1-1,-1 1,0-1,1 1,-1-1,1 1,-1 0,1-1,0 1,-1 0,1 0,0-1,-1 1,1 0,0 0,0-1,0 1,0 0,0 0,0 0,0 0,-6 17,0 0,2 0,0 1,1 0,1-1,1 1,1 0,0 0,3 17,-1 11,-1 169,-1-227</inkml:trace>
  <inkml:trace contextRef="#ctx0" brushRef="#br0" timeOffset="366.26">113 30,'1'-2,"0"0,0 0,0 1,1-1,-1 0,0 1,1-1,-1 1,1 0,-1-1,1 1,0 0,-1 0,1 0,0 0,0 0,0 0,0 1,0-1,0 1,0-1,0 1,0 0,0 0,0 0,0 0,0 0,0 0,2 1,369-4,-362 3,52 4,-62-4,0 0,1 1,-1-1,0 0,0 1,1-1,-1 0,0 1,0 0,0-1,1 1,-1 0,0 0,0-1,0 1,0 0,0 0,-1 0,1 0,0 0,0 0,-1 0,1 1,0-1,-1 0,1 0,-1 1,0-1,1 0,-1 0,0 1,0-1,0 0,0 1,0-1,0 0,0 1,0-1,0 0,-1 0,1 1,-8 13,-2-3</inkml:trace>
  <inkml:trace contextRef="#ctx0" brushRef="#br0" timeOffset="637.333">0 622,'43'-5,"39"-6,9-1,-5 1,-13 3,-14 2,-17 3</inkml:trace>
</inkml:ink>
</file>

<file path=ppt/ink/ink3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7:55.4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3,'13'0,"-8"-1,1 0,-1 1,1 0,-1 0,1 0,-1 1,1-1,-1 1,0 1,0-1,1 1,-1 0,0 0,0 0,0 1,-1 0,1 0,-1 0,4 3,-8-3,1 0,-1 0,1 0,-1 0,0 0,0 0,-1 0,1 0,0 0,-1 1,0-1,0-1,0 1,0 0,0 0,-1 0,1-1,-1 1,0 0,0-1,0 0,0 1,0-1,0 0,-1 0,1 0,-1 0,-1 1,-12 14,-13 55,29-70,-1 0,1-1,0 1,0 0,0 0,0 0,1-1,-1 1,0 0,1 0,-1-1,1 1,0 0,0-1,-1 1,1-1,0 1,0-1,0 1,1-1,-1 0,0 1,0-1,1 0,-1 0,1 0,-1 0,1 0,-1 0,1 0,0-1,-1 1,1-1,0 1,0-1,-1 0,1 1,0-1,0 0,-1 0,3 0,71-15,-56 4</inkml:trace>
</inkml:ink>
</file>

<file path=ppt/ink/ink3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07.4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55 442,'-10'21,"1"1,1 0,1 1,1 0,1 0,1 0,1 0,0 13,24 55,-20-89,0 0,1 0,-1 0,1 0,-1 0,1-1,0 1,-1 0,1-1,0 1,0-1,0 0,1 1,-1-1,0 0,0 0,1-1,-1 1,0 0,1-1,-1 1,0-1,1 0,-1 0,1 0,-1 0,1 0,-1-1,0 1,1-1,-1 1,1-1,-1 0,0 0,1 0,9-7,0-1,-1 1,0-2,-1 1,0-2,0 1,-1-1,0-1,-1 0,-1 0,0 0,0-1,0-4,-3 10,69-135,-73 143,0-1,0 1,1 0,-1-1,0 1,1 0,-1-1,1 1,-1 0,1-1,-1 1,1-1,-1 1,1-1,-1 1,1-1,0 0,-1 1,1-1,0 0,-1 1,1-1,0 0,0 0,-1 0,1 1,0-1,0 0,-1 0,1 0,0 0,0 0,-1-1,1 1,0 0,0 0,-1 0,1-1,0 1,-1 0,1-1,0 1,-1 0,1-1,-1 1,1-1,0 1,-1-1,1 1,-1-1,1 0,-1 1,0-1,1 0,-1 1,0-1,1 0,-1 1,0-1,0 0,0 0,1 0,-1 202,-29 9,11-69,13-115,4-15,-1-1,0 1,0-1,-1 0,0 0,-1 0,0 0,-1-1,0 0,0 0,-1 0,0 0,-2 1,7-9,1 0,-1 0,0 0,0 0,0 0,0 0,0-1,0 1,0 0,0 0,0-1,0 1,0-1,0 1,0-1,-1 1,1-1,0 0,0 0,-1 1,1-1,0 0,0 0,-1 0,1 0,0-1,0 1,-1 0,1 0,0-1,0 1,0-1,0 1,-1-1,1 1,0-1,0 0,0 1,0-1,0 0,1 0,-1 0,0 0,0 0,0 0,1 0,-1 0,0 0,1 0,-1-1,1 1,0 0,-1 0,1 0,0-1,-12-72,12 58,1 1,0 0,2-1,-1 1,2 0,0 0,1 1,0-1,1 1,1 0,0 0,1 1,5-7,30-35,-29 42</inkml:trace>
  <inkml:trace contextRef="#ctx0" brushRef="#br0" timeOffset="322.347">620 131,'0'5,"-5"6,-1 6,-5 5,0 4,-4-3,2 0,2 0,3-3</inkml:trace>
  <inkml:trace contextRef="#ctx0" brushRef="#br0" timeOffset="757.008">818 18,'19'-5,"11"-1,5 0,-3 6,-7 8,-13 2,-8 5,-9 4,-10-1,-1 1,-3 2,1 3,5 1,8-2,11-7,8-5,7-4,0-4</inkml:trace>
  <inkml:trace contextRef="#ctx0" brushRef="#br0" timeOffset="1085.964">1298 272,'-10'33,"-12"27,-3 6,-2-2,-1-8,4-8,1-12,0-8,4-4,1 0,-3-6,4 0,-1-3,3-5</inkml:trace>
  <inkml:trace contextRef="#ctx0" brushRef="#br0" timeOffset="1405.531">1043 301,'9'28,"14"20,2 6,2-1,1-5,0-6,-4-5,-6-4,-1-8,-5-3,-3-1,-3 1,-4-3</inkml:trace>
</inkml:ink>
</file>

<file path=ppt/ink/ink3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05.8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0 227,'15'0,"9"0,5 0,3-5,1-1,-1 0,-1 1,-1 2,0 1,-1 0,-1 2,0 0,0 0,-4-4,-12-3,-8 1</inkml:trace>
  <inkml:trace contextRef="#ctx0" brushRef="#br0" timeOffset="300.31">226 1,'0'29,"0"23,0 9,0-2,0-6,0-8,0-5,-5-6,-1-4,0-2,1-5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6:34.5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1,'-87'356,"76"-294,3 1,2 1,3-1,5 40,-2-98,10 81,-9-84,-1 0,1 0,-1 0,1 0,0-1,0 1,0 0,0 0,0-1,0 1,0 0,1-1,-1 1,0-1,1 0,-1 1,1-1,0 0,-1 0,1 0,0 0,0 0,0-1,-1 1,1 0,0-1,0 0,0 1,0-1,0 0,0 0,0 0,0 0,0 0,0 0,0-1,0 1,0-1,0 1,0-1,6-3,0 0,0-1,0 0,0 0,-1-1,0 0,0 0,0 0,-1-1,0 0,-1-1,3-2,30-34,-24 30,2 0,0 0,0 2,1 0,0 1,1 1,1 1,0 0,-17 8,-1 0,1 0,0 1,-1-1,1 1,0-1,0 1,0 0,0 0,-1 0,1 0,0 0,0 0,0 0,0 0,-1 1,1-1,0 1,0-1,-1 1,1 0,0 0,-1 0,1 0,-1 0,1 0,-1 0,1 0,-1 1,0-1,0 0,1 1,-1-1,0 1,0-1,-1 1,1 0,0-1,0 1,-1 0,1 0,-1 0,0 0,9 83,-9-80,3 77,3-63</inkml:trace>
</inkml:ink>
</file>

<file path=ppt/ink/ink3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7:54.9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2120 2089,'39'0,"26"-5,8-1,-4 0,-10 1,-13 7,-16 2</inkml:trace>
  <inkml:trace contextRef="#ctx0" brushRef="#br0" timeOffset="-12573.864">201 1045,'2'-10,"0"0,0 0,1 0,0 1,1-1,0 1,1 0,0 0,0 0,3-3,11-20,1-3,1 1,2 1,2 2,1 0,1 1,4-1,-30 30,0-1,0 1,1-1,-1 1,0 0,1-1,-1 1,1 0,-1 0,1 0,0 0,-1 0,1 0,0 1,0-1,-1 0,1 1,0 0,0-1,0 1,0 0,0 0,-1 0,1 0,0 0,0 0,0 1,0-1,0 1,-1-1,1 1,0 0,0 0,-1-1,1 1,0 0,-1 1,1-1,-1 0,0 0,1 1,-1-1,0 1,0-1,0 1,0-1,0 1,0 0,0-1,0 1,-1 0,1 0,-1-1,1 3,3 6,0 1,-1-1,0 1,0 0,-1 0,-1 0,0 0,-1 0,0 9,9 63,-8-82,0 0,0-1,0 1,0 0,1 0,-1-1,0 1,0-1,0 1,1-1,-1 0,0 0,1 1,-1-1,0 0,0 0,1 0,-1 0,0 0,1-1,-1 1,0 0,1-1,-1 1,0 0,0-1,0 0,1 1,-1-1,0 0,0 1,0-1,0 0,0 0,0 0,0 0,-1 0,1 0,0 0,0 0,-1 0,1-1,-1 1,1 0,-1 0,1-1,-1 1,0 0,0 0,0-1,1 1,-1-1,4-5,122-166,-64 94,-62 79,0-1,1 1,-1-1,1 1,-1-1,1 1,0-1,-1 1,1 0,-1-1,1 1,0 0,-1 0,1-1,0 1,0 0,-1 0,1 0,0 0,-1 0,1 0,0 0,0 0,-1 0,1 0,0 0,-1 0,1 0,0 1,-1-1,1 0,0 1,-1-1,1 0,-1 1,1-1,0 1,-1-1,1 1,-1-1,1 1,-1-1,0 1,1-1,-1 1,1 0,-1-1,0 1,0 0,1-1,-1 1,0 0,0-1,0 1,0 0,0 0,6 43,-6-43,-1 205,5-183,2-4</inkml:trace>
  <inkml:trace contextRef="#ctx0" brushRef="#br0" timeOffset="-11016.339">117 1299,'97'13,"-85"-10,2 0,-1-1,0 0,0-1,1 0,-1-2,0 1,1-1,-1-1,2-1,221-33,-94 14,-57 11,-79 16</inkml:trace>
  <inkml:trace contextRef="#ctx0" brushRef="#br0" timeOffset="-6153.107">539 1441,'-30'46,"2"1,2 1,-16 42,4-9,-34 79,72-161,0 1,0-1,0 1,0 0,0-1,-1 1,1-1,0 1,0 0,0-1,0 1,-1 0,1-1,0 1,0 0,-1-1,1 1,0 0,0 0,-1-1,1 1,0 0,-1 0,1 0,0-1,-1 1,1 0,-1 0,1 0,0 0,-1 0,1 0,-1 0,1 0,0 0,-1 0,1 0,-1 0,1 0,0 0,-1 0,1 0,0 0,-1 0,1 0,-1 1,1-1,0 0,-1 0,1 0,0 1,-1-1,1 0,0 1,0-1,-1 0,1 0,0 1,-1-39,7 12,1 0,1 0,1 1,2 0,0 1,2 0,0 1,2 0,0 1,2 1,0 1,2-1,9-15,-25 33,-3 1,1-1,0 1,0 0,0-1,0 1,0 0,0 0,1 0,-1 0,1 0,0 0,-1 0,1 0,0 1,0-1,0 1,0 0,0-1,0 1,1 0,-1 0,0 0,1 0,-1 1,1-1,-1 1,0-1,1 1,-1 0,1 0,-1 0,1 0,-1 0,1 1,-1-1,1 1,-1 0,0 0,1-1,-1 2,0-1,0 0,1 0,-1 1,0-1,3 7,-1 0,0 0,0 0,0 1,-1-1,0 1,-1 0,0-1,0 1,-1 0,0 1,-1-1,0 0,7 42,26 104,-32-150,5 26,-6-30,0-1,0 1,0-1,0 0,0 1,0-1,0 1,-1-1,1 0,0 1,0-1,0 0,0 1,0-1,-1 1,1-1,0 0,0 0,-1 1,1-1,0 0,0 1,-1-1,1 0,0 0,-1 0,1 1,0-1,-1 0,1 0,0 0,-1 0,1 0,-1 1,1-1,0 0,-1 0,1 0,-1 0,1 0,0 0,-1 0,1-1,0 1,-1 0,1 0,-1 0,1 0,0 0,-1 0,1-1,0 1,-1 0,1 0,0-1,-1 1,1 0,0 0,0-1,-1 1,1 0,0-1,0 1,0 0,0-1,-1 1,1-1,0 1,0 0,0-1,-55-68,52 62,0 0,-1 1,0-1,-1 1,1 0,-1 0,0 1,-1-1,1 1,-1 1,0-1,0 1,-1 0,1 0,-1 0,0 1,-3-1,-40-2,27 6</inkml:trace>
  <inkml:trace contextRef="#ctx0" brushRef="#br0" timeOffset="-4919.03">1132 621,'0'0,"-1"0,0 0,0 0,0-1,1 1,-1 0,0 0,0 0,0 1,0-1,1 0,-1 0,0 0,0 1,0-1,1 0,-1 1,0-1,1 0,-1 1,0-1,0 1,1-1,-1 1,1 0,-1-1,1 1,-1-1,1 1,-1 0,1 0,-1-1,1 1,0 0,0 0,-1-1,1 1,0 0,0 0,0 0,0 0,0-1,0 1,0 0,0 0,0 0,0 0,0-1,0 1,1 0,-1 0,0-1,1 1,-1 0,1 0,-1-1,1 1,-1 0,76 421,-72-382,-1-1,-3 1,-1 0,-1-1,-3 1,-1-1,-2 0,-1 0,-2-1,-2 0,-4 4,-92 136,97-154</inkml:trace>
  <inkml:trace contextRef="#ctx0" brushRef="#br0" timeOffset="-4384.125">229 453,'-19'17,"1"0,1 2,1 0,0 0,2 2,0 0,1 1,1 0,1 1,1 0,2 0,0 1,1 0,-1 13,-6 41,3 1,4 1,3 74,4-118,-2 31,4-1,2 1,6 22,-7-71,0 0,2-1,0 0,0 0,2 0,0 0,1-1,1 0,0-1,1 0,1 0,0-1,1-1,10 10,2-4</inkml:trace>
  <inkml:trace contextRef="#ctx0" brushRef="#br0" timeOffset="-3516.998">1697 707,'-28'-64,"21"46,0 1,0 1,-2-1,0 2,-1-1,0 1,-9-9,18 23,0-1,0 1,0 0,0-1,0 1,0 0,-1 0,1 0,0 0,-1 0,1 0,0 1,-1-1,1 0,-1 1,1-1,-1 1,0-1,1 1,-1 0,1 0,-1 0,0 0,1 0,-1 0,0 0,1 0,-1 1,1-1,-1 0,1 1,-1 0,1-1,-1 1,1 0,-1 0,1 0,0 0,-1 0,1 0,0 0,0 0,0 0,0 0,0 1,0-1,0 1,0 0,-25 77,25-48,2 1,1 0,2-1,1 1,1-1,2 0,1-1,13 28,-8-17,-2 0,-1 0,-2 1,2 24,16 149,3-11,-31 4,0-194,-1 0,-1 0,0 0,-1-1,0 1,-1-1,-1 0,0-1,-2 4,5-12,1 1,-1-1,0-1,0 1,0 0,0-1,-1 1,0-1,1 0,-1 0,0-1,0 1,-1-1,1 0,0 0,-1 0,0-1,1 1,-1-1,0 0,1-1,-1 1,0-1,0 0,0 0,1 0,-1-1,-1 0,1 0,1-1,-1 1,1-1,0 0,0 0,0 0,0-1,0 0,1 1,-1-1,1 0,0-1,-1 1,2-1,-1 1,0-1,-1-2,-7-9</inkml:trace>
  <inkml:trace contextRef="#ctx0" brushRef="#br0" timeOffset="-946.459">1810 1892,'19'0,"11"0,6 0,1 0,-6 5,-8 1</inkml:trace>
  <inkml:trace contextRef="#ctx0" brushRef="#br0" timeOffset="-351.24">2177 1610,'6'16,"-1"0,0 0,-1 0,0 1,-2-1,0 1,-1 0,0 0,-2 16,2 40,-1-72,0 0,-1 0,1 1,0-1,0 0,-1 0,1 0,0 0,0 1,0-1,0 0,1 0,-1 0,0 0,0 1,1-1,-1 0,1 0,-1 0,1 0,-1 0,1 0,0 0,-1 0,1 0,0 0,0-1,0 1,0 0,0 0,0-1,0 1,0 0,0-1,0 1,0-1,0 0,0 1,0-1,0 0,0 0,1 1,-1-1,0 0,0 0,0 0,1-1,-1 1,0 0,0 0,0-1,0 1,0 0,0-1,0 1,1-1,-1 1,0-1,-1 0,1 1,0-1,0 0,0 0,0 0,41-32,64-33,-105 65,1 0,-1 1,1-1,0 1,-1-1,1 1,0 0,-1 0,1 0,0 0,0 0,-1 0,1 0,0 1,-1-1,1 0,0 1,-1-1,1 1,-1 0,1 0,-1 0,1-1,-1 1,1 1,-1-1,0 0,0 0,1 0,-1 1,0-1,0 0,0 1,-1-1,1 1,0-1,0 1,-1 0,1-1,-1 1,0 0,1-1,-1 1,0 0,0-1,0 1,0 0,0 0,0-1,-1 1,1 0,0-1,-1 1,0-1,1 1,-1 0,-10 44,6-23</inkml:trace>
  <inkml:trace contextRef="#ctx0" brushRef="#br0" timeOffset="2285.531">1894 1,'2'1,"0"1,0 0,-1-1,1 1,0 0,-1 0,0 0,1 1,-1-1,0 0,0 0,0 1,0-1,-1 1,1-1,-1 0,1 1,-1-1,0 1,0 2,0-2,18 228,-17-229,-1-1,0 1,1-1,-1 0,1 1,0-1,-1 0,1 0,0 1,0-1,-1 0,1 0,0 0,0 0,1 0,-1 0,0 0,0 0,0-1,0 1,1 0,-1-1,0 1,1-1,-1 1,1-1,-1 0,0 1,1-1,-1 0,1 0,-1 0,1 0,-1 0,1-1,-1 1,0 0,1-1,-1 1,0-1,1 1,-1-1,0 1,1-1,-1 0,0 0,0 0,0 0,0 0,0 0,0 0,0 0,0 0,0 0,0 0,-1-1,1 1,0 0,-1-1,1 1,-1 0,0-1,1 1,107-116,-107 117,-1-1,1 0,0 1,0-1,-1 0,1 1,0-1,0 1,0-1,0 1,0 0,0-1,0 1,0 0,0 0,0 0,0 0,-1-1,1 1,0 0,0 1,0-1,0 0,0 0,0 0,0 1,0-1,0 0,0 1,0-1,0 1,0-1,-1 1,1-1,0 1,0 0,-1-1,1 1,0 0,-1 0,1-1,-1 1,1 0,-1 0,1 0,-1 0,1 0,-1 0,0 0,0 0,0 0,1 0,-1-1,0 2,5 58,-5-54,-1 53,0-33</inkml:trace>
  <inkml:trace contextRef="#ctx0" brushRef="#br0" timeOffset="2821.601">2487 170,'-14'15,"-10"13,-6 8,-2-3,5-1,1-3,0-5,6-2,0-1,0-3,2 0,1 2,-3 2,-2-3,2 1,0-4,4 1,4-3</inkml:trace>
  <inkml:trace contextRef="#ctx0" brushRef="#br0" timeOffset="3548.922">2403 509,'138'-26,"-84"30,-54-4,1 1,0-1,0 0,0 1,0-1,0 1,-1-1,1 1,0-1,0 1,-1 0,1-1,0 1,-1 0,1 0,-1-1,1 1,-1 0,1 0,-1 0,1 0,-1 0,0 0,0-1,1 1,-1 0,0 0,0 0,0 0,0 0,0 0,0 0,0 0,-1 0,1 0,0 0,0 0,-1 0,1 0,-1-1,1 1,-1 0,1 0,-1 0,1-1,-1 1,0 0,1-1,-1 1,0 0,0-1,1 1,-2 0,-14 17,13-16,0-1,0 1,0 0,0 0,1 0,-1 0,1 1,-1-1,1 1,0 0,0-1,0 1,0 0,1 0,-1 0,1 0,-1 1,1-1,0 0,1 1,-1-1,1 0,-1 1,1-1,0 1,0-1,0 0,1 1,-1-1,1 1,0-1,0 0,0 0,0 1,0-1,1 0,1 2,3-3,-1 0,1-1,0 0,0 0,0 0,0-1,0 0,-1 0,1 0,0-1,0 0,0 0,0-1,-1 1,1-1,-1 0,1-1,-1 1,5-4,10-4</inkml:trace>
  <inkml:trace contextRef="#ctx0" brushRef="#br0" timeOffset="6252.6">3249 847,'-16'9,"2"0,-1 1,1 0,0 1,1 0,1 1,0 1,0 0,1 1,1 0,0 0,1 1,0 1,-9 12,-149 192,156-204,5-4</inkml:trace>
  <inkml:trace contextRef="#ctx0" brushRef="#br0" timeOffset="6602.363">2938 847,'5'24,"6"13,2 5,3 0,-1-3,-3-2,1-8,-2-4,-2-2,-3 1,-3 0,-1 1,-2-3</inkml:trace>
  <inkml:trace contextRef="#ctx0" brushRef="#br0" timeOffset="6939.894">3588 650,'-14'10,"-5"12,0 8,0-2,2 0,4-6</inkml:trace>
  <inkml:trace contextRef="#ctx0" brushRef="#br0" timeOffset="7604.671">3785 594,'25'-1,"-19"0,0 0,0 0,1 1,-1 0,0 1,0-1,0 1,0 0,0 0,0 1,0 0,0 0,-1 1,1-1,-5 0,-1 0,0 0,0 0,1 0,-1 0,0 0,0 0,-1 0,1-1,0 1,-1 0,1 0,-1 0,1 0,-1-1,0 1,0 0,0 0,0-1,0 1,0-1,0 1,-1-1,1 1,0-1,-1 0,1 0,-1 0,0 0,1 0,-1 0,0 0,1 0,-1-1,0 1,-1 0,-10 9,11-9,1 0,-1 0,1 0,-1 0,1 1,0-1,0 0,-1 1,1-1,0 1,0 0,1-1,-1 1,0 0,0-1,1 1,-1 0,1 0,0 0,-1-1,1 1,0 0,0 0,0 0,0 0,0 0,1-1,-1 1,1 0,-1 0,1 0,0-1,-1 1,1 0,0-1,0 1,0-1,0 1,0-1,1 1,-1-1,0 0,1 1,-1-1,1 0,-1 0,1 0,9 6,-8-7,-1 1,1 0,-1 0,1 0,-1 0,1 0,-1 0,0 1,0-1,0 1,1 0,-2-1,1 1,0 0,0 0,0 0,-1 1,1-1,-1 0,0 1,0-1,0 0,0 1,0-1,0 1,-1 0,1-1,-1 1,0 0,1-1,-1 1,0 0,-1-1,1 1,-1 0,1-1,-1 1,0-1,0 2,-9 8,-1 0,0-1,-1 0,0-1,-1 0,0-1,0 0,-1-1,0-1,-8 3,3-2,0-2</inkml:trace>
  <inkml:trace contextRef="#ctx0" brushRef="#br0" timeOffset="8156.906">2600 1412,'34'5,"0"0,1-2,-1-2,0-1,1-2,15-3,56-2,213-22,-151 19,-85-5,-58 13</inkml:trace>
  <inkml:trace contextRef="#ctx0" brushRef="#br0" timeOffset="8869.584">3137 1554,'252'-55,"-190"62,-61-6,0-1,0 0,0 1,0-1,1 1,-1 0,-1-1,1 1,0 0,0 0,0-1,0 1,0 0,-1 0,1 0,0 0,-1 0,1 0,-1 0,1 0,-1 0,1 1,-1-1,0 0,0 0,1 0,-1 0,0 1,0-1,0 0,0 0,-1 0,1 1,0-1,0 0,-1 0,1 0,0 0,-1 0,1 0,-1 0,0 0,1 0,-1 0,0 0,0 0,1 0,-1 0,0 0,0-1,0 1,-96 76,96-76,0 0,0-1,0 1,0 0,0 0,0 0,1 0,-1 0,0 1,1-1,-1 0,1 0,-1 0,1 0,0 1,-1-1,1 0,0 0,0 1,0-1,0 0,0 1,0-1,0 0,0 0,1 1,-1-1,0 0,1 0,-1 0,1 1,0-1,-1 0,1 0,0 0,-1 0,1 0,0 0,0 0,0 0,0-1,0 1,0 0,0 0,0-1,0 1,0-1,1 1,68 26,-56-22,-9-5,-1 1,0 0,1 0,-1 0,0 0,0 1,0-1,0 1,0 0,-1 0,1 1,0-1,-1 1,0 0,0 0,0 0,0 0,0 0,0 1,-1 0,0-1,1 1,-1 0,-1 0,1 0,-1 0,1 0,-1 0,0 0,-1 1,1-1,-1 0,0 1,0-1,0 0,0 1,-1-1,0 0,0 3,-6 0,0 1,0-2,0 1,-1-1,0 0,0 0,0-1,-1 0,0 0,0-1,0-1,0 1,-1-1,0-1,1 0,-1 0,0-1,0 0,0-1,0 0,0-1,1 0,-1 0,-7-3,-2-2</inkml:trace>
  <inkml:trace contextRef="#ctx0" brushRef="#br0" timeOffset="18803.526">2826 734,'-8'2,"-1"0,1 1,0 0,0 0,0 1,0 0,1 0,-1 1,1 0,0 0,1 1,-1 0,1 0,0 0,1 1,-1 0,1 0,1 0,-1 1,1-1,0 1,1 0,-2 8,-9 10,-6 14,3 0,2 2,1 0,-7 38,9-35,5-14,1 1,2 0,1 1,2-1,0 1,5 29,0-45,0 0,2 0,0-1,0 0,2 0,0 0,0-1,2 0,0-1,0 0,2-1,-1 0,2 0,0-1,0-1,1 0,0-1,1-1,0 0,11 4,122 86,-135-85</inkml:trace>
</inkml:ink>
</file>

<file path=ppt/ink/ink3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09.1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34 143,'-5'24,"-1"12,-5 1,-1-7</inkml:trace>
  <inkml:trace contextRef="#ctx0" brushRef="#br0" timeOffset="3635.131">344 1,'75'135,"-61"-104,-2 1,-1 1,-2 0,-1 0,-1 1,-2 0,-2 0,-1 0,-1 0,-2 1,-3 14,-1-21,0 0,-2-1,0 0,-2 0,-1-1,-2 0,0-1,-1 0,-2-1,-1 0,0-1,-18 17,18-22,-1-1,-1 0,0-2,-2 0,1-1,-23 11,18-12</inkml:trace>
</inkml:ink>
</file>

<file path=ppt/ink/ink3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14.9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61 508,'-2'0,"0"1,0 0,-1-1,1 1,0 0,0 0,0 0,0 0,0 1,0-1,0 0,0 1,1-1,-1 1,1 0,-1 0,1-1,-1 1,1 0,0 0,0 0,0 1,0-1,0 0,1 0,-1 0,1 1,-1-1,1 0,0 1,0 1,-6 25,1-1,2 1,1 0,1 0,4 28,-2-6,29 244,-30 94,10-317,-3-53</inkml:trace>
  <inkml:trace contextRef="#ctx0" brushRef="#br0" timeOffset="1357.965">90 1750,'19'4,"12"3,4-1,2-1,-1-1,-1-2,-8-1</inkml:trace>
  <inkml:trace contextRef="#ctx0" brushRef="#br0" timeOffset="2238.63">485 1581,'-17'120,"16"-118,-1 0,1 1,0-1,1 1,-1-1,0 1,1-1,-1 1,1 0,0-1,0 1,0 0,0-1,0 1,0 0,1-1,0 1,-1-1,1 1,0-1,0 1,0-1,1 1,-1-1,0 0,1 0,0 0,-1 0,1 0,0 0,0 0,0 0,0-1,1 1,-1-1,0 0,0 1,1-1,-1 0,1 0,-1-1,1 1,0-1,1 1,5-4,0 0,-1 0,0-1,1-1,-1 1,-1-1,1-1,-1 1,0-1,0 0,-1-1,0 0,0 0,5-8,14-13,-24 27,0 0,-1 0,1 1,-1-1,1 0,0 1,-1-1,1 0,0 1,0-1,0 1,-1 0,1-1,0 1,0-1,0 1,0 0,0 0,0 0,0 0,0-1,0 1,-1 0,1 1,0-1,0 0,0 0,0 0,0 0,0 1,0-1,0 0,0 1,-1-1,1 1,0-1,0 1,-1-1,1 1,0 0,-1-1,2 1,23 43,-6-12,-17-29,1-1,-1 0,1 0,0 0,0 0,-1-1,1 1,0-1,1 0,-1 0,0 0,0 0,0 0,1-1,-1 1,0-1,0 0,1 0,-1 0,0 0,1-1,-1 1,0-1,0 0,1 0,-1 0,0-1,0 1,0-1,0 1,-1-1,1 0,0 0,-1 0,1-1,-1 1,0 0,0-1,2-2,1 0,0-1,0 0,-1 1,0-1,0-1,0 1,-1-1,0 1,0-1,-1 0,0 0,0 0,0 0,-1-1,0 1,-1 0,1 0,-1-2,-5-7</inkml:trace>
  <inkml:trace contextRef="#ctx0" brushRef="#br0" timeOffset="2535.978">514 1948,'38'-5,"22"-6,7-2,-5-3,-7 2,-8 2,-8 3,-10 4</inkml:trace>
  <inkml:trace contextRef="#ctx0" brushRef="#br0" timeOffset="2975.64">627 2060,'87'21,"-85"-20,0 0,0 1,0-1,0 0,0 1,0 0,-1-1,1 1,0 0,-1 0,0 0,1 0,-1 0,0 0,0 0,0 0,-1 1,1-1,0 0,-1 1,1-1,-1 0,0 1,0-1,0 0,0 1,0-1,-1 1,1-1,-1 0,1 1,-1-1,0 0,0 0,0 0,0 2,-56 87,58-88,1-1,-1 1,0-1,1 1,-1-1,1 0,0 1,-1-1,1 0,0 0,1-1,-1 1,0 0,0-1,1 1,-1-1,1 0,-1 1,1-1,-1-1,1 1,0 0,0-1,-1 1,1-1,0 0,0 0,0 0,-1 0,1 0,0-1,0 1,-1-1,1 0,109-36,-96 28</inkml:trace>
  <inkml:trace contextRef="#ctx0" brushRef="#br0" timeOffset="4535.363">260 170,'-3'10,"2"1,-1 0,1-1,1 1,0 0,1 0,0 0,0-1,3 10,-3-17,0 1,-1 0,2 0,-1-1,0 1,1-1,0 1,0-1,0 1,0-1,0 0,1 0,-1 0,1-1,0 1,0 0,0-1,0 0,0 0,1 0,-1 0,0 0,1-1,0 1,-1-1,1 0,0 0,1 0,-1-1,0-1,0 1,0-1,0 0,0 0,-1 0,1 0,0-1,-1 1,1-1,-1 0,1 0,-1 0,0-1,0 1,0-1,0 0,0 1,0-2,16-12,-16 15,-1 0,1 0,0 0,0 1,0-1,0 1,0 0,-1 0,1 0,0 0,0 0,0 1,0-1,0 1,0 0,0 0,-1 0,1 0,0 0,-1 0,3 2,22 7,-23-10,0 1,0-1,0 0,0 0,1 0,-1-1,0 0,0 1,0-1,0-1,0 1,0-1,0 1,-1-1,1 0,0 0,-1-1,0 1,1-1,-1 0,0 0,0 0,-1 0,1 0,-1 0,1-1,-1 0,0 1,0-1,-1 0,1 0,-1 0,1-3,2-14</inkml:trace>
  <inkml:trace contextRef="#ctx0" brushRef="#br0" timeOffset="4791.013">937 0,'-24'39,"-13"21,-5 7,0-5,8-7,3-13,4-9,1-6,5-2,1-5,4-2,5-3</inkml:trace>
  <inkml:trace contextRef="#ctx0" brushRef="#br0" timeOffset="5238.28">852 424,'136'-11,"-135"12,0-1,-1 1,1 0,0-1,0 1,0 0,-1-1,1 1,0 0,-1 0,1 0,-1-1,1 1,-1 0,1 0,-1 0,1 0,-1 0,0 0,0 0,0 0,1 0,-1 0,0 0,0 0,0 0,0 0,-1 0,1 0,0 0,0 0,-1 0,1 0,0 0,-1 0,1 0,-1 0,1 0,-1 0,0-1,1 1,-2 1,-25 38,14-24,10-13,-1 0,1 0,0 0,0 0,1 1,-1-1,1 1,0 0,0 0,0 0,0 0,0 0,1 0,0 0,0 0,0 1,1-1,-1 1,1-1,0 2,3-4,0 1,-1-1,1 0,1 0,-1 0,0 0,0-1,1 1,-1-1,1 0,-1 0,1 0,0-1,-1 1,1-1,0 0,-1 0,1 0,0 0,-1-1,1 1,0-1,-1 0,1 0,-1-1,1 1,1-2,-3 3,70-26,-52 20</inkml:trace>
</inkml:ink>
</file>

<file path=ppt/ink/ink3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21.8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302 590,'-10'-1,"0"0,0 1,0 0,0 0,0 1,0 1,0-1,1 2,-1-1,1 1,-1 1,1 0,0 0,0 1,1 0,0 0,-1 1,2 0,-1 0,1 1,0 0,0 1,1-1,-1 2,-1 1,1-2,-1 0,1 0,1 1,-1 0,2 0,-1 1,1 0,1 0,-1 0,2 0,-1 0,2 1,-1 0,0 7,4-15,-1-1,0 1,1-1,0 0,-1 1,1-1,0 0,0 0,0 1,0-1,1 0,-1 0,1 0,-1 0,1-1,-1 1,1 0,0-1,0 1,0-1,0 0,0 1,0-1,0 0,1 0,-1 0,0-1,1 1,-1 0,0-1,1 0,-1 0,1 1,-1-1,0-1,1 1,0 0,90-25,-58 7,-1-2,-1-1,-1-2,-1-1,-1-1,-1-2,-1-1,-2-1,6-9,-16 15,-2-1,0-1,-1 0,-1 0,-2-2,0 1,-2-1,-1 0,-1-1,-1 0,-2 0,-1 0,-1 0,-1 0,-3-16,3 35,0 1,0-1,-1 1,0 0,0-1,-1 1,-1 0,1 0,-1 0,0 0,-1 0,0 1,0 0,-1-1,0 2,0-1,0 0,-1 1,0 0,0 1,-1-1,0 1,-4-2,5 7,-1 1,1 0,-1 0,1 1,-1 0,1 0,0 1,0-1,0 1,0 1,0-1,1 1,-1 0,1 0,0 1,0-1,1 1,0 0,-1 1,2-1,-1 1,0-1,1 1,-1 3,-7 12,1 1,0 1,2-1,0 1,2 1,0 0,2-1,1 1,0 1,2-1,1 0,1 0,1 1,1-1,1 0,5 15,2-8,1-1,1-1,2 0,1-1,2 0,0-1,2-2,0 0,2-1,3 2,-8-7,-11-12,1 2,0-1,0 0,1 0,0-1,0 0,1 0,0-1,0 0,0 0,2 0,2-4</inkml:trace>
</inkml:ink>
</file>

<file path=ppt/ink/ink3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26.1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32 106,'0'0,"0"1,1-1,-1 1,0 0,0-1,0 1,0-1,-1 1,1-1,0 1,0-1,0 1,0-1,0 1,-1-1,1 1,0-1,0 1,-1-1,1 0,0 1,-1-1,1 1,-1-1,1 0,0 1,-1-1,1 0,-1 0,1 1,-1-1,1 0,-1 0,1 1,-1-1,1 0,-1 0,1 0,-1 0,1 0,-1 0,1 0,-1 0,1 0,-1 0,1 0,-1 0,1-1,-1 1,1 0,-1 0,1 0,-1-1,1 1,-1 0,1-1,-1 1,1 0,0-1,-1 1,1 0,0-1,-1 1,1-1,-9 183,11-118,-3-61,1 0,-1-1,1 1,0 0,-1 0,1-1,0 1,1 0,-1-1,0 1,1 0,0-1,-1 1,1 0,0-1,0 1,1-1,-1 0,0 1,1-1,0 0,-1 0,1 0,0 0,0 0,0 0,0 0,1-1,-1 1,0-1,1 0,-1 1,1-1,-1 0,1 0,-1-1,1 1,0-1,-1 1,3-1,4-2,1-1,-1-1,1 1,-1-1,0-1,0 0,-1 0,1-1,-1 0,-1 0,1-1,-1 0,0 0,0-2,10-7,10-13,-2-1,-1-1,-1-1,-2-1,-1-1,1-5,35-59,-37 77,-14 40,-11 10,2 1,1-1,1 1,1 0,2 0,1-1,4 22,3 3,-2 1,-2 0,-3 0,-3 0,-4 28,4-64,-2 0,0 1,-1-2,0 1,-2 0,0-1,-2 0,1-1,-2 1,-1-1,0-1,-1 0,-8 9,9-16,-1-1,0 0,-1-1,0 0,0 0,0-1,-1-1,0 0,-9 1,10-1,9-4,1 0,0 0,0 1,-1-2,1 1,0 0,-1 0,1-1,-1 1,1-1,-1 0,1 0,-1 0,1 0,-1 0,1-1,-1 1,1-1,-1 1,1-1,0 0,-1 0,1 0,0 0,0-1,-1 1,1-1,0 1,1-1,-1 0,0 1,0-1,1 0,-1 0,1 0,0 0,-1-1,1 1,0 0,0 0,0-1,1 1,-1-1,1 1,-1-3,2-11,2 1,0-1,0 0,2 1,0-1,1 1,0 0,6-9,-3 5,2-6</inkml:trace>
</inkml:ink>
</file>

<file path=ppt/ink/ink3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26.4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207 1,'-10'0,"-7"5,-7 6,2 6,-1 6,4 2,0-1,3-2,0 2,3 0,-2-3,2-5</inkml:trace>
</inkml:ink>
</file>

<file path=ppt/ink/ink3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33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0 284,'398'0,"-258"-23,-116 19</inkml:trace>
  <inkml:trace contextRef="#ctx0" brushRef="#br0" timeOffset="310.027">57 481,'19'0,"16"5,7 1,1 0,-2-1,-3-2,-3-1,-3-1,-2 0,-2-1,0 0,0-1,-6-4,0-1,-5 0</inkml:trace>
  <inkml:trace contextRef="#ctx0" brushRef="#br0" timeOffset="880.126">254 1,'3'12,"0"-1,0 0,1 1,0-1,1-1,0 1,1-1,0 0,1 0,0 0,1-1,-1 0,2-1,-1 0,1 0,1-1,-1 0,1 0,0-1,1 0,-1-1,1-1,2 1,35 25,-44-28,23 14,-1 1,-1 2,0 0,-2 2,0 0,17 22,-37-41,-1 1,0-1,0 0,-1 1,1-1,0 1,-1-1,0 1,1 0,-1 0,0 0,0 0,-1 0,1-1,-1 1,1 0,-1 1,0-1,0 0,0 0,-1 0,1 0,-1 0,1 0,-1-1,0 1,0 0,-1 0,1 0,0-1,-1 1,0-1,1 1,-1-1,0 0,0 1,-2 0,-176 96,54 15,105-91,4-1</inkml:trace>
</inkml:ink>
</file>

<file path=ppt/ink/ink3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43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29,'5'0,"11"0,8 0,4 0,2 0,1 0,5 0,1 0,0 0,-3-5,-2-2,-1 1,-2 1,0 2,-1 0,-5 7,-2 2,-4 0</inkml:trace>
</inkml:ink>
</file>

<file path=ppt/ink/ink3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43.5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22,'15'0,"14"0,7 0,2 0,-1 0,-1 0,-3 0,-1-5,-2-1,-1 0,-6 1</inkml:trace>
</inkml:ink>
</file>

<file path=ppt/ink/ink3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43.7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1,'34'4,"20"3,6-1,-2-2,-7 0,-11-7,-9-2,-8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6:38.0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196 690,'8'-6,"10"-9,-26 8,-4 11,0 0,0 1,0 0,1 0,0 2,0-1,0 1,1 1,0 0,0 0,1 1,1 1,-1-1,1 1,1 0,0 1,0 0,1 0,-3 8,7-17,0 1,0-1,0 0,0 1,1-1,-1 1,1-1,-1 1,1 0,0 0,0 0,0-1,1 1,-1 0,1 0,-1 0,1 0,0 0,0 0,0 0,1 0,-1 0,1 0,0 0,0 0,0 0,0-1,0 1,0 0,1-1,-1 1,1-1,0 1,0-1,0 0,0 1,0-1,0 0,1-1,-1 1,0 0,1-1,0 1,-1-1,1 0,0 0,3 1,6-2,1-1,0 0,-1-1,1-1,-1 0,0 0,0-1,0-1,0 0,-1-1,0 0,0 0,0-1,-1-1,0 0,-1 0,1-1,-2 0,1 0,-1-1,-1-1,0 1,5-10,24-23,-35 42,-1-1,1 1,-1 0,1 0,0-1,0 1,-1 0,1 0,0 0,0 0,0 0,0 0,0 0,1 0,-1 0,0 0,0 1,1-1,-1 0,0 1,1-1,-1 1,0 0,1-1,-1 1,1 0,-1 0,0 0,1 0,-1 0,1 0,-1 0,1 0,-1 1,0-1,1 1,-1-1,0 1,1-1,-1 1,0 0,1 0,-1-1,0 1,0 0,0 0,0 0,0 0,0 1,0-1,-1 0,1 0,0 1,21 75,-22-72,0 0,0 1,1-1,0 1,0-1,0 0,1 0,0 0,0 0,0 0,1 0,-1 0,1-1,0 1,0-1,1 0,-1 0,1 0,0 0,0-1,1 1,-1-1,1 0,-1 0,1-1,4 2,-2-2,1 0,-1-1,1 0,-1 0,1-1,-1 0,1 0,-1-1,1 0,-1 0,1-1,-1 0,0 0,0-1,0 0,0 0,0-1,-1 1,1-1,-1-1,0 1,4-5,8-7,-1 0,0-1,-1-1,-1-1,-1 0,7-14,95-197,-100 193,-2-1,-1 0,-2-1,-1 0,-3-1,-1 1,-1-1,-3-1,-1-21,-9-41,8 103,0-1,0 1,0-1,0 1,0-1,0 1,0-1,0 0,0 1,0-1,0 1,-1-1,1 1,0-1,0 1,-1-1,1 1,0-1,-1 1,1 0,0-1,-1 1,1-1,-1 1,1 0,-1-1,1 1,-1 0,1 0,-1-1,1 1,-1 0,1 0,-1 0,1 0,-1 0,1 0,-1 0,0 0,1 0,-1 0,1 0,-1 0,1 0,-1 0,1 0,-1 0,0 1,1-1,-1 0,1 0,-1 1,1-1,0 0,-1 1,1-1,-1 0,1 1,0-1,-1 1,1-1,-21 32,8 2,1 0,2 0,2 1,1 0,2 1,1 0,1 2,-1 35,4 1,2-1,13 72,15 35,-21-109,-12-65,-3-7</inkml:trace>
</inkml:ink>
</file>

<file path=ppt/ink/ink3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41.7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0,'8'28,"-2"-1,-1 1,-2 0,0 0,-2 1,-1-1,-1 0,-1 1,-3 4,-15 162,-5-109,15-72</inkml:trace>
  <inkml:trace contextRef="#ctx0" brushRef="#br0" timeOffset="484.479">0 29,'226'-26,"58"23,-87 32,-151-28,-34-1</inkml:trace>
  <inkml:trace contextRef="#ctx0" brushRef="#br0" timeOffset="915.56">57 565,'1'2,"0"0,1-1,-1 1,1 0,0 0,-1-1,1 1,0-1,0 1,0-1,0 0,0 0,0 0,0 0,0 0,1-1,-1 1,0 0,0-1,1 0,-1 1,0-1,1 0,-1 0,2-1,-1 2,79 13,-62-10,0 1,0-2,-1-1,2 0,-1-2,0 0,0-1,0-1,19-5,139-13,-114 0,-51 9</inkml:trace>
</inkml:ink>
</file>

<file path=ppt/ink/ink3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9:04.9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1,'158'5,"-156"-4,-1-1,0 0,1 1,-1-1,0 1,1-1,-1 1,0 0,1-1,-1 1,0 0,0 0,0 0,0 0,0 0,0 0,0 0,0 0,0 0,-1 1,1-1,0 0,-1 1,1-1,-1 0,1 1,-1-1,0 1,1-1,-1 0,0 1,0-1,0 1,0-1,0 1,-1-1,1 0,0 1,-1-1,1 1,-1-1,1 0,-1 1,0-1,-42 57,39-54,-113 124,116-127,1 0,-1 0,1 0,-1-1,1 2,0-1,-1 0,1 0,0 0,0 0,0 0,0 0,0 0,0 0,0 0,0 0,0 0,0 0,1 0,-1 0,0 0,1 0,-1 0,1 0,-1 0,1 0,0 0,-1 0,1-1,0 1,-1 0,1 0,0-1,0 1,0 0,0-1,0 1,0-1,0 1,0-1,0 0,0 1,0-1,0 0,0 0,0 0,0 0,0 1,0-2,0 1,0 0,59-1,7-24,-51 15</inkml:trace>
</inkml:ink>
</file>

<file path=ppt/ink/ink3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45.0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344 964,'-103'291,"103"-269,21-49,10-27,2-3,3 0,2 2,41-45,-79 99,1 0,-1 0,1 0,-1-1,1 1,-1 0,1 0,0 0,0 0,0 0,-1 0,1 0,0 0,0 0,0 1,0-1,1 0,-1 1,0-1,0 0,0 1,0-1,1 1,-1 0,0 0,1-1,-1 1,0 0,0 0,1 0,-1 0,0 0,1 0,-1 1,0-1,0 0,1 1,-1-1,0 1,0-1,0 1,1 0,-1-1,0 1,0 0,0 0,0 0,0-1,-1 1,1 0,0 0,0 1,-1-1,1 0,0 0,-1 0,1 0,-1 1,1-1,-1 0,0 0,0 1,1-1,-1 1,4 55,8 35,-11-90,0 0,0 1,0-1,1 0,-1 0,1 0,-1 0,1 0,-1 0,1 0,0-1,0 1,0 0,0-1,0 0,1 1,-1-1,0 0,0 0,1 0,-1-1,1 1,-1 0,1-1,-1 0,1 1,-1-1,1 0,-1-1,1 1,-1 0,2-1,5-2,0 0,0 0,0-1,-1 0,0-1,0 0,0 0,0-1,-1 0,0 0,0-1,-1 0,1 0,-2 0,1-1,-1 0,0 0,-1 0,4-8,35-46,-43 60,1 1,0 0,0 0,-1 0,1 0,0 0,0 0,0 0,0 0,0 0,0 0,0 0,0 1,1-1,-1 0,0 1,0-1,1 1,-1-1,0 1,1 0,-1-1,0 1,1 0,-1 0,0 0,1 0,-1 0,0 0,1 1,-1-1,1 0,-1 1,0-1,0 1,1-1,-1 1,0 0,0-1,0 1,0 0,0 0,0 0,0 0,0 0,0 0,0 0,0 0,0 0,-1 0,1 1,0-1,29 78,-25-64,-4-12,0 3,0 0,1 0,0 0,0 0,0-1,1 1,0-1,0 1,0-1,1 0,-1 0,1 0,1-1,-1 1,1-1,-1 0,1-1,0 1,1-1,13 4</inkml:trace>
  <inkml:trace contextRef="#ctx0" brushRef="#br0" timeOffset="2081.23">344 1359,'96'-14,"1"5,0 3,59 7,-148-1,188-28,-172 26</inkml:trace>
  <inkml:trace contextRef="#ctx0" brushRef="#br0" timeOffset="3275.34">739 1528,'-22'13,"-134"236,84-120,94-151,36-69,-45 65,2 1,1 0,1 1,1 1,1 1,1 1,1 0,1 2,4-2,-24 19,1 0,0 0,0 0,-1 1,1-1,1 1,-1 0,0 0,0 0,0 0,1 1,-1-1,0 1,0 0,1 0,-1 0,0 0,1 0,-1 1,0 0,0-1,1 1,-1 0,0 1,0-1,0 1,0-1,0 1,-1 0,1 0,0 0,-1 0,0 0,1 1,-1-1,0 1,0 0,0-1,-1 1,1 0,1 3,51 151,-28-34,-27-121,0-1,-1 0,1 0,0 0,-1 0,1 0,-1 0,1 0,-1 0,1 0,-1-1,0 1,1-1,-1 1,0-1,1 0,-1 1,0-1,0 0,1 0,-1 0,0-1,1 1,-1 0,0-1,1 1,-1-1,0 1,1-1,-1 0,1 1,-1-1,1 0,-1 0,1 0,0-1,-1 1,1 0,0 0,0-1,0 1,0 0,0-1,0 0,-1 1,-202-131,179 120</inkml:trace>
  <inkml:trace contextRef="#ctx0" brushRef="#br0" timeOffset="4092.281">1218 794,'18'40,"37"69,-38-80,-2 1,-1 0,-1 1,-2 0,8 33,-13-14,-2 0,-1 0,-3 0,-3 4,1 26,1-57,-1 0,-1 0,-2 0,0 0,-1-1,-1 0,-1 0,-1-1,-1 0,-1 0,-1-1,-1-1,0 0,-2-1,0 0,-1-1,0-1,-8 6,-34 26,44-37</inkml:trace>
  <inkml:trace contextRef="#ctx0" brushRef="#br0" timeOffset="4607.936">174 767,'-21'29,"1"1,2 0,0 2,3 0,0 1,3 0,0 1,-5 32,9-33,1 0,2 0,2 1,1 0,1 0,2-1,2 1,1 0,1-1,2 0,1 0,2 0,5 9,8 16,2-1,3-1,3-1,22 28,-44-69,0 0,1-1,1 0,0 0,0-2,2 1,-1-1,1-1,1-1,0 0,0 0,3 0,7 1</inkml:trace>
  <inkml:trace contextRef="#ctx0" brushRef="#br0" timeOffset="16180.848">2065 597,'-8'-12,"5"4,0 0,-1 1,-1-1,1 1,-1 0,0 0,-1 0,1 1,-1 0,-1 0,1 0,-1 1,0 0,0 0,-1 1,1 0,-1 0,0 1,0 0,0 0,-1 1,1 0,0 0,-1 1,1 0,-8 1,13 0,-1 1,1 0,0 1,0-1,0 0,0 1,0 0,0 0,0 0,0 0,1 0,-1 0,1 1,0 0,0-1,0 1,0 0,0 0,0 0,1 0,-1 0,1 0,0 0,0 1,0-1,0 0,1 1,-4 99,6-77,1 4,1 0,2 0,1-1,1 1,7 13,24 106,-5 21,-17-48,6 36,-15-102,-1 0,-4 0,-1 1,-5 25,2 8,-2-64,-1 1,0-1,-3 1,0-1,-1-1,-2 0,0 0,-2-1,-1 0,0-1,-9 10,21-30,0-1,0 1,-1-1,1 1,0-1,-1 0,1 0,-1 0,0 0,0 0,0 0,0 0,0 0,0-1,0 1,-1-1,1 0,0 1,-1-1,1 0,-1 0,1-1,-1 1,0-1,1 1,-1-1,0 0,1 0,-1 0,0 0,1 0,-1-1,0 1,1-1,-1 1,0-1,1 0,-1 0,1-1,0 1,-1 0,1-1,0 1,-1-2,-5-3,0-1,0 0,1 0,0 0,0-1,1 0,0-1,0 1,1-1,0 0,1 0,0-1,0 1,1-1,1 0,-2-5,15-26,1 24</inkml:trace>
  <inkml:trace contextRef="#ctx0" brushRef="#br0" timeOffset="18482.518">2037 2178,'5'0,"6"5,7 1,4 0,3-1,3-2,-4-5,-1-4,0 1,2 0,-9 1,-7 2</inkml:trace>
  <inkml:trace contextRef="#ctx0" brushRef="#br0" timeOffset="19080.081">2489 1811,'-4'6,"1"0,0 0,0 0,1 0,0 0,0 1,0-1,1 1,0 0,0-1,1 1,0 0,0 0,-1 6,-25 116,26-127,0-1,0 1,0 0,0-1,1 1,-1-1,0 1,1-1,-1 1,1-1,-1 1,1-1,0 1,-1-1,1 0,0 1,0-1,0 0,0 0,0 0,0 1,1-1,-1 0,0-1,1 1,-1 0,0 0,1 0,-1-1,1 1,-1-1,1 1,-1-1,1 0,-1 0,1 1,0-1,-1 0,1 0,-1 0,1-1,-1 1,1 0,0-1,-1 1,1-1,-1 1,0-1,1 0,-1 1,1-1,-1 0,0 0,0 0,1 0,-1 0,0-1,0 1,0 0,0 0,0-1,-1 1,1 0,103-70,-102 71,0 0,0 0,0 0,0 0,0 0,0 0,0 0,0 1,0-1,-1 1,1-1,0 1,0 0,0 0,0 0,-1 0,1 0,-1 0,1 0,-1 0,1 1,-1-1,1 1,-1-1,0 1,0-1,0 1,0 0,0 0,0-1,-1 1,1 0,0 0,-1 0,0 0,1 0,-1 0,0 0,0 0,0 0,0 0,0 0,0 0,-1 0,1-1,-1 1,7 28,4-12,2-4</inkml:trace>
  <inkml:trace contextRef="#ctx0" brushRef="#br0" timeOffset="19402.469">2291 2319,'34'0,"25"0,7 0,-2 0,-8 0,-8 0,-12 0</inkml:trace>
  <inkml:trace contextRef="#ctx0" brushRef="#br0" timeOffset="21048.038">2291 4,'0'0,"0"-1,-1 1,1 0,-1-1,1 1,-1 0,1-1,-1 1,1 0,-1 0,0 0,1-1,-1 1,1 0,-1 0,1 0,-1 0,0 0,1 0,-1 0,1 0,-1 0,1 1,-1-1,0 0,1 0,-1 0,1 1,-1-1,1 0,-1 0,1 1,-1-1,1 1,0-1,-1 0,1 1,-1-1,1 1,0-1,-1 1,1-1,0 1,0-1,-1 1,1-1,0 1,0-1,0 1,0 0,0-1,0 1,0-1,0 1,0-1,0 1,0 0,0 0,-6 39,6-39,-1 229,12-160,-10-69,-1 1,0-1,1 1,-1-1,0 0,1 0,0 1,-1-1,1 0,0 0,0 1,0-1,-1 0,1 0,0 0,0 0,1 0,-1-1,0 1,0 0,0 0,1-1,-1 1,0-1,0 1,1-1,-1 1,1-1,-1 0,0 0,1 0,-1 0,1 0,-1 0,0 0,1 0,-1 0,1-1,-1 1,0-1,1 1,-1-1,0 1,0-1,1 0,0 0,134-121,-136 121,1 1,-1 0,1-1,0 1,-1-1,1 1,0 0,-1-1,1 1,0 0,0 0,-1 0,1 0,0 0,0-1,-1 1,1 0,0 1,-1-1,1 0,0 0,0 0,-1 0,1 1,0-1,-1 0,1 0,0 1,-1-1,1 1,0-1,-1 1,1-1,-1 1,1-1,-1 1,1-1,-1 1,1-1,-1 1,0 0,1-1,-1 1,0 0,1 0,-1-1,0 1,0 0,0-1,0 1,0 0,0 0,4 50,-4-37,9 34,-4-28</inkml:trace>
  <inkml:trace contextRef="#ctx0" brushRef="#br0" timeOffset="21347.14">2291 568,'34'-4,"20"-3,6 1,-2 2,-11-5,-10 1,-4 1,-10 2</inkml:trace>
  <inkml:trace contextRef="#ctx0" brushRef="#br0" timeOffset="21818.106">2432 710,'76'-2,"-74"2,0 0,0 0,-1 1,1-1,0 1,0-1,0 1,-1 0,1 0,0-1,-1 1,1 0,-1 1,1-1,-1 0,0 0,1 1,-1-1,0 0,0 1,0-1,0 1,0 0,0-1,0 1,-1 0,1 0,0-1,-1 1,0 0,1 0,-1 0,0 0,0-1,0 1,0 0,0 0,-1 1,-49 96,49-97,0 0,1 1,-1-1,0 1,1 0,0-1,0 1,0-1,0 1,0-1,0 1,0 0,1-1,0 1,-1-1,1 1,0-1,0 0,0 1,0-1,1 0,-1 0,1 1,-1-1,1-1,0 1,0 0,0 0,0 0,0-1,0 0,0 1,0-1,1 0,-1 0,1 0,-1 0,1 0,-1-1,1 1,-1-1,1 1,-1-1,1 0,0 0,-1 0,1-1,-1 1,2-1,43-8,-27 2</inkml:trace>
</inkml:ink>
</file>

<file path=ppt/ink/ink3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1:42.8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52,'0'0,"5"0,6 0,6 0,5 0,4 0,2-5,1-1,1 0,-1 1,0 2,0 1,-5-4,-2-1,0 0,-3 3</inkml:trace>
</inkml:ink>
</file>

<file path=ppt/ink/ink3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1:43.2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0,'0'10,"0"12,0 8,0 3,0 1,0 0,0-2,0-1,0-1,0-1,0 0,0-1,0 0,0 0,0 0,0-5</inkml:trace>
</inkml:ink>
</file>

<file path=ppt/ink/ink3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1:51.4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 14,'-26'112,"24"-93,0 0,1 1,0-1,2 1,0-1,2 1,0-1,1 0,6 17,-9-33,0-1,0 1,0-1,1 1,-1-1,1 1,0-1,-1 0,1 0,1 0,-1 0,0 0,0 0,1 0,-1-1,0 1,1-1,0 0,-1 0,1 0,0 0,0 0,-1-1,1 1,0-1,0 0,0 1,0-1,0-1,0 1,-1 0,1-1,0 1,0-1,0 0,-1 0,1 0,0 0,-1-1,2 0,97-70,-18-53,-82 124,-1 0,1 1,0-1,-1 0,1 0,0 1,0-1,0 0,-1 1,1-1,0 1,0-1,0 1,0 0,0-1,0 1,0 0,0 0,0-1,0 1,0 0,1 0,-1 0,0 0,0 0,0 1,0-1,0 0,0 0,0 1,0-1,0 1,0-1,0 1,-1-1,1 1,0-1,0 1,0 0,0 0,-1-1,1 1,0 0,-1 0,1 0,-1 0,1 0,-1 0,1 0,-1 0,0 0,1 0,-1 0,0 0,0 0,0 0,0 0,0 0,0 0,0 0,0 0,0 0,8 12,-5-7,0 0,1 0,0-1,0 0,0 1,1-1,0-1,0 1,0-1,0 0,1 0,0 0,0-1,0 0,0 0,0 0,0-1,1 0,-1 0,1-1,0 0,-1 0,1 0,0-1,-1 0,1 0,0-1,0 0,-1 0,1 0,1-2,6-6,0-2,0 0,-1-1,-1 0,0 0,0-2,-2 1,1-2,-2 1,0-1,-1 0,0-1,-1 0,-1-1,-1 1,2-7,-2-1,-3 6</inkml:trace>
</inkml:ink>
</file>

<file path=ppt/ink/ink3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1:52.0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25 227,'-8'33,"2"0,1 1,2 0,1 0,2-1,1 6,-1-36,-1 1,1-1,0 0,1 1,-1-1,0 0,1 1,0-1,0 0,0 1,0-1,0 0,1 0,-1 0,1 0,0 0,0 0,0-1,0 1,1-1,-1 1,0-1,1 0,0 0,0 0,0 0,-1-1,2 1,-1-1,0 1,0-1,0 0,1 0,-1-1,0 1,1-1,-1 1,0-1,1 0,-1-1,1 1,-1 0,0-1,1 0,-1 0,0 0,0 0,2-1,10-12,0 0,-1-1,-1 0,-1-1,0 0,0-1,-2-1,0 0,0-4,69-101,-79 122,0 1,0-1,0 1,0-1,1 1,-1 0,0-1,0 1,1-1,-1 1,0 0,0-1,1 1,-1 0,0-1,1 1,-1 0,1 0,-1-1,0 1,1 0,-1 0,1 0,-1-1,0 1,1 0,-1 0,1 0,-1 0,1 0,-1 0,1 0,-1 0,1 0,-1 0,0 0,1 0,-1 0,1 1,-1-1,1 0,-1 0,0 0,1 1,-1-1,1 0,-1 0,0 1,1-1,-1 0,0 1,1-1,-1 1,0-1,0 0,1 1,-1-1,0 1,0-1,0 0,0 1,0-1,1 1,-1-1,0 1,0-1,0 1,0-1,2 38,-2-33,-20 262,-3 43,16-248,7-48,0-1,-1 0,0 0,-1 1,-1-1,0 0,0-1,-2 1,0-1,0 1,-1-2,0 1,-1 0,0-1,-1-1,-1 1,8-9,-1-1,0 0,0 0,0 0,0 0,0 0,0 0,0 0,0-1,0 1,0-1,0 1,0-1,0 0,0 0,-1 0,1 0,0 0,0-1,0 1,0 0,0-1,0 0,0 1,0-1,0 0,0 0,0 0,0 0,0-1,1 1,-1 0,1-1,-1 1,1-1,-1 0,1 1,0-1,0 0,0 0,0 0,0 0,0 0,0 0,1 0,-1 0,1 0,-1 0,1 0,0 0,0-1,0 1,0 0,0 0,1-2,-2 0,-4-10,1 0,1-1,0 0,1 0,1 1,0-1,1 0,0 0,2 0,0 0,0 0,1 0,1 1,1-4,5-3,-1 2</inkml:trace>
  <inkml:trace contextRef="#ctx0" brushRef="#br0" timeOffset="285.24">617 1,'0'10,"0"7,-5 2,-1 1,-5 3,0 2,-3-3,0 0,4-5</inkml:trace>
</inkml:ink>
</file>

<file path=ppt/ink/ink3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2:00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129 1,'-9'19,"-9"16,-5 7,0 1,1-6,3-6,5-7</inkml:trace>
</inkml:ink>
</file>

<file path=ppt/ink/ink3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1:56.3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75 260,'-10'-8,"10"8,-1 0,0-1,1 1,-1 0,0 0,1-1,-1 1,1 0,-1-1,1 1,-1 0,0-1,1 1,0-1,-1 1,1-1,-1 1,1-1,0 1,-1-1,1 0,0 1,-1-1,1 1,0-1,0 0,0 1,0-1,-1 0,1 1,0-1,0 0,0 1,1-1,-1 0,0 1,0-1,0 0,0 1,1-1,-1 1,0-1,0 0,1 1,-1-1,0 1,1-1,-1 1,1-1,-1 1,1-1,-1 1,1-1,-1 1,1 0,-1-1,1 1,2-2,0 0,0 0,1 0,-1 0,0 1,1-1,-1 1,0 0,1 0,0 0,-1 0,1 1,-1 0,1-1,0 1,-1 1,1-1,0 0,-1 1,1 0,-1 0,1 0,-1 0,1 1,-1-1,0 1,0 0,0 0,0 0,0 0,0 0,2 3,-5-1,0 1,-1-1,0 0,0 0,0 0,0 0,0 0,-1 0,0-1,0 1,0 0,0-1,-1 1,1-1,-1 0,0 0,0 0,0 0,0-1,0 1,-1-1,1 1,-1-1,0 0,-13 12,-75 81,91-94,-1 0,1 1,1-1,-1 0,0 1,0-1,0 1,1-1,-1 0,1 1,-1 0,1-1,0 1,-1-1,1 1,0-1,0 1,0 0,0-1,1 1,-1-1,0 1,1 0,-1-1,1 1,-1-1,1 1,-1-1,1 0,0 1,0-1,0 0,0 1,0-1,0 0,0 0,1 0,-1 0,0 0,1 0,-1 0,0-1,1 1,-1 0,1-1,-1 1,1-1,-1 1,1-1,0 0,-1 0,1 0,-1 0,1 0,0 0,0 0,106 8,-88-3</inkml:trace>
  <inkml:trace contextRef="#ctx0" brushRef="#br0" timeOffset="955.843">611 34,'-12'-27,"7"21,9 18,68 123,-61-110,-1 1,-2 0,0 0,-2 1,0 0,-2 0,-2 1,0-1,-1 1,-2-1,-1 1,-1-1,-5 15,3-13,-2 1,-1-1,-1 0,-1-1,-2 0,-1-1,-1 0,-1-1,-2-1,0-1,-2 0,0-1,-2-1,0-1,-16 12,24-22,-1 0,0-1,-1 0,0-1,0-1,-1-1,0 0,-8 2,0-4</inkml:trace>
  <inkml:trace contextRef="#ctx0" brushRef="#br0" timeOffset="3282.607">1119 682,'-21'12,"1"2,0 0,1 1,1 0,0 2,1 0,1 1,-10 14,23-28,0 0,0 1,0-1,1 1,-1 0,1 0,0 0,1 0,-1 0,1 0,0 0,0 1,1-1,-1 0,1 1,0-1,1 0,-1 1,1-1,0 0,1 0,-1 0,1 0,0 0,0 0,0 0,1 0,0-4,1 0,-1 0,0-1,0 1,0-1,0 0,1 0,-1 0,0 0,0-1,0 1,0-1,0 0,1 0,-1 0,-1 0,1-1,0 1,0-1,0 1,-1-1,1 0,-1 0,1 0,-1-1,0 1,0 0,0-1,0 0,-1 1,1-1,0-1,32-39,-2-2,-2-1,-2-1,-1-2,-10 17,0-1,-2 0,-1 0,-2-2,-2 1,-1-2,-1 1,-2-1,-2 0,-1 0,-2-24,0 56,-1 0,1-1,-1 1,-1 0,1-1,-1 1,1 0,-1 0,-1 0,1-1,0 1,-1 0,0 1,0-1,0 0,0 0,-1 1,0-1,1 1,-1 0,0 0,-1 0,1 0,0 1,-1-1,1 1,-1 0,0 0,0 0,0 0,0 1,0 0,0-1,-1 2,1-1,0 0,0 1,-1 0,1 0,0 0,-1 0,1 1,0 0,0 0,-1 0,1 0,0 1,-8 6,2 1,-1 1,1 0,1 0,0 1,0 0,1 0,0 1,1 0,1 1,0-1,1 1,0 1,0-1,2 0,0 1,0 0,1 0,1 0,0 0,1 0,1 0,0 0,1 0,0 0,1-1,2 5,5 9,2-2,0 0,2 0,0-1,2-1,1 0,0-1,2-1,0-1,1-1,2 0,8 5,-28-22,59 27,-41-31</inkml:trace>
  <inkml:trace contextRef="#ctx0" brushRef="#br0" timeOffset="3885.803">1542 457,'-7'27,"1"1,2 0,0 0,2 0,1 1,1-1,1 0,2 0,1 0,6 20,-10-44,0 0,1 0,0 0,0 0,0 0,0 0,1-1,0 1,-1 0,1-1,0 1,1-1,-1 0,1 1,-1-1,1-1,0 1,0 0,1-1,-1 1,0-1,1 0,-1 0,1 0,0-1,-1 1,1-1,0 0,0 0,0 0,0-1,0 1,0-1,0 0,0 0,0 0,1-1,-1 1,0-1,-1 0,1 0,3-2,3-6,0-1,0 0,0 0,-1-1,-1 0,0-1,-1 0,0 0,3-7,1-1,6-10,-1-1,-1-1,-1 0,-2-1,3-15,-14 147,-3 248,-22-164,23-162,0-1,-1 1,-1-1,-1 0,-1 0,-1 0,0-1,-2 0,0 0,-1-1,-1 0,0 0,-2-1,-12 15,23-30,0-1,0 1,0 0,0 0,0-1,0 1,-1-1,1 1,-1-1,1 0,-1 0,1 1,-1-1,1 0,-1 0,0 0,0-1,0 1,1 0,-1-1,0 1,0-1,0 0,0 1,0-1,0 0,0 0,0 0,0-1,0 1,0 0,0-1,0 1,0-1,1 0,-1 0,0 1,0-1,1 0,-1 0,0-1,1 1,-1 0,1-1,-1 0,-2-6,1 1,0-2,0 1,1 0,0 0,1-1,0 1,0-1,0 0,1 1,1-6,-4-43,0 33,2 0,0 0,2 0,0 0,2 0,1 0,1 0,4-12,-2 11</inkml:trace>
</inkml:ink>
</file>

<file path=ppt/ink/ink3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1:37.6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340 519,'-26'38,"21"-25,-2 8,1 0,1 0,1 0,1 1,0-1,2 1,0 0,2-1,1 8,-1 11,-1-32,1 1,0 0,1-1,-1 1,2-1,-1 0,1 1,0-1,1 0,0-1,0 1,1-1,0 0,3 3,-6-6,1-1,0 0,0-1,0 1,0 0,1-1,-1 0,1 1,-1-1,1-1,0 1,0-1,0 1,0-1,0 0,0 0,0-1,0 1,0-1,0 0,0 0,1-1,-1 1,0-1,0 0,0 0,0 0,0 0,0-1,2-1,5-4,0 0,0-2,-1 1,-1-1,0 0,0-1,0 0,-1 0,-1-1,0 0,0-1,3-9,13-18,20-64,-45 227,2-118,1 0,0-1,1 1,0-1,0 0,0 1,0-1,1 0,0 0,0-1,0 1,0 0,1-1,0 0,0 0,0 0,0 0,1-1,-1 0,1 0,0 0,0 0,1-1,1 1,0-1,1 0,-1 0,1-1,0 0,0 0,-1-1,1 0,0 0,0-1,-1 0,1 0,0-1,-1 0,0 0,1-1,-1 0,0 0,0 0,0-1,-1 0,1-1,-1 0,0 0,-1 0,1 0,-1-1,0 0,0 0,-1-1,1 0,15-19,-2-1,0-1,-2 0,-1-2,-2 1,0-2,-2 0,-2 0,0-1,0-16,-7 23</inkml:trace>
  <inkml:trace contextRef="#ctx0" brushRef="#br0" timeOffset="1445.751">1158 208,'2'-3,"0"0,0 0,0 1,0-1,0 0,1 1,-1-1,1 1,-1 0,1 0,0 0,0 0,0 0,0 0,0 1,1 0,-1-1,0 1,3 0,-4 0,0 0,0 0,0 0,0 0,0 0,0 0,0 1,1-1,-1 1,0 0,0-1,1 1,-1 0,0 0,0 0,1 1,-1-1,0 1,0-1,0 1,0 0,0-1,0 1,0 0,0 0,0 1,0-1,0 0,0 1,-1-1,1 1,-1-1,1 1,-1 0,1 0,-1 0,0 0,0-1,0 2,0-1,0 0,-1 0,1 0,-1 0,1 1,-4 22,2-23,0 0,0 0,1 0,-1 0,1 0,0 0,-1 0,1 0,0 0,0 0,0 0,0 0,1 0,-1 1,1-1,-1 0,1 0,-1-1,1 1,0 0,0 0,0 0,0 0,1-1,-1 1,0 0,1-1,-1 1,1-1,-1 0,1 1,1-1,39 11,-39-13,0 1,0 0,0 0,0 0,1 0,-1 0,0 1,0-1,0 1,0 0,0 0,0 0,0 1,0-1,0 1,0-1,-1 1,1 0,0 0,-1 0,0 0,0 1,1-1,-1 1,-1-1,1 1,0 0,-1-1,1 1,-1 0,0 0,0 0,0 0,0 0,0 1,-1-1,0 0,1 0,-1 1,-4 3,0-1,-1 0,0-1,0 1,0-1,0 0,-1 0,0-1,0 0,0 0,0 0,-1-1,1 1,-1-2,0 1,0-1,0 0,0 0,-1-1,-5 1,-12-1,5-4</inkml:trace>
  <inkml:trace contextRef="#ctx0" brushRef="#br0" timeOffset="2327.761">1779 406,'-61'48,"-223"247,64-73,119-115,100-89,11-17</inkml:trace>
  <inkml:trace contextRef="#ctx0" brushRef="#br0" timeOffset="2646.745">1779 716,'-14'19,"-5"12,1 4,-2 3,3-2,0-2,-3-1,3-3,3 0,1-6,1-3,4 1,2-4</inkml:trace>
  <inkml:trace contextRef="#ctx0" brushRef="#br0" timeOffset="3162.045">1976 632,'197'1,"-195"-1,1 0,-1 0,0 0,1 1,-1-1,0 1,1 0,-1-1,0 1,0 0,0 0,0 1,0-1,0 0,0 1,0-1,0 1,-1 0,1-1,-1 1,1 0,-1 0,0 0,1 0,-1 0,0 0,0 0,-1 1,1-1,0 0,-1 0,1 1,-1-1,0 0,0 1,0-1,0 1,0-1,-1 0,1 1,0-1,-1 0,0 0,0 1,0-1,0 0,0 0,0 0,0 0,0 0,-1 0,0 1,-16 22,-1-1,-1-1,-1 0,-1-2,-1 0,-19 12,-26 26,66-58,1-1,0 1,-1 0,1 0,0 0,-1 0,1 0,0 0,0 0,0 0,0 0,0 0,0 1,0-1,0 1,0-1,1 0,-1 1,0-1,1 1,-1-1,1 1,0 0,0-1,-1 1,1-1,0 1,0 0,1-1,-1 1,0-1,0 1,1-1,-1 1,1-1,-1 1,1-1,0 1,0-1,-1 1,1-1,0 0,0 0,0 1,1-1,-1 0,0 0,0 0,0 0,1 0,-1-1,1 1,-1 0,16 2,0-1,-1 0,1-1,0-1,0-1,0 0,-1-1,1-1,-1 0,1-2,-1 0,1 1,143-49,-142 48</inkml:trace>
  <inkml:trace contextRef="#ctx0" brushRef="#br0" timeOffset="20857.569">368 11,'-7'-2,"0"0,0 0,0 0,0 1,0 1,0-1,-1 1,1 0,0 0,0 1,0 0,0 1,0-1,0 1,0 0,0 1,0 0,1 0,0 0,-1 1,1 0,1 0,-1 1,0 0,1 0,-4 5,-8 7,1 2,1 0,1 1,0 0,2 1,0 0,2 1,0 0,2 1,0 0,1 0,-3 24,8-36,-7 28,1 1,2 0,2 1,2-1,2 1,4 40,3-34,-2-2,2 1,3-1,1-1,2 0,10 21,-12-48,0 0,1-1,1 0,1-1,0-1,0 0,2-1,0 0,0-1,1-1,0-1,1 0,0-1,4 0,39 24,-6-4,-41-19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6:34.5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1,'-87'356,"76"-294,3 1,2 1,3-1,5 40,-2-98,10 81,-9-84,-1 0,1 0,-1 0,1 0,0-1,0 1,0 0,0 0,0-1,0 1,0 0,1-1,-1 1,0-1,1 0,-1 1,1-1,0 0,-1 0,1 0,0 0,0 0,0-1,-1 1,1 0,0-1,0 0,0 1,0-1,0 0,0 0,0 0,0 0,0 0,0 0,0-1,0 1,0-1,0 1,0-1,6-3,0 0,0-1,0 0,0 0,-1-1,0 0,0 0,0 0,-1-1,0 0,-1-1,3-2,30-34,-24 30,2 0,0 0,0 2,1 0,0 1,1 1,1 1,0 0,-17 8,-1 0,1 0,0 1,-1-1,1 1,0-1,0 1,0 0,0 0,-1 0,1 0,0 0,0 0,0 0,0 0,-1 1,1-1,0 1,0-1,-1 1,1 0,0 0,-1 0,1 0,-1 0,1 0,-1 0,1 0,-1 1,0-1,0 0,1 1,-1-1,0 1,0-1,-1 1,1 0,0-1,0 1,-1 0,1 0,-1 0,0 0,9 83,-9-80,3 77,3-63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6:38.3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1,'48'14,"44"1,17-4,-1-2,-9-3,-12-8,-16-3,-20-1</inkml:trace>
</inkml:ink>
</file>

<file path=ppt/ink/ink3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2:37.3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 1,'-10'24,"-3"13,1 4,2-4</inkml:trace>
</inkml:ink>
</file>

<file path=ppt/ink/ink3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2:19.3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1 755,'86'-22,"138"-14,-154 26,-68 12</inkml:trace>
  <inkml:trace contextRef="#ctx0" brushRef="#br0" timeOffset="436.905">56 953,'5'0,"6"0,7 0,4 0,4 0,2 0,1 0,0 0,1-5,-1-1,0-1,0 2,-6 2</inkml:trace>
  <inkml:trace contextRef="#ctx0" brushRef="#br0" timeOffset="2082.962">876 417,'0'-1,"0"0,0 1,-1-1,1 1,0-1,0 1,0-1,0 0,0 1,-1-1,1 1,0-1,0 1,-1-1,1 1,0-1,-1 1,1 0,-1-1,1 1,0-1,-1 1,1 0,-1-1,1 1,-1 0,1 0,-1 0,0-1,1 1,-1 0,1 0,-1 0,1 0,-1 0,0 0,1 0,-1 0,1 0,-1 0,1 0,-1 0,1 0,-1 0,0 1,1-1,-1 0,1 0,-1 1,1-1,-16 29,13-21,-89 193,38-99,112-179,165-234,-204 286,41-39,-58 65,0-1,-1 1,1 0,0 0,-1 0,1 0,-1 0,0 0,1 0,-1 1,0-1,0 0,0 1,0-1,0 1,0-1,0 1,0-1,0 1,-1 0,1 0,-1-1,1 1,-1 0,0 0,0-1,0 1,0 0,0 0,0 0,0-1,0 1,-1 0,1 0,-1-1,1 1,-28 123,24 14,4-137,0 0,0 0,0-1,0 1,0 0,1 0,-1 0,1-1,-1 1,1 0,0 0,0-1,0 1,0-1,0 1,0-1,0 1,0-1,1 0,-1 1,0-1,1 0,-1 0,1 0,-1 0,1 0,0 0,-1-1,1 1,0-1,0 1,-1-1,1 1,0-1,0 0,0 0,0 0,-1 0,1 0,0 0,0-1,0 1,0 0,-1-1,1 0,0 1,-1-1,1 0,0 0,-1 0,1 0,-1 0,1 0,-1 0,0-1,1 1,-1 0,1-2,124-149,-51 52,-69 92,1 1,-1 0,2 0,-1 0,1 1,0 0,0 1,1 0,0 0,8-3,-16 9,0-1,0 1,0 0,0 0,-1 0,1 0,0 0,-1-1,1 1,0 1,-1-1,1 0,-1 0,0 0,1 0,-1 0,0 0,0 0,0 1,1-1,-1 0,0 0,-1 0,1 0,0 1,0-1,0 0,-1 0,1 0,0 0,-1 0,1 0,-1 0,0 0,1 0,-1 1,0 1,-11 41,8-34,0 2,1-1,0 0,1 0,1 1,0 0,0-1,1 1,1-1,-1 1,3 6,2 4,0-2</inkml:trace>
  <inkml:trace contextRef="#ctx0" brushRef="#br0" timeOffset="2398.526">706 897,'38'-10,"37"-8,16 0,-4 2,-11-1,-15 3,-11 3,-11 4,-6 8,-10 8,-7 4</inkml:trace>
  <inkml:trace contextRef="#ctx0" brushRef="#br0" timeOffset="3184.431">1044 1009,'-243'352,"196"-271,72-121,1 1,2 1,2 1,1 2,2 1,1 1,21-14,61-40,-116 86,1 0,-1 0,0 0,1 0,0 0,-1 0,1-1,0 1,0 0,-1 0,1 1,0-1,0 0,0 0,0 0,0 1,0-1,1 0,-1 1,0-1,0 1,0-1,0 1,1 0,-1 0,0-1,0 1,1 0,-1 0,0 0,1 0,-1 0,0 1,0-1,1 0,-1 1,0-1,0 0,0 1,0 0,1-1,-1 1,0 0,0-1,0 1,0 0,0 0,-1 0,1 0,0 0,9 156,-4-131,-4-21,0-1,0 1,-1 0,1 0,-1 0,0 0,-1 0,1 0,-1 0,0 0,0 0,-1 0,1 0,-1 0,0 0,-1 0,1 0,-1 0,0 0,-1 1,0-4,-1-1,1 0,-1 0,1-1,-1 1,0-1,1 1,-1-1,0 0,1-1,-1 1,0-1,1 1,-1-1,1 0,-1-1,1 1,-1 0,1-1,0 0,0 0,-1 0,-11-5,-81-33,76 33</inkml:trace>
  <inkml:trace contextRef="#ctx0" brushRef="#br0" timeOffset="3669.727">1609 276,'19'44,"-2"1,-2 0,-3 2,6 36,-2-8,-9-47,-3 1,0-1,-2 1,-1 0,-1 0,-1 0,-2-1,-6 28,-4 15,9-45,0 0,-2-1,0 1,-2-1,-1 0,-1-1,-1 0,-9 13,-100 119,103-137</inkml:trace>
  <inkml:trace contextRef="#ctx0" brushRef="#br0" timeOffset="4406.101">734 134,'-1'-1,"-1"1,1-1,0 1,0 0,0-1,0 1,-1 0,1 0,0 0,0 0,-1 0,1 0,0 0,0 0,0 0,-1 0,1 1,0-1,0 0,0 1,0-1,-1 1,1 0,0-1,0 1,0 0,0 0,0-1,1 1,-1 0,0 0,0 0,1 0,-1 0,0 0,1 1,-14 18,1 0,1 1,1 0,1 1,1 1,0-1,2 1,1 1,1-1,1 1,1 0,1 0,1 12,-8 37,1-18,2 0,3 1,2-1,3 1,1-1,4 1,2-1,10 34,-6-56,1-1,1 0,2-1,1-1,9 10,2 6,15 10,-37-52</inkml:trace>
  <inkml:trace contextRef="#ctx0" brushRef="#br0" timeOffset="11205.311">2117 77,'-6'-7,"-1"0,-1 0,1 1,-1 0,0 0,0 1,-1 0,0 1,0 0,0 0,0 0,0 1,-1 1,1 0,-1 0,0 1,-3 0,9 1,1 1,0 0,0 0,-1 0,1 0,0 0,0 1,0-1,1 1,-1 0,0 0,0 0,1 0,0 1,-1-1,1 1,0-1,0 1,0 0,0-1,1 1,-1 0,1 1,0-1,0 0,0 0,0 0,0 4,-5 99,7-89,0 16,-10 195,-2-136,4 0,3 0,7 54,-1-8,-2 511,0-646,-1 0,1 0,0 0,-1 0,1 0,1 0,-1 0,0 0,1 0,0 0,-1 0,1 0,0 0,1 0,-1-1,0 1,1 0,0-1,-1 1,1-1,0 0,0 1,0-1,1 0,-1 0,1 0,-1-1,1 1,-1-1,1 1,0-1,0 0,-1 0,1 0,0 0,1 0,7 0,0 0,1 0,-1-1,0 0,0-1,0 0,0-1,0 0,0-1,7-2,1-2</inkml:trace>
  <inkml:trace contextRef="#ctx0" brushRef="#br0" timeOffset="14471.824">2287 417,'-8'26,"1"1,2-1,1 2,1-1,1 0,1 1,2 5,-1-30,-1-1,1 1,-1 0,1 0,0 0,0-1,1 1,-1 0,0 0,1 0,0-1,0 1,0 0,0-1,0 1,0 0,1-1,-1 0,1 1,0-1,-1 0,1 0,0 0,0 0,1 0,-1 0,0-1,0 1,1-1,-1 1,1-1,0 0,-1 0,1 0,0-1,-1 1,1 0,0-1,0 0,0 0,0 0,-1 0,4 0,2-4,0-1,0 1,0-1,0-1,-1 0,1 0,-1 0,-1-1,0 1,0-2,0 1,1-4,48-47,-53 57,-1 1,0 0,0-1,0 1,1 0,-1 0,0 0,1 0,-1 0,0 0,0 0,1 1,-1-1,0 0,0 1,0-1,1 1,-1-1,0 1,0 0,0-1,0 1,0 0,0 0,0 0,0-1,-1 1,1 0,0 0,0 1,-1-1,1 0,-1 0,1 0,-1 0,1 0,-1 1,0-1,1 0,-1 0,0 1,0-1,0 0,0 0,0 1,0-1,0 0,-1 0,1 1,0-1,-1 0,4 12,2 1,-5-9,1 0,-1 0,1 0,1 0,-1 0,1 0,0 0,0 0,0-1,0 1,1-1,0 1,0-1,0 0,1 0,-1-1,1 1,0-1,0 1,0-1,0-1,1 1,-1 0,1-1,0 0,-1 0,1-1,0 1,0-1,4 1,1-4,-1-1,0 0,1 0,-1-1,-1 0,1-1,-1 1,1-2,-1 1,-1-1,1 0,-1-1,0 0,-1 0,1 0,-1-1,-1 0,0 0,0-1,0 1,-1-1,0 0,-1 0,0-1,-1 1,0 0,1-8,-1-2</inkml:trace>
  <inkml:trace contextRef="#ctx0" brushRef="#br0" timeOffset="15042.751">2879 50,'14'0,"74"8,-85-7,-1 0,0 0,0 0,1 0,-1 0,0 0,0 1,-1-1,1 1,0-1,0 1,-1 0,1 0,-1 0,1-1,-1 1,0 1,0-1,0 0,0 0,0 0,0 1,0-1,-1 0,0 1,1-1,-1 0,0 1,0-1,0 1,0-1,-1 0,1 1,-1 1,-31 68,32-70,1 0,-1 0,1 0,0 0,0 0,0 0,0 0,1 0,-1 0,0 0,1-1,-1 1,1-1,0 1,-1-1,1 0,0 1,0-1,0 0,0 0,0 0,0-1,1 1,12 9,-12-8,0 0,-1 0,0 0,1 0,-1 1,0-1,0 1,0-1,0 1,-1 0,1 0,-1 0,0 0,1 0,-1 0,-1 0,1 0,0 0,-1 1,0-1,1 0,-1 0,-1 0,1 1,0-1,-1 0,1 0,-1 0,0 0,0 1,-1-1,1-1,0 1,-1 0,0 0,0 0,1-1,-2 1,1-1,0 0,0 1,-1-1,1 0,-1-1,0 1,0 0,1-1,-1 1,0-1,0 0,0 0,-1 0,1 0,0-1,0 1,0-1,-1 0,1 0,-1 0,-21-3,2-1</inkml:trace>
  <inkml:trace contextRef="#ctx0" brushRef="#br0" timeOffset="15471.187">2314 897,'34'0,"39"0,13-5,1-2,-5 1,-11 1,-13 1,-7-3,-7 0,-7 1,-4 1,-3 2,-2 1,-1 1,0 1,0 0,-5 0</inkml:trace>
  <inkml:trace contextRef="#ctx0" brushRef="#br0" timeOffset="15786.786">2428 1122,'0'24,"0"13,0 4,0 1,0-3,0-2,0-3,-5-8,-2-3,1 0,1-5</inkml:trace>
  <inkml:trace contextRef="#ctx0" brushRef="#br0" timeOffset="16219.374">2654 1094,'10'4,"1"0,0-1,-1-1,1 0,0 0,1-1,-1 0,0-1,0 0,0-1,1 0,9-3,28-1,-46 5,-1 1,1-1,-1 1,1 0,-1-1,1 1,-1 0,1 1,-1-1,0 0,0 1,0-1,1 1,-1 0,-1-1,1 1,0 0,0 0,-1 1,1-1,-1 0,0 0,0 1,0-1,0 1,0-1,0 1,0-1,-1 1,1-1,-1 1,0 0,0-1,0 1,0-1,0 1,-1 0,1-1,-1 1,0-1,0 1,0-1,0 1,0-1,0 0,0 1,-1-1,1 0,-1 0,0 0,0 0,0 0,0 0,-157 160,158-161,0 0,0 0,0 0,0 0,1 0,-1 0,0 0,0 0,1 1,-1-1,1 0,-1 1,1-1,0 0,-1 1,1-1,0 1,0-1,0 0,0 1,0-1,0 1,0-1,1 0,-1 1,0-1,1 0,-1 1,1-1,0 0,-1 1,1-1,0 0,0 0,-1 0,1 0,0 0,0 0,0 0,1 0,-1 0,0 0,0-1,0 1,1 0,-1-1,0 1,0-1,1 0,-1 1,1-1,-1 0,0 0,1 1,-1-1,1 0,-1-1,0 1,2 0,12-2,0 0,-1-1,1-1,0 0,-1-1,0 0,0-2,0 1,-1-2,0 0,-1 0,4-4,-4 0</inkml:trace>
  <inkml:trace contextRef="#ctx0" brushRef="#br0" timeOffset="17676.257">3331 530,'-16'36,"1"1,2 0,2 1,2 1,1-1,-1 20,8-56,0 1,0-1,1 0,-1 1,1-1,-1 0,1 1,0-1,0 1,0-1,0 0,0 1,0-1,1 1,-1-1,1 0,0 1,0-1,0 0,0 0,0 0,0 1,0-1,1 0,-1-1,1 1,-1 0,1 0,0-1,0 1,0-1,0 1,0-1,0 0,0 0,0 0,0 0,1 0,-1 0,0-1,1 1,-1-1,1 1,-1-1,2 0,8-5,0 0,1-1,-2 0,1-1,-1-1,0 0,-1 0,0-1,0 0,-1-1,0 0,0 0,5-10,-8 13,113-200,-97 182,-25 53,-22 107,6 95,-5-89,19-112,-1 1,-2-1,-1-1,-1 0,-1 0,-9 14,19-40,1 0,-1 0,0 0,1 0,-1 0,0 0,-1 0,1 0,0 0,0 0,-1-1,1 1,-1-1,0 1,1-1,-1 1,0-1,0 0,0 0,0 0,0 0,0 0,0 0,0-1,0 1,0-1,0 1,0-1,-1 0,1 0,0 0,0 0,0 0,-1-1,1 1,0 0,0-1,0 0,0 1,0-1,0 0,0 0,0 0,0-1,0 1,1 0,-1-1,0 1,1-1,-1 1,1-1,0 0,-1 0,1 0,-1-1,1-7,-1-1,1 1,1-1,-1 0,2 1,0-1,0 1,1-1,0 1,1-1,0 1,0 0,1 0,1 1,0-1,0 1,1 0,0 0,0 1,1 0,0 0,8-7,-4 2</inkml:trace>
</inkml:ink>
</file>

<file path=ppt/ink/ink3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2:38.7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0 227,'39'-10,"22"-2,5-1,-4 4,-7 2,-8 2,-17 3,-19 1,-11 1</inkml:trace>
  <inkml:trace contextRef="#ctx0" brushRef="#br0" timeOffset="261.049">170 1,'-5'38,"-1"28,0 6,1-3,2-9,1-10,0-8,2-12</inkml:trace>
</inkml:ink>
</file>

<file path=ppt/ink/ink3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2:40.7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29 768,'28'169,"-28"-158,1 0,0-1,1 1,0 0,1-1,0 1,1-1,0 0,4 8,-6-17,-1 0,1-1,0 1,-1 0,1-1,-1 0,1 1,0-1,-1 0,1 0,0 0,-1 0,1 0,0 0,-1-1,1 1,0-1,-1 1,1-1,0 1,-1-1,1 0,-1 0,0 0,1 0,-1 0,0 0,1 0,-1 0,0 0,0-1,0 1,0 0,0-1,0 1,0-1,-1 1,1-1,-1 1,1-2,108-168,-109 171,0-1,1 0,-1 1,0-1,1 1,-1-1,0 1,1-1,-1 1,1-1,-1 1,1-1,-1 1,1-1,-1 1,1 0,0-1,-1 1,1 0,-1 0,1-1,0 1,-1 0,1 0,0 0,-1 0,1 0,0 0,-1 0,1 0,0 0,-1 0,1 0,0 0,-1 0,1 1,-1-1,1 0,0 1,-1-1,1 0,-1 1,1-1,-1 0,1 1,-1-1,1 1,-1-1,1 1,-1-1,0 1,1 0,-1-1,0 1,1-1,-1 1,0 0,0-1,0 1,1 0,-1-1,0 1,9 53,-7-38,-1-8,0 0,1 0,0-1,0 1,1 0,0-1,0 1,1-1,0 0,0 0,1-1,-1 1,2-1,-1 0,1 0,-1 0,2-1,-1 0,0 0,2 0,-4-6,0 1,0-1,0 0,0 0,-1 0,1-1,0 0,-1 1,1-1,-1 0,0-1,1 1,-1 0,0-1,0 0,-1 0,1 0,-1 0,1 0,-1 0,0-1,0 1,0-1,-1 1,1-1,-1 0,1-2,1 0,92-203,-89 189</inkml:trace>
  <inkml:trace contextRef="#ctx0" brushRef="#br0" timeOffset="4507.186">876 627,'-5'6,"-1"0,1 0,0 1,1 0,0-1,0 2,0-1,1 0,0 1,0 0,1 0,0-1,1 1,-1 0,1 1,1-1,0 0,0 0,0 0,1 0,1 0,-1 0,1 0,0 0,1 0,0-1,0 1,1-1,0 0,0 0,1 0,-1 0,1-1,1 0,-1 0,5 3,-8-7,1 0,-1 0,1 0,-1 0,1 0,0-1,0 1,0-1,0 0,0 0,0 0,0 0,0-1,0 1,0-1,0 0,0 1,1-2,-1 1,0 0,0-1,0 1,0-1,0 0,0 0,0 0,0 0,0-1,0 1,0-1,-1 1,1-1,-1 0,1 0,-1-1,0 1,0 0,0-1,0 1,15-21,-1-1,-1 0,-1-2,-1 1,8-23,38-71,-13 49,-45 70,0 1,0 0,0-1,0 1,0 0,0 0,0 0,0 0,0 0,0-1,-1 2,1-1,0 0,-1 0,1 0,-1 0,1 0,-1 0,1 1,-1-1,0 0,0 0,1 1,-1-1,0 0,0 1,0-1,-1 0,1 0,0 2,-23 141,19 311,3-440,0 0,-1 0,0 0,-1-1,-1 1,0-1,-1 0,-1 0,-6 12,11-24,0 0,0 0,0 0,0 0,-1 0,1 0,0 0,-1-1,1 1,-1 0,0-1,0 1,0-1,1 0,-1 0,0 0,0 0,-1 0,1 0,0 0,0-1,0 1,-1-1,1 1,0-1,0 0,-1 0,1 0,0 0,0 0,-1-1,1 1,0-1,0 1,-1-1,1 0,0 0,-2-1,0-1,0 1,0-1,1-1,-1 1,1 0,-1-1,1 0,0 0,0 0,1 0,-1 0,1-1,0 1,0-1,0 1,1-1,-1-4,-3-102,5 86</inkml:trace>
  <inkml:trace contextRef="#ctx0" brushRef="#br0" timeOffset="4872.854">1441 315,'4'5,"-2"11,-7 8,-3 4,-4-2,-1-1,3 0,-3-4,2-1,1-4</inkml:trace>
  <inkml:trace contextRef="#ctx0" brushRef="#br0" timeOffset="5386.804">1638 147,'69'-13,"-64"10,1 1,0 0,0 1,0-1,0 1,0 0,0 1,0-1,0 1,0 0,0 1,0 0,0 0,0 0,0 0,-1 1,1 0,3 2,-8-4,1 1,-1 0,1 0,-1 0,0 0,0 1,1-1,-1 0,0 0,0 1,0-1,0 0,-1 1,1-1,0 1,0 0,-1-1,1 1,-1-1,0 1,1 0,-1-1,0 1,0 0,0-1,0 1,0 0,-1-1,1 1,0 0,-1-1,1 1,-1 0,0-1,1 1,-1-1,0 1,0-1,0 0,0 1,0-1,-50 55,48-54,-1 3,2-5,0 1,1-1,-1 1,1-1,-1 1,1 0,-1 0,1 0,0 0,-1 0,1 0,0 0,0 0,0 0,0 0,0 1,0-1,0 1,0-1,0 0,1 1,-1 0,0-1,1 1,-1-1,1 1,0-1,0 1,0 0,0-1,0 1,0 0,0-1,0 1,0 0,1-1,-1 1,1-1,-1 1,1-1,0 1,-1-1,1 1,0-1,0 1,0-1,0 0,0 0,0 0,1 1,-1-1,0 0,1-1,-1 1,1 0,19 9,-19-9,1-1,0 0,-1 1,1 0,0 0,-1 0,1 0,-1 0,1 0,-1 1,0-1,0 1,0 0,0 0,0-1,0 1,0 0,0 1,-1-1,1 0,-1 0,1 1,-1-1,0 1,0-1,0 1,0 0,-1-1,1 1,-1 0,0-1,1 1,-1 0,0-1,-1 1,-3 8,-1-1,0 0,-1 0,0 0,0-1,-1 0,0 0,-1-1,0 0,0 0,-1-1,0 0,0-1,-1 0,1 0,-1-1,-1 0,1 0,-1-2,0 1,0-1,0-1,0 0,0 0,-7-1,-6 1</inkml:trace>
  <inkml:trace contextRef="#ctx0" brushRef="#br0" timeOffset="6090.963">1 1162,'286'-33,"-170"15,137-15,178-20,-130 19,-134 36,-143-2</inkml:trace>
  <inkml:trace contextRef="#ctx0" brushRef="#br0" timeOffset="6886.081">594 1304,'50'-23,"70"-10,-71 20,-40 10,0-1,1 1,-1 1,1 0,-1 0,1 1,0 0,-1 1,1 0,0 0,0 1,-1 1,9 1,-16-2,0 0,0-1,-1 1,1 0,0 0,-1 0,1 1,-1-1,1 0,-1 0,1 1,-1-1,0 1,0-1,0 1,0 0,0-1,0 1,0 0,0 0,-1 0,1 0,-1-1,1 1,-1 0,0 0,0 0,0 0,0 0,0 0,0 0,0 0,-1 0,1 0,-1 0,1-1,-1 1,0 0,0 0,0 0,-45 65,-74 41,120-105,-1 0,0 0,1 0,0 0,-1 0,1 0,0 0,1 1,-1-1,0 0,1 0,0 0,0 0,0-1,0 1,0 0,0 0,1 0,-1-1,1 1,0-1,0 1,0-1,0 0,0 0,1 0,-1 0,0 0,1 0,0-1,-1 1,1-1,0 0,0 1,0-1,0-1,0 1,0 0,0-1,22 16,-21-14,0 0,0 0,-1 1,1 0,-1-1,0 1,0 0,0 0,0 1,-1-1,1 1,-1-1,0 1,0 0,0 0,-1 0,1 0,-1 0,0 0,0 0,0 0,0 1,-1-1,0 0,0 0,0 1,-1-1,1 0,-1 0,0 1,0-1,0 0,-1 0,1 0,-1 0,0-1,0 1,-1 0,1-1,-1 1,1-1,-1 0,0 0,-4 3,-2-2,-1 0,1 0,-1-1,0 0,0-1,-1 0,1 0,0-1,-1-1,1 0,0 0,-1-1,-9-2,15 3,1-1,0-1,-1 1,1-1,0 1,0-1,-1 0,2-1,-1 1,0-1,0 0,1 0,-1 0,1 0,0 0,0-1,0 1,1-2,-8-10</inkml:trace>
  <inkml:trace contextRef="#ctx0" brushRef="#br0" timeOffset="9821.841">1948 5,'43'-2,"-32"1,1 0,0 0,0 1,-1 1,1 0,0 0,-1 1,1 1,-1 0,0 0,9 5,-14-2,-1 0,-1 1,1-1,-1 1,0 0,0 0,-1 1,0-1,-1 1,1 0,-1-1,-1 1,0 0,0 0,0 0,-1 0,0 0,-1 0,1 0,-2 0,1 0,-2 4,0 22,1 871,2-483,0-418,1-1,0 1,-1-1,1 1,-1-1,0 1,-1 0,1-1,0 1,-1-1,0 1,0-1,0 1,0-1,-1 0,1 0,-1 1,0-1,0 0,0 0,0-1,0 1,-1 0,1-1,-1 1,0-1,1 0,-1 0,0 0,-1 0,1-1,-2 2,-51-9,-54 7,88 4,2 0</inkml:trace>
</inkml:ink>
</file>

<file path=ppt/ink/ink3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2:51.2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118 368,'0'995,"-26"-756,-15-64,29-131,1 0,2 1,2 0,-1 34,7-57,0-15,0 1,1-1,0 0,0 0,0 0,1 0,0 0,1 1,-1-2,1 1,1 0,2 6,1-8</inkml:trace>
  <inkml:trace contextRef="#ctx0" brushRef="#br0" timeOffset="720.512">316 2033,'24'0,"17"0,7 0,-5 0</inkml:trace>
  <inkml:trace contextRef="#ctx0" brushRef="#br0" timeOffset="1249.713">654 1609,'17'248,"8"-109,-24-137,1-1,0 0,0 0,-1 0,1-1,0 1,0 0,0-1,0 1,0-1,0 1,0-1,0 0,0 0,0 0,0 0,0 0,0-1,0 1,0-1,0 1,0-1,0 0,0 1,0-1,-1 0,1 0,0-1,-1 1,1 0,0 0,-1-1,0 1,1-1,-1 1,0-1,0 0,0 1,0-1,1 1,128-118,-129 117,0 1,0 0,0 0,0 0,0 0,0 0,0 0,1 0,-1 0,0 0,0 0,1 0,-1 1,0-1,1 1,-1-1,1 1,-1-1,1 1,-1 0,1 0,-1 0,1 0,-1 0,1 0,-1 0,1 0,-1 1,1-1,-1 1,1-1,-1 1,0-1,1 1,-1 0,0 0,1-1,-1 1,0 0,0 0,0 0,0 0,0 1,0-1,0 0,0 0,0 1,-1-1,1 0,0 1,-1-1,1 1,-1-1,0 1,1-1,-1 1,0-1,0 1,0-1,0 1,0-1,0 1,-1 1,-26 135,19-118</inkml:trace>
  <inkml:trace contextRef="#ctx0" brushRef="#br0" timeOffset="1589.036">1275 1863,'-19'24,"-11"13,-6 5,-1-5,6-4,3-7,2-4,4 0,3-5,3 1,1-4,-3 1,-3 3,-2-2,2 1,0-2,4-4</inkml:trace>
  <inkml:trace contextRef="#ctx0" brushRef="#br0" timeOffset="2072.042">1134 2203,'21'-5,"-10"2,0 0,0 1,0 0,0 0,0 1,0 1,1 0,-1 1,0 0,0 0,0 1,0 1,-10-3,1 1,-1-1,0 1,0-1,0 1,0 0,0-1,0 1,0 0,0 0,0-1,0 1,-1 0,1 0,0 0,-1 0,1 0,0 0,-1 1,1-1,-1 0,0 0,1 0,-1 0,0 1,0-1,0 0,0 0,0 1,0-1,0 0,0 0,0 0,0 1,-1-1,1 0,0 0,-1 0,1 0,-1 0,0 0,1 1,-1-1,0 0,0 0,-38 44,38-44,-4 4,0-1,-1 0,1 1,0 0,0 0,0 0,1 1,0 0,0-1,0 1,1 1,-1-1,2 0,-1 1,1 0,0-1,-1 8,4-12,1 1,0-1,-1 0,1 0,0 0,0 0,0 0,0-1,1 1,-1 0,0-1,1 0,-1 0,1 1,-1-1,1-1,0 1,-1 0,1-1,0 1,-1-1,1 0,0 0,0 0,0 0,-1 0,1-1,0 0,-1 1,1-1,0 0,-1 0,1 0,-1 0,1-1,-1 1,0-1,2-1,22-8</inkml:trace>
  <inkml:trace contextRef="#ctx0" brushRef="#br0" timeOffset="3220.247">542 1,'0'395,"0"-395,1-1,0 1,-1 0,1-1,-1 1,1 0,-1 0,1-1,0 1,-1 0,1 0,0 0,-1 0,1 0,0 0,-1 0,1 0,-1 0,1 0,0 0,-1 0,1 1,0-1,-1 0,1 0,-1 1,1-1,-1 0,1 1,-1-1,1 1,-1-1,1 0,-1 1,1-1,-1 1,1-1,-1 1,0 0,1-1,-1 1,0-1,0 1,0-1,1 1,-1 0,0-1,0 1,0 0,0-1,0 1,0 0,0-1,0 1,0 0,0-1,-1 1,1-1,0 1,0 0,0-1,-1 1,1 0,27-40,-22 30,0 0,1 1,0-1,0 1,1 0,0 1,0-1,1 1,0 1,1 0,-1 0,1 0,0 1,0 0,3 0,-11 5,1-1,0 1,0 0,-1-1,1 1,0 0,0 0,-1 0,1 0,0 1,0-1,0 0,-1 1,1-1,0 1,-1 0,1-1,0 1,-1 0,1 0,-1 0,1 0,-1 0,0 1,1-1,-1 0,0 0,0 1,0-1,0 1,0-1,0 1,0 0,-1-1,1 1,-1 0,1-1,-1 1,1 0,-1 1,6 79,-7-74,-5 46,-1-34</inkml:trace>
  <inkml:trace contextRef="#ctx0" brushRef="#br0" timeOffset="3473.395">1247 114,'-38'38,"-23"23,-1 5,6-3,7-9,8-12,5-9,10-5,3-8,6-2,7-4</inkml:trace>
  <inkml:trace contextRef="#ctx0" brushRef="#br0" timeOffset="3884.816">1163 481,'19'-4,"-10"2,0-1,-1 1,1 1,0 0,1 0,-1 1,0 0,0 0,0 1,0 0,0 1,0 0,0 0,-1 1,8 3,-15-4,0 1,0-1,-1 1,1-1,0 1,-1-1,0 1,0-1,0 1,0-1,0 1,0-1,0 1,-1-1,1 1,-1-1,0 1,0-1,0 1,0-1,0 0,0 0,-1 0,1 0,-1 0,0 0,1 0,-1 0,0 0,0-1,0 1,0-1,0 1,-1-1,0 1,1-1,-12 12,-1 0,2 0,-1 0,2 1,-1 1,2 0,0 0,-7 15,17-29,1 1,-1-1,0 1,1-1,-1 0,1 1,-1-1,1 1,0-1,-1 1,1 0,0-1,0 1,0-1,0 1,0-1,1 1,-1-1,0 1,1-1,-1 1,1-1,0 1,-1-1,1 0,0 1,0-1,0 0,0 0,0 1,0-1,0 0,0 0,0 0,1 0,-1-1,0 1,1 0,-1 0,0-1,1 1,-1-1,68 4,-10-18,-33 8</inkml:trace>
</inkml:ink>
</file>

<file path=ppt/ink/ink3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3:03.6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0,'24'0,"27"0,14 0,2 0,-2 0,-7 0,-8 0,-3 0,-5 0,-5 0,-4 0,-2 0,-3 0,0 0,0 0,-6 0</inkml:trace>
</inkml:ink>
</file>

<file path=ppt/ink/ink3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3:02.6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451 29,'0'29,"0"18,0 7,0-1,0-5,0-6,0-5,-4-9,-2-4,0-2,1 1,-4-4,1-1,0 2,-2-2,0-10,2-6</inkml:trace>
  <inkml:trace contextRef="#ctx0" brushRef="#br0" timeOffset="337.82">113 0,'223'20,"0"-10,16-11,-183 14,-55-13,0 1,0-1,0 1,0-1,0 1,0 0,0-1,-1 1,1 0,0 0,0-1,-1 1,1 0,-1 0,1 0,0 0,-1 0,0 0,1 0,-1 0,0 0,1 0,-1 0,0 0,0 1,0-1,0 0,0 0,0 0,0 0,0 0,0 0,-1 0,1 0,0 0,-1 0,1 0,-1 0,1 0,-1 0,0 0,1 0,-1 0,0 0,1-1,-1 1,0 0,0 0,0-1,-1 1,-70 45,52-40</inkml:trace>
  <inkml:trace contextRef="#ctx0" brushRef="#br0" timeOffset="601.829">0 537,'43'0,"29"-5,12-2,-4 1,-6-4,-6 1,-9 0,-11 3,-8 3,-6 0,-4 2,-3 1,0 1,-1-1,-5-4,-5-2</inkml:trace>
</inkml:ink>
</file>

<file path=ppt/ink/ink3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3:01.3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1 340,'284'-1,"-115"-26,-95 25,-62 2</inkml:trace>
  <inkml:trace contextRef="#ctx0" brushRef="#br0" timeOffset="335.176">28 453,'2'2,"-1"0,1 0,-1 0,1-1,0 1,-1 0,1-1,0 0,0 1,0-1,0 0,0 0,1 0,-1 0,0 0,0-1,1 1,-1-1,0 1,1-1,-1 0,1 0,-1 0,3 0,-2 0,224 3,-57-29,-142 19,-4 0</inkml:trace>
  <inkml:trace contextRef="#ctx0" brushRef="#br0" timeOffset="870.543">339 1,'-2'3,"1"0,0 0,0 0,0 0,0 0,0 0,0 0,1 0,0 0,-1 1,1-1,1 0,-1 0,0 1,1-1,-1 0,1 0,0 0,0 0,1 0,-1 0,0 0,1 0,0-1,0 1,-1 0,2-1,-1 0,0 1,0-1,1 0,-1 0,1 0,0 0,-1-1,1 1,1-1,216 101,-206-96,83 53,-95-57,0 0,1 0,-1 0,0 1,0-1,0 1,0-1,-1 1,1 0,-1 0,0 0,0 0,0 0,0 0,0 0,0 0,-1 0,0 0,1 0,-1 1,0-1,-1 0,1 0,0 0,-1 0,0 0,0 0,0 0,0 0,0 0,-1 0,0 2,-8 8,0-1,-1 0,0 0,-1-1,0 0,-1-1,0-1,0 0,-1 0,-1-1,-35 25,-149 127,159-119,29-22</inkml:trace>
</inkml:ink>
</file>

<file path=ppt/ink/ink3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3:04.0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1 481,'29'5,"23"1,9 0,-2-1,-6-1,-8-2,-5-1,-6 0,-4-6,-2-2,-1 1,-9 0,-9 3</inkml:trace>
  <inkml:trace contextRef="#ctx0" brushRef="#br0" timeOffset="239.833">142 707,'38'-5,"23"-1,5-1,-3 2,-8 2,-14-4,-8-1,-10 2</inkml:trace>
  <inkml:trace contextRef="#ctx0" brushRef="#br0" timeOffset="9090.116">1469 170,'-160'371,"78"-206,71-151,19-48,118-217,-57 128,-58 102,1 0,0 0,2 1,1 1,0 0,1 1,6-3,-22 19,1 1,0-1,1 1,-1 0,0-1,0 1,1 0,-1 0,0-1,1 1,-1 0,1 1,0-1,-1 0,1 0,0 1,-1-1,1 1,0-1,0 1,-1 0,1 0,0 0,0 0,0 0,-1 0,1 0,0 0,0 1,-1-1,1 1,0-1,0 1,-1 0,1 0,-1 0,1 0,-1 0,1 0,-1 0,1 0,-1 0,1 2,1 8,0 1,0 0,-1 0,-1 0,0 0,-1 0,0 0,-1 0,-1 10,0 13,0 166,2-200,0 0,-1 0,1 0,0 1,0-1,0 0,1 0,-1 0,0 1,0-1,1 0,-1 0,0 0,1 1,-1-1,1 0,0 0,-1 0,1 0,0 0,0 0,-1 0,1-1,0 1,0 0,0 0,0-1,0 1,0 0,0-1,0 1,1-1,-1 1,0-1,0 0,0 1,0-1,1 0,-1 0,0 0,0 0,1 0,-1 0,0 0,0-1,0 1,1 0,-1-1,0 1,0 0,0-1,0 0,0 1,0-1,0 0,0 1,0-1,0 0,0 0,0 0,0 0,62-107,-22 27,-13 39,2 2,1 1,36-33,-67 71,0 1,0-1,1 0,-1 1,0-1,1 1,-1-1,0 1,1-1,-1 1,1-1,-1 1,1-1,-1 1,1 0,-1-1,1 1,-1 0,1-1,-1 1,1 0,-1 0,1-1,0 1,-1 0,1 0,0 0,-1 0,1 0,-1 0,1 0,0 0,-1 0,1 0,0 0,-1 1,1-1,-1 0,1 0,-1 1,1-1,0 0,-1 1,1-1,-1 0,1 1,-1-1,0 1,1-1,-1 1,1-1,-1 1,0-1,1 1,-1-1,0 1,0-1,1 1,-1 0,-1 39,-8 0,1 0,3 1,1-1,1 1,3 0,2 6,2-24,3-5</inkml:trace>
  <inkml:trace contextRef="#ctx0" brushRef="#br0" timeOffset="9439.154">1186 763,'377'0,"-100"-30,-195 31,-59-1</inkml:trace>
  <inkml:trace contextRef="#ctx0" brushRef="#br0" timeOffset="10207.481">1582 848,'-95'130,"-75"142,137-199,62-88,155-186,-7 59,-177 141,1 0,-1 1,1-1,-1 0,1 0,0 0,-1 0,1 0,0 0,-1 1,1-1,0 0,0 1,0-1,0 0,0 1,0-1,0 1,0 0,0-1,0 1,0 0,0-1,0 1,0 0,0 0,0 0,0 0,0 0,0 0,1 0,-1 1,0-1,0 0,0 1,0-1,0 0,0 1,0-1,0 1,-1 0,1-1,0 1,0 0,0-1,0 1,-1 0,1 0,0 0,-1-1,1 1,-1 0,1 0,0 1,12 209,26-98,-60-117,-94-87,-15 20,34 30,90 36</inkml:trace>
  <inkml:trace contextRef="#ctx0" brushRef="#br0" timeOffset="10654.205">2287 114,'2'30,"2"-1,0 1,3-1,0 0,6 11,-4-10,22 71,-19-73,-1 1,-2 1,-1-1,-1 1,-1 1,-2-1,-1 1,-2 0,0 0,-2-1,-2 1,-1 0,-7 28,-2-24,-1-1,-2 0,-1-1,-1-1,-6 4,-118 113,68-99,50-40</inkml:trace>
  <inkml:trace contextRef="#ctx0" brushRef="#br0" timeOffset="11155.982">1045 1,'-29'37,"1"2,1 1,3 1,1 2,-11 30,22-45,0 1,2 0,1 1,2 0,0 0,2 1,2-1,0 1,2 0,2 0,3 24,15 66,5-1,28 79,-46-178,0 0,2 0,1-1,0 0,1 0,2-1,0-1,0 0,2 0,0-2,1 1,1-2,5 4,68 41,-68-50</inkml:trace>
</inkml:ink>
</file>

<file path=ppt/ink/ink3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3:16.6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394 100,'-26'0,"6"-2,1 2,-1 1,0 0,1 1,-1 2,1-1,0 2,-9 4,22-5,1 1,0 0,0 0,0 0,1 1,-1-1,1 1,1 0,-1 0,1 0,0 1,1-1,-1 1,1 0,1 0,-1 0,1 0,0 0,1 0,-1 0,2 0,0 6,-4 14,-14 328,-18-36,2-48,16-111,13-144,1-7,1 1,0-1,0 1,1 0,0 0,1 0,0-1,0 1,1 0,2 10,-1-18,0 1,1-1,-1 1,1-1,-1 0,1 0,0 0,0 0,0-1,0 1,0-1,0 1,1-1,-1 0,0-1,1 1,-1 0,0-1,1 0,-1 0,1 0,-1 0,0 0,1-1,-1 1,1-1,-1 0,0 0,0-1,0 1,0 0,0-1,2-1,25-4,196-29,-207 36,-7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6:39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89,'-3'6,"0"0,0 0,0 0,0 0,1 1,0-1,1 1,-1 0,1 0,1-1,-1 1,1 6,-1 0,-1 1,0 0,1 0,0 1,1-1,1 0,0 0,1 0,0 1,1-2,1 1,0 0,1-1,0 0,1 0,1 0,0-1,1 0,2 3,-7-12,1-1,0 1,-1-1,1 0,0 0,0 0,1 0,-1-1,0 1,0-1,1 0,-1-1,1 1,-1-1,1 0,-1 0,1 0,-1-1,0 1,1-1,-1 0,0 0,1-1,-1 1,0-1,0 0,0 0,0 0,1-2,102-84,-12-33,-94 120,-1 1,0-1,1 0,-1 0,1 0,-1 1,1-1,-1 0,1 1,0-1,-1 0,1 1,0-1,-1 1,1-1,0 1,0 0,-1-1,1 1,0-1,0 1,0 0,-1 0,1 0,0-1,0 1,0 0,0 0,0 0,0 0,-1 1,1-1,0 0,0 0,0 0,0 1,-1-1,1 0,0 1,0-1,0 1,-1-1,1 1,0-1,-1 1,1-1,0 1,-1 0,21 45,-13-25,-6-16,0 1,0-1,1 0,0 1,0-1,1-1,-1 1,1 0,0-1,0 0,1 0,-1 0,1 0,0-1,0 0,0 0,1 0,-1 0,0-1,1 0,0 0,-1-1,1 1,0-1,0-1,0 1,0-1,0 0,0 0,0-1,0 1,0-1,-1-1,1 1,0-1,-1 0,1 0,3-3,-1 0,0 0,0-1,-1-1,1 1,-2-1,1 0,-1 0,0-1,-1 0,1 0,-2 0,1-1,-1 1,0-1,-1 0,0-1,1-7,12-165,-12 135,1 35</inkml:trace>
</inkml:ink>
</file>

<file path=ppt/ink/ink3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5:18.1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141 424,'-11'63,"7"-50,1 0,0 0,1 1,0-1,1 1,1 0,0-1,2 9,30 75,-30-95,-1 1,0-1,1 0,0 1,0-1,0 0,0 0,0 0,0-1,0 1,0 0,1-1,-1 1,1-1,-1 0,1 0,0 0,-1 0,1 0,0-1,0 1,-1-1,1 0,0 0,0 0,0 0,-1 0,1-1,0 1,0-1,-1 1,1-1,0 0,0-1,8-3,0-1,-1 0,1-1,-1 0,-1-1,1 0,-1 0,-1-1,0 0,0 0,0-1,-2 0,3-4,19-24,1-9,-11 82,-17-29,1 1,0 0,1-1,0 0,0 1,0-1,0-1,1 1,0 0,1-1,-1 0,1 0,0 0,0 0,0-1,1 0,0 0,-1 0,2-1,-1 0,0 0,0-1,1 1,-1-2,7 2,-8-3,0-1,0 0,0 0,-1 0,1-1,0 0,-1 0,1 0,-1 0,1-1,-1 0,0 1,0-2,-1 1,1 0,0-1,-1 0,0 1,0-1,0-1,-1 1,1 0,-1-1,0 1,0-1,0 0,-1 1,0-1,0 0,0 0,0 0,-1 0,0-1,14-32,-5 18</inkml:trace>
  <inkml:trace contextRef="#ctx0" brushRef="#br0" timeOffset="662.663">959 85,'1'-3,"1"0,-1 0,0 0,1 1,0-1,0 0,0 1,0-1,0 1,0 0,0 0,1 0,-1 0,1 0,0 0,-1 0,1 1,0 0,0-1,0 1,0 0,0 1,0-1,1 0,-2 1,0 0,1 0,-1 1,0-1,0 0,0 1,0-1,0 1,0 0,0-1,-1 1,1 0,0 0,0 1,-1-1,1 0,0 0,-1 1,1-1,-1 1,0-1,0 1,1 0,-1 0,0-1,0 1,0 0,-1 0,1 0,0 0,-1 0,1 0,-1 0,0 0,0 0,0 0,0 0,0 0,0 1,0-1,-1 0,1 0,-1 0,1 0,-1 0,0-1,0 1,0 0,0 0,0 0,0-1,-1 2,-1 12,3-10,1 0,-1 0,1-1,0 1,0-1,1 1,-1 0,1-1,0 0,0 1,1-1,-1 0,1 0,0-1,0 1,0 0,4 2,-5-4,1-1,-1 1,0 0,1 1,-1-1,0 0,0 1,0-1,-1 1,1 0,0-1,-1 1,0 0,0 0,0 0,0 0,0 0,0 0,-1 0,0 0,1 0,-1 0,0 1,-1-1,1 0,0 0,-1 0,0 0,0 0,0 0,0 0,0 0,0 0,-1-1,0 1,1 0,-2 0,-5 3,0-1,0 0,0-1,-1 1,0-1,0-1,0 0,0 0,-1-1,1 0,-5 0,8-1,-19 4</inkml:trace>
  <inkml:trace contextRef="#ctx0" brushRef="#br0" timeOffset="2184.388">1072 198,'-4'0,"-8"0,-5 0,0 0</inkml:trace>
  <inkml:trace contextRef="#ctx0" brushRef="#br0" timeOffset="3935.721">1383 1,'1'53,"-13"177,-24-32,35-192,-3 34,4-40,0 1,1 0,-1-1,0 1,1-1,-1 1,0-1,1 1,-1-1,1 1,-1-1,1 1,-1-1,1 0,-1 1,1-1,-1 0,1 1,-1-1,1 0,0 0,-1 1,1-1,0 0,-1 0,1 0,-1 0,1 0,0 0,-1 0,1 0,0 0,-1 0,1 0,0-1,-1 1,1 0,-1 0,1-1,0 1,-1 0,1-1,-1 1,1 0,-1-1,1 1,-1-1,0 1,1-1,-1 1,1-1,-1 1,0-1,1 0,-1 1,0-1,186-166,-185 166,0 0,0 0,1 0,-1 0,0 0,1 0,-1 0,0 0,1 1,-1-1,1 1,0-1,-1 1,1-1,-1 1,1 0,0 0,-1 0,1 0,-1 0,1 0,0 0,-1 1,1-1,-1 0,1 1,0-1,-1 1,1 0,-1 0,0-1,1 1,-1 0,0 0,1 0,-1 0,0 1,0-1,0 0,0 0,0 1,0-1,0 1,-1-1,1 0,0 1,-1 0,1-1,-1 1,0-1,1 1,-1-1,0 1,0 0,0-1,0 1,0 0,0 161,-1-150</inkml:trace>
  <inkml:trace contextRef="#ctx0" brushRef="#br0" timeOffset="5890.204">0 875,'430'-46,"-190"37,-62 7,14-24,-44 13,-99 5,0 2,0 3,0 2,8 2,113-28,-1-2,-143 28,-2 1</inkml:trace>
</inkml:ink>
</file>

<file path=ppt/ink/ink3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5:29.3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1,'0'397,"-12"-308,21-80,0-10</inkml:trace>
  <inkml:trace contextRef="#ctx0" brushRef="#br0" timeOffset="527.959">295 85,'23'-11,"2"2,-1 0,2 2,-1 0,1 2,-1 1,1 1,0 1,1 1,3 2,-28-1,0 0,0 0,0 1,0-1,1 1,-1-1,0 1,0-1,0 1,0 0,0 0,-1 0,1 0,0 1,0-1,-1 0,1 1,-1-1,1 1,-1 0,1-1,-1 1,0 0,0 0,0 0,0 0,0 0,0 0,-1 0,1 0,-1 0,1 0,-1 0,0 1,0-1,0 0,0 0,0 0,0 0,-1 0,1 1,-1-1,0 0,1 0,-1 0,0 0,0 0,0-1,0 1,-1 0,0 1,-8 14,-1 0,-1 0,-1-1,0-1,-1 0,-11 9,-26 29,48-49,-3 0,0 2,1-1,0 0,0 1,0 0,1 0,-1 1,2-1,-1 1,1 0,0 0,0 0,1 0,-1 1,2-1,-1 0,1 1,0 0,1-1,0 1,0-1,1 6,1-10,0 0,0-1,0 1,1-1,-1 1,1-1,-1 0,1 0,0 0,0 0,0-1,0 1,0-1,0 0,0 1,0-2,0 1,1 0,-1-1,0 1,1-1,-1 0,0 0,1 0,-1 0,0-1,2 0,89-23,-36 4,-33 13</inkml:trace>
</inkml:ink>
</file>

<file path=ppt/ink/ink3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5:36.1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1 198,'39'-17,"79"-6,36-6,-23 13,-118 15</inkml:trace>
  <inkml:trace contextRef="#ctx0" brushRef="#br0" timeOffset="468.606">199 1,'5'0,"1"4,0 7,-1 7,-2 4,0 3,-2 3,-1 1,-5-4,-1-2,0 0,1 1,1 1,2 2,5-5,3-6</inkml:trace>
</inkml:ink>
</file>

<file path=ppt/ink/ink3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5:47.1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817 1183,'0'5,"0"11,-5 8,-2 4,1 2,1 2,-3-1,-1-1,2 0,2 0,-3-2,-1 1,2-1,2 0,-3-4,4-7,4-6</inkml:trace>
  <inkml:trace contextRef="#ctx0" brushRef="#br0" timeOffset="482.694">1014 1240,'56'-17,"-49"14,1 0,0 1,-1 0,1 0,0 1,0 0,0 0,0 1,0 0,0 0,0 1,0 0,0 1,0 0,0 0,-1 0,1 1,-1 0,0 1,0 0,0 0,5 4,-11-3,0 1,0-1,-1 1,0-1,0 1,0-1,-1 1,0-1,0 1,0-1,-1 1,0-1,0 0,0 0,-1 0,1 0,-1 0,0-1,-1 1,1-1,-1 0,0 0,0 0,0 0,-5 2,-32 36,-55 70,95-109,-1 0,1 0,0 0,0-1,1 1,-1 0,1 0,-1 1,1-1,0 0,0 0,0 0,1 0,-1 0,1 0,-1 0,1 0,0 0,0 0,1-1,-1 1,0 0,1-1,0 1,-1 0,1-1,0 0,1 0,-1 1,0-1,0 0,1-1,-1 1,1 0,0-1,-1 1,1-1,0 0,0 0,0 0,0-1,0 1,0 0,0-1,0 0,2 0,10-1,-1 0,1-1,-1 0,0-1,0-1,0-1,0 0,-1 0,2-2,8-5,-5-1</inkml:trace>
  <inkml:trace contextRef="#ctx0" brushRef="#br0" timeOffset="-2651.334">26 506,'-11'108,"7"-94,1 1,0-1,1 0,1 1,0-1,1 1,0-1,1 1,1-1,2 6,-1-8,-3-8,-1-1,1 1,1 0,-1-1,0 1,1-1,0 0,-1 1,1-1,1 1,-1-1,0 0,1 0,0 0,0 0,0 0,0 0,0 0,0-1,1 1,-1-1,1 1,0-1,0 0,0 0,0-1,0 1,0 0,0-1,0 0,1 0,-1 0,1 0,-1 0,0-1,1 1,0-1,-1 0,1 0,-1-1,2 1,5-5,0 0,-1-1,1 0,-1-1,0 0,-1 0,0-1,0 0,0-1,4-7,14-12,41-39,-65 67,0 0,0 0,0 0,0 0,0 1,-1-1,1 1,0-1,0 1,0 0,-1-1,1 1,0 0,-1 0,1 1,-1-1,1 0,-1 0,0 1,0-1,1 1,-1-1,0 1,0-1,0 1,0 0,-1-1,1 1,0 0,-1 0,1 0,-1-1,0 1,0 0,1 2,3 7,-2-6,0 1,0-1,1 0,-1 0,1 0,0 0,0-1,1 1,-1-1,1 0,0 0,0 0,1-1,-1 1,1-1,-1 0,1 0,0-1,0 0,1 1,-1-2,0 1,1 0,-1-1,1 0,-1-1,1 1,-1-1,1 0,0 0,-1-1,1 1,-1-2,3 1,0-3,1-1,-1 0,1 0,-1-1,-1 1,1-2,-1 1,0-1,-1 0,1-1,-2 0,1 0,-1 0,0 0,0-1,-1 0,-1 0,1 0,-1 0,0-3,-1-25,-5 22</inkml:trace>
  <inkml:trace contextRef="#ctx0" brushRef="#br0" timeOffset="-2065.016">901 110,'0'484,"-1"-478,1 1,0-1,0 1,0-1,1 1,0-1,1 0,-1 1,1-1,0 0,0 0,1 0,0 0,0 0,1-1,-1-4,0 0,1-1,-1 1,1-1,-1 0,1 0,-1 0,1-1,-1 1,0-1,1 0,-1 0,0 0,0 0,1 0,-1-1,0 0,0 1,-1-1,1 0,0 0,0-1,-1 1,2-3,-2 4,17-14,-14 10,1-1,-1 2,1-1,0 0,0 1,1 0,-1 1,1-1,0 1,0 1,0-1,0 1,1 0,-1 1,0 0,1 0,5 0,-9 4,-1 0,1 0,-1 1,0-1,0 1,0-1,0 1,-1 0,1 0,-1 0,0 1,-1-1,1 0,-1 1,1-1,-1 1,0 0,-1-1,1 1,-1 0,0-1,0 1,-1 0,0-1,1 1,-1-1,-1 3,1 5,1 5,1-12,-1 0,1 1,-1-1,-1 0,1 1,-1-1,0 0,0 0,-1 1,1-1,-1 0,0 0,-1-1,0 3,-3-6,0-6</inkml:trace>
  <inkml:trace contextRef="#ctx0" brushRef="#br0" timeOffset="-1503.627">1296 26,'73'-17,"-66"15,0 0,1 0,-1 1,0 0,0 0,1 1,-1 0,0 1,1-1,-1 1,0 1,0-1,1 1,-1 1,-1-1,1 1,1 1,-7-2,0 1,0-1,0 1,-1 0,1-1,-1 1,1 0,-1 0,0 0,0-1,0 1,0 0,-1 0,1 0,-1-1,0 1,1 0,-1-1,0 1,-1-1,1 1,0-1,-1 1,0-1,1 0,-1 0,0 0,0 0,0 0,0 0,0 0,-1-1,1 1,-3 0,4-1,-21 19,19-19,0 0,1 1,-1-1,0 0,0 1,1 0,-1 0,1 0,0 0,0 0,-1 0,1 0,1 1,-1-1,0 1,0-1,1 1,0 0,-1 0,1 0,0-1,1 1,-1 0,0 0,1 0,-1 1,1-1,0 0,0 0,1 0,-1 0,0 0,1 0,0 0,0 0,0 0,0 0,0-1,0 1,1 0,0-1,0 3,32 21,-29-23,0 0,-1 0,1 0,-1 0,0 1,0 0,0 0,0 0,0 1,-1-1,0 1,0 0,0 0,-1 0,-3-2,0 0,0 0,-1 0,1-1,-1 1,0-1,0 1,0-1,0 0,0 1,-1-1,1 0,-1 0,1-1,-1 1,1 0,-1-1,0 0,0 0,0 0,0 0,0 0,0 0,0-1,0 1,0-1,0 0,-1 0,1 0,0 0,0-1,0 1,0-1,-26 2,2-1</inkml:trace>
  <inkml:trace contextRef="#ctx0" brushRef="#br0" timeOffset="-1053.835">196 1014,'517'-17,"-69"5,-310 13,-27-18,-87 11</inkml:trace>
  <inkml:trace contextRef="#ctx0" brushRef="#br0" timeOffset="2436.785">1776 196,'4'-2,"1"1,-1 0,1 0,0 0,-1 1,1-1,0 1,0 1,-1-1,1 0,0 1,-1 0,1 0,-1 1,1-1,-1 1,1 0,-1 0,0 0,0 1,0-1,0 1,-1 0,1 0,-1 1,0-1,1 1,-2-1,1 1,0 0,-1 0,1 0,-1 1,-1-1,1 0,0 1,-1-1,1 5,-3 231,-28 19,11-78,7 101,-16-113,9-44,0-3,16-120,-1 1,0-1,0 0,0 0,0 0,0-1,-1 1,1-1,-1 0,1 0,-1 0,1 0,-1 0,1-1,-1 0,1 0,-1 0,0 0,1 0,-1-1,1 1,-1-1,0 0,-2-2,-9 1,-43-3,33 4</inkml:trace>
</inkml:ink>
</file>

<file path=ppt/ink/ink3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6:07.8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1 848,'55'0,"144"-11,-67-6,-121 27,-16-4</inkml:trace>
  <inkml:trace contextRef="#ctx0" brushRef="#br0" timeOffset="334.84">57 1074,'19'0,"12"0,-1-5,1-1,-1-1,-1 2,0 2,0 1,-6-4,-1-1,0 1,-3 6,-6 3</inkml:trace>
  <inkml:trace contextRef="#ctx0" brushRef="#br0" timeOffset="2913.93">1157 340,'-32'73,"-123"317,210-479,249-343,-304 432,0-2,0 1,0 0,1-1,-1 1,1-1,-1 1,1 0,-1 0,1-1,0 1,-1 0,1 0,0 0,0 0,0 0,0 0,0 0,0 0,0 0,0 0,1 1,-1-1,0 0,0 1,1-1,-1 1,0-1,1 1,-1 0,0 0,1-1,-1 1,1 0,-1 0,0 0,1 1,-1-1,1 0,-1 0,0 1,1-1,-1 1,0-1,0 1,1 0,-1-1,0 1,0 0,6 123,-9-85,0 3,0-28,1 0,0 0,1 0,1 1,0-1,1 0,1-1,0 1,3 8,-5-20,-1 0,1-1,0 1,0 0,-1 0,1-1,0 1,1-1,-1 1,0-1,0 0,1 1,-1-1,1 0,-1 0,1 0,-1 0,1 0,-1 0,1 0,0 0,0-1,0 1,-1-1,1 1,0-1,0 0,0 0,0 0,0 0,-1 0,1 0,0 0,0-1,0 1,0-1,-1 1,1-1,0 0,0 0,-1 1,1-1,-1 0,1-1,68-59,-60 51,253-269,-232 257,-30 21,-1 1,1 0,-1 0,1-1,-1 1,1 0,-1 0,1 0,-1 0,1 0,0 0,-1 0,1 0,-1 0,1 0,-1 0,1 0,-1 1,1-1,-1 0,1 0,-1 0,1 1,-1-1,1 0,-1 1,1-1,-1 0,1 1,-1-1,0 1,1-1,-1 0,0 1,1-1,-1 1,0-1,0 1,0-1,1 1,-1 0,0-1,0 1,0-1,0 1,0-1,0 1,0-1,0 1,0-1,0 1,0 0,0-1,-1 1,1-1,0 1,0-1,0 1,-1-1,1 1,-20 229,21-90,3-122,3-6</inkml:trace>
  <inkml:trace contextRef="#ctx0" brushRef="#br0" timeOffset="3717.01">847 961,'76'-13,"1"3,0 3,1 4,73 6,-22-1,-36-6,-1-4,0-3,35-13,13 2,45 5,-173 17</inkml:trace>
  <inkml:trace contextRef="#ctx0" brushRef="#br0" timeOffset="4835.834">1412 1074,'-359'589,"310"-507,94-152,-26 45</inkml:trace>
  <inkml:trace contextRef="#ctx0" brushRef="#br0" timeOffset="5179.704">1412 1074,'15'15,"-1"-4,-1 0,0 2,0-1,-2 1,1 1,-2 0,0 1,0 0,-2 0,0 1,-1 0,0 1,-1 0,-1 0,-1 0,0 0,-1 2,-3 201,2-203,-2-5</inkml:trace>
  <inkml:trace contextRef="#ctx0" brushRef="#br0" timeOffset="5451.876">1186 1441,'43'5,"19"1,4-5,-4-2,-9-2,-8 0,-6 1,-6-4,-4-2,-1 1,-1-3,-1 0,-4 2</inkml:trace>
  <inkml:trace contextRef="#ctx0" brushRef="#br0" timeOffset="6030.994">2287 199,'36'129,"-18"-50,-4 1,-4 1,-2 0,-5 0,-3 0,-5 24,1-64,-2-1,-1 0,-3-1,-1 1,-1-2,-3 0,-1 0,-2-2,-17 29,-115 130,128-171</inkml:trace>
  <inkml:trace contextRef="#ctx0" brushRef="#br0" timeOffset="6751.322">875 170,'-27'60,"3"0,2 2,3 0,3 1,0 13,-25 296,38-326,2 0,1 0,3 0,2-1,2 1,1-1,3 0,2-1,1 0,3-1,7 11,109 169,-132-221,0 1,1-1,-1 0,1 1,0-1,0 0,0 0,0 0,0 0,1 0,-1 0,1-1,-1 1,1-1,-1 0,1 0,0 0,-1 0,1 0,0 0,0-1,1 1,15-1</inkml:trace>
  <inkml:trace contextRef="#ctx0" brushRef="#br0" timeOffset="19719.844">2738 368,'-3'0,"1"0,0 1,-1-1,1 1,0 0,0 0,-1 0,1 0,0 0,0 0,0 0,0 1,0-1,0 1,1 0,-1-1,0 1,1 0,-1 0,1 0,0 0,-1 0,1 0,0 0,1 1,-1-1,0 0,0 1,1-1,0 0,-1 1,-7 79,8-76,-1 8,0-1,1 1,1-1,0 0,1 1,0-1,1 0,1 0,0 0,1 0,0-1,1 0,0 0,1 0,0-1,1 0,4 4,-11-13,1 0,0 0,0-1,1 1,-1-1,0 0,0 1,1-1,-1 0,1 0,-1-1,1 1,-1 0,1-1,-1 1,1-1,0 0,-1 0,1 0,-1 0,1-1,0 1,-1-1,1 1,-1-1,1 0,-1 0,0 0,1 0,-1-1,0 1,0-1,0 1,0-1,0 0,1 0,54-80,-55 78,62-127,-64 130,0 1,0-1,0 1,1-1,-1 1,0-1,0 1,0 0,1-1,-1 1,0-1,0 1,1-1,-1 1,0 0,1-1,-1 1,0 0,1-1,-1 1,1 0,-1 0,1-1,-1 1,1 0,-1 0,0 0,1 0,-1-1,1 1,-1 0,1 0,-1 0,1 0,-1 0,1 0,-1 0,1 0,-1 1,1-1,-1 0,1 0,-1 0,1 0,-1 1,1-1,-1 0,1 1,-1-1,0 0,1 1,-1-1,0 0,1 1,-1-1,0 0,1 1,-1-1,0 1,0-1,0 1,1 0,15 39,-10-24,-4-9,1-1,0 0,0 0,0 0,1 0,0-1,0 0,1 1,-1-1,1-1,0 1,0-1,1 0,-1 0,1 0,0-1,0 0,0 0,0 0,0-1,1 0,-1 0,1-1,0 0,-1 0,1-1,0 1,0-1,-1-1,1 1,0-1,-1 0,1-1,0 0,2-1,1-4,-1-1,0-1,0 1,-1-1,0-1,-1 0,0 0,0 0,-1-1,-1 0,0 0,0-1,-1 1,2-8,-6 17,17-55,-13 32</inkml:trace>
  <inkml:trace contextRef="#ctx0" brushRef="#br0" timeOffset="20805.716">3613 114,'-11'166,"1"-19,3 21,7-166,0-1,0 1,0 0,0 0,0 0,0-1,1 1,-1 0,1-1,-1 1,1 0,0-1,0 1,0 0,-1-1,2 1,-1-1,0 0,0 1,0-1,1 0,-1 0,0 0,1 0,-1 0,1 0,-1 0,1 0,0 0,-1-1,1 1,0-1,-1 1,1-1,0 0,0 0,0 0,-1 0,1 0,0 0,0 0,-1 0,1-1,0 1,0-1,-1 1,1-1,0 0,-1 0,1 0,-1 1,1-2,-1 1,0 0,1 0,-1 0,0-1,0 1,1 0,-1-1,57-59,36-24,-93 84,0 1,0-1,0 0,1 0,-1 1,0-1,0 1,1-1,-1 1,0 0,1-1,-1 1,1 0,-1 0,0 0,1 0,-1 0,0 0,1 0,-1 1,1-1,-1 0,0 1,1-1,-1 1,0-1,0 1,0 0,1 0,-1-1,0 1,0 0,0 0,0 0,0 0,0 0,-1 1,1-1,0 0,0 0,-1 0,1 1,-1-1,1 0,-1 1,1-1,6 73,-6-54,7 40,-3-34</inkml:trace>
  <inkml:trace contextRef="#ctx0" brushRef="#br0" timeOffset="23090.051">2625 933,'431'29,"15"-30,-249-26,-11-3,-174 29</inkml:trace>
  <inkml:trace contextRef="#ctx0" brushRef="#br0" timeOffset="23472.014">3105 1130,'-5'39,"-1"21,0 6,1-3,2-8,0-8,2-8,1-5,0-4,0-7</inkml:trace>
  <inkml:trace contextRef="#ctx0" brushRef="#br0" timeOffset="23971.971">3331 1187,'225'-26,"-223"25,0 0,0 0,0 0,0 1,0-1,0 1,0-1,0 1,0 0,0-1,0 1,0 0,1 0,-1 1,0-1,0 0,0 1,0-1,0 1,0 0,0 0,0 0,0 0,-1 0,1 0,0 0,0 0,-1 1,1-1,-1 1,1-1,-1 1,0 0,0-1,0 1,0 0,0 0,0 0,0 0,0 0,-1 0,1 0,-1 0,1 0,-1 0,0 0,0 0,0 0,0 1,0-1,-1 0,1 0,-5 11,-1-1,0-1,-1 1,0-1,-1 0,0 0,-1-1,0-1,-1 1,-4 2,-59 73,71-83,-1 1,1 0,0-1,0 1,0 0,0 0,1 0,-1 1,1-1,0 0,0 0,0 1,0-1,0 1,1-1,-1 1,1-1,0 1,0-1,1 1,-1-1,1 1,0-1,-1 1,1-1,1 0,-1 1,0-1,1 0,0 0,0 0,0 0,0 0,0-1,1 1,-1-1,1 1,-1-1,1 0,0 0,0 0,0 0,0 0,0-1,1 0,0 1,14-1,0-1,0-1,-1 0,1-1,0-1,-1-1,0-1,0 0,0-1,0 0,-1-2,0 0,-1-1,1 0,-2-2,8-6,-3 3,-3 1</inkml:trace>
  <inkml:trace contextRef="#ctx0" brushRef="#br0" timeOffset="24562.752">4178 199,'17'73,"22"172,-40 177,-2-381,-3 0,-1-1,-2 0,-2 0,-1-1,-2-1,-2 0,-1-1,-2 0,-2-2,-1 0,-8 7,17-25,0 0,-1-1,-1 0,0-1,-1-1,-1-1,0 0,0-1,-16 8,17-12</inkml:trace>
  <inkml:trace contextRef="#ctx0" brushRef="#br0" timeOffset="25386.698">2738 1,'-12'9,"0"2,1-1,1 1,-1 1,2 0,0 0,0 1,1 0,1 0,0 1,0 0,2 0,0 1,1 0,0 0,1 0,0 2,-4 8,-10 43,3 0,3 0,3 1,3 1,4 40,1-67,-2 8,2 0,3 0,2-1,2 1,3-1,7 20,0-25,3-1,2 0,1-2,2-1,2 0,15 14,112 114,-153-167,-1-1,1 1,0-1,0 1,0-1,0 1,0-1,0 0,0 0,1 0,-1 0,0 0,1 0,-1 0,1 0,-1 0,1 0,-1-1,1 1,-1-1,1 1,0-1,-1 0,1 1,0-1,-1 0,1 0,0 0,0-1,-1 1,1 0,-1 0,1-1,0 1,0-1,10-6</inkml:trace>
</inkml:ink>
</file>

<file path=ppt/ink/ink3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6:34.9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370 21,'-15'2,"-3"-1,1 1,-1 1,1 1,-1 0,1 1,1 1,-1 0,1 1,0 1,0 1,1 0,1 1,-1 0,0 2,10-4,1 1,0-1,0 1,0 0,1 0,0 0,1 1,0-1,1 0,0 1,0-1,1 1,0 0,0-1,1 1,1-1,1 7,0 25,-1 280,-29-120,8-44,-17 39,35-193,0-1,1 1,-1-1,0 1,1-1,0 1,0-1,0 1,0-1,0 1,0-1,1 1,-1-1,1 1,0-1,0 1,0-1,0 0,0 1,0-1,0 0,1 0,-1 0,1 0,0 0,-1 0,1-1,0 1,0 0,0-1,0 1,1-1,-1 0,0 0,1 0,-1 0,0 0,1-1,-1 1,1 0,-1-1,1 0,0 0,168-24,-30 22,-122-2,-7-2</inkml:trace>
  <inkml:trace contextRef="#ctx0" brushRef="#br0" timeOffset="2001.282">652 331,'-2'1,"0"1,0-1,0 1,0-1,1 1,-1 0,1 0,-1-1,1 1,0 0,0 0,0 0,0 1,0-1,0 0,0 0,1 0,-1 1,1-1,0 0,0 1,0-1,0 0,0 1,0 0,0 0,-3 13,0 0,2 1,0-1,1 1,0-1,2 1,0-1,0 1,2-1,0 0,1 0,0-1,1 0,2 3,-6-16,0 0,-1 0,1 0,0 0,0 0,0 0,1-1,-1 1,0-1,0 1,1-1,-1 0,1 0,-1 0,1 0,0-1,-1 1,1-1,-1 1,1-1,0 0,0 0,-1 0,1-1,0 1,-1-1,1 1,-1-1,1 0,0 0,-1 0,0 0,1 0,-1-1,0 1,1-1,0 0,76-72,-9-63,-70 136,0 1,-1-1,1 0,0 1,0-1,0 0,0 0,0 1,0-1,1 0,-1 0,0 1,0-1,0 0,1 1,-1-1,0 0,1 1,-1-1,0 0,1 1,-1-1,1 1,-1-1,1 1,-1-1,1 1,0-1,-1 1,1-1,0 1,-1 0,1-1,0 1,-1 0,1 0,0 0,0-1,-1 1,1 0,0 0,-1 0,1 0,0 0,0 0,-1 1,1-1,0 0,0 0,-1 0,1 1,0-1,-1 0,1 1,0-1,-1 0,1 1,-1-1,1 1,-1-1,1 1,-1 0,1-1,-1 1,1-1,-1 1,0 0,1 0,5 46,11 36,-16-81,0 0,0 0,0 0,0 0,1 0,-1 0,1 0,-1-1,1 1,0 0,-1-1,1 0,0 1,0-1,0 0,0 0,1 0,-1 0,0 0,0-1,0 1,1-1,-1 1,0-1,1 0,-1 0,0 0,1 0,-1 0,0-1,0 1,1-1,-1 1,7-2,-1-1,1 1,-1-1,0-1,0 0,0 0,-1 0,1-1,-1 0,0 0,0-1,-1 0,1 0,-1-1,-1 1,1-1,1-5,-4-25,-8 21</inkml:trace>
  <inkml:trace contextRef="#ctx0" brushRef="#br0" timeOffset="2615.573">1329 21,'135'-20,"-133"20,0 1,0 0,1 0,-1 0,0 1,0-1,0 0,0 1,-1-1,1 1,0-1,-1 1,1 0,-1 0,1 0,-1 0,0 0,0 0,0 0,0 0,0 1,0-1,-1 0,1 0,-1 1,0-1,1 1,-1-1,0 0,0 1,-1-1,1 2,-22 75,-83 73,105-151,-1 1,1-1,-1 0,1 1,-1-1,1 0,0 1,0-1,-1 1,1-1,0 1,0-1,1 0,-1 1,0-1,0 1,1-1,-1 0,1 1,-1-1,1 0,0 1,-1-1,1 0,0 0,0 1,0-1,0 0,0 0,0 0,0 0,0-1,0 1,1 0,-1 0,0-1,0 1,1 0,-1-1,0 0,1 1,-1-1,1 0,63 7,60-46,-104 34</inkml:trace>
  <inkml:trace contextRef="#ctx0" brushRef="#br0" timeOffset="3136.004">1809 472,'0'5,"5"1,6 0,6-1,6-7,2-2,3-1,1 1,0 1,1 0,-1 2,-5-5,-1 0,-1-1,2 3,0 0,-7 2,-8 1</inkml:trace>
  <inkml:trace contextRef="#ctx0" brushRef="#br0" timeOffset="3394.616">2006 275,'-9'38,"-4"18,1 3,2-2,3-7,3-7,1-6,2-4,1-8</inkml:trace>
</inkml:ink>
</file>

<file path=ppt/ink/ink3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6:39.4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0 252,'2'2,"0"-1,0 0,0 1,-1 0,1-1,-1 1,1 0,-1 0,1 0,-1 0,0 0,0 0,0 0,0 0,0 0,-1 1,1-1,-1 0,1 0,-1 1,0-1,0 0,0 1,0-1,0 1,0 0,3 366,-2-144,-2-224,1 0,0 1,0-1,0 0,-1 0,1 1,1-1,-1 0,0 1,0-1,0 0,1 0,-1 0,0 1,1-1,-1 0,1 0,0 0,-1 0,1 0,0 0,0 0,0 0,-1 0,1 0,0 0,0 0,0-1,1 1,-1 0,0-1,0 1,0-1,0 1,1-1,-1 1,0-1,0 0,1 0,-1 0,0 0,0 0,1 0,-1 0,0 0,0 0,1 0,-1-1,0 1,0-1,1 1,-1-1,0 1,0-1,0 0,0 1,0-1,0 0,0 0,0 0,0 0,0 0,-1 0,1 0,0-1,172-164,-93 125,-78 40,-1 0,1 1,0 0,0-1,0 1,0 0,0 0,0 0,0 0,0 0,0 0,-1 0,1 1,0-1,0 1,0 0,0-1,-1 1,1 0,0 0,-1 0,1 0,-1 0,1 0,-1 1,1-1,-1 0,0 1,1-1,-1 1,0 0,0-1,0 1,-1 0,1 0,0-1,-1 1,1 0,-1 0,1 0,-1 0,0 0,0 0,1 12,0 0,-1 0,-1-1,0 1,-1 0,0 0,-1-1,-1 1,-2 5,-2 13,-6 1,13-33,3-8</inkml:trace>
  <inkml:trace contextRef="#ctx0" brushRef="#br0" timeOffset="636.534">451 196,'58'-23,"19"25,-75-1,0-1,0 1,-1 0,1 0,0-1,-1 1,1 0,-1 1,1-1,-1 0,0 0,1 1,-1-1,0 0,0 1,0 0,0-1,0 1,0-1,0 1,-1 0,1 0,0-1,-1 1,0 0,1 0,-1 0,0 0,0 0,0-1,0 1,0 0,-1 0,1 0,0 0,-1-1,0 1,1 0,-1 0,0 0,-91 156,91-156,1-1,-1 0,1 1,-1-1,1 1,-1-1,1 1,0-1,0 1,0-1,0 1,0-1,0 1,0-1,1 0,-1 1,0-1,1 1,-1-1,1 1,0-1,-1 0,1 1,0-1,0 0,0 0,0 0,0 0,0 0,0 0,0 0,0 0,0 0,1 0,-1 0,0-1,1 1,-1 0,1-1,-1 1,0-1,1 0,0 0,65-2,-8-15,-33 6</inkml:trace>
  <inkml:trace contextRef="#ctx0" brushRef="#br0" timeOffset="1601.081">902 26,'2'-2,"-1"0,1 0,-1 0,1 1,0-1,0 0,0 1,0-1,0 1,0 0,0 0,0 0,0 0,1 0,-1 0,0 0,1 1,-1-1,0 1,1 0,-1-1,1 1,-1 0,1 1,0-1,2 0,-1 1,1-1,-1 1,1 0,-1 0,0 0,1 1,-1 0,0-1,0 2,0-1,0 0,0 1,-1 0,1-1,-1 2,1-1,-1 0,0 1,0-1,-1 1,1 0,-1 0,0 0,0 0,0 0,-1 0,1 1,0 1,1 7,1-1,-2 1,1 0,-2 0,0 0,0 0,-1 0,-1 0,0 0,-1 0,-24 196,-2 58,28 190,0-453,1 1,-1-1,0 0,0 0,0 1,0-1,-1 0,0 1,0-1,0 0,0 0,-1 0,1 0,-1 0,0 0,0 0,-1-1,1 1,-1-1,0 0,0 1,0-1,0 0,0-1,-1 1,1-1,-1 1,1-1,-1 0,-2 0,-20 6,-1-1,0-1,-1-2,0 0,1-2,-1-1,-4-2,8 1</inkml:trace>
</inkml:ink>
</file>

<file path=ppt/ink/ink3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6:47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1,'19'25,"-1"0,-1 2,-1 0,-1 1,-1 1,-2 0,-1 0,-1 1,-2 1,0 5,1 9,-2 1,-2 0,-1 1,-3-1,-4 33,2-23,-5-6,0-33</inkml:trace>
</inkml:ink>
</file>

<file path=ppt/ink/ink3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6:47.5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0 165,'34'-23,"0"1,2 2,0 1,1 2,1 1,0 3,35-9,-70 20,1 0,0 1,0-1,-1 1,1 0,0 0,0 0,0 0,0 1,0-1,0 1,0 0,0 1,0-1,0 0,0 1,0 0,0 0,0 0,0 1,0 0,-1-1,1 1,-1 0,1 0,-1 1,0-1,0 1,0 0,0 0,0 0,0 0,-1 0,0 0,0 1,0-1,0 1,0 0,-1-1,1 1,0 3,-3 9,0-1,-2 0,1 0,-2 0,0 0,-1 0,0-1,-1 0,-1 0,0-1,-1 1,0-1,-3 1,-10 23,-5 3,20-31,-1-1,1 2,1-1,0 0,0 1,1 0,0 0,0 1,1-1,1 1,-1 7,4-15,-1 1,2-1,-1 0,0 1,1-1,-1 0,1 0,0 0,0 0,0 0,0-1,1 1,-1-1,1 1,-1-1,1 0,0 0,0 0,0 0,0 0,0-1,1 0,-1 1,0-1,1 0,-1-1,0 1,1 0,-1-1,1 0,0 0,-1 0,1 0,-1-1,4 0,24 5,7 2,99 30,-133-34,0 0,0 1,0-1,-1 1,1 0,-1 0,0 0,0 0,0 1,0-1,0 1,-1 0,0 0,0 0,0 0,0 0,0 0,-1 0,0 1,0-1,0 1,0-1,-1 1,0-1,0 1,0-1,0 1,-1-1,0 4,-6 12,0-1,-2 0,0 0,-1 0,-1-2,-1 1,0-1,-1-1,-1 0,0-1,-2-1,1 0,-2-1,0 0,0-2,-1 0,-1 0,2 0,12-6,0-1,0 0,-1 0,0 0,1 0,-1-1,0 0,-1-1,1 1,-1-1,1-1,-1 1,1-1,-1 0,0 0,0-1,-3 0,8-1,1-1,-1 0,1 1,-1-1,1 0,0 0,0 0,0 1,0-1,0-1,0 1,0 0,1 0,-1 0,1 0,-1 0,1-1,0 1,0 0,0 0,0-1,0 1,1 0,-1 0,1 0,-1 0,1-1,0 1,0 0,0 0,0 0,0 1,0-1,1 0,-1 0,1 0,-1 1,1-1,-1 1,1-1,1 0,13-19</inkml:trace>
</inkml:ink>
</file>

<file path=ppt/ink/ink3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6:48.1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0 721,'2'12,"0"0,1-1,0 0,1 1,0-1,1-1,0 1,1-1,0 0,1 0,0 1,-4-8,0 0,-1 0,1 0,0 0,0 0,1-1,-1 1,1-1,-1 0,1 0,0 0,-1 0,1-1,0 0,0 0,0 0,0 0,1 0,-1-1,0 0,0 0,0 0,0 0,0-1,1 1,-1-1,0 0,0 0,0-1,-1 1,1-1,2-1,128-118,-132 119,0 1,0-1,0 1,0 0,1-1,-1 1,0 0,1 0,-1 1,0-1,1 0,-1 1,1 0,-1-1,1 1,0 0,-1 0,1 0,-1 1,1-1,-1 1,1-1,-1 1,0 0,1 0,-1 0,0 0,0 0,1 1,-1-1,0 1,0-1,0 1,-1 0,1-1,0 1,-1 0,1 0,-1 1,0-1,1 0,-1 0,0 1,0-1,-1 0,1 2,5 3,-1 0,1-1,1 0,-1 0,1-1,0 0,0 0,0-1,1 1,-1-2,1 1,0-1,0 0,1-1,-1 0,0 0,1-1,-1 0,1 0,0-1,-1 0,1 0,-1-1,1-1,-1 1,1-1,-1-1,0 1,0-2,0 1,0-1,-1 0,1 0,-1-1,15-12,-1 0,-1-2,0 0,-1-1,-2-1,0 0,-1-2,-1 0,-1 0,-1-1,8-23,-7 9,-1 0,-2 0,-1-1,-2 0,-2-1,-2 0,-1 0,-2 0,-3-21,1 47,0 0,-1 0,0 0,-1 0,0 0,-1 1,-1 0,-2-4,7 16,-1 0,1 0,0 0,-1 0,1 0,-1 0,1 1,-1-1,1 0,-1 0,0 1,1-1,-1 0,0 1,0-1,0 1,1-1,-1 1,0-1,0 1,0 0,0-1,0 1,0 0,0 0,1-1,-1 1,0 0,0 0,0 0,0 0,0 0,0 1,0-1,0 0,0 0,0 1,0-1,0 0,0 1,1-1,-1 1,0-1,0 1,0-1,1 1,-1 0,0-1,1 1,-1 0,1 0,-1-1,1 1,-1 0,1 0,-1 1,-26 49,21-24,1 0,2 0,0 0,2 0,1 0,1 1,1-1,1 0,2 0,1-1,0 1,2-1,2-1,0 1,2 0,-1-3,2 0,0 0,1-1,1-1,1 0,1-2,1 1,8 4,-15-17,-12-13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6:39.5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27 338,'26'-9,"-1"-1,0-2,-1 0,0-2,-1 0,0-2,-2 0,0-2,0-1,-17 17,1-1,-2 0,1 0,0 0,-1-1,1 1,-1-1,0 0,0 0,0 0,-1 0,1-1,-1 1,0-1,-1 1,1-1,-1 0,0 1,0-1,0 0,0 0,-1 0,0 0,0 0,-1 0,1 0,-1 1,0-1,0 0,-1 0,1 1,-1-1,0 1,0-1,-1 1,1 0,-1 0,0 0,0 0,0 0,-1 0,-1 1,1 1,-1-1,1 1,-1 0,0 0,0 1,0-1,0 1,0 0,0 1,0-1,-1 1,1 0,0 0,0 1,0-1,0 1,0 0,0 1,0-1,0 1,0 0,1 0,-1 0,0 1,1 0,0 0,0 0,0 0,0 1,-3 3,-6 6,1 0,1 1,0 1,1 0,0 0,1 1,1 0,-4 11,7-19,1 1,0-1,1 1,-1 0,2 0,-1 0,1 0,1 1,-1-1,2 1,-1-1,1 0,1 1,0-1,0 1,1-1,0 0,0 0,1 0,1 0,-1 0,1 0,1-1,-1 0,2 0,-1 0,1-1,0 1,0-1,1-1,0 1,5 2,-1-3,1 0,1-1,-1-1,1 1,0-2,0 0,0-1,0 0,1 0,-1-2,1 0,-1 0,0-1,1-1,-1 0,3-2,9-2</inkml:trace>
</inkml:ink>
</file>

<file path=ppt/ink/ink3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6:48.4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59,'44'-5,"28"-1,11-5,2 0,-9 1,-8 3,-6 2,-8 3,-10 0,-1 2,-4 0,-9 1</inkml:trace>
</inkml:ink>
</file>

<file path=ppt/ink/ink3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6:49.3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215 180,'-38'118,"5"1,-4 45,-9 34,2-88,44-110,-1-1,1 1,0 0,0-1,0 1,0 0,0-1,0 1,0 0,-1-1,1 1,0 0,0-1,0 1,-1 0,1 0,0-1,0 1,-1 0,1 0,0 0,-1-1,1 1,0 0,-1 0,1 0,0 0,-1 0,1 0,0 0,-1-1,1 1,0 0,-1 0,1 0,0 0,-1 1,1-1,0 0,-1 0,1 0,0 0,-1 0,1 0,0 0,-1 1,1-1,0 0,-1 0,1 0,0 1,0-1,-1 0,1 0,0 1,0-1,0 0,-1 1,1-1,0 0,0 1,0-1,0 0,0 1,0-1,0 0,0 1,-1-1,2-28,7-5,1 1,1 0,2 1,2 0,0 1,3-2,15-33,17-33,3 1,60-79,-112 174,1 0,-1 0,1 1,0-1,-1 0,1 1,0-1,0 1,0-1,0 1,0-1,0 1,0 0,1-1,-1 1,0 0,1 0,-1 0,1 0,-1 0,1 0,-1 0,1 1,0-1,0 1,-1-1,1 1,0-1,0 1,-1 0,1 0,0 0,0 0,0 0,-1 0,1 1,0-1,0 1,-1-1,1 1,0 0,-1-1,1 1,-1 0,1 0,-1 0,1 0,-1 0,1 1,-1-1,1 1,38 155,-14-34,69 102,-63-136,-33-88,0 0,0-1,0 1,0 0,0-1,0 1,0-1,0 0,0 1,0-1,0 0,0 0,0 0,-1 0,1 0,0 0,0 0,0 0,0 0,0 0,0 0,0-1,0 1,-1 0,1-1,0 1,0-1,1 1,-1-1,0 0,0 1,0-1,0 0,0 0,1 0,-1 1,0-1,1 0,-1 0,1 0,-1-1,-2 0,-313-173,306 169,-1 0,1 1,-1 0,-1 0,1 2,0-1,-1 1,0 1,0 0,0 1,0 0,-11 1,4 5</inkml:trace>
  <inkml:trace contextRef="#ctx0" brushRef="#br0" timeOffset="338.969">893 490,'38'0,"23"0,5-5,-4-1,-7 0,-8 1,-8 2,-10-4,-5-1,-3 1,-8 2,-8 2</inkml:trace>
  <inkml:trace contextRef="#ctx0" brushRef="#br0" timeOffset="535.266">1034 773,'38'-5,"18"-7,4 0,-4 1,-10 3</inkml:trace>
  <inkml:trace contextRef="#ctx0" brushRef="#br0" timeOffset="1138.222">1570 406,'2'19,"0"1,1-1,2 0,0 0,0 0,2-1,0 0,2 0,0 0,0-1,2-1,0 0,1 0,0-1,13 12,-22-25,0 0,0 0,1 0,-1 0,1 0,-1-1,1 1,0-1,-1 0,1 0,0 0,0-1,0 1,-1-1,1 0,0 0,0 0,0-1,0 1,-1-1,1 0,0 0,0-1,-1 1,1-1,-1 1,1-1,-1 0,0 0,0-1,0 1,0-1,1-1,6-6,-1 0,0-1,0 0,-1 0,-1-1,0 0,0 0,3-11,19-39,-19 87,-9-19,1 0,0 1,0-1,1 0,-1 0,1 0,1 0,-1 0,1-1,0 0,0 0,0 0,1 0,0 0,0-1,0 0,1 0,-1-1,1 1,0-1,0 0,0-1,0 1,0-1,1-1,-1 1,1-1,-1 0,1 0,-1-1,1 0,0 0,-1-1,1 1,-1-2,1 1,-1-1,1 0,-1 0,0 0,0-1,1-1,9-4,-2-2,1 0,-1 0,-1-2,0 1,0-2,-2 0,1 0,-2-1,1 0,-2-1,0 0,-1-1,6-16,-6 13,-3 0</inkml:trace>
  <inkml:trace contextRef="#ctx0" brushRef="#br0" timeOffset="4986.597">2642 66,'45'-65,"-43"66,0 0,1 0,-1 0,0 1,0-1,0 1,0-1,0 1,-1 0,1 0,0 0,-1 0,0 0,1 0,-1 0,0 0,0 0,0 1,0-1,0 1,-1-1,1 0,-1 1,0-1,1 1,-1-1,0 1,-1 0,18 175,1 74,6-107,-23-137,0-3,-1 0,1 1,0-1,0 0,1 1,0-1,-1 0,2 0,-1 0,1-1,-1 1,1 0,0-1,1 1,-2-6,1 0,-1 1,0-1,0 0,-1-1,1 1,0 0,0 0,-1-1,1 1,0-1,-1 0,0 1,1-1,-1 0,0 0,0 0,0 0,0 0,0 0,0 0,-1 0,1 0,-1 0,1-2,2-3,12-23,0 2,2 0,1 1,1 0,1 2,2 0,16-14,-37 38,0-1,1 1,-1-1,0 1,1 0,0 0,-1 0,1 0,-1 0,1 0,0 0,0 0,0 1,-1-1,1 1,0-1,0 1,0 0,0 0,0 0,0 0,0 0,0 0,0 0,-1 1,1-1,0 0,0 1,0 0,0 0,-1-1,1 1,0 0,-1 0,1 0,-1 1,1-1,-1 0,1 1,-1-1,0 1,0-1,0 1,0-1,0 1,0 0,0 0,0 0,31 93,-9-13,-20-74</inkml:trace>
</inkml:ink>
</file>

<file path=ppt/ink/ink3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6:58.6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0 499,'11'1,"1"-2,-1 1,0-2,1 1,-1-1,0-1,0 0,-1-1,1 0,-1-1,1 0,-1 0,-1-1,8-5,23-20,0-2,-3-2,0-1,-3-2,-1-1,22-35,-44 57,1 0,1 1,1 1,0 0,1 1,0 0,1 1,1 1,12-7,-25 18,-1-1,1 1,-1-1,1 1,0 0,0 0,-1 1,1-1,0 1,0 0,0 0,0 0,-1 1,1-1,0 1,0 0,-1 0,1 0,0 1,-1-1,1 1,-1 0,0 0,1 0,-1 0,0 0,0 1,-1-1,1 1,0 0,-1 0,0 0,0 0,0 1,2 2,2 5,1 1,-2 1,0-1,0 1,-1 0,0 0,-1 0,-1 0,1 12,-2-12,-1 1,0-1,0 0,-1 1,-1-1,0 0,-1 1,-1-1,0-1,0 1,-1 0,-1-1,0 0,-1-1,0 1,-1-1,0-1,-1 1,0-1,0-1,-1 0,-1 0,1-1,-1 0,-1-1,1 0,-1-1,0 0,-1-1,0 0,1-1,-1-1,-11 2,-117-2,139-3,0 0,1 0,-1 0,0-1,1 1,-1 0,0-1,1 1,-1-1,1 1,-1-1,1 0,-1 0,1 0,-1 0,1 0,0 0,-1 0,1 0,0-1,0 1,0 0,0-1,0 1,0-1,1 1,-1-1,0 1,1-1,-1 1,1-1,-1 0,1 0,-1-16</inkml:trace>
</inkml:ink>
</file>

<file path=ppt/ink/ink3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6:58.9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 87,'-5'17,"1"0,0 1,1-1,1 1,1-1,0 1,2 0,0 0,1-1,0 1,1-1,2 1,-1-1,3 2,-5-14,0-1,1 0,0 0,-1-1,1 1,1-1,-1 1,0-1,1 0,0 0,-1 0,1-1,0 0,1 1,-1-1,0-1,1 1,-1 0,1-1,-1 0,1 0,-1-1,1 1,0-1,-1 0,1 0,0-1,0 1,2-1,2-1,1 0,-1-1,0 0,0 0,0-1,0 0,-1 0,0-1,0 0,0-1,0 0,-1 0,0-1,0 1,4-7,-1 0,0-1,-1 0,-1 0,0-1,-1 0,-1 0,0 0,-1-1,0-2,-4 12,1 1,-1-1,0 0,0 0,-1 0,1 0,-1 0,-1 0,1 0,-1 0,0 0,0 0,-1 0,0 0,0 1,0-1,-1 1,0-1,0 1,0 0,0 0,-1 0,0 1,0-1,0 1,-1 0,1 0,-6-3,4 4,0 0,0 0,-1 0,1 1,-1 0,0 0,0 1,0 0,0 0,0 0,0 1,0 0,0 0,0 1,0 0,0 0,0 1,1 0,-1 0,0 0,1 1,-1 0,1 1,0-1,0 1,1 0,-2 1,-11 12</inkml:trace>
</inkml:ink>
</file>

<file path=ppt/ink/ink3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7:05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1,'454'0,"-284"28,-117-26,-28-2</inkml:trace>
</inkml:ink>
</file>

<file path=ppt/ink/ink3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7:05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31,'106'-22,"148"14,-161 9,-43 4,-31 2</inkml:trace>
</inkml:ink>
</file>

<file path=ppt/ink/ink3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7:06.2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0,'19'0,"16"0,7 0,1 0,-2 0,-3 0,-3 0,-4 0,-1 0,-1 0,-1 0,0 0,-5 0</inkml:trace>
</inkml:ink>
</file>

<file path=ppt/ink/ink3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7:00.6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25,'-2'1,"0"0,0 1,0-1,1 1,-1 0,0-1,1 1,-1 0,1 0,0 0,-1 0,1 0,0 0,0 1,1-1,-1 0,0 0,1 1,-1-1,1 0,0 1,0-1,0 0,0 1,0 0,0 0,-14 270,-29-100,40-215,3 19</inkml:trace>
  <inkml:trace contextRef="#ctx0" brushRef="#br0" timeOffset="336.361">56 25,'24'-7,"0"1,1 2,0 0,0 2,0 0,0 2,0 1,0 1,0 1,12 4,15-1,-1-1,1-3,49-5,93 5,-171 3,-5 1</inkml:trace>
  <inkml:trace contextRef="#ctx0" brushRef="#br0" timeOffset="3632.912">0 561,'340'0,"-189"29,8-2,-136-30,-5-3</inkml:trace>
</inkml:ink>
</file>

<file path=ppt/ink/ink3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7:10.4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1144,'-9'33,"-4"22,1 5,2-2,3-7,-2-7,0-6,2-4,2-9</inkml:trace>
  <inkml:trace contextRef="#ctx0" brushRef="#br0" timeOffset="484.395">592 1228,'130'-21,"-113"18,-11 1,1 1,0-1,0 1,0 1,0-1,0 1,0 1,0-1,0 1,0 0,0 1,0-1,0 1,0 1,-1-1,5 3,-10-1,-1-1,1 1,0-1,-1 1,0-1,0 1,0-1,0 1,-1-1,1 1,-1-1,0 1,0-1,0 0,0 1,-1-1,1 0,-1 0,0 0,0 0,0 0,0 0,-1-1,1 1,-1-1,1 1,-1-1,0 0,0 0,-1 3,-164 175,166-179,1 0,0 0,0 0,-1 1,1-1,0 1,0-1,0 0,1 1,-1 0,0-1,0 1,1-1,-1 1,1 0,0 0,-1-1,1 1,0 0,0 0,0-1,0 1,0 0,0 0,1-1,-1 1,1 0,-1-1,1 1,-1 0,1-1,0 1,0-1,0 1,0-1,0 0,0 1,0-1,1 0,-1 0,0 1,1-1,-1 0,1 0,-1-1,1 1,-1 0,1 0,0-1,-1 1,91 26,25-48,-92 11</inkml:trace>
  <inkml:trace contextRef="#ctx0" brushRef="#br0" timeOffset="-914.486">0 918,'26'-38,"-21"25,8-19,1 1,2 1,1 0,1 2,2 0,1 1,1 0,1 2,1 1,8-6,75-41,-106 70,0 1,1-1,-1 1,0 0,0 0,0 0,0-1,0 1,0 0,0 0,0 1,1-1,-1 0,0 0,0 0,0 1,0-1,0 1,0-1,0 1,0-1,0 1,0-1,0 1,0 0,-1-1,1 1,0 0,0 0,-1 0,1 0,0 0,-1 0,1 0,-1 0,0 0,1 0,-1 0,0 0,1 0,-1 0,0 0,0 0,0 1,5 57,-6-51,0 33,-1-31,1 0,0 0,1 0,0-1,1 1,0 0,1 0,0-1,0 1,1-1,0 1,2 2,-5-11,1 0,0 1,0-1,0 0,0 0,0 0,0 0,1 0,-1 0,0 0,0 0,1 0,-1 0,1-1,-1 1,1-1,-1 1,1-1,-1 1,1-1,-1 0,1 0,-1 0,1 0,-1 0,1 0,0 0,-1 0,1-1,-1 1,1-1,-1 1,0-1,1 1,-1-1,1 0,-1 0,0 0,0 0,1 0,0-1,51-51,-45 43,30-35,2 2,2 2,2 1,1 2,3 2,-47 35,0 0,0 0,0 0,0 0,0 0,0 0,0 1,1-1,-1 0,0 1,0-1,1 1,-1-1,0 1,0 0,1-1,-1 1,0 0,1 0,-1 0,1 0,-1 0,0 1,1-1,-1 0,0 0,0 1,1-1,-1 1,0-1,0 1,1 0,-1-1,0 1,0 0,0 0,0 0,0 0,0 0,0 0,-1 0,1 0,0 0,0 0,-1 1,1-1,-1 0,1 0,-1 1,0-1,1 0,-1 2,7 76,-7-73,-1 43,11 96,9-81,-10-48</inkml:trace>
  <inkml:trace contextRef="#ctx0" brushRef="#br0" timeOffset="-482.194">57 1003,'225'-19,"172"8,-173 41,-201-29,-1-1,1 0,0-2,0 0,-1-2,0 0,2-2,-5 1</inkml:trace>
  <inkml:trace contextRef="#ctx0" brushRef="#br0" timeOffset="1701.055">1722 467,'-7'-4,"0"0,0 1,0 1,0-1,-1 1,1 0,-1 1,0 0,1 0,-1 0,0 1,0 1,1-1,-1 1,0 0,1 1,-1 0,1 0,-1 1,1-1,0 2,0-1,0 1,1 0,-1 0,1 1,0 0,0 0,1 1,-4 13,1 1,1 0,1 1,0 0,2 0,0 0,2 0,0 1,1-1,2 1,0-1,3 18,-1 38,-3 234,-2-288,0 0,-2 1,-1-1,-1-1,-1 1,-1-1,0 0,-30 106,37-125,0-1,0 1,0-1,1 1,0 0,-1 0,1-1,0 1,0 0,0-1,1 1,-1 0,1-1,-1 1,1 0,0-1,0 1,0-1,0 1,1-1,-1 0,1 1,-1-1,1 0,0 0,0 0,0 0,0 0,0-1,0 1,0-1,1 1,-1-1,1 0,-1 0,1 0,-1 0,1 0,-1 0,3-1,12 2,1-1,-1 0,0-1,0-2,0 1,0-2,0 0,-1-1,14-5,-10 3</inkml:trace>
  <inkml:trace contextRef="#ctx0" brushRef="#br0" timeOffset="2485.087">1947 777,'-13'96,"3"34,9-124,1-1,1 1,-1 0,1-1,0 1,0-1,0 1,1-1,0 0,0 1,0-1,1 0,0 0,0-1,0 1,0-1,1 1,0-1,0 0,0 0,0-1,1 1,-1-1,1 0,0 0,0-1,0 1,0-1,0 0,1 0,-1-1,1 0,-1 0,1 0,-1 0,1-1,3 0,3-4,-1 0,0-1,1 0,-1-1,-1 0,1-1,-1 0,-1 0,1-1,-1-1,-1 1,1-2,-1 1,-1-1,0 0,0 0,-1-1,-1 0,1 0,-2-1,0 1,0-1,-1 0,0 0,0-10,-4 35,1 1,0-1,1 1,0 0,1-1,1 0,0 1,1-1,0 0,2 1,-2-10,0 0,1 0,-1 0,1-1,0 1,0-1,0 0,0-1,0 1,1-1,-1 0,1-1,0 1,-1-1,1 0,0 0,0-1,0 0,-1 0,1 0,0-1,0 0,0 0,-1 0,1-1,-1 0,1 0,-1 0,1-1,-1 1,0-1,0-1,-1 1,1-1,-1 0,1 0,0-1,8-10,0-1,-1 0,-1-1,0 0,-2-1,0 0,0 0,-2-1,-1 0,0-1,-1 1,1-14,-4 8</inkml:trace>
  <inkml:trace contextRef="#ctx0" brushRef="#br0" timeOffset="2933.176">2738 439,'204'-25,"-202"24,0 0,-1 0,1 1,0-1,0 1,0-1,0 1,0 0,0 0,0 0,0 0,0 0,0 0,0 1,0-1,0 0,0 1,0 0,0 0,0-1,-1 1,1 0,0 0,-1 0,1 1,0-1,-1 0,1 1,-1-1,0 1,0-1,1 1,-1 0,0-1,0 1,0 0,-1 0,1 0,0 0,-1-1,1 1,-1 0,0 0,0 0,1 0,-1 0,-1 0,1 0,0 0,0 0,-1 0,1 1,-62 73,53-68,0 1,0 1,1-1,0 1,1 1,0-1,1 1,0 1,1-1,0 1,1 0,0 0,0 0,4-10,0 0,0 0,0 0,0 0,0 1,0-1,0 0,1 0,-1 0,1 0,0 0,-1 0,1 0,0-1,0 1,0 0,0 0,1-1,-1 1,0 0,1-1,-1 1,1-1,-1 0,1 1,0-1,0 0,-1 0,1 0,0 0,0-1,0 1,0 0,0-1,0 1,0-1,81 5,-73-5,78-3,-63 2</inkml:trace>
  <inkml:trace contextRef="#ctx0" brushRef="#br0" timeOffset="3322.297">3218 947,'43'0,"28"0,8 0,-5-5,-11-2,-11 1,-9 1,-12-3,-7-1,-8-3,-5 0</inkml:trace>
  <inkml:trace contextRef="#ctx0" brushRef="#br0" timeOffset="3569.482">3500 607,'-5'39,"4"26,1 8,1-4,1-9,-1-10,5-14,1-7,-1-5,-1-1,-1-4</inkml:trace>
  <inkml:trace contextRef="#ctx0" brushRef="#br0" timeOffset="4353.308">3979 297,'1'77,"-13"192,9-247,1-1,0 1,2 0,1 0,0 0,4 13,8 160,-13-194,-1 1,1 0,0-1,0 1,1 0,-1-1,0 1,0 0,1-1,-1 1,1-1,-1 1,1 0,0-1,0 0,0 1,0-1,0 1,0-1,0 0,0 0,0 0,0 1,1-1,-1 0,1-1,-1 1,1 0,-1 0,1-1,-1 1,1 0,-1-1,1 0,0 1,-1-1,1 0,0 0,-1 0,1 0,0 0,-1 0,1-1,0 1,-1 0,1-1,1 0,69-44,-13-15,-35 34,1 1,1 0,1 2,27-16,-53 38,0 0,0 0,0 0,1 0,-1 1,0-1,0 0,0 1,1-1,-1 1,0-1,1 1,-1 0,1-1,-1 1,0 0,1 0,-1 0,1 0,-1 0,0 0,1 1,-1-1,1 0,-1 1,0-1,0 1,1 0,-1-1,0 1,0 0,0 0,1-1,-1 1,0 0,0 0,0 0,-1 0,1 1,0-1,0 0,0 0,-1 0,1 1,-1-1,1 0,-1 1,0-1,1 0,-1 1,0-1,0 1,0-1,0 0,0 1,0-1,0 1,0-1,11 171,-1-125,-7-35</inkml:trace>
  <inkml:trace contextRef="#ctx0" brushRef="#br0" timeOffset="4851.379">4488 127,'4'-2,"0"0,0 0,0 0,0 0,0 0,0 1,1 0,-1 0,1 0,-1 0,1 1,-1 0,1 0,-1 0,1 0,-1 1,0 0,1 0,-1 0,0 0,1 1,-1-1,0 1,0 0,0 1,0-1,-1 1,1-1,-1 1,1 0,-1 0,0 1,0-1,0 1,-1-1,1 1,-1 0,0 0,0 0,0 0,0 3,-2-1,-1 0,0 0,-1 0,1 0,-1 0,0 0,0 0,-1-1,0 1,0-1,0 1,-1-1,1 0,-1-1,-3 4,-35 72,42-77,0 0,1 0,-1 0,0-1,1 1,0 0,0 0,0 0,0 0,0-1,1 1,-1 0,1-1,-1 1,1-1,0 0,0 1,0-1,1 0,-1 0,0 0,1-1,-1 1,1-1,-1 1,1-1,0 0,0 0,0 0,1 0,90 18,-68-18</inkml:trace>
  <inkml:trace contextRef="#ctx0" brushRef="#br0" timeOffset="6005.48">4967 15,'82'-12,"-77"11,1 0,0 1,-1 0,1 0,0 0,0 1,-1-1,1 1,-1 1,1-1,-1 1,1 0,-1 0,0 0,0 1,0 0,0 0,0 0,-1 1,1 0,-1 0,0 0,0 0,-1 0,1 1,-1-1,0 1,0 0,0 1,-1 10,0 0,0 0,-2 1,0-1,-1 0,0 1,-2-1,1 0,-2 0,-1 2,-5 32,-9 180,-15 13,25 9,7-52,-24-59,25-138,1 0,-1 0,-1 0,1 0,0 0,-1 0,1 0,-1-1,0 1,0 0,0-1,0 1,0-1,-1 0,1 0,-1 0,1 0,-1 0,0-1,0 1,0-1,0 1,0-1,0 0,0-1,0 1,0 0,-1-1,-98 1,70-3,-54 0,62 1</inkml:trace>
</inkml:ink>
</file>

<file path=ppt/ink/ink3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7:39.50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404 926,'-23'56,"2"0,3 2,2 0,3 1,3 1,2 0,0 60,32 186,-26-207,-5-1,-3-1,-5 1,-20 64,12-98,-2-1,-3-2,-3-1,-2-1,-3-1,-3-1,14-6,25-50,-1 0,1 0,0 0,0 0,0 0,0 0,-1 0,1 0,1 0,-1 0,0 0,0 0,0 0,0 0,1 0,-1 0,1 0,-1 0,0-1,1 1,0 0,-1 0,1 0,-1 0,1-1,0 1,0 0,-1-1,1 1,0-1,0 1,0 0,0-1,0 0,-1 1,1-1,0 0,0 1,0-1,0 0,0 0,0 0,0 0,0 0,0 0,0 0,0 0,0 0,0 0,0-1,0 1,1-1,171-47,-139 38,0 2,1 1,0 2,0 1,10 2,483-7,173-55,256-19,-212 19,284 4,-279 33,-144-2,383-38,-171 1,-312 38,-29 17,-346 12,53-29,68-29,172 58,-410-1,-1-1,0 0,0-1,0-1,0 0,-1 0,1-1,-1-1,10-5,-19 6,-1 1,0-1,0 0,0 0,-1 0,1 0,-1 0,0 0,0-1,0 1,-1 0,0-1,1 1,-2 0,1-1,0 1,-1 0,0 0,0-1,0 1,0 0,-1 0,0 0,1 0,-2 0,1 1,0-1,-1 0,1 1,-3-2,0-4,-22-56,3-1,3-1,2 0,4-2,-2-28,8 46,-26-339,2-21,28 342,2 1,4 0,2 0,7-29,-3 49,-2 0,-2-1,-2 1,-4-31,3 77,-1 0,1 0,0 0,0 0,-1 0,1 0,-1 0,0 0,0 0,0 1,0-1,0 0,0 0,0 1,0-1,-1 0,1 1,0-1,-1 1,0 0,1-1,-1 1,0 0,1 0,-1 0,0 0,0 1,0-1,0 0,0 1,0-1,0 1,0 0,0 0,0 0,0 0,0 0,0 0,-1 0,1 1,-1 0,-91 31,80-26,-35 11,-1-1,-1-4,0-1,-43 3,47-7,-524 58,182-43,-269 12,-284 27,218-28,-59 45,-580 43,421-30,569-47,-251 68,269-49,148-35,11-28,25 54,128-50,35-5,-1 1,1 1,-1 0,1 0,0 0,-1 1,1 0,0 1,0 0,1 0,-1 1,0 0,1 0,-6 5,-81 76,83-67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5:30.0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439 498,'-20'-8,"0"2,0 0,0 2,-1 0,1 1,-1 1,0 1,0 1,1 0,-1 2,0 0,1 2,-1 0,1 1,0 1,-14 7,28-9,1-1,-1 1,1 1,0-1,0 1,0-1,1 2,0-1,0 0,0 1,0 0,1-1,0 1,0 1,1-1,0 0,0 1,0-1,1 1,0 0,0-1,1 1,-1 0,1-1,1 1,0 0,0 0,0-1,0 1,1-1,0 1,1-1,0 0,0 0,0 0,0 0,1-1,0 1,0-1,1 0,-1 0,1 0,0-1,0 1,1-1,3 2,14 3,0-1,0-1,1 0,0-2,0-1,0-1,1-1,-1-1,1-1,-1-1,0-2,1 0,-1-1,0-2,-1 0,3-3,6-1</inkml:trace>
  <inkml:trace contextRef="#ctx0" brushRef="#br0" timeOffset="916.463">891 469,'-35'17,"0"1,2 2,0 1,2 1,0 2,1 2,-8 10,35-34,-1 1,1 0,0 0,0 0,0 1,1-1,-1 1,1-1,0 1,0 0,0 0,0 0,1 0,0 0,0 1,0-1,0 0,0 1,1-1,0 0,0 1,0-1,0 0,1 1,0-1,0 0,0 0,0 1,1-1,0 0,-1 0,1 0,1-1,-1 1,1 0,-1-1,1 0,0 0,0 1,0-2,1 1,-1 0,2 0,2 0,-1 0,2 0,-1-1,0 0,0 0,1-1,-1 0,0 0,1-1,-1 0,1 0,-1 0,1-1,-1-1,1 1,-1-1,0 0,0-1,0 0,5-3,129-82,-92 48,-2-2,-3-2,35-43,-56 78,-17 41,-5-22,0 2,1 0,0-1,1 1,1 0,0-1,0 0,1 0,0 0,1-1,0 0,1 0,0 0,1-1,1 1,-5-5,0-1,1 0,0 0,0 0,0-1,0 1,0-1,1 0,-1-1,1 0,0 0,0 0,0 0,0-1,0 0,0 0,0-1,0 1,0-1,1-1,-1 1,0-1,0 0,0-1,0 1,0-1,0 0,1-1,21-12,-1-1,0-2,-1 0,-1-2,-1 0,-1-2,6-7,-6 5,2 1,0 1,2 1,0 2,1 1,16-8,-42 24,0 0,0 0,1 1,-1-1,1 0,-1 1,1 0,-1 0,1-1,0 2,0-1,0 0,0 0,0 1,-1 0,1-1,0 1,0 0,0 1,0-1,0 0,0 1,0 0,0-1,-1 1,1 0,0 1,0-1,-1 0,1 1,-1-1,1 1,-1 0,0 0,0 0,0 0,0 0,0 1,0-1,-1 1,1-1,-1 1,1-1,-1 1,0 0,0-1,0 3,0 7,0-1,-2 1,1-1,-1 1,-1-1,0 0,-1 0,0 0,0 0,-1 0,-1 0,0-1,0 0,-1 0,0 0,-1-1,0 0,-1 0,1-1,-2 0,1 0,-1-1,-1 0,5-4,0 0,0 0,0-1,0 0,0 0,0 0,-1-1,1 0,-1 0,1 0,-1-1,1 0,-1 0,0 0,7 0,-1 1,1-1,-1 0,1 1,-1-1,1 0,0 0,-1 0,1 1,-1-1,1 0,0 0,-1 0,1 0,0 0,-1 0,1 0,-1-1,1 1,0 0,-1 0,1 0,-1-1,1 1,-1 0,1-1,0 1,-1 0,1-1,-1 1,0 0,1-1,-1 1,1-1,-1 1,0-1,1 1,-1-1,0 0,1 1,-1-1,0 1,0-1,0 0,0 1,1-1,-1 1,0-1,0 0,0 1,0-1,0 0,-1 1,1-1,0 1,0-1,0 0,0 1,-1-1,1 1,0-1,-1 1,1-1,0 1,-1-1,1 1,-1-1,1 1,0-1,-1 1,23-4,1 0,-1 2,1 1,0 1,0 0,-1 2,1 1,-1 1,2 1,-1-4,0 0,-1-1,1-2,-1 0,1-2,-1 0,0-1,0-1,-1-2,0 0,0-1,-1-1,0 0,-1-2,0 0,0-2,-2 0,0-1,0 0,4-8,-14 17,0 0,-1 0,-1 0,1-1,-1 0,0 0,0-1,-1 1,0-1,0 0,-1 0,0 0,0 0,-1-1,0 1,-1-1,0 0,0 1,-1-1,0 0,0 0,-1 1,0-1,-1 1,0-1,0 1,-1-1,-1 0,0 5,-1 1,0-1,0 1,0 0,0 0,-1 1,1 0,-1 0,0 0,1 0,-1 1,0 0,0 0,0 1,0 0,0 0,0 0,0 1,0-1,1 1,-1 1,0-1,0 1,1 0,-1 1,1-1,0 1,-1 0,1 0,1 1,-1-1,0 1,1 0,0 0,0 1,0-1,0 2,-3 3,0 0,0 0,1 0,0 1,1 0,0 1,0-1,1 1,1 0,0 0,0 0,1 0,1 0,0 1,0-1,1 0,1 1,-1-1,2 0,0 1,0-1,1 0,0 0,1-1,1 1,-1-1,2 0,-1 0,1 0,1-1,4 6,4 1,1-1,0 0,1-1,1 0,0-2,1 0,0-1,1-1,0-1,1 0,-1-2,2 0,-1-2,1 0,0-1,0-2,0 0,0-1,0-1,3-1,-1 0</inkml:trace>
  <inkml:trace contextRef="#ctx0" brushRef="#br0" timeOffset="4100.066">3825 554,'-6'0,"-1"0,0 1,1 0,-1 0,0 0,1 1,-1 0,1 0,0 1,0 0,0 0,0 0,0 1,1-1,-1 1,1 1,0-1,0 1,1 0,-1 0,1 0,0 1,1-1,-1 1,1 0,0 0,1 0,-1 1,0 2,1-4,0-1,0 1,0 0,1-1,0 1,0 0,0 0,0 0,1 0,-1 0,1 0,1 1,-1-1,1 0,0 0,0-1,0 1,1 0,0 0,0 0,0-1,0 1,1-1,-1 0,1 0,0 0,1 0,-1 0,1-1,0 1,-1-1,1 0,1 0,-1 0,0-1,1 0,-1 0,1 0,0 0,1 0,8-1,-1 0,1-1,0-1,0 0,0-1,-1-1,1 0,-1 0,0-1,0-1,0-1,-1 1,1-2,-1 0,-1 0,1-1,-1-1,-1 0,0 0,0-1,-1 0,0-1,0 0,-1 0,-1-1,0 0,-1 0,2-6,-5 11,0 0,-1 0,0 0,0 0,0-1,-1 1,-1 0,1-1,-1 1,0-1,-1 1,0-1,0 1,0 0,-1 0,0-1,-1 1,1 1,-1-1,-1 0,1 1,-1-1,0 1,-3-3,1 4,-1-1,1 1,-1 1,0-1,-1 1,1 0,-1 1,1 0,-1 0,0 1,0 0,0 0,0 1,-1 0,1 0,0 1,0 0,-1 0,1 1,0 0,0 1,0 0,0 0,0 0,0 1,-2 2,10-6,1 1,-1 0,0-1,1 1,-1 0,0 0,1 0,-1-1,0 1,1 0,-1 0,0 0,1 0,-1 0,1 0,-1-1,0 1,1 0,-1 0,1 0,-1 0,1 1,-1-1,0 0,1 0,-1 0,0 0,1 0,-1 0,1 1,-1-1,0 0,1 0,-1 0,0 1,1-1,-1 0,0 1,0-1,1 0,-1 1,0-1,0 0,0 1,1-1,-1 0,0 1,0-1,0 1,0-1,0 0,0 1,0-1,0 1,0-1,0 0,0 1,0-1,0 1,0-1,0 0,0 1,0-1,0 1,-1-1,1 0,0 1,0-1,0 0,20-4,1-1,-1 0,0-2,0 0,-1-2,0 0,-1-1,0-1,0 0,-1-2,0 0,5-7,-6 8,7-4,-1 0,-1-2,0 0,-1-2,-2 0,0-1,-1-1,-1 0,-1-1,-1-1,-1-1,6-15,-8 22,-9 432,39 223,-35-575,-3 0,-3 0,-3 1,-2-1,-3 0,-2-1,-4 0,-18 52,32-108,-1-1,0 0,0 0,0 0,0 0,-1 0,0 0,0 0,0 0,0-1,0 1,-1-1,0 0,0 1,0-1,0 0,0-1,0 1,-1 0,1-1,-1 0,0 0,0 0,0 0,0-1,0 0,0 1,0-1,0-1,0 1,-1-1,1 1,0-1,0 0,-1-1,1 1,0-1,0 0,0 0,0 0,0 0,0-1,0 0,-3-1,-1-7,0-1,0 1,1-1,1-1,0 1,0-1,1 0,1-1,0 1,1-1,0 1,0-1,2 0,0 0,0 0,1 0,1-1,0 1,0 0,2-1,-2-21,0 4,1-1,1 1,2 0,1 0,2 1,1 0,1 0,1 1,2 0,1 1,1 0,2 2,0 0,2 0,2 0,4-2</inkml:trace>
  <inkml:trace contextRef="#ctx0" brushRef="#br0" timeOffset="70390.905">552 2050,'-6'-5,"1"1,-1 0,0 0,-1 0,1 1,0 0,-1 0,0 1,1 0,-1 0,0 0,0 1,-1 0,1 1,0-1,0 1,0 1,0-1,0 1,0 0,0 1,0 0,0 0,0 0,1 1,-1 0,1 1,0-1,-4 4,8-5,0 0,0 1,0-1,1 1,-1 0,1 0,-1 0,1 0,0 0,0 0,0 0,1 0,-1 0,1 0,0 0,-1 0,2 1,-1-1,0 0,0 0,1 0,0 0,0 0,0 0,0 0,0 0,0 0,1 0,0 0,-1-1,1 1,0 0,73 76,-11-42,-50-30,1 0,-1 2,0-1,-1 2,0 0,-1 1,0 0,1 2,-11-10,0 0,0 0,0 0,0 0,-1 0,0 1,0-1,0 1,0-1,0 1,0-1,-1 1,0-1,0 1,0 0,0-1,0 1,-1-1,0 1,0-1,0 1,0-1,0 1,0-1,-1 0,0 0,0 0,0 0,0 0,0 0,0 0,-1-1,0 1,1-1,-1 0,0 1,0-1,0-1,0 1,0 0,-1-1,1 0,0 1,-2-1,-3 4,-1-1,1 0,-1 0,0-1,0 0,0-1,-1 0,1 0,0-1,-1 0,1-1,-1 0,1 0,-1-1,1 0,-1-1,1 0,0 0,0-1,-9-4,0-5</inkml:trace>
  <inkml:trace contextRef="#ctx0" brushRef="#br0" timeOffset="70724.267">1088 1626,'-13'71,"4"0,2 1,4 0,2-1,4 2,-2 15,0 131,7-187,-6-29,-1 0,0 0,0-1,0 1,0 0,-1 0,1 0,-1 0,1 1,-1-1,0 0,0 0,-1 0,1 0,-1 0,1 0,-1 0,0 0,0 0,0 0,-1 0,-8 6</inkml:trace>
  <inkml:trace contextRef="#ctx0" brushRef="#br0" timeOffset="70974.745">778 2163,'43'0,"29"0,11 0,-3 0,-10 0,-13 0,-11 0,-9 4,-5 3,-9-1</inkml:trace>
  <inkml:trace contextRef="#ctx0" brushRef="#br0" timeOffset="71236.781">1512 2078,'-1'28,"2"-1,1 1,1-1,1 0,2 0,1-1,0 1,8 15,-13-39,-1 0,1 1,0-1,0 0,0 0,0 0,0-1,0 1,1 0,0-1,-1 1,1-1,0 0,0 0,0 0,0 0,1-1,-1 1,0-1,1 0,-1 0,1 0,-1 0,1-1,-1 1,1-1,0 0,-1 0,1-1,-1 1,1-1,0 1,-1-1,1 0,-1 0,0-1,1 1,-1-1,0 1,0-1,9-5,0 0,0-1,-1 0,0 0,-1-1,0-1,0 1,-1-2,0 1,-1-1,0-1,-1 0,0 0,-1 0,0-1,-1 1,0-1,-1-1,-1 1,0-1,-1 1,0-1,-1-5,0-6</inkml:trace>
  <inkml:trace contextRef="#ctx0" brushRef="#br0" timeOffset="71808.59">2246 2106,'-1'0,"-17"5,0 1,0 0,1 1,0 1,1 0,-1 1,1 1,1 1,0 0,1 1,0 1,0 0,2 1,0 0,-2 4,12-15,1 0,0 0,-1 0,1 0,0 0,1 1,-1-1,0 0,1 1,0-1,0 1,0-1,0 0,0 1,1-1,0 1,-1-1,1 0,1 0,-1 0,0 1,1-1,-1 0,1 0,0-1,0 1,0 0,0-1,1 1,-1-1,1 0,0 0,-1 0,1 0,0 0,0 0,0-1,0 1,0-1,1 0,-1 0,0 0,1-1,-1 1,0-1,1 0,1 0,3 1,1-1,0-1,0 1,-1-1,1-1,-1 0,1 0,-1-1,0 0,1 0,-2-1,1 0,0 0,-1-1,0 0,0 0,0-1,-1 0,1 0,-1 0,-1-1,5-6,10-15,-1-1,-1-1,-2-1,-1 0,0-4,2-5,-1 0,-2 0,-2-2,-2 1,-2-2,-1 1,-2-3,-4 35,0 0,-1 0,0 0,0 0,-1 0,-1 0,0 0,0 0,-1 0,0 1,0 0,-1-1,0 1,-1 0,0 1,-1-1,1 1,-2 0,1 1,-1-1,0 1,0 1,-1-1,0 1,-5-2,9 6,0 1,1 1,-1-1,0 0,0 1,0 0,0 0,0 0,0 0,0 1,0 0,1-1,-1 1,0 1,0-1,1 0,-1 1,1 0,-1 0,1 0,0 0,-1 1,1-1,1 1,-1 0,0-1,-1 3,-56 92,52-72,0 1,2-1,1 1,1 0,1 0,1 0,1 1,2-1,0 0,2 0,1 0,1 0,1 0,2-1,0 0,1-1,2 1,0-2,2 0,1 0,0-1,2-1,0 0,1-2,1 0,1 0,1-2,17 12,-32-25,0-1,0 0,0 0,0 0,1-1,-1 1,1-1,-1-1,1 1,0-1,0 0,0 0,0 0,0-1,0 0,0 0,2-1,10-4</inkml:trace>
  <inkml:trace contextRef="#ctx0" brushRef="#br0" timeOffset="72052.928">2668 2332,'5'19,"1"7</inkml:trace>
  <inkml:trace contextRef="#ctx0" brushRef="#br0" timeOffset="72305.981">2725 1824,'0'0</inkml:trace>
  <inkml:trace contextRef="#ctx0" brushRef="#br0" timeOffset="77521.786">2725 2134,'-5'0,"-1"-5,0 4,1 6,1 7,2 7,1 4,1 4,0 2,0 0,0 1,0 0,1-1,-1-10,0-8</inkml:trace>
  <inkml:trace contextRef="#ctx0" brushRef="#br0" timeOffset="78596.099">3064 2332,'76'-28,"-26"15,-47 12,1 0,0-1,-1 1,1-1,-1 0,1 0,-1 0,0 0,0-1,0 1,0-1,-1 0,1 0,-1 0,1 0,-1 0,0 0,0-1,0 1,-1-1,1 1,-1-1,0 0,0 0,0 1,-1-1,1 0,-1 0,0 0,0 0,0 0,-1 0,1 1,-1-1,0 0,0 0,0 1,-1-1,1 0,-1 1,-1-3,-3 0,1 1,-1 0,0 0,0 1,0-1,-1 1,1 1,-1-1,0 1,0 0,-1 1,1-1,0 2,-1-1,1 1,-1 0,0 0,1 1,-1 0,0 1,1 0,-1 0,1 0,-1 1,1 0,0 0,-1 1,1 0,0 1,1-1,-1 1,1 0,0 1,0 0,0 0,0 0,1 0,0 1,0 0,0 0,1 1,-1 2,1 0,1 0,0 1,1 0,0 0,0 0,1 0,1 0,-1 0,2 0,-1 0,1 0,1 0,0-1,0 1,1 0,0-1,1 1,0-1,1 0,-1 0,2-1,-1 1,1-1,2 1,-2-4,0 0,0 0,0-1,0 1,1-2,0 1,0-1,0 0,0 0,0-1,1 0,-1 0,1-1,-1 0,1 0,3-1,51 10,-47-6,1-1,0-1,0 0,-1-1,1 0,0-1,0-1,0-1,0 0,-1-1,1-1,-1 0,9-4,-3-2</inkml:trace>
  <inkml:trace contextRef="#ctx0" brushRef="#br0" timeOffset="79228.245">3769 2163,'-15'7,"0"0,1 2,0 0,0 0,1 1,1 1,-1 0,2 1,0 0,0 1,1 0,1 1,0 0,1 0,-6 13,13-24,0 1,1 0,-1 0,1-1,0 1,0 0,0 0,0 0,0-1,1 1,0 0,0 0,0-1,0 1,1-1,-1 1,1-1,0 1,0-1,0 0,0 0,1 0,-1 0,1-1,0 1,0 0,0-1,0 0,0 0,0 0,1 0,-1-1,1 1,-1-1,1 0,-1 0,1 0,0 0,0 0,-1-1,1 0,0 0,0 0,0 0,-1-1,1 1,1-2,9-3,0-2,-1 0,0-1,0 0,-1-1,0 0,0-1,-1 0,0-1,-1 0,-1-1,1 0,-2 0,0-1,2-5,13-26,-1-1,-3 0,-2-2,-2 0,6-35,-15 58,-2-1,0 0,-2 0,0 0,-2 1,-1-6,1 23,-1-1,1 1,-2-1,1 1,-1 0,0 0,0 0,-1 0,0 0,0 0,-1 1,0 0,0-1,0 1,-1 1,0-1,0 1,-1 0,1 0,-1 0,0 1,-4-3,5 5,-1 0,1 0,0 0,-1 1,1 0,-1 0,0 0,1 1,-1 0,0 0,1 0,-1 1,0-1,1 1,-1 1,1-1,-1 1,1 0,0 0,0 1,0 0,0-1,0 2,1-1,-1 0,-1 3,-1 0,-1 1,1 0,0 0,1 1,-1 0,2 0,-1 1,1 0,0 0,1 0,0 0,1 1,0-1,-1 7,2 3,1 0,1 0,1 0,0 0,2 0,0 0,1-1,1 1,0-1,2-1,0 1,1-1,1 0,0 0,1-1,1-1,0 0,1 0,1-1,9 8,16 18,-2 1,2-3,1-1,2-1,24 14,-10-22,-31-20</inkml:trace>
</inkml:ink>
</file>

<file path=ppt/ink/ink3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8:00.6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97,'105'13,"1"-4,52-5,60-30,-236 28,0-1,0 0,0-1,0-1,0-1,0 0,0-1,1-1,-1-1,1-1,0 0,-11-6,-12-34,36 32</inkml:trace>
</inkml:ink>
</file>

<file path=ppt/ink/ink3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7:58.8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0,'-85'598,"78"-542,-3 0,-3 0,-1-2,-3 1,-3-2,-7 11,-29 42,51-98</inkml:trace>
  <inkml:trace contextRef="#ctx0" brushRef="#br0" timeOffset="466.215">650 57,'-49'320,"10"-42,40-142,-1-135,1 1,-1-1,0 0,0 1,-1-1,1 0,0 1,0-1,-1 0,1 0,0 1,-1-1,1 0,-1 0,0 0,1 0,-1 1,0-1,0 0,0 0,0 0,0-1,0 1,0 0,0 0,0 0,0-1,0 1,0-1,-1 1,1-1,0 1,0-1,-1 0,1 1,0-1,-1 0,1 0,0 0,-1 0,1 0,0 0,-1-1,1 1,0 0,0-1,-1 1,1-1,0 1,0-1,0 1,0-1,-1 0,1 0,0 1,0-1,0 0,1 0,-1 0,0 0,0 0,0-1,1 1,-1 0,0-1,-139-184,133 178,0 1,0 0,-1 0,0 1,0 0,0 0,-1 1,0 0,0 0,0 1,0 0,-1 1,0 0,1 0,-1 1,0 1,-1-1,1 2,0-1,0 1,0 1,0 0,0 0,0 1,0 1,0-1,0 2,1-1,0 1,-1 1,-3 2,7-2,1 0,-1 1,1 0,0 0,0 0,0 1,1-1,0 1,1 0,-1 0,1 1,-1 6,-2 5</inkml:trace>
  <inkml:trace contextRef="#ctx0" brushRef="#br0" timeOffset="1066.05">1044 537,'-23'10,"0"1,0 2,1 0,1 1,0 1,1 1,0 1,-1 3,15-14,0 0,1 1,-1-1,1 1,0 0,1 0,0 1,0 0,0-1,1 1,0 1,1-1,0 0,0 0,1 1,0-1,0 1,1 0,0-1,1 1,-1-1,2 1,-1-1,1 0,3 8,-3-9,1-1,0 1,0 0,1-1,0 0,0 0,0 0,1-1,0 1,0-1,0 0,1 0,-1-1,1 0,0 0,1 0,-1-1,1 0,-1 0,1 0,0-1,0 0,0 0,0-1,0 0,1 0,-1-1,2 0,-1 2,0-1,1 0,-1 0,0-1,0 0,1 0,-1-1,0 0,0 0,0-1,0 0,0-1,0 0,0 0,-1 0,1-1,-1 0,0-1,-1 0,1 0,-1 0,0-1,0 1,0-2,-1 1,0-1,0 1,-1-1,1-1,-2 1,3-5,-6 7,-1 0,1 0,-1 1,1-1,-1 0,-1 0,1 0,-1 0,0 1,0-1,0 1,-1-1,1 1,-1 0,0 0,0 0,-1 0,1 1,-1-1,0 1,0 0,0 0,0 0,0 1,-1-1,1 1,-1 0,1 1,-1-1,0 1,0 0,0 0,0 0,0 0,0 1,-4 0,222-25,-141 12,-54 7</inkml:trace>
</inkml:ink>
</file>

<file path=ppt/ink/ink3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7:57.4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750 424,'-2'-4,"0"-1,0 0,0 1,-1-1,1 1,-1 0,-1 0,1 0,0 0,-1 0,0 1,0-1,0 1,0 0,0 1,-1-1,1 1,-1-1,-10-1,0-1,-1 2,1 0,0 1,-1 0,0 1,1 1,-1 1,-9 1,-12-1,23-1,1-1,-1 2,1 0,0 0,0 2,-1-1,1 2,1 0,-1 0,1 1,-1 0,1 1,1 1,-1 0,1 1,1 0,-1 0,1 1,1 0,-1 1,2 0,-1 1,-4 8,12-17,0 1,0 0,0 0,0 0,1-1,-1 1,1 0,0 0,0 0,0 0,0 0,0 0,1 0,-1 0,1 0,0 0,0-1,0 1,0 0,0-1,0 1,1 0,0-1,-1 0,1 1,0-1,0 0,0 0,0 0,2 1,80 45,-68-41,101 27,-116-34,0 0,1 0,-1 0,0 0,0 0,1 0,-1 0,0 1,1-1,-1 0,0 1,0-1,0 1,1-1,-1 1,0-1,0 1,0 0,0 0,0 0,0-1,0 1,0 0,0 0,-1 0,1 1,0-1,-1 0,1 0,-1 0,1 0,-1 1,1-1,-1 0,0 0,1 1,-1-1,0 0,0 1,0-1,0 0,0 0,-1 1,1-1,0 0,-1 0,1 1,0-1,-1 0,1 0,-1 0,0 1,1-1,-1 0,0 0,0 0,0 0,-1 0,-109 75,78-58,-161 117,178-121,0 0,2 1,0 0,0 1,1 0,-8 16,19-28,-1-1,1 1,0 0,1 0,-1 0,1 0,0 0,-1 0,2 1,-1-1,0 0,1 0,0 1,0-1,0 0,1 1,0-1,-1 0,1 0,1 1,-1-1,1 0,-1 0,1 0,0-1,1 1,-1 0,0-1,1 0,0 1,0-1,0 0,0 0,1-1,1 2,9 5,0-2,0 0,0-1,1 0,-1-1,1-1,1 0,-1-1,1-1,-1 0,1-1,0 0,-1-2,1 0,-1-1,1 0,-9 0,0 0,0-1,0 0,-1 0,1-1,-1 1,0-1,0-1,-1 1,1-1,-1 0,0 0,0 0,0-1,-1 0,0 0,0 0,-1-1,1 1,-2-1,1 1,-1-1,1 0,-2 0,1 0,-1-1,0 1,-1-6,3 4,3-16</inkml:trace>
  <inkml:trace contextRef="#ctx0" brushRef="#br0" timeOffset="482.369">411 1,'-28'256,"11"19,-79 179,70-355,10-41,2 1,3 0,2 0,3 1,2 3,6 67,-2-119</inkml:trace>
</inkml:ink>
</file>

<file path=ppt/ink/ink3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8:03.0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848 52,'19'0,"25"0,11 0,5 0,-3 0,-1 0,-6 0,-6 0,-2 0,-2 0,-4 0,-3 0,-7 0</inkml:trace>
  <inkml:trace contextRef="#ctx0" brushRef="#br0" timeOffset="-1721.89">1 588,'9'0,"14"0,6-4,5-3,0 1,-1 1,-1 1,-1 2,-1 1,-1 0,0 1,-1 1,0-1,-10 0,-7 0</inkml:trace>
  <inkml:trace contextRef="#ctx0" brushRef="#br0" timeOffset="-1473.861">1 786,'24'14,"22"5,8-1,0-3,-5-5,-5-3,-6-4,-5-1,-2-7,-3-2,0 0,-1-3,0-1,-5 2</inkml:trace>
  <inkml:trace contextRef="#ctx0" brushRef="#br0" timeOffset="-1087.179">1158 335,'-22'128,"13"205,11-202,-2 28,0-174,0-2</inkml:trace>
  <inkml:trace contextRef="#ctx0" brushRef="#br0" timeOffset="-719.142">875 335,'17'-18,"1"13,1 1,-1 1,1 1,0 0,-1 2,1 0,17 2,11 0,-29-2,272 18,-187 5,-85-16</inkml:trace>
  <inkml:trace contextRef="#ctx0" brushRef="#br0" timeOffset="-438.972">706 1180,'43'0,"38"0,16-4,0-3,-12 1,-15 2,-9 0,-12 2,-8 1,-7 1,-4-1,-7-3,-8-2</inkml:trace>
  <inkml:trace contextRef="#ctx0" brushRef="#br0" timeOffset="1282.175">1637 1153,'48'-26,"0"-1,-2-3,-1-1,-2-3,-1-1,22-25,-48 42,-2 0,0 0,0-2,-2 1,-1-2,0 0,-1 0,-2-1,0 0,3-18,-8-13,-3 52,-1 0,1 0,0 0,-1 0,1 0,-1 0,1 0,-1 0,0 0,1 0,-1 0,0 0,0 1,1-1,-1 0,0 1,0-1,0 0,0 1,0-1,0 1,0 0,0-1,0 1,0 0,0-1,0 1,0 0,-1 0,1 0,0 0,0 0,0 0,0 0,0 1,0-1,0 0,0 0,0 1,0-1,0 1,0-1,0 1,0-1,0 1,0 0,-8 6,0 0,1 1,0-1,0 1,1 1,0 0,0 0,1 0,0 1,1-1,0 1,1 1,0-1,0 1,1 0,-8 17,6-20,0 1,1 0,1-1,-1 2,2-1,-1 0,1 0,0 1,1-1,0 1,1 0,0-1,1 1,-1 0,2-1,-1 1,1-1,1 0,0 0,0 0,1 0,0 0,1 0,-1-1,2 0,-1 0,1-1,1 2,-1-3,0-1,0 0,1 0,-1 0,1-1,0 0,0-1,0 1,1-1,-1-1,1 1,0-1,0-1,-1 1,1-1,0-1,0 1,0-1,0-1,0 0,0 0,0 0,0-1,0 0,-1-1,3 0,17-9,-1-1,0-1,-1-1,-1-1,0-1,-2-1,0-1,0-1,-2-1,-1-1,-1 0,0-2,-2 0,-1-1,2-5,6-56,-24 86,0-1,0 1,1-1,-1 1,0 0,0-1,0 1,0 0,1 0,-1-1,0 1,0 0,0 0,0 0,0 0,0 0,0 0,0 0,0 0,1 1,-1-1,0 0,0 1,0-1,0 0,1 1,-1-1,0 1,0-1,1 1,-1-1,0 1,1 0,-1-1,0 1,1 0,-1 0,1-1,-1 1,1 0,0 0,-1 0,1-1,0 1,-1 0,1 0,0 0,0 0,0 0,0 0,0 0,0 0,-7 14,0 0,1 0,0 0,2 1,0 0,0 0,2 0,0 0,0 14,3-23,1 0,-1 0,1 0,1 0,0 0,0 0,0 0,1-1,-1 0,2 1,-1-2,1 1,0 0,0-1,0 0,1 0,-1 0,1-1,1 0,-1 0,0-1,1 1,0-1,0-1,0 1,0-1,0-1,0 1,1-1,-1 0,1-1,-1 0,0 0,1-1,-1 1,0-2,1 1,-1-1,0 0,0 0,0-1,0 0,-1 0,1-1,-1 0,0 0,0-1,2-1,7-6,-1-1,-1 0,0-1,0-1,-1 0,-1-1,-1 0,0 0,-1-1,-1 0,-1-1,0 0,-1 0,-1 0,-1-1,2-17,-6 34,2-11,-1 1,0-1,-1 0,0 1,-1-1,-1 1,0-1,0 1,-1 0,-2-3,4 13,1 0,-1 1,0-1,0 1,0-1,0 1,0-1,0 1,-1-1,1 1,0 0,-1 0,1 0,-1 0,1 0,-1 0,0 0,1 0,-1 1,0-1,1 1,-1-1,0 1,0-1,0 1,1 0,-1 0,0 0,0 0,0 0,0 1,1-1,-1 0,0 1,0 0,1-1,-1 1,0 0,1 0,-1 0,1 0,-1 0,1 0,-1 0,-60 59,51-46,1 1,0 1,2 0,0 0,0 0,2 1,0 1,1-1,0 1,2-1,0 1,1 0,1 0,0 1,1-1,2 0,-1 0,2 0,1 0,4 13,-6-20,2 1,-1-1,1 0,1-1,0 1,0-1,1 0,1 0,-1 0,1-1,1 0,0-1,0 0,1 0,0 0,0-1,1-1,0 1,0-2,0 1,2-1,9-1</inkml:trace>
  <inkml:trace contextRef="#ctx0" brushRef="#br0" timeOffset="4446.266">2146 306,'-27'0,"21"0,18 0,235-1,-49-27,-178 29,51-14,-71 11,1 0,-1-1,0 1,0 0,0-1,-1 1,1 0,0 0,-1-1,0 1,1 0,-1 0,0 0,0 0,0 0,0 0,-1 0,1 0,0 0,-1 0,1 1,-1-1,0 1,1-1,-1 1,0 0,0-1,-1 1,-5-8,-15-15,2-1,1-1,2-1,0 0,-8-20,16 23</inkml:trace>
</inkml:ink>
</file>

<file path=ppt/ink/ink3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0:27.4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4149 646,'10'54,"-3"0,-2 1,-1 50,-3-62,1 6,0-22,0-1,-2 1,-1 0,-2-1,0 1,-7 23,-29 8,38-57,0 0,1 0,-1 0,0 0,0 0,0 0,0 0,0-1,0 1,-1 0,1-1,0 1,0-1,0 1,-1-1,1 0,0 1,0-1,-1 0,1 0,0 0,-1 0,1 0,0 0,-1 0,1-1,0 1,0 0,-1-1,1 1,0-1,0 1,0-1,0 1,-1-1,1 0,0 0,0 0,0 1,1-1,-1 0,0 0,0 0,0-1,1 1,-1 0,0 0,1 0,-1 0,1-2,-3-7,2-1,-1 0,1 0,1 0,0 0,1 0,0 1,0-1,1 0,1 0,0 1,0-1,1 1,0 0,1 0,0 0,1 1,5-8,-8 12,26-50,2 1,3 2,2 1,2 2,2 2,8-5,-8 11,2 1,2 3,2 1,34-20,-78 54,-1 0,0 0,1 1,-1-1,1 1,-1-1,1 1,0 0,0-1,-1 1,1 0,0 0,0 0,0 0,0 1,0-1,1 1,-1-1,0 1,0 0,0-1,0 1,1 0,-1 1,0-1,0 0,0 1,0-1,0 1,0-1,0 1,0 0,0 0,0 0,0 0,0 0,0 1,-1-1,1 0,0 1,-1-1,1 1,-1 0,0 0,1-1,-1 1,0 0,0 0,0 0,-1 0,1 0,0 0,-1 1,1 17,-2-1,0 1,-2-1,0 0,-1 1,-1-1,0-1,-2 1,0-1,-9 15,7-12,-2-1,0 0,-1-1,0 0,-2-1,0-1,-1 0,-1-1,-1 0,0-2,-1 0,0-1,-6 3,20-14,1 0,-1-1,1 1,-1-1,0 0,1 0,-1 0,0-1,0 1,1-1,-1 0,0 0,0 0,0-1,1 1,-1-1,0 0,0 0,1 0,-1 0,1-1,-1 0,1 1,0-1,-1 0,1-1,0 1,0-1,1 1,-1-1,0 0,1 0,0 0,0 0,0 0,0-1,0 1,0-1,1 1,0-1,0 1,0-1,0-1,-9-50,8 29</inkml:trace>
  <inkml:trace contextRef="#ctx0" brushRef="#br0" timeOffset="316.888">5023 223,'-29'459,"27"-437,-1 0,-1 0,0-1,-2 0,-1 0,-1 0,0-1,-2 0,0 0,-4 4,7-11,1 0,4-3</inkml:trace>
  <inkml:trace contextRef="#ctx0" brushRef="#br0" timeOffset="1132.1">5476 533,'-40'26,"1"1,2 2,1 1,1 3,2 0,-22 29,52-60,0 1,0-1,0 1,0 0,1 0,-1-1,1 2,0-1,0 0,0 0,0 1,0-1,1 1,-1 0,1-1,0 1,0 0,1 0,-1 0,1-1,0 1,0 0,0 0,0 0,1 0,-1 0,1-1,0 1,0 0,1-1,-1 1,1 0,0-1,0 0,0 1,0-1,0 0,1 0,-1 0,1-1,0 1,0 0,1-1,3-1,0-1,0 0,0 0,0 0,0-1,0 0,0-1,0 0,0 0,0 0,-1-1,1 0,-1 0,0 0,0-1,0 0,0 0,-1-1,0 0,0 0,0 0,0 0,-1-1,2-3,14-9,0-4,0-1,-1 0,-2-2,0 0,12-26,-10 18,-18 33,-1-1,1 1,-1 0,1-1,-1 1,0 0,1-1,0 1,-1 0,1 0,-1-1,1 1,-1 0,1 0,-1 0,1 0,0 0,-1 0,1 0,-1 0,1 0,0 0,-1 0,1 0,-1 0,1 0,-1 0,1 1,-1-1,1 0,0 0,-1 1,1-1,-1 0,0 1,1-1,-1 1,1-1,-1 0,0 1,1-1,-1 1,0-1,1 1,-1-1,0 1,0 0,1-1,-1 1,0-1,0 1,0-1,0 1,0 0,0-1,0 1,0-1,0 1,0 0,0-1,0 1,0-1,-1 1,1-1,0 1,12 51,-12-50,4 19,-3-12,-1-1,1 1,1-1,-1 1,1-1,1 0,0 1,0-1,0-1,1 1,0 0,1-1,0 0,0 0,0 0,1-1,0 0,0 0,1 0,0-1,2 2,-2-3,0-1,0 0,0 0,0-1,0 0,0 0,1 0,-1-1,1 0,0-1,-1 0,1 0,-1 0,1-1,-1 0,1-1,-1 1,1-2,-1 1,0-1,0 0,0 0,-1-1,4-2,16-11,-2-2,0 0,-2-2,0 0,8-12,-19 22,18-18,0-1,-2-2,-1 0,-1-2,-3-1,0-1,-2 0,-2-2,8-25,-18 36,-3 15,0 0,-1 0,0-1,-1 1,-1-1,0 0,-1 0,0 0,-1 1,0-1,-1 0,-1 0,0 0,-1-4,1 14,1 1,0 0,0-1,-1 1,0 0,1 0,-1 0,0 0,0 0,0 0,0 1,0-1,0 0,-1 1,1 0,0 0,-1-1,1 1,-1 1,1-1,-1 0,0 1,1-1,-1 1,0 0,1 0,-1 0,0 0,1 0,-1 1,0-1,1 1,-1 0,0-1,1 1,0 1,-1-1,1 0,-1 0,-1 2,-3 1,-1 1,1-1,0 1,1 0,-1 1,1 0,0 0,0 0,1 1,0 0,0 0,-3 5,4 5,-1-1,2 1,0 0,1 0,1 1,1-1,0 0,1 0,1 0,1 6,6 20,1 1,3-2,1 0,2 0,20 37,9 25,-1-2,-48-94,-11-21,6 0</inkml:trace>
  <inkml:trace contextRef="#ctx0" brushRef="#br0" timeOffset="1386.832">5927 392,'38'5,"28"1,11 0,-2-1,-9-2,-11-1,-10 0,-8-7,-5-1,-4 0,-2 1,0 6,-4 8,-7 2</inkml:trace>
  <inkml:trace contextRef="#ctx0" brushRef="#br0" timeOffset="1698.832">6548 589,'23'9,"1"-2,0 0,0-2,1-1,0-1,0-1,-1-1,1-1,0-1,0-1,0-2,-1 0,8-3,-27 5,1 0,-1 0,0 0,0 0,0-1,0 0,-1 0,1 0,-1-1,0 1,1-1,-2 0,1-1,0 1,-1 0,0-1,0 0,0 0,-1 0,0 0,0 0,0 0,0-1,-1 1,0 0,0-1,0 0,-1 1,0-1,0 1,0-1,-1 1,1-1,-2 1,1-1,0 1,-1 0,0-1,0 1,-1-1,-3 2,-1-1,1 1,-1 1,1-1,-1 1,0 0,-1 0,1 1,0 0,-1 0,1 1,-1 0,0 0,1 1,-1 0,1 1,-1-1,0 1,1 1,-1-1,1 1,0 1,0-1,-1 1,2 0,-5 3,-2 0,1 1,1 0,0 1,0 0,0 1,1 0,0 0,1 1,0 1,0-1,2 1,-1 1,1 0,1 0,0 0,0 0,1 1,1 0,1 0,-1 1,2-1,0 0,0 7,4-11,0 0,1 0,0 0,1 0,-1-1,2 0,-1 0,1 0,0 0,1-1,0 0,0 0,0 0,1-1,0 0,0 0,1-1,0 0,0 0,0-1,0 0,1 0,-1-1,1 0,0 0,0-1,0 0,0-1,1 0,-1-1,0 0,7 0,69-2,-60 1</inkml:trace>
  <inkml:trace contextRef="#ctx0" brushRef="#br0" timeOffset="-6221.748">28 336,'0'-1,"-1"1,1-1,-1 1,1 0,0-1,-1 1,1 0,-1 0,1-1,-1 1,0 0,1 0,-1 0,1 0,-1 0,1 0,-1 0,1 0,-1 0,0 0,1 0,-1 0,1 0,-1 0,1 0,-1 0,1 1,-1-1,1 0,-1 0,1 1,-1-1,1 0,-1 1,1-1,0 0,-1 1,1-1,-1 1,1-1,0 1,0-1,-1 1,1-1,0 1,0-1,-1 1,1-1,0 1,0-1,0 1,0-1,0 1,0-1,0 1,0 0,0-1,0 1,0-1,1 1,-7 40,6-41,-1 395,1-380,1 1,0 0,0-1,2 1,0-1,1 0,0 0,1 0,1-1,0 1,1-2,3 4,-8-14,0 0,0-1,1 1,-1 0,1-1,0 0,-1 0,1 0,0 0,0 0,1 0,-1-1,0 0,0 1,1-1,-1-1,1 1,-1 0,1-1,-1 1,1-1,-1 0,1-1,0 1,-1 0,1-1,-1 0,0 0,1 0,-1 0,0-1,1 1,-1-1,0 0,0 1,0-2,0 1,8-6,-1 0,1-1,-2 0,1 0,-1-1,-1 0,1-1,-2 0,3-5,178-345,-173 334,-2 0,-1-1,-1 0,-1-1,-1 0,-2-1,3-21,-28 91,-24 140,43 17,1-180,0 0,2 0,0 0,1-1,0 1,2-1,0-1,0 1,6 6,-3-8</inkml:trace>
  <inkml:trace contextRef="#ctx0" brushRef="#br0" timeOffset="-5303.277">1355 787,'0'29,"5"9,6-1,1-13,-1-9</inkml:trace>
  <inkml:trace contextRef="#ctx0" brushRef="#br0" timeOffset="-5055.339">1355 476</inkml:trace>
  <inkml:trace contextRef="#ctx0" brushRef="#br0" timeOffset="-5550.244">705 1013,'14'-10,"0"-1,-1 0,-1-1,0-1,-1 0,0 0,-1-1,0 0,-1-1,-1 0,-1-1,0 0,0-2,13-21,38-94,-52 155,-6-7,1 0,0 0,1-1,1 1,1-1,0 0,0 1,2-2,-1 1,2-1,0 0,4 6,-10-18,1 1,-1 0,0 0,1-1,0 1,-1-1,1 1,0-1,0 0,-1 0,1 0,0 0,0 0,0 0,0 0,1-1,-1 1,0-1,0 1,0-1,0 0,1 0,-1 0,0 0,0 0,1-1,-1 1,2-1,16-7</inkml:trace>
  <inkml:trace contextRef="#ctx0" brushRef="#br0" timeOffset="-4071.96">1072 816,'0'4,"5"3,1-6,0-8,4-2,0-4,-2-6,-2-3,-2-4,-1-1,-2-2,-1 5</inkml:trace>
  <inkml:trace contextRef="#ctx0" brushRef="#br0" timeOffset="-2349.032">1637 392,'10'-9,"20"-14,-2 0,0-2,-2-2,0 0,-2-1,-1-2,-2 0,-1-2,11-23,-29 53,-1 0,0 0,0 0,0 0,0 0,0 0,0 0,-1 0,1 0,0 0,-1 0,0-1,0 1,0 0,0 0,0 0,0-1,0 1,-1 0,1 0,-1 0,1 0,-1 0,0 0,0 0,0 0,0 0,0 0,-1 0,1 0,0 1,-1-1,1 0,-1 1,0 0,1-1,-1 1,0 0,0 0,0 0,0 0,0 0,0 0,0 0,0 1,-1-1,-1 1,-1 3,0 0,0 0,0 0,1 1,-1 0,1 0,0 0,0 1,1-1,-1 1,1 0,0 0,0 0,1 0,-1 0,1 1,0-1,0 2,0-1,-20 60,4 0,2 1,3 0,4 1,2 0,3 1,4 0,2-1,4 8,-3 81,-4 141,0-278,-2 0,0-1,-1 1,-1-1,-1 0,0 0,-7 11,11-24,-1 0,0 0,-1 0,1 0,-1-1,0 0,-1 1,1-1,-1-1,0 1,0-1,0 0,-1 0,1 0,-1-1,0 0,0 0,0 0,-1-1,1 0,-1 0,1-1,-6 1,9-2,0 0,0-1,0 1,0-1,0 1,0-1,0 0,1 0,-1 0,0-1,1 1,-1-1,1 1,-1-1,1 0,0 0,-1 0,1 0,0 0,0-1,1 1,-1-1,0 1,1-1,0 1,0-1,-1 0,1 0,0-1,-18-88,19 64,1 0,1 1,2-1,1 0,1 1,2 0,0 1,2-1,0 2,2-1,1 2,1-1,1 2,4-3,-11 12,1 1,1 0,0 0,0 1,1 1,1 0,0 0,1 1,-1 1,2 0,-1 1,1 0,1 1,-1 1,1 0,3 0,7 2</inkml:trace>
  <inkml:trace contextRef="#ctx0" brushRef="#br0" timeOffset="-2038.614">2173 646,'-18'27,"1"0,1 1,2 1,0 1,2 0,2 0,0 1,2 0,1 4,6-31,1 0,-1-1,1 1,0 0,0 0,0-1,0 1,1 0,-1-1,1 1,0 0,0-1,0 1,1-1,-1 1,1-1,0 0,0 0,0 1,0-1,1-1,-1 1,1 0,0-1,0 1,0-1,0 0,0 0,0 0,0 0,1-1,-1 1,1-1,-1 0,1 0,0 0,-1 0,1-1,0 1,0-1,3 0,2-2,0-1,0 0,0 0,0-1,-1 1,1-2,-1 0,0 0,-1 0,1-1,-1 0,0 0,0-1,-1 0,0 0,0 0,-1-1,0 0,0 0,-1-1,0 1,1-4,-1 5,-1 0,0 0,0 0,-1-1,0 1,0-1,-1 0,0 0,0 0,-1 1,0-1,0 0,-1 0,0 0,0 1,-1-1,0 0,0 1,-1-1,0 1,0 0,-1 0,0 0,0 1,0-1,-1 1,0 0,0 0,-1 1,-2-2,-15-1,0 8</inkml:trace>
  <inkml:trace contextRef="#ctx0" brushRef="#br0" timeOffset="-1717.543">2399 984,'23'-136,"36"-11,-54 133,1 1,0 0,1 0,0 1,1 0,1 0,0 1,0 0,1 1,0 0,9-6,-4 9,-3 6</inkml:trace>
  <inkml:trace contextRef="#ctx0" brushRef="#br0" timeOffset="-1131.002">2681 984,'17'-42,"2"0,3 1,0 1,3 1,20-24,-38 53,-5 6,0 0,0 0,0 1,0-1,1 1,0-1,-1 1,1 0,1 0,-1 0,0 1,1-1,-1 1,1-1,0 1,0 0,0 1,0-1,0 1,0 0,2-1,-4 4,0-1,1 1,-1 0,-1 0,1-1,0 1,0 1,-1-1,1 0,-1 0,0 1,1-1,-1 0,0 1,0-1,-1 1,1-1,0 1,-1 0,0-1,0 1,0 0,0-1,0 1,0 2,1 7,-2-10,1 1,0 0,-1-1,1 1,0 0,0-1,1 1,-1 0,0-1,1 1,0-1,-1 1,1-1,0 1,0-1,1 1,-1-1,0 0,1 0,0 1,-1-1,1 0,0-1,0 1,0 0,0 0,0-1,1 1,-1-1,0 0,1 0,-1 0,1 0,-1 0,1 0,-1-1,1 1,0-1,-1 0,1 0,0 0,-1 0,1 0,0 0,-1-1,2 0,79-63,-17 7,-65 56,0 0,0 1,0-1,1 1,-1-1,0 1,1-1,-1 1,0-1,1 1,-1 0,1 0,-1 0,0 0,1 0,-1 0,0 0,1 1,-1-1,1 0,-1 1,0-1,0 1,1-1,-1 1,0 0,0-1,0 1,1 0,-1 0,0 0,0 0,0 0,-1 0,1 0,0 0,0 0,0 1,-1-1,1 0,-1 0,1 1,-1-1,1 0,-1 1,0-1,0 0,0 1,0-1,0 1,8 76,-8-75,-2 50,11 86,-3-120</inkml:trace>
  <inkml:trace contextRef="#ctx0" brushRef="#br0" timeOffset="13665.855">85 1408,'106'-22,"32"3,19 4,-78 13,120-25,450 27,-452-28,283 28,-226-1,-57-27,368 29,-367-29,253 27,-253 29,270-27,870-1,-1141-28,283 27,-283 0,-54-25,82-3,-85 29,-116 0</inkml:trace>
</inkml:ink>
</file>

<file path=ppt/ink/ink3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1:02.367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58 2456,'0'0,"0"-1,1 1,-1-1,1 1,-1 0,1 0,-1-1,1 1,-1 0,1 0,-1-1,1 1,-1 0,1 0,-1 0,1 0,0 0,-1 0,1 0,-1 0,1 0,-1 0,1 0,-1 0,1 1,-1-1,1 0,0 0,-1 0,0 1,1-1,-1 0,1 1,-1-1,1 0,-1 1,1-1,-1 1,0-1,1 0,-1 1,0-1,0 1,1-1,-1 1,0-1,0 1,0 0,1-1,-1 1,0-1,0 1,0-1,0 1,0-1,0 1,0 0,0-1,-1 1,1 0,6 39,-6-40,0 456,0-89,-28-141,28 56,-26-141,17-95,4-26,0 0,2 0,0 0,2 1,0-1,1 1,1-1,1 0,2 6,4 28,-1 1,-3-1,-2 1,-4 25,1-11,0-64,1 0,0 1,0-1,1 0,-1 0,1 1,0-1,0 0,1 0,0 0,0-1,0 1,0 0,1-1,-1 1,1-1,1 0,-1 0,0 0,4 3,0 1,-1 1,0-1,-1 1,0 0,0 1,-1-1,0 1,-1 0,0 0,0 0,-1 1,0-1,-1 0,-1 1,1-1,-1 1,-1-1,0 1,-1-1,-2 8,2 31,7 87,-2-132,1 0,-1-1,1 0,0 0,0 0,0 0,1-1,-1 1,0-1,1 0,0-1,-1 1,1-1,0 0,0 0,0 0,0-1,0 1,0-1,0-1,0 1,-1-1,1 1,0-1,0-1,0 1,-1-1,1 0,0 0,3-2,10-1,183-28,-142 26,0 2,-1 2,56 6,-9-1,855-2,-734-28,-29 17,-132 1,0 3,0 2,1 4,34 4,19-1,135-2,-57-28,368 29,-368-30,-16 12,-35-6,-107 16,0 1,1 2,0 1,0 3,29 3,15-2,40-18,78-6,-4-5,-75 10,-120 18,-1 0,0-1,1 1,-1 0,0-1,1 1,-1-1,0 0,0 0,1 0,-1 0,0 0,0 0,0-1,0 1,0-1,-1 1,1-1,0 0,-1 1,1-1,-1 0,0 0,0 0,1 0,-1 0,0-1,-1 1,1 0,0 0,-1-1,1 1,-1 0,0-1,0 1,0 0,0-1,0 1,0-1,-1 1,-31-92,23 76,0-1,2 0,1 0,0-1,1 0,1 0,1 0,1 0,1-12,-26-139,26-110,-26 139,27-253,-28 225,16 13,-17-12,-39-45,45 96,17 77,1 0,2-1,2 1,4-38,-1-6,-1 61,0 20,0 0,0 0,0 0,-1 0,1 1,-1-1,0 0,0 0,0 0,-1 0,1 0,-1 0,0 0,0 0,0 0,-1 1,1-1,-1 1,0-1,0 1,0-1,-1 1,1 0,-1 0,1 0,-1 0,0 1,0-1,0 1,-1 0,1 0,-1 0,1 0,-1 0,-2 0,-221 4,161-2,-123 12,139-4,0-2,0-3,-1-1,-37-5,-103 5,-6 25,-1-16,149-3,-1-3,-1-1,1-3,-3-2,-145 29,-225-28,253 4,130-6,0 2,0 2,1 1,-27 7,7-2,-1-3,1-3,-56-4,12 0,-179 3,113 26,-311-26,424-2,-142 13,152-5,-1-2,1-1,-1-3,-20-3,-103 4,0 26,163-28,-5 0,0 1,0 0,0 0,0 1,0 0,1 1,-1 1,1 0,0 0,-6 4,-4 24,15-14</inkml:trace>
  <inkml:trace contextRef="#ctx0" brushRef="#br1" timeOffset="4225.715">2541 3387,'-1'-55,"13"-145,36-83,-38 236,-2-1,-2 0,-2 0,-3 0,-4-47,2 6,-25-54,14 97,8 36,1 0,0 0,1-1,0 0,1 1,0-1,1 0,0 0,0 0,2-3,4-20,-2 23,-2-1,0 1,0-1,-1 0,0 0,-1 1,-1-1,0 0,-2-9,-16-157,-7 34,26-335,0 283,11 166,-5 34</inkml:trace>
  <inkml:trace contextRef="#ctx0" brushRef="#br1" timeOffset="11400.595">2541 3331,'-18'121,"16"-117,0 1,0-1,0 1,1 0,-1 0,1 0,0 0,1 0,-1 0,1 0,0 0,0 0,1 0,-1 0,1 0,0 0,1 0,-1 0,1 0,0 0,0-1,1 1,-1-1,1 0,0 1,0-1,0-1,1 1,-1 0,1-1,0 0,0 1,0-2,0 1,2 0,155 3,-97-9,557 2,-515-12,-91 9,0 1,0 1,0 0,0 1,0 1,1 0,-1 1,0 0,14 4,1 2,-1-2,1-1,0-2,0 0,0-2,0-2,0 0,0-2,23-6,173-19,0 17,-57-14,141 24,-112-25,225 27,-225-28,-28 0,110 27,-137-27,37 11,-62-6,51-6,11 1,36 11,-204 17</inkml:trace>
  <inkml:trace contextRef="#ctx0" brushRef="#br1" timeOffset="17680.883">2004 367,'0'-14,"0"22,0 24,-27 151,26-161,-1-12,1 0,1 0,-1 0,2 0,-1 0,2 0,-1 0,1 0,0 0,1-1,1 1,1 3,-5-12,1 0,0 0,-1 1,1-1,0 0,0 0,0 0,0 0,0 0,0-1,0 1,0 0,0 0,0-1,0 1,1-1,-1 1,0-1,0 1,1-1,-1 0,0 1,0-1,1 0,-1 0,0 0,1 0,-1 0,0 0,1-1,-1 1,0 0,1-1,-1 1,0-1,0 1,0-1,1 0,-1 1,0-1,0 0,0 0,0 0,0 1,0-1,0-1,37-50,89-238,-127 289,0-1,1 1,-1-1,0 1,1 0,-1-1,1 1,-1 0,1-1,0 1,-1 0,1-1,0 1,0 0,0 0,0 0,0 0,0 0,0 0,0 0,1 0,-1 1,0-1,0 0,1 1,-1-1,0 1,1-1,-1 1,1 0,-1-1,1 1,-1 0,0 0,1 0,-1 0,1 0,-1 1,1-1,-1 0,1 1,-1-1,0 1,1-1,-1 1,0 0,0-1,1 1,-1 0,1 1,2 6,0 0,0 1,-1-1,0 1,0 0,-1 0,0 0,-1 0,0 1,-1-1,0 0,0 0,-1 5,4 51,6-9,-3 0,-2 1,-3-1,-2 1,-8 50,2-51,-2 0,-3-1,-2 0,-3-1,-9 17,26-68,-1-1,1 0,-1 0,0 0,0 0,0 0,0 0,0 0,0 0,-1 0,1-1,-1 1,1 0,-1-1,0 1,1-1,-1 0,0 0,0 1,0-1,0 0,0-1,0 1,0 0,0 0,-1-1,1 0,0 1,0-1,0 0,-1 0,1 0,0 0,0 0,-1-1,1 1,0-1,0 0,0 1,0-1,0 0,0 0,0 0,0 0,0-1,0 1,1 0,-1-1,0 1,1-1,-8-9,1 0,1-1,0 0,1 0,0-1,1 1,0-1,1 0,1-1,0 1,1-1,-1-4,1-210,7 204,1 6</inkml:trace>
  <inkml:trace contextRef="#ctx0" brushRef="#br1" timeOffset="17934.03">2625 1,'-5'28,"-6"15,-6 5,0-6</inkml:trace>
  <inkml:trace contextRef="#ctx0" brushRef="#br1" timeOffset="18865.803">7987 3161,'-24'34,"-17"25,-7 7,5-2,5-12,4-11,8-6,3-6,6-2,1-1,-1-1,-4 2,-2-1,3-3</inkml:trace>
  <inkml:trace contextRef="#ctx0" brushRef="#br1" timeOffset="19131.568">7677 3161,'5'29,"11"24,3 7,3-1,2-6,-2-7,-1-12,-3-6,-1-9,-2-2,0 1,-2 1,2-1,-3-5</inkml:trace>
  <inkml:trace contextRef="#ctx0" brushRef="#br1" timeOffset="19450.535">8496 2738,'-10'19,"-12"16,-3 7,-2-4,4-3,5-4,2-6,3-7</inkml:trace>
  <inkml:trace contextRef="#ctx0" brushRef="#br1" timeOffset="24198.49">2090 3557,'-1'-4,"0"0,0 0,-1 0,1 0,-1 0,0 0,0 1,0-1,0 1,-1-1,0 1,1 0,-1 0,0 0,0 0,-1 1,1-1,0 1,-1 0,0 0,1 0,-1 1,0-1,0 1,0 0,0 0,0 0,0 0,-1 1,1 0,0-1,0 2,0-1,0 0,0 1,0 0,-1 0,2 0,-1 0,0 1,0 0,0 0,1 0,-1 0,1 0,-1 1,0 0,-20 11,1 1,1 1,1 1,0 1,1 1,-13 16,23-22,1 1,0 0,1 0,1 0,0 1,1 0,0 1,1-1,1 1,1 0,0 0,1 1,1-1,0 0,1 1,1-1,1 0,0 0,3 9,-2-14,1 0,0 0,1 0,1-1,-1 0,2 0,-1 0,1-1,1 0,0 0,0-1,1 0,0 0,0-1,0 0,1-1,0 0,1 0,-1-1,1-1,0 0,0 0,1-1,-1 0,1-1,-1-1,1 0,0 0,-1-1,1 0,0-1,-1-1,1 0,-1 0,1-1,3-2,-6 3,-1-1,0 1,0-2,0 1,0-1,-1 0,1-1,-1 1,0-1,-1-1,1 1,-1-1,0-1,0 1,-1-1,0 0,0 0,0 0,-1-1,0 0,-1 0,0 0,0 0,-1 0,0 0,0-1,-1 1,0-1,0 0,-1 1,0-5,-2 6,2 0,-1 0,0 0,0 1,-1-1,1 1,-1-1,-1 1,1-1,-1 1,0 0,-1 0,1 1,-1-1,0 1,-1 0,1 0,-1 0,0 0,0 1,-1 0,1 0,-1 0,-4-1,-56 3,66 2,0 0,1 0,-1 0,0 0,1 0,-1 0,0 0,1 0,-1 0,0 0,1 0,-1 0,1 0,-1 0,0 0,1 1,-1-1,0 0,0 0,1 0,-1 1,0-1,1 0,-1 0,0 1,0-1,1 0,-1 0,0 1,0-1,0 0,0 1,1-1,-1 0,0 1,0-1,0 0,0 1,0-1,0 0,0 1,0-1,0 1,0-1,0 0,0 1,0-1,0 0,0 1,0-1,0 0,-1 1,1-1,0 0,0 1,0-1,-1 0,1 0,0 1,0-1,-1 0,1 0,0 1,0-1,-1 0,1 0,0 0,-1 1,31 6,147-30,-97 16,-62 1</inkml:trace>
</inkml:ink>
</file>

<file path=ppt/ink/ink3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2:06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 0,'-15'29,"-9"19,-5 6,2-6</inkml:trace>
</inkml:ink>
</file>

<file path=ppt/ink/ink3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1:43.0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1103,'37'1,"-34"5,0 0,0 0,0 0,-1 0,0 0,0 0,-1 1,0-1,0 1,0-1,-1 1,0 0,0-1,-1 3,2 2,-2 163,1-172,0 0,0-1,0 1,0 0,0 0,1-1,-1 1,1 0,-1-1,1 1,0-1,0 1,-1 0,1-1,0 1,0-1,0 0,1 1,-1-1,0 0,0 0,1 0,-1 0,1 0,-1 0,1 0,-1 0,1-1,0 1,-1 0,1-1,0 1,-1-1,1 0,0 0,0 0,-1 0,1 0,0 0,0 0,-1 0,1-1,0 1,-1-1,1 1,0-1,0 0,189-42,-188 42,1 0,0-1,-1 0,1 1,-1-1,0-1,0 1,0 0,0-1,0 0,0 1,0-1,-1 0,0 0,1-1,-1 1,-1 0,1-1,0 0,-1 1,1-1,-1 0,0 1,-1-1,1 0,-1 0,1 0,-1 0,0 0,0 0,-1 1,1-1,-1 0,0 0,0 0,0 1,-1-1,0-2,-21-147,22 150,1 0,-1 0,0 0,1 0,-1 0,-1 1,1-1,0 0,-1 1,1-1,-1 1,0-1,0 1,0 0,0 0,0 0,0 0,0 0,-1 0,1 1,-1-1,1 1,-1 0,0 0,0 0,1 0,-1 0,0 0,0 1,-2-1,-98 0,72 3,-44 12,57-8</inkml:trace>
  <inkml:trace contextRef="#ctx0" brushRef="#br0" timeOffset="1551.178">508 1160,'148'-39,"-2"-6,-3-6,76-41,-59 20,2 7,52-8,-213 72,1 0,-1 0,1 0,-1 0,1 0,-1 0,1 0,0 1,-1-1,1 0,0 1,0 0,-1-1,1 1,0 0,0 0,0 0,-1 0,1 0,0 0,0 0,0 1,-1-1,1 1,0-1,0 1,-1 0,1 0,-1-1,1 1,-1 0,1 1,-1-1,1 0,-1 0,0 1,0-1,0 0,1 1,-1-1,-1 1,1 0,0-1,0 1,-1 0,1-1,-1 1,1 0,-1 0,0-1,1 1,-5 10,0-1,-1 0,0-1,-1 1,0-1,0 0,-1-1,-1 1,0-2,0 1,0-1,-1 0,-8 5,-38 42,15 4,39-58,0 1,0-1,1 1,-1-1,0 1,1 0,-1-1,1 1,-1 0,1-1,0 1,-1 0,1 0,0-1,0 1,1 0,-1-1,0 1,0 0,1-1,-1 1,1 0,0-1,-1 1,1-1,0 1,0-1,0 1,0-1,0 1,0-1,0 0,0 0,1 0,-1 1,1-1,-1-1,0 1,1 0,6 1,1-1,-1 0,1 0,-1-1,1 0,0 0,-1-1,1 0,-1-1,0 0,3-1,2 0,342-88,-212 60,-115 25,-5-1</inkml:trace>
  <inkml:trace contextRef="#ctx0" brushRef="#br0" timeOffset="4114.226">537 1131,'80'-52,"47"-67,-54 43,9 5,-79 71,0 0,0 0,0 0,0 1,0-1,0 1,0 0,0 0,0 0,0 0,0 0,0 1,0 0,-1-1,1 1,-1 0,1 0,-1 0,0 1,0-1,0 0,0 1,0-1,0 1,-1 0,0 0,1 0,-1-1,0 1,0 0,0 0,-1 1,1 1,8 12,124 266,-133-282,0-1,0 1,0 0,0 0,0 0,-1-1,1 1,0 0,0 0,-1-1,1 1,-1 0,1 0,0-1,-1 1,1-1,-1 1,0 0,1-1,-1 1,1-1,-1 1,0-1,0 1,1-1,-1 0,0 1,0-1,1 0,-1 0,0 0,0 1,1-1,-1 0,0 0,0 0,0 0,0 0,1 0,-1-1,0 1,0 0,0 0,1 0,-1-1,0 1,1-1,-1 1,0 0,0-1,1 1,-1-1,1 1,-1-1,0 0,1 1,-1-1,1 0,0 1,-1-1,-5-1,-26-6,0 2,-1 2,0 0,0 3,0 0,-9 3,-91-5,71-9,-39 2,83 15</inkml:trace>
  <inkml:trace contextRef="#ctx0" brushRef="#br0" timeOffset="21234.332">2653 539,'-10'2,"1"-1,-1 2,1-1,0 1,0 1,0 0,0 0,0 0,1 1,0 1,0-1,0 2,1-1,-1 1,2 0,-1 0,1 0,0 1,1 0,-1 1,2-1,-1 1,1 0,1 0,-1 0,0 7,2-13,0 1,1-1,-1 1,1 0,0 0,0 0,0 0,0 0,1 0,-1 0,1 0,0 0,0 0,1 0,-1 0,1 0,0 0,0 0,0-1,1 1,-1 0,1 0,0-1,0 1,0-1,1 0,-1 0,1 0,0 0,-1 0,1 0,1-1,-1 1,0-1,1 0,-1 0,1 0,-1 0,1-1,0 1,0-1,0 0,0 0,0-1,0 1,1-1,7-4,1 0,-1-2,1 1,-1-1,-1-1,1 0,-1-1,-1 0,1-1,-2 0,1 0,-1-1,0 0,-1-1,0 0,-1 0,0-1,-1 1,1-5,6-5,-2 5,-1 0,-1-1,-1-1,-1 0,0 0,-1 0,-1-1,0 1,-2-1,0 0,-1-1,-1 1,-1 0,-2-11,2 27,-1-1,1 1,-1-1,0 1,0-1,-1 1,1 0,-1-1,1 1,-1 0,0 0,0 0,-1 0,1 0,-1 1,1-1,-1 1,0 0,0 0,0 0,0 0,0 0,0 0,0 1,-1-1,1 1,-1 0,1 0,-1 1,1-1,-1 1,0-1,1 1,-1 0,1 1,-1-1,0 1,1-1,-1 1,1 0,-1 0,1 1,0-1,-1 1,1-1,0 1,0 0,0 0,0 1,0-1,-3 3,-1-1,0 1,1 0,0 1,0-1,1 1,0 0,0 1,0-1,0 1,1 0,0 0,1 0,0 1,0-1,0 1,1 0,0 0,1 0,0 0,0 0,1 0,-1 0,2 0,-1 0,1 0,1 0,-1 0,1 0,1-1,-1 1,1-1,1 1,0 1,12 12,2-1,0 0,1-1,1 0,0-2,1-1,8 4,30 25,-19-17,-25-20</inkml:trace>
  <inkml:trace contextRef="#ctx0" brushRef="#br0" timeOffset="21501.408">3246 397,'-24'39,"-13"21,-4 7,4-5,4-11,7-11,4-12,5-5,1-8,3-5</inkml:trace>
  <inkml:trace contextRef="#ctx0" brushRef="#br0" timeOffset="21771.79">3077 370,'4'24,"8"17,0 7,4 0,3-4,4-4,3-9,-4-5,0-7,-4-6</inkml:trace>
  <inkml:trace contextRef="#ctx0" brushRef="#br0" timeOffset="22018.989">3557 143,'-20'20,"-5"5</inkml:trace>
  <inkml:trace contextRef="#ctx0" brushRef="#br0" timeOffset="22639.587">3838 341,'-32'23,"0"1,2 2,1 1,1 1,1 2,-12 17,37-45,-1 1,1-1,-1 0,1 1,0 0,0 0,0-1,0 1,0 0,0 0,1 1,0-1,0 0,0 0,0 1,0-1,0 1,1-1,0 0,0 1,0-1,0 1,0-1,1 1,-1-1,1 0,0 1,0-1,0 0,1 0,-1 1,1-1,0 0,0 0,0-1,0 1,0 0,0-1,1 1,-1-1,1 0,0 0,0 0,2 2,7-3,-1-1,0 1,1-2,-1 0,1 0,-1-1,0 0,0-1,0 0,0-1,-1 0,1-1,-1 0,0 0,0-1,-1-1,0 1,7-7,11-12,-2-2,0 0,-2-2,-1 0,0-4,4-2,-7 7,0-1,-2-1,-2 0,0-1,-3 0,0-1,3-20,-13 48,0 0,-1-1,0 1,0-1,0 1,-1-1,1 1,-1-1,0 1,-1-1,1 1,-1-1,1 1,-1-1,-1 1,1-1,-1 1,0 0,0 0,0 0,0 0,-1 0,1 0,-1 1,0-1,0 1,0 0,-1 0,1 0,-1 0,0 0,0 1,0 0,0 0,0 0,0 0,0 1,-1-1,1 1,-1 0,1 0,-1 1,-1-1,-7 3,0 1,1 0,-1 0,1 1,0 1,0 0,0 0,1 2,0-1,0 1,0 1,1 0,1 0,-1 1,1 0,0 1,1 0,1 0,-1 1,1 0,1 0,0 1,1 0,0 0,1 0,0 0,1 1,0-1,1 5,1-9,0-1,1 1,0-1,1 1,0-1,0 0,0 1,1-1,0 0,1 0,-1 0,1 0,1 0,-1-1,1 1,0-1,1 0,-1 0,1-1,0 1,2 0,6 6,1 0,0-1,1-1,0 0,0 0,1-2,1 0,3 1,5 0</inkml:trace>
  <inkml:trace contextRef="#ctx0" brushRef="#br0" timeOffset="23205.717">4290 229,'-1'8,"0"0,0 1,0-1,1 1,0-1,1 1,0-1,0 1,1-1,0 0,0 0,1 0,0 0,0 0,5 5,-7-9,1 0,1-1,-1 1,0-1,1 0,0 0,0 0,0 0,0 0,0 0,0-1,1 0,-1 0,1 0,0 0,0 0,-1-1,1 1,0-1,0 0,0-1,1 1,-1 0,0-1,0 0,0 0,0-1,0 1,0-1,0 0,0 0,2 0,7-5,-1-1,0 1,0-2,-1 0,1 0,-2-1,1-1,-2 0,1 0,-1 0,-1-2,1 1,-2-1,2-3,2-1,-11 17,0 0,0 0,1 0,-1-1,0 1,0 0,1-1,-1 1,1 0,-1-1,1 1,-1 0,1-1,-1 1,1-1,-1 1,1-1,0 1,-1-1,1 1,0-1,0 0,-1 1,1-1,0 0,0 0,-1 1,1-1,0 0,0 0,0 0,-1 0,1 0,0 0,0 0,0 0,-1-1,1 1,0 0,0 0,-1-1,1 1,0 0,0-1,-1 1,1-1,0 1,-1-1,1 1,-1-1,1 1,-1-1,1 0,-1 1,1-1,-1 0,1 1,-1-1,0 0,0 0,1 1,-1-1,0 0,0 0,0 1,0-1,0 0,0 0,0 230,1-175,0-33,0-1,-2 1,0-1,-1 1,-1-1,-1 0,-6 19,9-37,0 1,0-1,0 0,-1 1,1-1,-1 0,1 0,-1 0,0 0,0 0,0-1,0 1,0 0,0-1,0 0,-1 1,1-1,-1 0,1 0,0 0,-1-1,0 1,1 0,-1-1,1 0,-1 0,0 0,1 0,-1 0,1 0,-1 0,0-1,1 0,-1 1,1-1,-1 0,1 0,0 0,-1-1,1 1,0 0,0-1,0 0,0 1,0-1,0 0,0 0,1 0,-1 0,1 0,-1-1,1 1,0 0,0-1,0 1,0-1,0 1,1-1,-2-11,0-1,2 1,0-1,0 1,1-1,1 1,1-1,0 1,1 0,0 0,1 1,0-1,1 1,1 0,0 0,1 1,0 0,1 1,3-4,-10 13,9-16</inkml:trace>
</inkml:ink>
</file>

<file path=ppt/ink/ink3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2:24.09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1108,'9'-1,"1"-1,0-1,-1 0,1 0,-1 0,0-1,0-1,0 0,-1 0,0 0,5-5,24-13,163-94,134-62,-175 88,-29-9,53-12,-73 41,70-29,-7-11,-132 81,-86 23,-84-8,127 13,-1 1,1-1,-1 1,1 0,-1 0,0 0,0 0,1 1,-1-1,0 1,0 0,1-1,-1 1,0 0,0 1,0-1,1 0,-1 1,0 0,0 0,1 0,-1 0,1 0,-1 0,1 0,-1 1,1 0,0-1,-1 1,1 0,0 0,0 0,1 0,-1 0,0 1,1-1,-1 0,1 1,0-1,0 1,0 0,0-1,0 3,57 174,-13 0,-35-143,0-105,14-80,1 56,-19 73</inkml:trace>
  <inkml:trace contextRef="#ctx0" brushRef="#br0" timeOffset="14824.178">424 318,'33'81,"18"84,-49-234,-2 49,-2 11,1 0,0 0,1 0,-1 0,2 0,-1 0,1 0,1 0,-1 0,2 0,-1 1,1-1,1 1,-1-1,1 1,1 0,-1 1,2-1,-1 1,1 0,0 0,1 0,-3 6,0 0,0 0,0 0,0 0,1 1,-1 0,0 0,0 0,1 1,-1-1,0 1,0 0,0 0,0 1,0-1,0 1,0 0,0 0,-1 0,1 0,-1 1,1-1,-1 1,0 0,0 0,0 0,-1 0,1 1,-1-1,1 1,-1 0,0 1,9 10</inkml:trace>
  <inkml:trace contextRef="#ctx0" brushRef="#br0" timeOffset="15525.258">283 205,'24'-10,"13"-3,4 1,1 2,-2-1,-3 0,-13 3,-16 2,-13-2,-10-1,-4-2,-3 0,-2 2,-2 2,3-2,5 0</inkml:trace>
  <inkml:trace contextRef="#ctx0" brushRef="#br0" timeOffset="16044.918">820 7,'0'-4,"0"2,0 7,-5 2,-2 6,-4 4,0 5,-3-2,0 1,3-3</inkml:trace>
</inkml:ink>
</file>

<file path=ppt/ink/ink3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3:08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1413 1695,'-226'0,"82"27,102-28,35 0,-1 1,1-1,0 1,-1 0,1 1,-1 0,1 0,0 0,-1 1,1 0,0 1,0-1,1 1,-2 1,-4 8</inkml:trace>
  <inkml:trace contextRef="#ctx0" brushRef="#br0" timeOffset="2147.067">1553 2993,'-1214'0,"1190"0</inkml:trace>
  <inkml:trace contextRef="#ctx0" brushRef="#br0" timeOffset="3749.809">1440 340,'-1'-2,"-1"-1,-1 1,1 0,0 0,0 0,-1 1,1-1,-1 0,0 1,1 0,-1-1,0 1,0 0,0 1,1-1,-1 0,0 1,0 0,0-1,0 1,0 0,0 1,0-1,0 0,0 1,0 0,-1 0,-202 23,-77-24,141 26,-44-14,176-9,0-1,0 0,0 0,-1-1,1-1,0 0,-1 0,1-1,0 0,0-1,-1 0,0-1,-5-1,-1 0,1 1,-1 1,0 1,0 0,0 1,0 1,1 0,-14 4,29-5,0 0,1 0,-1 0,0 1,0-1,0 0,1 0,-1 1,0-1,1 0,-1 1,0-1,1 1,-1-1,0 1,1-1,-1 1,1 0,-1-1,1 1,-1 0,1-1,0 1,-1 0,1-1,0 1,-1 0,1 0,0 0,0-1,0 1,0 0,0 0,0 0,0-1,0 1,0 0,0 0,0 0,0-1,1 1,-1 0,0 0,0-1,1 1,-1 0,1 0,7 9</inkml:trace>
  <inkml:trace contextRef="#ctx0" brushRef="#br0" timeOffset="5582.967">1187 86,'-10'38,"2"0,2 0,2 0,1 1,2-1,3 18,27 173,-28 338,-13-372,2-105,3 0,4 1,5 14,-1-6,27 71,-27 83,-30-55,29 282,0-1,0-455</inkml:trace>
  <inkml:trace contextRef="#ctx0" brushRef="#br0" timeOffset="6088.542">1356 2626,'-7'2,"1"0,-1 0,1 1,0-1,0 2,0-1,0 1,0 0,1 0,-1 0,1 1,0 0,1 0,-1 0,1 0,0 1,0 0,1 0,-1 1,-95 165,-60 80,90-137,58-91</inkml:trace>
  <inkml:trace contextRef="#ctx0" brushRef="#br0" timeOffset="6750.766">1440 1355,'-8'3,"1"-1,-1 1,0 1,1-1,0 1,-1 0,2 1,-1 0,0 0,1 0,0 1,0 0,1 0,0 0,0 1,0 0,1 0,0 0,0 1,0-1,1 2,-9 11,-179 283,89-130,94-157</inkml:trace>
  <inkml:trace contextRef="#ctx0" brushRef="#br0" timeOffset="7447.051">1384 1,'-19'29,"-12"14,1 4,-1 0,6-4,2-4,5-4,5-4,1-1,2 3,-3 1,2-1,-2 0,1-2,2-1,3-1,3-1,2-4</inkml:trace>
  <inkml:trace contextRef="#ctx0" brushRef="#br0" timeOffset="12182.704">622 565,'17'56,"-10"-11,-2 1,-2-1,-2 1,-4 29,1 8,6-58,10-30,22-72,-33 67,0 1,0 0,1 0,0 0,1 0,0 1,0-1,1 2,0-1,1 0,-1 1,7-5,-12 11,-1 1,1-1,0 0,0 1,0-1,0 1,-1-1,1 1,0-1,0 1,0-1,0 1,0 0,0 0,0-1,0 1,0 0,0 0,0 0,0 0,1 0,-1 0,0 1,0-1,0 0,0 0,0 1,0-1,-1 1,1-1,0 1,0-1,0 1,0-1,0 1,-1 0,1-1,0 1,0 0,-1 0,1 0,-1 0,1-1,-1 1,1 0,-1 0,1 0,-1 0,0 0,0 0,1 0,-1 0,0 1,7 60,-7-60,4 82,1-65</inkml:trace>
  <inkml:trace contextRef="#ctx0" brushRef="#br0" timeOffset="12670.804">622 1215,'24'-5,"13"-2,0-4,-2 0,-1 1,-3 3,-6 3</inkml:trace>
  <inkml:trace contextRef="#ctx0" brushRef="#br0" timeOffset="13168.904">622 1355,'115'-33,"-114"33,0 0,0-1,0 1,0 0,0 0,0-1,0 1,0 0,0 0,0 0,0 0,0 0,0 0,-1 1,1-1,0 0,0 0,0 1,0-1,0 0,0 1,0-1,-1 1,1-1,0 1,0 0,-1-1,1 1,0 0,-1-1,1 1,-1 0,1 0,-1 0,1-1,-1 1,1 0,-1 0,0 0,1 0,-1 0,0 0,0 0,0 0,0 0,0 0,0 0,0-1,0 1,0 0,0 0,-1 0,1 0,0 0,-1 0,1 0,-1 0,-29 48,14-30,9-11,-1 1,1 0,0 0,1 0,0 1,1-1,0 1,0 1,1-1,-1 5,5-14,-1 0,1 1,0-1,-1 0,1 0,0 1,0-1,0 0,0 0,0 1,0-1,0 0,1 1,-1-1,0 0,1 0,-1 0,1 1,-1-1,1 0,-1 0,1 0,0 0,0 0,0 0,-1 0,1 0,0 0,0 0,0-1,0 1,1 0,-1-1,0 1,0-1,0 1,0-1,1 1,-1-1,0 0,0 0,1 1,-1-1,0 0,1 0,-1 0,0 0,1-1,63-15,-60 15,48-22,-33 11</inkml:trace>
  <inkml:trace contextRef="#ctx0" brushRef="#br0" timeOffset="14785.776">650 2005,'22'58,"-14"156,-8-214,1 0,-1 0,0 0,0-1,0 1,1 0,-1 0,0 0,0 0,1 0,-1-1,0 1,1 0,-1 0,0 0,0 0,1 0,-1 0,0 0,0 0,1 0,-1 0,0 0,1 0,-1 0,0 1,0-1,1 0,-1 0,0 0,0 0,1 0,-1 0,0 1,0-1,1 0,-1 0,0 0,0 1,0-1,0 0,1 0,-1 1,0-1,0 0,0 0,0 1,0-1,0 0,0 1,0-1,0 0,0 0,0 1,0-1,0 0,0 1,0-1,14-30,-9 20,40-38,-44 47,0 1,1-1,-1 0,0 0,1 1,-1-1,0 1,1-1,-1 1,0-1,1 1,-1 0,1 0,-1 0,1 0,-1 0,1 0,-1 0,1 0,-1 1,0-1,1 0,-1 1,1-1,-1 1,0 0,1-1,-1 1,0 0,0 0,0 0,0 0,0 0,0 0,0 0,0 0,0 0,0 1,0-1,-1 0,1 0,0 2,13 68,-13-46</inkml:trace>
  <inkml:trace contextRef="#ctx0" brushRef="#br0" timeOffset="15173.828">537 2541,'38'-5,"18"-6,4-2,-3 2,-7 3,-7 2,-11 3</inkml:trace>
  <inkml:trace contextRef="#ctx0" brushRef="#br0" timeOffset="15633.779">650 2654,'15'-4,"-6"1,1 0,-1 1,1 0,-1 0,1 1,0 0,0 1,0 0,-1 1,1 0,5 1,-14 1,0-1,0 1,0 0,0 0,0-1,-1 1,1 0,-1 0,0-1,0 1,0 0,0 0,-1 0,1-1,-1 1,1 0,-1 0,0-1,0 1,0 0,-1-1,1 0,0 1,-1-1,0 0,1 1,-1-1,0 0,0 0,0 0,-1-1,1 1,-7 8,7-9,0 0,1 0,-1 0,0 1,1-1,-1 0,1 1,-1-1,1 1,-1 0,1-1,0 1,0 0,0 0,0 0,0 0,1 0,-1 0,0 0,1 0,-1 0,1 0,0 0,0 0,0 0,0 0,0 0,0 0,1 0,-1 0,1 0,-1 0,1 0,0 0,0 0,0 0,0 0,0 0,0 0,0-1,1 1,1-1,1 0,-1 0,1 0,-1 0,1-1,0 0,-1 0,1 0,-1 0,1 0,0-1,-1 0,1 1,-1-1,0 0,1-1,-1 1,0-1,1 0,-1 0,13-8</inkml:trace>
  <inkml:trace contextRef="#ctx0" brushRef="#br0" timeOffset="27469.894">1948 3134,'18'120,"-12"-78,-1-1,-2 1,-1 0,-5 41,1 0,2 227,-28-112,27 281,12-415,-13-73</inkml:trace>
  <inkml:trace contextRef="#ctx0" brushRef="#br0" timeOffset="28939.928">7056 3049,'0'1215,"-11"-1142,5-55</inkml:trace>
  <inkml:trace contextRef="#ctx0" brushRef="#br0" timeOffset="33626.656">4376 3161,'0'-69,"0"367,11-223,-8-65,-1-1,0 1,-1 0,1-1,-2 1,0 0,0 0,-1 0,0 0,-1 2,-17 167,9-143,4-30</inkml:trace>
  <inkml:trace contextRef="#ctx0" brushRef="#br0" timeOffset="36390.202">1694 3557,'44'-11,"0"3,0 1,0 2,1 2,0 2,0 2,0 2,53-1,71-13,85-7,-63-8,23 14,98-17,-185 17,0 5,98 8,-67 1,130-3,-66-27,116 0,-56-1,107 29,-185-27,66 16,-60-9,-14-6,171 27,-169-30,84 0,-112 2,-30 15,-37-4,-91 15</inkml:trace>
  <inkml:trace contextRef="#ctx0" brushRef="#br0" timeOffset="36841.792">7423 2907,'-2'-2,"-1"0,0 0,0 0,0 0,0 1,-1-1,1 1,0 0,-1 0,1 0,-1 0,1 1,-1-1,1 1,-1 0,1 0,-1 0,1 0,-1 1,1-1,-1 1,1 0,0 0,-1 0,1 1,0-1,-82 47,-535 364,471-302,130-95</inkml:trace>
  <inkml:trace contextRef="#ctx0" brushRef="#br0" timeOffset="37615.802">4686 3161,'-29'15,"-18"14,-8 7,3 2,4-1,5-6,2-4,1-1,4-1,3-4,-3-2,1 2,0 1,-2-2,-1-1,7-3</inkml:trace>
  <inkml:trace contextRef="#ctx0" brushRef="#br0" timeOffset="38328.332">2147 3387,'-29'20,"-24"15,-8 2,7 0,7-7,13-4,6-5,8-3,3 1,0-2,2 0,4-3</inkml:trace>
  <inkml:trace contextRef="#ctx0" brushRef="#br0" timeOffset="39625.227">2457 3754,'0'-12,"0"36,0-9,1 155,-1-168,0 1,0-1,1 0,-1 0,1 0,0 0,0 1,-1-1,1 0,1 0,-1 0,0-1,0 1,1 0,-1 0,1-1,-1 1,1-1,0 1,0-1,-1 0,1 1,0-1,0 0,0 0,0-1,1 1,-1 0,0-1,0 1,0-1,1 0,-1 0,0 0,0 0,1 0,-1 0,0 0,0-1,0 1,1-1,-1 0,0 1,0-1,0 0,0 0,0-1,0 1,-1 0,1 0,0-1,0 0,-1 1,1-1,-1 0,0 1,1-3,94-110,-93 114,-1-1,1 1,-1 0,1 0,-1 1,1-1,-1 0,0 1,1 0,-1-1,0 1,1 0,-1 0,0 0,0 1,0-1,0 0,0 1,0-1,0 1,0 0,0 0,-1-1,1 1,-1 0,0 1,1-1,-1 0,0 0,0 0,0 1,-1-1,1 1,0-1,-1 0,0 1,1-1,-1 2,8 12,-7-13,0-1,0 1,1-1,-1 1,1-1,0 1,0-1,0 0,0 0,0 0,0 0,1 0,-1-1,0 1,1-1,0 0,-1 1,1-1,0 0,-1 0,1-1,0 1,0-1,0 1,0-1,0 0,0 0,-1 0,1 0,0-1,0 1,0-1,0 0,0 0,-1 0,1 0,0 0,-1 0,1-1,-1 1,1-1,-1 0,0 0,0 0,0 0,0 0,0 0,1-3,8-15,-1-1,-1 0,-1-1,-1 0,0 0,0-10,-1 6</inkml:trace>
  <inkml:trace contextRef="#ctx0" brushRef="#br0" timeOffset="40024.822">3190 3557,'-34'81,"-95"173,56-146,75-87,6-20</inkml:trace>
  <inkml:trace contextRef="#ctx0" brushRef="#br0" timeOffset="40524.582">3275 3754,'136'-41,"-134"40,-1 0,1 1,-1-1,0 1,1-1,-1 1,1 0,0 0,-1-1,1 1,-1 0,1 0,-1 1,1-1,-1 0,1 0,-1 1,1-1,-1 1,1-1,-1 1,1 0,-1-1,0 1,1 0,-1 0,0 0,0 0,0 0,0 0,0 1,0-1,0 0,0 0,0 1,-1-1,1 1,0-1,-1 0,1 1,-1-1,0 1,1-1,-1 1,0 0,0-1,0 1,0-1,0 1,0-1,-1 2,-3 13,-1-1,0 0,-1 0,-1-1,0 1,-1-1,-1-1,-5 6,-35 66,49-83,-1 0,1 1,0-1,0 0,0 0,0 1,0-1,0 0,1 0,-1 1,1-1,0 0,-1 0,1 0,0 0,0 0,0 0,1 0,-1 0,0 0,1 0,-1-1,1 1,0-1,-1 1,1-1,0 0,0 1,0-1,0 0,0 0,0 0,0-1,0 1,0 0,1-1,-1 1,0-1,0 0,1 0,-1 0,0 0,0 0,1 0,-1-1,0 1,0-1,0 0,1 1,-1-1,0 0,0 0,0 0,0-1,108-34,-90 30</inkml:trace>
  <inkml:trace contextRef="#ctx0" brushRef="#br0" timeOffset="41763.68">5053 3528,'5'192,"-5"-188,0-1,1 0,-1 0,1 0,-1 0,1 0,0 0,0 0,1 0,-1 0,0-1,1 1,0 0,0-1,0 1,0-1,0 1,0-1,0 0,1 0,-1 0,1-1,0 1,-1 0,1-1,0 0,0 0,0 1,0-2,0 1,0 0,0-1,0 1,0-1,0 0,0 0,1 0,1-1,66-64,-24 14,-44 50,-1 0,0 0,1 0,-1 1,1-1,-1 1,1 0,-1 0,1 0,-1 0,1 0,-1 1,1-1,-1 1,1-1,-1 1,1 0,-1 0,0 0,0 0,1 1,-1-1,0 0,0 1,0 0,0-1,-1 1,1 0,0 1,39 20,-35-23,0 0,0-1,0 0,0 0,0 0,0-1,-1 0,1 0,0 0,-1-1,0 0,0 0,1 0,-2-1,1 1,0-1,-1 0,0-1,0 1,0-1,0 0,-1 0,0 0,0 0,0 0,-1-1,2-4,26-33,-19 30</inkml:trace>
  <inkml:trace contextRef="#ctx0" brushRef="#br0" timeOffset="42091.937">5928 3387,'-29'34,"1"1,3 1,0 1,3 1,-2 6,-58 92,-1 0,73-117</inkml:trace>
  <inkml:trace contextRef="#ctx0" brushRef="#br0" timeOffset="42575.659">5899 3754,'9'-5,"0"0,1 1,0-1,-1 2,1-1,0 2,1-1,-1 1,0 1,1 0,-1 0,1 1,-1 0,1 1,1 1,-11-2,0 0,1 1,-1 0,0-1,0 1,1 0,-1-1,0 1,0 0,0 0,0 0,0 0,0 0,0 0,0 0,0 1,-1-1,1 0,0 0,-1 1,1-1,-1 0,1 1,-1-1,0 0,0 1,1-1,-1 1,0-1,0 1,0-1,-1 0,1 1,0-1,0 1,-1-1,1 0,-1 1,1-1,-1 0,-32 54,27-46,4-8,1 0,-1 1,1 0,0-1,-1 1,1 0,0-1,0 1,0 0,1 0,-1 0,0 0,1 0,-1 0,1 0,0 0,-1 0,1 0,0 0,0 0,1 0,-1 0,0 0,1 0,-1 0,1 0,-1 0,1 0,0 0,0 0,0-1,0 1,0 0,1 0,-1-1,0 1,1-1,-1 1,1-1,-1 0,1 0,0 0,0 0,-1 0,1 0,0 0,0 0,0-1,0 1,2 0,10-1,-1-1,1 0,-1 0,1-2,-1 1,0-2,0 0,0 0,0-2,8-1,-1 1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5:02.1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650 481,'-29'-7,"0"1,-1 2,0 1,0 1,0 1,0 2,0 1,-2 1,25-2,1 1,-1-1,1 1,0 1,0-1,0 1,0 0,0 0,1 1,-1-1,1 1,0 1,0-1,0 1,1 0,-1 0,1 0,1 0,-1 1,1 0,0-1,0 1,0 0,1 1,0-1,0 0,1 1,0-1,0 1,0-1,1 1,0 0,0 0,0-1,-1-1,1 1,1-1,-1 1,1-1,0 1,0-1,0 1,1-1,0 0,0 0,1 0,-1 0,1 0,0 0,0-1,1 1,-1-1,1 0,0 0,0 0,0-1,1 1,-1-1,1 0,0 0,0-1,0 1,0-1,0 0,0-1,1 1,-1-1,1 0,-1 0,1-1,-1 0,1 0,-1 0,1 0,0-1,22-7,0 0,-1-2,1 0,-2-2,0-2,-1 0,0-1,-1-2,0 0,-2-2,0 0,-1-2,14-18,35-29,-69 68,1 1,-1-1,1 1,-1-1,0 1,1 0,-1-1,0 1,0 0,1 0,-1 0,0 0,0 0,0 0,0 0,0 0,0 0,-1 0,1 1,0-1,-1 0,1 1,-1-1,1 0,-1 1,1-1,-1 1,0-1,0 1,0-1,0 1,0-1,0 0,0 1,0-1,-1 1,1-1,0 1,-1-1,0 1,2 7,-1-4,28 153,-26-152,0 0,0-1,0 1,1-1,0 0,0 1,1-1,-1-1,1 1,0 0,0-1,1 0,-1 0,1 0,0 0,0-1,0 0,1 0,-1 0,1-1,-1 0,1 0,0 0,6 0,39 1,-27-3</inkml:trace>
  <inkml:trace contextRef="#ctx0" brushRef="#br0" timeOffset="1005.684">1863 481,'-29'390,"31"-429,1 0,2 1,2-1,1 1,2 1,2 0,5-9,-10 27,-2 4,1 0,0 0,1 1,0 0,1 0,1 1,0 0,10-11,-18 22,0 1,0 0,0 0,0 0,0 0,0 0,0 0,0 0,1 0,-1 1,0-1,0 0,1 1,-1-1,1 1,-1-1,1 1,-1 0,0-1,1 1,-1 0,1 0,-1 0,1 0,-1 1,1-1,-1 0,1 1,-1-1,0 0,1 1,-1 0,0-1,1 1,-1 0,0 0,0 0,1-1,-1 1,0 0,0 1,0-1,0 0,-1 0,1 0,0 1,0 0,21 69,-21-25,-2-37,1 1,0 0,0-1,1 1,0-1,1 1,0-1,1 1,0-1,0 0,1 0,4 8,20 0,-16-17</inkml:trace>
  <inkml:trace contextRef="#ctx0" brushRef="#br0" timeOffset="1252.927">2456 735,'0'24,"5"-2,1-9,0-11,4-7,0-2</inkml:trace>
  <inkml:trace contextRef="#ctx0" brushRef="#br0" timeOffset="1521.516">2343 171</inkml:trace>
  <inkml:trace contextRef="#ctx0" brushRef="#br0" timeOffset="1918.746">2907 453,'-20'-3,"-1"1,1 1,-1 1,0 1,1 1,-1 1,1 0,-1 2,15-4,1 1,-1 0,1 0,-1 0,1 1,0-1,0 1,0 1,0-1,1 1,-1-1,1 2,0-1,0 0,0 1,1-1,-1 1,1 0,0 0,1 0,-1 1,1-1,0 1,1-1,-1 1,1 0,0-1,0 1,1 0,0 0,-2-1,1 0,0 0,1 0,-1 0,1 0,0 0,0 0,1 0,0 0,-1 0,2 0,-1 0,0 0,1 0,0-1,0 1,1-1,-1 1,1-1,0 0,0 0,0 0,1 0,-1-1,1 1,0-1,0 0,0 0,0-1,1 1,-1-1,1 0,-1 0,1 0,0 0,0-1,3 1,2-4,-1-1,0 1,0-1,0-1,0 1,-1-2,1 1,-1-1,0 0,0-1,-1 0,0 0,0-1,0 1,-1-2,0 1,0-1,-1 1,4-8,37-40,32 0,-76 54,1 0,-1 0,0 1,0-1,1 0,-1 1,1-1,-1 1,1 0,-1 0,0 0,1 0,-1 0,1 1,-1-1,1 1,-1-1,0 1,1 0,-1 0,0 0,0 0,0 0,0 1,0-1,0 1,0-1,0 1,0 0,-1-1,1 1,-1 0,1 0,-1 0,0 1,0-1,1 1,2 10,0 0,-1 0,-1 0,0 0,0 1,-1-1,-1 1,-1-1,0 1,-1 6,0 23,1 3,2 3,-2 0,-2 0,-2 0,-3-1,-1 1,-3-2,-15 39,17-59,-1-2,-2 1,-1-2,0 1,-2-2,-1 0,-2 0,17-20,0-1,-1 1,1-1,0 0,-1 0,1 0,-1 0,0-1,0 1,0-1,0 1,0-1,0 0,0 0,0 0,0-1,0 1,-1-1,1 0,0 0,0 0,-1 0,1 0,0-1,0 1,0-1,0 0,-1 0,1 0,1-1,-1 1,0-1,0 1,0-1,1 0,-1 0,1 0,-1-1,1 1,0 0,0-1,0 1,0-1,1 0,-1 0,1 0,-1 0,1 0,0 0,0 0,-4-15,0-1,1 0,1 0,1 0,0 0,2 0,0 0,1-1,1 1,1 0,1 1,0-1,1 0,1 1,1 0,1 1,0-1,1 1,1 1,1 0,0 0,1 1,0 1,6-5,4-2,-4 3</inkml:trace>
  <inkml:trace contextRef="#ctx0" brushRef="#br0" timeOffset="2117.468">3360 622,'-5'34,"-2"10</inkml:trace>
  <inkml:trace contextRef="#ctx0" brushRef="#br0" timeOffset="2271.283">3331 368,'0'0</inkml:trace>
  <inkml:trace contextRef="#ctx0" brushRef="#br0" timeOffset="2722.175">3811 453,'-23'24,"0"2,2 1,1 0,2 2,1 0,-14 30,8 30,23-86,0-1,0 1,0-1,0 1,1-1,-1 1,1-1,-1 0,1 1,0-1,0 0,0 0,0 0,0 1,1-1,-1 0,1-1,-1 1,1 0,0 0,0-1,0 1,0-1,0 1,0-1,0 0,0 0,0 0,1 0,-1 0,0 0,1-1,-1 1,0-1,1 1,9-2,-1 1,0-2,1 1,-1-1,0-1,0 0,0-1,-1 0,1 0,-1-1,0-1,-1 0,1 0,-1-1,0 0,0 0,-1-1,7-8,3-8,0-1,-2-1,0 0,-2-1,-1-1,-1 0,1-9,9-18,-2 11,-11 28,0 0,0 0,-2-1,0-1,-1 1,-1-1,0 0,-1 0,-2 0,1-1,-2 1,-1-1,0 1,-1-1,-1 1,-1-1,0 1,-2 0,0 0,3 14,0 0,0 1,0-1,0 1,-1-1,0 1,0 0,0 0,0 0,0 1,0-1,-1 1,1 0,-1 0,0 0,1 0,-1 0,0 1,0 0,0 0,0 0,-1 0,1 1,0-1,0 1,0 0,0 0,-1 1,1-1,0 1,0 0,0 0,0 0,0 1,0-1,0 1,-2 2,-9 3,1 0,0 2,0-1,0 2,1 0,1 1,0 0,0 0,-1 4,2-3,1 0,0 1,1 0,0 0,1 1,1 0,0 1,1 0,0 0,2 0,0 0,0 1,1 0,1-1,1 1,0 0,1 0,1 0,0 0,1 0,1-1,1 1,0-1,1 1,0-1,3 4,5 0,1 0,0 0,2-2,0 0,1 0,0-2,2 0,-1-1,2-1,0 0,0-2,1 0,1-2,0 0,0-2,0 0,1-1,0-1,0-2,1 0,-1-1,1-2,-1 0,3-2,6 2,-5-1</inkml:trace>
  <inkml:trace contextRef="#ctx0" brushRef="#br0" timeOffset="3573.141">5137 142,'0'514,"0"-514,5 47,-5-46,0 0,0 0,1-1,-1 1,1 0,-1-1,0 1,1 0,0-1,-1 1,1-1,-1 1,1-1,-1 1,1-1,0 1,0-1,-1 1,1-1,0 0,-1 0,1 1,0-1,0 0,0 0,-1 0,1 0,0 0,0 0,0 0,-1 0,1 0,0 0,0 0,-1-1,1 1,0 0,0 0,-1-1,1 1,0-1,-1 1,1 0,0-1,-1 1,1-1,-1 0,1 1,-1-1,1 1,-1-1,1 0,-1 1,0-1,1 0,81-76,-52 47,0 2,2 1,1 2,1 1,8-3,-27 17,0 2,1 0,0 1,0 0,0 1,1 1,0 1,0 0,0 1,4 1,-18 2,0 0,0 0,0 1,-1-1,1 1,0 0,-1 0,1 0,0 0,-1 0,1 1,-1-1,0 1,1 0,-1-1,0 1,0 0,0 0,0 1,0-1,-1 0,1 1,-1-1,1 1,-1-1,0 1,0-1,0 1,0 0,-1 0,1-1,-1 1,0 0,0 0,0 2,1 3,-1 1,-1-1,0 0,0 0,0 1,-1-1,-1 0,1 0,-1-1,0 1,-1-1,-1 2,-7 9,-1-1,-1 0,0-1,-1-1,-1 0,0-1,-1 0,-1-2,0 0,-1-1,0-1,0-1,-1 0,-1-2,1 0,-1-1,-4 0,-86 14,93-23</inkml:trace>
  <inkml:trace contextRef="#ctx0" brushRef="#br0" timeOffset="3903.861">5899 509,'-5'12,"-1"-1,0 0,1 1,0 0,0 1,1-1,1 1,0 0,1-1,1 1,0 0,0 0,1 0,1 0,0 0,2 6,-2-17,0 1,0-1,0 1,0-1,1 0,-1 0,1 0,-1 0,1 0,0 0,0 0,0-1,0 1,0 0,0-1,0 0,1 1,-1-1,0 0,1 0,-1-1,1 1,-1 0,1-1,-1 0,1 1,-1-1,1 0,0 0,-1 0,1-1,-1 1,1-1,-1 1,1-1,-1 0,1 0,0 0,84-56,-82 52,-1 0,1 0,-1 0,0-1,-1 1,1-1,-1 0,-1 0,1 0,-1 0,0-1,0 1,0-1,-1 1,0-1,-1 0,0 1,1-1,-2 0,1 1,-1-1,0 1,-1-1,1 1,-1-1,-1 1,1 0,-1 0,0 0,0 0,-1 0,0 1,0 0,0 0,-1 0,1 0,-1 0,0 1,-1 0,1 0,-1 1,0-1,0 1,-18-4</inkml:trace>
  <inkml:trace contextRef="#ctx0" brushRef="#br0" timeOffset="8756.687">6520 509,'-6'2,"1"0,-1 1,1-1,-1 1,1 0,0 0,0 1,0 0,0 0,1 0,0 0,0 0,0 1,-2 3,5-7,-5 5,0-1,1 1,0 0,0 0,1 0,0 1,0 0,0 0,1 0,0 0,0 0,1 0,0 1,0 0,0-1,1 1,1 0,-1 0,1-1,1 1,-1 0,1 0,1-1,-1 1,1-1,1 3,-1-8,0 0,-1 0,1 0,0 0,0 0,1-1,-1 1,0-1,0 1,1-1,-1 0,1 0,-1 0,1 0,0-1,-1 1,1-1,0 1,-1-1,1 0,0 0,-1 0,1 0,0-1,-1 1,1-1,0 1,-1-1,1 0,-1 0,1 0,-1-1,1 1,1-2,75-60,-48 22,0 0,-3-2,-2-1,-2-1,-1-1,3-16,-19 46,-1 1,0-1,-2 0,0 0,0 0,-2 0,0-1,-1 1,0-1,-2 1,0-1,0 1,-2-1,-1-2,4 16,-1 0,0 0,0 1,-1-1,1 0,-1 1,1-1,-1 1,0 0,0-1,0 1,0 0,0 0,0 0,-1 0,1 1,-1-1,1 1,-1-1,1 1,-1 0,0 0,0 0,0 0,1 1,-1-1,0 1,0 0,0 0,0 0,0 0,0 0,0 0,-1 1,-4 1,1 0,-1 1,1 0,-1 0,1 1,0 0,0 0,0 0,1 1,0 0,0 1,-1 0,0-1,1 1,0 0,0 0,0 0,1 1,0 0,0 0,1 0,0 0,0 1,1 0,-1 0,2 0,-1 0,1 0,1 0,-1 1,1-1,1 1,0-1,0 1,0-1,1 1,0-1,1 0,0 1,0-1,1 0,0 0,1 0,-1-1,4 5,13 13,0-1,2-1,0-1,2-1,12 9,6 5,72 47,-76-67,-18-11</inkml:trace>
  <inkml:trace contextRef="#ctx0" brushRef="#br0" timeOffset="9607.845">7057 425,'-18'107,"18"-104,0 1,0-1,0 1,0 0,1-1,0 1,-1-1,1 1,0-1,1 0,-1 1,0-1,1 0,0 0,0 0,0 0,0 0,0 0,1 0,-1-1,1 0,0 1,-1-1,1 0,0 0,0 0,1-1,-1 1,0-1,1 1,-1-1,0 0,1-1,0 1,-1-1,1 1,-1-1,1 0,-1 0,1 0,0-1,-1 0,1 1,-1-1,0 0,4-2,3-3,-1-1,1 0,-1 0,-1-1,1 0,-1-1,-1 1,1-2,-2 1,6-10,9-10,-6 8,-13 16,0 1,0-1,1 1,0 0,0 0,0 0,0 0,0 1,1-1,0 1,-1 0,1 0,1 0,-1 1,0-1,1 1,-1 0,1 0,-1 1,4-1,-5 4,0 0,0 1,0 0,-1 0,1-1,-1 2,1-1,-1 0,0 0,0 1,-1-1,1 1,-1 0,1-1,-1 1,0 0,-1 0,1 0,-1-1,1 1,-1 0,0 0,-1 0,1 0,-1 0,0 3,1-1,-2 106,11 144,-3-225,-2 0,-1 0,-2 0,-1 0,-1 1,-1-1,-2 0,-2-1,-4 14,3-20,6-16,0-1,0 1,-1-1,0 0,0 0,-1 0,0 0,0-1,-1 1,0-1,0 1,0-1,-1-1,0 1,0-1,0 1,-1-2,0 1,0 0,0-1,-1 0,5-4,-1 1,0-1,1 0,-1 0,0 0,1 0,-1 0,1 0,-1-1,0 1,1-1,-1 0,1 0,-1 0,1 0,0 0,-1 0,1-1,0 1,0-1,0 0,0 1,0-1,0 0,0 0,1 0,-1-1,1 1,-1 0,1 0,0-1,0 1,0-1,0 1,1-1,-1 1,1-1,-1 0,1 0,-9-109,12 92,1 0,0 1,2-1,0 1,1 0,1 0,1 1,1 0,0 1,1 0,1 0,1 1,0 1,1 0,0 1,2 1,-1 0,2 1,-1 0,2 2,-1 0,1 1,8-3,54-13,-62 18</inkml:trace>
  <inkml:trace contextRef="#ctx0" brushRef="#br0" timeOffset="41698.776">4488 1752,'-220'105,"215"-102,1-2,-1 1,1 0,0 0,0 1,1-1,-1 1,0 0,1 0,0 0,0 0,0 1,0-1,0 1,1 0,-1 0,1 0,0 0,0 0,-1 4,5-5,0-1,0 1,0-1,0 0,0 0,0 0,1 0,-1-1,1 1,-1 0,1-1,0 0,-1 0,1 1,0-2,0 1,0 0,0-1,0 1,0-1,0 0,0 0,0 0,1 0,10 2,2 1,94 31,-106-33,-1 1,0 0,0 0,-1 0,1 0,0 0,-1 1,1-1,-1 1,0 0,1 0,-2-1,1 1,0 1,0-1,-1 0,0 0,0 1,0-1,0 0,0 1,-1-1,1 1,-1-1,0 1,0 0,0-1,-1 1,1-1,-1 2,-5 8,0 0,-1-1,0 0,-1-1,0 0,-1 0,0-1,0 0,-1 0,-1-1,0 0,0-1,0 0,-1-1,0 0,-1-1,0-1,-1 1,-33 5,46-11,0 0,0 0,1 0,-1 0,0 0,1 0,-1 0,0 0,1 0,-1 0,0 0,0-1,1 1,-1 0,1-1,-1 1,0 0,1-1,-1 1,1 0,-1-1,1 1,-1-1,1 1,-1-1,1 0,-1 1,1-1,0 1,-1-1,1 0,0 1,0-1,-1 0,1 1,0-1,0 0,0 1,0-1,0 0,0 0,0 1,0-1,0 0,0 1,0-1,1 0,-1 1,0-1,0 0,1 1,-1-1,0 0,1 1,-1-1,1 1,-1-1,1 1,-1-1,1 1,-1-1,1 1,-1 0,1-1,0 1,11-15,2 2</inkml:trace>
  <inkml:trace contextRef="#ctx0" brushRef="#br0" timeOffset="42048.498">5025 1441,'-30'65,"3"2,2 0,4 1,-5 38,10-45,-2 0,-3-1,-2-1,-8 8,-8 10,43-71,1-12</inkml:trace>
  <inkml:trace contextRef="#ctx0" brushRef="#br0" timeOffset="42319.674">4629 1864,'38'0,"33"0,8 0,0 0,-7 0,-13 0,-10 0,-10 0,-6 0,-4 0,-2 0,-1 0,-5 0</inkml:trace>
  <inkml:trace contextRef="#ctx0" brushRef="#br0" timeOffset="42667.808">5279 1893,'15'11,"2"-1,-1-1,2 0,-1-1,1-1,0 0,1-1,-1-1,1-1,0-1,3-1,-16-1,0-1,0-1,0 1,0-1,0 0,0-1,0 1,0-1,0 0,-1-1,1 1,-1-1,0 0,0 0,0-1,0 0,0 0,-1 0,1 0,-1-1,0 1,-1-1,1 0,-1 0,0-1,0 1,-1-1,1 1,-1-1,-1 0,1 0,-1 0,0 0,0 0,-1 0,1 0,-1 0,-1 0,1 0,-1 0,0 0,-1 0,0-3,1 7,-1-1,0 0,1 0,-1 1,0-1,0 1,-1-1,1 1,0 0,-1 0,1 0,-1 0,0 1,0-1,1 1,-1-1,0 1,0 0,0 0,-1 0,1 1,0-1,0 1,0-1,-1 1,1 0,0 1,0-1,0 0,-1 1,-1 0,-95 40,86-33,0 1,0 0,1 0,0 2,1-1,0 2,0-1,2 2,-1-1,1 2,1-1,1 1,0 1,0-1,2 1,0 1,0-1,2 1,0 0,1 0,-2 14,6-25,0 0,0 0,0-1,0 1,1 0,-1-1,1 1,0-1,1 1,-1-1,1 0,0 0,0 0,0-1,1 1,-1-1,1 0,0 1,0-2,0 1,0 0,0-1,1 0,-1 0,1 0,-1 0,1-1,0 0,-1 0,1 0,12 2,-1 0,1-2,-1 0,1-1,-1 0,1-1,0-1,5-2,9-2,-3 0</inkml:trace>
  <inkml:trace contextRef="#ctx0" brushRef="#br0" timeOffset="43195.978">5814 2090,'1'0,"-1"-1,1 1,0 0,-1 0,1 0,0 0,-1 0,1 0,0 0,0 0,-1 0,1 0,0 0,-1 0,1 0,0 0,-1 1,1-1,0 0,-1 0,1 1,0-1,-1 1,1-1,-1 1,1-1,-1 0,1 1,-1 0,1-1,-1 1,1-1,-1 1,0 0,1-1,-1 1,0-1,0 1,0 0,1 0,-1-1,0 1,0 0,0-1,0 1,0 0,0-1,0 1,0 0,0 0,-1-1,1 1,0 0,0-1,-1 1,1 0,0-1,-1 1,1-1,-1 1,1-1,104-113,-74 72,-21 26,1 1,0 0,1 1,0 0,1 1,0 0,1 1,0 0,1 1,0 0,1 1,0 1,14-5,-28 12,0 0,1 1,-1-1,1 1,-1-1,0 1,1 0,-1-1,1 1,-1 0,1 0,-1 0,1 0,-1 0,1 0,-1 1,1-1,-1 0,0 1,1-1,-1 1,0 0,1-1,-1 1,0 0,1 0,-1 0,0 0,0 0,0 0,0 0,0 0,0 0,0 0,-1 1,1-1,0 0,-1 1,1-1,-1 0,1 1,-1-1,1 1,-1-1,0 1,0-1,0 1,-9 72,9-74,-4 11,1-1,1 0,0 1,0 0,1-1,0 1,1 0,0 0,1-1,0 1,1 1,-1-10,-1 0,1-1,0 1,0-1,0 1,0-1,0 1,0-1,1 0,-1 0,0 1,1-1,-1 0,1 0,-1 0,1 0,0-1,-1 1,1 0,0-1,-1 1,1-1,0 1,0-1,-1 0,1 0,0 0,0 0,0 0,-1 0,1-1,0 1,0 0,-1-1,1 1,0-1,1-1,66-32,-63 30,139-91,-144 94,0 0,1 0,-1 0,0 1,0-1,0 0,1 1,-1-1,0 1,1-1,-1 1,0 0,1 0,-1-1,0 1,1 0,-1 0,1 0,-1 1,0-1,1 0,-1 0,0 1,1-1,-1 1,0-1,0 1,1 0,-1-1,0 1,0 0,0 0,0 0,0 0,0 0,0 0,0 0,0 0,0 0,-1 0,1 0,0 1,-1-1,1 0,-1 0,1 1,-1-1,0 0,0 1,1-1,-1 1,0-1,0 0,0 1,-1 0,-7 48,5-45,1 0,0 1,0-1,1 0,0 1,0-1,0 1,1-1,-1 1,1-1,1 1,-1-1,1 1,0-1,0 0,0 1,1-1,0 0,0 0,0 0,1 0,0 0,0 0,0-1,0 1,3 1,10 3</inkml:trace>
  <inkml:trace contextRef="#ctx0" brushRef="#br0" timeOffset="44418.763">7564 1836,'6'15,"-1"-1,-1 1,0 0,-1 1,-1-1,0 0,-1 1,-1 5,0-7,0-1,1 1,0-1,1 1,1-1,0 0,1 0,0 0,1-1,1 1,1 1,-5-11,-1-1,1 0,0 0,0 0,0 0,0 0,0-1,1 1,-1-1,0 1,1-1,-1 0,1 0,-1 0,1 0,0 0,0-1,-1 1,1-1,0 1,0-1,-1 0,1 0,0-1,0 1,-1-1,1 1,0-1,-1 0,1 0,0 0,-1 0,1 0,-1-1,0 1,1-1,-1 1,0-1,0 0,0 0,0 0,0 0,-1 0,1-1,-1 1,1 0,-1-1,0 1,0-1,0 1,0-2,6-6,-1-1,0 1,-1-1,0-1,-1 1,0 0,-1-1,0 0,-1 0,0 0,-1 0,-1 0,0 0,0 0,-1-1,0 1,-1 0,-1 1,0-1,-1 0,0 1,0 0,-1 0,-1 0,0 0,0 1,-1 0,-1 0,7 7,0 1,-1 0,1 0,-1 1,1-1,-1 0,0 0,0 1,1-1,-1 1,0-1,-1 1,1 0,0 0,0 0,0 0,-1 0,1 1,0-1,-1 1,1-1,-1 1,1 0,0 0,-1 0,1 0,-1 0,1 1,2 0,0 1,0-1,0 1,0-1,0 1,1-1,-1 1,1-1,-1 0,1 1,-1-1,1 1,0-1,0 0,-1 0,1 1,0-1,0 0,0 0,1 0,-1 0,0 0,0 0,0-1,1 1,-1 0,0-1,1 1,-1-1,1 1,-1-1,1 1,-1-1,1 0,-1 0,0 0,1 0,12 0,0-1,0 0,0-1,0-1,0 0,0-1,-1 0,0-1,0-1,0 0,-1 0,1-2,-2 1,2-2,19-15,0 0,-1-3,-2 0,-1-2,-1-1,-1-1,-2-1,-1-2,-2 0,10-23,-7 12,-23 45,0 1,0-1,0 1,0-1,0 1,0-1,0 1,-1-1,1 1,0 0,0-1,-1 1,1 0,0 0,-1 0,1-1,-1 1,1 0,-1 0,1 0,-1 0,0 0,1 0,-1 0,0 0,0 0,0 0,0 0,1 0,-2 0,1 0,0 0,0 0,0 0,0 0,-1 0,1 0,0 0,-1 0,1 0,-1 0,1 0,-1 0,1 1,24 383,-27-242,-7-1,-5 0,-11 22,11-61,2-6,-4-1,-5-1,-32 92,52-181,1-1,-1 1,1 0,-2-1,1 1,-1-1,1 0,-1 0,-1 0,1 0,-1-1,0 1,0-1,0 0,0 0,-1 0,0-1,0 1,0-1,0-1,0 1,0-1,-1 1,-1-1,4-4,0 0,-1 0,1 0,0 0,1-1,-1 0,0 1,1-1,-1 0,1 0,0 0,0 0,0-1,1 1,-1-1,1 1,0-1,0 1,0-1,0 0,0 1,1-1,0 0,0 0,0 1,0-1,0 0,1 0,0 0,-1 1,2-32,1 0,2 1,1 0,2 0,1 0,2 1,12-26,-8 18,-2 6,2 2,1 0,2 1,1 1,9-11,0 5</inkml:trace>
  <inkml:trace contextRef="#ctx0" brushRef="#br0" timeOffset="86062.808">227 1328,'5'10,"6"12,1 8,4 3,-1 1,1-1,-1 0,1-7,-2-7</inkml:trace>
  <inkml:trace contextRef="#ctx0" brushRef="#br0" timeOffset="86278.57">481 1130,'4'38,"8"23,0 6,4-9,-1-10,1-12,3-8,4-9,2-7,1-6,-3-4</inkml:trace>
  <inkml:trace contextRef="#ctx0" brushRef="#br0" timeOffset="39231.852">1045 1949,'0'-3,"-1"-1,1 0,-1 1,0-1,0 0,0 1,0 0,-1-1,0 1,1 0,-1 0,0-1,0 2,-1-1,1 0,-1 0,1 1,-1-1,0 1,0 0,0 0,0 0,-1 0,1 0,0 1,-1 0,1-1,-1 1,1 1,-1-1,-4-1,0 0,0 0,-1 1,1 1,0-1,-1 1,1 1,0-1,0 2,-1-1,1 1,0 0,-1 1,-10 5,0 1,1 0,0 2,1 0,0 1,0 1,1 0,-13 15,22-17,0 0,1 1,0-1,1 1,0 0,0 1,2-1,0 1,0 0,1 0,0 0,1 0,1 0,0 3,0-10,-1-1,1 1,1-1,-1 1,0-1,1 1,0-1,1 0,-1 1,1-1,0 0,0 0,1 0,-1 0,1 0,0-1,1 1,-1-1,1 0,-1 0,1 0,1-1,-1 1,0-1,1 0,0 0,0 0,-1-1,2 0,-1 0,0 0,4 1,9-3,0-1,0 0,-1-1,1-1,-1 0,0-2,0 0,0-1,-1 0,0-1,0-1,0-1,-1 0,-1-1,1-1,-2 0,1-1,-2 0,5-6,16-10,129-127,-162 154,1 0,-1 0,0 0,1 0,-1-1,1 1,-1 0,1 0,0 0,-1 0,1 0,0 0,0 1,0-1,0 0,0 0,0 0,0 1,0-1,0 1,0-1,0 0,0 1,0 0,0-1,0 1,1 0,-1 0,0-1,0 1,1 0,-1 0,0 0,0 1,0-1,1 0,-1 0,0 1,0-1,0 0,0 1,0-1,0 1,0 0,0-1,0 1,0 0,0 0,0-1,0 1,0 0,0 1,18 71,-17-58,2 1,-1-1,2 1,0-1,1 0,1-1,0 0,1 0,0 0,1-1,5 5,-4-8,1-1,1 0,-1-1,1-1,1 0,-1 0,1-1,1-1,12 4,15 7,-23-8</inkml:trace>
  <inkml:trace contextRef="#ctx0" brushRef="#br0" timeOffset="40213.341">2993 1864,'-16'-5,"-1"0,1 1,-1 1,0 0,0 2,0 0,0 1,0 0,0 1,1 1,-1 1,0 0,1 2,-1 0,-5 3,20-7,0 0,-1 0,1 0,0 1,1-1,-1 0,0 1,0 0,1-1,-1 1,1 0,-1 0,1 0,0 0,0 0,0 0,0 1,0-1,0 0,0 0,1 1,-1-1,1 0,0 1,0-1,0 0,0 1,0-1,0 1,1-1,-1 0,1 1,-1-1,1 0,0 0,0 1,0-1,56 76,-49-69,13 14,-16-20,0 0,-1 0,0 0,0 1,0 0,0 0,0 0,-1 0,1 0,-1 1,-1-1,1 1,0 0,-1 0,0 0,0 0,-1 0,0 1,1-1,-2 0,1 1,-1-1,1 1,-2-1,1 0,0 1,-1-1,0 1,0-1,-1 0,-1 5,-6-2,0 0,0 0,-1-1,0 0,0-1,-1 0,0-1,0 0,0-1,0 0,-1 0,1-2,-1 1,-10 0,-18 7,33-9,4 1,-1 0,1-1,-1 0,0 0,1 0,-1 0,0 0,1-1,-1 0,0 0,0 0,1 0,-1 0,0-1,0 1,1-1,-1 0,0-1,1 1,-1 0,1-1,0 0,3 0,0 0,0 1,0-1,1 0,-1 0,0 0,1 0,0 1,-1-1,1 0,0 0,0 1,0-1,0 1,0-1,1 1,-1-1,0 1,1 0,-1-1,0 1,1 0,0 0,-1 0,1 0,0 1,0-1,-2 1,20-13</inkml:trace>
  <inkml:trace contextRef="#ctx0" brushRef="#br0" timeOffset="41229.644">3303 1920,'-42'230,"42"-226,0 0,1 0,-1-1,0 1,1 0,0 0,0-1,0 1,1-1,-1 1,1-1,0 1,0-1,0 0,0 0,0 0,1 0,-1 0,1-1,0 1,0-1,0 1,0-1,0 0,0-1,1 1,-1 0,1-1,-1 0,1 0,0 0,-1 0,1 0,0-1,0 0,-1 1,1-1,0-1,0 1,0-1,-1 1,1-1,0 0,-1 0,2-1,17-8,-1 0,-1-2,0 0,-1-1,0-1,-1 0,0-2,-1 0,-1-1,-1 0,0-2,1-2,86-90,-101 111,-1-1,0-1,0 1,1 0,-1 0,1 0,-1 0,1 0,-1 0,1 0,0 0,-1 0,1 1,0-1,0 0,0 0,0 1,-1-1,1 0,0 1,0-1,0 1,0-1,1 1,-1-1,0 1,0 0,0 0,0-1,0 1,0 0,0 0,1 0,-1 0,0 1,0-1,0 0,0 0,0 1,0-1,0 0,1 1,-1-1,0 1,-1 0,1-1,0 1,0 0,0-1,0 1,0 0,-1 0,1 0,0 0,0 0,-16 193,26-51,-13-7,-5-74,-22 107,2-26,25-123,-1-1,-1 0,0 0,-2 0,0-1,-1 0,-5 9,9-21,0 0,0 0,-1 0,0-1,0 0,0 1,-1-2,1 1,-1 0,-1-1,1 0,0 0,-1 0,0-1,0 0,0 0,0-1,0 1,-1-1,1-1,-1 1,1-1,-2 0,5-1,0 0,-1 0,1 0,0-1,-1 1,1-1,0 0,-1 0,1 0,0 0,0 0,0-1,0 1,0-1,0 0,1 0,-1 0,1 0,-1-1,1 1,0-1,-1 1,2-1,-1 0,0 0,0 0,1 0,0 0,-1 0,1 0,0-1,1 1,-1 0,0-2,-7-118,8 119,1-7,1 1,0 0,1-1,0 1,0 0,1 1,1-1,-1 1,1-1,1 1,0 1,0-1,1 1,0 0,0 1,1 0,0 0,0 0,1 1,-1 0,2 1,-1 0,0 0,2 1,256-143,-219 93,-38 35</inkml:trace>
  <inkml:trace contextRef="#ctx0" brushRef="#br0" timeOffset="108148.368">1 3614,'16'95,"26"236,-45-78,3-253,0-1,-1 1,1-1,0 1,-1 0,1-1,-1 1,1 0,-1-1,1 1,-1 0,1-1,-1 1,1 0,-1 0,0 0,1 0,-1 0,1 0,-1-1,1 1,-1 0,1 1,-1-1,0 0,1 0,-1 0,1 0,-1 0,1 0,-1 1,1-1,-1 0,1 1,-1-1,1 0,-1 1,1-1,-1 0,1 1,0-1,-1 1,1-1,-2-28,1-1,2 1,1-1,1 1,2 0,0 0,2 0,1 1,2 0,0 1,1 0,7-9,11-27,3 2,3 1,2 2,3 1,2 2,2 2,26-21,-57 60,0 1,0 0,1 1,0 0,1 1,1 1,-1 1,1 0,1 1,-1 0,6 0,-20 7,-1 0,1-1,0 1,0 0,0 0,0 0,0 0,0 0,0 0,0 1,-1-1,1 1,0-1,0 1,0 0,-1 0,1-1,0 1,-1 1,1-1,-1 0,1 0,-1 0,1 1,-1-1,0 1,0-1,0 1,0-1,0 1,0 0,0 0,0-1,-1 1,1 0,-1 0,1 0,-1 0,0-1,0 1,0 0,0 1,-9 83,-2-59,-2-1,-1 0,-1 0,0-2,-2 0,-6 4,-13 23,-104 111,138-159,0 0,-1-1,1 1,-1-1,1 0,-1 0,0 0,0 0,0 0,0-1,0 1,0-1,0 0,-1 0,1 0,0 0,-1 0,1-1,-1 0,1 0,0 0,-1 0,1 0,-1 0,1-1,0 0,-1 0,1 0,0 0,0 0,-1-1,1 1,0-1,0 0,1 0,-1 0,0 0,1-1,-1 1,1 0,-1-2,-4-13</inkml:trace>
  <inkml:trace contextRef="#ctx0" brushRef="#br0" timeOffset="108803.572">650 3755,'11'4,"-1"0,1-1,-1-1,1 1,0-2,0 1,0-2,0 1,1-2,-1 1,0-1,0-1,0 0,-1-1,1 0,-1 0,1-2,11-4,-1-2,-1 0,0-1,0-2,-1 1,-1-2,-1-1,0 0,-1-1,13-17,102-155,-129 183,1 0,0 0,-1 0,-1 0,1-1,-1 1,0-1,0 1,0-1,-1 1,0-1,-1 1,1-1,-2-2,1 6,1 1,-1-1,0 1,1-1,-1 1,-1-1,1 1,0 0,0 0,-1-1,1 1,-1 0,0 0,0 1,0-1,0 0,0 1,0-1,0 1,0-1,-1 1,1 0,0 0,-1 0,1 0,-1 1,1-1,-1 1,0-1,1 1,-1 0,1 0,-1 0,0 0,1 1,-3-1,-8 4,0 0,0 1,1 1,-1 0,1 0,0 1,1 1,0 0,0 0,0 1,1 0,1 1,-4 5,12-14,-1 0,0 0,1 0,-1 0,1 0,0 1,0-1,-1 1,1-1,0 1,0-1,0 1,0 0,1 0,-1-1,0 1,1 0,-1 0,1 0,-1-1,1 1,0 0,0 0,0 0,0 0,0 0,1 0,-1 0,0-1,1 1,0 0,-1 0,1 0,0-1,0 1,0 0,0-1,0 1,0-1,0 1,1-1,-1 0,0 1,1-1,-1 0,1 0,-1 0,1 0,0 0,0 0,-1-1,1 1,0-1,0 1,14 3,-1 0,1-1,0-1,0-1,1 0,-1-1,0 0,7-3,58 2,-77 2,-1-1,1 0,0 1,0 0,-1 0,1 0,-1 0,1 1,-1-1,1 1,-1 0,0 0,0 0,0 0,0 1,0-1,0 1,-1 0,1 0,-1 0,0 0,0 0,0 0,0 0,0 1,-1-1,1 1,-1 0,0-1,0 1,-1 0,1-1,-1 1,0 0,0 0,0 0,0-1,-1 1,1 0,-1 0,-73 210,72-212,1 0,0 0,0 0,0 0,0 0,0 1,0-1,0 0,1 0,-1 1,1-1,-1 0,1 1,0-1,0 0,0 1,0-1,1 0,-1 1,1-1,-1 0,1 0,0 1,0-1,0 0,0 0,0 0,0 0,1 0,-1 0,1 0,-1-1,1 1,0 0,-1-1,1 1,0-1,0 0,0 0,0 0,1 0,14 0</inkml:trace>
  <inkml:trace contextRef="#ctx0" brushRef="#br0" timeOffset="109223.955">1581 3642,'36'-2,"-1"-2,1-1,-1-2,-1-2,28-10,-41 13,-2-1,1-1,-1-1,0-1,-1 0,13-10,-26 16,0 1,0-1,-1 0,1 0,-1 0,0-1,-1 1,1-1,-1 0,0 0,0 0,0 0,-1-1,1 1,-2-1,1 0,0 1,-1-1,0 0,-1 0,1 0,-1 0,0 0,0 0,-2-5,1 6,-1 0,0 1,0-1,0 1,0-1,-1 1,0 0,0 0,0 0,0 0,-1 0,0 1,1 0,-1-1,0 1,-1 1,1-1,0 1,-1-1,0 1,1 1,-1-1,0 1,0-1,0 1,0 1,0-1,0 1,0 0,0 0,0 0,0 1,0 0,0 0,0 0,0 0,1 1,-1 0,-1 1,-13 6,1 0,1 2,-1 0,2 1,0 1,0 1,1 0,1 1,0 0,1 1,1 1,1 0,0 0,1 1,-5 14,10-26,2 0,-1 1,1-1,0 1,0 0,1 0,0 0,0 0,0 0,1 1,1-1,-1 0,1 1,0-1,0 1,1-1,0 0,1 0,0 1,0-1,0 0,1 0,0-1,0 1,0-1,1 1,0-1,1 0,-1 0,1-1,0 1,1-1,-1 0,1-1,0 1,0-1,0 0,3 0,7 0,1-1,-1-1,1 0,0-1,0-1,-1 0,1-2,0 0,-1-1,1 0,-1-1,0-1,0-1,10-5,-1 1</inkml:trace>
  <inkml:trace contextRef="#ctx0" brushRef="#br0" timeOffset="109638.587">2259 3332,'17'90,"-5"161,18-142,-29-107,0-1,-1 0,1 0,0 1,0-1,0 0,0 0,0 0,0 0,0 0,0 0,0 0,0 0,0 0,1-1,-1 1,0 0,1-1,-1 1,1-1,-1 0,0 1,1-1,-1 0,1 0,-1 0,1 0,-1 0,1 0,-1 0,1-1,-1 1,0 0,1-1,-1 1,0-1,1 0,-1 1,0-1,1 0,-1 0,0 0,0 0,0 0,0 0,0 0,0 0,0 0,0 0,44-65,-44 65,109-270,-62 134,-41 119</inkml:trace>
  <inkml:trace contextRef="#ctx0" brushRef="#br0" timeOffset="109888.589">2767 3614</inkml:trace>
  <inkml:trace contextRef="#ctx0" brushRef="#br0" timeOffset="110054.511">2823 3134,'-10'15,"-2"9,0 5,2-2</inkml:trace>
  <inkml:trace contextRef="#ctx0" brushRef="#br0" timeOffset="110372.935">3133 3304,'-17'22,"0"1,1 0,2 1,0 1,2 0,0 1,2 0,1 1,1 0,1 1,1 4,5-28,0 0,0 0,1 0,-1 0,1 0,0-1,0 1,1 0,-1 0,1 0,0 0,0 0,0-1,0 1,1 0,0-1,-1 1,1-1,0 1,1-1,-1 0,1 0,-1 0,1 0,0-1,0 1,0-1,0 0,1 0,-1 0,1 0,-1 0,1-1,0 1,-1-1,1 0,0 0,0-1,0 1,0-1,8-1,0 0,1-1,-1-1,-1 0,1-1,0 0,-1 0,0-1,0-1,0 0,-1-1,0 0,0 0,-1-1,0 0,0-1,-1 1,0-2,0 1,-1-1,0-1,-1 1,0-1,1-4,0 0,1-1,-2 0,0 0,-1 0,-1-1,0 1,-1-1,0-10,-2 22,-1 0,0 0,0 0,0 0,-1 0,0 1,0-1,0 0,0 0,-1 1,0-1,0 1,0-1,0 1,-1 0,1 0,-1 0,0 0,-1 0,1 1,-1-1,1 1,-1 0,0 0,0 1,0-1,-1 1,1 0,0 0,-1 0,-3-1,0 2,1 0,0 0,0 0,-1 1,1 0,0 0,-1 1,1 0,0 1,0-1,-1 1,1 1,1-1,-1 1,0 0,1 1,-1-1,1 2,-13 6</inkml:trace>
  <inkml:trace contextRef="#ctx0" brushRef="#br0" timeOffset="110806.745">3472 3388,'-1'26,"2"0,1 0,1 0,1 0,6 19,-9-39,0-1,1 1,0-1,1 1,-1-1,1 0,0 0,0 0,1 0,-1 0,1-1,0 0,1 1,-1-1,1-1,-1 1,1-1,0 0,0 0,1 0,-1-1,0 0,1 0,0 0,-1-1,1 1,0-1,1-1,2 0,0-1,0-1,0 1,0-2,0 1,0-1,-1 0,0-1,1 0,-1-1,-1 1,1-1,-1-1,0 0,0 0,0 0,-1-1,0 1,0-2,-1 1,0-1,0 1,-1-1,1-1,-2 1,0-1,0 1,0-1,-1 0,0 0,-1 0,1-7,-1-10,0 3</inkml:trace>
  <inkml:trace contextRef="#ctx0" brushRef="#br0" timeOffset="111932.961">4262 3247,'0'0,"1"-1,-1 1,1 0,-1-1,0 1,1-1,-1 1,0-1,0 0,0 1,1-1,-1 1,0-1,0 1,0-1,0 0,0 1,0-1,0 1,0-1,0 0,0 1,0-1,0 1,-1-1,1 1,0-1,0 1,-1-1,1 1,0-1,-1 1,1-1,0 1,-1-1,1 1,-1-1,1 1,0 0,-1-1,1 1,-1 0,1-1,-1 1,0 0,1 0,-1 0,1-1,-1 1,1 0,-1 0,0 0,1 0,-1 0,1 0,-1 0,1 0,-1 0,0 1,-39-6,27 7,-1 0,1 1,0 1,0 0,0 1,0 0,1 1,-9 5,18-9,2-2,-1 1,1 0,-1 0,1 0,-1 0,1 0,-1 0,1 0,0 1,0-1,-1 0,1 1,0-1,0 1,1-1,-1 1,0-1,0 1,1 0,-1-1,1 1,-1 0,1-1,0 1,0 0,0 0,0-1,0 1,0 0,0 0,0-1,1 1,-1 0,1 0,-1-1,1 1,0-1,0 1,-1 0,1-1,0 1,0-1,1 0,-1 1,0-1,0 0,1 0,-1 0,1 0,-1 0,1 0,-1 0,1 0,4 3,0 0,0 1,0 0,-1 0,0 0,0 1,0 0,-1 0,0 0,0 0,0 1,-1-1,0 1,0 0,-1 0,0 0,0 0,-1 1,1-1,-2 0,1 1,-1-1,0 1,-1-1,1 0,-1 1,-1-1,-1 4,-3 0,0-1,-1 0,0-1,0 1,-1-1,-1-1,0 0,0 0,0 0,-1-1,0-1,0 0,-1 0,0-1,0 0,-3 1,10-5,0 0,0 0,1-1,-1 1,0-1,0 0,0 0,0 0,0 0,1-1,-1 1,0-1,0 0,1 0,-1-1,0 1,1-1,-1 0,1 0,-1-1,-9-8</inkml:trace>
  <inkml:trace contextRef="#ctx0" brushRef="#br0" timeOffset="112369.789">4572 2796,'0'379,"-51"-111,29-179,-1 12,22-101,1 1,0-1,-1 0,1 1,0-1,-1 0,1 1,0-1,0 1,-1-1,1 0,0 1,0-1,0 1,-1-1,1 1,0-1,0 1,0-1,0 1,0-1,0 0,0 1,0-1,0 1,0-1,0 1,0-1,1 1,-1-1,0 1,0-1,0 1,1-1,-1 0,0 1,0-1,1 0,-1 1,0-1,1 0,-1 1,0-1,1 0,-1 1,1-1,-1 0,0 0,1 0,-1 1,1-1,-1 0,1 0,-1 0,1 0,-1 0,1 0,-1 0,1 0,-1 0,10-8</inkml:trace>
  <inkml:trace contextRef="#ctx0" brushRef="#br0" timeOffset="112956.137">4826 3247,'-2'5,"-11"15,0 1,2 1,1 0,0 1,2 0,1 0,0 1,-1 15,8-36,0 0,0 0,1 0,-1 0,1 0,0 0,0-1,0 1,0 0,0 0,0-1,1 1,-1-1,1 1,0-1,0 0,0 0,0 0,0 0,0 0,1 0,-1 0,1-1,-1 1,1-1,-1 0,1 0,0 0,0 0,-1 0,1 0,0-1,0 1,0-1,0 0,0 0,0 0,0 0,0-1,0 1,-1-1,1 0,0 0,0 0,0 0,-1 0,1 0,-1-1,1 1,-1-1,1 0,-1 0,0 0,0 0,0 0,0 0,148-150,4 20,-154 130,1 1,0 0,0 0,0-1,-1 1,1 0,1 0,-1 0,0 0,0 0,0 0,0 0,1 0,-1 1,0-1,1 0,-1 1,1-1,-1 1,1-1,-1 1,1 0,-1 0,1 0,-1 0,1 0,-1 0,1 0,-1 0,1 0,-1 1,1-1,-1 1,1-1,-1 1,0 0,1-1,-1 1,0 0,0 0,1 0,-1 0,0 0,0 0,0 0,0 1,2 11,-1 1,-1-1,0 1,0-1,-2 1,0-1,0 1,-1-1,-1 0,0 0,-1 0,-8 54,-8 160,-30 44,-11-39,56-223,1 1,-2-1,1 0,-1-1,0 1,-1-1,0 0,0-1,-1 1,0-2,0 1,0-1,-1 0,0-1,-9 4,15-8,-1 0,0 0,0 0,0-1,1 0,-1 1,0-2,0 1,0 0,0-1,1 0,-1 1,0-2,0 1,1 0,-1-1,1 1,-1-1,1 0,0 0,0-1,0 1,0-1,0 1,0-1,1 0,-1 0,1 0,0 0,0-1,0 1,0-1,1 1,-1-1,1 1,0-1,0 0,0 0,1 1,-1-1,1 0,0 0,0 0,1-1,3-29,1 0,2 0,2 0,1 1,1 0,2 1,1 0,2 1,1 1,1 0,2 2,14-16,25-38,-42 65</inkml:trace>
  <inkml:trace contextRef="#ctx0" brushRef="#br0" timeOffset="114789.465">2823 3445,'5'0,"1"5,-5 1,-2 5,-7 0,-1 4,1 3,1 4,2 2,-2 3,-1 1,2 1,1 0,2-5</inkml:trace>
  <inkml:trace contextRef="#ctx0" brushRef="#br0" timeOffset="118069.678">5759 3671,'4'0,"3"0</inkml:trace>
</inkml:ink>
</file>

<file path=ppt/ink/ink3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4:44.1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0,'10'39,"-2"0,-2 0,-1 0,-2 1,-2-1,-4 38,2-20,-25 112,1-62,22-103,1-7</inkml:trace>
</inkml:ink>
</file>

<file path=ppt/ink/ink3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4:44.5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87,'62'-21,"1"3,0 3,2 3,-1 2,2 4,-1 2,58 4,-4 19,-46-9,-50-9</inkml:trace>
</inkml:ink>
</file>

<file path=ppt/ink/ink3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4:44.9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88,'38'-9,"28"-4,11-4,-2 1,-9 3,-11 4,-10 3,-8 3,-5 2,-4 1,-2 0,0 1,1 0,-1-1,1 1,-4-1</inkml:trace>
</inkml:ink>
</file>

<file path=ppt/ink/ink3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4:45.7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58,'245'-18,"-35"-11,-26 18,-172 12</inkml:trace>
</inkml:ink>
</file>

<file path=ppt/ink/ink3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4:46.3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43,'9'0,"9"0,5 0,5 0,1-5,1-1,0 0,0 1,-1 1,0-3,0 0,-5 5,-7 3</inkml:trace>
</inkml:ink>
</file>

<file path=ppt/ink/ink3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4:50.3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57,'4'0,"7"0,7 0,4 0,-1-5,0-1,2 0,1 1,2 2,1 1,1 0,0 2,1-5,0-1,-1 0,1 1,-11 2,-7 1</inkml:trace>
</inkml:ink>
</file>

<file path=ppt/ink/ink3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01.1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223 191,'-4'-18,"-1"1,0-1,-2 1,0 0,-1 0,0 1,-1 0,-1 0,-3-1,12 15,0 0,-1 1,1-1,-1 1,1-1,-1 1,1 0,-1 0,0 0,1 0,-1 0,0 0,0 0,0 0,0 1,0-1,0 1,0-1,0 1,0 0,0 0,0 0,0 0,0 0,0 0,0 0,0 1,0-1,0 1,0 0,0-1,1 1,-1 0,0 0,0 0,1 0,-1 1,0-1,1 0,-1 1,1-1,-1 1,-40 79,39-56,2 1,0 0,2-1,1 1,0-1,2 1,1-1,1 0,7 15,12 67,3 56,-5-30,-10-72,-3-1,-3 2,-2 24,-7 110,1-192,0 0,0 0,-1 0,1-1,-1 1,0 0,0-1,0 1,0-1,-1 0,1 0,-1 0,0 0,0 0,0-1,0 1,-1-1,1 0,-1 0,1 0,-1 0,0 0,0-1,1 0,-1 0,0 0,0 0,0-1,0 1,-1-1,1 0,0 0,0-1,0 1,0-1,0 0,0 0,0 0,1 0,-1-1,0 0,1 0,-1 0,1 0,-1 0,1-1,0 1,-1-2,-5-13</inkml:trace>
</inkml:ink>
</file>

<file path=ppt/ink/ink3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4:56.7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151 424,'33'-49,"76"-128,-31 58,-76 118,-1 1,0 0,1-1,-1 1,0 0,1 0,-1 0,1 0,-1 0,0 1,1-1,-1 0,0 0,1 1,-1-1,0 1,1 0,-1-1,0 1,0 0,0-1,0 1,0 0,0 0,0 0,0 0,0 0,0 0,0 1,0-1,-1 0,1 0,0 0,-1 1,0-1,1 0,-1 1,1-1,-1 0,0 1,0-1,0 1,0-1,0 0,0 1,0-1,-1 1,1-1,0 0,-1 1,1-1,-1 0,3 11,6 30,-8-34,1-1,0 0,0 1,0-1,1 0,0 0,0 0,1 0,0 0,0 0,1-1,0 0,0 1,0-1,1-1,3 4,-5-8,1-1,-1 1,1-1,0 1,-1-1,1 0,-1 0,1-1,0 1,-1-1,1 0,-1 0,1 0,-1 0,1-1,-1 1,0-1,0 0,0 0,0 0,0 0,0 0,0-1,-1 1,1-1,-1 0,0 0,0 0,0 0,0 0,0 0,-1-1,1 1,-1-1,0 1,0-3,14-16,122-153,-137 174,0 0,1 0,-1 1,1-1,-1 0,1 0,-1 0,1 0,0 0,-1 1,1-1,0 0,0 1,-1-1,1 0,0 1,0-1,0 1,0 0,0-1,0 1,0 0,0-1,0 1,0 0,0 0,0 0,0 0,0 0,0 0,0 0,0 0,0 0,0 0,0 1,0-1,0 0,0 1,0-1,-1 1,1-1,0 1,0-1,0 1,0 0,-1-1,1 1,0 0,-1-1,1 1,0 0,-1 0,1 0,-1 0,0 0,1 0,-1 0,17 121,9-33,-19-72</inkml:trace>
  <inkml:trace contextRef="#ctx0" brushRef="#br0" timeOffset="315.757">179 565,'43'-5,"29"-2,12 1,-4 1,-6 1,-11-2,-6-2,-8 2,-8 1,-5 2,-5 1,-8 6,-2 2,-5 5,-10 0,-7-1</inkml:trace>
  <inkml:trace contextRef="#ctx0" brushRef="#br0" timeOffset="1035.56">518 762,'-218'294,"148"-193,41-57,49-61,55-90,34-35,-60 93,-30 28,1 1,1 2,1 0,0 1,22-13,-42 29,-1 0,0 0,0 1,1-1,-1 0,0 0,1 1,-1-1,0 1,1-1,-1 1,1 0,-1-1,1 1,-1 0,1 0,0 0,-1 0,1 0,-1 1,1-1,-1 0,0 1,1-1,-1 1,1-1,-1 1,0 0,1 0,-1-1,0 1,0 0,1 0,-1 0,0 0,0 1,0-1,0 0,-1 0,1 1,0-1,0 0,-1 1,1-1,-1 1,1-1,-1 1,0-1,0 1,1 1,2 130,-5-116,0-1,2 0,0 1,1-1,0 0,1 0,1 0,1 0,5 15,-9-31,1 0,-1 0,1 1,-1-1,0 0,1 0,-1 0,1 1,-1-1,0 0,1 0,-1 1,0-1,1 0,-1 1,0-1,0 0,1 1,-1-1,0 1,0-1,0 0,0 1,1-1,-1 1,0-1,0 0,0 1,0-1,0 1,0-1,0 1,0-1,0 1,0-1,0 0,0 1,-1-1,1 1,0-1,0 0,0 1,-1-1,1 1,0-1,0 0,-1 1,1-1,0 0,-1 1,1-1,0 0,-1 0,1 1,0-1,-1 0,1 0,-1 0,1 1,0-1,-1 0,1 0,-1 0,1 0,-1 0,1 0,0 0,-1 0,0 0,-29-19,19 11,-159-95,79 58,69 39</inkml:trace>
  <inkml:trace contextRef="#ctx0" brushRef="#br0" timeOffset="2818.53">1167 0,'43'92,"-27"-48,-2 0,-2 1,-2 0,-2 0,-2 1,-2 0,-2 1,-3 25,2-44,-1 0,-2-1,-1 1,-1-1,-1 1,-1-1,-2-1,0 1,-2-1,-1-1,-1 0,-1 0,-1-1,-16 20,12-24</inkml:trace>
  <inkml:trace contextRef="#ctx0" brushRef="#br0" timeOffset="3419.091">66 0,'-14'39,"1"0,2 0,2 1,2 0,2 1,1-1,2 1,1 0,3 0,3 12,-3 53,-1 208,25-168,-1-64,-13-58</inkml:trace>
</inkml:ink>
</file>

<file path=ppt/ink/ink3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04.8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272 97,'-72'-64,"60"57,10 5,0-1,0 1,0 0,0 0,-1 1,1-1,-1 0,1 1,-1-1,1 1,-1 0,0 0,0 0,0 0,0 0,0 1,0-1,1 1,-1 0,0 0,0 0,0 0,0 1,0-1,0 1,0 0,0-1,0 1,1 1,-1-1,0 0,1 1,-1-1,1 1,-1 0,1 0,0 0,-1 1,0 8,0 0,1 1,1-1,0 1,0 0,1 0,0-1,1 1,1 0,0-1,1 0,0 1,0-1,1 0,1 0,-1-1,5 7,7 24,42 150,-27-49,-3 0,2 84,-30-207,2-8,-1 0,0 0,-1 1,-1-1,0 0,0 0,-1 0,0 0,-1 0,0 0,-1 0,0-1,-1 0,0 0,-1 0,-1 1,5-6,-1-1,0 1,-1-1,1 0,-1 0,0 0,0 0,0-1,0 0,-1 1,1-1,-1-1,0 1,0-1,0 0,0 0,0 0,0-1,-1 0,1 0,0 0,-1-1,1 1,-1-1,1-1,0 1,-1-1,1 0,-1 0,1 0,0-1,0 0,-1 0,2 0,-1 0,1 0,0 0,0 0,0-1,0 1,0-1,1 0,-1-1,1 1,0-1,0 1,0-1,0 0,0 0,1 0,0 0,0 0,0-1,1 1,-1-1,1 1,0-1,0 0,1 1,-1-1,1 0,0-1,4-10</inkml:trace>
</inkml:ink>
</file>

<file path=ppt/ink/ink3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05.8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3 238,'6'18,"0"1,-1 0,-1 0,-1 0,-1 1,0-1,-2 1,0 6,0-10,-5 124,5-141,0 1,-1 0,1-1,0 1,0 0,0-1,-1 1,1 0,0-1,0 1,-1 0,1 0,0-1,-1 1,1 0,0 0,-1 0,1-1,0 1,-1 0,1 0,-1 0,1 0,0 0,-1 0,1 0,-1 0,1 0,0 0,-1 0,1 0,-1 0,1 0,0 0,-1 0,1 0,0 0,-1 0,1 1,-1-1,1 0,0 0,-1 1,1-1,0 0,0 0,-1 1,1-1,0 0,-7-41,5 10,2 0,1 0,1 0,1 0,2 0,1 1,2 0,1 0,1 0,1 1,2 1,13-21,44-60,-69 108,-1 0,1 1,-1-1,1 1,-1-1,1 1,-1-1,1 1,0 0,-1-1,1 1,-1 0,1-1,0 1,-1 0,1 0,0 0,0-1,-1 1,1 0,0 0,-1 0,1 0,0 0,0 0,-1 0,1 1,0-1,-1 0,1 0,0 1,-1-1,1 0,0 1,-1-1,1 0,-1 1,1-1,0 1,-1-1,1 1,-1-1,0 1,1-1,-1 1,1 0,-1-1,0 1,1 0,-1-1,0 1,0 0,0-1,1 1,-1 0,0-1,0 1,6 44,-6-44,10 105,-4-86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7:23.9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479 48,'0'0,"0"1,0 0,0-1,0 1,0-1,0 1,0-1,0 1,1-1,-1 1,0-1,0 1,0-1,1 0,-1 1,0-1,0 1,1-1,-1 1,0-1,1 0,-1 1,0-1,1 0,-1 1,1-1,-1 0,1 0,-1 1,1-1,-1 0,1 0,-1 0,1 0,-1 1,1-1,-1 0,1 0,-1 0,1 0,-1 0,1 0,-1 0,1-1,-1 1,1 0,-1 0,1 0,-1 0,1-1,-1 1,0 0,1 0,-1-1,1 1,-1 0,0-1,1 1,-1-1,0 1,1-1,-15 106,-45 191,46-240,-8 102,29-130,-8-28,0-1,0 1,0 0,0-1,0 1,0 0,0-1,0 1,0 0,0-1,0 1,0 0,1-1,-1 1,0 0,0-1,0 1,0 0,1-1,-1 1,0 0,0 0,0-1,1 1,-1 0,0 0,1 0,-1 0,0-1,0 1,1 0,-1 0,0 0,1 0,-1 0,0 0,1 0,-1 0,0 0,1 0,-1 0,0 0,1 0,-1 0,0 0,1 0,-1 0,0 0,1 0,-1 0,0 0,1 1,-1-1,0 0,0 0,1 0,-1 1,0-1,0 0,1 0,-1 1,0-1,0 0,0 0,1 1,3-15</inkml:trace>
  <inkml:trace contextRef="#ctx0" brushRef="#br0" timeOffset="3152.137">198 132,'-72'-39,"72"38,0 0,0 0,0 0,1 0,-1 0,0 0,0 1,1-1,-1 0,0 0,1 0,-1 0,1 0,-1 0,1 1,0-1,-1 0,1 0,0 1,-1-1,1 1,0-1,0 0,0 1,-1-1,1 1,0 0,0-1,0 1,0 0,0-1,0 1,0 0,0 0,0 0,0 0,0 0,0 0,0 0,0 0,0 0,0 1,0-1,-1 0,1 1,0-1,0 1,0-1,1 1,-1-1,193-10,16-34,-179 36,-26 6,-1 0,1 1,0-1,0 1,0 0,0 0,0 0,0 1,0 0,0 0,0 0,0 1,0-1,0 1,0 0,0 1,4 1,3 7</inkml:trace>
  <inkml:trace contextRef="#ctx0" brushRef="#br0" timeOffset="3521.663">0 697,'39'-10,"26"-3,8 1,-5 2,-8 3,-10 3,-8 1,-8 3,-3 0,-8-5,-3-1,0 1,2 1,1 1,2 1,2-4,0-1,-3 1</inkml:trace>
</inkml:ink>
</file>

<file path=ppt/ink/ink3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06.0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111 219,'-24'24,"-7"13,0 5,7-5</inkml:trace>
  <inkml:trace contextRef="#ctx0" brushRef="#br0" timeOffset="548.021">309 50,'95'-37,"-94"36,0 0,1 0,-1 0,0 0,0 0,0 1,0-1,1 0,-1 0,0 1,1-1,-1 1,1-1,-1 1,0 0,1-1,-1 1,1 0,-1 0,1 0,-1 0,1 0,-1 0,1 1,-1-1,1 0,-1 1,0-1,1 1,-1 0,0-1,1 1,-1 0,0 0,0 0,0 0,1 0,-1 0,0 0,-1 0,1 0,0 0,0 1,0-1,-1 0,1 0,0 1,-1-1,1 1,-1-1,0 1,0-1,1 0,-1 1,0-1,0 1,0-1,0 1,-1-1,1 1,0-1,-1 1,1-1,-1 1,-95 128,95-129,0 0,0 0,0 0,0 1,0-1,0 0,0 1,1-1,-1 0,0 1,1-1,-1 1,1-1,-1 1,1-1,0 1,0 0,0-1,0 1,0-1,0 1,0-1,0 1,1 0,-1-1,0 1,1-1,0 1,-1-1,1 0,0 1,-1-1,1 0,0 1,0-1,0 0,0 0,1 0,-1 0,0 0,0 0,1 0,0 1,68 6,-45-14</inkml:trace>
  <inkml:trace contextRef="#ctx0" brushRef="#br0" timeOffset="1633.572">816 615,'-14'7,"-1"1,1 0,1 1,-1 1,2 0,-1 1,1 0,1 1,0 0,1 1,0 0,1 1,0 0,2 0,-1 1,2 0,-4 11,9-23,1 1,0-1,-1 0,1 0,1 1,-1-1,0 0,1 0,0 1,-1-1,1 0,1 0,-1 0,0 0,1 0,-1 0,1 0,0-1,0 1,0-1,0 1,1-1,-1 0,1 0,-1 0,1 0,0 0,-1 0,1-1,0 1,0-1,0 0,1 0,-1 0,0 0,0-1,0 1,1-1,-1 0,0 0,1 0,-1 0,0-1,0 1,0-1,1 0,-1 0,0 0,0 0,2-2,15-6,-2-1,0-1,0 0,-1-1,0-1,-1-1,-1 0,0-1,-1-1,0 0,-2-1,0 0,-1-1,0 0,-2-1,0 0,-1-1,-1 0,-1 0,0 0,-2-1,1 2,-1 0,-1 0,0 0,-2 0,0 0,-2 0,0-1,0 1,-2 0,-1 0,0 0,-1 1,-1 0,-1-1,-5-7,10 23,0 1,0 0,-1 0,1 0,-1 0,0 0,1 1,-1-1,0 1,0-1,0 1,0 0,0 0,0 1,0-1,0 1,-1-1,1 1,0 0,0 0,0 1,0-1,-1 0,1 1,0 0,0 0,0 0,0 0,0 0,1 1,-1-1,0 1,0 0,1 0,-1 0,1 0,0 0,0 0,0 1,0-1,0 1,0 0,0-1,1 1,-1 0,1 0,0 0,0 0,0 0,1 0,-1 0,0 0,1 0,0 2,-3 9,1 0,0 0,1 0,1 0,0 1,1-1,1 0,0 0,0 0,2 0,0 0,0-1,1 1,1-1,0 0,1-1,0 0,1 0,4 4,170 225,-130-187,-45-51</inkml:trace>
  <inkml:trace contextRef="#ctx0" brushRef="#br0" timeOffset="1933.581">1607 529,'-14'20,"-10"15,-1 7,-1-4,5-3,0-3,-1-3,4 0,-1-6,4-2,-1-4,2-1,-1-3,-2-3,0-4</inkml:trace>
  <inkml:trace contextRef="#ctx0" brushRef="#br0" timeOffset="2246.007">1296 558,'15'19,"13"21,8 9,2 0,-5-3,-4-5,-6-4,-3-9,-4-4,-6-2,-3-4</inkml:trace>
</inkml:ink>
</file>

<file path=ppt/ink/ink3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11.5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121 0,'-14'24,"-10"18,-1 6,4 0,1-9,4-10</inkml:trace>
</inkml:ink>
</file>

<file path=ppt/ink/ink3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09.6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63 115,'-10'10,"-8"7,0 7,2-2</inkml:trace>
  <inkml:trace contextRef="#ctx0" brushRef="#br0" timeOffset="878.82">316 567,'-13'8,"-1"-1,1 2,1 0,0 1,0 0,0 0,2 1,-1 1,1 0,1 0,0 1,1 1,-6 13,13-26,0 0,0 1,0-1,1 0,-1 1,1-1,-1 1,1-1,0 1,-1-1,1 1,0-1,0 1,0-1,0 1,0-1,0 1,1-1,-1 1,0-1,1 1,-1-1,1 1,0-1,-1 1,1-1,0 0,0 0,0 1,0-1,0 0,0 0,0 0,0 0,0 0,1 0,-1 0,0 0,1-1,-1 1,1-1,-1 1,1-1,-1 1,2-1,69-9,-43-5,-1-2,-1 0,-1-2,-1 0,0-2,-1-1,-1-1,-1-1,-1-1,-2-1,0 0,-1-1,-2-2,0 0,-5 6,-2 0,0-1,-1 0,-1-1,-1 0,-2 0,0 0,0-15,-3 25,0-1,-1 0,-1 0,0 0,-1 0,0 0,-2 0,1 1,-4-6,6 15,-1 1,0 0,1 0,-2 0,1 0,0 0,-1 0,0 1,1-1,-1 1,-1 0,1 0,0 0,-1 0,0 1,1-1,-1 1,0 0,0 0,-1 0,1 1,0-1,-1 1,1 0,0 0,-1 1,1-1,-1 1,1 0,-1 0,1 1,-5 0,2 0,1 1,-1-1,0 2,1-1,-1 1,1-1,0 2,0-1,0 1,1 0,-1 0,1 0,0 1,0 0,0 0,1 0,0 1,0 0,0-1,1 1,-1 0,1 1,1-1,-1 1,1-1,0 3,-3 13,1 0,0 0,2 0,1 0,0 1,2-1,2 15,0-14,2 0,0-1,1 0,1 0,1 0,1-1,1 0,0-1,2 0,1-1,0 0,1-1,1 0,1-1,0-1,8 5,-6-8</inkml:trace>
  <inkml:trace contextRef="#ctx0" brushRef="#br0" timeOffset="1515.086">852 370,'-4'28,"0"-7,1 1,1-1,1 0,1 1,1 0,0-1,2 0,4 16,-7-35,0-1,0 1,0-1,1 1,-1 0,1-1,-1 1,1-1,-1 1,1-1,0 0,0 1,0-1,0 0,0 1,0-1,0 0,0 0,0 0,1 0,-1 0,0 0,1 0,-1-1,1 1,-1 0,1-1,-1 1,1-1,-1 1,1-1,-1 0,1 0,0 0,-1 0,1 0,-1 0,1 0,0 0,-1-1,1 1,-1-1,1 1,-1-1,1 1,-1-1,1 0,-1 0,0 0,1 0,-1 0,0 0,0 0,0 0,1-1,16-17,0 0,-2-1,0 0,-1-2,-1 1,10-23,26-39,-50 84,0-1,0 1,0-1,1 0,-1 1,0-1,0 1,1-1,-1 0,0 1,0-1,1 0,-1 1,0-1,1 0,-1 1,1-1,-1 0,0 0,1 0,-1 1,1-1,-1 0,1 0,-1 0,0 0,1 0,-1 0,1 0,-1 0,1 0,-1 0,1 0,-1 0,1 0,-1 0,0 0,1 0,-1-1,1 1,-1 0,1 0,-1 0,0-1,1 1,-1 0,0-1,1 1,-1 0,0-1,1 1,-1 0,0-1,0 1,1-1,-1 1,0 0,0-1,0 1,0-1,0 1,0-1,1 1,-1 0,0-1,0 1,0-1,0 1,-1-1,4 39,-3-34,-20 174,12-141,-9 54,-4-1,-4-1,-7 7,-14 15,45-110,1-1,-1 1,1-1,-1 1,1-1,-1 0,1 1,-1-1,1 0,-1 1,1-1,-1 0,0 0,1 1,-1-1,0 0,1 0,-1 0,0 0,1 0,-1 0,0 0,1 0,-1 0,0 0,1 0,-1-1,1 1,-1 0,0 0,1-1,-1 1,1 0,-1-1,0 1,1 0,-1-1,1 1,0-1,-1 1,1-1,-1 1,1-1,0 1,-1-1,1 0,0 1,-1-1,1 1,0-1,0 0,0 1,0-1,0 0,-1 1,1-1,0 0,1 1,-1-1,0 0,-6-43,64-247,-57 267</inkml:trace>
</inkml:ink>
</file>

<file path=ppt/ink/ink3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25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89,'10'-7,"0"-1,1 2,-1 0,1 0,1 1,-1 0,0 1,1 0,0 1,0 0,0 1,10-1,19-5,0 1,0 1,0 3,1 1,-1 2,38 4,-24 7,-31-5</inkml:trace>
</inkml:ink>
</file>

<file path=ppt/ink/ink3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25.6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56,'14'0,"10"0,6 0,2 0,0-5,1-1,-2 0,-1 1,0 1,-1 2,-6-4,-1-1,0 1,1 1,-3 2</inkml:trace>
</inkml:ink>
</file>

<file path=ppt/ink/ink3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25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47,'44'-5,"18"-1,4-1,-5 2,-7-3,-9 0,-11 1</inkml:trace>
</inkml:ink>
</file>

<file path=ppt/ink/ink3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24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29,'0'29,"0"19,0 6,0-1,0-5,0-6,0-5,0-4,0-3,0-1,0-2,0 0,5-4,2-12,-1-7</inkml:trace>
  <inkml:trace contextRef="#ctx0" brushRef="#br0" timeOffset="339.825">29 29,'68'0,"26"0,2 0,-5 0,-14 0,-15-4,-13-3,-10 1,-7 2,-5 0,-1 2,0 1,-6 5,-5 7,-10 2,-6 3,-3-1</inkml:trace>
  <inkml:trace contextRef="#ctx0" brushRef="#br0" timeOffset="586.078">1 538,'38'0,"28"0,11 0,-2 0,-4 0,-10 0,-10-5,-9-1,-7 0,-4 1,-3 1,-2 2,-4 1</inkml:trace>
</inkml:ink>
</file>

<file path=ppt/ink/ink3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31.4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1 171,'284'2,"-3"-4,-257 2</inkml:trace>
  <inkml:trace contextRef="#ctx0" brushRef="#br0" timeOffset="977.016">57 397,'453'0,"-429"0</inkml:trace>
  <inkml:trace contextRef="#ctx0" brushRef="#br0" timeOffset="2001.339">367 1,'34'31,"1"-2,2-2,0-1,23 11,-55-34,69 53,-72-54,-1 0,1-1,-1 1,1 0,-1 0,0 0,0 0,0 0,0 0,0 0,-1 1,1-1,0 0,-1 0,0 1,1-1,-1 0,0 0,0 1,-1-1,1 0,0 1,-1-1,1 0,-1 0,0 1,0-1,0 0,0 0,0 0,0 0,0 0,-1 0,1-1,-1 1,-1 1,-188 150,70-40,117-105</inkml:trace>
</inkml:ink>
</file>

<file path=ppt/ink/ink3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6:58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22,'82'-21,"-80"21,0 0,0 0,0 0,0 0,0 0,0 0,0 0,0 1,0-1,0 1,0 0,-1-1,1 1,0 0,0 0,-1 0,1 0,0 0,-1 1,1-1,-1 0,0 1,1-1,-1 1,0 0,0-1,0 1,0 0,0-1,0 1,-1 0,1 0,0 0,-1 0,0 0,1 0,-1 0,0 0,0 0,0 0,-21 63,1 9,21-71,0-1,1 1,0-1,-1 0,1 1,0-1,0 0,0-1,1 1,-1 0,0 0,1-1,-1 0,1 1,-1-1,1 0,0 0,-1 0,1-1,0 1,0 0,0-1,-1 0,1 0,0 0,0 0,2-1,19 2</inkml:trace>
  <inkml:trace contextRef="#ctx0" brushRef="#br0" timeOffset="451.277">255 586,'38'-9,"18"-4,3 1,-2 3,-7 2,-7 3,-16 1,-12 2</inkml:trace>
  <inkml:trace contextRef="#ctx0" brushRef="#br0" timeOffset="712.375">452 361,'0'38,"0"23,0 5,0-3,0-8,0-9,0-6,0-7,0-7</inkml:trace>
  <inkml:trace contextRef="#ctx0" brushRef="#br0" timeOffset="1332.217">819 276,'-3'262,"2"-257,1 0,0-1,0 1,0-1,0 1,1-1,-1 1,1 0,0-1,1 0,-1 1,1-1,0 0,0 0,0 0,1 0,-1 0,1 0,0-1,0 1,0-1,0 0,1 0,-1 0,1 0,0-1,0 0,0 1,0-1,0-1,1 1,-1-1,0 1,1-1,-1 0,1-1,-1 1,3-1,3-3,1-2,-1 1,-1-1,1 0,-1-1,0 0,0-1,-1 1,0-2,0 1,0-1,-1 0,-1-1,1 0,-1 0,3-6,24-29,19-28,-51 73,0 0,1 0,-1 0,0 0,0 0,0 0,0 0,-1 1,1-1,0 0,0 0,-1 1,1-1,-1 0,1 1,-1-1,1 1,-1-1,0 1,0-1,0 0,0 1,0-1,0 1,0-1,0 1,0-1,-1 1,1-1,-1 0,1 1,0-1,-29 221,-53 167,77-357,-2 0,-1-1,-1 0,-1 0,-2-1,-9 15,21-43,-1-1,0 1,0-1,1 0,-1 0,0 1,0-1,-1 0,1 0,0 0,0 0,0 0,-1 0,1 0,0-1,-1 1,1 0,-1-1,1 1,-1-1,1 1,-1-1,1 0,-1 0,0 0,1 0,-1 0,1 0,-1 0,1 0,-1-1,0 1,1 0,-1-1,1 1,0-1,-1 0,1 0,-1 1,1-1,0 0,0 0,-1 0,1 0,0-1,0 1,0 0,0 0,0-1,1 1,-1 0,0-1,1 1,-1-1,0 1,1-1,0 1,-1-1,1 1,0-1,0 1,0-1,0 0,0 0,-8-168,11 112,9-26,-6 59</inkml:trace>
  <inkml:trace contextRef="#ctx0" brushRef="#br0" timeOffset="1698.689">1440 22,'0'5,"0"6,-5 6,-1 6,-5-2,-1 0,3 2,-3 1,1 2,-3 1,2-4</inkml:trace>
</inkml:ink>
</file>

<file path=ppt/ink/ink3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5:45.5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231 848,'23'-87,"-14"61,2 0,1 0,0 1,2 1,1 0,9-9,48-43,-70 76,1 0,-1 0,1 0,-1 1,1-1,-1 1,0 0,1-1,-1 1,0 0,0 1,1-1,-1 0,0 1,0-1,0 1,0-1,-1 1,1 0,0 0,-1 0,1 0,-1 0,0 0,0 0,1 1,-2-1,1 0,0 1,0-1,-1 0,1 1,-1-1,0 1,1-1,-1 1,-1-1,1 2,3 15,-2-9,1 1,-1-1,2 1,0-1,0 0,1 0,0 0,0-1,1 1,1 0,-5-9,1 0,-1 1,0-1,1 0,-1 0,1-1,-1 1,1 0,-1 0,1-1,0 1,-1-1,1 1,0-1,-1 0,1 0,0 0,0 0,-1 0,1 0,0 0,-1 0,1-1,0 1,-1-1,1 1,0-1,-1 0,1 1,-1-1,1 0,-1 0,1 0,-1 0,0 0,0-1,1 1,-1-1,50-53,-51 55,16-22,0 1,2 2,0-1,1 2,20-16,-38 34,0-1,0 1,-1-1,1 1,0-1,0 1,0-1,0 1,0 0,0-1,0 1,-1 0,1 0,0 0,0-1,0 1,0 0,0 0,0 1,0-1,0 0,0 0,0 0,0 1,0-1,0 0,0 1,-1-1,1 1,0-1,0 1,0-1,-1 1,1 0,0-1,-1 1,1 0,0 0,-1-1,1 1,-1 0,1 0,-1 0,0 0,1 0,-1-1,0 1,0 0,1 0,-1 0,0 0,0 0,0 1,4 58,-4-54,-1 83,0-64</inkml:trace>
  <inkml:trace contextRef="#ctx0" brushRef="#br0" timeOffset="345.447">146 961,'34'0,"20"0,6 0,3 0,-5 0,-8 0,-2 0,-5 0,-5 0,1 0,-1 0,-3 0,-2 0,-2 0,-2 0,-1 0,-4 5,-8 1</inkml:trace>
  <inkml:trace contextRef="#ctx0" brushRef="#br0" timeOffset="1148.061">570 1102,'-267'397,"243"-370,16-21,17-21,168-220,-56 116,-120 117,0 1,-1 0,1 0,0 0,0 0,0 0,0 0,0 0,1 0,-1 0,0 0,0 1,0-1,1 0,-1 1,0-1,1 1,-1-1,1 1,-1 0,1 0,-1 0,0 0,1 0,-1 0,1 0,-1 0,1 0,-1 0,0 1,1-1,-1 1,0-1,1 1,-1 0,0-1,0 1,1 0,-1 0,0 0,0 0,0 0,0 0,0 0,0 0,0 0,-1 1,2 0,17 70,-15-46,0 0,2 0,0-1,2 0,1 0,1-1,6 20,-15-43,0-1,-1 1,1 0,-1-1,0 1,1 0,-1-1,1 1,-1 0,0 0,1-1,-1 1,0 0,0 0,0-1,0 1,0 0,0 0,0 0,0-1,0 1,0 0,0 0,0 0,-1-1,1 1,0 0,0 0,-1-1,1 1,-1 0,1-1,-1 1,1 0,-1-1,1 1,-1-1,1 1,-1-1,0 1,1-1,-1 1,0-1,1 1,-1-1,0 0,0 0,1 1,-1-1,0 0,0 0,0 0,1 0,-1 0,0 0,0 0,0 0,1 0,-1 0,0 0,0-1,1 1,-1 0,0-1,-54-20,50 19,-205-89,185 82</inkml:trace>
  <inkml:trace contextRef="#ctx0" brushRef="#br0" timeOffset="1702.997">1050 594,'1'17,"37"135,-26-116,-2 1,-1 1,-2-1,1 31,-7-41,-2 0,0 0,-2 0,-1 0,-1 0,-1-1,-1 0,-2 0,0-1,-2 0,-1-1,-1 0,0 0,-2-2,-1 0,-1-1,-1 0,0-1,-1-1,-2-1,0-1,0-1,-2 0,-70 41,73-47</inkml:trace>
  <inkml:trace contextRef="#ctx0" brushRef="#br0" timeOffset="2295.656">119 424,'-23'53,"3"0,2 1,3 0,2 2,2 0,3 0,2 0,2 57,4-63,1-1,3 1,2-1,2 0,2-1,2 0,3 0,1-1,8 12,-16-45,-2 1,2 0,0-1,0 0,1 0,1-1,0 0,1-1,11 10,-5-12,0-3</inkml:trace>
  <inkml:trace contextRef="#ctx0" brushRef="#br0" timeOffset="5918.018">1585 509,'0'-8,"-1"0,0 0,0 0,-1 0,0 1,0-1,0 1,-1-1,-1 1,1 0,-1 0,-4-5,6 9,0 1,0-1,0 1,0-1,0 1,-1 0,1 0,-1 0,0 0,0 0,0 0,0 1,0-1,0 1,0 0,0 0,0 0,0 1,-1-1,1 1,0 0,0-1,-1 2,1-1,0 0,-1 1,1-1,0 1,0 0,0 0,-2 1,-1 1,1 1,0 0,0 1,0-1,1 1,-1 0,1 0,0 1,1-1,-1 1,1 0,0 0,0 0,1 0,0 0,0 1,0-1,1 1,0-1,1 1,-1-1,1 5,2 15,2-1,0-1,2 1,1-1,1 0,5 11,11 38,-13-37,4 11,-1 1,-3 0,-2 1,-2 0,0 40,9 35,-12-104,-1 0,0 0,-2 0,-1 0,0 1,-1-1,-2 0,0 0,0-1,-2 1,-1-1,-3 8,3-16,0 0,-1 0,0-1,-1 0,0 0,0-1,-1 0,0 0,-1-1,0 0,0-1,-1 0,0-1,0 0,0 0,-1-2,0 1,0-1,-7 1,14-4,1 1,0-1,-1 0,1 0,-1 0,1-1,-1 1,0-1,1 0,-1-1,1 1,-1-1,1 0,-1 0,1 0,-1-1,1 1,-3-3,-7-6</inkml:trace>
  <inkml:trace contextRef="#ctx0" brushRef="#br0" timeOffset="6462.471">1529 1836,'5'0,"6"0,6 0,5 0,4 0,-3-5,-5-2</inkml:trace>
  <inkml:trace contextRef="#ctx0" brushRef="#br0" timeOffset="7102.937">1896 1496,'-1'255,"-10"-193,12-61,0 0,-1 0,1-1,0 1,0-1,0 1,0-1,1 1,-1-1,0 0,0 1,0-1,0 0,0 0,0 0,0 0,1 0,-1 0,0 0,0 0,0-1,0 1,0 0,0-1,0 1,0 0,0-1,0 0,0 1,0-1,0 1,0-1,0 0,0 0,-1 0,1 1,0-1,0 0,0-1,1 1,99-63,-99 64,-1 0,1 0,0 0,0 0,0 0,0 1,0-1,-1 0,1 1,0 0,0-1,-1 1,1 0,0 0,-1 0,1 0,-1 0,1 0,-1 1,1-1,-1 0,0 1,0-1,0 1,0-1,0 1,0 0,0-1,0 1,-1 0,1 0,-1 0,1-1,-1 1,0 0,0 0,0 0,0 0,0 0,0 0,0-1,0 1,-1 0,1 0,-1 0,0 1,4 19,3 0,-1-2</inkml:trace>
  <inkml:trace contextRef="#ctx0" brushRef="#br0" timeOffset="7464.695">2376 1807,'-29'24,"-19"18,-6 1,1-2,5-2,6-9,5-4,4-7,8-1,3-5,1 1,-1-1,3-4</inkml:trace>
  <inkml:trace contextRef="#ctx0" brushRef="#br0" timeOffset="7900.674">2094 2174,'17'-5,"-7"2,-1-1,1 2,0-1,0 1,0 1,0 0,1 0,-1 1,0 0,0 1,0 0,0 1,0 0,7 3,-16-3,0 0,0 1,0-1,0 1,0-1,-1 1,1-1,-1 1,1 0,-1-1,0 1,0 0,-1-1,1 1,0-1,-1 1,1-1,-1 1,0 0,0-1,0 0,0 1,-1-1,1 0,-1 0,1 1,-1-1,0 0,1-1,-1 1,0 0,0 0,-1-1,1 1,0-1,0 0,-1 0,0 1,0 0,-26 23,21-19,1 0,-1 0,1 0,0 1,1 0,0 1,0 0,0 0,1 0,-1 1,6-7,0-1,-1 0,1 1,0-1,0 1,0-1,0 0,0 1,0-1,0 1,1-1,-1 0,0 1,1-1,-1 0,1 1,-1-1,1 0,0 0,-1 0,1 1,0-1,0 0,0 0,0 0,0 0,0 0,0-1,0 1,0 0,1 0,-1-1,0 1,1-1,-1 1,0-1,0 1,1-1,-1 0,1 0,-1 0,1 0,63 5,23-23,-62 12</inkml:trace>
  <inkml:trace contextRef="#ctx0" brushRef="#br0" timeOffset="9467.089">1839 1,'-1'1,"0"1,-1-1,1 0,0 1,0 0,0-1,0 1,1-1,-1 1,0 0,1 0,-1 0,1-1,0 1,-1 0,1 0,0 0,0 0,0-1,0 1,1 0,-1 0,0 0,1 0,-1-1,1 1,0 0,0-1,-1 1,2 1,-1 2,34 191,-24-134,14-79,-25 16,69-69,-67 68,1-1,-1 1,1 0,-1 0,1 1,0-1,0 1,0-1,0 1,0 0,0 0,0 0,0 0,0 1,1-1,-1 1,0 0,0 0,0 0,1 0,-1 1,0-1,0 1,0 0,1 0,-1 0,0 0,0 1,1 2,0 0,-1 0,0 1,0-1,0 1,0 0,-1 0,0 0,0 0,0 0,-1 0,1 0,-1 1,-1-1,1 1,-1-1,0 0,0 1,0-1,-1 1,0-1,0 0,0 1,-1-1,1 0,-2 2,-4 13</inkml:trace>
  <inkml:trace contextRef="#ctx0" brushRef="#br0" timeOffset="9752.209">2461 114,'-34'38,"-20"23,-7 5,4-4,5-7,8-13,11-9,6-10,8-4,2-6,4-4</inkml:trace>
  <inkml:trace contextRef="#ctx0" brushRef="#br0" timeOffset="10220.492">2319 424,'20'-3,"-10"0,1 1,0 0,0 1,0 0,0 1,0 0,0 0,0 2,0-1,8 3,-17-4,0 1,-1 0,1-1,0 1,-1 0,1 0,0 0,-1 0,1 0,-1 0,1 0,-1 0,0 1,1-1,-1 0,0 1,0-1,0 1,0 0,0-1,0 1,-1 0,1-1,0 1,-1 0,0 0,1 0,-1 0,0-1,0 1,0 0,0 0,0 0,0 0,-1 0,1-1,-1 1,1 0,-1 0,1 0,-1-1,0 1,0-1,0 1,0 0,0-1,-1 1,-58 68,50-61,5-6,0 1,1 0,0-1,-1 1,2 1,-1-1,0 1,1-1,0 1,0 0,0 0,1 0,-1 1,1-1,-1 5,5-7,-1 0,1-1,0 1,0-1,0 1,0-1,1 0,-1 0,0 0,1 0,-1 0,1-1,0 1,0-1,0 0,-1 1,1-1,0-1,1 1,-1 0,0-1,0 1,0-1,0 0,0 0,0 0,0-1,1 1,-1-1,1 0,1 1,20 0</inkml:trace>
  <inkml:trace contextRef="#ctx0" brushRef="#br0" timeOffset="12069.13">3082 396,'-2'-4,"0"1,0 0,0 1,0-1,0 0,-1 1,1-1,-1 1,0-1,0 1,0 0,0 1,0-1,0 0,0 1,0 0,-1-1,1 1,-3 0,3-1,-1 0,0 1,0-1,0 1,0 0,0 0,0 0,0 1,0 0,-1-1,1 1,0 1,0-1,0 1,0-1,0 1,0 0,0 1,0-1,0 1,0-1,0 1,1 0,-1 1,1-1,0 1,-1-1,1 1,0 0,0 0,1 0,-1 1,1-1,0 1,0-1,0 1,-1 3,-2 10,2 0,1 0,0 0,1 0,0 0,2 0,0 0,2 9,27 119,-30 306,0-113,0-326,0 0,-1 1,0-1,-1 0,0-1,-1 1,-1 0,0-1,0 1,-1-1,0-1,-1 1,0-1,-1 0,0 0,-1 0,-5 4,10-12,0 0,-1 0,1 0,-1-1,0 1,1-1,-1 0,0 0,0 0,0 0,0-1,0 1,0-1,0 0,0 0,0-1,0 1,0-1,1 0,-1 0,0 0,0-1,0 1,1-1,-1 0,1 0,0 0,-1 0,1-1,0 1,0-1,0 0,1 0,-1 0,1 0,-1 0,1-1,0 1,1-1,-1 1,0-1,1 0,0 0,0 1,0-4,20-53,-9 45</inkml:trace>
  <inkml:trace contextRef="#ctx0" brushRef="#br0" timeOffset="14136.368">2883 1949,'10'-5,"12"-7,8 0,3 1,2-2,-2 1,-5 7,-8 5</inkml:trace>
  <inkml:trace contextRef="#ctx0" brushRef="#br0" timeOffset="14802.328">3194 1779,'6'137,"-6"-135,0-1,0 1,0-1,1 1,-1-1,1 1,-1-1,1 0,-1 1,1-1,0 0,0 1,0-1,0 0,0 0,0 0,0 1,0-1,0 0,0-1,1 1,-1 0,0 0,1 0,-1-1,0 1,1-1,-1 1,1-1,-1 0,1 1,-1-1,1 0,-1 0,1 0,-1 0,1 0,0 0,-1-1,1 1,-1 0,0-1,1 1,0-1,61-41,-48 31,-14 9,1 1,0 0,-1 1,1-1,0 0,0 0,0 1,0-1,-1 1,1 0,0-1,0 1,0 0,0 0,0 0,0 0,0 1,0-1,0 0,0 1,-1 0,1-1,0 1,0 0,0 0,-1 0,1 0,-1 0,1 0,-1 0,1 1,-1-1,1 0,-1 1,0 0,0-1,0 1,1 0,50 28,-48-31,-1 0,1 0,0 0,-1-1,1 0,-1 1,0-1,0-1,1 1,-1 0,-1-1,1 1,0-1,0 0,-1 0,0 0,0 0,0-1,0 1,0 0,0-1,-1 0,0 1,0-1,0 0,0 1,0-3,3-6,3-6</inkml:trace>
  <inkml:trace contextRef="#ctx0" brushRef="#br0" timeOffset="15131.947">3871 1694,'-33'38,"-22"28,-5 2,3-6,5-8,8-9,6-12,10-7,4-7,2-3,0-4,3 1,6-2</inkml:trace>
  <inkml:trace contextRef="#ctx0" brushRef="#br0" timeOffset="15554.14">3646 2089,'17'-3,"-8"1,-1-1,1 1,0 1,0 0,0 0,0 1,0 0,0 0,-1 1,1 0,0 1,0 0,0 0,-1 1,1 0,7 4,-15-4,0 0,0 0,0 0,-1 0,1 0,-1 0,1 0,-1 1,0-1,0 0,-1 0,1 0,-1 0,1 0,-1 0,0 0,0 0,-1 0,1 0,0 0,-1 0,0-1,1 1,-1-1,0 1,-1-1,1 0,0 0,-1 1,1-2,-1 1,1 0,-1-1,-1 2,-6 6,-41 54,52-62,-1 1,1 0,0-1,0 1,0 0,0-1,0 1,0-1,1 0,-1 1,0-1,1 0,-1 0,1 0,-1 0,1 0,-1 0,1 0,0 0,-1-1,1 1,0-1,0 1,0-1,-1 0,1 1,0-1,0 0,0 0,0 0,0-1,-1 1,1 0,0-1,0 1,0-1,136-40,-120 33</inkml:trace>
  <inkml:trace contextRef="#ctx0" brushRef="#br0" timeOffset="16855.973">3279 57,'0'29,"-2"-19,2 1,-1 0,2-1,-1 1,2 0,-1-1,1 1,1-1,0 1,0-1,1 0,3 5,-5-13,0 0,1 0,-1 1,1-1,0-1,-1 1,1 0,0-1,0 1,0-1,0 0,0 0,0 0,1 0,-1-1,0 1,0-1,1 0,-1 0,0 0,1 0,-1-1,0 1,0-1,0 0,1 0,-1 0,0 0,0-1,0 1,-1-1,1 0,0 1,-1-1,1-1,-1 1,1 0,-1-1,0 1,0-1,0 1,0-1,0-1,16-11,-16 15,-1-1,1 0,-1 1,1-1,-1 1,1 0,-1 0,1-1,0 1,-1 0,1 0,-1 0,1 1,0-1,-1 0,1 1,-1-1,1 1,-1-1,1 1,-1-1,1 1,-1 0,0 0,1 0,-1 0,0 0,0 0,0 0,0 0,0 1,0-1,0 0,0 1,0-1,0 2,24 18,-18-21,1 1,-1-1,1 0,-1-1,1 1,-1-2,1 1,-1-1,0 0,0 0,1-1,-2 0,1-1,0 1,-1-1,1 0,-1-1,0 0,-1 0,1 0,0-2,5-7,-6 2</inkml:trace>
  <inkml:trace contextRef="#ctx0" brushRef="#br0" timeOffset="17120.944">3956 1,'-33'33,"-26"27,-8 6,3-2,8-8,8-13,12-9,8-11,9-3,7-7</inkml:trace>
  <inkml:trace contextRef="#ctx0" brushRef="#br0" timeOffset="17599.999">3843 368,'15'-5,"-7"1,0 0,1 1,-1 0,0 1,1-1,0 2,-1-1,1 1,0 1,0-1,0 2,0-1,-1 1,1 0,0 1,-1 0,5 2,-11-2,-1 1,0 0,1-1,-1 1,0 0,0 0,0 0,-1-1,1 1,-1 0,0 0,1 0,-1 0,-1 0,1 0,0 0,-1 0,1 0,-1 0,0 0,0-1,0 1,0 0,-1-1,1 1,-1 0,1-1,-1 0,0 1,0-1,0 0,0 0,-1 0,1 0,-1 0,-1 3,-9 11,10-14,0 0,1 0,-1 0,1 0,-1 0,1 0,0 1,0-1,0 1,0-1,0 1,1 0,-1 0,1 0,-1 0,1 0,0 0,1 0,-1 0,0 0,1 1,0-1,0 0,0 0,0 1,0-1,0 0,1 0,0 0,0 1,0-1,0 0,0 0,0 0,1-1,-1 1,1 0,0 0,0-1,2 0,0 0,0 0,0-1,0 1,0-1,0 0,0-1,1 1,-1-1,0 0,0 0,1 0,-1 0,0-1,0 0,4-1,18-3</inkml:trace>
  <inkml:trace contextRef="#ctx0" brushRef="#br0" timeOffset="71822.682">4577 762,'-4'-1,"-1"0,1-1,-1 1,0 1,0-1,1 1,-1 0,0 0,0 0,1 1,-1-1,0 1,1 0,-1 1,1-1,-1 1,1 0,0 0,-1 0,1 1,0-1,1 1,-1 0,0 0,1 0,0 1,-1-1,1 1,0 1,-9 4,-1 3,-1 1,2 0,0 1,0 1,1 0,1 0,1 1,0 0,1 0,0 1,2 0,0 1,1 0,1 0,-2 11,-1 10,3-23,0 1,2 0,0-1,1 1,0 0,2 0,0 0,2 9,0-1,2 0,1-1,1 1,0-1,2-1,1 1,1-2,1 1,1-2,1 1,1-2,0 0,17 16,6-4,-25-25</inkml:trace>
  <inkml:trace contextRef="#ctx0" brushRef="#br0" timeOffset="72249.02">4972 1016,'-43'93,"-112"213,92-201,54-97</inkml:trace>
  <inkml:trace contextRef="#ctx0" brushRef="#br0" timeOffset="72602.429">4718 1045,'38'54,"-17"-32,40 66,-4 4,21 49,-71-123,-7-19</inkml:trace>
  <inkml:trace contextRef="#ctx0" brushRef="#br0" timeOffset="72918.198">5255 762,'-10'20,"-3"10,1 6,-3-4,2-2,3-2,3-5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7:29.5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127 111,'0'-10,"0"2,-4 7,-3 9,1 7,-3 1,-1 3,1 4,-1 1,-1 2,-2 2,1 0,2 1,-2-5,2-2,6-4,10-10,3-7</inkml:trace>
  <inkml:trace contextRef="#ctx0" brushRef="#br0" timeOffset="437.885">156 82,'45'110,"11"35,-56-143,1 0,-1 0,0 1,1-1,0 0,-1 0,1 0,0 0,0 0,0 0,0 0,1 0,-1 0,1 0,-1-1,1 1,-1-1,1 1,0-1,0 1,0-1,0 0,0 0,0 0,0 0,0 0,0-1,0 1,0 0,1-1,-1 0,0 1,0-1,1 0,-1 0,0-1,0 1,1 0,-1-1,0 1,0-1,0 0,0 0,0 1,0-1,0-1,0 1,0 0,0 0,0-1,0 1,-1-1,1 0,-1 1,2-3,9-17,0 0,-1-1,-1-1,-1 0,-1 0,-1-1,1-13,4-80,3 77,-3 29</inkml:trace>
</inkml:ink>
</file>

<file path=ppt/ink/ink3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7:01.6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1 142,'18'-1,"60"6,-76-4,0-1,0 1,-1-1,1 1,0-1,0 1,0 0,-1 0,1 0,0 0,-1 0,1 1,-1-1,1 0,-1 1,0-1,1 1,-1 0,0-1,0 1,0 0,0-1,-1 1,1 0,0 0,-1 0,1 0,-1 0,0 0,0 0,1 0,-1-1,0 1,-1 0,1 1,-33 71,29-69,0 1,0-1,1 1,0-1,0 1,0 0,1 0,0 1,0-1,1 0,-1 1,1-1,0 7,2-11,0 1,0-1,1 0,-1 0,0 1,1-1,-1 0,1 0,0 0,0-1,0 1,-1 0,2-1,-1 1,0-1,0 1,0-1,1 0,-1 0,0 0,1-1,-1 1,1 0,-1-1,1 0,0 1,-1-1,1 0,-1 0,1-1,1 1,20 0</inkml:trace>
  <inkml:trace contextRef="#ctx0" brushRef="#br0" timeOffset="411.649">255 1,'27'37,"-1"1,-1 1,-3 1,-1 1,-2 1,-1 1,-1 5,-11-25,0-1,-1 1,-1 0,-1 1,-2-1,0 0,-1 1,-2-1,0 0,-1 1,-1-1,-2-1,0 1,-8 16,-3 11,-3 0,-2-2,-2 0,-2-2,-12 13,25-38,-2-1,0 0,-1-2,-1 0,-1 0,-1-2,0 0,-10 5,7-8</inkml:trace>
</inkml:ink>
</file>

<file path=ppt/ink/ink3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7:14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72 193,'-5'5,"-6"6,-1 6,-4 1,1 1,3-2</inkml:trace>
  <inkml:trace contextRef="#ctx0" brushRef="#br0" timeOffset="747.68">213 504,'-34'38,"22"-26,-1-3,0 1,1 1,0 0,1 1,1 0,0 0,0 1,1 1,1-1,0 2,1-1,0 1,1 0,1 0,1 0,-3 13,7-26,0 1,0-1,1 0,-1 0,0 0,1 1,-1-1,1 0,0 0,0 0,0 0,0 0,0 0,0 0,0 0,1 0,-1-1,1 1,-1-1,1 1,0-1,0 1,-1-1,1 0,0 0,0 0,0 0,0 0,0 0,1 0,-1-1,0 1,0-1,0 0,1 0,-1 0,0 0,0 0,1 0,-1 0,1-1,91-28,-69 12,0-1,-2 0,0-2,-1-1,-1 0,-1-2,0 0,-2-1,-1-1,-1-1,-2 0,0-1,-2-1,0 0,-2-1,-2 0,0 0,-2 0,-1-1,-2 0,0 0,-2-16,-1 22,2 15,-1 1,0-1,-1 0,0 0,0 0,-1 1,0-1,-1 0,0 1,0-1,0 1,-1-1,-1 1,1 0,-1 0,-1 1,0-1,0 1,0 0,-6-6,9 12,0 0,0-1,0 1,0 0,0 0,0 0,0 0,0 1,-1-1,1 0,0 1,-1 0,1 0,0-1,-1 1,1 0,0 1,0-1,-1 0,1 1,0-1,0 1,-1 0,1 0,0 0,0 0,0 0,0 0,0 0,0 1,0-1,1 1,-1 0,0-1,1 1,0 0,-1 0,1 0,0 0,0 0,0 0,0 0,-34 97,46 54,3-46,-1-4,-9-82,-1-1,-1 0,0 1,-2-1,0 1,-1-1,-4 17,3-30,0 1,0 1,1-1,0 0,0 0,1 0,0 1,0-1,1 0,0 0,0 1,1-1,0 0,1 0,0-1,1 4,6 3</inkml:trace>
  <inkml:trace contextRef="#ctx0" brushRef="#br0" timeOffset="1401.817">636 475,'-6'20,"1"1,1-1,1 1,0 0,2 0,0 0,2 1,0-1,3 13,-4-32,0 0,0 0,0 1,0-1,1 0,-1 0,0 0,1 0,0 0,-1 0,1 0,0 0,0 0,0 0,0 0,1-1,-1 1,0 0,1-1,-1 1,1-1,-1 1,1-1,0 0,0 0,0 0,-1 0,1 0,0 0,0 0,0-1,0 1,1-1,-1 1,0-1,0 0,0 0,0 0,0 0,0 0,1 0,-1-1,0 1,0-1,0 1,0-1,0 0,0 0,0 0,1-1,87-130,-24 33,-65 100,0-1,0 1,0 0,1-1,-1 1,-1 0,1 0,0-1,0 1,0 0,0 0,0 0,-1 0,1 0,-1 0,1 0,0 0,-1 1,0-1,1 0,-1 0,0 0,1 1,-1-1,0 0,0 0,0 0,0 1,0-1,-1 0,1 0,0 1,0-1,-1 0,1 0,-1 0,0 1,1-1,-1 75,10 111,0-142,-3 1,-2 0,-2 0,-2 1,-4 33,-25 14,28-91,0 0,-1-1,1 1,-1-1,1 1,-1-1,0 0,0 1,0-1,0 0,0 0,0-1,-1 1,1 0,-1-1,1 1,-1-1,1 0,-1 0,0 0,0 0,0-1,1 1,-1-1,0 1,0-1,0 0,0 0,0 0,0-1,0 1,0-1,0 0,-1-1,0 0,1 1,0-1,-1-1,1 1,0 0,0-1,0 0,0 0,1 0,-1 0,1 0,0 0,0-1,0 1,0-1,0 1,1-1,-1 0,1 0,0 1,1-1,-1-2,-5-99,6 92,13-62,-6 56</inkml:trace>
  <inkml:trace contextRef="#ctx0" brushRef="#br0" timeOffset="1783.61">1173 137,'-14'19,"-10"16,-6 2,3-1,0-1,6-11,6-11</inkml:trace>
</inkml:ink>
</file>

<file path=ppt/ink/ink3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7:06.2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255 446,'-13'3,"1"0,-1 1,0 0,1 2,0-1,0 1,0 1,1 0,0 0,1 1,-1 1,1 0,1 0,0 1,0 0,1 1,0-1,1 2,0-1,1 1,1 0,-1 0,2 1,0-1,-1 6,1-7,1 1,0 0,1 0,1 0,0 0,0 1,1-1,0 0,2 3,-2-12,0 1,1-1,0 0,0 1,0-1,0 0,0 0,1 0,-1 0,1 0,0 0,0 0,0-1,0 1,0-1,1 1,-1-1,1 0,-1 0,1 0,0 0,0 0,0-1,0 1,0-1,0 0,0 0,1 0,-1 0,0 0,1-1,-1 0,0 0,3 0,5-2,-1-1,0 0,-1-1,1 0,-1-1,1 0,-1-1,-1 1,1-2,-1 1,0-1,0 0,-1-1,0 0,-1 0,1-2,32-33,-3-2,-2-1,-2-2,-2-1,-2-2,-2 0,2-14,-22 51,-1 0,0 0,-1-1,0 0,-2 0,1 0,-2 0,0 0,-1 0,0 0,-1-1,-1 1,-1 0,0 0,-1 1,0-1,-1 1,-1 0,0 0,-1 0,0 1,-8-10,10 19,1 1,-1 0,0 0,0 0,0 1,-1-1,1 1,-1 1,1-1,-1 1,1 0,-1 0,0 0,1 1,-1 0,0 0,0 0,1 1,-1 0,0 0,1 1,-1-1,1 1,0 0,-1 1,1-1,0 1,0 0,1 0,-1 1,1-1,-1 1,1 0,0 0,1 1,-1-1,1 1,-1 0,2 0,-1 0,0 0,1 0,0 1,0-1,0 5,-5 3,2 1,0-1,1 1,0 0,1 0,0 1,1-1,1 0,0 1,1-1,1 1,0-1,1 1,1-1,0 0,1 3,11 18,1-1,1 0,2-1,1-1,2 0,16 17,15 24,28 18,-74-87</inkml:trace>
  <inkml:trace contextRef="#ctx0" brushRef="#br0" timeOffset="7501.406">933 446,'0'-7,"-20"20,-230 241,186-195,54-62,19-16,-1 5</inkml:trace>
  <inkml:trace contextRef="#ctx0" brushRef="#br0" timeOffset="7870.955">734 389,'17'109,"-8"-86,1-1,2-1,0 0,1 0,1-1,6 5,16 56,-34-60</inkml:trace>
</inkml:ink>
</file>

<file path=ppt/ink/ink3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7:29.3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1 311,'369'0,"-212"-25,-145 23</inkml:trace>
  <inkml:trace contextRef="#ctx0" brushRef="#br0" timeOffset="270.615">28 508,'39'-4,"31"-3,9 1,-4 1,-10 2,-12 1,-14 1</inkml:trace>
  <inkml:trace contextRef="#ctx0" brushRef="#br0" timeOffset="869.865">311 1,'48'32,"54"35,-84-58,0 1,-1 1,0 1,-1 0,0 2,-1-1,7 9,-19-20,0 0,-1 0,1 1,-1-1,1 1,-1-1,0 1,0 0,0 0,0 0,0 0,-1 0,1 0,-1 0,0 1,0-1,0 0,0 1,-1-1,1 1,-1-1,0 1,0-1,0 1,-1-1,1 0,-1 1,0-1,0 1,0-1,0 0,-1 0,1 0,-1 1,0-1,0-1,0 1,0 0,-136 110,-84 83,200-164,15-16</inkml:trace>
</inkml:ink>
</file>

<file path=ppt/ink/ink3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7:32.0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0,'25'5,"16"2,7-1,0-1,-3-6,-5-4,-5 0,-2 6,-8 2</inkml:trace>
</inkml:ink>
</file>

<file path=ppt/ink/ink3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7:32.5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1,'24'0,"13"0,5 0,0 0,-3 0,-7 5,-5 1,-2 1,0-2,-5-2</inkml:trace>
</inkml:ink>
</file>

<file path=ppt/ink/ink3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7:32.7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1,'38'0,"23"0,5 0,-8 0</inkml:trace>
</inkml:ink>
</file>

<file path=ppt/ink/ink3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7:31.0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86,'0'-1,"0"1,0-1,-1 0,1 0,0 1,-1-1,1 0,-1 1,1-1,0 0,-1 1,0-1,1 0,-1 1,1-1,-1 1,0-1,1 1,-1 0,0-1,1 1,-1-1,0 1,0 0,1 0,-1 0,0-1,0 1,0 0,1 0,-1 0,0 0,0 0,0 0,1 0,-1 1,0-1,0 0,1 0,-1 1,0-1,0 0,1 1,-1-1,0 1,1-1,-1 1,1-1,-1 1,0-1,1 1,-1-1,1 1,-1 0,1-1,0 1,-1 0,1 0,0-1,-1 1,1 0,0 0,0-1,0 1,0 0,0 0,0 0,0 0,-6 17,0 0,2 0,0 1,1 0,1-1,1 1,1 0,0 0,3 17,-1 11,-1 169,-1-227</inkml:trace>
  <inkml:trace contextRef="#ctx0" brushRef="#br0" timeOffset="366.26">113 30,'1'-2,"0"0,0 0,0 1,1-1,-1 0,0 1,1-1,-1 1,1 0,-1-1,1 1,0 0,-1 0,1 0,0 0,0 0,0 0,0 1,0-1,0 1,0-1,0 1,0 0,0 0,0 0,0 0,0 0,0 0,2 1,369-4,-362 3,52 4,-62-4,0 0,1 1,-1-1,0 0,0 1,1-1,-1 0,0 1,0 0,0-1,1 1,-1 0,0 0,0-1,0 1,0 0,0 0,-1 0,1 0,0 0,0 0,-1 0,1 1,0-1,-1 0,1 0,-1 1,0-1,1 0,-1 0,0 1,0-1,0 0,0 1,0-1,0 0,0 1,0-1,0 0,-1 0,1 1,-8 13,-2-3</inkml:trace>
  <inkml:trace contextRef="#ctx0" brushRef="#br0" timeOffset="637.333">0 622,'43'-5,"39"-6,9-1,-5 1,-13 3,-14 2,-17 3</inkml:trace>
</inkml:ink>
</file>

<file path=ppt/ink/ink3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7:55.4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3,'13'0,"-8"-1,1 0,-1 1,1 0,-1 0,1 0,-1 1,1-1,-1 1,0 1,0-1,1 1,-1 0,0 0,0 0,0 1,-1 0,1 0,-1 0,4 3,-8-3,1 0,-1 0,1 0,-1 0,0 0,0 0,-1 0,1 0,0 0,-1 1,0-1,0-1,0 1,0 0,0 0,-1 0,1-1,-1 1,0 0,0-1,0 0,0 1,0-1,0 0,-1 0,1 0,-1 0,-1 1,-12 14,-13 55,29-70,-1 0,1-1,0 1,0 0,0 0,0 0,1-1,-1 1,0 0,1 0,-1-1,1 1,0 0,0-1,-1 1,1-1,0 1,0-1,0 1,1-1,-1 0,0 1,0-1,1 0,-1 0,1 0,-1 0,1 0,-1 0,1 0,0-1,-1 1,1-1,0 1,0-1,-1 0,1 1,0-1,0 0,-1 0,3 0,71-15,-56 4</inkml:trace>
</inkml:ink>
</file>

<file path=ppt/ink/ink3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07.4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55 442,'-10'21,"1"1,1 0,1 1,1 0,1 0,1 0,1 0,0 13,24 55,-20-89,0 0,1 0,-1 0,1 0,-1 0,1-1,0 1,-1 0,1-1,0 1,0-1,0 0,1 1,-1-1,0 0,0 0,1-1,-1 1,0 0,1-1,-1 1,0-1,1 0,-1 0,1 0,-1 0,1 0,-1-1,0 1,1-1,-1 1,1-1,-1 0,0 0,1 0,9-7,0-1,-1 1,0-2,-1 1,0-2,0 1,-1-1,0-1,-1 0,-1 0,0 0,0-1,0-4,-3 10,69-135,-73 143,0-1,0 1,1 0,-1-1,0 1,1 0,-1-1,1 1,-1 0,1-1,-1 1,1-1,-1 1,1-1,-1 1,1-1,0 0,-1 1,1-1,0 0,-1 1,1-1,0 0,0 0,-1 0,1 1,0-1,0 0,-1 0,1 0,0 0,0 0,-1-1,1 1,0 0,0 0,-1 0,1-1,0 1,-1 0,1-1,0 1,-1 0,1-1,-1 1,1-1,0 1,-1-1,1 1,-1-1,1 0,-1 1,0-1,1 0,-1 1,0-1,1 0,-1 1,0-1,0 0,0 0,1 0,-1 202,-29 9,11-69,13-115,4-15,-1-1,0 1,0-1,-1 0,0 0,-1 0,0 0,-1-1,0 0,0 0,-1 0,0 0,-2 1,7-9,1 0,-1 0,0 0,0 0,0 0,0 0,0-1,0 1,0 0,0 0,0-1,0 1,0-1,0 1,0-1,-1 1,1-1,0 0,0 0,-1 1,1-1,0 0,0 0,-1 0,1 0,0-1,0 1,-1 0,1 0,0-1,0 1,0-1,0 1,-1-1,1 1,0-1,0 0,0 1,0-1,0 0,1 0,-1 0,0 0,0 0,0 0,1 0,-1 0,0 0,1 0,-1-1,1 1,0 0,-1 0,1 0,0-1,-12-72,12 58,1 1,0 0,2-1,-1 1,2 0,0 0,1 1,0-1,1 1,1 0,0 0,1 1,5-7,30-35,-29 42</inkml:trace>
  <inkml:trace contextRef="#ctx0" brushRef="#br0" timeOffset="322.347">620 131,'0'5,"-5"6,-1 6,-5 5,0 4,-4-3,2 0,2 0,3-3</inkml:trace>
  <inkml:trace contextRef="#ctx0" brushRef="#br0" timeOffset="757.008">818 18,'19'-5,"11"-1,5 0,-3 6,-7 8,-13 2,-8 5,-9 4,-10-1,-1 1,-3 2,1 3,5 1,8-2,11-7,8-5,7-4,0-4</inkml:trace>
  <inkml:trace contextRef="#ctx0" brushRef="#br0" timeOffset="1085.964">1298 272,'-10'33,"-12"27,-3 6,-2-2,-1-8,4-8,1-12,0-8,4-4,1 0,-3-6,4 0,-1-3,3-5</inkml:trace>
  <inkml:trace contextRef="#ctx0" brushRef="#br0" timeOffset="1405.531">1043 301,'9'28,"14"20,2 6,2-1,1-5,0-6,-4-5,-6-4,-1-8,-5-3,-3-1,-3 1,-4-3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7:37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31 101,'-16'30,"11"-11,2 0,0 0,1 0,1 0,0 0,2 0,0 0,1 0,2 1,-3-16,0 0,0-1,0 1,1-1,-1 0,1 1,0-1,0 0,1 0,-1 0,1 0,-1-1,1 1,0-1,0 1,0-1,0 0,0 0,0-1,1 1,-1 0,1-1,-1 0,1 0,-1 0,1 0,0-1,0 0,-1 1,1-1,0 0,2-1,5 0,-1 0,0 0,0-1,0-1,-1 0,1 0,-1-1,1 0,-1 0,0-1,6-5,20-18,-1-1,-2-2,-1-1,17-25,-47 57,0-1,0 0,-1 1,1-1,0 0,0 1,-1-1,1 1,0-1,0 1,0 0,0-1,0 1,0 0,0 0,0 0,0-1,0 1,0 0,0 0,0 1,0-1,0 0,0 0,0 0,0 0,0 1,-1-1,1 1,0-1,0 1,0-1,0 1,0-1,-1 1,1-1,0 1,-1 0,1 0,0-1,-1 1,1 0,-1 0,1 0,-1 0,1-1,-1 1,0 0,1 0,-1 0,0 0,0 0,0 0,0 0,0 0,0 0,0 0,0 0,0 0,0 0,0 0,-1 0,1 0,0 0,-1 0,1-1,1 5,0 1,0-1,0 0,1-1,-1 1,1 0,0 0,1-1,-1 1,1-1,0 1,0-1,0 0,1-1,-1 1,1 0,0-1,0 0,0 0,0 0,1 0,-1-1,1 0,0 0,0 0,-1 0,1-1,5 1,-4-1,0-1,0 0,0 0,0 0,0-1,0 0,-1 0,1 0,0-1,0 0,-1 0,1-1,-1 1,1-1,-1 0,0-1,0 1,-1-1,1 0,-1 0,0-1,3-2,68-117,-68 110,1-2</inkml:trace>
  <inkml:trace contextRef="#ctx0" brushRef="#br0" timeOffset="419.188">1019 270,'16'-3,"0"-1,0-1,0 0,-1-1,1-1,-2-1,1 0,-1 0,0-2,-1 0,0 0,-1-1,0-1,0 0,-1 0,-1-1,6-9,-15 19,0 0,0 0,0 0,0 0,0 0,0 1,-1-1,1-1,-1 1,0 0,0 0,0 0,0 0,-1 0,1 0,-1 0,0 0,0 0,0 1,0-1,0 0,-1 0,1 1,-1-1,0 1,1-1,-1 1,0 0,-1-1,1 1,0 0,-1 1,1-1,-1 0,1 1,-1-1,0 1,0 0,0 0,1 0,-1 0,0 0,0 1,0 0,0-1,0 1,-1 0,1 0,0 1,-1-1,-9 4,0 1,1 0,-1 1,2 0,-1 1,0 0,1 1,1 0,-1 0,2 2,-1-1,1 1,0 0,1 1,0 0,1 0,0 1,1 0,-4 11,6-17,0-1,0 1,1-1,0 1,0 0,1 0,0 1,0-1,0 0,1 1,0-1,0 1,0 0,1-1,0 1,0-1,1 1,0 0,0-1,1 1,-1-1,1 0,1 0,-1 1,1-1,0-1,1 1,-1 0,1-1,0 0,0 0,1 0,0 0,-1-1,2 1,2 1,97 30,-82-35</inkml:trace>
</inkml:ink>
</file>

<file path=ppt/ink/ink3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05.8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0 227,'15'0,"9"0,5 0,3-5,1-1,-1 0,-1 1,-1 2,0 1,-1 0,-1 2,0 0,0 0,-4-4,-12-3,-8 1</inkml:trace>
  <inkml:trace contextRef="#ctx0" brushRef="#br0" timeOffset="300.31">226 1,'0'29,"0"23,0 9,0-2,0-6,0-8,0-5,-5-6,-1-4,0-2,1-5</inkml:trace>
</inkml:ink>
</file>

<file path=ppt/ink/ink3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7:54.9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2120 2089,'39'0,"26"-5,8-1,-4 0,-10 1,-13 7,-16 2</inkml:trace>
  <inkml:trace contextRef="#ctx0" brushRef="#br0" timeOffset="-12573.864">201 1045,'2'-10,"0"0,0 0,1 0,0 1,1-1,0 1,1 0,0 0,0 0,3-3,11-20,1-3,1 1,2 1,2 2,1 0,1 1,4-1,-30 30,0-1,0 1,1-1,-1 1,0 0,1-1,-1 1,1 0,-1 0,1 0,0 0,-1 0,1 0,0 1,0-1,-1 0,1 1,0 0,0-1,0 1,0 0,0 0,-1 0,1 0,0 0,0 0,0 1,0-1,0 1,-1-1,1 1,0 0,0 0,-1-1,1 1,0 0,-1 1,1-1,-1 0,0 0,1 1,-1-1,0 1,0-1,0 1,0-1,0 1,0 0,0-1,0 1,-1 0,1 0,-1-1,1 3,3 6,0 1,-1-1,0 1,0 0,-1 0,-1 0,0 0,-1 0,0 9,9 63,-8-82,0 0,0-1,0 1,0 0,1 0,-1-1,0 1,0-1,0 1,1-1,-1 0,0 0,1 1,-1-1,0 0,0 0,1 0,-1 0,0 0,1-1,-1 1,0 0,1-1,-1 1,0 0,0-1,0 0,1 1,-1-1,0 0,0 1,0-1,0 0,0 0,0 0,0 0,-1 0,1 0,0 0,0 0,-1 0,1-1,-1 1,1 0,-1 0,1-1,-1 1,0 0,0 0,0-1,1 1,-1-1,4-5,122-166,-64 94,-62 79,0-1,1 1,-1-1,1 1,-1-1,1 1,0-1,-1 1,1 0,-1-1,1 1,0 0,-1 0,1-1,0 1,0 0,-1 0,1 0,0 0,-1 0,1 0,0 0,0 0,-1 0,1 0,0 0,-1 0,1 0,0 1,-1-1,1 0,0 1,-1-1,1 0,-1 1,1-1,0 1,-1-1,1 1,-1-1,1 1,-1-1,0 1,1-1,-1 1,1 0,-1-1,0 1,0 0,1-1,-1 1,0 0,0-1,0 1,0 0,0 0,6 43,-6-43,-1 205,5-183,2-4</inkml:trace>
  <inkml:trace contextRef="#ctx0" brushRef="#br0" timeOffset="-11016.339">117 1299,'97'13,"-85"-10,2 0,-1-1,0 0,0-1,1 0,-1-2,0 1,1-1,-1-1,2-1,221-33,-94 14,-57 11,-79 16</inkml:trace>
  <inkml:trace contextRef="#ctx0" brushRef="#br0" timeOffset="-6153.107">539 1441,'-30'46,"2"1,2 1,-16 42,4-9,-34 79,72-161,0 1,0-1,0 1,0 0,0-1,-1 1,1-1,0 1,0 0,0-1,0 1,-1 0,1-1,0 1,0 0,-1-1,1 1,0 0,0 0,-1-1,1 1,0 0,-1 0,1 0,0-1,-1 1,1 0,-1 0,1 0,0 0,-1 0,1 0,-1 0,1 0,0 0,-1 0,1 0,-1 0,1 0,0 0,-1 0,1 0,0 0,-1 0,1 0,-1 1,1-1,0 0,-1 0,1 0,0 1,-1-1,1 0,0 1,0-1,-1 0,1 0,0 1,-1-39,7 12,1 0,1 0,1 1,2 0,0 1,2 0,0 1,2 0,0 1,2 1,0 1,2-1,9-15,-25 33,-3 1,1-1,0 1,0 0,0-1,0 1,0 0,0 0,1 0,-1 0,1 0,0 0,-1 0,1 0,0 1,0-1,0 1,0 0,0-1,0 1,1 0,-1 0,0 0,1 0,-1 1,1-1,-1 1,0-1,1 1,-1 0,1 0,-1 0,1 0,-1 0,1 1,-1-1,1 1,-1 0,0 0,1-1,-1 2,0-1,0 0,1 0,-1 1,0-1,3 7,-1 0,0 0,0 0,0 1,-1-1,0 1,-1 0,0-1,0 1,-1 0,0 1,-1-1,0 0,7 42,26 104,-32-150,5 26,-6-30,0-1,0 1,0-1,0 0,0 1,0-1,0 1,-1-1,1 0,0 1,0-1,0 0,0 1,0-1,-1 1,1-1,0 0,0 0,-1 1,1-1,0 0,0 1,-1-1,1 0,0 0,-1 0,1 1,0-1,-1 0,1 0,0 0,-1 0,1 0,-1 1,1-1,0 0,-1 0,1 0,-1 0,1 0,0 0,-1 0,1-1,0 1,-1 0,1 0,-1 0,1 0,0 0,-1 0,1-1,0 1,-1 0,1 0,0-1,-1 1,1 0,0 0,0-1,-1 1,1 0,0-1,0 1,0 0,0-1,-1 1,1-1,0 1,0 0,0-1,-55-68,52 62,0 0,-1 1,0-1,-1 1,1 0,-1 0,0 1,-1-1,1 1,-1 1,0-1,0 1,-1 0,1 0,-1 0,0 1,-3-1,-40-2,27 6</inkml:trace>
  <inkml:trace contextRef="#ctx0" brushRef="#br0" timeOffset="-4919.03">1132 621,'0'0,"-1"0,0 0,0 0,0-1,1 1,-1 0,0 0,0 0,0 1,0-1,1 0,-1 0,0 0,0 1,0-1,1 0,-1 1,0-1,1 0,-1 1,0-1,0 1,1-1,-1 1,1 0,-1-1,1 1,-1-1,1 1,-1 0,1 0,-1-1,1 1,0 0,0 0,-1-1,1 1,0 0,0 0,0 0,0 0,0-1,0 1,0 0,0 0,0 0,0 0,0-1,0 1,1 0,-1 0,0-1,1 1,-1 0,1 0,-1-1,1 1,-1 0,76 421,-72-382,-1-1,-3 1,-1 0,-1-1,-3 1,-1-1,-2 0,-1 0,-2-1,-2 0,-4 4,-92 136,97-154</inkml:trace>
  <inkml:trace contextRef="#ctx0" brushRef="#br0" timeOffset="-4384.125">229 453,'-19'17,"1"0,1 2,1 0,0 0,2 2,0 0,1 1,1 0,1 1,1 0,2 0,0 1,1 0,-1 13,-6 41,3 1,4 1,3 74,4-118,-2 31,4-1,2 1,6 22,-7-71,0 0,2-1,0 0,0 0,2 0,0 0,1-1,1 0,0-1,1 0,1 0,0-1,1-1,10 10,2-4</inkml:trace>
  <inkml:trace contextRef="#ctx0" brushRef="#br0" timeOffset="-3516.998">1697 707,'-28'-64,"21"46,0 1,0 1,-2-1,0 2,-1-1,0 1,-9-9,18 23,0-1,0 1,0 0,0-1,0 1,0 0,-1 0,1 0,0 0,-1 0,1 0,0 1,-1-1,1 0,-1 1,1-1,-1 1,0-1,1 1,-1 0,1 0,-1 0,0 0,1 0,-1 0,0 0,1 0,-1 1,1-1,-1 0,1 1,-1 0,1-1,-1 1,1 0,-1 0,1 0,0 0,-1 0,1 0,0 0,0 0,0 0,0 0,0 1,0-1,0 1,0 0,-25 77,25-48,2 1,1 0,2-1,1 1,1-1,2 0,1-1,13 28,-8-17,-2 0,-1 0,-2 1,2 24,16 149,3-11,-31 4,0-194,-1 0,-1 0,0 0,-1-1,0 1,-1-1,-1 0,0-1,-2 4,5-12,1 1,-1-1,0-1,0 1,0 0,0-1,-1 1,0-1,1 0,-1 0,0-1,0 1,-1-1,1 0,0 0,-1 0,0-1,1 1,-1-1,0 0,1-1,-1 1,0-1,0 0,0 0,1 0,-1-1,-1 0,1 0,1-1,-1 1,1-1,0 0,0 0,0 0,0-1,0 0,1 1,-1-1,1 0,0-1,-1 1,2-1,-1 1,0-1,-1-2,-7-9</inkml:trace>
  <inkml:trace contextRef="#ctx0" brushRef="#br0" timeOffset="-946.459">1810 1892,'19'0,"11"0,6 0,1 0,-6 5,-8 1</inkml:trace>
  <inkml:trace contextRef="#ctx0" brushRef="#br0" timeOffset="-351.24">2177 1610,'6'16,"-1"0,0 0,-1 0,0 1,-2-1,0 1,-1 0,0 0,-2 16,2 40,-1-72,0 0,-1 0,1 1,0-1,0 0,-1 0,1 0,0 0,0 1,0-1,0 0,1 0,-1 0,0 0,0 1,1-1,-1 0,1 0,-1 0,1 0,-1 0,1 0,0 0,-1 0,1 0,0 0,0-1,0 1,0 0,0 0,0-1,0 1,0 0,0-1,0 1,0-1,0 0,0 1,0-1,0 0,0 0,1 1,-1-1,0 0,0 0,0 0,1-1,-1 1,0 0,0 0,0-1,0 1,0 0,0-1,0 1,1-1,-1 1,0-1,-1 0,1 1,0-1,0 0,0 0,0 0,41-32,64-33,-105 65,1 0,-1 1,1-1,0 1,-1-1,1 1,0 0,-1 0,1 0,0 0,0 0,-1 0,1 0,0 1,-1-1,1 0,0 1,-1-1,1 1,-1 0,1 0,-1 0,1-1,-1 1,1 1,-1-1,0 0,0 0,1 0,-1 1,0-1,0 0,0 1,-1-1,1 1,0-1,0 1,-1 0,1-1,-1 1,0 0,1-1,-1 1,0 0,0-1,0 1,0 0,0 0,0-1,-1 1,1 0,0-1,-1 1,0-1,1 1,-1 0,-10 44,6-23</inkml:trace>
  <inkml:trace contextRef="#ctx0" brushRef="#br0" timeOffset="2285.531">1894 1,'2'1,"0"1,0 0,-1-1,1 1,0 0,-1 0,0 0,1 1,-1-1,0 0,0 0,0 1,0-1,-1 1,1-1,-1 0,1 1,-1-1,0 1,0 2,0-2,18 228,-17-229,-1-1,0 1,1-1,-1 0,1 1,0-1,-1 0,1 0,0 1,0-1,-1 0,1 0,0 0,0 0,1 0,-1 0,0 0,0 0,0-1,0 1,1 0,-1-1,0 1,1-1,-1 1,1-1,-1 0,0 1,1-1,-1 0,1 0,-1 0,1 0,-1 0,1-1,-1 1,0 0,1-1,-1 1,0-1,1 1,-1-1,0 1,1-1,-1 0,0 0,0 0,0 0,0 0,0 0,0 0,0 0,0 0,0 0,0 0,-1-1,1 1,0 0,-1-1,1 1,-1 0,0-1,1 1,107-116,-107 117,-1-1,1 0,0 1,0-1,-1 0,1 1,0-1,0 1,0-1,0 1,0 0,0-1,0 1,0 0,0 0,0 0,0 0,-1-1,1 1,0 0,0 1,0-1,0 0,0 0,0 0,0 1,0-1,0 0,0 1,0-1,0 1,0-1,-1 1,1-1,0 1,0 0,-1-1,1 1,0 0,-1 0,1-1,-1 1,1 0,-1 0,1 0,-1 0,1 0,-1 0,0 0,0 0,0 0,1 0,-1-1,0 2,5 58,-5-54,-1 53,0-33</inkml:trace>
  <inkml:trace contextRef="#ctx0" brushRef="#br0" timeOffset="2821.601">2487 170,'-14'15,"-10"13,-6 8,-2-3,5-1,1-3,0-5,6-2,0-1,0-3,2 0,1 2,-3 2,-2-3,2 1,0-4,4 1,4-3</inkml:trace>
  <inkml:trace contextRef="#ctx0" brushRef="#br0" timeOffset="3548.922">2403 509,'138'-26,"-84"30,-54-4,1 1,0-1,0 0,0 1,0-1,0 1,-1-1,1 1,0-1,0 1,-1 0,1-1,0 1,-1 0,1 0,-1-1,1 1,-1 0,1 0,-1 0,1 0,-1 0,0 0,0-1,1 1,-1 0,0 0,0 0,0 0,0 0,0 0,0 0,0 0,-1 0,1 0,0 0,0 0,-1 0,1 0,-1-1,1 1,-1 0,1 0,-1 0,1-1,-1 1,0 0,1-1,-1 1,0 0,0-1,1 1,-2 0,-14 17,13-16,0-1,0 1,0 0,0 0,1 0,-1 0,1 1,-1-1,1 1,0 0,0-1,0 1,0 0,1 0,-1 0,1 0,-1 1,1-1,0 0,1 1,-1-1,1 0,-1 1,1-1,0 1,0-1,0 0,1 1,-1-1,1 1,0-1,0 0,0 0,0 1,0-1,1 0,1 2,3-3,-1 0,1-1,0 0,0 0,0 0,0-1,0 0,-1 0,1 0,0-1,0 0,0 0,0-1,-1 1,1-1,-1 0,1-1,-1 1,5-4,10-4</inkml:trace>
  <inkml:trace contextRef="#ctx0" brushRef="#br0" timeOffset="6252.6">3249 847,'-16'9,"2"0,-1 1,1 0,0 1,1 0,1 1,0 1,0 0,1 1,1 0,0 0,1 1,0 1,-9 12,-149 192,156-204,5-4</inkml:trace>
  <inkml:trace contextRef="#ctx0" brushRef="#br0" timeOffset="6602.363">2938 847,'5'24,"6"13,2 5,3 0,-1-3,-3-2,1-8,-2-4,-2-2,-3 1,-3 0,-1 1,-2-3</inkml:trace>
  <inkml:trace contextRef="#ctx0" brushRef="#br0" timeOffset="6939.894">3588 650,'-14'10,"-5"12,0 8,0-2,2 0,4-6</inkml:trace>
  <inkml:trace contextRef="#ctx0" brushRef="#br0" timeOffset="7604.671">3785 594,'25'-1,"-19"0,0 0,0 0,1 1,-1 0,0 1,0-1,0 1,0 0,0 0,0 1,0 0,0 0,-1 1,1-1,-5 0,-1 0,0 0,0 0,1 0,-1 0,0 0,0 0,-1 0,1-1,0 1,-1 0,1 0,-1 0,1 0,-1-1,0 1,0 0,0 0,0-1,0 1,0-1,0 1,-1-1,1 1,0-1,-1 0,1 0,-1 0,0 0,1 0,-1 0,0 0,1 0,-1-1,0 1,-1 0,-10 9,11-9,1 0,-1 0,1 0,-1 0,1 1,0-1,0 0,-1 1,1-1,0 1,0 0,1-1,-1 1,0 0,0-1,1 1,-1 0,1 0,0 0,-1-1,1 1,0 0,0 0,0 0,0 0,0 0,1-1,-1 1,1 0,-1 0,1 0,0-1,-1 1,1 0,0-1,0 1,0-1,0 1,0-1,1 1,-1-1,0 0,1 1,-1-1,1 0,-1 0,1 0,9 6,-8-7,-1 1,1 0,-1 0,1 0,-1 0,1 0,-1 0,0 1,0-1,0 1,1 0,-2-1,1 1,0 0,0 0,0 0,-1 1,1-1,-1 0,0 1,0-1,0 0,0 1,0-1,0 1,-1 0,1-1,-1 1,0 0,1-1,-1 1,0 0,-1-1,1 1,-1 0,1-1,-1 1,0-1,0 2,-9 8,-1 0,0-1,-1 0,0-1,-1 0,0-1,0 0,-1-1,0-1,-8 3,3-2,0-2</inkml:trace>
  <inkml:trace contextRef="#ctx0" brushRef="#br0" timeOffset="8156.906">2600 1412,'34'5,"0"0,1-2,-1-2,0-1,1-2,15-3,56-2,213-22,-151 19,-85-5,-58 13</inkml:trace>
  <inkml:trace contextRef="#ctx0" brushRef="#br0" timeOffset="8869.584">3137 1554,'252'-55,"-190"62,-61-6,0-1,0 0,0 1,0-1,1 1,-1 0,-1-1,1 1,0 0,0 0,0-1,0 1,0 0,-1 0,1 0,0 0,-1 0,1 0,-1 0,1 0,-1 0,1 1,-1-1,0 0,0 0,1 0,-1 0,0 1,0-1,0 0,0 0,-1 0,1 1,0-1,0 0,-1 0,1 0,0 0,-1 0,1 0,-1 0,0 0,1 0,-1 0,0 0,0 0,1 0,-1 0,0 0,0-1,0 1,-96 76,96-76,0 0,0-1,0 1,0 0,0 0,0 0,1 0,-1 0,0 1,1-1,-1 0,1 0,-1 0,1 0,0 1,-1-1,1 0,0 0,0 1,0-1,0 0,0 1,0-1,0 0,0 0,1 1,-1-1,0 0,1 0,-1 0,1 1,0-1,-1 0,1 0,0 0,-1 0,1 0,0 0,0 0,0 0,0-1,0 1,0 0,0 0,0-1,0 1,0-1,1 1,68 26,-56-22,-9-5,-1 1,0 0,1 0,-1 0,0 0,0 1,0-1,0 1,0 0,-1 0,1 1,0-1,-1 1,0 0,0 0,0 0,0 0,0 0,0 1,-1 0,0-1,1 1,-1 0,-1 0,1 0,-1 0,1 0,-1 0,0 0,-1 1,1-1,-1 0,0 1,0-1,0 0,0 1,-1-1,0 0,0 3,-6 0,0 1,0-2,0 1,-1-1,0 0,0 0,0-1,-1 0,0 0,0-1,0-1,0 1,-1-1,0-1,1 0,-1 0,0-1,0 0,0-1,0 0,0-1,1 0,-1 0,-7-3,-2-2</inkml:trace>
  <inkml:trace contextRef="#ctx0" brushRef="#br0" timeOffset="18803.526">2826 734,'-8'2,"-1"0,1 1,0 0,0 0,0 1,0 0,1 0,-1 1,1 0,0 0,1 1,-1 0,1 0,0 0,1 1,-1 0,1 0,1 0,-1 1,1-1,0 1,1 0,-2 8,-9 10,-6 14,3 0,2 2,1 0,-7 38,9-35,5-14,1 1,2 0,1 1,2-1,0 1,5 29,0-45,0 0,2 0,0-1,0 0,2 0,0 0,0-1,2 0,0-1,0 0,2-1,-1 0,2 0,0-1,0-1,1 0,0-1,1-1,0 0,11 4,122 86,-135-85</inkml:trace>
</inkml:ink>
</file>

<file path=ppt/ink/ink3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09.1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34 143,'-5'24,"-1"12,-5 1,-1-7</inkml:trace>
  <inkml:trace contextRef="#ctx0" brushRef="#br0" timeOffset="3635.131">344 1,'75'135,"-61"-104,-2 1,-1 1,-2 0,-1 0,-1 1,-2 0,-2 0,-1 0,-1 0,-2 1,-3 14,-1-21,0 0,-2-1,0 0,-2 0,-1-1,-2 0,0-1,-1 0,-2-1,-1 0,0-1,-18 17,18-22,-1-1,-1 0,0-2,-2 0,1-1,-23 11,18-12</inkml:trace>
</inkml:ink>
</file>

<file path=ppt/ink/ink3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14.9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61 508,'-2'0,"0"1,0 0,-1-1,1 1,0 0,0 0,0 0,0 0,0 1,0-1,0 0,0 1,1-1,-1 1,1 0,-1 0,1-1,-1 1,1 0,0 0,0 0,0 1,0-1,0 0,1 0,-1 0,1 1,-1-1,1 0,0 1,0 1,-6 25,1-1,2 1,1 0,1 0,4 28,-2-6,29 244,-30 94,10-317,-3-53</inkml:trace>
  <inkml:trace contextRef="#ctx0" brushRef="#br0" timeOffset="1357.965">90 1750,'19'4,"12"3,4-1,2-1,-1-1,-1-2,-8-1</inkml:trace>
  <inkml:trace contextRef="#ctx0" brushRef="#br0" timeOffset="2238.63">485 1581,'-17'120,"16"-118,-1 0,1 1,0-1,1 1,-1-1,0 1,1-1,-1 1,1 0,0-1,0 1,0 0,0-1,0 1,0 0,1-1,0 1,-1-1,1 1,0-1,0 1,0-1,1 1,-1-1,0 0,1 0,0 0,-1 0,1 0,0 0,0 0,0 0,0-1,1 1,-1-1,0 0,0 1,1-1,-1 0,1 0,-1-1,1 1,0-1,1 1,5-4,0 0,-1 0,0-1,1-1,-1 1,-1-1,1-1,-1 1,0-1,0 0,-1-1,0 0,0 0,5-8,14-13,-24 27,0 0,-1 0,1 1,-1-1,1 0,0 1,-1-1,1 0,0 1,0-1,0 1,-1 0,1-1,0 1,0-1,0 1,0 0,0 0,0 0,0 0,0-1,0 1,-1 0,1 1,0-1,0 0,0 0,0 0,0 0,0 1,0-1,0 0,0 1,-1-1,1 1,0-1,0 1,-1-1,1 1,0 0,-1-1,2 1,23 43,-6-12,-17-29,1-1,-1 0,1 0,0 0,0 0,-1-1,1 1,0-1,1 0,-1 0,0 0,0 0,0 0,1-1,-1 1,0-1,0 0,1 0,-1 0,0 0,1-1,-1 1,0-1,0 0,1 0,-1 0,0-1,0 1,0-1,0 1,-1-1,1 0,0 0,-1 0,1-1,-1 1,0 0,0-1,2-2,1 0,0-1,0 0,-1 1,0-1,0-1,0 1,-1-1,0 1,0-1,-1 0,0 0,0 0,0 0,-1-1,0 1,-1 0,1 0,-1-2,-5-7</inkml:trace>
  <inkml:trace contextRef="#ctx0" brushRef="#br0" timeOffset="2535.978">514 1948,'38'-5,"22"-6,7-2,-5-3,-7 2,-8 2,-8 3,-10 4</inkml:trace>
  <inkml:trace contextRef="#ctx0" brushRef="#br0" timeOffset="2975.64">627 2060,'87'21,"-85"-20,0 0,0 1,0-1,0 0,0 1,0 0,-1-1,1 1,0 0,-1 0,0 0,1 0,-1 0,0 0,0 0,0 0,-1 1,1-1,0 0,-1 1,1-1,-1 0,0 1,0-1,0 0,0 1,0-1,-1 1,1-1,-1 0,1 1,-1-1,0 0,0 0,0 0,0 2,-56 87,58-88,1-1,-1 1,0-1,1 1,-1-1,1 0,0 1,-1-1,1 0,0 0,1-1,-1 1,0 0,0-1,1 1,-1-1,1 0,-1 1,1-1,-1-1,1 1,0 0,0-1,-1 1,1-1,0 0,0 0,0 0,-1 0,1 0,0-1,0 1,-1-1,1 0,109-36,-96 28</inkml:trace>
  <inkml:trace contextRef="#ctx0" brushRef="#br0" timeOffset="4535.363">260 170,'-3'10,"2"1,-1 0,1-1,1 1,0 0,1 0,0 0,0-1,3 10,-3-17,0 1,-1 0,2 0,-1-1,0 1,1-1,0 1,0-1,0 1,0-1,0 0,1 0,-1 0,1-1,0 1,0 0,0-1,0 0,0 0,1 0,-1 0,0 0,1-1,0 1,-1-1,1 0,0 0,1 0,-1-1,0-1,0 1,0-1,0 0,0 0,-1 0,1 0,0-1,-1 1,1-1,-1 0,1 0,-1 0,0-1,0 1,0-1,0 0,0 1,0-2,16-12,-16 15,-1 0,1 0,0 0,0 1,0-1,0 1,0 0,-1 0,1 0,0 0,0 0,0 1,0-1,0 1,0 0,0 0,-1 0,1 0,0 0,-1 0,3 2,22 7,-23-10,0 1,0-1,0 0,0 0,1 0,-1-1,0 0,0 1,0-1,0-1,0 1,0-1,0 1,-1-1,1 0,0 0,-1-1,0 1,1-1,-1 0,0 0,0 0,-1 0,1 0,-1 0,1-1,-1 0,0 1,0-1,-1 0,1 0,-1 0,1-3,2-14</inkml:trace>
  <inkml:trace contextRef="#ctx0" brushRef="#br0" timeOffset="4791.013">937 0,'-24'39,"-13"21,-5 7,0-5,8-7,3-13,4-9,1-6,5-2,1-5,4-2,5-3</inkml:trace>
  <inkml:trace contextRef="#ctx0" brushRef="#br0" timeOffset="5238.28">852 424,'136'-11,"-135"12,0-1,-1 1,1 0,0-1,0 1,0 0,-1-1,1 1,0 0,-1 0,1 0,-1-1,1 1,-1 0,1 0,-1 0,1 0,-1 0,0 0,0 0,0 0,1 0,-1 0,0 0,0 0,0 0,0 0,-1 0,1 0,0 0,0 0,-1 0,1 0,0 0,-1 0,1 0,-1 0,1 0,-1 0,0-1,1 1,-2 1,-25 38,14-24,10-13,-1 0,1 0,0 0,0 0,1 1,-1-1,1 1,0 0,0 0,0 0,0 0,0 0,1 0,0 0,0 0,0 1,1-1,-1 1,1-1,0 2,3-4,0 1,-1-1,1 0,1 0,-1 0,0 0,0-1,1 1,-1-1,1 0,-1 0,1 0,0-1,-1 1,1-1,0 0,-1 0,1 0,0 0,-1-1,1 1,0-1,-1 0,1 0,-1-1,1 1,1-2,-3 3,70-26,-52 20</inkml:trace>
</inkml:ink>
</file>

<file path=ppt/ink/ink3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21.8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302 590,'-10'-1,"0"0,0 1,0 0,0 0,0 1,0 1,0-1,1 2,-1-1,1 1,-1 1,1 0,0 0,0 1,1 0,0 0,-1 1,2 0,-1 0,1 1,0 0,0 1,1-1,-1 2,-1 1,1-2,-1 0,1 0,1 1,-1 0,2 0,-1 1,1 0,1 0,-1 0,2 0,-1 0,2 1,-1 0,0 7,4-15,-1-1,0 1,1-1,0 0,-1 1,1-1,0 0,0 0,0 1,0-1,1 0,-1 0,1 0,-1 0,1-1,-1 1,1 0,0-1,0 1,0-1,0 0,0 1,0-1,0 0,1 0,-1 0,0-1,1 1,-1 0,0-1,1 0,-1 0,1 1,-1-1,0-1,1 1,0 0,90-25,-58 7,-1-2,-1-1,-1-2,-1-1,-1-1,-1-2,-1-1,-2-1,6-9,-16 15,-2-1,0-1,-1 0,-1 0,-2-2,0 1,-2-1,-1 0,-1-1,-1 0,-2 0,-1 0,-1 0,-1 0,-3-16,3 35,0 1,0-1,-1 1,0 0,0-1,-1 1,-1 0,1 0,-1 0,0 0,-1 0,0 1,0 0,-1-1,0 2,0-1,0 0,-1 1,0 0,0 1,-1-1,0 1,-4-2,5 7,-1 1,1 0,-1 0,1 1,-1 0,1 0,0 1,0-1,0 1,0 1,0-1,1 1,-1 0,1 0,0 1,0-1,1 1,0 0,-1 1,2-1,-1 1,0-1,1 1,-1 3,-7 12,1 1,0 1,2-1,0 1,2 1,0 0,2-1,1 1,0 1,2-1,1 0,1 0,1 1,1-1,1 0,5 15,2-8,1-1,1-1,2 0,1-1,2 0,0-1,2-2,0 0,2-1,3 2,-8-7,-11-12,1 2,0-1,0 0,1 0,0-1,0 0,1 0,0-1,0 0,0 0,2 0,2-4</inkml:trace>
</inkml:ink>
</file>

<file path=ppt/ink/ink3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26.1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32 106,'0'0,"0"1,1-1,-1 1,0 0,0-1,0 1,0-1,-1 1,1-1,0 1,0-1,0 1,0-1,0 1,-1-1,1 1,0-1,0 1,-1-1,1 0,0 1,-1-1,1 1,-1-1,1 0,0 1,-1-1,1 0,-1 0,1 1,-1-1,1 0,-1 0,1 1,-1-1,1 0,-1 0,1 0,-1 0,1 0,-1 0,1 0,-1 0,1 0,-1 0,1 0,-1 0,1-1,-1 1,1 0,-1 0,1 0,-1-1,1 1,-1 0,1-1,-1 1,1 0,0-1,-1 1,1 0,0-1,-1 1,1-1,-9 183,11-118,-3-61,1 0,-1-1,1 1,0 0,-1 0,1-1,0 1,1 0,-1-1,0 1,1 0,0-1,-1 1,1 0,0-1,0 1,1-1,-1 0,0 1,1-1,0 0,-1 0,1 0,0 0,0 0,0 0,0 0,1-1,-1 1,0-1,1 0,-1 1,1-1,-1 0,1 0,-1-1,1 1,0-1,-1 1,3-1,4-2,1-1,-1-1,1 1,-1-1,0-1,0 0,-1 0,1-1,-1 0,-1 0,1-1,-1 0,0 0,0-2,10-7,10-13,-2-1,-1-1,-1-1,-2-1,-1-1,1-5,35-59,-37 77,-14 40,-11 10,2 1,1-1,1 1,1 0,2 0,1-1,4 22,3 3,-2 1,-2 0,-3 0,-3 0,-4 28,4-64,-2 0,0 1,-1-2,0 1,-2 0,0-1,-2 0,1-1,-2 1,-1-1,0-1,-1 0,-8 9,9-16,-1-1,0 0,-1-1,0 0,0 0,0-1,-1-1,0 0,-9 1,10-1,9-4,1 0,0 0,0 1,-1-2,1 1,0 0,-1 0,1-1,-1 1,1-1,-1 0,1 0,-1 0,1 0,-1 0,1-1,-1 1,1-1,-1 1,1-1,0 0,-1 0,1 0,0 0,0-1,-1 1,1-1,0 1,1-1,-1 0,0 1,0-1,1 0,-1 0,1 0,0 0,-1-1,1 1,0 0,0 0,0-1,1 1,-1-1,1 1,-1-3,2-11,2 1,0-1,0 0,2 1,0-1,1 1,0 0,6-9,-3 5,2-6</inkml:trace>
</inkml:ink>
</file>

<file path=ppt/ink/ink3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26.4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207 1,'-10'0,"-7"5,-7 6,2 6,-1 6,4 2,0-1,3-2,0 2,3 0,-2-3,2-5</inkml:trace>
</inkml:ink>
</file>

<file path=ppt/ink/ink3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33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0 284,'398'0,"-258"-23,-116 19</inkml:trace>
  <inkml:trace contextRef="#ctx0" brushRef="#br0" timeOffset="310.027">57 481,'19'0,"16"5,7 1,1 0,-2-1,-3-2,-3-1,-3-1,-2 0,-2-1,0 0,0-1,-6-4,0-1,-5 0</inkml:trace>
  <inkml:trace contextRef="#ctx0" brushRef="#br0" timeOffset="880.126">254 1,'3'12,"0"-1,0 0,1 1,0-1,1-1,0 1,1-1,0 0,1 0,0 0,1-1,-1 0,2-1,-1 0,1 0,1-1,-1 0,1 0,0-1,1 0,-1-1,1-1,2 1,35 25,-44-28,23 14,-1 1,-1 2,0 0,-2 2,0 0,17 22,-37-41,-1 1,0-1,0 0,-1 1,1-1,0 1,-1-1,0 1,1 0,-1 0,0 0,0 0,-1 0,1-1,-1 1,1 0,-1 1,0-1,0 0,0 0,-1 0,1 0,-1 0,1 0,-1-1,0 1,0 0,-1 0,1 0,0-1,-1 1,0-1,1 1,-1-1,0 0,0 1,-2 0,-176 96,54 15,105-91,4-1</inkml:trace>
</inkml:ink>
</file>

<file path=ppt/ink/ink3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43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29,'5'0,"11"0,8 0,4 0,2 0,1 0,5 0,1 0,0 0,-3-5,-2-2,-1 1,-2 1,0 2,-1 0,-5 7,-2 2,-4 0</inkml:trace>
</inkml:ink>
</file>

<file path=ppt/ink/ink3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43.5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22,'15'0,"14"0,7 0,2 0,-1 0,-1 0,-3 0,-1-5,-2-1,-1 0,-6 1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7:38.9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0 402,'16'-1,"-1"0,0-1,0-1,-1 0,1-1,0-1,-1 0,0-1,0 0,-1-2,0 1,0-1,9-9,147-143,-86 73,10 10,-90 76,0 1,-1 0,1 0,-1 0,1 0,0 0,-1 0,1 1,-1-1,1 1,-1 0,1-1,-1 1,1 0,-1 1,0-1,1 0,-1 1,0-1,0 1,0 0,0 0,-1-1,1 1,0 0,-1 1,1-1,-1 0,0 0,0 1,0-1,0 0,0 1,0-1,0 1,-1 0,0-1,1 1,-1-1,0 1,0 0,0-1,-1 1,1 1,3 8,4 18,0 1,-2 0,-2 0,0 0,-2 0,-2 1,-2 13,3-39,-1-1,0 1,-1-1,1 0,-1 0,0 1,0-1,0-1,-1 1,0 0,0 0,0-1,-1 0,1 0,-1 0,0 0,0 0,0-1,-1 1,1-1,-1-1,0 1,0 0,0-1,0 0,0 0,0-1,-1 0,1 0,0 0,-1 0,1-1,-1 0,1 0,-5 0,-4 1,0-1,0 0,1 0,-1-1,0-1,1-1,-1 0,1 0,0-1,0-1,-11-5,10 0</inkml:trace>
  <inkml:trace contextRef="#ctx0" brushRef="#br0" timeOffset="548.578">1327 64,'-60'8,"1"2,0 3,1 2,-32 15,81-28,1 1,-1 0,1 1,0 0,0 0,0 0,1 1,-1 1,1-1,0 1,1 0,0 1,0 0,0-1,0 2,1-1,1 1,-1 0,1 0,0 0,1 0,0 1,0 0,1-1,0 1,1 0,0 0,0 0,1 0,0 0,0 0,1 0,1 0,-1-5,1 1,-1-1,1 0,0 0,1 0,-1 0,1 0,-1-1,1 1,0-1,1 1,-1-1,0 0,1-1,0 1,0-1,0 1,0-1,0 0,0 0,0-1,1 1,-1-1,1 0,-1 0,1-1,-1 1,1-1,-1 0,3-1,7 0,0-1,0 0,0-1,-1-1,1 0,-1-1,0-1,0 0,3-2,2-2,1-1,-1 0,-1-2,0 0,-1-1,0 0,-1-2,-1 1,0-2,-2 0,1-1,-2 0,-1 0,0-1,-1-1,2-7,-15 45,1 1,1-1,1 1,1 0,0-1,1 1,1 0,1-1,1 1,0-1,5 11,-7-24,1-1,-1 0,1 0,0 1,0-2,1 1,-1 0,1-1,0 1,0-1,0 0,0-1,0 1,1-1,-1 1,1-1,-1-1,1 1,0-1,0 0,0 0,0 0,0 0,0-1,0 0,0 0,2-1,17 1</inkml:trace>
  <inkml:trace contextRef="#ctx0" brushRef="#br0" timeOffset="1033.456">1694 64,'-4'12,"-4"3,2 0,0 1,0 0,2 1,0-1,1 1,0-1,1 1,1 0,1 0,1 0,0 0,2 6,-3-20,1 0,1 1,-1-1,0 0,1 0,0 0,-1 0,1 0,0 0,1-1,-1 1,0-1,1 1,-1-1,1 0,0 0,0 0,0 0,0-1,0 1,0-1,0 0,1 0,-1 0,0 0,1 0,-1-1,0 1,1-1,-1 0,1 0,-1 0,1-1,-1 1,0-1,1 0,-1 0,0 0,1 0,-1-1,0 1,0-1,0 0,2-2,26-16,-1-2,-1 0,-1-3,-2 0,3-4,-12 11,-16 17,-1 0,0 1,1-1,-1 0,0 0,1 1,-1-1,1 0,0 0,-1 1,1-1,-1 1,1-1,0 1,-1-1,1 1,0-1,0 1,-1-1,1 1,0 0,0-1,0 1,0 0,-1 0,1 0,0 0,0 0,0 0,0 0,0 0,-1 0,1 0,0 0,0 0,0 1,0-1,-1 0,1 1,0-1,0 1,-1-1,1 0,0 1,-1 0,1-1,0 1,-1-1,1 1,-1 0,1-1,-1 1,1 0,-1 0,1-1,-1 1,0 0,0 0,1 0,-1 0,0-1,0 1,0 0,0 0,0 0,0 0,0 0,0 0,2 10,-3-4,1 1,0-1,1 0,0 0,0 0,0 0,1 0,0 0,0-1,1 1,0-1,0 1,1-1,-1 0,1 0,1 0,-1-1,1 0,0 0,0 0,1 0,-1-1,1 1,0-2,3 3,-1-4,-1-1,0 0,1 0,-1-1,1 0,-1 0,1-1,-1 0,1 0,-1-1,0 0,1 0,-1-1,0 1,-1-2,1 1,0-1,-1 0,0 0,0-1,3-2,105-127,-77 84,46-63,-69 89</inkml:trace>
</inkml:ink>
</file>

<file path=ppt/ink/ink3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43.7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1,'34'4,"20"3,6-1,-2-2,-7 0,-11-7,-9-2,-8 0</inkml:trace>
</inkml:ink>
</file>

<file path=ppt/ink/ink3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41.7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0,'8'28,"-2"-1,-1 1,-2 0,0 0,-2 1,-1-1,-1 0,-1 1,-3 4,-15 162,-5-109,15-72</inkml:trace>
  <inkml:trace contextRef="#ctx0" brushRef="#br0" timeOffset="484.479">0 29,'226'-26,"58"23,-87 32,-151-28,-34-1</inkml:trace>
  <inkml:trace contextRef="#ctx0" brushRef="#br0" timeOffset="915.56">57 565,'1'2,"0"0,1-1,-1 1,1 0,0 0,-1-1,1 1,0-1,0 1,0-1,0 0,0 0,0 0,0 0,0 0,1-1,-1 1,0 0,0-1,1 0,-1 1,0-1,1 0,-1 0,2-1,-1 2,79 13,-62-10,0 1,0-2,-1-1,2 0,-1-2,0 0,0-1,0-1,19-5,139-13,-114 0,-51 9</inkml:trace>
</inkml:ink>
</file>

<file path=ppt/ink/ink3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9:04.9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1,'158'5,"-156"-4,-1-1,0 0,1 1,-1-1,0 1,1-1,-1 1,0 0,1-1,-1 1,0 0,0 0,0 0,0 0,0 0,0 0,0 0,0 0,0 0,-1 1,1-1,0 0,-1 1,1-1,-1 0,1 1,-1-1,0 1,1-1,-1 0,0 1,0-1,0 1,0-1,0 1,-1-1,1 0,0 1,-1-1,1 1,-1-1,1 0,-1 1,0-1,-42 57,39-54,-113 124,116-127,1 0,-1 0,1 0,-1-1,1 2,0-1,-1 0,1 0,0 0,0 0,0 0,0 0,0 0,0 0,0 0,0 0,0 0,0 0,1 0,-1 0,0 0,1 0,-1 0,1 0,-1 0,1 0,0 0,-1 0,1-1,0 1,-1 0,1 0,0-1,0 1,0 0,0-1,0 1,0-1,0 1,0-1,0 0,0 1,0-1,0 0,0 0,0 0,0 0,0 1,0-2,0 1,0 0,59-1,7-24,-51 15</inkml:trace>
</inkml:ink>
</file>

<file path=ppt/ink/ink3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08:45.0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344 964,'-103'291,"103"-269,21-49,10-27,2-3,3 0,2 2,41-45,-79 99,1 0,-1 0,1 0,-1-1,1 1,-1 0,1 0,0 0,0 0,0 0,-1 0,1 0,0 0,0 0,0 1,0-1,1 0,-1 1,0-1,0 0,0 1,0-1,1 1,-1 0,0 0,1-1,-1 1,0 0,0 0,1 0,-1 0,0 0,1 0,-1 1,0-1,0 0,1 1,-1-1,0 1,0-1,0 1,1 0,-1-1,0 1,0 0,0 0,0 0,0-1,-1 1,1 0,0 0,0 1,-1-1,1 0,0 0,-1 0,1 0,-1 1,1-1,-1 0,0 0,0 1,1-1,-1 1,4 55,8 35,-11-90,0 0,0 1,0-1,1 0,-1 0,1 0,-1 0,1 0,-1 0,1 0,0-1,0 1,0 0,0-1,0 0,1 1,-1-1,0 0,0 0,1 0,-1-1,1 1,-1 0,1-1,-1 0,1 1,-1-1,1 0,-1-1,1 1,-1 0,2-1,5-2,0 0,0 0,0-1,-1 0,0-1,0 0,0 0,0-1,-1 0,0 0,0-1,-1 0,1 0,-2 0,1-1,-1 0,0 0,-1 0,4-8,35-46,-43 60,1 1,0 0,0 0,-1 0,1 0,0 0,0 0,0 0,0 0,0 0,0 0,0 0,0 1,1-1,-1 0,0 1,0-1,1 1,-1-1,0 1,1 0,-1-1,0 1,1 0,-1 0,0 0,1 0,-1 0,0 0,1 1,-1-1,1 0,-1 1,0-1,0 1,1-1,-1 1,0 0,0-1,0 1,0 0,0 0,0 0,0 0,0 0,0 0,0 0,0 0,0 0,-1 0,1 1,0-1,29 78,-25-64,-4-12,0 3,0 0,1 0,0 0,0 0,0-1,1 1,0-1,0 1,0-1,1 0,-1 0,1 0,1-1,-1 1,1-1,-1 0,1-1,0 1,1-1,13 4</inkml:trace>
  <inkml:trace contextRef="#ctx0" brushRef="#br0" timeOffset="2081.23">344 1359,'96'-14,"1"5,0 3,59 7,-148-1,188-28,-172 26</inkml:trace>
  <inkml:trace contextRef="#ctx0" brushRef="#br0" timeOffset="3275.34">739 1528,'-22'13,"-134"236,84-120,94-151,36-69,-45 65,2 1,1 0,1 1,1 1,1 1,1 1,1 0,1 2,4-2,-24 19,1 0,0 0,0 0,-1 1,1-1,1 1,-1 0,0 0,0 0,0 0,1 1,-1-1,0 1,0 0,1 0,-1 0,0 0,1 0,-1 1,0 0,0-1,1 1,-1 0,0 1,0-1,0 1,0-1,0 1,-1 0,1 0,0 0,-1 0,0 0,1 1,-1-1,0 1,0 0,0-1,-1 1,1 0,1 3,51 151,-28-34,-27-121,0-1,-1 0,1 0,0 0,-1 0,1 0,-1 0,1 0,-1 0,1 0,-1-1,0 1,1-1,-1 1,0-1,1 0,-1 1,0-1,0 0,1 0,-1 0,0-1,1 1,-1 0,0-1,1 1,-1-1,0 1,1-1,-1 0,1 1,-1-1,1 0,-1 0,1 0,0-1,-1 1,1 0,0 0,0-1,0 1,0 0,0-1,0 0,-1 1,-202-131,179 120</inkml:trace>
  <inkml:trace contextRef="#ctx0" brushRef="#br0" timeOffset="4092.281">1218 794,'18'40,"37"69,-38-80,-2 1,-1 0,-1 1,-2 0,8 33,-13-14,-2 0,-1 0,-3 0,-3 4,1 26,1-57,-1 0,-1 0,-2 0,0 0,-1-1,-1 0,-1 0,-1-1,-1 0,-1 0,-1-1,-1-1,0 0,-2-1,0 0,-1-1,0-1,-8 6,-34 26,44-37</inkml:trace>
  <inkml:trace contextRef="#ctx0" brushRef="#br0" timeOffset="4607.936">174 767,'-21'29,"1"1,2 0,0 2,3 0,0 1,3 0,0 1,-5 32,9-33,1 0,2 0,2 1,1 0,1 0,2-1,2 1,1 0,1-1,2 0,1 0,2 0,5 9,8 16,2-1,3-1,3-1,22 28,-44-69,0 0,1-1,1 0,0 0,0-2,2 1,-1-1,1-1,1-1,0 0,0 0,3 0,7 1</inkml:trace>
  <inkml:trace contextRef="#ctx0" brushRef="#br0" timeOffset="16180.848">2065 597,'-8'-12,"5"4,0 0,-1 1,-1-1,1 1,-1 0,0 0,-1 0,1 1,-1 0,-1 0,1 0,-1 1,0 0,0 0,-1 1,1 0,-1 0,0 1,0 0,0 0,-1 1,1 0,0 0,-1 1,1 0,-8 1,13 0,-1 1,1 0,0 1,0-1,0 0,0 1,0 0,0 0,0 0,0 0,1 0,-1 0,1 1,0 0,0-1,0 1,0 0,0 0,0 0,1 0,-1 0,1 0,0 0,0 1,0-1,0 0,1 1,-4 99,6-77,1 4,1 0,2 0,1-1,1 1,7 13,24 106,-5 21,-17-48,6 36,-15-102,-1 0,-4 0,-1 1,-5 25,2 8,-2-64,-1 1,0-1,-3 1,0-1,-1-1,-2 0,0 0,-2-1,-1 0,0-1,-9 10,21-30,0-1,0 1,-1-1,1 1,0-1,-1 0,1 0,-1 0,0 0,0 0,0 0,0 0,0 0,0-1,0 1,-1-1,1 0,0 1,-1-1,1 0,-1 0,1-1,-1 1,0-1,1 1,-1-1,0 0,1 0,-1 0,0 0,1 0,-1-1,0 1,1-1,-1 1,0-1,1 0,-1 0,1-1,0 1,-1 0,1-1,0 1,-1-2,-5-3,0-1,0 0,1 0,0 0,0-1,1 0,0-1,0 1,1-1,0 0,1 0,0-1,0 1,1-1,1 0,-2-5,15-26,1 24</inkml:trace>
  <inkml:trace contextRef="#ctx0" brushRef="#br0" timeOffset="18482.518">2037 2178,'5'0,"6"5,7 1,4 0,3-1,3-2,-4-5,-1-4,0 1,2 0,-9 1,-7 2</inkml:trace>
  <inkml:trace contextRef="#ctx0" brushRef="#br0" timeOffset="19080.081">2489 1811,'-4'6,"1"0,0 0,0 0,1 0,0 0,0 1,0-1,1 1,0 0,0-1,1 1,0 0,0 0,-1 6,-25 116,26-127,0-1,0 1,0 0,0-1,1 1,-1-1,0 1,1-1,-1 1,1-1,-1 1,1-1,0 1,-1-1,1 0,0 1,0-1,0 0,0 0,0 0,0 1,1-1,-1 0,0-1,1 1,-1 0,0 0,1 0,-1-1,1 1,-1-1,1 1,-1-1,1 0,-1 0,1 1,0-1,-1 0,1 0,-1 0,1-1,-1 1,1 0,0-1,-1 1,1-1,-1 1,0-1,1 0,-1 1,1-1,-1 0,0 0,0 0,1 0,-1 0,0-1,0 1,0 0,0 0,0-1,-1 1,1 0,103-70,-102 71,0 0,0 0,0 0,0 0,0 0,0 0,0 0,0 1,0-1,-1 1,1-1,0 1,0 0,0 0,0 0,-1 0,1 0,-1 0,1 0,-1 0,1 1,-1-1,1 1,-1-1,0 1,0-1,0 1,0 0,0 0,0-1,-1 1,1 0,0 0,-1 0,0 0,1 0,-1 0,0 0,0 0,0 0,0 0,0 0,0 0,-1 0,1-1,-1 1,7 28,4-12,2-4</inkml:trace>
  <inkml:trace contextRef="#ctx0" brushRef="#br0" timeOffset="19402.469">2291 2319,'34'0,"25"0,7 0,-2 0,-8 0,-8 0,-12 0</inkml:trace>
  <inkml:trace contextRef="#ctx0" brushRef="#br0" timeOffset="21048.038">2291 4,'0'0,"0"-1,-1 1,1 0,-1-1,1 1,-1 0,1-1,-1 1,1 0,-1 0,0 0,1-1,-1 1,1 0,-1 0,1 0,-1 0,0 0,1 0,-1 0,1 0,-1 0,1 1,-1-1,0 0,1 0,-1 0,1 1,-1-1,1 0,-1 0,1 1,-1-1,1 1,0-1,-1 0,1 1,-1-1,1 1,0-1,-1 1,1-1,0 1,0-1,-1 1,1-1,0 1,0-1,0 1,0 0,0-1,0 1,0-1,0 1,0-1,0 1,0 0,0 0,-6 39,6-39,-1 229,12-160,-10-69,-1 1,0-1,1 1,-1-1,0 0,1 0,0 1,-1-1,1 0,0 0,0 1,0-1,-1 0,1 0,0 0,0 0,1 0,-1-1,0 1,0 0,0 0,1-1,-1 1,0-1,0 1,1-1,-1 1,1-1,-1 0,0 0,1 0,-1 0,1 0,-1 0,0 0,1 0,-1 0,1-1,-1 1,0-1,1 1,-1-1,0 1,0-1,1 0,0 0,134-121,-136 121,1 1,-1 0,1-1,0 1,-1-1,1 1,0 0,-1-1,1 1,0 0,0 0,-1 0,1 0,0 0,0-1,-1 1,1 0,0 1,-1-1,1 0,0 0,0 0,-1 0,1 1,0-1,-1 0,1 0,0 1,-1-1,1 1,0-1,-1 1,1-1,-1 1,1-1,-1 1,1-1,-1 1,1-1,-1 1,0 0,1-1,-1 1,0 0,1 0,-1-1,0 1,0 0,0-1,0 1,0 0,0 0,4 50,-4-37,9 34,-4-28</inkml:trace>
  <inkml:trace contextRef="#ctx0" brushRef="#br0" timeOffset="21347.14">2291 568,'34'-4,"20"-3,6 1,-2 2,-11-5,-10 1,-4 1,-10 2</inkml:trace>
  <inkml:trace contextRef="#ctx0" brushRef="#br0" timeOffset="21818.106">2432 710,'76'-2,"-74"2,0 0,0 0,-1 1,1-1,0 1,0-1,0 1,-1 0,1 0,0-1,-1 1,1 0,-1 1,1-1,-1 0,0 0,1 1,-1-1,0 0,0 1,0-1,0 1,0 0,0-1,0 1,-1 0,1 0,0-1,-1 1,0 0,1 0,-1 0,0 0,0-1,0 1,0 0,0 0,-1 1,-49 96,49-97,0 0,1 1,-1-1,0 1,1 0,0-1,0 1,0-1,0 1,0-1,0 1,0 0,1-1,0 1,-1-1,1 1,0-1,0 0,0 1,0-1,1 0,-1 0,1 1,-1-1,1-1,0 1,0 0,0 0,0 0,0-1,0 0,0 1,0-1,1 0,-1 0,1 0,-1 0,1 0,-1-1,1 1,-1-1,1 1,-1-1,1 0,0 0,-1 0,1-1,-1 1,2-1,43-8,-27 2</inkml:trace>
</inkml:ink>
</file>

<file path=ppt/ink/ink3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1:42.8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52,'0'0,"5"0,6 0,6 0,5 0,4 0,2-5,1-1,1 0,-1 1,0 2,0 1,-5-4,-2-1,0 0,-3 3</inkml:trace>
</inkml:ink>
</file>

<file path=ppt/ink/ink3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1:43.2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0,'0'10,"0"12,0 8,0 3,0 1,0 0,0-2,0-1,0-1,0-1,0 0,0-1,0 0,0 0,0 0,0-5</inkml:trace>
</inkml:ink>
</file>

<file path=ppt/ink/ink3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1:51.4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 14,'-26'112,"24"-93,0 0,1 1,0-1,2 1,0-1,2 1,0-1,1 0,6 17,-9-33,0-1,0 1,0-1,1 1,-1-1,1 1,0-1,-1 0,1 0,1 0,-1 0,0 0,0 0,1 0,-1-1,0 1,1-1,0 0,-1 0,1 0,0 0,0 0,-1-1,1 1,0-1,0 0,0 1,0-1,0-1,0 1,-1 0,1-1,0 1,0-1,0 0,-1 0,1 0,0 0,-1-1,2 0,97-70,-18-53,-82 124,-1 0,1 1,0-1,-1 0,1 0,0 1,0-1,0 0,-1 1,1-1,0 1,0-1,0 1,0 0,0-1,0 1,0 0,0 0,0-1,0 1,0 0,1 0,-1 0,0 0,0 0,0 1,0-1,0 0,0 0,0 1,0-1,0 1,0-1,0 1,-1-1,1 1,0-1,0 1,0 0,0 0,-1-1,1 1,0 0,-1 0,1 0,-1 0,1 0,-1 0,1 0,-1 0,0 0,1 0,-1 0,0 0,0 0,0 0,0 0,0 0,0 0,0 0,0 0,0 0,8 12,-5-7,0 0,1 0,0-1,0 0,0 1,1-1,0-1,0 1,0-1,0 0,1 0,0 0,0-1,0 0,0 0,0 0,0-1,1 0,-1 0,1-1,0 0,-1 0,1 0,0-1,-1 0,1 0,0-1,0 0,-1 0,1 0,1-2,6-6,0-2,0 0,-1-1,-1 0,0 0,0-2,-2 1,1-2,-2 1,0-1,-1 0,0-1,-1 0,-1-1,-1 1,2-7,-2-1,-3 6</inkml:trace>
</inkml:ink>
</file>

<file path=ppt/ink/ink3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1:52.0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25 227,'-8'33,"2"0,1 1,2 0,1 0,2-1,1 6,-1-36,-1 1,1-1,0 0,1 1,-1-1,0 0,1 1,0-1,0 0,0 1,0-1,0 0,1 0,-1 0,1 0,0 0,0 0,0-1,0 1,1-1,-1 1,0-1,1 0,0 0,0 0,0 0,-1-1,2 1,-1-1,0 1,0-1,0 0,1 0,-1-1,0 1,1-1,-1 1,0-1,1 0,-1-1,1 1,-1 0,0-1,1 0,-1 0,0 0,0 0,2-1,10-12,0 0,-1-1,-1 0,-1-1,0 0,0-1,-2-1,0 0,0-4,69-101,-79 122,0 1,0-1,0 1,0-1,1 1,-1 0,0-1,0 1,1-1,-1 1,0 0,0-1,1 1,-1 0,0-1,1 1,-1 0,1 0,-1-1,0 1,1 0,-1 0,1 0,-1-1,0 1,1 0,-1 0,1 0,-1 0,1 0,-1 0,1 0,-1 0,1 0,-1 0,0 0,1 0,-1 0,1 1,-1-1,1 0,-1 0,0 0,1 1,-1-1,1 0,-1 0,0 1,1-1,-1 0,0 1,1-1,-1 1,0-1,0 0,1 1,-1-1,0 1,0-1,0 0,0 1,0-1,1 1,-1-1,0 1,0-1,0 1,0-1,2 38,-2-33,-20 262,-3 43,16-248,7-48,0-1,-1 0,0 0,-1 1,-1-1,0 0,0-1,-2 1,0-1,0 1,-1-2,0 1,-1 0,0-1,-1-1,-1 1,8-9,-1-1,0 0,0 0,0 0,0 0,0 0,0 0,0 0,0-1,0 1,0-1,0 1,0-1,0 0,0 0,-1 0,1 0,0 0,0-1,0 1,0 0,0-1,0 0,0 1,0-1,0 0,0 0,0 0,0 0,0-1,1 1,-1 0,1-1,-1 1,1-1,-1 0,1 1,0-1,0 0,0 0,0 0,0 0,0 0,0 0,1 0,-1 0,1 0,-1 0,1 0,0 0,0-1,0 1,0 0,0 0,1-2,-2 0,-4-10,1 0,1-1,0 0,1 0,1 1,0-1,1 0,0 0,2 0,0 0,0 0,1 0,1 1,1-4,5-3,-1 2</inkml:trace>
  <inkml:trace contextRef="#ctx0" brushRef="#br0" timeOffset="285.24">617 1,'0'10,"0"7,-5 2,-1 1,-5 3,0 2,-3-3,0 0,4-5</inkml:trace>
</inkml:ink>
</file>

<file path=ppt/ink/ink3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2:00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129 1,'-9'19,"-9"16,-5 7,0 1,1-6,3-6,5-7</inkml:trace>
</inkml:ink>
</file>

<file path=ppt/ink/ink3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1:56.3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75 260,'-10'-8,"10"8,-1 0,0-1,1 1,-1 0,0 0,1-1,-1 1,1 0,-1-1,1 1,-1 0,0-1,1 1,0-1,-1 1,1-1,-1 1,1-1,0 1,-1-1,1 0,0 1,-1-1,1 1,0-1,0 0,0 1,0-1,-1 0,1 1,0-1,0 0,0 1,1-1,-1 0,0 1,0-1,0 0,0 1,1-1,-1 1,0-1,0 0,1 1,-1-1,0 1,1-1,-1 1,1-1,-1 1,1-1,-1 1,1-1,-1 1,1 0,-1-1,1 1,2-2,0 0,0 0,1 0,-1 0,0 1,1-1,-1 1,0 0,1 0,0 0,-1 0,1 1,-1 0,1-1,0 1,-1 1,1-1,0 0,-1 1,1 0,-1 0,1 0,-1 0,1 1,-1-1,0 1,0 0,0 0,0 0,0 0,0 0,2 3,-5-1,0 1,-1-1,0 0,0 0,0 0,0 0,0 0,-1 0,0-1,0 1,0 0,0-1,-1 1,1-1,-1 0,0 0,0 0,0 0,0-1,0 1,-1-1,1 1,-1-1,0 0,-13 12,-75 81,91-94,-1 0,1 1,1-1,-1 0,0 1,0-1,0 1,1-1,-1 0,1 1,-1 0,1-1,0 1,-1-1,1 1,0-1,0 1,0 0,0-1,1 1,-1-1,0 1,1 0,-1-1,1 1,-1-1,1 1,-1-1,1 0,0 1,0-1,0 0,0 1,0-1,0 0,0 0,1 0,-1 0,0 0,1 0,-1 0,0-1,1 1,-1 0,1-1,-1 1,1-1,-1 1,1-1,0 0,-1 0,1 0,-1 0,1 0,0 0,0 0,106 8,-88-3</inkml:trace>
  <inkml:trace contextRef="#ctx0" brushRef="#br0" timeOffset="955.843">611 34,'-12'-27,"7"21,9 18,68 123,-61-110,-1 1,-2 0,0 0,-2 1,0 0,-2 0,-2 1,0-1,-1 1,-2-1,-1 1,-1-1,-5 15,3-13,-2 1,-1-1,-1 0,-1-1,-2 0,-1-1,-1 0,-1-1,-2-1,0-1,-2 0,0-1,-2-1,0-1,-16 12,24-22,-1 0,0-1,-1 0,0-1,0-1,-1-1,0 0,-8 2,0-4</inkml:trace>
  <inkml:trace contextRef="#ctx0" brushRef="#br0" timeOffset="3282.607">1119 682,'-21'12,"1"2,0 0,1 1,1 0,0 2,1 0,1 1,-10 14,23-28,0 0,0 1,0-1,1 1,-1 0,1 0,0 0,1 0,-1 0,1 0,0 0,0 1,1-1,-1 0,1 1,0-1,1 0,-1 1,1-1,0 0,1 0,-1 0,1 0,0 0,0 0,0 0,1 0,0-4,1 0,-1 0,0-1,0 1,0-1,0 0,1 0,-1 0,0 0,0-1,0 1,0-1,0 0,1 0,-1 0,-1 0,1-1,0 1,0-1,0 1,-1-1,1 0,-1 0,1 0,-1-1,0 1,0 0,0-1,0 0,-1 1,1-1,0-1,32-39,-2-2,-2-1,-2-1,-1-2,-10 17,0-1,-2 0,-1 0,-2-2,-2 1,-1-2,-1 1,-2-1,-2 0,-1 0,-2-24,0 56,-1 0,1-1,-1 1,-1 0,1-1,-1 1,1 0,-1 0,-1 0,1-1,0 1,-1 0,0 1,0-1,0 0,0 0,-1 1,0-1,1 1,-1 0,0 0,-1 0,1 0,0 1,-1-1,1 1,-1 0,0 0,0 0,0 0,0 1,0 0,0-1,-1 2,1-1,0 0,0 1,-1 0,1 0,0 0,-1 0,1 1,0 0,0 0,-1 0,1 0,0 1,-8 6,2 1,-1 1,1 0,1 0,0 1,0 0,1 0,0 1,1 0,1 1,0-1,1 1,0 1,0-1,2 0,0 1,0 0,1 0,1 0,0 0,1 0,1 0,0 0,1 0,0 0,1-1,2 5,5 9,2-2,0 0,2 0,0-1,2-1,1 0,0-1,2-1,0-1,1-1,2 0,8 5,-28-22,59 27,-41-31</inkml:trace>
  <inkml:trace contextRef="#ctx0" brushRef="#br0" timeOffset="3885.803">1542 457,'-7'27,"1"1,2 0,0 0,2 0,1 1,1-1,1 0,2 0,1 0,6 20,-10-44,0 0,1 0,0 0,0 0,0 0,0 0,1-1,0 1,-1 0,1-1,0 1,1-1,-1 0,1 1,-1-1,1-1,0 1,0 0,1-1,-1 1,0-1,1 0,-1 0,1 0,0-1,-1 1,1-1,0 0,0 0,0 0,0-1,0 1,0-1,0 0,0 0,0 0,1-1,-1 1,0-1,-1 0,1 0,3-2,3-6,0-1,0 0,0 0,-1-1,-1 0,0-1,-1 0,0 0,3-7,1-1,6-10,-1-1,-1-1,-1 0,-2-1,3-15,-14 147,-3 248,-22-164,23-162,0-1,-1 1,-1-1,-1 0,-1 0,-1 0,0-1,-2 0,0 0,-1-1,-1 0,0 0,-2-1,-12 15,23-30,0-1,0 1,0 0,0 0,0-1,0 1,-1-1,1 1,-1-1,1 0,-1 0,1 1,-1-1,1 0,-1 0,0 0,0-1,0 1,1 0,-1-1,0 1,0-1,0 0,0 1,0-1,0 0,0 0,0 0,0-1,0 1,0 0,0-1,0 1,0-1,1 0,-1 0,0 1,0-1,1 0,-1 0,0-1,1 1,-1 0,1-1,-1 0,-2-6,1 1,0-2,0 1,1 0,0 0,1-1,0 1,0-1,0 0,1 1,1-6,-4-43,0 33,2 0,0 0,2 0,0 0,2 0,1 0,1 0,4-12,-2 11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7:57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430 28,'-6'-4,"-1"1,1-1,-1 1,0 1,0-1,0 1,-1 0,1 1,0-1,-1 1,1 1,-1 0,1 0,-1 0,1 1,-1 0,-2 1,-8 4,0 1,1 1,0 1,0 0,1 1,0 1,1 1,0 0,1 0,0 3,12-14,-8 7,1 1,-1 0,1 0,1 1,0 0,0 0,1 1,0 0,1 1,0 0,1-1,0 2,1-1,0 0,1 1,1 0,0 0,0 12,1-20,0 0,0 0,1 0,-1 1,1-1,1 0,-1 0,1 0,0 0,0 0,0 0,1-1,-1 1,1 0,0-1,1 1,-1-1,1 1,0-1,0 0,0 0,1-1,-1 1,1-1,0 1,0-1,0 0,1-1,1 2,2-2,0 1,0-1,0-1,1 0,-1 0,0-1,1 0,-1 0,0-1,1 0,-1 0,0-1,0 0,0-1,0 1,0-2,-1 1,1-1,-1 0,4-3,8-6,0 0,-2-2,1 0,-2 0,0-2,12-16,52-74,-78 105,-2 1,-1 0,1 0,0 0,0 1,0-1,0 0,0 0,1 0,-1 0,0 0,0 1,1-1,-1 0,0 0,1 0,-1 1,0-1,1 0,-1 0,1 1,0-1,-1 0,1 1,-1-1,1 1,0-1,0 1,-1-1,1 1,0-1,0 1,0 0,-1 0,1-1,0 1,0 0,0 0,0 0,-1 0,1 0,0 0,0 0,0 0,0 0,0 0,0 0,-1 1,1-1,0 0,0 1,0-1,-1 0,1 1,0-1,0 1,-1-1,1 1,-1 0,1-1,0 1,-1 0,1 0,7 19,-3-3,1 0,1-1,1 0,0 0,1 0,1-1,0 0,1-1,0-1,13 13,114 59,-114-75</inkml:trace>
</inkml:ink>
</file>

<file path=ppt/ink/ink3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1:37.6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340 519,'-26'38,"21"-25,-2 8,1 0,1 0,1 0,1 1,0-1,2 1,0 0,2-1,1 8,-1 11,-1-32,1 1,0 0,1-1,-1 1,2-1,-1 0,1 1,0-1,1 0,0-1,0 1,1-1,0 0,3 3,-6-6,1-1,0 0,0-1,0 1,0 0,1-1,-1 0,1 1,-1-1,1-1,0 1,0-1,0 1,0-1,0 0,0 0,0-1,0 1,0-1,0 0,0 0,1-1,-1 1,0-1,0 0,0 0,0 0,0 0,0-1,2-1,5-4,0 0,0-2,-1 1,-1-1,0 0,0-1,0 0,-1 0,-1-1,0 0,0-1,3-9,13-18,20-64,-45 227,2-118,1 0,0-1,1 1,0-1,0 0,0 1,0-1,1 0,0 0,0-1,0 1,0 0,1-1,0 0,0 0,0 0,0 0,1-1,-1 0,1 0,0 0,0 0,1-1,1 1,0-1,1 0,-1 0,1-1,0 0,0 0,-1-1,1 0,0 0,0-1,-1 0,1 0,0-1,-1 0,0 0,1-1,-1 0,0 0,0 0,0-1,-1 0,1-1,-1 0,0 0,-1 0,1 0,-1-1,0 0,0 0,-1-1,1 0,15-19,-2-1,0-1,-2 0,-1-2,-2 1,0-2,-2 0,-2 0,0-1,0-16,-7 23</inkml:trace>
  <inkml:trace contextRef="#ctx0" brushRef="#br0" timeOffset="1445.751">1158 208,'2'-3,"0"0,0 0,0 1,0-1,0 0,1 1,-1-1,1 1,-1 0,1 0,0 0,0 0,0 0,0 0,0 1,1 0,-1-1,0 1,3 0,-4 0,0 0,0 0,0 0,0 0,0 0,0 0,0 1,1-1,-1 1,0 0,0-1,1 1,-1 0,0 0,0 0,1 1,-1-1,0 1,0-1,0 1,0 0,0-1,0 1,0 0,0 0,0 1,0-1,0 0,0 1,-1-1,1 1,-1-1,1 1,-1 0,1 0,-1 0,0 0,0-1,0 2,0-1,0 0,-1 0,1 0,-1 0,1 1,-4 22,2-23,0 0,0 0,1 0,-1 0,1 0,0 0,-1 0,1 0,0 0,0 0,0 0,0 0,1 0,-1 1,1-1,-1 0,1 0,-1-1,1 1,0 0,0 0,0 0,0 0,1-1,-1 1,0 0,1-1,-1 1,1-1,-1 0,1 1,1-1,39 11,-39-13,0 1,0 0,0 0,0 0,1 0,-1 0,0 1,0-1,0 1,0 0,0 0,0 0,0 1,0-1,0 1,0-1,-1 1,1 0,0 0,-1 0,0 0,0 1,1-1,-1 1,-1-1,1 1,0 0,-1-1,1 1,-1 0,0 0,0 0,0 0,0 0,0 1,-1-1,0 0,1 0,-1 1,-4 3,0-1,-1 0,0-1,0 1,0-1,0 0,-1 0,0-1,0 0,0 0,0 0,-1-1,1 1,-1-2,0 1,0-1,0 0,0 0,-1-1,-5 1,-12-1,5-4</inkml:trace>
  <inkml:trace contextRef="#ctx0" brushRef="#br0" timeOffset="2327.761">1779 406,'-61'48,"-223"247,64-73,119-115,100-89,11-17</inkml:trace>
  <inkml:trace contextRef="#ctx0" brushRef="#br0" timeOffset="2646.745">1779 716,'-14'19,"-5"12,1 4,-2 3,3-2,0-2,-3-1,3-3,3 0,1-6,1-3,4 1,2-4</inkml:trace>
  <inkml:trace contextRef="#ctx0" brushRef="#br0" timeOffset="3162.045">1976 632,'197'1,"-195"-1,1 0,-1 0,0 0,1 1,-1-1,0 1,1 0,-1-1,0 1,0 0,0 0,0 1,0-1,0 0,0 1,0-1,0 1,-1 0,1-1,-1 1,1 0,-1 0,0 0,1 0,-1 0,0 0,0 0,-1 1,1-1,0 0,-1 0,1 1,-1-1,0 0,0 1,0-1,0 1,0-1,-1 0,1 1,0-1,-1 0,0 0,0 1,0-1,0 0,0 0,0 0,0 0,0 0,-1 0,0 1,-16 22,-1-1,-1-1,-1 0,-1-2,-1 0,-19 12,-26 26,66-58,1-1,0 1,-1 0,1 0,0 0,-1 0,1 0,0 0,0 0,0 0,0 0,0 0,0 1,0-1,0 1,0-1,1 0,-1 1,0-1,1 1,-1-1,1 1,0 0,0-1,-1 1,1-1,0 1,0 0,1-1,-1 1,0-1,0 1,1-1,-1 1,1-1,-1 1,1-1,0 1,0-1,-1 1,1-1,0 0,0 0,0 1,1-1,-1 0,0 0,0 0,0 0,1 0,-1-1,1 1,-1 0,16 2,0-1,-1 0,1-1,0-1,0-1,0 0,-1-1,1-1,-1 0,1-2,-1 0,1 1,143-49,-142 48</inkml:trace>
  <inkml:trace contextRef="#ctx0" brushRef="#br0" timeOffset="20857.569">368 11,'-7'-2,"0"0,0 0,0 0,0 1,0 1,0-1,-1 1,1 0,0 0,0 1,0 0,0 1,0-1,0 1,0 0,0 1,0 0,1 0,0 0,-1 1,1 0,1 0,-1 1,0 0,1 0,-4 5,-8 7,1 2,1 0,1 1,0 0,2 1,0 0,2 1,0 0,2 1,0 0,1 0,-3 24,8-36,-7 28,1 1,2 0,2 1,2-1,2 1,4 40,3-34,-2-2,2 1,3-1,1-1,2 0,10 21,-12-48,0 0,1-1,1 0,1-1,0-1,0 0,2-1,0 0,0-1,1-1,0-1,1 0,0-1,4 0,39 24,-6-4,-41-19</inkml:trace>
</inkml:ink>
</file>

<file path=ppt/ink/ink3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2:37.3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 1,'-10'24,"-3"13,1 4,2-4</inkml:trace>
</inkml:ink>
</file>

<file path=ppt/ink/ink3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2:19.3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1 755,'86'-22,"138"-14,-154 26,-68 12</inkml:trace>
  <inkml:trace contextRef="#ctx0" brushRef="#br0" timeOffset="436.905">56 953,'5'0,"6"0,7 0,4 0,4 0,2 0,1 0,0 0,1-5,-1-1,0-1,0 2,-6 2</inkml:trace>
  <inkml:trace contextRef="#ctx0" brushRef="#br0" timeOffset="2082.962">876 417,'0'-1,"0"0,0 1,-1-1,1 1,0-1,0 1,0-1,0 0,0 1,-1-1,1 1,0-1,0 1,-1-1,1 1,0-1,-1 1,1 0,-1-1,1 1,0-1,-1 1,1 0,-1-1,1 1,-1 0,1 0,-1 0,0-1,1 1,-1 0,1 0,-1 0,1 0,-1 0,0 0,1 0,-1 0,1 0,-1 0,1 0,-1 0,1 0,-1 0,0 1,1-1,-1 0,1 0,-1 1,1-1,-16 29,13-21,-89 193,38-99,112-179,165-234,-204 286,41-39,-58 65,0-1,-1 1,1 0,0 0,-1 0,1 0,-1 0,0 0,1 0,-1 1,0-1,0 0,0 1,0-1,0 1,0-1,0 1,0-1,0 1,-1 0,1 0,-1-1,1 1,-1 0,0 0,0-1,0 1,0 0,0 0,0 0,0-1,0 1,-1 0,1 0,-1-1,1 1,-28 123,24 14,4-137,0 0,0 0,0-1,0 1,0 0,1 0,-1 0,1-1,-1 1,1 0,0 0,0-1,0 1,0-1,0 1,0-1,0 1,0-1,1 0,-1 1,0-1,1 0,-1 0,1 0,-1 0,1 0,0 0,-1-1,1 1,0-1,0 1,-1-1,1 1,0-1,0 0,0 0,0 0,-1 0,1 0,0 0,0-1,0 1,0 0,-1-1,1 0,0 1,-1-1,1 0,0 0,-1 0,1 0,-1 0,1 0,-1 0,0-1,1 1,-1 0,1-2,124-149,-51 52,-69 92,1 1,-1 0,2 0,-1 0,1 1,0 0,0 1,1 0,0 0,8-3,-16 9,0-1,0 1,0 0,0 0,-1 0,1 0,0 0,-1-1,1 1,0 1,-1-1,1 0,-1 0,0 0,1 0,-1 0,0 0,0 0,0 1,1-1,-1 0,0 0,-1 0,1 0,0 1,0-1,0 0,-1 0,1 0,0 0,-1 0,1 0,-1 0,0 0,1 0,-1 1,0 1,-11 41,8-34,0 2,1-1,0 0,1 0,1 1,0 0,0-1,1 1,1-1,-1 1,3 6,2 4,0-2</inkml:trace>
  <inkml:trace contextRef="#ctx0" brushRef="#br0" timeOffset="2398.526">706 897,'38'-10,"37"-8,16 0,-4 2,-11-1,-15 3,-11 3,-11 4,-6 8,-10 8,-7 4</inkml:trace>
  <inkml:trace contextRef="#ctx0" brushRef="#br0" timeOffset="3184.431">1044 1009,'-243'352,"196"-271,72-121,1 1,2 1,2 1,1 2,2 1,1 1,21-14,61-40,-116 86,1 0,-1 0,0 0,1 0,0 0,-1 0,1-1,0 1,0 0,-1 0,1 1,0-1,0 0,0 0,0 0,0 1,0-1,1 0,-1 1,0-1,0 1,0-1,0 1,1 0,-1 0,0-1,0 1,1 0,-1 0,0 0,1 0,-1 0,0 1,0-1,1 0,-1 1,0-1,0 0,0 1,0 0,1-1,-1 1,0 0,0-1,0 1,0 0,0 0,-1 0,1 0,0 0,9 156,-4-131,-4-21,0-1,0 1,-1 0,1 0,-1 0,0 0,-1 0,1 0,-1 0,0 0,0 0,-1 0,1 0,-1 0,0 0,-1 0,1 0,-1 0,0 0,-1 1,0-4,-1-1,1 0,-1 0,1-1,-1 1,0-1,1 1,-1-1,0 0,1-1,-1 1,0-1,1 1,-1-1,1 0,-1-1,1 1,-1 0,1-1,0 0,0 0,-1 0,-11-5,-81-33,76 33</inkml:trace>
  <inkml:trace contextRef="#ctx0" brushRef="#br0" timeOffset="3669.727">1609 276,'19'44,"-2"1,-2 0,-3 2,6 36,-2-8,-9-47,-3 1,0-1,-2 1,-1 0,-1 0,-1 0,-2-1,-6 28,-4 15,9-45,0 0,-2-1,0 1,-2-1,-1 0,-1-1,-1 0,-9 13,-100 119,103-137</inkml:trace>
  <inkml:trace contextRef="#ctx0" brushRef="#br0" timeOffset="4406.101">734 134,'-1'-1,"-1"1,1-1,0 1,0 0,0-1,0 1,-1 0,1 0,0 0,0 0,-1 0,1 0,0 0,0 0,0 0,-1 0,1 1,0-1,0 0,0 1,0-1,-1 1,1 0,0-1,0 1,0 0,0 0,0-1,1 1,-1 0,0 0,0 0,1 0,-1 0,0 0,1 1,-14 18,1 0,1 1,1 0,1 1,1 1,0-1,2 1,1 1,1-1,1 1,1 0,1 0,1 12,-8 37,1-18,2 0,3 1,2-1,3 1,1-1,4 1,2-1,10 34,-6-56,1-1,1 0,2-1,1-1,9 10,2 6,15 10,-37-52</inkml:trace>
  <inkml:trace contextRef="#ctx0" brushRef="#br0" timeOffset="11205.311">2117 77,'-6'-7,"-1"0,-1 0,1 1,-1 0,0 0,0 1,-1 0,0 1,0 0,0 0,0 0,0 1,-1 1,1 0,-1 0,0 1,-3 0,9 1,1 1,0 0,0 0,-1 0,1 0,0 0,0 1,0-1,1 1,-1 0,0 0,0 0,1 0,0 1,-1-1,1 1,0-1,0 1,0 0,0-1,1 1,-1 0,1 1,0-1,0 0,0 0,0 0,0 4,-5 99,7-89,0 16,-10 195,-2-136,4 0,3 0,7 54,-1-8,-2 511,0-646,-1 0,1 0,0 0,-1 0,1 0,1 0,-1 0,0 0,1 0,0 0,-1 0,1 0,0 0,1 0,-1-1,0 1,1 0,0-1,-1 1,1-1,0 0,0 1,0-1,1 0,-1 0,1 0,-1-1,1 1,-1-1,1 1,0-1,0 0,-1 0,1 0,0 0,1 0,7 0,0 0,1 0,-1-1,0 0,0-1,0 0,0-1,0 0,0-1,7-2,1-2</inkml:trace>
  <inkml:trace contextRef="#ctx0" brushRef="#br0" timeOffset="14471.824">2287 417,'-8'26,"1"1,2-1,1 2,1-1,1 0,1 1,2 5,-1-30,-1-1,1 1,-1 0,1 0,0 0,0-1,1 1,-1 0,0 0,1 0,0-1,0 1,0 0,0-1,0 1,0 0,1-1,-1 0,1 1,0-1,-1 0,1 0,0 0,0 0,1 0,-1 0,0-1,0 1,1-1,-1 1,1-1,0 0,-1 0,1 0,0-1,-1 1,1 0,0-1,0 0,0 0,0 0,-1 0,4 0,2-4,0-1,0 1,0-1,0-1,-1 0,1 0,-1 0,-1-1,0 1,0-2,0 1,1-4,48-47,-53 57,-1 1,0 0,0-1,0 1,1 0,-1 0,0 0,1 0,-1 0,0 0,0 0,1 1,-1-1,0 0,0 1,0-1,1 1,-1-1,0 1,0 0,0-1,0 1,0 0,0 0,0 0,0-1,-1 1,1 0,0 0,0 1,-1-1,1 0,-1 0,1 0,-1 0,1 0,-1 1,0-1,1 0,-1 0,0 1,0-1,0 0,0 0,0 1,0-1,0 0,-1 0,1 1,0-1,-1 0,4 12,2 1,-5-9,1 0,-1 0,1 0,1 0,-1 0,1 0,0 0,0 0,0-1,0 1,1-1,0 1,0-1,0 0,1 0,-1-1,1 1,0-1,0 1,0-1,0-1,1 1,-1 0,1-1,0 0,-1 0,1-1,0 1,0-1,4 1,1-4,-1-1,0 0,1 0,-1-1,-1 0,1-1,-1 1,1-2,-1 1,-1-1,1 0,-1-1,0 0,-1 0,1 0,-1-1,-1 0,0 0,0-1,0 1,-1-1,0 0,-1 0,0-1,-1 1,0 0,1-8,-1-2</inkml:trace>
  <inkml:trace contextRef="#ctx0" brushRef="#br0" timeOffset="15042.751">2879 50,'14'0,"74"8,-85-7,-1 0,0 0,0 0,1 0,-1 0,0 0,0 1,-1-1,1 1,0-1,0 1,-1 0,1 0,-1 0,1-1,-1 1,0 1,0-1,0 0,0 0,0 0,0 1,0-1,-1 0,0 1,1-1,-1 0,0 1,0-1,0 1,0-1,-1 0,1 1,-1 1,-31 68,32-70,1 0,-1 0,1 0,0 0,0 0,0 0,0 0,1 0,-1 0,0 0,1-1,-1 1,1-1,0 1,-1-1,1 0,0 1,0-1,0 0,0 0,0 0,0-1,1 1,12 9,-12-8,0 0,-1 0,0 0,1 0,-1 1,0-1,0 1,0-1,0 1,-1 0,1 0,-1 0,0 0,1 0,-1 0,-1 0,1 0,0 0,-1 1,0-1,1 0,-1 0,-1 0,1 1,0-1,-1 0,1 0,-1 0,0 0,0 1,-1-1,1-1,0 1,-1 0,0 0,0 0,1-1,-2 1,1-1,0 0,0 1,-1-1,1 0,-1-1,0 1,0 0,1-1,-1 1,0-1,0 0,0 0,-1 0,1 0,0-1,0 1,0-1,-1 0,1 0,-1 0,-21-3,2-1</inkml:trace>
  <inkml:trace contextRef="#ctx0" brushRef="#br0" timeOffset="15471.187">2314 897,'34'0,"39"0,13-5,1-2,-5 1,-11 1,-13 1,-7-3,-7 0,-7 1,-4 1,-3 2,-2 1,-1 1,0 1,0 0,-5 0</inkml:trace>
  <inkml:trace contextRef="#ctx0" brushRef="#br0" timeOffset="15786.786">2428 1122,'0'24,"0"13,0 4,0 1,0-3,0-2,0-3,-5-8,-2-3,1 0,1-5</inkml:trace>
  <inkml:trace contextRef="#ctx0" brushRef="#br0" timeOffset="16219.374">2654 1094,'10'4,"1"0,0-1,-1-1,1 0,0 0,1-1,-1 0,0-1,0 0,0-1,1 0,9-3,28-1,-46 5,-1 1,1-1,-1 1,1 0,-1-1,1 1,-1 0,1 1,-1-1,0 0,0 1,0-1,1 1,-1 0,-1-1,1 1,0 0,0 0,-1 1,1-1,-1 0,0 0,0 1,0-1,0 1,0-1,0 1,0-1,-1 1,1-1,-1 1,0 0,0-1,0 1,0-1,0 1,-1 0,1-1,-1 1,0-1,0 1,0-1,0 1,0-1,0 0,0 1,-1-1,1 0,-1 0,0 0,0 0,0 0,0 0,-157 160,158-161,0 0,0 0,0 0,0 0,1 0,-1 0,0 0,0 0,1 1,-1-1,1 0,-1 1,1-1,0 0,-1 1,1-1,0 1,0-1,0 0,0 1,0-1,0 1,0-1,1 0,-1 1,0-1,1 0,-1 1,1-1,0 0,-1 1,1-1,0 0,0 0,-1 0,1 0,0 0,0 0,0 0,1 0,-1 0,0 0,0-1,0 1,1 0,-1-1,0 1,0-1,1 0,-1 1,1-1,-1 0,0 0,1 1,-1-1,1 0,-1-1,0 1,2 0,12-2,0 0,-1-1,1-1,0 0,-1-1,0 0,0-2,0 1,-1-2,0 0,-1 0,4-4,-4 0</inkml:trace>
  <inkml:trace contextRef="#ctx0" brushRef="#br0" timeOffset="17676.257">3331 530,'-16'36,"1"1,2 0,2 1,2 1,1-1,-1 20,8-56,0 1,0-1,1 0,-1 1,1-1,-1 0,1 1,0-1,0 1,0-1,0 0,0 1,0-1,1 1,-1-1,1 0,0 1,0-1,0 0,0 0,0 0,0 1,0-1,1 0,-1-1,1 1,-1 0,1 0,0-1,0 1,0-1,0 1,0-1,0 0,0 0,0 0,0 0,1 0,-1 0,0-1,1 1,-1-1,1 1,-1-1,2 0,8-5,0 0,1-1,-2 0,1-1,-1-1,0 0,-1 0,0-1,0 0,-1-1,0 0,0 0,5-10,-8 13,113-200,-97 182,-25 53,-22 107,6 95,-5-89,19-112,-1 1,-2-1,-1-1,-1 0,-1 0,-9 14,19-40,1 0,-1 0,0 0,1 0,-1 0,0 0,-1 0,1 0,0 0,0 0,-1-1,1 1,-1-1,0 1,1-1,-1 1,0-1,0 0,0 0,0 0,0 0,0 0,0 0,0-1,0 1,0-1,0 1,0-1,-1 0,1 0,0 0,0 0,0 0,-1-1,1 1,0 0,0-1,0 0,0 1,0-1,0 0,0 0,0 0,0-1,0 1,1 0,-1-1,0 1,1-1,-1 1,1-1,0 0,-1 0,1 0,-1-1,1-7,-1-1,1 1,1-1,-1 0,2 1,0-1,0 1,1-1,0 1,1-1,0 1,0 0,1 0,1 1,0-1,0 1,1 0,0 0,0 1,1 0,0 0,8-7,-4 2</inkml:trace>
</inkml:ink>
</file>

<file path=ppt/ink/ink3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2:38.7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0 227,'39'-10,"22"-2,5-1,-4 4,-7 2,-8 2,-17 3,-19 1,-11 1</inkml:trace>
  <inkml:trace contextRef="#ctx0" brushRef="#br0" timeOffset="261.049">170 1,'-5'38,"-1"28,0 6,1-3,2-9,1-10,0-8,2-12</inkml:trace>
</inkml:ink>
</file>

<file path=ppt/ink/ink3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2:40.7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29 768,'28'169,"-28"-158,1 0,0-1,1 1,0 0,1-1,0 1,1-1,0 0,4 8,-6-17,-1 0,1-1,0 1,-1 0,1-1,-1 0,1 1,0-1,-1 0,1 0,0 0,-1 0,1 0,0 0,-1-1,1 1,0-1,-1 1,1-1,0 1,-1-1,1 0,-1 0,0 0,1 0,-1 0,0 0,1 0,-1 0,0 0,0-1,0 1,0 0,0-1,0 1,0-1,-1 1,1-1,-1 1,1-2,108-168,-109 171,0-1,1 0,-1 1,0-1,1 1,-1-1,0 1,1-1,-1 1,1-1,-1 1,1-1,-1 1,1-1,-1 1,1 0,0-1,-1 1,1 0,-1 0,1-1,0 1,-1 0,1 0,0 0,-1 0,1 0,0 0,-1 0,1 0,0 0,-1 0,1 0,0 0,-1 0,1 1,-1-1,1 0,0 1,-1-1,1 0,-1 1,1-1,-1 0,1 1,-1-1,1 1,-1-1,1 1,-1-1,0 1,1 0,-1-1,0 1,1-1,-1 1,0 0,0-1,0 1,1 0,-1-1,0 1,9 53,-7-38,-1-8,0 0,1 0,0-1,0 1,1 0,0-1,0 1,1-1,0 0,0 0,1-1,-1 1,2-1,-1 0,1 0,-1 0,2-1,-1 0,0 0,2 0,-4-6,0 1,0-1,0 0,0 0,-1 0,1-1,0 0,-1 1,1-1,-1 0,0-1,1 1,-1 0,0-1,0 0,-1 0,1 0,-1 0,1 0,-1 0,0-1,0 1,0-1,-1 1,1-1,-1 0,1-2,1 0,92-203,-89 189</inkml:trace>
  <inkml:trace contextRef="#ctx0" brushRef="#br0" timeOffset="4507.186">876 627,'-5'6,"-1"0,1 0,0 1,1 0,0-1,0 2,0-1,1 0,0 1,0 0,1 0,0-1,1 1,-1 0,1 1,1-1,0 0,0 0,0 0,1 0,1 0,-1 0,1 0,0 0,1 0,0-1,0 1,1-1,0 0,0 0,1 0,-1 0,1-1,1 0,-1 0,5 3,-8-7,1 0,-1 0,1 0,-1 0,1 0,0-1,0 1,0-1,0 0,0 0,0 0,0 0,0-1,0 1,0-1,0 0,0 1,1-2,-1 1,0 0,0-1,0 1,0-1,0 0,0 0,0 0,0 0,0-1,0 1,0-1,-1 1,1-1,-1 0,1 0,-1-1,0 1,0 0,0-1,0 1,15-21,-1-1,-1 0,-1-2,-1 1,8-23,38-71,-13 49,-45 70,0 1,0 0,0-1,0 1,0 0,0 0,0 0,0 0,0 0,0-1,-1 2,1-1,0 0,-1 0,1 0,-1 0,1 0,-1 0,1 1,-1-1,0 0,0 0,1 1,-1-1,0 0,0 1,0-1,-1 0,1 0,0 2,-23 141,19 311,3-440,0 0,-1 0,0 0,-1-1,-1 1,0-1,-1 0,-1 0,-6 12,11-24,0 0,0 0,0 0,0 0,-1 0,1 0,0 0,-1-1,1 1,-1 0,0-1,0 1,0-1,1 0,-1 0,0 0,0 0,-1 0,1 0,0 0,0-1,0 1,-1-1,1 1,0-1,0 0,-1 0,1 0,0 0,0 0,-1-1,1 1,0-1,0 1,-1-1,1 0,0 0,-2-1,0-1,0 1,0-1,1-1,-1 1,1 0,-1-1,1 0,0 0,0 0,1 0,-1 0,1-1,0 1,0-1,0 1,1-1,-1-4,-3-102,5 86</inkml:trace>
  <inkml:trace contextRef="#ctx0" brushRef="#br0" timeOffset="4872.854">1441 315,'4'5,"-2"11,-7 8,-3 4,-4-2,-1-1,3 0,-3-4,2-1,1-4</inkml:trace>
  <inkml:trace contextRef="#ctx0" brushRef="#br0" timeOffset="5386.804">1638 147,'69'-13,"-64"10,1 1,0 0,0 1,0-1,0 1,0 0,0 1,0-1,0 1,0 0,0 1,0 0,0 0,0 0,0 0,-1 1,1 0,3 2,-8-4,1 1,-1 0,1 0,-1 0,0 0,0 1,1-1,-1 0,0 0,0 1,0-1,0 0,-1 1,1-1,0 1,0 0,-1-1,1 1,-1-1,0 1,1 0,-1-1,0 1,0 0,0-1,0 1,0 0,-1-1,1 1,0 0,-1-1,1 1,-1 0,0-1,1 1,-1-1,0 1,0-1,0 0,0 1,0-1,-50 55,48-54,-1 3,2-5,0 1,1-1,-1 1,1-1,-1 1,1 0,-1 0,1 0,0 0,-1 0,1 0,0 0,0 0,0 0,0 0,0 1,0-1,0 1,0-1,0 0,1 1,-1 0,0-1,1 1,-1-1,1 1,0-1,0 1,0 0,0-1,0 1,0 0,0-1,0 1,0 0,1-1,-1 1,1-1,-1 1,1-1,0 1,-1-1,1 1,0-1,0 1,0-1,0 0,0 0,0 0,1 1,-1-1,0 0,1-1,-1 1,1 0,19 9,-19-9,1-1,0 0,-1 1,1 0,0 0,-1 0,1 0,-1 0,1 0,-1 1,0-1,0 1,0 0,0 0,0-1,0 1,0 0,0 1,-1-1,1 0,-1 0,1 1,-1-1,0 1,0-1,0 1,0 0,-1-1,1 1,-1 0,0-1,1 1,-1 0,0-1,-1 1,-3 8,-1-1,0 0,-1 0,0 0,0-1,-1 0,0 0,-1-1,0 0,0 0,-1-1,0 0,0-1,-1 0,1 0,-1-1,-1 0,1 0,-1-2,0 1,0-1,0-1,0 0,0 0,-7-1,-6 1</inkml:trace>
  <inkml:trace contextRef="#ctx0" brushRef="#br0" timeOffset="6090.963">1 1162,'286'-33,"-170"15,137-15,178-20,-130 19,-134 36,-143-2</inkml:trace>
  <inkml:trace contextRef="#ctx0" brushRef="#br0" timeOffset="6886.081">594 1304,'50'-23,"70"-10,-71 20,-40 10,0-1,1 1,-1 1,1 0,-1 0,1 1,0 0,-1 1,1 0,0 0,0 1,-1 1,9 1,-16-2,0 0,0-1,-1 1,1 0,0 0,-1 0,1 1,-1-1,1 0,-1 0,1 1,-1-1,0 1,0-1,0 1,0 0,0-1,0 1,0 0,0 0,-1 0,1 0,-1-1,1 1,-1 0,0 0,0 0,0 0,0 0,0 0,0 0,0 0,-1 0,1 0,-1 0,1-1,-1 1,0 0,0 0,0 0,-45 65,-74 41,120-105,-1 0,0 0,1 0,0 0,-1 0,1 0,0 0,1 1,-1-1,0 0,1 0,0 0,0 0,0-1,0 1,0 0,0 0,1 0,-1-1,1 1,0-1,0 1,0-1,0 0,0 0,1 0,-1 0,0 0,1 0,0-1,-1 1,1-1,0 0,0 1,0-1,0-1,0 1,0 0,0-1,22 16,-21-14,0 0,0 0,-1 1,1 0,-1-1,0 1,0 0,0 0,0 1,-1-1,1 1,-1-1,0 1,0 0,0 0,-1 0,1 0,-1 0,0 0,0 0,0 0,0 1,-1-1,0 0,0 0,0 1,-1-1,1 0,-1 0,0 1,0-1,0 0,-1 0,1 0,-1 0,0-1,0 1,-1 0,1-1,-1 1,1-1,-1 0,0 0,-4 3,-2-2,-1 0,1 0,-1-1,0 0,0-1,-1 0,1 0,0-1,-1-1,1 0,0 0,-1-1,-9-2,15 3,1-1,0-1,-1 1,1-1,0 1,0-1,-1 0,2-1,-1 1,0-1,0 0,1 0,-1 0,1 0,0 0,0-1,0 1,1-2,-8-10</inkml:trace>
  <inkml:trace contextRef="#ctx0" brushRef="#br0" timeOffset="9821.841">1948 5,'43'-2,"-32"1,1 0,0 0,0 1,-1 1,1 0,0 0,-1 1,1 1,-1 0,0 0,9 5,-14-2,-1 0,-1 1,1-1,-1 1,0 0,0 0,-1 1,0-1,-1 1,1 0,-1-1,-1 1,0 0,0 0,0 0,-1 0,0 0,-1 0,1 0,-2 0,1 0,-2 4,0 22,1 871,2-483,0-418,1-1,0 1,-1-1,1 1,-1-1,0 1,-1 0,1-1,0 1,-1-1,0 1,0-1,0 1,0-1,-1 0,1 0,-1 1,0-1,0 0,0 0,0-1,0 1,-1 0,1-1,-1 1,0-1,1 0,-1 0,0 0,-1 0,1-1,-2 2,-51-9,-54 7,88 4,2 0</inkml:trace>
</inkml:ink>
</file>

<file path=ppt/ink/ink3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2:51.2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118 368,'0'995,"-26"-756,-15-64,29-131,1 0,2 1,2 0,-1 34,7-57,0-15,0 1,1-1,0 0,0 0,0 0,1 0,0 0,1 1,-1-2,1 1,1 0,2 6,1-8</inkml:trace>
  <inkml:trace contextRef="#ctx0" brushRef="#br0" timeOffset="720.512">316 2033,'24'0,"17"0,7 0,-5 0</inkml:trace>
  <inkml:trace contextRef="#ctx0" brushRef="#br0" timeOffset="1249.713">654 1609,'17'248,"8"-109,-24-137,1-1,0 0,0 0,-1 0,1-1,0 1,0 0,0-1,0 1,0-1,0 1,0-1,0 0,0 0,0 0,0 0,0 0,0-1,0 1,0-1,0 1,0-1,0 0,0 1,0-1,-1 0,1 0,0-1,-1 1,1 0,0 0,-1-1,0 1,1-1,-1 1,0-1,0 0,0 1,0-1,1 1,128-118,-129 117,0 1,0 0,0 0,0 0,0 0,0 0,0 0,1 0,-1 0,0 0,0 0,1 0,-1 1,0-1,1 1,-1-1,1 1,-1-1,1 1,-1 0,1 0,-1 0,1 0,-1 0,1 0,-1 0,1 0,-1 1,1-1,-1 1,1-1,-1 1,0-1,1 1,-1 0,0 0,1-1,-1 1,0 0,0 0,0 0,0 0,0 1,0-1,0 0,0 0,0 1,-1-1,1 0,0 1,-1-1,1 1,-1-1,0 1,1-1,-1 1,0-1,0 1,0-1,0 1,0-1,0 1,-1 1,-26 135,19-118</inkml:trace>
  <inkml:trace contextRef="#ctx0" brushRef="#br0" timeOffset="1589.036">1275 1863,'-19'24,"-11"13,-6 5,-1-5,6-4,3-7,2-4,4 0,3-5,3 1,1-4,-3 1,-3 3,-2-2,2 1,0-2,4-4</inkml:trace>
  <inkml:trace contextRef="#ctx0" brushRef="#br0" timeOffset="2072.042">1134 2203,'21'-5,"-10"2,0 0,0 1,0 0,0 0,0 1,0 1,1 0,-1 1,0 0,0 0,0 1,0 1,-10-3,1 1,-1-1,0 1,0-1,0 1,0 0,0-1,0 1,0 0,0 0,0-1,0 1,-1 0,1 0,0 0,-1 0,1 0,0 0,-1 1,1-1,-1 0,0 0,1 0,-1 0,0 1,0-1,0 0,0 0,0 1,0-1,0 0,0 0,0 0,0 1,-1-1,1 0,0 0,-1 0,1 0,-1 0,0 0,1 1,-1-1,0 0,0 0,-38 44,38-44,-4 4,0-1,-1 0,1 1,0 0,0 0,0 0,1 1,0 0,0-1,0 1,1 1,-1-1,2 0,-1 1,1 0,0-1,-1 8,4-12,1 1,0-1,-1 0,1 0,0 0,0 0,0 0,0-1,1 1,-1 0,0-1,1 0,-1 0,1 1,-1-1,1-1,0 1,-1 0,1-1,0 1,-1-1,1 0,0 0,0 0,0 0,-1 0,1-1,0 0,-1 1,1-1,0 0,-1 0,1 0,-1 0,1-1,-1 1,0-1,2-1,22-8</inkml:trace>
  <inkml:trace contextRef="#ctx0" brushRef="#br0" timeOffset="3220.247">542 1,'0'395,"0"-395,1-1,0 1,-1 0,1-1,-1 1,1 0,-1 0,1-1,0 1,-1 0,1 0,0 0,-1 0,1 0,0 0,-1 0,1 0,-1 0,1 0,0 0,-1 0,1 1,0-1,-1 0,1 0,-1 1,1-1,-1 0,1 1,-1-1,1 1,-1-1,1 0,-1 1,1-1,-1 1,1-1,-1 1,0 0,1-1,-1 1,0-1,0 1,0-1,1 1,-1 0,0-1,0 1,0 0,0-1,0 1,0 0,0-1,0 1,0 0,0-1,-1 1,1-1,0 1,0 0,0-1,-1 1,1 0,27-40,-22 30,0 0,1 1,0-1,0 1,1 0,0 1,0-1,1 1,0 1,1 0,-1 0,1 0,0 1,0 0,3 0,-11 5,1-1,0 1,0 0,-1-1,1 1,0 0,0 0,-1 0,1 0,0 1,0-1,0 0,-1 1,1-1,0 1,-1 0,1-1,0 1,-1 0,1 0,-1 0,1 0,-1 0,0 1,1-1,-1 0,0 0,0 1,0-1,0 1,0-1,0 1,0 0,-1-1,1 1,-1 0,1-1,-1 1,1 0,-1 1,6 79,-7-74,-5 46,-1-34</inkml:trace>
  <inkml:trace contextRef="#ctx0" brushRef="#br0" timeOffset="3473.395">1247 114,'-38'38,"-23"23,-1 5,6-3,7-9,8-12,5-9,10-5,3-8,6-2,7-4</inkml:trace>
  <inkml:trace contextRef="#ctx0" brushRef="#br0" timeOffset="3884.816">1163 481,'19'-4,"-10"2,0-1,-1 1,1 1,0 0,1 0,-1 1,0 0,0 0,0 1,0 0,0 1,0 0,0 0,-1 1,8 3,-15-4,0 1,0-1,-1 1,1-1,0 1,-1-1,0 1,0-1,0 1,0-1,0 1,0-1,0 1,-1-1,1 1,-1-1,0 1,0-1,0 1,0-1,0 0,0 0,-1 0,1 0,-1 0,0 0,1 0,-1 0,0 0,0-1,0 1,0-1,0 1,-1-1,0 1,1-1,-12 12,-1 0,2 0,-1 0,2 1,-1 1,2 0,0 0,-7 15,17-29,1 1,-1-1,0 1,1-1,-1 0,1 1,-1-1,1 1,0-1,-1 1,1 0,0-1,0 1,0-1,0 1,0-1,1 1,-1-1,0 1,1-1,-1 1,1-1,0 1,-1-1,1 0,0 1,0-1,0 0,0 0,0 1,0-1,0 0,0 0,0 0,1 0,-1-1,0 1,1 0,-1 0,0-1,1 1,-1-1,68 4,-10-18,-33 8</inkml:trace>
</inkml:ink>
</file>

<file path=ppt/ink/ink3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3:03.6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0,'24'0,"27"0,14 0,2 0,-2 0,-7 0,-8 0,-3 0,-5 0,-5 0,-4 0,-2 0,-3 0,0 0,0 0,-6 0</inkml:trace>
</inkml:ink>
</file>

<file path=ppt/ink/ink3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3:02.6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451 29,'0'29,"0"18,0 7,0-1,0-5,0-6,0-5,-4-9,-2-4,0-2,1 1,-4-4,1-1,0 2,-2-2,0-10,2-6</inkml:trace>
  <inkml:trace contextRef="#ctx0" brushRef="#br0" timeOffset="337.82">113 0,'223'20,"0"-10,16-11,-183 14,-55-13,0 1,0-1,0 1,0-1,0 1,0 0,0-1,-1 1,1 0,0 0,0-1,-1 1,1 0,-1 0,1 0,0 0,-1 0,0 0,1 0,-1 0,0 0,1 0,-1 0,0 0,0 1,0-1,0 0,0 0,0 0,0 0,0 0,0 0,-1 0,1 0,0 0,-1 0,1 0,-1 0,1 0,-1 0,0 0,1 0,-1 0,0 0,1-1,-1 1,0 0,0 0,0-1,-1 1,-70 45,52-40</inkml:trace>
  <inkml:trace contextRef="#ctx0" brushRef="#br0" timeOffset="601.829">0 537,'43'0,"29"-5,12-2,-4 1,-6-4,-6 1,-9 0,-11 3,-8 3,-6 0,-4 2,-3 1,0 1,-1-1,-5-4,-5-2</inkml:trace>
</inkml:ink>
</file>

<file path=ppt/ink/ink3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3:01.3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1 340,'284'-1,"-115"-26,-95 25,-62 2</inkml:trace>
  <inkml:trace contextRef="#ctx0" brushRef="#br0" timeOffset="335.176">28 453,'2'2,"-1"0,1 0,-1 0,1-1,0 1,-1 0,1-1,0 0,0 1,0-1,0 0,0 0,1 0,-1 0,0 0,0-1,1 1,-1-1,0 1,1-1,-1 0,1 0,-1 0,3 0,-2 0,224 3,-57-29,-142 19,-4 0</inkml:trace>
  <inkml:trace contextRef="#ctx0" brushRef="#br0" timeOffset="870.543">339 1,'-2'3,"1"0,0 0,0 0,0 0,0 0,0 0,0 0,1 0,0 0,-1 1,1-1,1 0,-1 0,0 1,1-1,-1 0,1 0,0 0,0 0,1 0,-1 0,0 0,1 0,0-1,0 1,-1 0,2-1,-1 0,0 1,0-1,1 0,-1 0,1 0,0 0,-1-1,1 1,1-1,216 101,-206-96,83 53,-95-57,0 0,1 0,-1 0,0 1,0-1,0 1,0-1,-1 1,1 0,-1 0,0 0,0 0,0 0,0 0,0 0,0 0,-1 0,0 0,1 0,-1 1,0-1,-1 0,1 0,0 0,-1 0,0 0,0 0,0 0,0 0,0 0,-1 0,0 2,-8 8,0-1,-1 0,0 0,-1-1,0 0,-1-1,0-1,0 0,-1 0,-1-1,-35 25,-149 127,159-119,29-22</inkml:trace>
</inkml:ink>
</file>

<file path=ppt/ink/ink3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3:04.0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1 481,'29'5,"23"1,9 0,-2-1,-6-1,-8-2,-5-1,-6 0,-4-6,-2-2,-1 1,-9 0,-9 3</inkml:trace>
  <inkml:trace contextRef="#ctx0" brushRef="#br0" timeOffset="239.833">142 707,'38'-5,"23"-1,5-1,-3 2,-8 2,-14-4,-8-1,-10 2</inkml:trace>
  <inkml:trace contextRef="#ctx0" brushRef="#br0" timeOffset="9090.116">1469 170,'-160'371,"78"-206,71-151,19-48,118-217,-57 128,-58 102,1 0,0 0,2 1,1 1,0 0,1 1,6-3,-22 19,1 1,0-1,1 1,-1 0,0-1,0 1,1 0,-1 0,0-1,1 1,-1 0,1 1,0-1,-1 0,1 0,0 1,-1-1,1 1,0-1,0 1,-1 0,1 0,0 0,0 0,0 0,-1 0,1 0,0 0,0 1,-1-1,1 1,0-1,0 1,-1 0,1 0,-1 0,1 0,-1 0,1 0,-1 0,1 0,-1 0,1 2,1 8,0 1,0 0,-1 0,-1 0,0 0,-1 0,0 0,-1 0,-1 10,0 13,0 166,2-200,0 0,-1 0,1 0,0 1,0-1,0 0,1 0,-1 0,0 1,0-1,1 0,-1 0,0 0,1 1,-1-1,1 0,0 0,-1 0,1 0,0 0,0 0,-1 0,1-1,0 1,0 0,0 0,0-1,0 1,0 0,0-1,0 1,1-1,-1 1,0-1,0 0,0 1,0-1,1 0,-1 0,0 0,0 0,1 0,-1 0,0 0,0-1,0 1,1 0,-1-1,0 1,0 0,0-1,0 0,0 1,0-1,0 0,0 1,0-1,0 0,0 0,0 0,0 0,62-107,-22 27,-13 39,2 2,1 1,36-33,-67 71,0 1,0-1,1 0,-1 1,0-1,1 1,-1-1,0 1,1-1,-1 1,1-1,-1 1,1-1,-1 1,1 0,-1-1,1 1,-1 0,1-1,-1 1,1 0,-1 0,1-1,0 1,-1 0,1 0,0 0,-1 0,1 0,-1 0,1 0,0 0,-1 0,1 0,0 0,-1 1,1-1,-1 0,1 0,-1 1,1-1,0 0,-1 1,1-1,-1 0,1 1,-1-1,0 1,1-1,-1 1,1-1,-1 1,0-1,1 1,-1-1,0 1,0-1,1 1,-1 0,-1 39,-8 0,1 0,3 1,1-1,1 1,3 0,2 6,2-24,3-5</inkml:trace>
  <inkml:trace contextRef="#ctx0" brushRef="#br0" timeOffset="9439.154">1186 763,'377'0,"-100"-30,-195 31,-59-1</inkml:trace>
  <inkml:trace contextRef="#ctx0" brushRef="#br0" timeOffset="10207.481">1582 848,'-95'130,"-75"142,137-199,62-88,155-186,-7 59,-177 141,1 0,-1 1,1-1,-1 0,1 0,0 0,-1 0,1 0,0 0,-1 1,1-1,0 0,0 1,0-1,0 0,0 1,0-1,0 1,0 0,0-1,0 1,0 0,0-1,0 1,0 0,0 0,0 0,0 0,0 0,0 0,1 0,-1 1,0-1,0 0,0 1,0-1,0 0,0 1,0-1,0 1,-1 0,1-1,0 1,0 0,0-1,0 1,-1 0,1 0,0 0,-1-1,1 1,-1 0,1 0,0 1,12 209,26-98,-60-117,-94-87,-15 20,34 30,90 36</inkml:trace>
  <inkml:trace contextRef="#ctx0" brushRef="#br0" timeOffset="10654.205">2287 114,'2'30,"2"-1,0 1,3-1,0 0,6 11,-4-10,22 71,-19-73,-1 1,-2 1,-1-1,-1 1,-1 1,-2-1,-1 1,-2 0,0 0,-2-1,-2 1,-1 0,-7 28,-2-24,-1-1,-2 0,-1-1,-1-1,-6 4,-118 113,68-99,50-40</inkml:trace>
  <inkml:trace contextRef="#ctx0" brushRef="#br0" timeOffset="11155.982">1045 1,'-29'37,"1"2,1 1,3 1,1 2,-11 30,22-45,0 1,2 0,1 1,2 0,0 0,2 1,2-1,0 1,2 0,2 0,3 24,15 66,5-1,28 79,-46-178,0 0,2 0,1-1,0 0,1 0,2-1,0-1,0 0,2 0,0-2,1 1,1-2,5 4,68 41,-68-50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6:38.0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196 690,'8'-6,"10"-9,-26 8,-4 11,0 0,0 1,0 0,1 0,0 2,0-1,0 1,1 1,0 0,0 0,1 1,1 1,-1-1,1 1,1 0,0 1,0 0,1 0,-3 8,7-17,0 1,0-1,0 0,0 1,1-1,-1 1,1-1,-1 1,1 0,0 0,0 0,0-1,1 1,-1 0,1 0,-1 0,1 0,0 0,0 0,0 0,1 0,-1 0,1 0,0 0,0 0,0 0,0-1,0 1,0 0,1-1,-1 1,1-1,0 1,0-1,0 0,0 1,0-1,0 0,1-1,-1 1,0 0,1-1,0 1,-1-1,1 0,0 0,3 1,6-2,1-1,0 0,-1-1,1-1,-1 0,0 0,0-1,0-1,0 0,-1-1,0 0,0 0,0-1,-1-1,0 0,-1 0,1-1,-2 0,1 0,-1-1,-1-1,0 1,5-10,24-23,-35 42,-1-1,1 1,-1 0,1 0,0-1,0 1,-1 0,1 0,0 0,0 0,0 0,0 0,0 0,1 0,-1 0,0 0,0 1,1-1,-1 0,0 1,1-1,-1 1,0 0,1-1,-1 1,1 0,-1 0,0 0,1 0,-1 0,1 0,-1 0,1 0,-1 1,0-1,1 1,-1-1,0 1,1-1,-1 1,0 0,1 0,-1-1,0 1,0 0,0 0,0 0,0 0,0 1,0-1,-1 0,1 0,0 1,21 75,-22-72,0 0,0 1,1-1,0 1,0-1,0 0,1 0,0 0,0 0,0 0,1 0,-1 0,1-1,0 1,0-1,1 0,-1 0,1 0,0 0,0-1,1 1,-1-1,1 0,-1 0,1-1,4 2,-2-2,1 0,-1-1,1 0,-1 0,1-1,-1 0,1 0,-1-1,1 0,-1 0,1-1,-1 0,0 0,0-1,0 0,0 0,0-1,-1 1,1-1,-1-1,0 1,4-5,8-7,-1 0,0-1,-1-1,-1-1,-1 0,7-14,95-197,-100 193,-2-1,-1 0,-2-1,-1 0,-3-1,-1 1,-1-1,-3-1,-1-21,-9-41,8 103,0-1,0 1,0-1,0 1,0-1,0 1,0-1,0 0,0 1,0-1,0 1,-1-1,1 1,0-1,0 1,-1-1,1 1,0-1,-1 1,1 0,0-1,-1 1,1-1,-1 1,1 0,-1-1,1 1,-1 0,1 0,-1-1,1 1,-1 0,1 0,-1 0,1 0,-1 0,1 0,-1 0,0 0,1 0,-1 0,1 0,-1 0,1 0,-1 0,1 0,-1 0,0 1,1-1,-1 0,1 0,-1 1,1-1,0 0,-1 1,1-1,-1 0,1 1,0-1,-1 1,1-1,-21 32,8 2,1 0,2 0,2 1,1 0,2 1,1 0,1 2,-1 35,4 1,2-1,13 72,15 35,-21-109,-12-65,-3-7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7:34.2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5589 114,'16'39,"-9"14,-3 1,-3-1,-1 1,-3-1,-3 0,-1 0,-3 0,-10 27,4-25,-7 73,32-119,-3-14</inkml:trace>
  <inkml:trace contextRef="#ctx0" brushRef="#br0" timeOffset="299.724">6040 170,'-24'34,"-8"25,2 8,10-4,14-11,12-16,10-13,8-11,3-7,3-5,1-2,0-1,-1 1,-5-5,-2-1,0 1,0-3,-3 0</inkml:trace>
  <inkml:trace contextRef="#ctx0" brushRef="#br0" timeOffset="617.576">6407 1,'-59'132,"6"3,6 2,6 2,-5 54,19 4,23-174</inkml:trace>
  <inkml:trace contextRef="#ctx0" brushRef="#br0" timeOffset="-3405.768">762 622,'-22'3,"0"1,1 1,0 1,0 1,0 1,1 0,-4 4,18-9,0 1,0-1,0 1,1 0,-1 0,1 1,1-1,-1 1,0 0,1 0,0 1,0 0,1-1,0 1,0 0,0 0,0 1,1-1,0 1,1-1,-1 1,1 0,1-1,-1 1,1 3,2 0,1 0,1 0,-1 0,2 0,-1-1,1 0,1 1,-1-2,2 1,-1-1,1 0,0 0,1-1,0 0,0 0,1-1,-1 0,1 0,0-1,1 0,0-1,-1 0,1-1,4 1,-6-1,0-1,0-1,0 1,0-1,1-1,-1 1,0-2,0 1,1-1,-1 0,0-1,0 0,0 0,0 0,0-1,-1-1,1 1,-1-1,0 0,0-1,5-4,1-4</inkml:trace>
  <inkml:trace contextRef="#ctx0" brushRef="#br0" timeOffset="-2904.174">1185 57,'-21'100,"5"-1,4 2,4 0,4 0,8 61,-3-60,-1-99,-1-1,1 0,-1 0,1-1,-1 1,1 0,0 0,0 0,0 0,0 0,0 0,0 0,1 0,-1 0,0 0,1 0,0-1,-1 1,1 0,0 0,0-1,0 1,0 0,0-1,1 1,-1-1,0 1,1-1,-1 0,1 0,-1 1,1-1,0 0,-1 0,1-1,9-6,1-2,-2 1,1-2,-1 1,-1-1,0-1,0 0,6-8,37-38,-40 45,1 1,0 0,0 1,1 1,0 0,1 1,0 1,0 0,12-3,-25 9,-1 0,1-1,0 1,-1 0,1 0,0 1,-1-1,1 0,0 1,-1-1,1 1,0-1,-1 1,1 0,-1-1,1 1,-1 0,0 0,1 0,-1 0,0 1,1-1,-1 0,0 0,0 1,0-1,0 1,-1-1,1 1,0-1,0 1,-1-1,1 1,-1 0,0-1,1 1,-1 0,0-1,0 1,3 76,-3-65,-1 5,0-13,0 1,1-1,0 0,0 1,0-1,1 0,-1 1,1-1,1 0,-1 0,1 0,0 0,0 0,0 0,1 0,9 8</inkml:trace>
  <inkml:trace contextRef="#ctx0" brushRef="#br0" timeOffset="-2002.107">1947 622,'-12'8,"-12"8,1 0,1 2,0 0,1 2,1 0,1 1,1 1,0 1,17-22,0 1,-1-1,1 0,0 1,0-1,0 1,0-1,0 1,0-1,0 1,0 0,1-1,-1 1,1 0,-1 0,1 0,0-1,-1 1,1 0,0 0,0 0,1 0,-1-1,0 1,0 0,1 0,-1 0,1-1,0 1,0 0,-1-1,1 1,0 0,0-1,0 1,1-1,-1 0,0 1,0-1,1 0,-1 0,1 0,-1 0,1 0,0 0,-1 0,1 0,0-1,-1 1,1-1,0 1,0-1,11-1,0 0,0-1,0-1,0 0,-1 0,0-1,0-1,0 0,0-1,-1 0,1-1,-2 0,1-1,-1 0,2-3,26-25,54-33,-91 68,0 1,0-1,0 0,1 1,-1-1,0 1,0-1,0 1,1-1,-1 1,0 0,0 0,1 0,-1 0,0 0,1 0,-1 0,0 0,0 0,1 1,-1-1,0 0,0 1,1-1,-1 1,0-1,0 1,0 0,0-1,0 1,0 0,0 0,0 0,0 0,0 0,-1 0,1 0,0 0,-1 0,1 0,0 0,-1 1,1 0,-4 57,1 3,2-61,0 1,0 0,0-1,1 1,-1-1,0 1,1-1,-1 1,1-1,0 1,-1-1,1 1,0-1,0 0,0 1,0-1,0 0,0 0,1 0,-1 0,0 0,0 0,1 0,-1 0,1 0,-1-1,0 1,1-1,0 1,-1-1,1 1,-1-1,1 0,-1 0,1 0,0 0,0 0,3-2,0-1,1 1,-1-1,0-1,0 1,-1-1,1 0,-1 0,0 0,0 0,0-1,0 1,-1-1,0 0,3-6,3-2,7-10,1 1,1 1,0 1,2 0,0 2,1 0,1 1,1 1,23-11,-45 26,0 0,1 0,-1 0,1 1,-1-1,1 0,-1 1,1-1,-1 1,1 0,-1 0,1-1,0 1,-1 0,1 0,0 0,-1 1,1-1,-1 0,1 1,0-1,-1 1,1-1,-1 1,0 0,1-1,-1 1,1 0,-1 0,0 0,0 0,1 0,-1 1,0-1,0 0,0 0,0 1,0 0,17 63,-16-48,21 247,-9-56,-14-201,-1 0,0 1,0-1,-1 0,0 0,0 0,0 0,-1 0,0 0,-1-1,0 1,0-1,0 0,0 0,-1-1,0 1,0-1,-1 0,0 0,1-1,-7 4,11-8,0 0,-1 1,1-1,-1 0,1 1,-1-1,1 0,-1 0,1 0,0 0,-1 0,1-1,-1 1,1 0,-1-1,1 1,0-1,-1 1,1-1,0 0,-1 0,1 1,0-1,0 0,0 0,0 0,0 0,0 0,0-1,0 1,0 0,0 0,1-1,-1 1,1 0,-1-1,1 1,-1 0,1-1,0 1,-1-1,1 1,0-1,0 0,0-68,15 21,2 1,2 1,3 1,1 0,2 2,3 1,4-4,-22 32,-2-2,2 1,0 0,1 0,0 1,1 0,1 1,0 1,1 0,0 0,1 2,1 0,0 0,0 2,1 0,0 1,0 0,1 2,11-3,-25 8,0 0,0 0,1 1,-1 0,0 0,0 0,0 0,0 1,1 0,-1 0,0 0,0 0,0 0,-1 1,1 0,0 0,0 0,-1 0,1 0,-1 1,0-1,0 1,0 0,0 0,0 0,-1 1,1-1,-1 1,0-1,0 1,0 0,-1 0,1 0,-1 0,0 0,0 0,0 0,0 0,-1 0,0 0,0 1,0-1,0 0,-1 0,0 0,0 0,0 1,-8 9,0 0,-1-1,0 0,-1-1,-1 0,0-1,0 0,-1-1,-1-1,1 0,-2 0,1-1,-1-1,0-1,-8 3,15-6,0 0,0 0,0-1,0 0,0-1,0 1,-1-1,1-1,0 0,-1 0,1 0,0-1,-6-2,-4-3</inkml:trace>
  <inkml:trace contextRef="#ctx0" brushRef="#br0" timeOffset="-1684.458">3274 57,'-28'388,"27"-96,-3-269,-2-5</inkml:trace>
  <inkml:trace contextRef="#ctx0" brushRef="#br0" timeOffset="-1435.382">3048 537,'38'10,"33"3,13-1,-3-2,-10-3,-13-3,-11-2,-9-1,-6-1,-8-5,-4-2,0 0,-4 2</inkml:trace>
  <inkml:trace contextRef="#ctx0" brushRef="#br0" timeOffset="-798.257">3584 650,'33'1,"0"-3,-1 0,1-3,-1 0,0-2,-1-1,19-9,31-41,-79 56,0-1,-1 1,1-1,-1 1,1-1,-1 1,0-1,0 0,0 1,0-1,0 0,-1 0,1 0,-1 0,0 0,0 1,0-1,0 0,-1 0,1 0,-1 0,1 0,-1 0,0 1,0-1,0 0,-1 1,1-1,-1 1,1-1,-1 1,0-1,-1 1,1-1,-1 1,0 0,1 0,-1 0,0 0,0 1,0-1,0 1,0-1,-1 1,1 0,0 1,-1-1,1 0,0 1,-1 0,1 0,-1 0,1 0,-1 0,1 1,0 0,-1-1,1 1,0 0,0 1,0-1,-1 1,-89 49,82-44,1 0,0 0,0 1,0 0,1 1,0 0,1 0,0 1,0 0,1 1,0 0,1 0,1 0,-1 1,2-1,0 1,0 0,1 1,0-1,1 2,2-11,0 1,1-1,-1 0,1 1,0-1,0 1,0-1,0 0,0 0,1 0,-1 1,1-2,0 1,0 0,0 0,0 0,1-1,-1 1,1-1,0 0,-1 0,1 0,0 0,0 0,0-1,0 1,1-1,-1 0,0 0,1 0,2 0,113 9,-109-10,17-1,-1-1,1-1,-1-1,0-2,0 0,0-2,-1-1,0-1,17-9,0-1,-1-2,-1-2,-1-1,-1-2,-1-1,-2-2,-1-2,-1-1,8-13,-30 32,-5 8,1-1,-2 0,1 0,-1-1,0 1,0-1,-1 0,0-1,-1 1,0-1,0 1,-1-1,1-1,-3 9,0 0,0 0,0 0,0-1,0 1,0 0,-1 0,1 0,0-1,0 1,-1 0,1 0,-1 0,1 0,-1 0,0 0,1 0,-1 0,0 0,0 0,1 0,-1 0,0 0,0 1,0-1,0 0,0 1,0-1,0 1,-1-1,1 1,0-1,0 1,0 0,0 0,-1-1,1 1,0 0,0 0,0 0,-1 0,1 1,0-1,0 0,0 0,0 1,-1-1,1 0,0 1,0 0,0-1,0 1,0 0,-59 32,53-29,0 0,0 1,0 0,0 0,1 1,0-1,0 1,1 1,0-1,0 1,0 0,1 0,0 0,0 1,1 0,0-1,0 1,1 0,0 0,0 1,1-1,0 0,1 0,-1 1,2-1,-1 0,1 1,0-1,1 0,2 7,5 0,1 0,0-1,1 0,0-1,2 0,-1-1,5 3,27 28,-36-36,-1 0,0 1,-1 0,1 0,-1 0,-1 1,0 0,0 0,-1 1,0-1,0 1,1 7,7 42,-14-46</inkml:trace>
  <inkml:trace contextRef="#ctx0" brushRef="#br0" timeOffset="27802.663">0 1920,'3'16,"0"1,1-1,1 1,0-2,1 1,1 0,0-1,1 0,1-1,1 0,-1 0,2-1,11 11,-18-21,-1 0,1-1,-1 1,1-1,0 0,0 0,0 0,0-1,0 1,0-1,0 0,1 0,-1-1,0 1,1-1,-1 0,0 0,1 0,-1-1,0 1,1-1,-1 0,0 0,0-1,0 0,0 1,0-1,0 0,0-1,-1 1,1-1,-1 1,1-1,-1 0,0-1,0 1,-1 0,1-1,-1 1,1-1,-1 0,0 0,-1 0,1 0,0-3,1 0,-1-1,-1 1,1 0,-1-1,0 1,-1-1,0 1,0-1,0 0,-1 1,0-1,-1 1,0 0,0-1,0 1,-1 0,0 0,0 1,-1-1,0 0,0 1,-1 0,0 0,-2-3,-10-8,-1 0,0 1,-1 1,-1 1,0 0,-1 2,-1 0,23 12,-1 0,1-1,-1 1,0 0,1-1,-1 1,0-1,1 1,-1 0,0-1,0 1,1-1,-1 1,0-1,0 1,0-1,0 1,0-1,0 1,1-1,-1 1,0-1,0 1,-1-1,1 1,0-1,0 1,0-1,0 1,0-1,0 1,-1 0,1-1,0 1,0-1,-1 1,1-1,0 1,-1 0,1-1,0 1,-1 0,1-1,0 1,-1 0,1-1,-1 1,1 0,-1 0,1 0,-1-1,1 1,-1 0,1 0,-1 0,1 0,-1 0,51-1,-41 1,9 0,-1-2,0 0,1-1,-1 0,0-2,0 0,-1-1,1 0,-1-1,-1-1,0-1,0 0,0-1,0-2,16-13,-1-1,-2-1,-1-2,-1-1,16-25,-29 37,-2-1,0-1,-1 0,-1 0,-1-1,-1 0,4-20,-8 1,-19 61,15 0,0-1,1 1,1 0,0 0,2 0,1 0,2 4,-1 3,87 628,-88-614,5 10,-2 0,-2 0,-3 1,-2-1,-2 1,-2-1,-3 0,-2 0,-2-1,-3-1,-4 7,-30 11,47-67,0 1,-1-1,1 0,-1 0,1 0,-1-1,1 1,-1 0,1 0,-1-1,0 1,1-1,-1 1,0-1,0 0,1 0,-1 0,0 0,1 0,-1 0,0 0,0-1,1 1,-1 0,0-1,1 0,-1 1,0-1,1 0,-1 0,1 0,0 0,-1 0,1 0,0 0,-1 0,1-1,0 1,0 0,0-1,0 1,0-1,0 1,1-1,-6-11,2 0,-1 0,2-1,0 1,0-1,1 0,1 0,1 0,-1 0,2 0,0 0,1 1,0-1,1 0,5-12,-5 11,47-223,-41 201</inkml:trace>
  <inkml:trace contextRef="#ctx0" brushRef="#br0" timeOffset="28588.113">1722 2005,'-29'399,"17"-349,11-50,1 0,-1 0,0 0,1 0,-1-1,0 1,1 0,-1 0,0-1,1 1,-1 0,0 0,1-1,-1 1,1-1,-1 1,1-1,-1 1,1-1,-1 1,1-1,-1 1,1-1,0 1,-1-1,1 0,0 1,0-1,-1 0,1 1,0-1,0 0,0 1,0-1,0 0,0 1,0-1,0 0,0 1,0-1,0 0,0 0,1 1,-1-1,0 1,0-1,1 0,-1 0,0-22,0 0,1 0,1 1,1-1,1 0,1 1,1 0,1 0,1 1,11-21,121-197,-130 222,0 0,1 1,0 0,2 1,0 1,0 0,1 0,1 1,0 1,1 1,0 0,1 1,0 0,1 2,0 0,9-2,-23 9,0 0,0 1,0 0,1 0,-1 0,0 0,0 0,0 1,0 0,0-1,0 2,0-1,0 0,0 1,0 0,-1 0,1 0,-1 0,1 1,-1-1,0 1,0 0,0 0,0 0,0 0,-1 0,1 1,-1-1,0 1,0 0,-1-1,1 1,-1 0,0 0,1 0,-2 0,1 0,0 1,-1-1,0 0,0 1,1 9,0-1,-1 1,0-1,-1 1,-1-1,0 0,-1 0,0 1,-1-2,-1 1,0 0,0-1,-1 0,-1 0,0-1,-1 0,0 0,0 0,-1-1,-7 5,8-7,-1 0,0-1,0 0,-1 0,0-1,-1 0,1-1,-1 0,0 0,0-1,-1-1,1 0,-1-1,1 0,-1 0,0-1,0-1,0 0,-2-1,-27-16,29 4</inkml:trace>
  <inkml:trace contextRef="#ctx0" brushRef="#br0" timeOffset="29704.299">2879 1666,'-104'55,"2"4,-34 29,123-81,0 2,1-1,0 2,0 0,1 0,1 1,-1 0,2 1,0 0,0 0,1 1,-1 3,8-15,1 1,-1-1,0 1,1-1,0 1,-1-1,1 1,0-1,0 1,0-1,0 1,0-1,0 1,0-1,0 1,1-1,-1 1,0-1,1 1,-1-1,1 1,0-1,0 0,-1 1,1-1,0 0,0 0,0 1,0-1,0 0,1 0,-1 0,0 0,0-1,1 1,-1 0,0 0,1-1,-1 1,1-1,-1 1,1-1,-1 0,1 0,-1 1,2-1,72-6,-50-5,-1-1,0-1,0 0,-1-2,-1-1,0-1,-2-1,0 0,-1-2,0 0,14-22,-11 17,-22 26,0-1,0 0,1 1,-1-1,0 0,0 1,1-1,-1 0,0 1,0-1,1 0,-1 0,0 1,1-1,-1 0,0 0,1 0,-1 0,0 1,1-1,-1 0,1 0,-1 0,0 0,1 0,-1 0,0 0,1 0,-1 0,1 0,-1 0,0 0,1 0,-1-1,0 1,1 0,-1 0,1 0,-1 0,0-1,0 1,1 0,-1 0,0-1,1 1,-1 0,0-1,0 1,1 0,-1 0,0-1,0 1,0-1,0 1,1 0,-1-1,0 1,0 0,0-1,0 1,0-1,-7 38,4-25,-1 7,1 0,1 0,1 0,1 1,0-1,2 0,0 2,-1-16,0 0,0 0,0-1,0 1,1-1,0 1,0-1,0 1,0-1,1 0,-1 0,1 0,0 0,0-1,1 1,-1-1,1 0,0 0,0 0,0 0,0-1,0 0,0 0,1 0,-1 0,1 0,-1-1,1 0,0 0,4 0,6-2,0 0,0-2,0 0,-1 0,1-1,-1-1,0 0,0-1,-1-1,1 0,-1-1,-1 0,1-1,12-9,0-2,-2 0,0-1,-1-2,-1 0,-1-1,-2-1,0-1,-2 0,0-1,8-23,-18 40,0 0,-1-1,0 1,-1-1,0 0,-1 0,0-1,-1 1,0 0,-1-1,0 0,-1 1,0-1,-1 1,-2-11,2 21,0-1,0 0,0 0,-1 0,1 1,0-1,-1 1,0-1,1 1,-1 0,0 0,1-1,-1 1,0 0,0 1,0-1,0 0,0 0,0 1,0 0,-1-1,1 1,0 0,0 0,0 0,0 0,0 0,0 0,-1 1,1-1,0 1,0 0,0-1,0 1,0 0,0 1,-69 40,64-37,1-1,-1 1,1 0,1 1,-1-1,1 1,0 0,0 0,0 1,1 0,0-1,1 1,-1 1,1-1,1 0,-1 1,1-1,1 1,-1 0,1 5,4-10,-1 0,1 0,0 0,0 0,0 0,1-1,-1 1,1-1,-1 0,1 0,0 0,0-1,0 1,0-1,0 0,0 0,0-1,0 1,0-1,0 1,1-2,-1 1,0 0,0-1,3 0,-2 1,70-4,81 9,-152-4,0 0,0 0,0 1,0-1,0 1,0 0,0 0,0 1,-1-1,1 1,-1-1,0 1,0 0,0 0,0 1,-1-1,1 1,-1-1,0 1,0 0,0 0,0 0,-1 0,1 0,-1 0,0 0,0 0,-1 1,1-1,-1 0,0 0,0 1,-1-1,1 0,-1 1,0-1,0 0,-2 4,-12 37,12-40,0 0,1 1,-1-1,1 1,0-1,0 1,1 0,0 0,0 0,0 0,1 0,-1 0,2 0,-1 0,1 0,0 0,0-1,0 1,1 0,0 0,0-1,1 4,0-7,0 1,-1-1,1 0,0 0,0 0,0 0,1 0,-1-1,0 1,1-1,-1 0,1 0,-1 0,1-1,-1 1,1-1,0 0,-1 0,1 0,-1 0,1-1,-1 1,1-1,0 0,-1 0,0 0,1-1,2-1,89-52,-77 42,0-1,-1-1,0-1,-1 0,-1-1,-1 0,0-1,-2-1,5-9,13-33,-2-1,-4-1,8-31,-17 41,2-4,-2 0,-3-2,5-49,-15-63,-2 169,1 1,-1 0,1-1,-1 1,0 0,0-1,0 1,0-1,0 1,0 0,0-1,0 1,-1 0,1-1,0 1,-1 0,1-1,-1 1,0 0,1 0,-1-1,0 1,0 0,1 0,-1 0,0 0,0 0,0 0,0 0,-1 1,1-1,0 0,0 0,0 1,-1-1,1 1,0-1,-1 1,1 0,0-1,-1 1,1 0,-1 0,1 0,0 0,-1 0,1 0,0 1,-1-1,1 0,0 1,-1-1,1 1,0-1,-1 1,1-1,0 1,0 0,0 0,0 0,0 0,0 0,0 0,0 0,-7 10,1 0,1 0,0 1,0-1,1 1,0 1,1-1,1 1,0 0,1 0,0 0,-3 237,10-181,3 0,3-1,4 0,1-1,7 8,-5-11,20 115,-35-108,-4-70,0-1,0 1,1-1,-1 1,0-1,0 1,0-1,0 0,0 0,0 0,0 1,0-1,-1 0,1 0,0-1,0 1,0 0,0 0,0 0,0-1,0 1,0 0,0-1,1 1,-1-1,0 1,0-1,0 1,0-1,0 0,1 1,-1-1,0 0,1 0,-1 0,0 0,-2-2,-13-8</inkml:trace>
  <inkml:trace contextRef="#ctx0" brushRef="#br0" timeOffset="29940.342">3641 1441,'43'5,"34"6,8 1,-1-1,-9-3,-13 2,-13 0,-4-2,-5 2,-5 0,-4-3,-7 4,-2-1,-6-2</inkml:trace>
  <inkml:trace contextRef="#ctx0" brushRef="#br0" timeOffset="30108.347">4459 1836,'5'33,"6"17,7-6,-1-10</inkml:trace>
  <inkml:trace contextRef="#ctx0" brushRef="#br0" timeOffset="30354.371">4516 1525,'0'0</inkml:trace>
  <inkml:trace contextRef="#ctx0" brushRef="#br0" timeOffset="30510.06">4996 1553,'-35'21,"2"2,1 1,0 1,2 2,1 1,-23 30,47-54,1 1,0-1,0 1,0 0,1 1,0-1,0 0,0 1,1 0,0 0,0 0,0 0,1 0,-1 0,2 0,-1 0,1 1,0-1,0 0,0 0,1 1,0-1,0 0,1 0,0 0,0 0,0 0,1-1,0 1,0-1,0 1,1-1,0 1,2 0,0-1,1 1,-1-1,1 0,1-1,-1 1,1-1,-1-1,1 1,0-1,0-1,0 0,1 0,-1 0,1-1,-1 0,1-1,-1 0,1 0,5-2,6 0,1-2,-1 0,0-1,0-1,0-1,-1-1,17-9,58-54,-75 51</inkml:trace>
  <inkml:trace contextRef="#ctx0" brushRef="#br0" timeOffset="30754.648">5306 1045,'-19'219,"9"152,38-168,-28-199,-1 0,1-1,-1 1,1 0,0 0,1 0,-1 0,1-1,-1 1,1 0,0 0,0-1,1 1,-1-1,1 1,0-1,0 1,0-1,0 0,1 0,-1 0,1 0,0-1,-1 1,1-1,1 1,-1-1,0 0,0 0,1-1,-1 1,1-1,0 1,16-4</inkml:trace>
  <inkml:trace contextRef="#ctx0" brushRef="#br0" timeOffset="31156.424">5560 1836,'10'-6,"20"-9,-1-1,0-1,-2-2,0-1,-1 0,-1-2,-1-1,0-3,-21 24,-1 0,0 0,1 0,-1 0,0-1,0 1,0-1,-1 1,1-1,-1 0,1 0,-1 0,0 0,0 0,0 0,0 0,-1 0,1 0,-1 0,0 0,0 0,0-1,0 1,-1 0,1 0,-1 0,0 0,1 0,-1 0,-1 0,1 0,0 0,-1 1,0-1,1 0,-1 1,0-1,0 1,-1 0,1 0,0-1,-1 2,1-1,-1 0,0 0,0 1,-1-1,-4 0,-1 0,1 1,0 0,0 1,0-1,-1 2,1-1,0 1,0 0,0 1,0 0,0 0,0 1,1 0,-1 0,1 1,0 0,-1 0,2 1,-1 0,1 0,-1 0,-3 6,-5 4,1 0,0 1,1 1,1 0,0 1,1 1,1-1,-5 17,12-29,0-1,0 1,1-1,0 1,0 0,1 0,0 0,0 0,0 0,1 0,-1 0,2 0,-1 0,1 0,-1 0,2 0,-1 0,1 0,0 0,0-1,0 1,1-1,0 1,0-1,0 0,1 0,-1 0,3 1,3 1,0 0,0-1,1 0,0 0,0-1,0 0,1-1,0 0,-1-1,1 0,1-1,-1 0,0-1,0 0,1 0,-1-2,0 1,1-1,-1-1,0 0,0-1,1 0,12-4</inkml:trace>
  <inkml:trace contextRef="#ctx0" brushRef="#br0" timeOffset="31544.597">6491 1412,'-16'7,"-7"1,2 1,-1 1,1 1,1 0,0 2,0 1,1 0,1 1,-4 5,20-17,-1-1,1 0,0 1,-1 0,1-1,1 1,-1 0,0 0,1 0,-1 0,1 0,0 1,0-1,0 0,0 1,1-1,0 0,-1 1,1-1,0 1,1-1,-1 0,0 1,1-1,0 0,0 1,0-1,0 0,1 0,-1 0,1 0,-1 0,1 0,0 0,2 1,151 114,-151-115,0 0,-1 1,1-1,-1 1,0 0,0 0,0 0,0 0,-1 1,0-1,0 1,0-1,0 1,-1 0,0 0,0 0,0 0,0 0,-1 0,0 0,0 0,0 0,-1 0,0 0,0 0,0-1,0 1,-1 0,0 0,0-1,0 1,0-1,-1 0,0 0,0 1,-2 1,0-1,-1 1,0-1,1-1,-1 1,-1-1,1 0,-1-1,1 1,-1-1,0-1,0 1,-1-1,1 0,0-1,-1 0,1 0,-1-1,1 1,-1-2,1 1,-1-1,1 0,0-1,-1 1,1-2,0 1,0-1,0 0,-4-3,-8-4</inkml:trace>
</inkml:ink>
</file>

<file path=ppt/ink/ink3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3:16.6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394 100,'-26'0,"6"-2,1 2,-1 1,0 0,1 1,-1 2,1-1,0 2,-9 4,22-5,1 1,0 0,0 0,0 0,1 1,-1-1,1 1,1 0,-1 0,1 0,0 1,1-1,-1 1,1 0,1 0,-1 0,1 0,0 0,1 0,-1 0,2 0,0 6,-4 14,-14 328,-18-36,2-48,16-111,13-144,1-7,1 1,0-1,0 1,1 0,0 0,1 0,0-1,0 1,1 0,2 10,-1-18,0 1,1-1,-1 1,1-1,-1 0,1 0,0 0,0 0,0-1,0 1,0-1,0 1,1-1,-1 0,0-1,1 1,-1 0,0-1,1 0,-1 0,1 0,-1 0,0 0,1-1,-1 1,1-1,-1 0,0 0,0-1,0 1,0 0,0-1,2-1,25-4,196-29,-207 36,-7 0</inkml:trace>
</inkml:ink>
</file>

<file path=ppt/ink/ink3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5:18.1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141 424,'-11'63,"7"-50,1 0,0 0,1 1,0-1,1 1,1 0,0-1,2 9,30 75,-30-95,-1 1,0-1,1 0,0 1,0-1,0 0,0 0,0 0,0-1,0 1,0 0,1-1,-1 1,1-1,-1 0,1 0,0 0,-1 0,1 0,0-1,0 1,-1-1,1 0,0 0,0 0,0 0,-1 0,1-1,0 1,0-1,-1 1,1-1,0 0,0-1,8-3,0-1,-1 0,1-1,-1 0,-1-1,1 0,-1 0,-1-1,0 0,0 0,0-1,-2 0,3-4,19-24,1-9,-11 82,-17-29,1 1,0 0,1-1,0 0,0 1,0-1,0-1,1 1,0 0,1-1,-1 0,1 0,0 0,0 0,0-1,1 0,0 0,-1 0,2-1,-1 0,0 0,0-1,1 1,-1-2,7 2,-8-3,0-1,0 0,0 0,-1 0,1-1,0 0,-1 0,1 0,-1 0,1-1,-1 0,0 1,0-2,-1 1,1 0,0-1,-1 0,0 1,0-1,0-1,-1 1,1 0,-1-1,0 1,0-1,0 0,-1 1,0-1,0 0,0 0,0 0,-1 0,0-1,14-32,-5 18</inkml:trace>
  <inkml:trace contextRef="#ctx0" brushRef="#br0" timeOffset="662.663">959 85,'1'-3,"1"0,-1 0,0 0,1 1,0-1,0 0,0 1,0-1,0 1,0 0,0 0,1 0,-1 0,1 0,0 0,-1 0,1 1,0 0,0-1,0 1,0 0,0 1,0-1,1 0,-2 1,0 0,1 0,-1 1,0-1,0 0,0 1,0-1,0 1,0 0,0-1,-1 1,1 0,0 0,0 1,-1-1,1 0,0 0,-1 1,1-1,-1 1,0-1,0 1,1 0,-1 0,0-1,0 1,0 0,-1 0,1 0,0 0,-1 0,1 0,-1 0,0 0,0 0,0 0,0 0,0 0,0 1,0-1,-1 0,1 0,-1 0,1 0,-1 0,0-1,0 1,0 0,0 0,0 0,0-1,-1 2,-1 12,3-10,1 0,-1 0,1-1,0 1,0-1,1 1,-1 0,1-1,0 0,0 1,1-1,-1 0,1 0,0-1,0 1,0 0,4 2,-5-4,1-1,-1 1,0 0,1 1,-1-1,0 0,0 1,0-1,-1 1,1 0,0-1,-1 1,0 0,0 0,0 0,0 0,0 0,0 0,-1 0,0 0,1 0,-1 0,0 1,-1-1,1 0,0 0,-1 0,0 0,0 0,0 0,0 0,0 0,0 0,-1-1,0 1,1 0,-2 0,-5 3,0-1,0 0,0-1,-1 1,0-1,0-1,0 0,0 0,-1-1,1 0,-5 0,8-1,-19 4</inkml:trace>
  <inkml:trace contextRef="#ctx0" brushRef="#br0" timeOffset="2184.388">1072 198,'-4'0,"-8"0,-5 0,0 0</inkml:trace>
  <inkml:trace contextRef="#ctx0" brushRef="#br0" timeOffset="3935.721">1383 1,'1'53,"-13"177,-24-32,35-192,-3 34,4-40,0 1,1 0,-1-1,0 1,1-1,-1 1,0-1,1 1,-1-1,1 1,-1-1,1 1,-1-1,1 0,-1 1,1-1,-1 0,1 1,-1-1,1 0,0 0,-1 1,1-1,0 0,-1 0,1 0,-1 0,1 0,0 0,-1 0,1 0,0 0,-1 0,1 0,0-1,-1 1,1 0,-1 0,1-1,0 1,-1 0,1-1,-1 1,1 0,-1-1,1 1,-1-1,0 1,1-1,-1 1,1-1,-1 1,0-1,1 0,-1 1,0-1,186-166,-185 166,0 0,0 0,1 0,-1 0,0 0,1 0,-1 0,0 0,1 1,-1-1,1 1,0-1,-1 1,1-1,-1 1,1 0,0 0,-1 0,1 0,-1 0,1 0,0 0,-1 1,1-1,-1 0,1 1,0-1,-1 1,1 0,-1 0,0-1,1 1,-1 0,0 0,1 0,-1 0,0 1,0-1,0 0,0 0,0 1,0-1,0 1,-1-1,1 0,0 1,-1 0,1-1,-1 1,0-1,1 1,-1-1,0 1,0 0,0-1,0 1,0 0,0 161,-1-150</inkml:trace>
  <inkml:trace contextRef="#ctx0" brushRef="#br0" timeOffset="5890.204">0 875,'430'-46,"-190"37,-62 7,14-24,-44 13,-99 5,0 2,0 3,0 2,8 2,113-28,-1-2,-143 28,-2 1</inkml:trace>
</inkml:ink>
</file>

<file path=ppt/ink/ink3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5:29.3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1,'0'397,"-12"-308,21-80,0-10</inkml:trace>
  <inkml:trace contextRef="#ctx0" brushRef="#br0" timeOffset="527.959">295 85,'23'-11,"2"2,-1 0,2 2,-1 0,1 2,-1 1,1 1,0 1,1 1,3 2,-28-1,0 0,0 0,0 1,0-1,1 1,-1-1,0 1,0-1,0 1,0 0,0 0,-1 0,1 0,0 1,0-1,-1 0,1 1,-1-1,1 1,-1 0,1-1,-1 1,0 0,0 0,0 0,0 0,0 0,0 0,-1 0,1 0,-1 0,1 0,-1 0,0 1,0-1,0 0,0 0,0 0,0 0,-1 0,1 1,-1-1,0 0,1 0,-1 0,0 0,0 0,0-1,0 1,-1 0,0 1,-8 14,-1 0,-1 0,-1-1,0-1,-1 0,-11 9,-26 29,48-49,-3 0,0 2,1-1,0 0,0 1,0 0,1 0,-1 1,2-1,-1 1,1 0,0 0,0 0,1 0,-1 1,2-1,-1 0,1 1,0 0,1-1,0 1,0-1,1 6,1-10,0 0,0-1,0 1,1-1,-1 1,1-1,-1 0,1 0,0 0,0 0,0-1,0 1,0-1,0 0,0 1,0-2,0 1,1 0,-1-1,0 1,1-1,-1 0,0 0,1 0,-1 0,0-1,2 0,89-23,-36 4,-33 13</inkml:trace>
</inkml:ink>
</file>

<file path=ppt/ink/ink3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5:36.1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1 198,'39'-17,"79"-6,36-6,-23 13,-118 15</inkml:trace>
  <inkml:trace contextRef="#ctx0" brushRef="#br0" timeOffset="468.606">199 1,'5'0,"1"4,0 7,-1 7,-2 4,0 3,-2 3,-1 1,-5-4,-1-2,0 0,1 1,1 1,2 2,5-5,3-6</inkml:trace>
</inkml:ink>
</file>

<file path=ppt/ink/ink3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5:47.1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817 1183,'0'5,"0"11,-5 8,-2 4,1 2,1 2,-3-1,-1-1,2 0,2 0,-3-2,-1 1,2-1,2 0,-3-4,4-7,4-6</inkml:trace>
  <inkml:trace contextRef="#ctx0" brushRef="#br0" timeOffset="482.694">1014 1240,'56'-17,"-49"14,1 0,0 1,-1 0,1 0,0 1,0 0,0 0,0 1,0 0,0 0,0 1,0 0,0 1,0 0,0 0,-1 0,1 1,-1 0,0 1,0 0,0 0,5 4,-11-3,0 1,0-1,-1 1,0-1,0 1,0-1,-1 1,0-1,0 1,0-1,-1 1,0-1,0 0,0 0,-1 0,1 0,-1 0,0-1,-1 1,1-1,-1 0,0 0,0 0,0 0,-5 2,-32 36,-55 70,95-109,-1 0,1 0,0 0,0-1,1 1,-1 0,1 0,-1 1,1-1,0 0,0 0,0 0,1 0,-1 0,1 0,-1 0,1 0,0 0,0 0,1-1,-1 1,0 0,1-1,0 1,-1 0,1-1,0 0,1 0,-1 1,0-1,0 0,1-1,-1 1,1 0,0-1,-1 1,1-1,0 0,0 0,0 0,0-1,0 1,0 0,0-1,0 0,2 0,10-1,-1 0,1-1,-1 0,0-1,0-1,0-1,0 0,-1 0,2-2,8-5,-5-1</inkml:trace>
  <inkml:trace contextRef="#ctx0" brushRef="#br0" timeOffset="-2651.334">26 506,'-11'108,"7"-94,1 1,0-1,1 0,1 1,0-1,1 1,0-1,1 1,1-1,2 6,-1-8,-3-8,-1-1,1 1,1 0,-1-1,0 1,1-1,0 0,-1 1,1-1,1 1,-1-1,0 0,1 0,0 0,0 0,0 0,0 0,0 0,0-1,1 1,-1-1,1 1,0-1,0 0,0 0,0-1,0 1,0 0,0-1,0 0,1 0,-1 0,1 0,-1 0,0-1,1 1,0-1,-1 0,1 0,-1-1,2 1,5-5,0 0,-1-1,1 0,-1-1,0 0,-1 0,0-1,0 0,0-1,4-7,14-12,41-39,-65 67,0 0,0 0,0 0,0 0,0 1,-1-1,1 1,0-1,0 1,0 0,-1-1,1 1,0 0,-1 0,1 1,-1-1,1 0,-1 0,0 1,0-1,1 1,-1-1,0 1,0-1,0 1,0 0,-1-1,1 1,0 0,-1 0,1 0,-1-1,0 1,0 0,1 2,3 7,-2-6,0 1,0-1,1 0,-1 0,1 0,0 0,0-1,1 1,-1-1,1 0,0 0,0 0,1-1,-1 1,1-1,-1 0,1 0,0-1,0 0,1 1,-1-2,0 1,1 0,-1-1,1 0,-1-1,1 1,-1-1,1 0,0 0,-1-1,1 1,-1-2,3 1,0-3,1-1,-1 0,1 0,-1-1,-1 1,1-2,-1 1,0-1,-1 0,1-1,-2 0,1 0,-1 0,0 0,0-1,-1 0,-1 0,1 0,-1 0,0-3,-1-25,-5 22</inkml:trace>
  <inkml:trace contextRef="#ctx0" brushRef="#br0" timeOffset="-2065.016">901 110,'0'484,"-1"-478,1 1,0-1,0 1,0-1,1 1,0-1,1 0,-1 1,1-1,0 0,0 0,1 0,0 0,0 0,1-1,-1-4,0 0,1-1,-1 1,1-1,-1 0,1 0,-1 0,1-1,-1 1,0-1,1 0,-1 0,0 0,0 0,1 0,-1-1,0 0,0 1,-1-1,1 0,0 0,0-1,-1 1,2-3,-2 4,17-14,-14 10,1-1,-1 2,1-1,0 0,0 1,1 0,-1 1,1-1,0 1,0 1,0-1,0 1,1 0,-1 1,0 0,1 0,5 0,-9 4,-1 0,1 0,-1 1,0-1,0 1,0-1,0 1,-1 0,1 0,-1 0,0 1,-1-1,1 0,-1 1,1-1,-1 1,0 0,-1-1,1 1,-1 0,0-1,0 1,-1 0,0-1,1 1,-1-1,-1 3,1 5,1 5,1-12,-1 0,1 1,-1-1,-1 0,1 1,-1-1,0 0,0 0,-1 1,1-1,-1 0,0 0,-1-1,0 3,-3-6,0-6</inkml:trace>
  <inkml:trace contextRef="#ctx0" brushRef="#br0" timeOffset="-1503.627">1296 26,'73'-17,"-66"15,0 0,1 0,-1 1,0 0,0 0,1 1,-1 0,0 1,1-1,-1 1,0 1,0-1,1 1,-1 1,-1-1,1 1,1 1,-7-2,0 1,0-1,0 1,-1 0,1-1,-1 1,1 0,-1 0,0 0,0-1,0 1,0 0,-1 0,1 0,-1-1,0 1,1 0,-1-1,0 1,-1-1,1 1,0-1,-1 1,0-1,1 0,-1 0,0 0,0 0,0 0,0 0,0 0,-1-1,1 1,-3 0,4-1,-21 19,19-19,0 0,1 1,-1-1,0 0,0 1,1 0,-1 0,1 0,0 0,0 0,-1 0,1 0,1 1,-1-1,0 1,0-1,1 1,0 0,-1 0,1 0,0-1,1 1,-1 0,0 0,1 0,-1 1,1-1,0 0,0 0,1 0,-1 0,0 0,1 0,0 0,0 0,0 0,0 0,0-1,0 1,1 0,0-1,0 3,32 21,-29-23,0 0,-1 0,1 0,-1 0,0 1,0 0,0 0,0 0,0 1,-1-1,0 1,0 0,0 0,-1 0,-3-2,0 0,0 0,-1 0,1-1,-1 1,0-1,0 1,0-1,0 0,0 1,-1-1,1 0,-1 0,1-1,-1 1,1 0,-1-1,0 0,0 0,0 0,0 0,0 0,0 0,0-1,0 1,0-1,0 0,-1 0,1 0,0 0,0-1,0 1,0-1,-26 2,2-1</inkml:trace>
  <inkml:trace contextRef="#ctx0" brushRef="#br0" timeOffset="-1053.835">196 1014,'517'-17,"-69"5,-310 13,-27-18,-87 11</inkml:trace>
  <inkml:trace contextRef="#ctx0" brushRef="#br0" timeOffset="2436.785">1776 196,'4'-2,"1"1,-1 0,1 0,0 0,-1 1,1-1,0 1,0 1,-1-1,1 0,0 1,-1 0,1 0,-1 1,1-1,-1 1,1 0,-1 0,0 0,0 1,0-1,0 1,-1 0,1 0,-1 1,0-1,1 1,-2-1,1 1,0 0,-1 0,1 0,-1 1,-1-1,1 0,0 1,-1-1,1 5,-3 231,-28 19,11-78,7 101,-16-113,9-44,0-3,16-120,-1 1,0-1,0 0,0 0,0 0,0-1,-1 1,1-1,-1 0,1 0,-1 0,1 0,-1 0,1-1,-1 0,1 0,-1 0,0 0,1 0,-1-1,1 1,-1-1,0 0,-2-2,-9 1,-43-3,33 4</inkml:trace>
</inkml:ink>
</file>

<file path=ppt/ink/ink3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6:07.8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1 848,'55'0,"144"-11,-67-6,-121 27,-16-4</inkml:trace>
  <inkml:trace contextRef="#ctx0" brushRef="#br0" timeOffset="334.84">57 1074,'19'0,"12"0,-1-5,1-1,-1-1,-1 2,0 2,0 1,-6-4,-1-1,0 1,-3 6,-6 3</inkml:trace>
  <inkml:trace contextRef="#ctx0" brushRef="#br0" timeOffset="2913.93">1157 340,'-32'73,"-123"317,210-479,249-343,-304 432,0-2,0 1,0 0,1-1,-1 1,1-1,-1 1,1 0,-1 0,1-1,0 1,-1 0,1 0,0 0,0 0,0 0,0 0,0 0,0 0,0 0,0 0,1 1,-1-1,0 0,0 1,1-1,-1 1,0-1,1 1,-1 0,0 0,1-1,-1 1,1 0,-1 0,0 0,1 1,-1-1,1 0,-1 0,0 1,1-1,-1 1,0-1,0 1,1 0,-1-1,0 1,0 0,6 123,-9-85,0 3,0-28,1 0,0 0,1 0,1 1,0-1,1 0,1-1,0 1,3 8,-5-20,-1 0,1-1,0 1,0 0,-1 0,1-1,0 1,1-1,-1 1,0-1,0 0,1 1,-1-1,1 0,-1 0,1 0,-1 0,1 0,-1 0,1 0,0 0,0-1,0 1,-1-1,1 1,0-1,0 0,0 0,0 0,0 0,-1 0,1 0,0 0,0-1,0 1,0-1,-1 1,1-1,0 0,0 0,-1 1,1-1,-1 0,1-1,68-59,-60 51,253-269,-232 257,-30 21,-1 1,1 0,-1 0,1-1,-1 1,1 0,-1 0,1 0,-1 0,1 0,0 0,-1 0,1 0,-1 0,1 0,-1 0,1 0,-1 1,1-1,-1 0,1 0,-1 0,1 1,-1-1,1 0,-1 1,1-1,-1 0,1 1,-1-1,0 1,1-1,-1 0,0 1,1-1,-1 1,0-1,0 1,0-1,1 1,-1 0,0-1,0 1,0-1,0 1,0-1,0 1,0-1,0 1,0-1,0 1,0 0,0-1,-1 1,1-1,0 1,0-1,0 1,-1-1,1 1,-20 229,21-90,3-122,3-6</inkml:trace>
  <inkml:trace contextRef="#ctx0" brushRef="#br0" timeOffset="3717.01">847 961,'76'-13,"1"3,0 3,1 4,73 6,-22-1,-36-6,-1-4,0-3,35-13,13 2,45 5,-173 17</inkml:trace>
  <inkml:trace contextRef="#ctx0" brushRef="#br0" timeOffset="4835.834">1412 1074,'-359'589,"310"-507,94-152,-26 45</inkml:trace>
  <inkml:trace contextRef="#ctx0" brushRef="#br0" timeOffset="5179.704">1412 1074,'15'15,"-1"-4,-1 0,0 2,0-1,-2 1,1 1,-2 0,0 1,0 0,-2 0,0 1,-1 0,0 1,-1 0,-1 0,-1 0,0 0,-1 2,-3 201,2-203,-2-5</inkml:trace>
  <inkml:trace contextRef="#ctx0" brushRef="#br0" timeOffset="5451.876">1186 1441,'43'5,"19"1,4-5,-4-2,-9-2,-8 0,-6 1,-6-4,-4-2,-1 1,-1-3,-1 0,-4 2</inkml:trace>
  <inkml:trace contextRef="#ctx0" brushRef="#br0" timeOffset="6030.994">2287 199,'36'129,"-18"-50,-4 1,-4 1,-2 0,-5 0,-3 0,-5 24,1-64,-2-1,-1 0,-3-1,-1 1,-1-2,-3 0,-1 0,-2-2,-17 29,-115 130,128-171</inkml:trace>
  <inkml:trace contextRef="#ctx0" brushRef="#br0" timeOffset="6751.322">875 170,'-27'60,"3"0,2 2,3 0,3 1,0 13,-25 296,38-326,2 0,1 0,3 0,2-1,2 1,1-1,3 0,2-1,1 0,3-1,7 11,109 169,-132-221,0 1,1-1,-1 0,1 1,0-1,0 0,0 0,0 0,0 0,1 0,-1 0,1-1,-1 1,1-1,-1 0,1 0,0 0,-1 0,1 0,0 0,0-1,1 1,15-1</inkml:trace>
  <inkml:trace contextRef="#ctx0" brushRef="#br0" timeOffset="19719.844">2738 368,'-3'0,"1"0,0 1,-1-1,1 1,0 0,0 0,-1 0,1 0,0 0,0 0,0 0,0 1,0-1,0 1,1 0,-1-1,0 1,1 0,-1 0,1 0,0 0,-1 0,1 0,0 0,1 1,-1-1,0 0,0 1,1-1,0 0,-1 1,-7 79,8-76,-1 8,0-1,1 1,1-1,0 0,1 1,0-1,1 0,1 0,0 0,1 0,0-1,1 0,0 0,1 0,0-1,1 0,4 4,-11-13,1 0,0 0,0-1,1 1,-1-1,0 0,0 1,1-1,-1 0,1 0,-1-1,1 1,-1 0,1-1,-1 1,1-1,0 0,-1 0,1 0,-1 0,1-1,0 1,-1-1,1 1,-1-1,1 0,-1 0,0 0,1 0,-1-1,0 1,0-1,0 1,0-1,0 0,1 0,54-80,-55 78,62-127,-64 130,0 1,0-1,0 1,1-1,-1 1,0-1,0 1,0 0,1-1,-1 1,0-1,0 1,1-1,-1 1,0 0,1-1,-1 1,0 0,1-1,-1 1,1 0,-1 0,1-1,-1 1,1 0,-1 0,0 0,1 0,-1-1,1 1,-1 0,1 0,-1 0,1 0,-1 0,1 0,-1 0,1 0,-1 1,1-1,-1 0,1 0,-1 0,1 0,-1 1,1-1,-1 0,1 1,-1-1,0 0,1 1,-1-1,0 0,1 1,-1-1,0 0,1 1,-1-1,0 1,0-1,0 1,1 0,15 39,-10-24,-4-9,1-1,0 0,0 0,0 0,1 0,0-1,0 0,1 1,-1-1,1-1,0 1,0-1,1 0,-1 0,1 0,0-1,0 0,0 0,0 0,0-1,1 0,-1 0,1-1,0 0,-1 0,1-1,0 1,0-1,-1-1,1 1,0-1,-1 0,1-1,0 0,2-1,1-4,-1-1,0-1,0 1,-1-1,0-1,-1 0,0 0,0 0,-1-1,-1 0,0 0,0-1,-1 1,2-8,-6 17,17-55,-13 32</inkml:trace>
  <inkml:trace contextRef="#ctx0" brushRef="#br0" timeOffset="20805.716">3613 114,'-11'166,"1"-19,3 21,7-166,0-1,0 1,0 0,0 0,0 0,0-1,1 1,-1 0,1-1,-1 1,1 0,0-1,0 1,0 0,-1-1,2 1,-1-1,0 0,0 1,0-1,1 0,-1 0,0 0,1 0,-1 0,1 0,-1 0,1 0,0 0,-1-1,1 1,0-1,-1 1,1-1,0 0,0 0,0 0,-1 0,1 0,0 0,0 0,-1 0,1-1,0 1,0-1,-1 1,1-1,0 0,-1 0,1 0,-1 1,1-2,-1 1,0 0,1 0,-1 0,0-1,0 1,1 0,-1-1,57-59,36-24,-93 84,0 1,0-1,0 0,1 0,-1 1,0-1,0 1,1-1,-1 1,0 0,1-1,-1 1,1 0,-1 0,0 0,1 0,-1 0,0 0,1 0,-1 1,1-1,-1 0,0 1,1-1,-1 1,0-1,0 1,0 0,1 0,-1-1,0 1,0 0,0 0,0 0,0 0,0 0,-1 1,1-1,0 0,0 0,-1 0,1 1,-1-1,1 0,-1 1,1-1,6 73,-6-54,7 40,-3-34</inkml:trace>
  <inkml:trace contextRef="#ctx0" brushRef="#br0" timeOffset="23090.051">2625 933,'431'29,"15"-30,-249-26,-11-3,-174 29</inkml:trace>
  <inkml:trace contextRef="#ctx0" brushRef="#br0" timeOffset="23472.014">3105 1130,'-5'39,"-1"21,0 6,1-3,2-8,0-8,2-8,1-5,0-4,0-7</inkml:trace>
  <inkml:trace contextRef="#ctx0" brushRef="#br0" timeOffset="23971.971">3331 1187,'225'-26,"-223"25,0 0,0 0,0 0,0 1,0-1,0 1,0-1,0 1,0 0,0-1,0 1,0 0,1 0,-1 1,0-1,0 0,0 1,0-1,0 1,0 0,0 0,0 0,0 0,-1 0,1 0,0 0,0 0,-1 1,1-1,-1 1,1-1,-1 1,0 0,0-1,0 1,0 0,0 0,0 0,0 0,0 0,-1 0,1 0,-1 0,1 0,-1 0,0 0,0 0,0 0,0 1,0-1,-1 0,1 0,-5 11,-1-1,0-1,-1 1,0-1,-1 0,0 0,-1-1,0-1,-1 1,-4 2,-59 73,71-83,-1 1,1 0,0-1,0 1,0 0,0 0,1 0,-1 1,1-1,0 0,0 0,0 1,0-1,0 1,1-1,-1 1,1-1,0 1,0-1,1 1,-1-1,1 1,0-1,-1 1,1-1,1 0,-1 1,0-1,1 0,0 0,0 0,0 0,0 0,0-1,1 1,-1-1,1 1,-1-1,1 0,0 0,0 0,0 0,0 0,0-1,1 0,0 1,14-1,0-1,0-1,-1 0,1-1,0-1,-1-1,0-1,0 0,0-1,0 0,-1-2,0 0,-1-1,1 0,-2-2,8-6,-3 3,-3 1</inkml:trace>
  <inkml:trace contextRef="#ctx0" brushRef="#br0" timeOffset="24562.752">4178 199,'17'73,"22"172,-40 177,-2-381,-3 0,-1-1,-2 0,-2 0,-1-1,-2-1,-2 0,-1-1,-2 0,-2-2,-1 0,-8 7,17-25,0 0,-1-1,-1 0,0-1,-1-1,-1-1,0 0,0-1,-16 8,17-12</inkml:trace>
  <inkml:trace contextRef="#ctx0" brushRef="#br0" timeOffset="25386.698">2738 1,'-12'9,"0"2,1-1,1 1,-1 1,2 0,0 0,0 1,1 0,1 0,0 1,0 0,2 0,0 1,1 0,0 0,1 0,0 2,-4 8,-10 43,3 0,3 0,3 1,3 1,4 40,1-67,-2 8,2 0,3 0,2-1,2 1,3-1,7 20,0-25,3-1,2 0,1-2,2-1,2 0,15 14,112 114,-153-167,-1-1,1 1,0-1,0 1,0-1,0 1,0-1,0 0,0 0,1 0,-1 0,0 0,1 0,-1 0,1 0,-1 0,1 0,-1-1,1 1,-1-1,1 1,0-1,-1 0,1 1,0-1,-1 0,1 0,0 0,0-1,-1 1,1 0,-1 0,1-1,0 1,0-1,10-6</inkml:trace>
</inkml:ink>
</file>

<file path=ppt/ink/ink3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6:34.9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370 21,'-15'2,"-3"-1,1 1,-1 1,1 1,-1 0,1 1,1 1,-1 0,1 1,0 1,0 1,1 0,1 1,-1 0,0 2,10-4,1 1,0-1,0 1,0 0,1 0,0 0,1 1,0-1,1 0,0 1,0-1,1 1,0 0,0-1,1 1,1-1,1 7,0 25,-1 280,-29-120,8-44,-17 39,35-193,0-1,1 1,-1-1,0 1,1-1,0 1,0-1,0 1,0-1,0 1,0-1,1 1,-1-1,1 1,0-1,0 1,0-1,0 0,0 1,0-1,0 0,1 0,-1 0,1 0,0 0,-1 0,1-1,0 1,0 0,0-1,0 1,1-1,-1 0,0 0,1 0,-1 0,0 0,1-1,-1 1,1 0,-1-1,1 0,0 0,168-24,-30 22,-122-2,-7-2</inkml:trace>
  <inkml:trace contextRef="#ctx0" brushRef="#br0" timeOffset="2001.282">652 331,'-2'1,"0"1,0-1,0 1,0-1,1 1,-1 0,1 0,-1-1,1 1,0 0,0 0,0 0,0 1,0-1,0 0,0 0,1 0,-1 1,1-1,0 0,0 1,0-1,0 0,0 1,0 0,0 0,-3 13,0 0,2 1,0-1,1 1,0-1,2 1,0-1,0 1,2-1,0 0,1 0,0-1,1 0,2 3,-6-16,0 0,-1 0,1 0,0 0,0 0,0 0,1-1,-1 1,0-1,0 1,1-1,-1 0,1 0,-1 0,1 0,0-1,-1 1,1-1,-1 1,1-1,0 0,0 0,-1 0,1-1,0 1,-1-1,1 1,-1-1,1 0,0 0,-1 0,0 0,1 0,-1-1,0 1,1-1,0 0,76-72,-9-63,-70 136,0 1,-1-1,1 0,0 1,0-1,0 0,0 0,0 1,0-1,1 0,-1 0,0 1,0-1,0 0,1 1,-1-1,0 0,1 1,-1-1,0 0,1 1,-1-1,1 1,-1-1,1 1,-1-1,1 1,0-1,-1 1,1-1,0 1,-1 0,1-1,0 1,-1 0,1 0,0 0,0-1,-1 1,1 0,0 0,-1 0,1 0,0 0,0 0,-1 1,1-1,0 0,0 0,-1 0,1 1,0-1,-1 0,1 1,0-1,-1 0,1 1,-1-1,1 1,-1-1,1 1,-1 0,1-1,-1 1,1-1,-1 1,0 0,1 0,5 46,11 36,-16-81,0 0,0 0,0 0,0 0,1 0,-1 0,1 0,-1-1,1 1,0 0,-1-1,1 0,0 1,0-1,0 0,0 0,1 0,-1 0,0 0,0-1,0 1,1-1,-1 1,0-1,1 0,-1 0,0 0,1 0,-1 0,0-1,0 1,1-1,-1 1,7-2,-1-1,1 1,-1-1,0-1,0 0,0 0,-1 0,1-1,-1 0,0 0,0-1,-1 0,1 0,-1-1,-1 1,1-1,1-5,-4-25,-8 21</inkml:trace>
  <inkml:trace contextRef="#ctx0" brushRef="#br0" timeOffset="2615.573">1329 21,'135'-20,"-133"20,0 1,0 0,1 0,-1 0,0 1,0-1,0 0,0 1,-1-1,1 1,0-1,-1 1,1 0,-1 0,1 0,-1 0,0 0,0 0,0 0,0 0,0 1,0-1,-1 0,1 0,-1 1,0-1,1 1,-1-1,0 0,0 1,-1-1,1 2,-22 75,-83 73,105-151,-1 1,1-1,-1 0,1 1,-1-1,1 0,0 1,0-1,-1 1,1-1,0 1,0-1,1 0,-1 1,0-1,0 1,1-1,-1 0,1 1,-1-1,1 0,0 1,-1-1,1 0,0 0,0 1,0-1,0 0,0 0,0 0,0 0,0-1,0 1,1 0,-1 0,0-1,0 1,1 0,-1-1,0 0,1 1,-1-1,1 0,63 7,60-46,-104 34</inkml:trace>
  <inkml:trace contextRef="#ctx0" brushRef="#br0" timeOffset="3136.004">1809 472,'0'5,"5"1,6 0,6-1,6-7,2-2,3-1,1 1,0 1,1 0,-1 2,-5-5,-1 0,-1-1,2 3,0 0,-7 2,-8 1</inkml:trace>
  <inkml:trace contextRef="#ctx0" brushRef="#br0" timeOffset="3394.616">2006 275,'-9'38,"-4"18,1 3,2-2,3-7,3-7,1-6,2-4,1-8</inkml:trace>
</inkml:ink>
</file>

<file path=ppt/ink/ink3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6:39.4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0 252,'2'2,"0"-1,0 0,0 1,-1 0,1-1,-1 1,1 0,-1 0,1 0,-1 0,0 0,0 0,0 0,0 0,0 0,-1 1,1-1,-1 0,1 0,-1 1,0-1,0 0,0 1,0-1,0 1,0 0,3 366,-2-144,-2-224,1 0,0 1,0-1,0 0,-1 0,1 1,1-1,-1 0,0 1,0-1,0 0,1 0,-1 0,0 1,1-1,-1 0,1 0,0 0,-1 0,1 0,0 0,0 0,0 0,-1 0,1 0,0 0,0 0,0-1,1 1,-1 0,0-1,0 1,0-1,0 1,1-1,-1 1,0-1,0 0,1 0,-1 0,0 0,0 0,1 0,-1 0,0 0,0 0,1 0,-1-1,0 1,0-1,1 1,-1-1,0 1,0-1,0 0,0 1,0-1,0 0,0 0,0 0,0 0,0 0,-1 0,1 0,0-1,172-164,-93 125,-78 40,-1 0,1 1,0 0,0-1,0 1,0 0,0 0,0 0,0 0,0 0,0 0,-1 0,1 1,0-1,0 1,0 0,0-1,-1 1,1 0,0 0,-1 0,1 0,-1 0,1 0,-1 1,1-1,-1 0,0 1,1-1,-1 1,0 0,0-1,0 1,-1 0,1 0,0-1,-1 1,1 0,-1 0,1 0,-1 0,0 0,0 0,1 12,0 0,-1 0,-1-1,0 1,-1 0,0 0,-1-1,-1 1,-2 5,-2 13,-6 1,13-33,3-8</inkml:trace>
  <inkml:trace contextRef="#ctx0" brushRef="#br0" timeOffset="636.534">451 196,'58'-23,"19"25,-75-1,0-1,0 1,-1 0,1 0,0-1,-1 1,1 0,-1 1,1-1,-1 0,0 0,1 1,-1-1,0 0,0 1,0 0,0-1,0 1,0-1,0 1,-1 0,1 0,0-1,-1 1,0 0,1 0,-1 0,0 0,0 0,0-1,0 1,0 0,-1 0,1 0,0 0,-1-1,0 1,1 0,-1 0,0 0,-91 156,91-156,1-1,-1 0,1 1,-1-1,1 1,-1-1,1 1,0-1,0 1,0-1,0 1,0-1,0 1,0-1,1 0,-1 1,0-1,1 1,-1-1,1 1,0-1,-1 0,1 1,0-1,0 0,0 0,0 0,0 0,0 0,0 0,0 0,0 0,0 0,1 0,-1 0,0-1,1 1,-1 0,1-1,-1 1,0-1,1 0,0 0,65-2,-8-15,-33 6</inkml:trace>
  <inkml:trace contextRef="#ctx0" brushRef="#br0" timeOffset="1601.081">902 26,'2'-2,"-1"0,1 0,-1 0,1 1,0-1,0 0,0 1,0-1,0 1,0 0,0 0,0 0,0 0,1 0,-1 0,0 0,1 1,-1-1,0 1,1 0,-1-1,1 1,-1 0,1 1,0-1,2 0,-1 1,1-1,-1 1,1 0,-1 0,0 0,1 1,-1 0,0-1,0 2,0-1,0 0,0 1,-1 0,1-1,-1 2,1-1,-1 0,0 1,0-1,-1 1,1 0,-1 0,0 0,0 0,0 0,-1 0,1 1,0 1,1 7,1-1,-2 1,1 0,-2 0,0 0,0 0,-1 0,-1 0,0 0,-1 0,-24 196,-2 58,28 190,0-453,1 1,-1-1,0 0,0 0,0 1,0-1,-1 0,0 1,0-1,0 0,0 0,-1 0,1 0,-1 0,0 0,0 0,-1-1,1 1,-1-1,0 0,0 1,0-1,0 0,0-1,-1 1,1-1,-1 1,1-1,-1 0,-2 0,-20 6,-1-1,0-1,-1-2,0 0,1-2,-1-1,-4-2,8 1</inkml:trace>
</inkml:ink>
</file>

<file path=ppt/ink/ink3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6:47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1,'19'25,"-1"0,-1 2,-1 0,-1 1,-1 1,-2 0,-1 0,-1 1,-2 1,0 5,1 9,-2 1,-2 0,-1 1,-3-1,-4 33,2-23,-5-6,0-33</inkml:trace>
</inkml:ink>
</file>

<file path=ppt/ink/ink3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6:47.5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0 165,'34'-23,"0"1,2 2,0 1,1 2,1 1,0 3,35-9,-70 20,1 0,0 1,0-1,-1 1,1 0,0 0,0 0,0 0,0 1,0-1,0 1,0 0,0 1,0-1,0 0,0 1,0 0,0 0,0 0,0 1,0 0,-1-1,1 1,-1 0,1 0,-1 1,0-1,0 1,0 0,0 0,0 0,0 0,-1 0,0 0,0 1,0-1,0 1,0 0,-1-1,1 1,0 3,-3 9,0-1,-2 0,1 0,-2 0,0 0,-1 0,0-1,-1 0,-1 0,0-1,-1 1,0-1,-3 1,-10 23,-5 3,20-31,-1-1,1 2,1-1,0 0,0 1,1 0,0 0,0 1,1-1,1 1,-1 7,4-15,-1 1,2-1,-1 0,0 1,1-1,-1 0,1 0,0 0,0 0,0 0,0-1,1 1,-1-1,1 1,-1-1,1 0,0 0,0 0,0 0,0 0,0-1,1 0,-1 1,0-1,1 0,-1-1,0 1,1 0,-1-1,1 0,0 0,-1 0,1 0,-1-1,4 0,24 5,7 2,99 30,-133-34,0 0,0 1,0-1,-1 1,1 0,-1 0,0 0,0 0,0 1,0-1,0 1,-1 0,0 0,0 0,0 0,0 0,0 0,-1 0,0 1,0-1,0 1,0-1,-1 1,0-1,0 1,0-1,0 1,-1-1,0 4,-6 12,0-1,-2 0,0 0,-1 0,-1-2,-1 1,0-1,-1-1,-1 0,0-1,-2-1,1 0,-2-1,0 0,0-2,-1 0,-1 0,2 0,12-6,0-1,0 0,-1 0,0 0,1 0,-1-1,0 0,-1-1,1 1,-1-1,1-1,-1 1,1-1,-1 0,0 0,0-1,-3 0,8-1,1-1,-1 0,1 1,-1-1,1 0,0 0,0 0,0 1,0-1,0-1,0 1,0 0,1 0,-1 0,1 0,-1 0,1-1,0 1,0 0,0 0,0-1,0 1,1 0,-1 0,1 0,-1 0,1-1,0 1,0 0,0 0,0 0,0 1,0-1,1 0,-1 0,1 0,-1 1,1-1,-1 1,1-1,1 0,13-19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7:58.3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556 424,'-1'-2,"-1"0,1 0,0 0,-1 0,0 1,1-1,-1 1,0-1,0 1,0 0,0-1,0 1,0 0,0 0,0 1,-1-1,1 0,0 1,-1-1,1 1,0 0,-1 0,1 0,0 0,-2 0,1 0,-11 0,-1 1,1 1,0 0,0 1,0 0,0 2,0-1,1 2,-1-1,2 2,-7 3,-9 3,10-5,-55 40,73-45,0 0,0 0,0 0,1 0,-1 0,1 0,0 0,0 0,0 0,1 0,-1 0,1-1,-1 1,1-1,0 1,0-1,0 0,0 1,0-1,1 0,-1 0,1-1,-1 1,1 0,0-1,-1 0,1 0,0 1,0-1,0-1,0 1,0 0,0-1,2 0,9 6,42 14,-50-19,0 0,0 0,0 1,0 0,0 0,0 0,-1 0,1 1,-1 0,0 0,1 1,-1 0,-1-1,1 2,-1-1,1 0,-1 1,0 0,-1 0,1 0,-1 0,0 1,0-1,1 5,-4-6,0-1,0 1,-1-1,1 1,0-1,-1 1,0-1,0 0,0 1,0-1,-1 0,1 0,-1 0,0 0,0 0,0 0,0 0,-1 0,1-1,-1 1,1-1,-1 0,0 0,0 0,0 0,-2 1,-86 39,45-29,0-2,-1-2,0-1,0-3,-31-1,59-12,44-8,-17 11,9-5</inkml:trace>
  <inkml:trace contextRef="#ctx0" brushRef="#br0" timeOffset="642.959">782 452,'-14'14,"0"0,1 2,0-1,2 2,0 0,0 0,2 1,0 0,1 0,1 1,1 0,0 1,2-1,0 1,1 0,0 11,4-27,-1 0,0 0,1-1,0 1,0 0,0 0,0-1,0 1,1-1,0 1,-1-1,1 0,1 0,-1 0,0 0,1 0,-1 0,1 0,0-1,0 0,0 1,0-1,1 0,-1-1,0 1,1 0,0-1,-1 0,1 0,0 0,-1 0,1-1,0 1,0-1,-1 0,1 0,0 0,0-1,0 1,-1-1,1 0,0 0,-1 0,1-1,-1 1,1-1,-1 0,11-6,-1-1,0 0,-1-1,0 0,-1-1,0 0,0-1,-2-1,1 1,-1-1,-1-1,-1 1,4-10,16-22,43-68,-70 112,1 1,-1-1,0 1,1-1,-1 1,1-1,-1 1,1-1,0 1,-1-1,1 1,-1-1,1 1,0 0,-1 0,1-1,0 1,-1 0,1 0,0 0,0-1,-1 1,1 0,0 0,-1 0,1 0,0 1,0-1,-1 0,1 0,0 0,-1 0,1 1,0-1,-1 0,1 1,0-1,-1 1,1-1,-1 0,1 1,-1-1,1 1,-1 0,1-1,-1 1,1-1,-1 1,0 0,1-1,-1 1,0 0,0-1,0 1,1 0,12 40,21 229,-36-210,-3-1,-2 0,-3 0,-2-1,-3 0,-2-1,-7 11,17-47,-1 0,-1-1,-1-1,-1 1,0-2,-1 1,-1-2,-1 0,0 0,-1-1,-1-1,-1-1,-5 4,20-17,1 0,0 0,-1-1,1 1,0 0,-1-1,1 1,-1-1,1 0,-1 1,1-1,-1 0,1 0,-1 0,1 0,-1 0,1 0,-1 0,1-1,-1 1,1-1,0 1,-1-1,1 1,-1-1,1 0,0 1,0-1,-1 0,1 0,0 0,0 0,0 0,0 0,0-1,0 1,0 0,1 0,-1-1,0 1,1 0,-1-1,1 1,-1-2,-15-66,16 35,2 1,1 0,1 0,2 1,5-12,-6 17,1-3,1 1,1 0,1 1,2 0,1 0,1 1,1 1,1 0,2 1,1 0,-2 8</inkml:trace>
  <inkml:trace contextRef="#ctx0" brushRef="#br0" timeOffset="1215.773">1544 424,'-7'0,"1"1,0 1,0-1,0 1,0 0,0 0,0 1,0 0,1 0,0 0,-1 1,1-1,0 1,0 0,1 1,0-1,-1 1,1 0,1 0,-1 0,1 1,0-1,0 1,1 0,-1 1,4-3,0 0,1 0,0 0,-1-1,2 1,-1 0,0-1,1 0,-1 0,1 0,0 0,0 0,0 0,0-1,1 1,-1-1,1 0,-1 0,1 0,0-1,0 1,0-1,0 0,2 1,11 5,-13-5,0-1,0 1,-1 0,1 0,-1 1,0-1,0 0,0 1,0 0,0 0,0 0,-1 0,1 0,-1 1,0-1,0 1,0-1,-1 1,1 0,-1 0,0-1,0 1,0 0,0 0,-1 0,1 0,-1 0,0 0,-1 0,1 1,-1-1,0-1,0 1,0 0,0 0,-2 3,-3 4,-1 0,0 0,-1-1,0 0,0-1,-1 0,-1 0,1 0,-1-1,-1-1,0 0,0 0,0-1,0-1,-1 0,0 0,0-1,-1-1,1 0,-1 0,0-2,1 1,-1-2,-12 0,24 0,-1 1,0-1,0 0,0-1,0 1,1 0,-1 0,0-1,0 1,1-1,-1 0,0 1,1-1,-1 0,0 0,1 0,-1 0,1 0,-1 0,1-1,0 1,0 0,0-1,-1 1,1-1,0 1,1-1,-1 0,0 1,0-1,1 0,-1 1,1-1,-1 0,1 0,0 0,0 1,0-1,0-1,3-13</inkml:trace>
  <inkml:trace contextRef="#ctx0" brushRef="#br0" timeOffset="1528.49">1911 0,'-12'48,"-59"297,68-310,2 1,1-1,2 1,1-1,2 0,4 11,-7-36,-1 1,0-1,0 0,-1 1,0-1,-1 1,0-1,-1 0,0 0,-2 3,4-10,-1 0,0 0,0 0,-1-1,1 1,0 0,-1-1,0 1,0-1,1 0,-1 1,-1-1,1 0,0 0,0 0,-1-1,1 1,-1 0,0-1,1 0,-1 1,0-1,0-1,0 1,0 0,0 0,0-1,0 0,0 0,0 0,0 0,0 0,0 0,0-1,0 1,-2-2,-13-4</inkml:trace>
  <inkml:trace contextRef="#ctx0" brushRef="#br0" timeOffset="2131.99">1600 479,'297'30,"114"-31,-406 2,-1 0,1-1,0 0,-1 1,1-2,-1 1,1 0,0-1,-1 0,1 0,-1 0,0-1,1 0,-1 1,0-1,0-1,0 1,0-1,0 1,-1-1,1 0,-1-1,0 1,0 0,0-1,0 0,0 0,-1 1,0-2,0 1,0 0,0 0,-1-1,1 1,-1-1,0 1,-1-1,1-2,-2 4,0 0,0 1,0-1,-1 1,1-1,-1 1,0 0,0-1,1 1,-1 0,-1 0,1 0,0 0,0 1,-1-1,1 1,-1-1,1 1,-1 0,0 0,0 0,1 0,-1 0,0 1,0 0,0-1,0 1,0 0,0 0,-86 10,75-5,1 0,1 1,-1 0,1 1,0 1,0-1,1 2,0 0,1 0,0 1,0 0,1 1,1 0,0 0,0 1,1 0,3-6,0 1,1-1,1 0,-1 1,1 0,0-1,0 1,1 0,0 0,0 0,0 0,1 0,0 0,1 0,0 0,0 0,0 0,1 0,0 0,0-1,0 1,1-1,0 1,1-1,-1 0,1 0,4 4,2-3,1 0,0-1,0 0,1-1,-1 0,1 0,0-1,1-1,-1 0,1-1,-1 0,1-1,0 0,-1-1,1-1,0 0,8-2,6 2,58-12,-61 7</inkml:trace>
  <inkml:trace contextRef="#ctx0" brushRef="#br0" timeOffset="2698.609">2560 762,'190'-235,"-182"226,-5 5,0-1,0 1,0 0,1-1,-1 2,1-1,0 0,0 1,1 0,-1 0,1 0,-1 0,1 1,0 0,0 0,0 0,0 0,0 1,2 0,-4 3,0 1,-1-1,1 1,-1 0,0 0,0 0,0 0,0 0,0 0,-1 1,0-1,1 0,-1 1,0-1,-1 1,1 0,-1-1,1 1,-1-1,0 1,0 0,-1-1,1 1,-1 0,0-1,0 1,-1 2,-1 8,1-12,1 0,0 0,0-1,0 1,0 0,0 0,0 0,0 0,1 1,-1-1,1 0,-1 0,1 0,0 0,0 1,0-1,0 0,0 0,1 0,-1 1,0-1,1 0,0 0,0 0,-1 0,1 0,1 0,-1 0,0 0,0-1,1 1,-1 0,1-1,-1 1,1-1,-1 1,1-1,0 0,0 0,0 0,0 0,0 0,0 0,0 0,0-1,0 1,2 0,4-3,0 1,0-1,-1-1,1 1,-1-1,1 0,-1-1,0 0,0 0,-1-1,1 1,-1-1,2-2,11-7,26-18,-14 9,0 1,2 2,0 0,1 3,1 1,1 1,15-3,-49 17,1-1,-1 1,0 0,0 0,0 0,1 1,-1-1,0 0,1 1,-1 0,0-1,1 1,-1 0,1 0,-1 1,1-1,-1 0,0 1,1-1,-1 1,0 0,0 0,1 0,-1 0,0 0,0 0,0 1,0-1,0 1,0-1,-1 1,1 0,-1 0,1 0,-1 0,1 0,-1 0,0 0,0 0,0 0,0 0,0 1,-1-1,1 0,-1 1,1-1,-1 1,0-1,-12 69,9-64,1 0,-1 0,1 0,0 0,1 1,-1-1,1 1,1-1,0 1,0-1,0 1,1-1,0 0,0 1,1-1,0 0,1 0,-1 0,1 0,0 0,1-1,0 1,0-1,0 0,1 0,0 0,0-1,1 1,15 6</inkml:trace>
</inkml:ink>
</file>

<file path=ppt/ink/ink3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6:48.1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0 721,'2'12,"0"0,1-1,0 0,1 1,0-1,1-1,0 1,1-1,0 0,1 0,0 1,-4-8,0 0,-1 0,1 0,0 0,0 0,1-1,-1 1,1-1,-1 0,1 0,0 0,-1 0,1-1,0 0,0 0,0 0,0 0,1 0,-1-1,0 0,0 0,0 0,0 0,0-1,1 1,-1-1,0 0,0 0,0-1,-1 1,1-1,2-1,128-118,-132 119,0 1,0-1,0 1,0 0,1-1,-1 1,0 0,1 0,-1 1,0-1,1 0,-1 1,1 0,-1-1,1 1,0 0,-1 0,1 0,-1 1,1-1,-1 1,1-1,-1 1,0 0,1 0,-1 0,0 0,0 0,1 1,-1-1,0 1,0-1,0 1,-1 0,1-1,0 1,-1 0,1 0,-1 1,0-1,1 0,-1 0,0 1,0-1,-1 0,1 2,5 3,-1 0,1-1,1 0,-1 0,1-1,0 0,0 0,0-1,1 1,-1-2,1 1,0-1,0 0,1-1,-1 0,0 0,1-1,-1 0,1 0,0-1,-1 0,1 0,-1-1,1-1,-1 1,1-1,-1-1,0 1,0-2,0 1,0-1,-1 0,1 0,-1-1,15-12,-1 0,-1-2,0 0,-1-1,-2-1,0 0,-1-2,-1 0,-1 0,-1-1,8-23,-7 9,-1 0,-2 0,-1-1,-2 0,-2-1,-2 0,-1 0,-2 0,-3-21,1 47,0 0,-1 0,0 0,-1 0,0 0,-1 1,-1 0,-2-4,7 16,-1 0,1 0,0 0,-1 0,1 0,-1 0,1 1,-1-1,1 0,-1 0,0 1,1-1,-1 0,0 1,0-1,0 1,1-1,-1 1,0-1,0 1,0 0,0-1,0 1,0 0,0 0,1-1,-1 1,0 0,0 0,0 0,0 0,0 0,0 1,0-1,0 0,0 0,0 1,0-1,0 0,0 1,1-1,-1 1,0-1,0 1,0-1,1 1,-1 0,0-1,1 1,-1 0,1 0,-1-1,1 1,-1 0,1 0,-1 1,-26 49,21-24,1 0,2 0,0 0,2 0,1 0,1 1,1-1,1 0,2 0,1-1,0 1,2-1,2-1,0 1,2 0,-1-3,2 0,0 0,1-1,1-1,1 0,1-2,1 1,8 4,-15-17,-12-13</inkml:trace>
</inkml:ink>
</file>

<file path=ppt/ink/ink3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6:48.4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59,'44'-5,"28"-1,11-5,2 0,-9 1,-8 3,-6 2,-8 3,-10 0,-1 2,-4 0,-9 1</inkml:trace>
</inkml:ink>
</file>

<file path=ppt/ink/ink3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6:49.3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215 180,'-38'118,"5"1,-4 45,-9 34,2-88,44-110,-1-1,1 1,0 0,0-1,0 1,0 0,0-1,0 1,0 0,-1-1,1 1,0 0,0-1,0 1,-1 0,1 0,0-1,0 1,-1 0,1 0,0 0,-1-1,1 1,0 0,-1 0,1 0,0 0,-1 0,1 0,0 0,-1-1,1 1,0 0,-1 0,1 0,0 0,-1 1,1-1,0 0,-1 0,1 0,0 0,-1 0,1 0,0 0,-1 1,1-1,0 0,-1 0,1 0,0 1,0-1,-1 0,1 0,0 1,0-1,0 0,-1 1,1-1,0 0,0 1,0-1,0 0,0 1,0-1,0 0,0 1,-1-1,2-28,7-5,1 1,1 0,2 1,2 0,0 1,3-2,15-33,17-33,3 1,60-79,-112 174,1 0,-1 0,1 1,0-1,-1 0,1 1,0-1,0 1,0-1,0 1,0-1,0 1,0 0,1-1,-1 1,0 0,1 0,-1 0,1 0,-1 0,1 0,-1 0,1 1,0-1,0 1,-1-1,1 1,0-1,0 1,-1 0,1 0,0 0,0 0,0 0,-1 0,1 1,0-1,0 1,-1-1,1 1,0 0,-1-1,1 1,-1 0,1 0,-1 0,1 0,-1 0,1 1,-1-1,1 1,38 155,-14-34,69 102,-63-136,-33-88,0 0,0-1,0 1,0 0,0-1,0 1,0-1,0 0,0 1,0-1,0 0,0 0,0 0,-1 0,1 0,0 0,0 0,0 0,0 0,0 0,0 0,0-1,0 1,-1 0,1-1,0 1,0-1,1 1,-1-1,0 0,0 1,0-1,0 0,0 0,1 0,-1 1,0-1,1 0,-1 0,1 0,-1-1,-2 0,-313-173,306 169,-1 0,1 1,-1 0,-1 0,1 2,0-1,-1 1,0 1,0 0,0 1,0 0,-11 1,4 5</inkml:trace>
  <inkml:trace contextRef="#ctx0" brushRef="#br0" timeOffset="338.969">893 490,'38'0,"23"0,5-5,-4-1,-7 0,-8 1,-8 2,-10-4,-5-1,-3 1,-8 2,-8 2</inkml:trace>
  <inkml:trace contextRef="#ctx0" brushRef="#br0" timeOffset="535.266">1034 773,'38'-5,"18"-7,4 0,-4 1,-10 3</inkml:trace>
  <inkml:trace contextRef="#ctx0" brushRef="#br0" timeOffset="1138.222">1570 406,'2'19,"0"1,1-1,2 0,0 0,0 0,2-1,0 0,2 0,0 0,0-1,2-1,0 0,1 0,0-1,13 12,-22-25,0 0,0 0,1 0,-1 0,1 0,-1-1,1 1,0-1,-1 0,1 0,0 0,0-1,0 1,-1-1,1 0,0 0,0 0,0-1,0 1,-1-1,1 0,0 0,0-1,-1 1,1-1,-1 1,1-1,-1 0,0 0,0-1,0 1,0-1,1-1,6-6,-1 0,0-1,0 0,-1 0,-1-1,0 0,0 0,3-11,19-39,-19 87,-9-19,1 0,0 1,0-1,1 0,-1 0,1 0,1 0,-1 0,1-1,0 0,0 0,0 0,1 0,0 0,0-1,0 0,1 0,-1-1,1 1,0-1,0 0,0-1,0 1,0-1,1-1,-1 1,1-1,-1 0,1 0,-1-1,1 0,0 0,-1-1,1 1,-1-2,1 1,-1-1,1 0,-1 0,0 0,0-1,1-1,9-4,-2-2,1 0,-1 0,-1-2,0 1,0-2,-2 0,1 0,-2-1,1 0,-2-1,0 0,-1-1,6-16,-6 13,-3 0</inkml:trace>
  <inkml:trace contextRef="#ctx0" brushRef="#br0" timeOffset="4986.597">2642 66,'45'-65,"-43"66,0 0,1 0,-1 0,0 1,0-1,0 1,0-1,0 1,-1 0,1 0,0 0,-1 0,0 0,1 0,-1 0,0 0,0 0,0 1,0-1,0 1,-1-1,1 0,-1 1,0-1,1 1,-1-1,0 1,-1 0,18 175,1 74,6-107,-23-137,0-3,-1 0,1 1,0-1,0 0,1 1,0-1,-1 0,2 0,-1 0,1-1,-1 1,1 0,0-1,1 1,-2-6,1 0,-1 1,0-1,0 0,-1-1,1 1,0 0,0 0,-1-1,1 1,0-1,-1 0,0 1,1-1,-1 0,0 0,0 0,0 0,0 0,0 0,0 0,-1 0,1 0,-1 0,1-2,2-3,12-23,0 2,2 0,1 1,1 0,1 2,2 0,16-14,-37 38,0-1,1 1,-1-1,0 1,1 0,0 0,-1 0,1 0,-1 0,1 0,0 0,0 0,0 1,-1-1,1 1,0-1,0 1,0 0,0 0,0 0,0 0,0 0,0 0,0 0,-1 1,1-1,0 0,0 1,0 0,0 0,-1-1,1 1,0 0,-1 0,1 0,-1 1,1-1,-1 0,1 1,-1-1,0 1,0-1,0 1,0-1,0 1,0 0,0 0,0 0,31 93,-9-13,-20-74</inkml:trace>
</inkml:ink>
</file>

<file path=ppt/ink/ink3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6:58.6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0 499,'11'1,"1"-2,-1 1,0-2,1 1,-1-1,0-1,0 0,-1-1,1 0,-1-1,1 0,-1 0,-1-1,8-5,23-20,0-2,-3-2,0-1,-3-2,-1-1,22-35,-44 57,1 0,1 1,1 1,0 0,1 1,0 0,1 1,1 1,12-7,-25 18,-1-1,1 1,-1-1,1 1,0 0,0 0,-1 1,1-1,0 1,0 0,0 0,0 0,-1 1,1-1,0 1,0 0,-1 0,1 0,0 1,-1-1,1 1,-1 0,0 0,1 0,-1 0,0 0,0 1,-1-1,1 1,0 0,-1 0,0 0,0 0,0 1,2 2,2 5,1 1,-2 1,0-1,0 1,-1 0,0 0,-1 0,-1 0,1 12,-2-12,-1 1,0-1,0 0,-1 1,-1-1,0 0,-1 1,-1-1,0-1,0 1,-1 0,-1-1,0 0,-1-1,0 1,-1-1,0-1,-1 1,0-1,0-1,-1 0,-1 0,1-1,-1 0,-1-1,1 0,-1-1,0 0,-1-1,0 0,1-1,-1-1,-11 2,-117-2,139-3,0 0,1 0,-1 0,0-1,1 1,-1 0,0-1,1 1,-1-1,1 1,-1-1,1 0,-1 0,1 0,-1 0,1 0,0 0,-1 0,1 0,0-1,0 1,0 0,0-1,0 1,0-1,1 1,-1-1,0 1,1-1,-1 1,1-1,-1 0,1 0,-1-16</inkml:trace>
</inkml:ink>
</file>

<file path=ppt/ink/ink3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6:58.9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 87,'-5'17,"1"0,0 1,1-1,1 1,1-1,0 1,2 0,0 0,1-1,0 1,1-1,2 1,-1-1,3 2,-5-14,0-1,1 0,0 0,-1-1,1 1,1-1,-1 1,0-1,1 0,0 0,-1 0,1-1,0 0,1 1,-1-1,0-1,1 1,-1 0,1-1,-1 0,1 0,-1-1,1 1,0-1,-1 0,1 0,0-1,0 1,2-1,2-1,1 0,-1-1,0 0,0 0,0-1,0 0,-1 0,0-1,0 0,0-1,0 0,-1 0,0-1,0 1,4-7,-1 0,0-1,-1 0,-1 0,0-1,-1 0,-1 0,0 0,-1-1,0-2,-4 12,1 1,-1-1,0 0,0 0,-1 0,1 0,-1 0,-1 0,1 0,-1 0,0 0,0 0,-1 0,0 0,0 1,0-1,-1 1,0-1,0 1,0 0,0 0,-1 0,0 1,0-1,0 1,-1 0,1 0,-6-3,4 4,0 0,0 0,-1 0,1 1,-1 0,0 0,0 1,0 0,0 0,0 0,0 1,0 0,0 0,0 1,0 0,0 0,0 1,1 0,-1 0,0 0,1 1,-1 0,1 1,0-1,0 1,1 0,-2 1,-11 12</inkml:trace>
</inkml:ink>
</file>

<file path=ppt/ink/ink3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7:05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1,'454'0,"-284"28,-117-26,-28-2</inkml:trace>
</inkml:ink>
</file>

<file path=ppt/ink/ink3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7:05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31,'106'-22,"148"14,-161 9,-43 4,-31 2</inkml:trace>
</inkml:ink>
</file>

<file path=ppt/ink/ink3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7:06.2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0,'19'0,"16"0,7 0,1 0,-2 0,-3 0,-3 0,-4 0,-1 0,-1 0,-1 0,0 0,-5 0</inkml:trace>
</inkml:ink>
</file>

<file path=ppt/ink/ink3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7:00.6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25,'-2'1,"0"0,0 1,0-1,1 1,-1 0,0-1,1 1,-1 0,1 0,0 0,-1 0,1 0,0 0,0 1,1-1,-1 0,0 0,1 1,-1-1,1 0,0 1,0-1,0 0,0 1,0 0,0 0,-14 270,-29-100,40-215,3 19</inkml:trace>
  <inkml:trace contextRef="#ctx0" brushRef="#br0" timeOffset="336.361">56 25,'24'-7,"0"1,1 2,0 0,0 2,0 0,0 2,0 1,0 1,0 1,12 4,15-1,-1-1,1-3,49-5,93 5,-171 3,-5 1</inkml:trace>
  <inkml:trace contextRef="#ctx0" brushRef="#br0" timeOffset="3632.912">0 561,'340'0,"-189"29,8-2,-136-30,-5-3</inkml:trace>
</inkml:ink>
</file>

<file path=ppt/ink/ink3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7:10.4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1144,'-9'33,"-4"22,1 5,2-2,3-7,-2-7,0-6,2-4,2-9</inkml:trace>
  <inkml:trace contextRef="#ctx0" brushRef="#br0" timeOffset="484.395">592 1228,'130'-21,"-113"18,-11 1,1 1,0-1,0 1,0 1,0-1,0 1,0 1,0-1,0 1,0 0,0 1,0-1,0 1,0 1,-1-1,5 3,-10-1,-1-1,1 1,0-1,-1 1,0-1,0 1,0-1,0 1,-1-1,1 1,-1-1,0 1,0-1,0 0,0 1,-1-1,1 0,-1 0,0 0,0 0,0 0,0 0,-1-1,1 1,-1-1,1 1,-1-1,0 0,0 0,-1 3,-164 175,166-179,1 0,0 0,0 0,-1 1,1-1,0 1,0-1,0 0,1 1,-1 0,0-1,0 1,1-1,-1 1,1 0,0 0,-1-1,1 1,0 0,0 0,0-1,0 1,0 0,0 0,1-1,-1 1,1 0,-1-1,1 1,-1 0,1-1,0 1,0-1,0 1,0-1,0 0,0 1,0-1,1 0,-1 0,0 1,1-1,-1 0,1 0,-1-1,1 1,-1 0,1 0,0-1,-1 1,91 26,25-48,-92 11</inkml:trace>
  <inkml:trace contextRef="#ctx0" brushRef="#br0" timeOffset="-914.486">0 918,'26'-38,"-21"25,8-19,1 1,2 1,1 0,1 2,2 0,1 1,1 0,1 2,1 1,8-6,75-41,-106 70,0 1,1-1,-1 1,0 0,0 0,0 0,0-1,0 1,0 0,0 0,0 1,1-1,-1 0,0 0,0 0,0 1,0-1,0 1,0-1,0 1,0-1,0 1,0-1,0 1,0 0,-1-1,1 1,0 0,0 0,-1 0,1 0,0 0,-1 0,1 0,-1 0,0 0,1 0,-1 0,0 0,1 0,-1 0,0 0,0 0,0 1,5 57,-6-51,0 33,-1-31,1 0,0 0,1 0,0-1,1 1,0 0,1 0,0-1,0 1,1-1,0 1,2 2,-5-11,1 0,0 1,0-1,0 0,0 0,0 0,0 0,1 0,-1 0,0 0,0 0,1 0,-1 0,1-1,-1 1,1-1,-1 1,1-1,-1 1,1-1,-1 0,1 0,-1 0,1 0,-1 0,1 0,0 0,-1 0,1-1,-1 1,1-1,-1 1,0-1,1 1,-1-1,1 0,-1 0,0 0,0 0,1 0,0-1,51-51,-45 43,30-35,2 2,2 2,2 1,1 2,3 2,-47 35,0 0,0 0,0 0,0 0,0 0,0 0,0 1,1-1,-1 0,0 1,0-1,1 1,-1-1,0 1,0 0,1-1,-1 1,0 0,1 0,-1 0,1 0,-1 0,0 1,1-1,-1 0,0 0,0 1,1-1,-1 1,0-1,0 1,1 0,-1-1,0 1,0 0,0 0,0 0,0 0,0 0,0 0,-1 0,1 0,0 0,0 0,-1 1,1-1,-1 0,1 0,-1 1,0-1,1 0,-1 2,7 76,-7-73,-1 43,11 96,9-81,-10-48</inkml:trace>
  <inkml:trace contextRef="#ctx0" brushRef="#br0" timeOffset="-482.194">57 1003,'225'-19,"172"8,-173 41,-201-29,-1-1,1 0,0-2,0 0,-1-2,0 0,2-2,-5 1</inkml:trace>
  <inkml:trace contextRef="#ctx0" brushRef="#br0" timeOffset="1701.055">1722 467,'-7'-4,"0"0,0 1,0 1,0-1,-1 1,1 0,-1 1,0 0,1 0,-1 0,0 1,0 1,1-1,-1 1,0 0,1 1,-1 0,1 0,-1 1,1-1,0 2,0-1,0 1,1 0,-1 0,1 1,0 0,0 0,1 1,-4 13,1 1,1 0,1 1,0 0,2 0,0 0,2 0,0 1,1-1,2 1,0-1,3 18,-1 38,-3 234,-2-288,0 0,-2 1,-1-1,-1-1,-1 1,-1-1,0 0,-30 106,37-125,0-1,0 1,0-1,1 1,0 0,-1 0,1-1,0 1,0 0,0-1,1 1,-1 0,1-1,-1 1,1 0,0-1,0 1,0-1,0 1,1-1,-1 0,1 1,-1-1,1 0,0 0,0 0,0 0,0 0,0-1,0 1,0-1,1 1,-1-1,1 0,-1 0,1 0,-1 0,1 0,-1 0,3-1,12 2,1-1,-1 0,0-1,0-2,0 1,0-2,0 0,-1-1,14-5,-10 3</inkml:trace>
  <inkml:trace contextRef="#ctx0" brushRef="#br0" timeOffset="2485.087">1947 777,'-13'96,"3"34,9-124,1-1,1 1,-1 0,1-1,0 1,0-1,0 1,1-1,0 0,0 1,0-1,1 0,0 0,0-1,0 1,0-1,1 1,0-1,0 0,0 0,0-1,1 1,-1-1,1 0,0 0,0-1,0 1,0-1,0 0,1 0,-1-1,1 0,-1 0,1 0,-1 0,1-1,3 0,3-4,-1 0,0-1,1 0,-1-1,-1 0,1-1,-1 0,-1 0,1-1,-1-1,-1 1,1-2,-1 1,-1-1,0 0,0 0,-1-1,-1 0,1 0,-2-1,0 1,0-1,-1 0,0 0,0-10,-4 35,1 1,0-1,1 1,0 0,1-1,1 0,0 1,1-1,0 0,2 1,-2-10,0 0,1 0,-1 0,1-1,0 1,0-1,0 0,0-1,0 1,1-1,-1 0,1-1,0 1,-1-1,1 0,0 0,0-1,0 0,-1 0,1 0,0-1,0 0,0 0,-1 0,1-1,-1 0,1 0,-1 0,1-1,-1 1,0-1,0-1,-1 1,1-1,-1 0,1 0,0-1,8-10,0-1,-1 0,-1-1,0 0,-2-1,0 0,0 0,-2-1,-1 0,0-1,-1 1,1-14,-4 8</inkml:trace>
  <inkml:trace contextRef="#ctx0" brushRef="#br0" timeOffset="2933.176">2738 439,'204'-25,"-202"24,0 0,-1 0,1 1,0-1,0 1,0-1,0 1,0 0,0 0,0 0,0 0,0 0,0 0,0 1,0-1,0 0,0 1,0 0,0 0,0-1,-1 1,1 0,0 0,-1 0,1 1,0-1,-1 0,1 1,-1-1,0 1,0-1,1 1,-1 0,0-1,0 1,0 0,-1 0,1 0,0 0,-1-1,1 1,-1 0,0 0,0 0,1 0,-1 0,-1 0,1 0,0 0,0 0,-1 0,1 1,-62 73,53-68,0 1,0 1,1-1,0 1,1 1,0-1,1 1,0 1,1-1,0 1,1 0,0 0,0 0,4-10,0 0,0 0,0 0,0 0,0 1,0-1,0 0,1 0,-1 0,1 0,0 0,-1 0,1 0,0-1,0 1,0 0,0 0,1-1,-1 1,0 0,1-1,-1 1,1-1,-1 0,1 1,0-1,0 0,-1 0,1 0,0 0,0-1,0 1,0 0,0-1,0 1,0-1,81 5,-73-5,78-3,-63 2</inkml:trace>
  <inkml:trace contextRef="#ctx0" brushRef="#br0" timeOffset="3322.297">3218 947,'43'0,"28"0,8 0,-5-5,-11-2,-11 1,-9 1,-12-3,-7-1,-8-3,-5 0</inkml:trace>
  <inkml:trace contextRef="#ctx0" brushRef="#br0" timeOffset="3569.482">3500 607,'-5'39,"4"26,1 8,1-4,1-9,-1-10,5-14,1-7,-1-5,-1-1,-1-4</inkml:trace>
  <inkml:trace contextRef="#ctx0" brushRef="#br0" timeOffset="4353.308">3979 297,'1'77,"-13"192,9-247,1-1,0 1,2 0,1 0,0 0,4 13,8 160,-13-194,-1 1,1 0,0-1,0 1,1 0,-1-1,0 1,0 0,1-1,-1 1,1-1,-1 1,1 0,0-1,0 0,0 1,0-1,0 1,0-1,0 0,0 0,0 0,0 1,1-1,-1 0,1-1,-1 1,1 0,-1 0,1-1,-1 1,1 0,-1-1,1 0,0 1,-1-1,1 0,0 0,-1 0,1 0,0 0,-1 0,1-1,0 1,-1 0,1-1,1 0,69-44,-13-15,-35 34,1 1,1 0,1 2,27-16,-53 38,0 0,0 0,0 0,1 0,-1 1,0-1,0 0,0 1,1-1,-1 1,0-1,1 1,-1 0,1-1,-1 1,0 0,1 0,-1 0,1 0,-1 0,0 0,1 1,-1-1,1 0,-1 1,0-1,0 1,1 0,-1-1,0 1,0 0,0 0,1-1,-1 1,0 0,0 0,0 0,-1 0,1 1,0-1,0 0,0 0,-1 0,1 1,-1-1,1 0,-1 1,0-1,1 0,-1 1,0-1,0 1,0-1,0 0,0 1,0-1,0 1,0-1,11 171,-1-125,-7-35</inkml:trace>
  <inkml:trace contextRef="#ctx0" brushRef="#br0" timeOffset="4851.379">4488 127,'4'-2,"0"0,0 0,0 0,0 0,0 0,0 1,1 0,-1 0,1 0,-1 0,1 1,-1 0,1 0,-1 0,1 0,-1 1,0 0,1 0,-1 0,0 0,1 1,-1-1,0 1,0 0,0 1,0-1,-1 1,1-1,-1 1,1 0,-1 0,0 1,0-1,0 1,-1-1,1 1,-1 0,0 0,0 0,0 0,0 3,-2-1,-1 0,0 0,-1 0,1 0,-1 0,0 0,0 0,-1-1,0 1,0-1,0 1,-1-1,1 0,-1-1,-3 4,-35 72,42-77,0 0,1 0,-1 0,0-1,1 1,0 0,0 0,0 0,0 0,0-1,1 1,-1 0,1-1,-1 1,1-1,0 0,0 1,0-1,1 0,-1 0,0 0,1-1,-1 1,1-1,-1 1,1-1,0 0,0 0,0 0,1 0,90 18,-68-18</inkml:trace>
  <inkml:trace contextRef="#ctx0" brushRef="#br0" timeOffset="6005.48">4967 15,'82'-12,"-77"11,1 0,0 1,-1 0,1 0,0 0,0 1,-1-1,1 1,-1 1,1-1,-1 1,1 0,-1 0,0 0,0 1,0 0,0 0,0 0,-1 1,1 0,-1 0,0 0,0 0,-1 0,1 1,-1-1,0 1,0 0,0 1,-1 10,0 0,0 0,-2 1,0-1,-1 0,0 1,-2-1,1 0,-2 0,-1 2,-5 32,-9 180,-15 13,25 9,7-52,-24-59,25-138,1 0,-1 0,-1 0,1 0,0 0,-1 0,1 0,-1-1,0 1,0 0,0-1,0 1,0-1,-1 0,1 0,-1 0,1 0,-1 0,0-1,0 1,0-1,0 1,0-1,0 0,0-1,0 1,0 0,-1-1,-98 1,70-3,-54 0,62 1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7:41.4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197 121,'-11'226,"-61"209,43-245,3-60,34-138,-2-4</inkml:trace>
  <inkml:trace contextRef="#ctx0" brushRef="#br0" timeOffset="6317.162">0 572,'5'0,"6"0,7 0,4 0,3 0,3 0,1 0,-4 5,-2 2,-5-6,0-3,1 0,2-1,3 1,2 0,1 1,1 0,-5 1</inkml:trace>
  <inkml:trace contextRef="#ctx0" brushRef="#br0" timeOffset="6952.717">621 150,'-33'39,"27"-25,1 1,0-1,1 1,1 0,0 0,1 0,1 0,0 0,1 5,-6 59,-22 216,10-69,8-165,11-60,0-1,1 1,-1-1,0 1,0-1,0 1,0-1,1 1,-1-1,0 0,0 0,1 0,-1 0,0 0,0 0,1 0,-1 0,0 0,0-1,1 1,-1 0,0-1,0 1,0-1,0 1,1-1,-1 0,0 0,0 1,0-1,-1 0,2-1,-1 2,114-101,14-3,-127 102,-1 1,0 0,0 0,1 0,-1 0,1 0,-1 0,0 1,1-1,0 0,-1 1,1-1,0 1,-1-1,1 1,0 0,-1 0,1 0,0 0,-1 0,1 0,0 0,-1 0,1 1,0-1,-1 1,1-1,0 1,-1 0,1-1,-1 1,0 0,1 0,-1 0,0 0,1 1,-1-1,0 0,0 0,0 1,0-1,0 1,0-1,0 1,-1-1,1 1,0-1,-1 1,1 0,-1-1,0 1,0 0,1-1,-1 1,0 0,0 0,1 62,-2-56,0 0,1 1,0-1,0 1,1-1,0 0,1 1,0-1,0 0,1 0,0 0,0 0,1 1,7 5</inkml:trace>
  <inkml:trace contextRef="#ctx0" brushRef="#br0" timeOffset="7777.356">1383 714,'-46'24,"0"1,2 3,1 2,-36 31,25 11,53-71,0 1,0 0,1 0,-1-1,0 1,1 0,-1 0,1 0,-1 0,1 0,0 0,0 0,0 0,0 0,0 0,1 0,-1-1,0 1,1 0,0 0,-1 0,1 0,0-1,0 1,0 0,0 0,0-1,0 1,1-1,-1 1,0-1,1 0,-1 0,1 1,-1-1,1 0,0 0,0 0,-1-1,1 1,0 0,1 0,6-1,0 1,1-1,-1-1,0 0,0 0,0-1,0 0,0-1,0 1,0-2,-1 1,1-1,-1-1,0 1,0-1,-1-1,0 0,0 0,0 0,0-1,-1 0,1-1,12-9,110-95,-129 111,0 1,1-1,-1 0,0 0,1 1,-1-1,1 0,0 1,-1-1,1 0,-1 1,1-1,0 1,0-1,-1 1,1-1,0 1,0 0,-1-1,1 1,0 0,0-1,0 1,0 0,0 0,-1 0,1 0,0 0,0 0,0 0,0 0,0 0,0 1,-1-1,1 0,0 0,0 1,0-1,-1 1,1-1,0 1,0-1,-1 1,1-1,-1 1,1-1,0 1,-1 0,1-1,-1 1,1 0,-1 0,0 0,1-1,-1 1,0 0,1 0,-1 0,0 0,0-1,0 1,0 0,0 0,0 0,0 0,0 0,0-1,0 1,0 0,-1 0,2 39,9 49,-9-86,0-1,0 1,0 0,1-1,-1 1,1-1,0 0,0 1,0-1,0 0,0 0,0 0,1-1,-1 1,1 0,-1-1,1 0,-1 1,1-1,0 0,0-1,0 1,-1 0,1-1,0 1,0-1,0 0,0 0,0 0,15-3,0 0,0-2,-1 1,0-2,0-1,0 0,-1-1,0 0,0-2,-1 0,0 0,5-7,-11 11,17-15,0-1,-2-1,-1-1,0-1,3-8,23-25,-25 28,-2-1,-1-2,-1 0,-2-1,-2 0,-1-2,-1 0,-3 0,5-24,-13 52,-1 0,1 0,-1 0,-1 0,0-1,0 1,-1 0,0-1,0 1,-1 0,0-1,0 1,-1 0,0 0,-1 0,1 0,-2 0,1 1,-1-1,0 1,0 0,-1 0,0 0,-1 1,1 0,-7-6,9 11,0-1,-1 0,1 1,0 0,-1 0,1 0,-1 0,1 0,-1 1,1 0,-1-1,0 1,1 1,-1-1,1 0,-1 1,1 0,-1 0,1 0,-1 0,1 0,0 1,-1 0,1-1,0 1,0 0,0 1,1-1,-1 0,1 1,-1 0,1 0,-7 5,2 0,-1 1,1 0,0 0,1 1,0-1,1 2,0-1,-3 10,-2 14,1 1,2 0,2 0,1 1,1-1,3 1,0 0,2-1,7 34,-7-59,4 30,2 0,1 0,2-1,2 0,1-1,18 31,-20-51,-15-27,-29-50,21 37</inkml:trace>
  <inkml:trace contextRef="#ctx0" brushRef="#br0" timeOffset="8001.605">1581 488,'38'10,"42"2,12 0,0-2,-7-3,-12-7,-9-4,-11-2,-9 1,-8-3,-5-1,-8 1</inkml:trace>
  <inkml:trace contextRef="#ctx0" brushRef="#br0" timeOffset="10969.191">3076 291,'30'-1,"0"0,0-2,0-1,-1-2,0-1,0-1,0-1,24-12,-41 14,-1 0,0 0,0-1,-1-1,0 0,0 0,-1-1,0 0,-1-1,0 0,-1 0,0-1,0 0,-2 0,1 0,-2-1,4-10,-8 22,1 0,0 1,-1-1,1 0,-1 0,1 0,-1 1,0-1,1 0,-1 0,0 0,1 0,-1 0,0 0,0 0,0 0,0 0,0 1,0-1,0 0,0 0,0 0,-1 0,1 0,0 0,0 0,-1 0,1 1,-1-1,1 0,-1 0,1 0,-1 1,1-1,-1 0,0 1,1-1,-1 0,0 1,0-1,1 1,-1-1,0 1,0 0,0-1,0 1,0 0,1-1,-1 1,0 0,0 0,0 0,0 0,0 0,0 0,0 0,0 0,0 0,0 1,-7 7,0 0,1 1,0 0,0 0,1 1,1 0,-1 0,1 0,1 1,0-1,0 4,1-6,-25 78,3 2,5 1,-7 77,5-21,-57 284,66-378,-2-2,-3 0,-1-1,-12 19,25-58,1-1,-1 0,0 0,-1-1,0 0,0 0,-1 0,1-1,-2 0,1-1,0 1,-1-2,0 1,0-1,-1-1,1 1,-10 0,14-2,0-1,0 0,0-1,0 1,0-1,0 0,-1 0,1-1,0 0,0 1,0-2,0 1,0-1,0 1,1-1,-1-1,0 1,1-1,0 1,-1-1,1-1,0 1,1 0,-1-1,0 0,1 0,0 0,0 0,0-1,1 1,-1-1,1 1,0-1,0-3,-2-4,1 1,1-1,0 0,1 0,0 1,1-1,0 0,1 0,0 0,1 0,1 1,-1-1,2 1,0-1,0 1,1 0,0 1,1-1,0 1,4-5,10-12,0 0,2 1,1 1,1 1,2 1,16-11,-2 2,-2 1,0 2,2 2,1 1,18-6,-35 21</inkml:trace>
  <inkml:trace contextRef="#ctx0" brushRef="#br0" timeOffset="11589.109">3839 658,'-19'9,"1"2,0 0,0 2,1 0,1 0,0 2,1 0,1 1,0 0,1 1,1 0,1 1,-7 15,16-30,0 0,1 0,0 0,-1 0,1 1,1-1,-1 0,0 1,1-1,0 1,0-1,0 0,0 1,0-1,1 1,-1-1,1 0,0 1,0-1,0 0,1 0,-1 0,1 0,-1 0,1 0,0 0,0 0,1-1,-1 1,0-1,1 0,0 1,-1-1,1 0,0-1,0 1,0 0,0-1,3 1,8 2,0-1,0-1,0-1,0 0,0 0,0-2,0 0,0 0,0-1,0-1,0 0,0-1,-1-1,0 0,0 0,0-1,-1-1,0-1,0 1,0-2,-1 1,4-6,-11 9,1-1,-1 0,0 0,0-1,0 1,-1-1,0 0,-1 0,1 0,-1 0,0 0,-1 0,0-1,0 1,-1 0,0-1,0 1,-1-1,1 1,-2 0,1 0,-1-1,0 1,0 0,-1 0,0 1,-1-1,1 1,-1-1,0 1,-1 0,1 0,-1 1,0 0,-1 0,1 0,-1 0,0 1,0 0,-1 0,-1 0,0 0,0 0,0 1,0 1,-1 0,1 0,-1 0,0 1,1 0,-1 1,0 0,1 0,-1 1,0 0,1 0,-1 1,1 0,-2 1,-9 5</inkml:trace>
  <inkml:trace contextRef="#ctx0" brushRef="#br0" timeOffset="11938.499">4290 968,'-1'0,"1"0,-1 1,0-1,0 0,0 0,0 0,1 0,-1 0,0 0,0 0,0 0,0-1,1 1,-1 0,0 0,0-1,0 1,1 0,-1-1,0 1,1-1,-1 1,0-1,1 1,-1-1,0 1,1-1,-1 0,1 1,-1-1,1 0,0 0,-1 1,1-1,0 0,-1 0,1 1,0-1,0 0,0 0,0 0,0 0,0 1,0-1,0 0,0 0,0 0,0 0,0 1,1-1,-1 0,0 0,0 0,1 1,-1-1,1 0,-1 1,1-1,-1 0,5-29,1 1,1-1,2 1,0 1,2 0,2 0,0 1,2 1,0 0,2 1,7-8,-13 22,0-1,0 1,1 1,0 0,1 1,0 0,1 1,-1 1,2 0,2-1,-15 7,0 0,0 0,0 1,0-1,0 0,0 1,0 0,0-1,0 1,1 0,-1 0,0 0,0 0,0 0,0 1,0-1,0 1,0-1,0 1,0 0,0 0,0 0,0 0,0 0,0 0,-1 0,1 1,0-1,-1 1,1-1,-1 1,0-1,1 1,-1 0,0 0,0 1,6 14</inkml:trace>
  <inkml:trace contextRef="#ctx0" brushRef="#br0" timeOffset="29363.352">2540 911,'0'5,"-5"11,-6 8,-6 4,-5 3,-4 0,-2 0,-1 0,-5-6,-2-2,1-1,1 2,2-4,1-6,7-4</inkml:trace>
</inkml:ink>
</file>

<file path=ppt/ink/ink3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7:39.50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404 926,'-23'56,"2"0,3 2,2 0,3 1,3 1,2 0,0 60,32 186,-26-207,-5-1,-3-1,-5 1,-20 64,12-98,-2-1,-3-2,-3-1,-2-1,-3-1,-3-1,14-6,25-50,-1 0,1 0,0 0,0 0,0 0,0 0,-1 0,1 0,1 0,-1 0,0 0,0 0,0 0,0 0,1 0,-1 0,1 0,-1 0,0-1,1 1,0 0,-1 0,1 0,-1 0,1-1,0 1,0 0,-1-1,1 1,0-1,0 1,0 0,0-1,0 0,-1 1,1-1,0 0,0 1,0-1,0 0,0 0,0 0,0 0,0 0,0 0,0 0,0 0,0 0,0 0,0-1,0 1,1-1,171-47,-139 38,0 2,1 1,0 2,0 1,10 2,483-7,173-55,256-19,-212 19,284 4,-279 33,-144-2,383-38,-171 1,-312 38,-29 17,-346 12,53-29,68-29,172 58,-410-1,-1-1,0 0,0-1,0-1,0 0,-1 0,1-1,-1-1,10-5,-19 6,-1 1,0-1,0 0,0 0,-1 0,1 0,-1 0,0 0,0-1,0 1,-1 0,0-1,1 1,-2 0,1-1,0 1,-1 0,0 0,0-1,0 1,0 0,-1 0,0 0,1 0,-2 0,1 1,0-1,-1 0,1 1,-3-2,0-4,-22-56,3-1,3-1,2 0,4-2,-2-28,8 46,-26-339,2-21,28 342,2 1,4 0,2 0,7-29,-3 49,-2 0,-2-1,-2 1,-4-31,3 77,-1 0,1 0,0 0,0 0,-1 0,1 0,-1 0,0 0,0 0,0 1,0-1,0 0,0 0,0 1,0-1,-1 0,1 1,0-1,-1 1,0 0,1-1,-1 1,0 0,1 0,-1 0,0 0,0 1,0-1,0 0,0 1,0-1,0 1,0 0,0 0,0 0,0 0,0 0,0 0,-1 0,1 1,-1 0,-91 31,80-26,-35 11,-1-1,-1-4,0-1,-43 3,47-7,-524 58,182-43,-269 12,-284 27,218-28,-59 45,-580 43,421-30,569-47,-251 68,269-49,148-35,11-28,25 54,128-50,35-5,-1 1,1 1,-1 0,1 0,0 0,-1 1,1 0,0 1,0 0,1 0,-1 1,0 0,1 0,-6 5,-81 76,83-67</inkml:trace>
</inkml:ink>
</file>

<file path=ppt/ink/ink3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8:00.6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97,'105'13,"1"-4,52-5,60-30,-236 28,0-1,0 0,0-1,0-1,0-1,0 0,0-1,1-1,-1-1,1-1,0 0,-11-6,-12-34,36 32</inkml:trace>
</inkml:ink>
</file>

<file path=ppt/ink/ink3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7:58.8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0,'-85'598,"78"-542,-3 0,-3 0,-1-2,-3 1,-3-2,-7 11,-29 42,51-98</inkml:trace>
  <inkml:trace contextRef="#ctx0" brushRef="#br0" timeOffset="466.215">650 57,'-49'320,"10"-42,40-142,-1-135,1 1,-1-1,0 0,0 1,-1-1,1 0,0 1,0-1,-1 0,1 0,0 1,-1-1,1 0,-1 0,0 0,1 0,-1 1,0-1,0 0,0 0,0 0,0-1,0 1,0 0,0 0,0 0,0-1,0 1,0-1,-1 1,1-1,0 1,0-1,-1 0,1 1,0-1,-1 0,1 0,0 0,-1 0,1 0,0 0,-1-1,1 1,0 0,0-1,-1 1,1-1,0 1,0-1,0 1,0-1,-1 0,1 0,0 1,0-1,0 0,1 0,-1 0,0 0,0 0,0-1,1 1,-1 0,0-1,-139-184,133 178,0 1,0 0,-1 0,0 1,0 0,0 0,-1 1,0 0,0 0,0 1,0 0,-1 1,0 0,1 0,-1 1,0 1,-1-1,1 2,0-1,0 1,0 1,0 0,0 0,0 1,0 1,0-1,0 2,1-1,0 1,-1 1,-3 2,7-2,1 0,-1 1,1 0,0 0,0 0,0 1,1-1,0 1,1 0,-1 0,1 1,-1 6,-2 5</inkml:trace>
  <inkml:trace contextRef="#ctx0" brushRef="#br0" timeOffset="1066.05">1044 537,'-23'10,"0"1,0 2,1 0,1 1,0 1,1 1,0 1,-1 3,15-14,0 0,1 1,-1-1,1 1,0 0,1 0,0 1,0 0,0-1,1 1,0 1,1-1,0 0,0 0,1 1,0-1,0 1,1 0,0-1,1 1,-1-1,2 1,-1-1,1 0,3 8,-3-9,1-1,0 1,0 0,1-1,0 0,0 0,0 0,1-1,0 1,0-1,0 0,1 0,-1-1,1 0,0 0,1 0,-1-1,1 0,-1 0,1 0,0-1,0 0,0 0,0-1,0 0,1 0,-1-1,2 0,-1 2,0-1,1 0,-1 0,0-1,0 0,1 0,-1-1,0 0,0 0,0-1,0 0,0-1,0 0,0 0,-1 0,1-1,-1 0,0-1,-1 0,1 0,-1 0,0-1,0 1,0-2,-1 1,0-1,0 1,-1-1,1-1,-2 1,3-5,-6 7,-1 0,1 0,-1 1,1-1,-1 0,-1 0,1 0,-1 0,0 1,0-1,0 1,-1-1,1 1,-1 0,0 0,0 0,-1 0,1 1,-1-1,0 1,0 0,0 0,0 0,0 1,-1-1,1 1,-1 0,1 1,-1-1,0 1,0 0,0 0,0 0,0 0,0 1,-4 0,222-25,-141 12,-54 7</inkml:trace>
</inkml:ink>
</file>

<file path=ppt/ink/ink3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7:57.4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750 424,'-2'-4,"0"-1,0 0,0 1,-1-1,1 1,-1 0,-1 0,1 0,0 0,-1 0,0 1,0-1,0 1,0 0,0 1,-1-1,1 1,-1-1,-10-1,0-1,-1 2,1 0,0 1,-1 0,0 1,1 1,-1 1,-9 1,-12-1,23-1,1-1,-1 2,1 0,0 0,0 2,-1-1,1 2,1 0,-1 0,1 1,-1 0,1 1,1 1,-1 0,1 1,1 0,-1 0,1 1,1 0,-1 1,2 0,-1 1,-4 8,12-17,0 1,0 0,0 0,0 0,1-1,-1 1,1 0,0 0,0 0,0 0,0 0,0 0,1 0,-1 0,1 0,0 0,0-1,0 1,0 0,0-1,0 1,1 0,0-1,-1 0,1 1,0-1,0 0,0 0,0 0,2 1,80 45,-68-41,101 27,-116-34,0 0,1 0,-1 0,0 0,0 0,1 0,-1 0,0 1,1-1,-1 0,0 1,0-1,0 1,1-1,-1 1,0-1,0 1,0 0,0 0,0 0,0-1,0 1,0 0,0 0,-1 0,1 1,0-1,-1 0,1 0,-1 0,1 0,-1 1,1-1,-1 0,0 0,1 1,-1-1,0 0,0 1,0-1,0 0,0 0,-1 1,1-1,0 0,-1 0,1 1,0-1,-1 0,1 0,-1 0,0 1,1-1,-1 0,0 0,0 0,0 0,-1 0,-109 75,78-58,-161 117,178-121,0 0,2 1,0 0,0 1,1 0,-8 16,19-28,-1-1,1 1,0 0,1 0,-1 0,1 0,0 0,-1 0,2 1,-1-1,0 0,1 0,0 1,0-1,0 0,1 1,0-1,-1 0,1 0,1 1,-1-1,1 0,-1 0,1 0,0-1,1 1,-1 0,0-1,1 0,0 1,0-1,0 0,0 0,1-1,1 2,9 5,0-2,0 0,0-1,1 0,-1-1,1-1,1 0,-1-1,1-1,-1 0,1-1,0 0,-1-2,1 0,-1-1,1 0,-9 0,0 0,0-1,0 0,-1 0,1-1,-1 1,0-1,0-1,-1 1,1-1,-1 0,0 0,0 0,0-1,-1 0,0 0,0 0,-1-1,1 1,-2-1,1 1,-1-1,1 0,-2 0,1 0,-1-1,0 1,-1-6,3 4,3-16</inkml:trace>
  <inkml:trace contextRef="#ctx0" brushRef="#br0" timeOffset="482.369">411 1,'-28'256,"11"19,-79 179,70-355,10-41,2 1,3 0,2 0,3 1,2 3,6 67,-2-119</inkml:trace>
</inkml:ink>
</file>

<file path=ppt/ink/ink3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8:03.0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848 52,'19'0,"25"0,11 0,5 0,-3 0,-1 0,-6 0,-6 0,-2 0,-2 0,-4 0,-3 0,-7 0</inkml:trace>
  <inkml:trace contextRef="#ctx0" brushRef="#br0" timeOffset="-1721.89">1 588,'9'0,"14"0,6-4,5-3,0 1,-1 1,-1 1,-1 2,-1 1,-1 0,0 1,-1 1,0-1,-10 0,-7 0</inkml:trace>
  <inkml:trace contextRef="#ctx0" brushRef="#br0" timeOffset="-1473.861">1 786,'24'14,"22"5,8-1,0-3,-5-5,-5-3,-6-4,-5-1,-2-7,-3-2,0 0,-1-3,0-1,-5 2</inkml:trace>
  <inkml:trace contextRef="#ctx0" brushRef="#br0" timeOffset="-1087.179">1158 335,'-22'128,"13"205,11-202,-2 28,0-174,0-2</inkml:trace>
  <inkml:trace contextRef="#ctx0" brushRef="#br0" timeOffset="-719.142">875 335,'17'-18,"1"13,1 1,-1 1,1 1,0 0,-1 2,1 0,17 2,11 0,-29-2,272 18,-187 5,-85-16</inkml:trace>
  <inkml:trace contextRef="#ctx0" brushRef="#br0" timeOffset="-438.972">706 1180,'43'0,"38"0,16-4,0-3,-12 1,-15 2,-9 0,-12 2,-8 1,-7 1,-4-1,-7-3,-8-2</inkml:trace>
  <inkml:trace contextRef="#ctx0" brushRef="#br0" timeOffset="1282.175">1637 1153,'48'-26,"0"-1,-2-3,-1-1,-2-3,-1-1,22-25,-48 42,-2 0,0 0,0-2,-2 1,-1-2,0 0,-1 0,-2-1,0 0,3-18,-8-13,-3 52,-1 0,1 0,0 0,-1 0,1 0,-1 0,1 0,-1 0,0 0,1 0,-1 0,0 0,0 1,1-1,-1 0,0 1,0-1,0 0,0 1,0-1,0 1,0 0,0-1,0 1,0 0,0-1,0 1,0 0,-1 0,1 0,0 0,0 0,0 0,0 0,0 1,0-1,0 0,0 0,0 1,0-1,0 1,0-1,0 1,0-1,0 1,0 0,-8 6,0 0,1 1,0-1,0 1,1 1,0 0,0 0,1 0,0 1,1-1,0 1,1 1,0-1,0 1,1 0,-8 17,6-20,0 1,1 0,1-1,-1 2,2-1,-1 0,1 0,0 1,1-1,0 1,1 0,0-1,1 1,-1 0,2-1,-1 1,1-1,1 0,0 0,0 0,1 0,0 0,1 0,-1-1,2 0,-1 0,1-1,1 2,-1-3,0-1,0 0,1 0,-1 0,1-1,0 0,0-1,0 1,1-1,-1-1,1 1,0-1,0-1,-1 1,1-1,0-1,0 1,0-1,0-1,0 0,0 0,0 0,0-1,0 0,-1-1,3 0,17-9,-1-1,0-1,-1-1,-1-1,0-1,-2-1,0-1,0-1,-2-1,-1-1,-1 0,0-2,-2 0,-1-1,2-5,6-56,-24 86,0-1,0 1,1-1,-1 1,0 0,0-1,0 1,0 0,1 0,-1-1,0 1,0 0,0 0,0 0,0 0,0 0,0 0,0 0,0 0,1 1,-1-1,0 0,0 1,0-1,0 0,1 1,-1-1,0 1,0-1,1 1,-1-1,0 1,1 0,-1-1,0 1,1 0,-1 0,1-1,-1 1,1 0,0 0,-1 0,1-1,0 1,-1 0,1 0,0 0,0 0,0 0,0 0,0 0,0 0,-7 14,0 0,1 0,0 0,2 1,0 0,0 0,2 0,0 0,0 14,3-23,1 0,-1 0,1 0,1 0,0 0,0 0,0 0,1-1,-1 0,2 1,-1-2,1 1,0 0,0-1,0 0,1 0,-1 0,1-1,1 0,-1 0,0-1,1 1,0-1,0-1,0 1,0-1,0-1,0 1,1-1,-1 0,1-1,-1 0,0 0,1-1,-1 1,0-2,1 1,-1-1,0 0,0 0,0-1,0 0,-1 0,1-1,-1 0,0 0,0-1,2-1,7-6,-1-1,-1 0,0-1,0-1,-1 0,-1-1,-1 0,0 0,-1-1,-1 0,-1-1,0 0,-1 0,-1 0,-1-1,2-17,-6 34,2-11,-1 1,0-1,-1 0,0 1,-1-1,-1 1,0-1,0 1,-1 0,-2-3,4 13,1 0,-1 1,0-1,0 1,0-1,0 1,0-1,0 1,-1-1,1 1,0 0,-1 0,1 0,-1 0,1 0,-1 0,0 0,1 0,-1 1,0-1,1 1,-1-1,0 1,0-1,0 1,1 0,-1 0,0 0,0 0,0 0,0 1,1-1,-1 0,0 1,0 0,1-1,-1 1,0 0,1 0,-1 0,1 0,-1 0,1 0,-1 0,-60 59,51-46,1 1,0 1,2 0,0 0,0 0,2 1,0 1,1-1,0 1,2-1,0 1,1 0,1 0,0 1,1-1,2 0,-1 0,2 0,1 0,4 13,-6-20,2 1,-1-1,1 0,1-1,0 1,0-1,1 0,1 0,-1 0,1-1,1 0,0-1,0 0,1 0,0 0,0-1,1-1,0 1,0-2,0 1,2-1,9-1</inkml:trace>
  <inkml:trace contextRef="#ctx0" brushRef="#br0" timeOffset="4446.266">2146 306,'-27'0,"21"0,18 0,235-1,-49-27,-178 29,51-14,-71 11,1 0,-1-1,0 1,0 0,0-1,-1 1,1 0,0 0,-1-1,0 1,1 0,-1 0,0 0,0 0,0 0,0 0,-1 0,1 0,0 0,-1 0,1 1,-1-1,0 1,1-1,-1 1,0 0,0-1,-1 1,-5-8,-15-15,2-1,1-1,2-1,0 0,-8-20,16 23</inkml:trace>
</inkml:ink>
</file>

<file path=ppt/ink/ink3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8:17.8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 1,'-13'69,"4"0,2 1,4 0,2 0,4 1,-2 20,-28 78,14-29,7-116</inkml:trace>
  <inkml:trace contextRef="#ctx0" brushRef="#br0" timeOffset="431.685">554 1,'-19'88,"3"0,5 2,3-1,4 1,5 5,-11 72,5-142,-25 63,20-114,8 7</inkml:trace>
  <inkml:trace contextRef="#ctx0" brushRef="#br0" timeOffset="697.724">75 481,'14'0,"20"0,8 0,2 0,-2 0,-3 0,-3 0,-3 0,-3 0,-1 0,-1 0,0 0,-1 0,-4 0</inkml:trace>
  <inkml:trace contextRef="#ctx0" brushRef="#br0" timeOffset="1350.822">893 481,'-21'39,"1"-15,1 0,2 2,0 0,2 1,0 0,2 2,1-1,0 6,11-29,0-1,0 1,1 0,-1 0,1 0,0-1,0 1,1 0,-1 0,1-1,0 1,0 0,1-1,0 1,-1-1,1 1,1-1,-1 0,1 0,-1 0,1 0,0-1,1 1,-1-1,1 0,-1 1,1-2,0 1,0 0,0-1,0 0,1 0,-1 0,1 0,-1-1,1 0,0 0,-1 0,1 0,0-1,0 1,5 0,0 0,0-1,0 0,0 0,0-1,-1-1,1 1,0-2,-1 1,1-1,-1-1,0 0,0 0,0 0,0-1,-1-1,0 1,0-2,-1 1,1-1,-1 0,2-3,-7 7,-1 1,1-1,-1 1,0-1,0 0,0 1,0-1,-1 0,1 0,-1 0,0 0,1 0,-1 0,0 0,-1 1,1-1,-1 0,1 0,-1 0,0 0,0 1,0-1,0 0,0 1,-1-1,1 1,-1-1,0 1,0 0,0-1,0 1,0 0,0 0,0 1,-1-1,1 0,-1 1,-100-49,90 45,39 5,-14 0,36 2,-25 0,0-1,-1-1,1-1,0-1,-1-2,16-3,-20 1</inkml:trace>
</inkml:ink>
</file>

<file path=ppt/ink/ink3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8:15.2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0 339,'67'1,"151"-13,-27-24,-169 32,0 0,0 2,0 0,0 1,1 2,9 1,-31-2,-1 0,1 0,-1 1,1-1,-1 0,1 0,-1 1,1-1,-1 0,1 1,-1-1,0 1,1-1,-1 1,0-1,0 1,1-1,-1 1,0-1,0 1,1-1,-1 1,0-1,0 1,0-1,0 1,0-1,0 1,0 0,0-1,0 1,0-1,0 1,0-1,-1 1,1-1,0 1,0-1,0 1,-1-1,1 1,0-1,-1 1,1-1,0 1,-1-1,1 0,-1 1,1-1,-1 0,1 1,0-1,-1 0,1 0,-1 1,0-1,1 0,-1 0,1 0,-1 0,1 0,-1 0,1 1,-1-1,1 0,-1-1,0 1,1 0,-1 0,-4 3,-8 7</inkml:trace>
  <inkml:trace contextRef="#ctx0" brushRef="#br0" timeOffset="347.994">0 621,'94'-13,"1"3,0 4,71 6,-161 0,7 1,0-1,0-1,1 0,-1-1,0-1,0 1,0-2,-1 0,1 0,-1-1,0 0,0-1,9-7,-7 0</inkml:trace>
  <inkml:trace contextRef="#ctx0" brushRef="#br0" timeOffset="982.486">367 1,'28'54,"-15"-35,2 0,0-1,2-1,0 0,0-2,2 0,0 0,0-2,9 4,100 82,-123-95,0 1,-1 0,1 0,-1 1,0 0,-1-1,1 1,-1 0,0 1,0-1,-1 1,0-1,0 1,-1-1,0 1,0 0,0 0,-1 0,0 0,0 0,-1-1,0 1,0 0,0 0,-1-1,0 1,-1-1,1 1,-1-1,0 0,-1 0,-1 2,-15 18,0-2,-2 0,0-1,-2-1,0-1,-2-1,0-2,-1 0,-1-2,0-1,-8 2,13-7,1 1,0 1,1 2,1 0,0 1,-12 12,20-13</inkml:trace>
</inkml:ink>
</file>

<file path=ppt/ink/ink3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8:20.2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40 167,'-40'-13,"76"22,449-5,-467-11,-41-9,-22-7,32 18,-1-1,1-1,0-1,1 0,0 0,0-1,0-1,2 0,-9-9,17-4,11 15</inkml:trace>
</inkml:ink>
</file>

<file path=ppt/ink/ink3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8:20.9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27,'398'0,"-290"-22,-100 18</inkml:trace>
</inkml:ink>
</file>

<file path=ppt/ink/ink3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8:21.2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1,'33'5,"26"1,8 0,-3-6,-8-2,-8-2,-7 0,-7 1,-4 1,-1 1,-7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8:41.6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279 0,'-23'2,"0"2,0 0,1 1,-1 1,1 1,1 1,-1 1,-15 10,36-18,-1-1,1 1,0 0,0-1,-1 1,1 0,0 0,0 0,0 0,0 0,0 0,0 0,0 0,1 0,-1 1,0-1,1 0,-1 1,0-1,1 0,0 1,-1-1,1 1,0-1,0 0,0 1,0-1,0 1,0-1,0 1,0-1,0 0,1 1,-1-1,1 1,-1-1,1 0,0 0,-1 1,1-1,0 0,0 0,0 0,0 0,0 0,0 0,0 0,0 0,0 0,0 0,0 0,1-1,62 39,-55-36,0 2,-1-1,1 1,-1 0,0 0,-1 1,1 1,-1-1,0 1,-1 0,0 0,0 1,0 0,-1 0,-4-4,1 0,-1 0,0 0,-1-1,1 1,-1 0,1 1,-1-1,-1 0,1 0,0 0,-1 0,0 0,0-1,0 1,0 0,-1 0,0 0,1-1,-1 1,0-1,-1 0,1 1,-1-1,1 0,-1 0,0-1,0 1,0-1,-4 3,-2 2,-1 0,1-1,-1 0,-1 0,1-1,-1 0,0-1,0-1,0 0,-5 1,-37 0,30-4</inkml:trace>
</inkml:ink>
</file>

<file path=ppt/ink/ink3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8:23.1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324 791,'61'-110,"-47"83,99-160,-25 82,-86 105,-1 0,1 0,0 0,0 0,0 0,0 1,0-1,-1 1,1-1,0 1,0 0,0-1,-1 1,1 0,-1 0,1 0,0 0,-1 1,0-1,1 0,-1 1,0-1,0 1,0-1,0 1,0-1,0 1,0 0,0-1,-1 1,1 0,0 0,-1 0,0 0,1-1,-1 1,0 0,0 0,0 0,0 0,-1 0,1 0,0 0,-1-1,0 2,4 11,5 24,14 48,-21-84,0 0,0 0,1 0,-1 0,1 0,-1 0,1 0,-1 0,1-1,0 1,0 0,0-1,0 0,0 0,0 1,0-1,1 0,-1-1,0 1,0 0,1-1,-1 1,1-1,-1 0,0 1,1-1,-1-1,1 1,-1 0,0 0,1-1,0 0,8-3,-1-1,0-1,-1 0,1 0,-1 0,0-1,-1-1,0 0,0 0,-1 0,0-1,0 0,-1 0,0-1,2-4,20-26,-24 35,3-7,2 1,-1-1,1 2,1-1,0 1,1 1,0-1,0 2,0 0,1 0,1 1,12-5,-23 11,0 1,-1-1,1 1,0 0,0-1,0 1,0 0,0 0,0 1,0-1,-1 0,1 1,0-1,0 1,0-1,-1 1,1 0,0 0,-1 0,1 0,0 0,-1 0,1 0,-1 0,0 1,1-1,-1 0,0 1,0-1,0 1,0 0,0-1,0 1,-1 0,1 0,0-1,-1 1,1 0,-1 0,0 0,0 0,0 0,-1 84,-3-66,-8 107,13-121,0 4,0-1,0 1,1-1,0 0,1 1,0-1,1 0,0-1,0 1,1-1,2 5,5 0</inkml:trace>
  <inkml:trace contextRef="#ctx0" brushRef="#br0" timeOffset="350.707">267 960,'420'-17,"-257"1,245-9,-383 25</inkml:trace>
  <inkml:trace contextRef="#ctx0" brushRef="#br0" timeOffset="817.65">690 1158,'0'17,"-28"164,-1 17,29-170,0-4</inkml:trace>
  <inkml:trace contextRef="#ctx0" brushRef="#br0" timeOffset="1231.45">775 1270,'205'-61,"-67"37,-137 23,0 1,1 0,-1 0,0 0,1-1,-1 1,0 1,0-1,1 0,-1 0,0 0,1 1,-1-1,0 0,0 1,0 0,1-1,-1 1,0-1,0 1,0 0,0 0,0 0,0 0,0 0,0 0,-1 0,1 0,0 0,-1 0,1 0,0 0,-1 0,1 1,-1-1,0 0,1 1,-1-1,0 0,0 0,0 1,0-1,0 0,0 1,0-1,0 0,-1 0,1 1,0-1,-1 0,1 0,-1 2,-39 59,-80 83,119-143,-1 1,0 0,1-1,0 1,-1 0,1 0,0 0,0 0,1 0,-1 0,1 0,-1 0,1 0,0 0,0 0,0 0,1 0,-1 0,1 0,0 0,-1 0,1 0,1 0,-1 0,0 0,1 0,-1-1,1 1,0-1,0 1,0-1,0 0,0 0,1 0,-1 0,1 0,-1 0,1-1,0 1,-1-1,1 0,0 1,0-2,0 1,0 0,0 0,0-1,0 0,0 1,1-1,2 0,1 0,-1 0,1 0,-1 0,0-1,1 0,-1-1,0 0,0 0,0 0,0 0,0-1,3-2,7-5</inkml:trace>
  <inkml:trace contextRef="#ctx0" brushRef="#br0" timeOffset="2069.119">1480 311,'80'77,"-70"-64,11 19,-3 0,0 1,-2 1,-2 1,-1 0,-2 1,-1 0,-2 1,-1-1,-2 2,-2-1,-1 0,-2 1,-1-1,-6 31,4-40,-2 0,0-1,-2 1,-1-1,-1 0,-1-1,-2 0,0 0,-2-1,0-1,-2-1,-1 0,-1-1,0 0,-2-2,0 0,-2-2,-15 12,-123 97,136-109</inkml:trace>
  <inkml:trace contextRef="#ctx0" brushRef="#br0" timeOffset="2666.552">154 226,'-28'60,"3"2,3 1,2 1,3 0,3 2,3-1,2 2,4-1,2 1,4 0,2-1,3 3,-1 13,3-1,4 0,3 0,15 41,-29-113,1 0,0 0,1 0,0-1,0 1,1-1,0 0,0 0,1 0,0 0,0-1,1 0,0 0,1-1,-1 1,1-1,0-1,1 1,-1-1,1-1,0 1,0-1,1 0,-1-1,1 0,6 1,11-3,-3 0</inkml:trace>
  <inkml:trace contextRef="#ctx0" brushRef="#br0" timeOffset="3701.212">2186 226,'-35'8,"24"-7,1 0,-1 1,1 0,-1 1,1 0,0 0,0 1,0 1,1 0,-1 0,1 1,0 0,1 0,0 1,0 0,0 0,1 1,0 0,0 1,-1 2,0 13,1 2,1-1,1 1,1-1,2 1,0 0,2 0,2 24,-9 116,-28 184,7-133,-10-50,27-131,0 38,13-71,1-1,-1 0,0 0,1 0,-1-1,1 1,0-1,-1 1,1-1,0 0,0 0,0 0,0 0,0-1,0 1,0-1,0 0,0 1,1-1,-1-1,0 1,0 0,0-1,0 0,0 0,0 0,0 0,-1 0,2 0,11-2,155-14,-131 0,-25 6</inkml:trace>
  <inkml:trace contextRef="#ctx0" brushRef="#br0" timeOffset="4435.476">2186 762,'-10'40,"2"1,2 0,2 0,1 0,2 1,3 22,-2-32,0-29,-1 0,1 0,0 1,0-1,0 0,0 0,1 0,-1 0,1 0,0 0,-1 0,2 0,-1 0,0 0,0 0,1 0,0-1,-1 1,1 0,0-1,0 0,1 1,-1-1,0 0,1 0,-1 0,1-1,0 1,0-1,-1 1,1-1,0 0,0 0,0 0,0 0,1-1,-1 1,0-1,0 0,0 0,0 0,0 0,2-1,5-2,-1 0,1-1,0 0,-1-1,0 0,0 0,0-1,-1 0,0-1,0 0,0 0,-1-1,0 1,3-7,0 3,5-5,44-39,-57 54,0 0,-1 0,1 0,-1 1,1-1,0 1,0-1,-1 1,1 0,0 0,0 0,0 0,-1 0,1 0,0 0,0 0,-1 1,1-1,0 1,-1-1,1 1,0 0,-1 0,1 0,-1 0,1 0,-1 0,1 0,-1 0,0 0,0 1,1-1,-1 0,0 1,0-1,0 1,-1-1,1 1,0 0,-1-1,1 1,22 48,-19-40,0 1,1-1,0 0,1 0,0 0,0-1,1 1,0-2,4 4,-10-11,0 0,1 0,-1 0,0 0,0 0,1 0,-1-1,0 1,1 0,-1-1,1 1,-1-1,1 1,-1-1,1 0,-1 0,1 0,-1 1,1-2,-1 1,1 0,0 0,-1 0,1-1,-1 1,1-1,-1 1,0-1,1 1,-1-1,1 0,-1 0,0 0,0 0,0 0,1 0,-1 0,0 0,0 0,0-1,34-60,-30 50,7-16,-1-1,-2 0,-1 0,-1-1,-1 0,-2-4,12-52,-18 72</inkml:trace>
  <inkml:trace contextRef="#ctx0" brushRef="#br0" timeOffset="4870.722">2891 508,'11'-9,"-1"0,2 1,-1 0,1 1,0 0,1 0,-1 2,1-1,0 2,1 0,-1 0,1 1,0 1,-1 0,1 1,10 1,-22 0,-1 0,1 0,-1 0,1 0,-1 0,1 0,-1 0,1 1,-1-1,1 0,-1 1,0-1,1 1,-1 0,0 0,1-1,-1 1,0 0,0 0,0 0,0 0,0 0,0 0,0 1,0-1,0 0,0 0,-1 1,1-1,0 1,-1-1,1 0,-1 1,0-1,1 1,-1-1,0 1,0-1,0 1,0-1,0 1,0-1,-1 1,1-1,0 1,-1-1,1 1,-1-1,0 0,1 1,-1-1,0 0,0 0,0 1,-6 10,0 0,-1 0,0-1,-1 0,0-1,0 0,-1-1,-1 1,-2 0,-25 24,29-25,-34 40,42-47,1-1,-1 0,0 0,1 0,-1 0,1 1,-1-1,1 0,0 0,0 1,-1-1,1 0,0 1,0-1,0 0,0 1,1-1,-1 0,0 1,1-1,-1 0,0 0,1 0,0 1,-1-1,1 0,0 0,-1 0,1 0,0 0,0 0,0 0,0 0,0 0,0 0,0-1,0 1,0 0,0-1,1 1,-1-1,0 1,1-1,10 4,1 0,0-2,-1 1,1-2,0 0,0 0,0-1,0-1,4 0,11 0,94-24,-102 21</inkml:trace>
  <inkml:trace contextRef="#ctx0" brushRef="#br0" timeOffset="5150.625">3231 988,'52'0,"23"0,3-5,-6-1,-12 0,-10 1,-15-4,-12 1</inkml:trace>
  <inkml:trace contextRef="#ctx0" brushRef="#br0" timeOffset="5367.431">3484 762,'-14'43,"-10"34,-1 8,4-5,6-12,10-17,5-12,9-14,2-5,-1-7</inkml:trace>
  <inkml:trace contextRef="#ctx0" brushRef="#br0" timeOffset="5932.421">3936 395,'-46'357,"17"-127,19-24,10-205,0 0,0 1,0-1,0 1,0-1,1 0,-1 1,0-1,1 0,-1 0,0 1,1-1,0 0,-1 0,1 0,0 1,0-1,-1 0,1 0,0 0,0 0,0-1,0 1,0 0,1 0,-1-1,0 1,0 0,0-1,1 1,-1-1,0 0,1 1,-1-1,0 0,1 0,-1 0,0 0,1 0,-1 0,0 0,1 0,-1 0,0-1,1 1,-1-1,0 1,0-1,0 1,1-1,-1 0,0 1,0-1,0 0,0 0,0 0,0 0,0-1,89-95,70-47,-161 145,1 0,-1 0,1 1,-1-1,1 0,0 0,-1 1,1-1,0 0,0 1,0-1,0 0,0 1,0-1,0 0,0 1,1-1,-1 0,1 1,-1-1,1 0,-1 0,1 0,-1 1,1-1,0 0,0 0,0 0,0 0,0 0,0 0,0 0,0-1,0 1,0 0,0-1,0 1,0 0,1-1,-1 1,0-1,1 0,-1 1,0-1,1 0,-1 0,0 0,1 0,-1 0,0 0,1 0,-1-1,0 1,1 0,-1-1,0 1,0-1,0 1,1-1,-1 0,0 1,0-1,0 0,0 0,0 0,0 0,0 0,0 0,0 0,0 0,-31 122,43-96,-4-24</inkml:trace>
  <inkml:trace contextRef="#ctx0" brushRef="#br0" timeOffset="6371.949">4275 311,'-1'0,"1"-1,0 1,-1-1,1 1,0-1,-1 1,1-1,0 1,0-1,-1 1,1-1,0 0,0 1,0-1,0 1,0-1,0 1,0-1,0 0,0 1,0-1,0 1,0-1,0 0,0 1,1-1,-1 1,0-1,0 1,1-1,-1 1,0-1,1 1,-1-1,0 1,1 0,-1-1,1 1,-1-1,1 1,-1 0,1-1,-1 1,1 0,-1 0,1 0,-1-1,1 1,0 0,-1 0,1 0,-1 0,1 0,0 0,-1 0,1 0,-1 0,1 0,0 0,39-4,-35 4,-1 1,0 0,0 0,0 0,0 0,0 1,0 0,0 0,0 0,0 0,-1 0,1 1,-1 0,0 0,0 0,0 0,0 0,0 0,-1 1,1-1,-1 1,0 0,0 0,-1 0,1 0,-1 0,0 0,0 0,0 0,0 1,-1-1,0 0,1 1,-2-1,1 0,0 0,-1 1,0-1,0 0,0 0,-1 0,1 0,-4 19,3-20,0 0,0 0,0 1,1-1,0 0,-1 1,1-1,1 1,-1-1,0 1,1-1,0 1,0-1,0 1,0 0,0-1,1 1,0-1,0 1,0-1,0 1,0-1,0 0,1 1,0-1,0 0,0 0,0 0,0-1,0 1,1 0,-1-1,1 1,0-1,0 0,0 0,0 0,0 0,0-1,2 1,48 2,-28-5</inkml:trace>
  <inkml:trace contextRef="#ctx0" brushRef="#br0" timeOffset="7150.486">4529 1,'14'13,"1"-1,0 0,1-1,1-1,0 0,0-2,8 4,-17-9,-1 1,1 0,-1 1,0 0,0 0,0 0,-1 1,0 0,0 1,0-1,-1 1,0 0,0 0,-1 0,0 1,0 0,-1 0,0 0,0 0,-1 0,0 1,-1-1,1 1,-1 0,-3 330,3-273,-13 201,-7-36,-8-33,27-187,1-6,0-1,-1 1,1 0,-1-1,0 1,-1 0,1 0,-1-1,0 1,0 0,-1-1,1 1,-1-1,0 0,0 1,0-1,-1 0,1 0,-1 0,0-1,0 1,0-1,-1 0,1 1,-1-1,0-1,0 1,-3 1,-9 3,-1 0,1-2,-1 0,0-1,-1 0,1-1,-1-1,-17-1,-4-16,27 3</inkml:trace>
  <inkml:trace contextRef="#ctx0" brushRef="#br0" timeOffset="8717.416">4952 1129,'43'16,"-33"-11,-1-1,1 0,0 0,0-1,1 0,-1-1,1 0,-1-1,1 0,0 0,-1-1,1-1,0 0,-1 0,1-1,6-2,7-8,0-1,-2 0,0-2,0 0,-1-1,-1-2,-1 0,0-1,-2-1,0 0,-1-1,6-14,12-40,-34 73,1 0,-1 0,0 0,1 0,-1 1,0-1,0 0,0 0,-1 0,1 0,0 1,-1-1,1 0,-1 0,1 0,-1 1,0-1,0 0,0 1,0-1,0 1,0-1,0 1,-1 0,1-1,0 1,-1 0,1 0,-1 0,1 0,-1 0,0 0,1 0,-1 1,0-1,0 0,1 1,-1 0,0-1,0 1,0 0,0 0,-6 1,0 0,0 0,0 1,0 0,0 0,0 1,0 0,1 0,-1 1,1 0,0 0,0 1,1 0,-1 0,1 1,0 0,1 0,-1 0,1 0,0 1,1 0,0 0,0 0,0 1,1-1,0 1,0 2,2-1,0 1,1 0,0-1,0 1,1-1,0 1,1-1,0 1,1-1,0 0,0 0,1 0,0 0,1-1,-1 0,2 0,-1 0,1 0,0-1,1 0,0 0,0-1,0 0,1 0,0-1,0 1,0-2,1 1,0-1,0-1,0 0,0 0,0 0,1-1,-1-1,1 0,-1 0,10-1,6-1,-1-1,1-1,-1-1,1-1,-1-2,-1 0,1-1,-1-2,-1 0,0-1,0-2,-1 0,-1-1,0-1,-1-1,0-1,-2 0,6-8,-12 15,-1 1,0-2,0 0,-2 0,1 0,-1-1,-1 0,0-1,0 0,-2 0,0 0,0-1,-1 0,-1 0,0 0,-1 0,0-5,-2 17,0 0,0 0,0 0,-1-1,1 1,-1 0,0 0,1 0,-1 0,0 0,0 0,0 0,-1 0,1 0,0 1,-1-1,1 0,-1 1,0-1,1 1,-1 0,0-1,0 1,0 0,0 0,0 0,0 0,0 1,0-1,0 0,0 1,-1 0,1-1,0 1,0 0,0 0,-1 0,1 0,0 1,0-1,0 1,-1-1,1 1,0 0,0 0,0 0,0 0,0 0,0 0,1 0,-1 1,0-1,1 1,-1-1,1 1,-1 0,1-1,-1 2,-12 13,0-1,2 1,0 1,0 0,2 1,0 0,1 1,1 0,1 0,0 1,2-1,0 5,2-19,1 1,0 0,0-1,1 1,0 0,0 0,0 0,1 0,0 0,0 0,0 0,1 0,0 0,0 0,1 0,0 0,0 0,0-1,0 1,1-1,0 1,0-1,0 0,1 0,0-1,0 1,0-1,1 0,-1 0,1 0,2 1,10 1,0-1,0-1,0-1,0-1,0 0,1-1,-1-1,1 0,-1-1,0-1,1-1,5-2,8-5,0 0,-2-2,1-2,-2 0,0-2,5-5,-18 14,-1-1,0 0,-1-1,0-1,0 0,-1-1,0 0,-1-1,0 0,-1-1,0 0,-1 0,0-1,-2-1,1 1,-2-1,0 0,-1-1,0 1,1-13,-5 27,-1 0,0-1,0 1,0 0,1 0,-1-1,0 1,0 0,-1 0,1-1,0 1,0 0,-1 0,1-1,0 1,-1 0,0 0,1 0,-1 0,1 0,-1 0,0 0,0 0,0 0,0 0,0 0,0 0,0 0,0 1,0-1,0 0,0 1,0-1,0 1,0-1,-1 1,1 0,0-1,0 1,-1 0,1 0,0 0,0 0,-1 0,1 0,0 0,-2 1,-50 34,43-20,0 0,1 0,1 1,0 0,1 0,1 1,0-1,2 2,-2 9,5-21,1 1,0 0,0-1,0 1,1-1,0 1,1-1,-1 1,1-1,1 0,-1 0,1 0,0 0,0 0,1 0,-1-1,1 0,1 0,-1 0,1 0,-1 0,1-1,1 0,-1 0,1-1,-1 1,1-1,0 0,0-1,0 0,1 1,-1-2,1 1,-1-1,1 0,-1-1,1 1,6-1,10-6</inkml:trace>
  <inkml:trace contextRef="#ctx0" brushRef="#br0" timeOffset="9238.206">5263 395,'408'-44,"-276"33,0 6,37 7,-22 0,-148-3,1 1,-1-1,0 1,1-1,-1 1,1-1,-1 0,1 1,-1-1,1 0,0 0,-1 1,1-1,0 0,-1 0,1 1,0-1,0 0,0 0,0 0,0 1,0-1,0 0,0 0,0 0,0 1,0-1,1 0,-1 0,0 0,0 1,1-1,-1 0,1 1,-1-1,1 0,-1 1,1-1,-1 0,1 1,-1-1,1 1,0-1,-1 1,1-1,0 1,-1 0,1-1,0 1,0 0,-1 0,1-1,0 1,0 0,0 0,-1 0,1 0,0 0,0 0,-178-136,159 114</inkml:trace>
</inkml:ink>
</file>

<file path=ppt/ink/ink3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18:36.72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686 940,'0'0,"-1"-1,1 0,-1 1,1-1,-1 1,0-1,1 0,-1 1,1 0,-1-1,0 1,1-1,-1 1,0 0,0-1,1 1,-1 0,0 0,0 0,0 0,1-1,-1 1,0 0,0 0,1 0,-1 1,0-1,0 0,0 0,1 0,-1 1,0-1,0 0,1 1,-1-1,0 0,1 1,-1-1,0 1,1-1,-1 1,1 0,-1-1,1 1,-1-1,1 1,0 0,-1-1,1 1,-1 0,1 0,0-1,0 1,0 0,-1 0,1 0,0-1,0 1,0 0,0 0,0 0,-6 53,44 287,-27-264,41 316,-17 2,-17 5,-24-211,-29 180,19-232,-11 32,28-168,-1 0,1 0,0 0,-1 0,1 0,0 0,0 0,0 0,-1-1,1 1,0 0,0-1,0 1,0 0,0-1,1 1,-1-1,0 0,0 1,0-1,0 0,0 0,1 1,-1-1,0 0,0 0,0 0,0-1,1 1,-1 0,0 0,0-1,0 1,0-1,0 1,0-1,0 1,0-1,0 1,0-1,0 0,0 0,0 1,0-1,0 0,6-2,24-5,1 1,-1 1,1 2,1 1,-1 2,0 1,1 1,114-5,502-76,-365 45,361-33,837-20,-381 4,-287 19,1023-131,-584 62,-202 52,-836 70,132 14,-20 28,-309-28,1-1,-1-1,1-1,-1 0,0-2,0 0,0 0,0-2,0 0,-1-2,0 1,0-2,0 0,-1-2,-1 1,11-10,-23 14,0 0,-1-1,0 1,0 0,0-1,-1 0,0 1,0-1,0 0,-1 0,1 0,-2 0,1 1,0-1,-1 0,0 0,-1 1,1-1,-1 0,0 1,-1 0,1-1,-1 1,0 0,-2-2,-6-20,-2-19,1 0,2-1,3 0,-1-22,-1-12,-58-298,-17 4,-20-14,-55-219,96 351,62 255,0 0,0 0,0 0,-1 0,1 0,0 1,-1-1,1 0,-1 1,0-1,1 1,-1-1,0 1,0 0,0 0,0 0,0 0,0 0,0 0,0 0,-1 1,1-1,0 1,0 0,0-1,-1 1,1 0,0 0,-1 1,1-1,0 0,0 1,0-1,-1 1,1 0,0 0,0 0,0 0,0 0,0 0,0 0,1 1,-1-1,0 1,0 0,-27 8,-362 70,-170 3,200-40,-1494 208,885-72,-462 74,100-62,659-132,-621-28,1054-32,-1 10,1 11,1 10,-184 51,371-68,6-5,1 3,0 1,1 3,0 1,1 3,1 1,1 2,1 2,-17 14,51-33,1 0,-1 1,1-1,0 1,1 0,-1 0,1 1,1-1,-1 1,1 0,0 0,-1 4,-1 14</inkml:trace>
</inkml:ink>
</file>

<file path=ppt/ink/ink3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1:25.8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639 36,'-6'-4,"0"1,0 0,-1 0,1 1,0 0,-1 0,0 0,0 1,1 0,-1 0,0 1,-5 0,-2-1,-4-3,0 1,0 1,-1 1,1 1,-1 0,1 1,0 1,-1 1,1 1,0 0,1 1,-1 1,1 1,0 0,1 2,-2 0,14-5,0 0,0 0,1 0,0 0,0 0,0 0,0 1,0 0,1-1,0 1,0 0,0 0,1 0,0 0,0 1,0-1,1 0,-1 0,1 1,0-1,1 0,-1 1,1-1,0 0,1 0,-1 0,1 0,0 0,0 0,0 0,1-1,0 1,0-1,0 0,0 0,2 2,186 162,-169-150,-1 2,-1 0,0 2,-2 0,15 22,-27-35,-1-1,-1 1,1 0,-1 0,-1 1,1-1,-2 1,1 0,-1 0,-1 0,0 0,0 0,-1 0,-1 0,1 0,-1 0,-1 0,-2 6,-2-5,0 0,-2-1,1 0,-1 0,-1-1,1 0,-2 0,1-1,-1 0,0-1,-1 0,0-1,0 0,0 0,-1-1,0-1,0 0,0 0,0-2,-19 7,-1-1,0-2,0-1,0-2,0-1,-1-2,1 0,-22-5,-2-12,55 17,0-1,0 1,0-1,0 0,0 1,0-1,0 0,0 1,0-1,0 0,0 0,0 0,1 0,-1 0,0 0,1 0,-1 0,1 0,-1 0,1-1,0 1,-1 0,1 0,0 0,0 0,0-1,0 1,0 0,0 0,0 0,0-1,0 1,1 0,-1 0,1 0,-1 0,0 0,1-1,0 1,-1 0,1 0,0 0,-1 0,1 1,0-2,34-26,-15 17</inkml:trace>
  <inkml:trace contextRef="#ctx0" brushRef="#br0" timeOffset="449.376">1006 8,'-28'198,"16"34,-23 42,13-139,22-125,3-14</inkml:trace>
  <inkml:trace contextRef="#ctx0" brushRef="#br0" timeOffset="844.415">1119 742,'13'2,"1"0,-1-1,1-1,0 0,-1-1,1 0,-1-1,0-1,1 0,-1-1,0 0,-1-1,1 0,4-4,-10 5,0 0,0 0,0-1,0 0,-1 0,0-1,0 0,0 0,-1 0,1-1,-2 0,1 0,-1 0,0 0,0-1,-1 1,0-1,-1 0,0 0,0 0,0 0,-1-1,0-6,0 13,-1-1,0 0,1 0,-1 1,0-1,0 0,-1 1,1-1,-1 0,1 0,-1 1,0-1,0 1,0-1,0 1,0-1,-1 1,1 0,-1-1,1 1,-1 0,0 0,0 0,0 0,0 1,0-1,-1 0,1 1,0 0,-1-1,1 1,-1 0,1 0,-1 0,0 1,1-1,-1 1,0-1,1 1,-1 0,0 0,0 0,1 0,-2 1,-10 5,0 0,0 1,1 1,0 0,1 0,-1 2,1-1,1 2,0-1,1 2,0-1,0 1,1 1,1 0,0 0,-1 6,5-14,1 1,0 0,0 1,0-1,1 0,0 1,0-1,1 1,0 0,0 0,0-1,1 1,0 0,1 0,-1-1,1 1,1 0,-1 0,1-1,0 1,0-1,1 0,0 0,0 0,1 0,-1 0,1-1,1 1,-1-1,1 0,0 0,0-1,0 0,0 0,1 0,0 0,5 2,3-2,1 0,0 0,0-2,1 0,-1-1,0 0,1-1,7-1,2 0</inkml:trace>
  <inkml:trace contextRef="#ctx0" brushRef="#br0" timeOffset="1266.381">1541 855,'27'-19,"0"0,-2-2,0-1,-2-1,-1-2,0 0,-2-1,10-16,-7 17,-23 25,1-1,-1 1,1 0,-1 0,1 0,-1 0,1 0,-1 0,1 0,-1 0,1 0,-1 0,1 0,-1 0,1 0,-1 0,1 1,-1-1,1 0,-1 0,1 1,-1-1,1 0,-1 0,0 1,1-1,-1 0,1 1,-1-1,0 1,0-1,1 1,-1-1,0 0,1 1,-1-1,0 1,0-1,0 1,0-1,0 1,0-1,1 1,-1-1,0 1,0-1,-1 1,1 0,0-1,0 1,0-1,0 1,0-1,0 1,-1-1,3 30,-2-22,1 1,0 0,0 0,0 0,1 0,1-1,-1 1,1-1,1 0,0 0,3 5,-5-9,0 0,0 0,0 0,1 0,-1-1,1 0,0 1,0-1,0 0,1 0,-1-1,1 1,0-1,-1 1,1-1,0 0,0-1,0 1,1-1,-1 0,0 0,1 0,-1 0,0-1,1 0,-1 0,1 0,-1 0,0-1,1 1,-1-1,0 0,0-1,1 1,-1-1,3-3,1 0,-1-1,0 0,0 0,-1 0,0-1,0 0,0 0,-1-1,0 1,0-1,-1 0,0-1,-1 1,2-7,-3 10,7-13</inkml:trace>
  <inkml:trace contextRef="#ctx0" brushRef="#br0" timeOffset="2229.772">2529 459,'-17'14,"0"1,1 0,0 1,2 1,0 0,1 1,0 0,2 1,0 1,1-1,-4 13,13-29,0 0,1 0,-1 0,1 0,-1 0,1 0,0 0,0 1,0-1,0 0,1 0,-1 0,1 0,0 0,0 0,0 0,0 0,1 0,-1 0,1-1,0 1,-1-1,1 1,0-1,1 1,-1-1,0 0,1 0,-1 0,1-1,-1 1,1 0,0-1,0 0,0 1,0-1,0-1,0 1,0 0,0-1,0 1,0-1,0 0,2 0,12 0,0-2,0 1,-1-2,1 0,-1-1,0-1,0 0,-1-2,1 1,-1-2,0 0,-1-1,0 0,-1-1,0 0,0-2,-1 1,0-1,-1-1,-1 0,7-10,-4 7,-1 0,-1-1,0 0,-1-1,-1 0,0 0,-2-1,0 0,-1-1,-1 1,0-1,-2 0,-1-1,0 1,-1 0,-1 0,-1-1,-1 1,-1 0,-1 0,0 0,-2 1,0-1,-1 1,-1 1,-6-11,10 24,-1 0,1 0,-1 1,0-1,0 1,-1 1,1-1,-1 0,0 1,0 0,0 1,0-1,0 1,-1 1,1-1,-1 1,1 0,-1 0,1 1,-1 0,0 0,1 0,-1 1,1 0,-1 1,1-1,-1 1,1 0,0 1,0-1,0 1,0 1,1-1,-1 1,1 0,0 0,-3 4,-6 4,1 1,0 1,1 1,1-1,0 2,1-1,1 2,0-1,1 1,1 0,1 1,0 0,2 0,0 0,0 0,2 1,0-1,2 1,0 0,0-1,2 1,1-1,2 10,0-14,1 0,1 0,0 0,1-1,1 0,0-1,0 0,1 0,1-1,0 0,0-1,1 0,1-1,-1 0,1-1,1-1,0 0,0 0,0-2,1 0,-1 0,1-1,0-1,10 1,-2 2,1-1,-1-1,1-1,-1-2,1 0,0-1,-1-1,22-4,-32 4,-1-1,1 0,-1-1,0-1,1 0,-2 0,1-1,0-1,-1 0,0-1,-1 0,1 0,-1-1,-1 0,1-1,-1 0,-1-1,0 1,0-2,-1 1,0-1,-1 0,-1-1,1 1,-2-1,3-7,-6 10,0 0,-1 1,0-1,-1 0,0 0,0 0,0 1,-1-1,-1 1,0-1,0 1,-2-4,4 9,-1 0,0 0,0 0,0 0,0 0,0 0,0 1,-1-1,0 1,1 0,-1-1,0 1,0 0,0 1,0-1,0 1,-1-1,1 1,0 0,-1 0,1 0,-1 1,1-1,-1 1,1 0,-1 0,1 0,-1 0,1 0,-1 1,-2 1,-3 0,1 2,0-1,0 1,0 0,1 1,-1 0,1 0,0 1,0 0,1 0,0 0,0 1,1 0,-1 0,1 0,1 1,0 0,0 0,0 0,1 0,0 1,1-1,-1 1,2-1,-1 1,1 0,1 0,0 0,0 0,0-1,1 1,1 0,0 0,0-1,0 1,1-1,0 1,1-1,0 0,0-1,1 1,0-1,0 0,0 0,7 6,4-3,1 0,1-1,0-1,0-1,0 0,1-2,0 0,0-1,0 0,1-2,11 0,-5-3,-1-2,0 0,-1-2,1 0,-1-2,0-1,0 0,-1-2,22-13,-30 16,0-2,-1 0,-1 0,1-2,-1 1,-1-2,0 0,-1 0,0-1,-1 0,-1-1,0 0,0 0,-1-1,-1 0,-1-1,4-13,-8 25,-1 0,0 0,0 0,0 0,0 0,-1 0,0-1,0 1,0 0,0 0,0 0,-1 0,0 0,0-1,0 1,0 1,-1-1,1 0,-1 0,0 0,0 1,-1-1,1 1,-1 0,0 0,1 0,-1 0,-1 0,1 0,0 1,-1 0,1-1,-1 1,1 1,-1-1,0 0,0 1,0 0,0 0,-2 0,3 1,1 1,-1 0,1-1,0 1,0 0,-1 0,1 1,0-1,0 0,0 1,0-1,0 1,1 0,-1-1,0 1,1 0,-1 0,1 0,0 0,0 1,0-1,0 0,0 0,0 1,0-1,1 1,-1-1,1 0,0 1,-1-1,1 1,1-1,-1 1,0-1,0 1,1-1,0 0,-1 1,1-1,0 0,0 1,0-1,0 0,1 0,-1 0,0 0,1 0,0 0,-1 0,1-1,0 1,0-1,0 1,0-1,92 52,-87-51,-1 0,1 0,0 0,-1 1,0 0,0 0,0 0,0 1,0 0,-1 0,0 0,0 1,0 0,0 0,-1 0,1 1,-2-1,1 1,0 0,-1 0,0 1,-1-1,1 0,0 6,2 153,21-136,-9-22</inkml:trace>
</inkml:ink>
</file>

<file path=ppt/ink/ink3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1:28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27 623,'-26'214,"31"-176,-4-38,-1 0,0 1,1-1,-1 0,1 0,-1 0,1 1,-1-1,1 0,-1 0,1 0,-1 0,1 0,-1 0,1 0,-1 0,1 0,-1 0,1 0,-1 0,1 0,-1 0,1 0,-1-1,1 1,-1 0,1 0,-1 0,0-1,1 1,-1 0,1-1,-1 1,0 0,1-1,-1 1,0-1,1 1,-1 0,0-1,0 1,1-1,-1 1,0-1,0 1,0-1,0 1,0-1,0 1,0-1,0 1,0-1,0 1,0-1,0 1,0-1,0 1,0-1,0 1,0-1,-1 1,1-1,71-218,-57 188,1 0,1 1,1 1,2 1,12-14,-30 40,0 0,-1 0,1 1,0-1,0 0,0 1,0-1,0 1,1-1,-1 1,0 0,1-1,-1 1,1 0,-1 0,1 0,0 0,-1 0,1 1,0-1,0 0,0 1,-1-1,1 1,0 0,0-1,0 1,0 0,0 0,0 0,0 1,-1-1,1 0,0 1,0-1,0 1,0 0,-1-1,1 1,0 0,-1 0,2 1,40 67,-26-60</inkml:trace>
  <inkml:trace contextRef="#ctx0" brushRef="#br0" timeOffset="266.001">647 424,'-19'27,"1"0,2 2,0 0,2 0,1 2,1 0,2 0,1 1,-4 27,12-56,0 1,0-1,0 1,0-1,1 1,-1-1,1 1,0 0,0-1,0 1,0-1,1 1,0 0,-1-1,1 1,0-1,1 0,-1 1,1-1,-1 0,1 0,0 0,0 0,1 0,-1 0,0-1,1 1,0-1,0 1,-1-1,1 0,0 0,1 0,-1-1,0 1,1-1,5 0,-1 0,1 0,0-1,0 0,-1-1,1 0,0 0,0-1,-1 0,0 0,1-1,-1 0,0-1,0 0,0 0,-1 0,1-1,-1 0,-1-1,1 0,5-6,0 0,-1 0,-1-1,0 0,-1-1,0 0,-1-1,-1 0,0 0,-1 0,0-1,0-5,-5 15,-1-1,1 1,-1 0,0-1,-1 1,1 0,-1-1,0 1,-1 0,0 0,0 0,0 0,0 0,-1 1,0-1,0 1,-1-1,1 1,-1 0,-1 1,1-1,0 1,-1-1,0 1,0 1,0-1,-1 1,1 0,-1 0,0 0,0 1,0 0,0 0,0 1,0-1,0 1,0 1,-1-1,1 1,0 0,-1 0,1 1,0 0,0 0,-1 1,1-1,0 1,0 1,1-1,-1 1,0 0,-16 9,3-1</inkml:trace>
  <inkml:trace contextRef="#ctx0" brushRef="#br0" timeOffset="796.855">1241 510,'-31'10,"1"3,0 0,2 2,-1 1,2 1,0 1,1 2,-11 12,33-30,0 1,1-1,-1 1,1 0,-1 1,1-1,0 1,0-1,1 1,-1 0,1 0,0 0,0 0,0 0,0 1,1-1,0 1,0-1,0 1,0-1,1 1,0-1,0 1,0 0,0-1,1 1,-1-1,1 1,1-1,-1 1,1-1,-1 0,1 1,0-1,1 0,-1 0,1-1,-1 1,1 0,2 0,8 2,1-2,0 0,0 0,0-1,1-1,-1-1,1 0,-1 0,1-2,-1 0,1 0,-1-2,0 1,0-2,0 0,0-1,1 0,12-7,0-1,-1-1,0-1,-1-1,-1-2,0 0,-2-1,0-2,-1 0,-1-1,-2-1,0-1,-1-1,-1 0,-2-1,0 0,-2-1,-1-1,-1 0,1-8,-6 22,-1 0,-1 1,0-1,-1-1,0 1,-1 0,-1 0,0-1,-1 1,0 0,-1 0,-1-1,0 2,-1-1,-1 0,0 1,0 0,-2 0,1 0,-2 1,0 0,0 0,-1 1,0 0,-6-3,12 11,0 1,0 0,-1 0,1 0,-1 0,1 0,-1 1,0 0,0 0,0 0,0 0,0 1,0-1,0 1,0 0,0 0,0 0,1 1,-1 0,0-1,0 1,0 1,0-1,1 0,-1 1,0 0,1 0,0 0,-1 0,1 1,0-1,0 1,0 0,0-1,1 1,-1 2,-6 5,0 1,1 0,0 1,1-1,1 2,0-1,0 1,1 0,1 0,0 2,0 4,2 0,0 1,1-1,1 0,1 0,0 1,2-1,0 0,1-1,1 1,1-1,0 1,8 12,6 10,1-2,2-1,1 0,3-2,12 13,-18-26,1-1,2 0,0-2,1-1,1-1,0-1,5 1,-6-4</inkml:trace>
</inkml:ink>
</file>

<file path=ppt/ink/ink3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1:37.1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96,'50'0,"44"1,-1-5,60-10,158-8,-175 9,0 6,93 9,-66-1,293-1,-214-29,-18 30,-43 27,429-28,-298 0,-91 28,-15-17,-111 1,1-5,0-4,45-6,0 1,156 1,-49-26,-12 10,-168 9,-1 3,2 3,40 5,1-2,482-1,-394-28,197 28,-344-5,-33-1</inkml:trace>
</inkml:ink>
</file>

<file path=ppt/ink/ink3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1:25.8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639 36,'-6'-4,"0"1,0 0,-1 0,1 1,0 0,-1 0,0 0,0 1,1 0,-1 0,0 1,-5 0,-2-1,-4-3,0 1,0 1,-1 1,1 1,-1 0,1 1,0 1,-1 1,1 1,0 0,1 1,-1 1,1 1,0 0,1 2,-2 0,14-5,0 0,0 0,1 0,0 0,0 0,0 0,0 1,0 0,1-1,0 1,0 0,0 0,1 0,0 0,0 1,0-1,1 0,-1 0,1 1,0-1,1 0,-1 1,1-1,0 0,1 0,-1 0,1 0,0 0,0 0,0 0,1-1,0 1,0-1,0 0,0 0,2 2,186 162,-169-150,-1 2,-1 0,0 2,-2 0,15 22,-27-35,-1-1,-1 1,1 0,-1 0,-1 1,1-1,-2 1,1 0,-1 0,-1 0,0 0,0 0,-1 0,-1 0,1 0,-1 0,-1 0,-2 6,-2-5,0 0,-2-1,1 0,-1 0,-1-1,1 0,-2 0,1-1,-1 0,0-1,-1 0,0-1,0 0,0 0,-1-1,0-1,0 0,0 0,0-2,-19 7,-1-1,0-2,0-1,0-2,0-1,-1-2,1 0,-22-5,-2-12,55 17,0-1,0 1,0-1,0 0,0 1,0-1,0 0,0 1,0-1,0 0,0 0,0 0,1 0,-1 0,0 0,1 0,-1 0,1 0,-1 0,1-1,0 1,-1 0,1 0,0 0,0 0,0-1,0 1,0 0,0 0,0 0,0-1,0 1,1 0,-1 0,1 0,-1 0,0 0,1-1,0 1,-1 0,1 0,0 0,-1 0,1 1,0-2,34-26,-15 17</inkml:trace>
  <inkml:trace contextRef="#ctx0" brushRef="#br0" timeOffset="449.376">1006 8,'-28'198,"16"34,-23 42,13-139,22-125,3-14</inkml:trace>
  <inkml:trace contextRef="#ctx0" brushRef="#br0" timeOffset="844.415">1119 742,'13'2,"1"0,-1-1,1-1,0 0,-1-1,1 0,-1-1,0-1,1 0,-1-1,0 0,-1-1,1 0,4-4,-10 5,0 0,0 0,0-1,0 0,-1 0,0-1,0 0,0 0,-1 0,1-1,-2 0,1 0,-1 0,0 0,0-1,-1 1,0-1,-1 0,0 0,0 0,0 0,-1-1,0-6,0 13,-1-1,0 0,1 0,-1 1,0-1,0 0,-1 1,1-1,-1 0,1 0,-1 1,0-1,0 1,0-1,0 1,0-1,-1 1,1 0,-1-1,1 1,-1 0,0 0,0 0,0 0,0 1,0-1,-1 0,1 1,0 0,-1-1,1 1,-1 0,1 0,-1 0,0 1,1-1,-1 1,0-1,1 1,-1 0,0 0,0 0,1 0,-2 1,-10 5,0 0,0 1,1 1,0 0,1 0,-1 2,1-1,1 2,0-1,1 2,0-1,0 1,1 1,1 0,0 0,-1 6,5-14,1 1,0 0,0 1,0-1,1 0,0 1,0-1,1 1,0 0,0 0,0-1,1 1,0 0,1 0,-1-1,1 1,1 0,-1 0,1-1,0 1,0-1,1 0,0 0,0 0,1 0,-1 0,1-1,1 1,-1-1,1 0,0 0,0-1,0 0,0 0,1 0,0 0,5 2,3-2,1 0,0 0,0-2,1 0,-1-1,0 0,1-1,7-1,2 0</inkml:trace>
  <inkml:trace contextRef="#ctx0" brushRef="#br0" timeOffset="1266.381">1541 855,'27'-19,"0"0,-2-2,0-1,-2-1,-1-2,0 0,-2-1,10-16,-7 17,-23 25,1-1,-1 1,1 0,-1 0,1 0,-1 0,1 0,-1 0,1 0,-1 0,1 0,-1 0,1 0,-1 0,1 0,-1 0,1 1,-1-1,1 0,-1 0,1 1,-1-1,1 0,-1 0,0 1,1-1,-1 0,1 1,-1-1,0 1,0-1,1 1,-1-1,0 0,1 1,-1-1,0 1,0-1,0 1,0-1,0 1,0-1,1 1,-1-1,0 1,0-1,-1 1,1 0,0-1,0 1,0-1,0 1,0-1,0 1,-1-1,3 30,-2-22,1 1,0 0,0 0,0 0,1 0,1-1,-1 1,1-1,1 0,0 0,3 5,-5-9,0 0,0 0,0 0,1 0,-1-1,1 0,0 1,0-1,0 0,1 0,-1-1,1 1,0-1,-1 1,1-1,0 0,0-1,0 1,1-1,-1 0,0 0,1 0,-1 0,0-1,1 0,-1 0,1 0,-1 0,0-1,1 1,-1-1,0 0,0-1,1 1,-1-1,3-3,1 0,-1-1,0 0,0 0,-1 0,0-1,0 0,0 0,-1-1,0 1,0-1,-1 0,0-1,-1 1,2-7,-3 10,7-13</inkml:trace>
  <inkml:trace contextRef="#ctx0" brushRef="#br0" timeOffset="2229.772">2529 459,'-17'14,"0"1,1 0,0 1,2 1,0 0,1 1,0 0,2 1,0 1,1-1,-4 13,13-29,0 0,1 0,-1 0,1 0,-1 0,1 0,0 0,0 1,0-1,0 0,1 0,-1 0,1 0,0 0,0 0,0 0,0 0,1 0,-1 0,1-1,0 1,-1-1,1 1,0-1,1 1,-1-1,0 0,1 0,-1 0,1-1,-1 1,1 0,0-1,0 0,0 1,0-1,0-1,0 1,0 0,0-1,0 1,0-1,0 0,2 0,12 0,0-2,0 1,-1-2,1 0,-1-1,0-1,0 0,-1-2,1 1,-1-2,0 0,-1-1,0 0,-1-1,0 0,0-2,-1 1,0-1,-1-1,-1 0,7-10,-4 7,-1 0,-1-1,0 0,-1-1,-1 0,0 0,-2-1,0 0,-1-1,-1 1,0-1,-2 0,-1-1,0 1,-1 0,-1 0,-1-1,-1 1,-1 0,-1 0,0 0,-2 1,0-1,-1 1,-1 1,-6-11,10 24,-1 0,1 0,-1 1,0-1,0 1,-1 1,1-1,-1 0,0 1,0 0,0 1,0-1,0 1,-1 1,1-1,-1 1,1 0,-1 0,1 1,-1 0,0 0,1 0,-1 1,1 0,-1 1,1-1,-1 1,1 0,0 1,0-1,0 1,0 1,1-1,-1 1,1 0,0 0,-3 4,-6 4,1 1,0 1,1 1,1-1,0 2,1-1,1 2,0-1,1 1,1 0,1 1,0 0,2 0,0 0,0 0,2 1,0-1,2 1,0 0,0-1,2 1,1-1,2 10,0-14,1 0,1 0,0 0,1-1,1 0,0-1,0 0,1 0,1-1,0 0,0-1,1 0,1-1,-1 0,1-1,1-1,0 0,0 0,0-2,1 0,-1 0,1-1,0-1,10 1,-2 2,1-1,-1-1,1-1,-1-2,1 0,0-1,-1-1,22-4,-32 4,-1-1,1 0,-1-1,0-1,1 0,-2 0,1-1,0-1,-1 0,0-1,-1 0,1 0,-1-1,-1 0,1-1,-1 0,-1-1,0 1,0-2,-1 1,0-1,-1 0,-1-1,1 1,-2-1,3-7,-6 10,0 0,-1 1,0-1,-1 0,0 0,0 0,0 1,-1-1,-1 1,0-1,0 1,-2-4,4 9,-1 0,0 0,0 0,0 0,0 0,0 0,0 1,-1-1,0 1,1 0,-1-1,0 1,0 0,0 1,0-1,0 1,-1-1,1 1,0 0,-1 0,1 0,-1 1,1-1,-1 1,1 0,-1 0,1 0,-1 0,1 0,-1 1,-2 1,-3 0,1 2,0-1,0 1,0 0,1 1,-1 0,1 0,0 1,0 0,1 0,0 0,0 1,1 0,-1 0,1 0,1 1,0 0,0 0,0 0,1 0,0 1,1-1,-1 1,2-1,-1 1,1 0,1 0,0 0,0 0,0-1,1 1,1 0,0 0,0-1,0 1,1-1,0 1,1-1,0 0,0-1,1 1,0-1,0 0,0 0,7 6,4-3,1 0,1-1,0-1,0-1,0 0,1-2,0 0,0-1,0 0,1-2,11 0,-5-3,-1-2,0 0,-1-2,1 0,-1-2,0-1,0 0,-1-2,22-13,-30 16,0-2,-1 0,-1 0,1-2,-1 1,-1-2,0 0,-1 0,0-1,-1 0,-1-1,0 0,0 0,-1-1,-1 0,-1-1,4-13,-8 25,-1 0,0 0,0 0,0 0,0 0,-1 0,0-1,0 1,0 0,0 0,0 0,-1 0,0 0,0-1,0 1,0 1,-1-1,1 0,-1 0,0 0,0 1,-1-1,1 1,-1 0,0 0,1 0,-1 0,-1 0,1 0,0 1,-1 0,1-1,-1 1,1 1,-1-1,0 0,0 1,0 0,0 0,-2 0,3 1,1 1,-1 0,1-1,0 1,0 0,-1 0,1 1,0-1,0 0,0 1,0-1,0 1,1 0,-1-1,0 1,1 0,-1 0,1 0,0 0,0 1,0-1,0 0,0 0,0 1,0-1,1 1,-1-1,1 0,0 1,-1-1,1 1,1-1,-1 1,0-1,0 1,1-1,0 0,-1 1,1-1,0 0,0 1,0-1,0 0,1 0,-1 0,0 0,1 0,0 0,-1 0,1-1,0 1,0-1,0 1,0-1,92 52,-87-51,-1 0,1 0,0 0,-1 1,0 0,0 0,0 0,0 1,0 0,-1 0,0 0,0 1,0 0,0 0,-1 0,1 1,-2-1,1 1,0 0,-1 0,0 1,-1-1,1 0,0 6,2 153,21-136,-9-22</inkml:trace>
</inkml:ink>
</file>

<file path=ppt/ink/ink3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1:28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27 623,'-26'214,"31"-176,-4-38,-1 0,0 1,1-1,-1 0,1 0,-1 0,1 1,-1-1,1 0,-1 0,1 0,-1 0,1 0,-1 0,1 0,-1 0,1 0,-1 0,1 0,-1 0,1 0,-1 0,1 0,-1-1,1 1,-1 0,1 0,-1 0,0-1,1 1,-1 0,1-1,-1 1,0 0,1-1,-1 1,0-1,1 1,-1 0,0-1,0 1,1-1,-1 1,0-1,0 1,0-1,0 1,0-1,0 1,0-1,0 1,0-1,0 1,0-1,0 1,0-1,0 1,0-1,0 1,0-1,-1 1,1-1,71-218,-57 188,1 0,1 1,1 1,2 1,12-14,-30 40,0 0,-1 0,1 1,0-1,0 0,0 1,0-1,0 1,1-1,-1 1,0 0,1-1,-1 1,1 0,-1 0,1 0,0 0,-1 0,1 1,0-1,0 0,0 1,-1-1,1 1,0 0,0-1,0 1,0 0,0 0,0 0,0 1,-1-1,1 0,0 1,0-1,0 1,0 0,-1-1,1 1,0 0,-1 0,2 1,40 67,-26-60</inkml:trace>
  <inkml:trace contextRef="#ctx0" brushRef="#br0" timeOffset="266.001">647 424,'-19'27,"1"0,2 2,0 0,2 0,1 2,1 0,2 0,1 1,-4 27,12-56,0 1,0-1,0 1,0-1,1 1,-1-1,1 1,0 0,0-1,0 1,0-1,1 1,0 0,-1-1,1 1,0-1,1 0,-1 1,1-1,-1 0,1 0,0 0,0 0,1 0,-1 0,0-1,1 1,0-1,0 1,-1-1,1 0,0 0,1 0,-1-1,0 1,1-1,5 0,-1 0,1 0,0-1,0 0,-1-1,1 0,0 0,0-1,-1 0,0 0,1-1,-1 0,0-1,0 0,0 0,-1 0,1-1,-1 0,-1-1,1 0,5-6,0 0,-1 0,-1-1,0 0,-1-1,0 0,-1-1,-1 0,0 0,-1 0,0-1,0-5,-5 15,-1-1,1 1,-1 0,0-1,-1 1,1 0,-1-1,0 1,-1 0,0 0,0 0,0 0,0 0,-1 1,0-1,0 1,-1-1,1 1,-1 0,-1 1,1-1,0 1,-1-1,0 1,0 1,0-1,-1 1,1 0,-1 0,0 0,0 1,0 0,0 0,0 1,0-1,0 1,0 1,-1-1,1 1,0 0,-1 0,1 1,0 0,0 0,-1 1,1-1,0 1,0 1,1-1,-1 1,0 0,-16 9,3-1</inkml:trace>
  <inkml:trace contextRef="#ctx0" brushRef="#br0" timeOffset="796.855">1241 510,'-31'10,"1"3,0 0,2 2,-1 1,2 1,0 1,1 2,-11 12,33-30,0 1,1-1,-1 1,1 0,-1 1,1-1,0 1,0-1,1 1,-1 0,1 0,0 0,0 0,0 0,0 1,1-1,0 1,0-1,0 1,0-1,1 1,0-1,0 1,0 0,0-1,1 1,-1-1,1 1,1-1,-1 1,1-1,-1 0,1 1,0-1,1 0,-1 0,1-1,-1 1,1 0,2 0,8 2,1-2,0 0,0 0,0-1,1-1,-1-1,1 0,-1 0,1-2,-1 0,1 0,-1-2,0 1,0-2,0 0,0-1,1 0,12-7,0-1,-1-1,0-1,-1-1,-1-2,0 0,-2-1,0-2,-1 0,-1-1,-2-1,0-1,-1-1,-1 0,-2-1,0 0,-2-1,-1-1,-1 0,1-8,-6 22,-1 0,-1 1,0-1,-1-1,0 1,-1 0,-1 0,0-1,-1 1,0 0,-1 0,-1-1,0 2,-1-1,-1 0,0 1,0 0,-2 0,1 0,-2 1,0 0,0 0,-1 1,0 0,-6-3,12 11,0 1,0 0,-1 0,1 0,-1 0,1 0,-1 1,0 0,0 0,0 0,0 0,0 1,0-1,0 1,0 0,0 0,0 0,1 1,-1 0,0-1,0 1,0 1,0-1,1 0,-1 1,0 0,1 0,0 0,-1 0,1 1,0-1,0 1,0 0,0-1,1 1,-1 2,-6 5,0 1,1 0,0 1,1-1,1 2,0-1,0 1,1 0,1 0,0 2,0 4,2 0,0 1,1-1,1 0,1 0,0 1,2-1,0 0,1-1,1 1,1-1,0 1,8 12,6 10,1-2,2-1,1 0,3-2,12 13,-18-26,1-1,2 0,0-2,1-1,1-1,0-1,5 1,-6-4</inkml:trace>
</inkml:ink>
</file>

<file path=ppt/ink/ink3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1:37.1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96,'50'0,"44"1,-1-5,60-10,158-8,-175 9,0 6,93 9,-66-1,293-1,-214-29,-18 30,-43 27,429-28,-298 0,-91 28,-15-17,-111 1,1-5,0-4,45-6,0 1,156 1,-49-26,-12 10,-168 9,-1 3,2 3,40 5,1-2,482-1,-394-28,197 28,-344-5,-33-1</inkml:trace>
</inkml:ink>
</file>

<file path=ppt/ink/ink3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1:43.981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57 2220,'0'10,"0"7,0 7,0 3,0 2,0 1,0 0,0 0,-4 0,-3-1,1 0,1-1,1 0,7-4,2-7</inkml:trace>
  <inkml:trace contextRef="#ctx0" brushRef="#br0" timeOffset="1781.754">85 2220,'245'1,"-64"28,496-30,113 1,-592-28,84 27,-85-27,-147 27,0 2,0 2,-1 3,6 2,-32-3,1-1,-1-1,1-1,-1-2,1 0,0-1,-1-1,1-2,7-2,9-2,0 1,0 3,0 1,1 2,-1 2,5 2,47-1,1404-2,-1298-29,-198 29,23-2,0 1,0 1,1 0,-1 2,0 1,0 1,1 1,-12-2,0 0,1-1,-1-1,1 0,-1 0,1-1,0-1,-1 0,1-1,-1 0,2-2,212 16,-170-24,-32 7</inkml:trace>
  <inkml:trace contextRef="#ctx0" brushRef="#br0" timeOffset="10069.963">1 2672,'180'-17,"-163"14,0 2,0 0,1 1,-1 1,1 0,-1 1,16 5,57 4,588-11,931 0,-1440-25,1-6,337 31,58 0,-368-28,142 27,-141-27,169 29,-198-30,282 29,340 0,-786 1,0 0,0-1,0 0,1 0,-1 0,0 0,0-1,0 1,1-2,-1 1,0 0,0-1,0 0,-1 0,1 0,0-1,-1 0,1 0,-1 0,0 0,0-1,0 1,-1-1,1 0,-1 0,0 0,0-1,0 1,-1-1,0 0,0 1,0-1,1-3,-4-190,-14 39,15 155,1 3,-1 0,1 0,0 0,-1-1,1 1,-1 0,0-1,1 1,-1 0,0-1,0 1,0 0,0-1,0 1,0 0,0-1,-1 1,1 0,0-1,-1 1,1 0,-1-1,1 1,-1 0,0 0,1 0,-1 0,0 0,0 0,0 0,0 0,0 0,0 0,0 0,0 0,0 1,0-1,-1 0,1 1,0-1,0 1,-1-1,1 1,0 0,-1 0,-188 13,107-14,-118 13,-24 7,55 7,1-14,46 22,104-28</inkml:trace>
  <inkml:trace contextRef="#ctx0" brushRef="#br1" timeOffset="20671.117">3275 2390,'1'-2,"0"0,1 0,-1 0,1 1,-1-1,1 0,0 1,0-1,0 1,-1 0,1 0,1 0,-1 0,0 0,0 0,0 0,1 1,-1-1,0 1,0-1,1 1,-1 0,0 0,1 0,0 0,0 0,196-3,-130 18,-59-12,1 0,-1-1,1 0,-1 0,1-1,0-1,0 1,-1-2,1 0,7-1,20-7,1 3,0 0,0 3,36 1,152 15,-177-5,-1-2,1-3,0-1,16-3,-48 0,151 28,-140-24,-1-2,1 0,-1-2,1-2,-1 0,16-5,-4 0,1 2,0 1,0 2,0 2,40 5,12-2,358-2,-281-28,-53 27,76-10,-130 2,0 2,1 3,0 3,24 4,21-2,61-29,281 28,-112 0,-169-28,-54 28,78-11,-164 4,0 2,1 1,0 2,0 0,0 3,6 0,-37 0</inkml:trace>
  <inkml:trace contextRef="#ctx0" brushRef="#br1" timeOffset="23205.689">3218 273,'0'764,"28"-594,1 26,-29 256,28-226,-28-29,20-87,-24-94</inkml:trace>
  <inkml:trace contextRef="#ctx0" brushRef="#br1" timeOffset="25369.601">9201 1910,'-201'331,"55"-38,119-248,17-33</inkml:trace>
  <inkml:trace contextRef="#ctx0" brushRef="#br1" timeOffset="25668.793">8777 1882,'217'342,"-152"-251,5-3,39 36,-77-101,-15-16</inkml:trace>
</inkml:ink>
</file>

<file path=ppt/ink/ink3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2:18.7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282 284,'-17'7,"0"2,1 0,0 1,1 1,0 0,1 1,1 1,-1 0,2 1,0 0,1 1,0 0,1 1,1 0,0 1,1 0,1 0,-4 17,-1 7,2 0,1 1,3 0,0 20,5-54,1 0,0 0,0-1,0 1,1 0,1 0,-1-1,1 1,1 0,-1-1,1 0,0 0,1 0,0 0,0 0,0-1,1 1,0-1,0 0,1-1,0 1,0-1,0-1,0 1,1-1,0 0,-1 0,2-1,-1 0,0 0,1 0,-1-1,1 0,0-1,-1 0,1 0,0-1,0 0,0 0,0-1,-1 0,1 0,1-1,17-10,-1-2,0-1,-1-1,-1 0,0-2,-1-1,-1-1,-1-1,-1 0,-1-1,0-2,3-8,1 2,-2-1,-1 0,-2-1,-1-1,-1 0,-2-2,-1 1,-2-1,-2-1,-1 0,-1 0,-1-27,-4 55,0 0,0 0,-1 0,-1 0,1 0,-1 0,-1 0,1 0,-1 0,-1 0,0 1,0-1,0 1,-1 0,0-1,0 2,0-1,-1 0,-1 1,1 0,-1 0,0 1,0 0,0 0,-1 0,1 1,-1 0,-1 0,1 0,0 1,-1 0,-3 2,1 1,0 0,0 0,-1 1,1 1,0 0,0 0,0 1,0 0,1 0,-1 1,1 1,0 0,0 0,0 0,1 1,0 1,0-1,0 1,1 1,0-1,1 1,0 0,0 1,0 0,1-1,0 2,-1 3,-13 22</inkml:trace>
  <inkml:trace contextRef="#ctx0" brushRef="#br0" timeOffset="486.948">676 989,'255'-296,"-187"224,-68 72,0 1,0-1,0 1,0-1,0 1,0-1,0 1,0-1,0 1,0-1,0 1,0-1,0 1,1-1,-1 1,0-1,0 0,0 1,1-1,-1 1,0-1,1 0,-1 1,0-1,1 0,-1 1,1-1,-1 0,0 1,1-1,-1 0,1 0,-1 0,1 1,-1-1,1 0,-1 0,1 0,-1 0,1 0,-1 0,1 0,-1 0,1 0,-1 0,1 0,-1 0,1 0,-1-1,0 1,1 0,-1 0,1 0,-1-1,1 1,-1 0,0-1,1 1,-1 0,0-1,1 1,-1 0,0-1,1 1,-1-1,-5 43,0-24,-10 75,15-90,0-1,0 1,0 0,1 0,-1-1,1 1,0 0,0-1,0 1,0 0,0-1,1 0,-1 1,1-1,-1 0,1 0,0 1,0-1,0-1,0 1,0 0,0 0,1-1,-1 1,0-1,1 0,-1 0,1 0,0 0,-1 0,1-1,7 1,0-1,0-1,0 1,0-2,0 1,-1-2,1 1,-1-1,1-1,-1 1,0-2,0 1,-1-1,1-1,-1 1,0-1,-1-1,1 1,-1-1,0-1,-1 1,0-1,0-1,2-5,74-123,-73 112</inkml:trace>
  <inkml:trace contextRef="#ctx0" brushRef="#br0" timeOffset="832.888">1693 1,'-10'38,"-8"32,0 9,2 1,4-9,-1-11,2-12,3-8,3-2,2-3,-3-2,-1-2,1-1,-3-2,0 0,1 0,2-5</inkml:trace>
  <inkml:trace contextRef="#ctx0" brushRef="#br0" timeOffset="1348.075">1777 594,'-4'10,"1"-1,0 1,0 1,1-1,0 0,1 0,0 1,1-1,0 1,1-1,0 1,0-1,1 0,0 0,1 0,0 0,1 0,3 6,-5-14,-1 0,1 0,0 0,0 0,0-1,-1 1,1-1,1 1,-1-1,0 0,0 0,0 0,1 0,-1 0,0-1,1 1,-1-1,1 1,-1-1,1 0,-1 0,1 0,-1 0,1 0,-1-1,1 1,-1-1,0 0,1 1,-1-1,0 0,0 0,1-1,-1 1,0 0,0-1,1-1,75-71,-66 60,82-101,-94 114,0 0,1 1,-1-1,0 0,1 1,-1-1,1 0,-1 1,1-1,-1 1,1-1,0 0,-1 1,1 0,0-1,-1 1,1-1,0 1,-1 0,1-1,0 1,0 0,0 0,-1 0,1 0,0 0,0 0,0 0,-1 0,1 0,0 0,0 0,0 0,-1 0,1 1,0-1,0 0,-1 0,1 1,0-1,-1 1,1-1,0 1,-1-1,1 1,-1-1,1 1,-1 0,1-1,-1 1,1 0,-1-1,1 1,-1 0,0-1,0 1,1 0,-1 0,0-1,0 1,0 0,0 0,0 0,0 0,5 58,-5-54,-4 343,5-330,0 1,-2-1,0 0,-1 0,-1 0,0 0,-2 0,0 0,-1-1,-1 0,0 0,-1-1,-1 0,-1 0,0-1,-1 0,0-1,-1 0,-1-1,0-1,-1 0,-7 5,16-14,1 1,0-1,-1 0,1 0,0 0,-1 0,0-1,0 1,0-1,0-1,0 1,0-1,0 0,0 0,-1 0,1-1,0 1,-1-1,1-1,0 1,-1-1,1 0,-4-1,7-3,0 0,1 0,-1 0,1 0,1 0,-1-1,1 1,-1 0,2 0,-1-1,1 1,-1 0,1 0,1 0,-1 0,1 0,0 0,0 0,0 0,1 1,-1-1,1 1,0 0,2-2,-2 0,21-37,2 1,2 1,1 1,2 2,2 1,10-7,-18 21</inkml:trace>
  <inkml:trace contextRef="#ctx0" brushRef="#br0" timeOffset="2870.023">3075 848,'5'-17,"14"-30,0-4,2 1,2 0,3 2,3-1,-29 47,1 1,-1-1,1 0,0 0,-1 1,1-1,0 0,0 1,0-1,0 1,0-1,1 1,-1-1,0 1,1 0,-1 0,1-1,-1 1,1 0,-1 1,1-1,0 0,-1 0,1 1,0-1,0 1,0-1,0 1,-1 0,1 0,0 0,0 0,0 0,0 0,0 0,-1 1,1-1,0 1,0-1,0 1,-1 0,1-1,0 1,-1 0,1 0,-1 0,1 1,-1-1,0 0,1 1,50 206,-50-204,1-1,0 0,0 0,0 0,0 0,0 0,1-1,-1 0,1 1,0-1,0 0,-1-1,1 1,0-1,1 0,-1 0,0 0,0 0,0-1,0 0,1 0,-1 0,0 0,0-1,1 1,-1-1,0 0,0 0,0-1,0 1,0-1,0 0,-1 0,1 0,-1-1,1 1,-1-1,0 0,0 0,0 0,2-3,17-17,-2-1,-1-1,0-1,-2 0,7-16,-14 20</inkml:trace>
  <inkml:trace contextRef="#ctx0" brushRef="#br0" timeOffset="9671.873">3838 762,'59'-17,"-40"13,0-1,0-1,0-1,-1-1,0 0,0-1,-1-1,-1-1,14-10,-29 20,0-1,1 0,-1 0,0 0,0 0,0 0,0 0,0 0,-1 0,1 0,-1-1,1 1,-1 0,0 0,0-1,0 1,0 0,0 0,0-1,-1 1,1 0,-1 0,0 0,1 0,-1 0,0 0,0 0,0 0,-1 0,1 0,0 0,-1 0,1 1,-1-1,0 1,1-1,-1 1,0 0,0-1,0 1,0 0,0 0,0 1,0-1,0 0,0 1,0-1,-1 1,1-1,0 1,0 0,-1 0,1 0,0 0,0 1,-1-1,1 1,0-1,-13 1,1-1,0 2,0 0,1 1,-1 0,0 1,1 0,0 1,0 1,0 0,1 0,-1 2,2-1,-1 2,1-1,0 2,-4 5,12-11,0 0,0 0,1 0,0 0,0 0,0 1,1-1,-1 1,1-1,0 1,0 0,1-1,-1 1,1 0,0-1,0 1,1 0,-1 0,1-1,0 1,1-1,-1 1,1-1,0 1,0-1,0 0,0 0,1 0,0 0,0 0,0 0,0-1,0 0,1 1,-1-1,1-1,0 1,0 0,0-1,0 0,1 0,-1 0,1 0,-1-1,2 0,22 4,0-3,0 0,1-1,-1-2,0-1,6-2,22-7,-32 4</inkml:trace>
  <inkml:trace contextRef="#ctx0" brushRef="#br0" timeOffset="10171.894">4373 762,'39'1,"-14"0,0 0,0-2,0-1,0 0,0-2,0-1,-1-1,0-1,2-2,-23 8,0 0,-1 0,1 0,0-1,-1 1,1 0,-1-1,1 0,-1 0,0 0,0 0,0 0,0 0,0 0,0-1,0 1,-1 0,1-1,-1 0,0 1,0-1,0 0,0 0,0 0,-1 1,1-1,-1 0,0 0,0 0,0 0,0 0,0 0,-1 0,1 0,-1 0,0 1,0-1,0 0,0 0,0 1,-1-1,1 1,-1-1,1 1,-1-1,0 1,0 0,0 0,0 0,-1 0,1 0,-2 0,-5-1,0 0,0 1,0 0,0 1,0 0,-1 0,1 1,0 0,0 1,-1 0,1 0,0 1,0 0,0 1,1 0,-1 0,1 1,-1 0,1 1,0-1,1 2,-1-1,1 1,0 0,0 0,1 1,0 0,0 0,1 1,0-1,0 1,0 0,1 1,-3 7,7-11,-1-1,1 0,0 1,0-1,0 0,0 1,1-1,-1 0,1 0,0 1,1-1,-1 0,1 0,0 0,0 0,0-1,0 1,1 0,-1-1,1 0,0 1,0-1,0 0,1-1,-1 1,1-1,-1 1,1-1,0 0,2 1,6 2,0 1,1-1,0-1,0 0,0-1,1 0,-1-1,1-1,1 0,127-14,-117 7</inkml:trace>
  <inkml:trace contextRef="#ctx0" brushRef="#br0" timeOffset="10607.012">5107 594,'-29'10,"1"2,0 1,1 1,0 1,1 2,1 0,0 2,-17 18,39-36,1 1,-1 0,1 0,0 0,0 0,0 0,0 1,0-1,0 1,1-1,-1 1,1 0,0-1,0 1,0 0,0 0,0 0,0 0,1 0,0 0,-1 0,1 0,0 0,0 0,1 0,-1 0,1 0,-1 0,1 0,0-1,0 1,0 0,1 0,-1-1,1 1,-1 0,1-1,0 0,0 1,0-1,0 0,0 0,1 0,-1 0,1-1,-1 1,1-1,0 1,-1-1,1 0,0 0,0 0,19 2,0-1,0-1,0 0,0-2,0-1,0-1,0 0,0-2,-1 0,0-2,0 0,0-1,-1-2,0 0,-1-1,0 0,-1-2,-1 0,0-1,5-6,4-4,-1 0,-1-2,-1 0,-2-2,0 0,-2-2,-2 0,0-1,-2 0,0-4,-11 25,0-1,0 1,-1-1,0 1,-1-1,0 0,-1 0,0 0,0 0,-2 0,1 0,-1 0,-1 0,0 0,0 0,-1 0,-1 1,0-1,0 1,-1 0,0 0,-1 1,0 0,0 0,-1 0,0 0,-5-3,3 9,1 0,-1 0,0 1,-1 0,1 0,0 1,0 1,-1-1,1 2,0-1,-1 1,1 0,0 1,0 0,0 1,0 0,0 0,1 1,-1 0,1 0,0 1,0 0,1 1,0 0,0 0,0 0,0 1,1 0,0 0,1 0,-1 1,-3 7,2 0,0 0,1 0,1 0,0 1,1 0,1 0,1 0,0 0,1 1,0-1,1 0,1 1,1-1,0 0,2 0,-1 0,2 0,0-1,1 1,0-1,2-1,-1 1,4 3,4 2,0 0,1-1,1-1,1 0,0-1,1-1,1-1,0-1,2 0,9 4,-1-1,-7-2</inkml:trace>
  <inkml:trace contextRef="#ctx0" brushRef="#br0" timeOffset="11388.681">6575 85,'10'88,"-4"0,-3 1,-5 0,-9 59,-24 62,31-193,3-16,0 0,0 0,0 1,0-1,0 0,0 0,1 1,-1-1,1 0,-1 1,1-1,-1 0,1 1,0-1,0 1,-1-1,1 1,0-1,0 0,1 1,-1-1,0 1,0-1,1 1,-1-1,1 0,-1 1,1-1,0 0,-1 0,1 1,0-1,0 0,0 0,0 0,0 0,0 0,0 0,0 0,0 0,0 0,1-1,-1 1,0 0,2 0,12-3</inkml:trace>
  <inkml:trace contextRef="#ctx0" brushRef="#br0" timeOffset="11891.862">7055 594,'-7'8,"-9"9,0 0,1 2,1 0,0 0,2 2,0-1,2 2,0-1,-5 19,14-37,1 0,0 1,-1-1,1 0,0 1,0-1,1 1,-1-1,1 0,0 1,0-1,0 0,0 0,0 1,1-1,-1 0,1 0,0-1,0 1,0 0,0-1,0 1,1-1,-1 1,1-1,0 0,0 0,-1-1,1 1,0 0,1-1,-1 0,0 0,0 0,1 0,-1 0,0 0,1-1,-1 0,0 0,1 0,-1 0,1 0,-1-1,0 1,1-1,-1 0,3-1,11-2,0-1,-1 0,1-1,-1-1,-1-1,1 0,-1-1,-1 0,0-1,0-1,-1 0,0-1,-1 0,8-12,3-4,-2-2,-1 0,-1-1,-2-1,-1-1,6-20,-14 32,-1-1,-1 0,-1-1,-1 0,-1 0,-1 0,-1 0,-1 0,-1-4,0 16,1 1,-2 0,1 0,-2 0,1 0,-1 0,-1 0,0 1,0-1,-1 1,0 0,0 0,-1 1,-1 0,1 0,-1 0,0 1,-1 0,0 0,0 1,-5-3,7 6,-1 1,1-1,-1 1,1 1,-1-1,0 1,0 0,0 1,0 0,1 0,-1 0,0 1,0 0,0 0,1 1,-1 0,0 0,1 0,0 1,-1 0,1 0,0 1,1 0,-1 0,1 0,-1 0,1 1,1 0,-1 0,1 0,0 1,0 0,0 0,1 0,0 0,0 0,0 0,1 1,-1 4,-4 9,2-1,0 1,1 1,1-1,1 0,1 1,0 0,2-1,0 1,2-1,0 0,1 0,1 0,5 13,3 4,1-2,2 0,2 0,0-2,3 0,0-2,2 0,2-1,0-1,2-2,1-1,28 20,0-2,-32-24</inkml:trace>
  <inkml:trace contextRef="#ctx0" brushRef="#br0" timeOffset="12602.856">366 1976,'-10'43,"-7"34,-2 13,3-4,5-12,3-13,3-13,3-9,2-17,0-11</inkml:trace>
  <inkml:trace contextRef="#ctx0" brushRef="#br0" timeOffset="12839.67">309 1525,'5'5,"2"1</inkml:trace>
  <inkml:trace contextRef="#ctx0" brushRef="#br0" timeOffset="13156.855">564 2484,'156'-268,"-117"223,-39 45,1-1,0 1,0-1,-1 1,1 0,0-1,0 1,0 0,-1-1,1 1,0 0,0 0,0 0,0 0,0 0,0 0,-1 0,1 0,0 0,0 0,0 1,0-1,0 0,-1 0,1 1,0-1,0 1,0-1,-1 1,1-1,0 1,-1-1,1 1,-1 0,1-1,0 1,-1 0,1-1,-1 1,0 0,1 0,-1 0,0-1,1 1,-1 0,0 0,0 0,0 0,0 0,0-1,1 1,-2 0,1 0,0 0,0 0,0 0,0 0,-1 0,7 53,-7-47,1 0,-1 0,1 0,0 0,1 0,-1 0,1 0,1 0,-1 0,1-1,1 1,-1-1,1 1,0-1,0 0,1 0,0 0,0 0,0-1,1 0,0 0,0 0,0 0,1-1,-1 0,1 0,0 0,0-1,0 0,1 0,0 0,2-2,0 1,0-2,0 1,0-1,0-1,0 1,0-1,0-1,0 0,-1 0,1-1,-1 0,1 0,-1-1,0 0,0-1,-1 0,1 0,-1 0,0-1,-1 0,1 0,-1-1,0 0,-1 0,0 0,0-1,0 0,-1 0,0 0,-1 0,1-4,82-243,-78 231</inkml:trace>
  <inkml:trace contextRef="#ctx0" brushRef="#br0" timeOffset="13868.848">2596 1582,'18'156,"-8"1,-9 158,-2-149,-21-39,19-121,1-6</inkml:trace>
  <inkml:trace contextRef="#ctx0" brushRef="#br0" timeOffset="14124.84">2314 2089,'43'0,"33"0,14-5,-4-1,-7 0,-12-4,-12 0,-12 2,-7-3,-6 1,-3-3,-1 1,-5-3,-6 2</inkml:trace>
  <inkml:trace contextRef="#ctx0" brushRef="#br0" timeOffset="14570.767">3132 1496,'-20'98,"4"0,5 0,2 47,8-105,2 1,2-1,2 0,1 0,2-1,1 0,16 38,-25-74,0 1,1-1,-1 0,1 0,0 1,0-1,0 0,1 0,-1 0,0 0,1-1,0 1,0 0,0-1,0 1,0-1,1 1,-1-1,1 0,-1 0,1 0,0-1,0 1,0-1,0 1,0-1,0 0,0 0,0 0,0 0,0-1,1 0,-1 1,0-1,1 0,-1 0,0-1,0 1,1-1,-1 0,0 0,0 0,101-106,-96 99,-1-2,2 1,-1 0,2 0,-1 1,1 0,0 1,0 0,1 1,0 0,0 0,1 1,3 0,-14 5,1-1,0 1,0 0,0 0,0 1,0-1,0 0,0 1,0-1,-1 1,1-1,0 1,0 0,-1 0,1 0,0 0,-1 0,1 0,-1 0,1 0,-1 1,0-1,1 0,-1 1,0 0,0-1,0 1,0-1,0 1,-1 0,1 0,0 0,-1-1,1 1,-1 0,0 0,0 1,5 79,-5-71,13 72,-2-64</inkml:trace>
  <inkml:trace contextRef="#ctx0" brushRef="#br0" timeOffset="14773.891">3866 2146,'-20'33,"-5"17,0-1</inkml:trace>
  <inkml:trace contextRef="#ctx0" brushRef="#br0" timeOffset="14925.847">3752 1779,'0'0</inkml:trace>
  <inkml:trace contextRef="#ctx0" brushRef="#br0" timeOffset="15240.674">4289 1920,'-76'63,"74"-61,0 1,0-1,1 1,-1 0,0-1,1 1,0 0,0 0,0 0,0 0,0 0,0 0,1 0,0 0,-1 0,1 0,0 0,0 1,1-1,-1 0,1 0,0 0,-1 0,1 0,0 0,1 0,-1-1,1 1,1 2,62 50,-58-52,-1 0,-1 1,1 0,-1 0,1 0,-1 1,0-1,-1 1,1 0,-1 1,0-1,0 1,-1 0,1 0,-1 1,-3-2,0 0,0-1,0 1,-1 0,0-1,0 1,0 0,-1-1,0 0,0 1,0-1,0 0,0 0,-1 0,0 0,0 0,0-1,0 1,-1-1,1 0,-1 0,0 0,0 0,0-1,0 0,0 1,0-2,-1 1,1 0,-1-1,1 0,-1 0,0 0,0-1,1 1,-1-1,0 0,-81 1,61-2</inkml:trace>
  <inkml:trace contextRef="#ctx0" brushRef="#br0" timeOffset="15919.845">5390 1920,'-39'14,"-21"20,-2 8,11 2,13-1,13-4,12-4,7-2,10-2,9-7,7-3,4-4,4-5,2-5,5-4,1-2,-5-1</inkml:trace>
  <inkml:trace contextRef="#ctx0" brushRef="#br0" timeOffset="16790.799">6011 1920,'-3'1,"-31"8,1 2,0 1,1 1,1 2,0 2,1 0,0 2,2 2,-10 8,35-27,0 0,0 0,0 0,0 1,1-1,-1 1,1 0,-1-1,1 1,0 0,0 0,0 1,1-1,-1 0,1 1,-1-1,1 0,0 1,0 0,1-1,-1 1,1 0,0-1,0 1,0 0,0-1,1 1,0-1,-1 1,1 0,0-1,1 0,-1 1,1-1,-1 0,1 1,0-1,0 0,0 0,1-1,-1 1,1 0,1 0,10 1,0-1,0-1,0 0,1-1,-1-1,0 0,1-1,-1 0,1-1,-1-1,0 0,0-1,-1 0,1-1,-1-1,3-2,296-167,-310 175,0 0,0 0,0 1,0-1,0 1,0-1,0 1,0 0,0-1,0 1,0 0,-1 0,1 0,0 1,-1-1,1 0,0 1,-1-1,0 1,1-1,-1 1,0 0,0 0,0-1,0 1,0 0,0 0,-1 0,1 0,0 0,-1 0,0 0,1 0,-1 0,0 0,0 0,0 1,-1-1,1 0,0 0,-1 0,1 0,-1 0,0 0,0 0,0-1,0 2,2 13,-2-13,1 0,-1 0,1 0,0 0,0 0,0 0,1 0,-1 0,1 0,-1 0,1 0,0 0,0-1,0 1,1 0,-1 0,1-1,-1 1,1-1,0 0,0 1,0-1,0 0,1 0,-1 0,0-1,1 1,-1 0,1-1,0 0,-1 1,1-1,0 0,0-1,0 1,0 0,0-1,0 0,0 1,0-1,0 0,0-1,2 1,11-5,-1-1,0-1,-1 0,1-1,-1 0,-1-1,0-1,12-10,40-27,-22 20,0 1,2 3,1 2,0 2,9-1,-53 18,0 1,0 0,0 0,0 0,0 0,0 1,0-1,0 0,0 1,0 0,0-1,1 1,-1 0,0 0,0 0,0 0,0 0,1 1,-1-1,0 1,0-1,0 1,0 0,0 0,0 0,0 0,0 0,-1 0,1 1,0-1,-1 1,1-1,-1 1,1-1,-1 1,0 0,1 0,-1 0,0-1,0 1,-1 0,1 0,0 1,-1-1,1 0,-1 0,1 0,-1 0,0 0,0 1,0-1,0 0,-1 0,1 0,0 0,-1 0,0 1,0-1,-6 13,-1-1,-1 0,0 0,-1-1,0 0,-1-1,-1 0,0-1,0 0,-1-1,-5 3,-70 43,113-46,147-39,-56 25,-93 5,0-1,-1-1,1 0,-1-2,1-1,-1 0,0-2,-1-1,3-1,2-5,0 0,-1-2,0-1,-1-1,-1-1,-1-1,0-1,-2-1,0-1,16-24,0-38,-36 82,1 0,-1 0,0 0,0 0,0 0,0 0,0 0,0 0,-1 0,1 0,0 0,-1 0,0 0,1 0,-1 0,0 1,0-1,0 0,0 0,-1 1,1-1,0 1,-1-1,1 1,-1-1,1 1,-1 0,0 0,1 0,-1 0,0 0,0 0,0 0,0 1,0-1,1 1,-1-1,-1 1,1 0,0 0,0 0,-1 0,-8 1,1 0,-1 2,1-1,-1 1,1 1,0-1,0 2,1 0,-1 0,1 0,0 1,0 1,1-1,0 2,0-1,-5 7,1-1,-1 0,2 1,0 0,1 1,1 1,0-1,1 1,0 1,2-1,0 1,-4 18,8-26,0 0,1 1,0-1,0 1,1-1,1 1,-1-1,2 1,-1-1,1 0,1 1,-1-1,2 0,-1 0,1-1,1 1,-1-1,1 0,1 0,-1-1,1 1,1-1,1 1,13 9,1 0,0-1,1-2,1 0,0-2,1 0,0-2,1-1,0 0,0-2,1-2,0 0,6-1,-3-1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8:39.4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409 64,'7'4,"0"0,0-1,1 0,-1 0,0 0,1-1,0 0,0-1,-1 0,1 0,0 0,0-1,0 0,0-1,0 0,0 0,0-1,251-77,-258 79,0-1,0 0,1 0,-1 1,0-1,0 0,1 1,-1-1,0 1,1 0,-1-1,0 1,1 0,-1 0,0 0,1 0,-1 0,1 0,-1 0,0 0,1 1,-1-1,0 1,1-1,-1 1,0-1,0 1,1 0,-1-1,0 1,0 0,0 0,0 0,0 0,0 0,0 0,0 0,0 0,-1 0,1 1,0-1,-1 0,1 0,-1 1,1-1,-1 0,0 1,0-1,1 0,-1 1,0-1,0 1,0 0,-41 196,25-119,3 2,5 0,1 44,9 302,-2-423,1-2,0-1,-1 1,1 0,-1 0,0-1,1 1,-1 0,0 0,0-1,0 1,0 0,-1 0,1-1,0 1,-1 0,1 0,-1-1,1 1,-1-1,0 1,0 0,0-1,0 1,0-1,0 0,0 1,0-1,-1 0,1 0,-1 0,1 0,0 0,-1 0,0 0,1 0,-1-1,1 1,-1 0,0-1,0 1,1-1,-1 0,0 0,-131-60,109 48,-1 2,0 1,0 1,-1 1,0 1,0 1,-1 2,-18-1,23 3,1 0,-1 1,1 2,0 0,0 1,0 1,0 1,0 1,1 1,0 0,0 2,1 0,0 1,-9 8,25-16,0-1,0 1,0 0,0 0,1 1,-1-1,1 0,0 1,0 0,0-1,0 1,0 0,0 0,1 0,-1 0,1 1,0-1,0 0,0 0,0 1,1-1,0 1,-1-1,1 0,0 1,1-1,-1 1,0-1,1 0,0 1,1 2,8 7</inkml:trace>
  <inkml:trace contextRef="#ctx0" brushRef="#br0" timeOffset="366.341">353 685,'43'-10,"29"-3,6 1,1 2,-9 3,-12 3,-11 1,-8 3,-6 0,-4 0,-2 0,-6 1</inkml:trace>
  <inkml:trace contextRef="#ctx0" brushRef="#br0" timeOffset="786.31">1312 656,'-19'14,"0"2,1 0,1 1,1 1,0 0,2 1,0 1,1 0,1 1,1 0,-8 22,17-40,1 1,0 0,0-1,0 1,1-1,-1 1,1 0,0 0,0-1,0 1,0 0,1 0,-1-1,1 1,0 0,0-1,1 1,-1-1,1 0,0 1,0-1,0 0,0 0,0 0,0 0,1 0,0-1,-1 1,1-1,0 0,0 1,1-2,-1 1,0 0,1 0,-1-1,1 0,-1 0,1 0,-1 0,1 0,0-1,0 0,-1 1,1-2,0 1,0 0,-1-1,1 1,1-1,5-3,0 0,0 0,-1 0,1-1,-1-1,0 1,-1-2,1 1,-1-1,0 0,-1-1,0 0,0 0,-1-1,0 1,0-1,-1-1,0 1,-1-1,0 0,0 0,-1 0,-1 0,1-1,-2 1,1-1,-2 1,1-1,-1 1,-1-1,0 0,0 1,-1-1,-1 1,0 0,0 0,-4-9,5 16,0-1,0 1,-1-1,1 1,-1 0,0 0,1 0,-1 1,0-1,-1 1,1-1,0 1,-1 0,1 0,-1 1,0-1,0 1,0 0,1-1,-1 2,0-1,0 0,0 1,0 0,0 0,0 0,0 0,0 1,0 0,0 0,0 0,0 0,0 0,0 1,1 0,-3 0,-14 10</inkml:trace>
  <inkml:trace contextRef="#ctx0" brushRef="#br0" timeOffset="1105.605">1594 1023,'-6'-12,"-1"0,2-1,-1 1,2-1,0 0,0 0,1 0,1-1,0 1,1-1,0 1,1-1,1 1,0-1,1 1,0-1,1 1,1 0,0 0,1 0,0 1,1-1,0 1,1 0,0 1,1 0,2-2,-9 11,5-5,-1 0,2 1,-1 0,0 0,1 0,0 1,1 0,-1 0,1 0,0 1,0 1,0-1,0 1,4 0,3 7,-4 4</inkml:trace>
  <inkml:trace contextRef="#ctx0" brushRef="#br0" timeOffset="1401.753">2102 571,'-26'14,"0"2,2 0,-1 1,2 2,0 0,2 1,0 2,-12 15,30-34,1 0,-1 0,1 1,-1-1,1 1,0-1,0 1,1 0,-1 0,1 0,-1 0,1 0,1 0,-1 0,0 0,1 0,0 0,0 0,0 0,1 0,-1 1,1-1,0 0,0 0,1 0,-1-1,1 1,-1 0,1 0,1-1,-1 1,0-1,1 0,-1 0,1 0,0 0,0 0,1 0,-1-1,0 0,1 1,3 0,7 4,1-1,1-1,-1 0,1-1,0-1,0 0,0-1,0-1,1 0,-1-2,0 0,0 0,0-2,0 0,1 0,7-4</inkml:trace>
  <inkml:trace contextRef="#ctx0" brushRef="#br0" timeOffset="1885.848">2301 882,'30'-2,"1"-2,-1 0,0-3,0 0,12-6,-31 10,-1 1,0 0,-1-1,1-1,-1 1,0-1,0-1,0 0,-1 0,0-1,0 0,0 0,-1-1,0 0,0 0,0-1,-1 1,2-6,-7 12,0 0,0 0,-1-1,1 1,-1-1,1 1,-1 0,1-1,-1 1,0-1,0 1,0-1,0 0,0 1,0-1,0 1,0-1,0 1,-1-1,1 1,-1 0,1-1,-1 1,0-1,1 1,-1 0,0 0,0-1,0 1,0 0,0 0,0 0,0 0,0 0,-1 0,1 0,0 0,0 1,-1-1,1 1,-1-1,1 0,-1 1,1 0,-70-4,59 6,1 2,0 0,0 0,0 1,1 0,-1 1,1 0,0 0,1 1,0 1,0-1,0 2,1-1,1 1,-1 0,1 1,1-1,0 1,0 1,1-1,0 1,1 0,0 0,0 3,4-11,-1 1,1-1,0 0,0 0,0 0,1 0,-1 0,1 0,0 0,-1 0,2 0,-1 0,0 0,0 0,1 0,-1-1,1 1,0-1,0 1,0-1,0 1,1-1,-1 0,0 0,1 0,-1-1,1 1,0-1,0 1,0-1,-1 0,1 0,0 0,1 0,-1-1,1 1,123 5,-106-7,13 0,-6 0</inkml:trace>
</inkml:ink>
</file>

<file path=ppt/ink/ink3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3:46.319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128 0,'5'0,"1"5,-4 1,-4 5,-5 5,-7 5,-6 3,-4 3,2 1,0-3,4-3,9-3,7-11,8-7,3-7,1-4</inkml:trace>
</inkml:ink>
</file>

<file path=ppt/ink/ink3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3:51.517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87 79,'-5'-79,"-13"101,-39 233,56-252,0 1,0-1,0 0,0 0,0 0,1 1,0-1,0 0,-1 1,2-1,-1 0,0 1,1-1,0 0,-1 0,1 1,0-1,1 0,-1 0,1 0,-1 0,1 0,0-1,0 1,0-1,0 1,1-1,-1 1,1-1,-1 0,1 0,0 0,0-1,-1 1,2-1,-1 1,0-1,0 0,0 0,0-1,1 1,-1-1,0 1,1-1,-1 0,0 0,0 0,1-1,-1 1,0-1,3-1,7-6,-1-1,-1-1,0 0,0-1,-1 0,0 0,-1-1,0 0,-1-1,-1 0,0 0,0 0,-1-1,-1 0,0-1,1-10,-5 22,31-79,-26 105,20 176,-25 57,-4-228,0 1,-2-1,-2 0,0-1,-2 0,0 0,-2 0,-11 16,21-38,-2 0,1 0,-1-1,1 1,-1-1,0 1,-1-1,1 0,-1 0,0-1,0 1,0-1,0 0,-1 0,1 0,-1-1,0 1,1-1,-1 0,0-1,0 1,-1-1,1 0,0 0,0 0,-1-1,1 0,0 0,-1 0,1-1,0 0,0 0,0 0,-1-1,1 1,0-1,1 0,-1-1,0 1,-3-4,5 0,1-1,0 1,0-1,1 0,0 0,0 1,0-1,1 0,0 0,0 0,1 0,0 0,0 0,1 1,0-1,0 0,0 1,1 0,0-1,0 1,1 0,0 0,0 1,0-1,0 1,4-9,84-129,-73 119</inkml:trace>
</inkml:ink>
</file>

<file path=ppt/ink/ink3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3:51.937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93 13,'4'-5,"-2"-1,-2 5,-6 7,-2 8,-4 1,0 3,1 3,-1-2,1 1,-3 1,2-2</inkml:trace>
</inkml:ink>
</file>

<file path=ppt/ink/ink3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1:25.8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639 36,'-6'-4,"0"1,0 0,-1 0,1 1,0 0,-1 0,0 0,0 1,1 0,-1 0,0 1,-5 0,-2-1,-4-3,0 1,0 1,-1 1,1 1,-1 0,1 1,0 1,-1 1,1 1,0 0,1 1,-1 1,1 1,0 0,1 2,-2 0,14-5,0 0,0 0,1 0,0 0,0 0,0 0,0 1,0 0,1-1,0 1,0 0,0 0,1 0,0 0,0 1,0-1,1 0,-1 0,1 1,0-1,1 0,-1 1,1-1,0 0,1 0,-1 0,1 0,0 0,0 0,0 0,1-1,0 1,0-1,0 0,0 0,2 2,186 162,-169-150,-1 2,-1 0,0 2,-2 0,15 22,-27-35,-1-1,-1 1,1 0,-1 0,-1 1,1-1,-2 1,1 0,-1 0,-1 0,0 0,0 0,-1 0,-1 0,1 0,-1 0,-1 0,-2 6,-2-5,0 0,-2-1,1 0,-1 0,-1-1,1 0,-2 0,1-1,-1 0,0-1,-1 0,0-1,0 0,0 0,-1-1,0-1,0 0,0 0,0-2,-19 7,-1-1,0-2,0-1,0-2,0-1,-1-2,1 0,-22-5,-2-12,55 17,0-1,0 1,0-1,0 0,0 1,0-1,0 0,0 1,0-1,0 0,0 0,0 0,1 0,-1 0,0 0,1 0,-1 0,1 0,-1 0,1-1,0 1,-1 0,1 0,0 0,0 0,0-1,0 1,0 0,0 0,0 0,0-1,0 1,1 0,-1 0,1 0,-1 0,0 0,1-1,0 1,-1 0,1 0,0 0,-1 0,1 1,0-2,34-26,-15 17</inkml:trace>
  <inkml:trace contextRef="#ctx0" brushRef="#br0" timeOffset="449.376">1006 8,'-28'198,"16"34,-23 42,13-139,22-125,3-14</inkml:trace>
  <inkml:trace contextRef="#ctx0" brushRef="#br0" timeOffset="844.415">1119 742,'13'2,"1"0,-1-1,1-1,0 0,-1-1,1 0,-1-1,0-1,1 0,-1-1,0 0,-1-1,1 0,4-4,-10 5,0 0,0 0,0-1,0 0,-1 0,0-1,0 0,0 0,-1 0,1-1,-2 0,1 0,-1 0,0 0,0-1,-1 1,0-1,-1 0,0 0,0 0,0 0,-1-1,0-6,0 13,-1-1,0 0,1 0,-1 1,0-1,0 0,-1 1,1-1,-1 0,1 0,-1 1,0-1,0 1,0-1,0 1,0-1,-1 1,1 0,-1-1,1 1,-1 0,0 0,0 0,0 0,0 1,0-1,-1 0,1 1,0 0,-1-1,1 1,-1 0,1 0,-1 0,0 1,1-1,-1 1,0-1,1 1,-1 0,0 0,0 0,1 0,-2 1,-10 5,0 0,0 1,1 1,0 0,1 0,-1 2,1-1,1 2,0-1,1 2,0-1,0 1,1 1,1 0,0 0,-1 6,5-14,1 1,0 0,0 1,0-1,1 0,0 1,0-1,1 1,0 0,0 0,0-1,1 1,0 0,1 0,-1-1,1 1,1 0,-1 0,1-1,0 1,0-1,1 0,0 0,0 0,1 0,-1 0,1-1,1 1,-1-1,1 0,0 0,0-1,0 0,0 0,1 0,0 0,5 2,3-2,1 0,0 0,0-2,1 0,-1-1,0 0,1-1,7-1,2 0</inkml:trace>
  <inkml:trace contextRef="#ctx0" brushRef="#br0" timeOffset="1266.381">1541 855,'27'-19,"0"0,-2-2,0-1,-2-1,-1-2,0 0,-2-1,10-16,-7 17,-23 25,1-1,-1 1,1 0,-1 0,1 0,-1 0,1 0,-1 0,1 0,-1 0,1 0,-1 0,1 0,-1 0,1 0,-1 0,1 1,-1-1,1 0,-1 0,1 1,-1-1,1 0,-1 0,0 1,1-1,-1 0,1 1,-1-1,0 1,0-1,1 1,-1-1,0 0,1 1,-1-1,0 1,0-1,0 1,0-1,0 1,0-1,1 1,-1-1,0 1,0-1,-1 1,1 0,0-1,0 1,0-1,0 1,0-1,0 1,-1-1,3 30,-2-22,1 1,0 0,0 0,0 0,1 0,1-1,-1 1,1-1,1 0,0 0,3 5,-5-9,0 0,0 0,0 0,1 0,-1-1,1 0,0 1,0-1,0 0,1 0,-1-1,1 1,0-1,-1 1,1-1,0 0,0-1,0 1,1-1,-1 0,0 0,1 0,-1 0,0-1,1 0,-1 0,1 0,-1 0,0-1,1 1,-1-1,0 0,0-1,1 1,-1-1,3-3,1 0,-1-1,0 0,0 0,-1 0,0-1,0 0,0 0,-1-1,0 1,0-1,-1 0,0-1,-1 1,2-7,-3 10,7-13</inkml:trace>
  <inkml:trace contextRef="#ctx0" brushRef="#br0" timeOffset="2229.772">2529 459,'-17'14,"0"1,1 0,0 1,2 1,0 0,1 1,0 0,2 1,0 1,1-1,-4 13,13-29,0 0,1 0,-1 0,1 0,-1 0,1 0,0 0,0 1,0-1,0 0,1 0,-1 0,1 0,0 0,0 0,0 0,0 0,1 0,-1 0,1-1,0 1,-1-1,1 1,0-1,1 1,-1-1,0 0,1 0,-1 0,1-1,-1 1,1 0,0-1,0 0,0 1,0-1,0-1,0 1,0 0,0-1,0 1,0-1,0 0,2 0,12 0,0-2,0 1,-1-2,1 0,-1-1,0-1,0 0,-1-2,1 1,-1-2,0 0,-1-1,0 0,-1-1,0 0,0-2,-1 1,0-1,-1-1,-1 0,7-10,-4 7,-1 0,-1-1,0 0,-1-1,-1 0,0 0,-2-1,0 0,-1-1,-1 1,0-1,-2 0,-1-1,0 1,-1 0,-1 0,-1-1,-1 1,-1 0,-1 0,0 0,-2 1,0-1,-1 1,-1 1,-6-11,10 24,-1 0,1 0,-1 1,0-1,0 1,-1 1,1-1,-1 0,0 1,0 0,0 1,0-1,0 1,-1 1,1-1,-1 1,1 0,-1 0,1 1,-1 0,0 0,1 0,-1 1,1 0,-1 1,1-1,-1 1,1 0,0 1,0-1,0 1,0 1,1-1,-1 1,1 0,0 0,-3 4,-6 4,1 1,0 1,1 1,1-1,0 2,1-1,1 2,0-1,1 1,1 0,1 1,0 0,2 0,0 0,0 0,2 1,0-1,2 1,0 0,0-1,2 1,1-1,2 10,0-14,1 0,1 0,0 0,1-1,1 0,0-1,0 0,1 0,1-1,0 0,0-1,1 0,1-1,-1 0,1-1,1-1,0 0,0 0,0-2,1 0,-1 0,1-1,0-1,10 1,-2 2,1-1,-1-1,1-1,-1-2,1 0,0-1,-1-1,22-4,-32 4,-1-1,1 0,-1-1,0-1,1 0,-2 0,1-1,0-1,-1 0,0-1,-1 0,1 0,-1-1,-1 0,1-1,-1 0,-1-1,0 1,0-2,-1 1,0-1,-1 0,-1-1,1 1,-2-1,3-7,-6 10,0 0,-1 1,0-1,-1 0,0 0,0 0,0 1,-1-1,-1 1,0-1,0 1,-2-4,4 9,-1 0,0 0,0 0,0 0,0 0,0 0,0 1,-1-1,0 1,1 0,-1-1,0 1,0 0,0 1,0-1,0 1,-1-1,1 1,0 0,-1 0,1 0,-1 1,1-1,-1 1,1 0,-1 0,1 0,-1 0,1 0,-1 1,-2 1,-3 0,1 2,0-1,0 1,0 0,1 1,-1 0,1 0,0 1,0 0,1 0,0 0,0 1,1 0,-1 0,1 0,1 1,0 0,0 0,0 0,1 0,0 1,1-1,-1 1,2-1,-1 1,1 0,1 0,0 0,0 0,0-1,1 1,1 0,0 0,0-1,0 1,1-1,0 1,1-1,0 0,0-1,1 1,0-1,0 0,0 0,7 6,4-3,1 0,1-1,0-1,0-1,0 0,1-2,0 0,0-1,0 0,1-2,11 0,-5-3,-1-2,0 0,-1-2,1 0,-1-2,0-1,0 0,-1-2,22-13,-30 16,0-2,-1 0,-1 0,1-2,-1 1,-1-2,0 0,-1 0,0-1,-1 0,-1-1,0 0,0 0,-1-1,-1 0,-1-1,4-13,-8 25,-1 0,0 0,0 0,0 0,0 0,-1 0,0-1,0 1,0 0,0 0,0 0,-1 0,0 0,0-1,0 1,0 1,-1-1,1 0,-1 0,0 0,0 1,-1-1,1 1,-1 0,0 0,1 0,-1 0,-1 0,1 0,0 1,-1 0,1-1,-1 1,1 1,-1-1,0 0,0 1,0 0,0 0,-2 0,3 1,1 1,-1 0,1-1,0 1,0 0,-1 0,1 1,0-1,0 0,0 1,0-1,0 1,1 0,-1-1,0 1,1 0,-1 0,1 0,0 0,0 1,0-1,0 0,0 0,0 1,0-1,1 1,-1-1,1 0,0 1,-1-1,1 1,1-1,-1 1,0-1,0 1,1-1,0 0,-1 1,1-1,0 0,0 1,0-1,0 0,1 0,-1 0,0 0,1 0,0 0,-1 0,1-1,0 1,0-1,0 1,0-1,92 52,-87-51,-1 0,1 0,0 0,-1 1,0 0,0 0,0 0,0 1,0 0,-1 0,0 0,0 1,0 0,0 0,-1 0,1 1,-2-1,1 1,0 0,-1 0,0 1,-1-1,1 0,0 6,2 153,21-136,-9-22</inkml:trace>
</inkml:ink>
</file>

<file path=ppt/ink/ink3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1:28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27 623,'-26'214,"31"-176,-4-38,-1 0,0 1,1-1,-1 0,1 0,-1 0,1 1,-1-1,1 0,-1 0,1 0,-1 0,1 0,-1 0,1 0,-1 0,1 0,-1 0,1 0,-1 0,1 0,-1 0,1 0,-1-1,1 1,-1 0,1 0,-1 0,0-1,1 1,-1 0,1-1,-1 1,0 0,1-1,-1 1,0-1,1 1,-1 0,0-1,0 1,1-1,-1 1,0-1,0 1,0-1,0 1,0-1,0 1,0-1,0 1,0-1,0 1,0-1,0 1,0-1,0 1,0-1,0 1,0-1,-1 1,1-1,71-218,-57 188,1 0,1 1,1 1,2 1,12-14,-30 40,0 0,-1 0,1 1,0-1,0 0,0 1,0-1,0 1,1-1,-1 1,0 0,1-1,-1 1,1 0,-1 0,1 0,0 0,-1 0,1 1,0-1,0 0,0 1,-1-1,1 1,0 0,0-1,0 1,0 0,0 0,0 0,0 1,-1-1,1 0,0 1,0-1,0 1,0 0,-1-1,1 1,0 0,-1 0,2 1,40 67,-26-60</inkml:trace>
  <inkml:trace contextRef="#ctx0" brushRef="#br0" timeOffset="266.001">647 424,'-19'27,"1"0,2 2,0 0,2 0,1 2,1 0,2 0,1 1,-4 27,12-56,0 1,0-1,0 1,0-1,1 1,-1-1,1 1,0 0,0-1,0 1,0-1,1 1,0 0,-1-1,1 1,0-1,1 0,-1 1,1-1,-1 0,1 0,0 0,0 0,1 0,-1 0,0-1,1 1,0-1,0 1,-1-1,1 0,0 0,1 0,-1-1,0 1,1-1,5 0,-1 0,1 0,0-1,0 0,-1-1,1 0,0 0,0-1,-1 0,0 0,1-1,-1 0,0-1,0 0,0 0,-1 0,1-1,-1 0,-1-1,1 0,5-6,0 0,-1 0,-1-1,0 0,-1-1,0 0,-1-1,-1 0,0 0,-1 0,0-1,0-5,-5 15,-1-1,1 1,-1 0,0-1,-1 1,1 0,-1-1,0 1,-1 0,0 0,0 0,0 0,0 0,-1 1,0-1,0 1,-1-1,1 1,-1 0,-1 1,1-1,0 1,-1-1,0 1,0 1,0-1,-1 1,1 0,-1 0,0 0,0 1,0 0,0 0,0 1,0-1,0 1,0 1,-1-1,1 1,0 0,-1 0,1 1,0 0,0 0,-1 1,1-1,0 1,0 1,1-1,-1 1,0 0,-16 9,3-1</inkml:trace>
  <inkml:trace contextRef="#ctx0" brushRef="#br0" timeOffset="796.855">1241 510,'-31'10,"1"3,0 0,2 2,-1 1,2 1,0 1,1 2,-11 12,33-30,0 1,1-1,-1 1,1 0,-1 1,1-1,0 1,0-1,1 1,-1 0,1 0,0 0,0 0,0 0,0 1,1-1,0 1,0-1,0 1,0-1,1 1,0-1,0 1,0 0,0-1,1 1,-1-1,1 1,1-1,-1 1,1-1,-1 0,1 1,0-1,1 0,-1 0,1-1,-1 1,1 0,2 0,8 2,1-2,0 0,0 0,0-1,1-1,-1-1,1 0,-1 0,1-2,-1 0,1 0,-1-2,0 1,0-2,0 0,0-1,1 0,12-7,0-1,-1-1,0-1,-1-1,-1-2,0 0,-2-1,0-2,-1 0,-1-1,-2-1,0-1,-1-1,-1 0,-2-1,0 0,-2-1,-1-1,-1 0,1-8,-6 22,-1 0,-1 1,0-1,-1-1,0 1,-1 0,-1 0,0-1,-1 1,0 0,-1 0,-1-1,0 2,-1-1,-1 0,0 1,0 0,-2 0,1 0,-2 1,0 0,0 0,-1 1,0 0,-6-3,12 11,0 1,0 0,-1 0,1 0,-1 0,1 0,-1 1,0 0,0 0,0 0,0 0,0 1,0-1,0 1,0 0,0 0,0 0,1 1,-1 0,0-1,0 1,0 1,0-1,1 0,-1 1,0 0,1 0,0 0,-1 0,1 1,0-1,0 1,0 0,0-1,1 1,-1 2,-6 5,0 1,1 0,0 1,1-1,1 2,0-1,0 1,1 0,1 0,0 2,0 4,2 0,0 1,1-1,1 0,1 0,0 1,2-1,0 0,1-1,1 1,1-1,0 1,8 12,6 10,1-2,2-1,1 0,3-2,12 13,-18-26,1-1,2 0,0-2,1-1,1-1,0-1,5 1,-6-4</inkml:trace>
</inkml:ink>
</file>

<file path=ppt/ink/ink3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1:37.1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96,'50'0,"44"1,-1-5,60-10,158-8,-175 9,0 6,93 9,-66-1,293-1,-214-29,-18 30,-43 27,429-28,-298 0,-91 28,-15-17,-111 1,1-5,0-4,45-6,0 1,156 1,-49-26,-12 10,-168 9,-1 3,2 3,40 5,1-2,482-1,-394-28,197 28,-344-5,-33-1</inkml:trace>
</inkml:ink>
</file>

<file path=ppt/ink/ink3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1:43.981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57 2220,'0'10,"0"7,0 7,0 3,0 2,0 1,0 0,0 0,-4 0,-3-1,1 0,1-1,1 0,7-4,2-7</inkml:trace>
  <inkml:trace contextRef="#ctx0" brushRef="#br0" timeOffset="1781.754">85 2220,'245'1,"-64"28,496-30,113 1,-592-28,84 27,-85-27,-147 27,0 2,0 2,-1 3,6 2,-32-3,1-1,-1-1,1-1,-1-2,1 0,0-1,-1-1,1-2,7-2,9-2,0 1,0 3,0 1,1 2,-1 2,5 2,47-1,1404-2,-1298-29,-198 29,23-2,0 1,0 1,1 0,-1 2,0 1,0 1,1 1,-12-2,0 0,1-1,-1-1,1 0,-1 0,1-1,0-1,-1 0,1-1,-1 0,2-2,212 16,-170-24,-32 7</inkml:trace>
  <inkml:trace contextRef="#ctx0" brushRef="#br0" timeOffset="10069.963">1 2672,'180'-17,"-163"14,0 2,0 0,1 1,-1 1,1 0,-1 1,16 5,57 4,588-11,931 0,-1440-25,1-6,337 31,58 0,-368-28,142 27,-141-27,169 29,-198-30,282 29,340 0,-786 1,0 0,0-1,0 0,1 0,-1 0,0 0,0-1,0 1,1-2,-1 1,0 0,0-1,0 0,-1 0,1 0,0-1,-1 0,1 0,-1 0,0 0,0-1,0 1,-1-1,1 0,-1 0,0 0,0-1,0 1,-1-1,0 0,0 1,0-1,1-3,-4-190,-14 39,15 155,1 3,-1 0,1 0,0 0,-1-1,1 1,-1 0,0-1,1 1,-1 0,0-1,0 1,0 0,0-1,0 1,0 0,0-1,-1 1,1 0,0-1,-1 1,1 0,-1-1,1 1,-1 0,0 0,1 0,-1 0,0 0,0 0,0 0,0 0,0 0,0 0,0 0,0 0,0 1,0-1,-1 0,1 1,0-1,0 1,-1-1,1 1,0 0,-1 0,-188 13,107-14,-118 13,-24 7,55 7,1-14,46 22,104-28</inkml:trace>
  <inkml:trace contextRef="#ctx0" brushRef="#br1" timeOffset="20671.117">3275 2390,'1'-2,"0"0,1 0,-1 0,1 1,-1-1,1 0,0 1,0-1,0 1,-1 0,1 0,1 0,-1 0,0 0,0 0,0 0,1 1,-1-1,0 1,0-1,1 1,-1 0,0 0,1 0,0 0,0 0,196-3,-130 18,-59-12,1 0,-1-1,1 0,-1 0,1-1,0-1,0 1,-1-2,1 0,7-1,20-7,1 3,0 0,0 3,36 1,152 15,-177-5,-1-2,1-3,0-1,16-3,-48 0,151 28,-140-24,-1-2,1 0,-1-2,1-2,-1 0,16-5,-4 0,1 2,0 1,0 2,0 2,40 5,12-2,358-2,-281-28,-53 27,76-10,-130 2,0 2,1 3,0 3,24 4,21-2,61-29,281 28,-112 0,-169-28,-54 28,78-11,-164 4,0 2,1 1,0 2,0 0,0 3,6 0,-37 0</inkml:trace>
  <inkml:trace contextRef="#ctx0" brushRef="#br1" timeOffset="23205.689">3218 273,'0'764,"28"-594,1 26,-29 256,28-226,-28-29,20-87,-24-94</inkml:trace>
  <inkml:trace contextRef="#ctx0" brushRef="#br1" timeOffset="25369.601">9201 1910,'-201'331,"55"-38,119-248,17-33</inkml:trace>
  <inkml:trace contextRef="#ctx0" brushRef="#br1" timeOffset="25668.793">8777 1882,'217'342,"-152"-251,5-3,39 36,-77-101,-15-16</inkml:trace>
</inkml:ink>
</file>

<file path=ppt/ink/ink3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2:18.7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282 284,'-17'7,"0"2,1 0,0 1,1 1,0 0,1 1,1 1,-1 0,2 1,0 0,1 1,0 0,1 1,1 0,0 1,1 0,1 0,-4 17,-1 7,2 0,1 1,3 0,0 20,5-54,1 0,0 0,0-1,0 1,1 0,1 0,-1-1,1 1,1 0,-1-1,1 0,0 0,1 0,0 0,0 0,0-1,1 1,0-1,0 0,1-1,0 1,0-1,0-1,0 1,1-1,0 0,-1 0,2-1,-1 0,0 0,1 0,-1-1,1 0,0-1,-1 0,1 0,0-1,0 0,0 0,0-1,-1 0,1 0,1-1,17-10,-1-2,0-1,-1-1,-1 0,0-2,-1-1,-1-1,-1-1,-1 0,-1-1,0-2,3-8,1 2,-2-1,-1 0,-2-1,-1-1,-1 0,-2-2,-1 1,-2-1,-2-1,-1 0,-1 0,-1-27,-4 55,0 0,0 0,-1 0,-1 0,1 0,-1 0,-1 0,1 0,-1 0,-1 0,0 1,0-1,0 1,-1 0,0-1,0 2,0-1,-1 0,-1 1,1 0,-1 0,0 1,0 0,0 0,-1 0,1 1,-1 0,-1 0,1 0,0 1,-1 0,-3 2,1 1,0 0,0 0,-1 1,1 1,0 0,0 0,0 1,0 0,1 0,-1 1,1 1,0 0,0 0,0 0,1 1,0 1,0-1,0 1,1 1,0-1,1 1,0 0,0 1,0 0,1-1,0 2,-1 3,-13 22</inkml:trace>
  <inkml:trace contextRef="#ctx0" brushRef="#br0" timeOffset="486.948">676 989,'255'-296,"-187"224,-68 72,0 1,0-1,0 1,0-1,0 1,0-1,0 1,0-1,0 1,0-1,0 1,0-1,0 1,1-1,-1 1,0-1,0 0,0 1,1-1,-1 1,0-1,1 0,-1 1,0-1,1 0,-1 1,1-1,-1 0,0 1,1-1,-1 0,1 0,-1 0,1 1,-1-1,1 0,-1 0,1 0,-1 0,1 0,-1 0,1 0,-1 0,1 0,-1 0,1 0,-1 0,1 0,-1-1,0 1,1 0,-1 0,1 0,-1-1,1 1,-1 0,0-1,1 1,-1 0,0-1,1 1,-1 0,0-1,1 1,-1-1,-5 43,0-24,-10 75,15-90,0-1,0 1,0 0,1 0,-1-1,1 1,0 0,0-1,0 1,0 0,0-1,1 0,-1 1,1-1,-1 0,1 0,0 1,0-1,0-1,0 1,0 0,0 0,1-1,-1 1,0-1,1 0,-1 0,1 0,0 0,-1 0,1-1,7 1,0-1,0-1,0 1,0-2,0 1,-1-2,1 1,-1-1,1-1,-1 1,0-2,0 1,-1-1,1-1,-1 1,0-1,-1-1,1 1,-1-1,0-1,-1 1,0-1,0-1,2-5,74-123,-73 112</inkml:trace>
  <inkml:trace contextRef="#ctx0" brushRef="#br0" timeOffset="832.888">1693 1,'-10'38,"-8"32,0 9,2 1,4-9,-1-11,2-12,3-8,3-2,2-3,-3-2,-1-2,1-1,-3-2,0 0,1 0,2-5</inkml:trace>
  <inkml:trace contextRef="#ctx0" brushRef="#br0" timeOffset="1348.075">1777 594,'-4'10,"1"-1,0 1,0 1,1-1,0 0,1 0,0 1,1-1,0 1,1-1,0 1,0-1,1 0,0 0,1 0,0 0,1 0,3 6,-5-14,-1 0,1 0,0 0,0 0,0-1,-1 1,1-1,1 1,-1-1,0 0,0 0,0 0,1 0,-1 0,0-1,1 1,-1-1,1 1,-1-1,1 0,-1 0,1 0,-1 0,1 0,-1-1,1 1,-1-1,0 0,1 1,-1-1,0 0,0 0,1-1,-1 1,0 0,0-1,1-1,75-71,-66 60,82-101,-94 114,0 0,1 1,-1-1,0 0,1 1,-1-1,1 0,-1 1,1-1,-1 1,1-1,0 0,-1 1,1 0,0-1,-1 1,1-1,0 1,-1 0,1-1,0 1,0 0,0 0,-1 0,1 0,0 0,0 0,0 0,-1 0,1 0,0 0,0 0,0 0,-1 0,1 1,0-1,0 0,-1 0,1 1,0-1,-1 1,1-1,0 1,-1-1,1 1,-1-1,1 1,-1 0,1-1,-1 1,1 0,-1-1,1 1,-1 0,0-1,0 1,1 0,-1 0,0-1,0 1,0 0,0 0,0 0,0 0,5 58,-5-54,-4 343,5-330,0 1,-2-1,0 0,-1 0,-1 0,0 0,-2 0,0 0,-1-1,-1 0,0 0,-1-1,-1 0,-1 0,0-1,-1 0,0-1,-1 0,-1-1,0-1,-1 0,-7 5,16-14,1 1,0-1,-1 0,1 0,0 0,-1 0,0-1,0 1,0-1,0-1,0 1,0-1,0 0,0 0,-1 0,1-1,0 1,-1-1,1-1,0 1,-1-1,1 0,-4-1,7-3,0 0,1 0,-1 0,1 0,1 0,-1-1,1 1,-1 0,2 0,-1-1,1 1,-1 0,1 0,1 0,-1 0,1 0,0 0,0 0,0 0,1 1,-1-1,1 1,0 0,2-2,-2 0,21-37,2 1,2 1,1 1,2 2,2 1,10-7,-18 21</inkml:trace>
  <inkml:trace contextRef="#ctx0" brushRef="#br0" timeOffset="2870.023">3075 848,'5'-17,"14"-30,0-4,2 1,2 0,3 2,3-1,-29 47,1 1,-1-1,1 0,0 0,-1 1,1-1,0 0,0 1,0-1,0 1,0-1,1 1,-1-1,0 1,1 0,-1 0,1-1,-1 1,1 0,-1 1,1-1,0 0,-1 0,1 1,0-1,0 1,0-1,0 1,-1 0,1 0,0 0,0 0,0 0,0 0,0 0,-1 1,1-1,0 1,0-1,0 1,-1 0,1-1,0 1,-1 0,1 0,-1 0,1 1,-1-1,0 0,1 1,50 206,-50-204,1-1,0 0,0 0,0 0,0 0,0 0,1-1,-1 0,1 1,0-1,0 0,-1-1,1 1,0-1,1 0,-1 0,0 0,0 0,0-1,0 0,1 0,-1 0,0 0,0-1,1 1,-1-1,0 0,0 0,0-1,0 1,0-1,0 0,-1 0,1 0,-1-1,1 1,-1-1,0 0,0 0,0 0,2-3,17-17,-2-1,-1-1,0-1,-2 0,7-16,-14 20</inkml:trace>
  <inkml:trace contextRef="#ctx0" brushRef="#br0" timeOffset="9671.873">3838 762,'59'-17,"-40"13,0-1,0-1,0-1,-1-1,0 0,0-1,-1-1,-1-1,14-10,-29 20,0-1,1 0,-1 0,0 0,0 0,0 0,0 0,0 0,-1 0,1 0,-1-1,1 1,-1 0,0 0,0-1,0 1,0 0,0 0,0-1,-1 1,1 0,-1 0,0 0,1 0,-1 0,0 0,0 0,0 0,-1 0,1 0,0 0,-1 0,1 1,-1-1,0 1,1-1,-1 1,0 0,0-1,0 1,0 0,0 0,0 1,0-1,0 0,0 1,0-1,-1 1,1-1,0 1,0 0,-1 0,1 0,0 0,0 1,-1-1,1 1,0-1,-13 1,1-1,0 2,0 0,1 1,-1 0,0 1,1 0,0 1,0 1,0 0,1 0,-1 2,2-1,-1 2,1-1,0 2,-4 5,12-11,0 0,0 0,1 0,0 0,0 0,0 1,1-1,-1 1,1-1,0 1,0 0,1-1,-1 1,1 0,0-1,0 1,1 0,-1 0,1-1,0 1,1-1,-1 1,1-1,0 1,0-1,0 0,0 0,1 0,0 0,0 0,0 0,0-1,0 0,1 1,-1-1,1-1,0 1,0 0,0-1,0 0,1 0,-1 0,1 0,-1-1,2 0,22 4,0-3,0 0,1-1,-1-2,0-1,6-2,22-7,-32 4</inkml:trace>
  <inkml:trace contextRef="#ctx0" brushRef="#br0" timeOffset="10171.894">4373 762,'39'1,"-14"0,0 0,0-2,0-1,0 0,0-2,0-1,-1-1,0-1,2-2,-23 8,0 0,-1 0,1 0,0-1,-1 1,1 0,-1-1,1 0,-1 0,0 0,0 0,0 0,0 0,0 0,0-1,0 1,-1 0,1-1,-1 0,0 1,0-1,0 0,0 0,0 0,-1 1,1-1,-1 0,0 0,0 0,0 0,0 0,0 0,-1 0,1 0,-1 0,0 1,0-1,0 0,0 0,0 1,-1-1,1 1,-1-1,1 1,-1-1,0 1,0 0,0 0,0 0,-1 0,1 0,-2 0,-5-1,0 0,0 1,0 0,0 1,0 0,-1 0,1 1,0 0,0 1,-1 0,1 0,0 1,0 0,0 1,1 0,-1 0,1 1,-1 0,1 1,0-1,1 2,-1-1,1 1,0 0,0 0,1 1,0 0,0 0,1 1,0-1,0 1,0 0,1 1,-3 7,7-11,-1-1,1 0,0 1,0-1,0 0,0 1,1-1,-1 0,1 0,0 1,1-1,-1 0,1 0,0 0,0 0,0-1,0 1,1 0,-1-1,1 0,0 1,0-1,0 0,1-1,-1 1,1-1,-1 1,1-1,0 0,2 1,6 2,0 1,1-1,0-1,0 0,0-1,1 0,-1-1,1-1,1 0,127-14,-117 7</inkml:trace>
  <inkml:trace contextRef="#ctx0" brushRef="#br0" timeOffset="10607.012">5107 594,'-29'10,"1"2,0 1,1 1,0 1,1 2,1 0,0 2,-17 18,39-36,1 1,-1 0,1 0,0 0,0 0,0 0,0 1,0-1,0 1,1-1,-1 1,1 0,0-1,0 1,0 0,0 0,0 0,0 0,1 0,0 0,-1 0,1 0,0 0,0 0,1 0,-1 0,1 0,-1 0,1 0,0-1,0 1,0 0,1 0,-1-1,1 1,-1 0,1-1,0 0,0 1,0-1,0 0,0 0,1 0,-1 0,1-1,-1 1,1-1,0 1,-1-1,1 0,0 0,0 0,19 2,0-1,0-1,0 0,0-2,0-1,0-1,0 0,0-2,-1 0,0-2,0 0,0-1,-1-2,0 0,-1-1,0 0,-1-2,-1 0,0-1,5-6,4-4,-1 0,-1-2,-1 0,-2-2,0 0,-2-2,-2 0,0-1,-2 0,0-4,-11 25,0-1,0 1,-1-1,0 1,-1-1,0 0,-1 0,0 0,0 0,-2 0,1 0,-1 0,-1 0,0 0,0 0,-1 0,-1 1,0-1,0 1,-1 0,0 0,-1 1,0 0,0 0,-1 0,0 0,-5-3,3 9,1 0,-1 0,0 1,-1 0,1 0,0 1,0 1,-1-1,1 2,0-1,-1 1,1 0,0 1,0 0,0 1,0 0,0 0,1 1,-1 0,1 0,0 1,0 0,1 1,0 0,0 0,0 0,0 1,1 0,0 0,1 0,-1 1,-3 7,2 0,0 0,1 0,1 0,0 1,1 0,1 0,1 0,0 0,1 1,0-1,1 0,1 1,1-1,0 0,2 0,-1 0,2 0,0-1,1 1,0-1,2-1,-1 1,4 3,4 2,0 0,1-1,1-1,1 0,0-1,1-1,1-1,0-1,2 0,9 4,-1-1,-7-2</inkml:trace>
  <inkml:trace contextRef="#ctx0" brushRef="#br0" timeOffset="11388.681">6575 85,'10'88,"-4"0,-3 1,-5 0,-9 59,-24 62,31-193,3-16,0 0,0 0,0 1,0-1,0 0,0 0,1 1,-1-1,1 0,-1 1,1-1,-1 0,1 1,0-1,0 1,-1-1,1 1,0-1,0 0,1 1,-1-1,0 1,0-1,1 1,-1-1,1 0,-1 1,1-1,0 0,-1 0,1 1,0-1,0 0,0 0,0 0,0 0,0 0,0 0,0 0,0 0,0 0,1-1,-1 1,0 0,2 0,12-3</inkml:trace>
  <inkml:trace contextRef="#ctx0" brushRef="#br0" timeOffset="11891.862">7055 594,'-7'8,"-9"9,0 0,1 2,1 0,0 0,2 2,0-1,2 2,0-1,-5 19,14-37,1 0,0 1,-1-1,1 0,0 1,0-1,1 1,-1-1,1 0,0 1,0-1,0 0,0 0,0 1,1-1,-1 0,1 0,0-1,0 1,0 0,0-1,0 1,1-1,-1 1,1-1,0 0,0 0,-1-1,1 1,0 0,1-1,-1 0,0 0,0 0,1 0,-1 0,0 0,1-1,-1 0,0 0,1 0,-1 0,1 0,-1-1,0 1,1-1,-1 0,3-1,11-2,0-1,-1 0,1-1,-1-1,-1-1,1 0,-1-1,-1 0,0-1,0-1,-1 0,0-1,-1 0,8-12,3-4,-2-2,-1 0,-1-1,-2-1,-1-1,6-20,-14 32,-1-1,-1 0,-1-1,-1 0,-1 0,-1 0,-1 0,-1 0,-1-4,0 16,1 1,-2 0,1 0,-2 0,1 0,-1 0,-1 0,0 1,0-1,-1 1,0 0,0 0,-1 1,-1 0,1 0,-1 0,0 1,-1 0,0 0,0 1,-5-3,7 6,-1 1,1-1,-1 1,1 1,-1-1,0 1,0 0,0 1,0 0,1 0,-1 0,0 1,0 0,0 0,1 1,-1 0,0 0,1 0,0 1,-1 0,1 0,0 1,1 0,-1 0,1 0,-1 0,1 1,1 0,-1 0,1 0,0 1,0 0,0 0,1 0,0 0,0 0,0 0,1 1,-1 4,-4 9,2-1,0 1,1 1,1-1,1 0,1 1,0 0,2-1,0 1,2-1,0 0,1 0,1 0,5 13,3 4,1-2,2 0,2 0,0-2,3 0,0-2,2 0,2-1,0-1,2-2,1-1,28 20,0-2,-32-24</inkml:trace>
  <inkml:trace contextRef="#ctx0" brushRef="#br0" timeOffset="12602.856">366 1976,'-10'43,"-7"34,-2 13,3-4,5-12,3-13,3-13,3-9,2-17,0-11</inkml:trace>
  <inkml:trace contextRef="#ctx0" brushRef="#br0" timeOffset="12839.67">309 1525,'5'5,"2"1</inkml:trace>
  <inkml:trace contextRef="#ctx0" brushRef="#br0" timeOffset="13156.855">564 2484,'156'-268,"-117"223,-39 45,1-1,0 1,0-1,-1 1,1 0,0-1,0 1,0 0,-1-1,1 1,0 0,0 0,0 0,0 0,0 0,0 0,-1 0,1 0,0 0,0 0,0 1,0-1,0 0,-1 0,1 1,0-1,0 1,0-1,-1 1,1-1,0 1,-1-1,1 1,-1 0,1-1,0 1,-1 0,1-1,-1 1,0 0,1 0,-1 0,0-1,1 1,-1 0,0 0,0 0,0 0,0 0,0-1,1 1,-2 0,1 0,0 0,0 0,0 0,0 0,-1 0,7 53,-7-47,1 0,-1 0,1 0,0 0,1 0,-1 0,1 0,1 0,-1 0,1-1,1 1,-1-1,1 1,0-1,0 0,1 0,0 0,0 0,0-1,1 0,0 0,0 0,0 0,1-1,-1 0,1 0,0 0,0-1,0 0,1 0,0 0,2-2,0 1,0-2,0 1,0-1,0-1,0 1,0-1,0-1,0 0,-1 0,1-1,-1 0,1 0,-1-1,0 0,0-1,-1 0,1 0,-1 0,0-1,-1 0,1 0,-1-1,0 0,-1 0,0 0,0-1,0 0,-1 0,0 0,-1 0,1-4,82-243,-78 231</inkml:trace>
  <inkml:trace contextRef="#ctx0" brushRef="#br0" timeOffset="13868.848">2596 1582,'18'156,"-8"1,-9 158,-2-149,-21-39,19-121,1-6</inkml:trace>
  <inkml:trace contextRef="#ctx0" brushRef="#br0" timeOffset="14124.84">2314 2089,'43'0,"33"0,14-5,-4-1,-7 0,-12-4,-12 0,-12 2,-7-3,-6 1,-3-3,-1 1,-5-3,-6 2</inkml:trace>
  <inkml:trace contextRef="#ctx0" brushRef="#br0" timeOffset="14570.767">3132 1496,'-20'98,"4"0,5 0,2 47,8-105,2 1,2-1,2 0,1 0,2-1,1 0,16 38,-25-74,0 1,1-1,-1 0,1 0,0 1,0-1,0 0,1 0,-1 0,0 0,1-1,0 1,0 0,0-1,0 1,0-1,1 1,-1-1,1 0,-1 0,1 0,0-1,0 1,0-1,0 1,0-1,0 0,0 0,0 0,0 0,0-1,1 0,-1 1,0-1,1 0,-1 0,0-1,0 1,1-1,-1 0,0 0,0 0,101-106,-96 99,-1-2,2 1,-1 0,2 0,-1 1,1 0,0 1,0 0,1 1,0 0,0 0,1 1,3 0,-14 5,1-1,0 1,0 0,0 0,0 1,0-1,0 0,0 1,0-1,-1 1,1-1,0 1,0 0,-1 0,1 0,0 0,-1 0,1 0,-1 0,1 0,-1 1,0-1,1 0,-1 1,0 0,0-1,0 1,0-1,0 1,-1 0,1 0,0 0,-1-1,1 1,-1 0,0 0,0 1,5 79,-5-71,13 72,-2-64</inkml:trace>
  <inkml:trace contextRef="#ctx0" brushRef="#br0" timeOffset="14773.891">3866 2146,'-20'33,"-5"17,0-1</inkml:trace>
  <inkml:trace contextRef="#ctx0" brushRef="#br0" timeOffset="14925.847">3752 1779,'0'0</inkml:trace>
  <inkml:trace contextRef="#ctx0" brushRef="#br0" timeOffset="15240.674">4289 1920,'-76'63,"74"-61,0 1,0-1,1 1,-1 0,0-1,1 1,0 0,0 0,0 0,0 0,0 0,0 0,1 0,0 0,-1 0,1 0,0 0,0 1,1-1,-1 0,1 0,0 0,-1 0,1 0,0 0,1 0,-1-1,1 1,1 2,62 50,-58-52,-1 0,-1 1,1 0,-1 0,1 0,-1 1,0-1,-1 1,1 0,-1 1,0-1,0 1,-1 0,1 0,-1 1,-3-2,0 0,0-1,0 1,-1 0,0-1,0 1,0 0,-1-1,0 0,0 1,0-1,0 0,0 0,-1 0,0 0,0 0,0-1,0 1,-1-1,1 0,-1 0,0 0,0 0,0-1,0 0,0 1,0-2,-1 1,1 0,-1-1,1 0,-1 0,0 0,0-1,1 1,-1-1,0 0,-81 1,61-2</inkml:trace>
  <inkml:trace contextRef="#ctx0" brushRef="#br0" timeOffset="15919.845">5390 1920,'-39'14,"-21"20,-2 8,11 2,13-1,13-4,12-4,7-2,10-2,9-7,7-3,4-4,4-5,2-5,5-4,1-2,-5-1</inkml:trace>
  <inkml:trace contextRef="#ctx0" brushRef="#br0" timeOffset="16790.799">6011 1920,'-3'1,"-31"8,1 2,0 1,1 1,1 2,0 2,1 0,0 2,2 2,-10 8,35-27,0 0,0 0,0 0,0 1,1-1,-1 1,1 0,-1-1,1 1,0 0,0 0,0 1,1-1,-1 0,1 1,-1-1,1 0,0 1,0 0,1-1,-1 1,1 0,0-1,0 1,0 0,0-1,1 1,0-1,-1 1,1 0,0-1,1 0,-1 1,1-1,-1 0,1 1,0-1,0 0,0 0,1-1,-1 1,1 0,1 0,10 1,0-1,0-1,0 0,1-1,-1-1,0 0,1-1,-1 0,1-1,-1-1,0 0,0-1,-1 0,1-1,-1-1,3-2,296-167,-310 175,0 0,0 0,0 1,0-1,0 1,0-1,0 1,0 0,0-1,0 1,0 0,-1 0,1 0,0 1,-1-1,1 0,0 1,-1-1,0 1,1-1,-1 1,0 0,0 0,0-1,0 1,0 0,0 0,-1 0,1 0,0 0,-1 0,0 0,1 0,-1 0,0 0,0 0,0 1,-1-1,1 0,0 0,-1 0,1 0,-1 0,0 0,0 0,0-1,0 2,2 13,-2-13,1 0,-1 0,1 0,0 0,0 0,0 0,1 0,-1 0,1 0,-1 0,1 0,0 0,0-1,0 1,1 0,-1 0,1-1,-1 1,1-1,0 0,0 1,0-1,0 0,1 0,-1 0,0-1,1 1,-1 0,1-1,0 0,-1 1,1-1,0 0,0-1,0 1,0 0,0-1,0 0,0 1,0-1,0 0,0-1,2 1,11-5,-1-1,0-1,-1 0,1-1,-1 0,-1-1,0-1,12-10,40-27,-22 20,0 1,2 3,1 2,0 2,9-1,-53 18,0 1,0 0,0 0,0 0,0 0,0 1,0-1,0 0,0 1,0 0,0-1,1 1,-1 0,0 0,0 0,0 0,0 0,1 1,-1-1,0 1,0-1,0 1,0 0,0 0,0 0,0 0,0 0,-1 0,1 1,0-1,-1 1,1-1,-1 1,1-1,-1 1,0 0,1 0,-1 0,0-1,0 1,-1 0,1 0,0 1,-1-1,1 0,-1 0,1 0,-1 0,0 0,0 1,0-1,0 0,-1 0,1 0,0 0,-1 0,0 1,0-1,-6 13,-1-1,-1 0,0 0,-1-1,0 0,-1-1,-1 0,0-1,0 0,-1-1,-5 3,-70 43,113-46,147-39,-56 25,-93 5,0-1,-1-1,1 0,-1-2,1-1,-1 0,0-2,-1-1,3-1,2-5,0 0,-1-2,0-1,-1-1,-1-1,-1-1,0-1,-2-1,0-1,16-24,0-38,-36 82,1 0,-1 0,0 0,0 0,0 0,0 0,0 0,0 0,-1 0,1 0,0 0,-1 0,0 0,1 0,-1 0,0 1,0-1,0 0,0 0,-1 1,1-1,0 1,-1-1,1 1,-1-1,1 1,-1 0,0 0,1 0,-1 0,0 0,0 0,0 0,0 1,0-1,1 1,-1-1,-1 1,1 0,0 0,0 0,-1 0,-8 1,1 0,-1 2,1-1,-1 1,1 1,0-1,0 2,1 0,-1 0,1 0,0 1,0 1,1-1,0 2,0-1,-5 7,1-1,-1 0,2 1,0 0,1 1,1 1,0-1,1 1,0 1,2-1,0 1,-4 18,8-26,0 0,1 1,0-1,0 1,1-1,1 1,-1-1,2 1,-1-1,1 0,1 1,-1-1,2 0,-1 0,1-1,1 1,-1-1,1 0,1 0,-1-1,1 1,1-1,1 1,13 9,1 0,0-1,1-2,1 0,0-2,1 0,0-2,1-1,0 0,0-2,1-2,0 0,6-1,-3-1</inkml:trace>
</inkml:ink>
</file>

<file path=ppt/ink/ink3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3:46.319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128 0,'5'0,"1"5,-4 1,-4 5,-5 5,-7 5,-6 3,-4 3,2 1,0-3,4-3,9-3,7-11,8-7,3-7,1-4</inkml:trace>
</inkml:ink>
</file>

<file path=ppt/ink/ink3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3:51.517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87 79,'-5'-79,"-13"101,-39 233,56-252,0 1,0-1,0 0,0 0,0 0,1 1,0-1,0 0,-1 1,2-1,-1 0,0 1,1-1,0 0,-1 0,1 1,0-1,1 0,-1 0,1 0,-1 0,1 0,0-1,0 1,0-1,0 1,1-1,-1 1,1-1,-1 0,1 0,0 0,0-1,-1 1,2-1,-1 1,0-1,0 0,0 0,0-1,1 1,-1-1,0 1,1-1,-1 0,0 0,0 0,1-1,-1 1,0-1,3-1,7-6,-1-1,-1-1,0 0,0-1,-1 0,0 0,-1-1,0 0,-1-1,-1 0,0 0,0 0,-1-1,-1 0,0-1,1-10,-5 22,31-79,-26 105,20 176,-25 57,-4-228,0 1,-2-1,-2 0,0-1,-2 0,0 0,-2 0,-11 16,21-38,-2 0,1 0,-1-1,1 1,-1-1,0 1,-1-1,1 0,-1 0,0-1,0 1,0-1,0 0,-1 0,1 0,-1-1,0 1,1-1,-1 0,0-1,0 1,-1-1,1 0,0 0,0 0,-1-1,1 0,0 0,-1 0,1-1,0 0,0 0,0 0,-1-1,1 1,0-1,1 0,-1-1,0 1,-3-4,5 0,1-1,0 1,0-1,1 0,0 0,0 1,0-1,1 0,0 0,0 0,1 0,0 0,0 0,1 1,0-1,0 0,0 1,1 0,0-1,0 1,1 0,0 0,0 1,0-1,0 1,4-9,84-129,-73 119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8:44.1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30,'5'-9,"-3"-4,-2 5,-6 10,3 3,2-3,1 2,0 2</inkml:trace>
</inkml:ink>
</file>

<file path=ppt/ink/ink3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3:51.937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93 13,'4'-5,"-2"-1,-2 5,-6 7,-2 8,-4 1,0 3,1 3,-1-2,1 1,-3 1,2-2</inkml:trace>
</inkml:ink>
</file>

<file path=ppt/ink/ink3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06.9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1,'0'0,"0"1,0-1,0 1,0 0,0-1,0 1,0-1,0 1,0-1,0 1,1-1,-1 1,0-1,0 1,0-1,1 1,-1-1,0 1,0-1,1 0,-1 1,0-1,1 1,-1-1,1 0,-1 1,0-1,1 0,-1 0,1 1,-1-1,1 0,-1 0,1 0,-1 1,1-1,-1 0,1 0,-1 0,1 0,-1 0,1 0,0 0,-1 0,1 0,-1-1,1 1,-1 0,1 0,-1 0,1 0,-1-1,0 1,1 0,-1-1,1 1,-1 0,1-1,-1 1,0 0,1-1,-1 1,0-1,1 1,1 13,-1 1,0 0,-1 0,-1 0,0 0,-1 0,0-1,-1 1,-1 1,-9 63,-10 64,20-118</inkml:trace>
</inkml:ink>
</file>

<file path=ppt/ink/ink3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07.7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7,'0'-5,"0"4,5 6,1 7,0 7,-1 4,-6-1,-3 0,-1 1,0 2,2 1,0 1,2 1,0 0,1 1,0-1,0 1,0-6</inkml:trace>
</inkml:ink>
</file>

<file path=ppt/ink/ink3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10.6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315 485,'-15'1,"-1"0,1 1,0 0,0 2,1-1,-1 2,1 0,0 1,0 0,0 1,1 1,0 0,0 0,-10 11,13-9,1 1,1-1,0 1,0 1,1 0,0 0,1 0,1 1,0-1,1 1,0 1,1-1,0 0,1 1,0 0,2-1,-1 1,2 0,0 4,0-14,-1 0,1-1,0 1,0 0,1-1,-1 1,1-1,0 1,0-1,0 0,0 0,1 0,-1 0,1 0,-1-1,1 1,0-1,0 1,1-1,-1 0,0 0,1-1,-1 1,1-1,-1 1,1-1,0 0,-1-1,1 1,0 0,0-1,0 0,0 0,-1 0,1-1,0 1,0-1,-1 0,1 0,0 0,-1-1,1 1,-1-1,1 0,-1 0,0 0,1 0,23-15,0-1,-1-1,0-2,-2 0,-1-2,0 0,-2-2,16-23,-32 43,22-30,-1-1,-2-1,-1-1,-3-1,0-1,-3-1,-1 0,9-44,-22 73,-1-1,0 0,-1-1,0 1,-1 0,0 0,-2 0,1 0,-1 0,-1 0,-1 0,-4-11,6 19,0-1,0 1,-1-1,0 1,0 0,-1 0,0 1,1-1,-1 1,-1 0,1 0,-1 0,1 0,-1 1,0 0,-1 0,1 0,0 0,-1 1,1 0,-1 0,0 1,0 0,0 0,1 0,-1 0,0 1,0 0,-1 0,-3 4,1-1,0 1,0 0,0 1,0 0,1 0,0 1,0 0,1 1,-1 0,1 0,1 0,-1 1,1 0,1 0,-1 1,2-1,-1 1,1 0,0 0,1 1,0-1,0 1,1 0,1 0,-1 5,-3 8,1 0,1 0,1 0,2 1,0-1,1 0,1 1,1-1,1 0,2-1,0 1,1-1,1 0,1 0,1-1,1-1,13 19,11 14,3-2,2-1,23 19,-53-61,-3-4</inkml:trace>
</inkml:ink>
</file>

<file path=ppt/ink/ink3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10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252 0,'-24'39,"-17"26,-2 8,1-5,8-8,10-10,9-8,2-7,4-5,3-7</inkml:trace>
</inkml:ink>
</file>

<file path=ppt/ink/ink3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11.2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1,'9'38,"8"28,7 7,-2-4,1-10,-4-9,0-8,-4-7,1-10,-2-3,0-2,-1 2,2-4,-2-9,-3-7</inkml:trace>
</inkml:ink>
</file>

<file path=ppt/ink/ink3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11.7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175 0,'-24'29,"-12"18,-6 3,5-4,14-9,10-11</inkml:trace>
</inkml:ink>
</file>

<file path=ppt/ink/ink3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21.4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1,'29'0,"0"0,0 2,-1 1,1 1,-1 2,0 1,0 1,-1 1,2 2,3 4,109 33,-92-37,-48-11,0 1,-1-1,1 0,0 0,-1 1,1-1,0 0,-1 1,1-1,0 1,-1-1,1 1,-1-1,1 1,-1-1,1 1,-1-1,0 1,1 0,-1-1,0 1,1 0,-1-1,0 1,0 0,0-1,1 1,-1 0,0 0,0-1,0 1,0 0,0 0,-1-1,1 1,0 0,0-1,0 1,-1 0,1 0,0-1,0 1,-1-1,1 1,-1 0,1-1,-1 1,1-1,-1 1,1-1,-1 1,1-1,-1 1,0-1,1 0,-1 1,1-1,-1 0,0 1,0-1,1 0,-1 0,0 0,1 0,-1 0,0 0,0 0,-306 126,305-126,0 1,0-1,0 1,1-1,-1 1,0 0,1 0,-1 0,0 0,1 0,-1 0,1 0,0 0,-1 1,1-1,0 0,0 1,0-1,0 1,0 0,0-1,0 1,0 0,1-1,-1 1,1 0,-1 0,1 0,0-1,-1 1,1 0,0 0,0 0,1 0,-1 0,0-1,0 1,1 0,0 0,-1 0,1-1,0 2,8 4,0 1,1-1,0-1,0 0,1 0,-1-1,1-1,0 1,6 0,22 10,50 21,2-4,68 14,50 60,-188-98,2 1,-34-23,4 8,0-1,1 0,0 0,0-1,1 0,0 0,0 0,1-1,0 1,1-1,-2-6,-10-19,15 32,0 0,-1 0,0 0,1 0,-1 0,0 0,0 0,0 0,0 0,-1 0,1 1,0-1,-1 1,1-1,-1 1,0-1,1 1,-1 0,0 0,0 0,0 0,0 0,0 0,0 0,0 1,0-1,0 1,0-1,0 1,0 0,0 0,-1 0,1 0,0 0,0 1,0-1,0 0,0 1,0 0,0-1,0 1,0 0,0 0,0 0,0 0,1 1,-1-1,0 0,1 1,-86 104,59-68,28-38,0 1,0 0,1-1,-1 1,0 0,1-1,-1 1,1 0,-1-1,1 1,-1-1,1 1,-1-1,1 1,-1-1,1 1,0-1,-1 1,1-1,0 0,-1 1,1-1,0 0,-1 0,1 1,0-1,0 0,-1 0,1 0,0 0,0 0,-1 0,1 0,0 0,0-1,-1 1,1 0,0 0,-1-1,1 1,0 0,-1-1,1 1,0-1,2 1,168-35,-87 48,-77-13,-3-4</inkml:trace>
</inkml:ink>
</file>

<file path=ppt/ink/ink3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1:25.8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639 36,'-6'-4,"0"1,0 0,-1 0,1 1,0 0,-1 0,0 0,0 1,1 0,-1 0,0 1,-5 0,-2-1,-4-3,0 1,0 1,-1 1,1 1,-1 0,1 1,0 1,-1 1,1 1,0 0,1 1,-1 1,1 1,0 0,1 2,-2 0,14-5,0 0,0 0,1 0,0 0,0 0,0 0,0 1,0 0,1-1,0 1,0 0,0 0,1 0,0 0,0 1,0-1,1 0,-1 0,1 1,0-1,1 0,-1 1,1-1,0 0,1 0,-1 0,1 0,0 0,0 0,0 0,1-1,0 1,0-1,0 0,0 0,2 2,186 162,-169-150,-1 2,-1 0,0 2,-2 0,15 22,-27-35,-1-1,-1 1,1 0,-1 0,-1 1,1-1,-2 1,1 0,-1 0,-1 0,0 0,0 0,-1 0,-1 0,1 0,-1 0,-1 0,-2 6,-2-5,0 0,-2-1,1 0,-1 0,-1-1,1 0,-2 0,1-1,-1 0,0-1,-1 0,0-1,0 0,0 0,-1-1,0-1,0 0,0 0,0-2,-19 7,-1-1,0-2,0-1,0-2,0-1,-1-2,1 0,-22-5,-2-12,55 17,0-1,0 1,0-1,0 0,0 1,0-1,0 0,0 1,0-1,0 0,0 0,0 0,1 0,-1 0,0 0,1 0,-1 0,1 0,-1 0,1-1,0 1,-1 0,1 0,0 0,0 0,0-1,0 1,0 0,0 0,0 0,0-1,0 1,1 0,-1 0,1 0,-1 0,0 0,1-1,0 1,-1 0,1 0,0 0,-1 0,1 1,0-2,34-26,-15 17</inkml:trace>
  <inkml:trace contextRef="#ctx0" brushRef="#br0" timeOffset="449.376">1006 8,'-28'198,"16"34,-23 42,13-139,22-125,3-14</inkml:trace>
  <inkml:trace contextRef="#ctx0" brushRef="#br0" timeOffset="844.415">1119 742,'13'2,"1"0,-1-1,1-1,0 0,-1-1,1 0,-1-1,0-1,1 0,-1-1,0 0,-1-1,1 0,4-4,-10 5,0 0,0 0,0-1,0 0,-1 0,0-1,0 0,0 0,-1 0,1-1,-2 0,1 0,-1 0,0 0,0-1,-1 1,0-1,-1 0,0 0,0 0,0 0,-1-1,0-6,0 13,-1-1,0 0,1 0,-1 1,0-1,0 0,-1 1,1-1,-1 0,1 0,-1 1,0-1,0 1,0-1,0 1,0-1,-1 1,1 0,-1-1,1 1,-1 0,0 0,0 0,0 0,0 1,0-1,-1 0,1 1,0 0,-1-1,1 1,-1 0,1 0,-1 0,0 1,1-1,-1 1,0-1,1 1,-1 0,0 0,0 0,1 0,-2 1,-10 5,0 0,0 1,1 1,0 0,1 0,-1 2,1-1,1 2,0-1,1 2,0-1,0 1,1 1,1 0,0 0,-1 6,5-14,1 1,0 0,0 1,0-1,1 0,0 1,0-1,1 1,0 0,0 0,0-1,1 1,0 0,1 0,-1-1,1 1,1 0,-1 0,1-1,0 1,0-1,1 0,0 0,0 0,1 0,-1 0,1-1,1 1,-1-1,1 0,0 0,0-1,0 0,0 0,1 0,0 0,5 2,3-2,1 0,0 0,0-2,1 0,-1-1,0 0,1-1,7-1,2 0</inkml:trace>
  <inkml:trace contextRef="#ctx0" brushRef="#br0" timeOffset="1266.381">1541 855,'27'-19,"0"0,-2-2,0-1,-2-1,-1-2,0 0,-2-1,10-16,-7 17,-23 25,1-1,-1 1,1 0,-1 0,1 0,-1 0,1 0,-1 0,1 0,-1 0,1 0,-1 0,1 0,-1 0,1 0,-1 0,1 1,-1-1,1 0,-1 0,1 1,-1-1,1 0,-1 0,0 1,1-1,-1 0,1 1,-1-1,0 1,0-1,1 1,-1-1,0 0,1 1,-1-1,0 1,0-1,0 1,0-1,0 1,0-1,1 1,-1-1,0 1,0-1,-1 1,1 0,0-1,0 1,0-1,0 1,0-1,0 1,-1-1,3 30,-2-22,1 1,0 0,0 0,0 0,1 0,1-1,-1 1,1-1,1 0,0 0,3 5,-5-9,0 0,0 0,0 0,1 0,-1-1,1 0,0 1,0-1,0 0,1 0,-1-1,1 1,0-1,-1 1,1-1,0 0,0-1,0 1,1-1,-1 0,0 0,1 0,-1 0,0-1,1 0,-1 0,1 0,-1 0,0-1,1 1,-1-1,0 0,0-1,1 1,-1-1,3-3,1 0,-1-1,0 0,0 0,-1 0,0-1,0 0,0 0,-1-1,0 1,0-1,-1 0,0-1,-1 1,2-7,-3 10,7-13</inkml:trace>
  <inkml:trace contextRef="#ctx0" brushRef="#br0" timeOffset="2229.772">2529 459,'-17'14,"0"1,1 0,0 1,2 1,0 0,1 1,0 0,2 1,0 1,1-1,-4 13,13-29,0 0,1 0,-1 0,1 0,-1 0,1 0,0 0,0 1,0-1,0 0,1 0,-1 0,1 0,0 0,0 0,0 0,0 0,1 0,-1 0,1-1,0 1,-1-1,1 1,0-1,1 1,-1-1,0 0,1 0,-1 0,1-1,-1 1,1 0,0-1,0 0,0 1,0-1,0-1,0 1,0 0,0-1,0 1,0-1,0 0,2 0,12 0,0-2,0 1,-1-2,1 0,-1-1,0-1,0 0,-1-2,1 1,-1-2,0 0,-1-1,0 0,-1-1,0 0,0-2,-1 1,0-1,-1-1,-1 0,7-10,-4 7,-1 0,-1-1,0 0,-1-1,-1 0,0 0,-2-1,0 0,-1-1,-1 1,0-1,-2 0,-1-1,0 1,-1 0,-1 0,-1-1,-1 1,-1 0,-1 0,0 0,-2 1,0-1,-1 1,-1 1,-6-11,10 24,-1 0,1 0,-1 1,0-1,0 1,-1 1,1-1,-1 0,0 1,0 0,0 1,0-1,0 1,-1 1,1-1,-1 1,1 0,-1 0,1 1,-1 0,0 0,1 0,-1 1,1 0,-1 1,1-1,-1 1,1 0,0 1,0-1,0 1,0 1,1-1,-1 1,1 0,0 0,-3 4,-6 4,1 1,0 1,1 1,1-1,0 2,1-1,1 2,0-1,1 1,1 0,1 1,0 0,2 0,0 0,0 0,2 1,0-1,2 1,0 0,0-1,2 1,1-1,2 10,0-14,1 0,1 0,0 0,1-1,1 0,0-1,0 0,1 0,1-1,0 0,0-1,1 0,1-1,-1 0,1-1,1-1,0 0,0 0,0-2,1 0,-1 0,1-1,0-1,10 1,-2 2,1-1,-1-1,1-1,-1-2,1 0,0-1,-1-1,22-4,-32 4,-1-1,1 0,-1-1,0-1,1 0,-2 0,1-1,0-1,-1 0,0-1,-1 0,1 0,-1-1,-1 0,1-1,-1 0,-1-1,0 1,0-2,-1 1,0-1,-1 0,-1-1,1 1,-2-1,3-7,-6 10,0 0,-1 1,0-1,-1 0,0 0,0 0,0 1,-1-1,-1 1,0-1,0 1,-2-4,4 9,-1 0,0 0,0 0,0 0,0 0,0 0,0 1,-1-1,0 1,1 0,-1-1,0 1,0 0,0 1,0-1,0 1,-1-1,1 1,0 0,-1 0,1 0,-1 1,1-1,-1 1,1 0,-1 0,1 0,-1 0,1 0,-1 1,-2 1,-3 0,1 2,0-1,0 1,0 0,1 1,-1 0,1 0,0 1,0 0,1 0,0 0,0 1,1 0,-1 0,1 0,1 1,0 0,0 0,0 0,1 0,0 1,1-1,-1 1,2-1,-1 1,1 0,1 0,0 0,0 0,0-1,1 1,1 0,0 0,0-1,0 1,1-1,0 1,1-1,0 0,0-1,1 1,0-1,0 0,0 0,7 6,4-3,1 0,1-1,0-1,0-1,0 0,1-2,0 0,0-1,0 0,1-2,11 0,-5-3,-1-2,0 0,-1-2,1 0,-1-2,0-1,0 0,-1-2,22-13,-30 16,0-2,-1 0,-1 0,1-2,-1 1,-1-2,0 0,-1 0,0-1,-1 0,-1-1,0 0,0 0,-1-1,-1 0,-1-1,4-13,-8 25,-1 0,0 0,0 0,0 0,0 0,-1 0,0-1,0 1,0 0,0 0,0 0,-1 0,0 0,0-1,0 1,0 1,-1-1,1 0,-1 0,0 0,0 1,-1-1,1 1,-1 0,0 0,1 0,-1 0,-1 0,1 0,0 1,-1 0,1-1,-1 1,1 1,-1-1,0 0,0 1,0 0,0 0,-2 0,3 1,1 1,-1 0,1-1,0 1,0 0,-1 0,1 1,0-1,0 0,0 1,0-1,0 1,1 0,-1-1,0 1,1 0,-1 0,1 0,0 0,0 1,0-1,0 0,0 0,0 1,0-1,1 1,-1-1,1 0,0 1,-1-1,1 1,1-1,-1 1,0-1,0 1,1-1,0 0,-1 1,1-1,0 0,0 1,0-1,0 0,1 0,-1 0,0 0,1 0,0 0,-1 0,1-1,0 1,0-1,0 1,0-1,92 52,-87-51,-1 0,1 0,0 0,-1 1,0 0,0 0,0 0,0 1,0 0,-1 0,0 0,0 1,0 0,0 0,-1 0,1 1,-2-1,1 1,0 0,-1 0,0 1,-1-1,1 0,0 6,2 153,21-136,-9-22</inkml:trace>
</inkml:ink>
</file>

<file path=ppt/ink/ink3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1:28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27 623,'-26'214,"31"-176,-4-38,-1 0,0 1,1-1,-1 0,1 0,-1 0,1 1,-1-1,1 0,-1 0,1 0,-1 0,1 0,-1 0,1 0,-1 0,1 0,-1 0,1 0,-1 0,1 0,-1 0,1 0,-1-1,1 1,-1 0,1 0,-1 0,0-1,1 1,-1 0,1-1,-1 1,0 0,1-1,-1 1,0-1,1 1,-1 0,0-1,0 1,1-1,-1 1,0-1,0 1,0-1,0 1,0-1,0 1,0-1,0 1,0-1,0 1,0-1,0 1,0-1,0 1,0-1,0 1,0-1,-1 1,1-1,71-218,-57 188,1 0,1 1,1 1,2 1,12-14,-30 40,0 0,-1 0,1 1,0-1,0 0,0 1,0-1,0 1,1-1,-1 1,0 0,1-1,-1 1,1 0,-1 0,1 0,0 0,-1 0,1 1,0-1,0 0,0 1,-1-1,1 1,0 0,0-1,0 1,0 0,0 0,0 0,0 1,-1-1,1 0,0 1,0-1,0 1,0 0,-1-1,1 1,0 0,-1 0,2 1,40 67,-26-60</inkml:trace>
  <inkml:trace contextRef="#ctx0" brushRef="#br0" timeOffset="266.001">647 424,'-19'27,"1"0,2 2,0 0,2 0,1 2,1 0,2 0,1 1,-4 27,12-56,0 1,0-1,0 1,0-1,1 1,-1-1,1 1,0 0,0-1,0 1,0-1,1 1,0 0,-1-1,1 1,0-1,1 0,-1 1,1-1,-1 0,1 0,0 0,0 0,1 0,-1 0,0-1,1 1,0-1,0 1,-1-1,1 0,0 0,1 0,-1-1,0 1,1-1,5 0,-1 0,1 0,0-1,0 0,-1-1,1 0,0 0,0-1,-1 0,0 0,1-1,-1 0,0-1,0 0,0 0,-1 0,1-1,-1 0,-1-1,1 0,5-6,0 0,-1 0,-1-1,0 0,-1-1,0 0,-1-1,-1 0,0 0,-1 0,0-1,0-5,-5 15,-1-1,1 1,-1 0,0-1,-1 1,1 0,-1-1,0 1,-1 0,0 0,0 0,0 0,0 0,-1 1,0-1,0 1,-1-1,1 1,-1 0,-1 1,1-1,0 1,-1-1,0 1,0 1,0-1,-1 1,1 0,-1 0,0 0,0 1,0 0,0 0,0 1,0-1,0 1,0 1,-1-1,1 1,0 0,-1 0,1 1,0 0,0 0,-1 1,1-1,0 1,0 1,1-1,-1 1,0 0,-16 9,3-1</inkml:trace>
  <inkml:trace contextRef="#ctx0" brushRef="#br0" timeOffset="796.855">1241 510,'-31'10,"1"3,0 0,2 2,-1 1,2 1,0 1,1 2,-11 12,33-30,0 1,1-1,-1 1,1 0,-1 1,1-1,0 1,0-1,1 1,-1 0,1 0,0 0,0 0,0 0,0 1,1-1,0 1,0-1,0 1,0-1,1 1,0-1,0 1,0 0,0-1,1 1,-1-1,1 1,1-1,-1 1,1-1,-1 0,1 1,0-1,1 0,-1 0,1-1,-1 1,1 0,2 0,8 2,1-2,0 0,0 0,0-1,1-1,-1-1,1 0,-1 0,1-2,-1 0,1 0,-1-2,0 1,0-2,0 0,0-1,1 0,12-7,0-1,-1-1,0-1,-1-1,-1-2,0 0,-2-1,0-2,-1 0,-1-1,-2-1,0-1,-1-1,-1 0,-2-1,0 0,-2-1,-1-1,-1 0,1-8,-6 22,-1 0,-1 1,0-1,-1-1,0 1,-1 0,-1 0,0-1,-1 1,0 0,-1 0,-1-1,0 2,-1-1,-1 0,0 1,0 0,-2 0,1 0,-2 1,0 0,0 0,-1 1,0 0,-6-3,12 11,0 1,0 0,-1 0,1 0,-1 0,1 0,-1 1,0 0,0 0,0 0,0 0,0 1,0-1,0 1,0 0,0 0,0 0,1 1,-1 0,0-1,0 1,0 1,0-1,1 0,-1 1,0 0,1 0,0 0,-1 0,1 1,0-1,0 1,0 0,0-1,1 1,-1 2,-6 5,0 1,1 0,0 1,1-1,1 2,0-1,0 1,1 0,1 0,0 2,0 4,2 0,0 1,1-1,1 0,1 0,0 1,2-1,0 0,1-1,1 1,1-1,0 1,8 12,6 10,1-2,2-1,1 0,3-2,12 13,-18-26,1-1,2 0,0-2,1-1,1-1,0-1,5 1,-6-4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8:44.6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1,'-5'0,"4"0,-4 0,0 4,-5 3,5-1,3-1</inkml:trace>
</inkml:ink>
</file>

<file path=ppt/ink/ink3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1:37.1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96,'50'0,"44"1,-1-5,60-10,158-8,-175 9,0 6,93 9,-66-1,293-1,-214-29,-18 30,-43 27,429-28,-298 0,-91 28,-15-17,-111 1,1-5,0-4,45-6,0 1,156 1,-49-26,-12 10,-168 9,-1 3,2 3,40 5,1-2,482-1,-394-28,197 28,-344-5,-33-1</inkml:trace>
</inkml:ink>
</file>

<file path=ppt/ink/ink3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1:43.981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57 2220,'0'10,"0"7,0 7,0 3,0 2,0 1,0 0,0 0,-4 0,-3-1,1 0,1-1,1 0,7-4,2-7</inkml:trace>
  <inkml:trace contextRef="#ctx0" brushRef="#br0" timeOffset="1781.754">85 2220,'245'1,"-64"28,496-30,113 1,-592-28,84 27,-85-27,-147 27,0 2,0 2,-1 3,6 2,-32-3,1-1,-1-1,1-1,-1-2,1 0,0-1,-1-1,1-2,7-2,9-2,0 1,0 3,0 1,1 2,-1 2,5 2,47-1,1404-2,-1298-29,-198 29,23-2,0 1,0 1,1 0,-1 2,0 1,0 1,1 1,-12-2,0 0,1-1,-1-1,1 0,-1 0,1-1,0-1,-1 0,1-1,-1 0,2-2,212 16,-170-24,-32 7</inkml:trace>
  <inkml:trace contextRef="#ctx0" brushRef="#br0" timeOffset="10069.963">1 2672,'180'-17,"-163"14,0 2,0 0,1 1,-1 1,1 0,-1 1,16 5,57 4,588-11,931 0,-1440-25,1-6,337 31,58 0,-368-28,142 27,-141-27,169 29,-198-30,282 29,340 0,-786 1,0 0,0-1,0 0,1 0,-1 0,0 0,0-1,0 1,1-2,-1 1,0 0,0-1,0 0,-1 0,1 0,0-1,-1 0,1 0,-1 0,0 0,0-1,0 1,-1-1,1 0,-1 0,0 0,0-1,0 1,-1-1,0 0,0 1,0-1,1-3,-4-190,-14 39,15 155,1 3,-1 0,1 0,0 0,-1-1,1 1,-1 0,0-1,1 1,-1 0,0-1,0 1,0 0,0-1,0 1,0 0,0-1,-1 1,1 0,0-1,-1 1,1 0,-1-1,1 1,-1 0,0 0,1 0,-1 0,0 0,0 0,0 0,0 0,0 0,0 0,0 0,0 0,0 1,0-1,-1 0,1 1,0-1,0 1,-1-1,1 1,0 0,-1 0,-188 13,107-14,-118 13,-24 7,55 7,1-14,46 22,104-28</inkml:trace>
  <inkml:trace contextRef="#ctx0" brushRef="#br1" timeOffset="20671.117">3275 2390,'1'-2,"0"0,1 0,-1 0,1 1,-1-1,1 0,0 1,0-1,0 1,-1 0,1 0,1 0,-1 0,0 0,0 0,0 0,1 1,-1-1,0 1,0-1,1 1,-1 0,0 0,1 0,0 0,0 0,196-3,-130 18,-59-12,1 0,-1-1,1 0,-1 0,1-1,0-1,0 1,-1-2,1 0,7-1,20-7,1 3,0 0,0 3,36 1,152 15,-177-5,-1-2,1-3,0-1,16-3,-48 0,151 28,-140-24,-1-2,1 0,-1-2,1-2,-1 0,16-5,-4 0,1 2,0 1,0 2,0 2,40 5,12-2,358-2,-281-28,-53 27,76-10,-130 2,0 2,1 3,0 3,24 4,21-2,61-29,281 28,-112 0,-169-28,-54 28,78-11,-164 4,0 2,1 1,0 2,0 0,0 3,6 0,-37 0</inkml:trace>
  <inkml:trace contextRef="#ctx0" brushRef="#br1" timeOffset="23205.689">3218 273,'0'764,"28"-594,1 26,-29 256,28-226,-28-29,20-87,-24-94</inkml:trace>
  <inkml:trace contextRef="#ctx0" brushRef="#br1" timeOffset="25369.601">9201 1910,'-201'331,"55"-38,119-248,17-33</inkml:trace>
  <inkml:trace contextRef="#ctx0" brushRef="#br1" timeOffset="25668.793">8777 1882,'217'342,"-152"-251,5-3,39 36,-77-101,-15-16</inkml:trace>
</inkml:ink>
</file>

<file path=ppt/ink/ink3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2:18.7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282 284,'-17'7,"0"2,1 0,0 1,1 1,0 0,1 1,1 1,-1 0,2 1,0 0,1 1,0 0,1 1,1 0,0 1,1 0,1 0,-4 17,-1 7,2 0,1 1,3 0,0 20,5-54,1 0,0 0,0-1,0 1,1 0,1 0,-1-1,1 1,1 0,-1-1,1 0,0 0,1 0,0 0,0 0,0-1,1 1,0-1,0 0,1-1,0 1,0-1,0-1,0 1,1-1,0 0,-1 0,2-1,-1 0,0 0,1 0,-1-1,1 0,0-1,-1 0,1 0,0-1,0 0,0 0,0-1,-1 0,1 0,1-1,17-10,-1-2,0-1,-1-1,-1 0,0-2,-1-1,-1-1,-1-1,-1 0,-1-1,0-2,3-8,1 2,-2-1,-1 0,-2-1,-1-1,-1 0,-2-2,-1 1,-2-1,-2-1,-1 0,-1 0,-1-27,-4 55,0 0,0 0,-1 0,-1 0,1 0,-1 0,-1 0,1 0,-1 0,-1 0,0 1,0-1,0 1,-1 0,0-1,0 2,0-1,-1 0,-1 1,1 0,-1 0,0 1,0 0,0 0,-1 0,1 1,-1 0,-1 0,1 0,0 1,-1 0,-3 2,1 1,0 0,0 0,-1 1,1 1,0 0,0 0,0 1,0 0,1 0,-1 1,1 1,0 0,0 0,0 0,1 1,0 1,0-1,0 1,1 1,0-1,1 1,0 0,0 1,0 0,1-1,0 2,-1 3,-13 22</inkml:trace>
  <inkml:trace contextRef="#ctx0" brushRef="#br0" timeOffset="486.948">676 989,'255'-296,"-187"224,-68 72,0 1,0-1,0 1,0-1,0 1,0-1,0 1,0-1,0 1,0-1,0 1,0-1,0 1,1-1,-1 1,0-1,0 0,0 1,1-1,-1 1,0-1,1 0,-1 1,0-1,1 0,-1 1,1-1,-1 0,0 1,1-1,-1 0,1 0,-1 0,1 1,-1-1,1 0,-1 0,1 0,-1 0,1 0,-1 0,1 0,-1 0,1 0,-1 0,1 0,-1 0,1 0,-1-1,0 1,1 0,-1 0,1 0,-1-1,1 1,-1 0,0-1,1 1,-1 0,0-1,1 1,-1 0,0-1,1 1,-1-1,-5 43,0-24,-10 75,15-90,0-1,0 1,0 0,1 0,-1-1,1 1,0 0,0-1,0 1,0 0,0-1,1 0,-1 1,1-1,-1 0,1 0,0 1,0-1,0-1,0 1,0 0,0 0,1-1,-1 1,0-1,1 0,-1 0,1 0,0 0,-1 0,1-1,7 1,0-1,0-1,0 1,0-2,0 1,-1-2,1 1,-1-1,1-1,-1 1,0-2,0 1,-1-1,1-1,-1 1,0-1,-1-1,1 1,-1-1,0-1,-1 1,0-1,0-1,2-5,74-123,-73 112</inkml:trace>
  <inkml:trace contextRef="#ctx0" brushRef="#br0" timeOffset="832.888">1693 1,'-10'38,"-8"32,0 9,2 1,4-9,-1-11,2-12,3-8,3-2,2-3,-3-2,-1-2,1-1,-3-2,0 0,1 0,2-5</inkml:trace>
  <inkml:trace contextRef="#ctx0" brushRef="#br0" timeOffset="1348.075">1777 594,'-4'10,"1"-1,0 1,0 1,1-1,0 0,1 0,0 1,1-1,0 1,1-1,0 1,0-1,1 0,0 0,1 0,0 0,1 0,3 6,-5-14,-1 0,1 0,0 0,0 0,0-1,-1 1,1-1,1 1,-1-1,0 0,0 0,0 0,1 0,-1 0,0-1,1 1,-1-1,1 1,-1-1,1 0,-1 0,1 0,-1 0,1 0,-1-1,1 1,-1-1,0 0,1 1,-1-1,0 0,0 0,1-1,-1 1,0 0,0-1,1-1,75-71,-66 60,82-101,-94 114,0 0,1 1,-1-1,0 0,1 1,-1-1,1 0,-1 1,1-1,-1 1,1-1,0 0,-1 1,1 0,0-1,-1 1,1-1,0 1,-1 0,1-1,0 1,0 0,0 0,-1 0,1 0,0 0,0 0,0 0,-1 0,1 0,0 0,0 0,0 0,-1 0,1 1,0-1,0 0,-1 0,1 1,0-1,-1 1,1-1,0 1,-1-1,1 1,-1-1,1 1,-1 0,1-1,-1 1,1 0,-1-1,1 1,-1 0,0-1,0 1,1 0,-1 0,0-1,0 1,0 0,0 0,0 0,0 0,5 58,-5-54,-4 343,5-330,0 1,-2-1,0 0,-1 0,-1 0,0 0,-2 0,0 0,-1-1,-1 0,0 0,-1-1,-1 0,-1 0,0-1,-1 0,0-1,-1 0,-1-1,0-1,-1 0,-7 5,16-14,1 1,0-1,-1 0,1 0,0 0,-1 0,0-1,0 1,0-1,0-1,0 1,0-1,0 0,0 0,-1 0,1-1,0 1,-1-1,1-1,0 1,-1-1,1 0,-4-1,7-3,0 0,1 0,-1 0,1 0,1 0,-1-1,1 1,-1 0,2 0,-1-1,1 1,-1 0,1 0,1 0,-1 0,1 0,0 0,0 0,0 0,1 1,-1-1,1 1,0 0,2-2,-2 0,21-37,2 1,2 1,1 1,2 2,2 1,10-7,-18 21</inkml:trace>
  <inkml:trace contextRef="#ctx0" brushRef="#br0" timeOffset="2870.023">3075 848,'5'-17,"14"-30,0-4,2 1,2 0,3 2,3-1,-29 47,1 1,-1-1,1 0,0 0,-1 1,1-1,0 0,0 1,0-1,0 1,0-1,1 1,-1-1,0 1,1 0,-1 0,1-1,-1 1,1 0,-1 1,1-1,0 0,-1 0,1 1,0-1,0 1,0-1,0 1,-1 0,1 0,0 0,0 0,0 0,0 0,0 0,-1 1,1-1,0 1,0-1,0 1,-1 0,1-1,0 1,-1 0,1 0,-1 0,1 1,-1-1,0 0,1 1,50 206,-50-204,1-1,0 0,0 0,0 0,0 0,0 0,1-1,-1 0,1 1,0-1,0 0,-1-1,1 1,0-1,1 0,-1 0,0 0,0 0,0-1,0 0,1 0,-1 0,0 0,0-1,1 1,-1-1,0 0,0 0,0-1,0 1,0-1,0 0,-1 0,1 0,-1-1,1 1,-1-1,0 0,0 0,0 0,2-3,17-17,-2-1,-1-1,0-1,-2 0,7-16,-14 20</inkml:trace>
  <inkml:trace contextRef="#ctx0" brushRef="#br0" timeOffset="9671.873">3838 762,'59'-17,"-40"13,0-1,0-1,0-1,-1-1,0 0,0-1,-1-1,-1-1,14-10,-29 20,0-1,1 0,-1 0,0 0,0 0,0 0,0 0,0 0,-1 0,1 0,-1-1,1 1,-1 0,0 0,0-1,0 1,0 0,0 0,0-1,-1 1,1 0,-1 0,0 0,1 0,-1 0,0 0,0 0,0 0,-1 0,1 0,0 0,-1 0,1 1,-1-1,0 1,1-1,-1 1,0 0,0-1,0 1,0 0,0 0,0 1,0-1,0 0,0 1,0-1,-1 1,1-1,0 1,0 0,-1 0,1 0,0 0,0 1,-1-1,1 1,0-1,-13 1,1-1,0 2,0 0,1 1,-1 0,0 1,1 0,0 1,0 1,0 0,1 0,-1 2,2-1,-1 2,1-1,0 2,-4 5,12-11,0 0,0 0,1 0,0 0,0 0,0 1,1-1,-1 1,1-1,0 1,0 0,1-1,-1 1,1 0,0-1,0 1,1 0,-1 0,1-1,0 1,1-1,-1 1,1-1,0 1,0-1,0 0,0 0,1 0,0 0,0 0,0 0,0-1,0 0,1 1,-1-1,1-1,0 1,0 0,0-1,0 0,1 0,-1 0,1 0,-1-1,2 0,22 4,0-3,0 0,1-1,-1-2,0-1,6-2,22-7,-32 4</inkml:trace>
  <inkml:trace contextRef="#ctx0" brushRef="#br0" timeOffset="10171.894">4373 762,'39'1,"-14"0,0 0,0-2,0-1,0 0,0-2,0-1,-1-1,0-1,2-2,-23 8,0 0,-1 0,1 0,0-1,-1 1,1 0,-1-1,1 0,-1 0,0 0,0 0,0 0,0 0,0 0,0-1,0 1,-1 0,1-1,-1 0,0 1,0-1,0 0,0 0,0 0,-1 1,1-1,-1 0,0 0,0 0,0 0,0 0,0 0,-1 0,1 0,-1 0,0 1,0-1,0 0,0 0,0 1,-1-1,1 1,-1-1,1 1,-1-1,0 1,0 0,0 0,0 0,-1 0,1 0,-2 0,-5-1,0 0,0 1,0 0,0 1,0 0,-1 0,1 1,0 0,0 1,-1 0,1 0,0 1,0 0,0 1,1 0,-1 0,1 1,-1 0,1 1,0-1,1 2,-1-1,1 1,0 0,0 0,1 1,0 0,0 0,1 1,0-1,0 1,0 0,1 1,-3 7,7-11,-1-1,1 0,0 1,0-1,0 0,0 1,1-1,-1 0,1 0,0 1,1-1,-1 0,1 0,0 0,0 0,0-1,0 1,1 0,-1-1,1 0,0 1,0-1,0 0,1-1,-1 1,1-1,-1 1,1-1,0 0,2 1,6 2,0 1,1-1,0-1,0 0,0-1,1 0,-1-1,1-1,1 0,127-14,-117 7</inkml:trace>
  <inkml:trace contextRef="#ctx0" brushRef="#br0" timeOffset="10607.012">5107 594,'-29'10,"1"2,0 1,1 1,0 1,1 2,1 0,0 2,-17 18,39-36,1 1,-1 0,1 0,0 0,0 0,0 0,0 1,0-1,0 1,1-1,-1 1,1 0,0-1,0 1,0 0,0 0,0 0,0 0,1 0,0 0,-1 0,1 0,0 0,0 0,1 0,-1 0,1 0,-1 0,1 0,0-1,0 1,0 0,1 0,-1-1,1 1,-1 0,1-1,0 0,0 1,0-1,0 0,0 0,1 0,-1 0,1-1,-1 1,1-1,0 1,-1-1,1 0,0 0,0 0,19 2,0-1,0-1,0 0,0-2,0-1,0-1,0 0,0-2,-1 0,0-2,0 0,0-1,-1-2,0 0,-1-1,0 0,-1-2,-1 0,0-1,5-6,4-4,-1 0,-1-2,-1 0,-2-2,0 0,-2-2,-2 0,0-1,-2 0,0-4,-11 25,0-1,0 1,-1-1,0 1,-1-1,0 0,-1 0,0 0,0 0,-2 0,1 0,-1 0,-1 0,0 0,0 0,-1 0,-1 1,0-1,0 1,-1 0,0 0,-1 1,0 0,0 0,-1 0,0 0,-5-3,3 9,1 0,-1 0,0 1,-1 0,1 0,0 1,0 1,-1-1,1 2,0-1,-1 1,1 0,0 1,0 0,0 1,0 0,0 0,1 1,-1 0,1 0,0 1,0 0,1 1,0 0,0 0,0 0,0 1,1 0,0 0,1 0,-1 1,-3 7,2 0,0 0,1 0,1 0,0 1,1 0,1 0,1 0,0 0,1 1,0-1,1 0,1 1,1-1,0 0,2 0,-1 0,2 0,0-1,1 1,0-1,2-1,-1 1,4 3,4 2,0 0,1-1,1-1,1 0,0-1,1-1,1-1,0-1,2 0,9 4,-1-1,-7-2</inkml:trace>
  <inkml:trace contextRef="#ctx0" brushRef="#br0" timeOffset="11388.681">6575 85,'10'88,"-4"0,-3 1,-5 0,-9 59,-24 62,31-193,3-16,0 0,0 0,0 1,0-1,0 0,0 0,1 1,-1-1,1 0,-1 1,1-1,-1 0,1 1,0-1,0 1,-1-1,1 1,0-1,0 0,1 1,-1-1,0 1,0-1,1 1,-1-1,1 0,-1 1,1-1,0 0,-1 0,1 1,0-1,0 0,0 0,0 0,0 0,0 0,0 0,0 0,0 0,0 0,1-1,-1 1,0 0,2 0,12-3</inkml:trace>
  <inkml:trace contextRef="#ctx0" brushRef="#br0" timeOffset="11891.862">7055 594,'-7'8,"-9"9,0 0,1 2,1 0,0 0,2 2,0-1,2 2,0-1,-5 19,14-37,1 0,0 1,-1-1,1 0,0 1,0-1,1 1,-1-1,1 0,0 1,0-1,0 0,0 0,0 1,1-1,-1 0,1 0,0-1,0 1,0 0,0-1,0 1,1-1,-1 1,1-1,0 0,0 0,-1-1,1 1,0 0,1-1,-1 0,0 0,0 0,1 0,-1 0,0 0,1-1,-1 0,0 0,1 0,-1 0,1 0,-1-1,0 1,1-1,-1 0,3-1,11-2,0-1,-1 0,1-1,-1-1,-1-1,1 0,-1-1,-1 0,0-1,0-1,-1 0,0-1,-1 0,8-12,3-4,-2-2,-1 0,-1-1,-2-1,-1-1,6-20,-14 32,-1-1,-1 0,-1-1,-1 0,-1 0,-1 0,-1 0,-1 0,-1-4,0 16,1 1,-2 0,1 0,-2 0,1 0,-1 0,-1 0,0 1,0-1,-1 1,0 0,0 0,-1 1,-1 0,1 0,-1 0,0 1,-1 0,0 0,0 1,-5-3,7 6,-1 1,1-1,-1 1,1 1,-1-1,0 1,0 0,0 1,0 0,1 0,-1 0,0 1,0 0,0 0,1 1,-1 0,0 0,1 0,0 1,-1 0,1 0,0 1,1 0,-1 0,1 0,-1 0,1 1,1 0,-1 0,1 0,0 1,0 0,0 0,1 0,0 0,0 0,0 0,1 1,-1 4,-4 9,2-1,0 1,1 1,1-1,1 0,1 1,0 0,2-1,0 1,2-1,0 0,1 0,1 0,5 13,3 4,1-2,2 0,2 0,0-2,3 0,0-2,2 0,2-1,0-1,2-2,1-1,28 20,0-2,-32-24</inkml:trace>
  <inkml:trace contextRef="#ctx0" brushRef="#br0" timeOffset="12602.856">366 1976,'-10'43,"-7"34,-2 13,3-4,5-12,3-13,3-13,3-9,2-17,0-11</inkml:trace>
  <inkml:trace contextRef="#ctx0" brushRef="#br0" timeOffset="12839.67">309 1525,'5'5,"2"1</inkml:trace>
  <inkml:trace contextRef="#ctx0" brushRef="#br0" timeOffset="13156.855">564 2484,'156'-268,"-117"223,-39 45,1-1,0 1,0-1,-1 1,1 0,0-1,0 1,0 0,-1-1,1 1,0 0,0 0,0 0,0 0,0 0,0 0,-1 0,1 0,0 0,0 0,0 1,0-1,0 0,-1 0,1 1,0-1,0 1,0-1,-1 1,1-1,0 1,-1-1,1 1,-1 0,1-1,0 1,-1 0,1-1,-1 1,0 0,1 0,-1 0,0-1,1 1,-1 0,0 0,0 0,0 0,0 0,0-1,1 1,-2 0,1 0,0 0,0 0,0 0,0 0,-1 0,7 53,-7-47,1 0,-1 0,1 0,0 0,1 0,-1 0,1 0,1 0,-1 0,1-1,1 1,-1-1,1 1,0-1,0 0,1 0,0 0,0 0,0-1,1 0,0 0,0 0,0 0,1-1,-1 0,1 0,0 0,0-1,0 0,1 0,0 0,2-2,0 1,0-2,0 1,0-1,0-1,0 1,0-1,0-1,0 0,-1 0,1-1,-1 0,1 0,-1-1,0 0,0-1,-1 0,1 0,-1 0,0-1,-1 0,1 0,-1-1,0 0,-1 0,0 0,0-1,0 0,-1 0,0 0,-1 0,1-4,82-243,-78 231</inkml:trace>
  <inkml:trace contextRef="#ctx0" brushRef="#br0" timeOffset="13868.848">2596 1582,'18'156,"-8"1,-9 158,-2-149,-21-39,19-121,1-6</inkml:trace>
  <inkml:trace contextRef="#ctx0" brushRef="#br0" timeOffset="14124.84">2314 2089,'43'0,"33"0,14-5,-4-1,-7 0,-12-4,-12 0,-12 2,-7-3,-6 1,-3-3,-1 1,-5-3,-6 2</inkml:trace>
  <inkml:trace contextRef="#ctx0" brushRef="#br0" timeOffset="14570.767">3132 1496,'-20'98,"4"0,5 0,2 47,8-105,2 1,2-1,2 0,1 0,2-1,1 0,16 38,-25-74,0 1,1-1,-1 0,1 0,0 1,0-1,0 0,1 0,-1 0,0 0,1-1,0 1,0 0,0-1,0 1,0-1,1 1,-1-1,1 0,-1 0,1 0,0-1,0 1,0-1,0 1,0-1,0 0,0 0,0 0,0 0,0-1,1 0,-1 1,0-1,1 0,-1 0,0-1,0 1,1-1,-1 0,0 0,0 0,101-106,-96 99,-1-2,2 1,-1 0,2 0,-1 1,1 0,0 1,0 0,1 1,0 0,0 0,1 1,3 0,-14 5,1-1,0 1,0 0,0 0,0 1,0-1,0 0,0 1,0-1,-1 1,1-1,0 1,0 0,-1 0,1 0,0 0,-1 0,1 0,-1 0,1 0,-1 1,0-1,1 0,-1 1,0 0,0-1,0 1,0-1,0 1,-1 0,1 0,0 0,-1-1,1 1,-1 0,0 0,0 1,5 79,-5-71,13 72,-2-64</inkml:trace>
  <inkml:trace contextRef="#ctx0" brushRef="#br0" timeOffset="14773.891">3866 2146,'-20'33,"-5"17,0-1</inkml:trace>
  <inkml:trace contextRef="#ctx0" brushRef="#br0" timeOffset="14925.847">3752 1779,'0'0</inkml:trace>
  <inkml:trace contextRef="#ctx0" brushRef="#br0" timeOffset="15240.674">4289 1920,'-76'63,"74"-61,0 1,0-1,1 1,-1 0,0-1,1 1,0 0,0 0,0 0,0 0,0 0,0 0,1 0,0 0,-1 0,1 0,0 0,0 1,1-1,-1 0,1 0,0 0,-1 0,1 0,0 0,1 0,-1-1,1 1,1 2,62 50,-58-52,-1 0,-1 1,1 0,-1 0,1 0,-1 1,0-1,-1 1,1 0,-1 1,0-1,0 1,-1 0,1 0,-1 1,-3-2,0 0,0-1,0 1,-1 0,0-1,0 1,0 0,-1-1,0 0,0 1,0-1,0 0,0 0,-1 0,0 0,0 0,0-1,0 1,-1-1,1 0,-1 0,0 0,0 0,0-1,0 0,0 1,0-2,-1 1,1 0,-1-1,1 0,-1 0,0 0,0-1,1 1,-1-1,0 0,-81 1,61-2</inkml:trace>
  <inkml:trace contextRef="#ctx0" brushRef="#br0" timeOffset="15919.845">5390 1920,'-39'14,"-21"20,-2 8,11 2,13-1,13-4,12-4,7-2,10-2,9-7,7-3,4-4,4-5,2-5,5-4,1-2,-5-1</inkml:trace>
  <inkml:trace contextRef="#ctx0" brushRef="#br0" timeOffset="16790.799">6011 1920,'-3'1,"-31"8,1 2,0 1,1 1,1 2,0 2,1 0,0 2,2 2,-10 8,35-27,0 0,0 0,0 0,0 1,1-1,-1 1,1 0,-1-1,1 1,0 0,0 0,0 1,1-1,-1 0,1 1,-1-1,1 0,0 1,0 0,1-1,-1 1,1 0,0-1,0 1,0 0,0-1,1 1,0-1,-1 1,1 0,0-1,1 0,-1 1,1-1,-1 0,1 1,0-1,0 0,0 0,1-1,-1 1,1 0,1 0,10 1,0-1,0-1,0 0,1-1,-1-1,0 0,1-1,-1 0,1-1,-1-1,0 0,0-1,-1 0,1-1,-1-1,3-2,296-167,-310 175,0 0,0 0,0 1,0-1,0 1,0-1,0 1,0 0,0-1,0 1,0 0,-1 0,1 0,0 1,-1-1,1 0,0 1,-1-1,0 1,1-1,-1 1,0 0,0 0,0-1,0 1,0 0,0 0,-1 0,1 0,0 0,-1 0,0 0,1 0,-1 0,0 0,0 0,0 1,-1-1,1 0,0 0,-1 0,1 0,-1 0,0 0,0 0,0-1,0 2,2 13,-2-13,1 0,-1 0,1 0,0 0,0 0,0 0,1 0,-1 0,1 0,-1 0,1 0,0 0,0-1,0 1,1 0,-1 0,1-1,-1 1,1-1,0 0,0 1,0-1,0 0,1 0,-1 0,0-1,1 1,-1 0,1-1,0 0,-1 1,1-1,0 0,0-1,0 1,0 0,0-1,0 0,0 1,0-1,0 0,0-1,2 1,11-5,-1-1,0-1,-1 0,1-1,-1 0,-1-1,0-1,12-10,40-27,-22 20,0 1,2 3,1 2,0 2,9-1,-53 18,0 1,0 0,0 0,0 0,0 0,0 1,0-1,0 0,0 1,0 0,0-1,1 1,-1 0,0 0,0 0,0 0,0 0,1 1,-1-1,0 1,0-1,0 1,0 0,0 0,0 0,0 0,0 0,-1 0,1 1,0-1,-1 1,1-1,-1 1,1-1,-1 1,0 0,1 0,-1 0,0-1,0 1,-1 0,1 0,0 1,-1-1,1 0,-1 0,1 0,-1 0,0 0,0 1,0-1,0 0,-1 0,1 0,0 0,-1 0,0 1,0-1,-6 13,-1-1,-1 0,0 0,-1-1,0 0,-1-1,-1 0,0-1,0 0,-1-1,-5 3,-70 43,113-46,147-39,-56 25,-93 5,0-1,-1-1,1 0,-1-2,1-1,-1 0,0-2,-1-1,3-1,2-5,0 0,-1-2,0-1,-1-1,-1-1,-1-1,0-1,-2-1,0-1,16-24,0-38,-36 82,1 0,-1 0,0 0,0 0,0 0,0 0,0 0,0 0,-1 0,1 0,0 0,-1 0,0 0,1 0,-1 0,0 1,0-1,0 0,0 0,-1 1,1-1,0 1,-1-1,1 1,-1-1,1 1,-1 0,0 0,1 0,-1 0,0 0,0 0,0 0,0 1,0-1,1 1,-1-1,-1 1,1 0,0 0,0 0,-1 0,-8 1,1 0,-1 2,1-1,-1 1,1 1,0-1,0 2,1 0,-1 0,1 0,0 1,0 1,1-1,0 2,0-1,-5 7,1-1,-1 0,2 1,0 0,1 1,1 1,0-1,1 1,0 1,2-1,0 1,-4 18,8-26,0 0,1 1,0-1,0 1,1-1,1 1,-1-1,2 1,-1-1,1 0,1 1,-1-1,2 0,-1 0,1-1,1 1,-1-1,1 0,1 0,-1-1,1 1,1-1,1 1,13 9,1 0,0-1,1-2,1 0,0-2,1 0,0-2,1-1,0 0,0-2,1-2,0 0,6-1,-3-1</inkml:trace>
</inkml:ink>
</file>

<file path=ppt/ink/ink3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3:46.319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128 0,'5'0,"1"5,-4 1,-4 5,-5 5,-7 5,-6 3,-4 3,2 1,0-3,4-3,9-3,7-11,8-7,3-7,1-4</inkml:trace>
</inkml:ink>
</file>

<file path=ppt/ink/ink3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3:51.517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87 79,'-5'-79,"-13"101,-39 233,56-252,0 1,0-1,0 0,0 0,0 0,1 1,0-1,0 0,-1 1,2-1,-1 0,0 1,1-1,0 0,-1 0,1 1,0-1,1 0,-1 0,1 0,-1 0,1 0,0-1,0 1,0-1,0 1,1-1,-1 1,1-1,-1 0,1 0,0 0,0-1,-1 1,2-1,-1 1,0-1,0 0,0 0,0-1,1 1,-1-1,0 1,1-1,-1 0,0 0,0 0,1-1,-1 1,0-1,3-1,7-6,-1-1,-1-1,0 0,0-1,-1 0,0 0,-1-1,0 0,-1-1,-1 0,0 0,0 0,-1-1,-1 0,0-1,1-10,-5 22,31-79,-26 105,20 176,-25 57,-4-228,0 1,-2-1,-2 0,0-1,-2 0,0 0,-2 0,-11 16,21-38,-2 0,1 0,-1-1,1 1,-1-1,0 1,-1-1,1 0,-1 0,0-1,0 1,0-1,0 0,-1 0,1 0,-1-1,0 1,1-1,-1 0,0-1,0 1,-1-1,1 0,0 0,0 0,-1-1,1 0,0 0,-1 0,1-1,0 0,0 0,0 0,-1-1,1 1,0-1,1 0,-1-1,0 1,-3-4,5 0,1-1,0 1,0-1,1 0,0 0,0 1,0-1,1 0,0 0,0 0,1 0,0 0,0 0,1 1,0-1,0 0,0 1,1 0,0-1,0 1,1 0,0 0,0 1,0-1,0 1,4-9,84-129,-73 119</inkml:trace>
</inkml:ink>
</file>

<file path=ppt/ink/ink3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3:51.937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93 13,'4'-5,"-2"-1,-2 5,-6 7,-2 8,-4 1,0 3,1 3,-1-2,1 1,-3 1,2-2</inkml:trace>
</inkml:ink>
</file>

<file path=ppt/ink/ink3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06.9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1,'0'0,"0"1,0-1,0 1,0 0,0-1,0 1,0-1,0 1,0-1,0 1,1-1,-1 1,0-1,0 1,0-1,1 1,-1-1,0 1,0-1,1 0,-1 1,0-1,1 1,-1-1,1 0,-1 1,0-1,1 0,-1 0,1 1,-1-1,1 0,-1 0,1 0,-1 1,1-1,-1 0,1 0,-1 0,1 0,-1 0,1 0,0 0,-1 0,1 0,-1-1,1 1,-1 0,1 0,-1 0,1 0,-1-1,0 1,1 0,-1-1,1 1,-1 0,1-1,-1 1,0 0,1-1,-1 1,0-1,1 1,1 13,-1 1,0 0,-1 0,-1 0,0 0,-1 0,0-1,-1 1,-1 1,-9 63,-10 64,20-118</inkml:trace>
</inkml:ink>
</file>

<file path=ppt/ink/ink3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07.7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7,'0'-5,"0"4,5 6,1 7,0 7,-1 4,-6-1,-3 0,-1 1,0 2,2 1,0 1,2 1,0 0,1 1,0-1,0 1,0-6</inkml:trace>
</inkml:ink>
</file>

<file path=ppt/ink/ink3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10.6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315 485,'-15'1,"-1"0,1 1,0 0,0 2,1-1,-1 2,1 0,0 1,0 0,0 1,1 1,0 0,0 0,-10 11,13-9,1 1,1-1,0 1,0 1,1 0,0 0,1 0,1 1,0-1,1 1,0 1,1-1,0 0,1 1,0 0,2-1,-1 1,2 0,0 4,0-14,-1 0,1-1,0 1,0 0,1-1,-1 1,1-1,0 1,0-1,0 0,0 0,1 0,-1 0,1 0,-1-1,1 1,0-1,0 1,1-1,-1 0,0 0,1-1,-1 1,1-1,-1 1,1-1,0 0,-1-1,1 1,0 0,0-1,0 0,0 0,-1 0,1-1,0 1,0-1,-1 0,1 0,0 0,-1-1,1 1,-1-1,1 0,-1 0,0 0,1 0,23-15,0-1,-1-1,0-2,-2 0,-1-2,0 0,-2-2,16-23,-32 43,22-30,-1-1,-2-1,-1-1,-3-1,0-1,-3-1,-1 0,9-44,-22 73,-1-1,0 0,-1-1,0 1,-1 0,0 0,-2 0,1 0,-1 0,-1 0,-1 0,-4-11,6 19,0-1,0 1,-1-1,0 1,0 0,-1 0,0 1,1-1,-1 1,-1 0,1 0,-1 0,1 0,-1 1,0 0,-1 0,1 0,0 0,-1 1,1 0,-1 0,0 1,0 0,0 0,1 0,-1 0,0 1,0 0,-1 0,-3 4,1-1,0 1,0 0,0 1,0 0,1 0,0 1,0 0,1 1,-1 0,1 0,1 0,-1 1,1 0,1 0,-1 1,2-1,-1 1,1 0,0 0,1 1,0-1,0 1,1 0,1 0,-1 5,-3 8,1 0,1 0,1 0,2 1,0-1,1 0,1 1,1-1,1 0,2-1,0 1,1-1,1 0,1 0,1-1,1-1,13 19,11 14,3-2,2-1,23 19,-53-61,-3-4</inkml:trace>
</inkml:ink>
</file>

<file path=ppt/ink/ink3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10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252 0,'-24'39,"-17"26,-2 8,1-5,8-8,10-10,9-8,2-7,4-5,3-7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8:47.0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732 1,'-48'42,"40"-37,-245 96,80-16,172-85,0 0,-1 0,1 0,0 0,0 1,-1-1,1 1,0-1,0 1,-1-1,1 1,0-1,0 1,0 0,0 0,0-1,0 1,0 0,0 0,0 0,1 0,-1 0,0 1,1-1,-1 0,0 0,1 0,0 0,-1 1,1-1,0 0,-1 1,1-1,0 0,0 0,0 1,0-1,0 0,1 1,-1-1,0 0,0 0,1 1,-1-1,1 0,-1 0,1 0,0 1,-1-1,1 0,1 0,11 6,0-2,0 0,1-1,0 0,0-1,0-1,1 0,-1-1,0 0,1-1,-1-1,11-1,5 1,-16 1,12-2,-1 2,1 1,0 1,-1 2,1 0,4 3,-28-7,-1 0,0 0,1 0,-1 0,1 1,-1-1,0 0,1 1,-1-1,0 1,0 0,1-1,-1 1,0 0,0 0,0 0,0 0,0 0,0 0,0 0,0 0,0 0,0 0,-1 0,1 1,0-1,-1 0,1 0,-1 1,0-1,1 1,-1-1,0 0,0 1,0-1,0 1,0-1,0 0,0 1,0-1,-1 1,1-1,0 0,-1 1,1-1,-1 0,0 0,1 1,-1-1,0 0,0 0,0 0,-1 1,-11 12,-1-2,0 0,-2 0,1-1,-1-1,0-1,-2 0,-49 32,-183 123,79-17,165-141,1-1,-1 1,1 0,1 0,-1 1,1-1,0 1,1 0,-1 0,2 0,-1 1,1-1,0 1,0-1,1 1,0 0,0 0,1-1,0 1,0 0,1 3,3-7,1 1,-1-1,1 0,-1 0,1-1,0 1,1-1,-1 0,1 0,-1-1,1 0,0 0,0 0,0 0,0-1,0 0,0-1,0 1,0-1,1 0,0-1,325-41,-137 12,-145 23,-32 1</inkml:trace>
</inkml:ink>
</file>

<file path=ppt/ink/ink3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11.2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1,'9'38,"8"28,7 7,-2-4,1-10,-4-9,0-8,-4-7,1-10,-2-3,0-2,-1 2,2-4,-2-9,-3-7</inkml:trace>
</inkml:ink>
</file>

<file path=ppt/ink/ink3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11.7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175 0,'-24'29,"-12"18,-6 3,5-4,14-9,10-11</inkml:trace>
</inkml:ink>
</file>

<file path=ppt/ink/ink3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21.4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1,'29'0,"0"0,0 2,-1 1,1 1,-1 2,0 1,0 1,-1 1,2 2,3 4,109 33,-92-37,-48-11,0 1,-1-1,1 0,0 0,-1 1,1-1,0 0,-1 1,1-1,0 1,-1-1,1 1,-1-1,1 1,-1-1,1 1,-1-1,0 1,1 0,-1-1,0 1,1 0,-1-1,0 1,0 0,0-1,1 1,-1 0,0 0,0-1,0 1,0 0,0 0,-1-1,1 1,0 0,0-1,0 1,-1 0,1 0,0-1,0 1,-1-1,1 1,-1 0,1-1,-1 1,1-1,-1 1,1-1,-1 1,1-1,-1 1,0-1,1 0,-1 1,1-1,-1 0,0 1,0-1,1 0,-1 0,0 0,1 0,-1 0,0 0,0 0,-306 126,305-126,0 1,0-1,0 1,1-1,-1 1,0 0,1 0,-1 0,0 0,1 0,-1 0,1 0,0 0,-1 1,1-1,0 0,0 1,0-1,0 1,0 0,0-1,0 1,0 0,1-1,-1 1,1 0,-1 0,1 0,0-1,-1 1,1 0,0 0,0 0,1 0,-1 0,0-1,0 1,1 0,0 0,-1 0,1-1,0 2,8 4,0 1,1-1,0-1,0 0,1 0,-1-1,1-1,0 1,6 0,22 10,50 21,2-4,68 14,50 60,-188-98,2 1,-34-23,4 8,0-1,1 0,0 0,0-1,1 0,0 0,0 0,1-1,0 1,1-1,-2-6,-10-19,15 32,0 0,-1 0,0 0,1 0,-1 0,0 0,0 0,0 0,0 0,-1 0,1 1,0-1,-1 1,1-1,-1 1,0-1,1 1,-1 0,0 0,0 0,0 0,0 0,0 0,0 0,0 1,0-1,0 1,0-1,0 1,0 0,0 0,-1 0,1 0,0 0,0 1,0-1,0 0,0 1,0 0,0-1,0 1,0 0,0 0,0 0,0 0,1 1,-1-1,0 0,1 1,-86 104,59-68,28-38,0 1,0 0,1-1,-1 1,0 0,1-1,-1 1,1 0,-1-1,1 1,-1-1,1 1,-1-1,1 1,-1-1,1 1,0-1,-1 1,1-1,0 0,-1 1,1-1,0 0,-1 0,1 1,0-1,0 0,-1 0,1 0,0 0,0 0,-1 0,1 0,0 0,0-1,-1 1,1 0,0 0,-1-1,1 1,0 0,-1-1,1 1,0-1,2 1,168-35,-87 48,-77-13,-3-4</inkml:trace>
</inkml:ink>
</file>

<file path=ppt/ink/ink3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29.558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53 295,'179'-18,"55"-5,-191 15,1 2,-1 2,1 1,0 3,25 3,23-1,133-3,-55-26,310 26,-429 1,-51 0</inkml:trace>
  <inkml:trace contextRef="#ctx0" brushRef="#br0" timeOffset="1303.019">109 266,'33'-48,"161"-139,-154 157,-43 68,-6 304,35-156,-27-185,0 0,0-1,0 1,0-1,0 1,0-1,0 1,0-1,0 0,0 1,0-1,-1 0,1 0,0 0,0 0,0 0,0 0,0 0,-1 0,1 0,0 0,0-1,0 1,0-1,0 1,0-1,0 1,0-1,0 1,0-1,0 0,0 1,0-1,0 0,1 0,-1 0,0 0,1 0,-1 0,0 0,1 0,-1 0,1 0,0 0,-1 0,1 0,0 0,0-1,-2 0,-168-231,165 227,-1 0,0 0,0 1,0 0,-1 0,0 0,0 1,0 0,0 0,-1 1,1 0,-1 0,0 0,0 1,0 1,0-1,-1 1,-7 1,14 0,1 1,-1-1,1 1,-1-1,0 1,1 0,-1 0,1 0,0 0,-1 0,1 0,0 1,0-1,-1 0,1 1,0-1,0 0,1 1,-1-1,0 1,0 0,1-1,-1 1,1 0,-1-1,1 1,0 0,0-1,0 1,0 0,0 0,0 1,2 18</inkml:trace>
  <inkml:trace contextRef="#ctx0" brushRef="#br0" timeOffset="2538.254">871 830,'0'459,"-11"-401,-4-90,14 5,1 0,1 0,1 0,1 0,1 0,2 0,1 1,1 0,1 0,1 1,1 0,2 1,0 0,1 1,2 1,0 0,1 1,2 1,16-15,-33 33,-1 0,1 0,-1 1,1-1,0 1,0-1,0 1,-1 0,1 0,0 0,0 0,1 0,-1 0,0 1,0-1,0 0,1 1,-1 0,0 0,0 0,1 0,-1 0,0 0,0 0,1 1,-1-1,0 1,0-1,0 1,0 0,0 0,0 0,0 0,0 0,0 1,0-1,0 1,-1-1,1 1,-1-1,1 1,-1 0,1 0,-1 0,0 0,0 0,0 0,0 0,0 0,-1 0,1 2,1 8,0 0,-1 0,0 0,-1 0,-1 0,0 0,0 0,-1 0,-1 0,0-1,0 1,-1-1,-3 4,-1 6,1-3</inkml:trace>
  <inkml:trace contextRef="#ctx0" brushRef="#br0" timeOffset="2956.844">1605 633,'-19'24,"-11"13,-1 4,0-4,11-9,8-13,11-10,6-10,6-5,7-5,0-4,2 0,-3-1,-4 3</inkml:trace>
</inkml:ink>
</file>

<file path=ppt/ink/ink3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1:25.8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639 36,'-6'-4,"0"1,0 0,-1 0,1 1,0 0,-1 0,0 0,0 1,1 0,-1 0,0 1,-5 0,-2-1,-4-3,0 1,0 1,-1 1,1 1,-1 0,1 1,0 1,-1 1,1 1,0 0,1 1,-1 1,1 1,0 0,1 2,-2 0,14-5,0 0,0 0,1 0,0 0,0 0,0 0,0 1,0 0,1-1,0 1,0 0,0 0,1 0,0 0,0 1,0-1,1 0,-1 0,1 1,0-1,1 0,-1 1,1-1,0 0,1 0,-1 0,1 0,0 0,0 0,0 0,1-1,0 1,0-1,0 0,0 0,2 2,186 162,-169-150,-1 2,-1 0,0 2,-2 0,15 22,-27-35,-1-1,-1 1,1 0,-1 0,-1 1,1-1,-2 1,1 0,-1 0,-1 0,0 0,0 0,-1 0,-1 0,1 0,-1 0,-1 0,-2 6,-2-5,0 0,-2-1,1 0,-1 0,-1-1,1 0,-2 0,1-1,-1 0,0-1,-1 0,0-1,0 0,0 0,-1-1,0-1,0 0,0 0,0-2,-19 7,-1-1,0-2,0-1,0-2,0-1,-1-2,1 0,-22-5,-2-12,55 17,0-1,0 1,0-1,0 0,0 1,0-1,0 0,0 1,0-1,0 0,0 0,0 0,1 0,-1 0,0 0,1 0,-1 0,1 0,-1 0,1-1,0 1,-1 0,1 0,0 0,0 0,0-1,0 1,0 0,0 0,0 0,0-1,0 1,1 0,-1 0,1 0,-1 0,0 0,1-1,0 1,-1 0,1 0,0 0,-1 0,1 1,0-2,34-26,-15 17</inkml:trace>
  <inkml:trace contextRef="#ctx0" brushRef="#br0" timeOffset="449.376">1006 8,'-28'198,"16"34,-23 42,13-139,22-125,3-14</inkml:trace>
  <inkml:trace contextRef="#ctx0" brushRef="#br0" timeOffset="844.415">1119 742,'13'2,"1"0,-1-1,1-1,0 0,-1-1,1 0,-1-1,0-1,1 0,-1-1,0 0,-1-1,1 0,4-4,-10 5,0 0,0 0,0-1,0 0,-1 0,0-1,0 0,0 0,-1 0,1-1,-2 0,1 0,-1 0,0 0,0-1,-1 1,0-1,-1 0,0 0,0 0,0 0,-1-1,0-6,0 13,-1-1,0 0,1 0,-1 1,0-1,0 0,-1 1,1-1,-1 0,1 0,-1 1,0-1,0 1,0-1,0 1,0-1,-1 1,1 0,-1-1,1 1,-1 0,0 0,0 0,0 0,0 1,0-1,-1 0,1 1,0 0,-1-1,1 1,-1 0,1 0,-1 0,0 1,1-1,-1 1,0-1,1 1,-1 0,0 0,0 0,1 0,-2 1,-10 5,0 0,0 1,1 1,0 0,1 0,-1 2,1-1,1 2,0-1,1 2,0-1,0 1,1 1,1 0,0 0,-1 6,5-14,1 1,0 0,0 1,0-1,1 0,0 1,0-1,1 1,0 0,0 0,0-1,1 1,0 0,1 0,-1-1,1 1,1 0,-1 0,1-1,0 1,0-1,1 0,0 0,0 0,1 0,-1 0,1-1,1 1,-1-1,1 0,0 0,0-1,0 0,0 0,1 0,0 0,5 2,3-2,1 0,0 0,0-2,1 0,-1-1,0 0,1-1,7-1,2 0</inkml:trace>
  <inkml:trace contextRef="#ctx0" brushRef="#br0" timeOffset="1266.381">1541 855,'27'-19,"0"0,-2-2,0-1,-2-1,-1-2,0 0,-2-1,10-16,-7 17,-23 25,1-1,-1 1,1 0,-1 0,1 0,-1 0,1 0,-1 0,1 0,-1 0,1 0,-1 0,1 0,-1 0,1 0,-1 0,1 1,-1-1,1 0,-1 0,1 1,-1-1,1 0,-1 0,0 1,1-1,-1 0,1 1,-1-1,0 1,0-1,1 1,-1-1,0 0,1 1,-1-1,0 1,0-1,0 1,0-1,0 1,0-1,1 1,-1-1,0 1,0-1,-1 1,1 0,0-1,0 1,0-1,0 1,0-1,0 1,-1-1,3 30,-2-22,1 1,0 0,0 0,0 0,1 0,1-1,-1 1,1-1,1 0,0 0,3 5,-5-9,0 0,0 0,0 0,1 0,-1-1,1 0,0 1,0-1,0 0,1 0,-1-1,1 1,0-1,-1 1,1-1,0 0,0-1,0 1,1-1,-1 0,0 0,1 0,-1 0,0-1,1 0,-1 0,1 0,-1 0,0-1,1 1,-1-1,0 0,0-1,1 1,-1-1,3-3,1 0,-1-1,0 0,0 0,-1 0,0-1,0 0,0 0,-1-1,0 1,0-1,-1 0,0-1,-1 1,2-7,-3 10,7-13</inkml:trace>
  <inkml:trace contextRef="#ctx0" brushRef="#br0" timeOffset="2229.772">2529 459,'-17'14,"0"1,1 0,0 1,2 1,0 0,1 1,0 0,2 1,0 1,1-1,-4 13,13-29,0 0,1 0,-1 0,1 0,-1 0,1 0,0 0,0 1,0-1,0 0,1 0,-1 0,1 0,0 0,0 0,0 0,0 0,1 0,-1 0,1-1,0 1,-1-1,1 1,0-1,1 1,-1-1,0 0,1 0,-1 0,1-1,-1 1,1 0,0-1,0 0,0 1,0-1,0-1,0 1,0 0,0-1,0 1,0-1,0 0,2 0,12 0,0-2,0 1,-1-2,1 0,-1-1,0-1,0 0,-1-2,1 1,-1-2,0 0,-1-1,0 0,-1-1,0 0,0-2,-1 1,0-1,-1-1,-1 0,7-10,-4 7,-1 0,-1-1,0 0,-1-1,-1 0,0 0,-2-1,0 0,-1-1,-1 1,0-1,-2 0,-1-1,0 1,-1 0,-1 0,-1-1,-1 1,-1 0,-1 0,0 0,-2 1,0-1,-1 1,-1 1,-6-11,10 24,-1 0,1 0,-1 1,0-1,0 1,-1 1,1-1,-1 0,0 1,0 0,0 1,0-1,0 1,-1 1,1-1,-1 1,1 0,-1 0,1 1,-1 0,0 0,1 0,-1 1,1 0,-1 1,1-1,-1 1,1 0,0 1,0-1,0 1,0 1,1-1,-1 1,1 0,0 0,-3 4,-6 4,1 1,0 1,1 1,1-1,0 2,1-1,1 2,0-1,1 1,1 0,1 1,0 0,2 0,0 0,0 0,2 1,0-1,2 1,0 0,0-1,2 1,1-1,2 10,0-14,1 0,1 0,0 0,1-1,1 0,0-1,0 0,1 0,1-1,0 0,0-1,1 0,1-1,-1 0,1-1,1-1,0 0,0 0,0-2,1 0,-1 0,1-1,0-1,10 1,-2 2,1-1,-1-1,1-1,-1-2,1 0,0-1,-1-1,22-4,-32 4,-1-1,1 0,-1-1,0-1,1 0,-2 0,1-1,0-1,-1 0,0-1,-1 0,1 0,-1-1,-1 0,1-1,-1 0,-1-1,0 1,0-2,-1 1,0-1,-1 0,-1-1,1 1,-2-1,3-7,-6 10,0 0,-1 1,0-1,-1 0,0 0,0 0,0 1,-1-1,-1 1,0-1,0 1,-2-4,4 9,-1 0,0 0,0 0,0 0,0 0,0 0,0 1,-1-1,0 1,1 0,-1-1,0 1,0 0,0 1,0-1,0 1,-1-1,1 1,0 0,-1 0,1 0,-1 1,1-1,-1 1,1 0,-1 0,1 0,-1 0,1 0,-1 1,-2 1,-3 0,1 2,0-1,0 1,0 0,1 1,-1 0,1 0,0 1,0 0,1 0,0 0,0 1,1 0,-1 0,1 0,1 1,0 0,0 0,0 0,1 0,0 1,1-1,-1 1,2-1,-1 1,1 0,1 0,0 0,0 0,0-1,1 1,1 0,0 0,0-1,0 1,1-1,0 1,1-1,0 0,0-1,1 1,0-1,0 0,0 0,7 6,4-3,1 0,1-1,0-1,0-1,0 0,1-2,0 0,0-1,0 0,1-2,11 0,-5-3,-1-2,0 0,-1-2,1 0,-1-2,0-1,0 0,-1-2,22-13,-30 16,0-2,-1 0,-1 0,1-2,-1 1,-1-2,0 0,-1 0,0-1,-1 0,-1-1,0 0,0 0,-1-1,-1 0,-1-1,4-13,-8 25,-1 0,0 0,0 0,0 0,0 0,-1 0,0-1,0 1,0 0,0 0,0 0,-1 0,0 0,0-1,0 1,0 1,-1-1,1 0,-1 0,0 0,0 1,-1-1,1 1,-1 0,0 0,1 0,-1 0,-1 0,1 0,0 1,-1 0,1-1,-1 1,1 1,-1-1,0 0,0 1,0 0,0 0,-2 0,3 1,1 1,-1 0,1-1,0 1,0 0,-1 0,1 1,0-1,0 0,0 1,0-1,0 1,1 0,-1-1,0 1,1 0,-1 0,1 0,0 0,0 1,0-1,0 0,0 0,0 1,0-1,1 1,-1-1,1 0,0 1,-1-1,1 1,1-1,-1 1,0-1,0 1,1-1,0 0,-1 1,1-1,0 0,0 1,0-1,0 0,1 0,-1 0,0 0,1 0,0 0,-1 0,1-1,0 1,0-1,0 1,0-1,92 52,-87-51,-1 0,1 0,0 0,-1 1,0 0,0 0,0 0,0 1,0 0,-1 0,0 0,0 1,0 0,0 0,-1 0,1 1,-2-1,1 1,0 0,-1 0,0 1,-1-1,1 0,0 6,2 153,21-136,-9-22</inkml:trace>
</inkml:ink>
</file>

<file path=ppt/ink/ink3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1:28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27 623,'-26'214,"31"-176,-4-38,-1 0,0 1,1-1,-1 0,1 0,-1 0,1 1,-1-1,1 0,-1 0,1 0,-1 0,1 0,-1 0,1 0,-1 0,1 0,-1 0,1 0,-1 0,1 0,-1 0,1 0,-1-1,1 1,-1 0,1 0,-1 0,0-1,1 1,-1 0,1-1,-1 1,0 0,1-1,-1 1,0-1,1 1,-1 0,0-1,0 1,1-1,-1 1,0-1,0 1,0-1,0 1,0-1,0 1,0-1,0 1,0-1,0 1,0-1,0 1,0-1,0 1,0-1,0 1,0-1,-1 1,1-1,71-218,-57 188,1 0,1 1,1 1,2 1,12-14,-30 40,0 0,-1 0,1 1,0-1,0 0,0 1,0-1,0 1,1-1,-1 1,0 0,1-1,-1 1,1 0,-1 0,1 0,0 0,-1 0,1 1,0-1,0 0,0 1,-1-1,1 1,0 0,0-1,0 1,0 0,0 0,0 0,0 1,-1-1,1 0,0 1,0-1,0 1,0 0,-1-1,1 1,0 0,-1 0,2 1,40 67,-26-60</inkml:trace>
  <inkml:trace contextRef="#ctx0" brushRef="#br0" timeOffset="266.001">647 424,'-19'27,"1"0,2 2,0 0,2 0,1 2,1 0,2 0,1 1,-4 27,12-56,0 1,0-1,0 1,0-1,1 1,-1-1,1 1,0 0,0-1,0 1,0-1,1 1,0 0,-1-1,1 1,0-1,1 0,-1 1,1-1,-1 0,1 0,0 0,0 0,1 0,-1 0,0-1,1 1,0-1,0 1,-1-1,1 0,0 0,1 0,-1-1,0 1,1-1,5 0,-1 0,1 0,0-1,0 0,-1-1,1 0,0 0,0-1,-1 0,0 0,1-1,-1 0,0-1,0 0,0 0,-1 0,1-1,-1 0,-1-1,1 0,5-6,0 0,-1 0,-1-1,0 0,-1-1,0 0,-1-1,-1 0,0 0,-1 0,0-1,0-5,-5 15,-1-1,1 1,-1 0,0-1,-1 1,1 0,-1-1,0 1,-1 0,0 0,0 0,0 0,0 0,-1 1,0-1,0 1,-1-1,1 1,-1 0,-1 1,1-1,0 1,-1-1,0 1,0 1,0-1,-1 1,1 0,-1 0,0 0,0 1,0 0,0 0,0 1,0-1,0 1,0 1,-1-1,1 1,0 0,-1 0,1 1,0 0,0 0,-1 1,1-1,0 1,0 1,1-1,-1 1,0 0,-16 9,3-1</inkml:trace>
  <inkml:trace contextRef="#ctx0" brushRef="#br0" timeOffset="796.855">1241 510,'-31'10,"1"3,0 0,2 2,-1 1,2 1,0 1,1 2,-11 12,33-30,0 1,1-1,-1 1,1 0,-1 1,1-1,0 1,0-1,1 1,-1 0,1 0,0 0,0 0,0 0,0 1,1-1,0 1,0-1,0 1,0-1,1 1,0-1,0 1,0 0,0-1,1 1,-1-1,1 1,1-1,-1 1,1-1,-1 0,1 1,0-1,1 0,-1 0,1-1,-1 1,1 0,2 0,8 2,1-2,0 0,0 0,0-1,1-1,-1-1,1 0,-1 0,1-2,-1 0,1 0,-1-2,0 1,0-2,0 0,0-1,1 0,12-7,0-1,-1-1,0-1,-1-1,-1-2,0 0,-2-1,0-2,-1 0,-1-1,-2-1,0-1,-1-1,-1 0,-2-1,0 0,-2-1,-1-1,-1 0,1-8,-6 22,-1 0,-1 1,0-1,-1-1,0 1,-1 0,-1 0,0-1,-1 1,0 0,-1 0,-1-1,0 2,-1-1,-1 0,0 1,0 0,-2 0,1 0,-2 1,0 0,0 0,-1 1,0 0,-6-3,12 11,0 1,0 0,-1 0,1 0,-1 0,1 0,-1 1,0 0,0 0,0 0,0 0,0 1,0-1,0 1,0 0,0 0,0 0,1 1,-1 0,0-1,0 1,0 1,0-1,1 0,-1 1,0 0,1 0,0 0,-1 0,1 1,0-1,0 1,0 0,0-1,1 1,-1 2,-6 5,0 1,1 0,0 1,1-1,1 2,0-1,0 1,1 0,1 0,0 2,0 4,2 0,0 1,1-1,1 0,1 0,0 1,2-1,0 0,1-1,1 1,1-1,0 1,8 12,6 10,1-2,2-1,1 0,3-2,12 13,-18-26,1-1,2 0,0-2,1-1,1-1,0-1,5 1,-6-4</inkml:trace>
</inkml:ink>
</file>

<file path=ppt/ink/ink3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1:37.1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96,'50'0,"44"1,-1-5,60-10,158-8,-175 9,0 6,93 9,-66-1,293-1,-214-29,-18 30,-43 27,429-28,-298 0,-91 28,-15-17,-111 1,1-5,0-4,45-6,0 1,156 1,-49-26,-12 10,-168 9,-1 3,2 3,40 5,1-2,482-1,-394-28,197 28,-344-5,-33-1</inkml:trace>
</inkml:ink>
</file>

<file path=ppt/ink/ink3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1:43.981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57 2220,'0'10,"0"7,0 7,0 3,0 2,0 1,0 0,0 0,-4 0,-3-1,1 0,1-1,1 0,7-4,2-7</inkml:trace>
  <inkml:trace contextRef="#ctx0" brushRef="#br0" timeOffset="1781.754">85 2220,'245'1,"-64"28,496-30,113 1,-592-28,84 27,-85-27,-147 27,0 2,0 2,-1 3,6 2,-32-3,1-1,-1-1,1-1,-1-2,1 0,0-1,-1-1,1-2,7-2,9-2,0 1,0 3,0 1,1 2,-1 2,5 2,47-1,1404-2,-1298-29,-198 29,23-2,0 1,0 1,1 0,-1 2,0 1,0 1,1 1,-12-2,0 0,1-1,-1-1,1 0,-1 0,1-1,0-1,-1 0,1-1,-1 0,2-2,212 16,-170-24,-32 7</inkml:trace>
  <inkml:trace contextRef="#ctx0" brushRef="#br0" timeOffset="10069.963">1 2672,'180'-17,"-163"14,0 2,0 0,1 1,-1 1,1 0,-1 1,16 5,57 4,588-11,931 0,-1440-25,1-6,337 31,58 0,-368-28,142 27,-141-27,169 29,-198-30,282 29,340 0,-786 1,0 0,0-1,0 0,1 0,-1 0,0 0,0-1,0 1,1-2,-1 1,0 0,0-1,0 0,-1 0,1 0,0-1,-1 0,1 0,-1 0,0 0,0-1,0 1,-1-1,1 0,-1 0,0 0,0-1,0 1,-1-1,0 0,0 1,0-1,1-3,-4-190,-14 39,15 155,1 3,-1 0,1 0,0 0,-1-1,1 1,-1 0,0-1,1 1,-1 0,0-1,0 1,0 0,0-1,0 1,0 0,0-1,-1 1,1 0,0-1,-1 1,1 0,-1-1,1 1,-1 0,0 0,1 0,-1 0,0 0,0 0,0 0,0 0,0 0,0 0,0 0,0 0,0 1,0-1,-1 0,1 1,0-1,0 1,-1-1,1 1,0 0,-1 0,-188 13,107-14,-118 13,-24 7,55 7,1-14,46 22,104-28</inkml:trace>
  <inkml:trace contextRef="#ctx0" brushRef="#br1" timeOffset="20671.117">3275 2390,'1'-2,"0"0,1 0,-1 0,1 1,-1-1,1 0,0 1,0-1,0 1,-1 0,1 0,1 0,-1 0,0 0,0 0,0 0,1 1,-1-1,0 1,0-1,1 1,-1 0,0 0,1 0,0 0,0 0,196-3,-130 18,-59-12,1 0,-1-1,1 0,-1 0,1-1,0-1,0 1,-1-2,1 0,7-1,20-7,1 3,0 0,0 3,36 1,152 15,-177-5,-1-2,1-3,0-1,16-3,-48 0,151 28,-140-24,-1-2,1 0,-1-2,1-2,-1 0,16-5,-4 0,1 2,0 1,0 2,0 2,40 5,12-2,358-2,-281-28,-53 27,76-10,-130 2,0 2,1 3,0 3,24 4,21-2,61-29,281 28,-112 0,-169-28,-54 28,78-11,-164 4,0 2,1 1,0 2,0 0,0 3,6 0,-37 0</inkml:trace>
  <inkml:trace contextRef="#ctx0" brushRef="#br1" timeOffset="23205.689">3218 273,'0'764,"28"-594,1 26,-29 256,28-226,-28-29,20-87,-24-94</inkml:trace>
  <inkml:trace contextRef="#ctx0" brushRef="#br1" timeOffset="25369.601">9201 1910,'-201'331,"55"-38,119-248,17-33</inkml:trace>
  <inkml:trace contextRef="#ctx0" brushRef="#br1" timeOffset="25668.793">8777 1882,'217'342,"-152"-251,5-3,39 36,-77-101,-15-16</inkml:trace>
</inkml:ink>
</file>

<file path=ppt/ink/ink3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2:18.7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282 284,'-17'7,"0"2,1 0,0 1,1 1,0 0,1 1,1 1,-1 0,2 1,0 0,1 1,0 0,1 1,1 0,0 1,1 0,1 0,-4 17,-1 7,2 0,1 1,3 0,0 20,5-54,1 0,0 0,0-1,0 1,1 0,1 0,-1-1,1 1,1 0,-1-1,1 0,0 0,1 0,0 0,0 0,0-1,1 1,0-1,0 0,1-1,0 1,0-1,0-1,0 1,1-1,0 0,-1 0,2-1,-1 0,0 0,1 0,-1-1,1 0,0-1,-1 0,1 0,0-1,0 0,0 0,0-1,-1 0,1 0,1-1,17-10,-1-2,0-1,-1-1,-1 0,0-2,-1-1,-1-1,-1-1,-1 0,-1-1,0-2,3-8,1 2,-2-1,-1 0,-2-1,-1-1,-1 0,-2-2,-1 1,-2-1,-2-1,-1 0,-1 0,-1-27,-4 55,0 0,0 0,-1 0,-1 0,1 0,-1 0,-1 0,1 0,-1 0,-1 0,0 1,0-1,0 1,-1 0,0-1,0 2,0-1,-1 0,-1 1,1 0,-1 0,0 1,0 0,0 0,-1 0,1 1,-1 0,-1 0,1 0,0 1,-1 0,-3 2,1 1,0 0,0 0,-1 1,1 1,0 0,0 0,0 1,0 0,1 0,-1 1,1 1,0 0,0 0,0 0,1 1,0 1,0-1,0 1,1 1,0-1,1 1,0 0,0 1,0 0,1-1,0 2,-1 3,-13 22</inkml:trace>
  <inkml:trace contextRef="#ctx0" brushRef="#br0" timeOffset="486.948">676 989,'255'-296,"-187"224,-68 72,0 1,0-1,0 1,0-1,0 1,0-1,0 1,0-1,0 1,0-1,0 1,0-1,0 1,1-1,-1 1,0-1,0 0,0 1,1-1,-1 1,0-1,1 0,-1 1,0-1,1 0,-1 1,1-1,-1 0,0 1,1-1,-1 0,1 0,-1 0,1 1,-1-1,1 0,-1 0,1 0,-1 0,1 0,-1 0,1 0,-1 0,1 0,-1 0,1 0,-1 0,1 0,-1-1,0 1,1 0,-1 0,1 0,-1-1,1 1,-1 0,0-1,1 1,-1 0,0-1,1 1,-1 0,0-1,1 1,-1-1,-5 43,0-24,-10 75,15-90,0-1,0 1,0 0,1 0,-1-1,1 1,0 0,0-1,0 1,0 0,0-1,1 0,-1 1,1-1,-1 0,1 0,0 1,0-1,0-1,0 1,0 0,0 0,1-1,-1 1,0-1,1 0,-1 0,1 0,0 0,-1 0,1-1,7 1,0-1,0-1,0 1,0-2,0 1,-1-2,1 1,-1-1,1-1,-1 1,0-2,0 1,-1-1,1-1,-1 1,0-1,-1-1,1 1,-1-1,0-1,-1 1,0-1,0-1,2-5,74-123,-73 112</inkml:trace>
  <inkml:trace contextRef="#ctx0" brushRef="#br0" timeOffset="832.888">1693 1,'-10'38,"-8"32,0 9,2 1,4-9,-1-11,2-12,3-8,3-2,2-3,-3-2,-1-2,1-1,-3-2,0 0,1 0,2-5</inkml:trace>
  <inkml:trace contextRef="#ctx0" brushRef="#br0" timeOffset="1348.075">1777 594,'-4'10,"1"-1,0 1,0 1,1-1,0 0,1 0,0 1,1-1,0 1,1-1,0 1,0-1,1 0,0 0,1 0,0 0,1 0,3 6,-5-14,-1 0,1 0,0 0,0 0,0-1,-1 1,1-1,1 1,-1-1,0 0,0 0,0 0,1 0,-1 0,0-1,1 1,-1-1,1 1,-1-1,1 0,-1 0,1 0,-1 0,1 0,-1-1,1 1,-1-1,0 0,1 1,-1-1,0 0,0 0,1-1,-1 1,0 0,0-1,1-1,75-71,-66 60,82-101,-94 114,0 0,1 1,-1-1,0 0,1 1,-1-1,1 0,-1 1,1-1,-1 1,1-1,0 0,-1 1,1 0,0-1,-1 1,1-1,0 1,-1 0,1-1,0 1,0 0,0 0,-1 0,1 0,0 0,0 0,0 0,-1 0,1 0,0 0,0 0,0 0,-1 0,1 1,0-1,0 0,-1 0,1 1,0-1,-1 1,1-1,0 1,-1-1,1 1,-1-1,1 1,-1 0,1-1,-1 1,1 0,-1-1,1 1,-1 0,0-1,0 1,1 0,-1 0,0-1,0 1,0 0,0 0,0 0,0 0,5 58,-5-54,-4 343,5-330,0 1,-2-1,0 0,-1 0,-1 0,0 0,-2 0,0 0,-1-1,-1 0,0 0,-1-1,-1 0,-1 0,0-1,-1 0,0-1,-1 0,-1-1,0-1,-1 0,-7 5,16-14,1 1,0-1,-1 0,1 0,0 0,-1 0,0-1,0 1,0-1,0-1,0 1,0-1,0 0,0 0,-1 0,1-1,0 1,-1-1,1-1,0 1,-1-1,1 0,-4-1,7-3,0 0,1 0,-1 0,1 0,1 0,-1-1,1 1,-1 0,2 0,-1-1,1 1,-1 0,1 0,1 0,-1 0,1 0,0 0,0 0,0 0,1 1,-1-1,1 1,0 0,2-2,-2 0,21-37,2 1,2 1,1 1,2 2,2 1,10-7,-18 21</inkml:trace>
  <inkml:trace contextRef="#ctx0" brushRef="#br0" timeOffset="2870.023">3075 848,'5'-17,"14"-30,0-4,2 1,2 0,3 2,3-1,-29 47,1 1,-1-1,1 0,0 0,-1 1,1-1,0 0,0 1,0-1,0 1,0-1,1 1,-1-1,0 1,1 0,-1 0,1-1,-1 1,1 0,-1 1,1-1,0 0,-1 0,1 1,0-1,0 1,0-1,0 1,-1 0,1 0,0 0,0 0,0 0,0 0,0 0,-1 1,1-1,0 1,0-1,0 1,-1 0,1-1,0 1,-1 0,1 0,-1 0,1 1,-1-1,0 0,1 1,50 206,-50-204,1-1,0 0,0 0,0 0,0 0,0 0,1-1,-1 0,1 1,0-1,0 0,-1-1,1 1,0-1,1 0,-1 0,0 0,0 0,0-1,0 0,1 0,-1 0,0 0,0-1,1 1,-1-1,0 0,0 0,0-1,0 1,0-1,0 0,-1 0,1 0,-1-1,1 1,-1-1,0 0,0 0,0 0,2-3,17-17,-2-1,-1-1,0-1,-2 0,7-16,-14 20</inkml:trace>
  <inkml:trace contextRef="#ctx0" brushRef="#br0" timeOffset="9671.873">3838 762,'59'-17,"-40"13,0-1,0-1,0-1,-1-1,0 0,0-1,-1-1,-1-1,14-10,-29 20,0-1,1 0,-1 0,0 0,0 0,0 0,0 0,0 0,-1 0,1 0,-1-1,1 1,-1 0,0 0,0-1,0 1,0 0,0 0,0-1,-1 1,1 0,-1 0,0 0,1 0,-1 0,0 0,0 0,0 0,-1 0,1 0,0 0,-1 0,1 1,-1-1,0 1,1-1,-1 1,0 0,0-1,0 1,0 0,0 0,0 1,0-1,0 0,0 1,0-1,-1 1,1-1,0 1,0 0,-1 0,1 0,0 0,0 1,-1-1,1 1,0-1,-13 1,1-1,0 2,0 0,1 1,-1 0,0 1,1 0,0 1,0 1,0 0,1 0,-1 2,2-1,-1 2,1-1,0 2,-4 5,12-11,0 0,0 0,1 0,0 0,0 0,0 1,1-1,-1 1,1-1,0 1,0 0,1-1,-1 1,1 0,0-1,0 1,1 0,-1 0,1-1,0 1,1-1,-1 1,1-1,0 1,0-1,0 0,0 0,1 0,0 0,0 0,0 0,0-1,0 0,1 1,-1-1,1-1,0 1,0 0,0-1,0 0,1 0,-1 0,1 0,-1-1,2 0,22 4,0-3,0 0,1-1,-1-2,0-1,6-2,22-7,-32 4</inkml:trace>
  <inkml:trace contextRef="#ctx0" brushRef="#br0" timeOffset="10171.894">4373 762,'39'1,"-14"0,0 0,0-2,0-1,0 0,0-2,0-1,-1-1,0-1,2-2,-23 8,0 0,-1 0,1 0,0-1,-1 1,1 0,-1-1,1 0,-1 0,0 0,0 0,0 0,0 0,0 0,0-1,0 1,-1 0,1-1,-1 0,0 1,0-1,0 0,0 0,0 0,-1 1,1-1,-1 0,0 0,0 0,0 0,0 0,0 0,-1 0,1 0,-1 0,0 1,0-1,0 0,0 0,0 1,-1-1,1 1,-1-1,1 1,-1-1,0 1,0 0,0 0,0 0,-1 0,1 0,-2 0,-5-1,0 0,0 1,0 0,0 1,0 0,-1 0,1 1,0 0,0 1,-1 0,1 0,0 1,0 0,0 1,1 0,-1 0,1 1,-1 0,1 1,0-1,1 2,-1-1,1 1,0 0,0 0,1 1,0 0,0 0,1 1,0-1,0 1,0 0,1 1,-3 7,7-11,-1-1,1 0,0 1,0-1,0 0,0 1,1-1,-1 0,1 0,0 1,1-1,-1 0,1 0,0 0,0 0,0-1,0 1,1 0,-1-1,1 0,0 1,0-1,0 0,1-1,-1 1,1-1,-1 1,1-1,0 0,2 1,6 2,0 1,1-1,0-1,0 0,0-1,1 0,-1-1,1-1,1 0,127-14,-117 7</inkml:trace>
  <inkml:trace contextRef="#ctx0" brushRef="#br0" timeOffset="10607.012">5107 594,'-29'10,"1"2,0 1,1 1,0 1,1 2,1 0,0 2,-17 18,39-36,1 1,-1 0,1 0,0 0,0 0,0 0,0 1,0-1,0 1,1-1,-1 1,1 0,0-1,0 1,0 0,0 0,0 0,0 0,1 0,0 0,-1 0,1 0,0 0,0 0,1 0,-1 0,1 0,-1 0,1 0,0-1,0 1,0 0,1 0,-1-1,1 1,-1 0,1-1,0 0,0 1,0-1,0 0,0 0,1 0,-1 0,1-1,-1 1,1-1,0 1,-1-1,1 0,0 0,0 0,19 2,0-1,0-1,0 0,0-2,0-1,0-1,0 0,0-2,-1 0,0-2,0 0,0-1,-1-2,0 0,-1-1,0 0,-1-2,-1 0,0-1,5-6,4-4,-1 0,-1-2,-1 0,-2-2,0 0,-2-2,-2 0,0-1,-2 0,0-4,-11 25,0-1,0 1,-1-1,0 1,-1-1,0 0,-1 0,0 0,0 0,-2 0,1 0,-1 0,-1 0,0 0,0 0,-1 0,-1 1,0-1,0 1,-1 0,0 0,-1 1,0 0,0 0,-1 0,0 0,-5-3,3 9,1 0,-1 0,0 1,-1 0,1 0,0 1,0 1,-1-1,1 2,0-1,-1 1,1 0,0 1,0 0,0 1,0 0,0 0,1 1,-1 0,1 0,0 1,0 0,1 1,0 0,0 0,0 0,0 1,1 0,0 0,1 0,-1 1,-3 7,2 0,0 0,1 0,1 0,0 1,1 0,1 0,1 0,0 0,1 1,0-1,1 0,1 1,1-1,0 0,2 0,-1 0,2 0,0-1,1 1,0-1,2-1,-1 1,4 3,4 2,0 0,1-1,1-1,1 0,0-1,1-1,1-1,0-1,2 0,9 4,-1-1,-7-2</inkml:trace>
  <inkml:trace contextRef="#ctx0" brushRef="#br0" timeOffset="11388.681">6575 85,'10'88,"-4"0,-3 1,-5 0,-9 59,-24 62,31-193,3-16,0 0,0 0,0 1,0-1,0 0,0 0,1 1,-1-1,1 0,-1 1,1-1,-1 0,1 1,0-1,0 1,-1-1,1 1,0-1,0 0,1 1,-1-1,0 1,0-1,1 1,-1-1,1 0,-1 1,1-1,0 0,-1 0,1 1,0-1,0 0,0 0,0 0,0 0,0 0,0 0,0 0,0 0,0 0,1-1,-1 1,0 0,2 0,12-3</inkml:trace>
  <inkml:trace contextRef="#ctx0" brushRef="#br0" timeOffset="11891.862">7055 594,'-7'8,"-9"9,0 0,1 2,1 0,0 0,2 2,0-1,2 2,0-1,-5 19,14-37,1 0,0 1,-1-1,1 0,0 1,0-1,1 1,-1-1,1 0,0 1,0-1,0 0,0 0,0 1,1-1,-1 0,1 0,0-1,0 1,0 0,0-1,0 1,1-1,-1 1,1-1,0 0,0 0,-1-1,1 1,0 0,1-1,-1 0,0 0,0 0,1 0,-1 0,0 0,1-1,-1 0,0 0,1 0,-1 0,1 0,-1-1,0 1,1-1,-1 0,3-1,11-2,0-1,-1 0,1-1,-1-1,-1-1,1 0,-1-1,-1 0,0-1,0-1,-1 0,0-1,-1 0,8-12,3-4,-2-2,-1 0,-1-1,-2-1,-1-1,6-20,-14 32,-1-1,-1 0,-1-1,-1 0,-1 0,-1 0,-1 0,-1 0,-1-4,0 16,1 1,-2 0,1 0,-2 0,1 0,-1 0,-1 0,0 1,0-1,-1 1,0 0,0 0,-1 1,-1 0,1 0,-1 0,0 1,-1 0,0 0,0 1,-5-3,7 6,-1 1,1-1,-1 1,1 1,-1-1,0 1,0 0,0 1,0 0,1 0,-1 0,0 1,0 0,0 0,1 1,-1 0,0 0,1 0,0 1,-1 0,1 0,0 1,1 0,-1 0,1 0,-1 0,1 1,1 0,-1 0,1 0,0 1,0 0,0 0,1 0,0 0,0 0,0 0,1 1,-1 4,-4 9,2-1,0 1,1 1,1-1,1 0,1 1,0 0,2-1,0 1,2-1,0 0,1 0,1 0,5 13,3 4,1-2,2 0,2 0,0-2,3 0,0-2,2 0,2-1,0-1,2-2,1-1,28 20,0-2,-32-24</inkml:trace>
  <inkml:trace contextRef="#ctx0" brushRef="#br0" timeOffset="12602.856">366 1976,'-10'43,"-7"34,-2 13,3-4,5-12,3-13,3-13,3-9,2-17,0-11</inkml:trace>
  <inkml:trace contextRef="#ctx0" brushRef="#br0" timeOffset="12839.67">309 1525,'5'5,"2"1</inkml:trace>
  <inkml:trace contextRef="#ctx0" brushRef="#br0" timeOffset="13156.855">564 2484,'156'-268,"-117"223,-39 45,1-1,0 1,0-1,-1 1,1 0,0-1,0 1,0 0,-1-1,1 1,0 0,0 0,0 0,0 0,0 0,0 0,-1 0,1 0,0 0,0 0,0 1,0-1,0 0,-1 0,1 1,0-1,0 1,0-1,-1 1,1-1,0 1,-1-1,1 1,-1 0,1-1,0 1,-1 0,1-1,-1 1,0 0,1 0,-1 0,0-1,1 1,-1 0,0 0,0 0,0 0,0 0,0-1,1 1,-2 0,1 0,0 0,0 0,0 0,0 0,-1 0,7 53,-7-47,1 0,-1 0,1 0,0 0,1 0,-1 0,1 0,1 0,-1 0,1-1,1 1,-1-1,1 1,0-1,0 0,1 0,0 0,0 0,0-1,1 0,0 0,0 0,0 0,1-1,-1 0,1 0,0 0,0-1,0 0,1 0,0 0,2-2,0 1,0-2,0 1,0-1,0-1,0 1,0-1,0-1,0 0,-1 0,1-1,-1 0,1 0,-1-1,0 0,0-1,-1 0,1 0,-1 0,0-1,-1 0,1 0,-1-1,0 0,-1 0,0 0,0-1,0 0,-1 0,0 0,-1 0,1-4,82-243,-78 231</inkml:trace>
  <inkml:trace contextRef="#ctx0" brushRef="#br0" timeOffset="13868.848">2596 1582,'18'156,"-8"1,-9 158,-2-149,-21-39,19-121,1-6</inkml:trace>
  <inkml:trace contextRef="#ctx0" brushRef="#br0" timeOffset="14124.84">2314 2089,'43'0,"33"0,14-5,-4-1,-7 0,-12-4,-12 0,-12 2,-7-3,-6 1,-3-3,-1 1,-5-3,-6 2</inkml:trace>
  <inkml:trace contextRef="#ctx0" brushRef="#br0" timeOffset="14570.767">3132 1496,'-20'98,"4"0,5 0,2 47,8-105,2 1,2-1,2 0,1 0,2-1,1 0,16 38,-25-74,0 1,1-1,-1 0,1 0,0 1,0-1,0 0,1 0,-1 0,0 0,1-1,0 1,0 0,0-1,0 1,0-1,1 1,-1-1,1 0,-1 0,1 0,0-1,0 1,0-1,0 1,0-1,0 0,0 0,0 0,0 0,0-1,1 0,-1 1,0-1,1 0,-1 0,0-1,0 1,1-1,-1 0,0 0,0 0,101-106,-96 99,-1-2,2 1,-1 0,2 0,-1 1,1 0,0 1,0 0,1 1,0 0,0 0,1 1,3 0,-14 5,1-1,0 1,0 0,0 0,0 1,0-1,0 0,0 1,0-1,-1 1,1-1,0 1,0 0,-1 0,1 0,0 0,-1 0,1 0,-1 0,1 0,-1 1,0-1,1 0,-1 1,0 0,0-1,0 1,0-1,0 1,-1 0,1 0,0 0,-1-1,1 1,-1 0,0 0,0 1,5 79,-5-71,13 72,-2-64</inkml:trace>
  <inkml:trace contextRef="#ctx0" brushRef="#br0" timeOffset="14773.891">3866 2146,'-20'33,"-5"17,0-1</inkml:trace>
  <inkml:trace contextRef="#ctx0" brushRef="#br0" timeOffset="14925.847">3752 1779,'0'0</inkml:trace>
  <inkml:trace contextRef="#ctx0" brushRef="#br0" timeOffset="15240.674">4289 1920,'-76'63,"74"-61,0 1,0-1,1 1,-1 0,0-1,1 1,0 0,0 0,0 0,0 0,0 0,0 0,1 0,0 0,-1 0,1 0,0 0,0 1,1-1,-1 0,1 0,0 0,-1 0,1 0,0 0,1 0,-1-1,1 1,1 2,62 50,-58-52,-1 0,-1 1,1 0,-1 0,1 0,-1 1,0-1,-1 1,1 0,-1 1,0-1,0 1,-1 0,1 0,-1 1,-3-2,0 0,0-1,0 1,-1 0,0-1,0 1,0 0,-1-1,0 0,0 1,0-1,0 0,0 0,-1 0,0 0,0 0,0-1,0 1,-1-1,1 0,-1 0,0 0,0 0,0-1,0 0,0 1,0-2,-1 1,1 0,-1-1,1 0,-1 0,0 0,0-1,1 1,-1-1,0 0,-81 1,61-2</inkml:trace>
  <inkml:trace contextRef="#ctx0" brushRef="#br0" timeOffset="15919.845">5390 1920,'-39'14,"-21"20,-2 8,11 2,13-1,13-4,12-4,7-2,10-2,9-7,7-3,4-4,4-5,2-5,5-4,1-2,-5-1</inkml:trace>
  <inkml:trace contextRef="#ctx0" brushRef="#br0" timeOffset="16790.799">6011 1920,'-3'1,"-31"8,1 2,0 1,1 1,1 2,0 2,1 0,0 2,2 2,-10 8,35-27,0 0,0 0,0 0,0 1,1-1,-1 1,1 0,-1-1,1 1,0 0,0 0,0 1,1-1,-1 0,1 1,-1-1,1 0,0 1,0 0,1-1,-1 1,1 0,0-1,0 1,0 0,0-1,1 1,0-1,-1 1,1 0,0-1,1 0,-1 1,1-1,-1 0,1 1,0-1,0 0,0 0,1-1,-1 1,1 0,1 0,10 1,0-1,0-1,0 0,1-1,-1-1,0 0,1-1,-1 0,1-1,-1-1,0 0,0-1,-1 0,1-1,-1-1,3-2,296-167,-310 175,0 0,0 0,0 1,0-1,0 1,0-1,0 1,0 0,0-1,0 1,0 0,-1 0,1 0,0 1,-1-1,1 0,0 1,-1-1,0 1,1-1,-1 1,0 0,0 0,0-1,0 1,0 0,0 0,-1 0,1 0,0 0,-1 0,0 0,1 0,-1 0,0 0,0 0,0 1,-1-1,1 0,0 0,-1 0,1 0,-1 0,0 0,0 0,0-1,0 2,2 13,-2-13,1 0,-1 0,1 0,0 0,0 0,0 0,1 0,-1 0,1 0,-1 0,1 0,0 0,0-1,0 1,1 0,-1 0,1-1,-1 1,1-1,0 0,0 1,0-1,0 0,1 0,-1 0,0-1,1 1,-1 0,1-1,0 0,-1 1,1-1,0 0,0-1,0 1,0 0,0-1,0 0,0 1,0-1,0 0,0-1,2 1,11-5,-1-1,0-1,-1 0,1-1,-1 0,-1-1,0-1,12-10,40-27,-22 20,0 1,2 3,1 2,0 2,9-1,-53 18,0 1,0 0,0 0,0 0,0 0,0 1,0-1,0 0,0 1,0 0,0-1,1 1,-1 0,0 0,0 0,0 0,0 0,1 1,-1-1,0 1,0-1,0 1,0 0,0 0,0 0,0 0,0 0,-1 0,1 1,0-1,-1 1,1-1,-1 1,1-1,-1 1,0 0,1 0,-1 0,0-1,0 1,-1 0,1 0,0 1,-1-1,1 0,-1 0,1 0,-1 0,0 0,0 1,0-1,0 0,-1 0,1 0,0 0,-1 0,0 1,0-1,-6 13,-1-1,-1 0,0 0,-1-1,0 0,-1-1,-1 0,0-1,0 0,-1-1,-5 3,-70 43,113-46,147-39,-56 25,-93 5,0-1,-1-1,1 0,-1-2,1-1,-1 0,0-2,-1-1,3-1,2-5,0 0,-1-2,0-1,-1-1,-1-1,-1-1,0-1,-2-1,0-1,16-24,0-38,-36 82,1 0,-1 0,0 0,0 0,0 0,0 0,0 0,0 0,-1 0,1 0,0 0,-1 0,0 0,1 0,-1 0,0 1,0-1,0 0,0 0,-1 1,1-1,0 1,-1-1,1 1,-1-1,1 1,-1 0,0 0,1 0,-1 0,0 0,0 0,0 0,0 1,0-1,1 1,-1-1,-1 1,1 0,0 0,0 0,-1 0,-8 1,1 0,-1 2,1-1,-1 1,1 1,0-1,0 2,1 0,-1 0,1 0,0 1,0 1,1-1,0 2,0-1,-5 7,1-1,-1 0,2 1,0 0,1 1,1 1,0-1,1 1,0 1,2-1,0 1,-4 18,8-26,0 0,1 1,0-1,0 1,1-1,1 1,-1-1,2 1,-1-1,1 0,1 1,-1-1,2 0,-1 0,1-1,1 1,-1-1,1 0,1 0,-1-1,1 1,1-1,1 1,13 9,1 0,0-1,1-2,1 0,0-2,1 0,0-2,1-1,0 0,0-2,1-2,0 0,6-1,-3-1</inkml:trace>
</inkml:ink>
</file>

<file path=ppt/ink/ink3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3:46.319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128 0,'5'0,"1"5,-4 1,-4 5,-5 5,-7 5,-6 3,-4 3,2 1,0-3,4-3,9-3,7-11,8-7,3-7,1-4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8:48.5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0 251,'135'-16,"1"6,23 6,-95-8,-99-23,-138-94,172 128,0 0,0 1,0-1,0 0,0 0,0 0,0 0,0 0,1 0,-1 0,0 0,0 0,1 0,-1 0,1 0,-1-1,1 1,0 0,-1 0,1-1,0 1,0 0,0 0,0-1,0 1,0 0,0-1,1 1,-1 0,0 0,1 0,-1-2,9-4</inkml:trace>
</inkml:ink>
</file>

<file path=ppt/ink/ink3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3:51.517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87 79,'-5'-79,"-13"101,-39 233,56-252,0 1,0-1,0 0,0 0,0 0,1 1,0-1,0 0,-1 1,2-1,-1 0,0 1,1-1,0 0,-1 0,1 1,0-1,1 0,-1 0,1 0,-1 0,1 0,0-1,0 1,0-1,0 1,1-1,-1 1,1-1,-1 0,1 0,0 0,0-1,-1 1,2-1,-1 1,0-1,0 0,0 0,0-1,1 1,-1-1,0 1,1-1,-1 0,0 0,0 0,1-1,-1 1,0-1,3-1,7-6,-1-1,-1-1,0 0,0-1,-1 0,0 0,-1-1,0 0,-1-1,-1 0,0 0,0 0,-1-1,-1 0,0-1,1-10,-5 22,31-79,-26 105,20 176,-25 57,-4-228,0 1,-2-1,-2 0,0-1,-2 0,0 0,-2 0,-11 16,21-38,-2 0,1 0,-1-1,1 1,-1-1,0 1,-1-1,1 0,-1 0,0-1,0 1,0-1,0 0,-1 0,1 0,-1-1,0 1,1-1,-1 0,0-1,0 1,-1-1,1 0,0 0,0 0,-1-1,1 0,0 0,-1 0,1-1,0 0,0 0,0 0,-1-1,1 1,0-1,1 0,-1-1,0 1,-3-4,5 0,1-1,0 1,0-1,1 0,0 0,0 1,0-1,1 0,0 0,0 0,1 0,0 0,0 0,1 1,0-1,0 0,0 1,1 0,0-1,0 1,1 0,0 0,0 1,0-1,0 1,4-9,84-129,-73 119</inkml:trace>
</inkml:ink>
</file>

<file path=ppt/ink/ink3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3:51.937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93 13,'4'-5,"-2"-1,-2 5,-6 7,-2 8,-4 1,0 3,1 3,-1-2,1 1,-3 1,2-2</inkml:trace>
</inkml:ink>
</file>

<file path=ppt/ink/ink3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06.9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1,'0'0,"0"1,0-1,0 1,0 0,0-1,0 1,0-1,0 1,0-1,0 1,1-1,-1 1,0-1,0 1,0-1,1 1,-1-1,0 1,0-1,1 0,-1 1,0-1,1 1,-1-1,1 0,-1 1,0-1,1 0,-1 0,1 1,-1-1,1 0,-1 0,1 0,-1 1,1-1,-1 0,1 0,-1 0,1 0,-1 0,1 0,0 0,-1 0,1 0,-1-1,1 1,-1 0,1 0,-1 0,1 0,-1-1,0 1,1 0,-1-1,1 1,-1 0,1-1,-1 1,0 0,1-1,-1 1,0-1,1 1,1 13,-1 1,0 0,-1 0,-1 0,0 0,-1 0,0-1,-1 1,-1 1,-9 63,-10 64,20-118</inkml:trace>
</inkml:ink>
</file>

<file path=ppt/ink/ink3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07.7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7,'0'-5,"0"4,5 6,1 7,0 7,-1 4,-6-1,-3 0,-1 1,0 2,2 1,0 1,2 1,0 0,1 1,0-1,0 1,0-6</inkml:trace>
</inkml:ink>
</file>

<file path=ppt/ink/ink3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10.6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315 485,'-15'1,"-1"0,1 1,0 0,0 2,1-1,-1 2,1 0,0 1,0 0,0 1,1 1,0 0,0 0,-10 11,13-9,1 1,1-1,0 1,0 1,1 0,0 0,1 0,1 1,0-1,1 1,0 1,1-1,0 0,1 1,0 0,2-1,-1 1,2 0,0 4,0-14,-1 0,1-1,0 1,0 0,1-1,-1 1,1-1,0 1,0-1,0 0,0 0,1 0,-1 0,1 0,-1-1,1 1,0-1,0 1,1-1,-1 0,0 0,1-1,-1 1,1-1,-1 1,1-1,0 0,-1-1,1 1,0 0,0-1,0 0,0 0,-1 0,1-1,0 1,0-1,-1 0,1 0,0 0,-1-1,1 1,-1-1,1 0,-1 0,0 0,1 0,23-15,0-1,-1-1,0-2,-2 0,-1-2,0 0,-2-2,16-23,-32 43,22-30,-1-1,-2-1,-1-1,-3-1,0-1,-3-1,-1 0,9-44,-22 73,-1-1,0 0,-1-1,0 1,-1 0,0 0,-2 0,1 0,-1 0,-1 0,-1 0,-4-11,6 19,0-1,0 1,-1-1,0 1,0 0,-1 0,0 1,1-1,-1 1,-1 0,1 0,-1 0,1 0,-1 1,0 0,-1 0,1 0,0 0,-1 1,1 0,-1 0,0 1,0 0,0 0,1 0,-1 0,0 1,0 0,-1 0,-3 4,1-1,0 1,0 0,0 1,0 0,1 0,0 1,0 0,1 1,-1 0,1 0,1 0,-1 1,1 0,1 0,-1 1,2-1,-1 1,1 0,0 0,1 1,0-1,0 1,1 0,1 0,-1 5,-3 8,1 0,1 0,1 0,2 1,0-1,1 0,1 1,1-1,1 0,2-1,0 1,1-1,1 0,1 0,1-1,1-1,13 19,11 14,3-2,2-1,23 19,-53-61,-3-4</inkml:trace>
</inkml:ink>
</file>

<file path=ppt/ink/ink3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10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252 0,'-24'39,"-17"26,-2 8,1-5,8-8,10-10,9-8,2-7,4-5,3-7</inkml:trace>
</inkml:ink>
</file>

<file path=ppt/ink/ink3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11.2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1,'9'38,"8"28,7 7,-2-4,1-10,-4-9,0-8,-4-7,1-10,-2-3,0-2,-1 2,2-4,-2-9,-3-7</inkml:trace>
</inkml:ink>
</file>

<file path=ppt/ink/ink3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11.7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175 0,'-24'29,"-12"18,-6 3,5-4,14-9,10-11</inkml:trace>
</inkml:ink>
</file>

<file path=ppt/ink/ink3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21.4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1,'29'0,"0"0,0 2,-1 1,1 1,-1 2,0 1,0 1,-1 1,2 2,3 4,109 33,-92-37,-48-11,0 1,-1-1,1 0,0 0,-1 1,1-1,0 0,-1 1,1-1,0 1,-1-1,1 1,-1-1,1 1,-1-1,1 1,-1-1,0 1,1 0,-1-1,0 1,1 0,-1-1,0 1,0 0,0-1,1 1,-1 0,0 0,0-1,0 1,0 0,0 0,-1-1,1 1,0 0,0-1,0 1,-1 0,1 0,0-1,0 1,-1-1,1 1,-1 0,1-1,-1 1,1-1,-1 1,1-1,-1 1,1-1,-1 1,0-1,1 0,-1 1,1-1,-1 0,0 1,0-1,1 0,-1 0,0 0,1 0,-1 0,0 0,0 0,-306 126,305-126,0 1,0-1,0 1,1-1,-1 1,0 0,1 0,-1 0,0 0,1 0,-1 0,1 0,0 0,-1 1,1-1,0 0,0 1,0-1,0 1,0 0,0-1,0 1,0 0,1-1,-1 1,1 0,-1 0,1 0,0-1,-1 1,1 0,0 0,0 0,1 0,-1 0,0-1,0 1,1 0,0 0,-1 0,1-1,0 2,8 4,0 1,1-1,0-1,0 0,1 0,-1-1,1-1,0 1,6 0,22 10,50 21,2-4,68 14,50 60,-188-98,2 1,-34-23,4 8,0-1,1 0,0 0,0-1,1 0,0 0,0 0,1-1,0 1,1-1,-2-6,-10-19,15 32,0 0,-1 0,0 0,1 0,-1 0,0 0,0 0,0 0,0 0,-1 0,1 1,0-1,-1 1,1-1,-1 1,0-1,1 1,-1 0,0 0,0 0,0 0,0 0,0 0,0 0,0 1,0-1,0 1,0-1,0 1,0 0,0 0,-1 0,1 0,0 0,0 1,0-1,0 0,0 1,0 0,0-1,0 1,0 0,0 0,0 0,0 0,1 1,-1-1,0 0,1 1,-86 104,59-68,28-38,0 1,0 0,1-1,-1 1,0 0,1-1,-1 1,1 0,-1-1,1 1,-1-1,1 1,-1-1,1 1,-1-1,1 1,0-1,-1 1,1-1,0 0,-1 1,1-1,0 0,-1 0,1 1,0-1,0 0,-1 0,1 0,0 0,0 0,-1 0,1 0,0 0,0-1,-1 1,1 0,0 0,-1-1,1 1,0 0,-1-1,1 1,0-1,2 1,168-35,-87 48,-77-13,-3-4</inkml:trace>
</inkml:ink>
</file>

<file path=ppt/ink/ink3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29.558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53 295,'179'-18,"55"-5,-191 15,1 2,-1 2,1 1,0 3,25 3,23-1,133-3,-55-26,310 26,-429 1,-51 0</inkml:trace>
  <inkml:trace contextRef="#ctx0" brushRef="#br0" timeOffset="1303.019">109 266,'33'-48,"161"-139,-154 157,-43 68,-6 304,35-156,-27-185,0 0,0-1,0 1,0-1,0 1,0-1,0 1,0-1,0 0,0 1,0-1,-1 0,1 0,0 0,0 0,0 0,0 0,0 0,-1 0,1 0,0 0,0-1,0 1,0-1,0 1,0-1,0 1,0-1,0 1,0-1,0 0,0 1,0-1,0 0,1 0,-1 0,0 0,1 0,-1 0,0 0,1 0,-1 0,1 0,0 0,-1 0,1 0,0 0,0-1,-2 0,-168-231,165 227,-1 0,0 0,0 1,0 0,-1 0,0 0,0 1,0 0,0 0,-1 1,1 0,-1 0,0 0,0 1,0 1,0-1,-1 1,-7 1,14 0,1 1,-1-1,1 1,-1-1,0 1,1 0,-1 0,1 0,0 0,-1 0,1 0,0 1,0-1,-1 0,1 1,0-1,0 0,1 1,-1-1,0 1,0 0,1-1,-1 1,1 0,-1-1,1 1,0 0,0-1,0 1,0 0,0 0,0 1,2 18</inkml:trace>
  <inkml:trace contextRef="#ctx0" brushRef="#br0" timeOffset="2538.254">871 830,'0'459,"-11"-401,-4-90,14 5,1 0,1 0,1 0,1 0,1 0,2 0,1 1,1 0,1 0,1 1,1 0,2 1,0 0,1 1,2 1,0 0,1 1,2 1,16-15,-33 33,-1 0,1 0,-1 1,1-1,0 1,0-1,0 1,-1 0,1 0,0 0,0 0,1 0,-1 0,0 1,0-1,0 0,1 1,-1 0,0 0,0 0,1 0,-1 0,0 0,0 0,1 1,-1-1,0 1,0-1,0 1,0 0,0 0,0 0,0 0,0 0,0 1,0-1,0 1,-1-1,1 1,-1-1,1 1,-1 0,1 0,-1 0,0 0,0 0,0 0,0 0,0 0,-1 0,1 2,1 8,0 0,-1 0,0 0,-1 0,-1 0,0 0,0 0,-1 0,-1 0,0-1,0 1,-1-1,-3 4,-1 6,1-3</inkml:trace>
  <inkml:trace contextRef="#ctx0" brushRef="#br0" timeOffset="2956.844">1605 633,'-19'24,"-11"13,-1 4,0-4,11-9,8-13,11-10,6-10,6-5,7-5,0-4,2 0,-3-1,-4 3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8:49.1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1,'9'0,"14"0,6 0,4 0,1 5,0 1,-2 0,-1-1,-1-2,-1-1,0-1,-1 0,-5-6,-6-1</inkml:trace>
</inkml:ink>
</file>

<file path=ppt/ink/ink3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50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170 811,'117'-152,"125"-169,-95 144,-109 144,-37 33,-1 0,1 0,0-1,-1 1,1 0,0 0,-1 0,1 0,0 0,0 0,-1 0,1 0,0 0,-1 0,1 0,0 0,0 1,-1-1,1 0,0 0,-1 1,1-1,-1 0,1 1,0-1,-1 1,1-1,-1 1,1-1,-1 1,1-1,-1 1,0 0,1-1,-1 1,0 0,1-1,-1 1,0 0,0-1,1 1,-1 0,0-1,0 1,0 0,0 0,0-1,0 1,0 0,0 0,-1-1,1 1,0 0,0-1,-1 1,1 0,0-1,-1 1,1 0,0-1,-1 1,1-1,-1 1,1 0,-53 248,52-237,-1 4,0 0,1 1,1-1,0 0,1 0,1 0,4 14,-6-28,0 0,1 0,-1-1,1 1,0 0,-1-1,1 1,0-1,0 1,0-1,0 1,1-1,-1 1,0-1,1 0,-1 0,0 0,1 0,-1 0,1 0,0 0,-1 0,1-1,0 1,-1 0,1-1,0 0,0 1,0-1,-1 0,1 0,0 0,0 0,0 0,-1 0,1-1,0 1,0-1,-1 1,1-1,0 0,0 1,-1-1,1-1,68-48,-28 5,-3-1,-2-1,-2-3,-2 0,11-26,103-147,-147 223,0 1,1-1,-1 1,0-1,0 1,1-1,-1 1,0-1,1 1,-1-1,0 0,1 1,-1-1,0 0,1 1,-1-1,1 0,-1 0,1 1,-1-1,1 0,-1 0,1 0,-1 0,1 1,-1-1,1 0,-1 0,1 0,-1 0,1 0,-1 0,1-1,-1 1,1 0,-1 0,1 0,-1 0,1-1,-1 1,1 0,-1 0,1-1,-1 1,0 0,1-1,-1 1,1 0,-1-1,0 1,1-1,-1 1,0-1,-8 51,-20 46,15-56,2 0,1 1,3 1,-2 31,15 97,22-115,-18-41</inkml:trace>
  <inkml:trace contextRef="#ctx0" brushRef="#br0" timeOffset="299.073">1 952,'43'10,"48"-2,18-2,5-7,-3-4,-10-5,-8-6,-6 0,-7-2,-9 1,-10 5,-12-2,-9 3,-7 2,-3 3,-8 8,-7 3</inkml:trace>
</inkml:ink>
</file>

<file path=ppt/ink/ink3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47.9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57,'1'84,"-3"0,-4 0,-4-1,-3 0,-7 10,-8 9,-5-2,-21 39,21-73,38-65,2-11</inkml:trace>
  <inkml:trace contextRef="#ctx0" brushRef="#br0" timeOffset="381.806">651 1,'-16'70,"-10"46,4 0,0 56,52 60,-30-231,1 0,-1 0,0 1,0-1,0 0,0 0,0 1,0-1,-1 0,1 0,0 0,-1 1,1-1,-1 0,1 0,-1 0,1 0,-1 0,0 0,1 0,-1 0,0 0,0 0,0 0,0 0,0-1,0 1,0 0,0-1,0 1,0-1,0 1,0-1,-1 1,1-1,0 0,0 0,-1 1,1-1,0 0,0 0,0 0,-1 0,1-1,0 1,0 0,-1 0,1-1,0 1,0-1,0 1,0-1,0 1,0-1,0 0,-1 0,-57-47,-64-84,86 97,33 28,-1 0,0 0,0 1,0 0,-1 0,0 0,0 1,-1 0,0 0,0 1,0-1,0 2,0-1,-1 1,0 0,0 0,0 1,0 0,0 1,0 0,0 0,0 1,-1-1,1 2,0-1,0 1,-7 2,-15 25,21-11</inkml:trace>
  <inkml:trace contextRef="#ctx0" brushRef="#br0" timeOffset="1401.088">876 623,'40'-5,"0"-1,0-2,-1-2,0-1,-1-3,0 0,16-11,-49 24,0-1,0 0,0 0,0-1,0 1,0-1,-1 0,0 0,1 0,-1-1,0 0,-1 1,1-1,-1-1,1 1,-1 0,0-1,-1 0,1 0,-1 1,0-1,0-1,-1 1,0 0,1 0,-2-1,1 1,-1 0,1-1,-1 1,-1 0,1-1,-1 1,0-1,0 1,-2-2,1 2,-1 1,0 0,0 0,-1 0,1 1,-1-1,0 1,0-1,0 1,0 1,0-1,-1 1,1-1,-1 1,0 0,0 1,0-1,0 1,0 0,0 0,0 1,0-1,0 1,0 0,0 1,0-1,0 1,0 0,0 0,-4 2,-8 2,0 1,1 1,0 0,0 1,1 1,0 1,0 0,-6 6,-121 118,134-125,0 1,1-1,1 2,-1-1,2 1,-1 0,2 0,-1 0,1 1,1 0,0-1,1 1,0 0,1 1,0-1,1-7,1 1,-1-1,1 0,0 0,1 0,-1 1,1-1,0 0,0-1,1 1,-1 0,1-1,0 1,0-1,1 0,-1 0,1 0,0 0,0-1,0 0,0 0,1 0,-1 0,1 0,0-1,1 1,10 3,-1-1,0 0,1-1,0-1,0 0,0-1,0-1,3-1,14 1,0-2,0-1,-1-1,1-2,-1-2,0 0,0-3,-1 0,0-2,-1-1,0-2,-1-1,-1-1,0-1,-2-2,0 0,2-5,-13 11,7-5,-1 0,0-2,-2 0,0-1,-2-1,0-1,-1-1,-2 0,-1-1,5-13,-16 35,-1 1,1 0,-1 0,0-1,0 1,-1 0,1-1,-1 1,1-1,-1 1,0-1,0 1,-1-1,1 1,-1-1,0 1,0-1,0 1,0 0,0 0,-1 0,0-1,1 1,-1 1,0-1,-1 0,1 0,0 1,-1-1,1 1,-1 0,0 0,0 0,0 0,0 0,0 1,0-1,-2 0,-8 2,0 1,0 0,1 0,-1 2,0-1,1 2,-1 0,1 0,0 1,0 0,1 1,-1 1,1 0,1 0,-1 1,2 0,-1 1,-8 9,16-17,-1 0,0 1,1-1,-1 1,1-1,0 1,-1 0,1 0,0 0,0 0,0 1,0-1,1 0,-1 1,1-1,-1 1,1 0,0-1,0 1,0 0,0 0,1 0,-1-1,1 1,-1 0,1 0,0 0,0 0,1 0,-1 0,1 0,-1 0,1 0,0-1,0 1,0 0,0 0,1-1,-1 1,1-1,-1 1,2 0,7 1,1-1,-1-1,1 0,0 0,-1-1,1 0,0-1,0 0,-1-1,1 0,0-1,-1 0,1-1,-1 0,0 0,0-1,4-3,-9 6,12-5,-9 2,1 1,0 0,0 0,0 1,0 0,0 1,1 0,-1 0,0 1,1 1,-1-1,2 1,-9 0,0 0,0 0,0 0,-1 0,1 1,0-1,0 0,-1 1,1-1,-1 1,0-1,1 1,-1 0,0-1,0 1,0 0,0 0,0 0,0 0,-1 0,1 0,-1 0,1 0,-1 0,0 0,0 1,0-1,0 0,0 0,0 0,-1 0,1 1,-19 70,18-71,0 1,-3 3,1 1,0-1,0 1,1 0,0-1,0 1,0 0,1 0,0 1,1-1,-1 0,1 0,1 0,-1 0,1 1,1-1,-1 0,1 0,0-1,1 1,0 0,0-1,1 3,5-1,0 1,0-1,1-1,0 0,1 0,-1-1,1 0,1-1,-1 0,1-1,-1 0,1-1,0 0,0-1,1 0,-1-1,0-1,13 0,-2-4,1 0,-1-2,-1 0,1-2,-1 0,0-2,-1 0,0-1,-1-2,12-8,-15 7,0 0,0-1,-1-1,-1 0,-1-1,0-1,-2 0,0 0,0-2,-2 1,-1-1,4-13,-9 24,-1 1,-1-1,1 0,-2 0,1 0,-1 0,0 0,-1 0,0 0,-1 0,0-3,0 9,1 1,-1-1,0 0,0 1,0-1,0 0,0 1,0-1,-1 1,1 0,-1-1,0 1,1 0,-1 0,0 0,-1 0,1 0,0 1,0-1,-1 1,1-1,-1 1,1 0,-1 0,0 0,1 0,-1 0,0 1,0-1,1 1,-1 0,0 0,0 0,0 0,1 0,-1 1,-2 0,-11 3,1 1,-1 1,1 0,0 1,1 1,0 0,0 1,1 0,0 1,0 1,1 0,1 1,0 0,0 0,-7 13,3-5,1 1,0 0,2 0,0 2,2-1,-5 15,12-28,0 0,0 0,1 0,0 1,1-1,0 1,1-1,0 1,0-1,1 1,0-1,0 1,1-1,1 0,0 0,0 0,0 0,4 5,2-4,0 0,1 0,0-1,1 0,0-1,0 0,1-1,0 0,0-1,1 0,0-1,0 0,0-2,0 1,1-1,-1-1,1 0,3-1,173 0,-167-6,-5-1</inkml:trace>
</inkml:ink>
</file>

<file path=ppt/ink/ink3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54.1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439 0,'-76'121,"-182"268,154-230,114-198,17-2,1 1,2 1,2 2,2 1,11-8,8-9,220-228,-273 281,0-1,1 1,-1 0,1-1,-1 1,1-1,-1 1,1 0,-1-1,1 1,-1 0,1 0,-1-1,1 1,-1 0,1 0,-1 0,1 0,0 0,-1-1,1 1,-1 0,1 0,-1 1,1-1,0 0,-1 0,1 0,-1 0,1 0,-1 1,1-1,0 0,-1 0,1 1,-1-1,0 0,1 1,-1-1,1 1,-1-1,1 1,-1-1,0 1,1-1,-1 1,0-1,0 1,1-1,-1 1,0-1,0 1,0-1,0 1,0 0,0-1,0 1,0-1,0 1,0-1,0 1,0 0,0-1,0 1,0-1,-1 1,1 53,0-45,14 123,-7-87,-2 1,-2 0,-2 0,-4 36,1 9,2-39,0-53</inkml:trace>
  <inkml:trace contextRef="#ctx0" brushRef="#br0" timeOffset="335.462">72 424,'29'0,"28"0,10 0,-2 0,-7 0,-9 0,-7 0,-7 5,-4 1,-3 0,-1-1,-5-1</inkml:trace>
</inkml:ink>
</file>

<file path=ppt/ink/ink3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1:25.8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639 36,'-6'-4,"0"1,0 0,-1 0,1 1,0 0,-1 0,0 0,0 1,1 0,-1 0,0 1,-5 0,-2-1,-4-3,0 1,0 1,-1 1,1 1,-1 0,1 1,0 1,-1 1,1 1,0 0,1 1,-1 1,1 1,0 0,1 2,-2 0,14-5,0 0,0 0,1 0,0 0,0 0,0 0,0 1,0 0,1-1,0 1,0 0,0 0,1 0,0 0,0 1,0-1,1 0,-1 0,1 1,0-1,1 0,-1 1,1-1,0 0,1 0,-1 0,1 0,0 0,0 0,0 0,1-1,0 1,0-1,0 0,0 0,2 2,186 162,-169-150,-1 2,-1 0,0 2,-2 0,15 22,-27-35,-1-1,-1 1,1 0,-1 0,-1 1,1-1,-2 1,1 0,-1 0,-1 0,0 0,0 0,-1 0,-1 0,1 0,-1 0,-1 0,-2 6,-2-5,0 0,-2-1,1 0,-1 0,-1-1,1 0,-2 0,1-1,-1 0,0-1,-1 0,0-1,0 0,0 0,-1-1,0-1,0 0,0 0,0-2,-19 7,-1-1,0-2,0-1,0-2,0-1,-1-2,1 0,-22-5,-2-12,55 17,0-1,0 1,0-1,0 0,0 1,0-1,0 0,0 1,0-1,0 0,0 0,0 0,1 0,-1 0,0 0,1 0,-1 0,1 0,-1 0,1-1,0 1,-1 0,1 0,0 0,0 0,0-1,0 1,0 0,0 0,0 0,0-1,0 1,1 0,-1 0,1 0,-1 0,0 0,1-1,0 1,-1 0,1 0,0 0,-1 0,1 1,0-2,34-26,-15 17</inkml:trace>
  <inkml:trace contextRef="#ctx0" brushRef="#br0" timeOffset="449.376">1006 8,'-28'198,"16"34,-23 42,13-139,22-125,3-14</inkml:trace>
  <inkml:trace contextRef="#ctx0" brushRef="#br0" timeOffset="844.415">1119 742,'13'2,"1"0,-1-1,1-1,0 0,-1-1,1 0,-1-1,0-1,1 0,-1-1,0 0,-1-1,1 0,4-4,-10 5,0 0,0 0,0-1,0 0,-1 0,0-1,0 0,0 0,-1 0,1-1,-2 0,1 0,-1 0,0 0,0-1,-1 1,0-1,-1 0,0 0,0 0,0 0,-1-1,0-6,0 13,-1-1,0 0,1 0,-1 1,0-1,0 0,-1 1,1-1,-1 0,1 0,-1 1,0-1,0 1,0-1,0 1,0-1,-1 1,1 0,-1-1,1 1,-1 0,0 0,0 0,0 0,0 1,0-1,-1 0,1 1,0 0,-1-1,1 1,-1 0,1 0,-1 0,0 1,1-1,-1 1,0-1,1 1,-1 0,0 0,0 0,1 0,-2 1,-10 5,0 0,0 1,1 1,0 0,1 0,-1 2,1-1,1 2,0-1,1 2,0-1,0 1,1 1,1 0,0 0,-1 6,5-14,1 1,0 0,0 1,0-1,1 0,0 1,0-1,1 1,0 0,0 0,0-1,1 1,0 0,1 0,-1-1,1 1,1 0,-1 0,1-1,0 1,0-1,1 0,0 0,0 0,1 0,-1 0,1-1,1 1,-1-1,1 0,0 0,0-1,0 0,0 0,1 0,0 0,5 2,3-2,1 0,0 0,0-2,1 0,-1-1,0 0,1-1,7-1,2 0</inkml:trace>
  <inkml:trace contextRef="#ctx0" brushRef="#br0" timeOffset="1266.381">1541 855,'27'-19,"0"0,-2-2,0-1,-2-1,-1-2,0 0,-2-1,10-16,-7 17,-23 25,1-1,-1 1,1 0,-1 0,1 0,-1 0,1 0,-1 0,1 0,-1 0,1 0,-1 0,1 0,-1 0,1 0,-1 0,1 1,-1-1,1 0,-1 0,1 1,-1-1,1 0,-1 0,0 1,1-1,-1 0,1 1,-1-1,0 1,0-1,1 1,-1-1,0 0,1 1,-1-1,0 1,0-1,0 1,0-1,0 1,0-1,1 1,-1-1,0 1,0-1,-1 1,1 0,0-1,0 1,0-1,0 1,0-1,0 1,-1-1,3 30,-2-22,1 1,0 0,0 0,0 0,1 0,1-1,-1 1,1-1,1 0,0 0,3 5,-5-9,0 0,0 0,0 0,1 0,-1-1,1 0,0 1,0-1,0 0,1 0,-1-1,1 1,0-1,-1 1,1-1,0 0,0-1,0 1,1-1,-1 0,0 0,1 0,-1 0,0-1,1 0,-1 0,1 0,-1 0,0-1,1 1,-1-1,0 0,0-1,1 1,-1-1,3-3,1 0,-1-1,0 0,0 0,-1 0,0-1,0 0,0 0,-1-1,0 1,0-1,-1 0,0-1,-1 1,2-7,-3 10,7-13</inkml:trace>
  <inkml:trace contextRef="#ctx0" brushRef="#br0" timeOffset="2229.772">2529 459,'-17'14,"0"1,1 0,0 1,2 1,0 0,1 1,0 0,2 1,0 1,1-1,-4 13,13-29,0 0,1 0,-1 0,1 0,-1 0,1 0,0 0,0 1,0-1,0 0,1 0,-1 0,1 0,0 0,0 0,0 0,0 0,1 0,-1 0,1-1,0 1,-1-1,1 1,0-1,1 1,-1-1,0 0,1 0,-1 0,1-1,-1 1,1 0,0-1,0 0,0 1,0-1,0-1,0 1,0 0,0-1,0 1,0-1,0 0,2 0,12 0,0-2,0 1,-1-2,1 0,-1-1,0-1,0 0,-1-2,1 1,-1-2,0 0,-1-1,0 0,-1-1,0 0,0-2,-1 1,0-1,-1-1,-1 0,7-10,-4 7,-1 0,-1-1,0 0,-1-1,-1 0,0 0,-2-1,0 0,-1-1,-1 1,0-1,-2 0,-1-1,0 1,-1 0,-1 0,-1-1,-1 1,-1 0,-1 0,0 0,-2 1,0-1,-1 1,-1 1,-6-11,10 24,-1 0,1 0,-1 1,0-1,0 1,-1 1,1-1,-1 0,0 1,0 0,0 1,0-1,0 1,-1 1,1-1,-1 1,1 0,-1 0,1 1,-1 0,0 0,1 0,-1 1,1 0,-1 1,1-1,-1 1,1 0,0 1,0-1,0 1,0 1,1-1,-1 1,1 0,0 0,-3 4,-6 4,1 1,0 1,1 1,1-1,0 2,1-1,1 2,0-1,1 1,1 0,1 1,0 0,2 0,0 0,0 0,2 1,0-1,2 1,0 0,0-1,2 1,1-1,2 10,0-14,1 0,1 0,0 0,1-1,1 0,0-1,0 0,1 0,1-1,0 0,0-1,1 0,1-1,-1 0,1-1,1-1,0 0,0 0,0-2,1 0,-1 0,1-1,0-1,10 1,-2 2,1-1,-1-1,1-1,-1-2,1 0,0-1,-1-1,22-4,-32 4,-1-1,1 0,-1-1,0-1,1 0,-2 0,1-1,0-1,-1 0,0-1,-1 0,1 0,-1-1,-1 0,1-1,-1 0,-1-1,0 1,0-2,-1 1,0-1,-1 0,-1-1,1 1,-2-1,3-7,-6 10,0 0,-1 1,0-1,-1 0,0 0,0 0,0 1,-1-1,-1 1,0-1,0 1,-2-4,4 9,-1 0,0 0,0 0,0 0,0 0,0 0,0 1,-1-1,0 1,1 0,-1-1,0 1,0 0,0 1,0-1,0 1,-1-1,1 1,0 0,-1 0,1 0,-1 1,1-1,-1 1,1 0,-1 0,1 0,-1 0,1 0,-1 1,-2 1,-3 0,1 2,0-1,0 1,0 0,1 1,-1 0,1 0,0 1,0 0,1 0,0 0,0 1,1 0,-1 0,1 0,1 1,0 0,0 0,0 0,1 0,0 1,1-1,-1 1,2-1,-1 1,1 0,1 0,0 0,0 0,0-1,1 1,1 0,0 0,0-1,0 1,1-1,0 1,1-1,0 0,0-1,1 1,0-1,0 0,0 0,7 6,4-3,1 0,1-1,0-1,0-1,0 0,1-2,0 0,0-1,0 0,1-2,11 0,-5-3,-1-2,0 0,-1-2,1 0,-1-2,0-1,0 0,-1-2,22-13,-30 16,0-2,-1 0,-1 0,1-2,-1 1,-1-2,0 0,-1 0,0-1,-1 0,-1-1,0 0,0 0,-1-1,-1 0,-1-1,4-13,-8 25,-1 0,0 0,0 0,0 0,0 0,-1 0,0-1,0 1,0 0,0 0,0 0,-1 0,0 0,0-1,0 1,0 1,-1-1,1 0,-1 0,0 0,0 1,-1-1,1 1,-1 0,0 0,1 0,-1 0,-1 0,1 0,0 1,-1 0,1-1,-1 1,1 1,-1-1,0 0,0 1,0 0,0 0,-2 0,3 1,1 1,-1 0,1-1,0 1,0 0,-1 0,1 1,0-1,0 0,0 1,0-1,0 1,1 0,-1-1,0 1,1 0,-1 0,1 0,0 0,0 1,0-1,0 0,0 0,0 1,0-1,1 1,-1-1,1 0,0 1,-1-1,1 1,1-1,-1 1,0-1,0 1,1-1,0 0,-1 1,1-1,0 0,0 1,0-1,0 0,1 0,-1 0,0 0,1 0,0 0,-1 0,1-1,0 1,0-1,0 1,0-1,92 52,-87-51,-1 0,1 0,0 0,-1 1,0 0,0 0,0 0,0 1,0 0,-1 0,0 0,0 1,0 0,0 0,-1 0,1 1,-2-1,1 1,0 0,-1 0,0 1,-1-1,1 0,0 6,2 153,21-136,-9-22</inkml:trace>
</inkml:ink>
</file>

<file path=ppt/ink/ink3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1:28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27 623,'-26'214,"31"-176,-4-38,-1 0,0 1,1-1,-1 0,1 0,-1 0,1 1,-1-1,1 0,-1 0,1 0,-1 0,1 0,-1 0,1 0,-1 0,1 0,-1 0,1 0,-1 0,1 0,-1 0,1 0,-1-1,1 1,-1 0,1 0,-1 0,0-1,1 1,-1 0,1-1,-1 1,0 0,1-1,-1 1,0-1,1 1,-1 0,0-1,0 1,1-1,-1 1,0-1,0 1,0-1,0 1,0-1,0 1,0-1,0 1,0-1,0 1,0-1,0 1,0-1,0 1,0-1,0 1,0-1,-1 1,1-1,71-218,-57 188,1 0,1 1,1 1,2 1,12-14,-30 40,0 0,-1 0,1 1,0-1,0 0,0 1,0-1,0 1,1-1,-1 1,0 0,1-1,-1 1,1 0,-1 0,1 0,0 0,-1 0,1 1,0-1,0 0,0 1,-1-1,1 1,0 0,0-1,0 1,0 0,0 0,0 0,0 1,-1-1,1 0,0 1,0-1,0 1,0 0,-1-1,1 1,0 0,-1 0,2 1,40 67,-26-60</inkml:trace>
  <inkml:trace contextRef="#ctx0" brushRef="#br0" timeOffset="266.001">647 424,'-19'27,"1"0,2 2,0 0,2 0,1 2,1 0,2 0,1 1,-4 27,12-56,0 1,0-1,0 1,0-1,1 1,-1-1,1 1,0 0,0-1,0 1,0-1,1 1,0 0,-1-1,1 1,0-1,1 0,-1 1,1-1,-1 0,1 0,0 0,0 0,1 0,-1 0,0-1,1 1,0-1,0 1,-1-1,1 0,0 0,1 0,-1-1,0 1,1-1,5 0,-1 0,1 0,0-1,0 0,-1-1,1 0,0 0,0-1,-1 0,0 0,1-1,-1 0,0-1,0 0,0 0,-1 0,1-1,-1 0,-1-1,1 0,5-6,0 0,-1 0,-1-1,0 0,-1-1,0 0,-1-1,-1 0,0 0,-1 0,0-1,0-5,-5 15,-1-1,1 1,-1 0,0-1,-1 1,1 0,-1-1,0 1,-1 0,0 0,0 0,0 0,0 0,-1 1,0-1,0 1,-1-1,1 1,-1 0,-1 1,1-1,0 1,-1-1,0 1,0 1,0-1,-1 1,1 0,-1 0,0 0,0 1,0 0,0 0,0 1,0-1,0 1,0 1,-1-1,1 1,0 0,-1 0,1 1,0 0,0 0,-1 1,1-1,0 1,0 1,1-1,-1 1,0 0,-16 9,3-1</inkml:trace>
  <inkml:trace contextRef="#ctx0" brushRef="#br0" timeOffset="796.855">1241 510,'-31'10,"1"3,0 0,2 2,-1 1,2 1,0 1,1 2,-11 12,33-30,0 1,1-1,-1 1,1 0,-1 1,1-1,0 1,0-1,1 1,-1 0,1 0,0 0,0 0,0 0,0 1,1-1,0 1,0-1,0 1,0-1,1 1,0-1,0 1,0 0,0-1,1 1,-1-1,1 1,1-1,-1 1,1-1,-1 0,1 1,0-1,1 0,-1 0,1-1,-1 1,1 0,2 0,8 2,1-2,0 0,0 0,0-1,1-1,-1-1,1 0,-1 0,1-2,-1 0,1 0,-1-2,0 1,0-2,0 0,0-1,1 0,12-7,0-1,-1-1,0-1,-1-1,-1-2,0 0,-2-1,0-2,-1 0,-1-1,-2-1,0-1,-1-1,-1 0,-2-1,0 0,-2-1,-1-1,-1 0,1-8,-6 22,-1 0,-1 1,0-1,-1-1,0 1,-1 0,-1 0,0-1,-1 1,0 0,-1 0,-1-1,0 2,-1-1,-1 0,0 1,0 0,-2 0,1 0,-2 1,0 0,0 0,-1 1,0 0,-6-3,12 11,0 1,0 0,-1 0,1 0,-1 0,1 0,-1 1,0 0,0 0,0 0,0 0,0 1,0-1,0 1,0 0,0 0,0 0,1 1,-1 0,0-1,0 1,0 1,0-1,1 0,-1 1,0 0,1 0,0 0,-1 0,1 1,0-1,0 1,0 0,0-1,1 1,-1 2,-6 5,0 1,1 0,0 1,1-1,1 2,0-1,0 1,1 0,1 0,0 2,0 4,2 0,0 1,1-1,1 0,1 0,0 1,2-1,0 0,1-1,1 1,1-1,0 1,8 12,6 10,1-2,2-1,1 0,3-2,12 13,-18-26,1-1,2 0,0-2,1-1,1-1,0-1,5 1,-6-4</inkml:trace>
</inkml:ink>
</file>

<file path=ppt/ink/ink3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1:37.1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96,'50'0,"44"1,-1-5,60-10,158-8,-175 9,0 6,93 9,-66-1,293-1,-214-29,-18 30,-43 27,429-28,-298 0,-91 28,-15-17,-111 1,1-5,0-4,45-6,0 1,156 1,-49-26,-12 10,-168 9,-1 3,2 3,40 5,1-2,482-1,-394-28,197 28,-344-5,-33-1</inkml:trace>
</inkml:ink>
</file>

<file path=ppt/ink/ink3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1:43.981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57 2220,'0'10,"0"7,0 7,0 3,0 2,0 1,0 0,0 0,-4 0,-3-1,1 0,1-1,1 0,7-4,2-7</inkml:trace>
  <inkml:trace contextRef="#ctx0" brushRef="#br0" timeOffset="1781.754">85 2220,'245'1,"-64"28,496-30,113 1,-592-28,84 27,-85-27,-147 27,0 2,0 2,-1 3,6 2,-32-3,1-1,-1-1,1-1,-1-2,1 0,0-1,-1-1,1-2,7-2,9-2,0 1,0 3,0 1,1 2,-1 2,5 2,47-1,1404-2,-1298-29,-198 29,23-2,0 1,0 1,1 0,-1 2,0 1,0 1,1 1,-12-2,0 0,1-1,-1-1,1 0,-1 0,1-1,0-1,-1 0,1-1,-1 0,2-2,212 16,-170-24,-32 7</inkml:trace>
  <inkml:trace contextRef="#ctx0" brushRef="#br0" timeOffset="10069.963">1 2672,'180'-17,"-163"14,0 2,0 0,1 1,-1 1,1 0,-1 1,16 5,57 4,588-11,931 0,-1440-25,1-6,337 31,58 0,-368-28,142 27,-141-27,169 29,-198-30,282 29,340 0,-786 1,0 0,0-1,0 0,1 0,-1 0,0 0,0-1,0 1,1-2,-1 1,0 0,0-1,0 0,-1 0,1 0,0-1,-1 0,1 0,-1 0,0 0,0-1,0 1,-1-1,1 0,-1 0,0 0,0-1,0 1,-1-1,0 0,0 1,0-1,1-3,-4-190,-14 39,15 155,1 3,-1 0,1 0,0 0,-1-1,1 1,-1 0,0-1,1 1,-1 0,0-1,0 1,0 0,0-1,0 1,0 0,0-1,-1 1,1 0,0-1,-1 1,1 0,-1-1,1 1,-1 0,0 0,1 0,-1 0,0 0,0 0,0 0,0 0,0 0,0 0,0 0,0 0,0 1,0-1,-1 0,1 1,0-1,0 1,-1-1,1 1,0 0,-1 0,-188 13,107-14,-118 13,-24 7,55 7,1-14,46 22,104-28</inkml:trace>
  <inkml:trace contextRef="#ctx0" brushRef="#br1" timeOffset="20671.117">3275 2390,'1'-2,"0"0,1 0,-1 0,1 1,-1-1,1 0,0 1,0-1,0 1,-1 0,1 0,1 0,-1 0,0 0,0 0,0 0,1 1,-1-1,0 1,0-1,1 1,-1 0,0 0,1 0,0 0,0 0,196-3,-130 18,-59-12,1 0,-1-1,1 0,-1 0,1-1,0-1,0 1,-1-2,1 0,7-1,20-7,1 3,0 0,0 3,36 1,152 15,-177-5,-1-2,1-3,0-1,16-3,-48 0,151 28,-140-24,-1-2,1 0,-1-2,1-2,-1 0,16-5,-4 0,1 2,0 1,0 2,0 2,40 5,12-2,358-2,-281-28,-53 27,76-10,-130 2,0 2,1 3,0 3,24 4,21-2,61-29,281 28,-112 0,-169-28,-54 28,78-11,-164 4,0 2,1 1,0 2,0 0,0 3,6 0,-37 0</inkml:trace>
  <inkml:trace contextRef="#ctx0" brushRef="#br1" timeOffset="23205.689">3218 273,'0'764,"28"-594,1 26,-29 256,28-226,-28-29,20-87,-24-94</inkml:trace>
  <inkml:trace contextRef="#ctx0" brushRef="#br1" timeOffset="25369.601">9201 1910,'-201'331,"55"-38,119-248,17-33</inkml:trace>
  <inkml:trace contextRef="#ctx0" brushRef="#br1" timeOffset="25668.793">8777 1882,'217'342,"-152"-251,5-3,39 36,-77-101,-15-16</inkml:trace>
</inkml:ink>
</file>

<file path=ppt/ink/ink3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2:18.7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282 284,'-17'7,"0"2,1 0,0 1,1 1,0 0,1 1,1 1,-1 0,2 1,0 0,1 1,0 0,1 1,1 0,0 1,1 0,1 0,-4 17,-1 7,2 0,1 1,3 0,0 20,5-54,1 0,0 0,0-1,0 1,1 0,1 0,-1-1,1 1,1 0,-1-1,1 0,0 0,1 0,0 0,0 0,0-1,1 1,0-1,0 0,1-1,0 1,0-1,0-1,0 1,1-1,0 0,-1 0,2-1,-1 0,0 0,1 0,-1-1,1 0,0-1,-1 0,1 0,0-1,0 0,0 0,0-1,-1 0,1 0,1-1,17-10,-1-2,0-1,-1-1,-1 0,0-2,-1-1,-1-1,-1-1,-1 0,-1-1,0-2,3-8,1 2,-2-1,-1 0,-2-1,-1-1,-1 0,-2-2,-1 1,-2-1,-2-1,-1 0,-1 0,-1-27,-4 55,0 0,0 0,-1 0,-1 0,1 0,-1 0,-1 0,1 0,-1 0,-1 0,0 1,0-1,0 1,-1 0,0-1,0 2,0-1,-1 0,-1 1,1 0,-1 0,0 1,0 0,0 0,-1 0,1 1,-1 0,-1 0,1 0,0 1,-1 0,-3 2,1 1,0 0,0 0,-1 1,1 1,0 0,0 0,0 1,0 0,1 0,-1 1,1 1,0 0,0 0,0 0,1 1,0 1,0-1,0 1,1 1,0-1,1 1,0 0,0 1,0 0,1-1,0 2,-1 3,-13 22</inkml:trace>
  <inkml:trace contextRef="#ctx0" brushRef="#br0" timeOffset="486.948">676 989,'255'-296,"-187"224,-68 72,0 1,0-1,0 1,0-1,0 1,0-1,0 1,0-1,0 1,0-1,0 1,0-1,0 1,1-1,-1 1,0-1,0 0,0 1,1-1,-1 1,0-1,1 0,-1 1,0-1,1 0,-1 1,1-1,-1 0,0 1,1-1,-1 0,1 0,-1 0,1 1,-1-1,1 0,-1 0,1 0,-1 0,1 0,-1 0,1 0,-1 0,1 0,-1 0,1 0,-1 0,1 0,-1-1,0 1,1 0,-1 0,1 0,-1-1,1 1,-1 0,0-1,1 1,-1 0,0-1,1 1,-1 0,0-1,1 1,-1-1,-5 43,0-24,-10 75,15-90,0-1,0 1,0 0,1 0,-1-1,1 1,0 0,0-1,0 1,0 0,0-1,1 0,-1 1,1-1,-1 0,1 0,0 1,0-1,0-1,0 1,0 0,0 0,1-1,-1 1,0-1,1 0,-1 0,1 0,0 0,-1 0,1-1,7 1,0-1,0-1,0 1,0-2,0 1,-1-2,1 1,-1-1,1-1,-1 1,0-2,0 1,-1-1,1-1,-1 1,0-1,-1-1,1 1,-1-1,0-1,-1 1,0-1,0-1,2-5,74-123,-73 112</inkml:trace>
  <inkml:trace contextRef="#ctx0" brushRef="#br0" timeOffset="832.888">1693 1,'-10'38,"-8"32,0 9,2 1,4-9,-1-11,2-12,3-8,3-2,2-3,-3-2,-1-2,1-1,-3-2,0 0,1 0,2-5</inkml:trace>
  <inkml:trace contextRef="#ctx0" brushRef="#br0" timeOffset="1348.075">1777 594,'-4'10,"1"-1,0 1,0 1,1-1,0 0,1 0,0 1,1-1,0 1,1-1,0 1,0-1,1 0,0 0,1 0,0 0,1 0,3 6,-5-14,-1 0,1 0,0 0,0 0,0-1,-1 1,1-1,1 1,-1-1,0 0,0 0,0 0,1 0,-1 0,0-1,1 1,-1-1,1 1,-1-1,1 0,-1 0,1 0,-1 0,1 0,-1-1,1 1,-1-1,0 0,1 1,-1-1,0 0,0 0,1-1,-1 1,0 0,0-1,1-1,75-71,-66 60,82-101,-94 114,0 0,1 1,-1-1,0 0,1 1,-1-1,1 0,-1 1,1-1,-1 1,1-1,0 0,-1 1,1 0,0-1,-1 1,1-1,0 1,-1 0,1-1,0 1,0 0,0 0,-1 0,1 0,0 0,0 0,0 0,-1 0,1 0,0 0,0 0,0 0,-1 0,1 1,0-1,0 0,-1 0,1 1,0-1,-1 1,1-1,0 1,-1-1,1 1,-1-1,1 1,-1 0,1-1,-1 1,1 0,-1-1,1 1,-1 0,0-1,0 1,1 0,-1 0,0-1,0 1,0 0,0 0,0 0,0 0,5 58,-5-54,-4 343,5-330,0 1,-2-1,0 0,-1 0,-1 0,0 0,-2 0,0 0,-1-1,-1 0,0 0,-1-1,-1 0,-1 0,0-1,-1 0,0-1,-1 0,-1-1,0-1,-1 0,-7 5,16-14,1 1,0-1,-1 0,1 0,0 0,-1 0,0-1,0 1,0-1,0-1,0 1,0-1,0 0,0 0,-1 0,1-1,0 1,-1-1,1-1,0 1,-1-1,1 0,-4-1,7-3,0 0,1 0,-1 0,1 0,1 0,-1-1,1 1,-1 0,2 0,-1-1,1 1,-1 0,1 0,1 0,-1 0,1 0,0 0,0 0,0 0,1 1,-1-1,1 1,0 0,2-2,-2 0,21-37,2 1,2 1,1 1,2 2,2 1,10-7,-18 21</inkml:trace>
  <inkml:trace contextRef="#ctx0" brushRef="#br0" timeOffset="2870.023">3075 848,'5'-17,"14"-30,0-4,2 1,2 0,3 2,3-1,-29 47,1 1,-1-1,1 0,0 0,-1 1,1-1,0 0,0 1,0-1,0 1,0-1,1 1,-1-1,0 1,1 0,-1 0,1-1,-1 1,1 0,-1 1,1-1,0 0,-1 0,1 1,0-1,0 1,0-1,0 1,-1 0,1 0,0 0,0 0,0 0,0 0,0 0,-1 1,1-1,0 1,0-1,0 1,-1 0,1-1,0 1,-1 0,1 0,-1 0,1 1,-1-1,0 0,1 1,50 206,-50-204,1-1,0 0,0 0,0 0,0 0,0 0,1-1,-1 0,1 1,0-1,0 0,-1-1,1 1,0-1,1 0,-1 0,0 0,0 0,0-1,0 0,1 0,-1 0,0 0,0-1,1 1,-1-1,0 0,0 0,0-1,0 1,0-1,0 0,-1 0,1 0,-1-1,1 1,-1-1,0 0,0 0,0 0,2-3,17-17,-2-1,-1-1,0-1,-2 0,7-16,-14 20</inkml:trace>
  <inkml:trace contextRef="#ctx0" brushRef="#br0" timeOffset="9671.873">3838 762,'59'-17,"-40"13,0-1,0-1,0-1,-1-1,0 0,0-1,-1-1,-1-1,14-10,-29 20,0-1,1 0,-1 0,0 0,0 0,0 0,0 0,0 0,-1 0,1 0,-1-1,1 1,-1 0,0 0,0-1,0 1,0 0,0 0,0-1,-1 1,1 0,-1 0,0 0,1 0,-1 0,0 0,0 0,0 0,-1 0,1 0,0 0,-1 0,1 1,-1-1,0 1,1-1,-1 1,0 0,0-1,0 1,0 0,0 0,0 1,0-1,0 0,0 1,0-1,-1 1,1-1,0 1,0 0,-1 0,1 0,0 0,0 1,-1-1,1 1,0-1,-13 1,1-1,0 2,0 0,1 1,-1 0,0 1,1 0,0 1,0 1,0 0,1 0,-1 2,2-1,-1 2,1-1,0 2,-4 5,12-11,0 0,0 0,1 0,0 0,0 0,0 1,1-1,-1 1,1-1,0 1,0 0,1-1,-1 1,1 0,0-1,0 1,1 0,-1 0,1-1,0 1,1-1,-1 1,1-1,0 1,0-1,0 0,0 0,1 0,0 0,0 0,0 0,0-1,0 0,1 1,-1-1,1-1,0 1,0 0,0-1,0 0,1 0,-1 0,1 0,-1-1,2 0,22 4,0-3,0 0,1-1,-1-2,0-1,6-2,22-7,-32 4</inkml:trace>
  <inkml:trace contextRef="#ctx0" brushRef="#br0" timeOffset="10171.894">4373 762,'39'1,"-14"0,0 0,0-2,0-1,0 0,0-2,0-1,-1-1,0-1,2-2,-23 8,0 0,-1 0,1 0,0-1,-1 1,1 0,-1-1,1 0,-1 0,0 0,0 0,0 0,0 0,0 0,0-1,0 1,-1 0,1-1,-1 0,0 1,0-1,0 0,0 0,0 0,-1 1,1-1,-1 0,0 0,0 0,0 0,0 0,0 0,-1 0,1 0,-1 0,0 1,0-1,0 0,0 0,0 1,-1-1,1 1,-1-1,1 1,-1-1,0 1,0 0,0 0,0 0,-1 0,1 0,-2 0,-5-1,0 0,0 1,0 0,0 1,0 0,-1 0,1 1,0 0,0 1,-1 0,1 0,0 1,0 0,0 1,1 0,-1 0,1 1,-1 0,1 1,0-1,1 2,-1-1,1 1,0 0,0 0,1 1,0 0,0 0,1 1,0-1,0 1,0 0,1 1,-3 7,7-11,-1-1,1 0,0 1,0-1,0 0,0 1,1-1,-1 0,1 0,0 1,1-1,-1 0,1 0,0 0,0 0,0-1,0 1,1 0,-1-1,1 0,0 1,0-1,0 0,1-1,-1 1,1-1,-1 1,1-1,0 0,2 1,6 2,0 1,1-1,0-1,0 0,0-1,1 0,-1-1,1-1,1 0,127-14,-117 7</inkml:trace>
  <inkml:trace contextRef="#ctx0" brushRef="#br0" timeOffset="10607.012">5107 594,'-29'10,"1"2,0 1,1 1,0 1,1 2,1 0,0 2,-17 18,39-36,1 1,-1 0,1 0,0 0,0 0,0 0,0 1,0-1,0 1,1-1,-1 1,1 0,0-1,0 1,0 0,0 0,0 0,0 0,1 0,0 0,-1 0,1 0,0 0,0 0,1 0,-1 0,1 0,-1 0,1 0,0-1,0 1,0 0,1 0,-1-1,1 1,-1 0,1-1,0 0,0 1,0-1,0 0,0 0,1 0,-1 0,1-1,-1 1,1-1,0 1,-1-1,1 0,0 0,0 0,19 2,0-1,0-1,0 0,0-2,0-1,0-1,0 0,0-2,-1 0,0-2,0 0,0-1,-1-2,0 0,-1-1,0 0,-1-2,-1 0,0-1,5-6,4-4,-1 0,-1-2,-1 0,-2-2,0 0,-2-2,-2 0,0-1,-2 0,0-4,-11 25,0-1,0 1,-1-1,0 1,-1-1,0 0,-1 0,0 0,0 0,-2 0,1 0,-1 0,-1 0,0 0,0 0,-1 0,-1 1,0-1,0 1,-1 0,0 0,-1 1,0 0,0 0,-1 0,0 0,-5-3,3 9,1 0,-1 0,0 1,-1 0,1 0,0 1,0 1,-1-1,1 2,0-1,-1 1,1 0,0 1,0 0,0 1,0 0,0 0,1 1,-1 0,1 0,0 1,0 0,1 1,0 0,0 0,0 0,0 1,1 0,0 0,1 0,-1 1,-3 7,2 0,0 0,1 0,1 0,0 1,1 0,1 0,1 0,0 0,1 1,0-1,1 0,1 1,1-1,0 0,2 0,-1 0,2 0,0-1,1 1,0-1,2-1,-1 1,4 3,4 2,0 0,1-1,1-1,1 0,0-1,1-1,1-1,0-1,2 0,9 4,-1-1,-7-2</inkml:trace>
  <inkml:trace contextRef="#ctx0" brushRef="#br0" timeOffset="11388.681">6575 85,'10'88,"-4"0,-3 1,-5 0,-9 59,-24 62,31-193,3-16,0 0,0 0,0 1,0-1,0 0,0 0,1 1,-1-1,1 0,-1 1,1-1,-1 0,1 1,0-1,0 1,-1-1,1 1,0-1,0 0,1 1,-1-1,0 1,0-1,1 1,-1-1,1 0,-1 1,1-1,0 0,-1 0,1 1,0-1,0 0,0 0,0 0,0 0,0 0,0 0,0 0,0 0,0 0,1-1,-1 1,0 0,2 0,12-3</inkml:trace>
  <inkml:trace contextRef="#ctx0" brushRef="#br0" timeOffset="11891.862">7055 594,'-7'8,"-9"9,0 0,1 2,1 0,0 0,2 2,0-1,2 2,0-1,-5 19,14-37,1 0,0 1,-1-1,1 0,0 1,0-1,1 1,-1-1,1 0,0 1,0-1,0 0,0 0,0 1,1-1,-1 0,1 0,0-1,0 1,0 0,0-1,0 1,1-1,-1 1,1-1,0 0,0 0,-1-1,1 1,0 0,1-1,-1 0,0 0,0 0,1 0,-1 0,0 0,1-1,-1 0,0 0,1 0,-1 0,1 0,-1-1,0 1,1-1,-1 0,3-1,11-2,0-1,-1 0,1-1,-1-1,-1-1,1 0,-1-1,-1 0,0-1,0-1,-1 0,0-1,-1 0,8-12,3-4,-2-2,-1 0,-1-1,-2-1,-1-1,6-20,-14 32,-1-1,-1 0,-1-1,-1 0,-1 0,-1 0,-1 0,-1 0,-1-4,0 16,1 1,-2 0,1 0,-2 0,1 0,-1 0,-1 0,0 1,0-1,-1 1,0 0,0 0,-1 1,-1 0,1 0,-1 0,0 1,-1 0,0 0,0 1,-5-3,7 6,-1 1,1-1,-1 1,1 1,-1-1,0 1,0 0,0 1,0 0,1 0,-1 0,0 1,0 0,0 0,1 1,-1 0,0 0,1 0,0 1,-1 0,1 0,0 1,1 0,-1 0,1 0,-1 0,1 1,1 0,-1 0,1 0,0 1,0 0,0 0,1 0,0 0,0 0,0 0,1 1,-1 4,-4 9,2-1,0 1,1 1,1-1,1 0,1 1,0 0,2-1,0 1,2-1,0 0,1 0,1 0,5 13,3 4,1-2,2 0,2 0,0-2,3 0,0-2,2 0,2-1,0-1,2-2,1-1,28 20,0-2,-32-24</inkml:trace>
  <inkml:trace contextRef="#ctx0" brushRef="#br0" timeOffset="12602.856">366 1976,'-10'43,"-7"34,-2 13,3-4,5-12,3-13,3-13,3-9,2-17,0-11</inkml:trace>
  <inkml:trace contextRef="#ctx0" brushRef="#br0" timeOffset="12839.67">309 1525,'5'5,"2"1</inkml:trace>
  <inkml:trace contextRef="#ctx0" brushRef="#br0" timeOffset="13156.855">564 2484,'156'-268,"-117"223,-39 45,1-1,0 1,0-1,-1 1,1 0,0-1,0 1,0 0,-1-1,1 1,0 0,0 0,0 0,0 0,0 0,0 0,-1 0,1 0,0 0,0 0,0 1,0-1,0 0,-1 0,1 1,0-1,0 1,0-1,-1 1,1-1,0 1,-1-1,1 1,-1 0,1-1,0 1,-1 0,1-1,-1 1,0 0,1 0,-1 0,0-1,1 1,-1 0,0 0,0 0,0 0,0 0,0-1,1 1,-2 0,1 0,0 0,0 0,0 0,0 0,-1 0,7 53,-7-47,1 0,-1 0,1 0,0 0,1 0,-1 0,1 0,1 0,-1 0,1-1,1 1,-1-1,1 1,0-1,0 0,1 0,0 0,0 0,0-1,1 0,0 0,0 0,0 0,1-1,-1 0,1 0,0 0,0-1,0 0,1 0,0 0,2-2,0 1,0-2,0 1,0-1,0-1,0 1,0-1,0-1,0 0,-1 0,1-1,-1 0,1 0,-1-1,0 0,0-1,-1 0,1 0,-1 0,0-1,-1 0,1 0,-1-1,0 0,-1 0,0 0,0-1,0 0,-1 0,0 0,-1 0,1-4,82-243,-78 231</inkml:trace>
  <inkml:trace contextRef="#ctx0" brushRef="#br0" timeOffset="13868.848">2596 1582,'18'156,"-8"1,-9 158,-2-149,-21-39,19-121,1-6</inkml:trace>
  <inkml:trace contextRef="#ctx0" brushRef="#br0" timeOffset="14124.84">2314 2089,'43'0,"33"0,14-5,-4-1,-7 0,-12-4,-12 0,-12 2,-7-3,-6 1,-3-3,-1 1,-5-3,-6 2</inkml:trace>
  <inkml:trace contextRef="#ctx0" brushRef="#br0" timeOffset="14570.767">3132 1496,'-20'98,"4"0,5 0,2 47,8-105,2 1,2-1,2 0,1 0,2-1,1 0,16 38,-25-74,0 1,1-1,-1 0,1 0,0 1,0-1,0 0,1 0,-1 0,0 0,1-1,0 1,0 0,0-1,0 1,0-1,1 1,-1-1,1 0,-1 0,1 0,0-1,0 1,0-1,0 1,0-1,0 0,0 0,0 0,0 0,0-1,1 0,-1 1,0-1,1 0,-1 0,0-1,0 1,1-1,-1 0,0 0,0 0,101-106,-96 99,-1-2,2 1,-1 0,2 0,-1 1,1 0,0 1,0 0,1 1,0 0,0 0,1 1,3 0,-14 5,1-1,0 1,0 0,0 0,0 1,0-1,0 0,0 1,0-1,-1 1,1-1,0 1,0 0,-1 0,1 0,0 0,-1 0,1 0,-1 0,1 0,-1 1,0-1,1 0,-1 1,0 0,0-1,0 1,0-1,0 1,-1 0,1 0,0 0,-1-1,1 1,-1 0,0 0,0 1,5 79,-5-71,13 72,-2-64</inkml:trace>
  <inkml:trace contextRef="#ctx0" brushRef="#br0" timeOffset="14773.891">3866 2146,'-20'33,"-5"17,0-1</inkml:trace>
  <inkml:trace contextRef="#ctx0" brushRef="#br0" timeOffset="14925.847">3752 1779,'0'0</inkml:trace>
  <inkml:trace contextRef="#ctx0" brushRef="#br0" timeOffset="15240.674">4289 1920,'-76'63,"74"-61,0 1,0-1,1 1,-1 0,0-1,1 1,0 0,0 0,0 0,0 0,0 0,0 0,1 0,0 0,-1 0,1 0,0 0,0 1,1-1,-1 0,1 0,0 0,-1 0,1 0,0 0,1 0,-1-1,1 1,1 2,62 50,-58-52,-1 0,-1 1,1 0,-1 0,1 0,-1 1,0-1,-1 1,1 0,-1 1,0-1,0 1,-1 0,1 0,-1 1,-3-2,0 0,0-1,0 1,-1 0,0-1,0 1,0 0,-1-1,0 0,0 1,0-1,0 0,0 0,-1 0,0 0,0 0,0-1,0 1,-1-1,1 0,-1 0,0 0,0 0,0-1,0 0,0 1,0-2,-1 1,1 0,-1-1,1 0,-1 0,0 0,0-1,1 1,-1-1,0 0,-81 1,61-2</inkml:trace>
  <inkml:trace contextRef="#ctx0" brushRef="#br0" timeOffset="15919.845">5390 1920,'-39'14,"-21"20,-2 8,11 2,13-1,13-4,12-4,7-2,10-2,9-7,7-3,4-4,4-5,2-5,5-4,1-2,-5-1</inkml:trace>
  <inkml:trace contextRef="#ctx0" brushRef="#br0" timeOffset="16790.799">6011 1920,'-3'1,"-31"8,1 2,0 1,1 1,1 2,0 2,1 0,0 2,2 2,-10 8,35-27,0 0,0 0,0 0,0 1,1-1,-1 1,1 0,-1-1,1 1,0 0,0 0,0 1,1-1,-1 0,1 1,-1-1,1 0,0 1,0 0,1-1,-1 1,1 0,0-1,0 1,0 0,0-1,1 1,0-1,-1 1,1 0,0-1,1 0,-1 1,1-1,-1 0,1 1,0-1,0 0,0 0,1-1,-1 1,1 0,1 0,10 1,0-1,0-1,0 0,1-1,-1-1,0 0,1-1,-1 0,1-1,-1-1,0 0,0-1,-1 0,1-1,-1-1,3-2,296-167,-310 175,0 0,0 0,0 1,0-1,0 1,0-1,0 1,0 0,0-1,0 1,0 0,-1 0,1 0,0 1,-1-1,1 0,0 1,-1-1,0 1,1-1,-1 1,0 0,0 0,0-1,0 1,0 0,0 0,-1 0,1 0,0 0,-1 0,0 0,1 0,-1 0,0 0,0 0,0 1,-1-1,1 0,0 0,-1 0,1 0,-1 0,0 0,0 0,0-1,0 2,2 13,-2-13,1 0,-1 0,1 0,0 0,0 0,0 0,1 0,-1 0,1 0,-1 0,1 0,0 0,0-1,0 1,1 0,-1 0,1-1,-1 1,1-1,0 0,0 1,0-1,0 0,1 0,-1 0,0-1,1 1,-1 0,1-1,0 0,-1 1,1-1,0 0,0-1,0 1,0 0,0-1,0 0,0 1,0-1,0 0,0-1,2 1,11-5,-1-1,0-1,-1 0,1-1,-1 0,-1-1,0-1,12-10,40-27,-22 20,0 1,2 3,1 2,0 2,9-1,-53 18,0 1,0 0,0 0,0 0,0 0,0 1,0-1,0 0,0 1,0 0,0-1,1 1,-1 0,0 0,0 0,0 0,0 0,1 1,-1-1,0 1,0-1,0 1,0 0,0 0,0 0,0 0,0 0,-1 0,1 1,0-1,-1 1,1-1,-1 1,1-1,-1 1,0 0,1 0,-1 0,0-1,0 1,-1 0,1 0,0 1,-1-1,1 0,-1 0,1 0,-1 0,0 0,0 1,0-1,0 0,-1 0,1 0,0 0,-1 0,0 1,0-1,-6 13,-1-1,-1 0,0 0,-1-1,0 0,-1-1,-1 0,0-1,0 0,-1-1,-5 3,-70 43,113-46,147-39,-56 25,-93 5,0-1,-1-1,1 0,-1-2,1-1,-1 0,0-2,-1-1,3-1,2-5,0 0,-1-2,0-1,-1-1,-1-1,-1-1,0-1,-2-1,0-1,16-24,0-38,-36 82,1 0,-1 0,0 0,0 0,0 0,0 0,0 0,0 0,-1 0,1 0,0 0,-1 0,0 0,1 0,-1 0,0 1,0-1,0 0,0 0,-1 1,1-1,0 1,-1-1,1 1,-1-1,1 1,-1 0,0 0,1 0,-1 0,0 0,0 0,0 0,0 1,0-1,1 1,-1-1,-1 1,1 0,0 0,0 0,-1 0,-8 1,1 0,-1 2,1-1,-1 1,1 1,0-1,0 2,1 0,-1 0,1 0,0 1,0 1,1-1,0 2,0-1,-5 7,1-1,-1 0,2 1,0 0,1 1,1 1,0-1,1 1,0 1,2-1,0 1,-4 18,8-26,0 0,1 1,0-1,0 1,1-1,1 1,-1-1,2 1,-1-1,1 0,1 1,-1-1,2 0,-1 0,1-1,1 1,-1-1,1 0,1 0,-1-1,1 1,1-1,1 1,13 9,1 0,0-1,1-2,1 0,0-2,1 0,0-2,1-1,0 0,0-2,1-2,0 0,6-1,-3-1</inkml:trace>
</inkml:ink>
</file>

<file path=ppt/ink/ink3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3:46.319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128 0,'5'0,"1"5,-4 1,-4 5,-5 5,-7 5,-6 3,-4 3,2 1,0-3,4-3,9-3,7-11,8-7,3-7,1-4</inkml:trace>
</inkml:ink>
</file>

<file path=ppt/ink/ink3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3:51.517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87 79,'-5'-79,"-13"101,-39 233,56-252,0 1,0-1,0 0,0 0,0 0,1 1,0-1,0 0,-1 1,2-1,-1 0,0 1,1-1,0 0,-1 0,1 1,0-1,1 0,-1 0,1 0,-1 0,1 0,0-1,0 1,0-1,0 1,1-1,-1 1,1-1,-1 0,1 0,0 0,0-1,-1 1,2-1,-1 1,0-1,0 0,0 0,0-1,1 1,-1-1,0 1,1-1,-1 0,0 0,0 0,1-1,-1 1,0-1,3-1,7-6,-1-1,-1-1,0 0,0-1,-1 0,0 0,-1-1,0 0,-1-1,-1 0,0 0,0 0,-1-1,-1 0,0-1,1-10,-5 22,31-79,-26 105,20 176,-25 57,-4-228,0 1,-2-1,-2 0,0-1,-2 0,0 0,-2 0,-11 16,21-38,-2 0,1 0,-1-1,1 1,-1-1,0 1,-1-1,1 0,-1 0,0-1,0 1,0-1,0 0,-1 0,1 0,-1-1,0 1,1-1,-1 0,0-1,0 1,-1-1,1 0,0 0,0 0,-1-1,1 0,0 0,-1 0,1-1,0 0,0 0,0 0,-1-1,1 1,0-1,1 0,-1-1,0 1,-3-4,5 0,1-1,0 1,0-1,1 0,0 0,0 1,0-1,1 0,0 0,0 0,1 0,0 0,0 0,1 1,0-1,0 0,0 1,1 0,0-1,0 1,1 0,0 0,0 1,0-1,0 1,4-9,84-129,-73 119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6:38.3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1,'48'14,"44"1,17-4,-1-2,-9-3,-12-8,-16-3,-20-1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8:49.3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1,'33'9,"27"4,6-1,-2-7,-7-4,-10-2,-6-2,-12 1</inkml:trace>
</inkml:ink>
</file>

<file path=ppt/ink/ink3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3:51.937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93 13,'4'-5,"-2"-1,-2 5,-6 7,-2 8,-4 1,0 3,1 3,-1-2,1 1,-3 1,2-2</inkml:trace>
</inkml:ink>
</file>

<file path=ppt/ink/ink3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06.9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1,'0'0,"0"1,0-1,0 1,0 0,0-1,0 1,0-1,0 1,0-1,0 1,1-1,-1 1,0-1,0 1,0-1,1 1,-1-1,0 1,0-1,1 0,-1 1,0-1,1 1,-1-1,1 0,-1 1,0-1,1 0,-1 0,1 1,-1-1,1 0,-1 0,1 0,-1 1,1-1,-1 0,1 0,-1 0,1 0,-1 0,1 0,0 0,-1 0,1 0,-1-1,1 1,-1 0,1 0,-1 0,1 0,-1-1,0 1,1 0,-1-1,1 1,-1 0,1-1,-1 1,0 0,1-1,-1 1,0-1,1 1,1 13,-1 1,0 0,-1 0,-1 0,0 0,-1 0,0-1,-1 1,-1 1,-9 63,-10 64,20-118</inkml:trace>
</inkml:ink>
</file>

<file path=ppt/ink/ink3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07.7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7,'0'-5,"0"4,5 6,1 7,0 7,-1 4,-6-1,-3 0,-1 1,0 2,2 1,0 1,2 1,0 0,1 1,0-1,0 1,0-6</inkml:trace>
</inkml:ink>
</file>

<file path=ppt/ink/ink3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10.6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315 485,'-15'1,"-1"0,1 1,0 0,0 2,1-1,-1 2,1 0,0 1,0 0,0 1,1 1,0 0,0 0,-10 11,13-9,1 1,1-1,0 1,0 1,1 0,0 0,1 0,1 1,0-1,1 1,0 1,1-1,0 0,1 1,0 0,2-1,-1 1,2 0,0 4,0-14,-1 0,1-1,0 1,0 0,1-1,-1 1,1-1,0 1,0-1,0 0,0 0,1 0,-1 0,1 0,-1-1,1 1,0-1,0 1,1-1,-1 0,0 0,1-1,-1 1,1-1,-1 1,1-1,0 0,-1-1,1 1,0 0,0-1,0 0,0 0,-1 0,1-1,0 1,0-1,-1 0,1 0,0 0,-1-1,1 1,-1-1,1 0,-1 0,0 0,1 0,23-15,0-1,-1-1,0-2,-2 0,-1-2,0 0,-2-2,16-23,-32 43,22-30,-1-1,-2-1,-1-1,-3-1,0-1,-3-1,-1 0,9-44,-22 73,-1-1,0 0,-1-1,0 1,-1 0,0 0,-2 0,1 0,-1 0,-1 0,-1 0,-4-11,6 19,0-1,0 1,-1-1,0 1,0 0,-1 0,0 1,1-1,-1 1,-1 0,1 0,-1 0,1 0,-1 1,0 0,-1 0,1 0,0 0,-1 1,1 0,-1 0,0 1,0 0,0 0,1 0,-1 0,0 1,0 0,-1 0,-3 4,1-1,0 1,0 0,0 1,0 0,1 0,0 1,0 0,1 1,-1 0,1 0,1 0,-1 1,1 0,1 0,-1 1,2-1,-1 1,1 0,0 0,1 1,0-1,0 1,1 0,1 0,-1 5,-3 8,1 0,1 0,1 0,2 1,0-1,1 0,1 1,1-1,1 0,2-1,0 1,1-1,1 0,1 0,1-1,1-1,13 19,11 14,3-2,2-1,23 19,-53-61,-3-4</inkml:trace>
</inkml:ink>
</file>

<file path=ppt/ink/ink3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10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252 0,'-24'39,"-17"26,-2 8,1-5,8-8,10-10,9-8,2-7,4-5,3-7</inkml:trace>
</inkml:ink>
</file>

<file path=ppt/ink/ink3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11.2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1,'9'38,"8"28,7 7,-2-4,1-10,-4-9,0-8,-4-7,1-10,-2-3,0-2,-1 2,2-4,-2-9,-3-7</inkml:trace>
</inkml:ink>
</file>

<file path=ppt/ink/ink3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11.7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175 0,'-24'29,"-12"18,-6 3,5-4,14-9,10-11</inkml:trace>
</inkml:ink>
</file>

<file path=ppt/ink/ink3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21.4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1,'29'0,"0"0,0 2,-1 1,1 1,-1 2,0 1,0 1,-1 1,2 2,3 4,109 33,-92-37,-48-11,0 1,-1-1,1 0,0 0,-1 1,1-1,0 0,-1 1,1-1,0 1,-1-1,1 1,-1-1,1 1,-1-1,1 1,-1-1,0 1,1 0,-1-1,0 1,1 0,-1-1,0 1,0 0,0-1,1 1,-1 0,0 0,0-1,0 1,0 0,0 0,-1-1,1 1,0 0,0-1,0 1,-1 0,1 0,0-1,0 1,-1-1,1 1,-1 0,1-1,-1 1,1-1,-1 1,1-1,-1 1,1-1,-1 1,0-1,1 0,-1 1,1-1,-1 0,0 1,0-1,1 0,-1 0,0 0,1 0,-1 0,0 0,0 0,-306 126,305-126,0 1,0-1,0 1,1-1,-1 1,0 0,1 0,-1 0,0 0,1 0,-1 0,1 0,0 0,-1 1,1-1,0 0,0 1,0-1,0 1,0 0,0-1,0 1,0 0,1-1,-1 1,1 0,-1 0,1 0,0-1,-1 1,1 0,0 0,0 0,1 0,-1 0,0-1,0 1,1 0,0 0,-1 0,1-1,0 2,8 4,0 1,1-1,0-1,0 0,1 0,-1-1,1-1,0 1,6 0,22 10,50 21,2-4,68 14,50 60,-188-98,2 1,-34-23,4 8,0-1,1 0,0 0,0-1,1 0,0 0,0 0,1-1,0 1,1-1,-2-6,-10-19,15 32,0 0,-1 0,0 0,1 0,-1 0,0 0,0 0,0 0,0 0,-1 0,1 1,0-1,-1 1,1-1,-1 1,0-1,1 1,-1 0,0 0,0 0,0 0,0 0,0 0,0 0,0 1,0-1,0 1,0-1,0 1,0 0,0 0,-1 0,1 0,0 0,0 1,0-1,0 0,0 1,0 0,0-1,0 1,0 0,0 0,0 0,0 0,1 1,-1-1,0 0,1 1,-86 104,59-68,28-38,0 1,0 0,1-1,-1 1,0 0,1-1,-1 1,1 0,-1-1,1 1,-1-1,1 1,-1-1,1 1,-1-1,1 1,0-1,-1 1,1-1,0 0,-1 1,1-1,0 0,-1 0,1 1,0-1,0 0,-1 0,1 0,0 0,0 0,-1 0,1 0,0 0,0-1,-1 1,1 0,0 0,-1-1,1 1,0 0,-1-1,1 1,0-1,2 1,168-35,-87 48,-77-13,-3-4</inkml:trace>
</inkml:ink>
</file>

<file path=ppt/ink/ink3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29.558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53 295,'179'-18,"55"-5,-191 15,1 2,-1 2,1 1,0 3,25 3,23-1,133-3,-55-26,310 26,-429 1,-51 0</inkml:trace>
  <inkml:trace contextRef="#ctx0" brushRef="#br0" timeOffset="1303.019">109 266,'33'-48,"161"-139,-154 157,-43 68,-6 304,35-156,-27-185,0 0,0-1,0 1,0-1,0 1,0-1,0 1,0-1,0 0,0 1,0-1,-1 0,1 0,0 0,0 0,0 0,0 0,0 0,-1 0,1 0,0 0,0-1,0 1,0-1,0 1,0-1,0 1,0-1,0 1,0-1,0 0,0 1,0-1,0 0,1 0,-1 0,0 0,1 0,-1 0,0 0,1 0,-1 0,1 0,0 0,-1 0,1 0,0 0,0-1,-2 0,-168-231,165 227,-1 0,0 0,0 1,0 0,-1 0,0 0,0 1,0 0,0 0,-1 1,1 0,-1 0,0 0,0 1,0 1,0-1,-1 1,-7 1,14 0,1 1,-1-1,1 1,-1-1,0 1,1 0,-1 0,1 0,0 0,-1 0,1 0,0 1,0-1,-1 0,1 1,0-1,0 0,1 1,-1-1,0 1,0 0,1-1,-1 1,1 0,-1-1,1 1,0 0,0-1,0 1,0 0,0 0,0 1,2 18</inkml:trace>
  <inkml:trace contextRef="#ctx0" brushRef="#br0" timeOffset="2538.254">871 830,'0'459,"-11"-401,-4-90,14 5,1 0,1 0,1 0,1 0,1 0,2 0,1 1,1 0,1 0,1 1,1 0,2 1,0 0,1 1,2 1,0 0,1 1,2 1,16-15,-33 33,-1 0,1 0,-1 1,1-1,0 1,0-1,0 1,-1 0,1 0,0 0,0 0,1 0,-1 0,0 1,0-1,0 0,1 1,-1 0,0 0,0 0,1 0,-1 0,0 0,0 0,1 1,-1-1,0 1,0-1,0 1,0 0,0 0,0 0,0 0,0 0,0 1,0-1,0 1,-1-1,1 1,-1-1,1 1,-1 0,1 0,-1 0,0 0,0 0,0 0,0 0,0 0,-1 0,1 2,1 8,0 0,-1 0,0 0,-1 0,-1 0,0 0,0 0,-1 0,-1 0,0-1,0 1,-1-1,-3 4,-1 6,1-3</inkml:trace>
  <inkml:trace contextRef="#ctx0" brushRef="#br0" timeOffset="2956.844">1605 633,'-19'24,"-11"13,-1 4,0-4,11-9,8-13,11-10,6-10,6-5,7-5,0-4,2 0,-3-1,-4 3</inkml:trace>
</inkml:ink>
</file>

<file path=ppt/ink/ink3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50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170 811,'117'-152,"125"-169,-95 144,-109 144,-37 33,-1 0,1 0,0-1,-1 1,1 0,0 0,-1 0,1 0,0 0,0 0,-1 0,1 0,0 0,-1 0,1 0,0 0,0 1,-1-1,1 0,0 0,-1 1,1-1,-1 0,1 1,0-1,-1 1,1-1,-1 1,1-1,-1 1,1-1,-1 1,0 0,1-1,-1 1,0 0,1-1,-1 1,0 0,0-1,1 1,-1 0,0-1,0 1,0 0,0 0,0-1,0 1,0 0,0 0,-1-1,1 1,0 0,0-1,-1 1,1 0,0-1,-1 1,1 0,0-1,-1 1,1-1,-1 1,1 0,-53 248,52-237,-1 4,0 0,1 1,1-1,0 0,1 0,1 0,4 14,-6-28,0 0,1 0,-1-1,1 1,0 0,-1-1,1 1,0-1,0 1,0-1,0 1,1-1,-1 1,0-1,1 0,-1 0,0 0,1 0,-1 0,1 0,0 0,-1 0,1-1,0 1,-1 0,1-1,0 0,0 1,0-1,-1 0,1 0,0 0,0 0,0 0,-1 0,1-1,0 1,0-1,-1 1,1-1,0 0,0 1,-1-1,1-1,68-48,-28 5,-3-1,-2-1,-2-3,-2 0,11-26,103-147,-147 223,0 1,1-1,-1 1,0-1,0 1,1-1,-1 1,0-1,1 1,-1-1,0 0,1 1,-1-1,0 0,1 1,-1-1,1 0,-1 0,1 1,-1-1,1 0,-1 0,1 0,-1 0,1 1,-1-1,1 0,-1 0,1 0,-1 0,1 0,-1 0,1-1,-1 1,1 0,-1 0,1 0,-1 0,1-1,-1 1,1 0,-1 0,1-1,-1 1,0 0,1-1,-1 1,1 0,-1-1,0 1,1-1,-1 1,0-1,-8 51,-20 46,15-56,2 0,1 1,3 1,-2 31,15 97,22-115,-18-41</inkml:trace>
  <inkml:trace contextRef="#ctx0" brushRef="#br0" timeOffset="299.073">1 952,'43'10,"48"-2,18-2,5-7,-3-4,-10-5,-8-6,-6 0,-7-2,-9 1,-10 5,-12-2,-9 3,-7 2,-3 3,-8 8,-7 3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8:47.4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74,'-21'56,"2"2,3 0,3 0,-4 43,-47 242,46-263,16-68</inkml:trace>
  <inkml:trace contextRef="#ctx0" brushRef="#br0" timeOffset="329.387">113 103,'69'-20,"2"4,-1 3,39-1,-10 0,68-12,-167 29,-11 0</inkml:trace>
  <inkml:trace contextRef="#ctx0" brushRef="#br0" timeOffset="580.661">85 413,'29'0,"24"0,7-5,-1-1,-6-1,-7 2,-7 2,-5-4,-4-1,-2 2,-5 1</inkml:trace>
</inkml:ink>
</file>

<file path=ppt/ink/ink3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47.9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57,'1'84,"-3"0,-4 0,-4-1,-3 0,-7 10,-8 9,-5-2,-21 39,21-73,38-65,2-11</inkml:trace>
  <inkml:trace contextRef="#ctx0" brushRef="#br0" timeOffset="381.806">651 1,'-16'70,"-10"46,4 0,0 56,52 60,-30-231,1 0,-1 0,0 1,0-1,0 0,0 0,0 1,0-1,-1 0,1 0,0 0,-1 1,1-1,-1 0,1 0,-1 0,1 0,-1 0,0 0,1 0,-1 0,0 0,0 0,0 0,0 0,0-1,0 1,0 0,0-1,0 1,0-1,0 1,0-1,-1 1,1-1,0 0,0 0,-1 1,1-1,0 0,0 0,0 0,-1 0,1-1,0 1,0 0,-1 0,1-1,0 1,0-1,0 1,0-1,0 1,0-1,0 0,-1 0,-57-47,-64-84,86 97,33 28,-1 0,0 0,0 1,0 0,-1 0,0 0,0 1,-1 0,0 0,0 1,0-1,0 2,0-1,-1 1,0 0,0 0,0 1,0 0,0 1,0 0,0 0,0 1,-1-1,1 2,0-1,0 1,-7 2,-15 25,21-11</inkml:trace>
  <inkml:trace contextRef="#ctx0" brushRef="#br0" timeOffset="1401.088">876 623,'40'-5,"0"-1,0-2,-1-2,0-1,-1-3,0 0,16-11,-49 24,0-1,0 0,0 0,0-1,0 1,0-1,-1 0,0 0,1 0,-1-1,0 0,-1 1,1-1,-1-1,1 1,-1 0,0-1,-1 0,1 0,-1 1,0-1,0-1,-1 1,0 0,1 0,-2-1,1 1,-1 0,1-1,-1 1,-1 0,1-1,-1 1,0-1,0 1,-2-2,1 2,-1 1,0 0,0 0,-1 0,1 1,-1-1,0 1,0-1,0 1,0 1,0-1,-1 1,1-1,-1 1,0 0,0 1,0-1,0 1,0 0,0 0,0 1,0-1,0 1,0 0,0 1,0-1,0 1,0 0,0 0,-4 2,-8 2,0 1,1 1,0 0,0 1,1 1,0 1,0 0,-6 6,-121 118,134-125,0 1,1-1,1 2,-1-1,2 1,-1 0,2 0,-1 0,1 1,1 0,0-1,1 1,0 0,1 1,0-1,1-7,1 1,-1-1,1 0,0 0,1 0,-1 1,1-1,0 0,0-1,1 1,-1 0,1-1,0 1,0-1,1 0,-1 0,1 0,0 0,0-1,0 0,0 0,1 0,-1 0,1 0,0-1,1 1,10 3,-1-1,0 0,1-1,0-1,0 0,0-1,0-1,3-1,14 1,0-2,0-1,-1-1,1-2,-1-2,0 0,0-3,-1 0,0-2,-1-1,0-2,-1-1,-1-1,0-1,-2-2,0 0,2-5,-13 11,7-5,-1 0,0-2,-2 0,0-1,-2-1,0-1,-1-1,-2 0,-1-1,5-13,-16 35,-1 1,1 0,-1 0,0-1,0 1,-1 0,1-1,-1 1,1-1,-1 1,0-1,0 1,-1-1,1 1,-1-1,0 1,0-1,0 1,0 0,0 0,-1 0,0-1,1 1,-1 1,0-1,-1 0,1 0,0 1,-1-1,1 1,-1 0,0 0,0 0,0 0,0 0,0 1,0-1,-2 0,-8 2,0 1,0 0,1 0,-1 2,0-1,1 2,-1 0,1 0,0 1,0 0,1 1,-1 1,1 0,1 0,-1 1,2 0,-1 1,-8 9,16-17,-1 0,0 1,1-1,-1 1,1-1,0 1,-1 0,1 0,0 0,0 0,0 1,0-1,1 0,-1 1,1-1,-1 1,1 0,0-1,0 1,0 0,0 0,1 0,-1-1,1 1,-1 0,1 0,0 0,0 0,1 0,-1 0,1 0,-1 0,1 0,0-1,0 1,0 0,0 0,1-1,-1 1,1-1,-1 1,2 0,7 1,1-1,-1-1,1 0,0 0,-1-1,1 0,0-1,0 0,-1-1,1 0,0-1,-1 0,1-1,-1 0,0 0,0-1,4-3,-9 6,12-5,-9 2,1 1,0 0,0 0,0 1,0 0,0 1,1 0,-1 0,0 1,1 1,-1-1,2 1,-9 0,0 0,0 0,0 0,-1 0,1 1,0-1,0 0,-1 1,1-1,-1 1,0-1,1 1,-1 0,0-1,0 1,0 0,0 0,0 0,0 0,-1 0,1 0,-1 0,1 0,-1 0,0 0,0 1,0-1,0 0,0 0,0 0,-1 0,1 1,-19 70,18-71,0 1,-3 3,1 1,0-1,0 1,1 0,0-1,0 1,0 0,1 0,0 1,1-1,-1 0,1 0,1 0,-1 0,1 1,1-1,-1 0,1 0,0-1,1 1,0 0,0-1,1 3,5-1,0 1,0-1,1-1,0 0,1 0,-1-1,1 0,1-1,-1 0,1-1,-1 0,1-1,0 0,0-1,1 0,-1-1,0-1,13 0,-2-4,1 0,-1-2,-1 0,1-2,-1 0,0-2,-1 0,0-1,-1-2,12-8,-15 7,0 0,0-1,-1-1,-1 0,-1-1,0-1,-2 0,0 0,0-2,-2 1,-1-1,4-13,-9 24,-1 1,-1-1,1 0,-2 0,1 0,-1 0,0 0,-1 0,0 0,-1 0,0-3,0 9,1 1,-1-1,0 0,0 1,0-1,0 0,0 1,0-1,-1 1,1 0,-1-1,0 1,1 0,-1 0,0 0,-1 0,1 0,0 1,0-1,-1 1,1-1,-1 1,1 0,-1 0,0 0,1 0,-1 0,0 1,0-1,1 1,-1 0,0 0,0 0,0 0,1 0,-1 1,-2 0,-11 3,1 1,-1 1,1 0,0 1,1 1,0 0,0 1,1 0,0 1,0 1,1 0,1 1,0 0,0 0,-7 13,3-5,1 1,0 0,2 0,0 2,2-1,-5 15,12-28,0 0,0 0,1 0,0 1,1-1,0 1,1-1,0 1,0-1,1 1,0-1,0 1,1-1,1 0,0 0,0 0,0 0,4 5,2-4,0 0,1 0,0-1,1 0,0-1,0 0,1-1,0 0,0-1,1 0,0-1,0 0,0-2,0 1,1-1,-1-1,1 0,3-1,173 0,-167-6,-5-1</inkml:trace>
</inkml:ink>
</file>

<file path=ppt/ink/ink3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54.1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439 0,'-76'121,"-182"268,154-230,114-198,17-2,1 1,2 1,2 2,2 1,11-8,8-9,220-228,-273 281,0-1,1 1,-1 0,1-1,-1 1,1-1,-1 1,1 0,-1-1,1 1,-1 0,1 0,-1-1,1 1,-1 0,1 0,-1 0,1 0,0 0,-1-1,1 1,-1 0,1 0,-1 1,1-1,0 0,-1 0,1 0,-1 0,1 0,-1 1,1-1,0 0,-1 0,1 1,-1-1,0 0,1 1,-1-1,1 1,-1-1,1 1,-1-1,0 1,1-1,-1 1,0-1,0 1,1-1,-1 1,0-1,0 1,0-1,0 1,0 0,0-1,0 1,0-1,0 1,0-1,0 1,0 0,0-1,0 1,0-1,-1 1,1 53,0-45,14 123,-7-87,-2 1,-2 0,-2 0,-4 36,1 9,2-39,0-53</inkml:trace>
  <inkml:trace contextRef="#ctx0" brushRef="#br0" timeOffset="335.462">72 424,'29'0,"28"0,10 0,-2 0,-7 0,-9 0,-7 0,-7 5,-4 1,-3 0,-1-1,-5-1</inkml:trace>
</inkml:ink>
</file>

<file path=ppt/ink/ink3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5:01.8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0 207,'20'-7,"1"1,-1 1,1 0,-1 2,1 0,0 2,0 0,0 1,5 2,9-2,42 0,267-16,-227 3,-117 13,-1 1,1-1,-1 0,1 0,-1 0,0 0,1 1,-1-1,1 0,-1 0,0 0,1 0,-1 0,1 0,-1 0,0-1,1 1,-1 0,1 0,-1 0,0-1,1 1,-1 0,1-1,-1 1,1 0,-1-1,1 1,0 0,-1-1,1 1,-1-1,1 1,0-1,-1 1,1-1,0 1,0-1,-1 0,1 1,0-1,0 1,0-1,0 0,0 1,0-1,0 1,0-1,0 0,0 1,0-1,0 1,0-1,0 0,1 1,-1-1,0 1,0-1,1 1,-1-1,0 1,1-1,-1 1,1-1,-1 1,0-1,1 1,-1 0,1-1,-7-2,-147-103,152 105,0 0,0 0,0 0,1 0,-1 0,-1 0,1 0,0 0,0 0,0 0,0 1,-1-1,1 1,0-1,-1 0,1 1,0 0,-1-1,1 1,0 0,-1 0,1 0,-1 0,1 0,0 0,-1 0,1 0,-1 1,1-1,0 1,-1-1,1 1,0-1,-1 1,1 0,0-1,0 1,0 0,0 0,0 0,0 0,0 0,0 0,0 0,0 0,0 1,1-1,-1 0,0 0,1 1,-1 0,-11 26,2-1,0 1,2 1,1 0,2 0,0 5,-1 3,-22 88,27-124,1-1,-1 1,0 0,1-1,-1 1,1 0,-1-1,1 1,-1 0,1 0,0 0,-1-1,1 1,0 0,-1 0,1 0,0 0,0 0,0-1,0 1,0 0,0 0,0 0,0 0,0 0,0 0,1-1,-1 1,0 0,0 0,1 0,-1 0,1-1,-1 1,1 0,-1 0,1-1,-1 1,1 0,0-1,-1 1,1-1,0 1,0-1,-1 1,1-1,0 0,0 1,0-1,-1 0,1 1,0-1,0 0,0 0,0 0,0 0,20-13,-1 0,-1-2,0-1,-1 0,0-1,7-10,21-19,74-64,-103 94</inkml:trace>
</inkml:ink>
</file>

<file path=ppt/ink/ink3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5:04.4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265 1,'-52'99,"39"-64,-102 200,45-112,69-122,0 1,0-1,-1 0,1 1,0-1,0 0,0 1,0-1,0 1,1 0,-1-1,0 1,1 0,-1-1,1 1,0 0,-1 0,1-1,0 1,0 0,0 0,0 0,1-1,-1 1,0 0,1 0,-1-1,1 1,0 0,-1-1,1 1,0-1,0 1,0-1,0 1,0-1,1 0,-1 1,0-1,1 0,-1 0,0 0,1 0,0 0,-1 0,1 0,-1-1,1 1,0-1,0 1,-1-1,1 1,1-1,226-1,-60-25,-54-4,-94 24,-4-1</inkml:trace>
</inkml:ink>
</file>

<file path=ppt/ink/ink3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5:03.0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62,'-81'212,"-72"114,138-300,10-19,10-17,245-355,-82 137,-167 228,-1-2,0 1,0 0,1-1,-1 1,1-1,-1 1,1 0,0 0,-1-1,1 1,0 0,0 0,0 0,0 0,0 0,0 0,0 0,0 0,0 0,1 0,-1 1,0-1,1 0,-1 1,0-1,1 1,-1 0,0-1,1 1,-1 0,1 0,-1 0,1 0,-1 0,0 0,1 0,-1 1,1-1,-1 0,0 1,1-1,-1 1,0-1,1 1,-1 0,0 0,1 0,5 123,-9-83,-24 130,25-170,1-1,0 1,0 0,-1-1,1 1,0 0,0-1,0 1,0-1,0 1,0 0,0-1,0 1,0 0,0-1,0 1,0 0,0-1,1 1,-1-1,0 1,0 0,1-1,-1 1,0-1,1 1,-1-1,1 1,-1-1,1 1,-1-1,1 0,-1 1,1-1,-1 1,1-1,-1 0,1 0,0 1,-1-1,1 0,-1 0,1 0,0 0,-1 0,1 0,0 0,-1 0,1 0,0 0,-1 0,1 0,0 0,-1 0,1-1,-1 1,1 0,0 0,-1-1,35-25,-31 23,200-214,-98 112,-106 105,0-1,1 1,-1-1,0 1,0-1,1 1,-1-1,0 1,1-1,-1 1,1 0,-1-1,1 1,-1 0,1-1,-1 1,1 0,-1-1,1 1,-1 0,1 0,-1 0,1 0,-1-1,1 1,0 0,-1 0,1 0,-1 0,1 0,0 0,-1 1,1-1,-1 0,1 0,-1 0,1 0,-1 1,1-1,-1 0,1 1,-1-1,1 0,-1 1,1-1,-1 0,0 1,1-1,-1 1,1-1,-1 1,0-1,0 1,1-1,-1 1,0-1,0 1,0-1,1 1,-1 0,0-1,0 1,0-1,0 1,0-1,0 1,0 0,0-1,-1 1,2 51,-2-42,-32 310,39-214,11-88,-5-18</inkml:trace>
  <inkml:trace contextRef="#ctx0" brushRef="#br0" timeOffset="401.457">0 767,'72'21,"-58"-20,181-11,-150 5,134-18,-26 3,1 6,58 6,-131 9,-58-1</inkml:trace>
</inkml:ink>
</file>

<file path=ppt/ink/ink3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1:25.8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639 36,'-6'-4,"0"1,0 0,-1 0,1 1,0 0,-1 0,0 0,0 1,1 0,-1 0,0 1,-5 0,-2-1,-4-3,0 1,0 1,-1 1,1 1,-1 0,1 1,0 1,-1 1,1 1,0 0,1 1,-1 1,1 1,0 0,1 2,-2 0,14-5,0 0,0 0,1 0,0 0,0 0,0 0,0 1,0 0,1-1,0 1,0 0,0 0,1 0,0 0,0 1,0-1,1 0,-1 0,1 1,0-1,1 0,-1 1,1-1,0 0,1 0,-1 0,1 0,0 0,0 0,0 0,1-1,0 1,0-1,0 0,0 0,2 2,186 162,-169-150,-1 2,-1 0,0 2,-2 0,15 22,-27-35,-1-1,-1 1,1 0,-1 0,-1 1,1-1,-2 1,1 0,-1 0,-1 0,0 0,0 0,-1 0,-1 0,1 0,-1 0,-1 0,-2 6,-2-5,0 0,-2-1,1 0,-1 0,-1-1,1 0,-2 0,1-1,-1 0,0-1,-1 0,0-1,0 0,0 0,-1-1,0-1,0 0,0 0,0-2,-19 7,-1-1,0-2,0-1,0-2,0-1,-1-2,1 0,-22-5,-2-12,55 17,0-1,0 1,0-1,0 0,0 1,0-1,0 0,0 1,0-1,0 0,0 0,0 0,1 0,-1 0,0 0,1 0,-1 0,1 0,-1 0,1-1,0 1,-1 0,1 0,0 0,0 0,0-1,0 1,0 0,0 0,0 0,0-1,0 1,1 0,-1 0,1 0,-1 0,0 0,1-1,0 1,-1 0,1 0,0 0,-1 0,1 1,0-2,34-26,-15 17</inkml:trace>
  <inkml:trace contextRef="#ctx0" brushRef="#br0" timeOffset="449.376">1006 8,'-28'198,"16"34,-23 42,13-139,22-125,3-14</inkml:trace>
  <inkml:trace contextRef="#ctx0" brushRef="#br0" timeOffset="844.415">1119 742,'13'2,"1"0,-1-1,1-1,0 0,-1-1,1 0,-1-1,0-1,1 0,-1-1,0 0,-1-1,1 0,4-4,-10 5,0 0,0 0,0-1,0 0,-1 0,0-1,0 0,0 0,-1 0,1-1,-2 0,1 0,-1 0,0 0,0-1,-1 1,0-1,-1 0,0 0,0 0,0 0,-1-1,0-6,0 13,-1-1,0 0,1 0,-1 1,0-1,0 0,-1 1,1-1,-1 0,1 0,-1 1,0-1,0 1,0-1,0 1,0-1,-1 1,1 0,-1-1,1 1,-1 0,0 0,0 0,0 0,0 1,0-1,-1 0,1 1,0 0,-1-1,1 1,-1 0,1 0,-1 0,0 1,1-1,-1 1,0-1,1 1,-1 0,0 0,0 0,1 0,-2 1,-10 5,0 0,0 1,1 1,0 0,1 0,-1 2,1-1,1 2,0-1,1 2,0-1,0 1,1 1,1 0,0 0,-1 6,5-14,1 1,0 0,0 1,0-1,1 0,0 1,0-1,1 1,0 0,0 0,0-1,1 1,0 0,1 0,-1-1,1 1,1 0,-1 0,1-1,0 1,0-1,1 0,0 0,0 0,1 0,-1 0,1-1,1 1,-1-1,1 0,0 0,0-1,0 0,0 0,1 0,0 0,5 2,3-2,1 0,0 0,0-2,1 0,-1-1,0 0,1-1,7-1,2 0</inkml:trace>
  <inkml:trace contextRef="#ctx0" brushRef="#br0" timeOffset="1266.381">1541 855,'27'-19,"0"0,-2-2,0-1,-2-1,-1-2,0 0,-2-1,10-16,-7 17,-23 25,1-1,-1 1,1 0,-1 0,1 0,-1 0,1 0,-1 0,1 0,-1 0,1 0,-1 0,1 0,-1 0,1 0,-1 0,1 1,-1-1,1 0,-1 0,1 1,-1-1,1 0,-1 0,0 1,1-1,-1 0,1 1,-1-1,0 1,0-1,1 1,-1-1,0 0,1 1,-1-1,0 1,0-1,0 1,0-1,0 1,0-1,1 1,-1-1,0 1,0-1,-1 1,1 0,0-1,0 1,0-1,0 1,0-1,0 1,-1-1,3 30,-2-22,1 1,0 0,0 0,0 0,1 0,1-1,-1 1,1-1,1 0,0 0,3 5,-5-9,0 0,0 0,0 0,1 0,-1-1,1 0,0 1,0-1,0 0,1 0,-1-1,1 1,0-1,-1 1,1-1,0 0,0-1,0 1,1-1,-1 0,0 0,1 0,-1 0,0-1,1 0,-1 0,1 0,-1 0,0-1,1 1,-1-1,0 0,0-1,1 1,-1-1,3-3,1 0,-1-1,0 0,0 0,-1 0,0-1,0 0,0 0,-1-1,0 1,0-1,-1 0,0-1,-1 1,2-7,-3 10,7-13</inkml:trace>
  <inkml:trace contextRef="#ctx0" brushRef="#br0" timeOffset="2229.772">2529 459,'-17'14,"0"1,1 0,0 1,2 1,0 0,1 1,0 0,2 1,0 1,1-1,-4 13,13-29,0 0,1 0,-1 0,1 0,-1 0,1 0,0 0,0 1,0-1,0 0,1 0,-1 0,1 0,0 0,0 0,0 0,0 0,1 0,-1 0,1-1,0 1,-1-1,1 1,0-1,1 1,-1-1,0 0,1 0,-1 0,1-1,-1 1,1 0,0-1,0 0,0 1,0-1,0-1,0 1,0 0,0-1,0 1,0-1,0 0,2 0,12 0,0-2,0 1,-1-2,1 0,-1-1,0-1,0 0,-1-2,1 1,-1-2,0 0,-1-1,0 0,-1-1,0 0,0-2,-1 1,0-1,-1-1,-1 0,7-10,-4 7,-1 0,-1-1,0 0,-1-1,-1 0,0 0,-2-1,0 0,-1-1,-1 1,0-1,-2 0,-1-1,0 1,-1 0,-1 0,-1-1,-1 1,-1 0,-1 0,0 0,-2 1,0-1,-1 1,-1 1,-6-11,10 24,-1 0,1 0,-1 1,0-1,0 1,-1 1,1-1,-1 0,0 1,0 0,0 1,0-1,0 1,-1 1,1-1,-1 1,1 0,-1 0,1 1,-1 0,0 0,1 0,-1 1,1 0,-1 1,1-1,-1 1,1 0,0 1,0-1,0 1,0 1,1-1,-1 1,1 0,0 0,-3 4,-6 4,1 1,0 1,1 1,1-1,0 2,1-1,1 2,0-1,1 1,1 0,1 1,0 0,2 0,0 0,0 0,2 1,0-1,2 1,0 0,0-1,2 1,1-1,2 10,0-14,1 0,1 0,0 0,1-1,1 0,0-1,0 0,1 0,1-1,0 0,0-1,1 0,1-1,-1 0,1-1,1-1,0 0,0 0,0-2,1 0,-1 0,1-1,0-1,10 1,-2 2,1-1,-1-1,1-1,-1-2,1 0,0-1,-1-1,22-4,-32 4,-1-1,1 0,-1-1,0-1,1 0,-2 0,1-1,0-1,-1 0,0-1,-1 0,1 0,-1-1,-1 0,1-1,-1 0,-1-1,0 1,0-2,-1 1,0-1,-1 0,-1-1,1 1,-2-1,3-7,-6 10,0 0,-1 1,0-1,-1 0,0 0,0 0,0 1,-1-1,-1 1,0-1,0 1,-2-4,4 9,-1 0,0 0,0 0,0 0,0 0,0 0,0 1,-1-1,0 1,1 0,-1-1,0 1,0 0,0 1,0-1,0 1,-1-1,1 1,0 0,-1 0,1 0,-1 1,1-1,-1 1,1 0,-1 0,1 0,-1 0,1 0,-1 1,-2 1,-3 0,1 2,0-1,0 1,0 0,1 1,-1 0,1 0,0 1,0 0,1 0,0 0,0 1,1 0,-1 0,1 0,1 1,0 0,0 0,0 0,1 0,0 1,1-1,-1 1,2-1,-1 1,1 0,1 0,0 0,0 0,0-1,1 1,1 0,0 0,0-1,0 1,1-1,0 1,1-1,0 0,0-1,1 1,0-1,0 0,0 0,7 6,4-3,1 0,1-1,0-1,0-1,0 0,1-2,0 0,0-1,0 0,1-2,11 0,-5-3,-1-2,0 0,-1-2,1 0,-1-2,0-1,0 0,-1-2,22-13,-30 16,0-2,-1 0,-1 0,1-2,-1 1,-1-2,0 0,-1 0,0-1,-1 0,-1-1,0 0,0 0,-1-1,-1 0,-1-1,4-13,-8 25,-1 0,0 0,0 0,0 0,0 0,-1 0,0-1,0 1,0 0,0 0,0 0,-1 0,0 0,0-1,0 1,0 1,-1-1,1 0,-1 0,0 0,0 1,-1-1,1 1,-1 0,0 0,1 0,-1 0,-1 0,1 0,0 1,-1 0,1-1,-1 1,1 1,-1-1,0 0,0 1,0 0,0 0,-2 0,3 1,1 1,-1 0,1-1,0 1,0 0,-1 0,1 1,0-1,0 0,0 1,0-1,0 1,1 0,-1-1,0 1,1 0,-1 0,1 0,0 0,0 1,0-1,0 0,0 0,0 1,0-1,1 1,-1-1,1 0,0 1,-1-1,1 1,1-1,-1 1,0-1,0 1,1-1,0 0,-1 1,1-1,0 0,0 1,0-1,0 0,1 0,-1 0,0 0,1 0,0 0,-1 0,1-1,0 1,0-1,0 1,0-1,92 52,-87-51,-1 0,1 0,0 0,-1 1,0 0,0 0,0 0,0 1,0 0,-1 0,0 0,0 1,0 0,0 0,-1 0,1 1,-2-1,1 1,0 0,-1 0,0 1,-1-1,1 0,0 6,2 153,21-136,-9-22</inkml:trace>
</inkml:ink>
</file>

<file path=ppt/ink/ink3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1:28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27 623,'-26'214,"31"-176,-4-38,-1 0,0 1,1-1,-1 0,1 0,-1 0,1 1,-1-1,1 0,-1 0,1 0,-1 0,1 0,-1 0,1 0,-1 0,1 0,-1 0,1 0,-1 0,1 0,-1 0,1 0,-1-1,1 1,-1 0,1 0,-1 0,0-1,1 1,-1 0,1-1,-1 1,0 0,1-1,-1 1,0-1,1 1,-1 0,0-1,0 1,1-1,-1 1,0-1,0 1,0-1,0 1,0-1,0 1,0-1,0 1,0-1,0 1,0-1,0 1,0-1,0 1,0-1,0 1,0-1,-1 1,1-1,71-218,-57 188,1 0,1 1,1 1,2 1,12-14,-30 40,0 0,-1 0,1 1,0-1,0 0,0 1,0-1,0 1,1-1,-1 1,0 0,1-1,-1 1,1 0,-1 0,1 0,0 0,-1 0,1 1,0-1,0 0,0 1,-1-1,1 1,0 0,0-1,0 1,0 0,0 0,0 0,0 1,-1-1,1 0,0 1,0-1,0 1,0 0,-1-1,1 1,0 0,-1 0,2 1,40 67,-26-60</inkml:trace>
  <inkml:trace contextRef="#ctx0" brushRef="#br0" timeOffset="266.001">647 424,'-19'27,"1"0,2 2,0 0,2 0,1 2,1 0,2 0,1 1,-4 27,12-56,0 1,0-1,0 1,0-1,1 1,-1-1,1 1,0 0,0-1,0 1,0-1,1 1,0 0,-1-1,1 1,0-1,1 0,-1 1,1-1,-1 0,1 0,0 0,0 0,1 0,-1 0,0-1,1 1,0-1,0 1,-1-1,1 0,0 0,1 0,-1-1,0 1,1-1,5 0,-1 0,1 0,0-1,0 0,-1-1,1 0,0 0,0-1,-1 0,0 0,1-1,-1 0,0-1,0 0,0 0,-1 0,1-1,-1 0,-1-1,1 0,5-6,0 0,-1 0,-1-1,0 0,-1-1,0 0,-1-1,-1 0,0 0,-1 0,0-1,0-5,-5 15,-1-1,1 1,-1 0,0-1,-1 1,1 0,-1-1,0 1,-1 0,0 0,0 0,0 0,0 0,-1 1,0-1,0 1,-1-1,1 1,-1 0,-1 1,1-1,0 1,-1-1,0 1,0 1,0-1,-1 1,1 0,-1 0,0 0,0 1,0 0,0 0,0 1,0-1,0 1,0 1,-1-1,1 1,0 0,-1 0,1 1,0 0,0 0,-1 1,1-1,0 1,0 1,1-1,-1 1,0 0,-16 9,3-1</inkml:trace>
  <inkml:trace contextRef="#ctx0" brushRef="#br0" timeOffset="796.855">1241 510,'-31'10,"1"3,0 0,2 2,-1 1,2 1,0 1,1 2,-11 12,33-30,0 1,1-1,-1 1,1 0,-1 1,1-1,0 1,0-1,1 1,-1 0,1 0,0 0,0 0,0 0,0 1,1-1,0 1,0-1,0 1,0-1,1 1,0-1,0 1,0 0,0-1,1 1,-1-1,1 1,1-1,-1 1,1-1,-1 0,1 1,0-1,1 0,-1 0,1-1,-1 1,1 0,2 0,8 2,1-2,0 0,0 0,0-1,1-1,-1-1,1 0,-1 0,1-2,-1 0,1 0,-1-2,0 1,0-2,0 0,0-1,1 0,12-7,0-1,-1-1,0-1,-1-1,-1-2,0 0,-2-1,0-2,-1 0,-1-1,-2-1,0-1,-1-1,-1 0,-2-1,0 0,-2-1,-1-1,-1 0,1-8,-6 22,-1 0,-1 1,0-1,-1-1,0 1,-1 0,-1 0,0-1,-1 1,0 0,-1 0,-1-1,0 2,-1-1,-1 0,0 1,0 0,-2 0,1 0,-2 1,0 0,0 0,-1 1,0 0,-6-3,12 11,0 1,0 0,-1 0,1 0,-1 0,1 0,-1 1,0 0,0 0,0 0,0 0,0 1,0-1,0 1,0 0,0 0,0 0,1 1,-1 0,0-1,0 1,0 1,0-1,1 0,-1 1,0 0,1 0,0 0,-1 0,1 1,0-1,0 1,0 0,0-1,1 1,-1 2,-6 5,0 1,1 0,0 1,1-1,1 2,0-1,0 1,1 0,1 0,0 2,0 4,2 0,0 1,1-1,1 0,1 0,0 1,2-1,0 0,1-1,1 1,1-1,0 1,8 12,6 10,1-2,2-1,1 0,3-2,12 13,-18-26,1-1,2 0,0-2,1-1,1-1,0-1,5 1,-6-4</inkml:trace>
</inkml:ink>
</file>

<file path=ppt/ink/ink3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1:37.1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96,'50'0,"44"1,-1-5,60-10,158-8,-175 9,0 6,93 9,-66-1,293-1,-214-29,-18 30,-43 27,429-28,-298 0,-91 28,-15-17,-111 1,1-5,0-4,45-6,0 1,156 1,-49-26,-12 10,-168 9,-1 3,2 3,40 5,1-2,482-1,-394-28,197 28,-344-5,-33-1</inkml:trace>
</inkml:ink>
</file>

<file path=ppt/ink/ink3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1:43.981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57 2220,'0'10,"0"7,0 7,0 3,0 2,0 1,0 0,0 0,-4 0,-3-1,1 0,1-1,1 0,7-4,2-7</inkml:trace>
  <inkml:trace contextRef="#ctx0" brushRef="#br0" timeOffset="1781.754">85 2220,'245'1,"-64"28,496-30,113 1,-592-28,84 27,-85-27,-147 27,0 2,0 2,-1 3,6 2,-32-3,1-1,-1-1,1-1,-1-2,1 0,0-1,-1-1,1-2,7-2,9-2,0 1,0 3,0 1,1 2,-1 2,5 2,47-1,1404-2,-1298-29,-198 29,23-2,0 1,0 1,1 0,-1 2,0 1,0 1,1 1,-12-2,0 0,1-1,-1-1,1 0,-1 0,1-1,0-1,-1 0,1-1,-1 0,2-2,212 16,-170-24,-32 7</inkml:trace>
  <inkml:trace contextRef="#ctx0" brushRef="#br0" timeOffset="10069.963">1 2672,'180'-17,"-163"14,0 2,0 0,1 1,-1 1,1 0,-1 1,16 5,57 4,588-11,931 0,-1440-25,1-6,337 31,58 0,-368-28,142 27,-141-27,169 29,-198-30,282 29,340 0,-786 1,0 0,0-1,0 0,1 0,-1 0,0 0,0-1,0 1,1-2,-1 1,0 0,0-1,0 0,-1 0,1 0,0-1,-1 0,1 0,-1 0,0 0,0-1,0 1,-1-1,1 0,-1 0,0 0,0-1,0 1,-1-1,0 0,0 1,0-1,1-3,-4-190,-14 39,15 155,1 3,-1 0,1 0,0 0,-1-1,1 1,-1 0,0-1,1 1,-1 0,0-1,0 1,0 0,0-1,0 1,0 0,0-1,-1 1,1 0,0-1,-1 1,1 0,-1-1,1 1,-1 0,0 0,1 0,-1 0,0 0,0 0,0 0,0 0,0 0,0 0,0 0,0 0,0 1,0-1,-1 0,1 1,0-1,0 1,-1-1,1 1,0 0,-1 0,-188 13,107-14,-118 13,-24 7,55 7,1-14,46 22,104-28</inkml:trace>
  <inkml:trace contextRef="#ctx0" brushRef="#br1" timeOffset="20671.117">3275 2390,'1'-2,"0"0,1 0,-1 0,1 1,-1-1,1 0,0 1,0-1,0 1,-1 0,1 0,1 0,-1 0,0 0,0 0,0 0,1 1,-1-1,0 1,0-1,1 1,-1 0,0 0,1 0,0 0,0 0,196-3,-130 18,-59-12,1 0,-1-1,1 0,-1 0,1-1,0-1,0 1,-1-2,1 0,7-1,20-7,1 3,0 0,0 3,36 1,152 15,-177-5,-1-2,1-3,0-1,16-3,-48 0,151 28,-140-24,-1-2,1 0,-1-2,1-2,-1 0,16-5,-4 0,1 2,0 1,0 2,0 2,40 5,12-2,358-2,-281-28,-53 27,76-10,-130 2,0 2,1 3,0 3,24 4,21-2,61-29,281 28,-112 0,-169-28,-54 28,78-11,-164 4,0 2,1 1,0 2,0 0,0 3,6 0,-37 0</inkml:trace>
  <inkml:trace contextRef="#ctx0" brushRef="#br1" timeOffset="23205.689">3218 273,'0'764,"28"-594,1 26,-29 256,28-226,-28-29,20-87,-24-94</inkml:trace>
  <inkml:trace contextRef="#ctx0" brushRef="#br1" timeOffset="25369.601">9201 1910,'-201'331,"55"-38,119-248,17-33</inkml:trace>
  <inkml:trace contextRef="#ctx0" brushRef="#br1" timeOffset="25668.793">8777 1882,'217'342,"-152"-251,5-3,39 36,-77-101,-15-16</inkml:trace>
</inkml:ink>
</file>

<file path=ppt/ink/ink3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2:18.7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282 284,'-17'7,"0"2,1 0,0 1,1 1,0 0,1 1,1 1,-1 0,2 1,0 0,1 1,0 0,1 1,1 0,0 1,1 0,1 0,-4 17,-1 7,2 0,1 1,3 0,0 20,5-54,1 0,0 0,0-1,0 1,1 0,1 0,-1-1,1 1,1 0,-1-1,1 0,0 0,1 0,0 0,0 0,0-1,1 1,0-1,0 0,1-1,0 1,0-1,0-1,0 1,1-1,0 0,-1 0,2-1,-1 0,0 0,1 0,-1-1,1 0,0-1,-1 0,1 0,0-1,0 0,0 0,0-1,-1 0,1 0,1-1,17-10,-1-2,0-1,-1-1,-1 0,0-2,-1-1,-1-1,-1-1,-1 0,-1-1,0-2,3-8,1 2,-2-1,-1 0,-2-1,-1-1,-1 0,-2-2,-1 1,-2-1,-2-1,-1 0,-1 0,-1-27,-4 55,0 0,0 0,-1 0,-1 0,1 0,-1 0,-1 0,1 0,-1 0,-1 0,0 1,0-1,0 1,-1 0,0-1,0 2,0-1,-1 0,-1 1,1 0,-1 0,0 1,0 0,0 0,-1 0,1 1,-1 0,-1 0,1 0,0 1,-1 0,-3 2,1 1,0 0,0 0,-1 1,1 1,0 0,0 0,0 1,0 0,1 0,-1 1,1 1,0 0,0 0,0 0,1 1,0 1,0-1,0 1,1 1,0-1,1 1,0 0,0 1,0 0,1-1,0 2,-1 3,-13 22</inkml:trace>
  <inkml:trace contextRef="#ctx0" brushRef="#br0" timeOffset="486.948">676 989,'255'-296,"-187"224,-68 72,0 1,0-1,0 1,0-1,0 1,0-1,0 1,0-1,0 1,0-1,0 1,0-1,0 1,1-1,-1 1,0-1,0 0,0 1,1-1,-1 1,0-1,1 0,-1 1,0-1,1 0,-1 1,1-1,-1 0,0 1,1-1,-1 0,1 0,-1 0,1 1,-1-1,1 0,-1 0,1 0,-1 0,1 0,-1 0,1 0,-1 0,1 0,-1 0,1 0,-1 0,1 0,-1-1,0 1,1 0,-1 0,1 0,-1-1,1 1,-1 0,0-1,1 1,-1 0,0-1,1 1,-1 0,0-1,1 1,-1-1,-5 43,0-24,-10 75,15-90,0-1,0 1,0 0,1 0,-1-1,1 1,0 0,0-1,0 1,0 0,0-1,1 0,-1 1,1-1,-1 0,1 0,0 1,0-1,0-1,0 1,0 0,0 0,1-1,-1 1,0-1,1 0,-1 0,1 0,0 0,-1 0,1-1,7 1,0-1,0-1,0 1,0-2,0 1,-1-2,1 1,-1-1,1-1,-1 1,0-2,0 1,-1-1,1-1,-1 1,0-1,-1-1,1 1,-1-1,0-1,-1 1,0-1,0-1,2-5,74-123,-73 112</inkml:trace>
  <inkml:trace contextRef="#ctx0" brushRef="#br0" timeOffset="832.888">1693 1,'-10'38,"-8"32,0 9,2 1,4-9,-1-11,2-12,3-8,3-2,2-3,-3-2,-1-2,1-1,-3-2,0 0,1 0,2-5</inkml:trace>
  <inkml:trace contextRef="#ctx0" brushRef="#br0" timeOffset="1348.075">1777 594,'-4'10,"1"-1,0 1,0 1,1-1,0 0,1 0,0 1,1-1,0 1,1-1,0 1,0-1,1 0,0 0,1 0,0 0,1 0,3 6,-5-14,-1 0,1 0,0 0,0 0,0-1,-1 1,1-1,1 1,-1-1,0 0,0 0,0 0,1 0,-1 0,0-1,1 1,-1-1,1 1,-1-1,1 0,-1 0,1 0,-1 0,1 0,-1-1,1 1,-1-1,0 0,1 1,-1-1,0 0,0 0,1-1,-1 1,0 0,0-1,1-1,75-71,-66 60,82-101,-94 114,0 0,1 1,-1-1,0 0,1 1,-1-1,1 0,-1 1,1-1,-1 1,1-1,0 0,-1 1,1 0,0-1,-1 1,1-1,0 1,-1 0,1-1,0 1,0 0,0 0,-1 0,1 0,0 0,0 0,0 0,-1 0,1 0,0 0,0 0,0 0,-1 0,1 1,0-1,0 0,-1 0,1 1,0-1,-1 1,1-1,0 1,-1-1,1 1,-1-1,1 1,-1 0,1-1,-1 1,1 0,-1-1,1 1,-1 0,0-1,0 1,1 0,-1 0,0-1,0 1,0 0,0 0,0 0,0 0,5 58,-5-54,-4 343,5-330,0 1,-2-1,0 0,-1 0,-1 0,0 0,-2 0,0 0,-1-1,-1 0,0 0,-1-1,-1 0,-1 0,0-1,-1 0,0-1,-1 0,-1-1,0-1,-1 0,-7 5,16-14,1 1,0-1,-1 0,1 0,0 0,-1 0,0-1,0 1,0-1,0-1,0 1,0-1,0 0,0 0,-1 0,1-1,0 1,-1-1,1-1,0 1,-1-1,1 0,-4-1,7-3,0 0,1 0,-1 0,1 0,1 0,-1-1,1 1,-1 0,2 0,-1-1,1 1,-1 0,1 0,1 0,-1 0,1 0,0 0,0 0,0 0,1 1,-1-1,1 1,0 0,2-2,-2 0,21-37,2 1,2 1,1 1,2 2,2 1,10-7,-18 21</inkml:trace>
  <inkml:trace contextRef="#ctx0" brushRef="#br0" timeOffset="2870.023">3075 848,'5'-17,"14"-30,0-4,2 1,2 0,3 2,3-1,-29 47,1 1,-1-1,1 0,0 0,-1 1,1-1,0 0,0 1,0-1,0 1,0-1,1 1,-1-1,0 1,1 0,-1 0,1-1,-1 1,1 0,-1 1,1-1,0 0,-1 0,1 1,0-1,0 1,0-1,0 1,-1 0,1 0,0 0,0 0,0 0,0 0,0 0,-1 1,1-1,0 1,0-1,0 1,-1 0,1-1,0 1,-1 0,1 0,-1 0,1 1,-1-1,0 0,1 1,50 206,-50-204,1-1,0 0,0 0,0 0,0 0,0 0,1-1,-1 0,1 1,0-1,0 0,-1-1,1 1,0-1,1 0,-1 0,0 0,0 0,0-1,0 0,1 0,-1 0,0 0,0-1,1 1,-1-1,0 0,0 0,0-1,0 1,0-1,0 0,-1 0,1 0,-1-1,1 1,-1-1,0 0,0 0,0 0,2-3,17-17,-2-1,-1-1,0-1,-2 0,7-16,-14 20</inkml:trace>
  <inkml:trace contextRef="#ctx0" brushRef="#br0" timeOffset="9671.873">3838 762,'59'-17,"-40"13,0-1,0-1,0-1,-1-1,0 0,0-1,-1-1,-1-1,14-10,-29 20,0-1,1 0,-1 0,0 0,0 0,0 0,0 0,0 0,-1 0,1 0,-1-1,1 1,-1 0,0 0,0-1,0 1,0 0,0 0,0-1,-1 1,1 0,-1 0,0 0,1 0,-1 0,0 0,0 0,0 0,-1 0,1 0,0 0,-1 0,1 1,-1-1,0 1,1-1,-1 1,0 0,0-1,0 1,0 0,0 0,0 1,0-1,0 0,0 1,0-1,-1 1,1-1,0 1,0 0,-1 0,1 0,0 0,0 1,-1-1,1 1,0-1,-13 1,1-1,0 2,0 0,1 1,-1 0,0 1,1 0,0 1,0 1,0 0,1 0,-1 2,2-1,-1 2,1-1,0 2,-4 5,12-11,0 0,0 0,1 0,0 0,0 0,0 1,1-1,-1 1,1-1,0 1,0 0,1-1,-1 1,1 0,0-1,0 1,1 0,-1 0,1-1,0 1,1-1,-1 1,1-1,0 1,0-1,0 0,0 0,1 0,0 0,0 0,0 0,0-1,0 0,1 1,-1-1,1-1,0 1,0 0,0-1,0 0,1 0,-1 0,1 0,-1-1,2 0,22 4,0-3,0 0,1-1,-1-2,0-1,6-2,22-7,-32 4</inkml:trace>
  <inkml:trace contextRef="#ctx0" brushRef="#br0" timeOffset="10171.894">4373 762,'39'1,"-14"0,0 0,0-2,0-1,0 0,0-2,0-1,-1-1,0-1,2-2,-23 8,0 0,-1 0,1 0,0-1,-1 1,1 0,-1-1,1 0,-1 0,0 0,0 0,0 0,0 0,0 0,0-1,0 1,-1 0,1-1,-1 0,0 1,0-1,0 0,0 0,0 0,-1 1,1-1,-1 0,0 0,0 0,0 0,0 0,0 0,-1 0,1 0,-1 0,0 1,0-1,0 0,0 0,0 1,-1-1,1 1,-1-1,1 1,-1-1,0 1,0 0,0 0,0 0,-1 0,1 0,-2 0,-5-1,0 0,0 1,0 0,0 1,0 0,-1 0,1 1,0 0,0 1,-1 0,1 0,0 1,0 0,0 1,1 0,-1 0,1 1,-1 0,1 1,0-1,1 2,-1-1,1 1,0 0,0 0,1 1,0 0,0 0,1 1,0-1,0 1,0 0,1 1,-3 7,7-11,-1-1,1 0,0 1,0-1,0 0,0 1,1-1,-1 0,1 0,0 1,1-1,-1 0,1 0,0 0,0 0,0-1,0 1,1 0,-1-1,1 0,0 1,0-1,0 0,1-1,-1 1,1-1,-1 1,1-1,0 0,2 1,6 2,0 1,1-1,0-1,0 0,0-1,1 0,-1-1,1-1,1 0,127-14,-117 7</inkml:trace>
  <inkml:trace contextRef="#ctx0" brushRef="#br0" timeOffset="10607.012">5107 594,'-29'10,"1"2,0 1,1 1,0 1,1 2,1 0,0 2,-17 18,39-36,1 1,-1 0,1 0,0 0,0 0,0 0,0 1,0-1,0 1,1-1,-1 1,1 0,0-1,0 1,0 0,0 0,0 0,0 0,1 0,0 0,-1 0,1 0,0 0,0 0,1 0,-1 0,1 0,-1 0,1 0,0-1,0 1,0 0,1 0,-1-1,1 1,-1 0,1-1,0 0,0 1,0-1,0 0,0 0,1 0,-1 0,1-1,-1 1,1-1,0 1,-1-1,1 0,0 0,0 0,19 2,0-1,0-1,0 0,0-2,0-1,0-1,0 0,0-2,-1 0,0-2,0 0,0-1,-1-2,0 0,-1-1,0 0,-1-2,-1 0,0-1,5-6,4-4,-1 0,-1-2,-1 0,-2-2,0 0,-2-2,-2 0,0-1,-2 0,0-4,-11 25,0-1,0 1,-1-1,0 1,-1-1,0 0,-1 0,0 0,0 0,-2 0,1 0,-1 0,-1 0,0 0,0 0,-1 0,-1 1,0-1,0 1,-1 0,0 0,-1 1,0 0,0 0,-1 0,0 0,-5-3,3 9,1 0,-1 0,0 1,-1 0,1 0,0 1,0 1,-1-1,1 2,0-1,-1 1,1 0,0 1,0 0,0 1,0 0,0 0,1 1,-1 0,1 0,0 1,0 0,1 1,0 0,0 0,0 0,0 1,1 0,0 0,1 0,-1 1,-3 7,2 0,0 0,1 0,1 0,0 1,1 0,1 0,1 0,0 0,1 1,0-1,1 0,1 1,1-1,0 0,2 0,-1 0,2 0,0-1,1 1,0-1,2-1,-1 1,4 3,4 2,0 0,1-1,1-1,1 0,0-1,1-1,1-1,0-1,2 0,9 4,-1-1,-7-2</inkml:trace>
  <inkml:trace contextRef="#ctx0" brushRef="#br0" timeOffset="11388.681">6575 85,'10'88,"-4"0,-3 1,-5 0,-9 59,-24 62,31-193,3-16,0 0,0 0,0 1,0-1,0 0,0 0,1 1,-1-1,1 0,-1 1,1-1,-1 0,1 1,0-1,0 1,-1-1,1 1,0-1,0 0,1 1,-1-1,0 1,0-1,1 1,-1-1,1 0,-1 1,1-1,0 0,-1 0,1 1,0-1,0 0,0 0,0 0,0 0,0 0,0 0,0 0,0 0,0 0,1-1,-1 1,0 0,2 0,12-3</inkml:trace>
  <inkml:trace contextRef="#ctx0" brushRef="#br0" timeOffset="11891.862">7055 594,'-7'8,"-9"9,0 0,1 2,1 0,0 0,2 2,0-1,2 2,0-1,-5 19,14-37,1 0,0 1,-1-1,1 0,0 1,0-1,1 1,-1-1,1 0,0 1,0-1,0 0,0 0,0 1,1-1,-1 0,1 0,0-1,0 1,0 0,0-1,0 1,1-1,-1 1,1-1,0 0,0 0,-1-1,1 1,0 0,1-1,-1 0,0 0,0 0,1 0,-1 0,0 0,1-1,-1 0,0 0,1 0,-1 0,1 0,-1-1,0 1,1-1,-1 0,3-1,11-2,0-1,-1 0,1-1,-1-1,-1-1,1 0,-1-1,-1 0,0-1,0-1,-1 0,0-1,-1 0,8-12,3-4,-2-2,-1 0,-1-1,-2-1,-1-1,6-20,-14 32,-1-1,-1 0,-1-1,-1 0,-1 0,-1 0,-1 0,-1 0,-1-4,0 16,1 1,-2 0,1 0,-2 0,1 0,-1 0,-1 0,0 1,0-1,-1 1,0 0,0 0,-1 1,-1 0,1 0,-1 0,0 1,-1 0,0 0,0 1,-5-3,7 6,-1 1,1-1,-1 1,1 1,-1-1,0 1,0 0,0 1,0 0,1 0,-1 0,0 1,0 0,0 0,1 1,-1 0,0 0,1 0,0 1,-1 0,1 0,0 1,1 0,-1 0,1 0,-1 0,1 1,1 0,-1 0,1 0,0 1,0 0,0 0,1 0,0 0,0 0,0 0,1 1,-1 4,-4 9,2-1,0 1,1 1,1-1,1 0,1 1,0 0,2-1,0 1,2-1,0 0,1 0,1 0,5 13,3 4,1-2,2 0,2 0,0-2,3 0,0-2,2 0,2-1,0-1,2-2,1-1,28 20,0-2,-32-24</inkml:trace>
  <inkml:trace contextRef="#ctx0" brushRef="#br0" timeOffset="12602.856">366 1976,'-10'43,"-7"34,-2 13,3-4,5-12,3-13,3-13,3-9,2-17,0-11</inkml:trace>
  <inkml:trace contextRef="#ctx0" brushRef="#br0" timeOffset="12839.67">309 1525,'5'5,"2"1</inkml:trace>
  <inkml:trace contextRef="#ctx0" brushRef="#br0" timeOffset="13156.855">564 2484,'156'-268,"-117"223,-39 45,1-1,0 1,0-1,-1 1,1 0,0-1,0 1,0 0,-1-1,1 1,0 0,0 0,0 0,0 0,0 0,0 0,-1 0,1 0,0 0,0 0,0 1,0-1,0 0,-1 0,1 1,0-1,0 1,0-1,-1 1,1-1,0 1,-1-1,1 1,-1 0,1-1,0 1,-1 0,1-1,-1 1,0 0,1 0,-1 0,0-1,1 1,-1 0,0 0,0 0,0 0,0 0,0-1,1 1,-2 0,1 0,0 0,0 0,0 0,0 0,-1 0,7 53,-7-47,1 0,-1 0,1 0,0 0,1 0,-1 0,1 0,1 0,-1 0,1-1,1 1,-1-1,1 1,0-1,0 0,1 0,0 0,0 0,0-1,1 0,0 0,0 0,0 0,1-1,-1 0,1 0,0 0,0-1,0 0,1 0,0 0,2-2,0 1,0-2,0 1,0-1,0-1,0 1,0-1,0-1,0 0,-1 0,1-1,-1 0,1 0,-1-1,0 0,0-1,-1 0,1 0,-1 0,0-1,-1 0,1 0,-1-1,0 0,-1 0,0 0,0-1,0 0,-1 0,0 0,-1 0,1-4,82-243,-78 231</inkml:trace>
  <inkml:trace contextRef="#ctx0" brushRef="#br0" timeOffset="13868.848">2596 1582,'18'156,"-8"1,-9 158,-2-149,-21-39,19-121,1-6</inkml:trace>
  <inkml:trace contextRef="#ctx0" brushRef="#br0" timeOffset="14124.84">2314 2089,'43'0,"33"0,14-5,-4-1,-7 0,-12-4,-12 0,-12 2,-7-3,-6 1,-3-3,-1 1,-5-3,-6 2</inkml:trace>
  <inkml:trace contextRef="#ctx0" brushRef="#br0" timeOffset="14570.767">3132 1496,'-20'98,"4"0,5 0,2 47,8-105,2 1,2-1,2 0,1 0,2-1,1 0,16 38,-25-74,0 1,1-1,-1 0,1 0,0 1,0-1,0 0,1 0,-1 0,0 0,1-1,0 1,0 0,0-1,0 1,0-1,1 1,-1-1,1 0,-1 0,1 0,0-1,0 1,0-1,0 1,0-1,0 0,0 0,0 0,0 0,0-1,1 0,-1 1,0-1,1 0,-1 0,0-1,0 1,1-1,-1 0,0 0,0 0,101-106,-96 99,-1-2,2 1,-1 0,2 0,-1 1,1 0,0 1,0 0,1 1,0 0,0 0,1 1,3 0,-14 5,1-1,0 1,0 0,0 0,0 1,0-1,0 0,0 1,0-1,-1 1,1-1,0 1,0 0,-1 0,1 0,0 0,-1 0,1 0,-1 0,1 0,-1 1,0-1,1 0,-1 1,0 0,0-1,0 1,0-1,0 1,-1 0,1 0,0 0,-1-1,1 1,-1 0,0 0,0 1,5 79,-5-71,13 72,-2-64</inkml:trace>
  <inkml:trace contextRef="#ctx0" brushRef="#br0" timeOffset="14773.891">3866 2146,'-20'33,"-5"17,0-1</inkml:trace>
  <inkml:trace contextRef="#ctx0" brushRef="#br0" timeOffset="14925.847">3752 1779,'0'0</inkml:trace>
  <inkml:trace contextRef="#ctx0" brushRef="#br0" timeOffset="15240.674">4289 1920,'-76'63,"74"-61,0 1,0-1,1 1,-1 0,0-1,1 1,0 0,0 0,0 0,0 0,0 0,0 0,1 0,0 0,-1 0,1 0,0 0,0 1,1-1,-1 0,1 0,0 0,-1 0,1 0,0 0,1 0,-1-1,1 1,1 2,62 50,-58-52,-1 0,-1 1,1 0,-1 0,1 0,-1 1,0-1,-1 1,1 0,-1 1,0-1,0 1,-1 0,1 0,-1 1,-3-2,0 0,0-1,0 1,-1 0,0-1,0 1,0 0,-1-1,0 0,0 1,0-1,0 0,0 0,-1 0,0 0,0 0,0-1,0 1,-1-1,1 0,-1 0,0 0,0 0,0-1,0 0,0 1,0-2,-1 1,1 0,-1-1,1 0,-1 0,0 0,0-1,1 1,-1-1,0 0,-81 1,61-2</inkml:trace>
  <inkml:trace contextRef="#ctx0" brushRef="#br0" timeOffset="15919.845">5390 1920,'-39'14,"-21"20,-2 8,11 2,13-1,13-4,12-4,7-2,10-2,9-7,7-3,4-4,4-5,2-5,5-4,1-2,-5-1</inkml:trace>
  <inkml:trace contextRef="#ctx0" brushRef="#br0" timeOffset="16790.799">6011 1920,'-3'1,"-31"8,1 2,0 1,1 1,1 2,0 2,1 0,0 2,2 2,-10 8,35-27,0 0,0 0,0 0,0 1,1-1,-1 1,1 0,-1-1,1 1,0 0,0 0,0 1,1-1,-1 0,1 1,-1-1,1 0,0 1,0 0,1-1,-1 1,1 0,0-1,0 1,0 0,0-1,1 1,0-1,-1 1,1 0,0-1,1 0,-1 1,1-1,-1 0,1 1,0-1,0 0,0 0,1-1,-1 1,1 0,1 0,10 1,0-1,0-1,0 0,1-1,-1-1,0 0,1-1,-1 0,1-1,-1-1,0 0,0-1,-1 0,1-1,-1-1,3-2,296-167,-310 175,0 0,0 0,0 1,0-1,0 1,0-1,0 1,0 0,0-1,0 1,0 0,-1 0,1 0,0 1,-1-1,1 0,0 1,-1-1,0 1,1-1,-1 1,0 0,0 0,0-1,0 1,0 0,0 0,-1 0,1 0,0 0,-1 0,0 0,1 0,-1 0,0 0,0 0,0 1,-1-1,1 0,0 0,-1 0,1 0,-1 0,0 0,0 0,0-1,0 2,2 13,-2-13,1 0,-1 0,1 0,0 0,0 0,0 0,1 0,-1 0,1 0,-1 0,1 0,0 0,0-1,0 1,1 0,-1 0,1-1,-1 1,1-1,0 0,0 1,0-1,0 0,1 0,-1 0,0-1,1 1,-1 0,1-1,0 0,-1 1,1-1,0 0,0-1,0 1,0 0,0-1,0 0,0 1,0-1,0 0,0-1,2 1,11-5,-1-1,0-1,-1 0,1-1,-1 0,-1-1,0-1,12-10,40-27,-22 20,0 1,2 3,1 2,0 2,9-1,-53 18,0 1,0 0,0 0,0 0,0 0,0 1,0-1,0 0,0 1,0 0,0-1,1 1,-1 0,0 0,0 0,0 0,0 0,1 1,-1-1,0 1,0-1,0 1,0 0,0 0,0 0,0 0,0 0,-1 0,1 1,0-1,-1 1,1-1,-1 1,1-1,-1 1,0 0,1 0,-1 0,0-1,0 1,-1 0,1 0,0 1,-1-1,1 0,-1 0,1 0,-1 0,0 0,0 1,0-1,0 0,-1 0,1 0,0 0,-1 0,0 1,0-1,-6 13,-1-1,-1 0,0 0,-1-1,0 0,-1-1,-1 0,0-1,0 0,-1-1,-5 3,-70 43,113-46,147-39,-56 25,-93 5,0-1,-1-1,1 0,-1-2,1-1,-1 0,0-2,-1-1,3-1,2-5,0 0,-1-2,0-1,-1-1,-1-1,-1-1,0-1,-2-1,0-1,16-24,0-38,-36 82,1 0,-1 0,0 0,0 0,0 0,0 0,0 0,0 0,-1 0,1 0,0 0,-1 0,0 0,1 0,-1 0,0 1,0-1,0 0,0 0,-1 1,1-1,0 1,-1-1,1 1,-1-1,1 1,-1 0,0 0,1 0,-1 0,0 0,0 0,0 0,0 1,0-1,1 1,-1-1,-1 1,1 0,0 0,0 0,-1 0,-8 1,1 0,-1 2,1-1,-1 1,1 1,0-1,0 2,1 0,-1 0,1 0,0 1,0 1,1-1,0 2,0-1,-5 7,1-1,-1 0,2 1,0 0,1 1,1 1,0-1,1 1,0 1,2-1,0 1,-4 18,8-26,0 0,1 1,0-1,0 1,1-1,1 1,-1-1,2 1,-1-1,1 0,1 1,-1-1,2 0,-1 0,1-1,1 1,-1-1,1 0,1 0,-1-1,1 1,1-1,1 1,13 9,1 0,0-1,1-2,1 0,0-2,1 0,0-2,1-1,0 0,0-2,1-2,0 0,6-1,-3-1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8:52.8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0 165,'650'0,"-626"-3,-29-11,-54-22,-68-56,111 72</inkml:trace>
</inkml:ink>
</file>

<file path=ppt/ink/ink3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3:46.319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128 0,'5'0,"1"5,-4 1,-4 5,-5 5,-7 5,-6 3,-4 3,2 1,0-3,4-3,9-3,7-11,8-7,3-7,1-4</inkml:trace>
</inkml:ink>
</file>

<file path=ppt/ink/ink3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3:51.517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87 79,'-5'-79,"-13"101,-39 233,56-252,0 1,0-1,0 0,0 0,0 0,1 1,0-1,0 0,-1 1,2-1,-1 0,0 1,1-1,0 0,-1 0,1 1,0-1,1 0,-1 0,1 0,-1 0,1 0,0-1,0 1,0-1,0 1,1-1,-1 1,1-1,-1 0,1 0,0 0,0-1,-1 1,2-1,-1 1,0-1,0 0,0 0,0-1,1 1,-1-1,0 1,1-1,-1 0,0 0,0 0,1-1,-1 1,0-1,3-1,7-6,-1-1,-1-1,0 0,0-1,-1 0,0 0,-1-1,0 0,-1-1,-1 0,0 0,0 0,-1-1,-1 0,0-1,1-10,-5 22,31-79,-26 105,20 176,-25 57,-4-228,0 1,-2-1,-2 0,0-1,-2 0,0 0,-2 0,-11 16,21-38,-2 0,1 0,-1-1,1 1,-1-1,0 1,-1-1,1 0,-1 0,0-1,0 1,0-1,0 0,-1 0,1 0,-1-1,0 1,1-1,-1 0,0-1,0 1,-1-1,1 0,0 0,0 0,-1-1,1 0,0 0,-1 0,1-1,0 0,0 0,0 0,-1-1,1 1,0-1,1 0,-1-1,0 1,-3-4,5 0,1-1,0 1,0-1,1 0,0 0,0 1,0-1,1 0,0 0,0 0,1 0,0 0,0 0,1 1,0-1,0 0,0 1,1 0,0-1,0 1,1 0,0 0,0 1,0-1,0 1,4-9,84-129,-73 119</inkml:trace>
</inkml:ink>
</file>

<file path=ppt/ink/ink3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3:51.937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93 13,'4'-5,"-2"-1,-2 5,-6 7,-2 8,-4 1,0 3,1 3,-1-2,1 1,-3 1,2-2</inkml:trace>
</inkml:ink>
</file>

<file path=ppt/ink/ink3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06.9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1,'0'0,"0"1,0-1,0 1,0 0,0-1,0 1,0-1,0 1,0-1,0 1,1-1,-1 1,0-1,0 1,0-1,1 1,-1-1,0 1,0-1,1 0,-1 1,0-1,1 1,-1-1,1 0,-1 1,0-1,1 0,-1 0,1 1,-1-1,1 0,-1 0,1 0,-1 1,1-1,-1 0,1 0,-1 0,1 0,-1 0,1 0,0 0,-1 0,1 0,-1-1,1 1,-1 0,1 0,-1 0,1 0,-1-1,0 1,1 0,-1-1,1 1,-1 0,1-1,-1 1,0 0,1-1,-1 1,0-1,1 1,1 13,-1 1,0 0,-1 0,-1 0,0 0,-1 0,0-1,-1 1,-1 1,-9 63,-10 64,20-118</inkml:trace>
</inkml:ink>
</file>

<file path=ppt/ink/ink3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07.7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7,'0'-5,"0"4,5 6,1 7,0 7,-1 4,-6-1,-3 0,-1 1,0 2,2 1,0 1,2 1,0 0,1 1,0-1,0 1,0-6</inkml:trace>
</inkml:ink>
</file>

<file path=ppt/ink/ink3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10.6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315 485,'-15'1,"-1"0,1 1,0 0,0 2,1-1,-1 2,1 0,0 1,0 0,0 1,1 1,0 0,0 0,-10 11,13-9,1 1,1-1,0 1,0 1,1 0,0 0,1 0,1 1,0-1,1 1,0 1,1-1,0 0,1 1,0 0,2-1,-1 1,2 0,0 4,0-14,-1 0,1-1,0 1,0 0,1-1,-1 1,1-1,0 1,0-1,0 0,0 0,1 0,-1 0,1 0,-1-1,1 1,0-1,0 1,1-1,-1 0,0 0,1-1,-1 1,1-1,-1 1,1-1,0 0,-1-1,1 1,0 0,0-1,0 0,0 0,-1 0,1-1,0 1,0-1,-1 0,1 0,0 0,-1-1,1 1,-1-1,1 0,-1 0,0 0,1 0,23-15,0-1,-1-1,0-2,-2 0,-1-2,0 0,-2-2,16-23,-32 43,22-30,-1-1,-2-1,-1-1,-3-1,0-1,-3-1,-1 0,9-44,-22 73,-1-1,0 0,-1-1,0 1,-1 0,0 0,-2 0,1 0,-1 0,-1 0,-1 0,-4-11,6 19,0-1,0 1,-1-1,0 1,0 0,-1 0,0 1,1-1,-1 1,-1 0,1 0,-1 0,1 0,-1 1,0 0,-1 0,1 0,0 0,-1 1,1 0,-1 0,0 1,0 0,0 0,1 0,-1 0,0 1,0 0,-1 0,-3 4,1-1,0 1,0 0,0 1,0 0,1 0,0 1,0 0,1 1,-1 0,1 0,1 0,-1 1,1 0,1 0,-1 1,2-1,-1 1,1 0,0 0,1 1,0-1,0 1,1 0,1 0,-1 5,-3 8,1 0,1 0,1 0,2 1,0-1,1 0,1 1,1-1,1 0,2-1,0 1,1-1,1 0,1 0,1-1,1-1,13 19,11 14,3-2,2-1,23 19,-53-61,-3-4</inkml:trace>
</inkml:ink>
</file>

<file path=ppt/ink/ink3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10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252 0,'-24'39,"-17"26,-2 8,1-5,8-8,10-10,9-8,2-7,4-5,3-7</inkml:trace>
</inkml:ink>
</file>

<file path=ppt/ink/ink3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11.2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1,'9'38,"8"28,7 7,-2-4,1-10,-4-9,0-8,-4-7,1-10,-2-3,0-2,-1 2,2-4,-2-9,-3-7</inkml:trace>
</inkml:ink>
</file>

<file path=ppt/ink/ink3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11.7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175 0,'-24'29,"-12"18,-6 3,5-4,14-9,10-11</inkml:trace>
</inkml:ink>
</file>

<file path=ppt/ink/ink3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21.4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1,'29'0,"0"0,0 2,-1 1,1 1,-1 2,0 1,0 1,-1 1,2 2,3 4,109 33,-92-37,-48-11,0 1,-1-1,1 0,0 0,-1 1,1-1,0 0,-1 1,1-1,0 1,-1-1,1 1,-1-1,1 1,-1-1,1 1,-1-1,0 1,1 0,-1-1,0 1,1 0,-1-1,0 1,0 0,0-1,1 1,-1 0,0 0,0-1,0 1,0 0,0 0,-1-1,1 1,0 0,0-1,0 1,-1 0,1 0,0-1,0 1,-1-1,1 1,-1 0,1-1,-1 1,1-1,-1 1,1-1,-1 1,1-1,-1 1,0-1,1 0,-1 1,1-1,-1 0,0 1,0-1,1 0,-1 0,0 0,1 0,-1 0,0 0,0 0,-306 126,305-126,0 1,0-1,0 1,1-1,-1 1,0 0,1 0,-1 0,0 0,1 0,-1 0,1 0,0 0,-1 1,1-1,0 0,0 1,0-1,0 1,0 0,0-1,0 1,0 0,1-1,-1 1,1 0,-1 0,1 0,0-1,-1 1,1 0,0 0,0 0,1 0,-1 0,0-1,0 1,1 0,0 0,-1 0,1-1,0 2,8 4,0 1,1-1,0-1,0 0,1 0,-1-1,1-1,0 1,6 0,22 10,50 21,2-4,68 14,50 60,-188-98,2 1,-34-23,4 8,0-1,1 0,0 0,0-1,1 0,0 0,0 0,1-1,0 1,1-1,-2-6,-10-19,15 32,0 0,-1 0,0 0,1 0,-1 0,0 0,0 0,0 0,0 0,-1 0,1 1,0-1,-1 1,1-1,-1 1,0-1,1 1,-1 0,0 0,0 0,0 0,0 0,0 0,0 0,0 1,0-1,0 1,0-1,0 1,0 0,0 0,-1 0,1 0,0 0,0 1,0-1,0 0,0 1,0 0,0-1,0 1,0 0,0 0,0 0,0 0,1 1,-1-1,0 0,1 1,-86 104,59-68,28-38,0 1,0 0,1-1,-1 1,0 0,1-1,-1 1,1 0,-1-1,1 1,-1-1,1 1,-1-1,1 1,-1-1,1 1,0-1,-1 1,1-1,0 0,-1 1,1-1,0 0,-1 0,1 1,0-1,0 0,-1 0,1 0,0 0,0 0,-1 0,1 0,0 0,0-1,-1 1,1 0,0 0,-1-1,1 1,0 0,-1-1,1 1,0-1,2 1,168-35,-87 48,-77-13,-3-4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8:53.2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30,'38'-5,"23"-1,5 0,-3 1,-8 1,-8 2,-8 1,-6 1,-3 0,-2 0,-1 0,0 0,-5 5,-2 2,-3-1</inkml:trace>
</inkml:ink>
</file>

<file path=ppt/ink/ink3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29.558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53 295,'179'-18,"55"-5,-191 15,1 2,-1 2,1 1,0 3,25 3,23-1,133-3,-55-26,310 26,-429 1,-51 0</inkml:trace>
  <inkml:trace contextRef="#ctx0" brushRef="#br0" timeOffset="1303.019">109 266,'33'-48,"161"-139,-154 157,-43 68,-6 304,35-156,-27-185,0 0,0-1,0 1,0-1,0 1,0-1,0 1,0-1,0 0,0 1,0-1,-1 0,1 0,0 0,0 0,0 0,0 0,0 0,-1 0,1 0,0 0,0-1,0 1,0-1,0 1,0-1,0 1,0-1,0 1,0-1,0 0,0 1,0-1,0 0,1 0,-1 0,0 0,1 0,-1 0,0 0,1 0,-1 0,1 0,0 0,-1 0,1 0,0 0,0-1,-2 0,-168-231,165 227,-1 0,0 0,0 1,0 0,-1 0,0 0,0 1,0 0,0 0,-1 1,1 0,-1 0,0 0,0 1,0 1,0-1,-1 1,-7 1,14 0,1 1,-1-1,1 1,-1-1,0 1,1 0,-1 0,1 0,0 0,-1 0,1 0,0 1,0-1,-1 0,1 1,0-1,0 0,1 1,-1-1,0 1,0 0,1-1,-1 1,1 0,-1-1,1 1,0 0,0-1,0 1,0 0,0 0,0 1,2 18</inkml:trace>
  <inkml:trace contextRef="#ctx0" brushRef="#br0" timeOffset="2538.254">871 830,'0'459,"-11"-401,-4-90,14 5,1 0,1 0,1 0,1 0,1 0,2 0,1 1,1 0,1 0,1 1,1 0,2 1,0 0,1 1,2 1,0 0,1 1,2 1,16-15,-33 33,-1 0,1 0,-1 1,1-1,0 1,0-1,0 1,-1 0,1 0,0 0,0 0,1 0,-1 0,0 1,0-1,0 0,1 1,-1 0,0 0,0 0,1 0,-1 0,0 0,0 0,1 1,-1-1,0 1,0-1,0 1,0 0,0 0,0 0,0 0,0 0,0 1,0-1,0 1,-1-1,1 1,-1-1,1 1,-1 0,1 0,-1 0,0 0,0 0,0 0,0 0,0 0,-1 0,1 2,1 8,0 0,-1 0,0 0,-1 0,-1 0,0 0,0 0,-1 0,-1 0,0-1,0 1,-1-1,-3 4,-1 6,1-3</inkml:trace>
  <inkml:trace contextRef="#ctx0" brushRef="#br0" timeOffset="2956.844">1605 633,'-19'24,"-11"13,-1 4,0-4,11-9,8-13,11-10,6-10,6-5,7-5,0-4,2 0,-3-1,-4 3</inkml:trace>
</inkml:ink>
</file>

<file path=ppt/ink/ink3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50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170 811,'117'-152,"125"-169,-95 144,-109 144,-37 33,-1 0,1 0,0-1,-1 1,1 0,0 0,-1 0,1 0,0 0,0 0,-1 0,1 0,0 0,-1 0,1 0,0 0,0 1,-1-1,1 0,0 0,-1 1,1-1,-1 0,1 1,0-1,-1 1,1-1,-1 1,1-1,-1 1,1-1,-1 1,0 0,1-1,-1 1,0 0,1-1,-1 1,0 0,0-1,1 1,-1 0,0-1,0 1,0 0,0 0,0-1,0 1,0 0,0 0,-1-1,1 1,0 0,0-1,-1 1,1 0,0-1,-1 1,1 0,0-1,-1 1,1-1,-1 1,1 0,-53 248,52-237,-1 4,0 0,1 1,1-1,0 0,1 0,1 0,4 14,-6-28,0 0,1 0,-1-1,1 1,0 0,-1-1,1 1,0-1,0 1,0-1,0 1,1-1,-1 1,0-1,1 0,-1 0,0 0,1 0,-1 0,1 0,0 0,-1 0,1-1,0 1,-1 0,1-1,0 0,0 1,0-1,-1 0,1 0,0 0,0 0,0 0,-1 0,1-1,0 1,0-1,-1 1,1-1,0 0,0 1,-1-1,1-1,68-48,-28 5,-3-1,-2-1,-2-3,-2 0,11-26,103-147,-147 223,0 1,1-1,-1 1,0-1,0 1,1-1,-1 1,0-1,1 1,-1-1,0 0,1 1,-1-1,0 0,1 1,-1-1,1 0,-1 0,1 1,-1-1,1 0,-1 0,1 0,-1 0,1 1,-1-1,1 0,-1 0,1 0,-1 0,1 0,-1 0,1-1,-1 1,1 0,-1 0,1 0,-1 0,1-1,-1 1,1 0,-1 0,1-1,-1 1,0 0,1-1,-1 1,1 0,-1-1,0 1,1-1,-1 1,0-1,-8 51,-20 46,15-56,2 0,1 1,3 1,-2 31,15 97,22-115,-18-41</inkml:trace>
  <inkml:trace contextRef="#ctx0" brushRef="#br0" timeOffset="299.073">1 952,'43'10,"48"-2,18-2,5-7,-3-4,-10-5,-8-6,-6 0,-7-2,-9 1,-10 5,-12-2,-9 3,-7 2,-3 3,-8 8,-7 3</inkml:trace>
</inkml:ink>
</file>

<file path=ppt/ink/ink3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47.9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57,'1'84,"-3"0,-4 0,-4-1,-3 0,-7 10,-8 9,-5-2,-21 39,21-73,38-65,2-11</inkml:trace>
  <inkml:trace contextRef="#ctx0" brushRef="#br0" timeOffset="381.806">651 1,'-16'70,"-10"46,4 0,0 56,52 60,-30-231,1 0,-1 0,0 1,0-1,0 0,0 0,0 1,0-1,-1 0,1 0,0 0,-1 1,1-1,-1 0,1 0,-1 0,1 0,-1 0,0 0,1 0,-1 0,0 0,0 0,0 0,0 0,0-1,0 1,0 0,0-1,0 1,0-1,0 1,0-1,-1 1,1-1,0 0,0 0,-1 1,1-1,0 0,0 0,0 0,-1 0,1-1,0 1,0 0,-1 0,1-1,0 1,0-1,0 1,0-1,0 1,0-1,0 0,-1 0,-57-47,-64-84,86 97,33 28,-1 0,0 0,0 1,0 0,-1 0,0 0,0 1,-1 0,0 0,0 1,0-1,0 2,0-1,-1 1,0 0,0 0,0 1,0 0,0 1,0 0,0 0,0 1,-1-1,1 2,0-1,0 1,-7 2,-15 25,21-11</inkml:trace>
  <inkml:trace contextRef="#ctx0" brushRef="#br0" timeOffset="1401.088">876 623,'40'-5,"0"-1,0-2,-1-2,0-1,-1-3,0 0,16-11,-49 24,0-1,0 0,0 0,0-1,0 1,0-1,-1 0,0 0,1 0,-1-1,0 0,-1 1,1-1,-1-1,1 1,-1 0,0-1,-1 0,1 0,-1 1,0-1,0-1,-1 1,0 0,1 0,-2-1,1 1,-1 0,1-1,-1 1,-1 0,1-1,-1 1,0-1,0 1,-2-2,1 2,-1 1,0 0,0 0,-1 0,1 1,-1-1,0 1,0-1,0 1,0 1,0-1,-1 1,1-1,-1 1,0 0,0 1,0-1,0 1,0 0,0 0,0 1,0-1,0 1,0 0,0 1,0-1,0 1,0 0,0 0,-4 2,-8 2,0 1,1 1,0 0,0 1,1 1,0 1,0 0,-6 6,-121 118,134-125,0 1,1-1,1 2,-1-1,2 1,-1 0,2 0,-1 0,1 1,1 0,0-1,1 1,0 0,1 1,0-1,1-7,1 1,-1-1,1 0,0 0,1 0,-1 1,1-1,0 0,0-1,1 1,-1 0,1-1,0 1,0-1,1 0,-1 0,1 0,0 0,0-1,0 0,0 0,1 0,-1 0,1 0,0-1,1 1,10 3,-1-1,0 0,1-1,0-1,0 0,0-1,0-1,3-1,14 1,0-2,0-1,-1-1,1-2,-1-2,0 0,0-3,-1 0,0-2,-1-1,0-2,-1-1,-1-1,0-1,-2-2,0 0,2-5,-13 11,7-5,-1 0,0-2,-2 0,0-1,-2-1,0-1,-1-1,-2 0,-1-1,5-13,-16 35,-1 1,1 0,-1 0,0-1,0 1,-1 0,1-1,-1 1,1-1,-1 1,0-1,0 1,-1-1,1 1,-1-1,0 1,0-1,0 1,0 0,0 0,-1 0,0-1,1 1,-1 1,0-1,-1 0,1 0,0 1,-1-1,1 1,-1 0,0 0,0 0,0 0,0 0,0 1,0-1,-2 0,-8 2,0 1,0 0,1 0,-1 2,0-1,1 2,-1 0,1 0,0 1,0 0,1 1,-1 1,1 0,1 0,-1 1,2 0,-1 1,-8 9,16-17,-1 0,0 1,1-1,-1 1,1-1,0 1,-1 0,1 0,0 0,0 0,0 1,0-1,1 0,-1 1,1-1,-1 1,1 0,0-1,0 1,0 0,0 0,1 0,-1-1,1 1,-1 0,1 0,0 0,0 0,1 0,-1 0,1 0,-1 0,1 0,0-1,0 1,0 0,0 0,1-1,-1 1,1-1,-1 1,2 0,7 1,1-1,-1-1,1 0,0 0,-1-1,1 0,0-1,0 0,-1-1,1 0,0-1,-1 0,1-1,-1 0,0 0,0-1,4-3,-9 6,12-5,-9 2,1 1,0 0,0 0,0 1,0 0,0 1,1 0,-1 0,0 1,1 1,-1-1,2 1,-9 0,0 0,0 0,0 0,-1 0,1 1,0-1,0 0,-1 1,1-1,-1 1,0-1,1 1,-1 0,0-1,0 1,0 0,0 0,0 0,0 0,-1 0,1 0,-1 0,1 0,-1 0,0 0,0 1,0-1,0 0,0 0,0 0,-1 0,1 1,-19 70,18-71,0 1,-3 3,1 1,0-1,0 1,1 0,0-1,0 1,0 0,1 0,0 1,1-1,-1 0,1 0,1 0,-1 0,1 1,1-1,-1 0,1 0,0-1,1 1,0 0,0-1,1 3,5-1,0 1,0-1,1-1,0 0,1 0,-1-1,1 0,1-1,-1 0,1-1,-1 0,1-1,0 0,0-1,1 0,-1-1,0-1,13 0,-2-4,1 0,-1-2,-1 0,1-2,-1 0,0-2,-1 0,0-1,-1-2,12-8,-15 7,0 0,0-1,-1-1,-1 0,-1-1,0-1,-2 0,0 0,0-2,-2 1,-1-1,4-13,-9 24,-1 1,-1-1,1 0,-2 0,1 0,-1 0,0 0,-1 0,0 0,-1 0,0-3,0 9,1 1,-1-1,0 0,0 1,0-1,0 0,0 1,0-1,-1 1,1 0,-1-1,0 1,1 0,-1 0,0 0,-1 0,1 0,0 1,0-1,-1 1,1-1,-1 1,1 0,-1 0,0 0,1 0,-1 0,0 1,0-1,1 1,-1 0,0 0,0 0,0 0,1 0,-1 1,-2 0,-11 3,1 1,-1 1,1 0,0 1,1 1,0 0,0 1,1 0,0 1,0 1,1 0,1 1,0 0,0 0,-7 13,3-5,1 1,0 0,2 0,0 2,2-1,-5 15,12-28,0 0,0 0,1 0,0 1,1-1,0 1,1-1,0 1,0-1,1 1,0-1,0 1,1-1,1 0,0 0,0 0,0 0,4 5,2-4,0 0,1 0,0-1,1 0,0-1,0 0,1-1,0 0,0-1,1 0,0-1,0 0,0-2,0 1,1-1,-1-1,1 0,3-1,173 0,-167-6,-5-1</inkml:trace>
</inkml:ink>
</file>

<file path=ppt/ink/ink3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54.1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439 0,'-76'121,"-182"268,154-230,114-198,17-2,1 1,2 1,2 2,2 1,11-8,8-9,220-228,-273 281,0-1,1 1,-1 0,1-1,-1 1,1-1,-1 1,1 0,-1-1,1 1,-1 0,1 0,-1-1,1 1,-1 0,1 0,-1 0,1 0,0 0,-1-1,1 1,-1 0,1 0,-1 1,1-1,0 0,-1 0,1 0,-1 0,1 0,-1 1,1-1,0 0,-1 0,1 1,-1-1,0 0,1 1,-1-1,1 1,-1-1,1 1,-1-1,0 1,1-1,-1 1,0-1,0 1,1-1,-1 1,0-1,0 1,0-1,0 1,0 0,0-1,0 1,0-1,0 1,0-1,0 1,0 0,0-1,0 1,0-1,-1 1,1 53,0-45,14 123,-7-87,-2 1,-2 0,-2 0,-4 36,1 9,2-39,0-53</inkml:trace>
  <inkml:trace contextRef="#ctx0" brushRef="#br0" timeOffset="335.462">72 424,'29'0,"28"0,10 0,-2 0,-7 0,-9 0,-7 0,-7 5,-4 1,-3 0,-1-1,-5-1</inkml:trace>
</inkml:ink>
</file>

<file path=ppt/ink/ink3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5:01.8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0 207,'20'-7,"1"1,-1 1,1 0,-1 2,1 0,0 2,0 0,0 1,5 2,9-2,42 0,267-16,-227 3,-117 13,-1 1,1-1,-1 0,1 0,-1 0,0 0,1 1,-1-1,1 0,-1 0,0 0,1 0,-1 0,1 0,-1 0,0-1,1 1,-1 0,1 0,-1 0,0-1,1 1,-1 0,1-1,-1 1,1 0,-1-1,1 1,0 0,-1-1,1 1,-1-1,1 1,0-1,-1 1,1-1,0 1,0-1,-1 0,1 1,0-1,0 1,0-1,0 0,0 1,0-1,0 1,0-1,0 0,0 1,0-1,0 1,0-1,0 0,1 1,-1-1,0 1,0-1,1 1,-1-1,0 1,1-1,-1 1,1-1,-1 1,0-1,1 1,-1 0,1-1,-7-2,-147-103,152 105,0 0,0 0,0 0,1 0,-1 0,-1 0,1 0,0 0,0 0,0 0,0 1,-1-1,1 1,0-1,-1 0,1 1,0 0,-1-1,1 1,0 0,-1 0,1 0,-1 0,1 0,0 0,-1 0,1 0,-1 1,1-1,0 1,-1-1,1 1,0-1,-1 1,1 0,0-1,0 1,0 0,0 0,0 0,0 0,0 0,0 0,0 0,0 0,0 1,1-1,-1 0,0 0,1 1,-1 0,-11 26,2-1,0 1,2 1,1 0,2 0,0 5,-1 3,-22 88,27-124,1-1,-1 1,0 0,1-1,-1 1,1 0,-1-1,1 1,-1 0,1 0,0 0,-1-1,1 1,0 0,-1 0,1 0,0 0,0 0,0-1,0 1,0 0,0 0,0 0,0 0,0 0,0 0,1-1,-1 1,0 0,0 0,1 0,-1 0,1-1,-1 1,1 0,-1 0,1-1,-1 1,1 0,0-1,-1 1,1-1,0 1,0-1,-1 1,1-1,0 0,0 1,0-1,-1 0,1 1,0-1,0 0,0 0,0 0,0 0,20-13,-1 0,-1-2,0-1,-1 0,0-1,7-10,21-19,74-64,-103 94</inkml:trace>
</inkml:ink>
</file>

<file path=ppt/ink/ink3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5:04.4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265 1,'-52'99,"39"-64,-102 200,45-112,69-122,0 1,0-1,-1 0,1 1,0-1,0 0,0 1,0-1,0 1,1 0,-1-1,0 1,1 0,-1-1,1 1,0 0,-1 0,1-1,0 1,0 0,0 0,0 0,1-1,-1 1,0 0,1 0,-1-1,1 1,0 0,-1-1,1 1,0-1,0 1,0-1,0 1,0-1,1 0,-1 1,0-1,1 0,-1 0,0 0,1 0,0 0,-1 0,1 0,-1-1,1 1,0-1,0 1,-1-1,1 1,1-1,226-1,-60-25,-54-4,-94 24,-4-1</inkml:trace>
</inkml:ink>
</file>

<file path=ppt/ink/ink3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5:03.0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62,'-81'212,"-72"114,138-300,10-19,10-17,245-355,-82 137,-167 228,-1-2,0 1,0 0,1-1,-1 1,1-1,-1 1,1 0,0 0,-1-1,1 1,0 0,0 0,0 0,0 0,0 0,0 0,0 0,0 0,0 0,1 0,-1 1,0-1,1 0,-1 1,0-1,1 1,-1 0,0-1,1 1,-1 0,1 0,-1 0,1 0,-1 0,0 0,1 0,-1 1,1-1,-1 0,0 1,1-1,-1 1,0-1,1 1,-1 0,0 0,1 0,5 123,-9-83,-24 130,25-170,1-1,0 1,0 0,-1-1,1 1,0 0,0-1,0 1,0-1,0 1,0 0,0-1,0 1,0 0,0-1,0 1,0 0,0-1,1 1,-1-1,0 1,0 0,1-1,-1 1,0-1,1 1,-1-1,1 1,-1-1,1 1,-1-1,1 0,-1 1,1-1,-1 1,1-1,-1 0,1 0,0 1,-1-1,1 0,-1 0,1 0,0 0,-1 0,1 0,0 0,-1 0,1 0,0 0,-1 0,1 0,0 0,-1 0,1-1,-1 1,1 0,0 0,-1-1,35-25,-31 23,200-214,-98 112,-106 105,0-1,1 1,-1-1,0 1,0-1,1 1,-1-1,0 1,1-1,-1 1,1 0,-1-1,1 1,-1 0,1-1,-1 1,1 0,-1-1,1 1,-1 0,1 0,-1 0,1 0,-1-1,1 1,0 0,-1 0,1 0,-1 0,1 0,0 0,-1 1,1-1,-1 0,1 0,-1 0,1 0,-1 1,1-1,-1 0,1 1,-1-1,1 0,-1 1,1-1,-1 0,0 1,1-1,-1 1,1-1,-1 1,0-1,0 1,1-1,-1 1,0-1,0 1,0-1,1 1,-1 0,0-1,0 1,0-1,0 1,0-1,0 1,0 0,0-1,-1 1,2 51,-2-42,-32 310,39-214,11-88,-5-18</inkml:trace>
  <inkml:trace contextRef="#ctx0" brushRef="#br0" timeOffset="401.457">0 767,'72'21,"-58"-20,181-11,-150 5,134-18,-26 3,1 6,58 6,-131 9,-58-1</inkml:trace>
</inkml:ink>
</file>

<file path=ppt/ink/ink3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5:16.6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621 57,'14'95,"-4"0,-4 1,-5 1,-4 12,-52 288,24-31,16-235,2 36,13-164,0 1,0-1,0 0,1 0,-1 0,1 0,0 1,-1-1,2 0,-1 0,0 0,0-1,1 1,0 0,-1 0,1-1,0 1,0-1,1 0,-1 1,0-1,1 0,-1 0,1-1,0 1,0-1,0 1,0-1,0 0,3 1,7-3</inkml:trace>
  <inkml:trace contextRef="#ctx0" brushRef="#br0" timeOffset="1115.682">4035 29,'-16'73,"8"-23,3 0,3 1,1-1,6 46,22 116,-27 167,-29-211,22-144,1 0,0 0,2 0,1 0,1 1,2 0,0 3,4-5,3-5</inkml:trace>
  <inkml:trace contextRef="#ctx0" brushRef="#br0" timeOffset="2133.968">7479 0,'12'77,"-3"-1,-3 2,-4 64,-31 51,0 33,24 35,5-256</inkml:trace>
  <inkml:trace contextRef="#ctx0" brushRef="#br0" timeOffset="4768.046">7479 1017,'0'-5,"0"3,0 7,0 8,0 5,0 6,0 2,-5-2,-1-1,0 0,1 2,6-4,3-1,1 2,-1 1,-5-3,-3 0,0-4</inkml:trace>
  <inkml:trace contextRef="#ctx0" brushRef="#br0" timeOffset="6086.75">0 847,'455'-17,"135"-34,-173 22,583 2,-273-8,714-41,-549 19,307 8,-510 34,-239 3,-191-17,-270 35,-1 0</inkml:trace>
  <inkml:trace contextRef="#ctx0" brushRef="#br0" timeOffset="6374.213">7902 141,'-43'24,"-38"22,-16 14,0 0,2 0,7 0,10-2,2 0,6-5,5-2,3-1,3-3,7-1,8-3,6-9,9-10</inkml:trace>
  <inkml:trace contextRef="#ctx0" brushRef="#br0" timeOffset="6934.9">4685 226,'-43'10,"-39"12,-14 8,-6 3,5 6,5 1,8 3,4 4,2-1,-1 1,3-3,1 2,3-4,5-3,8-4,15-7</inkml:trace>
  <inkml:trace contextRef="#ctx0" brushRef="#br0" timeOffset="7534.346">903 367,'-34'38,"-39"38,-13 9,-1-4,10-11,8-13,11-12,5-3,8-4,6-9,5-4,4-2,2 0,5-3</inkml:trace>
  <inkml:trace contextRef="#ctx0" brushRef="#br0" timeOffset="10125.667">1947 1129,'0'0,"0"0,1 1,-1-1,0 1,0-1,1 0,-1 1,0-1,1 0,-1 1,1-1,-1 0,0 0,1 1,-1-1,1 0,-1 0,1 0,-1 1,1-1,-1 0,0 0,1 0,-1 0,1 0,-1 0,1 0,-1 0,1 0,-1 0,1-1,0 1,-70 163,52-123,10-26,1 0,0 1,1-1,0 1,1 1,1-1,-1 14,4-27,0 1,0-1,0 0,0 0,0 1,1-1,-1 0,1 0,-1 1,1-1,0 0,0 0,0 0,0 0,0 0,1 0,-1-1,0 1,1 0,0 0,-1-1,1 1,0-1,0 0,0 1,0-1,0 0,0 0,0 0,0-1,0 1,0 0,0-1,1 1,-1-1,0 0,0 0,1 0,0 0,95-13,-86 10,136-39,-127 40</inkml:trace>
  <inkml:trace contextRef="#ctx0" brushRef="#br0" timeOffset="10453.146">2568 1101,'-195'344,"-11"-77,195-246,3-2</inkml:trace>
  <inkml:trace contextRef="#ctx0" brushRef="#br0" timeOffset="10903.989">2624 1468,'30'-11,"0"1,1 1,0 1,0 3,21-2,-50 6,-1 0,1 0,0 1,0-1,0 1,0-1,0 1,0 0,0-1,0 1,0 0,0 0,0 1,0-1,0 0,0 1,-1-1,1 1,0 0,0-1,0 1,0 0,-1 0,1 0,0 0,-1 1,1-1,-1 0,0 1,1-1,-1 1,0-1,0 1,0 0,0-1,0 1,0 0,0 0,0 0,-1 0,1-1,-1 1,0 0,1 0,-1 0,0 0,0 0,0 0,-1 2,-6 10,-1-1,-1 1,0-2,-1 1,0-1,-1-1,0 0,-1 0,0-1,-12 12,0 0,12-11,0 0,0 0,1 1,0 1,1 0,1 0,0 1,-2 5,10-18,0 0,0 1,1-1,-1 0,0 0,1 1,-1-1,1 0,0 1,-1-1,1 1,0-1,0 1,0-1,0 0,0 1,0-1,0 1,0-1,1 0,-1 1,1-1,-1 1,1-1,-1 0,1 0,0 1,0-1,-1 0,1 0,0 0,0 0,0 0,0 0,0 0,1 0,-1 0,0-1,0 1,0 0,1-1,-1 1,1-1,62 1,141-48,-181 45</inkml:trace>
  <inkml:trace contextRef="#ctx0" brushRef="#br0" timeOffset="11839.716">5249 960,'6'28,"-9"-10,-1 0,0-1,-1 0,-1 0,-1 0,0-1,-2 0,1 0,-8 9,-12 24,21-36,-24 64,30-75,1 0,0 0,0-1,0 1,0 0,0 0,0 0,0 0,0 0,1-1,-1 1,1 0,0 0,-1-1,1 1,0 0,0-1,0 1,0 0,0-1,0 0,1 1,-1-1,0 0,1 1,-1-1,1 0,-1 0,1 0,0 0,-1-1,1 1,0 0,0-1,-1 1,1-1,0 0,0 1,0-1,0 0,18 1,0-1,-1-1,1 0,0-2,-1 0,0-1,1-1,-2-1,1-1,5-3,23-5,37-13,-64 24</inkml:trace>
  <inkml:trace contextRef="#ctx0" brushRef="#br0" timeOffset="12202.615">6011 904,'1'3,"-1"0,0 0,1 1,-1-1,0 0,0 1,-1-1,1 0,-1 0,1 1,-1-1,0 0,0 0,-1 0,1 0,-1 0,1 0,-1 0,0-1,0 1,0 0,0-1,-1 0,1 1,-2 0,1 0,-260 312,66-94,116-137,81-83,0 0,0 0,0-1,0 1,0 0,0 0,0-1,0 1,0 0,0 0,0-1,0 1,1 0,-1-1,0 1,1 0,-1-1,0 1,1 0,-1-1,1 1,-1-1,1 1,-1-1,1 1,0-1,-1 1,1-1,-1 1,1-1,0 0,-1 1,1-1,0 0,0 0,-1 0,1 0,0 1,0-1,-1 0,1 0,0 0,0 0,-1 0,1-1,0 1,-1 0,1 0,0 0,0-1,-1 1,1 0,0-1,-1 1,1-1,-1 1,1-1,0 1,-1-1,1 1,-1-1,1 1,-1-1,0 0,1 1,-1-1,0 0,1 1,-1-1,82-46,-56 30</inkml:trace>
  <inkml:trace contextRef="#ctx0" brushRef="#br0" timeOffset="12605.182">5927 1411,'150'-21,"-139"19,68 1,-78 1,1 0,0 0,-1 1,1-1,0 0,-1 1,1 0,-1-1,1 1,-1 0,1 0,-1 0,0 0,1 0,-1 0,0 0,0 0,0 0,0 1,0-1,0 0,0 1,0-1,0 1,-1-1,1 1,0-1,-1 1,0 0,1-1,-1 1,0 0,0-1,0 1,0 0,0-1,0 1,0 0,-1-1,1 1,-1 0,-3 10,-1-1,0 1,0-2,-1 1,-1-1,0 1,0-2,-1 1,-1-1,-4 4,-10 13,-17 15,-29 44,68-83,0 0,0-1,1 1,-1 0,0 0,1 0,-1 0,1 0,0 0,0 0,0 1,0-1,0 0,0 0,0 0,1 0,-1 0,1 0,-1 0,1 0,0 0,0 0,0-1,0 1,0 0,0 0,0-1,1 1,-1-1,0 1,1-1,0 0,-1 1,1-1,0 0,0 0,-1 0,1 0,0 0,0-1,0 1,0-1,0 1,0-1,0 0,0 1,0-1,1 0,13 1,0 0,0-1,0 0,0-1,0-1,0-1,0 0,-1-1,1-1,-1 0,13-7,28-5,-31 11</inkml:trace>
</inkml:ink>
</file>

<file path=ppt/ink/ink3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1:25.8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639 36,'-6'-4,"0"1,0 0,-1 0,1 1,0 0,-1 0,0 0,0 1,1 0,-1 0,0 1,-5 0,-2-1,-4-3,0 1,0 1,-1 1,1 1,-1 0,1 1,0 1,-1 1,1 1,0 0,1 1,-1 1,1 1,0 0,1 2,-2 0,14-5,0 0,0 0,1 0,0 0,0 0,0 0,0 1,0 0,1-1,0 1,0 0,0 0,1 0,0 0,0 1,0-1,1 0,-1 0,1 1,0-1,1 0,-1 1,1-1,0 0,1 0,-1 0,1 0,0 0,0 0,0 0,1-1,0 1,0-1,0 0,0 0,2 2,186 162,-169-150,-1 2,-1 0,0 2,-2 0,15 22,-27-35,-1-1,-1 1,1 0,-1 0,-1 1,1-1,-2 1,1 0,-1 0,-1 0,0 0,0 0,-1 0,-1 0,1 0,-1 0,-1 0,-2 6,-2-5,0 0,-2-1,1 0,-1 0,-1-1,1 0,-2 0,1-1,-1 0,0-1,-1 0,0-1,0 0,0 0,-1-1,0-1,0 0,0 0,0-2,-19 7,-1-1,0-2,0-1,0-2,0-1,-1-2,1 0,-22-5,-2-12,55 17,0-1,0 1,0-1,0 0,0 1,0-1,0 0,0 1,0-1,0 0,0 0,0 0,1 0,-1 0,0 0,1 0,-1 0,1 0,-1 0,1-1,0 1,-1 0,1 0,0 0,0 0,0-1,0 1,0 0,0 0,0 0,0-1,0 1,1 0,-1 0,1 0,-1 0,0 0,1-1,0 1,-1 0,1 0,0 0,-1 0,1 1,0-2,34-26,-15 17</inkml:trace>
  <inkml:trace contextRef="#ctx0" brushRef="#br0" timeOffset="449.376">1006 8,'-28'198,"16"34,-23 42,13-139,22-125,3-14</inkml:trace>
  <inkml:trace contextRef="#ctx0" brushRef="#br0" timeOffset="844.415">1119 742,'13'2,"1"0,-1-1,1-1,0 0,-1-1,1 0,-1-1,0-1,1 0,-1-1,0 0,-1-1,1 0,4-4,-10 5,0 0,0 0,0-1,0 0,-1 0,0-1,0 0,0 0,-1 0,1-1,-2 0,1 0,-1 0,0 0,0-1,-1 1,0-1,-1 0,0 0,0 0,0 0,-1-1,0-6,0 13,-1-1,0 0,1 0,-1 1,0-1,0 0,-1 1,1-1,-1 0,1 0,-1 1,0-1,0 1,0-1,0 1,0-1,-1 1,1 0,-1-1,1 1,-1 0,0 0,0 0,0 0,0 1,0-1,-1 0,1 1,0 0,-1-1,1 1,-1 0,1 0,-1 0,0 1,1-1,-1 1,0-1,1 1,-1 0,0 0,0 0,1 0,-2 1,-10 5,0 0,0 1,1 1,0 0,1 0,-1 2,1-1,1 2,0-1,1 2,0-1,0 1,1 1,1 0,0 0,-1 6,5-14,1 1,0 0,0 1,0-1,1 0,0 1,0-1,1 1,0 0,0 0,0-1,1 1,0 0,1 0,-1-1,1 1,1 0,-1 0,1-1,0 1,0-1,1 0,0 0,0 0,1 0,-1 0,1-1,1 1,-1-1,1 0,0 0,0-1,0 0,0 0,1 0,0 0,5 2,3-2,1 0,0 0,0-2,1 0,-1-1,0 0,1-1,7-1,2 0</inkml:trace>
  <inkml:trace contextRef="#ctx0" brushRef="#br0" timeOffset="1266.381">1541 855,'27'-19,"0"0,-2-2,0-1,-2-1,-1-2,0 0,-2-1,10-16,-7 17,-23 25,1-1,-1 1,1 0,-1 0,1 0,-1 0,1 0,-1 0,1 0,-1 0,1 0,-1 0,1 0,-1 0,1 0,-1 0,1 1,-1-1,1 0,-1 0,1 1,-1-1,1 0,-1 0,0 1,1-1,-1 0,1 1,-1-1,0 1,0-1,1 1,-1-1,0 0,1 1,-1-1,0 1,0-1,0 1,0-1,0 1,0-1,1 1,-1-1,0 1,0-1,-1 1,1 0,0-1,0 1,0-1,0 1,0-1,0 1,-1-1,3 30,-2-22,1 1,0 0,0 0,0 0,1 0,1-1,-1 1,1-1,1 0,0 0,3 5,-5-9,0 0,0 0,0 0,1 0,-1-1,1 0,0 1,0-1,0 0,1 0,-1-1,1 1,0-1,-1 1,1-1,0 0,0-1,0 1,1-1,-1 0,0 0,1 0,-1 0,0-1,1 0,-1 0,1 0,-1 0,0-1,1 1,-1-1,0 0,0-1,1 1,-1-1,3-3,1 0,-1-1,0 0,0 0,-1 0,0-1,0 0,0 0,-1-1,0 1,0-1,-1 0,0-1,-1 1,2-7,-3 10,7-13</inkml:trace>
  <inkml:trace contextRef="#ctx0" brushRef="#br0" timeOffset="2229.772">2529 459,'-17'14,"0"1,1 0,0 1,2 1,0 0,1 1,0 0,2 1,0 1,1-1,-4 13,13-29,0 0,1 0,-1 0,1 0,-1 0,1 0,0 0,0 1,0-1,0 0,1 0,-1 0,1 0,0 0,0 0,0 0,0 0,1 0,-1 0,1-1,0 1,-1-1,1 1,0-1,1 1,-1-1,0 0,1 0,-1 0,1-1,-1 1,1 0,0-1,0 0,0 1,0-1,0-1,0 1,0 0,0-1,0 1,0-1,0 0,2 0,12 0,0-2,0 1,-1-2,1 0,-1-1,0-1,0 0,-1-2,1 1,-1-2,0 0,-1-1,0 0,-1-1,0 0,0-2,-1 1,0-1,-1-1,-1 0,7-10,-4 7,-1 0,-1-1,0 0,-1-1,-1 0,0 0,-2-1,0 0,-1-1,-1 1,0-1,-2 0,-1-1,0 1,-1 0,-1 0,-1-1,-1 1,-1 0,-1 0,0 0,-2 1,0-1,-1 1,-1 1,-6-11,10 24,-1 0,1 0,-1 1,0-1,0 1,-1 1,1-1,-1 0,0 1,0 0,0 1,0-1,0 1,-1 1,1-1,-1 1,1 0,-1 0,1 1,-1 0,0 0,1 0,-1 1,1 0,-1 1,1-1,-1 1,1 0,0 1,0-1,0 1,0 1,1-1,-1 1,1 0,0 0,-3 4,-6 4,1 1,0 1,1 1,1-1,0 2,1-1,1 2,0-1,1 1,1 0,1 1,0 0,2 0,0 0,0 0,2 1,0-1,2 1,0 0,0-1,2 1,1-1,2 10,0-14,1 0,1 0,0 0,1-1,1 0,0-1,0 0,1 0,1-1,0 0,0-1,1 0,1-1,-1 0,1-1,1-1,0 0,0 0,0-2,1 0,-1 0,1-1,0-1,10 1,-2 2,1-1,-1-1,1-1,-1-2,1 0,0-1,-1-1,22-4,-32 4,-1-1,1 0,-1-1,0-1,1 0,-2 0,1-1,0-1,-1 0,0-1,-1 0,1 0,-1-1,-1 0,1-1,-1 0,-1-1,0 1,0-2,-1 1,0-1,-1 0,-1-1,1 1,-2-1,3-7,-6 10,0 0,-1 1,0-1,-1 0,0 0,0 0,0 1,-1-1,-1 1,0-1,0 1,-2-4,4 9,-1 0,0 0,0 0,0 0,0 0,0 0,0 1,-1-1,0 1,1 0,-1-1,0 1,0 0,0 1,0-1,0 1,-1-1,1 1,0 0,-1 0,1 0,-1 1,1-1,-1 1,1 0,-1 0,1 0,-1 0,1 0,-1 1,-2 1,-3 0,1 2,0-1,0 1,0 0,1 1,-1 0,1 0,0 1,0 0,1 0,0 0,0 1,1 0,-1 0,1 0,1 1,0 0,0 0,0 0,1 0,0 1,1-1,-1 1,2-1,-1 1,1 0,1 0,0 0,0 0,0-1,1 1,1 0,0 0,0-1,0 1,1-1,0 1,1-1,0 0,0-1,1 1,0-1,0 0,0 0,7 6,4-3,1 0,1-1,0-1,0-1,0 0,1-2,0 0,0-1,0 0,1-2,11 0,-5-3,-1-2,0 0,-1-2,1 0,-1-2,0-1,0 0,-1-2,22-13,-30 16,0-2,-1 0,-1 0,1-2,-1 1,-1-2,0 0,-1 0,0-1,-1 0,-1-1,0 0,0 0,-1-1,-1 0,-1-1,4-13,-8 25,-1 0,0 0,0 0,0 0,0 0,-1 0,0-1,0 1,0 0,0 0,0 0,-1 0,0 0,0-1,0 1,0 1,-1-1,1 0,-1 0,0 0,0 1,-1-1,1 1,-1 0,0 0,1 0,-1 0,-1 0,1 0,0 1,-1 0,1-1,-1 1,1 1,-1-1,0 0,0 1,0 0,0 0,-2 0,3 1,1 1,-1 0,1-1,0 1,0 0,-1 0,1 1,0-1,0 0,0 1,0-1,0 1,1 0,-1-1,0 1,1 0,-1 0,1 0,0 0,0 1,0-1,0 0,0 0,0 1,0-1,1 1,-1-1,1 0,0 1,-1-1,1 1,1-1,-1 1,0-1,0 1,1-1,0 0,-1 1,1-1,0 0,0 1,0-1,0 0,1 0,-1 0,0 0,1 0,0 0,-1 0,1-1,0 1,0-1,0 1,0-1,92 52,-87-51,-1 0,1 0,0 0,-1 1,0 0,0 0,0 0,0 1,0 0,-1 0,0 0,0 1,0 0,0 0,-1 0,1 1,-2-1,1 1,0 0,-1 0,0 1,-1-1,1 0,0 6,2 153,21-136,-9-22</inkml:trace>
</inkml:ink>
</file>

<file path=ppt/ink/ink3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1:28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27 623,'-26'214,"31"-176,-4-38,-1 0,0 1,1-1,-1 0,1 0,-1 0,1 1,-1-1,1 0,-1 0,1 0,-1 0,1 0,-1 0,1 0,-1 0,1 0,-1 0,1 0,-1 0,1 0,-1 0,1 0,-1-1,1 1,-1 0,1 0,-1 0,0-1,1 1,-1 0,1-1,-1 1,0 0,1-1,-1 1,0-1,1 1,-1 0,0-1,0 1,1-1,-1 1,0-1,0 1,0-1,0 1,0-1,0 1,0-1,0 1,0-1,0 1,0-1,0 1,0-1,0 1,0-1,0 1,0-1,-1 1,1-1,71-218,-57 188,1 0,1 1,1 1,2 1,12-14,-30 40,0 0,-1 0,1 1,0-1,0 0,0 1,0-1,0 1,1-1,-1 1,0 0,1-1,-1 1,1 0,-1 0,1 0,0 0,-1 0,1 1,0-1,0 0,0 1,-1-1,1 1,0 0,0-1,0 1,0 0,0 0,0 0,0 1,-1-1,1 0,0 1,0-1,0 1,0 0,-1-1,1 1,0 0,-1 0,2 1,40 67,-26-60</inkml:trace>
  <inkml:trace contextRef="#ctx0" brushRef="#br0" timeOffset="266.001">647 424,'-19'27,"1"0,2 2,0 0,2 0,1 2,1 0,2 0,1 1,-4 27,12-56,0 1,0-1,0 1,0-1,1 1,-1-1,1 1,0 0,0-1,0 1,0-1,1 1,0 0,-1-1,1 1,0-1,1 0,-1 1,1-1,-1 0,1 0,0 0,0 0,1 0,-1 0,0-1,1 1,0-1,0 1,-1-1,1 0,0 0,1 0,-1-1,0 1,1-1,5 0,-1 0,1 0,0-1,0 0,-1-1,1 0,0 0,0-1,-1 0,0 0,1-1,-1 0,0-1,0 0,0 0,-1 0,1-1,-1 0,-1-1,1 0,5-6,0 0,-1 0,-1-1,0 0,-1-1,0 0,-1-1,-1 0,0 0,-1 0,0-1,0-5,-5 15,-1-1,1 1,-1 0,0-1,-1 1,1 0,-1-1,0 1,-1 0,0 0,0 0,0 0,0 0,-1 1,0-1,0 1,-1-1,1 1,-1 0,-1 1,1-1,0 1,-1-1,0 1,0 1,0-1,-1 1,1 0,-1 0,0 0,0 1,0 0,0 0,0 1,0-1,0 1,0 1,-1-1,1 1,0 0,-1 0,1 1,0 0,0 0,-1 1,1-1,0 1,0 1,1-1,-1 1,0 0,-16 9,3-1</inkml:trace>
  <inkml:trace contextRef="#ctx0" brushRef="#br0" timeOffset="796.855">1241 510,'-31'10,"1"3,0 0,2 2,-1 1,2 1,0 1,1 2,-11 12,33-30,0 1,1-1,-1 1,1 0,-1 1,1-1,0 1,0-1,1 1,-1 0,1 0,0 0,0 0,0 0,0 1,1-1,0 1,0-1,0 1,0-1,1 1,0-1,0 1,0 0,0-1,1 1,-1-1,1 1,1-1,-1 1,1-1,-1 0,1 1,0-1,1 0,-1 0,1-1,-1 1,1 0,2 0,8 2,1-2,0 0,0 0,0-1,1-1,-1-1,1 0,-1 0,1-2,-1 0,1 0,-1-2,0 1,0-2,0 0,0-1,1 0,12-7,0-1,-1-1,0-1,-1-1,-1-2,0 0,-2-1,0-2,-1 0,-1-1,-2-1,0-1,-1-1,-1 0,-2-1,0 0,-2-1,-1-1,-1 0,1-8,-6 22,-1 0,-1 1,0-1,-1-1,0 1,-1 0,-1 0,0-1,-1 1,0 0,-1 0,-1-1,0 2,-1-1,-1 0,0 1,0 0,-2 0,1 0,-2 1,0 0,0 0,-1 1,0 0,-6-3,12 11,0 1,0 0,-1 0,1 0,-1 0,1 0,-1 1,0 0,0 0,0 0,0 0,0 1,0-1,0 1,0 0,0 0,0 0,1 1,-1 0,0-1,0 1,0 1,0-1,1 0,-1 1,0 0,1 0,0 0,-1 0,1 1,0-1,0 1,0 0,0-1,1 1,-1 2,-6 5,0 1,1 0,0 1,1-1,1 2,0-1,0 1,1 0,1 0,0 2,0 4,2 0,0 1,1-1,1 0,1 0,0 1,2-1,0 0,1-1,1 1,1-1,0 1,8 12,6 10,1-2,2-1,1 0,3-2,12 13,-18-26,1-1,2 0,0-2,1-1,1-1,0-1,5 1,-6-4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8:50.9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114 138,'-2'0,"0"0,-1 1,1-1,0 0,0 1,0-1,0 1,0 0,-1 0,1 0,1 0,-1 0,0 0,0 0,0 1,0-1,1 0,-1 1,1 0,-1-1,1 1,0 0,0 0,-1 0,1 0,0 0,1 0,-1 0,0 0,1 0,-1 0,1 0,-1 1,1 1,-2 0,-47 198,39-100,27-124,-11-5,1 0,1 0,2 0,0 1,2 0,1 1,1 1,0 0,2 1,1 0,1 2,1 0,1 1,0 0,2 2,0 1,24-15,-43 31,-1-1,0 1,1 0,-1 0,1 0,0 0,-1 0,1 0,0 1,-1-1,1 1,0 0,0 0,0 0,-1 0,1 0,0 1,0-1,-1 1,1-1,0 1,-1 0,1 0,-1 1,1-1,-1 0,0 1,1 0,-1-1,0 1,0 0,0 0,0 0,-1 0,1 0,0 1,-1-1,0 1,1-1,-1 1,0 1,4 12,-1 0,-1 0,0 0,-1 1,-1-1,-1 0,0 1,-1-1,-1 1,0-1,-1 0,-1 0,-2 4,2 26,4-45,-1-1,1 1,0-1,0 1,0 0,-1-1,1 1,0 0,0-1,0 1,0 0,0-1,0 1,1-1,-1 1,0 0,0-1,0 1,0 0,1-1,-1 1,0-1,1 1,-1-1,0 1,1-1,-1 1,1-1,-1 1,1-1,-1 1,1-1,-1 0,1 1,-1-1,1 0,0 1,-1-1,1 0,-1 0,1 0,0 0,-1 1,1-1,0 0,-1 0,1 0,0 0,-1-1,1 1,0 0,-1 0,1 0,-1 0,1-1,0 1,-1 0,1 0,-1-1,1 1,-1-1,1 1,-1 0,1-1,164-175,6 35,-170 140,1-1,-1 1,0-1,1 1,0-1,-1 1,1 0,0 0,0 0,-1 0,1 0,0 0,0 1,0-1,0 0,0 1,0 0,0-1,0 1,1 0,-1 0,0 0,0 1,0-1,0 0,0 1,0-1,0 1,0 0,0-1,0 1,-1 0,1 0,0 1,0-1,-1 0,1 0,-1 1,1-1,-1 1,0-1,1 1,-1 0,0 0,0-1,0 1,0 0,0 0,-1 0,1 0,-1 0,1 2,1 112,-4-102,1 0,0 0,1 0,1 1,0-1,1 0,0 0,1 0,1-1,0 1,1 0,6 8,-1-4</inkml:trace>
  <inkml:trace contextRef="#ctx0" brushRef="#br0" timeOffset="1418.29">1582 82,'-2'-5,"0"0,-1 0,1 1,-1-1,0 1,0-1,0 1,-1 0,1 0,-1 1,0-1,0 1,0 0,-1 0,1 0,-1 0,0 1,1 0,-1 0,0 0,-1 1,1-1,0 1,0 0,-4 0,-4 1,0 0,0 0,1 1,-1 1,0 0,1 1,-1 0,1 1,0 0,0 1,0 0,1 1,-1 1,1 0,1 0,0 1,0 0,0 0,1 2,0-1,1 1,0 0,1 0,0 1,0 0,1 1,1-1,0 1,0 0,-2 12,5-20,-1 1,1 0,0 0,1 0,-1 0,1 0,0 1,0-1,1 0,-1 1,1-1,0 0,1 1,-1-1,1 0,0 0,1 0,-1 1,1-1,0 0,0-1,0 1,1 0,0-1,0 1,0-1,0 0,1 0,0 0,-1 0,1-1,1 0,-1 0,0 0,4 2,4-3,1 0,-1 0,0-1,1-1,-1 0,0-1,1 0,-1-1,0-1,0 1,0-2,0 0,-1 0,1-1,-1-1,0 1,6-6,12-10,0 0,-2-2,-1-1,0-1,10-15,21-40,-57 79,0 1,0-1,0 1,0-1,0 1,0-1,1 1,-1-1,0 0,0 1,0-1,1 1,-1 0,0-1,1 1,-1-1,0 1,1-1,-1 1,1 0,-1-1,1 1,-1 0,1-1,-1 1,1 0,-1 0,1 0,-1-1,1 1,-1 0,1 0,-1 0,1 0,0 0,-1 0,1 0,-1 0,1 0,-1 0,1 0,-1 0,1 1,0-1,-1 0,1 0,-1 1,1-1,-1 0,1 0,-1 1,0-1,1 1,-1-1,1 0,-1 1,0-1,1 1,-1-1,0 1,0-1,1 1,-1-1,0 1,0-1,0 1,0-1,1 1,3 41,-4-40,-1 7,0-1,1 1,0 0,0 0,1-1,0 1,1 0,0-1,0 1,1-1,0 0,0 1,1-1,0-1,0 1,1-1,0 0,0 0,1 0,0 0,0-1,1 0,0 0,33 10,-20-12</inkml:trace>
</inkml:ink>
</file>

<file path=ppt/ink/ink3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1:37.1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96,'50'0,"44"1,-1-5,60-10,158-8,-175 9,0 6,93 9,-66-1,293-1,-214-29,-18 30,-43 27,429-28,-298 0,-91 28,-15-17,-111 1,1-5,0-4,45-6,0 1,156 1,-49-26,-12 10,-168 9,-1 3,2 3,40 5,1-2,482-1,-394-28,197 28,-344-5,-33-1</inkml:trace>
</inkml:ink>
</file>

<file path=ppt/ink/ink3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1:43.981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57 2220,'0'10,"0"7,0 7,0 3,0 2,0 1,0 0,0 0,-4 0,-3-1,1 0,1-1,1 0,7-4,2-7</inkml:trace>
  <inkml:trace contextRef="#ctx0" brushRef="#br0" timeOffset="1781.754">85 2220,'245'1,"-64"28,496-30,113 1,-592-28,84 27,-85-27,-147 27,0 2,0 2,-1 3,6 2,-32-3,1-1,-1-1,1-1,-1-2,1 0,0-1,-1-1,1-2,7-2,9-2,0 1,0 3,0 1,1 2,-1 2,5 2,47-1,1404-2,-1298-29,-198 29,23-2,0 1,0 1,1 0,-1 2,0 1,0 1,1 1,-12-2,0 0,1-1,-1-1,1 0,-1 0,1-1,0-1,-1 0,1-1,-1 0,2-2,212 16,-170-24,-32 7</inkml:trace>
  <inkml:trace contextRef="#ctx0" brushRef="#br0" timeOffset="10069.963">1 2672,'180'-17,"-163"14,0 2,0 0,1 1,-1 1,1 0,-1 1,16 5,57 4,588-11,931 0,-1440-25,1-6,337 31,58 0,-368-28,142 27,-141-27,169 29,-198-30,282 29,340 0,-786 1,0 0,0-1,0 0,1 0,-1 0,0 0,0-1,0 1,1-2,-1 1,0 0,0-1,0 0,-1 0,1 0,0-1,-1 0,1 0,-1 0,0 0,0-1,0 1,-1-1,1 0,-1 0,0 0,0-1,0 1,-1-1,0 0,0 1,0-1,1-3,-4-190,-14 39,15 155,1 3,-1 0,1 0,0 0,-1-1,1 1,-1 0,0-1,1 1,-1 0,0-1,0 1,0 0,0-1,0 1,0 0,0-1,-1 1,1 0,0-1,-1 1,1 0,-1-1,1 1,-1 0,0 0,1 0,-1 0,0 0,0 0,0 0,0 0,0 0,0 0,0 0,0 0,0 1,0-1,-1 0,1 1,0-1,0 1,-1-1,1 1,0 0,-1 0,-188 13,107-14,-118 13,-24 7,55 7,1-14,46 22,104-28</inkml:trace>
  <inkml:trace contextRef="#ctx0" brushRef="#br1" timeOffset="20671.117">3275 2390,'1'-2,"0"0,1 0,-1 0,1 1,-1-1,1 0,0 1,0-1,0 1,-1 0,1 0,1 0,-1 0,0 0,0 0,0 0,1 1,-1-1,0 1,0-1,1 1,-1 0,0 0,1 0,0 0,0 0,196-3,-130 18,-59-12,1 0,-1-1,1 0,-1 0,1-1,0-1,0 1,-1-2,1 0,7-1,20-7,1 3,0 0,0 3,36 1,152 15,-177-5,-1-2,1-3,0-1,16-3,-48 0,151 28,-140-24,-1-2,1 0,-1-2,1-2,-1 0,16-5,-4 0,1 2,0 1,0 2,0 2,40 5,12-2,358-2,-281-28,-53 27,76-10,-130 2,0 2,1 3,0 3,24 4,21-2,61-29,281 28,-112 0,-169-28,-54 28,78-11,-164 4,0 2,1 1,0 2,0 0,0 3,6 0,-37 0</inkml:trace>
  <inkml:trace contextRef="#ctx0" brushRef="#br1" timeOffset="23205.689">3218 273,'0'764,"28"-594,1 26,-29 256,28-226,-28-29,20-87,-24-94</inkml:trace>
  <inkml:trace contextRef="#ctx0" brushRef="#br1" timeOffset="25369.601">9201 1910,'-201'331,"55"-38,119-248,17-33</inkml:trace>
  <inkml:trace contextRef="#ctx0" brushRef="#br1" timeOffset="25668.793">8777 1882,'217'342,"-152"-251,5-3,39 36,-77-101,-15-16</inkml:trace>
</inkml:ink>
</file>

<file path=ppt/ink/ink3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2:18.7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282 284,'-17'7,"0"2,1 0,0 1,1 1,0 0,1 1,1 1,-1 0,2 1,0 0,1 1,0 0,1 1,1 0,0 1,1 0,1 0,-4 17,-1 7,2 0,1 1,3 0,0 20,5-54,1 0,0 0,0-1,0 1,1 0,1 0,-1-1,1 1,1 0,-1-1,1 0,0 0,1 0,0 0,0 0,0-1,1 1,0-1,0 0,1-1,0 1,0-1,0-1,0 1,1-1,0 0,-1 0,2-1,-1 0,0 0,1 0,-1-1,1 0,0-1,-1 0,1 0,0-1,0 0,0 0,0-1,-1 0,1 0,1-1,17-10,-1-2,0-1,-1-1,-1 0,0-2,-1-1,-1-1,-1-1,-1 0,-1-1,0-2,3-8,1 2,-2-1,-1 0,-2-1,-1-1,-1 0,-2-2,-1 1,-2-1,-2-1,-1 0,-1 0,-1-27,-4 55,0 0,0 0,-1 0,-1 0,1 0,-1 0,-1 0,1 0,-1 0,-1 0,0 1,0-1,0 1,-1 0,0-1,0 2,0-1,-1 0,-1 1,1 0,-1 0,0 1,0 0,0 0,-1 0,1 1,-1 0,-1 0,1 0,0 1,-1 0,-3 2,1 1,0 0,0 0,-1 1,1 1,0 0,0 0,0 1,0 0,1 0,-1 1,1 1,0 0,0 0,0 0,1 1,0 1,0-1,0 1,1 1,0-1,1 1,0 0,0 1,0 0,1-1,0 2,-1 3,-13 22</inkml:trace>
  <inkml:trace contextRef="#ctx0" brushRef="#br0" timeOffset="486.948">676 989,'255'-296,"-187"224,-68 72,0 1,0-1,0 1,0-1,0 1,0-1,0 1,0-1,0 1,0-1,0 1,0-1,0 1,1-1,-1 1,0-1,0 0,0 1,1-1,-1 1,0-1,1 0,-1 1,0-1,1 0,-1 1,1-1,-1 0,0 1,1-1,-1 0,1 0,-1 0,1 1,-1-1,1 0,-1 0,1 0,-1 0,1 0,-1 0,1 0,-1 0,1 0,-1 0,1 0,-1 0,1 0,-1-1,0 1,1 0,-1 0,1 0,-1-1,1 1,-1 0,0-1,1 1,-1 0,0-1,1 1,-1 0,0-1,1 1,-1-1,-5 43,0-24,-10 75,15-90,0-1,0 1,0 0,1 0,-1-1,1 1,0 0,0-1,0 1,0 0,0-1,1 0,-1 1,1-1,-1 0,1 0,0 1,0-1,0-1,0 1,0 0,0 0,1-1,-1 1,0-1,1 0,-1 0,1 0,0 0,-1 0,1-1,7 1,0-1,0-1,0 1,0-2,0 1,-1-2,1 1,-1-1,1-1,-1 1,0-2,0 1,-1-1,1-1,-1 1,0-1,-1-1,1 1,-1-1,0-1,-1 1,0-1,0-1,2-5,74-123,-73 112</inkml:trace>
  <inkml:trace contextRef="#ctx0" brushRef="#br0" timeOffset="832.888">1693 1,'-10'38,"-8"32,0 9,2 1,4-9,-1-11,2-12,3-8,3-2,2-3,-3-2,-1-2,1-1,-3-2,0 0,1 0,2-5</inkml:trace>
  <inkml:trace contextRef="#ctx0" brushRef="#br0" timeOffset="1348.075">1777 594,'-4'10,"1"-1,0 1,0 1,1-1,0 0,1 0,0 1,1-1,0 1,1-1,0 1,0-1,1 0,0 0,1 0,0 0,1 0,3 6,-5-14,-1 0,1 0,0 0,0 0,0-1,-1 1,1-1,1 1,-1-1,0 0,0 0,0 0,1 0,-1 0,0-1,1 1,-1-1,1 1,-1-1,1 0,-1 0,1 0,-1 0,1 0,-1-1,1 1,-1-1,0 0,1 1,-1-1,0 0,0 0,1-1,-1 1,0 0,0-1,1-1,75-71,-66 60,82-101,-94 114,0 0,1 1,-1-1,0 0,1 1,-1-1,1 0,-1 1,1-1,-1 1,1-1,0 0,-1 1,1 0,0-1,-1 1,1-1,0 1,-1 0,1-1,0 1,0 0,0 0,-1 0,1 0,0 0,0 0,0 0,-1 0,1 0,0 0,0 0,0 0,-1 0,1 1,0-1,0 0,-1 0,1 1,0-1,-1 1,1-1,0 1,-1-1,1 1,-1-1,1 1,-1 0,1-1,-1 1,1 0,-1-1,1 1,-1 0,0-1,0 1,1 0,-1 0,0-1,0 1,0 0,0 0,0 0,0 0,5 58,-5-54,-4 343,5-330,0 1,-2-1,0 0,-1 0,-1 0,0 0,-2 0,0 0,-1-1,-1 0,0 0,-1-1,-1 0,-1 0,0-1,-1 0,0-1,-1 0,-1-1,0-1,-1 0,-7 5,16-14,1 1,0-1,-1 0,1 0,0 0,-1 0,0-1,0 1,0-1,0-1,0 1,0-1,0 0,0 0,-1 0,1-1,0 1,-1-1,1-1,0 1,-1-1,1 0,-4-1,7-3,0 0,1 0,-1 0,1 0,1 0,-1-1,1 1,-1 0,2 0,-1-1,1 1,-1 0,1 0,1 0,-1 0,1 0,0 0,0 0,0 0,1 1,-1-1,1 1,0 0,2-2,-2 0,21-37,2 1,2 1,1 1,2 2,2 1,10-7,-18 21</inkml:trace>
  <inkml:trace contextRef="#ctx0" brushRef="#br0" timeOffset="2870.023">3075 848,'5'-17,"14"-30,0-4,2 1,2 0,3 2,3-1,-29 47,1 1,-1-1,1 0,0 0,-1 1,1-1,0 0,0 1,0-1,0 1,0-1,1 1,-1-1,0 1,1 0,-1 0,1-1,-1 1,1 0,-1 1,1-1,0 0,-1 0,1 1,0-1,0 1,0-1,0 1,-1 0,1 0,0 0,0 0,0 0,0 0,0 0,-1 1,1-1,0 1,0-1,0 1,-1 0,1-1,0 1,-1 0,1 0,-1 0,1 1,-1-1,0 0,1 1,50 206,-50-204,1-1,0 0,0 0,0 0,0 0,0 0,1-1,-1 0,1 1,0-1,0 0,-1-1,1 1,0-1,1 0,-1 0,0 0,0 0,0-1,0 0,1 0,-1 0,0 0,0-1,1 1,-1-1,0 0,0 0,0-1,0 1,0-1,0 0,-1 0,1 0,-1-1,1 1,-1-1,0 0,0 0,0 0,2-3,17-17,-2-1,-1-1,0-1,-2 0,7-16,-14 20</inkml:trace>
  <inkml:trace contextRef="#ctx0" brushRef="#br0" timeOffset="9671.873">3838 762,'59'-17,"-40"13,0-1,0-1,0-1,-1-1,0 0,0-1,-1-1,-1-1,14-10,-29 20,0-1,1 0,-1 0,0 0,0 0,0 0,0 0,0 0,-1 0,1 0,-1-1,1 1,-1 0,0 0,0-1,0 1,0 0,0 0,0-1,-1 1,1 0,-1 0,0 0,1 0,-1 0,0 0,0 0,0 0,-1 0,1 0,0 0,-1 0,1 1,-1-1,0 1,1-1,-1 1,0 0,0-1,0 1,0 0,0 0,0 1,0-1,0 0,0 1,0-1,-1 1,1-1,0 1,0 0,-1 0,1 0,0 0,0 1,-1-1,1 1,0-1,-13 1,1-1,0 2,0 0,1 1,-1 0,0 1,1 0,0 1,0 1,0 0,1 0,-1 2,2-1,-1 2,1-1,0 2,-4 5,12-11,0 0,0 0,1 0,0 0,0 0,0 1,1-1,-1 1,1-1,0 1,0 0,1-1,-1 1,1 0,0-1,0 1,1 0,-1 0,1-1,0 1,1-1,-1 1,1-1,0 1,0-1,0 0,0 0,1 0,0 0,0 0,0 0,0-1,0 0,1 1,-1-1,1-1,0 1,0 0,0-1,0 0,1 0,-1 0,1 0,-1-1,2 0,22 4,0-3,0 0,1-1,-1-2,0-1,6-2,22-7,-32 4</inkml:trace>
  <inkml:trace contextRef="#ctx0" brushRef="#br0" timeOffset="10171.894">4373 762,'39'1,"-14"0,0 0,0-2,0-1,0 0,0-2,0-1,-1-1,0-1,2-2,-23 8,0 0,-1 0,1 0,0-1,-1 1,1 0,-1-1,1 0,-1 0,0 0,0 0,0 0,0 0,0 0,0-1,0 1,-1 0,1-1,-1 0,0 1,0-1,0 0,0 0,0 0,-1 1,1-1,-1 0,0 0,0 0,0 0,0 0,0 0,-1 0,1 0,-1 0,0 1,0-1,0 0,0 0,0 1,-1-1,1 1,-1-1,1 1,-1-1,0 1,0 0,0 0,0 0,-1 0,1 0,-2 0,-5-1,0 0,0 1,0 0,0 1,0 0,-1 0,1 1,0 0,0 1,-1 0,1 0,0 1,0 0,0 1,1 0,-1 0,1 1,-1 0,1 1,0-1,1 2,-1-1,1 1,0 0,0 0,1 1,0 0,0 0,1 1,0-1,0 1,0 0,1 1,-3 7,7-11,-1-1,1 0,0 1,0-1,0 0,0 1,1-1,-1 0,1 0,0 1,1-1,-1 0,1 0,0 0,0 0,0-1,0 1,1 0,-1-1,1 0,0 1,0-1,0 0,1-1,-1 1,1-1,-1 1,1-1,0 0,2 1,6 2,0 1,1-1,0-1,0 0,0-1,1 0,-1-1,1-1,1 0,127-14,-117 7</inkml:trace>
  <inkml:trace contextRef="#ctx0" brushRef="#br0" timeOffset="10607.012">5107 594,'-29'10,"1"2,0 1,1 1,0 1,1 2,1 0,0 2,-17 18,39-36,1 1,-1 0,1 0,0 0,0 0,0 0,0 1,0-1,0 1,1-1,-1 1,1 0,0-1,0 1,0 0,0 0,0 0,0 0,1 0,0 0,-1 0,1 0,0 0,0 0,1 0,-1 0,1 0,-1 0,1 0,0-1,0 1,0 0,1 0,-1-1,1 1,-1 0,1-1,0 0,0 1,0-1,0 0,0 0,1 0,-1 0,1-1,-1 1,1-1,0 1,-1-1,1 0,0 0,0 0,19 2,0-1,0-1,0 0,0-2,0-1,0-1,0 0,0-2,-1 0,0-2,0 0,0-1,-1-2,0 0,-1-1,0 0,-1-2,-1 0,0-1,5-6,4-4,-1 0,-1-2,-1 0,-2-2,0 0,-2-2,-2 0,0-1,-2 0,0-4,-11 25,0-1,0 1,-1-1,0 1,-1-1,0 0,-1 0,0 0,0 0,-2 0,1 0,-1 0,-1 0,0 0,0 0,-1 0,-1 1,0-1,0 1,-1 0,0 0,-1 1,0 0,0 0,-1 0,0 0,-5-3,3 9,1 0,-1 0,0 1,-1 0,1 0,0 1,0 1,-1-1,1 2,0-1,-1 1,1 0,0 1,0 0,0 1,0 0,0 0,1 1,-1 0,1 0,0 1,0 0,1 1,0 0,0 0,0 0,0 1,1 0,0 0,1 0,-1 1,-3 7,2 0,0 0,1 0,1 0,0 1,1 0,1 0,1 0,0 0,1 1,0-1,1 0,1 1,1-1,0 0,2 0,-1 0,2 0,0-1,1 1,0-1,2-1,-1 1,4 3,4 2,0 0,1-1,1-1,1 0,0-1,1-1,1-1,0-1,2 0,9 4,-1-1,-7-2</inkml:trace>
  <inkml:trace contextRef="#ctx0" brushRef="#br0" timeOffset="11388.681">6575 85,'10'88,"-4"0,-3 1,-5 0,-9 59,-24 62,31-193,3-16,0 0,0 0,0 1,0-1,0 0,0 0,1 1,-1-1,1 0,-1 1,1-1,-1 0,1 1,0-1,0 1,-1-1,1 1,0-1,0 0,1 1,-1-1,0 1,0-1,1 1,-1-1,1 0,-1 1,1-1,0 0,-1 0,1 1,0-1,0 0,0 0,0 0,0 0,0 0,0 0,0 0,0 0,0 0,1-1,-1 1,0 0,2 0,12-3</inkml:trace>
  <inkml:trace contextRef="#ctx0" brushRef="#br0" timeOffset="11891.862">7055 594,'-7'8,"-9"9,0 0,1 2,1 0,0 0,2 2,0-1,2 2,0-1,-5 19,14-37,1 0,0 1,-1-1,1 0,0 1,0-1,1 1,-1-1,1 0,0 1,0-1,0 0,0 0,0 1,1-1,-1 0,1 0,0-1,0 1,0 0,0-1,0 1,1-1,-1 1,1-1,0 0,0 0,-1-1,1 1,0 0,1-1,-1 0,0 0,0 0,1 0,-1 0,0 0,1-1,-1 0,0 0,1 0,-1 0,1 0,-1-1,0 1,1-1,-1 0,3-1,11-2,0-1,-1 0,1-1,-1-1,-1-1,1 0,-1-1,-1 0,0-1,0-1,-1 0,0-1,-1 0,8-12,3-4,-2-2,-1 0,-1-1,-2-1,-1-1,6-20,-14 32,-1-1,-1 0,-1-1,-1 0,-1 0,-1 0,-1 0,-1 0,-1-4,0 16,1 1,-2 0,1 0,-2 0,1 0,-1 0,-1 0,0 1,0-1,-1 1,0 0,0 0,-1 1,-1 0,1 0,-1 0,0 1,-1 0,0 0,0 1,-5-3,7 6,-1 1,1-1,-1 1,1 1,-1-1,0 1,0 0,0 1,0 0,1 0,-1 0,0 1,0 0,0 0,1 1,-1 0,0 0,1 0,0 1,-1 0,1 0,0 1,1 0,-1 0,1 0,-1 0,1 1,1 0,-1 0,1 0,0 1,0 0,0 0,1 0,0 0,0 0,0 0,1 1,-1 4,-4 9,2-1,0 1,1 1,1-1,1 0,1 1,0 0,2-1,0 1,2-1,0 0,1 0,1 0,5 13,3 4,1-2,2 0,2 0,0-2,3 0,0-2,2 0,2-1,0-1,2-2,1-1,28 20,0-2,-32-24</inkml:trace>
  <inkml:trace contextRef="#ctx0" brushRef="#br0" timeOffset="12602.856">366 1976,'-10'43,"-7"34,-2 13,3-4,5-12,3-13,3-13,3-9,2-17,0-11</inkml:trace>
  <inkml:trace contextRef="#ctx0" brushRef="#br0" timeOffset="12839.67">309 1525,'5'5,"2"1</inkml:trace>
  <inkml:trace contextRef="#ctx0" brushRef="#br0" timeOffset="13156.855">564 2484,'156'-268,"-117"223,-39 45,1-1,0 1,0-1,-1 1,1 0,0-1,0 1,0 0,-1-1,1 1,0 0,0 0,0 0,0 0,0 0,0 0,-1 0,1 0,0 0,0 0,0 1,0-1,0 0,-1 0,1 1,0-1,0 1,0-1,-1 1,1-1,0 1,-1-1,1 1,-1 0,1-1,0 1,-1 0,1-1,-1 1,0 0,1 0,-1 0,0-1,1 1,-1 0,0 0,0 0,0 0,0 0,0-1,1 1,-2 0,1 0,0 0,0 0,0 0,0 0,-1 0,7 53,-7-47,1 0,-1 0,1 0,0 0,1 0,-1 0,1 0,1 0,-1 0,1-1,1 1,-1-1,1 1,0-1,0 0,1 0,0 0,0 0,0-1,1 0,0 0,0 0,0 0,1-1,-1 0,1 0,0 0,0-1,0 0,1 0,0 0,2-2,0 1,0-2,0 1,0-1,0-1,0 1,0-1,0-1,0 0,-1 0,1-1,-1 0,1 0,-1-1,0 0,0-1,-1 0,1 0,-1 0,0-1,-1 0,1 0,-1-1,0 0,-1 0,0 0,0-1,0 0,-1 0,0 0,-1 0,1-4,82-243,-78 231</inkml:trace>
  <inkml:trace contextRef="#ctx0" brushRef="#br0" timeOffset="13868.848">2596 1582,'18'156,"-8"1,-9 158,-2-149,-21-39,19-121,1-6</inkml:trace>
  <inkml:trace contextRef="#ctx0" brushRef="#br0" timeOffset="14124.84">2314 2089,'43'0,"33"0,14-5,-4-1,-7 0,-12-4,-12 0,-12 2,-7-3,-6 1,-3-3,-1 1,-5-3,-6 2</inkml:trace>
  <inkml:trace contextRef="#ctx0" brushRef="#br0" timeOffset="14570.767">3132 1496,'-20'98,"4"0,5 0,2 47,8-105,2 1,2-1,2 0,1 0,2-1,1 0,16 38,-25-74,0 1,1-1,-1 0,1 0,0 1,0-1,0 0,1 0,-1 0,0 0,1-1,0 1,0 0,0-1,0 1,0-1,1 1,-1-1,1 0,-1 0,1 0,0-1,0 1,0-1,0 1,0-1,0 0,0 0,0 0,0 0,0-1,1 0,-1 1,0-1,1 0,-1 0,0-1,0 1,1-1,-1 0,0 0,0 0,101-106,-96 99,-1-2,2 1,-1 0,2 0,-1 1,1 0,0 1,0 0,1 1,0 0,0 0,1 1,3 0,-14 5,1-1,0 1,0 0,0 0,0 1,0-1,0 0,0 1,0-1,-1 1,1-1,0 1,0 0,-1 0,1 0,0 0,-1 0,1 0,-1 0,1 0,-1 1,0-1,1 0,-1 1,0 0,0-1,0 1,0-1,0 1,-1 0,1 0,0 0,-1-1,1 1,-1 0,0 0,0 1,5 79,-5-71,13 72,-2-64</inkml:trace>
  <inkml:trace contextRef="#ctx0" brushRef="#br0" timeOffset="14773.891">3866 2146,'-20'33,"-5"17,0-1</inkml:trace>
  <inkml:trace contextRef="#ctx0" brushRef="#br0" timeOffset="14925.847">3752 1779,'0'0</inkml:trace>
  <inkml:trace contextRef="#ctx0" brushRef="#br0" timeOffset="15240.674">4289 1920,'-76'63,"74"-61,0 1,0-1,1 1,-1 0,0-1,1 1,0 0,0 0,0 0,0 0,0 0,0 0,1 0,0 0,-1 0,1 0,0 0,0 1,1-1,-1 0,1 0,0 0,-1 0,1 0,0 0,1 0,-1-1,1 1,1 2,62 50,-58-52,-1 0,-1 1,1 0,-1 0,1 0,-1 1,0-1,-1 1,1 0,-1 1,0-1,0 1,-1 0,1 0,-1 1,-3-2,0 0,0-1,0 1,-1 0,0-1,0 1,0 0,-1-1,0 0,0 1,0-1,0 0,0 0,-1 0,0 0,0 0,0-1,0 1,-1-1,1 0,-1 0,0 0,0 0,0-1,0 0,0 1,0-2,-1 1,1 0,-1-1,1 0,-1 0,0 0,0-1,1 1,-1-1,0 0,-81 1,61-2</inkml:trace>
  <inkml:trace contextRef="#ctx0" brushRef="#br0" timeOffset="15919.845">5390 1920,'-39'14,"-21"20,-2 8,11 2,13-1,13-4,12-4,7-2,10-2,9-7,7-3,4-4,4-5,2-5,5-4,1-2,-5-1</inkml:trace>
  <inkml:trace contextRef="#ctx0" brushRef="#br0" timeOffset="16790.799">6011 1920,'-3'1,"-31"8,1 2,0 1,1 1,1 2,0 2,1 0,0 2,2 2,-10 8,35-27,0 0,0 0,0 0,0 1,1-1,-1 1,1 0,-1-1,1 1,0 0,0 0,0 1,1-1,-1 0,1 1,-1-1,1 0,0 1,0 0,1-1,-1 1,1 0,0-1,0 1,0 0,0-1,1 1,0-1,-1 1,1 0,0-1,1 0,-1 1,1-1,-1 0,1 1,0-1,0 0,0 0,1-1,-1 1,1 0,1 0,10 1,0-1,0-1,0 0,1-1,-1-1,0 0,1-1,-1 0,1-1,-1-1,0 0,0-1,-1 0,1-1,-1-1,3-2,296-167,-310 175,0 0,0 0,0 1,0-1,0 1,0-1,0 1,0 0,0-1,0 1,0 0,-1 0,1 0,0 1,-1-1,1 0,0 1,-1-1,0 1,1-1,-1 1,0 0,0 0,0-1,0 1,0 0,0 0,-1 0,1 0,0 0,-1 0,0 0,1 0,-1 0,0 0,0 0,0 1,-1-1,1 0,0 0,-1 0,1 0,-1 0,0 0,0 0,0-1,0 2,2 13,-2-13,1 0,-1 0,1 0,0 0,0 0,0 0,1 0,-1 0,1 0,-1 0,1 0,0 0,0-1,0 1,1 0,-1 0,1-1,-1 1,1-1,0 0,0 1,0-1,0 0,1 0,-1 0,0-1,1 1,-1 0,1-1,0 0,-1 1,1-1,0 0,0-1,0 1,0 0,0-1,0 0,0 1,0-1,0 0,0-1,2 1,11-5,-1-1,0-1,-1 0,1-1,-1 0,-1-1,0-1,12-10,40-27,-22 20,0 1,2 3,1 2,0 2,9-1,-53 18,0 1,0 0,0 0,0 0,0 0,0 1,0-1,0 0,0 1,0 0,0-1,1 1,-1 0,0 0,0 0,0 0,0 0,1 1,-1-1,0 1,0-1,0 1,0 0,0 0,0 0,0 0,0 0,-1 0,1 1,0-1,-1 1,1-1,-1 1,1-1,-1 1,0 0,1 0,-1 0,0-1,0 1,-1 0,1 0,0 1,-1-1,1 0,-1 0,1 0,-1 0,0 0,0 1,0-1,0 0,-1 0,1 0,0 0,-1 0,0 1,0-1,-6 13,-1-1,-1 0,0 0,-1-1,0 0,-1-1,-1 0,0-1,0 0,-1-1,-5 3,-70 43,113-46,147-39,-56 25,-93 5,0-1,-1-1,1 0,-1-2,1-1,-1 0,0-2,-1-1,3-1,2-5,0 0,-1-2,0-1,-1-1,-1-1,-1-1,0-1,-2-1,0-1,16-24,0-38,-36 82,1 0,-1 0,0 0,0 0,0 0,0 0,0 0,0 0,-1 0,1 0,0 0,-1 0,0 0,1 0,-1 0,0 1,0-1,0 0,0 0,-1 1,1-1,0 1,-1-1,1 1,-1-1,1 1,-1 0,0 0,1 0,-1 0,0 0,0 0,0 0,0 1,0-1,1 1,-1-1,-1 1,1 0,0 0,0 0,-1 0,-8 1,1 0,-1 2,1-1,-1 1,1 1,0-1,0 2,1 0,-1 0,1 0,0 1,0 1,1-1,0 2,0-1,-5 7,1-1,-1 0,2 1,0 0,1 1,1 1,0-1,1 1,0 1,2-1,0 1,-4 18,8-26,0 0,1 1,0-1,0 1,1-1,1 1,-1-1,2 1,-1-1,1 0,1 1,-1-1,2 0,-1 0,1-1,1 1,-1-1,1 0,1 0,-1-1,1 1,1-1,1 1,13 9,1 0,0-1,1-2,1 0,0-2,1 0,0-2,1-1,0 0,0-2,1-2,0 0,6-1,-3-1</inkml:trace>
</inkml:ink>
</file>

<file path=ppt/ink/ink3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3:46.319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128 0,'5'0,"1"5,-4 1,-4 5,-5 5,-7 5,-6 3,-4 3,2 1,0-3,4-3,9-3,7-11,8-7,3-7,1-4</inkml:trace>
</inkml:ink>
</file>

<file path=ppt/ink/ink3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3:51.517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87 79,'-5'-79,"-13"101,-39 233,56-252,0 1,0-1,0 0,0 0,0 0,1 1,0-1,0 0,-1 1,2-1,-1 0,0 1,1-1,0 0,-1 0,1 1,0-1,1 0,-1 0,1 0,-1 0,1 0,0-1,0 1,0-1,0 1,1-1,-1 1,1-1,-1 0,1 0,0 0,0-1,-1 1,2-1,-1 1,0-1,0 0,0 0,0-1,1 1,-1-1,0 1,1-1,-1 0,0 0,0 0,1-1,-1 1,0-1,3-1,7-6,-1-1,-1-1,0 0,0-1,-1 0,0 0,-1-1,0 0,-1-1,-1 0,0 0,0 0,-1-1,-1 0,0-1,1-10,-5 22,31-79,-26 105,20 176,-25 57,-4-228,0 1,-2-1,-2 0,0-1,-2 0,0 0,-2 0,-11 16,21-38,-2 0,1 0,-1-1,1 1,-1-1,0 1,-1-1,1 0,-1 0,0-1,0 1,0-1,0 0,-1 0,1 0,-1-1,0 1,1-1,-1 0,0-1,0 1,-1-1,1 0,0 0,0 0,-1-1,1 0,0 0,-1 0,1-1,0 0,0 0,0 0,-1-1,1 1,0-1,1 0,-1-1,0 1,-3-4,5 0,1-1,0 1,0-1,1 0,0 0,0 1,0-1,1 0,0 0,0 0,1 0,0 0,0 0,1 1,0-1,0 0,0 1,1 0,0-1,0 1,1 0,0 0,0 1,0-1,0 1,4-9,84-129,-73 119</inkml:trace>
</inkml:ink>
</file>

<file path=ppt/ink/ink3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3:51.937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93 13,'4'-5,"-2"-1,-2 5,-6 7,-2 8,-4 1,0 3,1 3,-1-2,1 1,-3 1,2-2</inkml:trace>
</inkml:ink>
</file>

<file path=ppt/ink/ink3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06.9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1,'0'0,"0"1,0-1,0 1,0 0,0-1,0 1,0-1,0 1,0-1,0 1,1-1,-1 1,0-1,0 1,0-1,1 1,-1-1,0 1,0-1,1 0,-1 1,0-1,1 1,-1-1,1 0,-1 1,0-1,1 0,-1 0,1 1,-1-1,1 0,-1 0,1 0,-1 1,1-1,-1 0,1 0,-1 0,1 0,-1 0,1 0,0 0,-1 0,1 0,-1-1,1 1,-1 0,1 0,-1 0,1 0,-1-1,0 1,1 0,-1-1,1 1,-1 0,1-1,-1 1,0 0,1-1,-1 1,0-1,1 1,1 13,-1 1,0 0,-1 0,-1 0,0 0,-1 0,0-1,-1 1,-1 1,-9 63,-10 64,20-118</inkml:trace>
</inkml:ink>
</file>

<file path=ppt/ink/ink3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07.7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7,'0'-5,"0"4,5 6,1 7,0 7,-1 4,-6-1,-3 0,-1 1,0 2,2 1,0 1,2 1,0 0,1 1,0-1,0 1,0-6</inkml:trace>
</inkml:ink>
</file>

<file path=ppt/ink/ink3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10.6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315 485,'-15'1,"-1"0,1 1,0 0,0 2,1-1,-1 2,1 0,0 1,0 0,0 1,1 1,0 0,0 0,-10 11,13-9,1 1,1-1,0 1,0 1,1 0,0 0,1 0,1 1,0-1,1 1,0 1,1-1,0 0,1 1,0 0,2-1,-1 1,2 0,0 4,0-14,-1 0,1-1,0 1,0 0,1-1,-1 1,1-1,0 1,0-1,0 0,0 0,1 0,-1 0,1 0,-1-1,1 1,0-1,0 1,1-1,-1 0,0 0,1-1,-1 1,1-1,-1 1,1-1,0 0,-1-1,1 1,0 0,0-1,0 0,0 0,-1 0,1-1,0 1,0-1,-1 0,1 0,0 0,-1-1,1 1,-1-1,1 0,-1 0,0 0,1 0,23-15,0-1,-1-1,0-2,-2 0,-1-2,0 0,-2-2,16-23,-32 43,22-30,-1-1,-2-1,-1-1,-3-1,0-1,-3-1,-1 0,9-44,-22 73,-1-1,0 0,-1-1,0 1,-1 0,0 0,-2 0,1 0,-1 0,-1 0,-1 0,-4-11,6 19,0-1,0 1,-1-1,0 1,0 0,-1 0,0 1,1-1,-1 1,-1 0,1 0,-1 0,1 0,-1 1,0 0,-1 0,1 0,0 0,-1 1,1 0,-1 0,0 1,0 0,0 0,1 0,-1 0,0 1,0 0,-1 0,-3 4,1-1,0 1,0 0,0 1,0 0,1 0,0 1,0 0,1 1,-1 0,1 0,1 0,-1 1,1 0,1 0,-1 1,2-1,-1 1,1 0,0 0,1 1,0-1,0 1,1 0,1 0,-1 5,-3 8,1 0,1 0,1 0,2 1,0-1,1 0,1 1,1-1,1 0,2-1,0 1,1-1,1 0,1 0,1-1,1-1,13 19,11 14,3-2,2-1,23 19,-53-61,-3-4</inkml:trace>
</inkml:ink>
</file>

<file path=ppt/ink/ink3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10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252 0,'-24'39,"-17"26,-2 8,1-5,8-8,10-10,9-8,2-7,4-5,3-7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9:24.4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392 1,'-5'4,"-6"7,-6 2,-5 3,1 3,-1 4,-1 3,-1 1,-2 1,-1 1,-1-5,0-2,0 1,-1 1,1 1,-1-4,5-5</inkml:trace>
</inkml:ink>
</file>

<file path=ppt/ink/ink3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11.2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1,'9'38,"8"28,7 7,-2-4,1-10,-4-9,0-8,-4-7,1-10,-2-3,0-2,-1 2,2-4,-2-9,-3-7</inkml:trace>
</inkml:ink>
</file>

<file path=ppt/ink/ink3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11.7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175 0,'-24'29,"-12"18,-6 3,5-4,14-9,10-11</inkml:trace>
</inkml:ink>
</file>

<file path=ppt/ink/ink3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21.4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1,'29'0,"0"0,0 2,-1 1,1 1,-1 2,0 1,0 1,-1 1,2 2,3 4,109 33,-92-37,-48-11,0 1,-1-1,1 0,0 0,-1 1,1-1,0 0,-1 1,1-1,0 1,-1-1,1 1,-1-1,1 1,-1-1,1 1,-1-1,0 1,1 0,-1-1,0 1,1 0,-1-1,0 1,0 0,0-1,1 1,-1 0,0 0,0-1,0 1,0 0,0 0,-1-1,1 1,0 0,0-1,0 1,-1 0,1 0,0-1,0 1,-1-1,1 1,-1 0,1-1,-1 1,1-1,-1 1,1-1,-1 1,1-1,-1 1,0-1,1 0,-1 1,1-1,-1 0,0 1,0-1,1 0,-1 0,0 0,1 0,-1 0,0 0,0 0,-306 126,305-126,0 1,0-1,0 1,1-1,-1 1,0 0,1 0,-1 0,0 0,1 0,-1 0,1 0,0 0,-1 1,1-1,0 0,0 1,0-1,0 1,0 0,0-1,0 1,0 0,1-1,-1 1,1 0,-1 0,1 0,0-1,-1 1,1 0,0 0,0 0,1 0,-1 0,0-1,0 1,1 0,0 0,-1 0,1-1,0 2,8 4,0 1,1-1,0-1,0 0,1 0,-1-1,1-1,0 1,6 0,22 10,50 21,2-4,68 14,50 60,-188-98,2 1,-34-23,4 8,0-1,1 0,0 0,0-1,1 0,0 0,0 0,1-1,0 1,1-1,-2-6,-10-19,15 32,0 0,-1 0,0 0,1 0,-1 0,0 0,0 0,0 0,0 0,-1 0,1 1,0-1,-1 1,1-1,-1 1,0-1,1 1,-1 0,0 0,0 0,0 0,0 0,0 0,0 0,0 1,0-1,0 1,0-1,0 1,0 0,0 0,-1 0,1 0,0 0,0 1,0-1,0 0,0 1,0 0,0-1,0 1,0 0,0 0,0 0,0 0,1 1,-1-1,0 0,1 1,-86 104,59-68,28-38,0 1,0 0,1-1,-1 1,0 0,1-1,-1 1,1 0,-1-1,1 1,-1-1,1 1,-1-1,1 1,-1-1,1 1,0-1,-1 1,1-1,0 0,-1 1,1-1,0 0,-1 0,1 1,0-1,0 0,-1 0,1 0,0 0,0 0,-1 0,1 0,0 0,0-1,-1 1,1 0,0 0,-1-1,1 1,0 0,-1-1,1 1,0-1,2 1,168-35,-87 48,-77-13,-3-4</inkml:trace>
</inkml:ink>
</file>

<file path=ppt/ink/ink3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29.558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53 295,'179'-18,"55"-5,-191 15,1 2,-1 2,1 1,0 3,25 3,23-1,133-3,-55-26,310 26,-429 1,-51 0</inkml:trace>
  <inkml:trace contextRef="#ctx0" brushRef="#br0" timeOffset="1303.019">109 266,'33'-48,"161"-139,-154 157,-43 68,-6 304,35-156,-27-185,0 0,0-1,0 1,0-1,0 1,0-1,0 1,0-1,0 0,0 1,0-1,-1 0,1 0,0 0,0 0,0 0,0 0,0 0,-1 0,1 0,0 0,0-1,0 1,0-1,0 1,0-1,0 1,0-1,0 1,0-1,0 0,0 1,0-1,0 0,1 0,-1 0,0 0,1 0,-1 0,0 0,1 0,-1 0,1 0,0 0,-1 0,1 0,0 0,0-1,-2 0,-168-231,165 227,-1 0,0 0,0 1,0 0,-1 0,0 0,0 1,0 0,0 0,-1 1,1 0,-1 0,0 0,0 1,0 1,0-1,-1 1,-7 1,14 0,1 1,-1-1,1 1,-1-1,0 1,1 0,-1 0,1 0,0 0,-1 0,1 0,0 1,0-1,-1 0,1 1,0-1,0 0,1 1,-1-1,0 1,0 0,1-1,-1 1,1 0,-1-1,1 1,0 0,0-1,0 1,0 0,0 0,0 1,2 18</inkml:trace>
  <inkml:trace contextRef="#ctx0" brushRef="#br0" timeOffset="2538.254">871 830,'0'459,"-11"-401,-4-90,14 5,1 0,1 0,1 0,1 0,1 0,2 0,1 1,1 0,1 0,1 1,1 0,2 1,0 0,1 1,2 1,0 0,1 1,2 1,16-15,-33 33,-1 0,1 0,-1 1,1-1,0 1,0-1,0 1,-1 0,1 0,0 0,0 0,1 0,-1 0,0 1,0-1,0 0,1 1,-1 0,0 0,0 0,1 0,-1 0,0 0,0 0,1 1,-1-1,0 1,0-1,0 1,0 0,0 0,0 0,0 0,0 0,0 1,0-1,0 1,-1-1,1 1,-1-1,1 1,-1 0,1 0,-1 0,0 0,0 0,0 0,0 0,0 0,-1 0,1 2,1 8,0 0,-1 0,0 0,-1 0,-1 0,0 0,0 0,-1 0,-1 0,0-1,0 1,-1-1,-3 4,-1 6,1-3</inkml:trace>
  <inkml:trace contextRef="#ctx0" brushRef="#br0" timeOffset="2956.844">1605 633,'-19'24,"-11"13,-1 4,0-4,11-9,8-13,11-10,6-10,6-5,7-5,0-4,2 0,-3-1,-4 3</inkml:trace>
</inkml:ink>
</file>

<file path=ppt/ink/ink3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50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170 811,'117'-152,"125"-169,-95 144,-109 144,-37 33,-1 0,1 0,0-1,-1 1,1 0,0 0,-1 0,1 0,0 0,0 0,-1 0,1 0,0 0,-1 0,1 0,0 0,0 1,-1-1,1 0,0 0,-1 1,1-1,-1 0,1 1,0-1,-1 1,1-1,-1 1,1-1,-1 1,1-1,-1 1,0 0,1-1,-1 1,0 0,1-1,-1 1,0 0,0-1,1 1,-1 0,0-1,0 1,0 0,0 0,0-1,0 1,0 0,0 0,-1-1,1 1,0 0,0-1,-1 1,1 0,0-1,-1 1,1 0,0-1,-1 1,1-1,-1 1,1 0,-53 248,52-237,-1 4,0 0,1 1,1-1,0 0,1 0,1 0,4 14,-6-28,0 0,1 0,-1-1,1 1,0 0,-1-1,1 1,0-1,0 1,0-1,0 1,1-1,-1 1,0-1,1 0,-1 0,0 0,1 0,-1 0,1 0,0 0,-1 0,1-1,0 1,-1 0,1-1,0 0,0 1,0-1,-1 0,1 0,0 0,0 0,0 0,-1 0,1-1,0 1,0-1,-1 1,1-1,0 0,0 1,-1-1,1-1,68-48,-28 5,-3-1,-2-1,-2-3,-2 0,11-26,103-147,-147 223,0 1,1-1,-1 1,0-1,0 1,1-1,-1 1,0-1,1 1,-1-1,0 0,1 1,-1-1,0 0,1 1,-1-1,1 0,-1 0,1 1,-1-1,1 0,-1 0,1 0,-1 0,1 1,-1-1,1 0,-1 0,1 0,-1 0,1 0,-1 0,1-1,-1 1,1 0,-1 0,1 0,-1 0,1-1,-1 1,1 0,-1 0,1-1,-1 1,0 0,1-1,-1 1,1 0,-1-1,0 1,1-1,-1 1,0-1,-8 51,-20 46,15-56,2 0,1 1,3 1,-2 31,15 97,22-115,-18-41</inkml:trace>
  <inkml:trace contextRef="#ctx0" brushRef="#br0" timeOffset="299.073">1 952,'43'10,"48"-2,18-2,5-7,-3-4,-10-5,-8-6,-6 0,-7-2,-9 1,-10 5,-12-2,-9 3,-7 2,-3 3,-8 8,-7 3</inkml:trace>
</inkml:ink>
</file>

<file path=ppt/ink/ink3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47.9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57,'1'84,"-3"0,-4 0,-4-1,-3 0,-7 10,-8 9,-5-2,-21 39,21-73,38-65,2-11</inkml:trace>
  <inkml:trace contextRef="#ctx0" brushRef="#br0" timeOffset="381.806">651 1,'-16'70,"-10"46,4 0,0 56,52 60,-30-231,1 0,-1 0,0 1,0-1,0 0,0 0,0 1,0-1,-1 0,1 0,0 0,-1 1,1-1,-1 0,1 0,-1 0,1 0,-1 0,0 0,1 0,-1 0,0 0,0 0,0 0,0 0,0-1,0 1,0 0,0-1,0 1,0-1,0 1,0-1,-1 1,1-1,0 0,0 0,-1 1,1-1,0 0,0 0,0 0,-1 0,1-1,0 1,0 0,-1 0,1-1,0 1,0-1,0 1,0-1,0 1,0-1,0 0,-1 0,-57-47,-64-84,86 97,33 28,-1 0,0 0,0 1,0 0,-1 0,0 0,0 1,-1 0,0 0,0 1,0-1,0 2,0-1,-1 1,0 0,0 0,0 1,0 0,0 1,0 0,0 0,0 1,-1-1,1 2,0-1,0 1,-7 2,-15 25,21-11</inkml:trace>
  <inkml:trace contextRef="#ctx0" brushRef="#br0" timeOffset="1401.088">876 623,'40'-5,"0"-1,0-2,-1-2,0-1,-1-3,0 0,16-11,-49 24,0-1,0 0,0 0,0-1,0 1,0-1,-1 0,0 0,1 0,-1-1,0 0,-1 1,1-1,-1-1,1 1,-1 0,0-1,-1 0,1 0,-1 1,0-1,0-1,-1 1,0 0,1 0,-2-1,1 1,-1 0,1-1,-1 1,-1 0,1-1,-1 1,0-1,0 1,-2-2,1 2,-1 1,0 0,0 0,-1 0,1 1,-1-1,0 1,0-1,0 1,0 1,0-1,-1 1,1-1,-1 1,0 0,0 1,0-1,0 1,0 0,0 0,0 1,0-1,0 1,0 0,0 1,0-1,0 1,0 0,0 0,-4 2,-8 2,0 1,1 1,0 0,0 1,1 1,0 1,0 0,-6 6,-121 118,134-125,0 1,1-1,1 2,-1-1,2 1,-1 0,2 0,-1 0,1 1,1 0,0-1,1 1,0 0,1 1,0-1,1-7,1 1,-1-1,1 0,0 0,1 0,-1 1,1-1,0 0,0-1,1 1,-1 0,1-1,0 1,0-1,1 0,-1 0,1 0,0 0,0-1,0 0,0 0,1 0,-1 0,1 0,0-1,1 1,10 3,-1-1,0 0,1-1,0-1,0 0,0-1,0-1,3-1,14 1,0-2,0-1,-1-1,1-2,-1-2,0 0,0-3,-1 0,0-2,-1-1,0-2,-1-1,-1-1,0-1,-2-2,0 0,2-5,-13 11,7-5,-1 0,0-2,-2 0,0-1,-2-1,0-1,-1-1,-2 0,-1-1,5-13,-16 35,-1 1,1 0,-1 0,0-1,0 1,-1 0,1-1,-1 1,1-1,-1 1,0-1,0 1,-1-1,1 1,-1-1,0 1,0-1,0 1,0 0,0 0,-1 0,0-1,1 1,-1 1,0-1,-1 0,1 0,0 1,-1-1,1 1,-1 0,0 0,0 0,0 0,0 0,0 1,0-1,-2 0,-8 2,0 1,0 0,1 0,-1 2,0-1,1 2,-1 0,1 0,0 1,0 0,1 1,-1 1,1 0,1 0,-1 1,2 0,-1 1,-8 9,16-17,-1 0,0 1,1-1,-1 1,1-1,0 1,-1 0,1 0,0 0,0 0,0 1,0-1,1 0,-1 1,1-1,-1 1,1 0,0-1,0 1,0 0,0 0,1 0,-1-1,1 1,-1 0,1 0,0 0,0 0,1 0,-1 0,1 0,-1 0,1 0,0-1,0 1,0 0,0 0,1-1,-1 1,1-1,-1 1,2 0,7 1,1-1,-1-1,1 0,0 0,-1-1,1 0,0-1,0 0,-1-1,1 0,0-1,-1 0,1-1,-1 0,0 0,0-1,4-3,-9 6,12-5,-9 2,1 1,0 0,0 0,0 1,0 0,0 1,1 0,-1 0,0 1,1 1,-1-1,2 1,-9 0,0 0,0 0,0 0,-1 0,1 1,0-1,0 0,-1 1,1-1,-1 1,0-1,1 1,-1 0,0-1,0 1,0 0,0 0,0 0,0 0,-1 0,1 0,-1 0,1 0,-1 0,0 0,0 1,0-1,0 0,0 0,0 0,-1 0,1 1,-19 70,18-71,0 1,-3 3,1 1,0-1,0 1,1 0,0-1,0 1,0 0,1 0,0 1,1-1,-1 0,1 0,1 0,-1 0,1 1,1-1,-1 0,1 0,0-1,1 1,0 0,0-1,1 3,5-1,0 1,0-1,1-1,0 0,1 0,-1-1,1 0,1-1,-1 0,1-1,-1 0,1-1,0 0,0-1,1 0,-1-1,0-1,13 0,-2-4,1 0,-1-2,-1 0,1-2,-1 0,0-2,-1 0,0-1,-1-2,12-8,-15 7,0 0,0-1,-1-1,-1 0,-1-1,0-1,-2 0,0 0,0-2,-2 1,-1-1,4-13,-9 24,-1 1,-1-1,1 0,-2 0,1 0,-1 0,0 0,-1 0,0 0,-1 0,0-3,0 9,1 1,-1-1,0 0,0 1,0-1,0 0,0 1,0-1,-1 1,1 0,-1-1,0 1,1 0,-1 0,0 0,-1 0,1 0,0 1,0-1,-1 1,1-1,-1 1,1 0,-1 0,0 0,1 0,-1 0,0 1,0-1,1 1,-1 0,0 0,0 0,0 0,1 0,-1 1,-2 0,-11 3,1 1,-1 1,1 0,0 1,1 1,0 0,0 1,1 0,0 1,0 1,1 0,1 1,0 0,0 0,-7 13,3-5,1 1,0 0,2 0,0 2,2-1,-5 15,12-28,0 0,0 0,1 0,0 1,1-1,0 1,1-1,0 1,0-1,1 1,0-1,0 1,1-1,1 0,0 0,0 0,0 0,4 5,2-4,0 0,1 0,0-1,1 0,0-1,0 0,1-1,0 0,0-1,1 0,0-1,0 0,0-2,0 1,1-1,-1-1,1 0,3-1,173 0,-167-6,-5-1</inkml:trace>
</inkml:ink>
</file>

<file path=ppt/ink/ink3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54.1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439 0,'-76'121,"-182"268,154-230,114-198,17-2,1 1,2 1,2 2,2 1,11-8,8-9,220-228,-273 281,0-1,1 1,-1 0,1-1,-1 1,1-1,-1 1,1 0,-1-1,1 1,-1 0,1 0,-1-1,1 1,-1 0,1 0,-1 0,1 0,0 0,-1-1,1 1,-1 0,1 0,-1 1,1-1,0 0,-1 0,1 0,-1 0,1 0,-1 1,1-1,0 0,-1 0,1 1,-1-1,0 0,1 1,-1-1,1 1,-1-1,1 1,-1-1,0 1,1-1,-1 1,0-1,0 1,1-1,-1 1,0-1,0 1,0-1,0 1,0 0,0-1,0 1,0-1,0 1,0-1,0 1,0 0,0-1,0 1,0-1,-1 1,1 53,0-45,14 123,-7-87,-2 1,-2 0,-2 0,-4 36,1 9,2-39,0-53</inkml:trace>
  <inkml:trace contextRef="#ctx0" brushRef="#br0" timeOffset="335.462">72 424,'29'0,"28"0,10 0,-2 0,-7 0,-9 0,-7 0,-7 5,-4 1,-3 0,-1-1,-5-1</inkml:trace>
</inkml:ink>
</file>

<file path=ppt/ink/ink3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5:01.8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0 207,'20'-7,"1"1,-1 1,1 0,-1 2,1 0,0 2,0 0,0 1,5 2,9-2,42 0,267-16,-227 3,-117 13,-1 1,1-1,-1 0,1 0,-1 0,0 0,1 1,-1-1,1 0,-1 0,0 0,1 0,-1 0,1 0,-1 0,0-1,1 1,-1 0,1 0,-1 0,0-1,1 1,-1 0,1-1,-1 1,1 0,-1-1,1 1,0 0,-1-1,1 1,-1-1,1 1,0-1,-1 1,1-1,0 1,0-1,-1 0,1 1,0-1,0 1,0-1,0 0,0 1,0-1,0 1,0-1,0 0,0 1,0-1,0 1,0-1,0 0,1 1,-1-1,0 1,0-1,1 1,-1-1,0 1,1-1,-1 1,1-1,-1 1,0-1,1 1,-1 0,1-1,-7-2,-147-103,152 105,0 0,0 0,0 0,1 0,-1 0,-1 0,1 0,0 0,0 0,0 0,0 1,-1-1,1 1,0-1,-1 0,1 1,0 0,-1-1,1 1,0 0,-1 0,1 0,-1 0,1 0,0 0,-1 0,1 0,-1 1,1-1,0 1,-1-1,1 1,0-1,-1 1,1 0,0-1,0 1,0 0,0 0,0 0,0 0,0 0,0 0,0 0,0 0,0 1,1-1,-1 0,0 0,1 1,-1 0,-11 26,2-1,0 1,2 1,1 0,2 0,0 5,-1 3,-22 88,27-124,1-1,-1 1,0 0,1-1,-1 1,1 0,-1-1,1 1,-1 0,1 0,0 0,-1-1,1 1,0 0,-1 0,1 0,0 0,0 0,0-1,0 1,0 0,0 0,0 0,0 0,0 0,0 0,1-1,-1 1,0 0,0 0,1 0,-1 0,1-1,-1 1,1 0,-1 0,1-1,-1 1,1 0,0-1,-1 1,1-1,0 1,0-1,-1 1,1-1,0 0,0 1,0-1,-1 0,1 1,0-1,0 0,0 0,0 0,0 0,20-13,-1 0,-1-2,0-1,-1 0,0-1,7-10,21-19,74-64,-103 94</inkml:trace>
</inkml:ink>
</file>

<file path=ppt/ink/ink3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5:04.4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265 1,'-52'99,"39"-64,-102 200,45-112,69-122,0 1,0-1,-1 0,1 1,0-1,0 0,0 1,0-1,0 1,1 0,-1-1,0 1,1 0,-1-1,1 1,0 0,-1 0,1-1,0 1,0 0,0 0,0 0,1-1,-1 1,0 0,1 0,-1-1,1 1,0 0,-1-1,1 1,0-1,0 1,0-1,0 1,0-1,1 0,-1 1,0-1,1 0,-1 0,0 0,1 0,0 0,-1 0,1 0,-1-1,1 1,0-1,0 1,-1-1,1 1,1-1,226-1,-60-25,-54-4,-94 24,-4-1</inkml:trace>
</inkml:ink>
</file>

<file path=ppt/ink/ink3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5:03.0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62,'-81'212,"-72"114,138-300,10-19,10-17,245-355,-82 137,-167 228,-1-2,0 1,0 0,1-1,-1 1,1-1,-1 1,1 0,0 0,-1-1,1 1,0 0,0 0,0 0,0 0,0 0,0 0,0 0,0 0,0 0,1 0,-1 1,0-1,1 0,-1 1,0-1,1 1,-1 0,0-1,1 1,-1 0,1 0,-1 0,1 0,-1 0,0 0,1 0,-1 1,1-1,-1 0,0 1,1-1,-1 1,0-1,1 1,-1 0,0 0,1 0,5 123,-9-83,-24 130,25-170,1-1,0 1,0 0,-1-1,1 1,0 0,0-1,0 1,0-1,0 1,0 0,0-1,0 1,0 0,0-1,0 1,0 0,0-1,1 1,-1-1,0 1,0 0,1-1,-1 1,0-1,1 1,-1-1,1 1,-1-1,1 1,-1-1,1 0,-1 1,1-1,-1 1,1-1,-1 0,1 0,0 1,-1-1,1 0,-1 0,1 0,0 0,-1 0,1 0,0 0,-1 0,1 0,0 0,-1 0,1 0,0 0,-1 0,1-1,-1 1,1 0,0 0,-1-1,35-25,-31 23,200-214,-98 112,-106 105,0-1,1 1,-1-1,0 1,0-1,1 1,-1-1,0 1,1-1,-1 1,1 0,-1-1,1 1,-1 0,1-1,-1 1,1 0,-1-1,1 1,-1 0,1 0,-1 0,1 0,-1-1,1 1,0 0,-1 0,1 0,-1 0,1 0,0 0,-1 1,1-1,-1 0,1 0,-1 0,1 0,-1 1,1-1,-1 0,1 1,-1-1,1 0,-1 1,1-1,-1 0,0 1,1-1,-1 1,1-1,-1 1,0-1,0 1,1-1,-1 1,0-1,0 1,0-1,1 1,-1 0,0-1,0 1,0-1,0 1,0-1,0 1,0 0,0-1,-1 1,2 51,-2-42,-32 310,39-214,11-88,-5-18</inkml:trace>
  <inkml:trace contextRef="#ctx0" brushRef="#br0" timeOffset="401.457">0 767,'72'21,"-58"-20,181-11,-150 5,134-18,-26 3,1 6,58 6,-131 9,-58-1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9:25.4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9,'-1'-1,"1"0,-1 1,0-1,0 1,1-1,-1 0,0 1,0-1,0 1,1 0,-1-1,0 1,0 0,0 0,0-1,0 1,0 0,0 0,0 0,0 0,0 0,0 0,0 0,0 0,1 1,-1-1,0 0,0 1,0-1,0 0,0 1,0-1,1 1,-1-1,0 1,0 0,1-1,-1 1,0 0,1-1,-1 1,1 0,-1 0,1 0,-1-1,1 1,0 0,-1 0,1 0,-17 46,15 152,3-195,-1-1,1 1,-1-1,1 1,0-1,0 0,0 0,1 1,-1-1,1 0,0 0,0 0,0 0,0-1,0 1,1 0,-1-1,1 0,-1 1,1-1,0 0,0-1,0 1,0 0,0-1,1 0,-1 1,0-1,1-1,-1 1,1 0,-1-1,1 0,-1 0,1 0,-1 0,1 0,-1-1,0 1,1-1,-1 0,1 0,-1 0,0-1,0 1,2-2,13-10,1 0,-2-1,0-2,-1 1,0-2,-1 0,11-18,-20 28,-6 6,0 0,0 0,1-1,-1 1,1 0,-1 0,1 0,-1 0,1 0,-1 0,1 0,0 0,0 0,0 0,-1 0,1 1,0-1,0 0,0 1,0-1,0 0,0 1,1-1,-1 1,0 0,0-1,0 1,0 0,1 0,-1-1,0 1,0 0,0 0,1 0,-1 1,0-1,0 0,0 0,0 1,1-1,-1 1,0-1,0 1,0-1,0 1,0-1,0 1,0 0,0 0,0 0,-1-1,1 1,0 0,0 0,-1 0,1 0,0 0,-1 1,1-1,11 28,-11-25,0 1,0-1,0 0,1 1,0-1,0 0,0 0,0 0,0 0,1 0,0-1,0 1,0-1,0 0,1 0,-1 0,1 0,0 0,-1-1,1 0,0 0,1 0,-1 0,0 0,1-1,-1 0,5 1,2-4,0 0,0 0,0-1,0 0,-1-1,0-1,1 1,-1-2,-1 1,1-1,-1-1,0 0,0 0,-1-1,0 0,0 0,-1-1,0 1,-1-2,0 1,0-1,-1 0,0 0,-1-1,0 1,-1-1,0-2,5-9,0 4</inkml:trace>
</inkml:ink>
</file>

<file path=ppt/ink/ink3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5:16.6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621 57,'14'95,"-4"0,-4 1,-5 1,-4 12,-52 288,24-31,16-235,2 36,13-164,0 1,0-1,0 0,1 0,-1 0,1 0,0 1,-1-1,2 0,-1 0,0 0,0-1,1 1,0 0,-1 0,1-1,0 1,0-1,1 0,-1 1,0-1,1 0,-1 0,1-1,0 1,0-1,0 1,0-1,0 0,3 1,7-3</inkml:trace>
  <inkml:trace contextRef="#ctx0" brushRef="#br0" timeOffset="1115.682">4035 29,'-16'73,"8"-23,3 0,3 1,1-1,6 46,22 116,-27 167,-29-211,22-144,1 0,0 0,2 0,1 0,1 1,2 0,0 3,4-5,3-5</inkml:trace>
  <inkml:trace contextRef="#ctx0" brushRef="#br0" timeOffset="2133.968">7479 0,'12'77,"-3"-1,-3 2,-4 64,-31 51,0 33,24 35,5-256</inkml:trace>
  <inkml:trace contextRef="#ctx0" brushRef="#br0" timeOffset="4768.046">7479 1017,'0'-5,"0"3,0 7,0 8,0 5,0 6,0 2,-5-2,-1-1,0 0,1 2,6-4,3-1,1 2,-1 1,-5-3,-3 0,0-4</inkml:trace>
  <inkml:trace contextRef="#ctx0" brushRef="#br0" timeOffset="6086.75">0 847,'455'-17,"135"-34,-173 22,583 2,-273-8,714-41,-549 19,307 8,-510 34,-239 3,-191-17,-270 35,-1 0</inkml:trace>
  <inkml:trace contextRef="#ctx0" brushRef="#br0" timeOffset="6374.213">7902 141,'-43'24,"-38"22,-16 14,0 0,2 0,7 0,10-2,2 0,6-5,5-2,3-1,3-3,7-1,8-3,6-9,9-10</inkml:trace>
  <inkml:trace contextRef="#ctx0" brushRef="#br0" timeOffset="6934.9">4685 226,'-43'10,"-39"12,-14 8,-6 3,5 6,5 1,8 3,4 4,2-1,-1 1,3-3,1 2,3-4,5-3,8-4,15-7</inkml:trace>
  <inkml:trace contextRef="#ctx0" brushRef="#br0" timeOffset="7534.346">903 367,'-34'38,"-39"38,-13 9,-1-4,10-11,8-13,11-12,5-3,8-4,6-9,5-4,4-2,2 0,5-3</inkml:trace>
  <inkml:trace contextRef="#ctx0" brushRef="#br0" timeOffset="10125.667">1947 1129,'0'0,"0"0,1 1,-1-1,0 1,0-1,1 0,-1 1,0-1,1 0,-1 1,1-1,-1 0,0 0,1 1,-1-1,1 0,-1 0,1 0,-1 1,1-1,-1 0,0 0,1 0,-1 0,1 0,-1 0,1 0,-1 0,1 0,-1 0,1-1,0 1,-70 163,52-123,10-26,1 0,0 1,1-1,0 1,1 1,1-1,-1 14,4-27,0 1,0-1,0 0,0 0,0 1,1-1,-1 0,1 0,-1 1,1-1,0 0,0 0,0 0,0 0,0 0,1 0,-1-1,0 1,1 0,0 0,-1-1,1 1,0-1,0 0,0 1,0-1,0 0,0 0,0 0,0-1,0 1,0 0,0-1,1 1,-1-1,0 0,0 0,1 0,0 0,95-13,-86 10,136-39,-127 40</inkml:trace>
  <inkml:trace contextRef="#ctx0" brushRef="#br0" timeOffset="10453.146">2568 1101,'-195'344,"-11"-77,195-246,3-2</inkml:trace>
  <inkml:trace contextRef="#ctx0" brushRef="#br0" timeOffset="10903.989">2624 1468,'30'-11,"0"1,1 1,0 1,0 3,21-2,-50 6,-1 0,1 0,0 1,0-1,0 1,0-1,0 1,0 0,0-1,0 1,0 0,0 0,0 1,0-1,0 0,0 1,-1-1,1 1,0 0,0-1,0 1,0 0,-1 0,1 0,0 0,-1 1,1-1,-1 0,0 1,1-1,-1 1,0-1,0 1,0 0,0-1,0 1,0 0,0 0,0 0,-1 0,1-1,-1 1,0 0,1 0,-1 0,0 0,0 0,0 0,-1 2,-6 10,-1-1,-1 1,0-2,-1 1,0-1,-1-1,0 0,-1 0,0-1,-12 12,0 0,12-11,0 0,0 0,1 1,0 1,1 0,1 0,0 1,-2 5,10-18,0 0,0 1,1-1,-1 0,0 0,1 1,-1-1,1 0,0 1,-1-1,1 1,0-1,0 1,0-1,0 0,0 1,0-1,0 1,0-1,1 0,-1 1,1-1,-1 1,1-1,-1 0,1 0,0 1,0-1,-1 0,1 0,0 0,0 0,0 0,0 0,0 0,1 0,-1 0,0-1,0 1,0 0,1-1,-1 1,1-1,62 1,141-48,-181 45</inkml:trace>
  <inkml:trace contextRef="#ctx0" brushRef="#br0" timeOffset="11839.716">5249 960,'6'28,"-9"-10,-1 0,0-1,-1 0,-1 0,-1 0,0-1,-2 0,1 0,-8 9,-12 24,21-36,-24 64,30-75,1 0,0 0,0-1,0 1,0 0,0 0,0 0,0 0,0 0,1-1,-1 1,1 0,0 0,-1-1,1 1,0 0,0-1,0 1,0 0,0-1,0 0,1 1,-1-1,0 0,1 1,-1-1,1 0,-1 0,1 0,0 0,-1-1,1 1,0 0,0-1,-1 1,1-1,0 0,0 1,0-1,0 0,18 1,0-1,-1-1,1 0,0-2,-1 0,0-1,1-1,-2-1,1-1,5-3,23-5,37-13,-64 24</inkml:trace>
  <inkml:trace contextRef="#ctx0" brushRef="#br0" timeOffset="12202.615">6011 904,'1'3,"-1"0,0 0,1 1,-1-1,0 0,0 1,-1-1,1 0,-1 0,1 1,-1-1,0 0,0 0,-1 0,1 0,-1 0,1 0,-1 0,0-1,0 1,0 0,0-1,-1 0,1 1,-2 0,1 0,-260 312,66-94,116-137,81-83,0 0,0 0,0-1,0 1,0 0,0 0,0-1,0 1,0 0,0 0,0-1,0 1,1 0,-1-1,0 1,1 0,-1-1,0 1,1 0,-1-1,1 1,-1-1,1 1,-1-1,1 1,0-1,-1 1,1-1,-1 1,1-1,0 0,-1 1,1-1,0 0,0 0,-1 0,1 0,0 1,0-1,-1 0,1 0,0 0,0 0,-1 0,1-1,0 1,-1 0,1 0,0 0,0-1,-1 1,1 0,0-1,-1 1,1-1,-1 1,1-1,0 1,-1-1,1 1,-1-1,1 1,-1-1,0 0,1 1,-1-1,0 0,1 1,-1-1,82-46,-56 30</inkml:trace>
  <inkml:trace contextRef="#ctx0" brushRef="#br0" timeOffset="12605.182">5927 1411,'150'-21,"-139"19,68 1,-78 1,1 0,0 0,-1 1,1-1,0 0,-1 1,1 0,-1-1,1 1,-1 0,1 0,-1 0,0 0,1 0,-1 0,0 0,0 0,0 0,0 1,0-1,0 0,0 1,0-1,0 1,-1-1,1 1,0-1,-1 1,0 0,1-1,-1 1,0 0,0-1,0 1,0 0,0-1,0 1,0 0,-1-1,1 1,-1 0,-3 10,-1-1,0 1,0-2,-1 1,-1-1,0 1,0-2,-1 1,-1-1,-4 4,-10 13,-17 15,-29 44,68-83,0 0,0-1,1 1,-1 0,0 0,1 0,-1 0,1 0,0 0,0 0,0 1,0-1,0 0,0 0,0 0,1 0,-1 0,1 0,-1 0,1 0,0 0,0 0,0-1,0 1,0 0,0 0,0-1,1 1,-1-1,0 1,1-1,0 0,-1 1,1-1,0 0,0 0,-1 0,1 0,0 0,0-1,0 1,0-1,0 1,0-1,0 0,0 1,0-1,1 0,13 1,0 0,0-1,0 0,0-1,0-1,0-1,0 0,-1-1,1-1,-1 0,13-7,28-5,-31 11</inkml:trace>
</inkml:ink>
</file>

<file path=ppt/ink/ink3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5:36.9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458 1,'-27'49,"-98"176,-93 120,131-212,105-189,10 1,3 2,2 1,25-28,-16 21,29-47,80-102,-150 207,-1 0,0-1,1 1,-1 0,0 0,1 0,0 0,-1 0,1 0,-1 0,1 0,0 0,0 0,0 0,0 0,0 0,-1 0,2 1,-1-1,0 0,0 1,0-1,0 1,0-1,0 1,0 0,1-1,-1 1,0 0,0 0,1 0,-1 0,0 0,0 0,1 0,-1 0,0 1,0-1,0 0,0 1,1-1,-1 1,0-1,0 1,0-1,0 1,0 0,0 0,0-1,0 1,0 0,-1 0,1 0,0 0,0 0,-1 0,1 0,-1 0,1 1,-1-1,1 0,-1 0,0 0,0 1,1-1,-1 0,0 0,0 0,0 1,0 0,1 196,-5-162,3 1,1 0,2 0,1 0,5 18,-6-46,1 0,0 0,1 0,0 0,0-1,1 1,0-1,0 0,1-1,0 1,1-1,-1 0,1-1,1 0,-1 0,4 2,-7-6,0 0,0-1,0 1,0-1,0 0,0 0,0 0,0-1,0 0,1 0,-1 0,0 0,0 0,0-1,0 0,0 0,0 0,0 0,0 0,0-1,0 0,0 0,-1 0,1 0,-1-1,0 1,0-1,0 0,1-1,77-97,-69 78,-2 0,0-1,-2 0,-1-1,0 0,-2 0,2-25,10-48,-20 83</inkml:trace>
  <inkml:trace contextRef="#ctx0" brushRef="#br0" timeOffset="314.807">1278 283,'-14'29,"1"0,2 1,1 0,1 0,2 1,1 0,1 1,2-1,1 2,2-30,0 1,1-1,-1 0,0 0,1 0,0 0,-1 0,1 0,1 0,-1 0,0-1,1 1,-1 0,1-1,0 1,0-1,0 1,0-1,0 0,0 0,1 0,-1 0,1 0,0-1,-1 1,1-1,0 1,0-1,0 0,0 0,0-1,0 1,0-1,0 1,0-1,0 0,0 0,0 0,1 0,-1-1,0 1,0-1,0 0,0 0,2-1,8-5,1 1,-1-2,0 0,-1-1,0 0,0-1,-1 0,-1 0,1-2,-2 1,1-1,-2 0,0-1,0 0,-1-1,-1 1,0-1,-1 0,0-1,-1 1,-1-1,0 0,-1 0,-1 0,0 0,-2-14,1 21,-1 0,0-1,-1 1,0-1,0 1,-1 0,0 0,0 0,-1 1,0-1,0 1,-1 0,0 0,0 0,-1 1,0 0,0 0,0 0,-1 1,0 0,0 0,0 0,0 1,-4-1,-12-3</inkml:trace>
  <inkml:trace contextRef="#ctx0" brushRef="#br0" timeOffset="765.19">1729 283,'-3'11,"0"0,1 1,1-1,0 0,0 1,1-1,1 1,0-1,1 0,0 0,0 1,1-1,0-1,1 1,1 0,0-1,0 0,1 0,0 0,0-1,8 8,-10-15,0 0,1 0,0 0,-1 0,1-1,0 0,0 0,0 0,0-1,0 1,-1-1,1 0,0-1,0 1,0-1,0 0,0 0,0 0,-1-1,1 0,0 0,-1 0,3-2,96-67,54-66,-157 135,0 1,1 0,-1 0,1 1,0-1,-1 0,1 0,0 0,0 0,-1 0,1 1,0-1,0 0,0 1,0-1,0 1,0-1,0 1,0-1,0 1,0-1,0 1,0 0,0 0,0 0,0 0,1 0,-1 0,0 0,0 0,0 0,0 0,0 0,0 1,0-1,0 0,0 1,0-1,0 1,0 0,0-1,0 1,0-1,0 1,0 0,-1 0,1 0,0 0,0-1,-1 1,1 0,-1 0,1 0,-1 0,27 132,-25-126,0 0,1-1,-1 1,1-1,1 0,-1 0,1 0,0 0,1-1,-1 1,1-1,0 0,0 0,1-1,-1 0,1 0,0 0,0-1,1 1,-1-2,1 1,-1-1,1 0,0 0,0 0,0-1,0 0,0-1,0 0,0 0,0 0,0-1,0 0,6-2,-5 0,0-1,0 0,-1-1,1 0,-1 0,0-1,-1 0,1 0,-1 0,0-1,-1 0,0 0,0 0,0-1,-1 1,0-1,-1-1,1 1,-2 0,1-1,0-2,18-39,-9 26</inkml:trace>
</inkml:ink>
</file>

<file path=ppt/ink/ink3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5:41.3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198 706,'19'-5,"21"-6,8-2,1 2,-3 3,-5 2,-4 8,-4 3,-2 0,-2 1,-2-2,1-2,-6 0</inkml:trace>
  <inkml:trace contextRef="#ctx0" brushRef="#br0" timeOffset="-1155.404">480 1016,'0'29,"0"29,-5 8,-1-1,0-7,-4-13,0-10,2-6,-3-3,1-1,-3-1,0 2,-1-5,0-5</inkml:trace>
  <inkml:trace contextRef="#ctx0" brushRef="#br0" timeOffset="-804.832">141 960,'36'7,"-1"-1,1-1,0-2,1-2,-1-1,24-4,6-6,1 4,0 2,0 3,14 4,-42 13,-27-4</inkml:trace>
  <inkml:trace contextRef="#ctx0" brushRef="#br0" timeOffset="-506.325">0 1582,'43'-5,"39"-2,9 1,0-4,-12 0,-13 2,-14 2,-11 2,-8-3,-4 0,-2 0,-2 3,-4 1</inkml:trace>
  <inkml:trace contextRef="#ctx0" brushRef="#br0" timeOffset="510.801">1101 1158,'29'0,"24"-5,7-1,-1-1,-6 2,-8 2,-6 1,-5 0,-3-3,-3-1,-1 0,-5 2</inkml:trace>
  <inkml:trace contextRef="#ctx0" brushRef="#br0" timeOffset="730.948">1214 1412,'43'0,"24"0,6 0,-6-5,-9-1,-9-1,-8 2,-7 2,-4-4,-8-1</inkml:trace>
  <inkml:trace contextRef="#ctx0" brushRef="#br0" timeOffset="17905.602">2230 706,'-1'34,"-2"1,-1-1,-2 1,-1-2,-1 1,-2-1,-7 13,-25 84,64-146,140-214,-21 44,-139 183,0 1,0-1,0 0,0 1,0 0,1-1,-1 1,1 0,0 0,-1 1,1-1,0 1,0-1,0 1,0 0,0 0,0 0,1 0,-1 1,0-1,0 1,1 0,-1 0,0 0,0 0,1 1,-1-1,0 1,0 0,0 0,0 0,0 0,0 0,0 1,0-1,0 1,0 0,-1 0,1 0,-1 0,0 1,1-1,-1 1,0-1,0 1,-1 0,1-1,0 1,-1 0,0 0,0 0,1 1,-1 9,1 0,-2 0,0-1,0 1,-1 0,-1 0,0-1,0 1,-1-1,-1 1,0-3,1 0,1 1,-1 0,2-1,0 1,0 0,1 0,0 0,0-1,2 1,-1 0,1 0,1-1,0 1,-2-9,-1 0,1 0,0-1,-1 1,1 0,0-1,0 1,0 0,1-1,-1 1,0-1,0 0,1 1,-1-1,1 0,-1 0,1 0,-1 0,1 0,0 0,0-1,-1 1,1-1,0 1,0-1,0 1,-1-1,1 0,0 0,0 0,0 0,0 0,0 0,0-1,-1 1,1-1,0 1,0-1,0 1,-1-1,1 0,0 0,-1 0,1 0,0-1,60-62,5-60,-49 97,-14 18,1 0,0 0,0 0,1 1,1 0,-1 0,1 0,0 1,1 0,0 0,0 1,0 0,1 1,0 0,0 0,0 0,5 0,-12 5,1-1,-1 1,1 1,-1-1,0 0,1 0,-1 1,1-1,-1 1,0 0,1 0,-1 0,0 0,0 0,0 1,1-1,-1 0,-1 1,1 0,0-1,0 1,-1 0,1 0,-1 0,1 0,-1 0,0 0,0 0,0 1,0-1,0 0,0 1,-1-1,1 1,-1-1,0 1,0 1,2 96,-11-67,8-30,-1 0,1 1,-1-1,1 0,1 0,-1 1,0-1,1 0,-1 1,1-1,0 1,0-1,0 0,1 1,-1-1,1 0,0 1,0-1,0 0,1 2,7 4</inkml:trace>
  <inkml:trace contextRef="#ctx0" brushRef="#br0" timeOffset="18269.933">2089 1299,'219'-19,"154"9,-232 26,30-3,-148-17,-6-2</inkml:trace>
  <inkml:trace contextRef="#ctx0" brushRef="#br0" timeOffset="18753.998">2597 1412,'-3'19,"1"1,-2-1,-1 0,0-1,-1 1,-2-1,1 0,-6 8,6-12,-109 193,115-206,0 1,0-1,1 0,-1 1,1-1,-1 1,1-1,0 1,-1-1,1 1,0 0,0-1,0 1,0-1,0 1,1-1,-1 1,0-1,1 1,-1-1,1 1,-1-1,1 1,0-1,0 1,0-1,-1 0,1 0,0 0,1 1,-1-1,0 0,0 0,0 0,1 0,-1-1,0 1,1 0,-1-1,1 1,-1 0,1-1,-1 0,2 1,75 3,-67-4,65-14,-66 11,-1 1,1-1,0 2,0-1,0 1,0 1,0 0,0 0,-1 1,10 1,25 9,-23-8</inkml:trace>
  <inkml:trace contextRef="#ctx0" brushRef="#br0" timeOffset="19674.368">3330 706,'22'25,"-1"1,-1 1,-1 1,-2 0,-1 2,-1 0,-2 0,0 1,-3 1,0 0,-2 1,-2-1,-1 1,-1 1,-2-1,-1 0,-2 1,-1-1,-2 0,-1 0,-5 18,-1-18,-1-1,-1 0,-2 0,-1-2,-1 0,-1-1,-2 0,-14 14,-167 147,168-163</inkml:trace>
  <inkml:trace contextRef="#ctx0" brushRef="#br0" timeOffset="20303.168">2089 452,'-18'16,"1"0,1 2,0 0,2 0,0 2,1 0,1 0,0 1,2 1,1-1,-2 8,-24 155,9 0,4 45,16-185,2 2,2-1,2 0,2 0,2 0,2 0,2-1,1 1,15 37,-18-70,1 0,1 0,0-1,0 0,1 0,1-1,0 0,0-1,1 0,0 0,0-1,1-1,0 0,1 0,-1-1,1-1,0 0,1-1,-1-1,1 0,-1 0,1-1,0-1,9-1,1 1</inkml:trace>
  <inkml:trace contextRef="#ctx0" brushRef="#br0" timeOffset="21521.555">4092 565,'-2'-10,"-1"1,-1-1,1 1,-1-1,-1 1,0 1,0-1,-1 1,0-1,0 2,-1-1,0 1,0 0,-1 0,0 1,0 0,0 1,-1-1,0 2,-8-4,14 7,0 1,0-1,-1 1,1 0,0 0,0 0,-1 0,1 1,0-1,0 1,0 0,-1 0,1 0,0 0,0 1,1-1,-1 1,0-1,0 1,1 0,-1 0,1 1,-1-1,1 0,0 1,0 0,0-1,1 1,-1 0,0 0,1 0,0 0,0 0,-30 107,34 111,51 20,-10-97,-12-41,-4 1,9 72,-28-114,0-9,-2 0,-2 1,-3-1,-3 16,0-55,-1 0,-1 0,0 0,-1 0,0 0,-1-1,-1 0,-7 12,11-21,1 0,-2-1,1 1,0-1,-1 1,0-1,1 0,-1 0,0-1,-1 1,1 0,0-1,-1 0,0 0,1 0,-1 0,0-1,0 1,0-1,0 0,0 0,0-1,0 1,0-1,0 0,-1 0,1 0,0 0,0-1,0 0,0 1,-2-2,-3-4,0 0,0-1,0 0,1 0,0-1,0 0,1 0,0-1,1 1,0-2,0 1,1-1,0 0,1 0,0 0,0-1,1 1,1-1,-1 0,2-2,-4-12</inkml:trace>
  <inkml:trace contextRef="#ctx0" brushRef="#br0" timeOffset="30289.349">5165 706,'-5'0,"-1"5,-5 1,-1 5,-2 0,0 4,-1 3,-4-1,2 2,-1 1,-2-1,2 0,4-8,9-6,6-3</inkml:trace>
  <inkml:trace contextRef="#ctx0" brushRef="#br0" timeOffset="30871.038">5335 678,'77'-14,"-70"11,1 0,1 1,-1 0,0 0,0 1,1 0,-1 1,1 0,-1 0,0 1,1 0,5 2,-12-2,0 0,0 1,0 0,-1-1,1 1,-1 0,1 0,-1 0,0 0,1 0,-1 0,0 0,0 0,-1 1,1-1,0 0,-1 1,0-1,1 0,-1 1,0-1,0 0,0 1,0-1,-1 0,1 1,-1-1,1 0,-1 1,0-1,0 0,0 0,0 0,0 0,-1 0,1 0,0 0,-1 0,0 0,1-1,-1 1,0-1,0 1,-2 0,-15 35,19-35,-1-1,1 0,0 0,0 1,0-1,0 0,0 0,0 1,0-1,0 0,1 0,-1 1,0-1,1 0,-1 0,1 0,-1 1,1-1,0 0,-1 0,1 0,0 0,0 0,0 0,0-1,0 1,0 0,0 0,0-1,0 1,0 0,0-1,0 1,1-1,-1 1,0-1,0 0,1 0,-1 0,0 1,0-1,1 0,-1 0,0-1,0 1,1 0,-1 0,0-1,0 1,1 0,-1-1,67-16,-39 6,-3 0</inkml:trace>
  <inkml:trace contextRef="#ctx0" brushRef="#br0" timeOffset="32123.801">6069 1271,'-17'2,"1"0,1 1,-1 0,0 1,1 1,0 1,0 0,0 1,1 0,0 1,0 1,1 0,0 1,-3 4,7-5,0 0,1 0,0 1,1 0,0 0,1 1,0 0,0 0,1 0,1 1,0 0,0-1,1 1,1 1,0-1,1 0,0 1,1-1,0 1,2 8,-2-19,0 0,0 0,0 1,0-1,1 0,-1 0,1 0,0 0,-1 0,1 0,0 0,0 0,1 0,-1 0,0 0,0 0,1-1,-1 1,1-1,0 1,-1-1,1 0,0 1,0-1,0 0,0 0,0 0,0 0,0-1,0 1,0-1,0 1,1-1,-1 0,0 1,0-1,1 0,-1-1,0 1,0 0,0-1,0 1,1-1,-1 1,1-2,91-51,-59 15,-2-2,-2-2,-2-1,-1-1,-3-1,-1-1,-2-1,-3-1,-2-1,4-21,-12 43,-2 0,0-1,-2 0,-1 0,-1 0,-1-1,-2 1,-1-1,-1 1,-2-3,4 27,0 1,0-1,0 0,-1 1,1-1,-1 0,0 1,0-1,0 1,0-1,-1 1,0 0,1 0,-1-1,0 1,-1 0,1 1,0-1,-1 0,0 1,1-1,-1 1,0 0,0 0,-1 0,1 0,0 1,-1-1,1 1,0 0,-1 0,0 0,1 0,-1 1,0-1,1 1,-1 0,0 0,1 0,-1 1,0-1,1 1,-1 0,1 0,-1 0,1 1,0-1,-1 1,-1 1,-7 9,2 0,0 1,0 0,1 0,1 1,0 0,1 0,0 1,1 0,1 0,1 1,0 0,1-1,0 1,1 8,-1-4,2 1,0-1,2 1,0-1,1 0,1 0,1 0,1 0,0 0,2-1,0 0,1 0,1-1,1 0,0 0,1-1,1-1,1 0,10 10,10 11,-11-10,1-2,2 0,0-2,1 0,20 11,17-14,-57-23</inkml:trace>
  <inkml:trace contextRef="#ctx0" brushRef="#br0" timeOffset="32587.336">6887 1102,'22'-30,"-48"50,-73 158,87-155,-12 21,-1-1,-2 0,-1-2,-24 24,49-61,5-3</inkml:trace>
  <inkml:trace contextRef="#ctx0" brushRef="#br0" timeOffset="32939.064">6633 875,'9'29,"1"-1,1-1,2 0,1 0,1-1,1-1,1-1,1 0,1-2,1 0,14 11,-19-17,10 9,-1 0,-1 2,-1 1,-2 0,3 8,26 87,-22-116,-15-14</inkml:trace>
  <inkml:trace contextRef="#ctx0" brushRef="#br0" timeOffset="33908.929">7423 678,'-5'10,"-6"7,-1 7,-4-2,1 1,-2-4,3 0,-2-4,2 1,-2-2,3-4</inkml:trace>
  <inkml:trace contextRef="#ctx0" brushRef="#br0" timeOffset="34657.096">6943 1016,'3'-1,"-1"1,1-1,-1 0,0 0,1-1,-1 1,0-1,0 1,0-1,0 1,0-1,0 0,0 0,-1 0,1 0,-1 0,1-1,-1 1,0 0,0-1,0 1,0 0,0-1,-1 0,1 1,-1-1,1 1,-3 1,1 1,0 0,-1-1,1 1,-1 0,1 0,0 0,-1 0,1 0,-1 1,1-1,0 0,-1 1,1-1,0 1,-1-1,1 1,0-1,0 1,0 0,-1 0,1 0,0 0,0 0,0 0,0 0,1 0,-1 0,0 0,0 0,1 0,-1 1,0-1,1 0,-1 2,-146 198,136-186</inkml:trace>
  <inkml:trace contextRef="#ctx0" brushRef="#br0" timeOffset="36838.81">4177 2117,'-5'0,"4"0,6 0,2-5,6-1,4 0,5 1,3 2,-3-4,1-1,0 1,1 2,-3 7,-6 3</inkml:trace>
  <inkml:trace contextRef="#ctx0" brushRef="#br0" timeOffset="37476.188">4572 1920,'-27'68,"-41"82,67-148,-1-1,1 1,-1 0,1 0,0 0,0 0,0 0,0 0,0 0,0 0,1 0,-1 0,1 0,-1 0,1 1,0-1,0 0,0 0,0 1,0-1,1 0,-1 0,1 0,-1 0,1 1,0-1,0 0,0 0,0 0,0 0,0-1,0 1,1 0,-1 0,1-1,-1 1,1-1,0 1,0-1,-1 0,1 1,0-1,0 0,0 0,0-1,0 1,1 0,-1-1,0 1,2-1,111-25,-97 17</inkml:trace>
  <inkml:trace contextRef="#ctx0" brushRef="#br0" timeOffset="37839.392">4882 1976,'5'5,"-3"11,-7 7,-3 6,-4-4,-1 0,-2-4,1-2,-2-3,2-1,-2 4,-2 2,1 2,-1-2,3 0,-1 1,2-3</inkml:trace>
  <inkml:trace contextRef="#ctx0" brushRef="#br0" timeOffset="38540.472">4911 2230,'196'1,"-195"-1,1-1,-1 1,0 0,1 0,-1 0,0 1,1-1,-1 0,0 0,1 1,-1-1,0 1,1-1,-1 1,0 0,0-1,0 1,1 0,-1 0,0 0,0 0,0 0,0 0,-1 0,1 0,0 0,0 0,-1 0,1 1,0-1,-1 0,1 0,-1 1,0-1,1 0,-1 1,0-1,0 0,0 1,0-1,0 1,0-1,0 0,-1 1,1-1,0 0,-1 1,1-1,-1 0,1 1,-1-1,0 0,0 0,1 0,-1 0,0 0,0 0,-1 1,-67 67,60-63,1 0,1 1,-1 0,1 0,0 0,0 1,1 0,0 0,1 1,0 0,0 0,-1 4,5-12,1 0,-1 1,0-1,1 1,0-1,-1 1,1-1,0 1,0-1,0 1,0-1,0 1,0-1,0 1,1-1,-1 1,0-1,1 1,0-1,-1 0,1 1,0-1,-1 0,1 1,0-1,0 0,0 0,0 0,0 0,0 0,0 0,1 0,-1 0,0 0,1 0,-1-1,0 1,1-1,-1 1,1-1,-1 1,1-1,-1 0,1 0,-1 0,1 0,0 0,73-10,32-38,-83 37</inkml:trace>
  <inkml:trace contextRef="#ctx0" brushRef="#br0" timeOffset="39605.043">4262 1,'-28'196,"28"-193,1-1,-1 1,0-1,1 1,0-1,0 1,0-1,0 0,0 1,0-1,0 0,1 0,-1 0,1 0,0 0,0 0,-1 0,1-1,0 1,1 0,-1-1,0 0,0 1,0-1,1 0,-1 0,1-1,-1 1,1 0,-1-1,1 0,-1 1,1-1,-1 0,1 0,0 0,-1-1,1 1,-1-1,1 1,-1-1,1 0,-1 0,0 0,1 0,-1 0,0-1,70-16,-54 9</inkml:trace>
  <inkml:trace contextRef="#ctx0" brushRef="#br0" timeOffset="39857.566">4714 1,'-34'38,"-15"18,-5 4,7-4,6-6,7-7,2-6,9-4,7-8</inkml:trace>
  <inkml:trace contextRef="#ctx0" brushRef="#br0" timeOffset="40258.482">4629 339,'22'-10,"-9"4,-1 0,1 0,0 2,1 0,-1 0,1 1,0 1,0 0,9 0,-22 2,0 0,1 0,-1 0,0 0,0 0,0 0,0 0,0 0,0 0,1 1,-1-1,0 0,0 1,0-1,0 1,0-1,0 1,0-1,0 1,-1 0,1 0,0-1,0 1,0 0,-1 0,1 0,0 0,-1 0,1 0,-1 0,1 0,-1 0,0 0,1 0,-1 0,0 0,0 0,1 1,-1-1,0 0,0 0,-1 0,1 0,0 0,0 0,0 1,-1-1,1 0,0 0,-1 0,1 0,-1 0,0 0,1 0,-1 0,0-1,1 1,-1 0,0 0,-46 56,14-29,-36 46,68-73,1 0,0 0,-1 1,1-1,0 0,-1 0,1 0,0 1,0-1,0 0,0 0,0 0,1 1,-1-1,0 0,0 0,1 0,-1 1,1-1,-1 0,1 0,-1 0,1 0,0 0,-1 0,1 0,0 0,0 0,0-1,0 1,0 0,0 0,0-1,0 1,0-1,0 1,0-1,0 1,1-1,-1 1,0-1,0 0,0 0,1 0,-1 0,0 0,0 0,0 0,2 0,62-5,53-31,-93 30</inkml:trace>
  <inkml:trace contextRef="#ctx0" brushRef="#br0" timeOffset="52032.616">4742 1073,'-39'54,"-203"260,198-264,-33 53,114-154,-26 33</inkml:trace>
  <inkml:trace contextRef="#ctx0" brushRef="#br0" timeOffset="52678.404">4375 988,'1'10,"2"0,-1-1,1 1,1-1,0 0,0 0,1 0,0-1,0 0,1 0,0 0,0 0,1-1,3 6,111 137,-106-123,1 4,2-1,1 0,1-2,1 0,21 19,9 32,-48-69</inkml:trace>
</inkml:ink>
</file>

<file path=ppt/ink/ink3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1:25.8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639 36,'-6'-4,"0"1,0 0,-1 0,1 1,0 0,-1 0,0 0,0 1,1 0,-1 0,0 1,-5 0,-2-1,-4-3,0 1,0 1,-1 1,1 1,-1 0,1 1,0 1,-1 1,1 1,0 0,1 1,-1 1,1 1,0 0,1 2,-2 0,14-5,0 0,0 0,1 0,0 0,0 0,0 0,0 1,0 0,1-1,0 1,0 0,0 0,1 0,0 0,0 1,0-1,1 0,-1 0,1 1,0-1,1 0,-1 1,1-1,0 0,1 0,-1 0,1 0,0 0,0 0,0 0,1-1,0 1,0-1,0 0,0 0,2 2,186 162,-169-150,-1 2,-1 0,0 2,-2 0,15 22,-27-35,-1-1,-1 1,1 0,-1 0,-1 1,1-1,-2 1,1 0,-1 0,-1 0,0 0,0 0,-1 0,-1 0,1 0,-1 0,-1 0,-2 6,-2-5,0 0,-2-1,1 0,-1 0,-1-1,1 0,-2 0,1-1,-1 0,0-1,-1 0,0-1,0 0,0 0,-1-1,0-1,0 0,0 0,0-2,-19 7,-1-1,0-2,0-1,0-2,0-1,-1-2,1 0,-22-5,-2-12,55 17,0-1,0 1,0-1,0 0,0 1,0-1,0 0,0 1,0-1,0 0,0 0,0 0,1 0,-1 0,0 0,1 0,-1 0,1 0,-1 0,1-1,0 1,-1 0,1 0,0 0,0 0,0-1,0 1,0 0,0 0,0 0,0-1,0 1,1 0,-1 0,1 0,-1 0,0 0,1-1,0 1,-1 0,1 0,0 0,-1 0,1 1,0-2,34-26,-15 17</inkml:trace>
  <inkml:trace contextRef="#ctx0" brushRef="#br0" timeOffset="449.376">1006 8,'-28'198,"16"34,-23 42,13-139,22-125,3-14</inkml:trace>
  <inkml:trace contextRef="#ctx0" brushRef="#br0" timeOffset="844.415">1119 742,'13'2,"1"0,-1-1,1-1,0 0,-1-1,1 0,-1-1,0-1,1 0,-1-1,0 0,-1-1,1 0,4-4,-10 5,0 0,0 0,0-1,0 0,-1 0,0-1,0 0,0 0,-1 0,1-1,-2 0,1 0,-1 0,0 0,0-1,-1 1,0-1,-1 0,0 0,0 0,0 0,-1-1,0-6,0 13,-1-1,0 0,1 0,-1 1,0-1,0 0,-1 1,1-1,-1 0,1 0,-1 1,0-1,0 1,0-1,0 1,0-1,-1 1,1 0,-1-1,1 1,-1 0,0 0,0 0,0 0,0 1,0-1,-1 0,1 1,0 0,-1-1,1 1,-1 0,1 0,-1 0,0 1,1-1,-1 1,0-1,1 1,-1 0,0 0,0 0,1 0,-2 1,-10 5,0 0,0 1,1 1,0 0,1 0,-1 2,1-1,1 2,0-1,1 2,0-1,0 1,1 1,1 0,0 0,-1 6,5-14,1 1,0 0,0 1,0-1,1 0,0 1,0-1,1 1,0 0,0 0,0-1,1 1,0 0,1 0,-1-1,1 1,1 0,-1 0,1-1,0 1,0-1,1 0,0 0,0 0,1 0,-1 0,1-1,1 1,-1-1,1 0,0 0,0-1,0 0,0 0,1 0,0 0,5 2,3-2,1 0,0 0,0-2,1 0,-1-1,0 0,1-1,7-1,2 0</inkml:trace>
  <inkml:trace contextRef="#ctx0" brushRef="#br0" timeOffset="1266.381">1541 855,'27'-19,"0"0,-2-2,0-1,-2-1,-1-2,0 0,-2-1,10-16,-7 17,-23 25,1-1,-1 1,1 0,-1 0,1 0,-1 0,1 0,-1 0,1 0,-1 0,1 0,-1 0,1 0,-1 0,1 0,-1 0,1 1,-1-1,1 0,-1 0,1 1,-1-1,1 0,-1 0,0 1,1-1,-1 0,1 1,-1-1,0 1,0-1,1 1,-1-1,0 0,1 1,-1-1,0 1,0-1,0 1,0-1,0 1,0-1,1 1,-1-1,0 1,0-1,-1 1,1 0,0-1,0 1,0-1,0 1,0-1,0 1,-1-1,3 30,-2-22,1 1,0 0,0 0,0 0,1 0,1-1,-1 1,1-1,1 0,0 0,3 5,-5-9,0 0,0 0,0 0,1 0,-1-1,1 0,0 1,0-1,0 0,1 0,-1-1,1 1,0-1,-1 1,1-1,0 0,0-1,0 1,1-1,-1 0,0 0,1 0,-1 0,0-1,1 0,-1 0,1 0,-1 0,0-1,1 1,-1-1,0 0,0-1,1 1,-1-1,3-3,1 0,-1-1,0 0,0 0,-1 0,0-1,0 0,0 0,-1-1,0 1,0-1,-1 0,0-1,-1 1,2-7,-3 10,7-13</inkml:trace>
  <inkml:trace contextRef="#ctx0" brushRef="#br0" timeOffset="2229.772">2529 459,'-17'14,"0"1,1 0,0 1,2 1,0 0,1 1,0 0,2 1,0 1,1-1,-4 13,13-29,0 0,1 0,-1 0,1 0,-1 0,1 0,0 0,0 1,0-1,0 0,1 0,-1 0,1 0,0 0,0 0,0 0,0 0,1 0,-1 0,1-1,0 1,-1-1,1 1,0-1,1 1,-1-1,0 0,1 0,-1 0,1-1,-1 1,1 0,0-1,0 0,0 1,0-1,0-1,0 1,0 0,0-1,0 1,0-1,0 0,2 0,12 0,0-2,0 1,-1-2,1 0,-1-1,0-1,0 0,-1-2,1 1,-1-2,0 0,-1-1,0 0,-1-1,0 0,0-2,-1 1,0-1,-1-1,-1 0,7-10,-4 7,-1 0,-1-1,0 0,-1-1,-1 0,0 0,-2-1,0 0,-1-1,-1 1,0-1,-2 0,-1-1,0 1,-1 0,-1 0,-1-1,-1 1,-1 0,-1 0,0 0,-2 1,0-1,-1 1,-1 1,-6-11,10 24,-1 0,1 0,-1 1,0-1,0 1,-1 1,1-1,-1 0,0 1,0 0,0 1,0-1,0 1,-1 1,1-1,-1 1,1 0,-1 0,1 1,-1 0,0 0,1 0,-1 1,1 0,-1 1,1-1,-1 1,1 0,0 1,0-1,0 1,0 1,1-1,-1 1,1 0,0 0,-3 4,-6 4,1 1,0 1,1 1,1-1,0 2,1-1,1 2,0-1,1 1,1 0,1 1,0 0,2 0,0 0,0 0,2 1,0-1,2 1,0 0,0-1,2 1,1-1,2 10,0-14,1 0,1 0,0 0,1-1,1 0,0-1,0 0,1 0,1-1,0 0,0-1,1 0,1-1,-1 0,1-1,1-1,0 0,0 0,0-2,1 0,-1 0,1-1,0-1,10 1,-2 2,1-1,-1-1,1-1,-1-2,1 0,0-1,-1-1,22-4,-32 4,-1-1,1 0,-1-1,0-1,1 0,-2 0,1-1,0-1,-1 0,0-1,-1 0,1 0,-1-1,-1 0,1-1,-1 0,-1-1,0 1,0-2,-1 1,0-1,-1 0,-1-1,1 1,-2-1,3-7,-6 10,0 0,-1 1,0-1,-1 0,0 0,0 0,0 1,-1-1,-1 1,0-1,0 1,-2-4,4 9,-1 0,0 0,0 0,0 0,0 0,0 0,0 1,-1-1,0 1,1 0,-1-1,0 1,0 0,0 1,0-1,0 1,-1-1,1 1,0 0,-1 0,1 0,-1 1,1-1,-1 1,1 0,-1 0,1 0,-1 0,1 0,-1 1,-2 1,-3 0,1 2,0-1,0 1,0 0,1 1,-1 0,1 0,0 1,0 0,1 0,0 0,0 1,1 0,-1 0,1 0,1 1,0 0,0 0,0 0,1 0,0 1,1-1,-1 1,2-1,-1 1,1 0,1 0,0 0,0 0,0-1,1 1,1 0,0 0,0-1,0 1,1-1,0 1,1-1,0 0,0-1,1 1,0-1,0 0,0 0,7 6,4-3,1 0,1-1,0-1,0-1,0 0,1-2,0 0,0-1,0 0,1-2,11 0,-5-3,-1-2,0 0,-1-2,1 0,-1-2,0-1,0 0,-1-2,22-13,-30 16,0-2,-1 0,-1 0,1-2,-1 1,-1-2,0 0,-1 0,0-1,-1 0,-1-1,0 0,0 0,-1-1,-1 0,-1-1,4-13,-8 25,-1 0,0 0,0 0,0 0,0 0,-1 0,0-1,0 1,0 0,0 0,0 0,-1 0,0 0,0-1,0 1,0 1,-1-1,1 0,-1 0,0 0,0 1,-1-1,1 1,-1 0,0 0,1 0,-1 0,-1 0,1 0,0 1,-1 0,1-1,-1 1,1 1,-1-1,0 0,0 1,0 0,0 0,-2 0,3 1,1 1,-1 0,1-1,0 1,0 0,-1 0,1 1,0-1,0 0,0 1,0-1,0 1,1 0,-1-1,0 1,1 0,-1 0,1 0,0 0,0 1,0-1,0 0,0 0,0 1,0-1,1 1,-1-1,1 0,0 1,-1-1,1 1,1-1,-1 1,0-1,0 1,1-1,0 0,-1 1,1-1,0 0,0 1,0-1,0 0,1 0,-1 0,0 0,1 0,0 0,-1 0,1-1,0 1,0-1,0 1,0-1,92 52,-87-51,-1 0,1 0,0 0,-1 1,0 0,0 0,0 0,0 1,0 0,-1 0,0 0,0 1,0 0,0 0,-1 0,1 1,-2-1,1 1,0 0,-1 0,0 1,-1-1,1 0,0 6,2 153,21-136,-9-22</inkml:trace>
</inkml:ink>
</file>

<file path=ppt/ink/ink3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1:28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27 623,'-26'214,"31"-176,-4-38,-1 0,0 1,1-1,-1 0,1 0,-1 0,1 1,-1-1,1 0,-1 0,1 0,-1 0,1 0,-1 0,1 0,-1 0,1 0,-1 0,1 0,-1 0,1 0,-1 0,1 0,-1-1,1 1,-1 0,1 0,-1 0,0-1,1 1,-1 0,1-1,-1 1,0 0,1-1,-1 1,0-1,1 1,-1 0,0-1,0 1,1-1,-1 1,0-1,0 1,0-1,0 1,0-1,0 1,0-1,0 1,0-1,0 1,0-1,0 1,0-1,0 1,0-1,0 1,0-1,-1 1,1-1,71-218,-57 188,1 0,1 1,1 1,2 1,12-14,-30 40,0 0,-1 0,1 1,0-1,0 0,0 1,0-1,0 1,1-1,-1 1,0 0,1-1,-1 1,1 0,-1 0,1 0,0 0,-1 0,1 1,0-1,0 0,0 1,-1-1,1 1,0 0,0-1,0 1,0 0,0 0,0 0,0 1,-1-1,1 0,0 1,0-1,0 1,0 0,-1-1,1 1,0 0,-1 0,2 1,40 67,-26-60</inkml:trace>
  <inkml:trace contextRef="#ctx0" brushRef="#br0" timeOffset="266.001">647 424,'-19'27,"1"0,2 2,0 0,2 0,1 2,1 0,2 0,1 1,-4 27,12-56,0 1,0-1,0 1,0-1,1 1,-1-1,1 1,0 0,0-1,0 1,0-1,1 1,0 0,-1-1,1 1,0-1,1 0,-1 1,1-1,-1 0,1 0,0 0,0 0,1 0,-1 0,0-1,1 1,0-1,0 1,-1-1,1 0,0 0,1 0,-1-1,0 1,1-1,5 0,-1 0,1 0,0-1,0 0,-1-1,1 0,0 0,0-1,-1 0,0 0,1-1,-1 0,0-1,0 0,0 0,-1 0,1-1,-1 0,-1-1,1 0,5-6,0 0,-1 0,-1-1,0 0,-1-1,0 0,-1-1,-1 0,0 0,-1 0,0-1,0-5,-5 15,-1-1,1 1,-1 0,0-1,-1 1,1 0,-1-1,0 1,-1 0,0 0,0 0,0 0,0 0,-1 1,0-1,0 1,-1-1,1 1,-1 0,-1 1,1-1,0 1,-1-1,0 1,0 1,0-1,-1 1,1 0,-1 0,0 0,0 1,0 0,0 0,0 1,0-1,0 1,0 1,-1-1,1 1,0 0,-1 0,1 1,0 0,0 0,-1 1,1-1,0 1,0 1,1-1,-1 1,0 0,-16 9,3-1</inkml:trace>
  <inkml:trace contextRef="#ctx0" brushRef="#br0" timeOffset="796.855">1241 510,'-31'10,"1"3,0 0,2 2,-1 1,2 1,0 1,1 2,-11 12,33-30,0 1,1-1,-1 1,1 0,-1 1,1-1,0 1,0-1,1 1,-1 0,1 0,0 0,0 0,0 0,0 1,1-1,0 1,0-1,0 1,0-1,1 1,0-1,0 1,0 0,0-1,1 1,-1-1,1 1,1-1,-1 1,1-1,-1 0,1 1,0-1,1 0,-1 0,1-1,-1 1,1 0,2 0,8 2,1-2,0 0,0 0,0-1,1-1,-1-1,1 0,-1 0,1-2,-1 0,1 0,-1-2,0 1,0-2,0 0,0-1,1 0,12-7,0-1,-1-1,0-1,-1-1,-1-2,0 0,-2-1,0-2,-1 0,-1-1,-2-1,0-1,-1-1,-1 0,-2-1,0 0,-2-1,-1-1,-1 0,1-8,-6 22,-1 0,-1 1,0-1,-1-1,0 1,-1 0,-1 0,0-1,-1 1,0 0,-1 0,-1-1,0 2,-1-1,-1 0,0 1,0 0,-2 0,1 0,-2 1,0 0,0 0,-1 1,0 0,-6-3,12 11,0 1,0 0,-1 0,1 0,-1 0,1 0,-1 1,0 0,0 0,0 0,0 0,0 1,0-1,0 1,0 0,0 0,0 0,1 1,-1 0,0-1,0 1,0 1,0-1,1 0,-1 1,0 0,1 0,0 0,-1 0,1 1,0-1,0 1,0 0,0-1,1 1,-1 2,-6 5,0 1,1 0,0 1,1-1,1 2,0-1,0 1,1 0,1 0,0 2,0 4,2 0,0 1,1-1,1 0,1 0,0 1,2-1,0 0,1-1,1 1,1-1,0 1,8 12,6 10,1-2,2-1,1 0,3-2,12 13,-18-26,1-1,2 0,0-2,1-1,1-1,0-1,5 1,-6-4</inkml:trace>
</inkml:ink>
</file>

<file path=ppt/ink/ink3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1:37.1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96,'50'0,"44"1,-1-5,60-10,158-8,-175 9,0 6,93 9,-66-1,293-1,-214-29,-18 30,-43 27,429-28,-298 0,-91 28,-15-17,-111 1,1-5,0-4,45-6,0 1,156 1,-49-26,-12 10,-168 9,-1 3,2 3,40 5,1-2,482-1,-394-28,197 28,-344-5,-33-1</inkml:trace>
</inkml:ink>
</file>

<file path=ppt/ink/ink3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1:43.981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57 2220,'0'10,"0"7,0 7,0 3,0 2,0 1,0 0,0 0,-4 0,-3-1,1 0,1-1,1 0,7-4,2-7</inkml:trace>
  <inkml:trace contextRef="#ctx0" brushRef="#br0" timeOffset="1781.754">85 2220,'245'1,"-64"28,496-30,113 1,-592-28,84 27,-85-27,-147 27,0 2,0 2,-1 3,6 2,-32-3,1-1,-1-1,1-1,-1-2,1 0,0-1,-1-1,1-2,7-2,9-2,0 1,0 3,0 1,1 2,-1 2,5 2,47-1,1404-2,-1298-29,-198 29,23-2,0 1,0 1,1 0,-1 2,0 1,0 1,1 1,-12-2,0 0,1-1,-1-1,1 0,-1 0,1-1,0-1,-1 0,1-1,-1 0,2-2,212 16,-170-24,-32 7</inkml:trace>
  <inkml:trace contextRef="#ctx0" brushRef="#br0" timeOffset="10069.963">1 2672,'180'-17,"-163"14,0 2,0 0,1 1,-1 1,1 0,-1 1,16 5,57 4,588-11,931 0,-1440-25,1-6,337 31,58 0,-368-28,142 27,-141-27,169 29,-198-30,282 29,340 0,-786 1,0 0,0-1,0 0,1 0,-1 0,0 0,0-1,0 1,1-2,-1 1,0 0,0-1,0 0,-1 0,1 0,0-1,-1 0,1 0,-1 0,0 0,0-1,0 1,-1-1,1 0,-1 0,0 0,0-1,0 1,-1-1,0 0,0 1,0-1,1-3,-4-190,-14 39,15 155,1 3,-1 0,1 0,0 0,-1-1,1 1,-1 0,0-1,1 1,-1 0,0-1,0 1,0 0,0-1,0 1,0 0,0-1,-1 1,1 0,0-1,-1 1,1 0,-1-1,1 1,-1 0,0 0,1 0,-1 0,0 0,0 0,0 0,0 0,0 0,0 0,0 0,0 0,0 1,0-1,-1 0,1 1,0-1,0 1,-1-1,1 1,0 0,-1 0,-188 13,107-14,-118 13,-24 7,55 7,1-14,46 22,104-28</inkml:trace>
  <inkml:trace contextRef="#ctx0" brushRef="#br1" timeOffset="20671.117">3275 2390,'1'-2,"0"0,1 0,-1 0,1 1,-1-1,1 0,0 1,0-1,0 1,-1 0,1 0,1 0,-1 0,0 0,0 0,0 0,1 1,-1-1,0 1,0-1,1 1,-1 0,0 0,1 0,0 0,0 0,196-3,-130 18,-59-12,1 0,-1-1,1 0,-1 0,1-1,0-1,0 1,-1-2,1 0,7-1,20-7,1 3,0 0,0 3,36 1,152 15,-177-5,-1-2,1-3,0-1,16-3,-48 0,151 28,-140-24,-1-2,1 0,-1-2,1-2,-1 0,16-5,-4 0,1 2,0 1,0 2,0 2,40 5,12-2,358-2,-281-28,-53 27,76-10,-130 2,0 2,1 3,0 3,24 4,21-2,61-29,281 28,-112 0,-169-28,-54 28,78-11,-164 4,0 2,1 1,0 2,0 0,0 3,6 0,-37 0</inkml:trace>
  <inkml:trace contextRef="#ctx0" brushRef="#br1" timeOffset="23205.689">3218 273,'0'764,"28"-594,1 26,-29 256,28-226,-28-29,20-87,-24-94</inkml:trace>
  <inkml:trace contextRef="#ctx0" brushRef="#br1" timeOffset="25369.601">9201 1910,'-201'331,"55"-38,119-248,17-33</inkml:trace>
  <inkml:trace contextRef="#ctx0" brushRef="#br1" timeOffset="25668.793">8777 1882,'217'342,"-152"-251,5-3,39 36,-77-101,-15-16</inkml:trace>
</inkml:ink>
</file>

<file path=ppt/ink/ink3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2:18.7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282 284,'-17'7,"0"2,1 0,0 1,1 1,0 0,1 1,1 1,-1 0,2 1,0 0,1 1,0 0,1 1,1 0,0 1,1 0,1 0,-4 17,-1 7,2 0,1 1,3 0,0 20,5-54,1 0,0 0,0-1,0 1,1 0,1 0,-1-1,1 1,1 0,-1-1,1 0,0 0,1 0,0 0,0 0,0-1,1 1,0-1,0 0,1-1,0 1,0-1,0-1,0 1,1-1,0 0,-1 0,2-1,-1 0,0 0,1 0,-1-1,1 0,0-1,-1 0,1 0,0-1,0 0,0 0,0-1,-1 0,1 0,1-1,17-10,-1-2,0-1,-1-1,-1 0,0-2,-1-1,-1-1,-1-1,-1 0,-1-1,0-2,3-8,1 2,-2-1,-1 0,-2-1,-1-1,-1 0,-2-2,-1 1,-2-1,-2-1,-1 0,-1 0,-1-27,-4 55,0 0,0 0,-1 0,-1 0,1 0,-1 0,-1 0,1 0,-1 0,-1 0,0 1,0-1,0 1,-1 0,0-1,0 2,0-1,-1 0,-1 1,1 0,-1 0,0 1,0 0,0 0,-1 0,1 1,-1 0,-1 0,1 0,0 1,-1 0,-3 2,1 1,0 0,0 0,-1 1,1 1,0 0,0 0,0 1,0 0,1 0,-1 1,1 1,0 0,0 0,0 0,1 1,0 1,0-1,0 1,1 1,0-1,1 1,0 0,0 1,0 0,1-1,0 2,-1 3,-13 22</inkml:trace>
  <inkml:trace contextRef="#ctx0" brushRef="#br0" timeOffset="486.948">676 989,'255'-296,"-187"224,-68 72,0 1,0-1,0 1,0-1,0 1,0-1,0 1,0-1,0 1,0-1,0 1,0-1,0 1,1-1,-1 1,0-1,0 0,0 1,1-1,-1 1,0-1,1 0,-1 1,0-1,1 0,-1 1,1-1,-1 0,0 1,1-1,-1 0,1 0,-1 0,1 1,-1-1,1 0,-1 0,1 0,-1 0,1 0,-1 0,1 0,-1 0,1 0,-1 0,1 0,-1 0,1 0,-1-1,0 1,1 0,-1 0,1 0,-1-1,1 1,-1 0,0-1,1 1,-1 0,0-1,1 1,-1 0,0-1,1 1,-1-1,-5 43,0-24,-10 75,15-90,0-1,0 1,0 0,1 0,-1-1,1 1,0 0,0-1,0 1,0 0,0-1,1 0,-1 1,1-1,-1 0,1 0,0 1,0-1,0-1,0 1,0 0,0 0,1-1,-1 1,0-1,1 0,-1 0,1 0,0 0,-1 0,1-1,7 1,0-1,0-1,0 1,0-2,0 1,-1-2,1 1,-1-1,1-1,-1 1,0-2,0 1,-1-1,1-1,-1 1,0-1,-1-1,1 1,-1-1,0-1,-1 1,0-1,0-1,2-5,74-123,-73 112</inkml:trace>
  <inkml:trace contextRef="#ctx0" brushRef="#br0" timeOffset="832.888">1693 1,'-10'38,"-8"32,0 9,2 1,4-9,-1-11,2-12,3-8,3-2,2-3,-3-2,-1-2,1-1,-3-2,0 0,1 0,2-5</inkml:trace>
  <inkml:trace contextRef="#ctx0" brushRef="#br0" timeOffset="1348.075">1777 594,'-4'10,"1"-1,0 1,0 1,1-1,0 0,1 0,0 1,1-1,0 1,1-1,0 1,0-1,1 0,0 0,1 0,0 0,1 0,3 6,-5-14,-1 0,1 0,0 0,0 0,0-1,-1 1,1-1,1 1,-1-1,0 0,0 0,0 0,1 0,-1 0,0-1,1 1,-1-1,1 1,-1-1,1 0,-1 0,1 0,-1 0,1 0,-1-1,1 1,-1-1,0 0,1 1,-1-1,0 0,0 0,1-1,-1 1,0 0,0-1,1-1,75-71,-66 60,82-101,-94 114,0 0,1 1,-1-1,0 0,1 1,-1-1,1 0,-1 1,1-1,-1 1,1-1,0 0,-1 1,1 0,0-1,-1 1,1-1,0 1,-1 0,1-1,0 1,0 0,0 0,-1 0,1 0,0 0,0 0,0 0,-1 0,1 0,0 0,0 0,0 0,-1 0,1 1,0-1,0 0,-1 0,1 1,0-1,-1 1,1-1,0 1,-1-1,1 1,-1-1,1 1,-1 0,1-1,-1 1,1 0,-1-1,1 1,-1 0,0-1,0 1,1 0,-1 0,0-1,0 1,0 0,0 0,0 0,0 0,5 58,-5-54,-4 343,5-330,0 1,-2-1,0 0,-1 0,-1 0,0 0,-2 0,0 0,-1-1,-1 0,0 0,-1-1,-1 0,-1 0,0-1,-1 0,0-1,-1 0,-1-1,0-1,-1 0,-7 5,16-14,1 1,0-1,-1 0,1 0,0 0,-1 0,0-1,0 1,0-1,0-1,0 1,0-1,0 0,0 0,-1 0,1-1,0 1,-1-1,1-1,0 1,-1-1,1 0,-4-1,7-3,0 0,1 0,-1 0,1 0,1 0,-1-1,1 1,-1 0,2 0,-1-1,1 1,-1 0,1 0,1 0,-1 0,1 0,0 0,0 0,0 0,1 1,-1-1,1 1,0 0,2-2,-2 0,21-37,2 1,2 1,1 1,2 2,2 1,10-7,-18 21</inkml:trace>
  <inkml:trace contextRef="#ctx0" brushRef="#br0" timeOffset="2870.023">3075 848,'5'-17,"14"-30,0-4,2 1,2 0,3 2,3-1,-29 47,1 1,-1-1,1 0,0 0,-1 1,1-1,0 0,0 1,0-1,0 1,0-1,1 1,-1-1,0 1,1 0,-1 0,1-1,-1 1,1 0,-1 1,1-1,0 0,-1 0,1 1,0-1,0 1,0-1,0 1,-1 0,1 0,0 0,0 0,0 0,0 0,0 0,-1 1,1-1,0 1,0-1,0 1,-1 0,1-1,0 1,-1 0,1 0,-1 0,1 1,-1-1,0 0,1 1,50 206,-50-204,1-1,0 0,0 0,0 0,0 0,0 0,1-1,-1 0,1 1,0-1,0 0,-1-1,1 1,0-1,1 0,-1 0,0 0,0 0,0-1,0 0,1 0,-1 0,0 0,0-1,1 1,-1-1,0 0,0 0,0-1,0 1,0-1,0 0,-1 0,1 0,-1-1,1 1,-1-1,0 0,0 0,0 0,2-3,17-17,-2-1,-1-1,0-1,-2 0,7-16,-14 20</inkml:trace>
  <inkml:trace contextRef="#ctx0" brushRef="#br0" timeOffset="9671.873">3838 762,'59'-17,"-40"13,0-1,0-1,0-1,-1-1,0 0,0-1,-1-1,-1-1,14-10,-29 20,0-1,1 0,-1 0,0 0,0 0,0 0,0 0,0 0,-1 0,1 0,-1-1,1 1,-1 0,0 0,0-1,0 1,0 0,0 0,0-1,-1 1,1 0,-1 0,0 0,1 0,-1 0,0 0,0 0,0 0,-1 0,1 0,0 0,-1 0,1 1,-1-1,0 1,1-1,-1 1,0 0,0-1,0 1,0 0,0 0,0 1,0-1,0 0,0 1,0-1,-1 1,1-1,0 1,0 0,-1 0,1 0,0 0,0 1,-1-1,1 1,0-1,-13 1,1-1,0 2,0 0,1 1,-1 0,0 1,1 0,0 1,0 1,0 0,1 0,-1 2,2-1,-1 2,1-1,0 2,-4 5,12-11,0 0,0 0,1 0,0 0,0 0,0 1,1-1,-1 1,1-1,0 1,0 0,1-1,-1 1,1 0,0-1,0 1,1 0,-1 0,1-1,0 1,1-1,-1 1,1-1,0 1,0-1,0 0,0 0,1 0,0 0,0 0,0 0,0-1,0 0,1 1,-1-1,1-1,0 1,0 0,0-1,0 0,1 0,-1 0,1 0,-1-1,2 0,22 4,0-3,0 0,1-1,-1-2,0-1,6-2,22-7,-32 4</inkml:trace>
  <inkml:trace contextRef="#ctx0" brushRef="#br0" timeOffset="10171.894">4373 762,'39'1,"-14"0,0 0,0-2,0-1,0 0,0-2,0-1,-1-1,0-1,2-2,-23 8,0 0,-1 0,1 0,0-1,-1 1,1 0,-1-1,1 0,-1 0,0 0,0 0,0 0,0 0,0 0,0-1,0 1,-1 0,1-1,-1 0,0 1,0-1,0 0,0 0,0 0,-1 1,1-1,-1 0,0 0,0 0,0 0,0 0,0 0,-1 0,1 0,-1 0,0 1,0-1,0 0,0 0,0 1,-1-1,1 1,-1-1,1 1,-1-1,0 1,0 0,0 0,0 0,-1 0,1 0,-2 0,-5-1,0 0,0 1,0 0,0 1,0 0,-1 0,1 1,0 0,0 1,-1 0,1 0,0 1,0 0,0 1,1 0,-1 0,1 1,-1 0,1 1,0-1,1 2,-1-1,1 1,0 0,0 0,1 1,0 0,0 0,1 1,0-1,0 1,0 0,1 1,-3 7,7-11,-1-1,1 0,0 1,0-1,0 0,0 1,1-1,-1 0,1 0,0 1,1-1,-1 0,1 0,0 0,0 0,0-1,0 1,1 0,-1-1,1 0,0 1,0-1,0 0,1-1,-1 1,1-1,-1 1,1-1,0 0,2 1,6 2,0 1,1-1,0-1,0 0,0-1,1 0,-1-1,1-1,1 0,127-14,-117 7</inkml:trace>
  <inkml:trace contextRef="#ctx0" brushRef="#br0" timeOffset="10607.012">5107 594,'-29'10,"1"2,0 1,1 1,0 1,1 2,1 0,0 2,-17 18,39-36,1 1,-1 0,1 0,0 0,0 0,0 0,0 1,0-1,0 1,1-1,-1 1,1 0,0-1,0 1,0 0,0 0,0 0,0 0,1 0,0 0,-1 0,1 0,0 0,0 0,1 0,-1 0,1 0,-1 0,1 0,0-1,0 1,0 0,1 0,-1-1,1 1,-1 0,1-1,0 0,0 1,0-1,0 0,0 0,1 0,-1 0,1-1,-1 1,1-1,0 1,-1-1,1 0,0 0,0 0,19 2,0-1,0-1,0 0,0-2,0-1,0-1,0 0,0-2,-1 0,0-2,0 0,0-1,-1-2,0 0,-1-1,0 0,-1-2,-1 0,0-1,5-6,4-4,-1 0,-1-2,-1 0,-2-2,0 0,-2-2,-2 0,0-1,-2 0,0-4,-11 25,0-1,0 1,-1-1,0 1,-1-1,0 0,-1 0,0 0,0 0,-2 0,1 0,-1 0,-1 0,0 0,0 0,-1 0,-1 1,0-1,0 1,-1 0,0 0,-1 1,0 0,0 0,-1 0,0 0,-5-3,3 9,1 0,-1 0,0 1,-1 0,1 0,0 1,0 1,-1-1,1 2,0-1,-1 1,1 0,0 1,0 0,0 1,0 0,0 0,1 1,-1 0,1 0,0 1,0 0,1 1,0 0,0 0,0 0,0 1,1 0,0 0,1 0,-1 1,-3 7,2 0,0 0,1 0,1 0,0 1,1 0,1 0,1 0,0 0,1 1,0-1,1 0,1 1,1-1,0 0,2 0,-1 0,2 0,0-1,1 1,0-1,2-1,-1 1,4 3,4 2,0 0,1-1,1-1,1 0,0-1,1-1,1-1,0-1,2 0,9 4,-1-1,-7-2</inkml:trace>
  <inkml:trace contextRef="#ctx0" brushRef="#br0" timeOffset="11388.681">6575 85,'10'88,"-4"0,-3 1,-5 0,-9 59,-24 62,31-193,3-16,0 0,0 0,0 1,0-1,0 0,0 0,1 1,-1-1,1 0,-1 1,1-1,-1 0,1 1,0-1,0 1,-1-1,1 1,0-1,0 0,1 1,-1-1,0 1,0-1,1 1,-1-1,1 0,-1 1,1-1,0 0,-1 0,1 1,0-1,0 0,0 0,0 0,0 0,0 0,0 0,0 0,0 0,0 0,1-1,-1 1,0 0,2 0,12-3</inkml:trace>
  <inkml:trace contextRef="#ctx0" brushRef="#br0" timeOffset="11891.862">7055 594,'-7'8,"-9"9,0 0,1 2,1 0,0 0,2 2,0-1,2 2,0-1,-5 19,14-37,1 0,0 1,-1-1,1 0,0 1,0-1,1 1,-1-1,1 0,0 1,0-1,0 0,0 0,0 1,1-1,-1 0,1 0,0-1,0 1,0 0,0-1,0 1,1-1,-1 1,1-1,0 0,0 0,-1-1,1 1,0 0,1-1,-1 0,0 0,0 0,1 0,-1 0,0 0,1-1,-1 0,0 0,1 0,-1 0,1 0,-1-1,0 1,1-1,-1 0,3-1,11-2,0-1,-1 0,1-1,-1-1,-1-1,1 0,-1-1,-1 0,0-1,0-1,-1 0,0-1,-1 0,8-12,3-4,-2-2,-1 0,-1-1,-2-1,-1-1,6-20,-14 32,-1-1,-1 0,-1-1,-1 0,-1 0,-1 0,-1 0,-1 0,-1-4,0 16,1 1,-2 0,1 0,-2 0,1 0,-1 0,-1 0,0 1,0-1,-1 1,0 0,0 0,-1 1,-1 0,1 0,-1 0,0 1,-1 0,0 0,0 1,-5-3,7 6,-1 1,1-1,-1 1,1 1,-1-1,0 1,0 0,0 1,0 0,1 0,-1 0,0 1,0 0,0 0,1 1,-1 0,0 0,1 0,0 1,-1 0,1 0,0 1,1 0,-1 0,1 0,-1 0,1 1,1 0,-1 0,1 0,0 1,0 0,0 0,1 0,0 0,0 0,0 0,1 1,-1 4,-4 9,2-1,0 1,1 1,1-1,1 0,1 1,0 0,2-1,0 1,2-1,0 0,1 0,1 0,5 13,3 4,1-2,2 0,2 0,0-2,3 0,0-2,2 0,2-1,0-1,2-2,1-1,28 20,0-2,-32-24</inkml:trace>
  <inkml:trace contextRef="#ctx0" brushRef="#br0" timeOffset="12602.856">366 1976,'-10'43,"-7"34,-2 13,3-4,5-12,3-13,3-13,3-9,2-17,0-11</inkml:trace>
  <inkml:trace contextRef="#ctx0" brushRef="#br0" timeOffset="12839.67">309 1525,'5'5,"2"1</inkml:trace>
  <inkml:trace contextRef="#ctx0" brushRef="#br0" timeOffset="13156.855">564 2484,'156'-268,"-117"223,-39 45,1-1,0 1,0-1,-1 1,1 0,0-1,0 1,0 0,-1-1,1 1,0 0,0 0,0 0,0 0,0 0,0 0,-1 0,1 0,0 0,0 0,0 1,0-1,0 0,-1 0,1 1,0-1,0 1,0-1,-1 1,1-1,0 1,-1-1,1 1,-1 0,1-1,0 1,-1 0,1-1,-1 1,0 0,1 0,-1 0,0-1,1 1,-1 0,0 0,0 0,0 0,0 0,0-1,1 1,-2 0,1 0,0 0,0 0,0 0,0 0,-1 0,7 53,-7-47,1 0,-1 0,1 0,0 0,1 0,-1 0,1 0,1 0,-1 0,1-1,1 1,-1-1,1 1,0-1,0 0,1 0,0 0,0 0,0-1,1 0,0 0,0 0,0 0,1-1,-1 0,1 0,0 0,0-1,0 0,1 0,0 0,2-2,0 1,0-2,0 1,0-1,0-1,0 1,0-1,0-1,0 0,-1 0,1-1,-1 0,1 0,-1-1,0 0,0-1,-1 0,1 0,-1 0,0-1,-1 0,1 0,-1-1,0 0,-1 0,0 0,0-1,0 0,-1 0,0 0,-1 0,1-4,82-243,-78 231</inkml:trace>
  <inkml:trace contextRef="#ctx0" brushRef="#br0" timeOffset="13868.848">2596 1582,'18'156,"-8"1,-9 158,-2-149,-21-39,19-121,1-6</inkml:trace>
  <inkml:trace contextRef="#ctx0" brushRef="#br0" timeOffset="14124.84">2314 2089,'43'0,"33"0,14-5,-4-1,-7 0,-12-4,-12 0,-12 2,-7-3,-6 1,-3-3,-1 1,-5-3,-6 2</inkml:trace>
  <inkml:trace contextRef="#ctx0" brushRef="#br0" timeOffset="14570.767">3132 1496,'-20'98,"4"0,5 0,2 47,8-105,2 1,2-1,2 0,1 0,2-1,1 0,16 38,-25-74,0 1,1-1,-1 0,1 0,0 1,0-1,0 0,1 0,-1 0,0 0,1-1,0 1,0 0,0-1,0 1,0-1,1 1,-1-1,1 0,-1 0,1 0,0-1,0 1,0-1,0 1,0-1,0 0,0 0,0 0,0 0,0-1,1 0,-1 1,0-1,1 0,-1 0,0-1,0 1,1-1,-1 0,0 0,0 0,101-106,-96 99,-1-2,2 1,-1 0,2 0,-1 1,1 0,0 1,0 0,1 1,0 0,0 0,1 1,3 0,-14 5,1-1,0 1,0 0,0 0,0 1,0-1,0 0,0 1,0-1,-1 1,1-1,0 1,0 0,-1 0,1 0,0 0,-1 0,1 0,-1 0,1 0,-1 1,0-1,1 0,-1 1,0 0,0-1,0 1,0-1,0 1,-1 0,1 0,0 0,-1-1,1 1,-1 0,0 0,0 1,5 79,-5-71,13 72,-2-64</inkml:trace>
  <inkml:trace contextRef="#ctx0" brushRef="#br0" timeOffset="14773.891">3866 2146,'-20'33,"-5"17,0-1</inkml:trace>
  <inkml:trace contextRef="#ctx0" brushRef="#br0" timeOffset="14925.847">3752 1779,'0'0</inkml:trace>
  <inkml:trace contextRef="#ctx0" brushRef="#br0" timeOffset="15240.674">4289 1920,'-76'63,"74"-61,0 1,0-1,1 1,-1 0,0-1,1 1,0 0,0 0,0 0,0 0,0 0,0 0,1 0,0 0,-1 0,1 0,0 0,0 1,1-1,-1 0,1 0,0 0,-1 0,1 0,0 0,1 0,-1-1,1 1,1 2,62 50,-58-52,-1 0,-1 1,1 0,-1 0,1 0,-1 1,0-1,-1 1,1 0,-1 1,0-1,0 1,-1 0,1 0,-1 1,-3-2,0 0,0-1,0 1,-1 0,0-1,0 1,0 0,-1-1,0 0,0 1,0-1,0 0,0 0,-1 0,0 0,0 0,0-1,0 1,-1-1,1 0,-1 0,0 0,0 0,0-1,0 0,0 1,0-2,-1 1,1 0,-1-1,1 0,-1 0,0 0,0-1,1 1,-1-1,0 0,-81 1,61-2</inkml:trace>
  <inkml:trace contextRef="#ctx0" brushRef="#br0" timeOffset="15919.845">5390 1920,'-39'14,"-21"20,-2 8,11 2,13-1,13-4,12-4,7-2,10-2,9-7,7-3,4-4,4-5,2-5,5-4,1-2,-5-1</inkml:trace>
  <inkml:trace contextRef="#ctx0" brushRef="#br0" timeOffset="16790.799">6011 1920,'-3'1,"-31"8,1 2,0 1,1 1,1 2,0 2,1 0,0 2,2 2,-10 8,35-27,0 0,0 0,0 0,0 1,1-1,-1 1,1 0,-1-1,1 1,0 0,0 0,0 1,1-1,-1 0,1 1,-1-1,1 0,0 1,0 0,1-1,-1 1,1 0,0-1,0 1,0 0,0-1,1 1,0-1,-1 1,1 0,0-1,1 0,-1 1,1-1,-1 0,1 1,0-1,0 0,0 0,1-1,-1 1,1 0,1 0,10 1,0-1,0-1,0 0,1-1,-1-1,0 0,1-1,-1 0,1-1,-1-1,0 0,0-1,-1 0,1-1,-1-1,3-2,296-167,-310 175,0 0,0 0,0 1,0-1,0 1,0-1,0 1,0 0,0-1,0 1,0 0,-1 0,1 0,0 1,-1-1,1 0,0 1,-1-1,0 1,1-1,-1 1,0 0,0 0,0-1,0 1,0 0,0 0,-1 0,1 0,0 0,-1 0,0 0,1 0,-1 0,0 0,0 0,0 1,-1-1,1 0,0 0,-1 0,1 0,-1 0,0 0,0 0,0-1,0 2,2 13,-2-13,1 0,-1 0,1 0,0 0,0 0,0 0,1 0,-1 0,1 0,-1 0,1 0,0 0,0-1,0 1,1 0,-1 0,1-1,-1 1,1-1,0 0,0 1,0-1,0 0,1 0,-1 0,0-1,1 1,-1 0,1-1,0 0,-1 1,1-1,0 0,0-1,0 1,0 0,0-1,0 0,0 1,0-1,0 0,0-1,2 1,11-5,-1-1,0-1,-1 0,1-1,-1 0,-1-1,0-1,12-10,40-27,-22 20,0 1,2 3,1 2,0 2,9-1,-53 18,0 1,0 0,0 0,0 0,0 0,0 1,0-1,0 0,0 1,0 0,0-1,1 1,-1 0,0 0,0 0,0 0,0 0,1 1,-1-1,0 1,0-1,0 1,0 0,0 0,0 0,0 0,0 0,-1 0,1 1,0-1,-1 1,1-1,-1 1,1-1,-1 1,0 0,1 0,-1 0,0-1,0 1,-1 0,1 0,0 1,-1-1,1 0,-1 0,1 0,-1 0,0 0,0 1,0-1,0 0,-1 0,1 0,0 0,-1 0,0 1,0-1,-6 13,-1-1,-1 0,0 0,-1-1,0 0,-1-1,-1 0,0-1,0 0,-1-1,-5 3,-70 43,113-46,147-39,-56 25,-93 5,0-1,-1-1,1 0,-1-2,1-1,-1 0,0-2,-1-1,3-1,2-5,0 0,-1-2,0-1,-1-1,-1-1,-1-1,0-1,-2-1,0-1,16-24,0-38,-36 82,1 0,-1 0,0 0,0 0,0 0,0 0,0 0,0 0,-1 0,1 0,0 0,-1 0,0 0,1 0,-1 0,0 1,0-1,0 0,0 0,-1 1,1-1,0 1,-1-1,1 1,-1-1,1 1,-1 0,0 0,1 0,-1 0,0 0,0 0,0 0,0 1,0-1,1 1,-1-1,-1 1,1 0,0 0,0 0,-1 0,-8 1,1 0,-1 2,1-1,-1 1,1 1,0-1,0 2,1 0,-1 0,1 0,0 1,0 1,1-1,0 2,0-1,-5 7,1-1,-1 0,2 1,0 0,1 1,1 1,0-1,1 1,0 1,2-1,0 1,-4 18,8-26,0 0,1 1,0-1,0 1,1-1,1 1,-1-1,2 1,-1-1,1 0,1 1,-1-1,2 0,-1 0,1-1,1 1,-1-1,1 0,1 0,-1-1,1 1,1-1,1 1,13 9,1 0,0-1,1-2,1 0,0-2,1 0,0-2,1-1,0 0,0-2,1-2,0 0,6-1,-3-1</inkml:trace>
</inkml:ink>
</file>

<file path=ppt/ink/ink3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3:46.319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128 0,'5'0,"1"5,-4 1,-4 5,-5 5,-7 5,-6 3,-4 3,2 1,0-3,4-3,9-3,7-11,8-7,3-7,1-4</inkml:trace>
</inkml:ink>
</file>

<file path=ppt/ink/ink3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3:51.517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87 79,'-5'-79,"-13"101,-39 233,56-252,0 1,0-1,0 0,0 0,0 0,1 1,0-1,0 0,-1 1,2-1,-1 0,0 1,1-1,0 0,-1 0,1 1,0-1,1 0,-1 0,1 0,-1 0,1 0,0-1,0 1,0-1,0 1,1-1,-1 1,1-1,-1 0,1 0,0 0,0-1,-1 1,2-1,-1 1,0-1,0 0,0 0,0-1,1 1,-1-1,0 1,1-1,-1 0,0 0,0 0,1-1,-1 1,0-1,3-1,7-6,-1-1,-1-1,0 0,0-1,-1 0,0 0,-1-1,0 0,-1-1,-1 0,0 0,0 0,-1-1,-1 0,0-1,1-10,-5 22,31-79,-26 105,20 176,-25 57,-4-228,0 1,-2-1,-2 0,0-1,-2 0,0 0,-2 0,-11 16,21-38,-2 0,1 0,-1-1,1 1,-1-1,0 1,-1-1,1 0,-1 0,0-1,0 1,0-1,0 0,-1 0,1 0,-1-1,0 1,1-1,-1 0,0-1,0 1,-1-1,1 0,0 0,0 0,-1-1,1 0,0 0,-1 0,1-1,0 0,0 0,0 0,-1-1,1 1,0-1,1 0,-1-1,0 1,-3-4,5 0,1-1,0 1,0-1,1 0,0 0,0 1,0-1,1 0,0 0,0 0,1 0,0 0,0 0,1 1,0-1,0 0,0 1,1 0,0-1,0 1,1 0,0 0,0 1,0-1,0 1,4-9,84-129,-73 119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9:25.9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1,'-30'564,"32"-338,-2-225,0 0,0 0,0 0,0 0,0 0,0-1,0 1,0 0,0 0,0 0,1 0,-1-1,0 1,1 0,-1 0,1-1,-1 1,1 0,-1 0,1-1,-1 1,1-1,0 1,-1-1,1 1,0-1,-1 1,1-1,0 1,0-1,-1 0,1 1,0-1,0 0,0 0,0 0,-1 1,1-1,0 0,0 0,0 0,0-1,0 1,-1 0,1 0,0 0,0-1,0 1,0 0,-1-1,1 1,0 0,0-1,-1 1,1-1,0 0,43-34,-40 31,23-22,-12 11,0 0,1 0,1 2,0 0,1 0,1 2,2-1,-20 12,0 0,0-1,1 1,-1 0,0 0,0-1,0 1,0 0,1 0,-1 0,0 1,0-1,0 0,1 0,-1 1,0-1,0 1,0-1,0 1,0-1,0 1,0-1,0 1,0 0,0 0,0 0,-1-1,1 1,0 0,0 0,-1 0,1 0,-1 0,1 0,-1 0,1 1,-1-1,1 0,-1 0,0 0,0 0,0 0,0 1,0-1,0 0,0 0,0 0,2 60,-13-16,9-41,0-1,0 1,1-1,-1 1,1 0,0 0,0 0,0 0,0 0,1 0,0 0,-1 0,1 0,1 0,-1 0,1-1,0 1,-1 0,2 0,-1 0,0 0,1-1,0 1,0-1,0 1,0-1,0 0,1 1,-1-1,2 0,-1-2,-1 0,1 0,0 0,0-1,0 1,-1-1,1 0,0 0,0 0,0 0,0-1,0 1,-1-1,1 0,0 1,0-1,-1 0,1-1,-1 1,1 0,1-2,15-7</inkml:trace>
</inkml:ink>
</file>

<file path=ppt/ink/ink3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3:51.937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93 13,'4'-5,"-2"-1,-2 5,-6 7,-2 8,-4 1,0 3,1 3,-1-2,1 1,-3 1,2-2</inkml:trace>
</inkml:ink>
</file>

<file path=ppt/ink/ink3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06.9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1,'0'0,"0"1,0-1,0 1,0 0,0-1,0 1,0-1,0 1,0-1,0 1,1-1,-1 1,0-1,0 1,0-1,1 1,-1-1,0 1,0-1,1 0,-1 1,0-1,1 1,-1-1,1 0,-1 1,0-1,1 0,-1 0,1 1,-1-1,1 0,-1 0,1 0,-1 1,1-1,-1 0,1 0,-1 0,1 0,-1 0,1 0,0 0,-1 0,1 0,-1-1,1 1,-1 0,1 0,-1 0,1 0,-1-1,0 1,1 0,-1-1,1 1,-1 0,1-1,-1 1,0 0,1-1,-1 1,0-1,1 1,1 13,-1 1,0 0,-1 0,-1 0,0 0,-1 0,0-1,-1 1,-1 1,-9 63,-10 64,20-118</inkml:trace>
</inkml:ink>
</file>

<file path=ppt/ink/ink3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07.7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7,'0'-5,"0"4,5 6,1 7,0 7,-1 4,-6-1,-3 0,-1 1,0 2,2 1,0 1,2 1,0 0,1 1,0-1,0 1,0-6</inkml:trace>
</inkml:ink>
</file>

<file path=ppt/ink/ink3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10.6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315 485,'-15'1,"-1"0,1 1,0 0,0 2,1-1,-1 2,1 0,0 1,0 0,0 1,1 1,0 0,0 0,-10 11,13-9,1 1,1-1,0 1,0 1,1 0,0 0,1 0,1 1,0-1,1 1,0 1,1-1,0 0,1 1,0 0,2-1,-1 1,2 0,0 4,0-14,-1 0,1-1,0 1,0 0,1-1,-1 1,1-1,0 1,0-1,0 0,0 0,1 0,-1 0,1 0,-1-1,1 1,0-1,0 1,1-1,-1 0,0 0,1-1,-1 1,1-1,-1 1,1-1,0 0,-1-1,1 1,0 0,0-1,0 0,0 0,-1 0,1-1,0 1,0-1,-1 0,1 0,0 0,-1-1,1 1,-1-1,1 0,-1 0,0 0,1 0,23-15,0-1,-1-1,0-2,-2 0,-1-2,0 0,-2-2,16-23,-32 43,22-30,-1-1,-2-1,-1-1,-3-1,0-1,-3-1,-1 0,9-44,-22 73,-1-1,0 0,-1-1,0 1,-1 0,0 0,-2 0,1 0,-1 0,-1 0,-1 0,-4-11,6 19,0-1,0 1,-1-1,0 1,0 0,-1 0,0 1,1-1,-1 1,-1 0,1 0,-1 0,1 0,-1 1,0 0,-1 0,1 0,0 0,-1 1,1 0,-1 0,0 1,0 0,0 0,1 0,-1 0,0 1,0 0,-1 0,-3 4,1-1,0 1,0 0,0 1,0 0,1 0,0 1,0 0,1 1,-1 0,1 0,1 0,-1 1,1 0,1 0,-1 1,2-1,-1 1,1 0,0 0,1 1,0-1,0 1,1 0,1 0,-1 5,-3 8,1 0,1 0,1 0,2 1,0-1,1 0,1 1,1-1,1 0,2-1,0 1,1-1,1 0,1 0,1-1,1-1,13 19,11 14,3-2,2-1,23 19,-53-61,-3-4</inkml:trace>
</inkml:ink>
</file>

<file path=ppt/ink/ink3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10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252 0,'-24'39,"-17"26,-2 8,1-5,8-8,10-10,9-8,2-7,4-5,3-7</inkml:trace>
</inkml:ink>
</file>

<file path=ppt/ink/ink3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11.2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1,'9'38,"8"28,7 7,-2-4,1-10,-4-9,0-8,-4-7,1-10,-2-3,0-2,-1 2,2-4,-2-9,-3-7</inkml:trace>
</inkml:ink>
</file>

<file path=ppt/ink/ink3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11.7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175 0,'-24'29,"-12"18,-6 3,5-4,14-9,10-11</inkml:trace>
</inkml:ink>
</file>

<file path=ppt/ink/ink3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21.4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1,'29'0,"0"0,0 2,-1 1,1 1,-1 2,0 1,0 1,-1 1,2 2,3 4,109 33,-92-37,-48-11,0 1,-1-1,1 0,0 0,-1 1,1-1,0 0,-1 1,1-1,0 1,-1-1,1 1,-1-1,1 1,-1-1,1 1,-1-1,0 1,1 0,-1-1,0 1,1 0,-1-1,0 1,0 0,0-1,1 1,-1 0,0 0,0-1,0 1,0 0,0 0,-1-1,1 1,0 0,0-1,0 1,-1 0,1 0,0-1,0 1,-1-1,1 1,-1 0,1-1,-1 1,1-1,-1 1,1-1,-1 1,1-1,-1 1,0-1,1 0,-1 1,1-1,-1 0,0 1,0-1,1 0,-1 0,0 0,1 0,-1 0,0 0,0 0,-306 126,305-126,0 1,0-1,0 1,1-1,-1 1,0 0,1 0,-1 0,0 0,1 0,-1 0,1 0,0 0,-1 1,1-1,0 0,0 1,0-1,0 1,0 0,0-1,0 1,0 0,1-1,-1 1,1 0,-1 0,1 0,0-1,-1 1,1 0,0 0,0 0,1 0,-1 0,0-1,0 1,1 0,0 0,-1 0,1-1,0 2,8 4,0 1,1-1,0-1,0 0,1 0,-1-1,1-1,0 1,6 0,22 10,50 21,2-4,68 14,50 60,-188-98,2 1,-34-23,4 8,0-1,1 0,0 0,0-1,1 0,0 0,0 0,1-1,0 1,1-1,-2-6,-10-19,15 32,0 0,-1 0,0 0,1 0,-1 0,0 0,0 0,0 0,0 0,-1 0,1 1,0-1,-1 1,1-1,-1 1,0-1,1 1,-1 0,0 0,0 0,0 0,0 0,0 0,0 0,0 1,0-1,0 1,0-1,0 1,0 0,0 0,-1 0,1 0,0 0,0 1,0-1,0 0,0 1,0 0,0-1,0 1,0 0,0 0,0 0,0 0,1 1,-1-1,0 0,1 1,-86 104,59-68,28-38,0 1,0 0,1-1,-1 1,0 0,1-1,-1 1,1 0,-1-1,1 1,-1-1,1 1,-1-1,1 1,-1-1,1 1,0-1,-1 1,1-1,0 0,-1 1,1-1,0 0,-1 0,1 1,0-1,0 0,-1 0,1 0,0 0,0 0,-1 0,1 0,0 0,0-1,-1 1,1 0,0 0,-1-1,1 1,0 0,-1-1,1 1,0-1,2 1,168-35,-87 48,-77-13,-3-4</inkml:trace>
</inkml:ink>
</file>

<file path=ppt/ink/ink3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29.558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53 295,'179'-18,"55"-5,-191 15,1 2,-1 2,1 1,0 3,25 3,23-1,133-3,-55-26,310 26,-429 1,-51 0</inkml:trace>
  <inkml:trace contextRef="#ctx0" brushRef="#br0" timeOffset="1303.019">109 266,'33'-48,"161"-139,-154 157,-43 68,-6 304,35-156,-27-185,0 0,0-1,0 1,0-1,0 1,0-1,0 1,0-1,0 0,0 1,0-1,-1 0,1 0,0 0,0 0,0 0,0 0,0 0,-1 0,1 0,0 0,0-1,0 1,0-1,0 1,0-1,0 1,0-1,0 1,0-1,0 0,0 1,0-1,0 0,1 0,-1 0,0 0,1 0,-1 0,0 0,1 0,-1 0,1 0,0 0,-1 0,1 0,0 0,0-1,-2 0,-168-231,165 227,-1 0,0 0,0 1,0 0,-1 0,0 0,0 1,0 0,0 0,-1 1,1 0,-1 0,0 0,0 1,0 1,0-1,-1 1,-7 1,14 0,1 1,-1-1,1 1,-1-1,0 1,1 0,-1 0,1 0,0 0,-1 0,1 0,0 1,0-1,-1 0,1 1,0-1,0 0,1 1,-1-1,0 1,0 0,1-1,-1 1,1 0,-1-1,1 1,0 0,0-1,0 1,0 0,0 0,0 1,2 18</inkml:trace>
  <inkml:trace contextRef="#ctx0" brushRef="#br0" timeOffset="2538.254">871 830,'0'459,"-11"-401,-4-90,14 5,1 0,1 0,1 0,1 0,1 0,2 0,1 1,1 0,1 0,1 1,1 0,2 1,0 0,1 1,2 1,0 0,1 1,2 1,16-15,-33 33,-1 0,1 0,-1 1,1-1,0 1,0-1,0 1,-1 0,1 0,0 0,0 0,1 0,-1 0,0 1,0-1,0 0,1 1,-1 0,0 0,0 0,1 0,-1 0,0 0,0 0,1 1,-1-1,0 1,0-1,0 1,0 0,0 0,0 0,0 0,0 0,0 1,0-1,0 1,-1-1,1 1,-1-1,1 1,-1 0,1 0,-1 0,0 0,0 0,0 0,0 0,0 0,-1 0,1 2,1 8,0 0,-1 0,0 0,-1 0,-1 0,0 0,0 0,-1 0,-1 0,0-1,0 1,-1-1,-3 4,-1 6,1-3</inkml:trace>
  <inkml:trace contextRef="#ctx0" brushRef="#br0" timeOffset="2956.844">1605 633,'-19'24,"-11"13,-1 4,0-4,11-9,8-13,11-10,6-10,6-5,7-5,0-4,2 0,-3-1,-4 3</inkml:trace>
</inkml:ink>
</file>

<file path=ppt/ink/ink3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50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170 811,'117'-152,"125"-169,-95 144,-109 144,-37 33,-1 0,1 0,0-1,-1 1,1 0,0 0,-1 0,1 0,0 0,0 0,-1 0,1 0,0 0,-1 0,1 0,0 0,0 1,-1-1,1 0,0 0,-1 1,1-1,-1 0,1 1,0-1,-1 1,1-1,-1 1,1-1,-1 1,1-1,-1 1,0 0,1-1,-1 1,0 0,1-1,-1 1,0 0,0-1,1 1,-1 0,0-1,0 1,0 0,0 0,0-1,0 1,0 0,0 0,-1-1,1 1,0 0,0-1,-1 1,1 0,0-1,-1 1,1 0,0-1,-1 1,1-1,-1 1,1 0,-53 248,52-237,-1 4,0 0,1 1,1-1,0 0,1 0,1 0,4 14,-6-28,0 0,1 0,-1-1,1 1,0 0,-1-1,1 1,0-1,0 1,0-1,0 1,1-1,-1 1,0-1,1 0,-1 0,0 0,1 0,-1 0,1 0,0 0,-1 0,1-1,0 1,-1 0,1-1,0 0,0 1,0-1,-1 0,1 0,0 0,0 0,0 0,-1 0,1-1,0 1,0-1,-1 1,1-1,0 0,0 1,-1-1,1-1,68-48,-28 5,-3-1,-2-1,-2-3,-2 0,11-26,103-147,-147 223,0 1,1-1,-1 1,0-1,0 1,1-1,-1 1,0-1,1 1,-1-1,0 0,1 1,-1-1,0 0,1 1,-1-1,1 0,-1 0,1 1,-1-1,1 0,-1 0,1 0,-1 0,1 1,-1-1,1 0,-1 0,1 0,-1 0,1 0,-1 0,1-1,-1 1,1 0,-1 0,1 0,-1 0,1-1,-1 1,1 0,-1 0,1-1,-1 1,0 0,1-1,-1 1,1 0,-1-1,0 1,1-1,-1 1,0-1,-8 51,-20 46,15-56,2 0,1 1,3 1,-2 31,15 97,22-115,-18-41</inkml:trace>
  <inkml:trace contextRef="#ctx0" brushRef="#br0" timeOffset="299.073">1 952,'43'10,"48"-2,18-2,5-7,-3-4,-10-5,-8-6,-6 0,-7-2,-9 1,-10 5,-12-2,-9 3,-7 2,-3 3,-8 8,-7 3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9:26.3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46 227,'32'-13,"0"-2,0-1,-2-2,0-1,25-21,-53 40,0-2,0 1,0 0,0 0,0-1,0 1,0-1,0 1,0-1,-1 0,1 0,-1 0,0 0,1 0,-1 0,0 0,0 0,0 0,0-1,-1 1,1 0,0-1,-1 1,0 0,0-1,0 1,0-1,0 1,0-1,0 1,-1 0,1-1,-1 1,0 0,0-1,1 1,-2 0,1 0,0 0,0 0,-1 0,1 0,-1 0,1 0,-1 1,0-1,0 0,-4 0,0 0,1 0,-1 1,0 0,0 0,0 0,0 1,0 0,0 0,0 0,0 1,1 0,-1 0,0 1,0-1,1 1,-1 1,1-1,-1 1,1 0,0 0,0 0,-2 2,-5 4,1 0,0 0,0 2,1-1,0 1,1 1,0-1,1 2,-1 0,6-8,-1-1,1 0,0 1,0 0,1 0,0 0,-1 0,2 0,-1 0,0 0,1 1,0-1,0 1,1-1,0 1,0-1,0 1,0-1,1 1,0-1,0 0,1 1,-1-1,1 0,0 0,1 0,-1 0,1 0,0 0,0-1,0 1,1-1,-1 0,1 0,3 1,5 0,1 0,0-2,0 1,0-2,0 0,1 0,-1-1,1-1,-1 0,1-1,-1-1,0 0,0 0,1-1,-2-1,1 0,0-1,5-4,39-7,-33 10</inkml:trace>
</inkml:ink>
</file>

<file path=ppt/ink/ink3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47.9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57,'1'84,"-3"0,-4 0,-4-1,-3 0,-7 10,-8 9,-5-2,-21 39,21-73,38-65,2-11</inkml:trace>
  <inkml:trace contextRef="#ctx0" brushRef="#br0" timeOffset="381.806">651 1,'-16'70,"-10"46,4 0,0 56,52 60,-30-231,1 0,-1 0,0 1,0-1,0 0,0 0,0 1,0-1,-1 0,1 0,0 0,-1 1,1-1,-1 0,1 0,-1 0,1 0,-1 0,0 0,1 0,-1 0,0 0,0 0,0 0,0 0,0-1,0 1,0 0,0-1,0 1,0-1,0 1,0-1,-1 1,1-1,0 0,0 0,-1 1,1-1,0 0,0 0,0 0,-1 0,1-1,0 1,0 0,-1 0,1-1,0 1,0-1,0 1,0-1,0 1,0-1,0 0,-1 0,-57-47,-64-84,86 97,33 28,-1 0,0 0,0 1,0 0,-1 0,0 0,0 1,-1 0,0 0,0 1,0-1,0 2,0-1,-1 1,0 0,0 0,0 1,0 0,0 1,0 0,0 0,0 1,-1-1,1 2,0-1,0 1,-7 2,-15 25,21-11</inkml:trace>
  <inkml:trace contextRef="#ctx0" brushRef="#br0" timeOffset="1401.088">876 623,'40'-5,"0"-1,0-2,-1-2,0-1,-1-3,0 0,16-11,-49 24,0-1,0 0,0 0,0-1,0 1,0-1,-1 0,0 0,1 0,-1-1,0 0,-1 1,1-1,-1-1,1 1,-1 0,0-1,-1 0,1 0,-1 1,0-1,0-1,-1 1,0 0,1 0,-2-1,1 1,-1 0,1-1,-1 1,-1 0,1-1,-1 1,0-1,0 1,-2-2,1 2,-1 1,0 0,0 0,-1 0,1 1,-1-1,0 1,0-1,0 1,0 1,0-1,-1 1,1-1,-1 1,0 0,0 1,0-1,0 1,0 0,0 0,0 1,0-1,0 1,0 0,0 1,0-1,0 1,0 0,0 0,-4 2,-8 2,0 1,1 1,0 0,0 1,1 1,0 1,0 0,-6 6,-121 118,134-125,0 1,1-1,1 2,-1-1,2 1,-1 0,2 0,-1 0,1 1,1 0,0-1,1 1,0 0,1 1,0-1,1-7,1 1,-1-1,1 0,0 0,1 0,-1 1,1-1,0 0,0-1,1 1,-1 0,1-1,0 1,0-1,1 0,-1 0,1 0,0 0,0-1,0 0,0 0,1 0,-1 0,1 0,0-1,1 1,10 3,-1-1,0 0,1-1,0-1,0 0,0-1,0-1,3-1,14 1,0-2,0-1,-1-1,1-2,-1-2,0 0,0-3,-1 0,0-2,-1-1,0-2,-1-1,-1-1,0-1,-2-2,0 0,2-5,-13 11,7-5,-1 0,0-2,-2 0,0-1,-2-1,0-1,-1-1,-2 0,-1-1,5-13,-16 35,-1 1,1 0,-1 0,0-1,0 1,-1 0,1-1,-1 1,1-1,-1 1,0-1,0 1,-1-1,1 1,-1-1,0 1,0-1,0 1,0 0,0 0,-1 0,0-1,1 1,-1 1,0-1,-1 0,1 0,0 1,-1-1,1 1,-1 0,0 0,0 0,0 0,0 0,0 1,0-1,-2 0,-8 2,0 1,0 0,1 0,-1 2,0-1,1 2,-1 0,1 0,0 1,0 0,1 1,-1 1,1 0,1 0,-1 1,2 0,-1 1,-8 9,16-17,-1 0,0 1,1-1,-1 1,1-1,0 1,-1 0,1 0,0 0,0 0,0 1,0-1,1 0,-1 1,1-1,-1 1,1 0,0-1,0 1,0 0,0 0,1 0,-1-1,1 1,-1 0,1 0,0 0,0 0,1 0,-1 0,1 0,-1 0,1 0,0-1,0 1,0 0,0 0,1-1,-1 1,1-1,-1 1,2 0,7 1,1-1,-1-1,1 0,0 0,-1-1,1 0,0-1,0 0,-1-1,1 0,0-1,-1 0,1-1,-1 0,0 0,0-1,4-3,-9 6,12-5,-9 2,1 1,0 0,0 0,0 1,0 0,0 1,1 0,-1 0,0 1,1 1,-1-1,2 1,-9 0,0 0,0 0,0 0,-1 0,1 1,0-1,0 0,-1 1,1-1,-1 1,0-1,1 1,-1 0,0-1,0 1,0 0,0 0,0 0,0 0,-1 0,1 0,-1 0,1 0,-1 0,0 0,0 1,0-1,0 0,0 0,0 0,-1 0,1 1,-19 70,18-71,0 1,-3 3,1 1,0-1,0 1,1 0,0-1,0 1,0 0,1 0,0 1,1-1,-1 0,1 0,1 0,-1 0,1 1,1-1,-1 0,1 0,0-1,1 1,0 0,0-1,1 3,5-1,0 1,0-1,1-1,0 0,1 0,-1-1,1 0,1-1,-1 0,1-1,-1 0,1-1,0 0,0-1,1 0,-1-1,0-1,13 0,-2-4,1 0,-1-2,-1 0,1-2,-1 0,0-2,-1 0,0-1,-1-2,12-8,-15 7,0 0,0-1,-1-1,-1 0,-1-1,0-1,-2 0,0 0,0-2,-2 1,-1-1,4-13,-9 24,-1 1,-1-1,1 0,-2 0,1 0,-1 0,0 0,-1 0,0 0,-1 0,0-3,0 9,1 1,-1-1,0 0,0 1,0-1,0 0,0 1,0-1,-1 1,1 0,-1-1,0 1,1 0,-1 0,0 0,-1 0,1 0,0 1,0-1,-1 1,1-1,-1 1,1 0,-1 0,0 0,1 0,-1 0,0 1,0-1,1 1,-1 0,0 0,0 0,0 0,1 0,-1 1,-2 0,-11 3,1 1,-1 1,1 0,0 1,1 1,0 0,0 1,1 0,0 1,0 1,1 0,1 1,0 0,0 0,-7 13,3-5,1 1,0 0,2 0,0 2,2-1,-5 15,12-28,0 0,0 0,1 0,0 1,1-1,0 1,1-1,0 1,0-1,1 1,0-1,0 1,1-1,1 0,0 0,0 0,0 0,4 5,2-4,0 0,1 0,0-1,1 0,0-1,0 0,1-1,0 0,0-1,1 0,0-1,0 0,0-2,0 1,1-1,-1-1,1 0,3-1,173 0,-167-6,-5-1</inkml:trace>
</inkml:ink>
</file>

<file path=ppt/ink/ink3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54.1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439 0,'-76'121,"-182"268,154-230,114-198,17-2,1 1,2 1,2 2,2 1,11-8,8-9,220-228,-273 281,0-1,1 1,-1 0,1-1,-1 1,1-1,-1 1,1 0,-1-1,1 1,-1 0,1 0,-1-1,1 1,-1 0,1 0,-1 0,1 0,0 0,-1-1,1 1,-1 0,1 0,-1 1,1-1,0 0,-1 0,1 0,-1 0,1 0,-1 1,1-1,0 0,-1 0,1 1,-1-1,0 0,1 1,-1-1,1 1,-1-1,1 1,-1-1,0 1,1-1,-1 1,0-1,0 1,1-1,-1 1,0-1,0 1,0-1,0 1,0 0,0-1,0 1,0-1,0 1,0-1,0 1,0 0,0-1,0 1,0-1,-1 1,1 53,0-45,14 123,-7-87,-2 1,-2 0,-2 0,-4 36,1 9,2-39,0-53</inkml:trace>
  <inkml:trace contextRef="#ctx0" brushRef="#br0" timeOffset="335.462">72 424,'29'0,"28"0,10 0,-2 0,-7 0,-9 0,-7 0,-7 5,-4 1,-3 0,-1-1,-5-1</inkml:trace>
</inkml:ink>
</file>

<file path=ppt/ink/ink3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5:01.8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0 207,'20'-7,"1"1,-1 1,1 0,-1 2,1 0,0 2,0 0,0 1,5 2,9-2,42 0,267-16,-227 3,-117 13,-1 1,1-1,-1 0,1 0,-1 0,0 0,1 1,-1-1,1 0,-1 0,0 0,1 0,-1 0,1 0,-1 0,0-1,1 1,-1 0,1 0,-1 0,0-1,1 1,-1 0,1-1,-1 1,1 0,-1-1,1 1,0 0,-1-1,1 1,-1-1,1 1,0-1,-1 1,1-1,0 1,0-1,-1 0,1 1,0-1,0 1,0-1,0 0,0 1,0-1,0 1,0-1,0 0,0 1,0-1,0 1,0-1,0 0,1 1,-1-1,0 1,0-1,1 1,-1-1,0 1,1-1,-1 1,1-1,-1 1,0-1,1 1,-1 0,1-1,-7-2,-147-103,152 105,0 0,0 0,0 0,1 0,-1 0,-1 0,1 0,0 0,0 0,0 0,0 1,-1-1,1 1,0-1,-1 0,1 1,0 0,-1-1,1 1,0 0,-1 0,1 0,-1 0,1 0,0 0,-1 0,1 0,-1 1,1-1,0 1,-1-1,1 1,0-1,-1 1,1 0,0-1,0 1,0 0,0 0,0 0,0 0,0 0,0 0,0 0,0 0,0 1,1-1,-1 0,0 0,1 1,-1 0,-11 26,2-1,0 1,2 1,1 0,2 0,0 5,-1 3,-22 88,27-124,1-1,-1 1,0 0,1-1,-1 1,1 0,-1-1,1 1,-1 0,1 0,0 0,-1-1,1 1,0 0,-1 0,1 0,0 0,0 0,0-1,0 1,0 0,0 0,0 0,0 0,0 0,0 0,1-1,-1 1,0 0,0 0,1 0,-1 0,1-1,-1 1,1 0,-1 0,1-1,-1 1,1 0,0-1,-1 1,1-1,0 1,0-1,-1 1,1-1,0 0,0 1,0-1,-1 0,1 1,0-1,0 0,0 0,0 0,0 0,20-13,-1 0,-1-2,0-1,-1 0,0-1,7-10,21-19,74-64,-103 94</inkml:trace>
</inkml:ink>
</file>

<file path=ppt/ink/ink3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5:04.4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265 1,'-52'99,"39"-64,-102 200,45-112,69-122,0 1,0-1,-1 0,1 1,0-1,0 0,0 1,0-1,0 1,1 0,-1-1,0 1,1 0,-1-1,1 1,0 0,-1 0,1-1,0 1,0 0,0 0,0 0,1-1,-1 1,0 0,1 0,-1-1,1 1,0 0,-1-1,1 1,0-1,0 1,0-1,0 1,0-1,1 0,-1 1,0-1,1 0,-1 0,0 0,1 0,0 0,-1 0,1 0,-1-1,1 1,0-1,0 1,-1-1,1 1,1-1,226-1,-60-25,-54-4,-94 24,-4-1</inkml:trace>
</inkml:ink>
</file>

<file path=ppt/ink/ink3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5:03.0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62,'-81'212,"-72"114,138-300,10-19,10-17,245-355,-82 137,-167 228,-1-2,0 1,0 0,1-1,-1 1,1-1,-1 1,1 0,0 0,-1-1,1 1,0 0,0 0,0 0,0 0,0 0,0 0,0 0,0 0,0 0,1 0,-1 1,0-1,1 0,-1 1,0-1,1 1,-1 0,0-1,1 1,-1 0,1 0,-1 0,1 0,-1 0,0 0,1 0,-1 1,1-1,-1 0,0 1,1-1,-1 1,0-1,1 1,-1 0,0 0,1 0,5 123,-9-83,-24 130,25-170,1-1,0 1,0 0,-1-1,1 1,0 0,0-1,0 1,0-1,0 1,0 0,0-1,0 1,0 0,0-1,0 1,0 0,0-1,1 1,-1-1,0 1,0 0,1-1,-1 1,0-1,1 1,-1-1,1 1,-1-1,1 1,-1-1,1 0,-1 1,1-1,-1 1,1-1,-1 0,1 0,0 1,-1-1,1 0,-1 0,1 0,0 0,-1 0,1 0,0 0,-1 0,1 0,0 0,-1 0,1 0,0 0,-1 0,1-1,-1 1,1 0,0 0,-1-1,35-25,-31 23,200-214,-98 112,-106 105,0-1,1 1,-1-1,0 1,0-1,1 1,-1-1,0 1,1-1,-1 1,1 0,-1-1,1 1,-1 0,1-1,-1 1,1 0,-1-1,1 1,-1 0,1 0,-1 0,1 0,-1-1,1 1,0 0,-1 0,1 0,-1 0,1 0,0 0,-1 1,1-1,-1 0,1 0,-1 0,1 0,-1 1,1-1,-1 0,1 1,-1-1,1 0,-1 1,1-1,-1 0,0 1,1-1,-1 1,1-1,-1 1,0-1,0 1,1-1,-1 1,0-1,0 1,0-1,1 1,-1 0,0-1,0 1,0-1,0 1,0-1,0 1,0 0,0-1,-1 1,2 51,-2-42,-32 310,39-214,11-88,-5-18</inkml:trace>
  <inkml:trace contextRef="#ctx0" brushRef="#br0" timeOffset="401.457">0 767,'72'21,"-58"-20,181-11,-150 5,134-18,-26 3,1 6,58 6,-131 9,-58-1</inkml:trace>
</inkml:ink>
</file>

<file path=ppt/ink/ink3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5:16.6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621 57,'14'95,"-4"0,-4 1,-5 1,-4 12,-52 288,24-31,16-235,2 36,13-164,0 1,0-1,0 0,1 0,-1 0,1 0,0 1,-1-1,2 0,-1 0,0 0,0-1,1 1,0 0,-1 0,1-1,0 1,0-1,1 0,-1 1,0-1,1 0,-1 0,1-1,0 1,0-1,0 1,0-1,0 0,3 1,7-3</inkml:trace>
  <inkml:trace contextRef="#ctx0" brushRef="#br0" timeOffset="1115.682">4035 29,'-16'73,"8"-23,3 0,3 1,1-1,6 46,22 116,-27 167,-29-211,22-144,1 0,0 0,2 0,1 0,1 1,2 0,0 3,4-5,3-5</inkml:trace>
  <inkml:trace contextRef="#ctx0" brushRef="#br0" timeOffset="2133.968">7479 0,'12'77,"-3"-1,-3 2,-4 64,-31 51,0 33,24 35,5-256</inkml:trace>
  <inkml:trace contextRef="#ctx0" brushRef="#br0" timeOffset="4768.046">7479 1017,'0'-5,"0"3,0 7,0 8,0 5,0 6,0 2,-5-2,-1-1,0 0,1 2,6-4,3-1,1 2,-1 1,-5-3,-3 0,0-4</inkml:trace>
  <inkml:trace contextRef="#ctx0" brushRef="#br0" timeOffset="6086.75">0 847,'455'-17,"135"-34,-173 22,583 2,-273-8,714-41,-549 19,307 8,-510 34,-239 3,-191-17,-270 35,-1 0</inkml:trace>
  <inkml:trace contextRef="#ctx0" brushRef="#br0" timeOffset="6374.213">7902 141,'-43'24,"-38"22,-16 14,0 0,2 0,7 0,10-2,2 0,6-5,5-2,3-1,3-3,7-1,8-3,6-9,9-10</inkml:trace>
  <inkml:trace contextRef="#ctx0" brushRef="#br0" timeOffset="6934.9">4685 226,'-43'10,"-39"12,-14 8,-6 3,5 6,5 1,8 3,4 4,2-1,-1 1,3-3,1 2,3-4,5-3,8-4,15-7</inkml:trace>
  <inkml:trace contextRef="#ctx0" brushRef="#br0" timeOffset="7534.346">903 367,'-34'38,"-39"38,-13 9,-1-4,10-11,8-13,11-12,5-3,8-4,6-9,5-4,4-2,2 0,5-3</inkml:trace>
  <inkml:trace contextRef="#ctx0" brushRef="#br0" timeOffset="10125.667">1947 1129,'0'0,"0"0,1 1,-1-1,0 1,0-1,1 0,-1 1,0-1,1 0,-1 1,1-1,-1 0,0 0,1 1,-1-1,1 0,-1 0,1 0,-1 1,1-1,-1 0,0 0,1 0,-1 0,1 0,-1 0,1 0,-1 0,1 0,-1 0,1-1,0 1,-70 163,52-123,10-26,1 0,0 1,1-1,0 1,1 1,1-1,-1 14,4-27,0 1,0-1,0 0,0 0,0 1,1-1,-1 0,1 0,-1 1,1-1,0 0,0 0,0 0,0 0,0 0,1 0,-1-1,0 1,1 0,0 0,-1-1,1 1,0-1,0 0,0 1,0-1,0 0,0 0,0 0,0-1,0 1,0 0,0-1,1 1,-1-1,0 0,0 0,1 0,0 0,95-13,-86 10,136-39,-127 40</inkml:trace>
  <inkml:trace contextRef="#ctx0" brushRef="#br0" timeOffset="10453.146">2568 1101,'-195'344,"-11"-77,195-246,3-2</inkml:trace>
  <inkml:trace contextRef="#ctx0" brushRef="#br0" timeOffset="10903.989">2624 1468,'30'-11,"0"1,1 1,0 1,0 3,21-2,-50 6,-1 0,1 0,0 1,0-1,0 1,0-1,0 1,0 0,0-1,0 1,0 0,0 0,0 1,0-1,0 0,0 1,-1-1,1 1,0 0,0-1,0 1,0 0,-1 0,1 0,0 0,-1 1,1-1,-1 0,0 1,1-1,-1 1,0-1,0 1,0 0,0-1,0 1,0 0,0 0,0 0,-1 0,1-1,-1 1,0 0,1 0,-1 0,0 0,0 0,0 0,-1 2,-6 10,-1-1,-1 1,0-2,-1 1,0-1,-1-1,0 0,-1 0,0-1,-12 12,0 0,12-11,0 0,0 0,1 1,0 1,1 0,1 0,0 1,-2 5,10-18,0 0,0 1,1-1,-1 0,0 0,1 1,-1-1,1 0,0 1,-1-1,1 1,0-1,0 1,0-1,0 0,0 1,0-1,0 1,0-1,1 0,-1 1,1-1,-1 1,1-1,-1 0,1 0,0 1,0-1,-1 0,1 0,0 0,0 0,0 0,0 0,0 0,1 0,-1 0,0-1,0 1,0 0,1-1,-1 1,1-1,62 1,141-48,-181 45</inkml:trace>
  <inkml:trace contextRef="#ctx0" brushRef="#br0" timeOffset="11839.716">5249 960,'6'28,"-9"-10,-1 0,0-1,-1 0,-1 0,-1 0,0-1,-2 0,1 0,-8 9,-12 24,21-36,-24 64,30-75,1 0,0 0,0-1,0 1,0 0,0 0,0 0,0 0,0 0,1-1,-1 1,1 0,0 0,-1-1,1 1,0 0,0-1,0 1,0 0,0-1,0 0,1 1,-1-1,0 0,1 1,-1-1,1 0,-1 0,1 0,0 0,-1-1,1 1,0 0,0-1,-1 1,1-1,0 0,0 1,0-1,0 0,18 1,0-1,-1-1,1 0,0-2,-1 0,0-1,1-1,-2-1,1-1,5-3,23-5,37-13,-64 24</inkml:trace>
  <inkml:trace contextRef="#ctx0" brushRef="#br0" timeOffset="12202.615">6011 904,'1'3,"-1"0,0 0,1 1,-1-1,0 0,0 1,-1-1,1 0,-1 0,1 1,-1-1,0 0,0 0,-1 0,1 0,-1 0,1 0,-1 0,0-1,0 1,0 0,0-1,-1 0,1 1,-2 0,1 0,-260 312,66-94,116-137,81-83,0 0,0 0,0-1,0 1,0 0,0 0,0-1,0 1,0 0,0 0,0-1,0 1,1 0,-1-1,0 1,1 0,-1-1,0 1,1 0,-1-1,1 1,-1-1,1 1,-1-1,1 1,0-1,-1 1,1-1,-1 1,1-1,0 0,-1 1,1-1,0 0,0 0,-1 0,1 0,0 1,0-1,-1 0,1 0,0 0,0 0,-1 0,1-1,0 1,-1 0,1 0,0 0,0-1,-1 1,1 0,0-1,-1 1,1-1,-1 1,1-1,0 1,-1-1,1 1,-1-1,1 1,-1-1,0 0,1 1,-1-1,0 0,1 1,-1-1,82-46,-56 30</inkml:trace>
  <inkml:trace contextRef="#ctx0" brushRef="#br0" timeOffset="12605.182">5927 1411,'150'-21,"-139"19,68 1,-78 1,1 0,0 0,-1 1,1-1,0 0,-1 1,1 0,-1-1,1 1,-1 0,1 0,-1 0,0 0,1 0,-1 0,0 0,0 0,0 0,0 1,0-1,0 0,0 1,0-1,0 1,-1-1,1 1,0-1,-1 1,0 0,1-1,-1 1,0 0,0-1,0 1,0 0,0-1,0 1,0 0,-1-1,1 1,-1 0,-3 10,-1-1,0 1,0-2,-1 1,-1-1,0 1,0-2,-1 1,-1-1,-4 4,-10 13,-17 15,-29 44,68-83,0 0,0-1,1 1,-1 0,0 0,1 0,-1 0,1 0,0 0,0 0,0 1,0-1,0 0,0 0,0 0,1 0,-1 0,1 0,-1 0,1 0,0 0,0 0,0-1,0 1,0 0,0 0,0-1,1 1,-1-1,0 1,1-1,0 0,-1 1,1-1,0 0,0 0,-1 0,1 0,0 0,0-1,0 1,0-1,0 1,0-1,0 0,0 1,0-1,1 0,13 1,0 0,0-1,0 0,0-1,0-1,0-1,0 0,-1-1,1-1,-1 0,13-7,28-5,-31 11</inkml:trace>
</inkml:ink>
</file>

<file path=ppt/ink/ink3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5:36.9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458 1,'-27'49,"-98"176,-93 120,131-212,105-189,10 1,3 2,2 1,25-28,-16 21,29-47,80-102,-150 207,-1 0,0-1,1 1,-1 0,0 0,1 0,0 0,-1 0,1 0,-1 0,1 0,0 0,0 0,0 0,0 0,0 0,-1 0,2 1,-1-1,0 0,0 1,0-1,0 1,0-1,0 1,0 0,1-1,-1 1,0 0,0 0,1 0,-1 0,0 0,0 0,1 0,-1 0,0 1,0-1,0 0,0 1,1-1,-1 1,0-1,0 1,0-1,0 1,0 0,0 0,0-1,0 1,0 0,-1 0,1 0,0 0,0 0,-1 0,1 0,-1 0,1 1,-1-1,1 0,-1 0,0 0,0 1,1-1,-1 0,0 0,0 0,0 1,0 0,1 196,-5-162,3 1,1 0,2 0,1 0,5 18,-6-46,1 0,0 0,1 0,0 0,0-1,1 1,0-1,0 0,1-1,0 1,1-1,-1 0,1-1,1 0,-1 0,4 2,-7-6,0 0,0-1,0 1,0-1,0 0,0 0,0 0,0-1,0 0,1 0,-1 0,0 0,0 0,0-1,0 0,0 0,0 0,0 0,0 0,0-1,0 0,0 0,-1 0,1 0,-1-1,0 1,0-1,0 0,1-1,77-97,-69 78,-2 0,0-1,-2 0,-1-1,0 0,-2 0,2-25,10-48,-20 83</inkml:trace>
  <inkml:trace contextRef="#ctx0" brushRef="#br0" timeOffset="314.807">1278 283,'-14'29,"1"0,2 1,1 0,1 0,2 1,1 0,1 1,2-1,1 2,2-30,0 1,1-1,-1 0,0 0,1 0,0 0,-1 0,1 0,1 0,-1 0,0-1,1 1,-1 0,1-1,0 1,0-1,0 1,0-1,0 0,0 0,1 0,-1 0,1 0,0-1,-1 1,1-1,0 1,0-1,0 0,0 0,0-1,0 1,0-1,0 1,0-1,0 0,0 0,0 0,1 0,-1-1,0 1,0-1,0 0,0 0,2-1,8-5,1 1,-1-2,0 0,-1-1,0 0,0-1,-1 0,-1 0,1-2,-2 1,1-1,-2 0,0-1,0 0,-1-1,-1 1,0-1,-1 0,0-1,-1 1,-1-1,0 0,-1 0,-1 0,0 0,-2-14,1 21,-1 0,0-1,-1 1,0-1,0 1,-1 0,0 0,0 0,-1 1,0-1,0 1,-1 0,0 0,0 0,-1 1,0 0,0 0,0 0,-1 1,0 0,0 0,0 0,0 1,-4-1,-12-3</inkml:trace>
  <inkml:trace contextRef="#ctx0" brushRef="#br0" timeOffset="765.19">1729 283,'-3'11,"0"0,1 1,1-1,0 0,0 1,1-1,1 1,0-1,1 0,0 0,0 1,1-1,0-1,1 1,1 0,0-1,0 0,1 0,0 0,0-1,8 8,-10-15,0 0,1 0,0 0,-1 0,1-1,0 0,0 0,0 0,0-1,0 1,-1-1,1 0,0-1,0 1,0-1,0 0,0 0,0 0,-1-1,1 0,0 0,-1 0,3-2,96-67,54-66,-157 135,0 1,1 0,-1 0,1 1,0-1,-1 0,1 0,0 0,0 0,-1 0,1 1,0-1,0 0,0 1,0-1,0 1,0-1,0 1,0-1,0 1,0-1,0 1,0 0,0 0,0 0,0 0,1 0,-1 0,0 0,0 0,0 0,0 0,0 0,0 1,0-1,0 0,0 1,0-1,0 1,0 0,0-1,0 1,0-1,0 1,0 0,-1 0,1 0,0 0,0-1,-1 1,1 0,-1 0,1 0,-1 0,27 132,-25-126,0 0,1-1,-1 1,1-1,1 0,-1 0,1 0,0 0,1-1,-1 1,1-1,0 0,0 0,1-1,-1 0,1 0,0 0,0-1,1 1,-1-2,1 1,-1-1,1 0,0 0,0 0,0-1,0 0,0-1,0 0,0 0,0 0,0-1,0 0,6-2,-5 0,0-1,0 0,-1-1,1 0,-1 0,0-1,-1 0,1 0,-1 0,0-1,-1 0,0 0,0 0,0-1,-1 1,0-1,-1-1,1 1,-2 0,1-1,0-2,18-39,-9 26</inkml:trace>
</inkml:ink>
</file>

<file path=ppt/ink/ink3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5:41.3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198 706,'19'-5,"21"-6,8-2,1 2,-3 3,-5 2,-4 8,-4 3,-2 0,-2 1,-2-2,1-2,-6 0</inkml:trace>
  <inkml:trace contextRef="#ctx0" brushRef="#br0" timeOffset="-1155.404">480 1016,'0'29,"0"29,-5 8,-1-1,0-7,-4-13,0-10,2-6,-3-3,1-1,-3-1,0 2,-1-5,0-5</inkml:trace>
  <inkml:trace contextRef="#ctx0" brushRef="#br0" timeOffset="-804.832">141 960,'36'7,"-1"-1,1-1,0-2,1-2,-1-1,24-4,6-6,1 4,0 2,0 3,14 4,-42 13,-27-4</inkml:trace>
  <inkml:trace contextRef="#ctx0" brushRef="#br0" timeOffset="-506.325">0 1582,'43'-5,"39"-2,9 1,0-4,-12 0,-13 2,-14 2,-11 2,-8-3,-4 0,-2 0,-2 3,-4 1</inkml:trace>
  <inkml:trace contextRef="#ctx0" brushRef="#br0" timeOffset="510.801">1101 1158,'29'0,"24"-5,7-1,-1-1,-6 2,-8 2,-6 1,-5 0,-3-3,-3-1,-1 0,-5 2</inkml:trace>
  <inkml:trace contextRef="#ctx0" brushRef="#br0" timeOffset="730.948">1214 1412,'43'0,"24"0,6 0,-6-5,-9-1,-9-1,-8 2,-7 2,-4-4,-8-1</inkml:trace>
  <inkml:trace contextRef="#ctx0" brushRef="#br0" timeOffset="17905.602">2230 706,'-1'34,"-2"1,-1-1,-2 1,-1-2,-1 1,-2-1,-7 13,-25 84,64-146,140-214,-21 44,-139 183,0 1,0-1,0 0,0 1,0 0,1-1,-1 1,1 0,0 0,-1 1,1-1,0 1,0-1,0 1,0 0,0 0,0 0,1 0,-1 1,0-1,0 1,1 0,-1 0,0 0,0 0,1 1,-1-1,0 1,0 0,0 0,0 0,0 0,0 0,0 1,0-1,0 1,0 0,-1 0,1 0,-1 0,0 1,1-1,-1 1,0-1,0 1,-1 0,1-1,0 1,-1 0,0 0,0 0,1 1,-1 9,1 0,-2 0,0-1,0 1,-1 0,-1 0,0-1,0 1,-1-1,-1 1,0-3,1 0,1 1,-1 0,2-1,0 1,0 0,1 0,0 0,0-1,2 1,-1 0,1 0,1-1,0 1,-2-9,-1 0,1 0,0-1,-1 1,1 0,0-1,0 1,0 0,1-1,-1 1,0-1,0 0,1 1,-1-1,1 0,-1 0,1 0,-1 0,1 0,0 0,0-1,-1 1,1-1,0 1,0-1,0 1,-1-1,1 0,0 0,0 0,0 0,0 0,0 0,0-1,-1 1,1-1,0 1,0-1,0 1,-1-1,1 0,0 0,-1 0,1 0,0-1,60-62,5-60,-49 97,-14 18,1 0,0 0,0 0,1 1,1 0,-1 0,1 0,0 1,1 0,0 0,0 1,0 0,1 1,0 0,0 0,0 0,5 0,-12 5,1-1,-1 1,1 1,-1-1,0 0,1 0,-1 1,1-1,-1 1,0 0,1 0,-1 0,0 0,0 0,0 1,1-1,-1 0,-1 1,1 0,0-1,0 1,-1 0,1 0,-1 0,1 0,-1 0,0 0,0 0,0 1,0-1,0 0,0 1,-1-1,1 1,-1-1,0 1,0 1,2 96,-11-67,8-30,-1 0,1 1,-1-1,1 0,1 0,-1 1,0-1,1 0,-1 1,1-1,0 1,0-1,0 0,1 1,-1-1,1 0,0 1,0-1,0 0,1 2,7 4</inkml:trace>
  <inkml:trace contextRef="#ctx0" brushRef="#br0" timeOffset="18269.933">2089 1299,'219'-19,"154"9,-232 26,30-3,-148-17,-6-2</inkml:trace>
  <inkml:trace contextRef="#ctx0" brushRef="#br0" timeOffset="18753.998">2597 1412,'-3'19,"1"1,-2-1,-1 0,0-1,-1 1,-2-1,1 0,-6 8,6-12,-109 193,115-206,0 1,0-1,1 0,-1 1,1-1,-1 1,1-1,0 1,-1-1,1 1,0 0,0-1,0 1,0-1,0 1,1-1,-1 1,0-1,1 1,-1-1,1 1,-1-1,1 1,0-1,0 1,0-1,-1 0,1 0,0 0,1 1,-1-1,0 0,0 0,0 0,1 0,-1-1,0 1,1 0,-1-1,1 1,-1 0,1-1,-1 0,2 1,75 3,-67-4,65-14,-66 11,-1 1,1-1,0 2,0-1,0 1,0 1,0 0,0 0,-1 1,10 1,25 9,-23-8</inkml:trace>
  <inkml:trace contextRef="#ctx0" brushRef="#br0" timeOffset="19674.368">3330 706,'22'25,"-1"1,-1 1,-1 1,-2 0,-1 2,-1 0,-2 0,0 1,-3 1,0 0,-2 1,-2-1,-1 1,-1 1,-2-1,-1 0,-2 1,-1-1,-2 0,-1 0,-5 18,-1-18,-1-1,-1 0,-2 0,-1-2,-1 0,-1-1,-2 0,-14 14,-167 147,168-163</inkml:trace>
  <inkml:trace contextRef="#ctx0" brushRef="#br0" timeOffset="20303.168">2089 452,'-18'16,"1"0,1 2,0 0,2 0,0 2,1 0,1 0,0 1,2 1,1-1,-2 8,-24 155,9 0,4 45,16-185,2 2,2-1,2 0,2 0,2 0,2 0,2-1,1 1,15 37,-18-70,1 0,1 0,0-1,0 0,1 0,1-1,0 0,0-1,1 0,0 0,0-1,1-1,0 0,1 0,-1-1,1-1,0 0,1-1,-1-1,1 0,-1 0,1-1,0-1,9-1,1 1</inkml:trace>
  <inkml:trace contextRef="#ctx0" brushRef="#br0" timeOffset="21521.555">4092 565,'-2'-10,"-1"1,-1-1,1 1,-1-1,-1 1,0 1,0-1,-1 1,0-1,0 2,-1-1,0 1,0 0,-1 0,0 1,0 0,0 1,-1-1,0 2,-8-4,14 7,0 1,0-1,-1 1,1 0,0 0,0 0,-1 0,1 1,0-1,0 1,0 0,-1 0,1 0,0 0,0 1,1-1,-1 1,0-1,0 1,1 0,-1 0,1 1,-1-1,1 0,0 1,0 0,0-1,1 1,-1 0,0 0,1 0,0 0,0 0,-30 107,34 111,51 20,-10-97,-12-41,-4 1,9 72,-28-114,0-9,-2 0,-2 1,-3-1,-3 16,0-55,-1 0,-1 0,0 0,-1 0,0 0,-1-1,-1 0,-7 12,11-21,1 0,-2-1,1 1,0-1,-1 1,0-1,1 0,-1 0,0-1,-1 1,1 0,0-1,-1 0,0 0,1 0,-1 0,0-1,0 1,0-1,0 0,0 0,0-1,0 1,0-1,0 0,-1 0,1 0,0 0,0-1,0 0,0 1,-2-2,-3-4,0 0,0-1,0 0,1 0,0-1,0 0,1 0,0-1,1 1,0-2,0 1,1-1,0 0,1 0,0 0,0-1,1 1,1-1,-1 0,2-2,-4-12</inkml:trace>
  <inkml:trace contextRef="#ctx0" brushRef="#br0" timeOffset="30289.349">5165 706,'-5'0,"-1"5,-5 1,-1 5,-2 0,0 4,-1 3,-4-1,2 2,-1 1,-2-1,2 0,4-8,9-6,6-3</inkml:trace>
  <inkml:trace contextRef="#ctx0" brushRef="#br0" timeOffset="30871.038">5335 678,'77'-14,"-70"11,1 0,1 1,-1 0,0 0,0 1,1 0,-1 1,1 0,-1 0,0 1,1 0,5 2,-12-2,0 0,0 1,0 0,-1-1,1 1,-1 0,1 0,-1 0,0 0,1 0,-1 0,0 0,0 0,-1 1,1-1,0 0,-1 1,0-1,1 0,-1 1,0-1,0 0,0 1,0-1,-1 0,1 1,-1-1,1 0,-1 1,0-1,0 0,0 0,0 0,0 0,-1 0,1 0,0 0,-1 0,0 0,1-1,-1 1,0-1,0 1,-2 0,-15 35,19-35,-1-1,1 0,0 0,0 1,0-1,0 0,0 0,0 1,0-1,0 0,1 0,-1 1,0-1,1 0,-1 0,1 0,-1 1,1-1,0 0,-1 0,1 0,0 0,0 0,0 0,0-1,0 1,0 0,0 0,0-1,0 1,0 0,0-1,0 1,1-1,-1 1,0-1,0 0,1 0,-1 0,0 1,0-1,1 0,-1 0,0-1,0 1,1 0,-1 0,0-1,0 1,1 0,-1-1,67-16,-39 6,-3 0</inkml:trace>
  <inkml:trace contextRef="#ctx0" brushRef="#br0" timeOffset="32123.801">6069 1271,'-17'2,"1"0,1 1,-1 0,0 1,1 1,0 1,0 0,0 1,1 0,0 1,0 1,1 0,0 1,-3 4,7-5,0 0,1 0,0 1,1 0,0 0,1 1,0 0,0 0,1 0,1 1,0 0,0-1,1 1,1 1,0-1,1 0,0 1,1-1,0 1,2 8,-2-19,0 0,0 0,0 1,0-1,1 0,-1 0,1 0,0 0,-1 0,1 0,0 0,0 0,1 0,-1 0,0 0,0 0,1-1,-1 1,1-1,0 1,-1-1,1 0,0 1,0-1,0 0,0 0,0 0,0 0,0-1,0 1,0-1,0 1,1-1,-1 0,0 1,0-1,1 0,-1-1,0 1,0 0,0-1,0 1,1-1,-1 1,1-2,91-51,-59 15,-2-2,-2-2,-2-1,-1-1,-3-1,-1-1,-2-1,-3-1,-2-1,4-21,-12 43,-2 0,0-1,-2 0,-1 0,-1 0,-1-1,-2 1,-1-1,-1 1,-2-3,4 27,0 1,0-1,0 0,-1 1,1-1,-1 0,0 1,0-1,0 1,0-1,-1 1,0 0,1 0,-1-1,0 1,-1 0,1 1,0-1,-1 0,0 1,1-1,-1 1,0 0,0 0,-1 0,1 0,0 1,-1-1,1 1,0 0,-1 0,0 0,1 0,-1 1,0-1,1 1,-1 0,0 0,1 0,-1 1,0-1,1 1,-1 0,1 0,-1 0,1 1,0-1,-1 1,-1 1,-7 9,2 0,0 1,0 0,1 0,1 1,0 0,1 0,0 1,1 0,1 0,1 1,0 0,1-1,0 1,1 8,-1-4,2 1,0-1,2 1,0-1,1 0,1 0,1 0,1 0,0 0,2-1,0 0,1 0,1-1,1 0,0 0,1-1,1-1,1 0,10 10,10 11,-11-10,1-2,2 0,0-2,1 0,20 11,17-14,-57-23</inkml:trace>
  <inkml:trace contextRef="#ctx0" brushRef="#br0" timeOffset="32587.336">6887 1102,'22'-30,"-48"50,-73 158,87-155,-12 21,-1-1,-2 0,-1-2,-24 24,49-61,5-3</inkml:trace>
  <inkml:trace contextRef="#ctx0" brushRef="#br0" timeOffset="32939.064">6633 875,'9'29,"1"-1,1-1,2 0,1 0,1-1,1-1,1-1,1 0,1-2,1 0,14 11,-19-17,10 9,-1 0,-1 2,-1 1,-2 0,3 8,26 87,-22-116,-15-14</inkml:trace>
  <inkml:trace contextRef="#ctx0" brushRef="#br0" timeOffset="33908.929">7423 678,'-5'10,"-6"7,-1 7,-4-2,1 1,-2-4,3 0,-2-4,2 1,-2-2,3-4</inkml:trace>
  <inkml:trace contextRef="#ctx0" brushRef="#br0" timeOffset="34657.096">6943 1016,'3'-1,"-1"1,1-1,-1 0,0 0,1-1,-1 1,0-1,0 1,0-1,0 1,0-1,0 0,0 0,-1 0,1 0,-1 0,1-1,-1 1,0 0,0-1,0 1,0 0,0-1,-1 0,1 1,-1-1,1 1,-3 1,1 1,0 0,-1-1,1 1,-1 0,1 0,0 0,-1 0,1 0,-1 1,1-1,0 0,-1 1,1-1,0 1,-1-1,1 1,0-1,0 1,0 0,-1 0,1 0,0 0,0 0,0 0,0 0,1 0,-1 0,0 0,0 0,1 0,-1 1,0-1,1 0,-1 2,-146 198,136-186</inkml:trace>
  <inkml:trace contextRef="#ctx0" brushRef="#br0" timeOffset="36838.81">4177 2117,'-5'0,"4"0,6 0,2-5,6-1,4 0,5 1,3 2,-3-4,1-1,0 1,1 2,-3 7,-6 3</inkml:trace>
  <inkml:trace contextRef="#ctx0" brushRef="#br0" timeOffset="37476.188">4572 1920,'-27'68,"-41"82,67-148,-1-1,1 1,-1 0,1 0,0 0,0 0,0 0,0 0,0 0,0 0,1 0,-1 0,1 0,-1 0,1 1,0-1,0 0,0 0,0 1,0-1,1 0,-1 0,1 0,-1 0,1 1,0-1,0 0,0 0,0 0,0 0,0-1,0 1,1 0,-1 0,1-1,-1 1,1-1,0 1,0-1,-1 0,1 1,0-1,0 0,0 0,0-1,0 1,1 0,-1-1,0 1,2-1,111-25,-97 17</inkml:trace>
  <inkml:trace contextRef="#ctx0" brushRef="#br0" timeOffset="37839.392">4882 1976,'5'5,"-3"11,-7 7,-3 6,-4-4,-1 0,-2-4,1-2,-2-3,2-1,-2 4,-2 2,1 2,-1-2,3 0,-1 1,2-3</inkml:trace>
  <inkml:trace contextRef="#ctx0" brushRef="#br0" timeOffset="38540.472">4911 2230,'196'1,"-195"-1,1-1,-1 1,0 0,1 0,-1 0,0 1,1-1,-1 0,0 0,1 1,-1-1,0 1,1-1,-1 1,0 0,0-1,0 1,1 0,-1 0,0 0,0 0,0 0,0 0,-1 0,1 0,0 0,0 0,-1 0,1 1,0-1,-1 0,1 0,-1 1,0-1,1 0,-1 1,0-1,0 0,0 1,0-1,0 1,0-1,0 0,-1 1,1-1,0 0,-1 1,1-1,-1 0,1 1,-1-1,0 0,0 0,1 0,-1 0,0 0,0 0,-1 1,-67 67,60-63,1 0,1 1,-1 0,1 0,0 0,0 1,1 0,0 0,1 1,0 0,0 0,-1 4,5-12,1 0,-1 1,0-1,1 1,0-1,-1 1,1-1,0 1,0-1,0 1,0-1,0 1,0-1,0 1,1-1,-1 1,0-1,1 1,0-1,-1 0,1 1,0-1,-1 0,1 1,0-1,0 0,0 0,0 0,0 0,0 0,0 0,1 0,-1 0,0 0,1 0,-1-1,0 1,1-1,-1 1,1-1,-1 1,1-1,-1 0,1 0,-1 0,1 0,0 0,73-10,32-38,-83 37</inkml:trace>
  <inkml:trace contextRef="#ctx0" brushRef="#br0" timeOffset="39605.043">4262 1,'-28'196,"28"-193,1-1,-1 1,0-1,1 1,0-1,0 1,0-1,0 0,0 1,0-1,0 0,1 0,-1 0,1 0,0 0,0 0,-1 0,1-1,0 1,1 0,-1-1,0 0,0 1,0-1,1 0,-1 0,1-1,-1 1,1 0,-1-1,1 0,-1 1,1-1,-1 0,1 0,0 0,-1-1,1 1,-1-1,1 1,-1-1,1 0,-1 0,0 0,1 0,-1 0,0-1,70-16,-54 9</inkml:trace>
  <inkml:trace contextRef="#ctx0" brushRef="#br0" timeOffset="39857.566">4714 1,'-34'38,"-15"18,-5 4,7-4,6-6,7-7,2-6,9-4,7-8</inkml:trace>
  <inkml:trace contextRef="#ctx0" brushRef="#br0" timeOffset="40258.482">4629 339,'22'-10,"-9"4,-1 0,1 0,0 2,1 0,-1 0,1 1,0 1,0 0,9 0,-22 2,0 0,1 0,-1 0,0 0,0 0,0 0,0 0,0 0,0 0,1 1,-1-1,0 0,0 1,0-1,0 1,0-1,0 1,0-1,0 1,-1 0,1 0,0-1,0 1,0 0,-1 0,1 0,0 0,-1 0,1 0,-1 0,1 0,-1 0,0 0,1 0,-1 0,0 0,0 0,1 1,-1-1,0 0,0 0,-1 0,1 0,0 0,0 0,0 1,-1-1,1 0,0 0,-1 0,1 0,-1 0,0 0,1 0,-1 0,0-1,1 1,-1 0,0 0,-46 56,14-29,-36 46,68-73,1 0,0 0,-1 1,1-1,0 0,-1 0,1 0,0 1,0-1,0 0,0 0,0 0,1 1,-1-1,0 0,0 0,1 0,-1 1,1-1,-1 0,1 0,-1 0,1 0,0 0,-1 0,1 0,0 0,0 0,0-1,0 1,0 0,0 0,0-1,0 1,0-1,0 1,0-1,0 1,1-1,-1 1,0-1,0 0,0 0,1 0,-1 0,0 0,0 0,0 0,2 0,62-5,53-31,-93 30</inkml:trace>
  <inkml:trace contextRef="#ctx0" brushRef="#br0" timeOffset="52032.616">4742 1073,'-39'54,"-203"260,198-264,-33 53,114-154,-26 33</inkml:trace>
  <inkml:trace contextRef="#ctx0" brushRef="#br0" timeOffset="52678.404">4375 988,'1'10,"2"0,-1-1,1 1,1-1,0 0,0 0,1 0,0-1,0 0,1 0,0 0,0 0,1-1,3 6,111 137,-106-123,1 4,2-1,1 0,1-2,1 0,21 19,9 32,-48-69</inkml:trace>
</inkml:ink>
</file>

<file path=ppt/ink/ink3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6:44.6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1 876,'369'-58,"-240"59,-117-1</inkml:trace>
  <inkml:trace contextRef="#ctx0" brushRef="#br0" timeOffset="315.249">29 1102,'9'0,"14"0,7 0,3 0,1 0,-1-5,0-1,-2-1,-1 2,-1 2,-1 1,0 1,0 0,0 1,0 0,-4 1</inkml:trace>
  <inkml:trace contextRef="#ctx0" brushRef="#br0" timeOffset="2468.627">1214 989,'2'-16,"1"0,1 0,0 1,1-1,1 1,1 0,0 0,0 1,2 0,9-12,-7 7,8-9,1 1,1 1,1 1,1 0,1 2,2 1,0 1,1 1,24-13,-49 31,0 0,0 0,0 0,0 0,0 1,0-1,0 0,1 1,-1 0,1-1,-1 1,1 0,-1 0,1 1,0-1,-1 0,1 1,0-1,0 1,-1 0,1 0,0 0,0 1,-1-1,1 1,0-1,-1 1,1 0,0 0,-1 0,1 0,-1 0,0 1,1-1,-1 1,0 0,0-1,0 1,0 0,0 0,0 1,-1-1,1 0,-1 0,1 1,-1-1,0 1,0-1,0 2,0 196,-2-199,1 0,0 0,0 0,0-1,0 1,0 0,0 0,0 0,0 0,0-1,0 1,1 0,-1 0,0 0,1-1,-1 1,0 0,1 0,-1-1,1 1,-1 0,1-1,-1 1,1 0,0-1,-1 1,1-1,0 1,-1-1,1 1,0-1,0 0,-1 1,1-1,0 0,0 0,0 1,-1-1,1 0,0 0,0 0,0 0,0 0,0 0,-1 0,1-1,0 1,0 0,0 0,-1-1,1 1,0 0,0-1,-1 1,1-1,0 1,0-1,-1 1,45-36,-42 33,199-187,-186 177,1-3,2 1,0 1,1 0,0 2,1 0,16-6,-34 17,-1 0,0 0,1 1,-1-1,1 1,-1 0,0 0,1 0,-1 0,1 0,-1 0,1 1,-1-1,0 1,1-1,-1 1,0 0,0 0,1 0,-1 0,0 1,0-1,0 0,0 1,-1-1,1 1,0 0,-1 0,1 0,-1 0,1 0,-1 0,0 0,0 0,0 0,0 1,0-1,0 0,-1 1,1-1,-1 2,11 102,-26 39,15-142,-1 0,0 1,0-1,0 1,0-1,1 1,-1 0,1-1,0 1,0-1,1 1,-1 0,1-1,-1 1,1-1,0 1,1-1,0 2,8 7</inkml:trace>
  <inkml:trace contextRef="#ctx0" brushRef="#br0" timeOffset="2839.152">1102 1214,'559'-27,"-86"-4,-376 32,-72-1</inkml:trace>
  <inkml:trace contextRef="#ctx0" brushRef="#br0" timeOffset="3331.085">1750 1356,'-26'76,"-179"244,203-318,1 0,0-1,-1 1,1 0,0 0,0 0,0 0,0 0,1 0,-1 0,0 0,1 0,0 1,-1-1,1 0,0 0,0 0,0 0,0 1,1-1,-1 0,0 0,1 0,0 0,-1 0,1 0,0 0,0 0,0 0,0 0,1 0,-1 0,0-1,1 1,-1 0,1-1,0 0,-1 1,1-1,0 0,0 0,0 0,0 0,0 0,0 0,0-1,0 1,0 0,2-1,11 1,1-1,-1-1,0 0,1-1,-1-1,0 0,0-2,9-2,8-3,163-30,-171 34</inkml:trace>
  <inkml:trace contextRef="#ctx0" brushRef="#br0" timeOffset="4031.879">2681 509,'3'-15,"2"23,5 25,-3 8,-2 0,-2 0,-2 1,-3 36,0-8,2-27,2-1,-3-1,-1 0,-2 1,-1-1,-3-1,-1 1,-3 3,-142 308,140-330,-2 0,0 0,-1-1,-1-2,-20 18,28-27,-98 83,87-76</inkml:trace>
  <inkml:trace contextRef="#ctx0" brushRef="#br0" timeOffset="4651.896">1158 170,'-27'24,"1"1,1 2,2 0,0 2,2 1,-6 11,6 2,1 1,2 1,2 0,2 1,2 1,2 1,2-1,2 1,1 39,-4 59,9 133,1-235,1 0,3-1,1 1,2-1,2 0,2-1,2 0,1-1,3-1,1 0,7 8,-21-39,1 0,0 0,1 0,0-1,1 0,-1 0,2-1,-1 0,1 0,0-1,0 0,0-1,1 0,0 0,0-1,0-1,1 1,-1-2,1 1,0-1,0-1,0 0,-1-1,1 0,11-1,-3-5</inkml:trace>
  <inkml:trace contextRef="#ctx0" brushRef="#br0" timeOffset="7315.71">3302 255,'-10'0,"0"1,-1 0,1 1,0 0,0 0,0 1,0 1,1-1,-1 2,1-1,0 1,0 1,1-1,-1 2,1-1,1 1,-1 0,1 1,0-1,1 1,0 1,0-1,1 1,0 0,0 0,1 1,1 0,-1 0,0 21,2 0,1 0,1 0,2 0,2 10,25 180,1 101,-58-126,-1-81,-1 24,29-117,8 91,-5-110,0 0,0 0,1-1,-1 1,1-1,0 0,-1 1,1-1,0 0,1-1,-1 1,0-1,0 1,1-1,-1 0,1 0,-1 0,1-1,-1 1,1-1,-1 0,1 0,-1 0,1 0,0-1,-1 1,1-1,-1 0,0 0,1 0,-1-1,0 1,0-1,1 0,-1 0,23-5,84-31,-96 28</inkml:trace>
  <inkml:trace contextRef="#ctx0" brushRef="#br0" timeOffset="10189.654">4121 453,'-34'81,"-83"89,70-109,-88 79,73-85,52-53,6-5</inkml:trace>
  <inkml:trace contextRef="#ctx0" brushRef="#br0" timeOffset="10504.657">3811 480,'0'19,"0"-1,2 1,0-1,1 1,1-1,1 0,0-1,1 1,1-1,1 0,0 0,1-1,1-1,0 1,1-1,1-1,6 5,66 60,-62-66,-11-12</inkml:trace>
  <inkml:trace contextRef="#ctx0" brushRef="#br0" timeOffset="10853.254">4629 226,'-14'10,"-10"8,-1 5,0 4,3 2,1-3,4-2,5-1,0-3,1-1,4-3</inkml:trace>
  <inkml:trace contextRef="#ctx0" brushRef="#br0" timeOffset="11418.18">4799 226,'22'-4,"-12"1,1 0,0 1,0 0,1 1,-1 0,0 0,0 2,0-1,1 1,-1 1,10 2,-20-3,0-1,1 1,-1 0,0-1,0 1,0 0,0-1,0 1,0 0,0 0,0 0,0 0,0 0,-1 0,1 0,0 0,-1 0,1 0,-1 1,1-1,-1 0,1 0,-1 1,0-1,0 0,1 1,-1-1,0 0,0 0,-1 1,1-1,0 0,0 1,0-1,-1 0,1 0,-1 1,1-1,-1 0,1 0,-1 0,0 0,0 0,0 0,1 0,-2 1,-43 45,-62 29,107-76,-1 1,0 0,1-1,-1 1,1-1,0 1,-1 0,1-1,0 1,-1 0,1-1,0 1,-1 0,1-1,0 1,0 0,0 0,0-1,0 1,0 0,0 0,0-1,0 1,0 0,0 0,1-1,-1 1,0 0,0-1,1 1,-1 0,1-1,-1 1,0 0,1-1,-1 1,1-1,-1 1,1-1,0 1,-1-1,1 1,-1-1,1 0,0 1,-1-1,1 0,0 1,-1-1,1 0,0 0,48 15,-36-12,-8-3,0 1,0-1,-1 1,1 1,0-1,-1 1,1 0,-1 0,0 0,1 0,-1 1,0 0,0-1,-1 2,1-1,-1 0,1 1,-1 0,0-1,0 1,-1 0,1 1,-1-1,0 0,0 1,0-1,-1 1,0 0,0-1,0 1,0 0,-1 2,-1-1,0 1,0-1,-1 1,0-1,0 0,0 1,-1-1,1 0,-2-1,1 1,-1 0,1-1,-1 0,-1 0,1 0,-1-1,0 1,0-1,0 0,-1 0,1-1,-1 0,0 0,0 0,0-1,0 1,-1-1,1-1,-1 1,1-1,-1-1,1 1,-1-1,1 0,-1 0,0-1,-49 0,32 1</inkml:trace>
  <inkml:trace contextRef="#ctx0" brushRef="#br0" timeOffset="11837.56">3472 1102,'403'-22,"267"-40,-442 33,-203 28</inkml:trace>
  <inkml:trace contextRef="#ctx0" brushRef="#br0" timeOffset="12455.954">3895 1271,'407'-27,"-334"43,-72-16,1 1,-1 0,0 0,0 0,0-1,1 1,-1 0,0 0,0 0,0 1,-1-1,1 0,0 0,0 1,-1-1,1 0,0 1,-1-1,1 0,-1 1,0-1,0 1,1-1,-1 1,0-1,0 0,0 1,0-1,-1 1,1-1,0 1,-1-1,1 0,-1 1,1-1,-1 1,1-1,-1 0,0 0,0 1,0-1,0 0,0 0,0 0,0 0,0 0,-1 0,-81 53,18-16,64-37,0 1,0 0,0 0,1-1,-1 1,1 0,-1 0,1 0,0 0,0 0,0 0,0 0,0-1,0 1,0 0,1 0,-1 0,1 0,-1 0,1-1,0 1,-1 0,1 0,0-1,0 1,1-1,-1 1,0-1,0 1,1-1,-1 0,1 1,-1-1,1 0,-1 0,1 0,0 0,-1-1,1 1,0 0,0-1,0 1,0-1,-1 0,1 1,0-1,0 0,0 0,2-1,5 6,3 1,0-2,-1 1,1 0,-1 1,-1 0,1 1,-1 0,0 0,-1 1,1 1,-2-1,1 2,-1-1,-1 1,2 3,-9-8,0 0,0 0,-1 0,0 0,0 0,0 0,0 0,-1 0,0 0,0-1,0 1,0-1,-1 1,0-1,0 0,0 0,0 0,-1 0,0-1,1 1,-1-1,-1 0,1 0,0-1,-1 1,1-1,-1 0,0 0,1 0,-1-1,0 0,-1 1,-15 5,0-1,-1-1,1 0,-1-2,0 0,0-2,0 0,-2-1,21-1,1 1,-1 0,1 0,-1-1,1 0,-1 1,1-1,0 0,-1 0,1 0,0-1,-1 1,1-1,0 1,0-1,0 1,1-1,-1 0,0 0,1 0,-1 0,1 0,-1-1,1 0,-6-14</inkml:trace>
  <inkml:trace contextRef="#ctx0" brushRef="#br0" timeOffset="14004.742">5278 29,'121'-17,"-114"15,1-1,-1 1,1 1,-1-1,1 1,0 1,0 0,-1 0,1 0,0 1,-1 0,1 0,0 1,-1 0,0 0,1 1,-1 0,0 0,0 1,-1 0,1 0,3 3,-8-3,-1 0,1 1,-1-1,0 0,0 1,-1-1,1 0,-1 1,0-1,0 1,-1-1,1 1,-1-1,0 0,0 1,0-1,-2 2,-2 20,-5 310,12-217,-2 292,-27-136,-3-32,2-47,29-178,-1-16,1 0,0 1,-1-1,0 1,1-1,-1 1,0-1,0 0,0 1,0-1,-1 1,1-1,-1 0,0 1,1-1,-1 0,0 1,0-1,0 0,-1 0,1 0,-1 0,1 0,-1 0,1 0,-1-1,0 1,0 0,0-1,0 0,0 1,0-1,0 0,0 0,-2 0,-187-7,139 0,34 0</inkml:trace>
</inkml:ink>
</file>

<file path=ppt/ink/ink3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6:59.3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141 254,'-3'2,"0"0,1 0,-1 0,0 0,1 0,0 0,-1 1,1-1,0 1,0-1,0 1,1 0,-1 0,1 0,-1 0,1 0,0 0,0 0,0 1,-5 20,0-1,2 2,1-1,0 1,2-1,1 1,1-1,3 20,23 154,-22-80,-5 0,-6 0,-4-1,-8 12,-26 197,33-42,-16-61,37-188,-3-29</inkml:trace>
  <inkml:trace contextRef="#ctx0" brushRef="#br0" timeOffset="394.624">340 2230,'33'0,"16"0,5 0,-2 0,-11 0</inkml:trace>
  <inkml:trace contextRef="#ctx0" brushRef="#br0" timeOffset="760.825">818 1920,'-16'179,"14"-177,1 1,-1 0,1-1,0 1,0 0,0 0,1 0,-1 0,1 0,-1 0,1 0,0 0,0 0,0 0,1 0,-1 0,1 0,0 0,0 0,0 0,0 0,0 0,0-1,1 1,-1 0,1-1,0 1,0-1,0 0,0 0,0 1,1-1,-1-1,0 1,1 0,0-1,-1 1,1-1,0 0,0 1,0-2,1 2,6-2,-1 0,1 0,-1 0,0-2,1 1,-1-1,0 0,0-1,0 0,0-1,-1 1,1-2,-1 1,0-1,0-1,3-2,9-6</inkml:trace>
  <inkml:trace contextRef="#ctx0" brushRef="#br0" timeOffset="1010.599">1298 1920,'-33'43,"-21"24,-6 5,2-4,11-10,9-9,6-8,9-7,3-9,5-4,5 0,-1-5,2 1,7-3,4-4</inkml:trace>
  <inkml:trace contextRef="#ctx0" brushRef="#br0" timeOffset="1401.926">1214 2315,'12'-4,"0"1,0 0,0 0,1 2,-1-1,1 1,-1 1,1 1,-1-1,0 2,1 0,1 1,-13-3,0 0,0 1,1-1,-1 1,0-1,0 1,0-1,0 1,0 0,0-1,0 1,0 0,0 0,0 0,-1 0,1 0,0 0,-1 0,1 0,0 0,-1 0,1 0,-1 1,0-1,1 0,-1 0,0 0,0 1,0-1,0 0,0 0,0 1,0-1,0 0,0 0,-1 1,1-1,0 0,-1 0,1 0,-1 0,1 0,-1 0,0 1,1-1,-1-1,0 2,-45 47,41-44,-3 1,0 0,1 1,0 0,0 1,1-1,0 1,0 1,1-1,0 1,0 0,-2 6,8-12,0 0,0-1,1 0,-1 1,1-1,-1 0,1 0,0 1,-1-2,1 1,0 0,1 0,-1 0,0-1,0 1,1-1,-1 0,1 0,-1 0,1 0,-1 0,1 0,0-1,-1 1,1-1,0 0,-1 0,1 0,0 0,0 0,-1 0,1-1,0 0,-1 1,1-1,2 1,84-13,-63 6</inkml:trace>
  <inkml:trace contextRef="#ctx0" brushRef="#br0" timeOffset="2849.358">593 1,'2'1,"-1"0,1 0,-1 0,0 0,1 0,-1 1,0-1,0 0,0 1,0-1,0 1,0-1,-1 1,1 0,0-1,-1 1,0 0,1-1,-1 1,0 0,1-1,-1 1,0 0,-1 0,1-1,0 1,0 0,-1 0,1-1,-1 1,1 0,-1-1,0 2,0 0,-35 137,25-112,9-25,0-1,0 1,0 0,1-1,-1 1,1 0,-1 0,1 0,0 1,0-1,0 0,1 0,-1 0,1 1,0-1,0 0,0 1,0-1,0 0,1 0,0 1,-1-1,1 0,0 0,1 0,-1 0,0 0,1 0,0 0,0 0,0-1,0 1,0-1,0 1,0-1,2 1,6-1,-1 0,1 0,0-1,0 0,-1-1,1 0,0-1,0 0,-1 0,1-1,-1 0,1-1,-1 0,0-1,0 1,9-6,3-2</inkml:trace>
  <inkml:trace contextRef="#ctx0" brushRef="#br0" timeOffset="3098.348">1072 29,'-9'20,"-13"19,-8 10,-3 0,-1-4,1-3,0-5,2-4,1-3,1-1,0-1,1-1,5 0,11-4,8-7</inkml:trace>
  <inkml:trace contextRef="#ctx0" brushRef="#br0" timeOffset="3498.854">1072 396,'178'6,"-175"-5,-1 0,1 0,-1 0,0 0,1 0,-1 0,0 1,0-1,0 1,0 0,0-1,0 1,0 0,0 0,-1 0,1 1,-1-1,0 0,1 1,-1-1,0 0,-1 1,1-1,0 1,-1 0,1-1,-1 1,0-1,0 1,0 0,0-1,0 1,0 0,-1-1,0 1,1-1,-1 1,0-1,0 1,0-1,0 0,-1 1,1-1,-1 0,1 0,-1 0,0 0,0 0,0-1,0 1,0 0,-1 0,-29 34,23-28,1 1,1 0,0 0,0 0,0 1,1 0,1 0,0 0,-2 7,6-15,0-1,1 1,-1-1,1 1,-1-1,1 1,0-1,-1 1,1-1,0 1,0 0,0-1,0 1,1-1,-1 1,0-1,1 1,-1-1,1 1,-1-1,1 1,0-1,-1 1,1-1,0 0,0 0,0 1,0-1,0 0,1 0,-1 0,0 0,0 0,1 0,-1 0,0-1,1 1,-1 0,1-1,-1 1,1-1,-1 0,1 1,-1-1,1 0,0 0,-1 0,1 0,1 0,83-13,-82 11,114-35,-93 26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9:26.7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0 349,'53'-101,"-39"64,-8 19,2 0,0 0,1 1,0 1,2 0,0 0,0 1,2 0,0 1,0 0,1 1,7-4,8 14,-20 10</inkml:trace>
</inkml:ink>
</file>

<file path=ppt/ink/ink3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1:25.8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639 36,'-6'-4,"0"1,0 0,-1 0,1 1,0 0,-1 0,0 0,0 1,1 0,-1 0,0 1,-5 0,-2-1,-4-3,0 1,0 1,-1 1,1 1,-1 0,1 1,0 1,-1 1,1 1,0 0,1 1,-1 1,1 1,0 0,1 2,-2 0,14-5,0 0,0 0,1 0,0 0,0 0,0 0,0 1,0 0,1-1,0 1,0 0,0 0,1 0,0 0,0 1,0-1,1 0,-1 0,1 1,0-1,1 0,-1 1,1-1,0 0,1 0,-1 0,1 0,0 0,0 0,0 0,1-1,0 1,0-1,0 0,0 0,2 2,186 162,-169-150,-1 2,-1 0,0 2,-2 0,15 22,-27-35,-1-1,-1 1,1 0,-1 0,-1 1,1-1,-2 1,1 0,-1 0,-1 0,0 0,0 0,-1 0,-1 0,1 0,-1 0,-1 0,-2 6,-2-5,0 0,-2-1,1 0,-1 0,-1-1,1 0,-2 0,1-1,-1 0,0-1,-1 0,0-1,0 0,0 0,-1-1,0-1,0 0,0 0,0-2,-19 7,-1-1,0-2,0-1,0-2,0-1,-1-2,1 0,-22-5,-2-12,55 17,0-1,0 1,0-1,0 0,0 1,0-1,0 0,0 1,0-1,0 0,0 0,0 0,1 0,-1 0,0 0,1 0,-1 0,1 0,-1 0,1-1,0 1,-1 0,1 0,0 0,0 0,0-1,0 1,0 0,0 0,0 0,0-1,0 1,1 0,-1 0,1 0,-1 0,0 0,1-1,0 1,-1 0,1 0,0 0,-1 0,1 1,0-2,34-26,-15 17</inkml:trace>
  <inkml:trace contextRef="#ctx0" brushRef="#br0" timeOffset="449.376">1006 8,'-28'198,"16"34,-23 42,13-139,22-125,3-14</inkml:trace>
  <inkml:trace contextRef="#ctx0" brushRef="#br0" timeOffset="844.415">1119 742,'13'2,"1"0,-1-1,1-1,0 0,-1-1,1 0,-1-1,0-1,1 0,-1-1,0 0,-1-1,1 0,4-4,-10 5,0 0,0 0,0-1,0 0,-1 0,0-1,0 0,0 0,-1 0,1-1,-2 0,1 0,-1 0,0 0,0-1,-1 1,0-1,-1 0,0 0,0 0,0 0,-1-1,0-6,0 13,-1-1,0 0,1 0,-1 1,0-1,0 0,-1 1,1-1,-1 0,1 0,-1 1,0-1,0 1,0-1,0 1,0-1,-1 1,1 0,-1-1,1 1,-1 0,0 0,0 0,0 0,0 1,0-1,-1 0,1 1,0 0,-1-1,1 1,-1 0,1 0,-1 0,0 1,1-1,-1 1,0-1,1 1,-1 0,0 0,0 0,1 0,-2 1,-10 5,0 0,0 1,1 1,0 0,1 0,-1 2,1-1,1 2,0-1,1 2,0-1,0 1,1 1,1 0,0 0,-1 6,5-14,1 1,0 0,0 1,0-1,1 0,0 1,0-1,1 1,0 0,0 0,0-1,1 1,0 0,1 0,-1-1,1 1,1 0,-1 0,1-1,0 1,0-1,1 0,0 0,0 0,1 0,-1 0,1-1,1 1,-1-1,1 0,0 0,0-1,0 0,0 0,1 0,0 0,5 2,3-2,1 0,0 0,0-2,1 0,-1-1,0 0,1-1,7-1,2 0</inkml:trace>
  <inkml:trace contextRef="#ctx0" brushRef="#br0" timeOffset="1266.381">1541 855,'27'-19,"0"0,-2-2,0-1,-2-1,-1-2,0 0,-2-1,10-16,-7 17,-23 25,1-1,-1 1,1 0,-1 0,1 0,-1 0,1 0,-1 0,1 0,-1 0,1 0,-1 0,1 0,-1 0,1 0,-1 0,1 1,-1-1,1 0,-1 0,1 1,-1-1,1 0,-1 0,0 1,1-1,-1 0,1 1,-1-1,0 1,0-1,1 1,-1-1,0 0,1 1,-1-1,0 1,0-1,0 1,0-1,0 1,0-1,1 1,-1-1,0 1,0-1,-1 1,1 0,0-1,0 1,0-1,0 1,0-1,0 1,-1-1,3 30,-2-22,1 1,0 0,0 0,0 0,1 0,1-1,-1 1,1-1,1 0,0 0,3 5,-5-9,0 0,0 0,0 0,1 0,-1-1,1 0,0 1,0-1,0 0,1 0,-1-1,1 1,0-1,-1 1,1-1,0 0,0-1,0 1,1-1,-1 0,0 0,1 0,-1 0,0-1,1 0,-1 0,1 0,-1 0,0-1,1 1,-1-1,0 0,0-1,1 1,-1-1,3-3,1 0,-1-1,0 0,0 0,-1 0,0-1,0 0,0 0,-1-1,0 1,0-1,-1 0,0-1,-1 1,2-7,-3 10,7-13</inkml:trace>
  <inkml:trace contextRef="#ctx0" brushRef="#br0" timeOffset="2229.772">2529 459,'-17'14,"0"1,1 0,0 1,2 1,0 0,1 1,0 0,2 1,0 1,1-1,-4 13,13-29,0 0,1 0,-1 0,1 0,-1 0,1 0,0 0,0 1,0-1,0 0,1 0,-1 0,1 0,0 0,0 0,0 0,0 0,1 0,-1 0,1-1,0 1,-1-1,1 1,0-1,1 1,-1-1,0 0,1 0,-1 0,1-1,-1 1,1 0,0-1,0 0,0 1,0-1,0-1,0 1,0 0,0-1,0 1,0-1,0 0,2 0,12 0,0-2,0 1,-1-2,1 0,-1-1,0-1,0 0,-1-2,1 1,-1-2,0 0,-1-1,0 0,-1-1,0 0,0-2,-1 1,0-1,-1-1,-1 0,7-10,-4 7,-1 0,-1-1,0 0,-1-1,-1 0,0 0,-2-1,0 0,-1-1,-1 1,0-1,-2 0,-1-1,0 1,-1 0,-1 0,-1-1,-1 1,-1 0,-1 0,0 0,-2 1,0-1,-1 1,-1 1,-6-11,10 24,-1 0,1 0,-1 1,0-1,0 1,-1 1,1-1,-1 0,0 1,0 0,0 1,0-1,0 1,-1 1,1-1,-1 1,1 0,-1 0,1 1,-1 0,0 0,1 0,-1 1,1 0,-1 1,1-1,-1 1,1 0,0 1,0-1,0 1,0 1,1-1,-1 1,1 0,0 0,-3 4,-6 4,1 1,0 1,1 1,1-1,0 2,1-1,1 2,0-1,1 1,1 0,1 1,0 0,2 0,0 0,0 0,2 1,0-1,2 1,0 0,0-1,2 1,1-1,2 10,0-14,1 0,1 0,0 0,1-1,1 0,0-1,0 0,1 0,1-1,0 0,0-1,1 0,1-1,-1 0,1-1,1-1,0 0,0 0,0-2,1 0,-1 0,1-1,0-1,10 1,-2 2,1-1,-1-1,1-1,-1-2,1 0,0-1,-1-1,22-4,-32 4,-1-1,1 0,-1-1,0-1,1 0,-2 0,1-1,0-1,-1 0,0-1,-1 0,1 0,-1-1,-1 0,1-1,-1 0,-1-1,0 1,0-2,-1 1,0-1,-1 0,-1-1,1 1,-2-1,3-7,-6 10,0 0,-1 1,0-1,-1 0,0 0,0 0,0 1,-1-1,-1 1,0-1,0 1,-2-4,4 9,-1 0,0 0,0 0,0 0,0 0,0 0,0 1,-1-1,0 1,1 0,-1-1,0 1,0 0,0 1,0-1,0 1,-1-1,1 1,0 0,-1 0,1 0,-1 1,1-1,-1 1,1 0,-1 0,1 0,-1 0,1 0,-1 1,-2 1,-3 0,1 2,0-1,0 1,0 0,1 1,-1 0,1 0,0 1,0 0,1 0,0 0,0 1,1 0,-1 0,1 0,1 1,0 0,0 0,0 0,1 0,0 1,1-1,-1 1,2-1,-1 1,1 0,1 0,0 0,0 0,0-1,1 1,1 0,0 0,0-1,0 1,1-1,0 1,1-1,0 0,0-1,1 1,0-1,0 0,0 0,7 6,4-3,1 0,1-1,0-1,0-1,0 0,1-2,0 0,0-1,0 0,1-2,11 0,-5-3,-1-2,0 0,-1-2,1 0,-1-2,0-1,0 0,-1-2,22-13,-30 16,0-2,-1 0,-1 0,1-2,-1 1,-1-2,0 0,-1 0,0-1,-1 0,-1-1,0 0,0 0,-1-1,-1 0,-1-1,4-13,-8 25,-1 0,0 0,0 0,0 0,0 0,-1 0,0-1,0 1,0 0,0 0,0 0,-1 0,0 0,0-1,0 1,0 1,-1-1,1 0,-1 0,0 0,0 1,-1-1,1 1,-1 0,0 0,1 0,-1 0,-1 0,1 0,0 1,-1 0,1-1,-1 1,1 1,-1-1,0 0,0 1,0 0,0 0,-2 0,3 1,1 1,-1 0,1-1,0 1,0 0,-1 0,1 1,0-1,0 0,0 1,0-1,0 1,1 0,-1-1,0 1,1 0,-1 0,1 0,0 0,0 1,0-1,0 0,0 0,0 1,0-1,1 1,-1-1,1 0,0 1,-1-1,1 1,1-1,-1 1,0-1,0 1,1-1,0 0,-1 1,1-1,0 0,0 1,0-1,0 0,1 0,-1 0,0 0,1 0,0 0,-1 0,1-1,0 1,0-1,0 1,0-1,92 52,-87-51,-1 0,1 0,0 0,-1 1,0 0,0 0,0 0,0 1,0 0,-1 0,0 0,0 1,0 0,0 0,-1 0,1 1,-2-1,1 1,0 0,-1 0,0 1,-1-1,1 0,0 6,2 153,21-136,-9-22</inkml:trace>
</inkml:ink>
</file>

<file path=ppt/ink/ink3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1:28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27 623,'-26'214,"31"-176,-4-38,-1 0,0 1,1-1,-1 0,1 0,-1 0,1 1,-1-1,1 0,-1 0,1 0,-1 0,1 0,-1 0,1 0,-1 0,1 0,-1 0,1 0,-1 0,1 0,-1 0,1 0,-1-1,1 1,-1 0,1 0,-1 0,0-1,1 1,-1 0,1-1,-1 1,0 0,1-1,-1 1,0-1,1 1,-1 0,0-1,0 1,1-1,-1 1,0-1,0 1,0-1,0 1,0-1,0 1,0-1,0 1,0-1,0 1,0-1,0 1,0-1,0 1,0-1,0 1,0-1,-1 1,1-1,71-218,-57 188,1 0,1 1,1 1,2 1,12-14,-30 40,0 0,-1 0,1 1,0-1,0 0,0 1,0-1,0 1,1-1,-1 1,0 0,1-1,-1 1,1 0,-1 0,1 0,0 0,-1 0,1 1,0-1,0 0,0 1,-1-1,1 1,0 0,0-1,0 1,0 0,0 0,0 0,0 1,-1-1,1 0,0 1,0-1,0 1,0 0,-1-1,1 1,0 0,-1 0,2 1,40 67,-26-60</inkml:trace>
  <inkml:trace contextRef="#ctx0" brushRef="#br0" timeOffset="266.001">647 424,'-19'27,"1"0,2 2,0 0,2 0,1 2,1 0,2 0,1 1,-4 27,12-56,0 1,0-1,0 1,0-1,1 1,-1-1,1 1,0 0,0-1,0 1,0-1,1 1,0 0,-1-1,1 1,0-1,1 0,-1 1,1-1,-1 0,1 0,0 0,0 0,1 0,-1 0,0-1,1 1,0-1,0 1,-1-1,1 0,0 0,1 0,-1-1,0 1,1-1,5 0,-1 0,1 0,0-1,0 0,-1-1,1 0,0 0,0-1,-1 0,0 0,1-1,-1 0,0-1,0 0,0 0,-1 0,1-1,-1 0,-1-1,1 0,5-6,0 0,-1 0,-1-1,0 0,-1-1,0 0,-1-1,-1 0,0 0,-1 0,0-1,0-5,-5 15,-1-1,1 1,-1 0,0-1,-1 1,1 0,-1-1,0 1,-1 0,0 0,0 0,0 0,0 0,-1 1,0-1,0 1,-1-1,1 1,-1 0,-1 1,1-1,0 1,-1-1,0 1,0 1,0-1,-1 1,1 0,-1 0,0 0,0 1,0 0,0 0,0 1,0-1,0 1,0 1,-1-1,1 1,0 0,-1 0,1 1,0 0,0 0,-1 1,1-1,0 1,0 1,1-1,-1 1,0 0,-16 9,3-1</inkml:trace>
  <inkml:trace contextRef="#ctx0" brushRef="#br0" timeOffset="796.855">1241 510,'-31'10,"1"3,0 0,2 2,-1 1,2 1,0 1,1 2,-11 12,33-30,0 1,1-1,-1 1,1 0,-1 1,1-1,0 1,0-1,1 1,-1 0,1 0,0 0,0 0,0 0,0 1,1-1,0 1,0-1,0 1,0-1,1 1,0-1,0 1,0 0,0-1,1 1,-1-1,1 1,1-1,-1 1,1-1,-1 0,1 1,0-1,1 0,-1 0,1-1,-1 1,1 0,2 0,8 2,1-2,0 0,0 0,0-1,1-1,-1-1,1 0,-1 0,1-2,-1 0,1 0,-1-2,0 1,0-2,0 0,0-1,1 0,12-7,0-1,-1-1,0-1,-1-1,-1-2,0 0,-2-1,0-2,-1 0,-1-1,-2-1,0-1,-1-1,-1 0,-2-1,0 0,-2-1,-1-1,-1 0,1-8,-6 22,-1 0,-1 1,0-1,-1-1,0 1,-1 0,-1 0,0-1,-1 1,0 0,-1 0,-1-1,0 2,-1-1,-1 0,0 1,0 0,-2 0,1 0,-2 1,0 0,0 0,-1 1,0 0,-6-3,12 11,0 1,0 0,-1 0,1 0,-1 0,1 0,-1 1,0 0,0 0,0 0,0 0,0 1,0-1,0 1,0 0,0 0,0 0,1 1,-1 0,0-1,0 1,0 1,0-1,1 0,-1 1,0 0,1 0,0 0,-1 0,1 1,0-1,0 1,0 0,0-1,1 1,-1 2,-6 5,0 1,1 0,0 1,1-1,1 2,0-1,0 1,1 0,1 0,0 2,0 4,2 0,0 1,1-1,1 0,1 0,0 1,2-1,0 0,1-1,1 1,1-1,0 1,8 12,6 10,1-2,2-1,1 0,3-2,12 13,-18-26,1-1,2 0,0-2,1-1,1-1,0-1,5 1,-6-4</inkml:trace>
</inkml:ink>
</file>

<file path=ppt/ink/ink3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1:37.1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96,'50'0,"44"1,-1-5,60-10,158-8,-175 9,0 6,93 9,-66-1,293-1,-214-29,-18 30,-43 27,429-28,-298 0,-91 28,-15-17,-111 1,1-5,0-4,45-6,0 1,156 1,-49-26,-12 10,-168 9,-1 3,2 3,40 5,1-2,482-1,-394-28,197 28,-344-5,-33-1</inkml:trace>
</inkml:ink>
</file>

<file path=ppt/ink/ink3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1:43.981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57 2220,'0'10,"0"7,0 7,0 3,0 2,0 1,0 0,0 0,-4 0,-3-1,1 0,1-1,1 0,7-4,2-7</inkml:trace>
  <inkml:trace contextRef="#ctx0" brushRef="#br0" timeOffset="1781.754">85 2220,'245'1,"-64"28,496-30,113 1,-592-28,84 27,-85-27,-147 27,0 2,0 2,-1 3,6 2,-32-3,1-1,-1-1,1-1,-1-2,1 0,0-1,-1-1,1-2,7-2,9-2,0 1,0 3,0 1,1 2,-1 2,5 2,47-1,1404-2,-1298-29,-198 29,23-2,0 1,0 1,1 0,-1 2,0 1,0 1,1 1,-12-2,0 0,1-1,-1-1,1 0,-1 0,1-1,0-1,-1 0,1-1,-1 0,2-2,212 16,-170-24,-32 7</inkml:trace>
  <inkml:trace contextRef="#ctx0" brushRef="#br0" timeOffset="10069.963">1 2672,'180'-17,"-163"14,0 2,0 0,1 1,-1 1,1 0,-1 1,16 5,57 4,588-11,931 0,-1440-25,1-6,337 31,58 0,-368-28,142 27,-141-27,169 29,-198-30,282 29,340 0,-786 1,0 0,0-1,0 0,1 0,-1 0,0 0,0-1,0 1,1-2,-1 1,0 0,0-1,0 0,-1 0,1 0,0-1,-1 0,1 0,-1 0,0 0,0-1,0 1,-1-1,1 0,-1 0,0 0,0-1,0 1,-1-1,0 0,0 1,0-1,1-3,-4-190,-14 39,15 155,1 3,-1 0,1 0,0 0,-1-1,1 1,-1 0,0-1,1 1,-1 0,0-1,0 1,0 0,0-1,0 1,0 0,0-1,-1 1,1 0,0-1,-1 1,1 0,-1-1,1 1,-1 0,0 0,1 0,-1 0,0 0,0 0,0 0,0 0,0 0,0 0,0 0,0 0,0 1,0-1,-1 0,1 1,0-1,0 1,-1-1,1 1,0 0,-1 0,-188 13,107-14,-118 13,-24 7,55 7,1-14,46 22,104-28</inkml:trace>
  <inkml:trace contextRef="#ctx0" brushRef="#br1" timeOffset="20671.117">3275 2390,'1'-2,"0"0,1 0,-1 0,1 1,-1-1,1 0,0 1,0-1,0 1,-1 0,1 0,1 0,-1 0,0 0,0 0,0 0,1 1,-1-1,0 1,0-1,1 1,-1 0,0 0,1 0,0 0,0 0,196-3,-130 18,-59-12,1 0,-1-1,1 0,-1 0,1-1,0-1,0 1,-1-2,1 0,7-1,20-7,1 3,0 0,0 3,36 1,152 15,-177-5,-1-2,1-3,0-1,16-3,-48 0,151 28,-140-24,-1-2,1 0,-1-2,1-2,-1 0,16-5,-4 0,1 2,0 1,0 2,0 2,40 5,12-2,358-2,-281-28,-53 27,76-10,-130 2,0 2,1 3,0 3,24 4,21-2,61-29,281 28,-112 0,-169-28,-54 28,78-11,-164 4,0 2,1 1,0 2,0 0,0 3,6 0,-37 0</inkml:trace>
  <inkml:trace contextRef="#ctx0" brushRef="#br1" timeOffset="23205.689">3218 273,'0'764,"28"-594,1 26,-29 256,28-226,-28-29,20-87,-24-94</inkml:trace>
  <inkml:trace contextRef="#ctx0" brushRef="#br1" timeOffset="25369.601">9201 1910,'-201'331,"55"-38,119-248,17-33</inkml:trace>
  <inkml:trace contextRef="#ctx0" brushRef="#br1" timeOffset="25668.793">8777 1882,'217'342,"-152"-251,5-3,39 36,-77-101,-15-16</inkml:trace>
</inkml:ink>
</file>

<file path=ppt/ink/ink3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2:18.7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282 284,'-17'7,"0"2,1 0,0 1,1 1,0 0,1 1,1 1,-1 0,2 1,0 0,1 1,0 0,1 1,1 0,0 1,1 0,1 0,-4 17,-1 7,2 0,1 1,3 0,0 20,5-54,1 0,0 0,0-1,0 1,1 0,1 0,-1-1,1 1,1 0,-1-1,1 0,0 0,1 0,0 0,0 0,0-1,1 1,0-1,0 0,1-1,0 1,0-1,0-1,0 1,1-1,0 0,-1 0,2-1,-1 0,0 0,1 0,-1-1,1 0,0-1,-1 0,1 0,0-1,0 0,0 0,0-1,-1 0,1 0,1-1,17-10,-1-2,0-1,-1-1,-1 0,0-2,-1-1,-1-1,-1-1,-1 0,-1-1,0-2,3-8,1 2,-2-1,-1 0,-2-1,-1-1,-1 0,-2-2,-1 1,-2-1,-2-1,-1 0,-1 0,-1-27,-4 55,0 0,0 0,-1 0,-1 0,1 0,-1 0,-1 0,1 0,-1 0,-1 0,0 1,0-1,0 1,-1 0,0-1,0 2,0-1,-1 0,-1 1,1 0,-1 0,0 1,0 0,0 0,-1 0,1 1,-1 0,-1 0,1 0,0 1,-1 0,-3 2,1 1,0 0,0 0,-1 1,1 1,0 0,0 0,0 1,0 0,1 0,-1 1,1 1,0 0,0 0,0 0,1 1,0 1,0-1,0 1,1 1,0-1,1 1,0 0,0 1,0 0,1-1,0 2,-1 3,-13 22</inkml:trace>
  <inkml:trace contextRef="#ctx0" brushRef="#br0" timeOffset="486.948">676 989,'255'-296,"-187"224,-68 72,0 1,0-1,0 1,0-1,0 1,0-1,0 1,0-1,0 1,0-1,0 1,0-1,0 1,1-1,-1 1,0-1,0 0,0 1,1-1,-1 1,0-1,1 0,-1 1,0-1,1 0,-1 1,1-1,-1 0,0 1,1-1,-1 0,1 0,-1 0,1 1,-1-1,1 0,-1 0,1 0,-1 0,1 0,-1 0,1 0,-1 0,1 0,-1 0,1 0,-1 0,1 0,-1-1,0 1,1 0,-1 0,1 0,-1-1,1 1,-1 0,0-1,1 1,-1 0,0-1,1 1,-1 0,0-1,1 1,-1-1,-5 43,0-24,-10 75,15-90,0-1,0 1,0 0,1 0,-1-1,1 1,0 0,0-1,0 1,0 0,0-1,1 0,-1 1,1-1,-1 0,1 0,0 1,0-1,0-1,0 1,0 0,0 0,1-1,-1 1,0-1,1 0,-1 0,1 0,0 0,-1 0,1-1,7 1,0-1,0-1,0 1,0-2,0 1,-1-2,1 1,-1-1,1-1,-1 1,0-2,0 1,-1-1,1-1,-1 1,0-1,-1-1,1 1,-1-1,0-1,-1 1,0-1,0-1,2-5,74-123,-73 112</inkml:trace>
  <inkml:trace contextRef="#ctx0" brushRef="#br0" timeOffset="832.888">1693 1,'-10'38,"-8"32,0 9,2 1,4-9,-1-11,2-12,3-8,3-2,2-3,-3-2,-1-2,1-1,-3-2,0 0,1 0,2-5</inkml:trace>
  <inkml:trace contextRef="#ctx0" brushRef="#br0" timeOffset="1348.075">1777 594,'-4'10,"1"-1,0 1,0 1,1-1,0 0,1 0,0 1,1-1,0 1,1-1,0 1,0-1,1 0,0 0,1 0,0 0,1 0,3 6,-5-14,-1 0,1 0,0 0,0 0,0-1,-1 1,1-1,1 1,-1-1,0 0,0 0,0 0,1 0,-1 0,0-1,1 1,-1-1,1 1,-1-1,1 0,-1 0,1 0,-1 0,1 0,-1-1,1 1,-1-1,0 0,1 1,-1-1,0 0,0 0,1-1,-1 1,0 0,0-1,1-1,75-71,-66 60,82-101,-94 114,0 0,1 1,-1-1,0 0,1 1,-1-1,1 0,-1 1,1-1,-1 1,1-1,0 0,-1 1,1 0,0-1,-1 1,1-1,0 1,-1 0,1-1,0 1,0 0,0 0,-1 0,1 0,0 0,0 0,0 0,-1 0,1 0,0 0,0 0,0 0,-1 0,1 1,0-1,0 0,-1 0,1 1,0-1,-1 1,1-1,0 1,-1-1,1 1,-1-1,1 1,-1 0,1-1,-1 1,1 0,-1-1,1 1,-1 0,0-1,0 1,1 0,-1 0,0-1,0 1,0 0,0 0,0 0,0 0,5 58,-5-54,-4 343,5-330,0 1,-2-1,0 0,-1 0,-1 0,0 0,-2 0,0 0,-1-1,-1 0,0 0,-1-1,-1 0,-1 0,0-1,-1 0,0-1,-1 0,-1-1,0-1,-1 0,-7 5,16-14,1 1,0-1,-1 0,1 0,0 0,-1 0,0-1,0 1,0-1,0-1,0 1,0-1,0 0,0 0,-1 0,1-1,0 1,-1-1,1-1,0 1,-1-1,1 0,-4-1,7-3,0 0,1 0,-1 0,1 0,1 0,-1-1,1 1,-1 0,2 0,-1-1,1 1,-1 0,1 0,1 0,-1 0,1 0,0 0,0 0,0 0,1 1,-1-1,1 1,0 0,2-2,-2 0,21-37,2 1,2 1,1 1,2 2,2 1,10-7,-18 21</inkml:trace>
  <inkml:trace contextRef="#ctx0" brushRef="#br0" timeOffset="2870.023">3075 848,'5'-17,"14"-30,0-4,2 1,2 0,3 2,3-1,-29 47,1 1,-1-1,1 0,0 0,-1 1,1-1,0 0,0 1,0-1,0 1,0-1,1 1,-1-1,0 1,1 0,-1 0,1-1,-1 1,1 0,-1 1,1-1,0 0,-1 0,1 1,0-1,0 1,0-1,0 1,-1 0,1 0,0 0,0 0,0 0,0 0,0 0,-1 1,1-1,0 1,0-1,0 1,-1 0,1-1,0 1,-1 0,1 0,-1 0,1 1,-1-1,0 0,1 1,50 206,-50-204,1-1,0 0,0 0,0 0,0 0,0 0,1-1,-1 0,1 1,0-1,0 0,-1-1,1 1,0-1,1 0,-1 0,0 0,0 0,0-1,0 0,1 0,-1 0,0 0,0-1,1 1,-1-1,0 0,0 0,0-1,0 1,0-1,0 0,-1 0,1 0,-1-1,1 1,-1-1,0 0,0 0,0 0,2-3,17-17,-2-1,-1-1,0-1,-2 0,7-16,-14 20</inkml:trace>
  <inkml:trace contextRef="#ctx0" brushRef="#br0" timeOffset="9671.873">3838 762,'59'-17,"-40"13,0-1,0-1,0-1,-1-1,0 0,0-1,-1-1,-1-1,14-10,-29 20,0-1,1 0,-1 0,0 0,0 0,0 0,0 0,0 0,-1 0,1 0,-1-1,1 1,-1 0,0 0,0-1,0 1,0 0,0 0,0-1,-1 1,1 0,-1 0,0 0,1 0,-1 0,0 0,0 0,0 0,-1 0,1 0,0 0,-1 0,1 1,-1-1,0 1,1-1,-1 1,0 0,0-1,0 1,0 0,0 0,0 1,0-1,0 0,0 1,0-1,-1 1,1-1,0 1,0 0,-1 0,1 0,0 0,0 1,-1-1,1 1,0-1,-13 1,1-1,0 2,0 0,1 1,-1 0,0 1,1 0,0 1,0 1,0 0,1 0,-1 2,2-1,-1 2,1-1,0 2,-4 5,12-11,0 0,0 0,1 0,0 0,0 0,0 1,1-1,-1 1,1-1,0 1,0 0,1-1,-1 1,1 0,0-1,0 1,1 0,-1 0,1-1,0 1,1-1,-1 1,1-1,0 1,0-1,0 0,0 0,1 0,0 0,0 0,0 0,0-1,0 0,1 1,-1-1,1-1,0 1,0 0,0-1,0 0,1 0,-1 0,1 0,-1-1,2 0,22 4,0-3,0 0,1-1,-1-2,0-1,6-2,22-7,-32 4</inkml:trace>
  <inkml:trace contextRef="#ctx0" brushRef="#br0" timeOffset="10171.894">4373 762,'39'1,"-14"0,0 0,0-2,0-1,0 0,0-2,0-1,-1-1,0-1,2-2,-23 8,0 0,-1 0,1 0,0-1,-1 1,1 0,-1-1,1 0,-1 0,0 0,0 0,0 0,0 0,0 0,0-1,0 1,-1 0,1-1,-1 0,0 1,0-1,0 0,0 0,0 0,-1 1,1-1,-1 0,0 0,0 0,0 0,0 0,0 0,-1 0,1 0,-1 0,0 1,0-1,0 0,0 0,0 1,-1-1,1 1,-1-1,1 1,-1-1,0 1,0 0,0 0,0 0,-1 0,1 0,-2 0,-5-1,0 0,0 1,0 0,0 1,0 0,-1 0,1 1,0 0,0 1,-1 0,1 0,0 1,0 0,0 1,1 0,-1 0,1 1,-1 0,1 1,0-1,1 2,-1-1,1 1,0 0,0 0,1 1,0 0,0 0,1 1,0-1,0 1,0 0,1 1,-3 7,7-11,-1-1,1 0,0 1,0-1,0 0,0 1,1-1,-1 0,1 0,0 1,1-1,-1 0,1 0,0 0,0 0,0-1,0 1,1 0,-1-1,1 0,0 1,0-1,0 0,1-1,-1 1,1-1,-1 1,1-1,0 0,2 1,6 2,0 1,1-1,0-1,0 0,0-1,1 0,-1-1,1-1,1 0,127-14,-117 7</inkml:trace>
  <inkml:trace contextRef="#ctx0" brushRef="#br0" timeOffset="10607.012">5107 594,'-29'10,"1"2,0 1,1 1,0 1,1 2,1 0,0 2,-17 18,39-36,1 1,-1 0,1 0,0 0,0 0,0 0,0 1,0-1,0 1,1-1,-1 1,1 0,0-1,0 1,0 0,0 0,0 0,0 0,1 0,0 0,-1 0,1 0,0 0,0 0,1 0,-1 0,1 0,-1 0,1 0,0-1,0 1,0 0,1 0,-1-1,1 1,-1 0,1-1,0 0,0 1,0-1,0 0,0 0,1 0,-1 0,1-1,-1 1,1-1,0 1,-1-1,1 0,0 0,0 0,19 2,0-1,0-1,0 0,0-2,0-1,0-1,0 0,0-2,-1 0,0-2,0 0,0-1,-1-2,0 0,-1-1,0 0,-1-2,-1 0,0-1,5-6,4-4,-1 0,-1-2,-1 0,-2-2,0 0,-2-2,-2 0,0-1,-2 0,0-4,-11 25,0-1,0 1,-1-1,0 1,-1-1,0 0,-1 0,0 0,0 0,-2 0,1 0,-1 0,-1 0,0 0,0 0,-1 0,-1 1,0-1,0 1,-1 0,0 0,-1 1,0 0,0 0,-1 0,0 0,-5-3,3 9,1 0,-1 0,0 1,-1 0,1 0,0 1,0 1,-1-1,1 2,0-1,-1 1,1 0,0 1,0 0,0 1,0 0,0 0,1 1,-1 0,1 0,0 1,0 0,1 1,0 0,0 0,0 0,0 1,1 0,0 0,1 0,-1 1,-3 7,2 0,0 0,1 0,1 0,0 1,1 0,1 0,1 0,0 0,1 1,0-1,1 0,1 1,1-1,0 0,2 0,-1 0,2 0,0-1,1 1,0-1,2-1,-1 1,4 3,4 2,0 0,1-1,1-1,1 0,0-1,1-1,1-1,0-1,2 0,9 4,-1-1,-7-2</inkml:trace>
  <inkml:trace contextRef="#ctx0" brushRef="#br0" timeOffset="11388.681">6575 85,'10'88,"-4"0,-3 1,-5 0,-9 59,-24 62,31-193,3-16,0 0,0 0,0 1,0-1,0 0,0 0,1 1,-1-1,1 0,-1 1,1-1,-1 0,1 1,0-1,0 1,-1-1,1 1,0-1,0 0,1 1,-1-1,0 1,0-1,1 1,-1-1,1 0,-1 1,1-1,0 0,-1 0,1 1,0-1,0 0,0 0,0 0,0 0,0 0,0 0,0 0,0 0,0 0,1-1,-1 1,0 0,2 0,12-3</inkml:trace>
  <inkml:trace contextRef="#ctx0" brushRef="#br0" timeOffset="11891.862">7055 594,'-7'8,"-9"9,0 0,1 2,1 0,0 0,2 2,0-1,2 2,0-1,-5 19,14-37,1 0,0 1,-1-1,1 0,0 1,0-1,1 1,-1-1,1 0,0 1,0-1,0 0,0 0,0 1,1-1,-1 0,1 0,0-1,0 1,0 0,0-1,0 1,1-1,-1 1,1-1,0 0,0 0,-1-1,1 1,0 0,1-1,-1 0,0 0,0 0,1 0,-1 0,0 0,1-1,-1 0,0 0,1 0,-1 0,1 0,-1-1,0 1,1-1,-1 0,3-1,11-2,0-1,-1 0,1-1,-1-1,-1-1,1 0,-1-1,-1 0,0-1,0-1,-1 0,0-1,-1 0,8-12,3-4,-2-2,-1 0,-1-1,-2-1,-1-1,6-20,-14 32,-1-1,-1 0,-1-1,-1 0,-1 0,-1 0,-1 0,-1 0,-1-4,0 16,1 1,-2 0,1 0,-2 0,1 0,-1 0,-1 0,0 1,0-1,-1 1,0 0,0 0,-1 1,-1 0,1 0,-1 0,0 1,-1 0,0 0,0 1,-5-3,7 6,-1 1,1-1,-1 1,1 1,-1-1,0 1,0 0,0 1,0 0,1 0,-1 0,0 1,0 0,0 0,1 1,-1 0,0 0,1 0,0 1,-1 0,1 0,0 1,1 0,-1 0,1 0,-1 0,1 1,1 0,-1 0,1 0,0 1,0 0,0 0,1 0,0 0,0 0,0 0,1 1,-1 4,-4 9,2-1,0 1,1 1,1-1,1 0,1 1,0 0,2-1,0 1,2-1,0 0,1 0,1 0,5 13,3 4,1-2,2 0,2 0,0-2,3 0,0-2,2 0,2-1,0-1,2-2,1-1,28 20,0-2,-32-24</inkml:trace>
  <inkml:trace contextRef="#ctx0" brushRef="#br0" timeOffset="12602.856">366 1976,'-10'43,"-7"34,-2 13,3-4,5-12,3-13,3-13,3-9,2-17,0-11</inkml:trace>
  <inkml:trace contextRef="#ctx0" brushRef="#br0" timeOffset="12839.67">309 1525,'5'5,"2"1</inkml:trace>
  <inkml:trace contextRef="#ctx0" brushRef="#br0" timeOffset="13156.855">564 2484,'156'-268,"-117"223,-39 45,1-1,0 1,0-1,-1 1,1 0,0-1,0 1,0 0,-1-1,1 1,0 0,0 0,0 0,0 0,0 0,0 0,-1 0,1 0,0 0,0 0,0 1,0-1,0 0,-1 0,1 1,0-1,0 1,0-1,-1 1,1-1,0 1,-1-1,1 1,-1 0,1-1,0 1,-1 0,1-1,-1 1,0 0,1 0,-1 0,0-1,1 1,-1 0,0 0,0 0,0 0,0 0,0-1,1 1,-2 0,1 0,0 0,0 0,0 0,0 0,-1 0,7 53,-7-47,1 0,-1 0,1 0,0 0,1 0,-1 0,1 0,1 0,-1 0,1-1,1 1,-1-1,1 1,0-1,0 0,1 0,0 0,0 0,0-1,1 0,0 0,0 0,0 0,1-1,-1 0,1 0,0 0,0-1,0 0,1 0,0 0,2-2,0 1,0-2,0 1,0-1,0-1,0 1,0-1,0-1,0 0,-1 0,1-1,-1 0,1 0,-1-1,0 0,0-1,-1 0,1 0,-1 0,0-1,-1 0,1 0,-1-1,0 0,-1 0,0 0,0-1,0 0,-1 0,0 0,-1 0,1-4,82-243,-78 231</inkml:trace>
  <inkml:trace contextRef="#ctx0" brushRef="#br0" timeOffset="13868.848">2596 1582,'18'156,"-8"1,-9 158,-2-149,-21-39,19-121,1-6</inkml:trace>
  <inkml:trace contextRef="#ctx0" brushRef="#br0" timeOffset="14124.84">2314 2089,'43'0,"33"0,14-5,-4-1,-7 0,-12-4,-12 0,-12 2,-7-3,-6 1,-3-3,-1 1,-5-3,-6 2</inkml:trace>
  <inkml:trace contextRef="#ctx0" brushRef="#br0" timeOffset="14570.767">3132 1496,'-20'98,"4"0,5 0,2 47,8-105,2 1,2-1,2 0,1 0,2-1,1 0,16 38,-25-74,0 1,1-1,-1 0,1 0,0 1,0-1,0 0,1 0,-1 0,0 0,1-1,0 1,0 0,0-1,0 1,0-1,1 1,-1-1,1 0,-1 0,1 0,0-1,0 1,0-1,0 1,0-1,0 0,0 0,0 0,0 0,0-1,1 0,-1 1,0-1,1 0,-1 0,0-1,0 1,1-1,-1 0,0 0,0 0,101-106,-96 99,-1-2,2 1,-1 0,2 0,-1 1,1 0,0 1,0 0,1 1,0 0,0 0,1 1,3 0,-14 5,1-1,0 1,0 0,0 0,0 1,0-1,0 0,0 1,0-1,-1 1,1-1,0 1,0 0,-1 0,1 0,0 0,-1 0,1 0,-1 0,1 0,-1 1,0-1,1 0,-1 1,0 0,0-1,0 1,0-1,0 1,-1 0,1 0,0 0,-1-1,1 1,-1 0,0 0,0 1,5 79,-5-71,13 72,-2-64</inkml:trace>
  <inkml:trace contextRef="#ctx0" brushRef="#br0" timeOffset="14773.891">3866 2146,'-20'33,"-5"17,0-1</inkml:trace>
  <inkml:trace contextRef="#ctx0" brushRef="#br0" timeOffset="14925.847">3752 1779,'0'0</inkml:trace>
  <inkml:trace contextRef="#ctx0" brushRef="#br0" timeOffset="15240.674">4289 1920,'-76'63,"74"-61,0 1,0-1,1 1,-1 0,0-1,1 1,0 0,0 0,0 0,0 0,0 0,0 0,1 0,0 0,-1 0,1 0,0 0,0 1,1-1,-1 0,1 0,0 0,-1 0,1 0,0 0,1 0,-1-1,1 1,1 2,62 50,-58-52,-1 0,-1 1,1 0,-1 0,1 0,-1 1,0-1,-1 1,1 0,-1 1,0-1,0 1,-1 0,1 0,-1 1,-3-2,0 0,0-1,0 1,-1 0,0-1,0 1,0 0,-1-1,0 0,0 1,0-1,0 0,0 0,-1 0,0 0,0 0,0-1,0 1,-1-1,1 0,-1 0,0 0,0 0,0-1,0 0,0 1,0-2,-1 1,1 0,-1-1,1 0,-1 0,0 0,0-1,1 1,-1-1,0 0,-81 1,61-2</inkml:trace>
  <inkml:trace contextRef="#ctx0" brushRef="#br0" timeOffset="15919.845">5390 1920,'-39'14,"-21"20,-2 8,11 2,13-1,13-4,12-4,7-2,10-2,9-7,7-3,4-4,4-5,2-5,5-4,1-2,-5-1</inkml:trace>
  <inkml:trace contextRef="#ctx0" brushRef="#br0" timeOffset="16790.799">6011 1920,'-3'1,"-31"8,1 2,0 1,1 1,1 2,0 2,1 0,0 2,2 2,-10 8,35-27,0 0,0 0,0 0,0 1,1-1,-1 1,1 0,-1-1,1 1,0 0,0 0,0 1,1-1,-1 0,1 1,-1-1,1 0,0 1,0 0,1-1,-1 1,1 0,0-1,0 1,0 0,0-1,1 1,0-1,-1 1,1 0,0-1,1 0,-1 1,1-1,-1 0,1 1,0-1,0 0,0 0,1-1,-1 1,1 0,1 0,10 1,0-1,0-1,0 0,1-1,-1-1,0 0,1-1,-1 0,1-1,-1-1,0 0,0-1,-1 0,1-1,-1-1,3-2,296-167,-310 175,0 0,0 0,0 1,0-1,0 1,0-1,0 1,0 0,0-1,0 1,0 0,-1 0,1 0,0 1,-1-1,1 0,0 1,-1-1,0 1,1-1,-1 1,0 0,0 0,0-1,0 1,0 0,0 0,-1 0,1 0,0 0,-1 0,0 0,1 0,-1 0,0 0,0 0,0 1,-1-1,1 0,0 0,-1 0,1 0,-1 0,0 0,0 0,0-1,0 2,2 13,-2-13,1 0,-1 0,1 0,0 0,0 0,0 0,1 0,-1 0,1 0,-1 0,1 0,0 0,0-1,0 1,1 0,-1 0,1-1,-1 1,1-1,0 0,0 1,0-1,0 0,1 0,-1 0,0-1,1 1,-1 0,1-1,0 0,-1 1,1-1,0 0,0-1,0 1,0 0,0-1,0 0,0 1,0-1,0 0,0-1,2 1,11-5,-1-1,0-1,-1 0,1-1,-1 0,-1-1,0-1,12-10,40-27,-22 20,0 1,2 3,1 2,0 2,9-1,-53 18,0 1,0 0,0 0,0 0,0 0,0 1,0-1,0 0,0 1,0 0,0-1,1 1,-1 0,0 0,0 0,0 0,0 0,1 1,-1-1,0 1,0-1,0 1,0 0,0 0,0 0,0 0,0 0,-1 0,1 1,0-1,-1 1,1-1,-1 1,1-1,-1 1,0 0,1 0,-1 0,0-1,0 1,-1 0,1 0,0 1,-1-1,1 0,-1 0,1 0,-1 0,0 0,0 1,0-1,0 0,-1 0,1 0,0 0,-1 0,0 1,0-1,-6 13,-1-1,-1 0,0 0,-1-1,0 0,-1-1,-1 0,0-1,0 0,-1-1,-5 3,-70 43,113-46,147-39,-56 25,-93 5,0-1,-1-1,1 0,-1-2,1-1,-1 0,0-2,-1-1,3-1,2-5,0 0,-1-2,0-1,-1-1,-1-1,-1-1,0-1,-2-1,0-1,16-24,0-38,-36 82,1 0,-1 0,0 0,0 0,0 0,0 0,0 0,0 0,-1 0,1 0,0 0,-1 0,0 0,1 0,-1 0,0 1,0-1,0 0,0 0,-1 1,1-1,0 1,-1-1,1 1,-1-1,1 1,-1 0,0 0,1 0,-1 0,0 0,0 0,0 0,0 1,0-1,1 1,-1-1,-1 1,1 0,0 0,0 0,-1 0,-8 1,1 0,-1 2,1-1,-1 1,1 1,0-1,0 2,1 0,-1 0,1 0,0 1,0 1,1-1,0 2,0-1,-5 7,1-1,-1 0,2 1,0 0,1 1,1 1,0-1,1 1,0 1,2-1,0 1,-4 18,8-26,0 0,1 1,0-1,0 1,1-1,1 1,-1-1,2 1,-1-1,1 0,1 1,-1-1,2 0,-1 0,1-1,1 1,-1-1,1 0,1 0,-1-1,1 1,1-1,1 1,13 9,1 0,0-1,1-2,1 0,0-2,1 0,0-2,1-1,0 0,0-2,1-2,0 0,6-1,-3-1</inkml:trace>
</inkml:ink>
</file>

<file path=ppt/ink/ink3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3:46.319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128 0,'5'0,"1"5,-4 1,-4 5,-5 5,-7 5,-6 3,-4 3,2 1,0-3,4-3,9-3,7-11,8-7,3-7,1-4</inkml:trace>
</inkml:ink>
</file>

<file path=ppt/ink/ink3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3:51.517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87 79,'-5'-79,"-13"101,-39 233,56-252,0 1,0-1,0 0,0 0,0 0,1 1,0-1,0 0,-1 1,2-1,-1 0,0 1,1-1,0 0,-1 0,1 1,0-1,1 0,-1 0,1 0,-1 0,1 0,0-1,0 1,0-1,0 1,1-1,-1 1,1-1,-1 0,1 0,0 0,0-1,-1 1,2-1,-1 1,0-1,0 0,0 0,0-1,1 1,-1-1,0 1,1-1,-1 0,0 0,0 0,1-1,-1 1,0-1,3-1,7-6,-1-1,-1-1,0 0,0-1,-1 0,0 0,-1-1,0 0,-1-1,-1 0,0 0,0 0,-1-1,-1 0,0-1,1-10,-5 22,31-79,-26 105,20 176,-25 57,-4-228,0 1,-2-1,-2 0,0-1,-2 0,0 0,-2 0,-11 16,21-38,-2 0,1 0,-1-1,1 1,-1-1,0 1,-1-1,1 0,-1 0,0-1,0 1,0-1,0 0,-1 0,1 0,-1-1,0 1,1-1,-1 0,0-1,0 1,-1-1,1 0,0 0,0 0,-1-1,1 0,0 0,-1 0,1-1,0 0,0 0,0 0,-1-1,1 1,0-1,1 0,-1-1,0 1,-3-4,5 0,1-1,0 1,0-1,1 0,0 0,0 1,0-1,1 0,0 0,0 0,1 0,0 0,0 0,1 1,0-1,0 0,0 1,1 0,0-1,0 1,1 0,0 0,0 1,0-1,0 1,4-9,84-129,-73 119</inkml:trace>
</inkml:ink>
</file>

<file path=ppt/ink/ink3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3:51.937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93 13,'4'-5,"-2"-1,-2 5,-6 7,-2 8,-4 1,0 3,1 3,-1-2,1 1,-3 1,2-2</inkml:trace>
</inkml:ink>
</file>

<file path=ppt/ink/ink3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06.9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1,'0'0,"0"1,0-1,0 1,0 0,0-1,0 1,0-1,0 1,0-1,0 1,1-1,-1 1,0-1,0 1,0-1,1 1,-1-1,0 1,0-1,1 0,-1 1,0-1,1 1,-1-1,1 0,-1 1,0-1,1 0,-1 0,1 1,-1-1,1 0,-1 0,1 0,-1 1,1-1,-1 0,1 0,-1 0,1 0,-1 0,1 0,0 0,-1 0,1 0,-1-1,1 1,-1 0,1 0,-1 0,1 0,-1-1,0 1,1 0,-1-1,1 1,-1 0,1-1,-1 1,0 0,1-1,-1 1,0-1,1 1,1 13,-1 1,0 0,-1 0,-1 0,0 0,-1 0,0-1,-1 1,-1 1,-9 63,-10 64,20-118</inkml:trace>
</inkml:ink>
</file>

<file path=ppt/ink/ink3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07.7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7,'0'-5,"0"4,5 6,1 7,0 7,-1 4,-6-1,-3 0,-1 1,0 2,2 1,0 1,2 1,0 0,1 1,0-1,0 1,0-6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6:39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89,'-3'6,"0"0,0 0,0 0,0 0,1 1,0-1,1 1,-1 0,1 0,1-1,-1 1,1 6,-1 0,-1 1,0 0,1 0,0 1,1-1,1 0,0 0,1 0,0 1,1-2,1 1,0 0,1-1,0 0,1 0,1 0,0-1,1 0,2 3,-7-12,1-1,0 1,-1-1,1 0,0 0,0 0,1 0,-1-1,0 1,0-1,1 0,-1-1,1 1,-1-1,1 0,-1 0,1 0,-1-1,0 1,1-1,-1 0,0 0,1-1,-1 1,0-1,0 0,0 0,0 0,1-2,102-84,-12-33,-94 120,-1 1,0-1,1 0,-1 0,1 0,-1 1,1-1,-1 0,1 1,0-1,-1 0,1 1,0-1,-1 1,1-1,0 1,0 0,-1-1,1 1,0-1,0 1,0 0,-1 0,1 0,0-1,0 1,0 0,0 0,0 0,0 0,-1 1,1-1,0 0,0 0,0 0,0 1,-1-1,1 0,0 1,0-1,0 1,-1-1,1 1,0-1,-1 1,1-1,0 1,-1 0,21 45,-13-25,-6-16,0 1,0-1,1 0,0 1,0-1,1-1,-1 1,1 0,0-1,0 0,1 0,-1 0,1 0,0-1,0 0,0 0,1 0,-1 0,0-1,1 0,0 0,-1-1,1 1,0-1,0-1,0 1,0-1,0 0,0 0,0-1,0 1,0-1,-1-1,1 1,0-1,-1 0,1 0,3-3,-1 0,0 0,0-1,-1-1,1 1,-2-1,1 0,-1 0,0-1,-1 0,1 0,-2 0,1-1,-1 1,0-1,-1 0,0-1,1-7,12-165,-12 135,1 35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9:27.1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109 169,'15'-3,"-1"0,1 0,-1-2,0 0,0 0,0-2,-1 1,1-2,-2 0,1 0,-1-1,-1-1,0 0,2-2,-12 11,0 0,0 0,0 0,0 0,0 0,-1-1,1 1,0 0,0-1,-1 1,1 0,-1-1,1 1,-1-1,0 1,0-1,1 1,-1-1,0 1,0-1,0 1,-1-1,1 1,0-1,0 1,-1 0,1-1,-1 1,0-1,1 1,-1 0,0-1,0 1,1 0,-1 0,0 0,0 0,-1 0,1 0,0 0,0 0,0 0,-1 0,0 0,-68-9,57 14,-1 1,1 0,0 1,1 1,-1 0,1 0,1 1,-1 1,1 0,1 0,0 1,0 1,1-1,0 2,1-1,0 1,1 0,0 1,1 0,0 0,1 0,-1 6,5-13,0-1,0 1,0 0,1 0,-1 0,2 0,-1-1,0 1,1 0,0 0,1-1,-1 1,1 0,0-1,1 1,-1-1,1 0,0 0,0 0,1 0,-1-1,1 1,0-1,0 0,1 0,-1 0,1-1,0 0,0 0,0 0,0 0,0-1,1 1,-1-2,1 1,0 0,-1-1,1 0,0-1,0 1,0-1,-1 0,1 0,0-1,0 0,0 0,12-2,0-1,0 0,-1-2,0 0,0 0,0-2,-1 0,8-6,-6 3</inkml:trace>
</inkml:ink>
</file>

<file path=ppt/ink/ink3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10.6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315 485,'-15'1,"-1"0,1 1,0 0,0 2,1-1,-1 2,1 0,0 1,0 0,0 1,1 1,0 0,0 0,-10 11,13-9,1 1,1-1,0 1,0 1,1 0,0 0,1 0,1 1,0-1,1 1,0 1,1-1,0 0,1 1,0 0,2-1,-1 1,2 0,0 4,0-14,-1 0,1-1,0 1,0 0,1-1,-1 1,1-1,0 1,0-1,0 0,0 0,1 0,-1 0,1 0,-1-1,1 1,0-1,0 1,1-1,-1 0,0 0,1-1,-1 1,1-1,-1 1,1-1,0 0,-1-1,1 1,0 0,0-1,0 0,0 0,-1 0,1-1,0 1,0-1,-1 0,1 0,0 0,-1-1,1 1,-1-1,1 0,-1 0,0 0,1 0,23-15,0-1,-1-1,0-2,-2 0,-1-2,0 0,-2-2,16-23,-32 43,22-30,-1-1,-2-1,-1-1,-3-1,0-1,-3-1,-1 0,9-44,-22 73,-1-1,0 0,-1-1,0 1,-1 0,0 0,-2 0,1 0,-1 0,-1 0,-1 0,-4-11,6 19,0-1,0 1,-1-1,0 1,0 0,-1 0,0 1,1-1,-1 1,-1 0,1 0,-1 0,1 0,-1 1,0 0,-1 0,1 0,0 0,-1 1,1 0,-1 0,0 1,0 0,0 0,1 0,-1 0,0 1,0 0,-1 0,-3 4,1-1,0 1,0 0,0 1,0 0,1 0,0 1,0 0,1 1,-1 0,1 0,1 0,-1 1,1 0,1 0,-1 1,2-1,-1 1,1 0,0 0,1 1,0-1,0 1,1 0,1 0,-1 5,-3 8,1 0,1 0,1 0,2 1,0-1,1 0,1 1,1-1,1 0,2-1,0 1,1-1,1 0,1 0,1-1,1-1,13 19,11 14,3-2,2-1,23 19,-53-61,-3-4</inkml:trace>
</inkml:ink>
</file>

<file path=ppt/ink/ink3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10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252 0,'-24'39,"-17"26,-2 8,1-5,8-8,10-10,9-8,2-7,4-5,3-7</inkml:trace>
</inkml:ink>
</file>

<file path=ppt/ink/ink3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11.2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1,'9'38,"8"28,7 7,-2-4,1-10,-4-9,0-8,-4-7,1-10,-2-3,0-2,-1 2,2-4,-2-9,-3-7</inkml:trace>
</inkml:ink>
</file>

<file path=ppt/ink/ink3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11.7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175 0,'-24'29,"-12"18,-6 3,5-4,14-9,10-11</inkml:trace>
</inkml:ink>
</file>

<file path=ppt/ink/ink3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21.4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1,'29'0,"0"0,0 2,-1 1,1 1,-1 2,0 1,0 1,-1 1,2 2,3 4,109 33,-92-37,-48-11,0 1,-1-1,1 0,0 0,-1 1,1-1,0 0,-1 1,1-1,0 1,-1-1,1 1,-1-1,1 1,-1-1,1 1,-1-1,0 1,1 0,-1-1,0 1,1 0,-1-1,0 1,0 0,0-1,1 1,-1 0,0 0,0-1,0 1,0 0,0 0,-1-1,1 1,0 0,0-1,0 1,-1 0,1 0,0-1,0 1,-1-1,1 1,-1 0,1-1,-1 1,1-1,-1 1,1-1,-1 1,1-1,-1 1,0-1,1 0,-1 1,1-1,-1 0,0 1,0-1,1 0,-1 0,0 0,1 0,-1 0,0 0,0 0,-306 126,305-126,0 1,0-1,0 1,1-1,-1 1,0 0,1 0,-1 0,0 0,1 0,-1 0,1 0,0 0,-1 1,1-1,0 0,0 1,0-1,0 1,0 0,0-1,0 1,0 0,1-1,-1 1,1 0,-1 0,1 0,0-1,-1 1,1 0,0 0,0 0,1 0,-1 0,0-1,0 1,1 0,0 0,-1 0,1-1,0 2,8 4,0 1,1-1,0-1,0 0,1 0,-1-1,1-1,0 1,6 0,22 10,50 21,2-4,68 14,50 60,-188-98,2 1,-34-23,4 8,0-1,1 0,0 0,0-1,1 0,0 0,0 0,1-1,0 1,1-1,-2-6,-10-19,15 32,0 0,-1 0,0 0,1 0,-1 0,0 0,0 0,0 0,0 0,-1 0,1 1,0-1,-1 1,1-1,-1 1,0-1,1 1,-1 0,0 0,0 0,0 0,0 0,0 0,0 0,0 1,0-1,0 1,0-1,0 1,0 0,0 0,-1 0,1 0,0 0,0 1,0-1,0 0,0 1,0 0,0-1,0 1,0 0,0 0,0 0,0 0,1 1,-1-1,0 0,1 1,-86 104,59-68,28-38,0 1,0 0,1-1,-1 1,0 0,1-1,-1 1,1 0,-1-1,1 1,-1-1,1 1,-1-1,1 1,-1-1,1 1,0-1,-1 1,1-1,0 0,-1 1,1-1,0 0,-1 0,1 1,0-1,0 0,-1 0,1 0,0 0,0 0,-1 0,1 0,0 0,0-1,-1 1,1 0,0 0,-1-1,1 1,0 0,-1-1,1 1,0-1,2 1,168-35,-87 48,-77-13,-3-4</inkml:trace>
</inkml:ink>
</file>

<file path=ppt/ink/ink3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29.558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53 295,'179'-18,"55"-5,-191 15,1 2,-1 2,1 1,0 3,25 3,23-1,133-3,-55-26,310 26,-429 1,-51 0</inkml:trace>
  <inkml:trace contextRef="#ctx0" brushRef="#br0" timeOffset="1303.019">109 266,'33'-48,"161"-139,-154 157,-43 68,-6 304,35-156,-27-185,0 0,0-1,0 1,0-1,0 1,0-1,0 1,0-1,0 0,0 1,0-1,-1 0,1 0,0 0,0 0,0 0,0 0,0 0,-1 0,1 0,0 0,0-1,0 1,0-1,0 1,0-1,0 1,0-1,0 1,0-1,0 0,0 1,0-1,0 0,1 0,-1 0,0 0,1 0,-1 0,0 0,1 0,-1 0,1 0,0 0,-1 0,1 0,0 0,0-1,-2 0,-168-231,165 227,-1 0,0 0,0 1,0 0,-1 0,0 0,0 1,0 0,0 0,-1 1,1 0,-1 0,0 0,0 1,0 1,0-1,-1 1,-7 1,14 0,1 1,-1-1,1 1,-1-1,0 1,1 0,-1 0,1 0,0 0,-1 0,1 0,0 1,0-1,-1 0,1 1,0-1,0 0,1 1,-1-1,0 1,0 0,1-1,-1 1,1 0,-1-1,1 1,0 0,0-1,0 1,0 0,0 0,0 1,2 18</inkml:trace>
  <inkml:trace contextRef="#ctx0" brushRef="#br0" timeOffset="2538.254">871 830,'0'459,"-11"-401,-4-90,14 5,1 0,1 0,1 0,1 0,1 0,2 0,1 1,1 0,1 0,1 1,1 0,2 1,0 0,1 1,2 1,0 0,1 1,2 1,16-15,-33 33,-1 0,1 0,-1 1,1-1,0 1,0-1,0 1,-1 0,1 0,0 0,0 0,1 0,-1 0,0 1,0-1,0 0,1 1,-1 0,0 0,0 0,1 0,-1 0,0 0,0 0,1 1,-1-1,0 1,0-1,0 1,0 0,0 0,0 0,0 0,0 0,0 1,0-1,0 1,-1-1,1 1,-1-1,1 1,-1 0,1 0,-1 0,0 0,0 0,0 0,0 0,0 0,-1 0,1 2,1 8,0 0,-1 0,0 0,-1 0,-1 0,0 0,0 0,-1 0,-1 0,0-1,0 1,-1-1,-3 4,-1 6,1-3</inkml:trace>
  <inkml:trace contextRef="#ctx0" brushRef="#br0" timeOffset="2956.844">1605 633,'-19'24,"-11"13,-1 4,0-4,11-9,8-13,11-10,6-10,6-5,7-5,0-4,2 0,-3-1,-4 3</inkml:trace>
</inkml:ink>
</file>

<file path=ppt/ink/ink3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50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170 811,'117'-152,"125"-169,-95 144,-109 144,-37 33,-1 0,1 0,0-1,-1 1,1 0,0 0,-1 0,1 0,0 0,0 0,-1 0,1 0,0 0,-1 0,1 0,0 0,0 1,-1-1,1 0,0 0,-1 1,1-1,-1 0,1 1,0-1,-1 1,1-1,-1 1,1-1,-1 1,1-1,-1 1,0 0,1-1,-1 1,0 0,1-1,-1 1,0 0,0-1,1 1,-1 0,0-1,0 1,0 0,0 0,0-1,0 1,0 0,0 0,-1-1,1 1,0 0,0-1,-1 1,1 0,0-1,-1 1,1 0,0-1,-1 1,1-1,-1 1,1 0,-53 248,52-237,-1 4,0 0,1 1,1-1,0 0,1 0,1 0,4 14,-6-28,0 0,1 0,-1-1,1 1,0 0,-1-1,1 1,0-1,0 1,0-1,0 1,1-1,-1 1,0-1,1 0,-1 0,0 0,1 0,-1 0,1 0,0 0,-1 0,1-1,0 1,-1 0,1-1,0 0,0 1,0-1,-1 0,1 0,0 0,0 0,0 0,-1 0,1-1,0 1,0-1,-1 1,1-1,0 0,0 1,-1-1,1-1,68-48,-28 5,-3-1,-2-1,-2-3,-2 0,11-26,103-147,-147 223,0 1,1-1,-1 1,0-1,0 1,1-1,-1 1,0-1,1 1,-1-1,0 0,1 1,-1-1,0 0,1 1,-1-1,1 0,-1 0,1 1,-1-1,1 0,-1 0,1 0,-1 0,1 1,-1-1,1 0,-1 0,1 0,-1 0,1 0,-1 0,1-1,-1 1,1 0,-1 0,1 0,-1 0,1-1,-1 1,1 0,-1 0,1-1,-1 1,0 0,1-1,-1 1,1 0,-1-1,0 1,1-1,-1 1,0-1,-8 51,-20 46,15-56,2 0,1 1,3 1,-2 31,15 97,22-115,-18-41</inkml:trace>
  <inkml:trace contextRef="#ctx0" brushRef="#br0" timeOffset="299.073">1 952,'43'10,"48"-2,18-2,5-7,-3-4,-10-5,-8-6,-6 0,-7-2,-9 1,-10 5,-12-2,-9 3,-7 2,-3 3,-8 8,-7 3</inkml:trace>
</inkml:ink>
</file>

<file path=ppt/ink/ink3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47.9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57,'1'84,"-3"0,-4 0,-4-1,-3 0,-7 10,-8 9,-5-2,-21 39,21-73,38-65,2-11</inkml:trace>
  <inkml:trace contextRef="#ctx0" brushRef="#br0" timeOffset="381.806">651 1,'-16'70,"-10"46,4 0,0 56,52 60,-30-231,1 0,-1 0,0 1,0-1,0 0,0 0,0 1,0-1,-1 0,1 0,0 0,-1 1,1-1,-1 0,1 0,-1 0,1 0,-1 0,0 0,1 0,-1 0,0 0,0 0,0 0,0 0,0-1,0 1,0 0,0-1,0 1,0-1,0 1,0-1,-1 1,1-1,0 0,0 0,-1 1,1-1,0 0,0 0,0 0,-1 0,1-1,0 1,0 0,-1 0,1-1,0 1,0-1,0 1,0-1,0 1,0-1,0 0,-1 0,-57-47,-64-84,86 97,33 28,-1 0,0 0,0 1,0 0,-1 0,0 0,0 1,-1 0,0 0,0 1,0-1,0 2,0-1,-1 1,0 0,0 0,0 1,0 0,0 1,0 0,0 0,0 1,-1-1,1 2,0-1,0 1,-7 2,-15 25,21-11</inkml:trace>
  <inkml:trace contextRef="#ctx0" brushRef="#br0" timeOffset="1401.088">876 623,'40'-5,"0"-1,0-2,-1-2,0-1,-1-3,0 0,16-11,-49 24,0-1,0 0,0 0,0-1,0 1,0-1,-1 0,0 0,1 0,-1-1,0 0,-1 1,1-1,-1-1,1 1,-1 0,0-1,-1 0,1 0,-1 1,0-1,0-1,-1 1,0 0,1 0,-2-1,1 1,-1 0,1-1,-1 1,-1 0,1-1,-1 1,0-1,0 1,-2-2,1 2,-1 1,0 0,0 0,-1 0,1 1,-1-1,0 1,0-1,0 1,0 1,0-1,-1 1,1-1,-1 1,0 0,0 1,0-1,0 1,0 0,0 0,0 1,0-1,0 1,0 0,0 1,0-1,0 1,0 0,0 0,-4 2,-8 2,0 1,1 1,0 0,0 1,1 1,0 1,0 0,-6 6,-121 118,134-125,0 1,1-1,1 2,-1-1,2 1,-1 0,2 0,-1 0,1 1,1 0,0-1,1 1,0 0,1 1,0-1,1-7,1 1,-1-1,1 0,0 0,1 0,-1 1,1-1,0 0,0-1,1 1,-1 0,1-1,0 1,0-1,1 0,-1 0,1 0,0 0,0-1,0 0,0 0,1 0,-1 0,1 0,0-1,1 1,10 3,-1-1,0 0,1-1,0-1,0 0,0-1,0-1,3-1,14 1,0-2,0-1,-1-1,1-2,-1-2,0 0,0-3,-1 0,0-2,-1-1,0-2,-1-1,-1-1,0-1,-2-2,0 0,2-5,-13 11,7-5,-1 0,0-2,-2 0,0-1,-2-1,0-1,-1-1,-2 0,-1-1,5-13,-16 35,-1 1,1 0,-1 0,0-1,0 1,-1 0,1-1,-1 1,1-1,-1 1,0-1,0 1,-1-1,1 1,-1-1,0 1,0-1,0 1,0 0,0 0,-1 0,0-1,1 1,-1 1,0-1,-1 0,1 0,0 1,-1-1,1 1,-1 0,0 0,0 0,0 0,0 0,0 1,0-1,-2 0,-8 2,0 1,0 0,1 0,-1 2,0-1,1 2,-1 0,1 0,0 1,0 0,1 1,-1 1,1 0,1 0,-1 1,2 0,-1 1,-8 9,16-17,-1 0,0 1,1-1,-1 1,1-1,0 1,-1 0,1 0,0 0,0 0,0 1,0-1,1 0,-1 1,1-1,-1 1,1 0,0-1,0 1,0 0,0 0,1 0,-1-1,1 1,-1 0,1 0,0 0,0 0,1 0,-1 0,1 0,-1 0,1 0,0-1,0 1,0 0,0 0,1-1,-1 1,1-1,-1 1,2 0,7 1,1-1,-1-1,1 0,0 0,-1-1,1 0,0-1,0 0,-1-1,1 0,0-1,-1 0,1-1,-1 0,0 0,0-1,4-3,-9 6,12-5,-9 2,1 1,0 0,0 0,0 1,0 0,0 1,1 0,-1 0,0 1,1 1,-1-1,2 1,-9 0,0 0,0 0,0 0,-1 0,1 1,0-1,0 0,-1 1,1-1,-1 1,0-1,1 1,-1 0,0-1,0 1,0 0,0 0,0 0,0 0,-1 0,1 0,-1 0,1 0,-1 0,0 0,0 1,0-1,0 0,0 0,0 0,-1 0,1 1,-19 70,18-71,0 1,-3 3,1 1,0-1,0 1,1 0,0-1,0 1,0 0,1 0,0 1,1-1,-1 0,1 0,1 0,-1 0,1 1,1-1,-1 0,1 0,0-1,1 1,0 0,0-1,1 3,5-1,0 1,0-1,1-1,0 0,1 0,-1-1,1 0,1-1,-1 0,1-1,-1 0,1-1,0 0,0-1,1 0,-1-1,0-1,13 0,-2-4,1 0,-1-2,-1 0,1-2,-1 0,0-2,-1 0,0-1,-1-2,12-8,-15 7,0 0,0-1,-1-1,-1 0,-1-1,0-1,-2 0,0 0,0-2,-2 1,-1-1,4-13,-9 24,-1 1,-1-1,1 0,-2 0,1 0,-1 0,0 0,-1 0,0 0,-1 0,0-3,0 9,1 1,-1-1,0 0,0 1,0-1,0 0,0 1,0-1,-1 1,1 0,-1-1,0 1,1 0,-1 0,0 0,-1 0,1 0,0 1,0-1,-1 1,1-1,-1 1,1 0,-1 0,0 0,1 0,-1 0,0 1,0-1,1 1,-1 0,0 0,0 0,0 0,1 0,-1 1,-2 0,-11 3,1 1,-1 1,1 0,0 1,1 1,0 0,0 1,1 0,0 1,0 1,1 0,1 1,0 0,0 0,-7 13,3-5,1 1,0 0,2 0,0 2,2-1,-5 15,12-28,0 0,0 0,1 0,0 1,1-1,0 1,1-1,0 1,0-1,1 1,0-1,0 1,1-1,1 0,0 0,0 0,0 0,4 5,2-4,0 0,1 0,0-1,1 0,0-1,0 0,1-1,0 0,0-1,1 0,0-1,0 0,0-2,0 1,1-1,-1-1,1 0,3-1,173 0,-167-6,-5-1</inkml:trace>
</inkml:ink>
</file>

<file path=ppt/ink/ink3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54.1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439 0,'-76'121,"-182"268,154-230,114-198,17-2,1 1,2 1,2 2,2 1,11-8,8-9,220-228,-273 281,0-1,1 1,-1 0,1-1,-1 1,1-1,-1 1,1 0,-1-1,1 1,-1 0,1 0,-1-1,1 1,-1 0,1 0,-1 0,1 0,0 0,-1-1,1 1,-1 0,1 0,-1 1,1-1,0 0,-1 0,1 0,-1 0,1 0,-1 1,1-1,0 0,-1 0,1 1,-1-1,0 0,1 1,-1-1,1 1,-1-1,1 1,-1-1,0 1,1-1,-1 1,0-1,0 1,1-1,-1 1,0-1,0 1,0-1,0 1,0 0,0-1,0 1,0-1,0 1,0-1,0 1,0 0,0-1,0 1,0-1,-1 1,1 53,0-45,14 123,-7-87,-2 1,-2 0,-2 0,-4 36,1 9,2-39,0-53</inkml:trace>
  <inkml:trace contextRef="#ctx0" brushRef="#br0" timeOffset="335.462">72 424,'29'0,"28"0,10 0,-2 0,-7 0,-9 0,-7 0,-7 5,-4 1,-3 0,-1-1,-5-1</inkml:trace>
</inkml:ink>
</file>

<file path=ppt/ink/ink3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5:01.8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0 207,'20'-7,"1"1,-1 1,1 0,-1 2,1 0,0 2,0 0,0 1,5 2,9-2,42 0,267-16,-227 3,-117 13,-1 1,1-1,-1 0,1 0,-1 0,0 0,1 1,-1-1,1 0,-1 0,0 0,1 0,-1 0,1 0,-1 0,0-1,1 1,-1 0,1 0,-1 0,0-1,1 1,-1 0,1-1,-1 1,1 0,-1-1,1 1,0 0,-1-1,1 1,-1-1,1 1,0-1,-1 1,1-1,0 1,0-1,-1 0,1 1,0-1,0 1,0-1,0 0,0 1,0-1,0 1,0-1,0 0,0 1,0-1,0 1,0-1,0 0,1 1,-1-1,0 1,0-1,1 1,-1-1,0 1,1-1,-1 1,1-1,-1 1,0-1,1 1,-1 0,1-1,-7-2,-147-103,152 105,0 0,0 0,0 0,1 0,-1 0,-1 0,1 0,0 0,0 0,0 0,0 1,-1-1,1 1,0-1,-1 0,1 1,0 0,-1-1,1 1,0 0,-1 0,1 0,-1 0,1 0,0 0,-1 0,1 0,-1 1,1-1,0 1,-1-1,1 1,0-1,-1 1,1 0,0-1,0 1,0 0,0 0,0 0,0 0,0 0,0 0,0 0,0 0,0 1,1-1,-1 0,0 0,1 1,-1 0,-11 26,2-1,0 1,2 1,1 0,2 0,0 5,-1 3,-22 88,27-124,1-1,-1 1,0 0,1-1,-1 1,1 0,-1-1,1 1,-1 0,1 0,0 0,-1-1,1 1,0 0,-1 0,1 0,0 0,0 0,0-1,0 1,0 0,0 0,0 0,0 0,0 0,0 0,1-1,-1 1,0 0,0 0,1 0,-1 0,1-1,-1 1,1 0,-1 0,1-1,-1 1,1 0,0-1,-1 1,1-1,0 1,0-1,-1 1,1-1,0 0,0 1,0-1,-1 0,1 1,0-1,0 0,0 0,0 0,0 0,20-13,-1 0,-1-2,0-1,-1 0,0-1,7-10,21-19,74-64,-103 94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9:27.9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 1,'12'161,"-7"-119,-1 0,-2 1,-2-1,-5 32,-31 168,7-94,26-105,12-43,-4-10</inkml:trace>
</inkml:ink>
</file>

<file path=ppt/ink/ink3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5:04.4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265 1,'-52'99,"39"-64,-102 200,45-112,69-122,0 1,0-1,-1 0,1 1,0-1,0 0,0 1,0-1,0 1,1 0,-1-1,0 1,1 0,-1-1,1 1,0 0,-1 0,1-1,0 1,0 0,0 0,0 0,1-1,-1 1,0 0,1 0,-1-1,1 1,0 0,-1-1,1 1,0-1,0 1,0-1,0 1,0-1,1 0,-1 1,0-1,1 0,-1 0,0 0,1 0,0 0,-1 0,1 0,-1-1,1 1,0-1,0 1,-1-1,1 1,1-1,226-1,-60-25,-54-4,-94 24,-4-1</inkml:trace>
</inkml:ink>
</file>

<file path=ppt/ink/ink3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5:03.0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62,'-81'212,"-72"114,138-300,10-19,10-17,245-355,-82 137,-167 228,-1-2,0 1,0 0,1-1,-1 1,1-1,-1 1,1 0,0 0,-1-1,1 1,0 0,0 0,0 0,0 0,0 0,0 0,0 0,0 0,0 0,1 0,-1 1,0-1,1 0,-1 1,0-1,1 1,-1 0,0-1,1 1,-1 0,1 0,-1 0,1 0,-1 0,0 0,1 0,-1 1,1-1,-1 0,0 1,1-1,-1 1,0-1,1 1,-1 0,0 0,1 0,5 123,-9-83,-24 130,25-170,1-1,0 1,0 0,-1-1,1 1,0 0,0-1,0 1,0-1,0 1,0 0,0-1,0 1,0 0,0-1,0 1,0 0,0-1,1 1,-1-1,0 1,0 0,1-1,-1 1,0-1,1 1,-1-1,1 1,-1-1,1 1,-1-1,1 0,-1 1,1-1,-1 1,1-1,-1 0,1 0,0 1,-1-1,1 0,-1 0,1 0,0 0,-1 0,1 0,0 0,-1 0,1 0,0 0,-1 0,1 0,0 0,-1 0,1-1,-1 1,1 0,0 0,-1-1,35-25,-31 23,200-214,-98 112,-106 105,0-1,1 1,-1-1,0 1,0-1,1 1,-1-1,0 1,1-1,-1 1,1 0,-1-1,1 1,-1 0,1-1,-1 1,1 0,-1-1,1 1,-1 0,1 0,-1 0,1 0,-1-1,1 1,0 0,-1 0,1 0,-1 0,1 0,0 0,-1 1,1-1,-1 0,1 0,-1 0,1 0,-1 1,1-1,-1 0,1 1,-1-1,1 0,-1 1,1-1,-1 0,0 1,1-1,-1 1,1-1,-1 1,0-1,0 1,1-1,-1 1,0-1,0 1,0-1,1 1,-1 0,0-1,0 1,0-1,0 1,0-1,0 1,0 0,0-1,-1 1,2 51,-2-42,-32 310,39-214,11-88,-5-18</inkml:trace>
  <inkml:trace contextRef="#ctx0" brushRef="#br0" timeOffset="401.457">0 767,'72'21,"-58"-20,181-11,-150 5,134-18,-26 3,1 6,58 6,-131 9,-58-1</inkml:trace>
</inkml:ink>
</file>

<file path=ppt/ink/ink3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5:16.6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621 57,'14'95,"-4"0,-4 1,-5 1,-4 12,-52 288,24-31,16-235,2 36,13-164,0 1,0-1,0 0,1 0,-1 0,1 0,0 1,-1-1,2 0,-1 0,0 0,0-1,1 1,0 0,-1 0,1-1,0 1,0-1,1 0,-1 1,0-1,1 0,-1 0,1-1,0 1,0-1,0 1,0-1,0 0,3 1,7-3</inkml:trace>
  <inkml:trace contextRef="#ctx0" brushRef="#br0" timeOffset="1115.682">4035 29,'-16'73,"8"-23,3 0,3 1,1-1,6 46,22 116,-27 167,-29-211,22-144,1 0,0 0,2 0,1 0,1 1,2 0,0 3,4-5,3-5</inkml:trace>
  <inkml:trace contextRef="#ctx0" brushRef="#br0" timeOffset="2133.968">7479 0,'12'77,"-3"-1,-3 2,-4 64,-31 51,0 33,24 35,5-256</inkml:trace>
  <inkml:trace contextRef="#ctx0" brushRef="#br0" timeOffset="4768.046">7479 1017,'0'-5,"0"3,0 7,0 8,0 5,0 6,0 2,-5-2,-1-1,0 0,1 2,6-4,3-1,1 2,-1 1,-5-3,-3 0,0-4</inkml:trace>
  <inkml:trace contextRef="#ctx0" brushRef="#br0" timeOffset="6086.75">0 847,'455'-17,"135"-34,-173 22,583 2,-273-8,714-41,-549 19,307 8,-510 34,-239 3,-191-17,-270 35,-1 0</inkml:trace>
  <inkml:trace contextRef="#ctx0" brushRef="#br0" timeOffset="6374.213">7902 141,'-43'24,"-38"22,-16 14,0 0,2 0,7 0,10-2,2 0,6-5,5-2,3-1,3-3,7-1,8-3,6-9,9-10</inkml:trace>
  <inkml:trace contextRef="#ctx0" brushRef="#br0" timeOffset="6934.9">4685 226,'-43'10,"-39"12,-14 8,-6 3,5 6,5 1,8 3,4 4,2-1,-1 1,3-3,1 2,3-4,5-3,8-4,15-7</inkml:trace>
  <inkml:trace contextRef="#ctx0" brushRef="#br0" timeOffset="7534.346">903 367,'-34'38,"-39"38,-13 9,-1-4,10-11,8-13,11-12,5-3,8-4,6-9,5-4,4-2,2 0,5-3</inkml:trace>
  <inkml:trace contextRef="#ctx0" brushRef="#br0" timeOffset="10125.667">1947 1129,'0'0,"0"0,1 1,-1-1,0 1,0-1,1 0,-1 1,0-1,1 0,-1 1,1-1,-1 0,0 0,1 1,-1-1,1 0,-1 0,1 0,-1 1,1-1,-1 0,0 0,1 0,-1 0,1 0,-1 0,1 0,-1 0,1 0,-1 0,1-1,0 1,-70 163,52-123,10-26,1 0,0 1,1-1,0 1,1 1,1-1,-1 14,4-27,0 1,0-1,0 0,0 0,0 1,1-1,-1 0,1 0,-1 1,1-1,0 0,0 0,0 0,0 0,0 0,1 0,-1-1,0 1,1 0,0 0,-1-1,1 1,0-1,0 0,0 1,0-1,0 0,0 0,0 0,0-1,0 1,0 0,0-1,1 1,-1-1,0 0,0 0,1 0,0 0,95-13,-86 10,136-39,-127 40</inkml:trace>
  <inkml:trace contextRef="#ctx0" brushRef="#br0" timeOffset="10453.146">2568 1101,'-195'344,"-11"-77,195-246,3-2</inkml:trace>
  <inkml:trace contextRef="#ctx0" brushRef="#br0" timeOffset="10903.989">2624 1468,'30'-11,"0"1,1 1,0 1,0 3,21-2,-50 6,-1 0,1 0,0 1,0-1,0 1,0-1,0 1,0 0,0-1,0 1,0 0,0 0,0 1,0-1,0 0,0 1,-1-1,1 1,0 0,0-1,0 1,0 0,-1 0,1 0,0 0,-1 1,1-1,-1 0,0 1,1-1,-1 1,0-1,0 1,0 0,0-1,0 1,0 0,0 0,0 0,-1 0,1-1,-1 1,0 0,1 0,-1 0,0 0,0 0,0 0,-1 2,-6 10,-1-1,-1 1,0-2,-1 1,0-1,-1-1,0 0,-1 0,0-1,-12 12,0 0,12-11,0 0,0 0,1 1,0 1,1 0,1 0,0 1,-2 5,10-18,0 0,0 1,1-1,-1 0,0 0,1 1,-1-1,1 0,0 1,-1-1,1 1,0-1,0 1,0-1,0 0,0 1,0-1,0 1,0-1,1 0,-1 1,1-1,-1 1,1-1,-1 0,1 0,0 1,0-1,-1 0,1 0,0 0,0 0,0 0,0 0,0 0,1 0,-1 0,0-1,0 1,0 0,1-1,-1 1,1-1,62 1,141-48,-181 45</inkml:trace>
  <inkml:trace contextRef="#ctx0" brushRef="#br0" timeOffset="11839.716">5249 960,'6'28,"-9"-10,-1 0,0-1,-1 0,-1 0,-1 0,0-1,-2 0,1 0,-8 9,-12 24,21-36,-24 64,30-75,1 0,0 0,0-1,0 1,0 0,0 0,0 0,0 0,0 0,1-1,-1 1,1 0,0 0,-1-1,1 1,0 0,0-1,0 1,0 0,0-1,0 0,1 1,-1-1,0 0,1 1,-1-1,1 0,-1 0,1 0,0 0,-1-1,1 1,0 0,0-1,-1 1,1-1,0 0,0 1,0-1,0 0,18 1,0-1,-1-1,1 0,0-2,-1 0,0-1,1-1,-2-1,1-1,5-3,23-5,37-13,-64 24</inkml:trace>
  <inkml:trace contextRef="#ctx0" brushRef="#br0" timeOffset="12202.615">6011 904,'1'3,"-1"0,0 0,1 1,-1-1,0 0,0 1,-1-1,1 0,-1 0,1 1,-1-1,0 0,0 0,-1 0,1 0,-1 0,1 0,-1 0,0-1,0 1,0 0,0-1,-1 0,1 1,-2 0,1 0,-260 312,66-94,116-137,81-83,0 0,0 0,0-1,0 1,0 0,0 0,0-1,0 1,0 0,0 0,0-1,0 1,1 0,-1-1,0 1,1 0,-1-1,0 1,1 0,-1-1,1 1,-1-1,1 1,-1-1,1 1,0-1,-1 1,1-1,-1 1,1-1,0 0,-1 1,1-1,0 0,0 0,-1 0,1 0,0 1,0-1,-1 0,1 0,0 0,0 0,-1 0,1-1,0 1,-1 0,1 0,0 0,0-1,-1 1,1 0,0-1,-1 1,1-1,-1 1,1-1,0 1,-1-1,1 1,-1-1,1 1,-1-1,0 0,1 1,-1-1,0 0,1 1,-1-1,82-46,-56 30</inkml:trace>
  <inkml:trace contextRef="#ctx0" brushRef="#br0" timeOffset="12605.182">5927 1411,'150'-21,"-139"19,68 1,-78 1,1 0,0 0,-1 1,1-1,0 0,-1 1,1 0,-1-1,1 1,-1 0,1 0,-1 0,0 0,1 0,-1 0,0 0,0 0,0 0,0 1,0-1,0 0,0 1,0-1,0 1,-1-1,1 1,0-1,-1 1,0 0,1-1,-1 1,0 0,0-1,0 1,0 0,0-1,0 1,0 0,-1-1,1 1,-1 0,-3 10,-1-1,0 1,0-2,-1 1,-1-1,0 1,0-2,-1 1,-1-1,-4 4,-10 13,-17 15,-29 44,68-83,0 0,0-1,1 1,-1 0,0 0,1 0,-1 0,1 0,0 0,0 0,0 1,0-1,0 0,0 0,0 0,1 0,-1 0,1 0,-1 0,1 0,0 0,0 0,0-1,0 1,0 0,0 0,0-1,1 1,-1-1,0 1,1-1,0 0,-1 1,1-1,0 0,0 0,-1 0,1 0,0 0,0-1,0 1,0-1,0 1,0-1,0 0,0 1,0-1,1 0,13 1,0 0,0-1,0 0,0-1,0-1,0-1,0 0,-1-1,1-1,-1 0,13-7,28-5,-31 11</inkml:trace>
</inkml:ink>
</file>

<file path=ppt/ink/ink3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5:36.9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458 1,'-27'49,"-98"176,-93 120,131-212,105-189,10 1,3 2,2 1,25-28,-16 21,29-47,80-102,-150 207,-1 0,0-1,1 1,-1 0,0 0,1 0,0 0,-1 0,1 0,-1 0,1 0,0 0,0 0,0 0,0 0,0 0,-1 0,2 1,-1-1,0 0,0 1,0-1,0 1,0-1,0 1,0 0,1-1,-1 1,0 0,0 0,1 0,-1 0,0 0,0 0,1 0,-1 0,0 1,0-1,0 0,0 1,1-1,-1 1,0-1,0 1,0-1,0 1,0 0,0 0,0-1,0 1,0 0,-1 0,1 0,0 0,0 0,-1 0,1 0,-1 0,1 1,-1-1,1 0,-1 0,0 0,0 1,1-1,-1 0,0 0,0 0,0 1,0 0,1 196,-5-162,3 1,1 0,2 0,1 0,5 18,-6-46,1 0,0 0,1 0,0 0,0-1,1 1,0-1,0 0,1-1,0 1,1-1,-1 0,1-1,1 0,-1 0,4 2,-7-6,0 0,0-1,0 1,0-1,0 0,0 0,0 0,0-1,0 0,1 0,-1 0,0 0,0 0,0-1,0 0,0 0,0 0,0 0,0 0,0-1,0 0,0 0,-1 0,1 0,-1-1,0 1,0-1,0 0,1-1,77-97,-69 78,-2 0,0-1,-2 0,-1-1,0 0,-2 0,2-25,10-48,-20 83</inkml:trace>
  <inkml:trace contextRef="#ctx0" brushRef="#br0" timeOffset="314.807">1278 283,'-14'29,"1"0,2 1,1 0,1 0,2 1,1 0,1 1,2-1,1 2,2-30,0 1,1-1,-1 0,0 0,1 0,0 0,-1 0,1 0,1 0,-1 0,0-1,1 1,-1 0,1-1,0 1,0-1,0 1,0-1,0 0,0 0,1 0,-1 0,1 0,0-1,-1 1,1-1,0 1,0-1,0 0,0 0,0-1,0 1,0-1,0 1,0-1,0 0,0 0,0 0,1 0,-1-1,0 1,0-1,0 0,0 0,2-1,8-5,1 1,-1-2,0 0,-1-1,0 0,0-1,-1 0,-1 0,1-2,-2 1,1-1,-2 0,0-1,0 0,-1-1,-1 1,0-1,-1 0,0-1,-1 1,-1-1,0 0,-1 0,-1 0,0 0,-2-14,1 21,-1 0,0-1,-1 1,0-1,0 1,-1 0,0 0,0 0,-1 1,0-1,0 1,-1 0,0 0,0 0,-1 1,0 0,0 0,0 0,-1 1,0 0,0 0,0 0,0 1,-4-1,-12-3</inkml:trace>
  <inkml:trace contextRef="#ctx0" brushRef="#br0" timeOffset="765.19">1729 283,'-3'11,"0"0,1 1,1-1,0 0,0 1,1-1,1 1,0-1,1 0,0 0,0 1,1-1,0-1,1 1,1 0,0-1,0 0,1 0,0 0,0-1,8 8,-10-15,0 0,1 0,0 0,-1 0,1-1,0 0,0 0,0 0,0-1,0 1,-1-1,1 0,0-1,0 1,0-1,0 0,0 0,0 0,-1-1,1 0,0 0,-1 0,3-2,96-67,54-66,-157 135,0 1,1 0,-1 0,1 1,0-1,-1 0,1 0,0 0,0 0,-1 0,1 1,0-1,0 0,0 1,0-1,0 1,0-1,0 1,0-1,0 1,0-1,0 1,0 0,0 0,0 0,0 0,1 0,-1 0,0 0,0 0,0 0,0 0,0 0,0 1,0-1,0 0,0 1,0-1,0 1,0 0,0-1,0 1,0-1,0 1,0 0,-1 0,1 0,0 0,0-1,-1 1,1 0,-1 0,1 0,-1 0,27 132,-25-126,0 0,1-1,-1 1,1-1,1 0,-1 0,1 0,0 0,1-1,-1 1,1-1,0 0,0 0,1-1,-1 0,1 0,0 0,0-1,1 1,-1-2,1 1,-1-1,1 0,0 0,0 0,0-1,0 0,0-1,0 0,0 0,0 0,0-1,0 0,6-2,-5 0,0-1,0 0,-1-1,1 0,-1 0,0-1,-1 0,1 0,-1 0,0-1,-1 0,0 0,0 0,0-1,-1 1,0-1,-1-1,1 1,-2 0,1-1,0-2,18-39,-9 26</inkml:trace>
</inkml:ink>
</file>

<file path=ppt/ink/ink3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5:41.3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198 706,'19'-5,"21"-6,8-2,1 2,-3 3,-5 2,-4 8,-4 3,-2 0,-2 1,-2-2,1-2,-6 0</inkml:trace>
  <inkml:trace contextRef="#ctx0" brushRef="#br0" timeOffset="-1155.404">480 1016,'0'29,"0"29,-5 8,-1-1,0-7,-4-13,0-10,2-6,-3-3,1-1,-3-1,0 2,-1-5,0-5</inkml:trace>
  <inkml:trace contextRef="#ctx0" brushRef="#br0" timeOffset="-804.832">141 960,'36'7,"-1"-1,1-1,0-2,1-2,-1-1,24-4,6-6,1 4,0 2,0 3,14 4,-42 13,-27-4</inkml:trace>
  <inkml:trace contextRef="#ctx0" brushRef="#br0" timeOffset="-506.325">0 1582,'43'-5,"39"-2,9 1,0-4,-12 0,-13 2,-14 2,-11 2,-8-3,-4 0,-2 0,-2 3,-4 1</inkml:trace>
  <inkml:trace contextRef="#ctx0" brushRef="#br0" timeOffset="510.801">1101 1158,'29'0,"24"-5,7-1,-1-1,-6 2,-8 2,-6 1,-5 0,-3-3,-3-1,-1 0,-5 2</inkml:trace>
  <inkml:trace contextRef="#ctx0" brushRef="#br0" timeOffset="730.948">1214 1412,'43'0,"24"0,6 0,-6-5,-9-1,-9-1,-8 2,-7 2,-4-4,-8-1</inkml:trace>
  <inkml:trace contextRef="#ctx0" brushRef="#br0" timeOffset="17905.602">2230 706,'-1'34,"-2"1,-1-1,-2 1,-1-2,-1 1,-2-1,-7 13,-25 84,64-146,140-214,-21 44,-139 183,0 1,0-1,0 0,0 1,0 0,1-1,-1 1,1 0,0 0,-1 1,1-1,0 1,0-1,0 1,0 0,0 0,0 0,1 0,-1 1,0-1,0 1,1 0,-1 0,0 0,0 0,1 1,-1-1,0 1,0 0,0 0,0 0,0 0,0 0,0 1,0-1,0 1,0 0,-1 0,1 0,-1 0,0 1,1-1,-1 1,0-1,0 1,-1 0,1-1,0 1,-1 0,0 0,0 0,1 1,-1 9,1 0,-2 0,0-1,0 1,-1 0,-1 0,0-1,0 1,-1-1,-1 1,0-3,1 0,1 1,-1 0,2-1,0 1,0 0,1 0,0 0,0-1,2 1,-1 0,1 0,1-1,0 1,-2-9,-1 0,1 0,0-1,-1 1,1 0,0-1,0 1,0 0,1-1,-1 1,0-1,0 0,1 1,-1-1,1 0,-1 0,1 0,-1 0,1 0,0 0,0-1,-1 1,1-1,0 1,0-1,0 1,-1-1,1 0,0 0,0 0,0 0,0 0,0 0,0-1,-1 1,1-1,0 1,0-1,0 1,-1-1,1 0,0 0,-1 0,1 0,0-1,60-62,5-60,-49 97,-14 18,1 0,0 0,0 0,1 1,1 0,-1 0,1 0,0 1,1 0,0 0,0 1,0 0,1 1,0 0,0 0,0 0,5 0,-12 5,1-1,-1 1,1 1,-1-1,0 0,1 0,-1 1,1-1,-1 1,0 0,1 0,-1 0,0 0,0 0,0 1,1-1,-1 0,-1 1,1 0,0-1,0 1,-1 0,1 0,-1 0,1 0,-1 0,0 0,0 0,0 1,0-1,0 0,0 1,-1-1,1 1,-1-1,0 1,0 1,2 96,-11-67,8-30,-1 0,1 1,-1-1,1 0,1 0,-1 1,0-1,1 0,-1 1,1-1,0 1,0-1,0 0,1 1,-1-1,1 0,0 1,0-1,0 0,1 2,7 4</inkml:trace>
  <inkml:trace contextRef="#ctx0" brushRef="#br0" timeOffset="18269.933">2089 1299,'219'-19,"154"9,-232 26,30-3,-148-17,-6-2</inkml:trace>
  <inkml:trace contextRef="#ctx0" brushRef="#br0" timeOffset="18753.998">2597 1412,'-3'19,"1"1,-2-1,-1 0,0-1,-1 1,-2-1,1 0,-6 8,6-12,-109 193,115-206,0 1,0-1,1 0,-1 1,1-1,-1 1,1-1,0 1,-1-1,1 1,0 0,0-1,0 1,0-1,0 1,1-1,-1 1,0-1,1 1,-1-1,1 1,-1-1,1 1,0-1,0 1,0-1,-1 0,1 0,0 0,1 1,-1-1,0 0,0 0,0 0,1 0,-1-1,0 1,1 0,-1-1,1 1,-1 0,1-1,-1 0,2 1,75 3,-67-4,65-14,-66 11,-1 1,1-1,0 2,0-1,0 1,0 1,0 0,0 0,-1 1,10 1,25 9,-23-8</inkml:trace>
  <inkml:trace contextRef="#ctx0" brushRef="#br0" timeOffset="19674.368">3330 706,'22'25,"-1"1,-1 1,-1 1,-2 0,-1 2,-1 0,-2 0,0 1,-3 1,0 0,-2 1,-2-1,-1 1,-1 1,-2-1,-1 0,-2 1,-1-1,-2 0,-1 0,-5 18,-1-18,-1-1,-1 0,-2 0,-1-2,-1 0,-1-1,-2 0,-14 14,-167 147,168-163</inkml:trace>
  <inkml:trace contextRef="#ctx0" brushRef="#br0" timeOffset="20303.168">2089 452,'-18'16,"1"0,1 2,0 0,2 0,0 2,1 0,1 0,0 1,2 1,1-1,-2 8,-24 155,9 0,4 45,16-185,2 2,2-1,2 0,2 0,2 0,2 0,2-1,1 1,15 37,-18-70,1 0,1 0,0-1,0 0,1 0,1-1,0 0,0-1,1 0,0 0,0-1,1-1,0 0,1 0,-1-1,1-1,0 0,1-1,-1-1,1 0,-1 0,1-1,0-1,9-1,1 1</inkml:trace>
  <inkml:trace contextRef="#ctx0" brushRef="#br0" timeOffset="21521.555">4092 565,'-2'-10,"-1"1,-1-1,1 1,-1-1,-1 1,0 1,0-1,-1 1,0-1,0 2,-1-1,0 1,0 0,-1 0,0 1,0 0,0 1,-1-1,0 2,-8-4,14 7,0 1,0-1,-1 1,1 0,0 0,0 0,-1 0,1 1,0-1,0 1,0 0,-1 0,1 0,0 0,0 1,1-1,-1 1,0-1,0 1,1 0,-1 0,1 1,-1-1,1 0,0 1,0 0,0-1,1 1,-1 0,0 0,1 0,0 0,0 0,-30 107,34 111,51 20,-10-97,-12-41,-4 1,9 72,-28-114,0-9,-2 0,-2 1,-3-1,-3 16,0-55,-1 0,-1 0,0 0,-1 0,0 0,-1-1,-1 0,-7 12,11-21,1 0,-2-1,1 1,0-1,-1 1,0-1,1 0,-1 0,0-1,-1 1,1 0,0-1,-1 0,0 0,1 0,-1 0,0-1,0 1,0-1,0 0,0 0,0-1,0 1,0-1,0 0,-1 0,1 0,0 0,0-1,0 0,0 1,-2-2,-3-4,0 0,0-1,0 0,1 0,0-1,0 0,1 0,0-1,1 1,0-2,0 1,1-1,0 0,1 0,0 0,0-1,1 1,1-1,-1 0,2-2,-4-12</inkml:trace>
  <inkml:trace contextRef="#ctx0" brushRef="#br0" timeOffset="30289.349">5165 706,'-5'0,"-1"5,-5 1,-1 5,-2 0,0 4,-1 3,-4-1,2 2,-1 1,-2-1,2 0,4-8,9-6,6-3</inkml:trace>
  <inkml:trace contextRef="#ctx0" brushRef="#br0" timeOffset="30871.038">5335 678,'77'-14,"-70"11,1 0,1 1,-1 0,0 0,0 1,1 0,-1 1,1 0,-1 0,0 1,1 0,5 2,-12-2,0 0,0 1,0 0,-1-1,1 1,-1 0,1 0,-1 0,0 0,1 0,-1 0,0 0,0 0,-1 1,1-1,0 0,-1 1,0-1,1 0,-1 1,0-1,0 0,0 1,0-1,-1 0,1 1,-1-1,1 0,-1 1,0-1,0 0,0 0,0 0,0 0,-1 0,1 0,0 0,-1 0,0 0,1-1,-1 1,0-1,0 1,-2 0,-15 35,19-35,-1-1,1 0,0 0,0 1,0-1,0 0,0 0,0 1,0-1,0 0,1 0,-1 1,0-1,1 0,-1 0,1 0,-1 1,1-1,0 0,-1 0,1 0,0 0,0 0,0 0,0-1,0 1,0 0,0 0,0-1,0 1,0 0,0-1,0 1,1-1,-1 1,0-1,0 0,1 0,-1 0,0 1,0-1,1 0,-1 0,0-1,0 1,1 0,-1 0,0-1,0 1,1 0,-1-1,67-16,-39 6,-3 0</inkml:trace>
  <inkml:trace contextRef="#ctx0" brushRef="#br0" timeOffset="32123.801">6069 1271,'-17'2,"1"0,1 1,-1 0,0 1,1 1,0 1,0 0,0 1,1 0,0 1,0 1,1 0,0 1,-3 4,7-5,0 0,1 0,0 1,1 0,0 0,1 1,0 0,0 0,1 0,1 1,0 0,0-1,1 1,1 1,0-1,1 0,0 1,1-1,0 1,2 8,-2-19,0 0,0 0,0 1,0-1,1 0,-1 0,1 0,0 0,-1 0,1 0,0 0,0 0,1 0,-1 0,0 0,0 0,1-1,-1 1,1-1,0 1,-1-1,1 0,0 1,0-1,0 0,0 0,0 0,0 0,0-1,0 1,0-1,0 1,1-1,-1 0,0 1,0-1,1 0,-1-1,0 1,0 0,0-1,0 1,1-1,-1 1,1-2,91-51,-59 15,-2-2,-2-2,-2-1,-1-1,-3-1,-1-1,-2-1,-3-1,-2-1,4-21,-12 43,-2 0,0-1,-2 0,-1 0,-1 0,-1-1,-2 1,-1-1,-1 1,-2-3,4 27,0 1,0-1,0 0,-1 1,1-1,-1 0,0 1,0-1,0 1,0-1,-1 1,0 0,1 0,-1-1,0 1,-1 0,1 1,0-1,-1 0,0 1,1-1,-1 1,0 0,0 0,-1 0,1 0,0 1,-1-1,1 1,0 0,-1 0,0 0,1 0,-1 1,0-1,1 1,-1 0,0 0,1 0,-1 1,0-1,1 1,-1 0,1 0,-1 0,1 1,0-1,-1 1,-1 1,-7 9,2 0,0 1,0 0,1 0,1 1,0 0,1 0,0 1,1 0,1 0,1 1,0 0,1-1,0 1,1 8,-1-4,2 1,0-1,2 1,0-1,1 0,1 0,1 0,1 0,0 0,2-1,0 0,1 0,1-1,1 0,0 0,1-1,1-1,1 0,10 10,10 11,-11-10,1-2,2 0,0-2,1 0,20 11,17-14,-57-23</inkml:trace>
  <inkml:trace contextRef="#ctx0" brushRef="#br0" timeOffset="32587.336">6887 1102,'22'-30,"-48"50,-73 158,87-155,-12 21,-1-1,-2 0,-1-2,-24 24,49-61,5-3</inkml:trace>
  <inkml:trace contextRef="#ctx0" brushRef="#br0" timeOffset="32939.064">6633 875,'9'29,"1"-1,1-1,2 0,1 0,1-1,1-1,1-1,1 0,1-2,1 0,14 11,-19-17,10 9,-1 0,-1 2,-1 1,-2 0,3 8,26 87,-22-116,-15-14</inkml:trace>
  <inkml:trace contextRef="#ctx0" brushRef="#br0" timeOffset="33908.929">7423 678,'-5'10,"-6"7,-1 7,-4-2,1 1,-2-4,3 0,-2-4,2 1,-2-2,3-4</inkml:trace>
  <inkml:trace contextRef="#ctx0" brushRef="#br0" timeOffset="34657.096">6943 1016,'3'-1,"-1"1,1-1,-1 0,0 0,1-1,-1 1,0-1,0 1,0-1,0 1,0-1,0 0,0 0,-1 0,1 0,-1 0,1-1,-1 1,0 0,0-1,0 1,0 0,0-1,-1 0,1 1,-1-1,1 1,-3 1,1 1,0 0,-1-1,1 1,-1 0,1 0,0 0,-1 0,1 0,-1 1,1-1,0 0,-1 1,1-1,0 1,-1-1,1 1,0-1,0 1,0 0,-1 0,1 0,0 0,0 0,0 0,0 0,1 0,-1 0,0 0,0 0,1 0,-1 1,0-1,1 0,-1 2,-146 198,136-186</inkml:trace>
  <inkml:trace contextRef="#ctx0" brushRef="#br0" timeOffset="36838.81">4177 2117,'-5'0,"4"0,6 0,2-5,6-1,4 0,5 1,3 2,-3-4,1-1,0 1,1 2,-3 7,-6 3</inkml:trace>
  <inkml:trace contextRef="#ctx0" brushRef="#br0" timeOffset="37476.188">4572 1920,'-27'68,"-41"82,67-148,-1-1,1 1,-1 0,1 0,0 0,0 0,0 0,0 0,0 0,0 0,1 0,-1 0,1 0,-1 0,1 1,0-1,0 0,0 0,0 1,0-1,1 0,-1 0,1 0,-1 0,1 1,0-1,0 0,0 0,0 0,0 0,0-1,0 1,1 0,-1 0,1-1,-1 1,1-1,0 1,0-1,-1 0,1 1,0-1,0 0,0 0,0-1,0 1,1 0,-1-1,0 1,2-1,111-25,-97 17</inkml:trace>
  <inkml:trace contextRef="#ctx0" brushRef="#br0" timeOffset="37839.392">4882 1976,'5'5,"-3"11,-7 7,-3 6,-4-4,-1 0,-2-4,1-2,-2-3,2-1,-2 4,-2 2,1 2,-1-2,3 0,-1 1,2-3</inkml:trace>
  <inkml:trace contextRef="#ctx0" brushRef="#br0" timeOffset="38540.472">4911 2230,'196'1,"-195"-1,1-1,-1 1,0 0,1 0,-1 0,0 1,1-1,-1 0,0 0,1 1,-1-1,0 1,1-1,-1 1,0 0,0-1,0 1,1 0,-1 0,0 0,0 0,0 0,0 0,-1 0,1 0,0 0,0 0,-1 0,1 1,0-1,-1 0,1 0,-1 1,0-1,1 0,-1 1,0-1,0 0,0 1,0-1,0 1,0-1,0 0,-1 1,1-1,0 0,-1 1,1-1,-1 0,1 1,-1-1,0 0,0 0,1 0,-1 0,0 0,0 0,-1 1,-67 67,60-63,1 0,1 1,-1 0,1 0,0 0,0 1,1 0,0 0,1 1,0 0,0 0,-1 4,5-12,1 0,-1 1,0-1,1 1,0-1,-1 1,1-1,0 1,0-1,0 1,0-1,0 1,0-1,0 1,1-1,-1 1,0-1,1 1,0-1,-1 0,1 1,0-1,-1 0,1 1,0-1,0 0,0 0,0 0,0 0,0 0,0 0,1 0,-1 0,0 0,1 0,-1-1,0 1,1-1,-1 1,1-1,-1 1,1-1,-1 0,1 0,-1 0,1 0,0 0,73-10,32-38,-83 37</inkml:trace>
  <inkml:trace contextRef="#ctx0" brushRef="#br0" timeOffset="39605.043">4262 1,'-28'196,"28"-193,1-1,-1 1,0-1,1 1,0-1,0 1,0-1,0 0,0 1,0-1,0 0,1 0,-1 0,1 0,0 0,0 0,-1 0,1-1,0 1,1 0,-1-1,0 0,0 1,0-1,1 0,-1 0,1-1,-1 1,1 0,-1-1,1 0,-1 1,1-1,-1 0,1 0,0 0,-1-1,1 1,-1-1,1 1,-1-1,1 0,-1 0,0 0,1 0,-1 0,0-1,70-16,-54 9</inkml:trace>
  <inkml:trace contextRef="#ctx0" brushRef="#br0" timeOffset="39857.566">4714 1,'-34'38,"-15"18,-5 4,7-4,6-6,7-7,2-6,9-4,7-8</inkml:trace>
  <inkml:trace contextRef="#ctx0" brushRef="#br0" timeOffset="40258.482">4629 339,'22'-10,"-9"4,-1 0,1 0,0 2,1 0,-1 0,1 1,0 1,0 0,9 0,-22 2,0 0,1 0,-1 0,0 0,0 0,0 0,0 0,0 0,0 0,1 1,-1-1,0 0,0 1,0-1,0 1,0-1,0 1,0-1,0 1,-1 0,1 0,0-1,0 1,0 0,-1 0,1 0,0 0,-1 0,1 0,-1 0,1 0,-1 0,0 0,1 0,-1 0,0 0,0 0,1 1,-1-1,0 0,0 0,-1 0,1 0,0 0,0 0,0 1,-1-1,1 0,0 0,-1 0,1 0,-1 0,0 0,1 0,-1 0,0-1,1 1,-1 0,0 0,-46 56,14-29,-36 46,68-73,1 0,0 0,-1 1,1-1,0 0,-1 0,1 0,0 1,0-1,0 0,0 0,0 0,1 1,-1-1,0 0,0 0,1 0,-1 1,1-1,-1 0,1 0,-1 0,1 0,0 0,-1 0,1 0,0 0,0 0,0-1,0 1,0 0,0 0,0-1,0 1,0-1,0 1,0-1,0 1,1-1,-1 1,0-1,0 0,0 0,1 0,-1 0,0 0,0 0,0 0,2 0,62-5,53-31,-93 30</inkml:trace>
  <inkml:trace contextRef="#ctx0" brushRef="#br0" timeOffset="52032.616">4742 1073,'-39'54,"-203"260,198-264,-33 53,114-154,-26 33</inkml:trace>
  <inkml:trace contextRef="#ctx0" brushRef="#br0" timeOffset="52678.404">4375 988,'1'10,"2"0,-1-1,1 1,1-1,0 0,0 0,1 0,0-1,0 0,1 0,0 0,0 0,1-1,3 6,111 137,-106-123,1 4,2-1,1 0,1-2,1 0,21 19,9 32,-48-69</inkml:trace>
</inkml:ink>
</file>

<file path=ppt/ink/ink3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6:44.6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1 876,'369'-58,"-240"59,-117-1</inkml:trace>
  <inkml:trace contextRef="#ctx0" brushRef="#br0" timeOffset="315.249">29 1102,'9'0,"14"0,7 0,3 0,1 0,-1-5,0-1,-2-1,-1 2,-1 2,-1 1,0 1,0 0,0 1,0 0,-4 1</inkml:trace>
  <inkml:trace contextRef="#ctx0" brushRef="#br0" timeOffset="2468.627">1214 989,'2'-16,"1"0,1 0,0 1,1-1,1 1,1 0,0 0,0 1,2 0,9-12,-7 7,8-9,1 1,1 1,1 1,1 0,1 2,2 1,0 1,1 1,24-13,-49 31,0 0,0 0,0 0,0 0,0 1,0-1,0 0,1 1,-1 0,1-1,-1 1,1 0,-1 0,1 1,0-1,-1 0,1 1,0-1,0 1,-1 0,1 0,0 0,0 1,-1-1,1 1,0-1,-1 1,1 0,0 0,-1 0,1 0,-1 0,0 1,1-1,-1 1,0 0,0-1,0 1,0 0,0 0,0 1,-1-1,1 0,-1 0,1 1,-1-1,0 1,0-1,0 2,0 196,-2-199,1 0,0 0,0 0,0-1,0 1,0 0,0 0,0 0,0 0,0-1,0 1,1 0,-1 0,0 0,1-1,-1 1,0 0,1 0,-1-1,1 1,-1 0,1-1,-1 1,1 0,0-1,-1 1,1-1,0 1,-1-1,1 1,0-1,0 0,-1 1,1-1,0 0,0 0,0 1,-1-1,1 0,0 0,0 0,0 0,0 0,0 0,-1 0,1-1,0 1,0 0,0 0,-1-1,1 1,0 0,0-1,-1 1,1-1,0 1,0-1,-1 1,45-36,-42 33,199-187,-186 177,1-3,2 1,0 1,1 0,0 2,1 0,16-6,-34 17,-1 0,0 0,1 1,-1-1,1 1,-1 0,0 0,1 0,-1 0,1 0,-1 0,1 1,-1-1,0 1,1-1,-1 1,0 0,0 0,1 0,-1 0,0 1,0-1,0 0,0 1,-1-1,1 1,0 0,-1 0,1 0,-1 0,1 0,-1 0,0 0,0 0,0 0,0 1,0-1,0 0,-1 1,1-1,-1 2,11 102,-26 39,15-142,-1 0,0 1,0-1,0 1,0-1,1 1,-1 0,1-1,0 1,0-1,1 1,-1 0,1-1,-1 1,1-1,0 1,1-1,0 2,8 7</inkml:trace>
  <inkml:trace contextRef="#ctx0" brushRef="#br0" timeOffset="2839.152">1102 1214,'559'-27,"-86"-4,-376 32,-72-1</inkml:trace>
  <inkml:trace contextRef="#ctx0" brushRef="#br0" timeOffset="3331.085">1750 1356,'-26'76,"-179"244,203-318,1 0,0-1,-1 1,1 0,0 0,0 0,0 0,0 0,1 0,-1 0,0 0,1 0,0 1,-1-1,1 0,0 0,0 0,0 0,0 1,1-1,-1 0,0 0,1 0,0 0,-1 0,1 0,0 0,0 0,0 0,0 0,1 0,-1 0,0-1,1 1,-1 0,1-1,0 0,-1 1,1-1,0 0,0 0,0 0,0 0,0 0,0 0,0-1,0 1,0 0,2-1,11 1,1-1,-1-1,0 0,1-1,-1-1,0 0,0-2,9-2,8-3,163-30,-171 34</inkml:trace>
  <inkml:trace contextRef="#ctx0" brushRef="#br0" timeOffset="4031.879">2681 509,'3'-15,"2"23,5 25,-3 8,-2 0,-2 0,-2 1,-3 36,0-8,2-27,2-1,-3-1,-1 0,-2 1,-1-1,-3-1,-1 1,-3 3,-142 308,140-330,-2 0,0 0,-1-1,-1-2,-20 18,28-27,-98 83,87-76</inkml:trace>
  <inkml:trace contextRef="#ctx0" brushRef="#br0" timeOffset="4651.896">1158 170,'-27'24,"1"1,1 2,2 0,0 2,2 1,-6 11,6 2,1 1,2 1,2 0,2 1,2 1,2 1,2-1,2 1,1 39,-4 59,9 133,1-235,1 0,3-1,1 1,2-1,2 0,2-1,2 0,1-1,3-1,1 0,7 8,-21-39,1 0,0 0,1 0,0-1,1 0,-1 0,2-1,-1 0,1 0,0-1,0 0,0-1,1 0,0 0,0-1,0-1,1 1,-1-2,1 1,0-1,0-1,0 0,-1-1,1 0,11-1,-3-5</inkml:trace>
  <inkml:trace contextRef="#ctx0" brushRef="#br0" timeOffset="7315.71">3302 255,'-10'0,"0"1,-1 0,1 1,0 0,0 0,0 1,0 1,1-1,-1 2,1-1,0 1,0 1,1-1,-1 2,1-1,1 1,-1 0,1 1,0-1,1 1,0 1,0-1,1 1,0 0,0 0,1 1,1 0,-1 0,0 21,2 0,1 0,1 0,2 0,2 10,25 180,1 101,-58-126,-1-81,-1 24,29-117,8 91,-5-110,0 0,0 0,1-1,-1 1,1-1,0 0,-1 1,1-1,0 0,1-1,-1 1,0-1,0 1,1-1,-1 0,1 0,-1 0,1-1,-1 1,1-1,-1 0,1 0,-1 0,1 0,0-1,-1 1,1-1,-1 0,0 0,1 0,-1-1,0 1,0-1,1 0,-1 0,23-5,84-31,-96 28</inkml:trace>
  <inkml:trace contextRef="#ctx0" brushRef="#br0" timeOffset="10189.654">4121 453,'-34'81,"-83"89,70-109,-88 79,73-85,52-53,6-5</inkml:trace>
  <inkml:trace contextRef="#ctx0" brushRef="#br0" timeOffset="10504.657">3811 480,'0'19,"0"-1,2 1,0-1,1 1,1-1,1 0,0-1,1 1,1-1,1 0,0 0,1-1,1-1,0 1,1-1,1-1,6 5,66 60,-62-66,-11-12</inkml:trace>
  <inkml:trace contextRef="#ctx0" brushRef="#br0" timeOffset="10853.254">4629 226,'-14'10,"-10"8,-1 5,0 4,3 2,1-3,4-2,5-1,0-3,1-1,4-3</inkml:trace>
  <inkml:trace contextRef="#ctx0" brushRef="#br0" timeOffset="11418.18">4799 226,'22'-4,"-12"1,1 0,0 1,0 0,1 1,-1 0,0 0,0 2,0-1,1 1,-1 1,10 2,-20-3,0-1,1 1,-1 0,0-1,0 1,0 0,0-1,0 1,0 0,0 0,0 0,0 0,0 0,-1 0,1 0,0 0,-1 0,1 0,-1 1,1-1,-1 0,1 0,-1 1,0-1,0 0,1 1,-1-1,0 0,0 0,-1 1,1-1,0 0,0 1,0-1,-1 0,1 0,-1 1,1-1,-1 0,1 0,-1 0,0 0,0 0,0 0,1 0,-2 1,-43 45,-62 29,107-76,-1 1,0 0,1-1,-1 1,1-1,0 1,-1 0,1-1,0 1,-1 0,1-1,0 1,-1 0,1-1,0 1,0 0,0 0,0-1,0 1,0 0,0 0,0-1,0 1,0 0,0 0,1-1,-1 1,0 0,0-1,1 1,-1 0,1-1,-1 1,0 0,1-1,-1 1,1-1,-1 1,1-1,0 1,-1-1,1 1,-1-1,1 0,0 1,-1-1,1 0,0 1,-1-1,1 0,0 0,48 15,-36-12,-8-3,0 1,0-1,-1 1,1 1,0-1,-1 1,1 0,-1 0,0 0,1 0,-1 1,0 0,0-1,-1 2,1-1,-1 0,1 1,-1 0,0-1,0 1,-1 0,1 1,-1-1,0 0,0 1,0-1,-1 1,0 0,0-1,0 1,0 0,-1 2,-1-1,0 1,0-1,-1 1,0-1,0 0,0 1,-1-1,1 0,-2-1,1 1,-1 0,1-1,-1 0,-1 0,1 0,-1-1,0 1,0-1,0 0,-1 0,1-1,-1 0,0 0,0 0,0-1,0 1,-1-1,1-1,-1 1,1-1,-1-1,1 1,-1-1,1 0,-1 0,0-1,-49 0,32 1</inkml:trace>
  <inkml:trace contextRef="#ctx0" brushRef="#br0" timeOffset="11837.56">3472 1102,'403'-22,"267"-40,-442 33,-203 28</inkml:trace>
  <inkml:trace contextRef="#ctx0" brushRef="#br0" timeOffset="12455.954">3895 1271,'407'-27,"-334"43,-72-16,1 1,-1 0,0 0,0 0,0-1,1 1,-1 0,0 0,0 0,0 1,-1-1,1 0,0 0,0 1,-1-1,1 0,0 1,-1-1,1 0,-1 1,0-1,0 1,1-1,-1 1,0-1,0 0,0 1,0-1,-1 1,1-1,0 1,-1-1,1 0,-1 1,1-1,-1 1,1-1,-1 0,0 0,0 1,0-1,0 0,0 0,0 0,0 0,0 0,-1 0,-81 53,18-16,64-37,0 1,0 0,0 0,1-1,-1 1,1 0,-1 0,1 0,0 0,0 0,0 0,0 0,0-1,0 1,0 0,1 0,-1 0,1 0,-1 0,1-1,0 1,-1 0,1 0,0-1,0 1,1-1,-1 1,0-1,0 1,1-1,-1 0,1 1,-1-1,1 0,-1 0,1 0,0 0,-1-1,1 1,0 0,0-1,0 1,0-1,-1 0,1 1,0-1,0 0,0 0,2-1,5 6,3 1,0-2,-1 1,1 0,-1 1,-1 0,1 1,-1 0,0 0,-1 1,1 1,-2-1,1 2,-1-1,-1 1,2 3,-9-8,0 0,0 0,-1 0,0 0,0 0,0 0,0 0,-1 0,0 0,0-1,0 1,0-1,-1 1,0-1,0 0,0 0,0 0,-1 0,0-1,1 1,-1-1,-1 0,1 0,0-1,-1 1,1-1,-1 0,0 0,1 0,-1-1,0 0,-1 1,-15 5,0-1,-1-1,1 0,-1-2,0 0,0-2,0 0,-2-1,21-1,1 1,-1 0,1 0,-1-1,1 0,-1 1,1-1,0 0,-1 0,1 0,0-1,-1 1,1-1,0 1,0-1,0 1,1-1,-1 0,0 0,1 0,-1 0,1 0,-1-1,1 0,-6-14</inkml:trace>
  <inkml:trace contextRef="#ctx0" brushRef="#br0" timeOffset="14004.742">5278 29,'121'-17,"-114"15,1-1,-1 1,1 1,-1-1,1 1,0 1,0 0,-1 0,1 0,0 1,-1 0,1 0,0 1,-1 0,0 0,1 1,-1 0,0 0,0 1,-1 0,1 0,3 3,-8-3,-1 0,1 1,-1-1,0 0,0 1,-1-1,1 0,-1 1,0-1,0 1,-1-1,1 1,-1-1,0 0,0 1,0-1,-2 2,-2 20,-5 310,12-217,-2 292,-27-136,-3-32,2-47,29-178,-1-16,1 0,0 1,-1-1,0 1,1-1,-1 1,0-1,0 0,0 1,0-1,-1 1,1-1,-1 0,0 1,1-1,-1 0,0 1,0-1,0 0,-1 0,1 0,-1 0,1 0,-1 0,1 0,-1-1,0 1,0 0,0-1,0 0,0 1,0-1,0 0,0 0,-2 0,-187-7,139 0,34 0</inkml:trace>
</inkml:ink>
</file>

<file path=ppt/ink/ink3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6:59.3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141 254,'-3'2,"0"0,1 0,-1 0,0 0,1 0,0 0,-1 1,1-1,0 1,0-1,0 1,1 0,-1 0,1 0,-1 0,1 0,0 0,0 0,0 1,-5 20,0-1,2 2,1-1,0 1,2-1,1 1,1-1,3 20,23 154,-22-80,-5 0,-6 0,-4-1,-8 12,-26 197,33-42,-16-61,37-188,-3-29</inkml:trace>
  <inkml:trace contextRef="#ctx0" brushRef="#br0" timeOffset="394.624">340 2230,'33'0,"16"0,5 0,-2 0,-11 0</inkml:trace>
  <inkml:trace contextRef="#ctx0" brushRef="#br0" timeOffset="760.825">818 1920,'-16'179,"14"-177,1 1,-1 0,1-1,0 1,0 0,0 0,1 0,-1 0,1 0,-1 0,1 0,0 0,0 0,0 0,1 0,-1 0,1 0,0 0,0 0,0 0,0 0,0 0,0-1,1 1,-1 0,1-1,0 1,0-1,0 0,0 0,0 1,1-1,-1-1,0 1,1 0,0-1,-1 1,1-1,0 0,0 1,0-2,1 2,6-2,-1 0,1 0,-1 0,0-2,1 1,-1-1,0 0,0-1,0 0,0-1,-1 1,1-2,-1 1,0-1,0-1,3-2,9-6</inkml:trace>
  <inkml:trace contextRef="#ctx0" brushRef="#br0" timeOffset="1010.599">1298 1920,'-33'43,"-21"24,-6 5,2-4,11-10,9-9,6-8,9-7,3-9,5-4,5 0,-1-5,2 1,7-3,4-4</inkml:trace>
  <inkml:trace contextRef="#ctx0" brushRef="#br0" timeOffset="1401.926">1214 2315,'12'-4,"0"1,0 0,0 0,1 2,-1-1,1 1,-1 1,1 1,-1-1,0 2,1 0,1 1,-13-3,0 0,0 1,1-1,-1 1,0-1,0 1,0-1,0 1,0 0,0-1,0 1,0 0,0 0,0 0,-1 0,1 0,0 0,-1 0,1 0,0 0,-1 0,1 0,-1 1,0-1,1 0,-1 0,0 0,0 1,0-1,0 0,0 0,0 1,0-1,0 0,0 0,-1 1,1-1,0 0,-1 0,1 0,-1 0,1 0,-1 0,0 1,1-1,-1-1,0 2,-45 47,41-44,-3 1,0 0,1 1,0 0,0 1,1-1,0 1,0 1,1-1,0 1,0 0,-2 6,8-12,0 0,0-1,1 0,-1 1,1-1,-1 0,1 0,0 1,-1-2,1 1,0 0,1 0,-1 0,0-1,0 1,1-1,-1 0,1 0,-1 0,1 0,-1 0,1 0,0-1,-1 1,1-1,0 0,-1 0,1 0,0 0,0 0,-1 0,1-1,0 0,-1 1,1-1,2 1,84-13,-63 6</inkml:trace>
  <inkml:trace contextRef="#ctx0" brushRef="#br0" timeOffset="2849.358">593 1,'2'1,"-1"0,1 0,-1 0,0 0,1 0,-1 1,0-1,0 0,0 1,0-1,0 1,0-1,-1 1,1 0,0-1,-1 1,0 0,1-1,-1 1,0 0,1-1,-1 1,0 0,-1 0,1-1,0 1,0 0,-1 0,1-1,-1 1,1 0,-1-1,0 2,0 0,-35 137,25-112,9-25,0-1,0 1,0 0,1-1,-1 1,1 0,-1 0,1 0,0 1,0-1,0 0,1 0,-1 0,1 1,0-1,0 0,0 1,0-1,0 0,1 0,0 1,-1-1,1 0,0 0,1 0,-1 0,0 0,1 0,0 0,0 0,0-1,0 1,0-1,0 1,0-1,2 1,6-1,-1 0,1 0,0-1,0 0,-1-1,1 0,0-1,0 0,-1 0,1-1,-1 0,1-1,-1 0,0-1,0 1,9-6,3-2</inkml:trace>
  <inkml:trace contextRef="#ctx0" brushRef="#br0" timeOffset="3098.348">1072 29,'-9'20,"-13"19,-8 10,-3 0,-1-4,1-3,0-5,2-4,1-3,1-1,0-1,1-1,5 0,11-4,8-7</inkml:trace>
  <inkml:trace contextRef="#ctx0" brushRef="#br0" timeOffset="3498.854">1072 396,'178'6,"-175"-5,-1 0,1 0,-1 0,0 0,1 0,-1 0,0 1,0-1,0 1,0 0,0-1,0 1,0 0,0 0,-1 0,1 1,-1-1,0 0,1 1,-1-1,0 0,-1 1,1-1,0 1,-1 0,1-1,-1 1,0-1,0 1,0 0,0-1,0 1,0 0,-1-1,0 1,1-1,-1 1,0-1,0 1,0-1,0 0,-1 1,1-1,-1 0,1 0,-1 0,0 0,0 0,0-1,0 1,0 0,-1 0,-29 34,23-28,1 1,1 0,0 0,0 0,0 1,1 0,1 0,0 0,-2 7,6-15,0-1,1 1,-1-1,1 1,-1-1,1 1,0-1,-1 1,1-1,0 1,0 0,0-1,0 1,1-1,-1 1,0-1,1 1,-1-1,1 1,-1-1,1 1,0-1,-1 1,1-1,0 0,0 0,0 1,0-1,0 0,1 0,-1 0,0 0,0 0,1 0,-1 0,0-1,1 1,-1 0,1-1,-1 1,1-1,-1 0,1 1,-1-1,1 0,0 0,-1 0,1 0,1 0,83-13,-82 11,114-35,-93 26</inkml:trace>
</inkml:ink>
</file>

<file path=ppt/ink/ink3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7:13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58,'28'-11,"239"-19,-52 13,-191 17</inkml:trace>
</inkml:ink>
</file>

<file path=ppt/ink/ink3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7:12.7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0,'0'24,"0"27,0 10,0 4,0-4,-5-8,-2-8,1-7,1-5,2-3,0-3,2 0,1 0,0 0,-5-5,-1-6</inkml:trace>
  <inkml:trace contextRef="#ctx0" brushRef="#br0" timeOffset="331.306">1 85,'300'-36,"-172"23,0 6,54 7,-176 0,-4-1,0 1,-1 0,1-1,-1 1,1 0,0 0,-1 0,1 0,0 0,-1 1,1-1,0 0,-1 1,1-1,-1 1,1 0,-1-1,1 1,-1 0,0 0,1 0,-1 0,0 0,0 0,1 0,-1 1,0-1,0 0,0 1,-2 10</inkml:trace>
  <inkml:trace contextRef="#ctx0" brushRef="#br0" timeOffset="599.706">29 593,'34'5,"35"1,15-4,3-4,-4 0,-11-6,-8-1,-10 1,-10 2,-7 2,-5-3,-4-1,-1 2,-6 1</inkml:trace>
</inkml:ink>
</file>

<file path=ppt/ink/ink3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7:07.8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5 311,'374'-29,"-153"47,-165-9,-32-7</inkml:trace>
  <inkml:trace contextRef="#ctx0" brushRef="#br0" timeOffset="3667.701">5 678,'-1'-2,"0"-1,0 0,1 1,-1-1,1 0,0 1,0-1,0 0,0 0,0 1,1-1,-1 0,1 0,0 1,-1-1,1 1,0-1,1 1,-1-1,0 1,1 0,-1-1,1 1,0 0,0 0,0 0,0 0,0 1,0-1,0 0,1 1,-1 0,0-1,1 1,-1 0,1 0,0 0,-1 1,1-1,0 1,-1-1,1 1,0 0,0 0,-1 0,1 1,0-1,0 0,-1 1,1 0,1 0,200 24,78-25,-152-21,-131 21,1 0,0 0,-1 1,1-1,0 0,0 0,-1 0,1 1,0-1,0 0,0 0,-1 1,1-1,0 0,0 0,0 1,0-1,-1 0,1 1,0-1,0 0,0 1,0-1,0 0,0 1,0-1,0 0,0 1,0-1,0 0,0 1,0-1,0 0,1 1,-1-1,0 0,0 0,0 1,0-1,0 0,1 1,-1-1,0 0,0 0,1 1,-1-1,0 0,0 0,1 0,-1 0,0 1,0-1,1 0,-1 0,0 0,1 0,-14 11</inkml:trace>
  <inkml:trace contextRef="#ctx0" brushRef="#br0" timeOffset="4300.961">428 1,'0'0,"-1"0,0 0,1 0,-1 1,1-1,-1 0,0 0,1 0,-1 1,1-1,-1 0,1 1,-1-1,1 1,-1-1,1 1,-1-1,1 1,0-1,-1 1,1-1,0 1,-1-1,1 1,0-1,0 1,-1 0,1-1,0 1,0 0,0-1,0 1,0 0,0-1,0 1,0-1,0 1,0 0,0-1,0 1,1 0,-1-1,0 1,0-1,1 1,-1-1,0 1,1 0,-1-1,1 1,-1-1,1 0,-1 1,20 31,2-5,2-1,1-2,1 0,1-2,1-1,23 13,-46-31,41 24,0 2,-2 1,-2 3,-1 1,18 21,-57-54,-1 0,1 0,-1 0,1 1,-1-1,0 0,1 0,-1 1,0-1,0 1,0-1,0 1,-1 0,1-1,0 1,-1 0,1-1,-1 1,1 0,-1 0,0-1,1 1,-1 0,0 0,-1 0,1-1,0 1,0 0,-1 0,1 0,-1-1,1 1,-1 0,0-1,0 1,0-1,0 1,0-1,0 1,0-1,0 0,0 1,-1-1,1 0,-1 0,1 0,-1 0,1 0,-1 0,-138 72,-133 143,250-202,-74 60,96-52,10-14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9:28.1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1 132,'43'0,"29"-4,6-3,1-4,-9 0,-7 1,-9-1,-9 0,-8 2,-4-2,-4 1,-2 2,-6-3,-1 2,-4 1</inkml:trace>
</inkml:ink>
</file>

<file path=ppt/ink/ink3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7:38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52,'226'-1,"-22"-50,-204 52,0-1,0 1,-1-1,1 0,0 1,0-1,0 0,0 1,0-1,0 0,0 1,1-1,-1 0,0 1,0-1,0 0,0 1,0-1,0 0,1 1,-1-1,0 0,0 1,1-1,-1 0,0 0,0 1,1-1,-1 0,0 0,1 1,-1-1,0 0,0 0,1 0,-1 0,-4 5,-8 6</inkml:trace>
</inkml:ink>
</file>

<file path=ppt/ink/ink3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7:38.9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229 293,'22'-29,"-48"42,7 6,2 0,0 2,1 0,1 1,1 1,1 0,1 0,2 1,0 1,1 0,1 0,2 1,-2 12,-6 18,1 1,4 1,1 0,4 0,1 0,5 39,-1-81,1 0,0 0,1 0,0 0,2 0,0-1,0 0,2 0,0 0,0-1,5 7,-8-17,-1-1,1 0,0 0,0 0,0 0,0 0,0-1,1 0,-1 0,1 0,-1 0,1-1,0 1,0-1,0-1,0 1,-1-1,1 1,0-1,0-1,0 1,0-1,0 0,0 0,-1 0,1-1,0 0,-1 1,1-2,-1 1,0 0,0-1,1 0,-2 0,1 0,0-1,-1 1,0-1,1 0,-1 0,-1 0,1 0,1-3,4-12</inkml:trace>
  <inkml:trace contextRef="#ctx0" brushRef="#br0" timeOffset="270.139">313 801,'10'0,"17"0,10 0,2 0,0 0,-2 0,-3 0,-2 0,-1 0,-2 0,-6 0</inkml:trace>
  <inkml:trace contextRef="#ctx0" brushRef="#br0" timeOffset="886.536">1020 350,'1'3,"0"1,0-1,-1 0,1 1,0-1,-1 1,0-1,0 1,0-1,0 1,-1-1,1 1,-1-1,0 0,0 1,0-1,-1 0,1 0,-1 0,1 0,-1 0,-2 2,3-2,-113 172,113-172,-1-1,1 1,-1 0,1 0,0 0,0 0,1 0,-1 1,0-1,1 0,0 0,0 0,0 1,0-1,1 0,-1 0,1 0,-1 0,1 0,0 0,1 0,-1 0,0 0,1 0,0 0,-1-1,1 1,0 0,0-1,1 0,-1 0,0 1,1-1,-1-1,1 1,0 0,0-1,0 1,-1-1,1 0,1 0,-1 0,0 0,0-1,0 1,0-1,0 1,1-1,-1-1,143-38,-123 31</inkml:trace>
  <inkml:trace contextRef="#ctx0" brushRef="#br0" timeOffset="1416.983">1301 237,'9'-4,"1"-3,1 1,1 1,-1 0,1 0,0 1,0 1,0 0,1 1,-1 0,1 0,10 2,-22 0,1 0,-1 0,1 1,0-1,-1 1,1-1,-1 1,1-1,-1 1,0 0,1 0,-1 0,0 0,0 0,1 0,-1 0,0 0,0 1,0-1,0 0,-1 1,1-1,0 0,0 1,-1-1,1 1,-1-1,1 1,-1 0,0-1,0 1,0-1,1 1,-2 0,1-1,0 1,0-1,0 1,-1 0,1-1,-1 1,1-1,-39 59,27-53,11-7,-1 1,1-1,0 0,-1 0,1 0,0 1,0-1,-1 1,1-1,0 1,0-1,0 1,0 0,0 0,0-1,0 1,0 0,0 0,0 0,0 0,0 0,0 0,1 0,-1 1,1-1,-1 0,1 0,-1 0,1 1,-1-1,1 0,0 1,0-1,0 0,0 1,0-1,0 0,0 1,0-1,0 0,1 0,-1 1,0-1,1 0,-1 0,1 1,0-1,-1 0,1 0,0 0,0 0,0 0,0 0,45 16,-42-16,0 0,1-1,-1 2,0-1,0 0,0 1,0 0,0 0,0 0,0 0,-1 1,1-1,-1 1,0 0,0 0,0 0,2 3,-5-3,0 0,-1 0,1 0,-1 0,0 0,0 0,0 0,0-1,0 1,-1 0,0-1,1 1,-1-1,0 1,0-1,0 0,0 0,0 0,-1 0,1 0,-1 0,1-1,-1 1,0-1,0 0,1 0,-1 0,0 0,0 0,0-1,-1 1,4-1,-56 22,30-13</inkml:trace>
  <inkml:trace contextRef="#ctx0" brushRef="#br0" timeOffset="1818.197">766 971,'43'-10,"29"-7,6-2,1 3,-10 5,-6 3,-9-2,-9 2,-3 1,-3 3,-4 1,-3 1,-2 2,-1 0,-1 0,-1 1,1-1,-6 0</inkml:trace>
  <inkml:trace contextRef="#ctx0" brushRef="#br0" timeOffset="2287.053">1330 999,'-22'2,"1"1,0 1,0 1,0 1,0 1,1 1,0 1,1 1,0 0,-9 7,25-15,-1 1,1-1,0 0,1 1,-1 0,0-1,1 1,0 0,-1 0,1 1,0-1,1 0,-1 1,1-1,-1 1,1-1,0 1,0 0,1 0,-1-1,1 1,0 0,0 0,0 0,0-1,0 1,1 0,0 0,0-1,0 1,0 0,1-1,-1 1,1-1,0 0,0 1,0-1,1 0,-1 0,1-1,-1 1,1 0,0-1,0 1,0-1,3 1,6 2,1-1,0-1,0 0,1 0,-1-1,1-1,-1-1,1 1,-1-2,1 0,-1-1,0 0,0-1,1-1,-2 0,1 0,0-1,-1-1,0 0,0-1,-1 0,0-1,0 0,0-1,-8 7,1 0,-1 0,1 0,-1 0,0-1,0 1,0-1,0 0,0 0,-1 0,1 0,-1-1,0 1,0 0,0-1,0 0,-1 1,0-1,1 0,-1 0,-1 0,1 0,0 0,-1 0,0 0,0 0,0 0,-1 0,1 0,-1 0,0 0,0 0,0 1,0-1,-1 0,0 0,0 1,0-1,0 1,0 0,-1 0,1 0,-1 0,0 0,0 0,0 1,0-1,0 1,-1 0,-2-2,-49-9,29 11</inkml:trace>
  <inkml:trace contextRef="#ctx0" brushRef="#br0" timeOffset="2686.901">1358 1197,'-209'132,"206"-131,0 1,-1 0,1 0,0 0,0 0,0 0,0 0,0 1,0-1,1 1,-1 0,1 0,0 0,0 0,0 0,0 1,0-1,1 0,0 1,-1-1,1 1,1 0,-1-1,0 1,1 0,0 0,0-1,0 1,0 0,1 0,-1-1,1 1,0 0,0-1,0 1,1-1,-1 1,1-1,0 0,1 3,6-2,0-1,0 0,0 0,1-1,-1 0,1-1,-1 0,1-1,-1 0,1 0,-1-1,1 0,-1 0,1-1,-1-1,0 0,0 0,0 0,2-3,-1 4,0-1,0 0,0-1,-1 0,0-1,0 0,0-1,0 1,-1-1,0-1,0 0,-1 0,0-1,0 1,0-2,-1 1,-1-1,1 1,-1-2,-1 1,4-10,-8 16,0-1,0 1,-1-1,1 1,-1-1,1 1,-1-1,0 1,-1-1,1 1,0 0,-1 0,0 0,0 0,0 0,0 0,0 0,-1 1,1-1,-1 1,0-1,1 1,-1 0,0 0,0 0,-1 1,1-1,0 1,-1-1,-103-24,81 25</inkml:trace>
  <inkml:trace contextRef="#ctx0" brushRef="#br0" timeOffset="3183.24">1838 209,'42'143,"-28"-83,-3 1,-2 1,-3 0,-3 6,1-24,-2 0,-1 0,-3 0,-2 0,-1 0,-2-1,-3 1,-1-2,-2 0,-2 0,-1-1,-3-1,-1-1,-10 14,-57 35,67-76</inkml:trace>
  <inkml:trace contextRef="#ctx0" brushRef="#br0" timeOffset="4208.832">1810 40,'26'-7,"4"-2,-1 2,1 1,1 1,-1 2,0 1,11 1,-37 2,0-1,0 1,0 0,0 0,0 0,0 1,-1-1,1 1,0 0,-1 0,0 0,1 0,-1 1,0 0,0-1,0 1,-1 0,1 0,0 1,-1-1,0 0,0 1,0-1,-1 1,1 0,-1 0,1-1,-1 1,-1 0,1 1,7 129,-8-110,24 213,-21-145,-3 0,-5 1,-3-1,-18 73,13-101,-22 176,41-174,-8-63,0-1,0 0,0 0,-1 0,1-1,-1 1,1 0,-1-1,1 0,-1 0,0 1,0-2,1 1,-1 0,0 0,0-1,0 0,0 1,0-1,0 0,0-1,0 1,0 0,1-1,-1 0,-3 0,-3 0,-15 0</inkml:trace>
</inkml:ink>
</file>

<file path=ppt/ink/ink3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7:14.3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1 668,'9'0,"18"0,9 0,4 0,-1 0,-2 0,-3 0,-2 0,-1-5,-2-1,-1 0,0 1,0 1,-6 7,-10 2,-7 1</inkml:trace>
  <inkml:trace contextRef="#ctx0" brushRef="#br0" timeOffset="251.91">114 895,'38'4,"27"2,8 0,-4-5,-10-4,-13-1</inkml:trace>
  <inkml:trace contextRef="#ctx0" brushRef="#br0" timeOffset="3132.306">1242 781,'150'-185,"-33"65,-116 119,0 1,0-1,-1 0,1 1,0-1,0 1,0-1,-1 1,1-1,0 1,0-1,0 1,0 0,0 0,0-1,0 1,0 0,0 0,0 0,0 0,0 0,0 0,0 0,0 1,0-1,0 0,0 0,0 1,0-1,0 1,-1-1,1 1,0-1,0 1,0 0,-1-1,1 1,0 0,-1-1,1 1,0 0,-1 0,1 0,-1-1,1 1,-1 0,0 0,1 0,-1 0,0 0,0 0,1 0,5 57,-6-55,0 15,-1-15,0 1,0-1,0 0,1 1,-1-1,1 1,0-1,0 0,1 1,-1-1,1 1,-1-1,1 0,0 1,0-1,1 0,-1 0,1 0,-1 0,1 0,0 0,0 0,0 0,1-1,-1 1,0-1,1 0,0 0,0 0,-1 0,1 0,0 0,1-1,-1 0,0 1,2-1,4-2,0-1,0 0,-1 0,1-1,-1-1,1 1,-1-1,0-1,0 1,-1-1,0 0,0-1,0 0,0 0,-1-1,0 0,0 0,-1 0,4-7,-3 7,120-169,-108 156,-7 38,-10-2,-2-6,1 0,0 0,1-1,-1 1,2 0,-1-1,2 1,-1-1,1 1,0-1,1 0,0 0,1-1,0 1,0-1,1 0,0 0,0-1,1 0,0 0,0 0,6 3,6-1</inkml:trace>
  <inkml:trace contextRef="#ctx0" brushRef="#br0" timeOffset="4899.416">1355 950,'195'-29,"-48"3,106-4,-73 14,-62-7,-73 12,-24 7</inkml:trace>
  <inkml:trace contextRef="#ctx0" brushRef="#br0" timeOffset="5654.345">1412 1120,'73'-17,"-3"0,70-6,-139 23,1 0,-1 0,1-1,-1 1,1 0,-1 0,1 0,-1 1,1-1,-1 0,1 0,-1 1,1-1,-1 1,1 0,-1-1,0 1,0 0,1 0,-1-1,0 1,0 0,0 0,0 1,0-1,0 0,0 0,0 0,0 1,0-1,-1 0,1 1,-1-1,1 1,-1-1,1 0,-1 1,0-1,0 1,0-1,0 1,0-1,0 1,0-1,0 1,0-1,-1 1,-36 63,-89 50,125-115,1 1,-1-1,1 1,-1-1,1 1,0-1,-1 1,1 0,0-1,-1 1,1-1,0 1,0 0,-1-1,1 1,0 0,0 0,0-1,0 1,0 0,0-1,0 1,0 0,0-1,1 1,-1 0,0-1,0 1,1 0,-1-1,0 1,1 0,-1-1,0 1,1-1,-1 1,1-1,-1 1,1-1,-1 1,1-1,-1 0,1 1,0-1,-1 0,1 1,0-1,-1 0,1 0,0 1,-1-1,1 0,0 0,-1 0,1 0,43 5,-41-5,-3 0,70 10,-69-10,1 0,-1 0,1 0,-1 1,1-1,-1 1,0-1,1 1,-1 0,1-1,-1 1,0 0,0 0,0 0,1 0,-1 0,0 0,0 0,0 1,-1-1,1 0,0 0,0 1,-1-1,1 1,0-1,-1 0,0 1,1-1,-1 1,0-1,0 1,0-1,0 1,0-1,0 1,0-1,0 1,-1-1,1 1,0-1,-1 1,-6 9,0 0,-1-1,-1 0,1 0,-1-1,-1-1,0 1,0-1,-1-1,0 0,0-1,0 0,-10 4,-13 9,6-2,3-2</inkml:trace>
  <inkml:trace contextRef="#ctx0" brushRef="#br0" timeOffset="6637.982">2089 1063,'1'-1,"-1"1,1-1,-1 1,1-1,-1 0,1 1,0-1,-1 1,1 0,0-1,0 1,-1 0,1-1,0 1,0 0,-1 0,1-1,0 1,0 0,0 0,-1 0,1 0,0 0,0 0,0 0,-1 1,1-1,0 0,0 0,0 1,-1-1,1 0,0 1,-1-1,1 1,0-1,-1 1,1-1,0 1,-1-1,1 1,-1 0,1-1,-1 1,0 0,1-1,-1 1,1 0,-1 0,0-1,0 1,1 0,-1 0,0-1,0 1,0 0,0 0,0 0,0 0,0-1,0 1,-1 0,-12 54,13-55,-92 187,77-163,10-17,0 1,0-1,1 1,0 0,0 0,0 0,1 1,1-1,0 1,0 0,0 0,1 2,1-10,0 1,1-1,-1 0,0 1,1-1,0 0,-1 0,1 0,0 1,-1-1,1 0,0 0,0 0,0 0,0 0,0 0,0 0,0-1,0 1,0 0,0-1,1 1,-1 0,0-1,0 0,1 1,-1-1,0 0,1 1,-1-1,0 0,1 0,-1 0,0 0,1 0,-1-1,0 1,2-1,52-12,93-33,-123 38</inkml:trace>
  <inkml:trace contextRef="#ctx0" brushRef="#br0" timeOffset="7420.092">2569 301,'26'31,"-2"1,-1 1,-2 1,-1 1,-2 0,-1 1,-2 1,-1 1,1 13,-5-17,-1 0,-2 0,-2 1,-1 0,-1 0,-2 1,-2-1,-1 0,-2 0,-6 27,-1-29,0-1,-3 0,0-1,-2 0,-2-2,0 0,-20 23,-37 27,51-61</inkml:trace>
  <inkml:trace contextRef="#ctx0" brushRef="#br0" timeOffset="7869.513">932 188,'-28'58,"4"0,2 1,2 2,3 0,1 11,3-25,3 0,1 1,3 1,2-1,2 1,2 0,2 0,2-1,9 37,-9-58,2 0,1-1,1 0,1 0,2-1,0 0,2-1,0 0,2-1,0 0,2-2,0 0,2 0,0-2,1-1,1 0,0-1,21 11,75 20,-81-40</inkml:trace>
  <inkml:trace contextRef="#ctx0" brushRef="#br0" timeOffset="19057.608">3670 245,'16'-13,"-16"41,-69 211,57-202,9-31,0 0,1 0,-1 0,2 0,-1 1,1-1,-1 1,2-1,-1 1,1-1,0 1,0 0,1-1,1 6,0-9,1 0,0-1,0 1,0 0,0-1,0 0,1 1,-1-1,1 0,-1-1,1 1,0-1,-1 0,1 0,0 0,0 0,0 0,0-1,0 0,0 0,0 0,0 0,0-1,0 1,0-1,0 0,-1 0,1-1,0 1,-1-1,4-1,7-1,103-11,-92 14</inkml:trace>
  <inkml:trace contextRef="#ctx0" brushRef="#br0" timeOffset="19657.567">4065 48,'21'-12,"-16"8,0 0,0 1,0-1,1 1,-1 0,1 0,0 1,0 0,0 0,0 0,0 1,0 0,1 0,-1 1,0-1,0 1,1 1,-1-1,0 1,0 0,1 0,-1 1,0 0,4 2,-8-2,0 0,-1 0,1 0,-1 0,1 0,-1 1,0-1,0 0,0 1,0-1,0 1,-1-1,1 1,-1-1,0 1,1 0,-1-1,0 1,-1-1,1 1,0-1,-1 1,1 0,-1-1,0 0,0 1,0-1,0 1,0-1,-1 0,1 0,-1 0,0 1,1-1,-1 0,0 0,1 1,0-1,-1 1,1-1,0 1,0-1,1 1,-1 0,1 0,-1-1,1 1,0 0,0 0,0-1,0 1,0 0,1 0,-1-1,1 1,0 0,0-1,0 1,0 0,0-1,0 0,1 1,-1-1,1 0,0 1,1 0,25 15,27 22,-54-38,-1-1,1 0,0 1,0-1,-1 0,1 1,-1-1,1 1,-1-1,0 1,0-1,1 1,-1-1,0 1,0-1,-1 1,1-1,0 1,0-1,-1 1,1-1,-1 1,1-1,-1 1,1-1,-1 0,0 1,0-1,0 0,0 0,0 0,0 0,0 1,0-1,0-1,-1 1,1 0,0 0,-1 0,0 0,-5 4,0 0,-1-1,1 0,-1 0,0-1,0 0,0 0,0-1,-1 0,1 0,-1-1,-2 0,-13 1</inkml:trace>
  <inkml:trace contextRef="#ctx0" brushRef="#br0" timeOffset="20069.932">3331 866,'43'-5,"48"-6,18-2,0 2,-14 3,-13 2,-15 3,-11 1,-9 2,-8 0,-6 0,-4 1,-1-1,-2 1,0-1,1 0,0 0,-4 0</inkml:trace>
  <inkml:trace contextRef="#ctx0" brushRef="#br0" timeOffset="20542.966">4008 922,'-140'55,"134"-52,-1 1,1 0,0 0,0 0,1 1,-1 0,1 0,0 0,1 1,-1 0,1 0,0 0,0 0,1 0,0 1,0 0,0-1,1 1,0 2,2-3,0-1,1 0,0 0,0 1,0-1,0 0,1 0,0 0,0 0,0-1,1 1,0 0,-1-1,2 0,-1 0,0 0,1 0,0 0,0-1,0 1,0-1,1 0,-1 0,1-1,-1 1,1-1,0 0,0-1,0 1,0-1,1 0,-1 0,0 0,0-1,1 0,-1 0,0 0,0-1,2 0,5 1,0 0,-1-1,1 0,-1-1,1 0,-1-1,0 0,0-1,0 0,0-1,-1 0,0 0,0-1,0-1,-1 0,0 0,0-1,-1 0,0 0,1-2,-5 8,0-1,0 0,0-1,-1 1,1-1,-1 0,0 0,0 0,0 0,0 0,-1 0,0-1,0 1,0-1,0 0,-1 0,0 1,0-1,0 0,0 0,-1 0,0 0,0 0,0 0,-1 0,1 0,-1 0,-1 0,1 0,-1 0,1 1,-1-1,-1 1,-1-5,-3 3,0 0,-1 0,1 1,-1 0,0 0,-1 1,1 0,-1 0,1 1,-1 0,0 1,0 0,0 0,-1 1,1 0,0 0,-1 1,1 1,0-1,0 2,-1-1,1 1,0 1,-7 2,-8 1</inkml:trace>
  <inkml:trace contextRef="#ctx0" brushRef="#br0" timeOffset="20907.188">4008 1176,'-9'11,"0"1,1 0,1 0,0 1,0-1,2 2,-1-1,2 1,-1-1,2 1,0 0,1 3,1-15,1 0,0 0,0 1,0-1,0 0,0 0,0 0,1 0,-1 0,1 1,-1-1,1 0,0 0,0 0,0 0,0-1,0 1,0 0,1 0,-1-1,0 1,1 0,0-1,-1 0,1 1,0-1,0 0,0 0,-1 0,1 0,0 0,0 0,1-1,-1 1,0-1,0 1,0-1,0 0,0 0,1 0,-1 0,0 0,0 0,1-1,93-30,-7-35,-86 64,-1 0,0-1,0 1,0-1,0 1,0-1,0 0,-1 0,1 0,-1 0,0 0,0 0,0 0,0-1,0 1,-1 0,0-1,1 1,-1 0,0-1,-1 1,1 0,-1 0,1-1,-1 1,0 0,0 0,-1 0,1 0,0 0,-1-1,-4-2,-1 1,1-1,-1 1,0 0,0 1,-1 0,1 0,-1 1,0-1,0 2,0-1,0 1,0 0,-1 1,1 0,-1 0,1 1,0 0,-1 1,1-1,-1 2,0-1,-22 4,4 0</inkml:trace>
  <inkml:trace contextRef="#ctx0" brushRef="#br0" timeOffset="31242.869">3133 75,'-13'-1,"0"1,0 0,1 0,-1 2,0-1,0 2,0 0,1 0,0 1,-1 1,1 0,1 0,-1 1,1 1,0 0,1 0,-1 1,-3 5,6-1,0 0,1 1,1 0,0 0,1 0,0 1,1 0,1 0,0 0,1 0,1 1,0-1,0 0,2 1,0-1,0 0,2 1,0 1,54 267,-48-237,-5-32,-1 1,0-1,-1 1,-1 0,0 0,-1 0,-1 0,0 0,-1 3,-34 151,31-139,1 1,2-1,1 1,2 0,1-1,1 1,1-1,4 8,-6 63,-3-84,2-4</inkml:trace>
  <inkml:trace contextRef="#ctx0" brushRef="#br0" timeOffset="37659.71">2993 1515,'0'-5,"0"-6,0 3,4 4,7 1,6 2,5 2,4-1,2 1,1-1,0 1,1-1,-1 0,-5-4,-1-2,-6 4,-4 4</inkml:trace>
</inkml:ink>
</file>

<file path=ppt/ink/ink3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1:25.8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639 36,'-6'-4,"0"1,0 0,-1 0,1 1,0 0,-1 0,0 0,0 1,1 0,-1 0,0 1,-5 0,-2-1,-4-3,0 1,0 1,-1 1,1 1,-1 0,1 1,0 1,-1 1,1 1,0 0,1 1,-1 1,1 1,0 0,1 2,-2 0,14-5,0 0,0 0,1 0,0 0,0 0,0 0,0 1,0 0,1-1,0 1,0 0,0 0,1 0,0 0,0 1,0-1,1 0,-1 0,1 1,0-1,1 0,-1 1,1-1,0 0,1 0,-1 0,1 0,0 0,0 0,0 0,1-1,0 1,0-1,0 0,0 0,2 2,186 162,-169-150,-1 2,-1 0,0 2,-2 0,15 22,-27-35,-1-1,-1 1,1 0,-1 0,-1 1,1-1,-2 1,1 0,-1 0,-1 0,0 0,0 0,-1 0,-1 0,1 0,-1 0,-1 0,-2 6,-2-5,0 0,-2-1,1 0,-1 0,-1-1,1 0,-2 0,1-1,-1 0,0-1,-1 0,0-1,0 0,0 0,-1-1,0-1,0 0,0 0,0-2,-19 7,-1-1,0-2,0-1,0-2,0-1,-1-2,1 0,-22-5,-2-12,55 17,0-1,0 1,0-1,0 0,0 1,0-1,0 0,0 1,0-1,0 0,0 0,0 0,1 0,-1 0,0 0,1 0,-1 0,1 0,-1 0,1-1,0 1,-1 0,1 0,0 0,0 0,0-1,0 1,0 0,0 0,0 0,0-1,0 1,1 0,-1 0,1 0,-1 0,0 0,1-1,0 1,-1 0,1 0,0 0,-1 0,1 1,0-2,34-26,-15 17</inkml:trace>
  <inkml:trace contextRef="#ctx0" brushRef="#br0" timeOffset="449.376">1006 8,'-28'198,"16"34,-23 42,13-139,22-125,3-14</inkml:trace>
  <inkml:trace contextRef="#ctx0" brushRef="#br0" timeOffset="844.415">1119 742,'13'2,"1"0,-1-1,1-1,0 0,-1-1,1 0,-1-1,0-1,1 0,-1-1,0 0,-1-1,1 0,4-4,-10 5,0 0,0 0,0-1,0 0,-1 0,0-1,0 0,0 0,-1 0,1-1,-2 0,1 0,-1 0,0 0,0-1,-1 1,0-1,-1 0,0 0,0 0,0 0,-1-1,0-6,0 13,-1-1,0 0,1 0,-1 1,0-1,0 0,-1 1,1-1,-1 0,1 0,-1 1,0-1,0 1,0-1,0 1,0-1,-1 1,1 0,-1-1,1 1,-1 0,0 0,0 0,0 0,0 1,0-1,-1 0,1 1,0 0,-1-1,1 1,-1 0,1 0,-1 0,0 1,1-1,-1 1,0-1,1 1,-1 0,0 0,0 0,1 0,-2 1,-10 5,0 0,0 1,1 1,0 0,1 0,-1 2,1-1,1 2,0-1,1 2,0-1,0 1,1 1,1 0,0 0,-1 6,5-14,1 1,0 0,0 1,0-1,1 0,0 1,0-1,1 1,0 0,0 0,0-1,1 1,0 0,1 0,-1-1,1 1,1 0,-1 0,1-1,0 1,0-1,1 0,0 0,0 0,1 0,-1 0,1-1,1 1,-1-1,1 0,0 0,0-1,0 0,0 0,1 0,0 0,5 2,3-2,1 0,0 0,0-2,1 0,-1-1,0 0,1-1,7-1,2 0</inkml:trace>
  <inkml:trace contextRef="#ctx0" brushRef="#br0" timeOffset="1266.381">1541 855,'27'-19,"0"0,-2-2,0-1,-2-1,-1-2,0 0,-2-1,10-16,-7 17,-23 25,1-1,-1 1,1 0,-1 0,1 0,-1 0,1 0,-1 0,1 0,-1 0,1 0,-1 0,1 0,-1 0,1 0,-1 0,1 1,-1-1,1 0,-1 0,1 1,-1-1,1 0,-1 0,0 1,1-1,-1 0,1 1,-1-1,0 1,0-1,1 1,-1-1,0 0,1 1,-1-1,0 1,0-1,0 1,0-1,0 1,0-1,1 1,-1-1,0 1,0-1,-1 1,1 0,0-1,0 1,0-1,0 1,0-1,0 1,-1-1,3 30,-2-22,1 1,0 0,0 0,0 0,1 0,1-1,-1 1,1-1,1 0,0 0,3 5,-5-9,0 0,0 0,0 0,1 0,-1-1,1 0,0 1,0-1,0 0,1 0,-1-1,1 1,0-1,-1 1,1-1,0 0,0-1,0 1,1-1,-1 0,0 0,1 0,-1 0,0-1,1 0,-1 0,1 0,-1 0,0-1,1 1,-1-1,0 0,0-1,1 1,-1-1,3-3,1 0,-1-1,0 0,0 0,-1 0,0-1,0 0,0 0,-1-1,0 1,0-1,-1 0,0-1,-1 1,2-7,-3 10,7-13</inkml:trace>
  <inkml:trace contextRef="#ctx0" brushRef="#br0" timeOffset="2229.772">2529 459,'-17'14,"0"1,1 0,0 1,2 1,0 0,1 1,0 0,2 1,0 1,1-1,-4 13,13-29,0 0,1 0,-1 0,1 0,-1 0,1 0,0 0,0 1,0-1,0 0,1 0,-1 0,1 0,0 0,0 0,0 0,0 0,1 0,-1 0,1-1,0 1,-1-1,1 1,0-1,1 1,-1-1,0 0,1 0,-1 0,1-1,-1 1,1 0,0-1,0 0,0 1,0-1,0-1,0 1,0 0,0-1,0 1,0-1,0 0,2 0,12 0,0-2,0 1,-1-2,1 0,-1-1,0-1,0 0,-1-2,1 1,-1-2,0 0,-1-1,0 0,-1-1,0 0,0-2,-1 1,0-1,-1-1,-1 0,7-10,-4 7,-1 0,-1-1,0 0,-1-1,-1 0,0 0,-2-1,0 0,-1-1,-1 1,0-1,-2 0,-1-1,0 1,-1 0,-1 0,-1-1,-1 1,-1 0,-1 0,0 0,-2 1,0-1,-1 1,-1 1,-6-11,10 24,-1 0,1 0,-1 1,0-1,0 1,-1 1,1-1,-1 0,0 1,0 0,0 1,0-1,0 1,-1 1,1-1,-1 1,1 0,-1 0,1 1,-1 0,0 0,1 0,-1 1,1 0,-1 1,1-1,-1 1,1 0,0 1,0-1,0 1,0 1,1-1,-1 1,1 0,0 0,-3 4,-6 4,1 1,0 1,1 1,1-1,0 2,1-1,1 2,0-1,1 1,1 0,1 1,0 0,2 0,0 0,0 0,2 1,0-1,2 1,0 0,0-1,2 1,1-1,2 10,0-14,1 0,1 0,0 0,1-1,1 0,0-1,0 0,1 0,1-1,0 0,0-1,1 0,1-1,-1 0,1-1,1-1,0 0,0 0,0-2,1 0,-1 0,1-1,0-1,10 1,-2 2,1-1,-1-1,1-1,-1-2,1 0,0-1,-1-1,22-4,-32 4,-1-1,1 0,-1-1,0-1,1 0,-2 0,1-1,0-1,-1 0,0-1,-1 0,1 0,-1-1,-1 0,1-1,-1 0,-1-1,0 1,0-2,-1 1,0-1,-1 0,-1-1,1 1,-2-1,3-7,-6 10,0 0,-1 1,0-1,-1 0,0 0,0 0,0 1,-1-1,-1 1,0-1,0 1,-2-4,4 9,-1 0,0 0,0 0,0 0,0 0,0 0,0 1,-1-1,0 1,1 0,-1-1,0 1,0 0,0 1,0-1,0 1,-1-1,1 1,0 0,-1 0,1 0,-1 1,1-1,-1 1,1 0,-1 0,1 0,-1 0,1 0,-1 1,-2 1,-3 0,1 2,0-1,0 1,0 0,1 1,-1 0,1 0,0 1,0 0,1 0,0 0,0 1,1 0,-1 0,1 0,1 1,0 0,0 0,0 0,1 0,0 1,1-1,-1 1,2-1,-1 1,1 0,1 0,0 0,0 0,0-1,1 1,1 0,0 0,0-1,0 1,1-1,0 1,1-1,0 0,0-1,1 1,0-1,0 0,0 0,7 6,4-3,1 0,1-1,0-1,0-1,0 0,1-2,0 0,0-1,0 0,1-2,11 0,-5-3,-1-2,0 0,-1-2,1 0,-1-2,0-1,0 0,-1-2,22-13,-30 16,0-2,-1 0,-1 0,1-2,-1 1,-1-2,0 0,-1 0,0-1,-1 0,-1-1,0 0,0 0,-1-1,-1 0,-1-1,4-13,-8 25,-1 0,0 0,0 0,0 0,0 0,-1 0,0-1,0 1,0 0,0 0,0 0,-1 0,0 0,0-1,0 1,0 1,-1-1,1 0,-1 0,0 0,0 1,-1-1,1 1,-1 0,0 0,1 0,-1 0,-1 0,1 0,0 1,-1 0,1-1,-1 1,1 1,-1-1,0 0,0 1,0 0,0 0,-2 0,3 1,1 1,-1 0,1-1,0 1,0 0,-1 0,1 1,0-1,0 0,0 1,0-1,0 1,1 0,-1-1,0 1,1 0,-1 0,1 0,0 0,0 1,0-1,0 0,0 0,0 1,0-1,1 1,-1-1,1 0,0 1,-1-1,1 1,1-1,-1 1,0-1,0 1,1-1,0 0,-1 1,1-1,0 0,0 1,0-1,0 0,1 0,-1 0,0 0,1 0,0 0,-1 0,1-1,0 1,0-1,0 1,0-1,92 52,-87-51,-1 0,1 0,0 0,-1 1,0 0,0 0,0 0,0 1,0 0,-1 0,0 0,0 1,0 0,0 0,-1 0,1 1,-2-1,1 1,0 0,-1 0,0 1,-1-1,1 0,0 6,2 153,21-136,-9-22</inkml:trace>
</inkml:ink>
</file>

<file path=ppt/ink/ink3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1:28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27 623,'-26'214,"31"-176,-4-38,-1 0,0 1,1-1,-1 0,1 0,-1 0,1 1,-1-1,1 0,-1 0,1 0,-1 0,1 0,-1 0,1 0,-1 0,1 0,-1 0,1 0,-1 0,1 0,-1 0,1 0,-1-1,1 1,-1 0,1 0,-1 0,0-1,1 1,-1 0,1-1,-1 1,0 0,1-1,-1 1,0-1,1 1,-1 0,0-1,0 1,1-1,-1 1,0-1,0 1,0-1,0 1,0-1,0 1,0-1,0 1,0-1,0 1,0-1,0 1,0-1,0 1,0-1,0 1,0-1,-1 1,1-1,71-218,-57 188,1 0,1 1,1 1,2 1,12-14,-30 40,0 0,-1 0,1 1,0-1,0 0,0 1,0-1,0 1,1-1,-1 1,0 0,1-1,-1 1,1 0,-1 0,1 0,0 0,-1 0,1 1,0-1,0 0,0 1,-1-1,1 1,0 0,0-1,0 1,0 0,0 0,0 0,0 1,-1-1,1 0,0 1,0-1,0 1,0 0,-1-1,1 1,0 0,-1 0,2 1,40 67,-26-60</inkml:trace>
  <inkml:trace contextRef="#ctx0" brushRef="#br0" timeOffset="266.001">647 424,'-19'27,"1"0,2 2,0 0,2 0,1 2,1 0,2 0,1 1,-4 27,12-56,0 1,0-1,0 1,0-1,1 1,-1-1,1 1,0 0,0-1,0 1,0-1,1 1,0 0,-1-1,1 1,0-1,1 0,-1 1,1-1,-1 0,1 0,0 0,0 0,1 0,-1 0,0-1,1 1,0-1,0 1,-1-1,1 0,0 0,1 0,-1-1,0 1,1-1,5 0,-1 0,1 0,0-1,0 0,-1-1,1 0,0 0,0-1,-1 0,0 0,1-1,-1 0,0-1,0 0,0 0,-1 0,1-1,-1 0,-1-1,1 0,5-6,0 0,-1 0,-1-1,0 0,-1-1,0 0,-1-1,-1 0,0 0,-1 0,0-1,0-5,-5 15,-1-1,1 1,-1 0,0-1,-1 1,1 0,-1-1,0 1,-1 0,0 0,0 0,0 0,0 0,-1 1,0-1,0 1,-1-1,1 1,-1 0,-1 1,1-1,0 1,-1-1,0 1,0 1,0-1,-1 1,1 0,-1 0,0 0,0 1,0 0,0 0,0 1,0-1,0 1,0 1,-1-1,1 1,0 0,-1 0,1 1,0 0,0 0,-1 1,1-1,0 1,0 1,1-1,-1 1,0 0,-16 9,3-1</inkml:trace>
  <inkml:trace contextRef="#ctx0" brushRef="#br0" timeOffset="796.855">1241 510,'-31'10,"1"3,0 0,2 2,-1 1,2 1,0 1,1 2,-11 12,33-30,0 1,1-1,-1 1,1 0,-1 1,1-1,0 1,0-1,1 1,-1 0,1 0,0 0,0 0,0 0,0 1,1-1,0 1,0-1,0 1,0-1,1 1,0-1,0 1,0 0,0-1,1 1,-1-1,1 1,1-1,-1 1,1-1,-1 0,1 1,0-1,1 0,-1 0,1-1,-1 1,1 0,2 0,8 2,1-2,0 0,0 0,0-1,1-1,-1-1,1 0,-1 0,1-2,-1 0,1 0,-1-2,0 1,0-2,0 0,0-1,1 0,12-7,0-1,-1-1,0-1,-1-1,-1-2,0 0,-2-1,0-2,-1 0,-1-1,-2-1,0-1,-1-1,-1 0,-2-1,0 0,-2-1,-1-1,-1 0,1-8,-6 22,-1 0,-1 1,0-1,-1-1,0 1,-1 0,-1 0,0-1,-1 1,0 0,-1 0,-1-1,0 2,-1-1,-1 0,0 1,0 0,-2 0,1 0,-2 1,0 0,0 0,-1 1,0 0,-6-3,12 11,0 1,0 0,-1 0,1 0,-1 0,1 0,-1 1,0 0,0 0,0 0,0 0,0 1,0-1,0 1,0 0,0 0,0 0,1 1,-1 0,0-1,0 1,0 1,0-1,1 0,-1 1,0 0,1 0,0 0,-1 0,1 1,0-1,0 1,0 0,0-1,1 1,-1 2,-6 5,0 1,1 0,0 1,1-1,1 2,0-1,0 1,1 0,1 0,0 2,0 4,2 0,0 1,1-1,1 0,1 0,0 1,2-1,0 0,1-1,1 1,1-1,0 1,8 12,6 10,1-2,2-1,1 0,3-2,12 13,-18-26,1-1,2 0,0-2,1-1,1-1,0-1,5 1,-6-4</inkml:trace>
</inkml:ink>
</file>

<file path=ppt/ink/ink3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1:37.1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96,'50'0,"44"1,-1-5,60-10,158-8,-175 9,0 6,93 9,-66-1,293-1,-214-29,-18 30,-43 27,429-28,-298 0,-91 28,-15-17,-111 1,1-5,0-4,45-6,0 1,156 1,-49-26,-12 10,-168 9,-1 3,2 3,40 5,1-2,482-1,-394-28,197 28,-344-5,-33-1</inkml:trace>
</inkml:ink>
</file>

<file path=ppt/ink/ink3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1:43.981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57 2220,'0'10,"0"7,0 7,0 3,0 2,0 1,0 0,0 0,-4 0,-3-1,1 0,1-1,1 0,7-4,2-7</inkml:trace>
  <inkml:trace contextRef="#ctx0" brushRef="#br0" timeOffset="1781.754">85 2220,'245'1,"-64"28,496-30,113 1,-592-28,84 27,-85-27,-147 27,0 2,0 2,-1 3,6 2,-32-3,1-1,-1-1,1-1,-1-2,1 0,0-1,-1-1,1-2,7-2,9-2,0 1,0 3,0 1,1 2,-1 2,5 2,47-1,1404-2,-1298-29,-198 29,23-2,0 1,0 1,1 0,-1 2,0 1,0 1,1 1,-12-2,0 0,1-1,-1-1,1 0,-1 0,1-1,0-1,-1 0,1-1,-1 0,2-2,212 16,-170-24,-32 7</inkml:trace>
  <inkml:trace contextRef="#ctx0" brushRef="#br0" timeOffset="10069.963">1 2672,'180'-17,"-163"14,0 2,0 0,1 1,-1 1,1 0,-1 1,16 5,57 4,588-11,931 0,-1440-25,1-6,337 31,58 0,-368-28,142 27,-141-27,169 29,-198-30,282 29,340 0,-786 1,0 0,0-1,0 0,1 0,-1 0,0 0,0-1,0 1,1-2,-1 1,0 0,0-1,0 0,-1 0,1 0,0-1,-1 0,1 0,-1 0,0 0,0-1,0 1,-1-1,1 0,-1 0,0 0,0-1,0 1,-1-1,0 0,0 1,0-1,1-3,-4-190,-14 39,15 155,1 3,-1 0,1 0,0 0,-1-1,1 1,-1 0,0-1,1 1,-1 0,0-1,0 1,0 0,0-1,0 1,0 0,0-1,-1 1,1 0,0-1,-1 1,1 0,-1-1,1 1,-1 0,0 0,1 0,-1 0,0 0,0 0,0 0,0 0,0 0,0 0,0 0,0 0,0 1,0-1,-1 0,1 1,0-1,0 1,-1-1,1 1,0 0,-1 0,-188 13,107-14,-118 13,-24 7,55 7,1-14,46 22,104-28</inkml:trace>
  <inkml:trace contextRef="#ctx0" brushRef="#br1" timeOffset="20671.117">3275 2390,'1'-2,"0"0,1 0,-1 0,1 1,-1-1,1 0,0 1,0-1,0 1,-1 0,1 0,1 0,-1 0,0 0,0 0,0 0,1 1,-1-1,0 1,0-1,1 1,-1 0,0 0,1 0,0 0,0 0,196-3,-130 18,-59-12,1 0,-1-1,1 0,-1 0,1-1,0-1,0 1,-1-2,1 0,7-1,20-7,1 3,0 0,0 3,36 1,152 15,-177-5,-1-2,1-3,0-1,16-3,-48 0,151 28,-140-24,-1-2,1 0,-1-2,1-2,-1 0,16-5,-4 0,1 2,0 1,0 2,0 2,40 5,12-2,358-2,-281-28,-53 27,76-10,-130 2,0 2,1 3,0 3,24 4,21-2,61-29,281 28,-112 0,-169-28,-54 28,78-11,-164 4,0 2,1 1,0 2,0 0,0 3,6 0,-37 0</inkml:trace>
  <inkml:trace contextRef="#ctx0" brushRef="#br1" timeOffset="23205.689">3218 273,'0'764,"28"-594,1 26,-29 256,28-226,-28-29,20-87,-24-94</inkml:trace>
  <inkml:trace contextRef="#ctx0" brushRef="#br1" timeOffset="25369.601">9201 1910,'-201'331,"55"-38,119-248,17-33</inkml:trace>
  <inkml:trace contextRef="#ctx0" brushRef="#br1" timeOffset="25668.793">8777 1882,'217'342,"-152"-251,5-3,39 36,-77-101,-15-16</inkml:trace>
</inkml:ink>
</file>

<file path=ppt/ink/ink3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2:18.7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282 284,'-17'7,"0"2,1 0,0 1,1 1,0 0,1 1,1 1,-1 0,2 1,0 0,1 1,0 0,1 1,1 0,0 1,1 0,1 0,-4 17,-1 7,2 0,1 1,3 0,0 20,5-54,1 0,0 0,0-1,0 1,1 0,1 0,-1-1,1 1,1 0,-1-1,1 0,0 0,1 0,0 0,0 0,0-1,1 1,0-1,0 0,1-1,0 1,0-1,0-1,0 1,1-1,0 0,-1 0,2-1,-1 0,0 0,1 0,-1-1,1 0,0-1,-1 0,1 0,0-1,0 0,0 0,0-1,-1 0,1 0,1-1,17-10,-1-2,0-1,-1-1,-1 0,0-2,-1-1,-1-1,-1-1,-1 0,-1-1,0-2,3-8,1 2,-2-1,-1 0,-2-1,-1-1,-1 0,-2-2,-1 1,-2-1,-2-1,-1 0,-1 0,-1-27,-4 55,0 0,0 0,-1 0,-1 0,1 0,-1 0,-1 0,1 0,-1 0,-1 0,0 1,0-1,0 1,-1 0,0-1,0 2,0-1,-1 0,-1 1,1 0,-1 0,0 1,0 0,0 0,-1 0,1 1,-1 0,-1 0,1 0,0 1,-1 0,-3 2,1 1,0 0,0 0,-1 1,1 1,0 0,0 0,0 1,0 0,1 0,-1 1,1 1,0 0,0 0,0 0,1 1,0 1,0-1,0 1,1 1,0-1,1 1,0 0,0 1,0 0,1-1,0 2,-1 3,-13 22</inkml:trace>
  <inkml:trace contextRef="#ctx0" brushRef="#br0" timeOffset="486.948">676 989,'255'-296,"-187"224,-68 72,0 1,0-1,0 1,0-1,0 1,0-1,0 1,0-1,0 1,0-1,0 1,0-1,0 1,1-1,-1 1,0-1,0 0,0 1,1-1,-1 1,0-1,1 0,-1 1,0-1,1 0,-1 1,1-1,-1 0,0 1,1-1,-1 0,1 0,-1 0,1 1,-1-1,1 0,-1 0,1 0,-1 0,1 0,-1 0,1 0,-1 0,1 0,-1 0,1 0,-1 0,1 0,-1-1,0 1,1 0,-1 0,1 0,-1-1,1 1,-1 0,0-1,1 1,-1 0,0-1,1 1,-1 0,0-1,1 1,-1-1,-5 43,0-24,-10 75,15-90,0-1,0 1,0 0,1 0,-1-1,1 1,0 0,0-1,0 1,0 0,0-1,1 0,-1 1,1-1,-1 0,1 0,0 1,0-1,0-1,0 1,0 0,0 0,1-1,-1 1,0-1,1 0,-1 0,1 0,0 0,-1 0,1-1,7 1,0-1,0-1,0 1,0-2,0 1,-1-2,1 1,-1-1,1-1,-1 1,0-2,0 1,-1-1,1-1,-1 1,0-1,-1-1,1 1,-1-1,0-1,-1 1,0-1,0-1,2-5,74-123,-73 112</inkml:trace>
  <inkml:trace contextRef="#ctx0" brushRef="#br0" timeOffset="832.888">1693 1,'-10'38,"-8"32,0 9,2 1,4-9,-1-11,2-12,3-8,3-2,2-3,-3-2,-1-2,1-1,-3-2,0 0,1 0,2-5</inkml:trace>
  <inkml:trace contextRef="#ctx0" brushRef="#br0" timeOffset="1348.075">1777 594,'-4'10,"1"-1,0 1,0 1,1-1,0 0,1 0,0 1,1-1,0 1,1-1,0 1,0-1,1 0,0 0,1 0,0 0,1 0,3 6,-5-14,-1 0,1 0,0 0,0 0,0-1,-1 1,1-1,1 1,-1-1,0 0,0 0,0 0,1 0,-1 0,0-1,1 1,-1-1,1 1,-1-1,1 0,-1 0,1 0,-1 0,1 0,-1-1,1 1,-1-1,0 0,1 1,-1-1,0 0,0 0,1-1,-1 1,0 0,0-1,1-1,75-71,-66 60,82-101,-94 114,0 0,1 1,-1-1,0 0,1 1,-1-1,1 0,-1 1,1-1,-1 1,1-1,0 0,-1 1,1 0,0-1,-1 1,1-1,0 1,-1 0,1-1,0 1,0 0,0 0,-1 0,1 0,0 0,0 0,0 0,-1 0,1 0,0 0,0 0,0 0,-1 0,1 1,0-1,0 0,-1 0,1 1,0-1,-1 1,1-1,0 1,-1-1,1 1,-1-1,1 1,-1 0,1-1,-1 1,1 0,-1-1,1 1,-1 0,0-1,0 1,1 0,-1 0,0-1,0 1,0 0,0 0,0 0,0 0,5 58,-5-54,-4 343,5-330,0 1,-2-1,0 0,-1 0,-1 0,0 0,-2 0,0 0,-1-1,-1 0,0 0,-1-1,-1 0,-1 0,0-1,-1 0,0-1,-1 0,-1-1,0-1,-1 0,-7 5,16-14,1 1,0-1,-1 0,1 0,0 0,-1 0,0-1,0 1,0-1,0-1,0 1,0-1,0 0,0 0,-1 0,1-1,0 1,-1-1,1-1,0 1,-1-1,1 0,-4-1,7-3,0 0,1 0,-1 0,1 0,1 0,-1-1,1 1,-1 0,2 0,-1-1,1 1,-1 0,1 0,1 0,-1 0,1 0,0 0,0 0,0 0,1 1,-1-1,1 1,0 0,2-2,-2 0,21-37,2 1,2 1,1 1,2 2,2 1,10-7,-18 21</inkml:trace>
  <inkml:trace contextRef="#ctx0" brushRef="#br0" timeOffset="2870.023">3075 848,'5'-17,"14"-30,0-4,2 1,2 0,3 2,3-1,-29 47,1 1,-1-1,1 0,0 0,-1 1,1-1,0 0,0 1,0-1,0 1,0-1,1 1,-1-1,0 1,1 0,-1 0,1-1,-1 1,1 0,-1 1,1-1,0 0,-1 0,1 1,0-1,0 1,0-1,0 1,-1 0,1 0,0 0,0 0,0 0,0 0,0 0,-1 1,1-1,0 1,0-1,0 1,-1 0,1-1,0 1,-1 0,1 0,-1 0,1 1,-1-1,0 0,1 1,50 206,-50-204,1-1,0 0,0 0,0 0,0 0,0 0,1-1,-1 0,1 1,0-1,0 0,-1-1,1 1,0-1,1 0,-1 0,0 0,0 0,0-1,0 0,1 0,-1 0,0 0,0-1,1 1,-1-1,0 0,0 0,0-1,0 1,0-1,0 0,-1 0,1 0,-1-1,1 1,-1-1,0 0,0 0,0 0,2-3,17-17,-2-1,-1-1,0-1,-2 0,7-16,-14 20</inkml:trace>
  <inkml:trace contextRef="#ctx0" brushRef="#br0" timeOffset="9671.873">3838 762,'59'-17,"-40"13,0-1,0-1,0-1,-1-1,0 0,0-1,-1-1,-1-1,14-10,-29 20,0-1,1 0,-1 0,0 0,0 0,0 0,0 0,0 0,-1 0,1 0,-1-1,1 1,-1 0,0 0,0-1,0 1,0 0,0 0,0-1,-1 1,1 0,-1 0,0 0,1 0,-1 0,0 0,0 0,0 0,-1 0,1 0,0 0,-1 0,1 1,-1-1,0 1,1-1,-1 1,0 0,0-1,0 1,0 0,0 0,0 1,0-1,0 0,0 1,0-1,-1 1,1-1,0 1,0 0,-1 0,1 0,0 0,0 1,-1-1,1 1,0-1,-13 1,1-1,0 2,0 0,1 1,-1 0,0 1,1 0,0 1,0 1,0 0,1 0,-1 2,2-1,-1 2,1-1,0 2,-4 5,12-11,0 0,0 0,1 0,0 0,0 0,0 1,1-1,-1 1,1-1,0 1,0 0,1-1,-1 1,1 0,0-1,0 1,1 0,-1 0,1-1,0 1,1-1,-1 1,1-1,0 1,0-1,0 0,0 0,1 0,0 0,0 0,0 0,0-1,0 0,1 1,-1-1,1-1,0 1,0 0,0-1,0 0,1 0,-1 0,1 0,-1-1,2 0,22 4,0-3,0 0,1-1,-1-2,0-1,6-2,22-7,-32 4</inkml:trace>
  <inkml:trace contextRef="#ctx0" brushRef="#br0" timeOffset="10171.894">4373 762,'39'1,"-14"0,0 0,0-2,0-1,0 0,0-2,0-1,-1-1,0-1,2-2,-23 8,0 0,-1 0,1 0,0-1,-1 1,1 0,-1-1,1 0,-1 0,0 0,0 0,0 0,0 0,0 0,0-1,0 1,-1 0,1-1,-1 0,0 1,0-1,0 0,0 0,0 0,-1 1,1-1,-1 0,0 0,0 0,0 0,0 0,0 0,-1 0,1 0,-1 0,0 1,0-1,0 0,0 0,0 1,-1-1,1 1,-1-1,1 1,-1-1,0 1,0 0,0 0,0 0,-1 0,1 0,-2 0,-5-1,0 0,0 1,0 0,0 1,0 0,-1 0,1 1,0 0,0 1,-1 0,1 0,0 1,0 0,0 1,1 0,-1 0,1 1,-1 0,1 1,0-1,1 2,-1-1,1 1,0 0,0 0,1 1,0 0,0 0,1 1,0-1,0 1,0 0,1 1,-3 7,7-11,-1-1,1 0,0 1,0-1,0 0,0 1,1-1,-1 0,1 0,0 1,1-1,-1 0,1 0,0 0,0 0,0-1,0 1,1 0,-1-1,1 0,0 1,0-1,0 0,1-1,-1 1,1-1,-1 1,1-1,0 0,2 1,6 2,0 1,1-1,0-1,0 0,0-1,1 0,-1-1,1-1,1 0,127-14,-117 7</inkml:trace>
  <inkml:trace contextRef="#ctx0" brushRef="#br0" timeOffset="10607.012">5107 594,'-29'10,"1"2,0 1,1 1,0 1,1 2,1 0,0 2,-17 18,39-36,1 1,-1 0,1 0,0 0,0 0,0 0,0 1,0-1,0 1,1-1,-1 1,1 0,0-1,0 1,0 0,0 0,0 0,0 0,1 0,0 0,-1 0,1 0,0 0,0 0,1 0,-1 0,1 0,-1 0,1 0,0-1,0 1,0 0,1 0,-1-1,1 1,-1 0,1-1,0 0,0 1,0-1,0 0,0 0,1 0,-1 0,1-1,-1 1,1-1,0 1,-1-1,1 0,0 0,0 0,19 2,0-1,0-1,0 0,0-2,0-1,0-1,0 0,0-2,-1 0,0-2,0 0,0-1,-1-2,0 0,-1-1,0 0,-1-2,-1 0,0-1,5-6,4-4,-1 0,-1-2,-1 0,-2-2,0 0,-2-2,-2 0,0-1,-2 0,0-4,-11 25,0-1,0 1,-1-1,0 1,-1-1,0 0,-1 0,0 0,0 0,-2 0,1 0,-1 0,-1 0,0 0,0 0,-1 0,-1 1,0-1,0 1,-1 0,0 0,-1 1,0 0,0 0,-1 0,0 0,-5-3,3 9,1 0,-1 0,0 1,-1 0,1 0,0 1,0 1,-1-1,1 2,0-1,-1 1,1 0,0 1,0 0,0 1,0 0,0 0,1 1,-1 0,1 0,0 1,0 0,1 1,0 0,0 0,0 0,0 1,1 0,0 0,1 0,-1 1,-3 7,2 0,0 0,1 0,1 0,0 1,1 0,1 0,1 0,0 0,1 1,0-1,1 0,1 1,1-1,0 0,2 0,-1 0,2 0,0-1,1 1,0-1,2-1,-1 1,4 3,4 2,0 0,1-1,1-1,1 0,0-1,1-1,1-1,0-1,2 0,9 4,-1-1,-7-2</inkml:trace>
  <inkml:trace contextRef="#ctx0" brushRef="#br0" timeOffset="11388.681">6575 85,'10'88,"-4"0,-3 1,-5 0,-9 59,-24 62,31-193,3-16,0 0,0 0,0 1,0-1,0 0,0 0,1 1,-1-1,1 0,-1 1,1-1,-1 0,1 1,0-1,0 1,-1-1,1 1,0-1,0 0,1 1,-1-1,0 1,0-1,1 1,-1-1,1 0,-1 1,1-1,0 0,-1 0,1 1,0-1,0 0,0 0,0 0,0 0,0 0,0 0,0 0,0 0,0 0,1-1,-1 1,0 0,2 0,12-3</inkml:trace>
  <inkml:trace contextRef="#ctx0" brushRef="#br0" timeOffset="11891.862">7055 594,'-7'8,"-9"9,0 0,1 2,1 0,0 0,2 2,0-1,2 2,0-1,-5 19,14-37,1 0,0 1,-1-1,1 0,0 1,0-1,1 1,-1-1,1 0,0 1,0-1,0 0,0 0,0 1,1-1,-1 0,1 0,0-1,0 1,0 0,0-1,0 1,1-1,-1 1,1-1,0 0,0 0,-1-1,1 1,0 0,1-1,-1 0,0 0,0 0,1 0,-1 0,0 0,1-1,-1 0,0 0,1 0,-1 0,1 0,-1-1,0 1,1-1,-1 0,3-1,11-2,0-1,-1 0,1-1,-1-1,-1-1,1 0,-1-1,-1 0,0-1,0-1,-1 0,0-1,-1 0,8-12,3-4,-2-2,-1 0,-1-1,-2-1,-1-1,6-20,-14 32,-1-1,-1 0,-1-1,-1 0,-1 0,-1 0,-1 0,-1 0,-1-4,0 16,1 1,-2 0,1 0,-2 0,1 0,-1 0,-1 0,0 1,0-1,-1 1,0 0,0 0,-1 1,-1 0,1 0,-1 0,0 1,-1 0,0 0,0 1,-5-3,7 6,-1 1,1-1,-1 1,1 1,-1-1,0 1,0 0,0 1,0 0,1 0,-1 0,0 1,0 0,0 0,1 1,-1 0,0 0,1 0,0 1,-1 0,1 0,0 1,1 0,-1 0,1 0,-1 0,1 1,1 0,-1 0,1 0,0 1,0 0,0 0,1 0,0 0,0 0,0 0,1 1,-1 4,-4 9,2-1,0 1,1 1,1-1,1 0,1 1,0 0,2-1,0 1,2-1,0 0,1 0,1 0,5 13,3 4,1-2,2 0,2 0,0-2,3 0,0-2,2 0,2-1,0-1,2-2,1-1,28 20,0-2,-32-24</inkml:trace>
  <inkml:trace contextRef="#ctx0" brushRef="#br0" timeOffset="12602.856">366 1976,'-10'43,"-7"34,-2 13,3-4,5-12,3-13,3-13,3-9,2-17,0-11</inkml:trace>
  <inkml:trace contextRef="#ctx0" brushRef="#br0" timeOffset="12839.67">309 1525,'5'5,"2"1</inkml:trace>
  <inkml:trace contextRef="#ctx0" brushRef="#br0" timeOffset="13156.855">564 2484,'156'-268,"-117"223,-39 45,1-1,0 1,0-1,-1 1,1 0,0-1,0 1,0 0,-1-1,1 1,0 0,0 0,0 0,0 0,0 0,0 0,-1 0,1 0,0 0,0 0,0 1,0-1,0 0,-1 0,1 1,0-1,0 1,0-1,-1 1,1-1,0 1,-1-1,1 1,-1 0,1-1,0 1,-1 0,1-1,-1 1,0 0,1 0,-1 0,0-1,1 1,-1 0,0 0,0 0,0 0,0 0,0-1,1 1,-2 0,1 0,0 0,0 0,0 0,0 0,-1 0,7 53,-7-47,1 0,-1 0,1 0,0 0,1 0,-1 0,1 0,1 0,-1 0,1-1,1 1,-1-1,1 1,0-1,0 0,1 0,0 0,0 0,0-1,1 0,0 0,0 0,0 0,1-1,-1 0,1 0,0 0,0-1,0 0,1 0,0 0,2-2,0 1,0-2,0 1,0-1,0-1,0 1,0-1,0-1,0 0,-1 0,1-1,-1 0,1 0,-1-1,0 0,0-1,-1 0,1 0,-1 0,0-1,-1 0,1 0,-1-1,0 0,-1 0,0 0,0-1,0 0,-1 0,0 0,-1 0,1-4,82-243,-78 231</inkml:trace>
  <inkml:trace contextRef="#ctx0" brushRef="#br0" timeOffset="13868.848">2596 1582,'18'156,"-8"1,-9 158,-2-149,-21-39,19-121,1-6</inkml:trace>
  <inkml:trace contextRef="#ctx0" brushRef="#br0" timeOffset="14124.84">2314 2089,'43'0,"33"0,14-5,-4-1,-7 0,-12-4,-12 0,-12 2,-7-3,-6 1,-3-3,-1 1,-5-3,-6 2</inkml:trace>
  <inkml:trace contextRef="#ctx0" brushRef="#br0" timeOffset="14570.767">3132 1496,'-20'98,"4"0,5 0,2 47,8-105,2 1,2-1,2 0,1 0,2-1,1 0,16 38,-25-74,0 1,1-1,-1 0,1 0,0 1,0-1,0 0,1 0,-1 0,0 0,1-1,0 1,0 0,0-1,0 1,0-1,1 1,-1-1,1 0,-1 0,1 0,0-1,0 1,0-1,0 1,0-1,0 0,0 0,0 0,0 0,0-1,1 0,-1 1,0-1,1 0,-1 0,0-1,0 1,1-1,-1 0,0 0,0 0,101-106,-96 99,-1-2,2 1,-1 0,2 0,-1 1,1 0,0 1,0 0,1 1,0 0,0 0,1 1,3 0,-14 5,1-1,0 1,0 0,0 0,0 1,0-1,0 0,0 1,0-1,-1 1,1-1,0 1,0 0,-1 0,1 0,0 0,-1 0,1 0,-1 0,1 0,-1 1,0-1,1 0,-1 1,0 0,0-1,0 1,0-1,0 1,-1 0,1 0,0 0,-1-1,1 1,-1 0,0 0,0 1,5 79,-5-71,13 72,-2-64</inkml:trace>
  <inkml:trace contextRef="#ctx0" brushRef="#br0" timeOffset="14773.891">3866 2146,'-20'33,"-5"17,0-1</inkml:trace>
  <inkml:trace contextRef="#ctx0" brushRef="#br0" timeOffset="14925.847">3752 1779,'0'0</inkml:trace>
  <inkml:trace contextRef="#ctx0" brushRef="#br0" timeOffset="15240.674">4289 1920,'-76'63,"74"-61,0 1,0-1,1 1,-1 0,0-1,1 1,0 0,0 0,0 0,0 0,0 0,0 0,1 0,0 0,-1 0,1 0,0 0,0 1,1-1,-1 0,1 0,0 0,-1 0,1 0,0 0,1 0,-1-1,1 1,1 2,62 50,-58-52,-1 0,-1 1,1 0,-1 0,1 0,-1 1,0-1,-1 1,1 0,-1 1,0-1,0 1,-1 0,1 0,-1 1,-3-2,0 0,0-1,0 1,-1 0,0-1,0 1,0 0,-1-1,0 0,0 1,0-1,0 0,0 0,-1 0,0 0,0 0,0-1,0 1,-1-1,1 0,-1 0,0 0,0 0,0-1,0 0,0 1,0-2,-1 1,1 0,-1-1,1 0,-1 0,0 0,0-1,1 1,-1-1,0 0,-81 1,61-2</inkml:trace>
  <inkml:trace contextRef="#ctx0" brushRef="#br0" timeOffset="15919.845">5390 1920,'-39'14,"-21"20,-2 8,11 2,13-1,13-4,12-4,7-2,10-2,9-7,7-3,4-4,4-5,2-5,5-4,1-2,-5-1</inkml:trace>
  <inkml:trace contextRef="#ctx0" brushRef="#br0" timeOffset="16790.799">6011 1920,'-3'1,"-31"8,1 2,0 1,1 1,1 2,0 2,1 0,0 2,2 2,-10 8,35-27,0 0,0 0,0 0,0 1,1-1,-1 1,1 0,-1-1,1 1,0 0,0 0,0 1,1-1,-1 0,1 1,-1-1,1 0,0 1,0 0,1-1,-1 1,1 0,0-1,0 1,0 0,0-1,1 1,0-1,-1 1,1 0,0-1,1 0,-1 1,1-1,-1 0,1 1,0-1,0 0,0 0,1-1,-1 1,1 0,1 0,10 1,0-1,0-1,0 0,1-1,-1-1,0 0,1-1,-1 0,1-1,-1-1,0 0,0-1,-1 0,1-1,-1-1,3-2,296-167,-310 175,0 0,0 0,0 1,0-1,0 1,0-1,0 1,0 0,0-1,0 1,0 0,-1 0,1 0,0 1,-1-1,1 0,0 1,-1-1,0 1,1-1,-1 1,0 0,0 0,0-1,0 1,0 0,0 0,-1 0,1 0,0 0,-1 0,0 0,1 0,-1 0,0 0,0 0,0 1,-1-1,1 0,0 0,-1 0,1 0,-1 0,0 0,0 0,0-1,0 2,2 13,-2-13,1 0,-1 0,1 0,0 0,0 0,0 0,1 0,-1 0,1 0,-1 0,1 0,0 0,0-1,0 1,1 0,-1 0,1-1,-1 1,1-1,0 0,0 1,0-1,0 0,1 0,-1 0,0-1,1 1,-1 0,1-1,0 0,-1 1,1-1,0 0,0-1,0 1,0 0,0-1,0 0,0 1,0-1,0 0,0-1,2 1,11-5,-1-1,0-1,-1 0,1-1,-1 0,-1-1,0-1,12-10,40-27,-22 20,0 1,2 3,1 2,0 2,9-1,-53 18,0 1,0 0,0 0,0 0,0 0,0 1,0-1,0 0,0 1,0 0,0-1,1 1,-1 0,0 0,0 0,0 0,0 0,1 1,-1-1,0 1,0-1,0 1,0 0,0 0,0 0,0 0,0 0,-1 0,1 1,0-1,-1 1,1-1,-1 1,1-1,-1 1,0 0,1 0,-1 0,0-1,0 1,-1 0,1 0,0 1,-1-1,1 0,-1 0,1 0,-1 0,0 0,0 1,0-1,0 0,-1 0,1 0,0 0,-1 0,0 1,0-1,-6 13,-1-1,-1 0,0 0,-1-1,0 0,-1-1,-1 0,0-1,0 0,-1-1,-5 3,-70 43,113-46,147-39,-56 25,-93 5,0-1,-1-1,1 0,-1-2,1-1,-1 0,0-2,-1-1,3-1,2-5,0 0,-1-2,0-1,-1-1,-1-1,-1-1,0-1,-2-1,0-1,16-24,0-38,-36 82,1 0,-1 0,0 0,0 0,0 0,0 0,0 0,0 0,-1 0,1 0,0 0,-1 0,0 0,1 0,-1 0,0 1,0-1,0 0,0 0,-1 1,1-1,0 1,-1-1,1 1,-1-1,1 1,-1 0,0 0,1 0,-1 0,0 0,0 0,0 0,0 1,0-1,1 1,-1-1,-1 1,1 0,0 0,0 0,-1 0,-8 1,1 0,-1 2,1-1,-1 1,1 1,0-1,0 2,1 0,-1 0,1 0,0 1,0 1,1-1,0 2,0-1,-5 7,1-1,-1 0,2 1,0 0,1 1,1 1,0-1,1 1,0 1,2-1,0 1,-4 18,8-26,0 0,1 1,0-1,0 1,1-1,1 1,-1-1,2 1,-1-1,1 0,1 1,-1-1,2 0,-1 0,1-1,1 1,-1-1,1 0,1 0,-1-1,1 1,1-1,1 1,13 9,1 0,0-1,1-2,1 0,0-2,1 0,0-2,1-1,0 0,0-2,1-2,0 0,6-1,-3-1</inkml:trace>
</inkml:ink>
</file>

<file path=ppt/ink/ink3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3:46.319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128 0,'5'0,"1"5,-4 1,-4 5,-5 5,-7 5,-6 3,-4 3,2 1,0-3,4-3,9-3,7-11,8-7,3-7,1-4</inkml:trace>
</inkml:ink>
</file>

<file path=ppt/ink/ink3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3:51.517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87 79,'-5'-79,"-13"101,-39 233,56-252,0 1,0-1,0 0,0 0,0 0,1 1,0-1,0 0,-1 1,2-1,-1 0,0 1,1-1,0 0,-1 0,1 1,0-1,1 0,-1 0,1 0,-1 0,1 0,0-1,0 1,0-1,0 1,1-1,-1 1,1-1,-1 0,1 0,0 0,0-1,-1 1,2-1,-1 1,0-1,0 0,0 0,0-1,1 1,-1-1,0 1,1-1,-1 0,0 0,0 0,1-1,-1 1,0-1,3-1,7-6,-1-1,-1-1,0 0,0-1,-1 0,0 0,-1-1,0 0,-1-1,-1 0,0 0,0 0,-1-1,-1 0,0-1,1-10,-5 22,31-79,-26 105,20 176,-25 57,-4-228,0 1,-2-1,-2 0,0-1,-2 0,0 0,-2 0,-11 16,21-38,-2 0,1 0,-1-1,1 1,-1-1,0 1,-1-1,1 0,-1 0,0-1,0 1,0-1,0 0,-1 0,1 0,-1-1,0 1,1-1,-1 0,0-1,0 1,-1-1,1 0,0 0,0 0,-1-1,1 0,0 0,-1 0,1-1,0 0,0 0,0 0,-1-1,1 1,0-1,1 0,-1-1,0 1,-3-4,5 0,1-1,0 1,0-1,1 0,0 0,0 1,0-1,1 0,0 0,0 0,1 0,0 0,0 0,1 1,0-1,0 0,0 1,1 0,0-1,0 1,1 0,0 0,0 1,0-1,0 1,4-9,84-129,-73 119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9:28.6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 1,'-24'140,"7"2,5 0,7 0,7 30,-2-170,-1 0,0-1,0 1,1-1,-1 1,1-1,-1 1,1 0,0-1,0 1,0-1,0 1,0 0,0-1,0 1,0 0,0-1,1 1,-1 0,1-1,-1 1,1-1,0 1,0-1,0 1,-1-1,1 0,0 1,1-1,-1 0,0 0,0 0,0 0,1 0,-1 0,1 0,-1 0,1 0,-1-1,1 1,-1-1,1 1,-1-1,1 1,0-1,-1 0,1 0,0 0,-1 0,1 0,0 0,127-104,-104 83,111-70,-135 90,-1 0,1 1,0-1,-1 1,1-1,0 1,0 0,0-1,-1 1,1 0,0-1,0 1,0 0,0 0,0 0,0 0,0 0,-1 0,1 0,0 0,0 0,0 0,0 1,0-1,0 0,-1 0,1 1,0-1,0 1,0-1,-1 1,1-1,0 1,-1-1,1 1,0 0,-1-1,1 1,-1 0,1 0,-1-1,1 1,-1 0,1 0,-1 0,0 0,0-1,1 1,-1 0,0 0,0 0,0 0,0 1,-8 50,7-48,-13 36,-5 50,41-60,-6-23</inkml:trace>
</inkml:ink>
</file>

<file path=ppt/ink/ink3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3:51.937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93 13,'4'-5,"-2"-1,-2 5,-6 7,-2 8,-4 1,0 3,1 3,-1-2,1 1,-3 1,2-2</inkml:trace>
</inkml:ink>
</file>

<file path=ppt/ink/ink3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06.9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1,'0'0,"0"1,0-1,0 1,0 0,0-1,0 1,0-1,0 1,0-1,0 1,1-1,-1 1,0-1,0 1,0-1,1 1,-1-1,0 1,0-1,1 0,-1 1,0-1,1 1,-1-1,1 0,-1 1,0-1,1 0,-1 0,1 1,-1-1,1 0,-1 0,1 0,-1 1,1-1,-1 0,1 0,-1 0,1 0,-1 0,1 0,0 0,-1 0,1 0,-1-1,1 1,-1 0,1 0,-1 0,1 0,-1-1,0 1,1 0,-1-1,1 1,-1 0,1-1,-1 1,0 0,1-1,-1 1,0-1,1 1,1 13,-1 1,0 0,-1 0,-1 0,0 0,-1 0,0-1,-1 1,-1 1,-9 63,-10 64,20-118</inkml:trace>
</inkml:ink>
</file>

<file path=ppt/ink/ink3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07.7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7,'0'-5,"0"4,5 6,1 7,0 7,-1 4,-6-1,-3 0,-1 1,0 2,2 1,0 1,2 1,0 0,1 1,0-1,0 1,0-6</inkml:trace>
</inkml:ink>
</file>

<file path=ppt/ink/ink3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10.6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315 485,'-15'1,"-1"0,1 1,0 0,0 2,1-1,-1 2,1 0,0 1,0 0,0 1,1 1,0 0,0 0,-10 11,13-9,1 1,1-1,0 1,0 1,1 0,0 0,1 0,1 1,0-1,1 1,0 1,1-1,0 0,1 1,0 0,2-1,-1 1,2 0,0 4,0-14,-1 0,1-1,0 1,0 0,1-1,-1 1,1-1,0 1,0-1,0 0,0 0,1 0,-1 0,1 0,-1-1,1 1,0-1,0 1,1-1,-1 0,0 0,1-1,-1 1,1-1,-1 1,1-1,0 0,-1-1,1 1,0 0,0-1,0 0,0 0,-1 0,1-1,0 1,0-1,-1 0,1 0,0 0,-1-1,1 1,-1-1,1 0,-1 0,0 0,1 0,23-15,0-1,-1-1,0-2,-2 0,-1-2,0 0,-2-2,16-23,-32 43,22-30,-1-1,-2-1,-1-1,-3-1,0-1,-3-1,-1 0,9-44,-22 73,-1-1,0 0,-1-1,0 1,-1 0,0 0,-2 0,1 0,-1 0,-1 0,-1 0,-4-11,6 19,0-1,0 1,-1-1,0 1,0 0,-1 0,0 1,1-1,-1 1,-1 0,1 0,-1 0,1 0,-1 1,0 0,-1 0,1 0,0 0,-1 1,1 0,-1 0,0 1,0 0,0 0,1 0,-1 0,0 1,0 0,-1 0,-3 4,1-1,0 1,0 0,0 1,0 0,1 0,0 1,0 0,1 1,-1 0,1 0,1 0,-1 1,1 0,1 0,-1 1,2-1,-1 1,1 0,0 0,1 1,0-1,0 1,1 0,1 0,-1 5,-3 8,1 0,1 0,1 0,2 1,0-1,1 0,1 1,1-1,1 0,2-1,0 1,1-1,1 0,1 0,1-1,1-1,13 19,11 14,3-2,2-1,23 19,-53-61,-3-4</inkml:trace>
</inkml:ink>
</file>

<file path=ppt/ink/ink3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10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252 0,'-24'39,"-17"26,-2 8,1-5,8-8,10-10,9-8,2-7,4-5,3-7</inkml:trace>
</inkml:ink>
</file>

<file path=ppt/ink/ink3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11.2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1,'9'38,"8"28,7 7,-2-4,1-10,-4-9,0-8,-4-7,1-10,-2-3,0-2,-1 2,2-4,-2-9,-3-7</inkml:trace>
</inkml:ink>
</file>

<file path=ppt/ink/ink3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11.7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175 0,'-24'29,"-12"18,-6 3,5-4,14-9,10-11</inkml:trace>
</inkml:ink>
</file>

<file path=ppt/ink/ink3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21.4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1,'29'0,"0"0,0 2,-1 1,1 1,-1 2,0 1,0 1,-1 1,2 2,3 4,109 33,-92-37,-48-11,0 1,-1-1,1 0,0 0,-1 1,1-1,0 0,-1 1,1-1,0 1,-1-1,1 1,-1-1,1 1,-1-1,1 1,-1-1,0 1,1 0,-1-1,0 1,1 0,-1-1,0 1,0 0,0-1,1 1,-1 0,0 0,0-1,0 1,0 0,0 0,-1-1,1 1,0 0,0-1,0 1,-1 0,1 0,0-1,0 1,-1-1,1 1,-1 0,1-1,-1 1,1-1,-1 1,1-1,-1 1,1-1,-1 1,0-1,1 0,-1 1,1-1,-1 0,0 1,0-1,1 0,-1 0,0 0,1 0,-1 0,0 0,0 0,-306 126,305-126,0 1,0-1,0 1,1-1,-1 1,0 0,1 0,-1 0,0 0,1 0,-1 0,1 0,0 0,-1 1,1-1,0 0,0 1,0-1,0 1,0 0,0-1,0 1,0 0,1-1,-1 1,1 0,-1 0,1 0,0-1,-1 1,1 0,0 0,0 0,1 0,-1 0,0-1,0 1,1 0,0 0,-1 0,1-1,0 2,8 4,0 1,1-1,0-1,0 0,1 0,-1-1,1-1,0 1,6 0,22 10,50 21,2-4,68 14,50 60,-188-98,2 1,-34-23,4 8,0-1,1 0,0 0,0-1,1 0,0 0,0 0,1-1,0 1,1-1,-2-6,-10-19,15 32,0 0,-1 0,0 0,1 0,-1 0,0 0,0 0,0 0,0 0,-1 0,1 1,0-1,-1 1,1-1,-1 1,0-1,1 1,-1 0,0 0,0 0,0 0,0 0,0 0,0 0,0 1,0-1,0 1,0-1,0 1,0 0,0 0,-1 0,1 0,0 0,0 1,0-1,0 0,0 1,0 0,0-1,0 1,0 0,0 0,0 0,0 0,1 1,-1-1,0 0,1 1,-86 104,59-68,28-38,0 1,0 0,1-1,-1 1,0 0,1-1,-1 1,1 0,-1-1,1 1,-1-1,1 1,-1-1,1 1,-1-1,1 1,0-1,-1 1,1-1,0 0,-1 1,1-1,0 0,-1 0,1 1,0-1,0 0,-1 0,1 0,0 0,0 0,-1 0,1 0,0 0,0-1,-1 1,1 0,0 0,-1-1,1 1,0 0,-1-1,1 1,0-1,2 1,168-35,-87 48,-77-13,-3-4</inkml:trace>
</inkml:ink>
</file>

<file path=ppt/ink/ink3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29.558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53 295,'179'-18,"55"-5,-191 15,1 2,-1 2,1 1,0 3,25 3,23-1,133-3,-55-26,310 26,-429 1,-51 0</inkml:trace>
  <inkml:trace contextRef="#ctx0" brushRef="#br0" timeOffset="1303.019">109 266,'33'-48,"161"-139,-154 157,-43 68,-6 304,35-156,-27-185,0 0,0-1,0 1,0-1,0 1,0-1,0 1,0-1,0 0,0 1,0-1,-1 0,1 0,0 0,0 0,0 0,0 0,0 0,-1 0,1 0,0 0,0-1,0 1,0-1,0 1,0-1,0 1,0-1,0 1,0-1,0 0,0 1,0-1,0 0,1 0,-1 0,0 0,1 0,-1 0,0 0,1 0,-1 0,1 0,0 0,-1 0,1 0,0 0,0-1,-2 0,-168-231,165 227,-1 0,0 0,0 1,0 0,-1 0,0 0,0 1,0 0,0 0,-1 1,1 0,-1 0,0 0,0 1,0 1,0-1,-1 1,-7 1,14 0,1 1,-1-1,1 1,-1-1,0 1,1 0,-1 0,1 0,0 0,-1 0,1 0,0 1,0-1,-1 0,1 1,0-1,0 0,1 1,-1-1,0 1,0 0,1-1,-1 1,1 0,-1-1,1 1,0 0,0-1,0 1,0 0,0 0,0 1,2 18</inkml:trace>
  <inkml:trace contextRef="#ctx0" brushRef="#br0" timeOffset="2538.254">871 830,'0'459,"-11"-401,-4-90,14 5,1 0,1 0,1 0,1 0,1 0,2 0,1 1,1 0,1 0,1 1,1 0,2 1,0 0,1 1,2 1,0 0,1 1,2 1,16-15,-33 33,-1 0,1 0,-1 1,1-1,0 1,0-1,0 1,-1 0,1 0,0 0,0 0,1 0,-1 0,0 1,0-1,0 0,1 1,-1 0,0 0,0 0,1 0,-1 0,0 0,0 0,1 1,-1-1,0 1,0-1,0 1,0 0,0 0,0 0,0 0,0 0,0 1,0-1,0 1,-1-1,1 1,-1-1,1 1,-1 0,1 0,-1 0,0 0,0 0,0 0,0 0,0 0,-1 0,1 2,1 8,0 0,-1 0,0 0,-1 0,-1 0,0 0,0 0,-1 0,-1 0,0-1,0 1,-1-1,-3 4,-1 6,1-3</inkml:trace>
  <inkml:trace contextRef="#ctx0" brushRef="#br0" timeOffset="2956.844">1605 633,'-19'24,"-11"13,-1 4,0-4,11-9,8-13,11-10,6-10,6-5,7-5,0-4,2 0,-3-1,-4 3</inkml:trace>
</inkml:ink>
</file>

<file path=ppt/ink/ink3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50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170 811,'117'-152,"125"-169,-95 144,-109 144,-37 33,-1 0,1 0,0-1,-1 1,1 0,0 0,-1 0,1 0,0 0,0 0,-1 0,1 0,0 0,-1 0,1 0,0 0,0 1,-1-1,1 0,0 0,-1 1,1-1,-1 0,1 1,0-1,-1 1,1-1,-1 1,1-1,-1 1,1-1,-1 1,0 0,1-1,-1 1,0 0,1-1,-1 1,0 0,0-1,1 1,-1 0,0-1,0 1,0 0,0 0,0-1,0 1,0 0,0 0,-1-1,1 1,0 0,0-1,-1 1,1 0,0-1,-1 1,1 0,0-1,-1 1,1-1,-1 1,1 0,-53 248,52-237,-1 4,0 0,1 1,1-1,0 0,1 0,1 0,4 14,-6-28,0 0,1 0,-1-1,1 1,0 0,-1-1,1 1,0-1,0 1,0-1,0 1,1-1,-1 1,0-1,1 0,-1 0,0 0,1 0,-1 0,1 0,0 0,-1 0,1-1,0 1,-1 0,1-1,0 0,0 1,0-1,-1 0,1 0,0 0,0 0,0 0,-1 0,1-1,0 1,0-1,-1 1,1-1,0 0,0 1,-1-1,1-1,68-48,-28 5,-3-1,-2-1,-2-3,-2 0,11-26,103-147,-147 223,0 1,1-1,-1 1,0-1,0 1,1-1,-1 1,0-1,1 1,-1-1,0 0,1 1,-1-1,0 0,1 1,-1-1,1 0,-1 0,1 1,-1-1,1 0,-1 0,1 0,-1 0,1 1,-1-1,1 0,-1 0,1 0,-1 0,1 0,-1 0,1-1,-1 1,1 0,-1 0,1 0,-1 0,1-1,-1 1,1 0,-1 0,1-1,-1 1,0 0,1-1,-1 1,1 0,-1-1,0 1,1-1,-1 1,0-1,-8 51,-20 46,15-56,2 0,1 1,3 1,-2 31,15 97,22-115,-18-41</inkml:trace>
  <inkml:trace contextRef="#ctx0" brushRef="#br0" timeOffset="299.073">1 952,'43'10,"48"-2,18-2,5-7,-3-4,-10-5,-8-6,-6 0,-7-2,-9 1,-10 5,-12-2,-9 3,-7 2,-3 3,-8 8,-7 3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9:28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1 288,'34'-4,"-1"-2,1-1,-2-2,1-1,-1-1,0-2,-2-2,24-14,-50 27,0 0,0-1,0 1,0-1,0 0,-1 0,1-1,-1 1,0-1,0 0,0 0,0 0,-1 0,0 0,0 0,0-1,0 1,-1-1,1 1,-1-1,0 0,-1 1,1-1,-1 0,0 0,0 0,0 1,-1-1,0 0,0 1,0-1,0 0,-1 1,0-1,0 1,0 0,0 0,-3-4,-1 5,-1 0,1 0,-1 0,0 1,1 0,-1 0,0 1,-1 0,1 0,0 0,0 1,0 0,0 1,0 0,0 0,0 0,0 1,0 0,0 0,0 1,1 0,-1 0,1 0,0 1,0 0,-4 4,-3 1,0 1,1 1,1 0,0 1,0 0,1 0,1 1,0 1,1 0,4-9,1 1,0-1,1 1,-1 0,1 0,1 0,-1 0,1 0,0 1,0-1,1 0,-1 0,2 1,-1-1,1 0,0 1,0-1,0 0,1 0,0 0,0 0,1 0,-1-1,2 1,3 2,1-2,0 1,1-1,-1 0,1-1,0 0,1 0,-1-1,1 0,0-1,0 0,0 0,0-1,1-1,-1 0,0 0,1-1,-1 0,6-1,98 0,-90 0</inkml:trace>
</inkml:ink>
</file>

<file path=ppt/ink/ink3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47.9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57,'1'84,"-3"0,-4 0,-4-1,-3 0,-7 10,-8 9,-5-2,-21 39,21-73,38-65,2-11</inkml:trace>
  <inkml:trace contextRef="#ctx0" brushRef="#br0" timeOffset="381.806">651 1,'-16'70,"-10"46,4 0,0 56,52 60,-30-231,1 0,-1 0,0 1,0-1,0 0,0 0,0 1,0-1,-1 0,1 0,0 0,-1 1,1-1,-1 0,1 0,-1 0,1 0,-1 0,0 0,1 0,-1 0,0 0,0 0,0 0,0 0,0-1,0 1,0 0,0-1,0 1,0-1,0 1,0-1,-1 1,1-1,0 0,0 0,-1 1,1-1,0 0,0 0,0 0,-1 0,1-1,0 1,0 0,-1 0,1-1,0 1,0-1,0 1,0-1,0 1,0-1,0 0,-1 0,-57-47,-64-84,86 97,33 28,-1 0,0 0,0 1,0 0,-1 0,0 0,0 1,-1 0,0 0,0 1,0-1,0 2,0-1,-1 1,0 0,0 0,0 1,0 0,0 1,0 0,0 0,0 1,-1-1,1 2,0-1,0 1,-7 2,-15 25,21-11</inkml:trace>
  <inkml:trace contextRef="#ctx0" brushRef="#br0" timeOffset="1401.088">876 623,'40'-5,"0"-1,0-2,-1-2,0-1,-1-3,0 0,16-11,-49 24,0-1,0 0,0 0,0-1,0 1,0-1,-1 0,0 0,1 0,-1-1,0 0,-1 1,1-1,-1-1,1 1,-1 0,0-1,-1 0,1 0,-1 1,0-1,0-1,-1 1,0 0,1 0,-2-1,1 1,-1 0,1-1,-1 1,-1 0,1-1,-1 1,0-1,0 1,-2-2,1 2,-1 1,0 0,0 0,-1 0,1 1,-1-1,0 1,0-1,0 1,0 1,0-1,-1 1,1-1,-1 1,0 0,0 1,0-1,0 1,0 0,0 0,0 1,0-1,0 1,0 0,0 1,0-1,0 1,0 0,0 0,-4 2,-8 2,0 1,1 1,0 0,0 1,1 1,0 1,0 0,-6 6,-121 118,134-125,0 1,1-1,1 2,-1-1,2 1,-1 0,2 0,-1 0,1 1,1 0,0-1,1 1,0 0,1 1,0-1,1-7,1 1,-1-1,1 0,0 0,1 0,-1 1,1-1,0 0,0-1,1 1,-1 0,1-1,0 1,0-1,1 0,-1 0,1 0,0 0,0-1,0 0,0 0,1 0,-1 0,1 0,0-1,1 1,10 3,-1-1,0 0,1-1,0-1,0 0,0-1,0-1,3-1,14 1,0-2,0-1,-1-1,1-2,-1-2,0 0,0-3,-1 0,0-2,-1-1,0-2,-1-1,-1-1,0-1,-2-2,0 0,2-5,-13 11,7-5,-1 0,0-2,-2 0,0-1,-2-1,0-1,-1-1,-2 0,-1-1,5-13,-16 35,-1 1,1 0,-1 0,0-1,0 1,-1 0,1-1,-1 1,1-1,-1 1,0-1,0 1,-1-1,1 1,-1-1,0 1,0-1,0 1,0 0,0 0,-1 0,0-1,1 1,-1 1,0-1,-1 0,1 0,0 1,-1-1,1 1,-1 0,0 0,0 0,0 0,0 0,0 1,0-1,-2 0,-8 2,0 1,0 0,1 0,-1 2,0-1,1 2,-1 0,1 0,0 1,0 0,1 1,-1 1,1 0,1 0,-1 1,2 0,-1 1,-8 9,16-17,-1 0,0 1,1-1,-1 1,1-1,0 1,-1 0,1 0,0 0,0 0,0 1,0-1,1 0,-1 1,1-1,-1 1,1 0,0-1,0 1,0 0,0 0,1 0,-1-1,1 1,-1 0,1 0,0 0,0 0,1 0,-1 0,1 0,-1 0,1 0,0-1,0 1,0 0,0 0,1-1,-1 1,1-1,-1 1,2 0,7 1,1-1,-1-1,1 0,0 0,-1-1,1 0,0-1,0 0,-1-1,1 0,0-1,-1 0,1-1,-1 0,0 0,0-1,4-3,-9 6,12-5,-9 2,1 1,0 0,0 0,0 1,0 0,0 1,1 0,-1 0,0 1,1 1,-1-1,2 1,-9 0,0 0,0 0,0 0,-1 0,1 1,0-1,0 0,-1 1,1-1,-1 1,0-1,1 1,-1 0,0-1,0 1,0 0,0 0,0 0,0 0,-1 0,1 0,-1 0,1 0,-1 0,0 0,0 1,0-1,0 0,0 0,0 0,-1 0,1 1,-19 70,18-71,0 1,-3 3,1 1,0-1,0 1,1 0,0-1,0 1,0 0,1 0,0 1,1-1,-1 0,1 0,1 0,-1 0,1 1,1-1,-1 0,1 0,0-1,1 1,0 0,0-1,1 3,5-1,0 1,0-1,1-1,0 0,1 0,-1-1,1 0,1-1,-1 0,1-1,-1 0,1-1,0 0,0-1,1 0,-1-1,0-1,13 0,-2-4,1 0,-1-2,-1 0,1-2,-1 0,0-2,-1 0,0-1,-1-2,12-8,-15 7,0 0,0-1,-1-1,-1 0,-1-1,0-1,-2 0,0 0,0-2,-2 1,-1-1,4-13,-9 24,-1 1,-1-1,1 0,-2 0,1 0,-1 0,0 0,-1 0,0 0,-1 0,0-3,0 9,1 1,-1-1,0 0,0 1,0-1,0 0,0 1,0-1,-1 1,1 0,-1-1,0 1,1 0,-1 0,0 0,-1 0,1 0,0 1,0-1,-1 1,1-1,-1 1,1 0,-1 0,0 0,1 0,-1 0,0 1,0-1,1 1,-1 0,0 0,0 0,0 0,1 0,-1 1,-2 0,-11 3,1 1,-1 1,1 0,0 1,1 1,0 0,0 1,1 0,0 1,0 1,1 0,1 1,0 0,0 0,-7 13,3-5,1 1,0 0,2 0,0 2,2-1,-5 15,12-28,0 0,0 0,1 0,0 1,1-1,0 1,1-1,0 1,0-1,1 1,0-1,0 1,1-1,1 0,0 0,0 0,0 0,4 5,2-4,0 0,1 0,0-1,1 0,0-1,0 0,1-1,0 0,0-1,1 0,0-1,0 0,0-2,0 1,1-1,-1-1,1 0,3-1,173 0,-167-6,-5-1</inkml:trace>
</inkml:ink>
</file>

<file path=ppt/ink/ink3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54.1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439 0,'-76'121,"-182"268,154-230,114-198,17-2,1 1,2 1,2 2,2 1,11-8,8-9,220-228,-273 281,0-1,1 1,-1 0,1-1,-1 1,1-1,-1 1,1 0,-1-1,1 1,-1 0,1 0,-1-1,1 1,-1 0,1 0,-1 0,1 0,0 0,-1-1,1 1,-1 0,1 0,-1 1,1-1,0 0,-1 0,1 0,-1 0,1 0,-1 1,1-1,0 0,-1 0,1 1,-1-1,0 0,1 1,-1-1,1 1,-1-1,1 1,-1-1,0 1,1-1,-1 1,0-1,0 1,1-1,-1 1,0-1,0 1,0-1,0 1,0 0,0-1,0 1,0-1,0 1,0-1,0 1,0 0,0-1,0 1,0-1,-1 1,1 53,0-45,14 123,-7-87,-2 1,-2 0,-2 0,-4 36,1 9,2-39,0-53</inkml:trace>
  <inkml:trace contextRef="#ctx0" brushRef="#br0" timeOffset="335.462">72 424,'29'0,"28"0,10 0,-2 0,-7 0,-9 0,-7 0,-7 5,-4 1,-3 0,-1-1,-5-1</inkml:trace>
</inkml:ink>
</file>

<file path=ppt/ink/ink3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5:01.8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0 207,'20'-7,"1"1,-1 1,1 0,-1 2,1 0,0 2,0 0,0 1,5 2,9-2,42 0,267-16,-227 3,-117 13,-1 1,1-1,-1 0,1 0,-1 0,0 0,1 1,-1-1,1 0,-1 0,0 0,1 0,-1 0,1 0,-1 0,0-1,1 1,-1 0,1 0,-1 0,0-1,1 1,-1 0,1-1,-1 1,1 0,-1-1,1 1,0 0,-1-1,1 1,-1-1,1 1,0-1,-1 1,1-1,0 1,0-1,-1 0,1 1,0-1,0 1,0-1,0 0,0 1,0-1,0 1,0-1,0 0,0 1,0-1,0 1,0-1,0 0,1 1,-1-1,0 1,0-1,1 1,-1-1,0 1,1-1,-1 1,1-1,-1 1,0-1,1 1,-1 0,1-1,-7-2,-147-103,152 105,0 0,0 0,0 0,1 0,-1 0,-1 0,1 0,0 0,0 0,0 0,0 1,-1-1,1 1,0-1,-1 0,1 1,0 0,-1-1,1 1,0 0,-1 0,1 0,-1 0,1 0,0 0,-1 0,1 0,-1 1,1-1,0 1,-1-1,1 1,0-1,-1 1,1 0,0-1,0 1,0 0,0 0,0 0,0 0,0 0,0 0,0 0,0 0,0 1,1-1,-1 0,0 0,1 1,-1 0,-11 26,2-1,0 1,2 1,1 0,2 0,0 5,-1 3,-22 88,27-124,1-1,-1 1,0 0,1-1,-1 1,1 0,-1-1,1 1,-1 0,1 0,0 0,-1-1,1 1,0 0,-1 0,1 0,0 0,0 0,0-1,0 1,0 0,0 0,0 0,0 0,0 0,0 0,1-1,-1 1,0 0,0 0,1 0,-1 0,1-1,-1 1,1 0,-1 0,1-1,-1 1,1 0,0-1,-1 1,1-1,0 1,0-1,-1 1,1-1,0 0,0 1,0-1,-1 0,1 1,0-1,0 0,0 0,0 0,0 0,20-13,-1 0,-1-2,0-1,-1 0,0-1,7-10,21-19,74-64,-103 94</inkml:trace>
</inkml:ink>
</file>

<file path=ppt/ink/ink3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5:04.4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265 1,'-52'99,"39"-64,-102 200,45-112,69-122,0 1,0-1,-1 0,1 1,0-1,0 0,0 1,0-1,0 1,1 0,-1-1,0 1,1 0,-1-1,1 1,0 0,-1 0,1-1,0 1,0 0,0 0,0 0,1-1,-1 1,0 0,1 0,-1-1,1 1,0 0,-1-1,1 1,0-1,0 1,0-1,0 1,0-1,1 0,-1 1,0-1,1 0,-1 0,0 0,1 0,0 0,-1 0,1 0,-1-1,1 1,0-1,0 1,-1-1,1 1,1-1,226-1,-60-25,-54-4,-94 24,-4-1</inkml:trace>
</inkml:ink>
</file>

<file path=ppt/ink/ink3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5:03.0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62,'-81'212,"-72"114,138-300,10-19,10-17,245-355,-82 137,-167 228,-1-2,0 1,0 0,1-1,-1 1,1-1,-1 1,1 0,0 0,-1-1,1 1,0 0,0 0,0 0,0 0,0 0,0 0,0 0,0 0,0 0,1 0,-1 1,0-1,1 0,-1 1,0-1,1 1,-1 0,0-1,1 1,-1 0,1 0,-1 0,1 0,-1 0,0 0,1 0,-1 1,1-1,-1 0,0 1,1-1,-1 1,0-1,1 1,-1 0,0 0,1 0,5 123,-9-83,-24 130,25-170,1-1,0 1,0 0,-1-1,1 1,0 0,0-1,0 1,0-1,0 1,0 0,0-1,0 1,0 0,0-1,0 1,0 0,0-1,1 1,-1-1,0 1,0 0,1-1,-1 1,0-1,1 1,-1-1,1 1,-1-1,1 1,-1-1,1 0,-1 1,1-1,-1 1,1-1,-1 0,1 0,0 1,-1-1,1 0,-1 0,1 0,0 0,-1 0,1 0,0 0,-1 0,1 0,0 0,-1 0,1 0,0 0,-1 0,1-1,-1 1,1 0,0 0,-1-1,35-25,-31 23,200-214,-98 112,-106 105,0-1,1 1,-1-1,0 1,0-1,1 1,-1-1,0 1,1-1,-1 1,1 0,-1-1,1 1,-1 0,1-1,-1 1,1 0,-1-1,1 1,-1 0,1 0,-1 0,1 0,-1-1,1 1,0 0,-1 0,1 0,-1 0,1 0,0 0,-1 1,1-1,-1 0,1 0,-1 0,1 0,-1 1,1-1,-1 0,1 1,-1-1,1 0,-1 1,1-1,-1 0,0 1,1-1,-1 1,1-1,-1 1,0-1,0 1,1-1,-1 1,0-1,0 1,0-1,1 1,-1 0,0-1,0 1,0-1,0 1,0-1,0 1,0 0,0-1,-1 1,2 51,-2-42,-32 310,39-214,11-88,-5-18</inkml:trace>
  <inkml:trace contextRef="#ctx0" brushRef="#br0" timeOffset="401.457">0 767,'72'21,"-58"-20,181-11,-150 5,134-18,-26 3,1 6,58 6,-131 9,-58-1</inkml:trace>
</inkml:ink>
</file>

<file path=ppt/ink/ink3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5:16.6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621 57,'14'95,"-4"0,-4 1,-5 1,-4 12,-52 288,24-31,16-235,2 36,13-164,0 1,0-1,0 0,1 0,-1 0,1 0,0 1,-1-1,2 0,-1 0,0 0,0-1,1 1,0 0,-1 0,1-1,0 1,0-1,1 0,-1 1,0-1,1 0,-1 0,1-1,0 1,0-1,0 1,0-1,0 0,3 1,7-3</inkml:trace>
  <inkml:trace contextRef="#ctx0" brushRef="#br0" timeOffset="1115.682">4035 29,'-16'73,"8"-23,3 0,3 1,1-1,6 46,22 116,-27 167,-29-211,22-144,1 0,0 0,2 0,1 0,1 1,2 0,0 3,4-5,3-5</inkml:trace>
  <inkml:trace contextRef="#ctx0" brushRef="#br0" timeOffset="2133.968">7479 0,'12'77,"-3"-1,-3 2,-4 64,-31 51,0 33,24 35,5-256</inkml:trace>
  <inkml:trace contextRef="#ctx0" brushRef="#br0" timeOffset="4768.046">7479 1017,'0'-5,"0"3,0 7,0 8,0 5,0 6,0 2,-5-2,-1-1,0 0,1 2,6-4,3-1,1 2,-1 1,-5-3,-3 0,0-4</inkml:trace>
  <inkml:trace contextRef="#ctx0" brushRef="#br0" timeOffset="6086.75">0 847,'455'-17,"135"-34,-173 22,583 2,-273-8,714-41,-549 19,307 8,-510 34,-239 3,-191-17,-270 35,-1 0</inkml:trace>
  <inkml:trace contextRef="#ctx0" brushRef="#br0" timeOffset="6374.213">7902 141,'-43'24,"-38"22,-16 14,0 0,2 0,7 0,10-2,2 0,6-5,5-2,3-1,3-3,7-1,8-3,6-9,9-10</inkml:trace>
  <inkml:trace contextRef="#ctx0" brushRef="#br0" timeOffset="6934.9">4685 226,'-43'10,"-39"12,-14 8,-6 3,5 6,5 1,8 3,4 4,2-1,-1 1,3-3,1 2,3-4,5-3,8-4,15-7</inkml:trace>
  <inkml:trace contextRef="#ctx0" brushRef="#br0" timeOffset="7534.346">903 367,'-34'38,"-39"38,-13 9,-1-4,10-11,8-13,11-12,5-3,8-4,6-9,5-4,4-2,2 0,5-3</inkml:trace>
  <inkml:trace contextRef="#ctx0" brushRef="#br0" timeOffset="10125.667">1947 1129,'0'0,"0"0,1 1,-1-1,0 1,0-1,1 0,-1 1,0-1,1 0,-1 1,1-1,-1 0,0 0,1 1,-1-1,1 0,-1 0,1 0,-1 1,1-1,-1 0,0 0,1 0,-1 0,1 0,-1 0,1 0,-1 0,1 0,-1 0,1-1,0 1,-70 163,52-123,10-26,1 0,0 1,1-1,0 1,1 1,1-1,-1 14,4-27,0 1,0-1,0 0,0 0,0 1,1-1,-1 0,1 0,-1 1,1-1,0 0,0 0,0 0,0 0,0 0,1 0,-1-1,0 1,1 0,0 0,-1-1,1 1,0-1,0 0,0 1,0-1,0 0,0 0,0 0,0-1,0 1,0 0,0-1,1 1,-1-1,0 0,0 0,1 0,0 0,95-13,-86 10,136-39,-127 40</inkml:trace>
  <inkml:trace contextRef="#ctx0" brushRef="#br0" timeOffset="10453.146">2568 1101,'-195'344,"-11"-77,195-246,3-2</inkml:trace>
  <inkml:trace contextRef="#ctx0" brushRef="#br0" timeOffset="10903.989">2624 1468,'30'-11,"0"1,1 1,0 1,0 3,21-2,-50 6,-1 0,1 0,0 1,0-1,0 1,0-1,0 1,0 0,0-1,0 1,0 0,0 0,0 1,0-1,0 0,0 1,-1-1,1 1,0 0,0-1,0 1,0 0,-1 0,1 0,0 0,-1 1,1-1,-1 0,0 1,1-1,-1 1,0-1,0 1,0 0,0-1,0 1,0 0,0 0,0 0,-1 0,1-1,-1 1,0 0,1 0,-1 0,0 0,0 0,0 0,-1 2,-6 10,-1-1,-1 1,0-2,-1 1,0-1,-1-1,0 0,-1 0,0-1,-12 12,0 0,12-11,0 0,0 0,1 1,0 1,1 0,1 0,0 1,-2 5,10-18,0 0,0 1,1-1,-1 0,0 0,1 1,-1-1,1 0,0 1,-1-1,1 1,0-1,0 1,0-1,0 0,0 1,0-1,0 1,0-1,1 0,-1 1,1-1,-1 1,1-1,-1 0,1 0,0 1,0-1,-1 0,1 0,0 0,0 0,0 0,0 0,0 0,1 0,-1 0,0-1,0 1,0 0,1-1,-1 1,1-1,62 1,141-48,-181 45</inkml:trace>
  <inkml:trace contextRef="#ctx0" brushRef="#br0" timeOffset="11839.716">5249 960,'6'28,"-9"-10,-1 0,0-1,-1 0,-1 0,-1 0,0-1,-2 0,1 0,-8 9,-12 24,21-36,-24 64,30-75,1 0,0 0,0-1,0 1,0 0,0 0,0 0,0 0,0 0,1-1,-1 1,1 0,0 0,-1-1,1 1,0 0,0-1,0 1,0 0,0-1,0 0,1 1,-1-1,0 0,1 1,-1-1,1 0,-1 0,1 0,0 0,-1-1,1 1,0 0,0-1,-1 1,1-1,0 0,0 1,0-1,0 0,18 1,0-1,-1-1,1 0,0-2,-1 0,0-1,1-1,-2-1,1-1,5-3,23-5,37-13,-64 24</inkml:trace>
  <inkml:trace contextRef="#ctx0" brushRef="#br0" timeOffset="12202.615">6011 904,'1'3,"-1"0,0 0,1 1,-1-1,0 0,0 1,-1-1,1 0,-1 0,1 1,-1-1,0 0,0 0,-1 0,1 0,-1 0,1 0,-1 0,0-1,0 1,0 0,0-1,-1 0,1 1,-2 0,1 0,-260 312,66-94,116-137,81-83,0 0,0 0,0-1,0 1,0 0,0 0,0-1,0 1,0 0,0 0,0-1,0 1,1 0,-1-1,0 1,1 0,-1-1,0 1,1 0,-1-1,1 1,-1-1,1 1,-1-1,1 1,0-1,-1 1,1-1,-1 1,1-1,0 0,-1 1,1-1,0 0,0 0,-1 0,1 0,0 1,0-1,-1 0,1 0,0 0,0 0,-1 0,1-1,0 1,-1 0,1 0,0 0,0-1,-1 1,1 0,0-1,-1 1,1-1,-1 1,1-1,0 1,-1-1,1 1,-1-1,1 1,-1-1,0 0,1 1,-1-1,0 0,1 1,-1-1,82-46,-56 30</inkml:trace>
  <inkml:trace contextRef="#ctx0" brushRef="#br0" timeOffset="12605.182">5927 1411,'150'-21,"-139"19,68 1,-78 1,1 0,0 0,-1 1,1-1,0 0,-1 1,1 0,-1-1,1 1,-1 0,1 0,-1 0,0 0,1 0,-1 0,0 0,0 0,0 0,0 1,0-1,0 0,0 1,0-1,0 1,-1-1,1 1,0-1,-1 1,0 0,1-1,-1 1,0 0,0-1,0 1,0 0,0-1,0 1,0 0,-1-1,1 1,-1 0,-3 10,-1-1,0 1,0-2,-1 1,-1-1,0 1,0-2,-1 1,-1-1,-4 4,-10 13,-17 15,-29 44,68-83,0 0,0-1,1 1,-1 0,0 0,1 0,-1 0,1 0,0 0,0 0,0 1,0-1,0 0,0 0,0 0,1 0,-1 0,1 0,-1 0,1 0,0 0,0 0,0-1,0 1,0 0,0 0,0-1,1 1,-1-1,0 1,1-1,0 0,-1 1,1-1,0 0,0 0,-1 0,1 0,0 0,0-1,0 1,0-1,0 1,0-1,0 0,0 1,0-1,1 0,13 1,0 0,0-1,0 0,0-1,0-1,0-1,0 0,-1-1,1-1,-1 0,13-7,28-5,-31 11</inkml:trace>
</inkml:ink>
</file>

<file path=ppt/ink/ink3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5:36.9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458 1,'-27'49,"-98"176,-93 120,131-212,105-189,10 1,3 2,2 1,25-28,-16 21,29-47,80-102,-150 207,-1 0,0-1,1 1,-1 0,0 0,1 0,0 0,-1 0,1 0,-1 0,1 0,0 0,0 0,0 0,0 0,0 0,-1 0,2 1,-1-1,0 0,0 1,0-1,0 1,0-1,0 1,0 0,1-1,-1 1,0 0,0 0,1 0,-1 0,0 0,0 0,1 0,-1 0,0 1,0-1,0 0,0 1,1-1,-1 1,0-1,0 1,0-1,0 1,0 0,0 0,0-1,0 1,0 0,-1 0,1 0,0 0,0 0,-1 0,1 0,-1 0,1 1,-1-1,1 0,-1 0,0 0,0 1,1-1,-1 0,0 0,0 0,0 1,0 0,1 196,-5-162,3 1,1 0,2 0,1 0,5 18,-6-46,1 0,0 0,1 0,0 0,0-1,1 1,0-1,0 0,1-1,0 1,1-1,-1 0,1-1,1 0,-1 0,4 2,-7-6,0 0,0-1,0 1,0-1,0 0,0 0,0 0,0-1,0 0,1 0,-1 0,0 0,0 0,0-1,0 0,0 0,0 0,0 0,0 0,0-1,0 0,0 0,-1 0,1 0,-1-1,0 1,0-1,0 0,1-1,77-97,-69 78,-2 0,0-1,-2 0,-1-1,0 0,-2 0,2-25,10-48,-20 83</inkml:trace>
  <inkml:trace contextRef="#ctx0" brushRef="#br0" timeOffset="314.807">1278 283,'-14'29,"1"0,2 1,1 0,1 0,2 1,1 0,1 1,2-1,1 2,2-30,0 1,1-1,-1 0,0 0,1 0,0 0,-1 0,1 0,1 0,-1 0,0-1,1 1,-1 0,1-1,0 1,0-1,0 1,0-1,0 0,0 0,1 0,-1 0,1 0,0-1,-1 1,1-1,0 1,0-1,0 0,0 0,0-1,0 1,0-1,0 1,0-1,0 0,0 0,0 0,1 0,-1-1,0 1,0-1,0 0,0 0,2-1,8-5,1 1,-1-2,0 0,-1-1,0 0,0-1,-1 0,-1 0,1-2,-2 1,1-1,-2 0,0-1,0 0,-1-1,-1 1,0-1,-1 0,0-1,-1 1,-1-1,0 0,-1 0,-1 0,0 0,-2-14,1 21,-1 0,0-1,-1 1,0-1,0 1,-1 0,0 0,0 0,-1 1,0-1,0 1,-1 0,0 0,0 0,-1 1,0 0,0 0,0 0,-1 1,0 0,0 0,0 0,0 1,-4-1,-12-3</inkml:trace>
  <inkml:trace contextRef="#ctx0" brushRef="#br0" timeOffset="765.19">1729 283,'-3'11,"0"0,1 1,1-1,0 0,0 1,1-1,1 1,0-1,1 0,0 0,0 1,1-1,0-1,1 1,1 0,0-1,0 0,1 0,0 0,0-1,8 8,-10-15,0 0,1 0,0 0,-1 0,1-1,0 0,0 0,0 0,0-1,0 1,-1-1,1 0,0-1,0 1,0-1,0 0,0 0,0 0,-1-1,1 0,0 0,-1 0,3-2,96-67,54-66,-157 135,0 1,1 0,-1 0,1 1,0-1,-1 0,1 0,0 0,0 0,-1 0,1 1,0-1,0 0,0 1,0-1,0 1,0-1,0 1,0-1,0 1,0-1,0 1,0 0,0 0,0 0,0 0,1 0,-1 0,0 0,0 0,0 0,0 0,0 0,0 1,0-1,0 0,0 1,0-1,0 1,0 0,0-1,0 1,0-1,0 1,0 0,-1 0,1 0,0 0,0-1,-1 1,1 0,-1 0,1 0,-1 0,27 132,-25-126,0 0,1-1,-1 1,1-1,1 0,-1 0,1 0,0 0,1-1,-1 1,1-1,0 0,0 0,1-1,-1 0,1 0,0 0,0-1,1 1,-1-2,1 1,-1-1,1 0,0 0,0 0,0-1,0 0,0-1,0 0,0 0,0 0,0-1,0 0,6-2,-5 0,0-1,0 0,-1-1,1 0,-1 0,0-1,-1 0,1 0,-1 0,0-1,-1 0,0 0,0 0,0-1,-1 1,0-1,-1-1,1 1,-2 0,1-1,0-2,18-39,-9 26</inkml:trace>
</inkml:ink>
</file>

<file path=ppt/ink/ink3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5:41.3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198 706,'19'-5,"21"-6,8-2,1 2,-3 3,-5 2,-4 8,-4 3,-2 0,-2 1,-2-2,1-2,-6 0</inkml:trace>
  <inkml:trace contextRef="#ctx0" brushRef="#br0" timeOffset="-1155.404">480 1016,'0'29,"0"29,-5 8,-1-1,0-7,-4-13,0-10,2-6,-3-3,1-1,-3-1,0 2,-1-5,0-5</inkml:trace>
  <inkml:trace contextRef="#ctx0" brushRef="#br0" timeOffset="-804.832">141 960,'36'7,"-1"-1,1-1,0-2,1-2,-1-1,24-4,6-6,1 4,0 2,0 3,14 4,-42 13,-27-4</inkml:trace>
  <inkml:trace contextRef="#ctx0" brushRef="#br0" timeOffset="-506.325">0 1582,'43'-5,"39"-2,9 1,0-4,-12 0,-13 2,-14 2,-11 2,-8-3,-4 0,-2 0,-2 3,-4 1</inkml:trace>
  <inkml:trace contextRef="#ctx0" brushRef="#br0" timeOffset="510.801">1101 1158,'29'0,"24"-5,7-1,-1-1,-6 2,-8 2,-6 1,-5 0,-3-3,-3-1,-1 0,-5 2</inkml:trace>
  <inkml:trace contextRef="#ctx0" brushRef="#br0" timeOffset="730.948">1214 1412,'43'0,"24"0,6 0,-6-5,-9-1,-9-1,-8 2,-7 2,-4-4,-8-1</inkml:trace>
  <inkml:trace contextRef="#ctx0" brushRef="#br0" timeOffset="17905.602">2230 706,'-1'34,"-2"1,-1-1,-2 1,-1-2,-1 1,-2-1,-7 13,-25 84,64-146,140-214,-21 44,-139 183,0 1,0-1,0 0,0 1,0 0,1-1,-1 1,1 0,0 0,-1 1,1-1,0 1,0-1,0 1,0 0,0 0,0 0,1 0,-1 1,0-1,0 1,1 0,-1 0,0 0,0 0,1 1,-1-1,0 1,0 0,0 0,0 0,0 0,0 0,0 1,0-1,0 1,0 0,-1 0,1 0,-1 0,0 1,1-1,-1 1,0-1,0 1,-1 0,1-1,0 1,-1 0,0 0,0 0,1 1,-1 9,1 0,-2 0,0-1,0 1,-1 0,-1 0,0-1,0 1,-1-1,-1 1,0-3,1 0,1 1,-1 0,2-1,0 1,0 0,1 0,0 0,0-1,2 1,-1 0,1 0,1-1,0 1,-2-9,-1 0,1 0,0-1,-1 1,1 0,0-1,0 1,0 0,1-1,-1 1,0-1,0 0,1 1,-1-1,1 0,-1 0,1 0,-1 0,1 0,0 0,0-1,-1 1,1-1,0 1,0-1,0 1,-1-1,1 0,0 0,0 0,0 0,0 0,0 0,0-1,-1 1,1-1,0 1,0-1,0 1,-1-1,1 0,0 0,-1 0,1 0,0-1,60-62,5-60,-49 97,-14 18,1 0,0 0,0 0,1 1,1 0,-1 0,1 0,0 1,1 0,0 0,0 1,0 0,1 1,0 0,0 0,0 0,5 0,-12 5,1-1,-1 1,1 1,-1-1,0 0,1 0,-1 1,1-1,-1 1,0 0,1 0,-1 0,0 0,0 0,0 1,1-1,-1 0,-1 1,1 0,0-1,0 1,-1 0,1 0,-1 0,1 0,-1 0,0 0,0 0,0 1,0-1,0 0,0 1,-1-1,1 1,-1-1,0 1,0 1,2 96,-11-67,8-30,-1 0,1 1,-1-1,1 0,1 0,-1 1,0-1,1 0,-1 1,1-1,0 1,0-1,0 0,1 1,-1-1,1 0,0 1,0-1,0 0,1 2,7 4</inkml:trace>
  <inkml:trace contextRef="#ctx0" brushRef="#br0" timeOffset="18269.933">2089 1299,'219'-19,"154"9,-232 26,30-3,-148-17,-6-2</inkml:trace>
  <inkml:trace contextRef="#ctx0" brushRef="#br0" timeOffset="18753.998">2597 1412,'-3'19,"1"1,-2-1,-1 0,0-1,-1 1,-2-1,1 0,-6 8,6-12,-109 193,115-206,0 1,0-1,1 0,-1 1,1-1,-1 1,1-1,0 1,-1-1,1 1,0 0,0-1,0 1,0-1,0 1,1-1,-1 1,0-1,1 1,-1-1,1 1,-1-1,1 1,0-1,0 1,0-1,-1 0,1 0,0 0,1 1,-1-1,0 0,0 0,0 0,1 0,-1-1,0 1,1 0,-1-1,1 1,-1 0,1-1,-1 0,2 1,75 3,-67-4,65-14,-66 11,-1 1,1-1,0 2,0-1,0 1,0 1,0 0,0 0,-1 1,10 1,25 9,-23-8</inkml:trace>
  <inkml:trace contextRef="#ctx0" brushRef="#br0" timeOffset="19674.368">3330 706,'22'25,"-1"1,-1 1,-1 1,-2 0,-1 2,-1 0,-2 0,0 1,-3 1,0 0,-2 1,-2-1,-1 1,-1 1,-2-1,-1 0,-2 1,-1-1,-2 0,-1 0,-5 18,-1-18,-1-1,-1 0,-2 0,-1-2,-1 0,-1-1,-2 0,-14 14,-167 147,168-163</inkml:trace>
  <inkml:trace contextRef="#ctx0" brushRef="#br0" timeOffset="20303.168">2089 452,'-18'16,"1"0,1 2,0 0,2 0,0 2,1 0,1 0,0 1,2 1,1-1,-2 8,-24 155,9 0,4 45,16-185,2 2,2-1,2 0,2 0,2 0,2 0,2-1,1 1,15 37,-18-70,1 0,1 0,0-1,0 0,1 0,1-1,0 0,0-1,1 0,0 0,0-1,1-1,0 0,1 0,-1-1,1-1,0 0,1-1,-1-1,1 0,-1 0,1-1,0-1,9-1,1 1</inkml:trace>
  <inkml:trace contextRef="#ctx0" brushRef="#br0" timeOffset="21521.555">4092 565,'-2'-10,"-1"1,-1-1,1 1,-1-1,-1 1,0 1,0-1,-1 1,0-1,0 2,-1-1,0 1,0 0,-1 0,0 1,0 0,0 1,-1-1,0 2,-8-4,14 7,0 1,0-1,-1 1,1 0,0 0,0 0,-1 0,1 1,0-1,0 1,0 0,-1 0,1 0,0 0,0 1,1-1,-1 1,0-1,0 1,1 0,-1 0,1 1,-1-1,1 0,0 1,0 0,0-1,1 1,-1 0,0 0,1 0,0 0,0 0,-30 107,34 111,51 20,-10-97,-12-41,-4 1,9 72,-28-114,0-9,-2 0,-2 1,-3-1,-3 16,0-55,-1 0,-1 0,0 0,-1 0,0 0,-1-1,-1 0,-7 12,11-21,1 0,-2-1,1 1,0-1,-1 1,0-1,1 0,-1 0,0-1,-1 1,1 0,0-1,-1 0,0 0,1 0,-1 0,0-1,0 1,0-1,0 0,0 0,0-1,0 1,0-1,0 0,-1 0,1 0,0 0,0-1,0 0,0 1,-2-2,-3-4,0 0,0-1,0 0,1 0,0-1,0 0,1 0,0-1,1 1,0-2,0 1,1-1,0 0,1 0,0 0,0-1,1 1,1-1,-1 0,2-2,-4-12</inkml:trace>
  <inkml:trace contextRef="#ctx0" brushRef="#br0" timeOffset="30289.349">5165 706,'-5'0,"-1"5,-5 1,-1 5,-2 0,0 4,-1 3,-4-1,2 2,-1 1,-2-1,2 0,4-8,9-6,6-3</inkml:trace>
  <inkml:trace contextRef="#ctx0" brushRef="#br0" timeOffset="30871.038">5335 678,'77'-14,"-70"11,1 0,1 1,-1 0,0 0,0 1,1 0,-1 1,1 0,-1 0,0 1,1 0,5 2,-12-2,0 0,0 1,0 0,-1-1,1 1,-1 0,1 0,-1 0,0 0,1 0,-1 0,0 0,0 0,-1 1,1-1,0 0,-1 1,0-1,1 0,-1 1,0-1,0 0,0 1,0-1,-1 0,1 1,-1-1,1 0,-1 1,0-1,0 0,0 0,0 0,0 0,-1 0,1 0,0 0,-1 0,0 0,1-1,-1 1,0-1,0 1,-2 0,-15 35,19-35,-1-1,1 0,0 0,0 1,0-1,0 0,0 0,0 1,0-1,0 0,1 0,-1 1,0-1,1 0,-1 0,1 0,-1 1,1-1,0 0,-1 0,1 0,0 0,0 0,0 0,0-1,0 1,0 0,0 0,0-1,0 1,0 0,0-1,0 1,1-1,-1 1,0-1,0 0,1 0,-1 0,0 1,0-1,1 0,-1 0,0-1,0 1,1 0,-1 0,0-1,0 1,1 0,-1-1,67-16,-39 6,-3 0</inkml:trace>
  <inkml:trace contextRef="#ctx0" brushRef="#br0" timeOffset="32123.801">6069 1271,'-17'2,"1"0,1 1,-1 0,0 1,1 1,0 1,0 0,0 1,1 0,0 1,0 1,1 0,0 1,-3 4,7-5,0 0,1 0,0 1,1 0,0 0,1 1,0 0,0 0,1 0,1 1,0 0,0-1,1 1,1 1,0-1,1 0,0 1,1-1,0 1,2 8,-2-19,0 0,0 0,0 1,0-1,1 0,-1 0,1 0,0 0,-1 0,1 0,0 0,0 0,1 0,-1 0,0 0,0 0,1-1,-1 1,1-1,0 1,-1-1,1 0,0 1,0-1,0 0,0 0,0 0,0 0,0-1,0 1,0-1,0 1,1-1,-1 0,0 1,0-1,1 0,-1-1,0 1,0 0,0-1,0 1,1-1,-1 1,1-2,91-51,-59 15,-2-2,-2-2,-2-1,-1-1,-3-1,-1-1,-2-1,-3-1,-2-1,4-21,-12 43,-2 0,0-1,-2 0,-1 0,-1 0,-1-1,-2 1,-1-1,-1 1,-2-3,4 27,0 1,0-1,0 0,-1 1,1-1,-1 0,0 1,0-1,0 1,0-1,-1 1,0 0,1 0,-1-1,0 1,-1 0,1 1,0-1,-1 0,0 1,1-1,-1 1,0 0,0 0,-1 0,1 0,0 1,-1-1,1 1,0 0,-1 0,0 0,1 0,-1 1,0-1,1 1,-1 0,0 0,1 0,-1 1,0-1,1 1,-1 0,1 0,-1 0,1 1,0-1,-1 1,-1 1,-7 9,2 0,0 1,0 0,1 0,1 1,0 0,1 0,0 1,1 0,1 0,1 1,0 0,1-1,0 1,1 8,-1-4,2 1,0-1,2 1,0-1,1 0,1 0,1 0,1 0,0 0,2-1,0 0,1 0,1-1,1 0,0 0,1-1,1-1,1 0,10 10,10 11,-11-10,1-2,2 0,0-2,1 0,20 11,17-14,-57-23</inkml:trace>
  <inkml:trace contextRef="#ctx0" brushRef="#br0" timeOffset="32587.336">6887 1102,'22'-30,"-48"50,-73 158,87-155,-12 21,-1-1,-2 0,-1-2,-24 24,49-61,5-3</inkml:trace>
  <inkml:trace contextRef="#ctx0" brushRef="#br0" timeOffset="32939.064">6633 875,'9'29,"1"-1,1-1,2 0,1 0,1-1,1-1,1-1,1 0,1-2,1 0,14 11,-19-17,10 9,-1 0,-1 2,-1 1,-2 0,3 8,26 87,-22-116,-15-14</inkml:trace>
  <inkml:trace contextRef="#ctx0" brushRef="#br0" timeOffset="33908.929">7423 678,'-5'10,"-6"7,-1 7,-4-2,1 1,-2-4,3 0,-2-4,2 1,-2-2,3-4</inkml:trace>
  <inkml:trace contextRef="#ctx0" brushRef="#br0" timeOffset="34657.096">6943 1016,'3'-1,"-1"1,1-1,-1 0,0 0,1-1,-1 1,0-1,0 1,0-1,0 1,0-1,0 0,0 0,-1 0,1 0,-1 0,1-1,-1 1,0 0,0-1,0 1,0 0,0-1,-1 0,1 1,-1-1,1 1,-3 1,1 1,0 0,-1-1,1 1,-1 0,1 0,0 0,-1 0,1 0,-1 1,1-1,0 0,-1 1,1-1,0 1,-1-1,1 1,0-1,0 1,0 0,-1 0,1 0,0 0,0 0,0 0,0 0,1 0,-1 0,0 0,0 0,1 0,-1 1,0-1,1 0,-1 2,-146 198,136-186</inkml:trace>
  <inkml:trace contextRef="#ctx0" brushRef="#br0" timeOffset="36838.81">4177 2117,'-5'0,"4"0,6 0,2-5,6-1,4 0,5 1,3 2,-3-4,1-1,0 1,1 2,-3 7,-6 3</inkml:trace>
  <inkml:trace contextRef="#ctx0" brushRef="#br0" timeOffset="37476.188">4572 1920,'-27'68,"-41"82,67-148,-1-1,1 1,-1 0,1 0,0 0,0 0,0 0,0 0,0 0,0 0,1 0,-1 0,1 0,-1 0,1 1,0-1,0 0,0 0,0 1,0-1,1 0,-1 0,1 0,-1 0,1 1,0-1,0 0,0 0,0 0,0 0,0-1,0 1,1 0,-1 0,1-1,-1 1,1-1,0 1,0-1,-1 0,1 1,0-1,0 0,0 0,0-1,0 1,1 0,-1-1,0 1,2-1,111-25,-97 17</inkml:trace>
  <inkml:trace contextRef="#ctx0" brushRef="#br0" timeOffset="37839.392">4882 1976,'5'5,"-3"11,-7 7,-3 6,-4-4,-1 0,-2-4,1-2,-2-3,2-1,-2 4,-2 2,1 2,-1-2,3 0,-1 1,2-3</inkml:trace>
  <inkml:trace contextRef="#ctx0" brushRef="#br0" timeOffset="38540.472">4911 2230,'196'1,"-195"-1,1-1,-1 1,0 0,1 0,-1 0,0 1,1-1,-1 0,0 0,1 1,-1-1,0 1,1-1,-1 1,0 0,0-1,0 1,1 0,-1 0,0 0,0 0,0 0,0 0,-1 0,1 0,0 0,0 0,-1 0,1 1,0-1,-1 0,1 0,-1 1,0-1,1 0,-1 1,0-1,0 0,0 1,0-1,0 1,0-1,0 0,-1 1,1-1,0 0,-1 1,1-1,-1 0,1 1,-1-1,0 0,0 0,1 0,-1 0,0 0,0 0,-1 1,-67 67,60-63,1 0,1 1,-1 0,1 0,0 0,0 1,1 0,0 0,1 1,0 0,0 0,-1 4,5-12,1 0,-1 1,0-1,1 1,0-1,-1 1,1-1,0 1,0-1,0 1,0-1,0 1,0-1,0 1,1-1,-1 1,0-1,1 1,0-1,-1 0,1 1,0-1,-1 0,1 1,0-1,0 0,0 0,0 0,0 0,0 0,0 0,1 0,-1 0,0 0,1 0,-1-1,0 1,1-1,-1 1,1-1,-1 1,1-1,-1 0,1 0,-1 0,1 0,0 0,73-10,32-38,-83 37</inkml:trace>
  <inkml:trace contextRef="#ctx0" brushRef="#br0" timeOffset="39605.043">4262 1,'-28'196,"28"-193,1-1,-1 1,0-1,1 1,0-1,0 1,0-1,0 0,0 1,0-1,0 0,1 0,-1 0,1 0,0 0,0 0,-1 0,1-1,0 1,1 0,-1-1,0 0,0 1,0-1,1 0,-1 0,1-1,-1 1,1 0,-1-1,1 0,-1 1,1-1,-1 0,1 0,0 0,-1-1,1 1,-1-1,1 1,-1-1,1 0,-1 0,0 0,1 0,-1 0,0-1,70-16,-54 9</inkml:trace>
  <inkml:trace contextRef="#ctx0" brushRef="#br0" timeOffset="39857.566">4714 1,'-34'38,"-15"18,-5 4,7-4,6-6,7-7,2-6,9-4,7-8</inkml:trace>
  <inkml:trace contextRef="#ctx0" brushRef="#br0" timeOffset="40258.482">4629 339,'22'-10,"-9"4,-1 0,1 0,0 2,1 0,-1 0,1 1,0 1,0 0,9 0,-22 2,0 0,1 0,-1 0,0 0,0 0,0 0,0 0,0 0,0 0,1 1,-1-1,0 0,0 1,0-1,0 1,0-1,0 1,0-1,0 1,-1 0,1 0,0-1,0 1,0 0,-1 0,1 0,0 0,-1 0,1 0,-1 0,1 0,-1 0,0 0,1 0,-1 0,0 0,0 0,1 1,-1-1,0 0,0 0,-1 0,1 0,0 0,0 0,0 1,-1-1,1 0,0 0,-1 0,1 0,-1 0,0 0,1 0,-1 0,0-1,1 1,-1 0,0 0,-46 56,14-29,-36 46,68-73,1 0,0 0,-1 1,1-1,0 0,-1 0,1 0,0 1,0-1,0 0,0 0,0 0,1 1,-1-1,0 0,0 0,1 0,-1 1,1-1,-1 0,1 0,-1 0,1 0,0 0,-1 0,1 0,0 0,0 0,0-1,0 1,0 0,0 0,0-1,0 1,0-1,0 1,0-1,0 1,1-1,-1 1,0-1,0 0,0 0,1 0,-1 0,0 0,0 0,0 0,2 0,62-5,53-31,-93 30</inkml:trace>
  <inkml:trace contextRef="#ctx0" brushRef="#br0" timeOffset="52032.616">4742 1073,'-39'54,"-203"260,198-264,-33 53,114-154,-26 33</inkml:trace>
  <inkml:trace contextRef="#ctx0" brushRef="#br0" timeOffset="52678.404">4375 988,'1'10,"2"0,-1-1,1 1,1-1,0 0,0 0,1 0,0-1,0 0,1 0,0 0,0 0,1-1,3 6,111 137,-106-123,1 4,2-1,1 0,1-2,1 0,21 19,9 32,-48-69</inkml:trace>
</inkml:ink>
</file>

<file path=ppt/ink/ink3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6:44.6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1 876,'369'-58,"-240"59,-117-1</inkml:trace>
  <inkml:trace contextRef="#ctx0" brushRef="#br0" timeOffset="315.249">29 1102,'9'0,"14"0,7 0,3 0,1 0,-1-5,0-1,-2-1,-1 2,-1 2,-1 1,0 1,0 0,0 1,0 0,-4 1</inkml:trace>
  <inkml:trace contextRef="#ctx0" brushRef="#br0" timeOffset="2468.627">1214 989,'2'-16,"1"0,1 0,0 1,1-1,1 1,1 0,0 0,0 1,2 0,9-12,-7 7,8-9,1 1,1 1,1 1,1 0,1 2,2 1,0 1,1 1,24-13,-49 31,0 0,0 0,0 0,0 0,0 1,0-1,0 0,1 1,-1 0,1-1,-1 1,1 0,-1 0,1 1,0-1,-1 0,1 1,0-1,0 1,-1 0,1 0,0 0,0 1,-1-1,1 1,0-1,-1 1,1 0,0 0,-1 0,1 0,-1 0,0 1,1-1,-1 1,0 0,0-1,0 1,0 0,0 0,0 1,-1-1,1 0,-1 0,1 1,-1-1,0 1,0-1,0 2,0 196,-2-199,1 0,0 0,0 0,0-1,0 1,0 0,0 0,0 0,0 0,0-1,0 1,1 0,-1 0,0 0,1-1,-1 1,0 0,1 0,-1-1,1 1,-1 0,1-1,-1 1,1 0,0-1,-1 1,1-1,0 1,-1-1,1 1,0-1,0 0,-1 1,1-1,0 0,0 0,0 1,-1-1,1 0,0 0,0 0,0 0,0 0,0 0,-1 0,1-1,0 1,0 0,0 0,-1-1,1 1,0 0,0-1,-1 1,1-1,0 1,0-1,-1 1,45-36,-42 33,199-187,-186 177,1-3,2 1,0 1,1 0,0 2,1 0,16-6,-34 17,-1 0,0 0,1 1,-1-1,1 1,-1 0,0 0,1 0,-1 0,1 0,-1 0,1 1,-1-1,0 1,1-1,-1 1,0 0,0 0,1 0,-1 0,0 1,0-1,0 0,0 1,-1-1,1 1,0 0,-1 0,1 0,-1 0,1 0,-1 0,0 0,0 0,0 0,0 1,0-1,0 0,-1 1,1-1,-1 2,11 102,-26 39,15-142,-1 0,0 1,0-1,0 1,0-1,1 1,-1 0,1-1,0 1,0-1,1 1,-1 0,1-1,-1 1,1-1,0 1,1-1,0 2,8 7</inkml:trace>
  <inkml:trace contextRef="#ctx0" brushRef="#br0" timeOffset="2839.152">1102 1214,'559'-27,"-86"-4,-376 32,-72-1</inkml:trace>
  <inkml:trace contextRef="#ctx0" brushRef="#br0" timeOffset="3331.085">1750 1356,'-26'76,"-179"244,203-318,1 0,0-1,-1 1,1 0,0 0,0 0,0 0,0 0,1 0,-1 0,0 0,1 0,0 1,-1-1,1 0,0 0,0 0,0 0,0 1,1-1,-1 0,0 0,1 0,0 0,-1 0,1 0,0 0,0 0,0 0,0 0,1 0,-1 0,0-1,1 1,-1 0,1-1,0 0,-1 1,1-1,0 0,0 0,0 0,0 0,0 0,0 0,0-1,0 1,0 0,2-1,11 1,1-1,-1-1,0 0,1-1,-1-1,0 0,0-2,9-2,8-3,163-30,-171 34</inkml:trace>
  <inkml:trace contextRef="#ctx0" brushRef="#br0" timeOffset="4031.879">2681 509,'3'-15,"2"23,5 25,-3 8,-2 0,-2 0,-2 1,-3 36,0-8,2-27,2-1,-3-1,-1 0,-2 1,-1-1,-3-1,-1 1,-3 3,-142 308,140-330,-2 0,0 0,-1-1,-1-2,-20 18,28-27,-98 83,87-76</inkml:trace>
  <inkml:trace contextRef="#ctx0" brushRef="#br0" timeOffset="4651.896">1158 170,'-27'24,"1"1,1 2,2 0,0 2,2 1,-6 11,6 2,1 1,2 1,2 0,2 1,2 1,2 1,2-1,2 1,1 39,-4 59,9 133,1-235,1 0,3-1,1 1,2-1,2 0,2-1,2 0,1-1,3-1,1 0,7 8,-21-39,1 0,0 0,1 0,0-1,1 0,-1 0,2-1,-1 0,1 0,0-1,0 0,0-1,1 0,0 0,0-1,0-1,1 1,-1-2,1 1,0-1,0-1,0 0,-1-1,1 0,11-1,-3-5</inkml:trace>
  <inkml:trace contextRef="#ctx0" brushRef="#br0" timeOffset="7315.71">3302 255,'-10'0,"0"1,-1 0,1 1,0 0,0 0,0 1,0 1,1-1,-1 2,1-1,0 1,0 1,1-1,-1 2,1-1,1 1,-1 0,1 1,0-1,1 1,0 1,0-1,1 1,0 0,0 0,1 1,1 0,-1 0,0 21,2 0,1 0,1 0,2 0,2 10,25 180,1 101,-58-126,-1-81,-1 24,29-117,8 91,-5-110,0 0,0 0,1-1,-1 1,1-1,0 0,-1 1,1-1,0 0,1-1,-1 1,0-1,0 1,1-1,-1 0,1 0,-1 0,1-1,-1 1,1-1,-1 0,1 0,-1 0,1 0,0-1,-1 1,1-1,-1 0,0 0,1 0,-1-1,0 1,0-1,1 0,-1 0,23-5,84-31,-96 28</inkml:trace>
  <inkml:trace contextRef="#ctx0" brushRef="#br0" timeOffset="10189.654">4121 453,'-34'81,"-83"89,70-109,-88 79,73-85,52-53,6-5</inkml:trace>
  <inkml:trace contextRef="#ctx0" brushRef="#br0" timeOffset="10504.657">3811 480,'0'19,"0"-1,2 1,0-1,1 1,1-1,1 0,0-1,1 1,1-1,1 0,0 0,1-1,1-1,0 1,1-1,1-1,6 5,66 60,-62-66,-11-12</inkml:trace>
  <inkml:trace contextRef="#ctx0" brushRef="#br0" timeOffset="10853.254">4629 226,'-14'10,"-10"8,-1 5,0 4,3 2,1-3,4-2,5-1,0-3,1-1,4-3</inkml:trace>
  <inkml:trace contextRef="#ctx0" brushRef="#br0" timeOffset="11418.18">4799 226,'22'-4,"-12"1,1 0,0 1,0 0,1 1,-1 0,0 0,0 2,0-1,1 1,-1 1,10 2,-20-3,0-1,1 1,-1 0,0-1,0 1,0 0,0-1,0 1,0 0,0 0,0 0,0 0,0 0,-1 0,1 0,0 0,-1 0,1 0,-1 1,1-1,-1 0,1 0,-1 1,0-1,0 0,1 1,-1-1,0 0,0 0,-1 1,1-1,0 0,0 1,0-1,-1 0,1 0,-1 1,1-1,-1 0,1 0,-1 0,0 0,0 0,0 0,1 0,-2 1,-43 45,-62 29,107-76,-1 1,0 0,1-1,-1 1,1-1,0 1,-1 0,1-1,0 1,-1 0,1-1,0 1,-1 0,1-1,0 1,0 0,0 0,0-1,0 1,0 0,0 0,0-1,0 1,0 0,0 0,1-1,-1 1,0 0,0-1,1 1,-1 0,1-1,-1 1,0 0,1-1,-1 1,1-1,-1 1,1-1,0 1,-1-1,1 1,-1-1,1 0,0 1,-1-1,1 0,0 1,-1-1,1 0,0 0,48 15,-36-12,-8-3,0 1,0-1,-1 1,1 1,0-1,-1 1,1 0,-1 0,0 0,1 0,-1 1,0 0,0-1,-1 2,1-1,-1 0,1 1,-1 0,0-1,0 1,-1 0,1 1,-1-1,0 0,0 1,0-1,-1 1,0 0,0-1,0 1,0 0,-1 2,-1-1,0 1,0-1,-1 1,0-1,0 0,0 1,-1-1,1 0,-2-1,1 1,-1 0,1-1,-1 0,-1 0,1 0,-1-1,0 1,0-1,0 0,-1 0,1-1,-1 0,0 0,0 0,0-1,0 1,-1-1,1-1,-1 1,1-1,-1-1,1 1,-1-1,1 0,-1 0,0-1,-49 0,32 1</inkml:trace>
  <inkml:trace contextRef="#ctx0" brushRef="#br0" timeOffset="11837.56">3472 1102,'403'-22,"267"-40,-442 33,-203 28</inkml:trace>
  <inkml:trace contextRef="#ctx0" brushRef="#br0" timeOffset="12455.954">3895 1271,'407'-27,"-334"43,-72-16,1 1,-1 0,0 0,0 0,0-1,1 1,-1 0,0 0,0 0,0 1,-1-1,1 0,0 0,0 1,-1-1,1 0,0 1,-1-1,1 0,-1 1,0-1,0 1,1-1,-1 1,0-1,0 0,0 1,0-1,-1 1,1-1,0 1,-1-1,1 0,-1 1,1-1,-1 1,1-1,-1 0,0 0,0 1,0-1,0 0,0 0,0 0,0 0,0 0,-1 0,-81 53,18-16,64-37,0 1,0 0,0 0,1-1,-1 1,1 0,-1 0,1 0,0 0,0 0,0 0,0 0,0-1,0 1,0 0,1 0,-1 0,1 0,-1 0,1-1,0 1,-1 0,1 0,0-1,0 1,1-1,-1 1,0-1,0 1,1-1,-1 0,1 1,-1-1,1 0,-1 0,1 0,0 0,-1-1,1 1,0 0,0-1,0 1,0-1,-1 0,1 1,0-1,0 0,0 0,2-1,5 6,3 1,0-2,-1 1,1 0,-1 1,-1 0,1 1,-1 0,0 0,-1 1,1 1,-2-1,1 2,-1-1,-1 1,2 3,-9-8,0 0,0 0,-1 0,0 0,0 0,0 0,0 0,-1 0,0 0,0-1,0 1,0-1,-1 1,0-1,0 0,0 0,0 0,-1 0,0-1,1 1,-1-1,-1 0,1 0,0-1,-1 1,1-1,-1 0,0 0,1 0,-1-1,0 0,-1 1,-15 5,0-1,-1-1,1 0,-1-2,0 0,0-2,0 0,-2-1,21-1,1 1,-1 0,1 0,-1-1,1 0,-1 1,1-1,0 0,-1 0,1 0,0-1,-1 1,1-1,0 1,0-1,0 1,1-1,-1 0,0 0,1 0,-1 0,1 0,-1-1,1 0,-6-14</inkml:trace>
  <inkml:trace contextRef="#ctx0" brushRef="#br0" timeOffset="14004.742">5278 29,'121'-17,"-114"15,1-1,-1 1,1 1,-1-1,1 1,0 1,0 0,-1 0,1 0,0 1,-1 0,1 0,0 1,-1 0,0 0,1 1,-1 0,0 0,0 1,-1 0,1 0,3 3,-8-3,-1 0,1 1,-1-1,0 0,0 1,-1-1,1 0,-1 1,0-1,0 1,-1-1,1 1,-1-1,0 0,0 1,0-1,-2 2,-2 20,-5 310,12-217,-2 292,-27-136,-3-32,2-47,29-178,-1-16,1 0,0 1,-1-1,0 1,1-1,-1 1,0-1,0 0,0 1,0-1,-1 1,1-1,-1 0,0 1,1-1,-1 0,0 1,0-1,0 0,-1 0,1 0,-1 0,1 0,-1 0,1 0,-1-1,0 1,0 0,0-1,0 0,0 1,0-1,0 0,0 0,-2 0,-187-7,139 0,34 0</inkml:trace>
</inkml:ink>
</file>

<file path=ppt/ink/ink3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6:59.3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141 254,'-3'2,"0"0,1 0,-1 0,0 0,1 0,0 0,-1 1,1-1,0 1,0-1,0 1,1 0,-1 0,1 0,-1 0,1 0,0 0,0 0,0 1,-5 20,0-1,2 2,1-1,0 1,2-1,1 1,1-1,3 20,23 154,-22-80,-5 0,-6 0,-4-1,-8 12,-26 197,33-42,-16-61,37-188,-3-29</inkml:trace>
  <inkml:trace contextRef="#ctx0" brushRef="#br0" timeOffset="394.624">340 2230,'33'0,"16"0,5 0,-2 0,-11 0</inkml:trace>
  <inkml:trace contextRef="#ctx0" brushRef="#br0" timeOffset="760.825">818 1920,'-16'179,"14"-177,1 1,-1 0,1-1,0 1,0 0,0 0,1 0,-1 0,1 0,-1 0,1 0,0 0,0 0,0 0,1 0,-1 0,1 0,0 0,0 0,0 0,0 0,0 0,0-1,1 1,-1 0,1-1,0 1,0-1,0 0,0 0,0 1,1-1,-1-1,0 1,1 0,0-1,-1 1,1-1,0 0,0 1,0-2,1 2,6-2,-1 0,1 0,-1 0,0-2,1 1,-1-1,0 0,0-1,0 0,0-1,-1 1,1-2,-1 1,0-1,0-1,3-2,9-6</inkml:trace>
  <inkml:trace contextRef="#ctx0" brushRef="#br0" timeOffset="1010.599">1298 1920,'-33'43,"-21"24,-6 5,2-4,11-10,9-9,6-8,9-7,3-9,5-4,5 0,-1-5,2 1,7-3,4-4</inkml:trace>
  <inkml:trace contextRef="#ctx0" brushRef="#br0" timeOffset="1401.926">1214 2315,'12'-4,"0"1,0 0,0 0,1 2,-1-1,1 1,-1 1,1 1,-1-1,0 2,1 0,1 1,-13-3,0 0,0 1,1-1,-1 1,0-1,0 1,0-1,0 1,0 0,0-1,0 1,0 0,0 0,0 0,-1 0,1 0,0 0,-1 0,1 0,0 0,-1 0,1 0,-1 1,0-1,1 0,-1 0,0 0,0 1,0-1,0 0,0 0,0 1,0-1,0 0,0 0,-1 1,1-1,0 0,-1 0,1 0,-1 0,1 0,-1 0,0 1,1-1,-1-1,0 2,-45 47,41-44,-3 1,0 0,1 1,0 0,0 1,1-1,0 1,0 1,1-1,0 1,0 0,-2 6,8-12,0 0,0-1,1 0,-1 1,1-1,-1 0,1 0,0 1,-1-2,1 1,0 0,1 0,-1 0,0-1,0 1,1-1,-1 0,1 0,-1 0,1 0,-1 0,1 0,0-1,-1 1,1-1,0 0,-1 0,1 0,0 0,0 0,-1 0,1-1,0 0,-1 1,1-1,2 1,84-13,-63 6</inkml:trace>
  <inkml:trace contextRef="#ctx0" brushRef="#br0" timeOffset="2849.358">593 1,'2'1,"-1"0,1 0,-1 0,0 0,1 0,-1 1,0-1,0 0,0 1,0-1,0 1,0-1,-1 1,1 0,0-1,-1 1,0 0,1-1,-1 1,0 0,1-1,-1 1,0 0,-1 0,1-1,0 1,0 0,-1 0,1-1,-1 1,1 0,-1-1,0 2,0 0,-35 137,25-112,9-25,0-1,0 1,0 0,1-1,-1 1,1 0,-1 0,1 0,0 1,0-1,0 0,1 0,-1 0,1 1,0-1,0 0,0 1,0-1,0 0,1 0,0 1,-1-1,1 0,0 0,1 0,-1 0,0 0,1 0,0 0,0 0,0-1,0 1,0-1,0 1,0-1,2 1,6-1,-1 0,1 0,0-1,0 0,-1-1,1 0,0-1,0 0,-1 0,1-1,-1 0,1-1,-1 0,0-1,0 1,9-6,3-2</inkml:trace>
  <inkml:trace contextRef="#ctx0" brushRef="#br0" timeOffset="3098.348">1072 29,'-9'20,"-13"19,-8 10,-3 0,-1-4,1-3,0-5,2-4,1-3,1-1,0-1,1-1,5 0,11-4,8-7</inkml:trace>
  <inkml:trace contextRef="#ctx0" brushRef="#br0" timeOffset="3498.854">1072 396,'178'6,"-175"-5,-1 0,1 0,-1 0,0 0,1 0,-1 0,0 1,0-1,0 1,0 0,0-1,0 1,0 0,0 0,-1 0,1 1,-1-1,0 0,1 1,-1-1,0 0,-1 1,1-1,0 1,-1 0,1-1,-1 1,0-1,0 1,0 0,0-1,0 1,0 0,-1-1,0 1,1-1,-1 1,0-1,0 1,0-1,0 0,-1 1,1-1,-1 0,1 0,-1 0,0 0,0 0,0-1,0 1,0 0,-1 0,-29 34,23-28,1 1,1 0,0 0,0 0,0 1,1 0,1 0,0 0,-2 7,6-15,0-1,1 1,-1-1,1 1,-1-1,1 1,0-1,-1 1,1-1,0 1,0 0,0-1,0 1,1-1,-1 1,0-1,1 1,-1-1,1 1,-1-1,1 1,0-1,-1 1,1-1,0 0,0 0,0 1,0-1,0 0,1 0,-1 0,0 0,0 0,1 0,-1 0,0-1,1 1,-1 0,1-1,-1 1,1-1,-1 0,1 1,-1-1,1 0,0 0,-1 0,1 0,1 0,83-13,-82 11,114-35,-93 26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9:29.8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0,'1'1,"0"-1,0 1,0 0,0 0,0 0,0 0,0 0,0 0,0 0,0 0,-1 0,1 0,0 0,-1 0,1 0,-1 1,1-1,-1 0,0 1,1-1,-1 0,0 0,0 1,0-1,0 0,0 1,0-1,-1 0,1 1,0-1,-1 0,1 0,0 1,-1-1,0 0,1 0,-1 0,0 0,1 0,-1 1,-1-1,1 10,-3 63,3 1,3 0,3-1,4 2,3 255,-11-331,-1-1,1 1,-1 0,1 0,-1 0,0 0,1 0,-1 0,1 0,-1 0,1 0,-1 0,1 0,-1 0,0 0,1 0,-1 1,1-1,-1 0,1 0,-1 0,0 1,1-1,-1 0,0 1,1-1,-1 0,0 1,1-1,-1 0,0 1,0-1,1 0,-1 1,0-1,0 1,0-1,0 1,0-1,1 0,-1 1,0-1,0 1,0-1,0 1,0-1,0 1,0-1,0 0,-1 1,1-1,0 1,0-1,0 1,0-1,-1 0,1 1,0-1,0 1,-1-1,1 0,20-34,-19 31,11-19,1 2,1-1,0 2,1 0,1 1,1 0,1 1,0 1,1 1,1 1,0 0,1 2,1 0,0 1,0 2,1 0,7-1,-27 8,0 1,0 0,0 0,0 0,0 0,0 0,1 0,-1 1,0 0,1-1,-1 1,0 1,1-1,-1 0,0 1,0 0,1-1,-1 1,0 1,0-1,0 0,0 1,0-1,-1 1,1 0,0 0,-1 0,1 1,-1-1,0 0,1 1,-1-1,-1 1,1 0,0 0,-1 0,1 0,-1 0,0 0,0 0,0 0,0 1,-1-1,1 0,-1 3,0 5,-1 0,0 0,-1 0,0 0,0 0,-1 0,-1 0,0-1,-1 0,1 0,-2 0,0 0,0-1,0 0,-1 0,-1-1,1 0,-2 0,1-1,-1 1,0-2,0 0,-1 0,1 0,-1-1,-1-1,-1 1,-17 10,17-7,0-1,0-1,-1 0,0 0,0-1,0-1,-1 0,1-1,-1 0,0-1,0-1,0 0,-9-1,5-6</inkml:trace>
  <inkml:trace contextRef="#ctx0" brushRef="#br0" timeOffset="4968.104">903 537,'-4'-2,"0"0,-1 1,1 0,-1 0,1 0,-1 1,1-1,-1 1,0 0,1 0,-1 1,1 0,-1-1,1 1,-1 1,1-1,-1 1,1 0,0 0,0 0,0 0,0 1,0-1,1 1,-1 0,1 0,-1 1,1-1,0 1,1-1,-1 1,0 1,-1 0,-1 1,1 0,1 1,-1-1,1 1,0 0,0-1,1 1,0 0,0 1,1-1,0 0,0 0,0 1,1-1,0 0,1 1,0-1,0 0,1 4,-1-8,0 0,0 0,1 0,-1-1,1 1,-1 0,1 0,0-1,0 1,0-1,1 0,-1 0,0 0,1 0,-1 0,1 0,0-1,0 1,0-1,-1 1,1-1,0 0,1-1,-1 1,0 0,0-1,0 0,0 1,0-1,1 0,-1-1,0 1,1-1,4-1,0 0,0 0,0-1,0 0,0 0,-1-1,0 0,0 0,0-1,0 0,0 0,2-3,16-16,-1-2,-1 0,-1-1,-1-1,-1-1,-2-1,-1-1,5-16,-18 29,-11 19,-18 24,21-20,0 1,0 0,0 0,0 0,1 0,0 1,0-1,1 1,0 0,0 0,0 0,1 0,0 0,1 0,0 0,0 0,0 0,1 0,0 0,0 0,0 0,1 0,0 0,1 0,0-1,0 1,0-1,1 0,0 0,0 0,0-1,1 1,-1-1,1 0,1 0,-1-1,1 1,0-1,0-1,0 1,0-1,1 0,-1 0,5 1,3-4,-1 0,0 0,1-1,-1-1,0 0,0-1,0 0,0-1,0-1,-1 0,0 0,0-1,0-1,-1 0,0-1,0 0,-1 0,9-10,2 0,-1-1,0-1,-1-1,-2-1,0 0,-1-1,-1-1,-2 0,0-1,-1-1,4-16,-17-31,1 72,-1-1,0 0,0 1,0-1,0 1,0 0,0-1,0 1,0 0,0-1,-1 1,1 0,0 0,-1 0,1 0,-1 0,0 1,1-1,-1 0,0 1,1-1,-1 1,0-1,1 1,-1 0,0 0,0 0,0 0,1 0,-1 0,0 0,0 1,1-1,-1 1,0-1,1 1,-1 0,1-1,-2 2,0-1,0-1,0 1,0 0,0 0,0 0,0 0,1 1,-1-1,1 1,-1-1,1 1,-1 0,1 0,0 0,0 0,0 1,0-1,0 0,1 1,-1 0,1-1,-1 1,1 0,0 0,0-1,0 1,1 0,-1 0,1 0,-1 0,1 0,0 0,0 0,0 0,1 0,-1 0,1 0,0 0,0 0,0 0,0 0,0-1,0 1,1 0,-1-1,1 1,0-1,1 2,60 26,-58-29,0 0,0 0,-1 0,1 0,-1 1,1 0,-1 0,1 0,-1 0,0 1,0 0,0-1,-1 2,1-1,-1 0,1 1,-1-1,0 1,-1 0,1 0,0 0,-1 0,0 1,0-1,-1 1,1-1,-1 1,0 0,0-1,0 4,-12 66,8-64,0 0,1 1,0-1,1 0,0 1,1-1,0 1,1-1,0 1,1-1,0 0,2 9,22 10,-10-21</inkml:trace>
</inkml:ink>
</file>

<file path=ppt/ink/ink3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7:13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58,'28'-11,"239"-19,-52 13,-191 17</inkml:trace>
</inkml:ink>
</file>

<file path=ppt/ink/ink3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7:12.7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0,'0'24,"0"27,0 10,0 4,0-4,-5-8,-2-8,1-7,1-5,2-3,0-3,2 0,1 0,0 0,-5-5,-1-6</inkml:trace>
  <inkml:trace contextRef="#ctx0" brushRef="#br0" timeOffset="331.306">1 85,'300'-36,"-172"23,0 6,54 7,-176 0,-4-1,0 1,-1 0,1-1,-1 1,1 0,0 0,-1 0,1 0,0 0,-1 1,1-1,0 0,-1 1,1-1,-1 1,1 0,-1-1,1 1,-1 0,0 0,1 0,-1 0,0 0,0 0,1 0,-1 1,0-1,0 0,0 1,-2 10</inkml:trace>
  <inkml:trace contextRef="#ctx0" brushRef="#br0" timeOffset="599.706">29 593,'34'5,"35"1,15-4,3-4,-4 0,-11-6,-8-1,-10 1,-10 2,-7 2,-5-3,-4-1,-1 2,-6 1</inkml:trace>
</inkml:ink>
</file>

<file path=ppt/ink/ink3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7:07.8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5 311,'374'-29,"-153"47,-165-9,-32-7</inkml:trace>
  <inkml:trace contextRef="#ctx0" brushRef="#br0" timeOffset="3667.701">5 678,'-1'-2,"0"-1,0 0,1 1,-1-1,1 0,0 1,0-1,0 0,0 0,0 1,1-1,-1 0,1 0,0 1,-1-1,1 1,0-1,1 1,-1-1,0 1,1 0,-1-1,1 1,0 0,0 0,0 0,0 0,0 1,0-1,0 0,1 1,-1 0,0-1,1 1,-1 0,1 0,0 0,-1 1,1-1,0 1,-1-1,1 1,0 0,0 0,-1 0,1 1,0-1,0 0,-1 1,1 0,1 0,200 24,78-25,-152-21,-131 21,1 0,0 0,-1 1,1-1,0 0,0 0,-1 0,1 1,0-1,0 0,0 0,-1 1,1-1,0 0,0 0,0 1,0-1,-1 0,1 1,0-1,0 0,0 1,0-1,0 0,0 1,0-1,0 0,0 1,0-1,0 0,0 1,0-1,0 0,1 1,-1-1,0 0,0 0,0 1,0-1,0 0,1 1,-1-1,0 0,0 0,1 1,-1-1,0 0,0 0,1 0,-1 0,0 1,0-1,1 0,-1 0,0 0,1 0,-14 11</inkml:trace>
  <inkml:trace contextRef="#ctx0" brushRef="#br0" timeOffset="4300.961">428 1,'0'0,"-1"0,0 0,1 0,-1 1,1-1,-1 0,0 0,1 0,-1 1,1-1,-1 0,1 1,-1-1,1 1,-1-1,1 1,-1-1,1 1,0-1,-1 1,1-1,0 1,-1-1,1 1,0-1,0 1,-1 0,1-1,0 1,0 0,0-1,0 1,0 0,0-1,0 1,0-1,0 1,0 0,0-1,0 1,1 0,-1-1,0 1,0-1,1 1,-1-1,0 1,1 0,-1-1,1 1,-1-1,1 0,-1 1,20 31,2-5,2-1,1-2,1 0,1-2,1-1,23 13,-46-31,41 24,0 2,-2 1,-2 3,-1 1,18 21,-57-54,-1 0,1 0,-1 0,1 1,-1-1,0 0,1 0,-1 1,0-1,0 1,0-1,0 1,-1 0,1-1,0 1,-1 0,1-1,-1 1,1 0,-1 0,0-1,1 1,-1 0,0 0,-1 0,1-1,0 1,0 0,-1 0,1 0,-1-1,1 1,-1 0,0-1,0 1,0-1,0 1,0-1,0 1,0-1,0 0,0 1,-1-1,1 0,-1 0,1 0,-1 0,1 0,-1 0,-138 72,-133 143,250-202,-74 60,96-52,10-14</inkml:trace>
</inkml:ink>
</file>

<file path=ppt/ink/ink3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7:38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52,'226'-1,"-22"-50,-204 52,0-1,0 1,-1-1,1 0,0 1,0-1,0 0,0 1,0-1,0 0,0 1,1-1,-1 0,0 1,0-1,0 0,0 1,0-1,0 0,1 1,-1-1,0 0,0 1,1-1,-1 0,0 0,0 1,1-1,-1 0,0 0,1 1,-1-1,0 0,0 0,1 0,-1 0,-4 5,-8 6</inkml:trace>
</inkml:ink>
</file>

<file path=ppt/ink/ink3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7:38.9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229 293,'22'-29,"-48"42,7 6,2 0,0 2,1 0,1 1,1 1,1 0,1 0,2 1,0 1,1 0,1 0,2 1,-2 12,-6 18,1 1,4 1,1 0,4 0,1 0,5 39,-1-81,1 0,0 0,1 0,0 0,2 0,0-1,0 0,2 0,0 0,0-1,5 7,-8-17,-1-1,1 0,0 0,0 0,0 0,0 0,0-1,1 0,-1 0,1 0,-1 0,1-1,0 1,0-1,0-1,0 1,-1-1,1 1,0-1,0-1,0 1,0-1,0 0,0 0,-1 0,1-1,0 0,-1 1,1-2,-1 1,0 0,0-1,1 0,-2 0,1 0,0-1,-1 1,0-1,1 0,-1 0,-1 0,1 0,1-3,4-12</inkml:trace>
  <inkml:trace contextRef="#ctx0" brushRef="#br0" timeOffset="270.139">313 801,'10'0,"17"0,10 0,2 0,0 0,-2 0,-3 0,-2 0,-1 0,-2 0,-6 0</inkml:trace>
  <inkml:trace contextRef="#ctx0" brushRef="#br0" timeOffset="886.536">1020 350,'1'3,"0"1,0-1,-1 0,1 1,0-1,-1 1,0-1,0 1,0-1,0 1,-1-1,1 1,-1-1,0 0,0 1,0-1,-1 0,1 0,-1 0,1 0,-1 0,-2 2,3-2,-113 172,113-172,-1-1,1 1,-1 0,1 0,0 0,0 0,1 0,-1 1,0-1,1 0,0 0,0 0,0 1,0-1,1 0,-1 0,1 0,-1 0,1 0,0 0,1 0,-1 0,0 0,1 0,0 0,-1-1,1 1,0 0,0-1,1 0,-1 0,0 1,1-1,-1-1,1 1,0 0,0-1,0 1,-1-1,1 0,1 0,-1 0,0 0,0-1,0 1,0-1,0 1,1-1,-1-1,143-38,-123 31</inkml:trace>
  <inkml:trace contextRef="#ctx0" brushRef="#br0" timeOffset="1416.983">1301 237,'9'-4,"1"-3,1 1,1 1,-1 0,1 0,0 1,0 1,0 0,1 1,-1 0,1 0,10 2,-22 0,1 0,-1 0,1 1,0-1,-1 1,1-1,-1 1,1-1,-1 1,0 0,1 0,-1 0,0 0,0 0,1 0,-1 0,0 0,0 1,0-1,0 0,-1 1,1-1,0 0,0 1,-1-1,1 1,-1-1,1 1,-1 0,0-1,0 1,0-1,1 1,-2 0,1-1,0 1,0-1,0 1,-1 0,1-1,-1 1,1-1,-39 59,27-53,11-7,-1 1,1-1,0 0,-1 0,1 0,0 1,0-1,-1 1,1-1,0 1,0-1,0 1,0 0,0 0,0-1,0 1,0 0,0 0,0 0,0 0,0 0,0 0,1 0,-1 1,1-1,-1 0,1 0,-1 0,1 1,-1-1,1 0,0 1,0-1,0 0,0 1,0-1,0 0,0 1,0-1,0 0,1 0,-1 1,0-1,1 0,-1 0,1 1,0-1,-1 0,1 0,0 0,0 0,0 0,0 0,45 16,-42-16,0 0,1-1,-1 2,0-1,0 0,0 1,0 0,0 0,0 0,0 0,-1 1,1-1,-1 1,0 0,0 0,0 0,2 3,-5-3,0 0,-1 0,1 0,-1 0,0 0,0 0,0 0,0-1,0 1,-1 0,0-1,1 1,-1-1,0 1,0-1,0 0,0 0,0 0,-1 0,1 0,-1 0,1-1,-1 1,0-1,0 0,1 0,-1 0,0 0,0 0,0-1,-1 1,4-1,-56 22,30-13</inkml:trace>
  <inkml:trace contextRef="#ctx0" brushRef="#br0" timeOffset="1818.197">766 971,'43'-10,"29"-7,6-2,1 3,-10 5,-6 3,-9-2,-9 2,-3 1,-3 3,-4 1,-3 1,-2 2,-1 0,-1 0,-1 1,1-1,-6 0</inkml:trace>
  <inkml:trace contextRef="#ctx0" brushRef="#br0" timeOffset="2287.053">1330 999,'-22'2,"1"1,0 1,0 1,0 1,0 1,1 1,0 1,1 1,0 0,-9 7,25-15,-1 1,1-1,0 0,1 1,-1 0,0-1,1 1,0 0,-1 0,1 1,0-1,1 0,-1 1,1-1,-1 1,1-1,0 1,0 0,1 0,-1-1,1 1,0 0,0 0,0 0,0-1,0 1,1 0,0 0,0-1,0 1,0 0,1-1,-1 1,1-1,0 0,0 1,0-1,1 0,-1 0,1-1,-1 1,1 0,0-1,0 1,0-1,3 1,6 2,1-1,0-1,0 0,1 0,-1-1,1-1,-1-1,1 1,-1-2,1 0,-1-1,0 0,0-1,1-1,-2 0,1 0,0-1,-1-1,0 0,0-1,-1 0,0-1,0 0,0-1,-8 7,1 0,-1 0,1 0,-1 0,0-1,0 1,0-1,0 0,0 0,-1 0,1 0,-1-1,0 1,0 0,0-1,0 0,-1 1,0-1,1 0,-1 0,-1 0,1 0,0 0,-1 0,0 0,0 0,0 0,-1 0,1 0,-1 0,0 0,0 0,0 1,0-1,-1 0,0 0,0 1,0-1,0 1,0 0,-1 0,1 0,-1 0,0 0,0 0,0 1,0-1,0 1,-1 0,-2-2,-49-9,29 11</inkml:trace>
  <inkml:trace contextRef="#ctx0" brushRef="#br0" timeOffset="2686.901">1358 1197,'-209'132,"206"-131,0 1,-1 0,1 0,0 0,0 0,0 0,0 0,0 1,0-1,1 1,-1 0,1 0,0 0,0 0,0 0,0 1,0-1,1 0,0 1,-1-1,1 1,1 0,-1-1,0 1,1 0,0 0,0-1,0 1,0 0,1 0,-1-1,1 1,0 0,0-1,0 1,1-1,-1 1,1-1,0 0,1 3,6-2,0-1,0 0,0 0,1-1,-1 0,1-1,-1 0,1-1,-1 0,1 0,-1-1,1 0,-1 0,1-1,-1-1,0 0,0 0,0 0,2-3,-1 4,0-1,0 0,0-1,-1 0,0-1,0 0,0-1,0 1,-1-1,0-1,0 0,-1 0,0-1,0 1,0-2,-1 1,-1-1,1 1,-1-2,-1 1,4-10,-8 16,0-1,0 1,-1-1,1 1,-1-1,1 1,-1-1,0 1,-1-1,1 1,0 0,-1 0,0 0,0 0,0 0,0 0,0 0,-1 1,1-1,-1 1,0-1,1 1,-1 0,0 0,0 0,-1 1,1-1,0 1,-1-1,-103-24,81 25</inkml:trace>
  <inkml:trace contextRef="#ctx0" brushRef="#br0" timeOffset="3183.24">1838 209,'42'143,"-28"-83,-3 1,-2 1,-3 0,-3 6,1-24,-2 0,-1 0,-3 0,-2 0,-1 0,-2-1,-3 1,-1-2,-2 0,-2 0,-1-1,-3-1,-1-1,-10 14,-57 35,67-76</inkml:trace>
  <inkml:trace contextRef="#ctx0" brushRef="#br0" timeOffset="4208.832">1810 40,'26'-7,"4"-2,-1 2,1 1,1 1,-1 2,0 1,11 1,-37 2,0-1,0 1,0 0,0 0,0 0,0 1,-1-1,1 1,0 0,-1 0,0 0,1 0,-1 1,0 0,0-1,0 1,-1 0,1 0,0 1,-1-1,0 0,0 1,0-1,-1 1,1 0,-1 0,1-1,-1 1,-1 0,1 1,7 129,-8-110,24 213,-21-145,-3 0,-5 1,-3-1,-18 73,13-101,-22 176,41-174,-8-63,0-1,0 0,0 0,-1 0,1-1,-1 1,1 0,-1-1,1 0,-1 0,0 1,0-2,1 1,-1 0,0 0,0-1,0 0,0 1,0-1,0 0,0-1,0 1,0 0,1-1,-1 0,-3 0,-3 0,-15 0</inkml:trace>
</inkml:ink>
</file>

<file path=ppt/ink/ink3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7:14.3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1 668,'9'0,"18"0,9 0,4 0,-1 0,-2 0,-3 0,-2 0,-1-5,-2-1,-1 0,0 1,0 1,-6 7,-10 2,-7 1</inkml:trace>
  <inkml:trace contextRef="#ctx0" brushRef="#br0" timeOffset="251.91">114 895,'38'4,"27"2,8 0,-4-5,-10-4,-13-1</inkml:trace>
  <inkml:trace contextRef="#ctx0" brushRef="#br0" timeOffset="3132.306">1242 781,'150'-185,"-33"65,-116 119,0 1,0-1,-1 0,1 1,0-1,0 1,0-1,-1 1,1-1,0 1,0-1,0 1,0 0,0 0,0-1,0 1,0 0,0 0,0 0,0 0,0 0,0 0,0 0,0 1,0-1,0 0,0 0,0 1,0-1,0 1,-1-1,1 1,0-1,0 1,0 0,-1-1,1 1,0 0,-1-1,1 1,0 0,-1 0,1 0,-1-1,1 1,-1 0,0 0,1 0,-1 0,0 0,0 0,1 0,5 57,-6-55,0 15,-1-15,0 1,0-1,0 0,1 1,-1-1,1 1,0-1,0 0,1 1,-1-1,1 1,-1-1,1 0,0 1,0-1,1 0,-1 0,1 0,-1 0,1 0,0 0,0 0,0 0,1-1,-1 1,0-1,1 0,0 0,0 0,-1 0,1 0,0 0,1-1,-1 0,0 1,2-1,4-2,0-1,0 0,-1 0,1-1,-1-1,1 1,-1-1,0-1,0 1,-1-1,0 0,0-1,0 0,0 0,-1-1,0 0,0 0,-1 0,4-7,-3 7,120-169,-108 156,-7 38,-10-2,-2-6,1 0,0 0,1-1,-1 1,2 0,-1-1,2 1,-1-1,1 1,0-1,1 0,0 0,1-1,0 1,0-1,1 0,0 0,0-1,1 0,0 0,0 0,6 3,6-1</inkml:trace>
  <inkml:trace contextRef="#ctx0" brushRef="#br0" timeOffset="4899.416">1355 950,'195'-29,"-48"3,106-4,-73 14,-62-7,-73 12,-24 7</inkml:trace>
  <inkml:trace contextRef="#ctx0" brushRef="#br0" timeOffset="5654.345">1412 1120,'73'-17,"-3"0,70-6,-139 23,1 0,-1 0,1-1,-1 1,1 0,-1 0,1 0,-1 1,1-1,-1 0,1 0,-1 1,1-1,-1 1,1 0,-1-1,0 1,0 0,1 0,-1-1,0 1,0 0,0 0,0 1,0-1,0 0,0 0,0 0,0 1,0-1,-1 0,1 1,-1-1,1 1,-1-1,1 0,-1 1,0-1,0 1,0-1,0 1,0-1,0 1,0-1,0 1,0-1,-1 1,-36 63,-89 50,125-115,1 1,-1-1,1 1,-1-1,1 1,0-1,-1 1,1 0,0-1,-1 1,1-1,0 1,0 0,-1-1,1 1,0 0,0 0,0-1,0 1,0 0,0-1,0 1,0 0,0-1,1 1,-1 0,0-1,0 1,1 0,-1-1,0 1,1 0,-1-1,0 1,1-1,-1 1,1-1,-1 1,1-1,-1 1,1-1,-1 0,1 1,0-1,-1 0,1 1,0-1,-1 0,1 0,0 1,-1-1,1 0,0 0,-1 0,1 0,43 5,-41-5,-3 0,70 10,-69-10,1 0,-1 0,1 0,-1 1,1-1,-1 1,0-1,1 1,-1 0,1-1,-1 1,0 0,0 0,0 0,1 0,-1 0,0 0,0 0,0 1,-1-1,1 0,0 0,0 1,-1-1,1 1,0-1,-1 0,0 1,1-1,-1 1,0-1,0 1,0-1,0 1,0-1,0 1,0-1,0 1,-1-1,1 1,0-1,-1 1,-6 9,0 0,-1-1,-1 0,1 0,-1-1,-1-1,0 1,0-1,-1-1,0 0,0-1,0 0,-10 4,-13 9,6-2,3-2</inkml:trace>
  <inkml:trace contextRef="#ctx0" brushRef="#br0" timeOffset="6637.982">2089 1063,'1'-1,"-1"1,1-1,-1 1,1-1,-1 0,1 1,0-1,-1 1,1 0,0-1,0 1,-1 0,1-1,0 1,0 0,-1 0,1-1,0 1,0 0,0 0,-1 0,1 0,0 0,0 0,0 0,-1 1,1-1,0 0,0 0,0 1,-1-1,1 0,0 1,-1-1,1 1,0-1,-1 1,1-1,0 1,-1-1,1 1,-1 0,1-1,-1 1,0 0,1-1,-1 1,1 0,-1 0,0-1,0 1,1 0,-1 0,0-1,0 1,0 0,0 0,0 0,0 0,0-1,0 1,-1 0,-12 54,13-55,-92 187,77-163,10-17,0 1,0-1,1 1,0 0,0 0,0 0,1 1,1-1,0 1,0 0,0 0,1 2,1-10,0 1,1-1,-1 0,0 1,1-1,0 0,-1 0,1 0,0 1,-1-1,1 0,0 0,0 0,0 0,0 0,0 0,0 0,0-1,0 1,0 0,0-1,1 1,-1 0,0-1,0 0,1 1,-1-1,0 0,1 1,-1-1,0 0,1 0,-1 0,0 0,1 0,-1-1,0 1,2-1,52-12,93-33,-123 38</inkml:trace>
  <inkml:trace contextRef="#ctx0" brushRef="#br0" timeOffset="7420.092">2569 301,'26'31,"-2"1,-1 1,-2 1,-1 1,-2 0,-1 1,-2 1,-1 1,1 13,-5-17,-1 0,-2 0,-2 1,-1 0,-1 0,-2 1,-2-1,-1 0,-2 0,-6 27,-1-29,0-1,-3 0,0-1,-2 0,-2-2,0 0,-20 23,-37 27,51-61</inkml:trace>
  <inkml:trace contextRef="#ctx0" brushRef="#br0" timeOffset="7869.513">932 188,'-28'58,"4"0,2 1,2 2,3 0,1 11,3-25,3 0,1 1,3 1,2-1,2 1,2 0,2 0,2-1,9 37,-9-58,2 0,1-1,1 0,1 0,2-1,0 0,2-1,0 0,2-1,0 0,2-2,0 0,2 0,0-2,1-1,1 0,0-1,21 11,75 20,-81-40</inkml:trace>
  <inkml:trace contextRef="#ctx0" brushRef="#br0" timeOffset="19057.608">3670 245,'16'-13,"-16"41,-69 211,57-202,9-31,0 0,1 0,-1 0,2 0,-1 1,1-1,-1 1,2-1,-1 1,1-1,0 1,0 0,1-1,1 6,0-9,1 0,0-1,0 1,0 0,0-1,0 0,1 1,-1-1,1 0,-1-1,1 1,0-1,-1 0,1 0,0 0,0 0,0 0,0-1,0 0,0 0,0 0,0 0,0-1,0 1,0-1,0 0,-1 0,1-1,0 1,-1-1,4-1,7-1,103-11,-92 14</inkml:trace>
  <inkml:trace contextRef="#ctx0" brushRef="#br0" timeOffset="19657.567">4065 48,'21'-12,"-16"8,0 0,0 1,0-1,1 1,-1 0,1 0,0 1,0 0,0 0,0 0,0 1,0 0,1 0,-1 1,0-1,0 1,1 1,-1-1,0 1,0 0,1 0,-1 1,0 0,4 2,-8-2,0 0,-1 0,1 0,-1 0,1 0,-1 1,0-1,0 0,0 1,0-1,0 1,-1-1,1 1,-1-1,0 1,1 0,-1-1,0 1,-1-1,1 1,0-1,-1 1,1 0,-1-1,0 0,0 1,0-1,0 1,0-1,-1 0,1 0,-1 0,0 1,1-1,-1 0,0 0,1 1,0-1,-1 1,1-1,0 1,0-1,1 1,-1 0,1 0,-1-1,1 1,0 0,0 0,0-1,0 1,0 0,1 0,-1-1,1 1,0 0,0-1,0 1,0 0,0-1,0 0,1 1,-1-1,1 0,0 1,1 0,25 15,27 22,-54-38,-1-1,1 0,0 1,0-1,-1 0,1 1,-1-1,1 1,-1-1,0 1,0-1,1 1,-1-1,0 1,0-1,-1 1,1-1,0 1,0-1,-1 1,1-1,-1 1,1-1,-1 1,1-1,-1 0,0 1,0-1,0 0,0 0,0 0,0 0,0 1,0-1,0-1,-1 1,1 0,0 0,-1 0,0 0,-5 4,0 0,-1-1,1 0,-1 0,0-1,0 0,0 0,0-1,-1 0,1 0,-1-1,-2 0,-13 1</inkml:trace>
  <inkml:trace contextRef="#ctx0" brushRef="#br0" timeOffset="20069.932">3331 866,'43'-5,"48"-6,18-2,0 2,-14 3,-13 2,-15 3,-11 1,-9 2,-8 0,-6 0,-4 1,-1-1,-2 1,0-1,1 0,0 0,-4 0</inkml:trace>
  <inkml:trace contextRef="#ctx0" brushRef="#br0" timeOffset="20542.966">4008 922,'-140'55,"134"-52,-1 1,1 0,0 0,0 0,1 1,-1 0,1 0,0 0,1 1,-1 0,1 0,0 0,0 0,1 0,0 1,0 0,0-1,1 1,0 2,2-3,0-1,1 0,0 0,0 1,0-1,0 0,1 0,0 0,0 0,0-1,1 1,0 0,-1-1,2 0,-1 0,0 0,1 0,0 0,0-1,0 1,0-1,1 0,-1 0,1-1,-1 1,1-1,0 0,0-1,0 1,0-1,1 0,-1 0,0 0,0-1,1 0,-1 0,0 0,0-1,2 0,5 1,0 0,-1-1,1 0,-1-1,1 0,-1-1,0 0,0-1,0 0,0-1,-1 0,0 0,0-1,0-1,-1 0,0 0,0-1,-1 0,0 0,1-2,-5 8,0-1,0 0,0-1,-1 1,1-1,-1 0,0 0,0 0,0 0,0 0,-1 0,0-1,0 1,0-1,0 0,-1 0,0 1,0-1,0 0,0 0,-1 0,0 0,0 0,0 0,-1 0,1 0,-1 0,-1 0,1 0,-1 0,1 1,-1-1,-1 1,-1-5,-3 3,0 0,-1 0,1 1,-1 0,0 0,-1 1,1 0,-1 0,1 1,-1 0,0 1,0 0,0 0,-1 1,1 0,0 0,-1 1,1 1,0-1,0 2,-1-1,1 1,0 1,-7 2,-8 1</inkml:trace>
  <inkml:trace contextRef="#ctx0" brushRef="#br0" timeOffset="20907.188">4008 1176,'-9'11,"0"1,1 0,1 0,0 1,0-1,2 2,-1-1,2 1,-1-1,2 1,0 0,1 3,1-15,1 0,0 0,0 1,0-1,0 0,0 0,0 0,1 0,-1 0,1 1,-1-1,1 0,0 0,0 0,0 0,0-1,0 1,0 0,1 0,-1-1,0 1,1 0,0-1,-1 0,1 1,0-1,0 0,0 0,-1 0,1 0,0 0,0 0,1-1,-1 1,0-1,0 1,0-1,0 0,0 0,1 0,-1 0,0 0,0 0,1-1,93-30,-7-35,-86 64,-1 0,0-1,0 1,0-1,0 1,0-1,0 0,-1 0,1 0,-1 0,0 0,0 0,0 0,0-1,0 1,-1 0,0-1,1 1,-1 0,0-1,-1 1,1 0,-1 0,1-1,-1 1,0 0,0 0,-1 0,1 0,0 0,-1-1,-4-2,-1 1,1-1,-1 1,0 0,0 1,-1 0,1 0,-1 1,0-1,0 2,0-1,0 1,0 0,-1 1,1 0,-1 0,1 1,0 0,-1 1,1-1,-1 2,0-1,-22 4,4 0</inkml:trace>
  <inkml:trace contextRef="#ctx0" brushRef="#br0" timeOffset="31242.869">3133 75,'-13'-1,"0"1,0 0,1 0,-1 2,0-1,0 2,0 0,1 0,0 1,-1 1,1 0,1 0,-1 1,1 1,0 0,1 0,-1 1,-3 5,6-1,0 0,1 1,1 0,0 0,1 0,0 1,1 0,1 0,0 0,1 0,1 1,0-1,0 0,2 1,0-1,0 0,2 1,0 1,54 267,-48-237,-5-32,-1 1,0-1,-1 1,-1 0,0 0,-1 0,-1 0,0 0,-1 3,-34 151,31-139,1 1,2-1,1 1,2 0,1-1,1 1,1-1,4 8,-6 63,-3-84,2-4</inkml:trace>
  <inkml:trace contextRef="#ctx0" brushRef="#br0" timeOffset="37659.71">2993 1515,'0'-5,"0"-6,0 3,4 4,7 1,6 2,5 2,4-1,2 1,1-1,0 1,1-1,-1 0,-5-4,-1-2,-6 4,-4 4</inkml:trace>
</inkml:ink>
</file>

<file path=ppt/ink/ink3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8:02.3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1 339,'312'0,"-153"-25,-148 27,-6 3</inkml:trace>
  <inkml:trace contextRef="#ctx0" brushRef="#br0" timeOffset="359.212">57 537,'0'0,"5"0,7 0,5 0,5 0,3 0,3 0,1 0,1 0,-1-5,1-1,-1 0,-1 1,1 1,-1 2,0 1,-4 1</inkml:trace>
  <inkml:trace contextRef="#ctx0" brushRef="#br0" timeOffset="26349.586">368 0,'2'11,"1"0,0 0,1 0,0 0,1-1,0 0,1 0,0 0,1-1,-1 0,2 0,-1 0,1-1,1 0,0 2,203 237,-211-244,-1-1,1 1,-1-1,0 1,0-1,0 1,0-1,0 1,0-1,-1 0,1 1,-1-1,0 1,1-1,-1 0,0 1,-1-1,1 0,0 0,-1 0,1 0,-1 0,1 0,-1 0,0-1,0 1,0 0,0-1,0 0,0 1,0-1,-1 0,0 0,-7 8,-213 217,147-126,68-90,2-4</inkml:trace>
</inkml:ink>
</file>

<file path=ppt/ink/ink3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8:35.0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1,'14'0,"20"0,8 0,7 0,0 0,1 0,-3 0,-5 0,0 0,-2 0,-3 0,-4 0,-1 0,-3 0,0 0,-6 0</inkml:trace>
</inkml:ink>
</file>

<file path=ppt/ink/ink3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8:33.7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35,'16'29,"-10"5,-1 1,-2 0,-1 0,-2 0,-5 34,-22 157,-2-28,39-203,-4-7</inkml:trace>
  <inkml:trace contextRef="#ctx0" brushRef="#br0" timeOffset="423.219">0 119,'210'-62,"57"20,58 32,-220 11,-104-2,0 0,0 1,0-1,0 1,1-1,-1 1,0 0,0-1,1 1,-1 0,0 0,0 0,1 0,-1 0,0 0,0 0,1 0,-1 1,0-1,0 0,1 1,-1-1,0 1,0-1,0 1,0 0,0-1,0 1,0 0,0 0,0 0,0 0,0 0,0 0,-1 0,1 0,0 0,-1 0,1 0,-1 0,1 1,-1-1,0 0,1 0,-1 1,0-1,0 0,0 0,0 1,0-1,0 0,0 0,0 1,-1-1,1 1,-11 16</inkml:trace>
  <inkml:trace contextRef="#ctx0" brushRef="#br0" timeOffset="781.935">28 796,'9'6,"0"0,0-1,1-1,-1 1,1-2,0 1,0-1,1-1,-1 0,1 0,-1-1,1 0,-1-1,1 0,-1-1,1 0,-1-1,4-1,8 2,374-61,-272 42,-100 15</inkml:trace>
</inkml:ink>
</file>

<file path=ppt/ink/ink3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8:36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59,'10'-5,"12"-1,8 0,3 1,1 1,0 2,-2 1,-1 1,-1-5,-1-1,0 0,-1 1,0 2,-1 0,1 2,-4 1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9:36.4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129 131,'-12'8,"2"1,-1 1,1 0,1 0,0 1,0 0,1 0,1 1,0 0,0 1,1-1,1 1,0 1,1-1,-3 14,6-23,0 0,1 0,0 0,-1 0,1 0,1 0,-1 0,1 1,-1-1,1 0,0-1,0 1,1 0,-1 0,1 0,0-1,0 1,0-1,0 0,1 1,0-1,-1 0,1 0,0-1,0 1,1-1,-1 1,0-1,1 0,-1 0,1 0,0-1,0 1,0-1,0 0,0 0,0-1,0 1,0-1,2 0,2 1,0 0,0-1,-1 0,1 0,0-1,0 0,0 0,-1-1,1 0,0 0,-1-1,0 0,0 0,0-1,0 0,0 0,-1-1,0 0,0 0,0 0,0-1,-1 0,0 0,0 0,-1 0,1-1,-2 0,1 0,-1 0,0 0,0-1,-1 1,0-1,0 0,-1 1,0-1,0-2,1 0,0 0,-1-1,0 0,-1 1,0-1,-1 0,0 1,-1-1,0 1,0-1,-1 1,0 0,-1 0,0 0,-1 1,0-1,-1 1,0 0,0 1,0 0,-1-1,-1 2,-3-4,8 8,-1-1,1 1,-1 0,1 0,-1 0,0 1,0 0,-1-1,1 1,0 1,-1-1,1 1,-1-1,1 1,-1 0,0 1,1-1,-1 1,0 0,1 0,-1 1,0-1,0 1,1 0,-1 0,1 1,-1-1,1 1,0 0,-1 0,1 1,0-1,1 1,-1 0,0 0,0 1,-5 15,7 0</inkml:trace>
</inkml:ink>
</file>

<file path=ppt/ink/ink3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8:36.3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85,'33'-5,"31"-6,9-2,-3-3,-9 1,-10 4,-8 2,-13 4</inkml:trace>
</inkml:ink>
</file>

<file path=ppt/ink/ink3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8:37.2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1 960,'216'-309,"-36"120,-180 188,0 1,1-1,-1 0,0 1,1-1,-1 1,1-1,-1 1,0-1,1 1,-1-1,1 1,-1 0,1-1,0 1,-1 0,1-1,-1 1,1 0,0 0,-1-1,1 1,0 0,-1 0,1 0,0 0,-1 0,1 0,0 0,-1 0,1 0,0 0,-1 0,1 1,0-1,-1 0,1 0,-1 1,1-1,-1 0,1 1,0-1,-1 1,1-1,-1 0,1 1,-1-1,0 1,1-1,-1 1,0 0,1-1,-1 1,0-1,1 1,-1 0,0-1,0 1,0 0,0-1,0 1,0 0,0-1,0 1,2 52,-2-44,-3 139,3-146,0 0,0 1,0-1,1 0,-1 0,1 1,-1-1,1 0,0 0,0 0,0 1,0-1,0 0,0 0,0 0,1-1,-1 1,1 0,-1 0,1-1,0 1,0-1,0 0,0 1,0-1,0 0,0 0,0 0,0 0,0-1,1 1,-1-1,0 1,0-1,1 0,-1 0,2 0,2 0,0-1,0 0,0 0,0-1,0 0,0 0,-1 0,1 0,-1-1,0 0,0 0,0-1,0 1,1-2,97-102,38-35,-39 13,-102 128,0 0,1 0,-1 0,0 0,1 0,-1 0,1 0,-1 0,1 0,-1 0,1 0,0 0,-1 0,1 1,0-1,0 0,0 0,-1 1,1-1,0 1,0-1,0 1,0-1,0 1,0 0,0-1,0 1,0 0,1 0,-1-1,0 1,0 0,0 0,0 1,0-1,0 0,0 0,0 0,0 1,0-1,0 0,0 1,0-1,0 1,0-1,0 1,0 0,0-1,0 1,-1 0,1 0,0-1,0 1,-1 0,1 0,-1 0,1 0,5 142,-8-92,1 176,1-202</inkml:trace>
  <inkml:trace contextRef="#ctx0" brushRef="#br0" timeOffset="1200.645">1441 198,'-2'27,"0"0,-2 0,-1 0,-1-1,-1 0,-2 0,-6 15,-76 129,88-166,0 1,0-1,0 1,1 0,0 0,0 0,0 0,0 0,1 0,0 0,0 1,1-1,-1 0,1 1,0-1,1 1,-1-1,1 0,0 0,0 1,1-1,-1 0,2 1,1-4,1-1,-1 0,1 0,-1 0,1 0,-1-1,1 0,-1 0,1 0,0-1,-1 1,1-1,-1 0,0 0,1-1,-1 1,0-1,1 0,-1 0,1-1,10-4,0 2,1 0,0 0,0 2,0 0,1 1,-1 0,4 1,4 1</inkml:trace>
  <inkml:trace contextRef="#ctx0" brushRef="#br0" timeOffset="1937.146">1751 57,'2'-4,"-1"1,1 0,0-1,0 1,1 0,-1 0,0 0,1 0,0 1,0-1,0 1,0-1,0 1,0 0,1 0,-1 1,1-1,-1 1,1 0,-1 0,1 0,0 0,0 0,-1 1,1 0,3 0,1-2,1 2,0-1,0 1,-1 1,1 0,0 0,-1 0,1 1,-1 1,8 2,-13-4,-1 0,1 0,-1 0,0 1,0-1,0 1,0-1,0 1,0 0,0-1,0 1,-1 0,1 0,-1 1,1-1,-1 0,0 0,0 1,0-1,0 0,0 1,-1-1,1 1,-1-1,0 1,1-1,-1 1,0-1,0 1,-1 0,1-1,-1 1,1-1,-1 1,0-1,1 0,-1 1,-1-1,1 1,-4 5,0 0,-1 0,0-1,0 0,0 0,-1-1,0 1,0-1,-1-1,0 0,-8 5,-15 12,20-15,-35 43,48-48,-1 0,1 0,-1 0,1-1,0 1,0 0,0-1,0 0,0 1,0-1,0 0,0 0,1 0,-1 0,0-1,1 1,-1 0,0-1,1 0,-1 0,1 1,-1-1,1-1,-1 1,0 0,2-1,0 1,96-2,62 7,-138 1</inkml:trace>
  <inkml:trace contextRef="#ctx0" brushRef="#br0" timeOffset="2473.225">227 1045,'0'0,"1"0,-1 0,1 0,-1 0,1 0,-1 0,1 0,-1 0,1 0,-1 0,1 1,-1-1,1 0,-1 0,0 0,1 1,-1-1,1 0,-1 1,0-1,1 0,-1 1,0-1,0 1,1-1,-1 0,0 1,0-1,1 1,-1-1,0 1,0-1,0 1,0-1,0 1,0-1,0 1,0-1,0 1,0-1,0 1,0-1,0 1,0-1,0 1,-1-1,1 0,0 1,0-1,0 1,-1-1,1 1,0-1,-1 0,1 1,0-1,-1 0,1 1,0-1,-1 0,1 1,-1-1,46 7,21-7,-1-2,1-4,-1-2,13-5,72-9,414-59,-284 71,-256 10</inkml:trace>
  <inkml:trace contextRef="#ctx0" brushRef="#br0" timeOffset="2735.067">1074 1158,'-5'43,"-6"24,-2 5,2-4,3-10,2-9,3-9,1-6,2-4,0-7</inkml:trace>
  <inkml:trace contextRef="#ctx0" brushRef="#br0" timeOffset="3185.169">1355 1271,'81'-30,"-58"19,2 2,0 0,0 2,0 1,1 0,-1 2,2 1,-25 3,0 0,0-1,0 1,0 0,0 0,0 0,0 0,0 0,-1 1,1-1,0 1,0-1,0 1,0 0,0-1,-1 1,1 0,0 0,-1 0,1 0,-1 1,1-1,-1 0,0 1,1-1,-1 1,0-1,0 1,0 0,0-1,0 1,0 0,-1 0,1 0,0-1,-1 1,0 0,1 0,-1 0,0 0,0 0,0 0,0 0,0 0,-1 0,1 0,-1 0,1-1,-1 1,0 0,1 0,-1 0,0-1,-1 1,-11 20,-2 0,-1-2,-1 0,0-1,-1-1,-1 0,-20 13,6-3,27-23,-1 0,1 0,0 0,0 1,1 0,0 0,0 1,0-1,1 1,-1 0,2 0,-1 0,1 1,0 0,1-1,0 1,0 0,0 0,1 0,1 0,-1 2,4-6,0-1,1 1,-1-1,1 1,0-1,0-1,0 1,0 0,0-1,1 0,-1 0,1 0,-1 0,1-1,0 0,0 0,-1 0,1-1,0 1,0-1,0 0,0-1,0 1,-1-1,1 0,4-1,3 1,191-37,-129 20,29-11,-83 25</inkml:trace>
</inkml:ink>
</file>

<file path=ppt/ink/ink3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8:44.71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120 467,'17'-51,"-6"73,-32 145,13 268,26 46,-36-287,-8-2,-13 22,-3-1,41-207,0-3,-1 1,0 0,1 0,0 0,0 0,0 0,0 0,1 0,0 0,0 0,0 1,0-1,0 0,1 0,0 0,0 0,0 0,0 0,1 0,-1-1,1 1,0 0,0-1,1 1,-1-1,1 0,-1 0,1 0,0 0,0 0,1 0,-1-1,0 0,1 1,-1-2,1 1,4 1,15-1,-1-1,1-1,0-1,0-1,0-1,-1-1,6-2,98-11,584 18,-342-2,-62-26,650 27,-353-1,-271-26,149-3,-59 3,30-2,-86 30,-223-27,24-5,-103 30,97-16,-156 13,0 1,0-1,0 0,0-1,-1 1,0-1,0 0,0 0,0-1,-1 1,0-1,0 1,0-1,-1 0,0 0,0 0,0 0,-1-1,0 1,0 0,0-1,-1 1,0 0,-1-1,1 1,-1-1,0 1,-1 0,0 0,0-2,0-24,-27-162,-57-371,56 252,60-29,-42 117,-17 38,12 37,16 148,1 0,0 0,-1 0,1 0,-1 0,1 0,-1 0,0 0,0 1,0-1,0 0,0 1,-1-1,1 0,0 1,-1 0,1-1,-1 1,1 0,-1 0,0 0,1 0,-1 0,0 0,0 0,0 0,0 1,0-1,0 1,1-1,-1 1,0 0,-1 0,1 0,0 0,0 0,-78 13,74-12,-65 14,-2-4,0-3,-6-3,-22 3,-289 14,-288-4,191 7,-830-24,874 26,-158 50,255-67,231-11,93 3,0 1,1 1,0 1,0 1,0 1,0 0,1 2,1 0,-2 2,15-8,-143 29,-163-16,196 4,95-24</inkml:trace>
</inkml:ink>
</file>

<file path=ppt/ink/ink3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1:25.8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639 36,'-6'-4,"0"1,0 0,-1 0,1 1,0 0,-1 0,0 0,0 1,1 0,-1 0,0 1,-5 0,-2-1,-4-3,0 1,0 1,-1 1,1 1,-1 0,1 1,0 1,-1 1,1 1,0 0,1 1,-1 1,1 1,0 0,1 2,-2 0,14-5,0 0,0 0,1 0,0 0,0 0,0 0,0 1,0 0,1-1,0 1,0 0,0 0,1 0,0 0,0 1,0-1,1 0,-1 0,1 1,0-1,1 0,-1 1,1-1,0 0,1 0,-1 0,1 0,0 0,0 0,0 0,1-1,0 1,0-1,0 0,0 0,2 2,186 162,-169-150,-1 2,-1 0,0 2,-2 0,15 22,-27-35,-1-1,-1 1,1 0,-1 0,-1 1,1-1,-2 1,1 0,-1 0,-1 0,0 0,0 0,-1 0,-1 0,1 0,-1 0,-1 0,-2 6,-2-5,0 0,-2-1,1 0,-1 0,-1-1,1 0,-2 0,1-1,-1 0,0-1,-1 0,0-1,0 0,0 0,-1-1,0-1,0 0,0 0,0-2,-19 7,-1-1,0-2,0-1,0-2,0-1,-1-2,1 0,-22-5,-2-12,55 17,0-1,0 1,0-1,0 0,0 1,0-1,0 0,0 1,0-1,0 0,0 0,0 0,1 0,-1 0,0 0,1 0,-1 0,1 0,-1 0,1-1,0 1,-1 0,1 0,0 0,0 0,0-1,0 1,0 0,0 0,0 0,0-1,0 1,1 0,-1 0,1 0,-1 0,0 0,1-1,0 1,-1 0,1 0,0 0,-1 0,1 1,0-2,34-26,-15 17</inkml:trace>
  <inkml:trace contextRef="#ctx0" brushRef="#br0" timeOffset="449.376">1006 8,'-28'198,"16"34,-23 42,13-139,22-125,3-14</inkml:trace>
  <inkml:trace contextRef="#ctx0" brushRef="#br0" timeOffset="844.415">1119 742,'13'2,"1"0,-1-1,1-1,0 0,-1-1,1 0,-1-1,0-1,1 0,-1-1,0 0,-1-1,1 0,4-4,-10 5,0 0,0 0,0-1,0 0,-1 0,0-1,0 0,0 0,-1 0,1-1,-2 0,1 0,-1 0,0 0,0-1,-1 1,0-1,-1 0,0 0,0 0,0 0,-1-1,0-6,0 13,-1-1,0 0,1 0,-1 1,0-1,0 0,-1 1,1-1,-1 0,1 0,-1 1,0-1,0 1,0-1,0 1,0-1,-1 1,1 0,-1-1,1 1,-1 0,0 0,0 0,0 0,0 1,0-1,-1 0,1 1,0 0,-1-1,1 1,-1 0,1 0,-1 0,0 1,1-1,-1 1,0-1,1 1,-1 0,0 0,0 0,1 0,-2 1,-10 5,0 0,0 1,1 1,0 0,1 0,-1 2,1-1,1 2,0-1,1 2,0-1,0 1,1 1,1 0,0 0,-1 6,5-14,1 1,0 0,0 1,0-1,1 0,0 1,0-1,1 1,0 0,0 0,0-1,1 1,0 0,1 0,-1-1,1 1,1 0,-1 0,1-1,0 1,0-1,1 0,0 0,0 0,1 0,-1 0,1-1,1 1,-1-1,1 0,0 0,0-1,0 0,0 0,1 0,0 0,5 2,3-2,1 0,0 0,0-2,1 0,-1-1,0 0,1-1,7-1,2 0</inkml:trace>
  <inkml:trace contextRef="#ctx0" brushRef="#br0" timeOffset="1266.381">1541 855,'27'-19,"0"0,-2-2,0-1,-2-1,-1-2,0 0,-2-1,10-16,-7 17,-23 25,1-1,-1 1,1 0,-1 0,1 0,-1 0,1 0,-1 0,1 0,-1 0,1 0,-1 0,1 0,-1 0,1 0,-1 0,1 1,-1-1,1 0,-1 0,1 1,-1-1,1 0,-1 0,0 1,1-1,-1 0,1 1,-1-1,0 1,0-1,1 1,-1-1,0 0,1 1,-1-1,0 1,0-1,0 1,0-1,0 1,0-1,1 1,-1-1,0 1,0-1,-1 1,1 0,0-1,0 1,0-1,0 1,0-1,0 1,-1-1,3 30,-2-22,1 1,0 0,0 0,0 0,1 0,1-1,-1 1,1-1,1 0,0 0,3 5,-5-9,0 0,0 0,0 0,1 0,-1-1,1 0,0 1,0-1,0 0,1 0,-1-1,1 1,0-1,-1 1,1-1,0 0,0-1,0 1,1-1,-1 0,0 0,1 0,-1 0,0-1,1 0,-1 0,1 0,-1 0,0-1,1 1,-1-1,0 0,0-1,1 1,-1-1,3-3,1 0,-1-1,0 0,0 0,-1 0,0-1,0 0,0 0,-1-1,0 1,0-1,-1 0,0-1,-1 1,2-7,-3 10,7-13</inkml:trace>
  <inkml:trace contextRef="#ctx0" brushRef="#br0" timeOffset="2229.772">2529 459,'-17'14,"0"1,1 0,0 1,2 1,0 0,1 1,0 0,2 1,0 1,1-1,-4 13,13-29,0 0,1 0,-1 0,1 0,-1 0,1 0,0 0,0 1,0-1,0 0,1 0,-1 0,1 0,0 0,0 0,0 0,0 0,1 0,-1 0,1-1,0 1,-1-1,1 1,0-1,1 1,-1-1,0 0,1 0,-1 0,1-1,-1 1,1 0,0-1,0 0,0 1,0-1,0-1,0 1,0 0,0-1,0 1,0-1,0 0,2 0,12 0,0-2,0 1,-1-2,1 0,-1-1,0-1,0 0,-1-2,1 1,-1-2,0 0,-1-1,0 0,-1-1,0 0,0-2,-1 1,0-1,-1-1,-1 0,7-10,-4 7,-1 0,-1-1,0 0,-1-1,-1 0,0 0,-2-1,0 0,-1-1,-1 1,0-1,-2 0,-1-1,0 1,-1 0,-1 0,-1-1,-1 1,-1 0,-1 0,0 0,-2 1,0-1,-1 1,-1 1,-6-11,10 24,-1 0,1 0,-1 1,0-1,0 1,-1 1,1-1,-1 0,0 1,0 0,0 1,0-1,0 1,-1 1,1-1,-1 1,1 0,-1 0,1 1,-1 0,0 0,1 0,-1 1,1 0,-1 1,1-1,-1 1,1 0,0 1,0-1,0 1,0 1,1-1,-1 1,1 0,0 0,-3 4,-6 4,1 1,0 1,1 1,1-1,0 2,1-1,1 2,0-1,1 1,1 0,1 1,0 0,2 0,0 0,0 0,2 1,0-1,2 1,0 0,0-1,2 1,1-1,2 10,0-14,1 0,1 0,0 0,1-1,1 0,0-1,0 0,1 0,1-1,0 0,0-1,1 0,1-1,-1 0,1-1,1-1,0 0,0 0,0-2,1 0,-1 0,1-1,0-1,10 1,-2 2,1-1,-1-1,1-1,-1-2,1 0,0-1,-1-1,22-4,-32 4,-1-1,1 0,-1-1,0-1,1 0,-2 0,1-1,0-1,-1 0,0-1,-1 0,1 0,-1-1,-1 0,1-1,-1 0,-1-1,0 1,0-2,-1 1,0-1,-1 0,-1-1,1 1,-2-1,3-7,-6 10,0 0,-1 1,0-1,-1 0,0 0,0 0,0 1,-1-1,-1 1,0-1,0 1,-2-4,4 9,-1 0,0 0,0 0,0 0,0 0,0 0,0 1,-1-1,0 1,1 0,-1-1,0 1,0 0,0 1,0-1,0 1,-1-1,1 1,0 0,-1 0,1 0,-1 1,1-1,-1 1,1 0,-1 0,1 0,-1 0,1 0,-1 1,-2 1,-3 0,1 2,0-1,0 1,0 0,1 1,-1 0,1 0,0 1,0 0,1 0,0 0,0 1,1 0,-1 0,1 0,1 1,0 0,0 0,0 0,1 0,0 1,1-1,-1 1,2-1,-1 1,1 0,1 0,0 0,0 0,0-1,1 1,1 0,0 0,0-1,0 1,1-1,0 1,1-1,0 0,0-1,1 1,0-1,0 0,0 0,7 6,4-3,1 0,1-1,0-1,0-1,0 0,1-2,0 0,0-1,0 0,1-2,11 0,-5-3,-1-2,0 0,-1-2,1 0,-1-2,0-1,0 0,-1-2,22-13,-30 16,0-2,-1 0,-1 0,1-2,-1 1,-1-2,0 0,-1 0,0-1,-1 0,-1-1,0 0,0 0,-1-1,-1 0,-1-1,4-13,-8 25,-1 0,0 0,0 0,0 0,0 0,-1 0,0-1,0 1,0 0,0 0,0 0,-1 0,0 0,0-1,0 1,0 1,-1-1,1 0,-1 0,0 0,0 1,-1-1,1 1,-1 0,0 0,1 0,-1 0,-1 0,1 0,0 1,-1 0,1-1,-1 1,1 1,-1-1,0 0,0 1,0 0,0 0,-2 0,3 1,1 1,-1 0,1-1,0 1,0 0,-1 0,1 1,0-1,0 0,0 1,0-1,0 1,1 0,-1-1,0 1,1 0,-1 0,1 0,0 0,0 1,0-1,0 0,0 0,0 1,0-1,1 1,-1-1,1 0,0 1,-1-1,1 1,1-1,-1 1,0-1,0 1,1-1,0 0,-1 1,1-1,0 0,0 1,0-1,0 0,1 0,-1 0,0 0,1 0,0 0,-1 0,1-1,0 1,0-1,0 1,0-1,92 52,-87-51,-1 0,1 0,0 0,-1 1,0 0,0 0,0 0,0 1,0 0,-1 0,0 0,0 1,0 0,0 0,-1 0,1 1,-2-1,1 1,0 0,-1 0,0 1,-1-1,1 0,0 6,2 153,21-136,-9-22</inkml:trace>
</inkml:ink>
</file>

<file path=ppt/ink/ink3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1:28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27 623,'-26'214,"31"-176,-4-38,-1 0,0 1,1-1,-1 0,1 0,-1 0,1 1,-1-1,1 0,-1 0,1 0,-1 0,1 0,-1 0,1 0,-1 0,1 0,-1 0,1 0,-1 0,1 0,-1 0,1 0,-1-1,1 1,-1 0,1 0,-1 0,0-1,1 1,-1 0,1-1,-1 1,0 0,1-1,-1 1,0-1,1 1,-1 0,0-1,0 1,1-1,-1 1,0-1,0 1,0-1,0 1,0-1,0 1,0-1,0 1,0-1,0 1,0-1,0 1,0-1,0 1,0-1,0 1,0-1,-1 1,1-1,71-218,-57 188,1 0,1 1,1 1,2 1,12-14,-30 40,0 0,-1 0,1 1,0-1,0 0,0 1,0-1,0 1,1-1,-1 1,0 0,1-1,-1 1,1 0,-1 0,1 0,0 0,-1 0,1 1,0-1,0 0,0 1,-1-1,1 1,0 0,0-1,0 1,0 0,0 0,0 0,0 1,-1-1,1 0,0 1,0-1,0 1,0 0,-1-1,1 1,0 0,-1 0,2 1,40 67,-26-60</inkml:trace>
  <inkml:trace contextRef="#ctx0" brushRef="#br0" timeOffset="266.001">647 424,'-19'27,"1"0,2 2,0 0,2 0,1 2,1 0,2 0,1 1,-4 27,12-56,0 1,0-1,0 1,0-1,1 1,-1-1,1 1,0 0,0-1,0 1,0-1,1 1,0 0,-1-1,1 1,0-1,1 0,-1 1,1-1,-1 0,1 0,0 0,0 0,1 0,-1 0,0-1,1 1,0-1,0 1,-1-1,1 0,0 0,1 0,-1-1,0 1,1-1,5 0,-1 0,1 0,0-1,0 0,-1-1,1 0,0 0,0-1,-1 0,0 0,1-1,-1 0,0-1,0 0,0 0,-1 0,1-1,-1 0,-1-1,1 0,5-6,0 0,-1 0,-1-1,0 0,-1-1,0 0,-1-1,-1 0,0 0,-1 0,0-1,0-5,-5 15,-1-1,1 1,-1 0,0-1,-1 1,1 0,-1-1,0 1,-1 0,0 0,0 0,0 0,0 0,-1 1,0-1,0 1,-1-1,1 1,-1 0,-1 1,1-1,0 1,-1-1,0 1,0 1,0-1,-1 1,1 0,-1 0,0 0,0 1,0 0,0 0,0 1,0-1,0 1,0 1,-1-1,1 1,0 0,-1 0,1 1,0 0,0 0,-1 1,1-1,0 1,0 1,1-1,-1 1,0 0,-16 9,3-1</inkml:trace>
  <inkml:trace contextRef="#ctx0" brushRef="#br0" timeOffset="796.855">1241 510,'-31'10,"1"3,0 0,2 2,-1 1,2 1,0 1,1 2,-11 12,33-30,0 1,1-1,-1 1,1 0,-1 1,1-1,0 1,0-1,1 1,-1 0,1 0,0 0,0 0,0 0,0 1,1-1,0 1,0-1,0 1,0-1,1 1,0-1,0 1,0 0,0-1,1 1,-1-1,1 1,1-1,-1 1,1-1,-1 0,1 1,0-1,1 0,-1 0,1-1,-1 1,1 0,2 0,8 2,1-2,0 0,0 0,0-1,1-1,-1-1,1 0,-1 0,1-2,-1 0,1 0,-1-2,0 1,0-2,0 0,0-1,1 0,12-7,0-1,-1-1,0-1,-1-1,-1-2,0 0,-2-1,0-2,-1 0,-1-1,-2-1,0-1,-1-1,-1 0,-2-1,0 0,-2-1,-1-1,-1 0,1-8,-6 22,-1 0,-1 1,0-1,-1-1,0 1,-1 0,-1 0,0-1,-1 1,0 0,-1 0,-1-1,0 2,-1-1,-1 0,0 1,0 0,-2 0,1 0,-2 1,0 0,0 0,-1 1,0 0,-6-3,12 11,0 1,0 0,-1 0,1 0,-1 0,1 0,-1 1,0 0,0 0,0 0,0 0,0 1,0-1,0 1,0 0,0 0,0 0,1 1,-1 0,0-1,0 1,0 1,0-1,1 0,-1 1,0 0,1 0,0 0,-1 0,1 1,0-1,0 1,0 0,0-1,1 1,-1 2,-6 5,0 1,1 0,0 1,1-1,1 2,0-1,0 1,1 0,1 0,0 2,0 4,2 0,0 1,1-1,1 0,1 0,0 1,2-1,0 0,1-1,1 1,1-1,0 1,8 12,6 10,1-2,2-1,1 0,3-2,12 13,-18-26,1-1,2 0,0-2,1-1,1-1,0-1,5 1,-6-4</inkml:trace>
</inkml:ink>
</file>

<file path=ppt/ink/ink3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1:37.1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96,'50'0,"44"1,-1-5,60-10,158-8,-175 9,0 6,93 9,-66-1,293-1,-214-29,-18 30,-43 27,429-28,-298 0,-91 28,-15-17,-111 1,1-5,0-4,45-6,0 1,156 1,-49-26,-12 10,-168 9,-1 3,2 3,40 5,1-2,482-1,-394-28,197 28,-344-5,-33-1</inkml:trace>
</inkml:ink>
</file>

<file path=ppt/ink/ink3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1:43.981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57 2220,'0'10,"0"7,0 7,0 3,0 2,0 1,0 0,0 0,-4 0,-3-1,1 0,1-1,1 0,7-4,2-7</inkml:trace>
  <inkml:trace contextRef="#ctx0" brushRef="#br0" timeOffset="1781.754">85 2220,'245'1,"-64"28,496-30,113 1,-592-28,84 27,-85-27,-147 27,0 2,0 2,-1 3,6 2,-32-3,1-1,-1-1,1-1,-1-2,1 0,0-1,-1-1,1-2,7-2,9-2,0 1,0 3,0 1,1 2,-1 2,5 2,47-1,1404-2,-1298-29,-198 29,23-2,0 1,0 1,1 0,-1 2,0 1,0 1,1 1,-12-2,0 0,1-1,-1-1,1 0,-1 0,1-1,0-1,-1 0,1-1,-1 0,2-2,212 16,-170-24,-32 7</inkml:trace>
  <inkml:trace contextRef="#ctx0" brushRef="#br0" timeOffset="10069.963">1 2672,'180'-17,"-163"14,0 2,0 0,1 1,-1 1,1 0,-1 1,16 5,57 4,588-11,931 0,-1440-25,1-6,337 31,58 0,-368-28,142 27,-141-27,169 29,-198-30,282 29,340 0,-786 1,0 0,0-1,0 0,1 0,-1 0,0 0,0-1,0 1,1-2,-1 1,0 0,0-1,0 0,-1 0,1 0,0-1,-1 0,1 0,-1 0,0 0,0-1,0 1,-1-1,1 0,-1 0,0 0,0-1,0 1,-1-1,0 0,0 1,0-1,1-3,-4-190,-14 39,15 155,1 3,-1 0,1 0,0 0,-1-1,1 1,-1 0,0-1,1 1,-1 0,0-1,0 1,0 0,0-1,0 1,0 0,0-1,-1 1,1 0,0-1,-1 1,1 0,-1-1,1 1,-1 0,0 0,1 0,-1 0,0 0,0 0,0 0,0 0,0 0,0 0,0 0,0 0,0 1,0-1,-1 0,1 1,0-1,0 1,-1-1,1 1,0 0,-1 0,-188 13,107-14,-118 13,-24 7,55 7,1-14,46 22,104-28</inkml:trace>
  <inkml:trace contextRef="#ctx0" brushRef="#br1" timeOffset="20671.117">3275 2390,'1'-2,"0"0,1 0,-1 0,1 1,-1-1,1 0,0 1,0-1,0 1,-1 0,1 0,1 0,-1 0,0 0,0 0,0 0,1 1,-1-1,0 1,0-1,1 1,-1 0,0 0,1 0,0 0,0 0,196-3,-130 18,-59-12,1 0,-1-1,1 0,-1 0,1-1,0-1,0 1,-1-2,1 0,7-1,20-7,1 3,0 0,0 3,36 1,152 15,-177-5,-1-2,1-3,0-1,16-3,-48 0,151 28,-140-24,-1-2,1 0,-1-2,1-2,-1 0,16-5,-4 0,1 2,0 1,0 2,0 2,40 5,12-2,358-2,-281-28,-53 27,76-10,-130 2,0 2,1 3,0 3,24 4,21-2,61-29,281 28,-112 0,-169-28,-54 28,78-11,-164 4,0 2,1 1,0 2,0 0,0 3,6 0,-37 0</inkml:trace>
  <inkml:trace contextRef="#ctx0" brushRef="#br1" timeOffset="23205.689">3218 273,'0'764,"28"-594,1 26,-29 256,28-226,-28-29,20-87,-24-94</inkml:trace>
  <inkml:trace contextRef="#ctx0" brushRef="#br1" timeOffset="25369.601">9201 1910,'-201'331,"55"-38,119-248,17-33</inkml:trace>
  <inkml:trace contextRef="#ctx0" brushRef="#br1" timeOffset="25668.793">8777 1882,'217'342,"-152"-251,5-3,39 36,-77-101,-15-16</inkml:trace>
</inkml:ink>
</file>

<file path=ppt/ink/ink3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2:18.7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282 284,'-17'7,"0"2,1 0,0 1,1 1,0 0,1 1,1 1,-1 0,2 1,0 0,1 1,0 0,1 1,1 0,0 1,1 0,1 0,-4 17,-1 7,2 0,1 1,3 0,0 20,5-54,1 0,0 0,0-1,0 1,1 0,1 0,-1-1,1 1,1 0,-1-1,1 0,0 0,1 0,0 0,0 0,0-1,1 1,0-1,0 0,1-1,0 1,0-1,0-1,0 1,1-1,0 0,-1 0,2-1,-1 0,0 0,1 0,-1-1,1 0,0-1,-1 0,1 0,0-1,0 0,0 0,0-1,-1 0,1 0,1-1,17-10,-1-2,0-1,-1-1,-1 0,0-2,-1-1,-1-1,-1-1,-1 0,-1-1,0-2,3-8,1 2,-2-1,-1 0,-2-1,-1-1,-1 0,-2-2,-1 1,-2-1,-2-1,-1 0,-1 0,-1-27,-4 55,0 0,0 0,-1 0,-1 0,1 0,-1 0,-1 0,1 0,-1 0,-1 0,0 1,0-1,0 1,-1 0,0-1,0 2,0-1,-1 0,-1 1,1 0,-1 0,0 1,0 0,0 0,-1 0,1 1,-1 0,-1 0,1 0,0 1,-1 0,-3 2,1 1,0 0,0 0,-1 1,1 1,0 0,0 0,0 1,0 0,1 0,-1 1,1 1,0 0,0 0,0 0,1 1,0 1,0-1,0 1,1 1,0-1,1 1,0 0,0 1,0 0,1-1,0 2,-1 3,-13 22</inkml:trace>
  <inkml:trace contextRef="#ctx0" brushRef="#br0" timeOffset="486.948">676 989,'255'-296,"-187"224,-68 72,0 1,0-1,0 1,0-1,0 1,0-1,0 1,0-1,0 1,0-1,0 1,0-1,0 1,1-1,-1 1,0-1,0 0,0 1,1-1,-1 1,0-1,1 0,-1 1,0-1,1 0,-1 1,1-1,-1 0,0 1,1-1,-1 0,1 0,-1 0,1 1,-1-1,1 0,-1 0,1 0,-1 0,1 0,-1 0,1 0,-1 0,1 0,-1 0,1 0,-1 0,1 0,-1-1,0 1,1 0,-1 0,1 0,-1-1,1 1,-1 0,0-1,1 1,-1 0,0-1,1 1,-1 0,0-1,1 1,-1-1,-5 43,0-24,-10 75,15-90,0-1,0 1,0 0,1 0,-1-1,1 1,0 0,0-1,0 1,0 0,0-1,1 0,-1 1,1-1,-1 0,1 0,0 1,0-1,0-1,0 1,0 0,0 0,1-1,-1 1,0-1,1 0,-1 0,1 0,0 0,-1 0,1-1,7 1,0-1,0-1,0 1,0-2,0 1,-1-2,1 1,-1-1,1-1,-1 1,0-2,0 1,-1-1,1-1,-1 1,0-1,-1-1,1 1,-1-1,0-1,-1 1,0-1,0-1,2-5,74-123,-73 112</inkml:trace>
  <inkml:trace contextRef="#ctx0" brushRef="#br0" timeOffset="832.888">1693 1,'-10'38,"-8"32,0 9,2 1,4-9,-1-11,2-12,3-8,3-2,2-3,-3-2,-1-2,1-1,-3-2,0 0,1 0,2-5</inkml:trace>
  <inkml:trace contextRef="#ctx0" brushRef="#br0" timeOffset="1348.075">1777 594,'-4'10,"1"-1,0 1,0 1,1-1,0 0,1 0,0 1,1-1,0 1,1-1,0 1,0-1,1 0,0 0,1 0,0 0,1 0,3 6,-5-14,-1 0,1 0,0 0,0 0,0-1,-1 1,1-1,1 1,-1-1,0 0,0 0,0 0,1 0,-1 0,0-1,1 1,-1-1,1 1,-1-1,1 0,-1 0,1 0,-1 0,1 0,-1-1,1 1,-1-1,0 0,1 1,-1-1,0 0,0 0,1-1,-1 1,0 0,0-1,1-1,75-71,-66 60,82-101,-94 114,0 0,1 1,-1-1,0 0,1 1,-1-1,1 0,-1 1,1-1,-1 1,1-1,0 0,-1 1,1 0,0-1,-1 1,1-1,0 1,-1 0,1-1,0 1,0 0,0 0,-1 0,1 0,0 0,0 0,0 0,-1 0,1 0,0 0,0 0,0 0,-1 0,1 1,0-1,0 0,-1 0,1 1,0-1,-1 1,1-1,0 1,-1-1,1 1,-1-1,1 1,-1 0,1-1,-1 1,1 0,-1-1,1 1,-1 0,0-1,0 1,1 0,-1 0,0-1,0 1,0 0,0 0,0 0,0 0,5 58,-5-54,-4 343,5-330,0 1,-2-1,0 0,-1 0,-1 0,0 0,-2 0,0 0,-1-1,-1 0,0 0,-1-1,-1 0,-1 0,0-1,-1 0,0-1,-1 0,-1-1,0-1,-1 0,-7 5,16-14,1 1,0-1,-1 0,1 0,0 0,-1 0,0-1,0 1,0-1,0-1,0 1,0-1,0 0,0 0,-1 0,1-1,0 1,-1-1,1-1,0 1,-1-1,1 0,-4-1,7-3,0 0,1 0,-1 0,1 0,1 0,-1-1,1 1,-1 0,2 0,-1-1,1 1,-1 0,1 0,1 0,-1 0,1 0,0 0,0 0,0 0,1 1,-1-1,1 1,0 0,2-2,-2 0,21-37,2 1,2 1,1 1,2 2,2 1,10-7,-18 21</inkml:trace>
  <inkml:trace contextRef="#ctx0" brushRef="#br0" timeOffset="2870.023">3075 848,'5'-17,"14"-30,0-4,2 1,2 0,3 2,3-1,-29 47,1 1,-1-1,1 0,0 0,-1 1,1-1,0 0,0 1,0-1,0 1,0-1,1 1,-1-1,0 1,1 0,-1 0,1-1,-1 1,1 0,-1 1,1-1,0 0,-1 0,1 1,0-1,0 1,0-1,0 1,-1 0,1 0,0 0,0 0,0 0,0 0,0 0,-1 1,1-1,0 1,0-1,0 1,-1 0,1-1,0 1,-1 0,1 0,-1 0,1 1,-1-1,0 0,1 1,50 206,-50-204,1-1,0 0,0 0,0 0,0 0,0 0,1-1,-1 0,1 1,0-1,0 0,-1-1,1 1,0-1,1 0,-1 0,0 0,0 0,0-1,0 0,1 0,-1 0,0 0,0-1,1 1,-1-1,0 0,0 0,0-1,0 1,0-1,0 0,-1 0,1 0,-1-1,1 1,-1-1,0 0,0 0,0 0,2-3,17-17,-2-1,-1-1,0-1,-2 0,7-16,-14 20</inkml:trace>
  <inkml:trace contextRef="#ctx0" brushRef="#br0" timeOffset="9671.873">3838 762,'59'-17,"-40"13,0-1,0-1,0-1,-1-1,0 0,0-1,-1-1,-1-1,14-10,-29 20,0-1,1 0,-1 0,0 0,0 0,0 0,0 0,0 0,-1 0,1 0,-1-1,1 1,-1 0,0 0,0-1,0 1,0 0,0 0,0-1,-1 1,1 0,-1 0,0 0,1 0,-1 0,0 0,0 0,0 0,-1 0,1 0,0 0,-1 0,1 1,-1-1,0 1,1-1,-1 1,0 0,0-1,0 1,0 0,0 0,0 1,0-1,0 0,0 1,0-1,-1 1,1-1,0 1,0 0,-1 0,1 0,0 0,0 1,-1-1,1 1,0-1,-13 1,1-1,0 2,0 0,1 1,-1 0,0 1,1 0,0 1,0 1,0 0,1 0,-1 2,2-1,-1 2,1-1,0 2,-4 5,12-11,0 0,0 0,1 0,0 0,0 0,0 1,1-1,-1 1,1-1,0 1,0 0,1-1,-1 1,1 0,0-1,0 1,1 0,-1 0,1-1,0 1,1-1,-1 1,1-1,0 1,0-1,0 0,0 0,1 0,0 0,0 0,0 0,0-1,0 0,1 1,-1-1,1-1,0 1,0 0,0-1,0 0,1 0,-1 0,1 0,-1-1,2 0,22 4,0-3,0 0,1-1,-1-2,0-1,6-2,22-7,-32 4</inkml:trace>
  <inkml:trace contextRef="#ctx0" brushRef="#br0" timeOffset="10171.894">4373 762,'39'1,"-14"0,0 0,0-2,0-1,0 0,0-2,0-1,-1-1,0-1,2-2,-23 8,0 0,-1 0,1 0,0-1,-1 1,1 0,-1-1,1 0,-1 0,0 0,0 0,0 0,0 0,0 0,0-1,0 1,-1 0,1-1,-1 0,0 1,0-1,0 0,0 0,0 0,-1 1,1-1,-1 0,0 0,0 0,0 0,0 0,0 0,-1 0,1 0,-1 0,0 1,0-1,0 0,0 0,0 1,-1-1,1 1,-1-1,1 1,-1-1,0 1,0 0,0 0,0 0,-1 0,1 0,-2 0,-5-1,0 0,0 1,0 0,0 1,0 0,-1 0,1 1,0 0,0 1,-1 0,1 0,0 1,0 0,0 1,1 0,-1 0,1 1,-1 0,1 1,0-1,1 2,-1-1,1 1,0 0,0 0,1 1,0 0,0 0,1 1,0-1,0 1,0 0,1 1,-3 7,7-11,-1-1,1 0,0 1,0-1,0 0,0 1,1-1,-1 0,1 0,0 1,1-1,-1 0,1 0,0 0,0 0,0-1,0 1,1 0,-1-1,1 0,0 1,0-1,0 0,1-1,-1 1,1-1,-1 1,1-1,0 0,2 1,6 2,0 1,1-1,0-1,0 0,0-1,1 0,-1-1,1-1,1 0,127-14,-117 7</inkml:trace>
  <inkml:trace contextRef="#ctx0" brushRef="#br0" timeOffset="10607.012">5107 594,'-29'10,"1"2,0 1,1 1,0 1,1 2,1 0,0 2,-17 18,39-36,1 1,-1 0,1 0,0 0,0 0,0 0,0 1,0-1,0 1,1-1,-1 1,1 0,0-1,0 1,0 0,0 0,0 0,0 0,1 0,0 0,-1 0,1 0,0 0,0 0,1 0,-1 0,1 0,-1 0,1 0,0-1,0 1,0 0,1 0,-1-1,1 1,-1 0,1-1,0 0,0 1,0-1,0 0,0 0,1 0,-1 0,1-1,-1 1,1-1,0 1,-1-1,1 0,0 0,0 0,19 2,0-1,0-1,0 0,0-2,0-1,0-1,0 0,0-2,-1 0,0-2,0 0,0-1,-1-2,0 0,-1-1,0 0,-1-2,-1 0,0-1,5-6,4-4,-1 0,-1-2,-1 0,-2-2,0 0,-2-2,-2 0,0-1,-2 0,0-4,-11 25,0-1,0 1,-1-1,0 1,-1-1,0 0,-1 0,0 0,0 0,-2 0,1 0,-1 0,-1 0,0 0,0 0,-1 0,-1 1,0-1,0 1,-1 0,0 0,-1 1,0 0,0 0,-1 0,0 0,-5-3,3 9,1 0,-1 0,0 1,-1 0,1 0,0 1,0 1,-1-1,1 2,0-1,-1 1,1 0,0 1,0 0,0 1,0 0,0 0,1 1,-1 0,1 0,0 1,0 0,1 1,0 0,0 0,0 0,0 1,1 0,0 0,1 0,-1 1,-3 7,2 0,0 0,1 0,1 0,0 1,1 0,1 0,1 0,0 0,1 1,0-1,1 0,1 1,1-1,0 0,2 0,-1 0,2 0,0-1,1 1,0-1,2-1,-1 1,4 3,4 2,0 0,1-1,1-1,1 0,0-1,1-1,1-1,0-1,2 0,9 4,-1-1,-7-2</inkml:trace>
  <inkml:trace contextRef="#ctx0" brushRef="#br0" timeOffset="11388.681">6575 85,'10'88,"-4"0,-3 1,-5 0,-9 59,-24 62,31-193,3-16,0 0,0 0,0 1,0-1,0 0,0 0,1 1,-1-1,1 0,-1 1,1-1,-1 0,1 1,0-1,0 1,-1-1,1 1,0-1,0 0,1 1,-1-1,0 1,0-1,1 1,-1-1,1 0,-1 1,1-1,0 0,-1 0,1 1,0-1,0 0,0 0,0 0,0 0,0 0,0 0,0 0,0 0,0 0,1-1,-1 1,0 0,2 0,12-3</inkml:trace>
  <inkml:trace contextRef="#ctx0" brushRef="#br0" timeOffset="11891.862">7055 594,'-7'8,"-9"9,0 0,1 2,1 0,0 0,2 2,0-1,2 2,0-1,-5 19,14-37,1 0,0 1,-1-1,1 0,0 1,0-1,1 1,-1-1,1 0,0 1,0-1,0 0,0 0,0 1,1-1,-1 0,1 0,0-1,0 1,0 0,0-1,0 1,1-1,-1 1,1-1,0 0,0 0,-1-1,1 1,0 0,1-1,-1 0,0 0,0 0,1 0,-1 0,0 0,1-1,-1 0,0 0,1 0,-1 0,1 0,-1-1,0 1,1-1,-1 0,3-1,11-2,0-1,-1 0,1-1,-1-1,-1-1,1 0,-1-1,-1 0,0-1,0-1,-1 0,0-1,-1 0,8-12,3-4,-2-2,-1 0,-1-1,-2-1,-1-1,6-20,-14 32,-1-1,-1 0,-1-1,-1 0,-1 0,-1 0,-1 0,-1 0,-1-4,0 16,1 1,-2 0,1 0,-2 0,1 0,-1 0,-1 0,0 1,0-1,-1 1,0 0,0 0,-1 1,-1 0,1 0,-1 0,0 1,-1 0,0 0,0 1,-5-3,7 6,-1 1,1-1,-1 1,1 1,-1-1,0 1,0 0,0 1,0 0,1 0,-1 0,0 1,0 0,0 0,1 1,-1 0,0 0,1 0,0 1,-1 0,1 0,0 1,1 0,-1 0,1 0,-1 0,1 1,1 0,-1 0,1 0,0 1,0 0,0 0,1 0,0 0,0 0,0 0,1 1,-1 4,-4 9,2-1,0 1,1 1,1-1,1 0,1 1,0 0,2-1,0 1,2-1,0 0,1 0,1 0,5 13,3 4,1-2,2 0,2 0,0-2,3 0,0-2,2 0,2-1,0-1,2-2,1-1,28 20,0-2,-32-24</inkml:trace>
  <inkml:trace contextRef="#ctx0" brushRef="#br0" timeOffset="12602.856">366 1976,'-10'43,"-7"34,-2 13,3-4,5-12,3-13,3-13,3-9,2-17,0-11</inkml:trace>
  <inkml:trace contextRef="#ctx0" brushRef="#br0" timeOffset="12839.67">309 1525,'5'5,"2"1</inkml:trace>
  <inkml:trace contextRef="#ctx0" brushRef="#br0" timeOffset="13156.855">564 2484,'156'-268,"-117"223,-39 45,1-1,0 1,0-1,-1 1,1 0,0-1,0 1,0 0,-1-1,1 1,0 0,0 0,0 0,0 0,0 0,0 0,-1 0,1 0,0 0,0 0,0 1,0-1,0 0,-1 0,1 1,0-1,0 1,0-1,-1 1,1-1,0 1,-1-1,1 1,-1 0,1-1,0 1,-1 0,1-1,-1 1,0 0,1 0,-1 0,0-1,1 1,-1 0,0 0,0 0,0 0,0 0,0-1,1 1,-2 0,1 0,0 0,0 0,0 0,0 0,-1 0,7 53,-7-47,1 0,-1 0,1 0,0 0,1 0,-1 0,1 0,1 0,-1 0,1-1,1 1,-1-1,1 1,0-1,0 0,1 0,0 0,0 0,0-1,1 0,0 0,0 0,0 0,1-1,-1 0,1 0,0 0,0-1,0 0,1 0,0 0,2-2,0 1,0-2,0 1,0-1,0-1,0 1,0-1,0-1,0 0,-1 0,1-1,-1 0,1 0,-1-1,0 0,0-1,-1 0,1 0,-1 0,0-1,-1 0,1 0,-1-1,0 0,-1 0,0 0,0-1,0 0,-1 0,0 0,-1 0,1-4,82-243,-78 231</inkml:trace>
  <inkml:trace contextRef="#ctx0" brushRef="#br0" timeOffset="13868.848">2596 1582,'18'156,"-8"1,-9 158,-2-149,-21-39,19-121,1-6</inkml:trace>
  <inkml:trace contextRef="#ctx0" brushRef="#br0" timeOffset="14124.84">2314 2089,'43'0,"33"0,14-5,-4-1,-7 0,-12-4,-12 0,-12 2,-7-3,-6 1,-3-3,-1 1,-5-3,-6 2</inkml:trace>
  <inkml:trace contextRef="#ctx0" brushRef="#br0" timeOffset="14570.767">3132 1496,'-20'98,"4"0,5 0,2 47,8-105,2 1,2-1,2 0,1 0,2-1,1 0,16 38,-25-74,0 1,1-1,-1 0,1 0,0 1,0-1,0 0,1 0,-1 0,0 0,1-1,0 1,0 0,0-1,0 1,0-1,1 1,-1-1,1 0,-1 0,1 0,0-1,0 1,0-1,0 1,0-1,0 0,0 0,0 0,0 0,0-1,1 0,-1 1,0-1,1 0,-1 0,0-1,0 1,1-1,-1 0,0 0,0 0,101-106,-96 99,-1-2,2 1,-1 0,2 0,-1 1,1 0,0 1,0 0,1 1,0 0,0 0,1 1,3 0,-14 5,1-1,0 1,0 0,0 0,0 1,0-1,0 0,0 1,0-1,-1 1,1-1,0 1,0 0,-1 0,1 0,0 0,-1 0,1 0,-1 0,1 0,-1 1,0-1,1 0,-1 1,0 0,0-1,0 1,0-1,0 1,-1 0,1 0,0 0,-1-1,1 1,-1 0,0 0,0 1,5 79,-5-71,13 72,-2-64</inkml:trace>
  <inkml:trace contextRef="#ctx0" brushRef="#br0" timeOffset="14773.891">3866 2146,'-20'33,"-5"17,0-1</inkml:trace>
  <inkml:trace contextRef="#ctx0" brushRef="#br0" timeOffset="14925.847">3752 1779,'0'0</inkml:trace>
  <inkml:trace contextRef="#ctx0" brushRef="#br0" timeOffset="15240.674">4289 1920,'-76'63,"74"-61,0 1,0-1,1 1,-1 0,0-1,1 1,0 0,0 0,0 0,0 0,0 0,0 0,1 0,0 0,-1 0,1 0,0 0,0 1,1-1,-1 0,1 0,0 0,-1 0,1 0,0 0,1 0,-1-1,1 1,1 2,62 50,-58-52,-1 0,-1 1,1 0,-1 0,1 0,-1 1,0-1,-1 1,1 0,-1 1,0-1,0 1,-1 0,1 0,-1 1,-3-2,0 0,0-1,0 1,-1 0,0-1,0 1,0 0,-1-1,0 0,0 1,0-1,0 0,0 0,-1 0,0 0,0 0,0-1,0 1,-1-1,1 0,-1 0,0 0,0 0,0-1,0 0,0 1,0-2,-1 1,1 0,-1-1,1 0,-1 0,0 0,0-1,1 1,-1-1,0 0,-81 1,61-2</inkml:trace>
  <inkml:trace contextRef="#ctx0" brushRef="#br0" timeOffset="15919.845">5390 1920,'-39'14,"-21"20,-2 8,11 2,13-1,13-4,12-4,7-2,10-2,9-7,7-3,4-4,4-5,2-5,5-4,1-2,-5-1</inkml:trace>
  <inkml:trace contextRef="#ctx0" brushRef="#br0" timeOffset="16790.799">6011 1920,'-3'1,"-31"8,1 2,0 1,1 1,1 2,0 2,1 0,0 2,2 2,-10 8,35-27,0 0,0 0,0 0,0 1,1-1,-1 1,1 0,-1-1,1 1,0 0,0 0,0 1,1-1,-1 0,1 1,-1-1,1 0,0 1,0 0,1-1,-1 1,1 0,0-1,0 1,0 0,0-1,1 1,0-1,-1 1,1 0,0-1,1 0,-1 1,1-1,-1 0,1 1,0-1,0 0,0 0,1-1,-1 1,1 0,1 0,10 1,0-1,0-1,0 0,1-1,-1-1,0 0,1-1,-1 0,1-1,-1-1,0 0,0-1,-1 0,1-1,-1-1,3-2,296-167,-310 175,0 0,0 0,0 1,0-1,0 1,0-1,0 1,0 0,0-1,0 1,0 0,-1 0,1 0,0 1,-1-1,1 0,0 1,-1-1,0 1,1-1,-1 1,0 0,0 0,0-1,0 1,0 0,0 0,-1 0,1 0,0 0,-1 0,0 0,1 0,-1 0,0 0,0 0,0 1,-1-1,1 0,0 0,-1 0,1 0,-1 0,0 0,0 0,0-1,0 2,2 13,-2-13,1 0,-1 0,1 0,0 0,0 0,0 0,1 0,-1 0,1 0,-1 0,1 0,0 0,0-1,0 1,1 0,-1 0,1-1,-1 1,1-1,0 0,0 1,0-1,0 0,1 0,-1 0,0-1,1 1,-1 0,1-1,0 0,-1 1,1-1,0 0,0-1,0 1,0 0,0-1,0 0,0 1,0-1,0 0,0-1,2 1,11-5,-1-1,0-1,-1 0,1-1,-1 0,-1-1,0-1,12-10,40-27,-22 20,0 1,2 3,1 2,0 2,9-1,-53 18,0 1,0 0,0 0,0 0,0 0,0 1,0-1,0 0,0 1,0 0,0-1,1 1,-1 0,0 0,0 0,0 0,0 0,1 1,-1-1,0 1,0-1,0 1,0 0,0 0,0 0,0 0,0 0,-1 0,1 1,0-1,-1 1,1-1,-1 1,1-1,-1 1,0 0,1 0,-1 0,0-1,0 1,-1 0,1 0,0 1,-1-1,1 0,-1 0,1 0,-1 0,0 0,0 1,0-1,0 0,-1 0,1 0,0 0,-1 0,0 1,0-1,-6 13,-1-1,-1 0,0 0,-1-1,0 0,-1-1,-1 0,0-1,0 0,-1-1,-5 3,-70 43,113-46,147-39,-56 25,-93 5,0-1,-1-1,1 0,-1-2,1-1,-1 0,0-2,-1-1,3-1,2-5,0 0,-1-2,0-1,-1-1,-1-1,-1-1,0-1,-2-1,0-1,16-24,0-38,-36 82,1 0,-1 0,0 0,0 0,0 0,0 0,0 0,0 0,-1 0,1 0,0 0,-1 0,0 0,1 0,-1 0,0 1,0-1,0 0,0 0,-1 1,1-1,0 1,-1-1,1 1,-1-1,1 1,-1 0,0 0,1 0,-1 0,0 0,0 0,0 0,0 1,0-1,1 1,-1-1,-1 1,1 0,0 0,0 0,-1 0,-8 1,1 0,-1 2,1-1,-1 1,1 1,0-1,0 2,1 0,-1 0,1 0,0 1,0 1,1-1,0 2,0-1,-5 7,1-1,-1 0,2 1,0 0,1 1,1 1,0-1,1 1,0 1,2-1,0 1,-4 18,8-26,0 0,1 1,0-1,0 1,1-1,1 1,-1-1,2 1,-1-1,1 0,1 1,-1-1,2 0,-1 0,1-1,1 1,-1-1,1 0,1 0,-1-1,1 1,1-1,1 1,13 9,1 0,0-1,1-2,1 0,0-2,1 0,0-2,1-1,0 0,0-2,1-2,0 0,6-1,-3-1</inkml:trace>
</inkml:ink>
</file>

<file path=ppt/ink/ink3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3:46.319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128 0,'5'0,"1"5,-4 1,-4 5,-5 5,-7 5,-6 3,-4 3,2 1,0-3,4-3,9-3,7-11,8-7,3-7,1-4</inkml:trace>
</inkml:ink>
</file>

<file path=ppt/ink/ink3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3:51.517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87 79,'-5'-79,"-13"101,-39 233,56-252,0 1,0-1,0 0,0 0,0 0,1 1,0-1,0 0,-1 1,2-1,-1 0,0 1,1-1,0 0,-1 0,1 1,0-1,1 0,-1 0,1 0,-1 0,1 0,0-1,0 1,0-1,0 1,1-1,-1 1,1-1,-1 0,1 0,0 0,0-1,-1 1,2-1,-1 1,0-1,0 0,0 0,0-1,1 1,-1-1,0 1,1-1,-1 0,0 0,0 0,1-1,-1 1,0-1,3-1,7-6,-1-1,-1-1,0 0,0-1,-1 0,0 0,-1-1,0 0,-1-1,-1 0,0 0,0 0,-1-1,-1 0,0-1,1-10,-5 22,31-79,-26 105,20 176,-25 57,-4-228,0 1,-2-1,-2 0,0-1,-2 0,0 0,-2 0,-11 16,21-38,-2 0,1 0,-1-1,1 1,-1-1,0 1,-1-1,1 0,-1 0,0-1,0 1,0-1,0 0,-1 0,1 0,-1-1,0 1,1-1,-1 0,0-1,0 1,-1-1,1 0,0 0,0 0,-1-1,1 0,0 0,-1 0,1-1,0 0,0 0,0 0,-1-1,1 1,0-1,1 0,-1-1,0 1,-3-4,5 0,1-1,0 1,0-1,1 0,0 0,0 1,0-1,1 0,0 0,0 0,1 0,0 0,0 0,1 1,0-1,0 0,0 1,1 0,0-1,0 1,1 0,0 0,0 1,0-1,0 1,4-9,84-129,-73 119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9:36.7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8 172,'-4'37,"1"0,3 1,1-1,1 0,2 1,2-1,8 25,17 9,-30-69,0 0,0 0,1 0,-1 0,0 0,1 0,0 0,-1-1,1 1,0 0,0-1,0 0,0 1,0-1,0 0,0 0,0 0,0 0,1-1,-1 1,0 0,1-1,-1 0,0 1,1-1,-1 0,1 0,-1-1,1 1,2-3,0-1,-1 0,0 1,0-2,0 1,0 0,-1-1,0 1,0-1,0 0,0 0,-1 0,0-1,0 1,0 0,-1-1,0 0,1-2,3-9,73-188,-44 119,-25 72</inkml:trace>
  <inkml:trace contextRef="#ctx0" brushRef="#br0" timeOffset="652.765">544 341,'3'-1,"21"-9,0-2,-1 0,0-2,-1-1,0 0,-2-2,1 0,-2-1,5-8,-23 26,1-1,-1 0,0-1,0 1,1 0,-1 0,0-1,0 1,0 0,0-1,0 1,-1-1,1 1,0-1,-1 1,1-1,-1 0,0 1,1-1,-1 0,0 1,0-1,0 0,0 1,0-1,0 0,-1 1,1-1,-1 0,1 1,-1-1,1 1,-1-1,0 0,0 1,0 0,0-1,0 1,0 0,0-1,0 1,0 0,-1 0,1 0,0 0,-1 0,1 0,-1 1,1-1,-1 0,0 1,1-1,-1 1,1-1,-2 1,-9 2,1 0,0 0,0 1,0 1,0 0,1 1,-1-1,1 2,0 0,1 0,-1 1,1 0,1 0,-1 1,1 0,0 1,1 0,0 0,1 0,0 1,0 0,1 1,0-1,0 2,1-5,0-1,1 0,0 1,0 0,0 0,1 0,0 0,0 0,0 0,1 1,1-1,-1 1,1-1,0 0,1 1,0-1,0 0,0 1,1-1,0 0,1 0,-1 0,1 0,1-1,-1 1,1-1,0 0,1 0,-1 0,1 0,0-1,1 0,-1 0,1-1,0 1,0-1,5 2,3-2,0 0,0-1,1-1,-1 0,1-1,-1-1,1 0,-1-1,1 0,-1-1,1-1,-1 0,0-1,0-1,-1 0,1-1,8-5,13-8,-1-2,-1-1,-1-2,-1-1,24-26,-40 40,-1-1,-1 0,1-1,-2-1,0 0,-1 0,0-1,-1 0,-1-1,0 0,-1-1,-1 0,-1 0,0 0,-1-1,-1 0,0-8,-3 24,-1 0,0-1,0 1,0 0,-1-1,1 1,-1 0,1-1,-1 1,0 0,1 0,-1-1,0 1,-1 0,1 0,0 0,0 0,-1 1,0-1,1 0,-1 1,0-1,1 1,-1-1,0 1,0 0,0 0,-1 0,1 0,0 0,0 0,0 0,-1 1,1-1,0 1,-1 0,1 0,0 0,-1 0,1 0,-2 0,-3 1,-1 0,1 0,0 1,-1 0,1 0,0 1,0 0,0 0,1 0,-1 1,1 0,-5 4,-44 65,53-71,1 0,0 1,0-1,0 0,1 1,-1-1,0 0,1 1,0-1,-1 1,1-1,0 1,0-1,0 1,1-1,-1 0,1 1,-1-1,1 1,0-1,0 0,0 0,0 1,0-1,0 0,1 0,-1 0,1 0,-1 0,1-1,0 1,0 0,0-1,0 1,2 0,86 31,-82-31,1-1,-1 1,0 1,1-1,-1 1,-1 1,1 0,0 0,-1 0,0 1,0 0,0 0,0 1,-1 0,0 0,0 0,-1 1,5 6,-7-4,1 1,-1-1,0 0,-1 1,0-1,-1 1,0-1,-1 1,1 0,-2 0,0 2,7 71,-5-79,0-1,1 0,-1 0,0 0,1 0,0 0,-1-1,1 1,0 0,1-1,-1 1,0-1,1 0,-1 0,1 0,0 0,-1 0,1-1,0 1,0-1,1 0,16 6</inkml:trace>
</inkml:ink>
</file>

<file path=ppt/ink/ink3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3:51.937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93 13,'4'-5,"-2"-1,-2 5,-6 7,-2 8,-4 1,0 3,1 3,-1-2,1 1,-3 1,2-2</inkml:trace>
</inkml:ink>
</file>

<file path=ppt/ink/ink3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06.9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1,'0'0,"0"1,0-1,0 1,0 0,0-1,0 1,0-1,0 1,0-1,0 1,1-1,-1 1,0-1,0 1,0-1,1 1,-1-1,0 1,0-1,1 0,-1 1,0-1,1 1,-1-1,1 0,-1 1,0-1,1 0,-1 0,1 1,-1-1,1 0,-1 0,1 0,-1 1,1-1,-1 0,1 0,-1 0,1 0,-1 0,1 0,0 0,-1 0,1 0,-1-1,1 1,-1 0,1 0,-1 0,1 0,-1-1,0 1,1 0,-1-1,1 1,-1 0,1-1,-1 1,0 0,1-1,-1 1,0-1,1 1,1 13,-1 1,0 0,-1 0,-1 0,0 0,-1 0,0-1,-1 1,-1 1,-9 63,-10 64,20-118</inkml:trace>
</inkml:ink>
</file>

<file path=ppt/ink/ink3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07.7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7,'0'-5,"0"4,5 6,1 7,0 7,-1 4,-6-1,-3 0,-1 1,0 2,2 1,0 1,2 1,0 0,1 1,0-1,0 1,0-6</inkml:trace>
</inkml:ink>
</file>

<file path=ppt/ink/ink3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10.6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315 485,'-15'1,"-1"0,1 1,0 0,0 2,1-1,-1 2,1 0,0 1,0 0,0 1,1 1,0 0,0 0,-10 11,13-9,1 1,1-1,0 1,0 1,1 0,0 0,1 0,1 1,0-1,1 1,0 1,1-1,0 0,1 1,0 0,2-1,-1 1,2 0,0 4,0-14,-1 0,1-1,0 1,0 0,1-1,-1 1,1-1,0 1,0-1,0 0,0 0,1 0,-1 0,1 0,-1-1,1 1,0-1,0 1,1-1,-1 0,0 0,1-1,-1 1,1-1,-1 1,1-1,0 0,-1-1,1 1,0 0,0-1,0 0,0 0,-1 0,1-1,0 1,0-1,-1 0,1 0,0 0,-1-1,1 1,-1-1,1 0,-1 0,0 0,1 0,23-15,0-1,-1-1,0-2,-2 0,-1-2,0 0,-2-2,16-23,-32 43,22-30,-1-1,-2-1,-1-1,-3-1,0-1,-3-1,-1 0,9-44,-22 73,-1-1,0 0,-1-1,0 1,-1 0,0 0,-2 0,1 0,-1 0,-1 0,-1 0,-4-11,6 19,0-1,0 1,-1-1,0 1,0 0,-1 0,0 1,1-1,-1 1,-1 0,1 0,-1 0,1 0,-1 1,0 0,-1 0,1 0,0 0,-1 1,1 0,-1 0,0 1,0 0,0 0,1 0,-1 0,0 1,0 0,-1 0,-3 4,1-1,0 1,0 0,0 1,0 0,1 0,0 1,0 0,1 1,-1 0,1 0,1 0,-1 1,1 0,1 0,-1 1,2-1,-1 1,1 0,0 0,1 1,0-1,0 1,1 0,1 0,-1 5,-3 8,1 0,1 0,1 0,2 1,0-1,1 0,1 1,1-1,1 0,2-1,0 1,1-1,1 0,1 0,1-1,1-1,13 19,11 14,3-2,2-1,23 19,-53-61,-3-4</inkml:trace>
</inkml:ink>
</file>

<file path=ppt/ink/ink3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10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252 0,'-24'39,"-17"26,-2 8,1-5,8-8,10-10,9-8,2-7,4-5,3-7</inkml:trace>
</inkml:ink>
</file>

<file path=ppt/ink/ink3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11.2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1,'9'38,"8"28,7 7,-2-4,1-10,-4-9,0-8,-4-7,1-10,-2-3,0-2,-1 2,2-4,-2-9,-3-7</inkml:trace>
</inkml:ink>
</file>

<file path=ppt/ink/ink3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11.7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175 0,'-24'29,"-12"18,-6 3,5-4,14-9,10-11</inkml:trace>
</inkml:ink>
</file>

<file path=ppt/ink/ink3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21.4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1,'29'0,"0"0,0 2,-1 1,1 1,-1 2,0 1,0 1,-1 1,2 2,3 4,109 33,-92-37,-48-11,0 1,-1-1,1 0,0 0,-1 1,1-1,0 0,-1 1,1-1,0 1,-1-1,1 1,-1-1,1 1,-1-1,1 1,-1-1,0 1,1 0,-1-1,0 1,1 0,-1-1,0 1,0 0,0-1,1 1,-1 0,0 0,0-1,0 1,0 0,0 0,-1-1,1 1,0 0,0-1,0 1,-1 0,1 0,0-1,0 1,-1-1,1 1,-1 0,1-1,-1 1,1-1,-1 1,1-1,-1 1,1-1,-1 1,0-1,1 0,-1 1,1-1,-1 0,0 1,0-1,1 0,-1 0,0 0,1 0,-1 0,0 0,0 0,-306 126,305-126,0 1,0-1,0 1,1-1,-1 1,0 0,1 0,-1 0,0 0,1 0,-1 0,1 0,0 0,-1 1,1-1,0 0,0 1,0-1,0 1,0 0,0-1,0 1,0 0,1-1,-1 1,1 0,-1 0,1 0,0-1,-1 1,1 0,0 0,0 0,1 0,-1 0,0-1,0 1,1 0,0 0,-1 0,1-1,0 2,8 4,0 1,1-1,0-1,0 0,1 0,-1-1,1-1,0 1,6 0,22 10,50 21,2-4,68 14,50 60,-188-98,2 1,-34-23,4 8,0-1,1 0,0 0,0-1,1 0,0 0,0 0,1-1,0 1,1-1,-2-6,-10-19,15 32,0 0,-1 0,0 0,1 0,-1 0,0 0,0 0,0 0,0 0,-1 0,1 1,0-1,-1 1,1-1,-1 1,0-1,1 1,-1 0,0 0,0 0,0 0,0 0,0 0,0 0,0 1,0-1,0 1,0-1,0 1,0 0,0 0,-1 0,1 0,0 0,0 1,0-1,0 0,0 1,0 0,0-1,0 1,0 0,0 0,0 0,0 0,1 1,-1-1,0 0,1 1,-86 104,59-68,28-38,0 1,0 0,1-1,-1 1,0 0,1-1,-1 1,1 0,-1-1,1 1,-1-1,1 1,-1-1,1 1,-1-1,1 1,0-1,-1 1,1-1,0 0,-1 1,1-1,0 0,-1 0,1 1,0-1,0 0,-1 0,1 0,0 0,0 0,-1 0,1 0,0 0,0-1,-1 1,1 0,0 0,-1-1,1 1,0 0,-1-1,1 1,0-1,2 1,168-35,-87 48,-77-13,-3-4</inkml:trace>
</inkml:ink>
</file>

<file path=ppt/ink/ink3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29.558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53 295,'179'-18,"55"-5,-191 15,1 2,-1 2,1 1,0 3,25 3,23-1,133-3,-55-26,310 26,-429 1,-51 0</inkml:trace>
  <inkml:trace contextRef="#ctx0" brushRef="#br0" timeOffset="1303.019">109 266,'33'-48,"161"-139,-154 157,-43 68,-6 304,35-156,-27-185,0 0,0-1,0 1,0-1,0 1,0-1,0 1,0-1,0 0,0 1,0-1,-1 0,1 0,0 0,0 0,0 0,0 0,0 0,-1 0,1 0,0 0,0-1,0 1,0-1,0 1,0-1,0 1,0-1,0 1,0-1,0 0,0 1,0-1,0 0,1 0,-1 0,0 0,1 0,-1 0,0 0,1 0,-1 0,1 0,0 0,-1 0,1 0,0 0,0-1,-2 0,-168-231,165 227,-1 0,0 0,0 1,0 0,-1 0,0 0,0 1,0 0,0 0,-1 1,1 0,-1 0,0 0,0 1,0 1,0-1,-1 1,-7 1,14 0,1 1,-1-1,1 1,-1-1,0 1,1 0,-1 0,1 0,0 0,-1 0,1 0,0 1,0-1,-1 0,1 1,0-1,0 0,1 1,-1-1,0 1,0 0,1-1,-1 1,1 0,-1-1,1 1,0 0,0-1,0 1,0 0,0 0,0 1,2 18</inkml:trace>
  <inkml:trace contextRef="#ctx0" brushRef="#br0" timeOffset="2538.254">871 830,'0'459,"-11"-401,-4-90,14 5,1 0,1 0,1 0,1 0,1 0,2 0,1 1,1 0,1 0,1 1,1 0,2 1,0 0,1 1,2 1,0 0,1 1,2 1,16-15,-33 33,-1 0,1 0,-1 1,1-1,0 1,0-1,0 1,-1 0,1 0,0 0,0 0,1 0,-1 0,0 1,0-1,0 0,1 1,-1 0,0 0,0 0,1 0,-1 0,0 0,0 0,1 1,-1-1,0 1,0-1,0 1,0 0,0 0,0 0,0 0,0 0,0 1,0-1,0 1,-1-1,1 1,-1-1,1 1,-1 0,1 0,-1 0,0 0,0 0,0 0,0 0,0 0,-1 0,1 2,1 8,0 0,-1 0,0 0,-1 0,-1 0,0 0,0 0,-1 0,-1 0,0-1,0 1,-1-1,-3 4,-1 6,1-3</inkml:trace>
  <inkml:trace contextRef="#ctx0" brushRef="#br0" timeOffset="2956.844">1605 633,'-19'24,"-11"13,-1 4,0-4,11-9,8-13,11-10,6-10,6-5,7-5,0-4,2 0,-3-1,-4 3</inkml:trace>
</inkml:ink>
</file>

<file path=ppt/ink/ink3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50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170 811,'117'-152,"125"-169,-95 144,-109 144,-37 33,-1 0,1 0,0-1,-1 1,1 0,0 0,-1 0,1 0,0 0,0 0,-1 0,1 0,0 0,-1 0,1 0,0 0,0 1,-1-1,1 0,0 0,-1 1,1-1,-1 0,1 1,0-1,-1 1,1-1,-1 1,1-1,-1 1,1-1,-1 1,0 0,1-1,-1 1,0 0,1-1,-1 1,0 0,0-1,1 1,-1 0,0-1,0 1,0 0,0 0,0-1,0 1,0 0,0 0,-1-1,1 1,0 0,0-1,-1 1,1 0,0-1,-1 1,1 0,0-1,-1 1,1-1,-1 1,1 0,-53 248,52-237,-1 4,0 0,1 1,1-1,0 0,1 0,1 0,4 14,-6-28,0 0,1 0,-1-1,1 1,0 0,-1-1,1 1,0-1,0 1,0-1,0 1,1-1,-1 1,0-1,1 0,-1 0,0 0,1 0,-1 0,1 0,0 0,-1 0,1-1,0 1,-1 0,1-1,0 0,0 1,0-1,-1 0,1 0,0 0,0 0,0 0,-1 0,1-1,0 1,0-1,-1 1,1-1,0 0,0 1,-1-1,1-1,68-48,-28 5,-3-1,-2-1,-2-3,-2 0,11-26,103-147,-147 223,0 1,1-1,-1 1,0-1,0 1,1-1,-1 1,0-1,1 1,-1-1,0 0,1 1,-1-1,0 0,1 1,-1-1,1 0,-1 0,1 1,-1-1,1 0,-1 0,1 0,-1 0,1 1,-1-1,1 0,-1 0,1 0,-1 0,1 0,-1 0,1-1,-1 1,1 0,-1 0,1 0,-1 0,1-1,-1 1,1 0,-1 0,1-1,-1 1,0 0,1-1,-1 1,1 0,-1-1,0 1,1-1,-1 1,0-1,-8 51,-20 46,15-56,2 0,1 1,3 1,-2 31,15 97,22-115,-18-41</inkml:trace>
  <inkml:trace contextRef="#ctx0" brushRef="#br0" timeOffset="299.073">1 952,'43'10,"48"-2,18-2,5-7,-3-4,-10-5,-8-6,-6 0,-7-2,-9 1,-10 5,-12-2,-9 3,-7 2,-3 3,-8 8,-7 3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9:41.4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317 632,'-6'-4,"0"-1,0 1,-1 0,1 0,-1 1,1 0,-1 0,0 0,-1 1,1 0,0 0,-1 1,1 0,0 1,-1-1,1 1,-1 1,1-1,-1 1,1 1,0-1,-1 1,1 1,0-1,0 1,1 0,-1 1,1 0,-1 0,1 0,0 1,0-1,1 2,0-1,0 0,0 1,0 0,1 0,0 1,0-1,0 3,-4 7,0 1,2 0,0 1,0 0,2-1,0 2,2-1,0 0,0 1,2-1,0 0,1 1,2 5,-3-18,1 0,0-1,0 1,0 0,0 0,1-1,0 1,0-1,1 0,0 1,0-1,0 0,0 0,1-1,-1 1,1-1,1 0,-1 0,0 0,1 0,0-1,0 0,0 0,0 0,0-1,1 0,-1 1,1-2,0 1,-1-1,1 0,0 0,0-1,0 1,-1-1,1-1,0 1,0-1,0 0,2-1,11-9,1-2,-2-1,0 0,0-1,-1-1,-1 0,-1-1,8-12,-15 20,7-10,-1 0,-1 0,0-1,-2-1,0 0,-2 0,0-1,-1 0,2-12,-15 98,3-56,-1 1,1-1,0 1,1-1,0 1,0 0,1 0,0 0,0-1,1 1,0 0,1-1,0 1,0-1,1 1,0-1,1 0,0 0,0 0,0-1,1 1,0-1,1 0,-1-1,1 1,1-1,-1 0,1-1,0 0,0 0,1 0,-1-1,1 0,0 0,0-1,1 0,6 2,-3-4,-1 1,1-1,0-1,-1 0,1-1,0 0,-1-1,0 0,1 0,-1-1,0-1,0 0,8-5,-1-3</inkml:trace>
  <inkml:trace contextRef="#ctx0" brushRef="#br0" timeOffset="287.45">1248 605,'-23'5,"1"1,0 0,0 2,1 1,0 1,0 1,1 0,0 1,1 2,1 0,0 1,1 0,-8 11,22-21,-1 1,2 0,-1-1,1 1,0 0,0 0,0 1,1-1,0 0,0 0,1 1,0-1,0 0,0 1,1-1,0 0,0 1,1-1,-1 0,1 0,1 0,-1 0,1-1,0 1,0-1,1 1,-1-1,1 0,1 0,-1-1,1 1,-1-1,1 0,0 0,1-1,-1 1,1-1,2 1,0-1,-1 1,0-1,1-1,0 1,0-1,0-1,0 1,0-1,0-1,0 0,0 0,0 0,0-1,0 0,0-1,0 0,-1 0,1 0,0-1,5-3,11-6</inkml:trace>
  <inkml:trace contextRef="#ctx0" brushRef="#br0" timeOffset="586.925">1615 605,'-15'5,"0"0,0 1,1 1,0 1,0 0,0 1,1 0,1 1,0 0,0 1,1 0,0 1,1 1,0-1,1 2,0 1,6-12,1 1,0-1,0 0,0 1,0-1,1 1,-1 0,1-1,0 1,0 0,0 0,1 0,-1 0,1 0,0 0,0 0,0 0,1 0,0 0,-1-1,1 1,0 0,1 0,-1-1,1 1,0 0,0-1,0 0,0 1,0-1,1 0,-1 0,1 0,0-1,0 1,0 0,0-1,1 0,-1 0,1 0,-1 0,1-1,1 1,13 1,1-1,-1-1,1 0,0-2,-1 0,1-1,0 0,-1-2,0 0,0-2,0 0,15-7,-8 3</inkml:trace>
  <inkml:trace contextRef="#ctx0" brushRef="#br0" timeOffset="1251.61">1897 774,'17'11,"0"0,0-1,1-2,0 1,1-2,0-1,0 0,12 2,-22-7,-1 0,0 0,1-1,-1 0,1 0,-1-1,0 0,0-1,1 0,-1 0,0-1,0 1,-1-2,1 1,-1-1,1 0,-1-1,0 0,-1 0,1-1,3-3,5-4,-1 0,0-2,-1 1,-1-2,0 1,-1-2,0 0,-2 0,0 0,-1-1,-1-1,0 1,-1-1,-2 0,2-10,-6 26,0 0,0-1,0 1,0 0,-1 0,1-1,-1 1,0 0,0 0,0 0,0 0,-1 0,1 0,-1 1,0-1,0 0,0 1,0-1,0 1,0 0,-1 0,1 0,-1 0,1 0,-1 0,0 0,0 1,0 0,0 0,0-1,0 2,0-1,-1 0,-3 0,-1 0,0 0,0 1,1 0,-1 0,0 1,0 0,1 1,-1 0,1 0,-1 0,1 1,-5 2,-4 4,0 1,0 0,1 1,1 1,0 0,0 1,2 1,-1 0,2 0,0 1,0 1,2 0,0 0,1 1,0 0,1 0,2 1,-1 0,2 0,0 0,1 3,2-14,0-1,1 0,-1 1,1-1,1 0,-1 1,1-1,0 0,1 1,-1-1,1 0,1 0,-1 0,1-1,0 1,0 0,0-1,1 0,0 0,0 0,0 0,1-1,-1 1,1-1,0 0,1-1,-1 1,1-1,4 2,9 0,1 0,0-1,0-1,0-1,0-1,0 0,0-2,0 0,0-2,0 0,0-1,-1-1,1 0,-1-2,-1 0,1-1,-1-1,-1-1,1-1,-1 0,52-32,-2-3,-2-3,-2-3,38-41,-58 52,-3-1,-1-2,22-34,-48 60,-1 0,-1-1,-1 0,-1-1,0 0,-1 0,-2-1,0 0,-1 0,-1 0,0-13,-3 29,0 0,-1 0,1 0,-1 0,-1 0,1 0,-1 0,1 0,-2 1,1-1,0 0,-1 0,0 1,0-1,0 1,-1-1,1 1,-1 0,0 0,0 0,-1 0,1 1,-1-1,0 1,0 0,0 0,0 1,0-1,-1 1,1 0,-1 0,0 0,1 0,-1 1,0 0,0 0,0 0,0 1,0 0,0 0,0 0,0 0,0 1,0 0,0 0,0 0,-1 1,-19 13,2 0,0 1,0 2,2 0,0 1,1 1,1 2,1-1,1 2,1 0,1 1,1 1,1 0,1 1,1 0,0 7,3-16,1 0,0 1,1-1,2 1,-1 0,2 1,1-1,0 1,1-1,1 1,1-1,0 1,1-1,1 0,1 1,1-1,1-1,0 1,1-1,1 0,0-1,1 0,5 6,-5-11,0 0,0 0,1-1,1 0,0-1,0 0,1 0,0-1,0-1,1 0,0-1,0-1,1 1,0-2,-1 0,1-1,12 1,25-15,-33-2</inkml:trace>
  <inkml:trace contextRef="#ctx0" brushRef="#br0" timeOffset="2214.769">3280 718,'11'6,"0"-1,1 1,0-2,0 0,0 0,0-1,0 0,1-1,-1-1,1 0,0-1,-1 0,1-1,0 0,-1-1,0 0,1-1,7-4,-17 6,0 0,0-1,0 1,-1-1,1 0,-1 0,1 0,-1 0,0 0,1-1,-1 1,0-1,-1 1,1-1,0 0,-1 0,0 0,1 0,-1 0,0 0,-1 0,1 0,0 0,-1 0,0 0,0 0,0-1,0 1,0 0,-1 0,1 0,-1 0,0-1,0 1,0 0,0 1,0-1,-1 0,1 0,-1 0,0 1,0-1,0 1,0-1,-1 1,1 0,0 0,-1 0,0 0,-9-2,0 1,0 0,0 1,0 1,0 0,0 0,0 1,-1 1,1 0,0 0,0 1,-11 4,17-5,0 1,0 0,1 0,-1 1,0 0,1 0,0 0,-1 1,1-1,0 1,1 0,-1 1,1-1,0 1,0 0,0 0,1 0,0 1,0-1,0 1,1-1,-1 1,1 0,1 0,-1 0,1 0,0 1,0-1,1 0,0 0,0 0,1 1,-1-1,1 0,0 0,1 0,0 0,2 5,4 1,2 0,0 0,0-1,1-1,0 1,1-2,0 0,1 0,0-1,0-1,0 0,1 0,0-2,1 0,-1 0,1-1,0-1,0-1,0 0,0-1,0 0,0-1,0-1,1-1,-1 0,0-1,8-3,1-3,0-1,-1-1,0-1,-1-1,-1-1,0-1,-1-1,0 0,-2-2,0 0,-1-1,0-1,-2-1,9-15,-15 25,-1 0,0 0,-1-1,0 0,0 0,-2-1,1 0,-2 0,0 0,0 0,-1-1,0-12,-3 23,-1 1,0-1,0 0,0 1,0-1,-1 0,1 1,-1-1,0 1,1 0,-1 0,0 0,0 0,-1 0,1 0,0 0,-1 0,1 1,-1 0,1-1,-1 1,0 0,1 0,-1 0,0 1,0-1,0 1,0-1,1 1,-1 0,0 0,0 0,0 1,0-1,0 1,0-1,1 1,-1 0,0 0,0 0,1 0,-1 1,1-1,-1 1,1 0,0 0,0-1,0 1,0 1,0-1,0 0,-2 1,1-1,0 1,0 0,1 0,-1 0,1 0,-1 1,1-1,0 0,0 1,0 0,1 0,0-1,-1 1,1 0,0 0,1 0,-1 0,1 0,0 0,0 0,0 0,0 1,1-1,-1 0,1 0,0-1,1 1,-1 0,1 0,-1 0,1-1,0 1,0-1,1 1,-1-1,1 0,0 0,0 0,0 0,0-1,0 1,0-1,1 0,2 2,108 8,-105-13,1 0,-1 1,1 0,-1 1,0 0,1 0,-1 1,0 0,0 0,0 1,0 1,8 3,-14-5,0 0,-1 0,1 0,-1 1,1-1,-1 0,0 1,0 0,0-1,0 1,0 0,-1 0,1 0,-1 0,0 0,0 1,0-1,0 0,-1 0,1 1,-1-1,0 0,0 1,0-1,0 0,-1 1,1-1,-1 1,-38 97,18-56,12-20</inkml:trace>
  <inkml:trace contextRef="#ctx0" brushRef="#br0" timeOffset="2914.767">4775 492,'-58'37,"2"4,1 1,2 3,-36 42,84-83,0-1,1 1,0 0,0 1,0-1,1 1,-1 0,1-1,0 2,0-1,1 0,-1 0,1 1,1-1,-1 1,1 0,0-1,0 1,0 0,1 0,0 0,0 0,0-1,1 1,1 3,2-6,0-1,0 0,1 0,-1 0,1 0,-1-1,1 0,0 0,-1 0,1 0,0-1,0 0,-1 0,1 0,0 0,0-1,-1 0,1 0,0 0,-1-1,1 1,-1-1,4-2,-8 4,25-10,0-2,-1-1,0 0,-1-2,-1-1,0-1,-1 0,2-5,-5 7,71-66,-88 81,1 1,-1-1,1 1,-1 0,1 0,-1 0,1 0,-1 0,0 0,1 0,-1 0,0 0,0 0,0 1,0-1,0 1,0-1,0 1,-1-1,1 1,-1-1,1 1,-1-1,1 1,-1 0,0-1,0 1,1 0,-1-1,-1 1,1 0,0-1,0 1,-1 0,1-1,0 1,-1 0,1 1,0 27,-1-22,0 0,0 0,1 0,0 0,0 0,0 0,1 0,1 0,0 0,0-1,0 1,1 0,0-1,0 0,1 0,0 0,0 0,1 0,-1-1,1 0,1 0,0 0,-1-1,2 1,5 3,-2-5,0 0,0 0,0-1,0-1,1 0,-1 0,1-1,-1 0,1-1,0 0,-1 0,1-2,-1 1,1-1,-1-1,0 0,1 0,-2-1,1 0,0-1,-1 0,0 0,5-4,14-22,0-1,-2-1,-2-1,-1-1,-1-1,-3-1,0 0,-3-2,4-14,0 3,-2-2,-3 0,-1-1,-3 0,-3-1,1-34,-15 10,6 77,0-1,0 1,0-1,-1 1,1-1,0 1,-1-1,1 1,-1-1,0 1,1 0,-1-1,0 1,0 0,0 0,0-1,0 1,0 0,0 0,-1 0,1 0,0 0,0 1,-1-1,1 0,-1 1,1-1,-1 1,1-1,-1 1,1-1,-1 1,1 0,-1 0,1 0,-1 0,1 0,-1 0,1 0,-1 1,1-1,-1 0,1 1,-1 0,1-1,-1 1,-8 7,1 1,0 0,1 0,0 1,1 0,0 0,0 1,1 0,1 0,0 0,0 1,1-1,0 1,1 0,1 1,0-1,0 0,1 3,-26 187,19-132,4 0,2 1,7 56,26 9,-21-124,-10-18</inkml:trace>
  <inkml:trace contextRef="#ctx0" brushRef="#br0" timeOffset="3170.183">5030 492,'39'-5,"26"-1,8 0,0 1,-7 1,-10 2,-10 1,-3 1,-4 0,-3 0,-4 0,-2 5,-7 2</inkml:trace>
  <inkml:trace contextRef="#ctx0" brushRef="#br0" timeOffset="3331.15">5848 689,'-4'33,"2"7,2-3</inkml:trace>
  <inkml:trace contextRef="#ctx0" brushRef="#br0" timeOffset="3502.507">5905 351,'0'0</inkml:trace>
  <inkml:trace contextRef="#ctx0" brushRef="#br0" timeOffset="3733.434">6215 464,'-12'28,"0"0,2 1,2 0,0 1,2 0,1 0,1 0,1 31,3-58,0 0,0 1,0-1,0 0,1 1,-1-1,1 0,0 0,0 0,0 1,0-1,1 0,-1 0,1 0,-1-1,1 1,0 0,1-1,-1 1,0-1,1 0,-1 1,1-1,0 0,-1-1,1 1,0 0,0-1,0 0,0 0,1 0,-1 0,0 0,0 0,1-1,-1 0,0 0,1 0,-1 0,0 0,4-1,2 0,-1-1,1 0,-1 0,0-1,1 0,-1 0,0-1,-1 0,1 0,-1-1,0 0,0-1,0 1,-1-1,0 0,0-1,0 0,-1 0,0 0,0 0,-1-1,0 0,0 0,-1 0,0 0,0 0,-1-1,0 1,-1-1,0 0,0 1,-1-1,0 0,0 1,-1-1,0 0,-1 1,0-1,0 1,-1-1,0 1,0 0,-3-4,4 8,0 1,0-1,0 1,0 0,0 0,0 0,-1 0,0 1,1-1,-1 1,0-1,0 1,0 0,-1 0,1 0,0 1,-1-1,1 1,-1 0,0 0,1 0,-1 0,0 1,0-1,1 1,-1 0,0 0,0 1,1-1,-1 1,0-1,1 1,-1 0,0 1,1-1,-1 1,-2 1,-8 9</inkml:trace>
  <inkml:trace contextRef="#ctx0" brushRef="#br0" timeOffset="4104.732">6526 774,'192'-181,"-123"138,-67 43,-1 0,1 0,-1 1,1-1,0 1,-1-1,1 1,-1 0,1 0,-1-1,0 1,1 0,-1 0,0 1,0-1,1 0,-1 0,0 0,0 1,0-1,-1 1,1-1,0 1,0-1,-1 1,1-1,-1 1,1-1,-1 1,0 0,0-1,0 1,0 0,0-1,0 1,0 0,0-1,-1 2,4 14,1-9,1 0,0-1,0 0,0 0,1-1,-1 1,2-1,-1 0,1-1,0 0,0 0,0 0,1-1,-1 0,1 0,0-1,0 0,1 0,-1-1,1 0,-1-1,1 0,-1 0,1-1,0 0,-1 0,1-1,0 0,-1-1,1 0,-1 0,0-1,0 0,0 0,0-1,0 0,-1 0,1-1,-1 0,9-7,0 0,-1-2,-1 0,0 0,-1-1,0-1,-1 0,-1-1,-1 0,0-1,5-13,-8 8</inkml:trace>
</inkml:ink>
</file>

<file path=ppt/ink/ink3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47.9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57,'1'84,"-3"0,-4 0,-4-1,-3 0,-7 10,-8 9,-5-2,-21 39,21-73,38-65,2-11</inkml:trace>
  <inkml:trace contextRef="#ctx0" brushRef="#br0" timeOffset="381.806">651 1,'-16'70,"-10"46,4 0,0 56,52 60,-30-231,1 0,-1 0,0 1,0-1,0 0,0 0,0 1,0-1,-1 0,1 0,0 0,-1 1,1-1,-1 0,1 0,-1 0,1 0,-1 0,0 0,1 0,-1 0,0 0,0 0,0 0,0 0,0-1,0 1,0 0,0-1,0 1,0-1,0 1,0-1,-1 1,1-1,0 0,0 0,-1 1,1-1,0 0,0 0,0 0,-1 0,1-1,0 1,0 0,-1 0,1-1,0 1,0-1,0 1,0-1,0 1,0-1,0 0,-1 0,-57-47,-64-84,86 97,33 28,-1 0,0 0,0 1,0 0,-1 0,0 0,0 1,-1 0,0 0,0 1,0-1,0 2,0-1,-1 1,0 0,0 0,0 1,0 0,0 1,0 0,0 0,0 1,-1-1,1 2,0-1,0 1,-7 2,-15 25,21-11</inkml:trace>
  <inkml:trace contextRef="#ctx0" brushRef="#br0" timeOffset="1401.088">876 623,'40'-5,"0"-1,0-2,-1-2,0-1,-1-3,0 0,16-11,-49 24,0-1,0 0,0 0,0-1,0 1,0-1,-1 0,0 0,1 0,-1-1,0 0,-1 1,1-1,-1-1,1 1,-1 0,0-1,-1 0,1 0,-1 1,0-1,0-1,-1 1,0 0,1 0,-2-1,1 1,-1 0,1-1,-1 1,-1 0,1-1,-1 1,0-1,0 1,-2-2,1 2,-1 1,0 0,0 0,-1 0,1 1,-1-1,0 1,0-1,0 1,0 1,0-1,-1 1,1-1,-1 1,0 0,0 1,0-1,0 1,0 0,0 0,0 1,0-1,0 1,0 0,0 1,0-1,0 1,0 0,0 0,-4 2,-8 2,0 1,1 1,0 0,0 1,1 1,0 1,0 0,-6 6,-121 118,134-125,0 1,1-1,1 2,-1-1,2 1,-1 0,2 0,-1 0,1 1,1 0,0-1,1 1,0 0,1 1,0-1,1-7,1 1,-1-1,1 0,0 0,1 0,-1 1,1-1,0 0,0-1,1 1,-1 0,1-1,0 1,0-1,1 0,-1 0,1 0,0 0,0-1,0 0,0 0,1 0,-1 0,1 0,0-1,1 1,10 3,-1-1,0 0,1-1,0-1,0 0,0-1,0-1,3-1,14 1,0-2,0-1,-1-1,1-2,-1-2,0 0,0-3,-1 0,0-2,-1-1,0-2,-1-1,-1-1,0-1,-2-2,0 0,2-5,-13 11,7-5,-1 0,0-2,-2 0,0-1,-2-1,0-1,-1-1,-2 0,-1-1,5-13,-16 35,-1 1,1 0,-1 0,0-1,0 1,-1 0,1-1,-1 1,1-1,-1 1,0-1,0 1,-1-1,1 1,-1-1,0 1,0-1,0 1,0 0,0 0,-1 0,0-1,1 1,-1 1,0-1,-1 0,1 0,0 1,-1-1,1 1,-1 0,0 0,0 0,0 0,0 0,0 1,0-1,-2 0,-8 2,0 1,0 0,1 0,-1 2,0-1,1 2,-1 0,1 0,0 1,0 0,1 1,-1 1,1 0,1 0,-1 1,2 0,-1 1,-8 9,16-17,-1 0,0 1,1-1,-1 1,1-1,0 1,-1 0,1 0,0 0,0 0,0 1,0-1,1 0,-1 1,1-1,-1 1,1 0,0-1,0 1,0 0,0 0,1 0,-1-1,1 1,-1 0,1 0,0 0,0 0,1 0,-1 0,1 0,-1 0,1 0,0-1,0 1,0 0,0 0,1-1,-1 1,1-1,-1 1,2 0,7 1,1-1,-1-1,1 0,0 0,-1-1,1 0,0-1,0 0,-1-1,1 0,0-1,-1 0,1-1,-1 0,0 0,0-1,4-3,-9 6,12-5,-9 2,1 1,0 0,0 0,0 1,0 0,0 1,1 0,-1 0,0 1,1 1,-1-1,2 1,-9 0,0 0,0 0,0 0,-1 0,1 1,0-1,0 0,-1 1,1-1,-1 1,0-1,1 1,-1 0,0-1,0 1,0 0,0 0,0 0,0 0,-1 0,1 0,-1 0,1 0,-1 0,0 0,0 1,0-1,0 0,0 0,0 0,-1 0,1 1,-19 70,18-71,0 1,-3 3,1 1,0-1,0 1,1 0,0-1,0 1,0 0,1 0,0 1,1-1,-1 0,1 0,1 0,-1 0,1 1,1-1,-1 0,1 0,0-1,1 1,0 0,0-1,1 3,5-1,0 1,0-1,1-1,0 0,1 0,-1-1,1 0,1-1,-1 0,1-1,-1 0,1-1,0 0,0-1,1 0,-1-1,0-1,13 0,-2-4,1 0,-1-2,-1 0,1-2,-1 0,0-2,-1 0,0-1,-1-2,12-8,-15 7,0 0,0-1,-1-1,-1 0,-1-1,0-1,-2 0,0 0,0-2,-2 1,-1-1,4-13,-9 24,-1 1,-1-1,1 0,-2 0,1 0,-1 0,0 0,-1 0,0 0,-1 0,0-3,0 9,1 1,-1-1,0 0,0 1,0-1,0 0,0 1,0-1,-1 1,1 0,-1-1,0 1,1 0,-1 0,0 0,-1 0,1 0,0 1,0-1,-1 1,1-1,-1 1,1 0,-1 0,0 0,1 0,-1 0,0 1,0-1,1 1,-1 0,0 0,0 0,0 0,1 0,-1 1,-2 0,-11 3,1 1,-1 1,1 0,0 1,1 1,0 0,0 1,1 0,0 1,0 1,1 0,1 1,0 0,0 0,-7 13,3-5,1 1,0 0,2 0,0 2,2-1,-5 15,12-28,0 0,0 0,1 0,0 1,1-1,0 1,1-1,0 1,0-1,1 1,0-1,0 1,1-1,1 0,0 0,0 0,0 0,4 5,2-4,0 0,1 0,0-1,1 0,0-1,0 0,1-1,0 0,0-1,1 0,0-1,0 0,0-2,0 1,1-1,-1-1,1 0,3-1,173 0,-167-6,-5-1</inkml:trace>
</inkml:ink>
</file>

<file path=ppt/ink/ink3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54.1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439 0,'-76'121,"-182"268,154-230,114-198,17-2,1 1,2 1,2 2,2 1,11-8,8-9,220-228,-273 281,0-1,1 1,-1 0,1-1,-1 1,1-1,-1 1,1 0,-1-1,1 1,-1 0,1 0,-1-1,1 1,-1 0,1 0,-1 0,1 0,0 0,-1-1,1 1,-1 0,1 0,-1 1,1-1,0 0,-1 0,1 0,-1 0,1 0,-1 1,1-1,0 0,-1 0,1 1,-1-1,0 0,1 1,-1-1,1 1,-1-1,1 1,-1-1,0 1,1-1,-1 1,0-1,0 1,1-1,-1 1,0-1,0 1,0-1,0 1,0 0,0-1,0 1,0-1,0 1,0-1,0 1,0 0,0-1,0 1,0-1,-1 1,1 53,0-45,14 123,-7-87,-2 1,-2 0,-2 0,-4 36,1 9,2-39,0-53</inkml:trace>
  <inkml:trace contextRef="#ctx0" brushRef="#br0" timeOffset="335.462">72 424,'29'0,"28"0,10 0,-2 0,-7 0,-9 0,-7 0,-7 5,-4 1,-3 0,-1-1,-5-1</inkml:trace>
</inkml:ink>
</file>

<file path=ppt/ink/ink3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5:01.8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0 207,'20'-7,"1"1,-1 1,1 0,-1 2,1 0,0 2,0 0,0 1,5 2,9-2,42 0,267-16,-227 3,-117 13,-1 1,1-1,-1 0,1 0,-1 0,0 0,1 1,-1-1,1 0,-1 0,0 0,1 0,-1 0,1 0,-1 0,0-1,1 1,-1 0,1 0,-1 0,0-1,1 1,-1 0,1-1,-1 1,1 0,-1-1,1 1,0 0,-1-1,1 1,-1-1,1 1,0-1,-1 1,1-1,0 1,0-1,-1 0,1 1,0-1,0 1,0-1,0 0,0 1,0-1,0 1,0-1,0 0,0 1,0-1,0 1,0-1,0 0,1 1,-1-1,0 1,0-1,1 1,-1-1,0 1,1-1,-1 1,1-1,-1 1,0-1,1 1,-1 0,1-1,-7-2,-147-103,152 105,0 0,0 0,0 0,1 0,-1 0,-1 0,1 0,0 0,0 0,0 0,0 1,-1-1,1 1,0-1,-1 0,1 1,0 0,-1-1,1 1,0 0,-1 0,1 0,-1 0,1 0,0 0,-1 0,1 0,-1 1,1-1,0 1,-1-1,1 1,0-1,-1 1,1 0,0-1,0 1,0 0,0 0,0 0,0 0,0 0,0 0,0 0,0 0,0 1,1-1,-1 0,0 0,1 1,-1 0,-11 26,2-1,0 1,2 1,1 0,2 0,0 5,-1 3,-22 88,27-124,1-1,-1 1,0 0,1-1,-1 1,1 0,-1-1,1 1,-1 0,1 0,0 0,-1-1,1 1,0 0,-1 0,1 0,0 0,0 0,0-1,0 1,0 0,0 0,0 0,0 0,0 0,0 0,1-1,-1 1,0 0,0 0,1 0,-1 0,1-1,-1 1,1 0,-1 0,1-1,-1 1,1 0,0-1,-1 1,1-1,0 1,0-1,-1 1,1-1,0 0,0 1,0-1,-1 0,1 1,0-1,0 0,0 0,0 0,0 0,20-13,-1 0,-1-2,0-1,-1 0,0-1,7-10,21-19,74-64,-103 94</inkml:trace>
</inkml:ink>
</file>

<file path=ppt/ink/ink3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5:04.4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265 1,'-52'99,"39"-64,-102 200,45-112,69-122,0 1,0-1,-1 0,1 1,0-1,0 0,0 1,0-1,0 1,1 0,-1-1,0 1,1 0,-1-1,1 1,0 0,-1 0,1-1,0 1,0 0,0 0,0 0,1-1,-1 1,0 0,1 0,-1-1,1 1,0 0,-1-1,1 1,0-1,0 1,0-1,0 1,0-1,1 0,-1 1,0-1,1 0,-1 0,0 0,1 0,0 0,-1 0,1 0,-1-1,1 1,0-1,0 1,-1-1,1 1,1-1,226-1,-60-25,-54-4,-94 24,-4-1</inkml:trace>
</inkml:ink>
</file>

<file path=ppt/ink/ink3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5:03.0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62,'-81'212,"-72"114,138-300,10-19,10-17,245-355,-82 137,-167 228,-1-2,0 1,0 0,1-1,-1 1,1-1,-1 1,1 0,0 0,-1-1,1 1,0 0,0 0,0 0,0 0,0 0,0 0,0 0,0 0,0 0,1 0,-1 1,0-1,1 0,-1 1,0-1,1 1,-1 0,0-1,1 1,-1 0,1 0,-1 0,1 0,-1 0,0 0,1 0,-1 1,1-1,-1 0,0 1,1-1,-1 1,0-1,1 1,-1 0,0 0,1 0,5 123,-9-83,-24 130,25-170,1-1,0 1,0 0,-1-1,1 1,0 0,0-1,0 1,0-1,0 1,0 0,0-1,0 1,0 0,0-1,0 1,0 0,0-1,1 1,-1-1,0 1,0 0,1-1,-1 1,0-1,1 1,-1-1,1 1,-1-1,1 1,-1-1,1 0,-1 1,1-1,-1 1,1-1,-1 0,1 0,0 1,-1-1,1 0,-1 0,1 0,0 0,-1 0,1 0,0 0,-1 0,1 0,0 0,-1 0,1 0,0 0,-1 0,1-1,-1 1,1 0,0 0,-1-1,35-25,-31 23,200-214,-98 112,-106 105,0-1,1 1,-1-1,0 1,0-1,1 1,-1-1,0 1,1-1,-1 1,1 0,-1-1,1 1,-1 0,1-1,-1 1,1 0,-1-1,1 1,-1 0,1 0,-1 0,1 0,-1-1,1 1,0 0,-1 0,1 0,-1 0,1 0,0 0,-1 1,1-1,-1 0,1 0,-1 0,1 0,-1 1,1-1,-1 0,1 1,-1-1,1 0,-1 1,1-1,-1 0,0 1,1-1,-1 1,1-1,-1 1,0-1,0 1,1-1,-1 1,0-1,0 1,0-1,1 1,-1 0,0-1,0 1,0-1,0 1,0-1,0 1,0 0,0-1,-1 1,2 51,-2-42,-32 310,39-214,11-88,-5-18</inkml:trace>
  <inkml:trace contextRef="#ctx0" brushRef="#br0" timeOffset="401.457">0 767,'72'21,"-58"-20,181-11,-150 5,134-18,-26 3,1 6,58 6,-131 9,-58-1</inkml:trace>
</inkml:ink>
</file>

<file path=ppt/ink/ink3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5:16.6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621 57,'14'95,"-4"0,-4 1,-5 1,-4 12,-52 288,24-31,16-235,2 36,13-164,0 1,0-1,0 0,1 0,-1 0,1 0,0 1,-1-1,2 0,-1 0,0 0,0-1,1 1,0 0,-1 0,1-1,0 1,0-1,1 0,-1 1,0-1,1 0,-1 0,1-1,0 1,0-1,0 1,0-1,0 0,3 1,7-3</inkml:trace>
  <inkml:trace contextRef="#ctx0" brushRef="#br0" timeOffset="1115.682">4035 29,'-16'73,"8"-23,3 0,3 1,1-1,6 46,22 116,-27 167,-29-211,22-144,1 0,0 0,2 0,1 0,1 1,2 0,0 3,4-5,3-5</inkml:trace>
  <inkml:trace contextRef="#ctx0" brushRef="#br0" timeOffset="2133.968">7479 0,'12'77,"-3"-1,-3 2,-4 64,-31 51,0 33,24 35,5-256</inkml:trace>
  <inkml:trace contextRef="#ctx0" brushRef="#br0" timeOffset="4768.046">7479 1017,'0'-5,"0"3,0 7,0 8,0 5,0 6,0 2,-5-2,-1-1,0 0,1 2,6-4,3-1,1 2,-1 1,-5-3,-3 0,0-4</inkml:trace>
  <inkml:trace contextRef="#ctx0" brushRef="#br0" timeOffset="6086.75">0 847,'455'-17,"135"-34,-173 22,583 2,-273-8,714-41,-549 19,307 8,-510 34,-239 3,-191-17,-270 35,-1 0</inkml:trace>
  <inkml:trace contextRef="#ctx0" brushRef="#br0" timeOffset="6374.213">7902 141,'-43'24,"-38"22,-16 14,0 0,2 0,7 0,10-2,2 0,6-5,5-2,3-1,3-3,7-1,8-3,6-9,9-10</inkml:trace>
  <inkml:trace contextRef="#ctx0" brushRef="#br0" timeOffset="6934.9">4685 226,'-43'10,"-39"12,-14 8,-6 3,5 6,5 1,8 3,4 4,2-1,-1 1,3-3,1 2,3-4,5-3,8-4,15-7</inkml:trace>
  <inkml:trace contextRef="#ctx0" brushRef="#br0" timeOffset="7534.346">903 367,'-34'38,"-39"38,-13 9,-1-4,10-11,8-13,11-12,5-3,8-4,6-9,5-4,4-2,2 0,5-3</inkml:trace>
  <inkml:trace contextRef="#ctx0" brushRef="#br0" timeOffset="10125.667">1947 1129,'0'0,"0"0,1 1,-1-1,0 1,0-1,1 0,-1 1,0-1,1 0,-1 1,1-1,-1 0,0 0,1 1,-1-1,1 0,-1 0,1 0,-1 1,1-1,-1 0,0 0,1 0,-1 0,1 0,-1 0,1 0,-1 0,1 0,-1 0,1-1,0 1,-70 163,52-123,10-26,1 0,0 1,1-1,0 1,1 1,1-1,-1 14,4-27,0 1,0-1,0 0,0 0,0 1,1-1,-1 0,1 0,-1 1,1-1,0 0,0 0,0 0,0 0,0 0,1 0,-1-1,0 1,1 0,0 0,-1-1,1 1,0-1,0 0,0 1,0-1,0 0,0 0,0 0,0-1,0 1,0 0,0-1,1 1,-1-1,0 0,0 0,1 0,0 0,95-13,-86 10,136-39,-127 40</inkml:trace>
  <inkml:trace contextRef="#ctx0" brushRef="#br0" timeOffset="10453.146">2568 1101,'-195'344,"-11"-77,195-246,3-2</inkml:trace>
  <inkml:trace contextRef="#ctx0" brushRef="#br0" timeOffset="10903.989">2624 1468,'30'-11,"0"1,1 1,0 1,0 3,21-2,-50 6,-1 0,1 0,0 1,0-1,0 1,0-1,0 1,0 0,0-1,0 1,0 0,0 0,0 1,0-1,0 0,0 1,-1-1,1 1,0 0,0-1,0 1,0 0,-1 0,1 0,0 0,-1 1,1-1,-1 0,0 1,1-1,-1 1,0-1,0 1,0 0,0-1,0 1,0 0,0 0,0 0,-1 0,1-1,-1 1,0 0,1 0,-1 0,0 0,0 0,0 0,-1 2,-6 10,-1-1,-1 1,0-2,-1 1,0-1,-1-1,0 0,-1 0,0-1,-12 12,0 0,12-11,0 0,0 0,1 1,0 1,1 0,1 0,0 1,-2 5,10-18,0 0,0 1,1-1,-1 0,0 0,1 1,-1-1,1 0,0 1,-1-1,1 1,0-1,0 1,0-1,0 0,0 1,0-1,0 1,0-1,1 0,-1 1,1-1,-1 1,1-1,-1 0,1 0,0 1,0-1,-1 0,1 0,0 0,0 0,0 0,0 0,0 0,1 0,-1 0,0-1,0 1,0 0,1-1,-1 1,1-1,62 1,141-48,-181 45</inkml:trace>
  <inkml:trace contextRef="#ctx0" brushRef="#br0" timeOffset="11839.716">5249 960,'6'28,"-9"-10,-1 0,0-1,-1 0,-1 0,-1 0,0-1,-2 0,1 0,-8 9,-12 24,21-36,-24 64,30-75,1 0,0 0,0-1,0 1,0 0,0 0,0 0,0 0,0 0,1-1,-1 1,1 0,0 0,-1-1,1 1,0 0,0-1,0 1,0 0,0-1,0 0,1 1,-1-1,0 0,1 1,-1-1,1 0,-1 0,1 0,0 0,-1-1,1 1,0 0,0-1,-1 1,1-1,0 0,0 1,0-1,0 0,18 1,0-1,-1-1,1 0,0-2,-1 0,0-1,1-1,-2-1,1-1,5-3,23-5,37-13,-64 24</inkml:trace>
  <inkml:trace contextRef="#ctx0" brushRef="#br0" timeOffset="12202.615">6011 904,'1'3,"-1"0,0 0,1 1,-1-1,0 0,0 1,-1-1,1 0,-1 0,1 1,-1-1,0 0,0 0,-1 0,1 0,-1 0,1 0,-1 0,0-1,0 1,0 0,0-1,-1 0,1 1,-2 0,1 0,-260 312,66-94,116-137,81-83,0 0,0 0,0-1,0 1,0 0,0 0,0-1,0 1,0 0,0 0,0-1,0 1,1 0,-1-1,0 1,1 0,-1-1,0 1,1 0,-1-1,1 1,-1-1,1 1,-1-1,1 1,0-1,-1 1,1-1,-1 1,1-1,0 0,-1 1,1-1,0 0,0 0,-1 0,1 0,0 1,0-1,-1 0,1 0,0 0,0 0,-1 0,1-1,0 1,-1 0,1 0,0 0,0-1,-1 1,1 0,0-1,-1 1,1-1,-1 1,1-1,0 1,-1-1,1 1,-1-1,1 1,-1-1,0 0,1 1,-1-1,0 0,1 1,-1-1,82-46,-56 30</inkml:trace>
  <inkml:trace contextRef="#ctx0" brushRef="#br0" timeOffset="12605.182">5927 1411,'150'-21,"-139"19,68 1,-78 1,1 0,0 0,-1 1,1-1,0 0,-1 1,1 0,-1-1,1 1,-1 0,1 0,-1 0,0 0,1 0,-1 0,0 0,0 0,0 0,0 1,0-1,0 0,0 1,0-1,0 1,-1-1,1 1,0-1,-1 1,0 0,1-1,-1 1,0 0,0-1,0 1,0 0,0-1,0 1,0 0,-1-1,1 1,-1 0,-3 10,-1-1,0 1,0-2,-1 1,-1-1,0 1,0-2,-1 1,-1-1,-4 4,-10 13,-17 15,-29 44,68-83,0 0,0-1,1 1,-1 0,0 0,1 0,-1 0,1 0,0 0,0 0,0 1,0-1,0 0,0 0,0 0,1 0,-1 0,1 0,-1 0,1 0,0 0,0 0,0-1,0 1,0 0,0 0,0-1,1 1,-1-1,0 1,1-1,0 0,-1 1,1-1,0 0,0 0,-1 0,1 0,0 0,0-1,0 1,0-1,0 1,0-1,0 0,0 1,0-1,1 0,13 1,0 0,0-1,0 0,0-1,0-1,0-1,0 0,-1-1,1-1,-1 0,13-7,28-5,-31 11</inkml:trace>
</inkml:ink>
</file>

<file path=ppt/ink/ink3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5:36.9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458 1,'-27'49,"-98"176,-93 120,131-212,105-189,10 1,3 2,2 1,25-28,-16 21,29-47,80-102,-150 207,-1 0,0-1,1 1,-1 0,0 0,1 0,0 0,-1 0,1 0,-1 0,1 0,0 0,0 0,0 0,0 0,0 0,-1 0,2 1,-1-1,0 0,0 1,0-1,0 1,0-1,0 1,0 0,1-1,-1 1,0 0,0 0,1 0,-1 0,0 0,0 0,1 0,-1 0,0 1,0-1,0 0,0 1,1-1,-1 1,0-1,0 1,0-1,0 1,0 0,0 0,0-1,0 1,0 0,-1 0,1 0,0 0,0 0,-1 0,1 0,-1 0,1 1,-1-1,1 0,-1 0,0 0,0 1,1-1,-1 0,0 0,0 0,0 1,0 0,1 196,-5-162,3 1,1 0,2 0,1 0,5 18,-6-46,1 0,0 0,1 0,0 0,0-1,1 1,0-1,0 0,1-1,0 1,1-1,-1 0,1-1,1 0,-1 0,4 2,-7-6,0 0,0-1,0 1,0-1,0 0,0 0,0 0,0-1,0 0,1 0,-1 0,0 0,0 0,0-1,0 0,0 0,0 0,0 0,0 0,0-1,0 0,0 0,-1 0,1 0,-1-1,0 1,0-1,0 0,1-1,77-97,-69 78,-2 0,0-1,-2 0,-1-1,0 0,-2 0,2-25,10-48,-20 83</inkml:trace>
  <inkml:trace contextRef="#ctx0" brushRef="#br0" timeOffset="314.807">1278 283,'-14'29,"1"0,2 1,1 0,1 0,2 1,1 0,1 1,2-1,1 2,2-30,0 1,1-1,-1 0,0 0,1 0,0 0,-1 0,1 0,1 0,-1 0,0-1,1 1,-1 0,1-1,0 1,0-1,0 1,0-1,0 0,0 0,1 0,-1 0,1 0,0-1,-1 1,1-1,0 1,0-1,0 0,0 0,0-1,0 1,0-1,0 1,0-1,0 0,0 0,0 0,1 0,-1-1,0 1,0-1,0 0,0 0,2-1,8-5,1 1,-1-2,0 0,-1-1,0 0,0-1,-1 0,-1 0,1-2,-2 1,1-1,-2 0,0-1,0 0,-1-1,-1 1,0-1,-1 0,0-1,-1 1,-1-1,0 0,-1 0,-1 0,0 0,-2-14,1 21,-1 0,0-1,-1 1,0-1,0 1,-1 0,0 0,0 0,-1 1,0-1,0 1,-1 0,0 0,0 0,-1 1,0 0,0 0,0 0,-1 1,0 0,0 0,0 0,0 1,-4-1,-12-3</inkml:trace>
  <inkml:trace contextRef="#ctx0" brushRef="#br0" timeOffset="765.19">1729 283,'-3'11,"0"0,1 1,1-1,0 0,0 1,1-1,1 1,0-1,1 0,0 0,0 1,1-1,0-1,1 1,1 0,0-1,0 0,1 0,0 0,0-1,8 8,-10-15,0 0,1 0,0 0,-1 0,1-1,0 0,0 0,0 0,0-1,0 1,-1-1,1 0,0-1,0 1,0-1,0 0,0 0,0 0,-1-1,1 0,0 0,-1 0,3-2,96-67,54-66,-157 135,0 1,1 0,-1 0,1 1,0-1,-1 0,1 0,0 0,0 0,-1 0,1 1,0-1,0 0,0 1,0-1,0 1,0-1,0 1,0-1,0 1,0-1,0 1,0 0,0 0,0 0,0 0,1 0,-1 0,0 0,0 0,0 0,0 0,0 0,0 1,0-1,0 0,0 1,0-1,0 1,0 0,0-1,0 1,0-1,0 1,0 0,-1 0,1 0,0 0,0-1,-1 1,1 0,-1 0,1 0,-1 0,27 132,-25-126,0 0,1-1,-1 1,1-1,1 0,-1 0,1 0,0 0,1-1,-1 1,1-1,0 0,0 0,1-1,-1 0,1 0,0 0,0-1,1 1,-1-2,1 1,-1-1,1 0,0 0,0 0,0-1,0 0,0-1,0 0,0 0,0 0,0-1,0 0,6-2,-5 0,0-1,0 0,-1-1,1 0,-1 0,0-1,-1 0,1 0,-1 0,0-1,-1 0,0 0,0 0,0-1,-1 1,0-1,-1-1,1 1,-2 0,1-1,0-2,18-39,-9 26</inkml:trace>
</inkml:ink>
</file>

<file path=ppt/ink/ink3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5:41.3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198 706,'19'-5,"21"-6,8-2,1 2,-3 3,-5 2,-4 8,-4 3,-2 0,-2 1,-2-2,1-2,-6 0</inkml:trace>
  <inkml:trace contextRef="#ctx0" brushRef="#br0" timeOffset="-1155.404">480 1016,'0'29,"0"29,-5 8,-1-1,0-7,-4-13,0-10,2-6,-3-3,1-1,-3-1,0 2,-1-5,0-5</inkml:trace>
  <inkml:trace contextRef="#ctx0" brushRef="#br0" timeOffset="-804.832">141 960,'36'7,"-1"-1,1-1,0-2,1-2,-1-1,24-4,6-6,1 4,0 2,0 3,14 4,-42 13,-27-4</inkml:trace>
  <inkml:trace contextRef="#ctx0" brushRef="#br0" timeOffset="-506.325">0 1582,'43'-5,"39"-2,9 1,0-4,-12 0,-13 2,-14 2,-11 2,-8-3,-4 0,-2 0,-2 3,-4 1</inkml:trace>
  <inkml:trace contextRef="#ctx0" brushRef="#br0" timeOffset="510.801">1101 1158,'29'0,"24"-5,7-1,-1-1,-6 2,-8 2,-6 1,-5 0,-3-3,-3-1,-1 0,-5 2</inkml:trace>
  <inkml:trace contextRef="#ctx0" brushRef="#br0" timeOffset="730.948">1214 1412,'43'0,"24"0,6 0,-6-5,-9-1,-9-1,-8 2,-7 2,-4-4,-8-1</inkml:trace>
  <inkml:trace contextRef="#ctx0" brushRef="#br0" timeOffset="17905.602">2230 706,'-1'34,"-2"1,-1-1,-2 1,-1-2,-1 1,-2-1,-7 13,-25 84,64-146,140-214,-21 44,-139 183,0 1,0-1,0 0,0 1,0 0,1-1,-1 1,1 0,0 0,-1 1,1-1,0 1,0-1,0 1,0 0,0 0,0 0,1 0,-1 1,0-1,0 1,1 0,-1 0,0 0,0 0,1 1,-1-1,0 1,0 0,0 0,0 0,0 0,0 0,0 1,0-1,0 1,0 0,-1 0,1 0,-1 0,0 1,1-1,-1 1,0-1,0 1,-1 0,1-1,0 1,-1 0,0 0,0 0,1 1,-1 9,1 0,-2 0,0-1,0 1,-1 0,-1 0,0-1,0 1,-1-1,-1 1,0-3,1 0,1 1,-1 0,2-1,0 1,0 0,1 0,0 0,0-1,2 1,-1 0,1 0,1-1,0 1,-2-9,-1 0,1 0,0-1,-1 1,1 0,0-1,0 1,0 0,1-1,-1 1,0-1,0 0,1 1,-1-1,1 0,-1 0,1 0,-1 0,1 0,0 0,0-1,-1 1,1-1,0 1,0-1,0 1,-1-1,1 0,0 0,0 0,0 0,0 0,0 0,0-1,-1 1,1-1,0 1,0-1,0 1,-1-1,1 0,0 0,-1 0,1 0,0-1,60-62,5-60,-49 97,-14 18,1 0,0 0,0 0,1 1,1 0,-1 0,1 0,0 1,1 0,0 0,0 1,0 0,1 1,0 0,0 0,0 0,5 0,-12 5,1-1,-1 1,1 1,-1-1,0 0,1 0,-1 1,1-1,-1 1,0 0,1 0,-1 0,0 0,0 0,0 1,1-1,-1 0,-1 1,1 0,0-1,0 1,-1 0,1 0,-1 0,1 0,-1 0,0 0,0 0,0 1,0-1,0 0,0 1,-1-1,1 1,-1-1,0 1,0 1,2 96,-11-67,8-30,-1 0,1 1,-1-1,1 0,1 0,-1 1,0-1,1 0,-1 1,1-1,0 1,0-1,0 0,1 1,-1-1,1 0,0 1,0-1,0 0,1 2,7 4</inkml:trace>
  <inkml:trace contextRef="#ctx0" brushRef="#br0" timeOffset="18269.933">2089 1299,'219'-19,"154"9,-232 26,30-3,-148-17,-6-2</inkml:trace>
  <inkml:trace contextRef="#ctx0" brushRef="#br0" timeOffset="18753.998">2597 1412,'-3'19,"1"1,-2-1,-1 0,0-1,-1 1,-2-1,1 0,-6 8,6-12,-109 193,115-206,0 1,0-1,1 0,-1 1,1-1,-1 1,1-1,0 1,-1-1,1 1,0 0,0-1,0 1,0-1,0 1,1-1,-1 1,0-1,1 1,-1-1,1 1,-1-1,1 1,0-1,0 1,0-1,-1 0,1 0,0 0,1 1,-1-1,0 0,0 0,0 0,1 0,-1-1,0 1,1 0,-1-1,1 1,-1 0,1-1,-1 0,2 1,75 3,-67-4,65-14,-66 11,-1 1,1-1,0 2,0-1,0 1,0 1,0 0,0 0,-1 1,10 1,25 9,-23-8</inkml:trace>
  <inkml:trace contextRef="#ctx0" brushRef="#br0" timeOffset="19674.368">3330 706,'22'25,"-1"1,-1 1,-1 1,-2 0,-1 2,-1 0,-2 0,0 1,-3 1,0 0,-2 1,-2-1,-1 1,-1 1,-2-1,-1 0,-2 1,-1-1,-2 0,-1 0,-5 18,-1-18,-1-1,-1 0,-2 0,-1-2,-1 0,-1-1,-2 0,-14 14,-167 147,168-163</inkml:trace>
  <inkml:trace contextRef="#ctx0" brushRef="#br0" timeOffset="20303.168">2089 452,'-18'16,"1"0,1 2,0 0,2 0,0 2,1 0,1 0,0 1,2 1,1-1,-2 8,-24 155,9 0,4 45,16-185,2 2,2-1,2 0,2 0,2 0,2 0,2-1,1 1,15 37,-18-70,1 0,1 0,0-1,0 0,1 0,1-1,0 0,0-1,1 0,0 0,0-1,1-1,0 0,1 0,-1-1,1-1,0 0,1-1,-1-1,1 0,-1 0,1-1,0-1,9-1,1 1</inkml:trace>
  <inkml:trace contextRef="#ctx0" brushRef="#br0" timeOffset="21521.555">4092 565,'-2'-10,"-1"1,-1-1,1 1,-1-1,-1 1,0 1,0-1,-1 1,0-1,0 2,-1-1,0 1,0 0,-1 0,0 1,0 0,0 1,-1-1,0 2,-8-4,14 7,0 1,0-1,-1 1,1 0,0 0,0 0,-1 0,1 1,0-1,0 1,0 0,-1 0,1 0,0 0,0 1,1-1,-1 1,0-1,0 1,1 0,-1 0,1 1,-1-1,1 0,0 1,0 0,0-1,1 1,-1 0,0 0,1 0,0 0,0 0,-30 107,34 111,51 20,-10-97,-12-41,-4 1,9 72,-28-114,0-9,-2 0,-2 1,-3-1,-3 16,0-55,-1 0,-1 0,0 0,-1 0,0 0,-1-1,-1 0,-7 12,11-21,1 0,-2-1,1 1,0-1,-1 1,0-1,1 0,-1 0,0-1,-1 1,1 0,0-1,-1 0,0 0,1 0,-1 0,0-1,0 1,0-1,0 0,0 0,0-1,0 1,0-1,0 0,-1 0,1 0,0 0,0-1,0 0,0 1,-2-2,-3-4,0 0,0-1,0 0,1 0,0-1,0 0,1 0,0-1,1 1,0-2,0 1,1-1,0 0,1 0,0 0,0-1,1 1,1-1,-1 0,2-2,-4-12</inkml:trace>
  <inkml:trace contextRef="#ctx0" brushRef="#br0" timeOffset="30289.349">5165 706,'-5'0,"-1"5,-5 1,-1 5,-2 0,0 4,-1 3,-4-1,2 2,-1 1,-2-1,2 0,4-8,9-6,6-3</inkml:trace>
  <inkml:trace contextRef="#ctx0" brushRef="#br0" timeOffset="30871.038">5335 678,'77'-14,"-70"11,1 0,1 1,-1 0,0 0,0 1,1 0,-1 1,1 0,-1 0,0 1,1 0,5 2,-12-2,0 0,0 1,0 0,-1-1,1 1,-1 0,1 0,-1 0,0 0,1 0,-1 0,0 0,0 0,-1 1,1-1,0 0,-1 1,0-1,1 0,-1 1,0-1,0 0,0 1,0-1,-1 0,1 1,-1-1,1 0,-1 1,0-1,0 0,0 0,0 0,0 0,-1 0,1 0,0 0,-1 0,0 0,1-1,-1 1,0-1,0 1,-2 0,-15 35,19-35,-1-1,1 0,0 0,0 1,0-1,0 0,0 0,0 1,0-1,0 0,1 0,-1 1,0-1,1 0,-1 0,1 0,-1 1,1-1,0 0,-1 0,1 0,0 0,0 0,0 0,0-1,0 1,0 0,0 0,0-1,0 1,0 0,0-1,0 1,1-1,-1 1,0-1,0 0,1 0,-1 0,0 1,0-1,1 0,-1 0,0-1,0 1,1 0,-1 0,0-1,0 1,1 0,-1-1,67-16,-39 6,-3 0</inkml:trace>
  <inkml:trace contextRef="#ctx0" brushRef="#br0" timeOffset="32123.801">6069 1271,'-17'2,"1"0,1 1,-1 0,0 1,1 1,0 1,0 0,0 1,1 0,0 1,0 1,1 0,0 1,-3 4,7-5,0 0,1 0,0 1,1 0,0 0,1 1,0 0,0 0,1 0,1 1,0 0,0-1,1 1,1 1,0-1,1 0,0 1,1-1,0 1,2 8,-2-19,0 0,0 0,0 1,0-1,1 0,-1 0,1 0,0 0,-1 0,1 0,0 0,0 0,1 0,-1 0,0 0,0 0,1-1,-1 1,1-1,0 1,-1-1,1 0,0 1,0-1,0 0,0 0,0 0,0 0,0-1,0 1,0-1,0 1,1-1,-1 0,0 1,0-1,1 0,-1-1,0 1,0 0,0-1,0 1,1-1,-1 1,1-2,91-51,-59 15,-2-2,-2-2,-2-1,-1-1,-3-1,-1-1,-2-1,-3-1,-2-1,4-21,-12 43,-2 0,0-1,-2 0,-1 0,-1 0,-1-1,-2 1,-1-1,-1 1,-2-3,4 27,0 1,0-1,0 0,-1 1,1-1,-1 0,0 1,0-1,0 1,0-1,-1 1,0 0,1 0,-1-1,0 1,-1 0,1 1,0-1,-1 0,0 1,1-1,-1 1,0 0,0 0,-1 0,1 0,0 1,-1-1,1 1,0 0,-1 0,0 0,1 0,-1 1,0-1,1 1,-1 0,0 0,1 0,-1 1,0-1,1 1,-1 0,1 0,-1 0,1 1,0-1,-1 1,-1 1,-7 9,2 0,0 1,0 0,1 0,1 1,0 0,1 0,0 1,1 0,1 0,1 1,0 0,1-1,0 1,1 8,-1-4,2 1,0-1,2 1,0-1,1 0,1 0,1 0,1 0,0 0,2-1,0 0,1 0,1-1,1 0,0 0,1-1,1-1,1 0,10 10,10 11,-11-10,1-2,2 0,0-2,1 0,20 11,17-14,-57-23</inkml:trace>
  <inkml:trace contextRef="#ctx0" brushRef="#br0" timeOffset="32587.336">6887 1102,'22'-30,"-48"50,-73 158,87-155,-12 21,-1-1,-2 0,-1-2,-24 24,49-61,5-3</inkml:trace>
  <inkml:trace contextRef="#ctx0" brushRef="#br0" timeOffset="32939.064">6633 875,'9'29,"1"-1,1-1,2 0,1 0,1-1,1-1,1-1,1 0,1-2,1 0,14 11,-19-17,10 9,-1 0,-1 2,-1 1,-2 0,3 8,26 87,-22-116,-15-14</inkml:trace>
  <inkml:trace contextRef="#ctx0" brushRef="#br0" timeOffset="33908.929">7423 678,'-5'10,"-6"7,-1 7,-4-2,1 1,-2-4,3 0,-2-4,2 1,-2-2,3-4</inkml:trace>
  <inkml:trace contextRef="#ctx0" brushRef="#br0" timeOffset="34657.096">6943 1016,'3'-1,"-1"1,1-1,-1 0,0 0,1-1,-1 1,0-1,0 1,0-1,0 1,0-1,0 0,0 0,-1 0,1 0,-1 0,1-1,-1 1,0 0,0-1,0 1,0 0,0-1,-1 0,1 1,-1-1,1 1,-3 1,1 1,0 0,-1-1,1 1,-1 0,1 0,0 0,-1 0,1 0,-1 1,1-1,0 0,-1 1,1-1,0 1,-1-1,1 1,0-1,0 1,0 0,-1 0,1 0,0 0,0 0,0 0,0 0,1 0,-1 0,0 0,0 0,1 0,-1 1,0-1,1 0,-1 2,-146 198,136-186</inkml:trace>
  <inkml:trace contextRef="#ctx0" brushRef="#br0" timeOffset="36838.81">4177 2117,'-5'0,"4"0,6 0,2-5,6-1,4 0,5 1,3 2,-3-4,1-1,0 1,1 2,-3 7,-6 3</inkml:trace>
  <inkml:trace contextRef="#ctx0" brushRef="#br0" timeOffset="37476.188">4572 1920,'-27'68,"-41"82,67-148,-1-1,1 1,-1 0,1 0,0 0,0 0,0 0,0 0,0 0,0 0,1 0,-1 0,1 0,-1 0,1 1,0-1,0 0,0 0,0 1,0-1,1 0,-1 0,1 0,-1 0,1 1,0-1,0 0,0 0,0 0,0 0,0-1,0 1,1 0,-1 0,1-1,-1 1,1-1,0 1,0-1,-1 0,1 1,0-1,0 0,0 0,0-1,0 1,1 0,-1-1,0 1,2-1,111-25,-97 17</inkml:trace>
  <inkml:trace contextRef="#ctx0" brushRef="#br0" timeOffset="37839.392">4882 1976,'5'5,"-3"11,-7 7,-3 6,-4-4,-1 0,-2-4,1-2,-2-3,2-1,-2 4,-2 2,1 2,-1-2,3 0,-1 1,2-3</inkml:trace>
  <inkml:trace contextRef="#ctx0" brushRef="#br0" timeOffset="38540.472">4911 2230,'196'1,"-195"-1,1-1,-1 1,0 0,1 0,-1 0,0 1,1-1,-1 0,0 0,1 1,-1-1,0 1,1-1,-1 1,0 0,0-1,0 1,1 0,-1 0,0 0,0 0,0 0,0 0,-1 0,1 0,0 0,0 0,-1 0,1 1,0-1,-1 0,1 0,-1 1,0-1,1 0,-1 1,0-1,0 0,0 1,0-1,0 1,0-1,0 0,-1 1,1-1,0 0,-1 1,1-1,-1 0,1 1,-1-1,0 0,0 0,1 0,-1 0,0 0,0 0,-1 1,-67 67,60-63,1 0,1 1,-1 0,1 0,0 0,0 1,1 0,0 0,1 1,0 0,0 0,-1 4,5-12,1 0,-1 1,0-1,1 1,0-1,-1 1,1-1,0 1,0-1,0 1,0-1,0 1,0-1,0 1,1-1,-1 1,0-1,1 1,0-1,-1 0,1 1,0-1,-1 0,1 1,0-1,0 0,0 0,0 0,0 0,0 0,0 0,1 0,-1 0,0 0,1 0,-1-1,0 1,1-1,-1 1,1-1,-1 1,1-1,-1 0,1 0,-1 0,1 0,0 0,73-10,32-38,-83 37</inkml:trace>
  <inkml:trace contextRef="#ctx0" brushRef="#br0" timeOffset="39605.043">4262 1,'-28'196,"28"-193,1-1,-1 1,0-1,1 1,0-1,0 1,0-1,0 0,0 1,0-1,0 0,1 0,-1 0,1 0,0 0,0 0,-1 0,1-1,0 1,1 0,-1-1,0 0,0 1,0-1,1 0,-1 0,1-1,-1 1,1 0,-1-1,1 0,-1 1,1-1,-1 0,1 0,0 0,-1-1,1 1,-1-1,1 1,-1-1,1 0,-1 0,0 0,1 0,-1 0,0-1,70-16,-54 9</inkml:trace>
  <inkml:trace contextRef="#ctx0" brushRef="#br0" timeOffset="39857.566">4714 1,'-34'38,"-15"18,-5 4,7-4,6-6,7-7,2-6,9-4,7-8</inkml:trace>
  <inkml:trace contextRef="#ctx0" brushRef="#br0" timeOffset="40258.482">4629 339,'22'-10,"-9"4,-1 0,1 0,0 2,1 0,-1 0,1 1,0 1,0 0,9 0,-22 2,0 0,1 0,-1 0,0 0,0 0,0 0,0 0,0 0,0 0,1 1,-1-1,0 0,0 1,0-1,0 1,0-1,0 1,0-1,0 1,-1 0,1 0,0-1,0 1,0 0,-1 0,1 0,0 0,-1 0,1 0,-1 0,1 0,-1 0,0 0,1 0,-1 0,0 0,0 0,1 1,-1-1,0 0,0 0,-1 0,1 0,0 0,0 0,0 1,-1-1,1 0,0 0,-1 0,1 0,-1 0,0 0,1 0,-1 0,0-1,1 1,-1 0,0 0,-46 56,14-29,-36 46,68-73,1 0,0 0,-1 1,1-1,0 0,-1 0,1 0,0 1,0-1,0 0,0 0,0 0,1 1,-1-1,0 0,0 0,1 0,-1 1,1-1,-1 0,1 0,-1 0,1 0,0 0,-1 0,1 0,0 0,0 0,0-1,0 1,0 0,0 0,0-1,0 1,0-1,0 1,0-1,0 1,1-1,-1 1,0-1,0 0,0 0,1 0,-1 0,0 0,0 0,0 0,2 0,62-5,53-31,-93 30</inkml:trace>
  <inkml:trace contextRef="#ctx0" brushRef="#br0" timeOffset="52032.616">4742 1073,'-39'54,"-203"260,198-264,-33 53,114-154,-26 33</inkml:trace>
  <inkml:trace contextRef="#ctx0" brushRef="#br0" timeOffset="52678.404">4375 988,'1'10,"2"0,-1-1,1 1,1-1,0 0,0 0,1 0,0-1,0 0,1 0,0 0,0 0,1-1,3 6,111 137,-106-123,1 4,2-1,1 0,1-2,1 0,21 19,9 32,-48-69</inkml:trace>
</inkml:ink>
</file>

<file path=ppt/ink/ink3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6:44.6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1 876,'369'-58,"-240"59,-117-1</inkml:trace>
  <inkml:trace contextRef="#ctx0" brushRef="#br0" timeOffset="315.249">29 1102,'9'0,"14"0,7 0,3 0,1 0,-1-5,0-1,-2-1,-1 2,-1 2,-1 1,0 1,0 0,0 1,0 0,-4 1</inkml:trace>
  <inkml:trace contextRef="#ctx0" brushRef="#br0" timeOffset="2468.627">1214 989,'2'-16,"1"0,1 0,0 1,1-1,1 1,1 0,0 0,0 1,2 0,9-12,-7 7,8-9,1 1,1 1,1 1,1 0,1 2,2 1,0 1,1 1,24-13,-49 31,0 0,0 0,0 0,0 0,0 1,0-1,0 0,1 1,-1 0,1-1,-1 1,1 0,-1 0,1 1,0-1,-1 0,1 1,0-1,0 1,-1 0,1 0,0 0,0 1,-1-1,1 1,0-1,-1 1,1 0,0 0,-1 0,1 0,-1 0,0 1,1-1,-1 1,0 0,0-1,0 1,0 0,0 0,0 1,-1-1,1 0,-1 0,1 1,-1-1,0 1,0-1,0 2,0 196,-2-199,1 0,0 0,0 0,0-1,0 1,0 0,0 0,0 0,0 0,0-1,0 1,1 0,-1 0,0 0,1-1,-1 1,0 0,1 0,-1-1,1 1,-1 0,1-1,-1 1,1 0,0-1,-1 1,1-1,0 1,-1-1,1 1,0-1,0 0,-1 1,1-1,0 0,0 0,0 1,-1-1,1 0,0 0,0 0,0 0,0 0,0 0,-1 0,1-1,0 1,0 0,0 0,-1-1,1 1,0 0,0-1,-1 1,1-1,0 1,0-1,-1 1,45-36,-42 33,199-187,-186 177,1-3,2 1,0 1,1 0,0 2,1 0,16-6,-34 17,-1 0,0 0,1 1,-1-1,1 1,-1 0,0 0,1 0,-1 0,1 0,-1 0,1 1,-1-1,0 1,1-1,-1 1,0 0,0 0,1 0,-1 0,0 1,0-1,0 0,0 1,-1-1,1 1,0 0,-1 0,1 0,-1 0,1 0,-1 0,0 0,0 0,0 0,0 1,0-1,0 0,-1 1,1-1,-1 2,11 102,-26 39,15-142,-1 0,0 1,0-1,0 1,0-1,1 1,-1 0,1-1,0 1,0-1,1 1,-1 0,1-1,-1 1,1-1,0 1,1-1,0 2,8 7</inkml:trace>
  <inkml:trace contextRef="#ctx0" brushRef="#br0" timeOffset="2839.152">1102 1214,'559'-27,"-86"-4,-376 32,-72-1</inkml:trace>
  <inkml:trace contextRef="#ctx0" brushRef="#br0" timeOffset="3331.085">1750 1356,'-26'76,"-179"244,203-318,1 0,0-1,-1 1,1 0,0 0,0 0,0 0,0 0,1 0,-1 0,0 0,1 0,0 1,-1-1,1 0,0 0,0 0,0 0,0 1,1-1,-1 0,0 0,1 0,0 0,-1 0,1 0,0 0,0 0,0 0,0 0,1 0,-1 0,0-1,1 1,-1 0,1-1,0 0,-1 1,1-1,0 0,0 0,0 0,0 0,0 0,0 0,0-1,0 1,0 0,2-1,11 1,1-1,-1-1,0 0,1-1,-1-1,0 0,0-2,9-2,8-3,163-30,-171 34</inkml:trace>
  <inkml:trace contextRef="#ctx0" brushRef="#br0" timeOffset="4031.879">2681 509,'3'-15,"2"23,5 25,-3 8,-2 0,-2 0,-2 1,-3 36,0-8,2-27,2-1,-3-1,-1 0,-2 1,-1-1,-3-1,-1 1,-3 3,-142 308,140-330,-2 0,0 0,-1-1,-1-2,-20 18,28-27,-98 83,87-76</inkml:trace>
  <inkml:trace contextRef="#ctx0" brushRef="#br0" timeOffset="4651.896">1158 170,'-27'24,"1"1,1 2,2 0,0 2,2 1,-6 11,6 2,1 1,2 1,2 0,2 1,2 1,2 1,2-1,2 1,1 39,-4 59,9 133,1-235,1 0,3-1,1 1,2-1,2 0,2-1,2 0,1-1,3-1,1 0,7 8,-21-39,1 0,0 0,1 0,0-1,1 0,-1 0,2-1,-1 0,1 0,0-1,0 0,0-1,1 0,0 0,0-1,0-1,1 1,-1-2,1 1,0-1,0-1,0 0,-1-1,1 0,11-1,-3-5</inkml:trace>
  <inkml:trace contextRef="#ctx0" brushRef="#br0" timeOffset="7315.71">3302 255,'-10'0,"0"1,-1 0,1 1,0 0,0 0,0 1,0 1,1-1,-1 2,1-1,0 1,0 1,1-1,-1 2,1-1,1 1,-1 0,1 1,0-1,1 1,0 1,0-1,1 1,0 0,0 0,1 1,1 0,-1 0,0 21,2 0,1 0,1 0,2 0,2 10,25 180,1 101,-58-126,-1-81,-1 24,29-117,8 91,-5-110,0 0,0 0,1-1,-1 1,1-1,0 0,-1 1,1-1,0 0,1-1,-1 1,0-1,0 1,1-1,-1 0,1 0,-1 0,1-1,-1 1,1-1,-1 0,1 0,-1 0,1 0,0-1,-1 1,1-1,-1 0,0 0,1 0,-1-1,0 1,0-1,1 0,-1 0,23-5,84-31,-96 28</inkml:trace>
  <inkml:trace contextRef="#ctx0" brushRef="#br0" timeOffset="10189.654">4121 453,'-34'81,"-83"89,70-109,-88 79,73-85,52-53,6-5</inkml:trace>
  <inkml:trace contextRef="#ctx0" brushRef="#br0" timeOffset="10504.657">3811 480,'0'19,"0"-1,2 1,0-1,1 1,1-1,1 0,0-1,1 1,1-1,1 0,0 0,1-1,1-1,0 1,1-1,1-1,6 5,66 60,-62-66,-11-12</inkml:trace>
  <inkml:trace contextRef="#ctx0" brushRef="#br0" timeOffset="10853.254">4629 226,'-14'10,"-10"8,-1 5,0 4,3 2,1-3,4-2,5-1,0-3,1-1,4-3</inkml:trace>
  <inkml:trace contextRef="#ctx0" brushRef="#br0" timeOffset="11418.18">4799 226,'22'-4,"-12"1,1 0,0 1,0 0,1 1,-1 0,0 0,0 2,0-1,1 1,-1 1,10 2,-20-3,0-1,1 1,-1 0,0-1,0 1,0 0,0-1,0 1,0 0,0 0,0 0,0 0,0 0,-1 0,1 0,0 0,-1 0,1 0,-1 1,1-1,-1 0,1 0,-1 1,0-1,0 0,1 1,-1-1,0 0,0 0,-1 1,1-1,0 0,0 1,0-1,-1 0,1 0,-1 1,1-1,-1 0,1 0,-1 0,0 0,0 0,0 0,1 0,-2 1,-43 45,-62 29,107-76,-1 1,0 0,1-1,-1 1,1-1,0 1,-1 0,1-1,0 1,-1 0,1-1,0 1,-1 0,1-1,0 1,0 0,0 0,0-1,0 1,0 0,0 0,0-1,0 1,0 0,0 0,1-1,-1 1,0 0,0-1,1 1,-1 0,1-1,-1 1,0 0,1-1,-1 1,1-1,-1 1,1-1,0 1,-1-1,1 1,-1-1,1 0,0 1,-1-1,1 0,0 1,-1-1,1 0,0 0,48 15,-36-12,-8-3,0 1,0-1,-1 1,1 1,0-1,-1 1,1 0,-1 0,0 0,1 0,-1 1,0 0,0-1,-1 2,1-1,-1 0,1 1,-1 0,0-1,0 1,-1 0,1 1,-1-1,0 0,0 1,0-1,-1 1,0 0,0-1,0 1,0 0,-1 2,-1-1,0 1,0-1,-1 1,0-1,0 0,0 1,-1-1,1 0,-2-1,1 1,-1 0,1-1,-1 0,-1 0,1 0,-1-1,0 1,0-1,0 0,-1 0,1-1,-1 0,0 0,0 0,0-1,0 1,-1-1,1-1,-1 1,1-1,-1-1,1 1,-1-1,1 0,-1 0,0-1,-49 0,32 1</inkml:trace>
  <inkml:trace contextRef="#ctx0" brushRef="#br0" timeOffset="11837.56">3472 1102,'403'-22,"267"-40,-442 33,-203 28</inkml:trace>
  <inkml:trace contextRef="#ctx0" brushRef="#br0" timeOffset="12455.954">3895 1271,'407'-27,"-334"43,-72-16,1 1,-1 0,0 0,0 0,0-1,1 1,-1 0,0 0,0 0,0 1,-1-1,1 0,0 0,0 1,-1-1,1 0,0 1,-1-1,1 0,-1 1,0-1,0 1,1-1,-1 1,0-1,0 0,0 1,0-1,-1 1,1-1,0 1,-1-1,1 0,-1 1,1-1,-1 1,1-1,-1 0,0 0,0 1,0-1,0 0,0 0,0 0,0 0,0 0,-1 0,-81 53,18-16,64-37,0 1,0 0,0 0,1-1,-1 1,1 0,-1 0,1 0,0 0,0 0,0 0,0 0,0-1,0 1,0 0,1 0,-1 0,1 0,-1 0,1-1,0 1,-1 0,1 0,0-1,0 1,1-1,-1 1,0-1,0 1,1-1,-1 0,1 1,-1-1,1 0,-1 0,1 0,0 0,-1-1,1 1,0 0,0-1,0 1,0-1,-1 0,1 1,0-1,0 0,0 0,2-1,5 6,3 1,0-2,-1 1,1 0,-1 1,-1 0,1 1,-1 0,0 0,-1 1,1 1,-2-1,1 2,-1-1,-1 1,2 3,-9-8,0 0,0 0,-1 0,0 0,0 0,0 0,0 0,-1 0,0 0,0-1,0 1,0-1,-1 1,0-1,0 0,0 0,0 0,-1 0,0-1,1 1,-1-1,-1 0,1 0,0-1,-1 1,1-1,-1 0,0 0,1 0,-1-1,0 0,-1 1,-15 5,0-1,-1-1,1 0,-1-2,0 0,0-2,0 0,-2-1,21-1,1 1,-1 0,1 0,-1-1,1 0,-1 1,1-1,0 0,-1 0,1 0,0-1,-1 1,1-1,0 1,0-1,0 1,1-1,-1 0,0 0,1 0,-1 0,1 0,-1-1,1 0,-6-14</inkml:trace>
  <inkml:trace contextRef="#ctx0" brushRef="#br0" timeOffset="14004.742">5278 29,'121'-17,"-114"15,1-1,-1 1,1 1,-1-1,1 1,0 1,0 0,-1 0,1 0,0 1,-1 0,1 0,0 1,-1 0,0 0,1 1,-1 0,0 0,0 1,-1 0,1 0,3 3,-8-3,-1 0,1 1,-1-1,0 0,0 1,-1-1,1 0,-1 1,0-1,0 1,-1-1,1 1,-1-1,0 0,0 1,0-1,-2 2,-2 20,-5 310,12-217,-2 292,-27-136,-3-32,2-47,29-178,-1-16,1 0,0 1,-1-1,0 1,1-1,-1 1,0-1,0 0,0 1,0-1,-1 1,1-1,-1 0,0 1,1-1,-1 0,0 1,0-1,0 0,-1 0,1 0,-1 0,1 0,-1 0,1 0,-1-1,0 1,0 0,0-1,0 0,0 1,0-1,0 0,0 0,-2 0,-187-7,139 0,34 0</inkml:trace>
</inkml:ink>
</file>

<file path=ppt/ink/ink3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6:59.3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141 254,'-3'2,"0"0,1 0,-1 0,0 0,1 0,0 0,-1 1,1-1,0 1,0-1,0 1,1 0,-1 0,1 0,-1 0,1 0,0 0,0 0,0 1,-5 20,0-1,2 2,1-1,0 1,2-1,1 1,1-1,3 20,23 154,-22-80,-5 0,-6 0,-4-1,-8 12,-26 197,33-42,-16-61,37-188,-3-29</inkml:trace>
  <inkml:trace contextRef="#ctx0" brushRef="#br0" timeOffset="394.624">340 2230,'33'0,"16"0,5 0,-2 0,-11 0</inkml:trace>
  <inkml:trace contextRef="#ctx0" brushRef="#br0" timeOffset="760.825">818 1920,'-16'179,"14"-177,1 1,-1 0,1-1,0 1,0 0,0 0,1 0,-1 0,1 0,-1 0,1 0,0 0,0 0,0 0,1 0,-1 0,1 0,0 0,0 0,0 0,0 0,0 0,0-1,1 1,-1 0,1-1,0 1,0-1,0 0,0 0,0 1,1-1,-1-1,0 1,1 0,0-1,-1 1,1-1,0 0,0 1,0-2,1 2,6-2,-1 0,1 0,-1 0,0-2,1 1,-1-1,0 0,0-1,0 0,0-1,-1 1,1-2,-1 1,0-1,0-1,3-2,9-6</inkml:trace>
  <inkml:trace contextRef="#ctx0" brushRef="#br0" timeOffset="1010.599">1298 1920,'-33'43,"-21"24,-6 5,2-4,11-10,9-9,6-8,9-7,3-9,5-4,5 0,-1-5,2 1,7-3,4-4</inkml:trace>
  <inkml:trace contextRef="#ctx0" brushRef="#br0" timeOffset="1401.926">1214 2315,'12'-4,"0"1,0 0,0 0,1 2,-1-1,1 1,-1 1,1 1,-1-1,0 2,1 0,1 1,-13-3,0 0,0 1,1-1,-1 1,0-1,0 1,0-1,0 1,0 0,0-1,0 1,0 0,0 0,0 0,-1 0,1 0,0 0,-1 0,1 0,0 0,-1 0,1 0,-1 1,0-1,1 0,-1 0,0 0,0 1,0-1,0 0,0 0,0 1,0-1,0 0,0 0,-1 1,1-1,0 0,-1 0,1 0,-1 0,1 0,-1 0,0 1,1-1,-1-1,0 2,-45 47,41-44,-3 1,0 0,1 1,0 0,0 1,1-1,0 1,0 1,1-1,0 1,0 0,-2 6,8-12,0 0,0-1,1 0,-1 1,1-1,-1 0,1 0,0 1,-1-2,1 1,0 0,1 0,-1 0,0-1,0 1,1-1,-1 0,1 0,-1 0,1 0,-1 0,1 0,0-1,-1 1,1-1,0 0,-1 0,1 0,0 0,0 0,-1 0,1-1,0 0,-1 1,1-1,2 1,84-13,-63 6</inkml:trace>
  <inkml:trace contextRef="#ctx0" brushRef="#br0" timeOffset="2849.358">593 1,'2'1,"-1"0,1 0,-1 0,0 0,1 0,-1 1,0-1,0 0,0 1,0-1,0 1,0-1,-1 1,1 0,0-1,-1 1,0 0,1-1,-1 1,0 0,1-1,-1 1,0 0,-1 0,1-1,0 1,0 0,-1 0,1-1,-1 1,1 0,-1-1,0 2,0 0,-35 137,25-112,9-25,0-1,0 1,0 0,1-1,-1 1,1 0,-1 0,1 0,0 1,0-1,0 0,1 0,-1 0,1 1,0-1,0 0,0 1,0-1,0 0,1 0,0 1,-1-1,1 0,0 0,1 0,-1 0,0 0,1 0,0 0,0 0,0-1,0 1,0-1,0 1,0-1,2 1,6-1,-1 0,1 0,0-1,0 0,-1-1,1 0,0-1,0 0,-1 0,1-1,-1 0,1-1,-1 0,0-1,0 1,9-6,3-2</inkml:trace>
  <inkml:trace contextRef="#ctx0" brushRef="#br0" timeOffset="3098.348">1072 29,'-9'20,"-13"19,-8 10,-3 0,-1-4,1-3,0-5,2-4,1-3,1-1,0-1,1-1,5 0,11-4,8-7</inkml:trace>
  <inkml:trace contextRef="#ctx0" brushRef="#br0" timeOffset="3498.854">1072 396,'178'6,"-175"-5,-1 0,1 0,-1 0,0 0,1 0,-1 0,0 1,0-1,0 1,0 0,0-1,0 1,0 0,0 0,-1 0,1 1,-1-1,0 0,1 1,-1-1,0 0,-1 1,1-1,0 1,-1 0,1-1,-1 1,0-1,0 1,0 0,0-1,0 1,0 0,-1-1,0 1,1-1,-1 1,0-1,0 1,0-1,0 0,-1 1,1-1,-1 0,1 0,-1 0,0 0,0 0,0-1,0 1,0 0,-1 0,-29 34,23-28,1 1,1 0,0 0,0 0,0 1,1 0,1 0,0 0,-2 7,6-15,0-1,1 1,-1-1,1 1,-1-1,1 1,0-1,-1 1,1-1,0 1,0 0,0-1,0 1,1-1,-1 1,0-1,1 1,-1-1,1 1,-1-1,1 1,0-1,-1 1,1-1,0 0,0 0,0 1,0-1,0 0,1 0,-1 0,0 0,0 0,1 0,-1 0,0-1,1 1,-1 0,1-1,-1 1,1-1,-1 0,1 1,-1-1,1 0,0 0,-1 0,1 0,1 0,83-13,-82 11,114-35,-93 26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0:17.5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0 452,'33'62,"-26"-41,-1 1,-1-1,-1 1,-1 0,0 0,-2 1,-1-1,-1 0,-1 8,0 21,-21 58,23-109,0 1,-1-1,1 1,0-1,-1 0,1 1,0-1,-1 1,1-1,-1 0,1 1,0-1,-1 0,1 0,-1 1,1-1,-1 0,1 0,-1 0,1 0,-1 1,0-1,1 0,-1 0,1 0,-1 0,1 0,-1 0,1-1,-1 1,1 0,-1 0,1 0,-1 0,1-1,-1 1,1 0,-1 0,1-1,-1 1,1 0,0-1,-1 1,1 0,-1-1,1 1,0-1,-1 1,1-1,0 1,0-1,0 1,-1-1,1 1,0-1,0 1,0-1,0 1,0-1,0 1,0-1,0 1,0-1,0 1,0-1,0 0,-9-39,9 19,1-1,1 0,1 0,1 1,1-1,1 1,1 0,0 1,2 0,0 0,3-3,-6 10,0 1,1-1,0 1,1 1,1-1,0 1,0 1,1-1,0 2,1-1,0 1,0 1,11-6,-21 14,1-1,-1 0,0 1,0-1,1 1,-1-1,1 1,-1 0,0 0,1 0,-1 0,1 0,-1 0,0 0,1 0,-1 0,1 0,-1 1,0-1,1 1,-1-1,0 1,0-1,1 1,-1 0,0 0,0 0,0-1,0 1,0 0,0 0,0 1,0-1,0 0,0 0,0 1,6 14</inkml:trace>
  <inkml:trace contextRef="#ctx0" brushRef="#br0" timeOffset="948.235">423 790,'11'3,"0"-1,-1 0,1-1,0 0,0 0,-1-1,1-1,0 0,0-1,-1 0,1 0,-1-1,0 0,1-1,-2 0,1-1,0 0,-1-1,0 0,0 0,-1-1,1 0,-2 0,1-1,-1 0,0 0,0-1,-1 0,-1 0,1 0,-1-1,-1 0,0 0,2-6,-5 14,0 0,0 0,0 0,0-1,0 1,-1 0,1 0,-1-1,1 1,-1 0,0-1,0 1,0 0,0 0,0-1,-1 1,1 0,-1-1,1 1,-1 0,0 0,0 0,0-1,0 1,0 0,0 1,-1-1,1 0,-1 0,1 0,-1 1,0-1,0 1,1-1,-1 1,0 0,0 0,-1 0,1 0,0 0,0 0,0 0,-1 1,1-1,0 1,0 0,-1 0,1 0,0 0,-1 0,1 0,0 0,-1 1,1-1,-1 1,-11 5,0 1,1 0,0 1,0 0,0 1,1 0,1 1,0 1,0-1,1 2,0 0,1 0,0 0,1 1,1 1,0-1,1 1,0 0,1 1,0-1,1 4,3-12,0-1,0 1,1-1,0 1,0-1,1 1,-1-1,1 0,1 1,-1-1,1 0,-1 1,1-1,1 0,-1 0,1 0,0-1,0 1,0-1,1 0,0 1,-1-2,1 1,1 0,-1-1,0 0,1 0,0 0,0 0,0-1,0 0,4 2,4 0,-1 0,1 0,0-1,0 0,1-1,-1-1,0 0,1-1,-1-1,1 0,-1 0,0-1,4-2,2-1,-1-1,0 0,-1-1,1-1,-1-1,-1-1,0 0,0-1,-1 0,0-2,-1 0,0 0,-1-1,-1-1,-1 0,0 0,0-1,-2-1,0 0,-1 0,3-9,22-76,-12 167,-16-22,-2 1,-1 0,-3 0,-2-1,-1 1,-5 10,-49 292,54-317,-20 53,19-109,15-24,2-16,4 0,2 1,10-17,-12 38,2 1,2 1,2 1,1 1,2 1,2 1,2 1,2 2,0 1,3 1,1 2,1 1,1 2,16-7,24 7,-75 28,0 1,-1 0,1 0,0 0,0 0,0 0,-1 0,1 0,0 1,0-1,-1 1,1-1,0 1,-1 0,1-1,0 1,-1 0,1 0,-1 0,0 0,1 0,-1 1,0-1,1 0,-1 1,0-1,0 1,0-1,0 1,-1-1,1 1,0 0,-1-1,1 1,-1 0,1-1,-1 1,0 0,0 0,0 0,0-1,0 1,0 0,-2 10,0-1,-1 0,0 0,-1 0,0 0,-1-1,0 0,-1 1,0-2,-1 1,1-1,-2 0,1 0,-1-1,-4 2,-19 24,-3-2,0-1,-2-2,-2-2,0-1,-8 2,-16-10,57-25,5-2</inkml:trace>
  <inkml:trace contextRef="#ctx0" brushRef="#br0" timeOffset="1930.865">1553 847,'119'-107,"56"-75,-169 175,0 2,-1 0,0 0,-1 0,1-1,-1 1,0-1,0 0,-1 0,0-1,0 1,0-1,-1 1,0-1,0-5,-2 11,0 0,0-1,0 1,0-1,0 1,-1-1,1 1,-1-1,1 1,-1 0,0-1,1 1,-1 0,0 0,0-1,0 1,0 0,0 0,0 0,0 0,0 0,0 0,-1 1,1-1,0 0,-1 0,1 1,0-1,-1 1,1 0,-1-1,1 1,-1 0,1 0,-1-1,1 1,0 1,-1-1,1 0,-2 0,-58 18,59-18,1 0,-1 1,1-1,-1 0,1 1,-1-1,1 1,-1-1,1 1,0 0,-1 0,1 0,0-1,0 1,-1 0,1 1,0-1,0 0,0 0,0 0,0 1,1-1,-1 0,0 1,0-1,1 1,-1-1,1 1,0-1,-1 1,1-1,0 1,0-1,0 1,0-1,0 1,0-1,0 1,1 0,-1-1,0 1,1-1,-1 1,1-1,0 0,-1 1,1-1,0 0,0 1,0-1,0 0,1 1,5 0,0-1,0 0,0 0,0 0,0-1,0 0,0 0,0-1,0 0,0 0,0-1,0 0,4-1,74-6,-83 9,-1 1,1-1,-1 1,1 0,-1-1,0 1,1 0,-1 0,0 0,0 0,1 0,-1 0,0 0,0 0,0 1,0-1,0 0,-1 0,1 1,0-1,-1 1,1-1,-1 1,1-1,-1 1,1-1,-1 1,0-1,0 1,0 0,0-1,0 1,0-1,-1 1,1-1,0 1,-1-1,1 1,-1-1,0 1,-27 67,24-62,-1 1,0 0,0 0,1 0,0 1,1 0,0-1,0 1,1 1,0-1,0 0,1 0,0 1,1-1,0 0,1 1,0-1,0 0,1 1,0-1,0 0,1 0,2 4,7 4,-1-3</inkml:trace>
  <inkml:trace contextRef="#ctx0" brushRef="#br0" timeOffset="3549.838">2202 677,'17'3,"0"0,1-2,-1 0,1-1,-1-1,1 0,-1-2,1 0,-1-1,0 0,-1-1,1-2,-1 1,5-4,28-53,-48 61,0 1,-1-1,1 0,0 0,-1 1,0-1,1 0,-1 0,0 0,0 1,0-1,0 0,0 0,0 0,0 0,-1 1,1-1,-1 0,1 0,-1 0,0 1,0-1,0 1,0-1,0 0,0 1,0 0,0-1,0 1,-1 0,1-1,-1 1,1 0,-1 0,1 0,-1 0,0 1,1-1,-1 0,-2 0,-5 1,0 0,0 1,0 0,0 0,0 1,1 0,-1 1,0-1,1 2,0-1,0 1,0 1,0-1,0 2,1-1,0 1,0 0,1 0,-1 0,1 1,1 0,-1 1,1-1,-2 5,-1 0,0 1,0 0,1 0,1 1,0 0,1 0,0 1,1-1,3-10,0 0,0 0,1 0,0 1,-1-1,1 0,1 0,-1 0,1 0,-1 0,1 0,0 0,1 0,-1 0,1 0,-1-1,1 1,0-1,1 1,-1-1,1 0,-1 1,1-1,0-1,0 1,0 0,0-1,1 1,-1-1,1 0,0 0,7 2,-1 0,0 0,1-1,0-1,0 0,0 0,0-1,0-1,0 0,0 0,0-1,0 0,0-1,-1-1,1 1,5-4,162-74,-155 66,-2-1,0-2,-1 0,0-1,-2-1,0 0,-1-2,-1 0,3-7,49-53,-68 80,1 0,0 1,-1-1,1 0,0 0,0 1,-1-1,1 1,0-1,0 1,0-1,0 1,0-1,0 1,0 0,0 0,0-1,0 1,0 0,0 0,0 0,0 0,0 0,0 0,0 0,0 1,0-1,0 0,0 1,0-1,0 0,0 1,0-1,0 1,0-1,-1 1,1 0,0-1,0 1,-1 0,1 0,0-1,-1 1,1 0,-1 0,1 0,-1 0,1 0,-1 0,0 0,1 0,-1 0,0 0,0 0,0 0,1 0,-1 0,-1 0,1 0,0 0,0 0,0 0,0 0,-1 0,1 0,-1 0,1 16,0-1,-2 0,0 1,-1-1,0 0,-2-1,0 1,0-1,-1 1,-1-2,-1 1,0-1,-1 0,0-1,-1 0,-5 4,12-14,1-1,-1 0,1 0,-1-1,0 1,0 0,0-1,0 0,0 0,0 0,-1 0,1 0,0-1,0 1,-1-1,1 0,0 0,-1 0,0 0,31-19,104 7,-113 13,-1-1,1-1,-1-1,1 0,-1-1,0-1,0-1,0 0,7-4,-6-2,-1 0,0-1,-1-1,0-1,-1 0,-1-1,6-7,-1 1,-14 15,-1 0,1-1,-1 0,-1 0,1 0,-1 0,0 0,-1-1,0 1,0-1,1-7,-3 13,0-1,0 1,0-1,0 0,0 1,-1-1,1 1,-1-1,0 1,0-1,0 1,0-1,0 1,0 0,0 0,-1-1,1 1,-1 0,0 0,0 0,1 1,-1-1,0 0,-1 1,1-1,0 1,0 0,-1-1,1 1,0 0,-1 1,1-1,-1 0,1 1,-1-1,0 1,1 0,-1 0,1 0,-1 0,0 0,1 1,-1-1,1 1,-1 0,1-1,-1 1,1 0,0 1,-1-1,1 0,0 1,0-1,0 1,0 0,0 0,-8 5,0 1,1 0,0 0,0 1,1 0,0 1,1 0,0 0,0 1,1 0,1 0,-3 5,6-10,0 0,0 0,0 0,0 0,1 0,0 1,0-1,1 0,0 0,0 1,0-1,1 0,0 1,0-1,1 0,-1 0,1 0,1 0,-1 0,1-1,0 1,0-1,1 1,3 3,-3-5,0 1,0-1,0 0,1 0,0-1,-1 1,2-1,-1 0,0 0,0-1,1 1,0-1,-1-1,1 1,0-1,0 0,0 0,0 0,-1-1,1 0,0-1,0 1,0-1,0 0,0 0,0-1,-1 0,5-1,9-5,0-1,-1 0,0-1,-1-1,0-1,-1-1,4-3,149-134,-91 107,-78 43,1 0,-1-1,0 1,1 0,0 0,-1 0,1 0,-1 0,1 0,-1 0,1 0,-1 0,1 0,-1 0,1 0,-1 0,1 0,-1 0,1 1,-1-1,1 0,-1 0,1 0,-1 1,0-1,1 0,-1 1,1-1,-1 0,0 1,1-1,-1 1,0-1,1 1,-1-1,0 0,0 1,1-1,-1 1,0-1,0 1,0-1,0 1,0-1,0 1,0 0,0-1,0 1,0-1,0 1,0-1,0 1,0-1,0 1,-1-1,1 1,0-1,0 1,0-1,-1 0,1 1,0-1,-1 1,-18 38,16-32,-48 102,50-108,1 0,0 0,0 0,-1 0,1 0,0 0,0-1,0 1,0 0,0 0,1 0,-1 0,0 0,0-1,0 1,1 0,-1 0,0 0,1 0,-1-1,1 1,-1 0,1-1,-1 1,1 0,0-1,-1 1,1 0,0-1,0 1,-1-1,1 0,0 1,0-1,-1 1,1-1,0 0,0 0,0 0,0 1,0-1,-1 0,1 0,0 0,0 0,0 0,0-1,0 1,0 0,-1 0,1 0,0-1,0 1,0 0,0-1,-1 1,1-1,0 1,-1-1,2 0,51-32,-50 31,126-86,-129 87,1 1,-1-1,1 0,0 1,-1-1,1 0,0 1,-1-1,1 1,0-1,-1 1,1 0,0-1,0 1,0 0,0-1,-1 1,1 0,0 0,0 0,0 0,0 0,0 0,0 0,0 0,-1 0,1 0,0 0,0 0,0 1,0-1,0 0,-1 1,1-1,0 1,0-1,-1 1,1-1,0 1,-1-1,1 1,0 0,-1-1,1 1,-1 0,1 0,-1-1,1 1,-1 0,0 0,1 0,-1-1,0 1,0 0,0 0,0 1,-8 55,5-43,1-10,1 0,1 0,-1 0,0 0,1 0,0 0,0 1,0-1,0 0,1 0,-1 0,1 0,0 0,1 0,-1 0,1-1,-1 1,1 0,0-1,0 1,1-1,-1 0,1 0,1 2,6-2</inkml:trace>
  <inkml:trace contextRef="#ctx0" brushRef="#br0" timeOffset="3865.169">4262 0,'-13'80,"3"0,3 1,4 0,6 64,-4-118,-1-1,-1 0,-1 0,-1 0,-2-1,0 1,-2-2,0 1,-2-1,-8 13,-8 2,13-26</inkml:trace>
  <inkml:trace contextRef="#ctx0" brushRef="#br0" timeOffset="4102.206">3923 480,'39'-10,"26"-2,8-1,-4 4,-10-3,-8 1,-10 3,-6 2,-5 3,-2 1,-1 2,-1 0,-4 0</inkml:trace>
  <inkml:trace contextRef="#ctx0" brushRef="#br0" timeOffset="4452.859">4741 396,'-92'104,"90"-102,0-1,1 0,-1 1,1-1,0 1,0 0,-1-1,1 1,0 0,0 0,1-1,-1 1,0 0,1 0,-1 0,1 0,-1 0,1 0,0 0,0 0,0 0,0 0,0 0,0 0,1 0,-1 0,1 0,-1 0,1 0,0 0,0 0,0 0,0 0,0-1,0 1,0 0,1-1,-1 1,1-1,-1 0,1 1,-1-1,1 0,0 0,10 7,-5-5,0 1,0-1,-1 1,1 1,-1-1,0 1,0 0,-1 1,1-1,-1 1,0 0,-1 1,0-1,0 1,0 0,0 0,-1 0,-1 0,1 0,-1 1,0-1,-1 1,1 5,-3-5,0 0,-1 0,0 0,-1-1,1 1,-1-1,-1 1,1-1,-1 0,-1 0,1-1,-1 1,0-1,-1 0,0 0,1-1,-2 0,1 0,-1 0,1-1,-1 0,0 0,-1-1,1 0,-1 0,1 0,-1-1,0 0,0-1,0 0,0 0,0-1,0 0,0 0,0-1,0 0,0 0,-1-1,-15-7,5-2</inkml:trace>
</inkml:ink>
</file>

<file path=ppt/ink/ink3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7:13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58,'28'-11,"239"-19,-52 13,-191 17</inkml:trace>
</inkml:ink>
</file>

<file path=ppt/ink/ink3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7:12.7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0,'0'24,"0"27,0 10,0 4,0-4,-5-8,-2-8,1-7,1-5,2-3,0-3,2 0,1 0,0 0,-5-5,-1-6</inkml:trace>
  <inkml:trace contextRef="#ctx0" brushRef="#br0" timeOffset="331.306">1 85,'300'-36,"-172"23,0 6,54 7,-176 0,-4-1,0 1,-1 0,1-1,-1 1,1 0,0 0,-1 0,1 0,0 0,-1 1,1-1,0 0,-1 1,1-1,-1 1,1 0,-1-1,1 1,-1 0,0 0,1 0,-1 0,0 0,0 0,1 0,-1 1,0-1,0 0,0 1,-2 10</inkml:trace>
  <inkml:trace contextRef="#ctx0" brushRef="#br0" timeOffset="599.706">29 593,'34'5,"35"1,15-4,3-4,-4 0,-11-6,-8-1,-10 1,-10 2,-7 2,-5-3,-4-1,-1 2,-6 1</inkml:trace>
</inkml:ink>
</file>

<file path=ppt/ink/ink3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7:07.8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5 311,'374'-29,"-153"47,-165-9,-32-7</inkml:trace>
  <inkml:trace contextRef="#ctx0" brushRef="#br0" timeOffset="3667.701">5 678,'-1'-2,"0"-1,0 0,1 1,-1-1,1 0,0 1,0-1,0 0,0 0,0 1,1-1,-1 0,1 0,0 1,-1-1,1 1,0-1,1 1,-1-1,0 1,1 0,-1-1,1 1,0 0,0 0,0 0,0 0,0 1,0-1,0 0,1 1,-1 0,0-1,1 1,-1 0,1 0,0 0,-1 1,1-1,0 1,-1-1,1 1,0 0,0 0,-1 0,1 1,0-1,0 0,-1 1,1 0,1 0,200 24,78-25,-152-21,-131 21,1 0,0 0,-1 1,1-1,0 0,0 0,-1 0,1 1,0-1,0 0,0 0,-1 1,1-1,0 0,0 0,0 1,0-1,-1 0,1 1,0-1,0 0,0 1,0-1,0 0,0 1,0-1,0 0,0 1,0-1,0 0,0 1,0-1,0 0,1 1,-1-1,0 0,0 0,0 1,0-1,0 0,1 1,-1-1,0 0,0 0,1 1,-1-1,0 0,0 0,1 0,-1 0,0 1,0-1,1 0,-1 0,0 0,1 0,-14 11</inkml:trace>
  <inkml:trace contextRef="#ctx0" brushRef="#br0" timeOffset="4300.961">428 1,'0'0,"-1"0,0 0,1 0,-1 1,1-1,-1 0,0 0,1 0,-1 1,1-1,-1 0,1 1,-1-1,1 1,-1-1,1 1,-1-1,1 1,0-1,-1 1,1-1,0 1,-1-1,1 1,0-1,0 1,-1 0,1-1,0 1,0 0,0-1,0 1,0 0,0-1,0 1,0-1,0 1,0 0,0-1,0 1,1 0,-1-1,0 1,0-1,1 1,-1-1,0 1,1 0,-1-1,1 1,-1-1,1 0,-1 1,20 31,2-5,2-1,1-2,1 0,1-2,1-1,23 13,-46-31,41 24,0 2,-2 1,-2 3,-1 1,18 21,-57-54,-1 0,1 0,-1 0,1 1,-1-1,0 0,1 0,-1 1,0-1,0 1,0-1,0 1,-1 0,1-1,0 1,-1 0,1-1,-1 1,1 0,-1 0,0-1,1 1,-1 0,0 0,-1 0,1-1,0 1,0 0,-1 0,1 0,-1-1,1 1,-1 0,0-1,0 1,0-1,0 1,0-1,0 1,0-1,0 0,0 1,-1-1,1 0,-1 0,1 0,-1 0,1 0,-1 0,-138 72,-133 143,250-202,-74 60,96-52,10-14</inkml:trace>
</inkml:ink>
</file>

<file path=ppt/ink/ink3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7:38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52,'226'-1,"-22"-50,-204 52,0-1,0 1,-1-1,1 0,0 1,0-1,0 0,0 1,0-1,0 0,0 1,1-1,-1 0,0 1,0-1,0 0,0 1,0-1,0 0,1 1,-1-1,0 0,0 1,1-1,-1 0,0 0,0 1,1-1,-1 0,0 0,1 1,-1-1,0 0,0 0,1 0,-1 0,-4 5,-8 6</inkml:trace>
</inkml:ink>
</file>

<file path=ppt/ink/ink3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7:38.9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229 293,'22'-29,"-48"42,7 6,2 0,0 2,1 0,1 1,1 1,1 0,1 0,2 1,0 1,1 0,1 0,2 1,-2 12,-6 18,1 1,4 1,1 0,4 0,1 0,5 39,-1-81,1 0,0 0,1 0,0 0,2 0,0-1,0 0,2 0,0 0,0-1,5 7,-8-17,-1-1,1 0,0 0,0 0,0 0,0 0,0-1,1 0,-1 0,1 0,-1 0,1-1,0 1,0-1,0-1,0 1,-1-1,1 1,0-1,0-1,0 1,0-1,0 0,0 0,-1 0,1-1,0 0,-1 1,1-2,-1 1,0 0,0-1,1 0,-2 0,1 0,0-1,-1 1,0-1,1 0,-1 0,-1 0,1 0,1-3,4-12</inkml:trace>
  <inkml:trace contextRef="#ctx0" brushRef="#br0" timeOffset="270.139">313 801,'10'0,"17"0,10 0,2 0,0 0,-2 0,-3 0,-2 0,-1 0,-2 0,-6 0</inkml:trace>
  <inkml:trace contextRef="#ctx0" brushRef="#br0" timeOffset="886.536">1020 350,'1'3,"0"1,0-1,-1 0,1 1,0-1,-1 1,0-1,0 1,0-1,0 1,-1-1,1 1,-1-1,0 0,0 1,0-1,-1 0,1 0,-1 0,1 0,-1 0,-2 2,3-2,-113 172,113-172,-1-1,1 1,-1 0,1 0,0 0,0 0,1 0,-1 1,0-1,1 0,0 0,0 0,0 1,0-1,1 0,-1 0,1 0,-1 0,1 0,0 0,1 0,-1 0,0 0,1 0,0 0,-1-1,1 1,0 0,0-1,1 0,-1 0,0 1,1-1,-1-1,1 1,0 0,0-1,0 1,-1-1,1 0,1 0,-1 0,0 0,0-1,0 1,0-1,0 1,1-1,-1-1,143-38,-123 31</inkml:trace>
  <inkml:trace contextRef="#ctx0" brushRef="#br0" timeOffset="1416.983">1301 237,'9'-4,"1"-3,1 1,1 1,-1 0,1 0,0 1,0 1,0 0,1 1,-1 0,1 0,10 2,-22 0,1 0,-1 0,1 1,0-1,-1 1,1-1,-1 1,1-1,-1 1,0 0,1 0,-1 0,0 0,0 0,1 0,-1 0,0 0,0 1,0-1,0 0,-1 1,1-1,0 0,0 1,-1-1,1 1,-1-1,1 1,-1 0,0-1,0 1,0-1,1 1,-2 0,1-1,0 1,0-1,0 1,-1 0,1-1,-1 1,1-1,-39 59,27-53,11-7,-1 1,1-1,0 0,-1 0,1 0,0 1,0-1,-1 1,1-1,0 1,0-1,0 1,0 0,0 0,0-1,0 1,0 0,0 0,0 0,0 0,0 0,0 0,1 0,-1 1,1-1,-1 0,1 0,-1 0,1 1,-1-1,1 0,0 1,0-1,0 0,0 1,0-1,0 0,0 1,0-1,0 0,1 0,-1 1,0-1,1 0,-1 0,1 1,0-1,-1 0,1 0,0 0,0 0,0 0,0 0,45 16,-42-16,0 0,1-1,-1 2,0-1,0 0,0 1,0 0,0 0,0 0,0 0,-1 1,1-1,-1 1,0 0,0 0,0 0,2 3,-5-3,0 0,-1 0,1 0,-1 0,0 0,0 0,0 0,0-1,0 1,-1 0,0-1,1 1,-1-1,0 1,0-1,0 0,0 0,0 0,-1 0,1 0,-1 0,1-1,-1 1,0-1,0 0,1 0,-1 0,0 0,0 0,0-1,-1 1,4-1,-56 22,30-13</inkml:trace>
  <inkml:trace contextRef="#ctx0" brushRef="#br0" timeOffset="1818.197">766 971,'43'-10,"29"-7,6-2,1 3,-10 5,-6 3,-9-2,-9 2,-3 1,-3 3,-4 1,-3 1,-2 2,-1 0,-1 0,-1 1,1-1,-6 0</inkml:trace>
  <inkml:trace contextRef="#ctx0" brushRef="#br0" timeOffset="2287.053">1330 999,'-22'2,"1"1,0 1,0 1,0 1,0 1,1 1,0 1,1 1,0 0,-9 7,25-15,-1 1,1-1,0 0,1 1,-1 0,0-1,1 1,0 0,-1 0,1 1,0-1,1 0,-1 1,1-1,-1 1,1-1,0 1,0 0,1 0,-1-1,1 1,0 0,0 0,0 0,0-1,0 1,1 0,0 0,0-1,0 1,0 0,1-1,-1 1,1-1,0 0,0 1,0-1,1 0,-1 0,1-1,-1 1,1 0,0-1,0 1,0-1,3 1,6 2,1-1,0-1,0 0,1 0,-1-1,1-1,-1-1,1 1,-1-2,1 0,-1-1,0 0,0-1,1-1,-2 0,1 0,0-1,-1-1,0 0,0-1,-1 0,0-1,0 0,0-1,-8 7,1 0,-1 0,1 0,-1 0,0-1,0 1,0-1,0 0,0 0,-1 0,1 0,-1-1,0 1,0 0,0-1,0 0,-1 1,0-1,1 0,-1 0,-1 0,1 0,0 0,-1 0,0 0,0 0,0 0,-1 0,1 0,-1 0,0 0,0 0,0 1,0-1,-1 0,0 0,0 1,0-1,0 1,0 0,-1 0,1 0,-1 0,0 0,0 0,0 1,0-1,0 1,-1 0,-2-2,-49-9,29 11</inkml:trace>
  <inkml:trace contextRef="#ctx0" brushRef="#br0" timeOffset="2686.901">1358 1197,'-209'132,"206"-131,0 1,-1 0,1 0,0 0,0 0,0 0,0 0,0 1,0-1,1 1,-1 0,1 0,0 0,0 0,0 0,0 1,0-1,1 0,0 1,-1-1,1 1,1 0,-1-1,0 1,1 0,0 0,0-1,0 1,0 0,1 0,-1-1,1 1,0 0,0-1,0 1,1-1,-1 1,1-1,0 0,1 3,6-2,0-1,0 0,0 0,1-1,-1 0,1-1,-1 0,1-1,-1 0,1 0,-1-1,1 0,-1 0,1-1,-1-1,0 0,0 0,0 0,2-3,-1 4,0-1,0 0,0-1,-1 0,0-1,0 0,0-1,0 1,-1-1,0-1,0 0,-1 0,0-1,0 1,0-2,-1 1,-1-1,1 1,-1-2,-1 1,4-10,-8 16,0-1,0 1,-1-1,1 1,-1-1,1 1,-1-1,0 1,-1-1,1 1,0 0,-1 0,0 0,0 0,0 0,0 0,0 0,-1 1,1-1,-1 1,0-1,1 1,-1 0,0 0,0 0,-1 1,1-1,0 1,-1-1,-103-24,81 25</inkml:trace>
  <inkml:trace contextRef="#ctx0" brushRef="#br0" timeOffset="3183.24">1838 209,'42'143,"-28"-83,-3 1,-2 1,-3 0,-3 6,1-24,-2 0,-1 0,-3 0,-2 0,-1 0,-2-1,-3 1,-1-2,-2 0,-2 0,-1-1,-3-1,-1-1,-10 14,-57 35,67-76</inkml:trace>
  <inkml:trace contextRef="#ctx0" brushRef="#br0" timeOffset="4208.832">1810 40,'26'-7,"4"-2,-1 2,1 1,1 1,-1 2,0 1,11 1,-37 2,0-1,0 1,0 0,0 0,0 0,0 1,-1-1,1 1,0 0,-1 0,0 0,1 0,-1 1,0 0,0-1,0 1,-1 0,1 0,0 1,-1-1,0 0,0 1,0-1,-1 1,1 0,-1 0,1-1,-1 1,-1 0,1 1,7 129,-8-110,24 213,-21-145,-3 0,-5 1,-3-1,-18 73,13-101,-22 176,41-174,-8-63,0-1,0 0,0 0,-1 0,1-1,-1 1,1 0,-1-1,1 0,-1 0,0 1,0-2,1 1,-1 0,0 0,0-1,0 0,0 1,0-1,0 0,0-1,0 1,0 0,1-1,-1 0,-3 0,-3 0,-15 0</inkml:trace>
</inkml:ink>
</file>

<file path=ppt/ink/ink3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7:14.3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1 668,'9'0,"18"0,9 0,4 0,-1 0,-2 0,-3 0,-2 0,-1-5,-2-1,-1 0,0 1,0 1,-6 7,-10 2,-7 1</inkml:trace>
  <inkml:trace contextRef="#ctx0" brushRef="#br0" timeOffset="251.91">114 895,'38'4,"27"2,8 0,-4-5,-10-4,-13-1</inkml:trace>
  <inkml:trace contextRef="#ctx0" brushRef="#br0" timeOffset="3132.306">1242 781,'150'-185,"-33"65,-116 119,0 1,0-1,-1 0,1 1,0-1,0 1,0-1,-1 1,1-1,0 1,0-1,0 1,0 0,0 0,0-1,0 1,0 0,0 0,0 0,0 0,0 0,0 0,0 0,0 1,0-1,0 0,0 0,0 1,0-1,0 1,-1-1,1 1,0-1,0 1,0 0,-1-1,1 1,0 0,-1-1,1 1,0 0,-1 0,1 0,-1-1,1 1,-1 0,0 0,1 0,-1 0,0 0,0 0,1 0,5 57,-6-55,0 15,-1-15,0 1,0-1,0 0,1 1,-1-1,1 1,0-1,0 0,1 1,-1-1,1 1,-1-1,1 0,0 1,0-1,1 0,-1 0,1 0,-1 0,1 0,0 0,0 0,0 0,1-1,-1 1,0-1,1 0,0 0,0 0,-1 0,1 0,0 0,1-1,-1 0,0 1,2-1,4-2,0-1,0 0,-1 0,1-1,-1-1,1 1,-1-1,0-1,0 1,-1-1,0 0,0-1,0 0,0 0,-1-1,0 0,0 0,-1 0,4-7,-3 7,120-169,-108 156,-7 38,-10-2,-2-6,1 0,0 0,1-1,-1 1,2 0,-1-1,2 1,-1-1,1 1,0-1,1 0,0 0,1-1,0 1,0-1,1 0,0 0,0-1,1 0,0 0,0 0,6 3,6-1</inkml:trace>
  <inkml:trace contextRef="#ctx0" brushRef="#br0" timeOffset="4899.416">1355 950,'195'-29,"-48"3,106-4,-73 14,-62-7,-73 12,-24 7</inkml:trace>
  <inkml:trace contextRef="#ctx0" brushRef="#br0" timeOffset="5654.345">1412 1120,'73'-17,"-3"0,70-6,-139 23,1 0,-1 0,1-1,-1 1,1 0,-1 0,1 0,-1 1,1-1,-1 0,1 0,-1 1,1-1,-1 1,1 0,-1-1,0 1,0 0,1 0,-1-1,0 1,0 0,0 0,0 1,0-1,0 0,0 0,0 0,0 1,0-1,-1 0,1 1,-1-1,1 1,-1-1,1 0,-1 1,0-1,0 1,0-1,0 1,0-1,0 1,0-1,0 1,0-1,-1 1,-36 63,-89 50,125-115,1 1,-1-1,1 1,-1-1,1 1,0-1,-1 1,1 0,0-1,-1 1,1-1,0 1,0 0,-1-1,1 1,0 0,0 0,0-1,0 1,0 0,0-1,0 1,0 0,0-1,1 1,-1 0,0-1,0 1,1 0,-1-1,0 1,1 0,-1-1,0 1,1-1,-1 1,1-1,-1 1,1-1,-1 1,1-1,-1 0,1 1,0-1,-1 0,1 1,0-1,-1 0,1 0,0 1,-1-1,1 0,0 0,-1 0,1 0,43 5,-41-5,-3 0,70 10,-69-10,1 0,-1 0,1 0,-1 1,1-1,-1 1,0-1,1 1,-1 0,1-1,-1 1,0 0,0 0,0 0,1 0,-1 0,0 0,0 0,0 1,-1-1,1 0,0 0,0 1,-1-1,1 1,0-1,-1 0,0 1,1-1,-1 1,0-1,0 1,0-1,0 1,0-1,0 1,0-1,0 1,-1-1,1 1,0-1,-1 1,-6 9,0 0,-1-1,-1 0,1 0,-1-1,-1-1,0 1,0-1,-1-1,0 0,0-1,0 0,-10 4,-13 9,6-2,3-2</inkml:trace>
  <inkml:trace contextRef="#ctx0" brushRef="#br0" timeOffset="6637.982">2089 1063,'1'-1,"-1"1,1-1,-1 1,1-1,-1 0,1 1,0-1,-1 1,1 0,0-1,0 1,-1 0,1-1,0 1,0 0,-1 0,1-1,0 1,0 0,0 0,-1 0,1 0,0 0,0 0,0 0,-1 1,1-1,0 0,0 0,0 1,-1-1,1 0,0 1,-1-1,1 1,0-1,-1 1,1-1,0 1,-1-1,1 1,-1 0,1-1,-1 1,0 0,1-1,-1 1,1 0,-1 0,0-1,0 1,1 0,-1 0,0-1,0 1,0 0,0 0,0 0,0 0,0-1,0 1,-1 0,-12 54,13-55,-92 187,77-163,10-17,0 1,0-1,1 1,0 0,0 0,0 0,1 1,1-1,0 1,0 0,0 0,1 2,1-10,0 1,1-1,-1 0,0 1,1-1,0 0,-1 0,1 0,0 1,-1-1,1 0,0 0,0 0,0 0,0 0,0 0,0 0,0-1,0 1,0 0,0-1,1 1,-1 0,0-1,0 0,1 1,-1-1,0 0,1 1,-1-1,0 0,1 0,-1 0,0 0,1 0,-1-1,0 1,2-1,52-12,93-33,-123 38</inkml:trace>
  <inkml:trace contextRef="#ctx0" brushRef="#br0" timeOffset="7420.092">2569 301,'26'31,"-2"1,-1 1,-2 1,-1 1,-2 0,-1 1,-2 1,-1 1,1 13,-5-17,-1 0,-2 0,-2 1,-1 0,-1 0,-2 1,-2-1,-1 0,-2 0,-6 27,-1-29,0-1,-3 0,0-1,-2 0,-2-2,0 0,-20 23,-37 27,51-61</inkml:trace>
  <inkml:trace contextRef="#ctx0" brushRef="#br0" timeOffset="7869.513">932 188,'-28'58,"4"0,2 1,2 2,3 0,1 11,3-25,3 0,1 1,3 1,2-1,2 1,2 0,2 0,2-1,9 37,-9-58,2 0,1-1,1 0,1 0,2-1,0 0,2-1,0 0,2-1,0 0,2-2,0 0,2 0,0-2,1-1,1 0,0-1,21 11,75 20,-81-40</inkml:trace>
  <inkml:trace contextRef="#ctx0" brushRef="#br0" timeOffset="19057.608">3670 245,'16'-13,"-16"41,-69 211,57-202,9-31,0 0,1 0,-1 0,2 0,-1 1,1-1,-1 1,2-1,-1 1,1-1,0 1,0 0,1-1,1 6,0-9,1 0,0-1,0 1,0 0,0-1,0 0,1 1,-1-1,1 0,-1-1,1 1,0-1,-1 0,1 0,0 0,0 0,0 0,0-1,0 0,0 0,0 0,0 0,0-1,0 1,0-1,0 0,-1 0,1-1,0 1,-1-1,4-1,7-1,103-11,-92 14</inkml:trace>
  <inkml:trace contextRef="#ctx0" brushRef="#br0" timeOffset="19657.567">4065 48,'21'-12,"-16"8,0 0,0 1,0-1,1 1,-1 0,1 0,0 1,0 0,0 0,0 0,0 1,0 0,1 0,-1 1,0-1,0 1,1 1,-1-1,0 1,0 0,1 0,-1 1,0 0,4 2,-8-2,0 0,-1 0,1 0,-1 0,1 0,-1 1,0-1,0 0,0 1,0-1,0 1,-1-1,1 1,-1-1,0 1,1 0,-1-1,0 1,-1-1,1 1,0-1,-1 1,1 0,-1-1,0 0,0 1,0-1,0 1,0-1,-1 0,1 0,-1 0,0 1,1-1,-1 0,0 0,1 1,0-1,-1 1,1-1,0 1,0-1,1 1,-1 0,1 0,-1-1,1 1,0 0,0 0,0-1,0 1,0 0,1 0,-1-1,1 1,0 0,0-1,0 1,0 0,0-1,0 0,1 1,-1-1,1 0,0 1,1 0,25 15,27 22,-54-38,-1-1,1 0,0 1,0-1,-1 0,1 1,-1-1,1 1,-1-1,0 1,0-1,1 1,-1-1,0 1,0-1,-1 1,1-1,0 1,0-1,-1 1,1-1,-1 1,1-1,-1 1,1-1,-1 0,0 1,0-1,0 0,0 0,0 0,0 0,0 1,0-1,0-1,-1 1,1 0,0 0,-1 0,0 0,-5 4,0 0,-1-1,1 0,-1 0,0-1,0 0,0 0,0-1,-1 0,1 0,-1-1,-2 0,-13 1</inkml:trace>
  <inkml:trace contextRef="#ctx0" brushRef="#br0" timeOffset="20069.932">3331 866,'43'-5,"48"-6,18-2,0 2,-14 3,-13 2,-15 3,-11 1,-9 2,-8 0,-6 0,-4 1,-1-1,-2 1,0-1,1 0,0 0,-4 0</inkml:trace>
  <inkml:trace contextRef="#ctx0" brushRef="#br0" timeOffset="20542.966">4008 922,'-140'55,"134"-52,-1 1,1 0,0 0,0 0,1 1,-1 0,1 0,0 0,1 1,-1 0,1 0,0 0,0 0,1 0,0 1,0 0,0-1,1 1,0 2,2-3,0-1,1 0,0 0,0 1,0-1,0 0,1 0,0 0,0 0,0-1,1 1,0 0,-1-1,2 0,-1 0,0 0,1 0,0 0,0-1,0 1,0-1,1 0,-1 0,1-1,-1 1,1-1,0 0,0-1,0 1,0-1,1 0,-1 0,0 0,0-1,1 0,-1 0,0 0,0-1,2 0,5 1,0 0,-1-1,1 0,-1-1,1 0,-1-1,0 0,0-1,0 0,0-1,-1 0,0 0,0-1,0-1,-1 0,0 0,0-1,-1 0,0 0,1-2,-5 8,0-1,0 0,0-1,-1 1,1-1,-1 0,0 0,0 0,0 0,0 0,-1 0,0-1,0 1,0-1,0 0,-1 0,0 1,0-1,0 0,0 0,-1 0,0 0,0 0,0 0,-1 0,1 0,-1 0,-1 0,1 0,-1 0,1 1,-1-1,-1 1,-1-5,-3 3,0 0,-1 0,1 1,-1 0,0 0,-1 1,1 0,-1 0,1 1,-1 0,0 1,0 0,0 0,-1 1,1 0,0 0,-1 1,1 1,0-1,0 2,-1-1,1 1,0 1,-7 2,-8 1</inkml:trace>
  <inkml:trace contextRef="#ctx0" brushRef="#br0" timeOffset="20907.188">4008 1176,'-9'11,"0"1,1 0,1 0,0 1,0-1,2 2,-1-1,2 1,-1-1,2 1,0 0,1 3,1-15,1 0,0 0,0 1,0-1,0 0,0 0,0 0,1 0,-1 0,1 1,-1-1,1 0,0 0,0 0,0 0,0-1,0 1,0 0,1 0,-1-1,0 1,1 0,0-1,-1 0,1 1,0-1,0 0,0 0,-1 0,1 0,0 0,0 0,1-1,-1 1,0-1,0 1,0-1,0 0,0 0,1 0,-1 0,0 0,0 0,1-1,93-30,-7-35,-86 64,-1 0,0-1,0 1,0-1,0 1,0-1,0 0,-1 0,1 0,-1 0,0 0,0 0,0 0,0-1,0 1,-1 0,0-1,1 1,-1 0,0-1,-1 1,1 0,-1 0,1-1,-1 1,0 0,0 0,-1 0,1 0,0 0,-1-1,-4-2,-1 1,1-1,-1 1,0 0,0 1,-1 0,1 0,-1 1,0-1,0 2,0-1,0 1,0 0,-1 1,1 0,-1 0,1 1,0 0,-1 1,1-1,-1 2,0-1,-22 4,4 0</inkml:trace>
  <inkml:trace contextRef="#ctx0" brushRef="#br0" timeOffset="31242.869">3133 75,'-13'-1,"0"1,0 0,1 0,-1 2,0-1,0 2,0 0,1 0,0 1,-1 1,1 0,1 0,-1 1,1 1,0 0,1 0,-1 1,-3 5,6-1,0 0,1 1,1 0,0 0,1 0,0 1,1 0,1 0,0 0,1 0,1 1,0-1,0 0,2 1,0-1,0 0,2 1,0 1,54 267,-48-237,-5-32,-1 1,0-1,-1 1,-1 0,0 0,-1 0,-1 0,0 0,-1 3,-34 151,31-139,1 1,2-1,1 1,2 0,1-1,1 1,1-1,4 8,-6 63,-3-84,2-4</inkml:trace>
  <inkml:trace contextRef="#ctx0" brushRef="#br0" timeOffset="37659.71">2993 1515,'0'-5,"0"-6,0 3,4 4,7 1,6 2,5 2,4-1,2 1,1-1,0 1,1-1,-1 0,-5-4,-1-2,-6 4,-4 4</inkml:trace>
</inkml:ink>
</file>

<file path=ppt/ink/ink3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8:02.3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1 339,'312'0,"-153"-25,-148 27,-6 3</inkml:trace>
  <inkml:trace contextRef="#ctx0" brushRef="#br0" timeOffset="359.212">57 537,'0'0,"5"0,7 0,5 0,5 0,3 0,3 0,1 0,1 0,-1-5,1-1,-1 0,-1 1,1 1,-1 2,0 1,-4 1</inkml:trace>
  <inkml:trace contextRef="#ctx0" brushRef="#br0" timeOffset="26349.586">368 0,'2'11,"1"0,0 0,1 0,0 0,1-1,0 0,1 0,0 0,1-1,-1 0,2 0,-1 0,1-1,1 0,0 2,203 237,-211-244,-1-1,1 1,-1-1,0 1,0-1,0 1,0-1,0 1,0-1,-1 0,1 1,-1-1,0 1,1-1,-1 0,0 1,-1-1,1 0,0 0,-1 0,1 0,-1 0,1 0,-1 0,0-1,0 1,0 0,0-1,0 0,0 1,0-1,-1 0,0 0,-7 8,-213 217,147-126,68-90,2-4</inkml:trace>
</inkml:ink>
</file>

<file path=ppt/ink/ink3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8:35.0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1,'14'0,"20"0,8 0,7 0,0 0,1 0,-3 0,-5 0,0 0,-2 0,-3 0,-4 0,-1 0,-3 0,0 0,-6 0</inkml:trace>
</inkml:ink>
</file>

<file path=ppt/ink/ink3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8:33.7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35,'16'29,"-10"5,-1 1,-2 0,-1 0,-2 0,-5 34,-22 157,-2-28,39-203,-4-7</inkml:trace>
  <inkml:trace contextRef="#ctx0" brushRef="#br0" timeOffset="423.219">0 119,'210'-62,"57"20,58 32,-220 11,-104-2,0 0,0 1,0-1,0 1,1-1,-1 1,0 0,0-1,1 1,-1 0,0 0,0 0,1 0,-1 0,0 0,0 0,1 0,-1 1,0-1,0 0,1 1,-1-1,0 1,0-1,0 1,0 0,0-1,0 1,0 0,0 0,0 0,0 0,0 0,0 0,-1 0,1 0,0 0,-1 0,1 0,-1 0,1 1,-1-1,0 0,1 0,-1 1,0-1,0 0,0 0,0 1,0-1,0 0,0 0,0 1,-1-1,1 1,-11 16</inkml:trace>
  <inkml:trace contextRef="#ctx0" brushRef="#br0" timeOffset="781.935">28 796,'9'6,"0"0,0-1,1-1,-1 1,1-2,0 1,0-1,1-1,-1 0,1 0,-1-1,1 0,-1-1,1 0,-1-1,1 0,-1-1,4-1,8 2,374-61,-272 42,-100 15</inkml:trace>
</inkml:ink>
</file>

<file path=ppt/ink/ink3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8:36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59,'10'-5,"12"-1,8 0,3 1,1 1,0 2,-2 1,-1 1,-1-5,-1-1,0 0,-1 1,0 2,-1 0,1 2,-4 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6:39.5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27 338,'26'-9,"-1"-1,0-2,-1 0,0-2,-1 0,0-2,-2 0,0-2,0-1,-17 17,1-1,-2 0,1 0,0 0,-1-1,1 1,-1-1,0 0,0 0,0 0,-1 0,1-1,-1 1,0-1,-1 1,1-1,-1 0,0 1,0-1,0 0,0 0,-1 0,0 0,0 0,-1 0,1 0,-1 1,0-1,0 0,-1 0,1 1,-1-1,0 1,0-1,-1 1,1 0,-1 0,0 0,0 0,0 0,-1 0,-1 1,1 1,-1-1,1 1,-1 0,0 0,0 1,0-1,0 1,0 0,0 1,0-1,-1 1,1 0,0 0,0 1,0-1,0 1,0 0,0 1,0-1,0 1,0 0,1 0,-1 0,0 1,1 0,0 0,0 0,0 0,0 1,-3 3,-6 6,1 0,1 1,0 1,1 0,0 0,1 1,1 0,-4 11,7-19,1 1,0-1,1 1,-1 0,2 0,-1 0,1 0,1 1,-1-1,2 1,-1-1,1 0,1 1,0-1,0 1,1-1,0 0,0 0,1 0,1 0,-1 0,1 0,1-1,-1 0,2 0,-1 0,1-1,0 1,0-1,1-1,0 1,5 2,-1-3,1 0,1-1,-1-1,1 1,0-2,0 0,0-1,0 0,1 0,-1-2,1 0,-1 0,0-1,1-1,-1 0,3-2,9-2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0:23.6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342 584,'-1'-2,"0"0,-1 0,1 0,-1 0,0 1,0-1,1 1,-1-1,0 1,0 0,0 0,-1-1,1 2,0-1,0 0,-1 0,1 1,0-1,-1 1,1 0,0 0,-1-1,1 2,-3-1,2 0,-9-1,0 1,-1 0,1 1,0 1,0 0,0 0,0 1,0 1,1 0,-1 1,1 0,0 0,1 1,-1 1,1 0,0 0,-4 5,7-6,1 0,0 0,0 0,0 1,0 0,1 0,0 1,1-1,0 1,0 0,1 0,-1 0,2 1,-1-1,1 1,1 0,-1-1,2 1,-1 0,1 0,0 0,1-1,0 1,2 6,-1-8,0 0,1-1,0 1,0-1,1 1,-1-1,1 0,1-1,-1 1,1-1,0 0,0 0,1 0,-1-1,1 1,0-2,0 1,1 0,-1-1,1-1,-1 1,1-1,0 0,0 0,0-1,0 0,0 0,0-1,1 0,-1 0,0 0,0-1,0 0,0-1,21-4,-3-1</inkml:trace>
  <inkml:trace contextRef="#ctx0" brushRef="#br0" timeOffset="480.177">511 837,'37'-3,"-1"-2,0-1,0-2,-1-2,0-1,20-10,-52 21,0-1,0 0,0 0,0 0,0 0,0 0,0-1,-1 1,1-1,0 0,-1 0,1 0,-1 0,0 0,0 0,0-1,0 1,0-1,0 0,-1 1,1-1,-1 0,0 0,0 0,0 0,0 0,0 0,0 0,-1 0,0 0,0-1,0 1,0 0,0 0,0 0,-1 0,0 0,1 0,-1 0,0 0,-1 0,1 0,0 0,-1 0,0 1,-1-3,-6 0,0 0,0 0,0 1,-1 1,1-1,-1 1,0 1,0 0,0 0,0 1,0 1,-1-1,1 2,0-1,0 1,0 1,0 0,0 0,0 1,0 0,1 1,-1 0,1 1,0 0,0 0,1 1,0 0,0 0,0 1,1 0,0 0,-1 2,4-4,-1-1,2 2,-1-1,0 0,1 1,0-1,0 1,1 0,0 0,0 0,0 1,1-1,0 0,0 1,0-1,1 0,0 1,0-1,1 1,-1-1,1 0,1 1,-1-1,1 0,1 0,-1 0,1 0,0 0,0-1,0 1,1-1,2 2,6 1,1 0,1-1,-1-1,1 0,0-1,0-1,1 0,-1-1,1 0,0-1,0-1,-1 0,1-1,0-1,0 0,0-1,0-1,-1 0,14-5,31-9,-38 7</inkml:trace>
  <inkml:trace contextRef="#ctx0" brushRef="#br0" timeOffset="945.805">934 951,'192'-281,"-144"227,-47 54,-1 1,1-1,0 1,0 0,-1-1,1 1,-1 0,1 0,0-1,-1 1,1 0,-1 0,0 0,1 0,-1 0,0-1,1 1,-1 0,0 0,0 0,0 0,0 0,0 0,0 0,0 0,0 0,0 0,0 0,-1 0,1 0,0 0,-1 0,1-1,-1 1,1 0,-1 0,1 0,-1-1,1 1,-1 0,0 0,0 0,-1 7,0 1,-1 0,1 1,-1 0,1-1,1 1,0 0,1 0,-1 0,2 0,-1 0,2 0,-1 0,1-1,1 1,0-1,0 1,1-1,0 1,-1-7,0 0,-1-1,1 0,0 0,0 0,0 0,0 0,1 0,-1-1,0 0,1 1,-1-1,1-1,-1 1,1 0,0-1,-1 0,1 0,-1 0,1 0,0 0,-1-1,1 0,-1 0,1 0,-1 0,1 0,-1 0,0-1,0 0,1 0,88-69,-26-19,-55 74</inkml:trace>
  <inkml:trace contextRef="#ctx0" brushRef="#br0" timeOffset="1262.01">1781 76,'-7'98,"4"0,9 86,-3-112,-29 128,-1-61,25-115</inkml:trace>
  <inkml:trace contextRef="#ctx0" brushRef="#br0" timeOffset="1497.392">1528 556,'33'0,"26"-5,8-2,-3 1,-3 1,-7 2,-8 0,-7 2,-5 1,-8 0</inkml:trace>
  <inkml:trace contextRef="#ctx0" brushRef="#br0" timeOffset="1847.965">2035 668,'18'5,"0"0,0-1,1-1,-1-1,1 0,-1-2,1 0,-1-1,1-1,-1 0,1-2,-1 0,0-1,16-7,-31 11,0 0,-1 0,1-1,-1 1,1-1,-1 1,0-1,1 0,-1 0,0 0,0 0,-1 0,1 0,0-1,-1 1,1 0,-1-1,0 0,1 1,-1-1,-1 0,1 1,0-1,-1 0,1 0,-1 0,0 0,0 1,0-1,0 0,-1 0,1 0,-1 0,1 1,-1-1,0 0,0 0,0 1,-1-1,1 1,-1-1,1 1,-1 0,0 0,0-1,0 1,0 0,0 1,0-1,-1 0,1 1,-1-1,1 1,-1 0,1 0,-2-1,-4 0,0-1,-1 2,1-1,0 1,-1 0,1 1,-1 0,1 0,0 1,-1 0,1 0,0 1,0 0,-1 1,2 0,-1 0,0 1,1 0,-1 0,1 0,0 1,1 0,-7 6,1-1,1 2,0-1,0 1,1 1,1 0,0 0,1 1,0 0,1 0,1 1,0 0,0 5,5-15,0 1,0-1,0 1,1-1,0 1,1-1,-1 1,1-1,0 1,0-1,0 0,1 0,0 1,0-1,1 0,-1-1,1 1,0 0,0-1,0 1,1-1,0 0,0 0,0-1,0 1,0-1,1 0,-1 0,1 0,0 0,0-1,0 0,0 0,1-1,-1 1,0-1,1 0,106 16,-87-16</inkml:trace>
  <inkml:trace contextRef="#ctx0" brushRef="#br0" timeOffset="2168.169">2402 1007,'19'-38,"12"-28,-1-7,1 5,-6 8,-2 10,-5 8,0 12,-4 16,-4 15,-4 11,2 5,0-1</inkml:trace>
  <inkml:trace contextRef="#ctx0" brushRef="#br0" timeOffset="2717.837">2741 837,'34'-4,"20"-7,6-2,-7 2</inkml:trace>
  <inkml:trace contextRef="#ctx0" brushRef="#br0" timeOffset="3050.145">3193 640,'-3'5,"-10"15,1 1,1 0,0 1,2 0,1 0,0 1,2 0,-3 20,8-40,1-1,0 0,-1 0,1 1,0-1,0 0,0 1,1-1,-1 0,1 0,-1 1,1-1,-1 0,1 0,0 0,0 0,0 0,1 0,-1 0,0 0,1 0,-1 0,1-1,0 1,-1-1,1 1,0-1,0 0,0 1,0-1,0 0,0 0,0-1,1 1,-1 0,0-1,0 1,1-1,-1 0,0 1,1-1,-1-1,0 1,1 0,6-1,0 0,0-1,0 0,0 0,-1-1,1 0,-1-1,0 0,0 0,7-5,-9 4,0 0,0 0,-1-1,1 0,-1 0,-1-1,1 1,-1-1,0 0,-1 0,0 0,0 0,0-1,-1 1,0-1,-1 0,1-6,-1 9,0 1,-1-1,0 0,0 1,0-1,-1 0,0 1,0-1,0 1,0-1,0 1,-1-1,0 1,0 0,0 0,-1 0,1 0,-1 0,0 0,0 1,0-1,-1 1,1 0,-1 0,0 0,1 1,-1-1,-1 1,1 0,-1 0,-41-4,23 11</inkml:trace>
  <inkml:trace contextRef="#ctx0" brushRef="#br0" timeOffset="3714.66">3333 556,'29'-12,"-2"-1,1-1,-2-1,0-2,-1 0,-1-2,18-17,-19 16,-1-2,-1-1,0-1,-2 0,-1-1,-1-2,-1 1,4-14,62-142,-99 226,-8 64,6 2,4 0,5 1,4 19,-3 324,0-340,7-72,-1-1,-2 1,-2 0,-2-1,-12 34,21-72,-1 0,1 1,-1-1,0 0,0 0,-1 0,1 0,0 0,-1 0,0 0,0 0,0-1,0 1,0-1,-1 1,1-1,-1 0,1 0,-1 0,0 0,0-1,0 1,0-1,0 1,0-1,0 0,0 0,0-1,-1 1,1-1,0 1,-1-1,1 0,0 0,0-1,-1 1,1-1,0 1,-1-1,1 0,0 0,0-1,0 1,0-1,0 1,1-1,-1 0,0 0,-5-8,1-1,0 1,1-1,1-1,-1 1,2-1,-1 0,2 0,-1 0,2 0,0-1,0 1,1-11,-3 3,2 0,0 0,1 0,1 0,1 0,1 0,1 1,0-1,2 0,0 1,1 0,1 0,1 1,7-14,-6 22,0 0,1 0,0 1,0 0,1 0,1 2,-1-1,1 1,0 1,1 0,-1 1,1 0,0 1,8-1,2 1</inkml:trace>
  <inkml:trace contextRef="#ctx0" brushRef="#br0" timeOffset="4201.433">3954 810,'34'-5,"20"-6,6-2,-7 2</inkml:trace>
  <inkml:trace contextRef="#ctx0" brushRef="#br0" timeOffset="4866.33">4265 951,'23'-48,"-3"4,1 1,3 1,1 1,2 1,2 1,27-27,9 19,-63 46,-1 1,1-1,-1 0,1 1,-1 0,1-1,-1 1,1 0,-1 0,1 0,-1 0,1 0,-1 0,1 0,-1 1,1-1,-1 0,1 1,-1-1,1 1,-1 0,0-1,1 1,-1 0,0 0,0 0,1 0,-1 0,0 0,0 0,0 0,0 1,-1-1,1 0,0 0,0 1,-1-1,1 1,-1-1,1 1,-1-1,1 1,-1-1,0 1,0-1,0 1,0-1,0 1,0-1,-10 95,3-63,6-32,1 0,-1 0,1-1,0 1,-1 0,1 0,0 0,-1-1,1 1,0 0,0 0,0 0,0 0,0-1,0 1,0 0,0 0,0 0,0 0,1 0,-1-1,0 1,1 0,-1 0,0 0,1-1,-1 1,1 0,-1-1,1 1,-1 0,1-1,0 1,-1 0,1-1,0 1,-1-1,1 0,0 1,0-1,0 1,-1-1,1 0,0 0,0 0,0 1,0-1,-1 0,1 0,0 0,0 0,0 0,0 0,0-1,-1 1,1 0,0 0,0-1,47-24,49-61,-96 85,0 1,0-1,0 1,0 0,0-1,0 1,0 0,0 0,1 0,-1 0,0 0,0 0,0 0,0 0,0 0,1 0,-1 1,0-1,0 0,0 1,0-1,0 1,0-1,0 1,0 0,0-1,0 1,0 0,-1 0,1 0,0-1,0 1,-1 0,1 0,-1 0,1 0,-1 0,1 0,-1 1,1-1,-1 0,0 0,0 0,0 0,1 0,-1 0,0 1,0-1,-3 57,-18 72,20-106</inkml:trace>
  <inkml:trace contextRef="#ctx0" brushRef="#br0" timeOffset="5250.158">5140 584,'-22'20,"1"1,1 1,1 0,1 2,1 0,1 1,1 1,-6 15,20-40,0 1,0-1,1 1,-1 0,1 0,-1-1,1 1,-1 0,1 0,0 0,0 0,0-1,0 1,0 0,0 0,1 0,-1 0,0-1,1 1,0 0,-1 0,1-1,0 1,0 0,0-1,0 1,0-1,0 0,0 1,1-1,-1 0,0 1,1-1,-1 0,1 0,0 0,-1 0,1-1,0 1,-1 0,1-1,0 1,0-1,-1 1,1-1,0 0,0 0,0 0,0 0,0 0,-1 0,1-1,0 1,0 0,0-1,-1 0,1 1,0-1,-1 0,1 0,0 0,0-1,16-7,-1 0,0-2,-1 0,0-1,0 0,-2-2,1 1,-2-2,2-2,4-4,-18 20,-1-1,1 1,0-1,-1 1,1-1,0 1,0 0,0-1,0 1,0 0,0 0,0-1,0 1,0 0,1 0,-1 0,0 1,1-1,-1 0,0 0,1 1,0-1,-1 1,1-1,-1 1,1 0,-1-1,1 1,0 0,-1 0,1 0,-1 0,1 1,0-1,-1 0,1 1,-1-1,1 1,-1-1,1 1,-1 0,1 0,-1-1,0 1,1 0,-1 0,0 0,0 1,0-1,0 0,0 0,0 1,0-1,0 0,0 1,-1-1,1 1,-1-1,1 1,-1 0,-9 110,9-86</inkml:trace>
  <inkml:trace contextRef="#ctx0" brushRef="#br0" timeOffset="5630.411">5761 499,'-16'10,"0"1,0 0,1 1,1 1,0 0,0 1,2 1,0 0,0 0,2 1,-6 10,16-24,-1 0,0 0,1 0,-1 0,1 1,0-1,0 0,-1 0,1 0,1 0,-1 0,0 0,0 1,1-1,0 0,-1 0,1 0,0 0,0 0,0 0,0-1,0 1,0 0,1 0,-1-1,0 1,1-1,0 1,-1-1,1 0,0 1,-1-1,1 0,0 0,2 0,26 29,-30-26,0-1,0 1,0 0,-1-1,1 1,-1-1,0 1,0-1,0 1,-1-1,1 0,-1 1,0-1,0 0,0 0,0 0,0 0,-1-1,0 1,1-1,-1 1,0-1,0 0,0 0,0 0,0-1,-1 1,-1 0,-5 4,0 0,0 0,0-1,0 0,-1-1,0-1,1 1,-1-2,-1 1,-3-1,-8 0</inkml:trace>
  <inkml:trace contextRef="#ctx0" brushRef="#br0" timeOffset="6086.197">5958 499,'-15'12,"1"0,-1 1,2 1,0 0,0 0,2 1,-10 16,19-28,0-1,1 0,0 1,-1-1,1 1,0 0,0-1,1 1,-1 0,0-1,1 1,0 0,0 0,0-1,0 1,0 0,0 0,1-1,-1 1,1 0,0 0,-1-1,1 1,1-1,-1 1,0-1,1 1,-1-1,1 0,0 0,-1 0,1 0,0 0,0 0,1 0,-1 0,0-1,1 1,-1-1,3 1,-1 1,0-1,0 1,0 0,0 0,-1 1,1-1,-1 1,0-1,0 1,0 0,-1 0,1 1,-1-1,0 0,0 1,0-1,-1 1,0 0,0 0,0-1,0 1,-1 0,1 0,-1 0,-1 0,1-1,-1 1,0 0,0 0,0 1,-4 2,-1-1,1 0,-1 0,0 0,-1-1,0 0,0 0,0-1,0 0,-1 0,0 0,0-1,0 0,-1-1,1 0,-1 0,-7 0,13-2,0 0,0 0,0-1,0 0,-1 1,1-1,0 0,0-1,0 1,0 0,0-1,0 0,0 0,0 0,0 0,0 0,0 0,0-1,1 0,-2 0,-8-10</inkml:trace>
</inkml:ink>
</file>

<file path=ppt/ink/ink3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8:36.3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85,'33'-5,"31"-6,9-2,-3-3,-9 1,-10 4,-8 2,-13 4</inkml:trace>
</inkml:ink>
</file>

<file path=ppt/ink/ink3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8:37.2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1 960,'216'-309,"-36"120,-180 188,0 1,1-1,-1 0,0 1,1-1,-1 1,1-1,-1 1,0-1,1 1,-1-1,1 1,-1 0,1-1,0 1,-1 0,1-1,-1 1,1 0,0 0,-1-1,1 1,0 0,-1 0,1 0,0 0,-1 0,1 0,0 0,-1 0,1 0,0 0,-1 0,1 1,0-1,-1 0,1 0,-1 1,1-1,-1 0,1 1,0-1,-1 1,1-1,-1 0,1 1,-1-1,0 1,1-1,-1 1,0 0,1-1,-1 1,0-1,1 1,-1 0,0-1,0 1,0 0,0-1,0 1,0 0,0-1,0 1,2 52,-2-44,-3 139,3-146,0 0,0 1,0-1,1 0,-1 0,1 1,-1-1,1 0,0 0,0 0,0 1,0-1,0 0,0 0,0 0,1-1,-1 1,1 0,-1 0,1-1,0 1,0-1,0 0,0 1,0-1,0 0,0 0,0 0,0 0,0-1,1 1,-1-1,0 1,0-1,1 0,-1 0,2 0,2 0,0-1,0 0,0 0,0-1,0 0,0 0,-1 0,1 0,-1-1,0 0,0 0,0-1,0 1,1-2,97-102,38-35,-39 13,-102 128,0 0,1 0,-1 0,0 0,1 0,-1 0,1 0,-1 0,1 0,-1 0,1 0,0 0,-1 0,1 1,0-1,0 0,0 0,-1 1,1-1,0 1,0-1,0 1,0-1,0 1,0 0,0-1,0 1,0 0,1 0,-1-1,0 1,0 0,0 0,0 1,0-1,0 0,0 0,0 0,0 1,0-1,0 0,0 1,0-1,0 1,0-1,0 1,0 0,0-1,0 1,-1 0,1 0,0-1,0 1,-1 0,1 0,-1 0,1 0,5 142,-8-92,1 176,1-202</inkml:trace>
  <inkml:trace contextRef="#ctx0" brushRef="#br0" timeOffset="1200.645">1441 198,'-2'27,"0"0,-2 0,-1 0,-1-1,-1 0,-2 0,-6 15,-76 129,88-166,0 1,0-1,0 1,1 0,0 0,0 0,0 0,0 0,1 0,0 0,0 1,1-1,-1 0,1 1,0-1,1 1,-1-1,1 0,0 0,0 1,1-1,-1 0,2 1,1-4,1-1,-1 0,1 0,-1 0,1 0,-1-1,1 0,-1 0,1 0,0-1,-1 1,1-1,-1 0,0 0,1-1,-1 1,0-1,1 0,-1 0,1-1,10-4,0 2,1 0,0 0,0 2,0 0,1 1,-1 0,4 1,4 1</inkml:trace>
  <inkml:trace contextRef="#ctx0" brushRef="#br0" timeOffset="1937.146">1751 57,'2'-4,"-1"1,1 0,0-1,0 1,1 0,-1 0,0 0,1 0,0 1,0-1,0 1,0-1,0 1,0 0,1 0,-1 1,1-1,-1 1,1 0,-1 0,1 0,0 0,0 0,-1 1,1 0,3 0,1-2,1 2,0-1,0 1,-1 1,1 0,0 0,-1 0,1 1,-1 1,8 2,-13-4,-1 0,1 0,-1 0,0 1,0-1,0 1,0-1,0 1,0 0,0-1,0 1,-1 0,1 0,-1 1,1-1,-1 0,0 0,0 1,0-1,0 0,0 1,-1-1,1 1,-1-1,0 1,1-1,-1 1,0-1,0 1,-1 0,1-1,-1 1,1-1,-1 1,0-1,1 0,-1 1,-1-1,1 1,-4 5,0 0,-1 0,0-1,0 0,0 0,-1-1,0 1,0-1,-1-1,0 0,-8 5,-15 12,20-15,-35 43,48-48,-1 0,1 0,-1 0,1-1,0 1,0 0,0-1,0 0,0 1,0-1,0 0,0 0,1 0,-1 0,0-1,1 1,-1 0,0-1,1 0,-1 0,1 1,-1-1,1-1,-1 1,0 0,2-1,0 1,96-2,62 7,-138 1</inkml:trace>
  <inkml:trace contextRef="#ctx0" brushRef="#br0" timeOffset="2473.225">227 1045,'0'0,"1"0,-1 0,1 0,-1 0,1 0,-1 0,1 0,-1 0,1 0,-1 0,1 1,-1-1,1 0,-1 0,0 0,1 1,-1-1,1 0,-1 1,0-1,1 0,-1 1,0-1,0 1,1-1,-1 0,0 1,0-1,1 1,-1-1,0 1,0-1,0 1,0-1,0 1,0-1,0 1,0-1,0 1,0-1,0 1,0-1,0 1,0-1,0 1,-1-1,1 0,0 1,0-1,0 1,-1-1,1 1,0-1,-1 0,1 1,0-1,-1 0,1 1,0-1,-1 0,1 1,-1-1,46 7,21-7,-1-2,1-4,-1-2,13-5,72-9,414-59,-284 71,-256 10</inkml:trace>
  <inkml:trace contextRef="#ctx0" brushRef="#br0" timeOffset="2735.067">1074 1158,'-5'43,"-6"24,-2 5,2-4,3-10,2-9,3-9,1-6,2-4,0-7</inkml:trace>
  <inkml:trace contextRef="#ctx0" brushRef="#br0" timeOffset="3185.169">1355 1271,'81'-30,"-58"19,2 2,0 0,0 2,0 1,1 0,-1 2,2 1,-25 3,0 0,0-1,0 1,0 0,0 0,0 0,0 0,0 0,-1 1,1-1,0 1,0-1,0 1,0 0,0-1,-1 1,1 0,0 0,-1 0,1 0,-1 1,1-1,-1 0,0 1,1-1,-1 1,0-1,0 1,0 0,0-1,0 1,0 0,-1 0,1 0,0-1,-1 1,0 0,1 0,-1 0,0 0,0 0,0 0,0 0,0 0,-1 0,1 0,-1 0,1-1,-1 1,0 0,1 0,-1 0,0-1,-1 1,-11 20,-2 0,-1-2,-1 0,0-1,-1-1,-1 0,-20 13,6-3,27-23,-1 0,1 0,0 0,0 1,1 0,0 0,0 1,0-1,1 1,-1 0,2 0,-1 0,1 1,0 0,1-1,0 1,0 0,0 0,1 0,1 0,-1 2,4-6,0-1,1 1,-1-1,1 1,0-1,0-1,0 1,0 0,0-1,1 0,-1 0,1 0,-1 0,1-1,0 0,0 0,-1 0,1-1,0 1,0-1,0 0,0-1,0 1,-1-1,1 0,4-1,3 1,191-37,-129 20,29-11,-83 25</inkml:trace>
</inkml:ink>
</file>

<file path=ppt/ink/ink3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8:44.71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120 467,'17'-51,"-6"73,-32 145,13 268,26 46,-36-287,-8-2,-13 22,-3-1,41-207,0-3,-1 1,0 0,1 0,0 0,0 0,0 0,0 0,1 0,0 0,0 0,0 1,0-1,0 0,1 0,0 0,0 0,0 0,0 0,1 0,-1-1,1 1,0 0,0-1,1 1,-1-1,1 0,-1 0,1 0,0 0,0 0,1 0,-1-1,0 0,1 1,-1-2,1 1,4 1,15-1,-1-1,1-1,0-1,0-1,0-1,-1-1,6-2,98-11,584 18,-342-2,-62-26,650 27,-353-1,-271-26,149-3,-59 3,30-2,-86 30,-223-27,24-5,-103 30,97-16,-156 13,0 1,0-1,0 0,0-1,-1 1,0-1,0 0,0 0,0-1,-1 1,0-1,0 1,0-1,-1 0,0 0,0 0,0 0,-1-1,0 1,0 0,0-1,-1 1,0 0,-1-1,1 1,-1-1,0 1,-1 0,0 0,0-2,0-24,-27-162,-57-371,56 252,60-29,-42 117,-17 38,12 37,16 148,1 0,0 0,-1 0,1 0,-1 0,1 0,-1 0,0 0,0 1,0-1,0 0,0 1,-1-1,1 0,0 1,-1 0,1-1,-1 1,1 0,-1 0,0 0,1 0,-1 0,0 0,0 0,0 0,0 1,0-1,0 1,1-1,-1 1,0 0,-1 0,1 0,0 0,0 0,-78 13,74-12,-65 14,-2-4,0-3,-6-3,-22 3,-289 14,-288-4,191 7,-830-24,874 26,-158 50,255-67,231-11,93 3,0 1,1 1,0 1,0 1,0 1,0 0,1 2,1 0,-2 2,15-8,-143 29,-163-16,196 4,95-24</inkml:trace>
</inkml:ink>
</file>

<file path=ppt/ink/ink3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8:52.3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6417 398,'-10'48,"-3"31,1 10,2 1,3-6,3-12,6-14,4-7,0-7,4-7,0-4,4-4,-1-1,-3-1,-3-5</inkml:trace>
  <inkml:trace contextRef="#ctx0" brushRef="#br0" timeOffset="255.678">6077 850,'48'-10,"45"-7,16-2,-1 3,-14 4,-14 5,-15 2,-9 3,-9 2,-9 0,-9 1</inkml:trace>
  <inkml:trace contextRef="#ctx0" brushRef="#br0" timeOffset="416.343">6924 793,'-6'13,"0"0,0 1,1 0,1 0,0 0,1 0,0 0,2 1,-1-1,2 1,0 8,0-17,0-1,1 1,-1-1,1 1,0 0,1-1,-1 0,1 1,0-1,1 0,-1 0,1 0,0 0,0-1,1 1,-1-1,1 1,0-1,0-1,0 1,1 0,-1-1,1 0,0 0,0 0,0-1,0 0,0 0,1 0,4 0,5 0,1-2,0 0,0 0,0-2,0 0,0-1,0 0,-1-2,0 1,0-2,0 0,-1-1,1 0,-2-2,1 1,9-10,-17 15,-1-1,0 0,0 0,0 0,-1-1,0 1,0-1,0 0,0-1,-1 1,1-1,-2 1,1-1,0 0,-1 0,0 0,-1 0,1 0,-1-1,-1 1,1 0,-1-1,0 1,0-1,-1 1,0 0,0 0,0-1,-1 1,0 0,0 0,0 0,-1 0,0 1,0-1,-1 1,0 0,-1-2,-2 0,-1 0,0 0,-1 1,1 0,-1 1,0 0,0 0,-1 1,1 0,-1 0,0 1,0 1,0 0,-1 0,1 1,0 0,-1 1,1 0,-1 1,1 0,-7 1,-12 5</inkml:trace>
  <inkml:trace contextRef="#ctx0" brushRef="#br0" timeOffset="-2750.818">489 568,'-2'-6,"0"1,-1-1,1 1,-1 0,0 0,-1 0,1 0,-1 0,0 1,0-1,-1 1,1 0,-1 0,0 1,0 0,0 0,0 0,-1 0,1 1,-1-1,0 2,1-1,-1 1,0-1,0 2,0-1,0 1,0 0,0 0,0 0,0 1,0 0,0 0,0 0,0 1,1 0,-1 0,0 1,-15 9,1 0,0 2,1 0,0 1,1 0,1 2,1 0,0 1,2 1,0 0,0 1,2 0,1 1,0 0,2 1,0 0,2 1,0 0,2 0,0 0,2 1,-1 11,2-23,0 0,1 0,0 0,0 0,2 1,-1-1,2 0,0 0,0 0,1 0,0 0,1-1,1 1,-1-1,2 0,0 0,0-1,1 0,0 0,1 0,0-1,0 0,1 0,6 0,0 0,1-1,0 0,0-1,0-1,1 0,0-2,0 0,0 0,1-2,-1 0,1-1,0-1,-1-1,1 0,-1-1,1-1,-1-1,0 0,0-1,-1-1,1-1,-1 0,-1-1,1-1,5-5,6-2</inkml:trace>
  <inkml:trace contextRef="#ctx0" brushRef="#br0" timeOffset="-2462.018">941 737,'-26'41,"0"2,3 1,2 1,2 1,2 1,-3 15,18-58,1 1,-1-1,1 0,0 1,0 0,0-1,1 1,-1-1,1 1,0 0,1-1,-1 1,1 0,0-1,0 1,0-1,0 1,1-1,0 0,0 1,0-1,1 0,-1-1,1 1,0 0,0-1,0 1,1-1,-1 0,1 0,-1 0,1-1,0 1,0-1,1 0,4 2,0-2,1 1,-1-1,1 0,-1-1,1 0,0-1,-1 0,1-1,0 1,-1-2,1 1,-1-2,1 1,-1-1,0-1,0 1,0-1,-1-1,1 0,-1 0,0-1,-1 0,1 0,-1-1,0 1,-1-2,0 1,0-1,0 0,-1 0,0 0,-1-1,0 0,0 0,-1 0,0 0,-1-1,0 1,0-1,0-2,0 1,0 0,0 0,-1-1,-1 1,0 0,0-1,-1 1,-1 0,0 0,0 0,-1 0,-1 0,0 0,0 1,-1-1,0 1,-1 1,0-1,0 1,-1 0,-6-6,-32 2,27 16</inkml:trace>
  <inkml:trace contextRef="#ctx0" brushRef="#br0" timeOffset="-1999.476">1336 1160,'24'-53,"2"2,2 0,2 2,2 1,3 1,37-38,-71 83,0 0,0 0,1 0,-1 0,0 1,0-1,1 0,-1 1,1-1,0 1,-1 0,1-1,0 1,0 0,0 0,0 0,0 0,0 1,0-1,0 0,0 1,0-1,0 1,0 0,0 0,0 0,1 0,-1 0,0 0,0 1,0-1,0 1,0-1,0 1,0 0,0 0,0 0,0 0,0 0,0 0,-1 0,1 1,0-1,0 2,29 131,-30-133,0 1,0-1,0 0,0 0,1 1,-1-1,0 0,1 0,-1 0,1-1,-1 1,1 0,-1-1,1 1,-1 0,1-1,0 0,-1 1,1-1,0 0,-1 0,1 0,0 0,0 0,-1-1,1 1,0 0,-1-1,1 1,-1-1,1 1,-1-1,1 0,-1 0,1 0,-1 0,0 0,1 0,-1 0,0 0,1-1,53-53,-53 53,112-103,-113 104,0 0,0 0,0 1,0-1,1 0,-1 0,0 1,0-1,1 1,-1-1,0 1,1-1,-1 1,0 0,1 0,-1 0,0 0,1 0,-1 0,1 0,-1 0,0 0,1 1,-1-1,0 0,1 1,-1-1,0 1,0 0,1-1,-1 1,0 0,0 0,0 0,0-1,0 1,0 1,0-1,0 0,-1 0,1 0,0 0,0 0,-1 1,12 67,-10-41,0-20,-2 3,2-1,0 1,0-1,1 1,0-1,1 0,0 0,0-1,1 1,5 6,2-3</inkml:trace>
  <inkml:trace contextRef="#ctx0" brushRef="#br0" timeOffset="-1529.744">2408 906,'-28'396,"16"-325,-1-106,14 8,1 1,2-1,0 1,2-1,0 2,2-1,1 1,1 0,2 0,11-18,-4 1,2 1,2 2,2 0,1 1,2 2,1 1,2 1,1 1,2 2,1 2,21-13,-47 37,-1 0,1 0,0 1,0 1,0 0,1 0,-1 0,1 1,-1 1,5-1,-12 2,1 0,0 0,0 0,0 0,0 1,-1-1,1 1,0-1,0 1,-1 0,1 0,-1 0,1 0,-1 1,1-1,-1 1,0 0,1-1,-1 1,0 0,0 0,-1 0,1 1,0-1,-1 0,1 1,-1-1,0 1,1-1,-1 1,-1 0,1-1,0 1,-1 0,1 0,-1 0,0 17,-1 0,-1-1,-1 0,-1 1,0-1,-2 0,0-1,-1 0,0 0,-2 0,0-1,-1 0,-1 0,0-2,-2 1,-8 8,10-9,-1-1,-1 0,0-1,0 0,-2-1,1 0,-1-2,-1 1,0-2,-1 0,1-1,-2-1,0 0,1-4,4-4</inkml:trace>
  <inkml:trace contextRef="#ctx0" brushRef="#br0" timeOffset="-548.389">3340 709,'-145'125,"133"-117,1 0,1 1,-1 0,2 1,-1 0,1 1,1 0,0 0,0 0,1 1,1 1,0-1,0 1,1 0,1 0,0 0,-1 14,5-25,0 1,0-1,0 0,1 1,-1-1,1 1,-1-1,1 0,0 1,0-1,0 0,0 0,1 0,-1 1,1-1,-1-1,1 1,-1 0,1 0,0-1,0 1,0-1,0 1,0-1,0 0,1 0,-1 0,0 0,0 0,1 0,-1-1,1 1,-1-1,1 1,-1-1,0 0,2 0,92-15,-70 4,-1-2,-1-1,-1 0,0-2,0-1,-2 0,0-2,-1 0,-1-2,-1 0,-1-1,10-17,31-63,-72 197,12-90,0 0,1 0,0 0,0 0,0 0,1 0,0 1,0-1,0 0,0 0,1 0,0 1,0-1,0 0,1 0,0 0,0-1,0 1,1 0,-1-1,1 1,0-1,0 0,1 0,-1 0,1 0,0-1,0 0,0 1,0-1,1-1,10 1,1-2,0 0,0-1,0-1,-1 0,1-1,0 0,-1-2,0 0,1 0,-2-2,1 0,0 0,-1-1,-1-1,11-8,5-2,0-3,-2 0,0-1,-2-2,0 0,-2-2,-1-1,-1-1,-1 0,-1-1,6-17,-12 24,-8 14,0 1,0-1,-1 0,0 0,-1 0,0 0,0 0,-1-1,0 0,0 1,-1-3,-2 9,0 1,1 0,-1-1,0 1,0 0,0 0,-1 0,1 0,0 0,0 0,-1 0,1 0,0 1,-1-1,1 0,-1 1,1-1,-1 1,1 0,-1-1,1 1,-1 0,1 0,-1 0,1 0,-1 0,0 0,1 1,-1-1,1 0,-1 1,1-1,-1 1,1 0,0-1,-1 1,1 0,0 0,-1 0,1 0,0 0,0 0,0 0,0 0,0 0,0 1,0 0,-11 8,1 0,0 1,1 0,0 1,0 0,2 1,-1 0,2 0,0 1,0 0,1 0,1 1,4-13,0 0,1 0,0 0,-1 0,1 0,0-1,0 1,0 0,0 0,0 0,0 0,1 0,-1 0,0 0,1 0,0 0,-1 0,1-1,0 1,0 0,0 0,0-1,1 1,-1-1,0 1,1-1,-1 0,1 1,-1-1,1 0,-1 0,1 0,0 0,0 0,-1-1,1 1,0 0,0-1,0 1,0-1,0 0,0 1,95 1,-79-3,7-1,-22 1,1-1,0 1,0 0,0 0,0 1,0-1,0 1,0 0,0 0,0 0,0 0,0 1,0 0,0 0,0 0,-1 0,1 0,0 1,-1 0,1 0,-1 0,1 0,-1 0,0 1,0-1,0 1,0 0,0 0,-1 0,1 0,-1 1,0-1,0 0,0 1,0 0,0 0,3 61,-6-58,1 0,-1 0,2 1,-1-1,1 0,0 0,0 0,1 0,0 0,1 0,-1-1,1 1,0-1,1 1,0-1,0 0,0-1,0 1,1-1,4 5,-1-5,1 1,-1-1,1 0,0-1,0 0,0 0,0-1,1-1,-1 1,1-1,0-1,-1 0,1 0,0-1,0 0,0-1,0 0,-1 0,1-1,0-1,-1 1,1-2,-1 1,0-1,6-4,4-2,-1-1,1 0,-2-2,1 0,-2-1,0-1,-1 0,0-1,-1-1,-1 0,4-7,-1-1,3-4,0-1,-2 0,-1-2,-1 0,-2-1,-1-2,-11 33,0 1,-1-1,0 0,1 1,-1-1,0 0,0 1,0-1,0 0,0 1,0-1,-1 0,1 1,0-1,-1 0,1 1,-1-1,0 1,0-1,1 1,-1-1,0 1,0-1,0 1,0 0,-1 0,1 0,0-1,-1 1,1 0,0 0,-1 1,1-1,-1 0,1 0,-1 1,0-1,1 1,-1 0,0-1,1 1,-1 0,0 0,1 0,-1 0,0 0,1 0,-1 0,0 1,1-1,-1 1,0-1,1 1,-1 0,1-1,-1 1,1 0,0 0,-1 0,1 0,0 0,-14 10,0 0,1 0,1 1,0 1,1 0,0 1,1 0,1 1,0 0,1 1,0 0,2 0,0 0,-3 13,5-21,1 1,0-1,0 1,1 0,0 0,0 0,1 1,1-1,-1 0,2 1,-1-1,1 1,1-1,0 1,0-1,0 1,2-1,-1 0,1 0,0 0,1 0,0-1,0 1,1-1,0 0,1 0,0 0,6 3,1 0,0 0,0-1,1-1,1 0,0-1,0-1,0 0,1-1,0-1,1 0,-1-1,1-1,-1 0,1-1,0-1,13-1,-6-1</inkml:trace>
  <inkml:trace contextRef="#ctx0" brushRef="#br0" timeOffset="2416.61">8449 850,'-1'334,"-1"-311,-1-1,-1 0,-1-1,0 1,-2-1,-6 12,14-32,-1 0,0-1,0 1,0 0,0-1,0 1,-1 0,1-1,0 1,0 0,0-1,-1 1,1 0,0-1,0 1,-1-1,1 1,-1-1,1 1,0-1,-1 1,1-1,-1 1,0-1,1 1,-1-1,1 0,-1 1,1-1,-1 0,0 1,1-1,-1 0,0 0,1 0,-1 0,0 0,1 0,-1 0,0 0,1 0,-1 0,0 0,1 0,-1 0,0 0,1 0,-1-1,0 1,1 0,-1-1,1 1,-1 0,0-1,1 1,-1-1,1 1,-1-1,1 1,0-1,-1 1,1-1,-1 1,1-1,0 0,0 1,-1-1,1 0,0 0,-14-46,14 16,2 1,2-1,0 1,2 0,2 0,0 1,2 0,1 0,2 1,0 1,8-11,-12 19,0 0,2 0,0 1,0 0,2 1,0 0,1 1,1 1,0 0,1 1,1 1,0 0,1 2,0 0,0 0,1 2,1 0,0 2,0 0,0 1,8-1,-24 6,-1 0,1 1,0-1,0 1,-1-1,1 1,0 0,0 1,0-1,-1 1,1-1,0 1,-1 0,1 1,0-1,-1 1,1-1,-1 1,0 0,0 0,0 1,0-1,0 1,0-1,0 1,-1 0,0 0,1 0,-1 0,0 0,0 1,-1-1,1 1,-1-1,0 1,0-1,0 1,0 0,0 0,-1-1,0 2,1 6,-2-1,1 1,-1-1,-1 1,0-1,0 0,-1 0,0 0,-1 0,0 0,0-1,-1 1,-1-1,1-1,-2 1,1-1,-1 0,0 0,-1-1,-3 3,-3 3,-2-1,0 0,0-1,-1-1,0 0,-1-2,0 0,-1-1,1 0,-12 1,27-6,0-1,-1 0,0 1,1-1,-1-1,0 1,1 0,-1-1,0 0,0 0,1 0,-1 0,0 0,0-1,1 0,-1 0,1 0,-1 0,0 0,1-1,0 1,-1-1,1 0,0 0,0-1,0 1,0 0,1-1,-1 0,-1-2,-3-12</inkml:trace>
  <inkml:trace contextRef="#ctx0" brushRef="#br0" timeOffset="2686.587">9154 229,'8'89,"-3"0,-4 0,-8 62,3-104,-2 0,-1 0,-3-1,-2 0,-2-1,-6 12,12-36,2-2</inkml:trace>
  <inkml:trace contextRef="#ctx0" brushRef="#br0" timeOffset="3317.372">9774 596,'-105'84,"3"5,-18 27,61-38,59-77,-1 0,1 0,0 0,-1 0,1 0,0 1,0-1,0 0,0 0,0 1,0-1,0 0,0 0,0 0,1 1,-1-1,0 0,1 0,-1 0,1 0,-1 0,1 0,0 0,-1 0,1 0,0 0,0 0,0 0,0 0,0-1,0 1,0 0,0-1,0 1,0 0,0-1,0 1,0-1,0 0,1 1,-1-1,0 0,0 0,0 0,1 0,-1 0,0 0,0 0,0 0,1-1,63-5,-32-7,0-1,-2-1,0-2,0-1,-2-2,0 0,-1-2,8-11,92-100,-140 175,9-36,-1 0,1 0,0 0,1 0,0 1,0-1,0 1,1 0,0-1,0 1,0 0,1 0,0-1,1 1,-1 0,1 0,1-1,-1 1,1 0,0-1,1 0,-1 1,1-1,1 0,-1-1,1 1,0 0,0-1,0 0,1 0,0 0,0-1,0 1,1-1,-1-1,7 4,-6-5,0 0,0 0,1-1,-1 0,0 0,1-1,-1 1,1-2,-1 1,1-1,-1 1,1-2,-1 1,0-1,1 0,-1 0,0-1,0 0,-1 0,5-3,99-92,-65 53,32-32,-3-4,-3-2,24-44,-69 91,-1-1,-3 0,-1-2,-1-1,-3 0,-1-1,4-20,-16-3,-3 63,0 0,0-1,-1 1,1-1,0 1,-1 0,1-1,-1 1,1 0,-1-1,0 1,0 0,1 0,-1 0,0 0,0 0,0 0,0 0,0 0,-1 0,1 0,0 0,0 1,0-1,-1 0,1 1,0-1,-1 1,1 0,-1-1,1 1,0 0,-1 0,1 0,-1 0,1 0,0 0,-1 0,1 0,-1 1,1-1,-1 1,-6 2,1 1,0 1,0-1,0 1,0 0,1 1,0-1,0 1,0 0,1 1,0 0,0-1,-2 6,1-3,-16 23,1 0,2 2,1 1,1 0,3 1,0 1,3 0,1 1,2 0,1 0,2 1,2 0,1 30,3-52,1 0,0 1,1-1,1 0,1 0,0-1,1 1,1-1,1 0,0-1,1 0,1 0,0-1,0 0,2-1,1 2,20 5,-20-19</inkml:trace>
  <inkml:trace contextRef="#ctx0" brushRef="#br0" timeOffset="3756.083">10114 483,'556'98,"-318"-45,-71-15,-156-36,1-1,0 0,-1-1,1 0,0 0,0-1,-1-1,1 0,0-1,-1 0,0 0,0-1,0-1,0 0,-1 0,0-1,0-1,0 0,-1 0,0 0,0-1,-1-1,4-4,-10 9,1 0,-1-1,1 1,-1-1,-1 1,1-1,-1 0,0 0,0 0,0 0,0 1,-1-1,0 0,0 0,-1 0,1 0,-1 0,0 0,0 0,-1 0,1 1,-1-1,0 1,0-1,-1 1,1 0,-1-1,0 1,0 1,0-1,-1 0,0 1,1 0,-1 0,0 0,0 0,-1 0,1 1,0 0,-1 0,0 0,1 0,-1 1,0 0,0 0,0 0,0 1,-2-1,-9 0,1 0,0 0,-1 2,1 0,0 1,0 0,-1 1,2 1,-1 0,0 1,1 1,0 0,0 1,1 0,-1 1,2 1,-1 0,1 0,1 2,0-1,0 1,1 1,0 0,1 0,1 1,0 0,0 1,2 0,-1 0,2 0,0 1,1-2,1-1,1 1,0-1,1 1,0 0,1 0,1 0,0 0,0-1,1 1,1 0,0-1,1 1,0-1,1 0,0-1,1 1,0-1,1 0,0 0,1-1,0 0,1-1,0 1,0-2,1 1,0-1,1-1,0 0,0 0,0-1,6 2,11 2,0 0,1-2,0-1,0-2,1-1,-1-1,1-1,0-2,9-1,-12 0</inkml:trace>
  <inkml:trace contextRef="#ctx0" brushRef="#br0" timeOffset="5600.961">66 1612,'188'-18,"1"8,70 9,-231 1,270-24,145-9,-43 6,281-25,-208 18,63 6,1024 29,-1159-29,44 0,-22 0,-88 16,260-23,324 25,-475-18,754 27,-708-26,615 27,-685-30,-310 31,-86-1</inkml:trace>
</inkml:ink>
</file>

<file path=ppt/ink/ink3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1:25.8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639 36,'-6'-4,"0"1,0 0,-1 0,1 1,0 0,-1 0,0 0,0 1,1 0,-1 0,0 1,-5 0,-2-1,-4-3,0 1,0 1,-1 1,1 1,-1 0,1 1,0 1,-1 1,1 1,0 0,1 1,-1 1,1 1,0 0,1 2,-2 0,14-5,0 0,0 0,1 0,0 0,0 0,0 0,0 1,0 0,1-1,0 1,0 0,0 0,1 0,0 0,0 1,0-1,1 0,-1 0,1 1,0-1,1 0,-1 1,1-1,0 0,1 0,-1 0,1 0,0 0,0 0,0 0,1-1,0 1,0-1,0 0,0 0,2 2,186 162,-169-150,-1 2,-1 0,0 2,-2 0,15 22,-27-35,-1-1,-1 1,1 0,-1 0,-1 1,1-1,-2 1,1 0,-1 0,-1 0,0 0,0 0,-1 0,-1 0,1 0,-1 0,-1 0,-2 6,-2-5,0 0,-2-1,1 0,-1 0,-1-1,1 0,-2 0,1-1,-1 0,0-1,-1 0,0-1,0 0,0 0,-1-1,0-1,0 0,0 0,0-2,-19 7,-1-1,0-2,0-1,0-2,0-1,-1-2,1 0,-22-5,-2-12,55 17,0-1,0 1,0-1,0 0,0 1,0-1,0 0,0 1,0-1,0 0,0 0,0 0,1 0,-1 0,0 0,1 0,-1 0,1 0,-1 0,1-1,0 1,-1 0,1 0,0 0,0 0,0-1,0 1,0 0,0 0,0 0,0-1,0 1,1 0,-1 0,1 0,-1 0,0 0,1-1,0 1,-1 0,1 0,0 0,-1 0,1 1,0-2,34-26,-15 17</inkml:trace>
  <inkml:trace contextRef="#ctx0" brushRef="#br0" timeOffset="449.376">1006 8,'-28'198,"16"34,-23 42,13-139,22-125,3-14</inkml:trace>
  <inkml:trace contextRef="#ctx0" brushRef="#br0" timeOffset="844.415">1119 742,'13'2,"1"0,-1-1,1-1,0 0,-1-1,1 0,-1-1,0-1,1 0,-1-1,0 0,-1-1,1 0,4-4,-10 5,0 0,0 0,0-1,0 0,-1 0,0-1,0 0,0 0,-1 0,1-1,-2 0,1 0,-1 0,0 0,0-1,-1 1,0-1,-1 0,0 0,0 0,0 0,-1-1,0-6,0 13,-1-1,0 0,1 0,-1 1,0-1,0 0,-1 1,1-1,-1 0,1 0,-1 1,0-1,0 1,0-1,0 1,0-1,-1 1,1 0,-1-1,1 1,-1 0,0 0,0 0,0 0,0 1,0-1,-1 0,1 1,0 0,-1-1,1 1,-1 0,1 0,-1 0,0 1,1-1,-1 1,0-1,1 1,-1 0,0 0,0 0,1 0,-2 1,-10 5,0 0,0 1,1 1,0 0,1 0,-1 2,1-1,1 2,0-1,1 2,0-1,0 1,1 1,1 0,0 0,-1 6,5-14,1 1,0 0,0 1,0-1,1 0,0 1,0-1,1 1,0 0,0 0,0-1,1 1,0 0,1 0,-1-1,1 1,1 0,-1 0,1-1,0 1,0-1,1 0,0 0,0 0,1 0,-1 0,1-1,1 1,-1-1,1 0,0 0,0-1,0 0,0 0,1 0,0 0,5 2,3-2,1 0,0 0,0-2,1 0,-1-1,0 0,1-1,7-1,2 0</inkml:trace>
  <inkml:trace contextRef="#ctx0" brushRef="#br0" timeOffset="1266.381">1541 855,'27'-19,"0"0,-2-2,0-1,-2-1,-1-2,0 0,-2-1,10-16,-7 17,-23 25,1-1,-1 1,1 0,-1 0,1 0,-1 0,1 0,-1 0,1 0,-1 0,1 0,-1 0,1 0,-1 0,1 0,-1 0,1 1,-1-1,1 0,-1 0,1 1,-1-1,1 0,-1 0,0 1,1-1,-1 0,1 1,-1-1,0 1,0-1,1 1,-1-1,0 0,1 1,-1-1,0 1,0-1,0 1,0-1,0 1,0-1,1 1,-1-1,0 1,0-1,-1 1,1 0,0-1,0 1,0-1,0 1,0-1,0 1,-1-1,3 30,-2-22,1 1,0 0,0 0,0 0,1 0,1-1,-1 1,1-1,1 0,0 0,3 5,-5-9,0 0,0 0,0 0,1 0,-1-1,1 0,0 1,0-1,0 0,1 0,-1-1,1 1,0-1,-1 1,1-1,0 0,0-1,0 1,1-1,-1 0,0 0,1 0,-1 0,0-1,1 0,-1 0,1 0,-1 0,0-1,1 1,-1-1,0 0,0-1,1 1,-1-1,3-3,1 0,-1-1,0 0,0 0,-1 0,0-1,0 0,0 0,-1-1,0 1,0-1,-1 0,0-1,-1 1,2-7,-3 10,7-13</inkml:trace>
  <inkml:trace contextRef="#ctx0" brushRef="#br0" timeOffset="2229.772">2529 459,'-17'14,"0"1,1 0,0 1,2 1,0 0,1 1,0 0,2 1,0 1,1-1,-4 13,13-29,0 0,1 0,-1 0,1 0,-1 0,1 0,0 0,0 1,0-1,0 0,1 0,-1 0,1 0,0 0,0 0,0 0,0 0,1 0,-1 0,1-1,0 1,-1-1,1 1,0-1,1 1,-1-1,0 0,1 0,-1 0,1-1,-1 1,1 0,0-1,0 0,0 1,0-1,0-1,0 1,0 0,0-1,0 1,0-1,0 0,2 0,12 0,0-2,0 1,-1-2,1 0,-1-1,0-1,0 0,-1-2,1 1,-1-2,0 0,-1-1,0 0,-1-1,0 0,0-2,-1 1,0-1,-1-1,-1 0,7-10,-4 7,-1 0,-1-1,0 0,-1-1,-1 0,0 0,-2-1,0 0,-1-1,-1 1,0-1,-2 0,-1-1,0 1,-1 0,-1 0,-1-1,-1 1,-1 0,-1 0,0 0,-2 1,0-1,-1 1,-1 1,-6-11,10 24,-1 0,1 0,-1 1,0-1,0 1,-1 1,1-1,-1 0,0 1,0 0,0 1,0-1,0 1,-1 1,1-1,-1 1,1 0,-1 0,1 1,-1 0,0 0,1 0,-1 1,1 0,-1 1,1-1,-1 1,1 0,0 1,0-1,0 1,0 1,1-1,-1 1,1 0,0 0,-3 4,-6 4,1 1,0 1,1 1,1-1,0 2,1-1,1 2,0-1,1 1,1 0,1 1,0 0,2 0,0 0,0 0,2 1,0-1,2 1,0 0,0-1,2 1,1-1,2 10,0-14,1 0,1 0,0 0,1-1,1 0,0-1,0 0,1 0,1-1,0 0,0-1,1 0,1-1,-1 0,1-1,1-1,0 0,0 0,0-2,1 0,-1 0,1-1,0-1,10 1,-2 2,1-1,-1-1,1-1,-1-2,1 0,0-1,-1-1,22-4,-32 4,-1-1,1 0,-1-1,0-1,1 0,-2 0,1-1,0-1,-1 0,0-1,-1 0,1 0,-1-1,-1 0,1-1,-1 0,-1-1,0 1,0-2,-1 1,0-1,-1 0,-1-1,1 1,-2-1,3-7,-6 10,0 0,-1 1,0-1,-1 0,0 0,0 0,0 1,-1-1,-1 1,0-1,0 1,-2-4,4 9,-1 0,0 0,0 0,0 0,0 0,0 0,0 1,-1-1,0 1,1 0,-1-1,0 1,0 0,0 1,0-1,0 1,-1-1,1 1,0 0,-1 0,1 0,-1 1,1-1,-1 1,1 0,-1 0,1 0,-1 0,1 0,-1 1,-2 1,-3 0,1 2,0-1,0 1,0 0,1 1,-1 0,1 0,0 1,0 0,1 0,0 0,0 1,1 0,-1 0,1 0,1 1,0 0,0 0,0 0,1 0,0 1,1-1,-1 1,2-1,-1 1,1 0,1 0,0 0,0 0,0-1,1 1,1 0,0 0,0-1,0 1,1-1,0 1,1-1,0 0,0-1,1 1,0-1,0 0,0 0,7 6,4-3,1 0,1-1,0-1,0-1,0 0,1-2,0 0,0-1,0 0,1-2,11 0,-5-3,-1-2,0 0,-1-2,1 0,-1-2,0-1,0 0,-1-2,22-13,-30 16,0-2,-1 0,-1 0,1-2,-1 1,-1-2,0 0,-1 0,0-1,-1 0,-1-1,0 0,0 0,-1-1,-1 0,-1-1,4-13,-8 25,-1 0,0 0,0 0,0 0,0 0,-1 0,0-1,0 1,0 0,0 0,0 0,-1 0,0 0,0-1,0 1,0 1,-1-1,1 0,-1 0,0 0,0 1,-1-1,1 1,-1 0,0 0,1 0,-1 0,-1 0,1 0,0 1,-1 0,1-1,-1 1,1 1,-1-1,0 0,0 1,0 0,0 0,-2 0,3 1,1 1,-1 0,1-1,0 1,0 0,-1 0,1 1,0-1,0 0,0 1,0-1,0 1,1 0,-1-1,0 1,1 0,-1 0,1 0,0 0,0 1,0-1,0 0,0 0,0 1,0-1,1 1,-1-1,1 0,0 1,-1-1,1 1,1-1,-1 1,0-1,0 1,1-1,0 0,-1 1,1-1,0 0,0 1,0-1,0 0,1 0,-1 0,0 0,1 0,0 0,-1 0,1-1,0 1,0-1,0 1,0-1,92 52,-87-51,-1 0,1 0,0 0,-1 1,0 0,0 0,0 0,0 1,0 0,-1 0,0 0,0 1,0 0,0 0,-1 0,1 1,-2-1,1 1,0 0,-1 0,0 1,-1-1,1 0,0 6,2 153,21-136,-9-22</inkml:trace>
</inkml:ink>
</file>

<file path=ppt/ink/ink3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1:28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27 623,'-26'214,"31"-176,-4-38,-1 0,0 1,1-1,-1 0,1 0,-1 0,1 1,-1-1,1 0,-1 0,1 0,-1 0,1 0,-1 0,1 0,-1 0,1 0,-1 0,1 0,-1 0,1 0,-1 0,1 0,-1-1,1 1,-1 0,1 0,-1 0,0-1,1 1,-1 0,1-1,-1 1,0 0,1-1,-1 1,0-1,1 1,-1 0,0-1,0 1,1-1,-1 1,0-1,0 1,0-1,0 1,0-1,0 1,0-1,0 1,0-1,0 1,0-1,0 1,0-1,0 1,0-1,0 1,0-1,-1 1,1-1,71-218,-57 188,1 0,1 1,1 1,2 1,12-14,-30 40,0 0,-1 0,1 1,0-1,0 0,0 1,0-1,0 1,1-1,-1 1,0 0,1-1,-1 1,1 0,-1 0,1 0,0 0,-1 0,1 1,0-1,0 0,0 1,-1-1,1 1,0 0,0-1,0 1,0 0,0 0,0 0,0 1,-1-1,1 0,0 1,0-1,0 1,0 0,-1-1,1 1,0 0,-1 0,2 1,40 67,-26-60</inkml:trace>
  <inkml:trace contextRef="#ctx0" brushRef="#br0" timeOffset="266.001">647 424,'-19'27,"1"0,2 2,0 0,2 0,1 2,1 0,2 0,1 1,-4 27,12-56,0 1,0-1,0 1,0-1,1 1,-1-1,1 1,0 0,0-1,0 1,0-1,1 1,0 0,-1-1,1 1,0-1,1 0,-1 1,1-1,-1 0,1 0,0 0,0 0,1 0,-1 0,0-1,1 1,0-1,0 1,-1-1,1 0,0 0,1 0,-1-1,0 1,1-1,5 0,-1 0,1 0,0-1,0 0,-1-1,1 0,0 0,0-1,-1 0,0 0,1-1,-1 0,0-1,0 0,0 0,-1 0,1-1,-1 0,-1-1,1 0,5-6,0 0,-1 0,-1-1,0 0,-1-1,0 0,-1-1,-1 0,0 0,-1 0,0-1,0-5,-5 15,-1-1,1 1,-1 0,0-1,-1 1,1 0,-1-1,0 1,-1 0,0 0,0 0,0 0,0 0,-1 1,0-1,0 1,-1-1,1 1,-1 0,-1 1,1-1,0 1,-1-1,0 1,0 1,0-1,-1 1,1 0,-1 0,0 0,0 1,0 0,0 0,0 1,0-1,0 1,0 1,-1-1,1 1,0 0,-1 0,1 1,0 0,0 0,-1 1,1-1,0 1,0 1,1-1,-1 1,0 0,-16 9,3-1</inkml:trace>
  <inkml:trace contextRef="#ctx0" brushRef="#br0" timeOffset="796.855">1241 510,'-31'10,"1"3,0 0,2 2,-1 1,2 1,0 1,1 2,-11 12,33-30,0 1,1-1,-1 1,1 0,-1 1,1-1,0 1,0-1,1 1,-1 0,1 0,0 0,0 0,0 0,0 1,1-1,0 1,0-1,0 1,0-1,1 1,0-1,0 1,0 0,0-1,1 1,-1-1,1 1,1-1,-1 1,1-1,-1 0,1 1,0-1,1 0,-1 0,1-1,-1 1,1 0,2 0,8 2,1-2,0 0,0 0,0-1,1-1,-1-1,1 0,-1 0,1-2,-1 0,1 0,-1-2,0 1,0-2,0 0,0-1,1 0,12-7,0-1,-1-1,0-1,-1-1,-1-2,0 0,-2-1,0-2,-1 0,-1-1,-2-1,0-1,-1-1,-1 0,-2-1,0 0,-2-1,-1-1,-1 0,1-8,-6 22,-1 0,-1 1,0-1,-1-1,0 1,-1 0,-1 0,0-1,-1 1,0 0,-1 0,-1-1,0 2,-1-1,-1 0,0 1,0 0,-2 0,1 0,-2 1,0 0,0 0,-1 1,0 0,-6-3,12 11,0 1,0 0,-1 0,1 0,-1 0,1 0,-1 1,0 0,0 0,0 0,0 0,0 1,0-1,0 1,0 0,0 0,0 0,1 1,-1 0,0-1,0 1,0 1,0-1,1 0,-1 1,0 0,1 0,0 0,-1 0,1 1,0-1,0 1,0 0,0-1,1 1,-1 2,-6 5,0 1,1 0,0 1,1-1,1 2,0-1,0 1,1 0,1 0,0 2,0 4,2 0,0 1,1-1,1 0,1 0,0 1,2-1,0 0,1-1,1 1,1-1,0 1,8 12,6 10,1-2,2-1,1 0,3-2,12 13,-18-26,1-1,2 0,0-2,1-1,1-1,0-1,5 1,-6-4</inkml:trace>
</inkml:ink>
</file>

<file path=ppt/ink/ink3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1:37.1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96,'50'0,"44"1,-1-5,60-10,158-8,-175 9,0 6,93 9,-66-1,293-1,-214-29,-18 30,-43 27,429-28,-298 0,-91 28,-15-17,-111 1,1-5,0-4,45-6,0 1,156 1,-49-26,-12 10,-168 9,-1 3,2 3,40 5,1-2,482-1,-394-28,197 28,-344-5,-33-1</inkml:trace>
</inkml:ink>
</file>

<file path=ppt/ink/ink3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1:43.981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57 2220,'0'10,"0"7,0 7,0 3,0 2,0 1,0 0,0 0,-4 0,-3-1,1 0,1-1,1 0,7-4,2-7</inkml:trace>
  <inkml:trace contextRef="#ctx0" brushRef="#br0" timeOffset="1781.754">85 2220,'245'1,"-64"28,496-30,113 1,-592-28,84 27,-85-27,-147 27,0 2,0 2,-1 3,6 2,-32-3,1-1,-1-1,1-1,-1-2,1 0,0-1,-1-1,1-2,7-2,9-2,0 1,0 3,0 1,1 2,-1 2,5 2,47-1,1404-2,-1298-29,-198 29,23-2,0 1,0 1,1 0,-1 2,0 1,0 1,1 1,-12-2,0 0,1-1,-1-1,1 0,-1 0,1-1,0-1,-1 0,1-1,-1 0,2-2,212 16,-170-24,-32 7</inkml:trace>
  <inkml:trace contextRef="#ctx0" brushRef="#br0" timeOffset="10069.963">1 2672,'180'-17,"-163"14,0 2,0 0,1 1,-1 1,1 0,-1 1,16 5,57 4,588-11,931 0,-1440-25,1-6,337 31,58 0,-368-28,142 27,-141-27,169 29,-198-30,282 29,340 0,-786 1,0 0,0-1,0 0,1 0,-1 0,0 0,0-1,0 1,1-2,-1 1,0 0,0-1,0 0,-1 0,1 0,0-1,-1 0,1 0,-1 0,0 0,0-1,0 1,-1-1,1 0,-1 0,0 0,0-1,0 1,-1-1,0 0,0 1,0-1,1-3,-4-190,-14 39,15 155,1 3,-1 0,1 0,0 0,-1-1,1 1,-1 0,0-1,1 1,-1 0,0-1,0 1,0 0,0-1,0 1,0 0,0-1,-1 1,1 0,0-1,-1 1,1 0,-1-1,1 1,-1 0,0 0,1 0,-1 0,0 0,0 0,0 0,0 0,0 0,0 0,0 0,0 0,0 1,0-1,-1 0,1 1,0-1,0 1,-1-1,1 1,0 0,-1 0,-188 13,107-14,-118 13,-24 7,55 7,1-14,46 22,104-28</inkml:trace>
  <inkml:trace contextRef="#ctx0" brushRef="#br1" timeOffset="20671.117">3275 2390,'1'-2,"0"0,1 0,-1 0,1 1,-1-1,1 0,0 1,0-1,0 1,-1 0,1 0,1 0,-1 0,0 0,0 0,0 0,1 1,-1-1,0 1,0-1,1 1,-1 0,0 0,1 0,0 0,0 0,196-3,-130 18,-59-12,1 0,-1-1,1 0,-1 0,1-1,0-1,0 1,-1-2,1 0,7-1,20-7,1 3,0 0,0 3,36 1,152 15,-177-5,-1-2,1-3,0-1,16-3,-48 0,151 28,-140-24,-1-2,1 0,-1-2,1-2,-1 0,16-5,-4 0,1 2,0 1,0 2,0 2,40 5,12-2,358-2,-281-28,-53 27,76-10,-130 2,0 2,1 3,0 3,24 4,21-2,61-29,281 28,-112 0,-169-28,-54 28,78-11,-164 4,0 2,1 1,0 2,0 0,0 3,6 0,-37 0</inkml:trace>
  <inkml:trace contextRef="#ctx0" brushRef="#br1" timeOffset="23205.689">3218 273,'0'764,"28"-594,1 26,-29 256,28-226,-28-29,20-87,-24-94</inkml:trace>
  <inkml:trace contextRef="#ctx0" brushRef="#br1" timeOffset="25369.601">9201 1910,'-201'331,"55"-38,119-248,17-33</inkml:trace>
  <inkml:trace contextRef="#ctx0" brushRef="#br1" timeOffset="25668.793">8777 1882,'217'342,"-152"-251,5-3,39 36,-77-101,-15-16</inkml:trace>
</inkml:ink>
</file>

<file path=ppt/ink/ink3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2:18.7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282 284,'-17'7,"0"2,1 0,0 1,1 1,0 0,1 1,1 1,-1 0,2 1,0 0,1 1,0 0,1 1,1 0,0 1,1 0,1 0,-4 17,-1 7,2 0,1 1,3 0,0 20,5-54,1 0,0 0,0-1,0 1,1 0,1 0,-1-1,1 1,1 0,-1-1,1 0,0 0,1 0,0 0,0 0,0-1,1 1,0-1,0 0,1-1,0 1,0-1,0-1,0 1,1-1,0 0,-1 0,2-1,-1 0,0 0,1 0,-1-1,1 0,0-1,-1 0,1 0,0-1,0 0,0 0,0-1,-1 0,1 0,1-1,17-10,-1-2,0-1,-1-1,-1 0,0-2,-1-1,-1-1,-1-1,-1 0,-1-1,0-2,3-8,1 2,-2-1,-1 0,-2-1,-1-1,-1 0,-2-2,-1 1,-2-1,-2-1,-1 0,-1 0,-1-27,-4 55,0 0,0 0,-1 0,-1 0,1 0,-1 0,-1 0,1 0,-1 0,-1 0,0 1,0-1,0 1,-1 0,0-1,0 2,0-1,-1 0,-1 1,1 0,-1 0,0 1,0 0,0 0,-1 0,1 1,-1 0,-1 0,1 0,0 1,-1 0,-3 2,1 1,0 0,0 0,-1 1,1 1,0 0,0 0,0 1,0 0,1 0,-1 1,1 1,0 0,0 0,0 0,1 1,0 1,0-1,0 1,1 1,0-1,1 1,0 0,0 1,0 0,1-1,0 2,-1 3,-13 22</inkml:trace>
  <inkml:trace contextRef="#ctx0" brushRef="#br0" timeOffset="486.948">676 989,'255'-296,"-187"224,-68 72,0 1,0-1,0 1,0-1,0 1,0-1,0 1,0-1,0 1,0-1,0 1,0-1,0 1,1-1,-1 1,0-1,0 0,0 1,1-1,-1 1,0-1,1 0,-1 1,0-1,1 0,-1 1,1-1,-1 0,0 1,1-1,-1 0,1 0,-1 0,1 1,-1-1,1 0,-1 0,1 0,-1 0,1 0,-1 0,1 0,-1 0,1 0,-1 0,1 0,-1 0,1 0,-1-1,0 1,1 0,-1 0,1 0,-1-1,1 1,-1 0,0-1,1 1,-1 0,0-1,1 1,-1 0,0-1,1 1,-1-1,-5 43,0-24,-10 75,15-90,0-1,0 1,0 0,1 0,-1-1,1 1,0 0,0-1,0 1,0 0,0-1,1 0,-1 1,1-1,-1 0,1 0,0 1,0-1,0-1,0 1,0 0,0 0,1-1,-1 1,0-1,1 0,-1 0,1 0,0 0,-1 0,1-1,7 1,0-1,0-1,0 1,0-2,0 1,-1-2,1 1,-1-1,1-1,-1 1,0-2,0 1,-1-1,1-1,-1 1,0-1,-1-1,1 1,-1-1,0-1,-1 1,0-1,0-1,2-5,74-123,-73 112</inkml:trace>
  <inkml:trace contextRef="#ctx0" brushRef="#br0" timeOffset="832.888">1693 1,'-10'38,"-8"32,0 9,2 1,4-9,-1-11,2-12,3-8,3-2,2-3,-3-2,-1-2,1-1,-3-2,0 0,1 0,2-5</inkml:trace>
  <inkml:trace contextRef="#ctx0" brushRef="#br0" timeOffset="1348.075">1777 594,'-4'10,"1"-1,0 1,0 1,1-1,0 0,1 0,0 1,1-1,0 1,1-1,0 1,0-1,1 0,0 0,1 0,0 0,1 0,3 6,-5-14,-1 0,1 0,0 0,0 0,0-1,-1 1,1-1,1 1,-1-1,0 0,0 0,0 0,1 0,-1 0,0-1,1 1,-1-1,1 1,-1-1,1 0,-1 0,1 0,-1 0,1 0,-1-1,1 1,-1-1,0 0,1 1,-1-1,0 0,0 0,1-1,-1 1,0 0,0-1,1-1,75-71,-66 60,82-101,-94 114,0 0,1 1,-1-1,0 0,1 1,-1-1,1 0,-1 1,1-1,-1 1,1-1,0 0,-1 1,1 0,0-1,-1 1,1-1,0 1,-1 0,1-1,0 1,0 0,0 0,-1 0,1 0,0 0,0 0,0 0,-1 0,1 0,0 0,0 0,0 0,-1 0,1 1,0-1,0 0,-1 0,1 1,0-1,-1 1,1-1,0 1,-1-1,1 1,-1-1,1 1,-1 0,1-1,-1 1,1 0,-1-1,1 1,-1 0,0-1,0 1,1 0,-1 0,0-1,0 1,0 0,0 0,0 0,0 0,5 58,-5-54,-4 343,5-330,0 1,-2-1,0 0,-1 0,-1 0,0 0,-2 0,0 0,-1-1,-1 0,0 0,-1-1,-1 0,-1 0,0-1,-1 0,0-1,-1 0,-1-1,0-1,-1 0,-7 5,16-14,1 1,0-1,-1 0,1 0,0 0,-1 0,0-1,0 1,0-1,0-1,0 1,0-1,0 0,0 0,-1 0,1-1,0 1,-1-1,1-1,0 1,-1-1,1 0,-4-1,7-3,0 0,1 0,-1 0,1 0,1 0,-1-1,1 1,-1 0,2 0,-1-1,1 1,-1 0,1 0,1 0,-1 0,1 0,0 0,0 0,0 0,1 1,-1-1,1 1,0 0,2-2,-2 0,21-37,2 1,2 1,1 1,2 2,2 1,10-7,-18 21</inkml:trace>
  <inkml:trace contextRef="#ctx0" brushRef="#br0" timeOffset="2870.023">3075 848,'5'-17,"14"-30,0-4,2 1,2 0,3 2,3-1,-29 47,1 1,-1-1,1 0,0 0,-1 1,1-1,0 0,0 1,0-1,0 1,0-1,1 1,-1-1,0 1,1 0,-1 0,1-1,-1 1,1 0,-1 1,1-1,0 0,-1 0,1 1,0-1,0 1,0-1,0 1,-1 0,1 0,0 0,0 0,0 0,0 0,0 0,-1 1,1-1,0 1,0-1,0 1,-1 0,1-1,0 1,-1 0,1 0,-1 0,1 1,-1-1,0 0,1 1,50 206,-50-204,1-1,0 0,0 0,0 0,0 0,0 0,1-1,-1 0,1 1,0-1,0 0,-1-1,1 1,0-1,1 0,-1 0,0 0,0 0,0-1,0 0,1 0,-1 0,0 0,0-1,1 1,-1-1,0 0,0 0,0-1,0 1,0-1,0 0,-1 0,1 0,-1-1,1 1,-1-1,0 0,0 0,0 0,2-3,17-17,-2-1,-1-1,0-1,-2 0,7-16,-14 20</inkml:trace>
  <inkml:trace contextRef="#ctx0" brushRef="#br0" timeOffset="9671.873">3838 762,'59'-17,"-40"13,0-1,0-1,0-1,-1-1,0 0,0-1,-1-1,-1-1,14-10,-29 20,0-1,1 0,-1 0,0 0,0 0,0 0,0 0,0 0,-1 0,1 0,-1-1,1 1,-1 0,0 0,0-1,0 1,0 0,0 0,0-1,-1 1,1 0,-1 0,0 0,1 0,-1 0,0 0,0 0,0 0,-1 0,1 0,0 0,-1 0,1 1,-1-1,0 1,1-1,-1 1,0 0,0-1,0 1,0 0,0 0,0 1,0-1,0 0,0 1,0-1,-1 1,1-1,0 1,0 0,-1 0,1 0,0 0,0 1,-1-1,1 1,0-1,-13 1,1-1,0 2,0 0,1 1,-1 0,0 1,1 0,0 1,0 1,0 0,1 0,-1 2,2-1,-1 2,1-1,0 2,-4 5,12-11,0 0,0 0,1 0,0 0,0 0,0 1,1-1,-1 1,1-1,0 1,0 0,1-1,-1 1,1 0,0-1,0 1,1 0,-1 0,1-1,0 1,1-1,-1 1,1-1,0 1,0-1,0 0,0 0,1 0,0 0,0 0,0 0,0-1,0 0,1 1,-1-1,1-1,0 1,0 0,0-1,0 0,1 0,-1 0,1 0,-1-1,2 0,22 4,0-3,0 0,1-1,-1-2,0-1,6-2,22-7,-32 4</inkml:trace>
  <inkml:trace contextRef="#ctx0" brushRef="#br0" timeOffset="10171.894">4373 762,'39'1,"-14"0,0 0,0-2,0-1,0 0,0-2,0-1,-1-1,0-1,2-2,-23 8,0 0,-1 0,1 0,0-1,-1 1,1 0,-1-1,1 0,-1 0,0 0,0 0,0 0,0 0,0 0,0-1,0 1,-1 0,1-1,-1 0,0 1,0-1,0 0,0 0,0 0,-1 1,1-1,-1 0,0 0,0 0,0 0,0 0,0 0,-1 0,1 0,-1 0,0 1,0-1,0 0,0 0,0 1,-1-1,1 1,-1-1,1 1,-1-1,0 1,0 0,0 0,0 0,-1 0,1 0,-2 0,-5-1,0 0,0 1,0 0,0 1,0 0,-1 0,1 1,0 0,0 1,-1 0,1 0,0 1,0 0,0 1,1 0,-1 0,1 1,-1 0,1 1,0-1,1 2,-1-1,1 1,0 0,0 0,1 1,0 0,0 0,1 1,0-1,0 1,0 0,1 1,-3 7,7-11,-1-1,1 0,0 1,0-1,0 0,0 1,1-1,-1 0,1 0,0 1,1-1,-1 0,1 0,0 0,0 0,0-1,0 1,1 0,-1-1,1 0,0 1,0-1,0 0,1-1,-1 1,1-1,-1 1,1-1,0 0,2 1,6 2,0 1,1-1,0-1,0 0,0-1,1 0,-1-1,1-1,1 0,127-14,-117 7</inkml:trace>
  <inkml:trace contextRef="#ctx0" brushRef="#br0" timeOffset="10607.012">5107 594,'-29'10,"1"2,0 1,1 1,0 1,1 2,1 0,0 2,-17 18,39-36,1 1,-1 0,1 0,0 0,0 0,0 0,0 1,0-1,0 1,1-1,-1 1,1 0,0-1,0 1,0 0,0 0,0 0,0 0,1 0,0 0,-1 0,1 0,0 0,0 0,1 0,-1 0,1 0,-1 0,1 0,0-1,0 1,0 0,1 0,-1-1,1 1,-1 0,1-1,0 0,0 1,0-1,0 0,0 0,1 0,-1 0,1-1,-1 1,1-1,0 1,-1-1,1 0,0 0,0 0,19 2,0-1,0-1,0 0,0-2,0-1,0-1,0 0,0-2,-1 0,0-2,0 0,0-1,-1-2,0 0,-1-1,0 0,-1-2,-1 0,0-1,5-6,4-4,-1 0,-1-2,-1 0,-2-2,0 0,-2-2,-2 0,0-1,-2 0,0-4,-11 25,0-1,0 1,-1-1,0 1,-1-1,0 0,-1 0,0 0,0 0,-2 0,1 0,-1 0,-1 0,0 0,0 0,-1 0,-1 1,0-1,0 1,-1 0,0 0,-1 1,0 0,0 0,-1 0,0 0,-5-3,3 9,1 0,-1 0,0 1,-1 0,1 0,0 1,0 1,-1-1,1 2,0-1,-1 1,1 0,0 1,0 0,0 1,0 0,0 0,1 1,-1 0,1 0,0 1,0 0,1 1,0 0,0 0,0 0,0 1,1 0,0 0,1 0,-1 1,-3 7,2 0,0 0,1 0,1 0,0 1,1 0,1 0,1 0,0 0,1 1,0-1,1 0,1 1,1-1,0 0,2 0,-1 0,2 0,0-1,1 1,0-1,2-1,-1 1,4 3,4 2,0 0,1-1,1-1,1 0,0-1,1-1,1-1,0-1,2 0,9 4,-1-1,-7-2</inkml:trace>
  <inkml:trace contextRef="#ctx0" brushRef="#br0" timeOffset="11388.681">6575 85,'10'88,"-4"0,-3 1,-5 0,-9 59,-24 62,31-193,3-16,0 0,0 0,0 1,0-1,0 0,0 0,1 1,-1-1,1 0,-1 1,1-1,-1 0,1 1,0-1,0 1,-1-1,1 1,0-1,0 0,1 1,-1-1,0 1,0-1,1 1,-1-1,1 0,-1 1,1-1,0 0,-1 0,1 1,0-1,0 0,0 0,0 0,0 0,0 0,0 0,0 0,0 0,0 0,1-1,-1 1,0 0,2 0,12-3</inkml:trace>
  <inkml:trace contextRef="#ctx0" brushRef="#br0" timeOffset="11891.862">7055 594,'-7'8,"-9"9,0 0,1 2,1 0,0 0,2 2,0-1,2 2,0-1,-5 19,14-37,1 0,0 1,-1-1,1 0,0 1,0-1,1 1,-1-1,1 0,0 1,0-1,0 0,0 0,0 1,1-1,-1 0,1 0,0-1,0 1,0 0,0-1,0 1,1-1,-1 1,1-1,0 0,0 0,-1-1,1 1,0 0,1-1,-1 0,0 0,0 0,1 0,-1 0,0 0,1-1,-1 0,0 0,1 0,-1 0,1 0,-1-1,0 1,1-1,-1 0,3-1,11-2,0-1,-1 0,1-1,-1-1,-1-1,1 0,-1-1,-1 0,0-1,0-1,-1 0,0-1,-1 0,8-12,3-4,-2-2,-1 0,-1-1,-2-1,-1-1,6-20,-14 32,-1-1,-1 0,-1-1,-1 0,-1 0,-1 0,-1 0,-1 0,-1-4,0 16,1 1,-2 0,1 0,-2 0,1 0,-1 0,-1 0,0 1,0-1,-1 1,0 0,0 0,-1 1,-1 0,1 0,-1 0,0 1,-1 0,0 0,0 1,-5-3,7 6,-1 1,1-1,-1 1,1 1,-1-1,0 1,0 0,0 1,0 0,1 0,-1 0,0 1,0 0,0 0,1 1,-1 0,0 0,1 0,0 1,-1 0,1 0,0 1,1 0,-1 0,1 0,-1 0,1 1,1 0,-1 0,1 0,0 1,0 0,0 0,1 0,0 0,0 0,0 0,1 1,-1 4,-4 9,2-1,0 1,1 1,1-1,1 0,1 1,0 0,2-1,0 1,2-1,0 0,1 0,1 0,5 13,3 4,1-2,2 0,2 0,0-2,3 0,0-2,2 0,2-1,0-1,2-2,1-1,28 20,0-2,-32-24</inkml:trace>
  <inkml:trace contextRef="#ctx0" brushRef="#br0" timeOffset="12602.856">366 1976,'-10'43,"-7"34,-2 13,3-4,5-12,3-13,3-13,3-9,2-17,0-11</inkml:trace>
  <inkml:trace contextRef="#ctx0" brushRef="#br0" timeOffset="12839.67">309 1525,'5'5,"2"1</inkml:trace>
  <inkml:trace contextRef="#ctx0" brushRef="#br0" timeOffset="13156.855">564 2484,'156'-268,"-117"223,-39 45,1-1,0 1,0-1,-1 1,1 0,0-1,0 1,0 0,-1-1,1 1,0 0,0 0,0 0,0 0,0 0,0 0,-1 0,1 0,0 0,0 0,0 1,0-1,0 0,-1 0,1 1,0-1,0 1,0-1,-1 1,1-1,0 1,-1-1,1 1,-1 0,1-1,0 1,-1 0,1-1,-1 1,0 0,1 0,-1 0,0-1,1 1,-1 0,0 0,0 0,0 0,0 0,0-1,1 1,-2 0,1 0,0 0,0 0,0 0,0 0,-1 0,7 53,-7-47,1 0,-1 0,1 0,0 0,1 0,-1 0,1 0,1 0,-1 0,1-1,1 1,-1-1,1 1,0-1,0 0,1 0,0 0,0 0,0-1,1 0,0 0,0 0,0 0,1-1,-1 0,1 0,0 0,0-1,0 0,1 0,0 0,2-2,0 1,0-2,0 1,0-1,0-1,0 1,0-1,0-1,0 0,-1 0,1-1,-1 0,1 0,-1-1,0 0,0-1,-1 0,1 0,-1 0,0-1,-1 0,1 0,-1-1,0 0,-1 0,0 0,0-1,0 0,-1 0,0 0,-1 0,1-4,82-243,-78 231</inkml:trace>
  <inkml:trace contextRef="#ctx0" brushRef="#br0" timeOffset="13868.848">2596 1582,'18'156,"-8"1,-9 158,-2-149,-21-39,19-121,1-6</inkml:trace>
  <inkml:trace contextRef="#ctx0" brushRef="#br0" timeOffset="14124.84">2314 2089,'43'0,"33"0,14-5,-4-1,-7 0,-12-4,-12 0,-12 2,-7-3,-6 1,-3-3,-1 1,-5-3,-6 2</inkml:trace>
  <inkml:trace contextRef="#ctx0" brushRef="#br0" timeOffset="14570.767">3132 1496,'-20'98,"4"0,5 0,2 47,8-105,2 1,2-1,2 0,1 0,2-1,1 0,16 38,-25-74,0 1,1-1,-1 0,1 0,0 1,0-1,0 0,1 0,-1 0,0 0,1-1,0 1,0 0,0-1,0 1,0-1,1 1,-1-1,1 0,-1 0,1 0,0-1,0 1,0-1,0 1,0-1,0 0,0 0,0 0,0 0,0-1,1 0,-1 1,0-1,1 0,-1 0,0-1,0 1,1-1,-1 0,0 0,0 0,101-106,-96 99,-1-2,2 1,-1 0,2 0,-1 1,1 0,0 1,0 0,1 1,0 0,0 0,1 1,3 0,-14 5,1-1,0 1,0 0,0 0,0 1,0-1,0 0,0 1,0-1,-1 1,1-1,0 1,0 0,-1 0,1 0,0 0,-1 0,1 0,-1 0,1 0,-1 1,0-1,1 0,-1 1,0 0,0-1,0 1,0-1,0 1,-1 0,1 0,0 0,-1-1,1 1,-1 0,0 0,0 1,5 79,-5-71,13 72,-2-64</inkml:trace>
  <inkml:trace contextRef="#ctx0" brushRef="#br0" timeOffset="14773.891">3866 2146,'-20'33,"-5"17,0-1</inkml:trace>
  <inkml:trace contextRef="#ctx0" brushRef="#br0" timeOffset="14925.847">3752 1779,'0'0</inkml:trace>
  <inkml:trace contextRef="#ctx0" brushRef="#br0" timeOffset="15240.674">4289 1920,'-76'63,"74"-61,0 1,0-1,1 1,-1 0,0-1,1 1,0 0,0 0,0 0,0 0,0 0,0 0,1 0,0 0,-1 0,1 0,0 0,0 1,1-1,-1 0,1 0,0 0,-1 0,1 0,0 0,1 0,-1-1,1 1,1 2,62 50,-58-52,-1 0,-1 1,1 0,-1 0,1 0,-1 1,0-1,-1 1,1 0,-1 1,0-1,0 1,-1 0,1 0,-1 1,-3-2,0 0,0-1,0 1,-1 0,0-1,0 1,0 0,-1-1,0 0,0 1,0-1,0 0,0 0,-1 0,0 0,0 0,0-1,0 1,-1-1,1 0,-1 0,0 0,0 0,0-1,0 0,0 1,0-2,-1 1,1 0,-1-1,1 0,-1 0,0 0,0-1,1 1,-1-1,0 0,-81 1,61-2</inkml:trace>
  <inkml:trace contextRef="#ctx0" brushRef="#br0" timeOffset="15919.845">5390 1920,'-39'14,"-21"20,-2 8,11 2,13-1,13-4,12-4,7-2,10-2,9-7,7-3,4-4,4-5,2-5,5-4,1-2,-5-1</inkml:trace>
  <inkml:trace contextRef="#ctx0" brushRef="#br0" timeOffset="16790.799">6011 1920,'-3'1,"-31"8,1 2,0 1,1 1,1 2,0 2,1 0,0 2,2 2,-10 8,35-27,0 0,0 0,0 0,0 1,1-1,-1 1,1 0,-1-1,1 1,0 0,0 0,0 1,1-1,-1 0,1 1,-1-1,1 0,0 1,0 0,1-1,-1 1,1 0,0-1,0 1,0 0,0-1,1 1,0-1,-1 1,1 0,0-1,1 0,-1 1,1-1,-1 0,1 1,0-1,0 0,0 0,1-1,-1 1,1 0,1 0,10 1,0-1,0-1,0 0,1-1,-1-1,0 0,1-1,-1 0,1-1,-1-1,0 0,0-1,-1 0,1-1,-1-1,3-2,296-167,-310 175,0 0,0 0,0 1,0-1,0 1,0-1,0 1,0 0,0-1,0 1,0 0,-1 0,1 0,0 1,-1-1,1 0,0 1,-1-1,0 1,1-1,-1 1,0 0,0 0,0-1,0 1,0 0,0 0,-1 0,1 0,0 0,-1 0,0 0,1 0,-1 0,0 0,0 0,0 1,-1-1,1 0,0 0,-1 0,1 0,-1 0,0 0,0 0,0-1,0 2,2 13,-2-13,1 0,-1 0,1 0,0 0,0 0,0 0,1 0,-1 0,1 0,-1 0,1 0,0 0,0-1,0 1,1 0,-1 0,1-1,-1 1,1-1,0 0,0 1,0-1,0 0,1 0,-1 0,0-1,1 1,-1 0,1-1,0 0,-1 1,1-1,0 0,0-1,0 1,0 0,0-1,0 0,0 1,0-1,0 0,0-1,2 1,11-5,-1-1,0-1,-1 0,1-1,-1 0,-1-1,0-1,12-10,40-27,-22 20,0 1,2 3,1 2,0 2,9-1,-53 18,0 1,0 0,0 0,0 0,0 0,0 1,0-1,0 0,0 1,0 0,0-1,1 1,-1 0,0 0,0 0,0 0,0 0,1 1,-1-1,0 1,0-1,0 1,0 0,0 0,0 0,0 0,0 0,-1 0,1 1,0-1,-1 1,1-1,-1 1,1-1,-1 1,0 0,1 0,-1 0,0-1,0 1,-1 0,1 0,0 1,-1-1,1 0,-1 0,1 0,-1 0,0 0,0 1,0-1,0 0,-1 0,1 0,0 0,-1 0,0 1,0-1,-6 13,-1-1,-1 0,0 0,-1-1,0 0,-1-1,-1 0,0-1,0 0,-1-1,-5 3,-70 43,113-46,147-39,-56 25,-93 5,0-1,-1-1,1 0,-1-2,1-1,-1 0,0-2,-1-1,3-1,2-5,0 0,-1-2,0-1,-1-1,-1-1,-1-1,0-1,-2-1,0-1,16-24,0-38,-36 82,1 0,-1 0,0 0,0 0,0 0,0 0,0 0,0 0,-1 0,1 0,0 0,-1 0,0 0,1 0,-1 0,0 1,0-1,0 0,0 0,-1 1,1-1,0 1,-1-1,1 1,-1-1,1 1,-1 0,0 0,1 0,-1 0,0 0,0 0,0 0,0 1,0-1,1 1,-1-1,-1 1,1 0,0 0,0 0,-1 0,-8 1,1 0,-1 2,1-1,-1 1,1 1,0-1,0 2,1 0,-1 0,1 0,0 1,0 1,1-1,0 2,0-1,-5 7,1-1,-1 0,2 1,0 0,1 1,1 1,0-1,1 1,0 1,2-1,0 1,-4 18,8-26,0 0,1 1,0-1,0 1,1-1,1 1,-1-1,2 1,-1-1,1 0,1 1,-1-1,2 0,-1 0,1-1,1 1,-1-1,1 0,1 0,-1-1,1 1,1-1,1 1,13 9,1 0,0-1,1-2,1 0,0-2,1 0,0-2,1-1,0 0,0-2,1-2,0 0,6-1,-3-1</inkml:trace>
</inkml:ink>
</file>

<file path=ppt/ink/ink3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3:46.319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128 0,'5'0,"1"5,-4 1,-4 5,-5 5,-7 5,-6 3,-4 3,2 1,0-3,4-3,9-3,7-11,8-7,3-7,1-4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0:37.6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188 113,'-37'123,"-60"174,44-135,53-162,0 0,1 0,-1-1,0 1,0 0,1 0,-1 0,0 0,1 0,-1 0,0 0,1 0,-1 0,0 0,1 0,-1 0,0 0,1 0,-1 0,0 0,1 0,-1 0,0 0,1 0,-1 0,0 1,0-1,1 0,-1 0,0 0,1 1,-1-1,0 0,0 0,0 1,1-1,-1 0,0 0,175-296,4-27,-176 318,43-49,-44 54,0 1,0 0,0 0,-1 0,1 0,-1 0,1 0,0 0,-1 0,0 1,1-1,-1 0,0 1,0-1,0 1,0 0,0-1,0 1,0 0,0 0,-1-1,1 1,-1 0,1 0,-1 0,0 0,0 0,0 0,0 0,0-1,0 1,0 0,-1 0,0 2,2-2,-2 39,-1-1,-1 1,-3-1,-1 1,-4 8,-20 162,40-159,-8-51,-1-1,1 1,0 0,0 0,-1 0,1-1,0 1,0 0,0-1,0 1,0 0,0-1,0 0,0 1,0-1,0 1,0-1,0 0,0 0,0 0,0 0,0 1,0-1,0-1,0 1,0 0,0 0,1 0,-1-1,0 1,0 0,0-1,0 1,0-1,0 1,-1-1,1 1,0-1,0 0,0 0,0 1,-1-1,1 0,0 0,-1 0,1-1,118-132,165-262,-276 387,-6 5,1 0,-1 0,1 0,0 1,1-1,-1 1,0 0,1 0,0 0,0 1,0-1,0 1,0 0,0 0,0 0,1 1,-3 3,0 0,0 0,-1 0,1 0,0 0,-1 0,1 1,-1-1,0 1,0-1,0 1,0-1,-1 1,1 0,0-1,-1 1,0 0,0 0,0-1,0 1,0 0,0 0,-1-1,1 1,-1 0,0-1,0 1,0 0,-20 92,9-47,2 1,3 0,1 0,3 13,15 38,-5-82</inkml:trace>
  <inkml:trace contextRef="#ctx0" brushRef="#br0" timeOffset="340.619">1205 423,'-4'7,"-7"7,1 0,0 0,2 1,0 1,0 0,1 0,1 0,1 1,0-1,1 1,1 1,1-1,0 0,1 7,1-22,1 1,-1-1,1 0,-1 1,1-1,0 0,0 1,0-1,0 0,0 0,1 0,-1 0,1 0,-1 0,1 0,0 0,0-1,-1 1,1-1,0 1,0-1,1 0,-1 0,0 0,0 0,1 0,-1 0,0-1,1 1,-1-1,1 1,-1-1,1 0,-1 0,0 0,1-1,-1 1,1 0,-1-1,0 0,1 1,-1-1,0 0,1 0,-1-1,14-4,-1-2,0 0,0 0,-1-2,0 1,0-2,-1 0,-1-1,0 0,-1 0,0-2,-1 1,0-1,-1-1,-1 1,0-2,-1 1,-1-1,1-2,-5 13,-1-1,0 1,0 0,0-1,-1 1,1-1,-1 1,-1-1,1 1,-1-1,0 1,0-1,-1 1,1 0,-1 0,0-1,-1 1,1 1,-1-1,0 0,0 1,0-1,-1 1,0 0,0 0,0 0,0 1,0-1,-1 1,1 0,-1 1,0-1,0 1,0 0,-5-2,5 4,1 0,-1 0,1 0,-1 0,1 1,-1 0,1 0,-1 0,1 1,0-1,0 1,0 0,0 0,0 1,0-1,-3 3,-17 12</inkml:trace>
  <inkml:trace contextRef="#ctx0" brushRef="#br0" timeOffset="956.239">1459 705,'21'-54,"2"1,2 1,3 1,2 1,19-22,-49 71,0 0,0 0,1 0,-1 1,0-1,1 0,-1 0,1 0,-1 0,1 0,-1 0,1 0,-1 1,1-1,0 0,0 0,-1 1,1-1,0 0,0 1,0-1,0 1,-1-1,1 1,0 0,0-1,0 1,0 0,0 0,0-1,0 1,0 0,0 0,0 0,0 0,0 0,0 1,0-1,0 0,0 0,0 1,0-1,0 0,0 1,0-1,0 1,0-1,0 1,-1 0,1-1,0 1,0 0,-1 0,1-1,-1 1,1 0,-1 0,1 0,-1 0,1 0,-1 0,-19 135,18-134,0 0,0 0,0 0,0 0,1 0,-1 0,0 0,1 0,0 0,0 0,-1 0,1 0,0 1,1-1,-1 0,0 0,1 0,-1 0,1 0,-1 0,1 0,0 0,0 0,0 0,0-1,0 1,1 0,-1 0,0-1,1 1,-1-1,1 0,0 1,-1-1,1 0,0 0,0 0,0 0,0 0,0 0,0-1,0 1,0 0,0-1,0 0,0 0,0 1,0-1,2-1,6-4,1-1,-1-1,0 0,-1-1,1 0,-2 0,1-1,-1 0,0 0,-1-1,3-5,62-63,-71 77,0 0,0 0,-1 0,1 0,1 1,-1-1,0 0,0 1,0-1,0 1,0-1,0 1,1 0,-1-1,0 1,0 0,1 0,-1 0,0 0,0 0,1 0,-1 0,0 0,0 0,1 1,-1-1,0 0,0 1,0-1,1 1,-1 0,0-1,0 1,0 0,0 0,0-1,0 1,-1 0,1 0,0 0,0 0,-1 0,1 0,0 0,-1 1,1-1,-1 0,1 0,-1 0,0 1,0-1,1 0,-1 0,0 1,0-1,0 0,0 1,3 79,-32 66,26-122</inkml:trace>
</inkml:ink>
</file>

<file path=ppt/ink/ink3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3:51.517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87 79,'-5'-79,"-13"101,-39 233,56-252,0 1,0-1,0 0,0 0,0 0,1 1,0-1,0 0,-1 1,2-1,-1 0,0 1,1-1,0 0,-1 0,1 1,0-1,1 0,-1 0,1 0,-1 0,1 0,0-1,0 1,0-1,0 1,1-1,-1 1,1-1,-1 0,1 0,0 0,0-1,-1 1,2-1,-1 1,0-1,0 0,0 0,0-1,1 1,-1-1,0 1,1-1,-1 0,0 0,0 0,1-1,-1 1,0-1,3-1,7-6,-1-1,-1-1,0 0,0-1,-1 0,0 0,-1-1,0 0,-1-1,-1 0,0 0,0 0,-1-1,-1 0,0-1,1-10,-5 22,31-79,-26 105,20 176,-25 57,-4-228,0 1,-2-1,-2 0,0-1,-2 0,0 0,-2 0,-11 16,21-38,-2 0,1 0,-1-1,1 1,-1-1,0 1,-1-1,1 0,-1 0,0-1,0 1,0-1,0 0,-1 0,1 0,-1-1,0 1,1-1,-1 0,0-1,0 1,-1-1,1 0,0 0,0 0,-1-1,1 0,0 0,-1 0,1-1,0 0,0 0,0 0,-1-1,1 1,0-1,1 0,-1-1,0 1,-3-4,5 0,1-1,0 1,0-1,1 0,0 0,0 1,0-1,1 0,0 0,0 0,1 0,0 0,0 0,1 1,0-1,0 0,0 1,1 0,0-1,0 1,1 0,0 0,0 1,0-1,0 1,4-9,84-129,-73 119</inkml:trace>
</inkml:ink>
</file>

<file path=ppt/ink/ink3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3:51.937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93 13,'4'-5,"-2"-1,-2 5,-6 7,-2 8,-4 1,0 3,1 3,-1-2,1 1,-3 1,2-2</inkml:trace>
</inkml:ink>
</file>

<file path=ppt/ink/ink3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06.9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1,'0'0,"0"1,0-1,0 1,0 0,0-1,0 1,0-1,0 1,0-1,0 1,1-1,-1 1,0-1,0 1,0-1,1 1,-1-1,0 1,0-1,1 0,-1 1,0-1,1 1,-1-1,1 0,-1 1,0-1,1 0,-1 0,1 1,-1-1,1 0,-1 0,1 0,-1 1,1-1,-1 0,1 0,-1 0,1 0,-1 0,1 0,0 0,-1 0,1 0,-1-1,1 1,-1 0,1 0,-1 0,1 0,-1-1,0 1,1 0,-1-1,1 1,-1 0,1-1,-1 1,0 0,1-1,-1 1,0-1,1 1,1 13,-1 1,0 0,-1 0,-1 0,0 0,-1 0,0-1,-1 1,-1 1,-9 63,-10 64,20-118</inkml:trace>
</inkml:ink>
</file>

<file path=ppt/ink/ink3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07.7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7,'0'-5,"0"4,5 6,1 7,0 7,-1 4,-6-1,-3 0,-1 1,0 2,2 1,0 1,2 1,0 0,1 1,0-1,0 1,0-6</inkml:trace>
</inkml:ink>
</file>

<file path=ppt/ink/ink3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10.6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315 485,'-15'1,"-1"0,1 1,0 0,0 2,1-1,-1 2,1 0,0 1,0 0,0 1,1 1,0 0,0 0,-10 11,13-9,1 1,1-1,0 1,0 1,1 0,0 0,1 0,1 1,0-1,1 1,0 1,1-1,0 0,1 1,0 0,2-1,-1 1,2 0,0 4,0-14,-1 0,1-1,0 1,0 0,1-1,-1 1,1-1,0 1,0-1,0 0,0 0,1 0,-1 0,1 0,-1-1,1 1,0-1,0 1,1-1,-1 0,0 0,1-1,-1 1,1-1,-1 1,1-1,0 0,-1-1,1 1,0 0,0-1,0 0,0 0,-1 0,1-1,0 1,0-1,-1 0,1 0,0 0,-1-1,1 1,-1-1,1 0,-1 0,0 0,1 0,23-15,0-1,-1-1,0-2,-2 0,-1-2,0 0,-2-2,16-23,-32 43,22-30,-1-1,-2-1,-1-1,-3-1,0-1,-3-1,-1 0,9-44,-22 73,-1-1,0 0,-1-1,0 1,-1 0,0 0,-2 0,1 0,-1 0,-1 0,-1 0,-4-11,6 19,0-1,0 1,-1-1,0 1,0 0,-1 0,0 1,1-1,-1 1,-1 0,1 0,-1 0,1 0,-1 1,0 0,-1 0,1 0,0 0,-1 1,1 0,-1 0,0 1,0 0,0 0,1 0,-1 0,0 1,0 0,-1 0,-3 4,1-1,0 1,0 0,0 1,0 0,1 0,0 1,0 0,1 1,-1 0,1 0,1 0,-1 1,1 0,1 0,-1 1,2-1,-1 1,1 0,0 0,1 1,0-1,0 1,1 0,1 0,-1 5,-3 8,1 0,1 0,1 0,2 1,0-1,1 0,1 1,1-1,1 0,2-1,0 1,1-1,1 0,1 0,1-1,1-1,13 19,11 14,3-2,2-1,23 19,-53-61,-3-4</inkml:trace>
</inkml:ink>
</file>

<file path=ppt/ink/ink3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10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252 0,'-24'39,"-17"26,-2 8,1-5,8-8,10-10,9-8,2-7,4-5,3-7</inkml:trace>
</inkml:ink>
</file>

<file path=ppt/ink/ink3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11.2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1,'9'38,"8"28,7 7,-2-4,1-10,-4-9,0-8,-4-7,1-10,-2-3,0-2,-1 2,2-4,-2-9,-3-7</inkml:trace>
</inkml:ink>
</file>

<file path=ppt/ink/ink3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11.7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175 0,'-24'29,"-12"18,-6 3,5-4,14-9,10-11</inkml:trace>
</inkml:ink>
</file>

<file path=ppt/ink/ink3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21.4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1,'29'0,"0"0,0 2,-1 1,1 1,-1 2,0 1,0 1,-1 1,2 2,3 4,109 33,-92-37,-48-11,0 1,-1-1,1 0,0 0,-1 1,1-1,0 0,-1 1,1-1,0 1,-1-1,1 1,-1-1,1 1,-1-1,1 1,-1-1,0 1,1 0,-1-1,0 1,1 0,-1-1,0 1,0 0,0-1,1 1,-1 0,0 0,0-1,0 1,0 0,0 0,-1-1,1 1,0 0,0-1,0 1,-1 0,1 0,0-1,0 1,-1-1,1 1,-1 0,1-1,-1 1,1-1,-1 1,1-1,-1 1,1-1,-1 1,0-1,1 0,-1 1,1-1,-1 0,0 1,0-1,1 0,-1 0,0 0,1 0,-1 0,0 0,0 0,-306 126,305-126,0 1,0-1,0 1,1-1,-1 1,0 0,1 0,-1 0,0 0,1 0,-1 0,1 0,0 0,-1 1,1-1,0 0,0 1,0-1,0 1,0 0,0-1,0 1,0 0,1-1,-1 1,1 0,-1 0,1 0,0-1,-1 1,1 0,0 0,0 0,1 0,-1 0,0-1,0 1,1 0,0 0,-1 0,1-1,0 2,8 4,0 1,1-1,0-1,0 0,1 0,-1-1,1-1,0 1,6 0,22 10,50 21,2-4,68 14,50 60,-188-98,2 1,-34-23,4 8,0-1,1 0,0 0,0-1,1 0,0 0,0 0,1-1,0 1,1-1,-2-6,-10-19,15 32,0 0,-1 0,0 0,1 0,-1 0,0 0,0 0,0 0,0 0,-1 0,1 1,0-1,-1 1,1-1,-1 1,0-1,1 1,-1 0,0 0,0 0,0 0,0 0,0 0,0 0,0 1,0-1,0 1,0-1,0 1,0 0,0 0,-1 0,1 0,0 0,0 1,0-1,0 0,0 1,0 0,0-1,0 1,0 0,0 0,0 0,0 0,1 1,-1-1,0 0,1 1,-86 104,59-68,28-38,0 1,0 0,1-1,-1 1,0 0,1-1,-1 1,1 0,-1-1,1 1,-1-1,1 1,-1-1,1 1,-1-1,1 1,0-1,-1 1,1-1,0 0,-1 1,1-1,0 0,-1 0,1 1,0-1,0 0,-1 0,1 0,0 0,0 0,-1 0,1 0,0 0,0-1,-1 1,1 0,0 0,-1-1,1 1,0 0,-1-1,1 1,0-1,2 1,168-35,-87 48,-77-13,-3-4</inkml:trace>
</inkml:ink>
</file>

<file path=ppt/ink/ink3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29.558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53 295,'179'-18,"55"-5,-191 15,1 2,-1 2,1 1,0 3,25 3,23-1,133-3,-55-26,310 26,-429 1,-51 0</inkml:trace>
  <inkml:trace contextRef="#ctx0" brushRef="#br0" timeOffset="1303.019">109 266,'33'-48,"161"-139,-154 157,-43 68,-6 304,35-156,-27-185,0 0,0-1,0 1,0-1,0 1,0-1,0 1,0-1,0 0,0 1,0-1,-1 0,1 0,0 0,0 0,0 0,0 0,0 0,-1 0,1 0,0 0,0-1,0 1,0-1,0 1,0-1,0 1,0-1,0 1,0-1,0 0,0 1,0-1,0 0,1 0,-1 0,0 0,1 0,-1 0,0 0,1 0,-1 0,1 0,0 0,-1 0,1 0,0 0,0-1,-2 0,-168-231,165 227,-1 0,0 0,0 1,0 0,-1 0,0 0,0 1,0 0,0 0,-1 1,1 0,-1 0,0 0,0 1,0 1,0-1,-1 1,-7 1,14 0,1 1,-1-1,1 1,-1-1,0 1,1 0,-1 0,1 0,0 0,-1 0,1 0,0 1,0-1,-1 0,1 1,0-1,0 0,1 1,-1-1,0 1,0 0,1-1,-1 1,1 0,-1-1,1 1,0 0,0-1,0 1,0 0,0 0,0 1,2 18</inkml:trace>
  <inkml:trace contextRef="#ctx0" brushRef="#br0" timeOffset="2538.254">871 830,'0'459,"-11"-401,-4-90,14 5,1 0,1 0,1 0,1 0,1 0,2 0,1 1,1 0,1 0,1 1,1 0,2 1,0 0,1 1,2 1,0 0,1 1,2 1,16-15,-33 33,-1 0,1 0,-1 1,1-1,0 1,0-1,0 1,-1 0,1 0,0 0,0 0,1 0,-1 0,0 1,0-1,0 0,1 1,-1 0,0 0,0 0,1 0,-1 0,0 0,0 0,1 1,-1-1,0 1,0-1,0 1,0 0,0 0,0 0,0 0,0 0,0 1,0-1,0 1,-1-1,1 1,-1-1,1 1,-1 0,1 0,-1 0,0 0,0 0,0 0,0 0,0 0,-1 0,1 2,1 8,0 0,-1 0,0 0,-1 0,-1 0,0 0,0 0,-1 0,-1 0,0-1,0 1,-1-1,-3 4,-1 6,1-3</inkml:trace>
  <inkml:trace contextRef="#ctx0" brushRef="#br0" timeOffset="2956.844">1605 633,'-19'24,"-11"13,-1 4,0-4,11-9,8-13,11-10,6-10,6-5,7-5,0-4,2 0,-3-1,-4 3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0:41.3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80 705,'2'2,"-1"0,1 0,-1-1,1 1,0-1,0 1,0-1,0 1,0-1,0 0,0 0,0 0,1 0,-1-1,0 1,0-1,1 1,-1-1,0 0,1 0,-1 0,0 0,1 0,-1 0,0-1,1 1,-1-1,0 1,1-1,-1 0,0 0,0 0,104-63,-102 61,-1 0,1 0,-1 0,0-1,0 1,0-1,-1 0,1 0,-1 0,0 0,0-1,0 1,-1 0,0-1,1 1,-1-1,-1 0,1 1,-1-1,0 0,0 1,0-1,-1 1,1-1,-2 0,-1 1,-1 0,1 0,-1 0,-1 1,1-1,0 1,-1 0,1 0,-1 1,0 0,0-1,0 1,0 1,-1-1,1 1,0 0,-1 0,1 1,0 0,-1 0,1 0,-1 0,1 1,0 0,-1 0,1 0,0 1,0 0,0 0,-4 2,-2 0,1 0,0 1,1 0,-1 1,1 0,0 0,0 1,1 0,0 1,0 0,0 0,0 2,6-7,-1 1,1-1,0 1,0-1,0 1,0 0,0-1,1 1,0 0,0 0,0 0,0 0,1 1,-1-1,1 0,0 0,0 0,1 0,-1 0,1 0,0 0,0 0,0 0,1 0,-1 0,1 0,0 0,0-1,0 1,1-1,-1 0,3 3,5 2,1 0,-1-1,1 0,0-1,1 0,0-1,0 0,0-1,0 0,1-1,-1-1,1 0,0 0,-1-1,1-1,0 0,0-1,0 0,7-3,-15 4,19-1</inkml:trace>
  <inkml:trace contextRef="#ctx0" brushRef="#br0" timeOffset="432.062">475 875,'83'-108,"-5"-4,-2-6,-56 90,-18 45,-6-11,1 1,1 0,-1 0,1-1,1 1,-1 0,1 1,0-1,0 0,1 0,0 0,1 0,-1 1,1-1,1 0,-1 0,1 0,1 0,-1-1,1 1,0 0,0-1,1 0,0 0,0 0,1 0,-1-1,6 5,-2-8,1-1,-1 0,0-1,1 0,-1 0,1-1,-1 0,0 0,0-1,1 0,-1-1,-1 1,1-2,0 1,-1-1,1 0,-1 0,0-1,-1 0,1-1,-1 1,0-1,1-1,40-52,-38 42</inkml:trace>
  <inkml:trace contextRef="#ctx0" brushRef="#br0" timeOffset="882.711">1435 0,'0'21,"-17"374,-41-132,50-218,6-33</inkml:trace>
  <inkml:trace contextRef="#ctx0" brushRef="#br0" timeOffset="1128.081">1152 451,'39'-5,"31"-6,9-1,-4 1,-10 2,-12 4,-9 1,-8 3,-10 0</inkml:trace>
  <inkml:trace contextRef="#ctx0" brushRef="#br0" timeOffset="1413.666">1943 338,'-4'2,"-10"3,1 1,0 1,0-1,1 2,0 0,0 1,1 0,0 0,0 1,1 1,0 0,1 0,-5 9,13-16,1 0,0-1,0 1,0 0,0 0,0 0,1 0,0 0,0 0,0 0,0-1,0 1,1 0,0-1,0 1,0-1,0 0,0 1,1-1,-1 0,1-1,0 1,0 0,0-1,0 1,0-1,1 0,-1 0,1 0,-1-1,1 1,0-1,-1 0,1 0,0 0,0-1,1 1,26 14,-27-13,-1 0,1 1,0-1,-1 1,0-1,1 1,-1 0,0 0,0 1,-1-1,1 0,-1 1,0 0,0 0,0-1,0 1,0 0,-1 1,0-1,0 0,0 0,0 0,-1 1,0-1,0 0,0 1,0-1,-1 0,1 0,-1 1,0-1,0 0,-1 0,1 0,-1 0,0 0,0 0,-2 2,0 1,0-1,0 0,0-1,-1 1,0-1,-1 0,1 0,-1 0,0-1,0 0,0 0,0 0,-1-1,0 0,1 0,-1-1,0 0,0 0,-1-1,0 1,-15 0</inkml:trace>
</inkml:ink>
</file>

<file path=ppt/ink/ink3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50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170 811,'117'-152,"125"-169,-95 144,-109 144,-37 33,-1 0,1 0,0-1,-1 1,1 0,0 0,-1 0,1 0,0 0,0 0,-1 0,1 0,0 0,-1 0,1 0,0 0,0 1,-1-1,1 0,0 0,-1 1,1-1,-1 0,1 1,0-1,-1 1,1-1,-1 1,1-1,-1 1,1-1,-1 1,0 0,1-1,-1 1,0 0,1-1,-1 1,0 0,0-1,1 1,-1 0,0-1,0 1,0 0,0 0,0-1,0 1,0 0,0 0,-1-1,1 1,0 0,0-1,-1 1,1 0,0-1,-1 1,1 0,0-1,-1 1,1-1,-1 1,1 0,-53 248,52-237,-1 4,0 0,1 1,1-1,0 0,1 0,1 0,4 14,-6-28,0 0,1 0,-1-1,1 1,0 0,-1-1,1 1,0-1,0 1,0-1,0 1,1-1,-1 1,0-1,1 0,-1 0,0 0,1 0,-1 0,1 0,0 0,-1 0,1-1,0 1,-1 0,1-1,0 0,0 1,0-1,-1 0,1 0,0 0,0 0,0 0,-1 0,1-1,0 1,0-1,-1 1,1-1,0 0,0 1,-1-1,1-1,68-48,-28 5,-3-1,-2-1,-2-3,-2 0,11-26,103-147,-147 223,0 1,1-1,-1 1,0-1,0 1,1-1,-1 1,0-1,1 1,-1-1,0 0,1 1,-1-1,0 0,1 1,-1-1,1 0,-1 0,1 1,-1-1,1 0,-1 0,1 0,-1 0,1 1,-1-1,1 0,-1 0,1 0,-1 0,1 0,-1 0,1-1,-1 1,1 0,-1 0,1 0,-1 0,1-1,-1 1,1 0,-1 0,1-1,-1 1,0 0,1-1,-1 1,1 0,-1-1,0 1,1-1,-1 1,0-1,-8 51,-20 46,15-56,2 0,1 1,3 1,-2 31,15 97,22-115,-18-41</inkml:trace>
  <inkml:trace contextRef="#ctx0" brushRef="#br0" timeOffset="299.073">1 952,'43'10,"48"-2,18-2,5-7,-3-4,-10-5,-8-6,-6 0,-7-2,-9 1,-10 5,-12-2,-9 3,-7 2,-3 3,-8 8,-7 3</inkml:trace>
</inkml:ink>
</file>

<file path=ppt/ink/ink3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47.9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57,'1'84,"-3"0,-4 0,-4-1,-3 0,-7 10,-8 9,-5-2,-21 39,21-73,38-65,2-11</inkml:trace>
  <inkml:trace contextRef="#ctx0" brushRef="#br0" timeOffset="381.806">651 1,'-16'70,"-10"46,4 0,0 56,52 60,-30-231,1 0,-1 0,0 1,0-1,0 0,0 0,0 1,0-1,-1 0,1 0,0 0,-1 1,1-1,-1 0,1 0,-1 0,1 0,-1 0,0 0,1 0,-1 0,0 0,0 0,0 0,0 0,0-1,0 1,0 0,0-1,0 1,0-1,0 1,0-1,-1 1,1-1,0 0,0 0,-1 1,1-1,0 0,0 0,0 0,-1 0,1-1,0 1,0 0,-1 0,1-1,0 1,0-1,0 1,0-1,0 1,0-1,0 0,-1 0,-57-47,-64-84,86 97,33 28,-1 0,0 0,0 1,0 0,-1 0,0 0,0 1,-1 0,0 0,0 1,0-1,0 2,0-1,-1 1,0 0,0 0,0 1,0 0,0 1,0 0,0 0,0 1,-1-1,1 2,0-1,0 1,-7 2,-15 25,21-11</inkml:trace>
  <inkml:trace contextRef="#ctx0" brushRef="#br0" timeOffset="1401.088">876 623,'40'-5,"0"-1,0-2,-1-2,0-1,-1-3,0 0,16-11,-49 24,0-1,0 0,0 0,0-1,0 1,0-1,-1 0,0 0,1 0,-1-1,0 0,-1 1,1-1,-1-1,1 1,-1 0,0-1,-1 0,1 0,-1 1,0-1,0-1,-1 1,0 0,1 0,-2-1,1 1,-1 0,1-1,-1 1,-1 0,1-1,-1 1,0-1,0 1,-2-2,1 2,-1 1,0 0,0 0,-1 0,1 1,-1-1,0 1,0-1,0 1,0 1,0-1,-1 1,1-1,-1 1,0 0,0 1,0-1,0 1,0 0,0 0,0 1,0-1,0 1,0 0,0 1,0-1,0 1,0 0,0 0,-4 2,-8 2,0 1,1 1,0 0,0 1,1 1,0 1,0 0,-6 6,-121 118,134-125,0 1,1-1,1 2,-1-1,2 1,-1 0,2 0,-1 0,1 1,1 0,0-1,1 1,0 0,1 1,0-1,1-7,1 1,-1-1,1 0,0 0,1 0,-1 1,1-1,0 0,0-1,1 1,-1 0,1-1,0 1,0-1,1 0,-1 0,1 0,0 0,0-1,0 0,0 0,1 0,-1 0,1 0,0-1,1 1,10 3,-1-1,0 0,1-1,0-1,0 0,0-1,0-1,3-1,14 1,0-2,0-1,-1-1,1-2,-1-2,0 0,0-3,-1 0,0-2,-1-1,0-2,-1-1,-1-1,0-1,-2-2,0 0,2-5,-13 11,7-5,-1 0,0-2,-2 0,0-1,-2-1,0-1,-1-1,-2 0,-1-1,5-13,-16 35,-1 1,1 0,-1 0,0-1,0 1,-1 0,1-1,-1 1,1-1,-1 1,0-1,0 1,-1-1,1 1,-1-1,0 1,0-1,0 1,0 0,0 0,-1 0,0-1,1 1,-1 1,0-1,-1 0,1 0,0 1,-1-1,1 1,-1 0,0 0,0 0,0 0,0 0,0 1,0-1,-2 0,-8 2,0 1,0 0,1 0,-1 2,0-1,1 2,-1 0,1 0,0 1,0 0,1 1,-1 1,1 0,1 0,-1 1,2 0,-1 1,-8 9,16-17,-1 0,0 1,1-1,-1 1,1-1,0 1,-1 0,1 0,0 0,0 0,0 1,0-1,1 0,-1 1,1-1,-1 1,1 0,0-1,0 1,0 0,0 0,1 0,-1-1,1 1,-1 0,1 0,0 0,0 0,1 0,-1 0,1 0,-1 0,1 0,0-1,0 1,0 0,0 0,1-1,-1 1,1-1,-1 1,2 0,7 1,1-1,-1-1,1 0,0 0,-1-1,1 0,0-1,0 0,-1-1,1 0,0-1,-1 0,1-1,-1 0,0 0,0-1,4-3,-9 6,12-5,-9 2,1 1,0 0,0 0,0 1,0 0,0 1,1 0,-1 0,0 1,1 1,-1-1,2 1,-9 0,0 0,0 0,0 0,-1 0,1 1,0-1,0 0,-1 1,1-1,-1 1,0-1,1 1,-1 0,0-1,0 1,0 0,0 0,0 0,0 0,-1 0,1 0,-1 0,1 0,-1 0,0 0,0 1,0-1,0 0,0 0,0 0,-1 0,1 1,-19 70,18-71,0 1,-3 3,1 1,0-1,0 1,1 0,0-1,0 1,0 0,1 0,0 1,1-1,-1 0,1 0,1 0,-1 0,1 1,1-1,-1 0,1 0,0-1,1 1,0 0,0-1,1 3,5-1,0 1,0-1,1-1,0 0,1 0,-1-1,1 0,1-1,-1 0,1-1,-1 0,1-1,0 0,0-1,1 0,-1-1,0-1,13 0,-2-4,1 0,-1-2,-1 0,1-2,-1 0,0-2,-1 0,0-1,-1-2,12-8,-15 7,0 0,0-1,-1-1,-1 0,-1-1,0-1,-2 0,0 0,0-2,-2 1,-1-1,4-13,-9 24,-1 1,-1-1,1 0,-2 0,1 0,-1 0,0 0,-1 0,0 0,-1 0,0-3,0 9,1 1,-1-1,0 0,0 1,0-1,0 0,0 1,0-1,-1 1,1 0,-1-1,0 1,1 0,-1 0,0 0,-1 0,1 0,0 1,0-1,-1 1,1-1,-1 1,1 0,-1 0,0 0,1 0,-1 0,0 1,0-1,1 1,-1 0,0 0,0 0,0 0,1 0,-1 1,-2 0,-11 3,1 1,-1 1,1 0,0 1,1 1,0 0,0 1,1 0,0 1,0 1,1 0,1 1,0 0,0 0,-7 13,3-5,1 1,0 0,2 0,0 2,2-1,-5 15,12-28,0 0,0 0,1 0,0 1,1-1,0 1,1-1,0 1,0-1,1 1,0-1,0 1,1-1,1 0,0 0,0 0,0 0,4 5,2-4,0 0,1 0,0-1,1 0,0-1,0 0,1-1,0 0,0-1,1 0,0-1,0 0,0-2,0 1,1-1,-1-1,1 0,3-1,173 0,-167-6,-5-1</inkml:trace>
</inkml:ink>
</file>

<file path=ppt/ink/ink3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54.1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439 0,'-76'121,"-182"268,154-230,114-198,17-2,1 1,2 1,2 2,2 1,11-8,8-9,220-228,-273 281,0-1,1 1,-1 0,1-1,-1 1,1-1,-1 1,1 0,-1-1,1 1,-1 0,1 0,-1-1,1 1,-1 0,1 0,-1 0,1 0,0 0,-1-1,1 1,-1 0,1 0,-1 1,1-1,0 0,-1 0,1 0,-1 0,1 0,-1 1,1-1,0 0,-1 0,1 1,-1-1,0 0,1 1,-1-1,1 1,-1-1,1 1,-1-1,0 1,1-1,-1 1,0-1,0 1,1-1,-1 1,0-1,0 1,0-1,0 1,0 0,0-1,0 1,0-1,0 1,0-1,0 1,0 0,0-1,0 1,0-1,-1 1,1 53,0-45,14 123,-7-87,-2 1,-2 0,-2 0,-4 36,1 9,2-39,0-53</inkml:trace>
  <inkml:trace contextRef="#ctx0" brushRef="#br0" timeOffset="335.462">72 424,'29'0,"28"0,10 0,-2 0,-7 0,-9 0,-7 0,-7 5,-4 1,-3 0,-1-1,-5-1</inkml:trace>
</inkml:ink>
</file>

<file path=ppt/ink/ink3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5:01.8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0 207,'20'-7,"1"1,-1 1,1 0,-1 2,1 0,0 2,0 0,0 1,5 2,9-2,42 0,267-16,-227 3,-117 13,-1 1,1-1,-1 0,1 0,-1 0,0 0,1 1,-1-1,1 0,-1 0,0 0,1 0,-1 0,1 0,-1 0,0-1,1 1,-1 0,1 0,-1 0,0-1,1 1,-1 0,1-1,-1 1,1 0,-1-1,1 1,0 0,-1-1,1 1,-1-1,1 1,0-1,-1 1,1-1,0 1,0-1,-1 0,1 1,0-1,0 1,0-1,0 0,0 1,0-1,0 1,0-1,0 0,0 1,0-1,0 1,0-1,0 0,1 1,-1-1,0 1,0-1,1 1,-1-1,0 1,1-1,-1 1,1-1,-1 1,0-1,1 1,-1 0,1-1,-7-2,-147-103,152 105,0 0,0 0,0 0,1 0,-1 0,-1 0,1 0,0 0,0 0,0 0,0 1,-1-1,1 1,0-1,-1 0,1 1,0 0,-1-1,1 1,0 0,-1 0,1 0,-1 0,1 0,0 0,-1 0,1 0,-1 1,1-1,0 1,-1-1,1 1,0-1,-1 1,1 0,0-1,0 1,0 0,0 0,0 0,0 0,0 0,0 0,0 0,0 0,0 1,1-1,-1 0,0 0,1 1,-1 0,-11 26,2-1,0 1,2 1,1 0,2 0,0 5,-1 3,-22 88,27-124,1-1,-1 1,0 0,1-1,-1 1,1 0,-1-1,1 1,-1 0,1 0,0 0,-1-1,1 1,0 0,-1 0,1 0,0 0,0 0,0-1,0 1,0 0,0 0,0 0,0 0,0 0,0 0,1-1,-1 1,0 0,0 0,1 0,-1 0,1-1,-1 1,1 0,-1 0,1-1,-1 1,1 0,0-1,-1 1,1-1,0 1,0-1,-1 1,1-1,0 0,0 1,0-1,-1 0,1 1,0-1,0 0,0 0,0 0,0 0,20-13,-1 0,-1-2,0-1,-1 0,0-1,7-10,21-19,74-64,-103 94</inkml:trace>
</inkml:ink>
</file>

<file path=ppt/ink/ink3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5:04.4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265 1,'-52'99,"39"-64,-102 200,45-112,69-122,0 1,0-1,-1 0,1 1,0-1,0 0,0 1,0-1,0 1,1 0,-1-1,0 1,1 0,-1-1,1 1,0 0,-1 0,1-1,0 1,0 0,0 0,0 0,1-1,-1 1,0 0,1 0,-1-1,1 1,0 0,-1-1,1 1,0-1,0 1,0-1,0 1,0-1,1 0,-1 1,0-1,1 0,-1 0,0 0,1 0,0 0,-1 0,1 0,-1-1,1 1,0-1,0 1,-1-1,1 1,1-1,226-1,-60-25,-54-4,-94 24,-4-1</inkml:trace>
</inkml:ink>
</file>

<file path=ppt/ink/ink3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5:03.0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62,'-81'212,"-72"114,138-300,10-19,10-17,245-355,-82 137,-167 228,-1-2,0 1,0 0,1-1,-1 1,1-1,-1 1,1 0,0 0,-1-1,1 1,0 0,0 0,0 0,0 0,0 0,0 0,0 0,0 0,0 0,1 0,-1 1,0-1,1 0,-1 1,0-1,1 1,-1 0,0-1,1 1,-1 0,1 0,-1 0,1 0,-1 0,0 0,1 0,-1 1,1-1,-1 0,0 1,1-1,-1 1,0-1,1 1,-1 0,0 0,1 0,5 123,-9-83,-24 130,25-170,1-1,0 1,0 0,-1-1,1 1,0 0,0-1,0 1,0-1,0 1,0 0,0-1,0 1,0 0,0-1,0 1,0 0,0-1,1 1,-1-1,0 1,0 0,1-1,-1 1,0-1,1 1,-1-1,1 1,-1-1,1 1,-1-1,1 0,-1 1,1-1,-1 1,1-1,-1 0,1 0,0 1,-1-1,1 0,-1 0,1 0,0 0,-1 0,1 0,0 0,-1 0,1 0,0 0,-1 0,1 0,0 0,-1 0,1-1,-1 1,1 0,0 0,-1-1,35-25,-31 23,200-214,-98 112,-106 105,0-1,1 1,-1-1,0 1,0-1,1 1,-1-1,0 1,1-1,-1 1,1 0,-1-1,1 1,-1 0,1-1,-1 1,1 0,-1-1,1 1,-1 0,1 0,-1 0,1 0,-1-1,1 1,0 0,-1 0,1 0,-1 0,1 0,0 0,-1 1,1-1,-1 0,1 0,-1 0,1 0,-1 1,1-1,-1 0,1 1,-1-1,1 0,-1 1,1-1,-1 0,0 1,1-1,-1 1,1-1,-1 1,0-1,0 1,1-1,-1 1,0-1,0 1,0-1,1 1,-1 0,0-1,0 1,0-1,0 1,0-1,0 1,0 0,0-1,-1 1,2 51,-2-42,-32 310,39-214,11-88,-5-18</inkml:trace>
  <inkml:trace contextRef="#ctx0" brushRef="#br0" timeOffset="401.457">0 767,'72'21,"-58"-20,181-11,-150 5,134-18,-26 3,1 6,58 6,-131 9,-58-1</inkml:trace>
</inkml:ink>
</file>

<file path=ppt/ink/ink3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5:16.6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621 57,'14'95,"-4"0,-4 1,-5 1,-4 12,-52 288,24-31,16-235,2 36,13-164,0 1,0-1,0 0,1 0,-1 0,1 0,0 1,-1-1,2 0,-1 0,0 0,0-1,1 1,0 0,-1 0,1-1,0 1,0-1,1 0,-1 1,0-1,1 0,-1 0,1-1,0 1,0-1,0 1,0-1,0 0,3 1,7-3</inkml:trace>
  <inkml:trace contextRef="#ctx0" brushRef="#br0" timeOffset="1115.682">4035 29,'-16'73,"8"-23,3 0,3 1,1-1,6 46,22 116,-27 167,-29-211,22-144,1 0,0 0,2 0,1 0,1 1,2 0,0 3,4-5,3-5</inkml:trace>
  <inkml:trace contextRef="#ctx0" brushRef="#br0" timeOffset="2133.968">7479 0,'12'77,"-3"-1,-3 2,-4 64,-31 51,0 33,24 35,5-256</inkml:trace>
  <inkml:trace contextRef="#ctx0" brushRef="#br0" timeOffset="4768.046">7479 1017,'0'-5,"0"3,0 7,0 8,0 5,0 6,0 2,-5-2,-1-1,0 0,1 2,6-4,3-1,1 2,-1 1,-5-3,-3 0,0-4</inkml:trace>
  <inkml:trace contextRef="#ctx0" brushRef="#br0" timeOffset="6086.75">0 847,'455'-17,"135"-34,-173 22,583 2,-273-8,714-41,-549 19,307 8,-510 34,-239 3,-191-17,-270 35,-1 0</inkml:trace>
  <inkml:trace contextRef="#ctx0" brushRef="#br0" timeOffset="6374.213">7902 141,'-43'24,"-38"22,-16 14,0 0,2 0,7 0,10-2,2 0,6-5,5-2,3-1,3-3,7-1,8-3,6-9,9-10</inkml:trace>
  <inkml:trace contextRef="#ctx0" brushRef="#br0" timeOffset="6934.9">4685 226,'-43'10,"-39"12,-14 8,-6 3,5 6,5 1,8 3,4 4,2-1,-1 1,3-3,1 2,3-4,5-3,8-4,15-7</inkml:trace>
  <inkml:trace contextRef="#ctx0" brushRef="#br0" timeOffset="7534.346">903 367,'-34'38,"-39"38,-13 9,-1-4,10-11,8-13,11-12,5-3,8-4,6-9,5-4,4-2,2 0,5-3</inkml:trace>
  <inkml:trace contextRef="#ctx0" brushRef="#br0" timeOffset="10125.667">1947 1129,'0'0,"0"0,1 1,-1-1,0 1,0-1,1 0,-1 1,0-1,1 0,-1 1,1-1,-1 0,0 0,1 1,-1-1,1 0,-1 0,1 0,-1 1,1-1,-1 0,0 0,1 0,-1 0,1 0,-1 0,1 0,-1 0,1 0,-1 0,1-1,0 1,-70 163,52-123,10-26,1 0,0 1,1-1,0 1,1 1,1-1,-1 14,4-27,0 1,0-1,0 0,0 0,0 1,1-1,-1 0,1 0,-1 1,1-1,0 0,0 0,0 0,0 0,0 0,1 0,-1-1,0 1,1 0,0 0,-1-1,1 1,0-1,0 0,0 1,0-1,0 0,0 0,0 0,0-1,0 1,0 0,0-1,1 1,-1-1,0 0,0 0,1 0,0 0,95-13,-86 10,136-39,-127 40</inkml:trace>
  <inkml:trace contextRef="#ctx0" brushRef="#br0" timeOffset="10453.146">2568 1101,'-195'344,"-11"-77,195-246,3-2</inkml:trace>
  <inkml:trace contextRef="#ctx0" brushRef="#br0" timeOffset="10903.989">2624 1468,'30'-11,"0"1,1 1,0 1,0 3,21-2,-50 6,-1 0,1 0,0 1,0-1,0 1,0-1,0 1,0 0,0-1,0 1,0 0,0 0,0 1,0-1,0 0,0 1,-1-1,1 1,0 0,0-1,0 1,0 0,-1 0,1 0,0 0,-1 1,1-1,-1 0,0 1,1-1,-1 1,0-1,0 1,0 0,0-1,0 1,0 0,0 0,0 0,-1 0,1-1,-1 1,0 0,1 0,-1 0,0 0,0 0,0 0,-1 2,-6 10,-1-1,-1 1,0-2,-1 1,0-1,-1-1,0 0,-1 0,0-1,-12 12,0 0,12-11,0 0,0 0,1 1,0 1,1 0,1 0,0 1,-2 5,10-18,0 0,0 1,1-1,-1 0,0 0,1 1,-1-1,1 0,0 1,-1-1,1 1,0-1,0 1,0-1,0 0,0 1,0-1,0 1,0-1,1 0,-1 1,1-1,-1 1,1-1,-1 0,1 0,0 1,0-1,-1 0,1 0,0 0,0 0,0 0,0 0,0 0,1 0,-1 0,0-1,0 1,0 0,1-1,-1 1,1-1,62 1,141-48,-181 45</inkml:trace>
  <inkml:trace contextRef="#ctx0" brushRef="#br0" timeOffset="11839.716">5249 960,'6'28,"-9"-10,-1 0,0-1,-1 0,-1 0,-1 0,0-1,-2 0,1 0,-8 9,-12 24,21-36,-24 64,30-75,1 0,0 0,0-1,0 1,0 0,0 0,0 0,0 0,0 0,1-1,-1 1,1 0,0 0,-1-1,1 1,0 0,0-1,0 1,0 0,0-1,0 0,1 1,-1-1,0 0,1 1,-1-1,1 0,-1 0,1 0,0 0,-1-1,1 1,0 0,0-1,-1 1,1-1,0 0,0 1,0-1,0 0,18 1,0-1,-1-1,1 0,0-2,-1 0,0-1,1-1,-2-1,1-1,5-3,23-5,37-13,-64 24</inkml:trace>
  <inkml:trace contextRef="#ctx0" brushRef="#br0" timeOffset="12202.615">6011 904,'1'3,"-1"0,0 0,1 1,-1-1,0 0,0 1,-1-1,1 0,-1 0,1 1,-1-1,0 0,0 0,-1 0,1 0,-1 0,1 0,-1 0,0-1,0 1,0 0,0-1,-1 0,1 1,-2 0,1 0,-260 312,66-94,116-137,81-83,0 0,0 0,0-1,0 1,0 0,0 0,0-1,0 1,0 0,0 0,0-1,0 1,1 0,-1-1,0 1,1 0,-1-1,0 1,1 0,-1-1,1 1,-1-1,1 1,-1-1,1 1,0-1,-1 1,1-1,-1 1,1-1,0 0,-1 1,1-1,0 0,0 0,-1 0,1 0,0 1,0-1,-1 0,1 0,0 0,0 0,-1 0,1-1,0 1,-1 0,1 0,0 0,0-1,-1 1,1 0,0-1,-1 1,1-1,-1 1,1-1,0 1,-1-1,1 1,-1-1,1 1,-1-1,0 0,1 1,-1-1,0 0,1 1,-1-1,82-46,-56 30</inkml:trace>
  <inkml:trace contextRef="#ctx0" brushRef="#br0" timeOffset="12605.182">5927 1411,'150'-21,"-139"19,68 1,-78 1,1 0,0 0,-1 1,1-1,0 0,-1 1,1 0,-1-1,1 1,-1 0,1 0,-1 0,0 0,1 0,-1 0,0 0,0 0,0 0,0 1,0-1,0 0,0 1,0-1,0 1,-1-1,1 1,0-1,-1 1,0 0,1-1,-1 1,0 0,0-1,0 1,0 0,0-1,0 1,0 0,-1-1,1 1,-1 0,-3 10,-1-1,0 1,0-2,-1 1,-1-1,0 1,0-2,-1 1,-1-1,-4 4,-10 13,-17 15,-29 44,68-83,0 0,0-1,1 1,-1 0,0 0,1 0,-1 0,1 0,0 0,0 0,0 1,0-1,0 0,0 0,0 0,1 0,-1 0,1 0,-1 0,1 0,0 0,0 0,0-1,0 1,0 0,0 0,0-1,1 1,-1-1,0 1,1-1,0 0,-1 1,1-1,0 0,0 0,-1 0,1 0,0 0,0-1,0 1,0-1,0 1,0-1,0 0,0 1,0-1,1 0,13 1,0 0,0-1,0 0,0-1,0-1,0-1,0 0,-1-1,1-1,-1 0,13-7,28-5,-31 11</inkml:trace>
</inkml:ink>
</file>

<file path=ppt/ink/ink3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5:36.9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458 1,'-27'49,"-98"176,-93 120,131-212,105-189,10 1,3 2,2 1,25-28,-16 21,29-47,80-102,-150 207,-1 0,0-1,1 1,-1 0,0 0,1 0,0 0,-1 0,1 0,-1 0,1 0,0 0,0 0,0 0,0 0,0 0,-1 0,2 1,-1-1,0 0,0 1,0-1,0 1,0-1,0 1,0 0,1-1,-1 1,0 0,0 0,1 0,-1 0,0 0,0 0,1 0,-1 0,0 1,0-1,0 0,0 1,1-1,-1 1,0-1,0 1,0-1,0 1,0 0,0 0,0-1,0 1,0 0,-1 0,1 0,0 0,0 0,-1 0,1 0,-1 0,1 1,-1-1,1 0,-1 0,0 0,0 1,1-1,-1 0,0 0,0 0,0 1,0 0,1 196,-5-162,3 1,1 0,2 0,1 0,5 18,-6-46,1 0,0 0,1 0,0 0,0-1,1 1,0-1,0 0,1-1,0 1,1-1,-1 0,1-1,1 0,-1 0,4 2,-7-6,0 0,0-1,0 1,0-1,0 0,0 0,0 0,0-1,0 0,1 0,-1 0,0 0,0 0,0-1,0 0,0 0,0 0,0 0,0 0,0-1,0 0,0 0,-1 0,1 0,-1-1,0 1,0-1,0 0,1-1,77-97,-69 78,-2 0,0-1,-2 0,-1-1,0 0,-2 0,2-25,10-48,-20 83</inkml:trace>
  <inkml:trace contextRef="#ctx0" brushRef="#br0" timeOffset="314.807">1278 283,'-14'29,"1"0,2 1,1 0,1 0,2 1,1 0,1 1,2-1,1 2,2-30,0 1,1-1,-1 0,0 0,1 0,0 0,-1 0,1 0,1 0,-1 0,0-1,1 1,-1 0,1-1,0 1,0-1,0 1,0-1,0 0,0 0,1 0,-1 0,1 0,0-1,-1 1,1-1,0 1,0-1,0 0,0 0,0-1,0 1,0-1,0 1,0-1,0 0,0 0,0 0,1 0,-1-1,0 1,0-1,0 0,0 0,2-1,8-5,1 1,-1-2,0 0,-1-1,0 0,0-1,-1 0,-1 0,1-2,-2 1,1-1,-2 0,0-1,0 0,-1-1,-1 1,0-1,-1 0,0-1,-1 1,-1-1,0 0,-1 0,-1 0,0 0,-2-14,1 21,-1 0,0-1,-1 1,0-1,0 1,-1 0,0 0,0 0,-1 1,0-1,0 1,-1 0,0 0,0 0,-1 1,0 0,0 0,0 0,-1 1,0 0,0 0,0 0,0 1,-4-1,-12-3</inkml:trace>
  <inkml:trace contextRef="#ctx0" brushRef="#br0" timeOffset="765.19">1729 283,'-3'11,"0"0,1 1,1-1,0 0,0 1,1-1,1 1,0-1,1 0,0 0,0 1,1-1,0-1,1 1,1 0,0-1,0 0,1 0,0 0,0-1,8 8,-10-15,0 0,1 0,0 0,-1 0,1-1,0 0,0 0,0 0,0-1,0 1,-1-1,1 0,0-1,0 1,0-1,0 0,0 0,0 0,-1-1,1 0,0 0,-1 0,3-2,96-67,54-66,-157 135,0 1,1 0,-1 0,1 1,0-1,-1 0,1 0,0 0,0 0,-1 0,1 1,0-1,0 0,0 1,0-1,0 1,0-1,0 1,0-1,0 1,0-1,0 1,0 0,0 0,0 0,0 0,1 0,-1 0,0 0,0 0,0 0,0 0,0 0,0 1,0-1,0 0,0 1,0-1,0 1,0 0,0-1,0 1,0-1,0 1,0 0,-1 0,1 0,0 0,0-1,-1 1,1 0,-1 0,1 0,-1 0,27 132,-25-126,0 0,1-1,-1 1,1-1,1 0,-1 0,1 0,0 0,1-1,-1 1,1-1,0 0,0 0,1-1,-1 0,1 0,0 0,0-1,1 1,-1-2,1 1,-1-1,1 0,0 0,0 0,0-1,0 0,0-1,0 0,0 0,0 0,0-1,0 0,6-2,-5 0,0-1,0 0,-1-1,1 0,-1 0,0-1,-1 0,1 0,-1 0,0-1,-1 0,0 0,0 0,0-1,-1 1,0-1,-1-1,1 1,-2 0,1-1,0-2,18-39,-9 26</inkml:trace>
</inkml:ink>
</file>

<file path=ppt/ink/ink3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5:41.3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198 706,'19'-5,"21"-6,8-2,1 2,-3 3,-5 2,-4 8,-4 3,-2 0,-2 1,-2-2,1-2,-6 0</inkml:trace>
  <inkml:trace contextRef="#ctx0" brushRef="#br0" timeOffset="-1155.404">480 1016,'0'29,"0"29,-5 8,-1-1,0-7,-4-13,0-10,2-6,-3-3,1-1,-3-1,0 2,-1-5,0-5</inkml:trace>
  <inkml:trace contextRef="#ctx0" brushRef="#br0" timeOffset="-804.832">141 960,'36'7,"-1"-1,1-1,0-2,1-2,-1-1,24-4,6-6,1 4,0 2,0 3,14 4,-42 13,-27-4</inkml:trace>
  <inkml:trace contextRef="#ctx0" brushRef="#br0" timeOffset="-506.325">0 1582,'43'-5,"39"-2,9 1,0-4,-12 0,-13 2,-14 2,-11 2,-8-3,-4 0,-2 0,-2 3,-4 1</inkml:trace>
  <inkml:trace contextRef="#ctx0" brushRef="#br0" timeOffset="510.801">1101 1158,'29'0,"24"-5,7-1,-1-1,-6 2,-8 2,-6 1,-5 0,-3-3,-3-1,-1 0,-5 2</inkml:trace>
  <inkml:trace contextRef="#ctx0" brushRef="#br0" timeOffset="730.948">1214 1412,'43'0,"24"0,6 0,-6-5,-9-1,-9-1,-8 2,-7 2,-4-4,-8-1</inkml:trace>
  <inkml:trace contextRef="#ctx0" brushRef="#br0" timeOffset="17905.602">2230 706,'-1'34,"-2"1,-1-1,-2 1,-1-2,-1 1,-2-1,-7 13,-25 84,64-146,140-214,-21 44,-139 183,0 1,0-1,0 0,0 1,0 0,1-1,-1 1,1 0,0 0,-1 1,1-1,0 1,0-1,0 1,0 0,0 0,0 0,1 0,-1 1,0-1,0 1,1 0,-1 0,0 0,0 0,1 1,-1-1,0 1,0 0,0 0,0 0,0 0,0 0,0 1,0-1,0 1,0 0,-1 0,1 0,-1 0,0 1,1-1,-1 1,0-1,0 1,-1 0,1-1,0 1,-1 0,0 0,0 0,1 1,-1 9,1 0,-2 0,0-1,0 1,-1 0,-1 0,0-1,0 1,-1-1,-1 1,0-3,1 0,1 1,-1 0,2-1,0 1,0 0,1 0,0 0,0-1,2 1,-1 0,1 0,1-1,0 1,-2-9,-1 0,1 0,0-1,-1 1,1 0,0-1,0 1,0 0,1-1,-1 1,0-1,0 0,1 1,-1-1,1 0,-1 0,1 0,-1 0,1 0,0 0,0-1,-1 1,1-1,0 1,0-1,0 1,-1-1,1 0,0 0,0 0,0 0,0 0,0 0,0-1,-1 1,1-1,0 1,0-1,0 1,-1-1,1 0,0 0,-1 0,1 0,0-1,60-62,5-60,-49 97,-14 18,1 0,0 0,0 0,1 1,1 0,-1 0,1 0,0 1,1 0,0 0,0 1,0 0,1 1,0 0,0 0,0 0,5 0,-12 5,1-1,-1 1,1 1,-1-1,0 0,1 0,-1 1,1-1,-1 1,0 0,1 0,-1 0,0 0,0 0,0 1,1-1,-1 0,-1 1,1 0,0-1,0 1,-1 0,1 0,-1 0,1 0,-1 0,0 0,0 0,0 1,0-1,0 0,0 1,-1-1,1 1,-1-1,0 1,0 1,2 96,-11-67,8-30,-1 0,1 1,-1-1,1 0,1 0,-1 1,0-1,1 0,-1 1,1-1,0 1,0-1,0 0,1 1,-1-1,1 0,0 1,0-1,0 0,1 2,7 4</inkml:trace>
  <inkml:trace contextRef="#ctx0" brushRef="#br0" timeOffset="18269.933">2089 1299,'219'-19,"154"9,-232 26,30-3,-148-17,-6-2</inkml:trace>
  <inkml:trace contextRef="#ctx0" brushRef="#br0" timeOffset="18753.998">2597 1412,'-3'19,"1"1,-2-1,-1 0,0-1,-1 1,-2-1,1 0,-6 8,6-12,-109 193,115-206,0 1,0-1,1 0,-1 1,1-1,-1 1,1-1,0 1,-1-1,1 1,0 0,0-1,0 1,0-1,0 1,1-1,-1 1,0-1,1 1,-1-1,1 1,-1-1,1 1,0-1,0 1,0-1,-1 0,1 0,0 0,1 1,-1-1,0 0,0 0,0 0,1 0,-1-1,0 1,1 0,-1-1,1 1,-1 0,1-1,-1 0,2 1,75 3,-67-4,65-14,-66 11,-1 1,1-1,0 2,0-1,0 1,0 1,0 0,0 0,-1 1,10 1,25 9,-23-8</inkml:trace>
  <inkml:trace contextRef="#ctx0" brushRef="#br0" timeOffset="19674.368">3330 706,'22'25,"-1"1,-1 1,-1 1,-2 0,-1 2,-1 0,-2 0,0 1,-3 1,0 0,-2 1,-2-1,-1 1,-1 1,-2-1,-1 0,-2 1,-1-1,-2 0,-1 0,-5 18,-1-18,-1-1,-1 0,-2 0,-1-2,-1 0,-1-1,-2 0,-14 14,-167 147,168-163</inkml:trace>
  <inkml:trace contextRef="#ctx0" brushRef="#br0" timeOffset="20303.168">2089 452,'-18'16,"1"0,1 2,0 0,2 0,0 2,1 0,1 0,0 1,2 1,1-1,-2 8,-24 155,9 0,4 45,16-185,2 2,2-1,2 0,2 0,2 0,2 0,2-1,1 1,15 37,-18-70,1 0,1 0,0-1,0 0,1 0,1-1,0 0,0-1,1 0,0 0,0-1,1-1,0 0,1 0,-1-1,1-1,0 0,1-1,-1-1,1 0,-1 0,1-1,0-1,9-1,1 1</inkml:trace>
  <inkml:trace contextRef="#ctx0" brushRef="#br0" timeOffset="21521.555">4092 565,'-2'-10,"-1"1,-1-1,1 1,-1-1,-1 1,0 1,0-1,-1 1,0-1,0 2,-1-1,0 1,0 0,-1 0,0 1,0 0,0 1,-1-1,0 2,-8-4,14 7,0 1,0-1,-1 1,1 0,0 0,0 0,-1 0,1 1,0-1,0 1,0 0,-1 0,1 0,0 0,0 1,1-1,-1 1,0-1,0 1,1 0,-1 0,1 1,-1-1,1 0,0 1,0 0,0-1,1 1,-1 0,0 0,1 0,0 0,0 0,-30 107,34 111,51 20,-10-97,-12-41,-4 1,9 72,-28-114,0-9,-2 0,-2 1,-3-1,-3 16,0-55,-1 0,-1 0,0 0,-1 0,0 0,-1-1,-1 0,-7 12,11-21,1 0,-2-1,1 1,0-1,-1 1,0-1,1 0,-1 0,0-1,-1 1,1 0,0-1,-1 0,0 0,1 0,-1 0,0-1,0 1,0-1,0 0,0 0,0-1,0 1,0-1,0 0,-1 0,1 0,0 0,0-1,0 0,0 1,-2-2,-3-4,0 0,0-1,0 0,1 0,0-1,0 0,1 0,0-1,1 1,0-2,0 1,1-1,0 0,1 0,0 0,0-1,1 1,1-1,-1 0,2-2,-4-12</inkml:trace>
  <inkml:trace contextRef="#ctx0" brushRef="#br0" timeOffset="30289.349">5165 706,'-5'0,"-1"5,-5 1,-1 5,-2 0,0 4,-1 3,-4-1,2 2,-1 1,-2-1,2 0,4-8,9-6,6-3</inkml:trace>
  <inkml:trace contextRef="#ctx0" brushRef="#br0" timeOffset="30871.038">5335 678,'77'-14,"-70"11,1 0,1 1,-1 0,0 0,0 1,1 0,-1 1,1 0,-1 0,0 1,1 0,5 2,-12-2,0 0,0 1,0 0,-1-1,1 1,-1 0,1 0,-1 0,0 0,1 0,-1 0,0 0,0 0,-1 1,1-1,0 0,-1 1,0-1,1 0,-1 1,0-1,0 0,0 1,0-1,-1 0,1 1,-1-1,1 0,-1 1,0-1,0 0,0 0,0 0,0 0,-1 0,1 0,0 0,-1 0,0 0,1-1,-1 1,0-1,0 1,-2 0,-15 35,19-35,-1-1,1 0,0 0,0 1,0-1,0 0,0 0,0 1,0-1,0 0,1 0,-1 1,0-1,1 0,-1 0,1 0,-1 1,1-1,0 0,-1 0,1 0,0 0,0 0,0 0,0-1,0 1,0 0,0 0,0-1,0 1,0 0,0-1,0 1,1-1,-1 1,0-1,0 0,1 0,-1 0,0 1,0-1,1 0,-1 0,0-1,0 1,1 0,-1 0,0-1,0 1,1 0,-1-1,67-16,-39 6,-3 0</inkml:trace>
  <inkml:trace contextRef="#ctx0" brushRef="#br0" timeOffset="32123.801">6069 1271,'-17'2,"1"0,1 1,-1 0,0 1,1 1,0 1,0 0,0 1,1 0,0 1,0 1,1 0,0 1,-3 4,7-5,0 0,1 0,0 1,1 0,0 0,1 1,0 0,0 0,1 0,1 1,0 0,0-1,1 1,1 1,0-1,1 0,0 1,1-1,0 1,2 8,-2-19,0 0,0 0,0 1,0-1,1 0,-1 0,1 0,0 0,-1 0,1 0,0 0,0 0,1 0,-1 0,0 0,0 0,1-1,-1 1,1-1,0 1,-1-1,1 0,0 1,0-1,0 0,0 0,0 0,0 0,0-1,0 1,0-1,0 1,1-1,-1 0,0 1,0-1,1 0,-1-1,0 1,0 0,0-1,0 1,1-1,-1 1,1-2,91-51,-59 15,-2-2,-2-2,-2-1,-1-1,-3-1,-1-1,-2-1,-3-1,-2-1,4-21,-12 43,-2 0,0-1,-2 0,-1 0,-1 0,-1-1,-2 1,-1-1,-1 1,-2-3,4 27,0 1,0-1,0 0,-1 1,1-1,-1 0,0 1,0-1,0 1,0-1,-1 1,0 0,1 0,-1-1,0 1,-1 0,1 1,0-1,-1 0,0 1,1-1,-1 1,0 0,0 0,-1 0,1 0,0 1,-1-1,1 1,0 0,-1 0,0 0,1 0,-1 1,0-1,1 1,-1 0,0 0,1 0,-1 1,0-1,1 1,-1 0,1 0,-1 0,1 1,0-1,-1 1,-1 1,-7 9,2 0,0 1,0 0,1 0,1 1,0 0,1 0,0 1,1 0,1 0,1 1,0 0,1-1,0 1,1 8,-1-4,2 1,0-1,2 1,0-1,1 0,1 0,1 0,1 0,0 0,2-1,0 0,1 0,1-1,1 0,0 0,1-1,1-1,1 0,10 10,10 11,-11-10,1-2,2 0,0-2,1 0,20 11,17-14,-57-23</inkml:trace>
  <inkml:trace contextRef="#ctx0" brushRef="#br0" timeOffset="32587.336">6887 1102,'22'-30,"-48"50,-73 158,87-155,-12 21,-1-1,-2 0,-1-2,-24 24,49-61,5-3</inkml:trace>
  <inkml:trace contextRef="#ctx0" brushRef="#br0" timeOffset="32939.064">6633 875,'9'29,"1"-1,1-1,2 0,1 0,1-1,1-1,1-1,1 0,1-2,1 0,14 11,-19-17,10 9,-1 0,-1 2,-1 1,-2 0,3 8,26 87,-22-116,-15-14</inkml:trace>
  <inkml:trace contextRef="#ctx0" brushRef="#br0" timeOffset="33908.929">7423 678,'-5'10,"-6"7,-1 7,-4-2,1 1,-2-4,3 0,-2-4,2 1,-2-2,3-4</inkml:trace>
  <inkml:trace contextRef="#ctx0" brushRef="#br0" timeOffset="34657.096">6943 1016,'3'-1,"-1"1,1-1,-1 0,0 0,1-1,-1 1,0-1,0 1,0-1,0 1,0-1,0 0,0 0,-1 0,1 0,-1 0,1-1,-1 1,0 0,0-1,0 1,0 0,0-1,-1 0,1 1,-1-1,1 1,-3 1,1 1,0 0,-1-1,1 1,-1 0,1 0,0 0,-1 0,1 0,-1 1,1-1,0 0,-1 1,1-1,0 1,-1-1,1 1,0-1,0 1,0 0,-1 0,1 0,0 0,0 0,0 0,0 0,1 0,-1 0,0 0,0 0,1 0,-1 1,0-1,1 0,-1 2,-146 198,136-186</inkml:trace>
  <inkml:trace contextRef="#ctx0" brushRef="#br0" timeOffset="36838.81">4177 2117,'-5'0,"4"0,6 0,2-5,6-1,4 0,5 1,3 2,-3-4,1-1,0 1,1 2,-3 7,-6 3</inkml:trace>
  <inkml:trace contextRef="#ctx0" brushRef="#br0" timeOffset="37476.188">4572 1920,'-27'68,"-41"82,67-148,-1-1,1 1,-1 0,1 0,0 0,0 0,0 0,0 0,0 0,0 0,1 0,-1 0,1 0,-1 0,1 1,0-1,0 0,0 0,0 1,0-1,1 0,-1 0,1 0,-1 0,1 1,0-1,0 0,0 0,0 0,0 0,0-1,0 1,1 0,-1 0,1-1,-1 1,1-1,0 1,0-1,-1 0,1 1,0-1,0 0,0 0,0-1,0 1,1 0,-1-1,0 1,2-1,111-25,-97 17</inkml:trace>
  <inkml:trace contextRef="#ctx0" brushRef="#br0" timeOffset="37839.392">4882 1976,'5'5,"-3"11,-7 7,-3 6,-4-4,-1 0,-2-4,1-2,-2-3,2-1,-2 4,-2 2,1 2,-1-2,3 0,-1 1,2-3</inkml:trace>
  <inkml:trace contextRef="#ctx0" brushRef="#br0" timeOffset="38540.472">4911 2230,'196'1,"-195"-1,1-1,-1 1,0 0,1 0,-1 0,0 1,1-1,-1 0,0 0,1 1,-1-1,0 1,1-1,-1 1,0 0,0-1,0 1,1 0,-1 0,0 0,0 0,0 0,0 0,-1 0,1 0,0 0,0 0,-1 0,1 1,0-1,-1 0,1 0,-1 1,0-1,1 0,-1 1,0-1,0 0,0 1,0-1,0 1,0-1,0 0,-1 1,1-1,0 0,-1 1,1-1,-1 0,1 1,-1-1,0 0,0 0,1 0,-1 0,0 0,0 0,-1 1,-67 67,60-63,1 0,1 1,-1 0,1 0,0 0,0 1,1 0,0 0,1 1,0 0,0 0,-1 4,5-12,1 0,-1 1,0-1,1 1,0-1,-1 1,1-1,0 1,0-1,0 1,0-1,0 1,0-1,0 1,1-1,-1 1,0-1,1 1,0-1,-1 0,1 1,0-1,-1 0,1 1,0-1,0 0,0 0,0 0,0 0,0 0,0 0,1 0,-1 0,0 0,1 0,-1-1,0 1,1-1,-1 1,1-1,-1 1,1-1,-1 0,1 0,-1 0,1 0,0 0,73-10,32-38,-83 37</inkml:trace>
  <inkml:trace contextRef="#ctx0" brushRef="#br0" timeOffset="39605.043">4262 1,'-28'196,"28"-193,1-1,-1 1,0-1,1 1,0-1,0 1,0-1,0 0,0 1,0-1,0 0,1 0,-1 0,1 0,0 0,0 0,-1 0,1-1,0 1,1 0,-1-1,0 0,0 1,0-1,1 0,-1 0,1-1,-1 1,1 0,-1-1,1 0,-1 1,1-1,-1 0,1 0,0 0,-1-1,1 1,-1-1,1 1,-1-1,1 0,-1 0,0 0,1 0,-1 0,0-1,70-16,-54 9</inkml:trace>
  <inkml:trace contextRef="#ctx0" brushRef="#br0" timeOffset="39857.566">4714 1,'-34'38,"-15"18,-5 4,7-4,6-6,7-7,2-6,9-4,7-8</inkml:trace>
  <inkml:trace contextRef="#ctx0" brushRef="#br0" timeOffset="40258.482">4629 339,'22'-10,"-9"4,-1 0,1 0,0 2,1 0,-1 0,1 1,0 1,0 0,9 0,-22 2,0 0,1 0,-1 0,0 0,0 0,0 0,0 0,0 0,0 0,1 1,-1-1,0 0,0 1,0-1,0 1,0-1,0 1,0-1,0 1,-1 0,1 0,0-1,0 1,0 0,-1 0,1 0,0 0,-1 0,1 0,-1 0,1 0,-1 0,0 0,1 0,-1 0,0 0,0 0,1 1,-1-1,0 0,0 0,-1 0,1 0,0 0,0 0,0 1,-1-1,1 0,0 0,-1 0,1 0,-1 0,0 0,1 0,-1 0,0-1,1 1,-1 0,0 0,-46 56,14-29,-36 46,68-73,1 0,0 0,-1 1,1-1,0 0,-1 0,1 0,0 1,0-1,0 0,0 0,0 0,1 1,-1-1,0 0,0 0,1 0,-1 1,1-1,-1 0,1 0,-1 0,1 0,0 0,-1 0,1 0,0 0,0 0,0-1,0 1,0 0,0 0,0-1,0 1,0-1,0 1,0-1,0 1,1-1,-1 1,0-1,0 0,0 0,1 0,-1 0,0 0,0 0,0 0,2 0,62-5,53-31,-93 30</inkml:trace>
  <inkml:trace contextRef="#ctx0" brushRef="#br0" timeOffset="52032.616">4742 1073,'-39'54,"-203"260,198-264,-33 53,114-154,-26 33</inkml:trace>
  <inkml:trace contextRef="#ctx0" brushRef="#br0" timeOffset="52678.404">4375 988,'1'10,"2"0,-1-1,1 1,1-1,0 0,0 0,1 0,0-1,0 0,1 0,0 0,0 0,1-1,3 6,111 137,-106-123,1 4,2-1,1 0,1-2,1 0,21 19,9 32,-48-69</inkml:trace>
</inkml:ink>
</file>

<file path=ppt/ink/ink3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6:44.6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1 876,'369'-58,"-240"59,-117-1</inkml:trace>
  <inkml:trace contextRef="#ctx0" brushRef="#br0" timeOffset="315.249">29 1102,'9'0,"14"0,7 0,3 0,1 0,-1-5,0-1,-2-1,-1 2,-1 2,-1 1,0 1,0 0,0 1,0 0,-4 1</inkml:trace>
  <inkml:trace contextRef="#ctx0" brushRef="#br0" timeOffset="2468.627">1214 989,'2'-16,"1"0,1 0,0 1,1-1,1 1,1 0,0 0,0 1,2 0,9-12,-7 7,8-9,1 1,1 1,1 1,1 0,1 2,2 1,0 1,1 1,24-13,-49 31,0 0,0 0,0 0,0 0,0 1,0-1,0 0,1 1,-1 0,1-1,-1 1,1 0,-1 0,1 1,0-1,-1 0,1 1,0-1,0 1,-1 0,1 0,0 0,0 1,-1-1,1 1,0-1,-1 1,1 0,0 0,-1 0,1 0,-1 0,0 1,1-1,-1 1,0 0,0-1,0 1,0 0,0 0,0 1,-1-1,1 0,-1 0,1 1,-1-1,0 1,0-1,0 2,0 196,-2-199,1 0,0 0,0 0,0-1,0 1,0 0,0 0,0 0,0 0,0-1,0 1,1 0,-1 0,0 0,1-1,-1 1,0 0,1 0,-1-1,1 1,-1 0,1-1,-1 1,1 0,0-1,-1 1,1-1,0 1,-1-1,1 1,0-1,0 0,-1 1,1-1,0 0,0 0,0 1,-1-1,1 0,0 0,0 0,0 0,0 0,0 0,-1 0,1-1,0 1,0 0,0 0,-1-1,1 1,0 0,0-1,-1 1,1-1,0 1,0-1,-1 1,45-36,-42 33,199-187,-186 177,1-3,2 1,0 1,1 0,0 2,1 0,16-6,-34 17,-1 0,0 0,1 1,-1-1,1 1,-1 0,0 0,1 0,-1 0,1 0,-1 0,1 1,-1-1,0 1,1-1,-1 1,0 0,0 0,1 0,-1 0,0 1,0-1,0 0,0 1,-1-1,1 1,0 0,-1 0,1 0,-1 0,1 0,-1 0,0 0,0 0,0 0,0 1,0-1,0 0,-1 1,1-1,-1 2,11 102,-26 39,15-142,-1 0,0 1,0-1,0 1,0-1,1 1,-1 0,1-1,0 1,0-1,1 1,-1 0,1-1,-1 1,1-1,0 1,1-1,0 2,8 7</inkml:trace>
  <inkml:trace contextRef="#ctx0" brushRef="#br0" timeOffset="2839.152">1102 1214,'559'-27,"-86"-4,-376 32,-72-1</inkml:trace>
  <inkml:trace contextRef="#ctx0" brushRef="#br0" timeOffset="3331.085">1750 1356,'-26'76,"-179"244,203-318,1 0,0-1,-1 1,1 0,0 0,0 0,0 0,0 0,1 0,-1 0,0 0,1 0,0 1,-1-1,1 0,0 0,0 0,0 0,0 1,1-1,-1 0,0 0,1 0,0 0,-1 0,1 0,0 0,0 0,0 0,0 0,1 0,-1 0,0-1,1 1,-1 0,1-1,0 0,-1 1,1-1,0 0,0 0,0 0,0 0,0 0,0 0,0-1,0 1,0 0,2-1,11 1,1-1,-1-1,0 0,1-1,-1-1,0 0,0-2,9-2,8-3,163-30,-171 34</inkml:trace>
  <inkml:trace contextRef="#ctx0" brushRef="#br0" timeOffset="4031.879">2681 509,'3'-15,"2"23,5 25,-3 8,-2 0,-2 0,-2 1,-3 36,0-8,2-27,2-1,-3-1,-1 0,-2 1,-1-1,-3-1,-1 1,-3 3,-142 308,140-330,-2 0,0 0,-1-1,-1-2,-20 18,28-27,-98 83,87-76</inkml:trace>
  <inkml:trace contextRef="#ctx0" brushRef="#br0" timeOffset="4651.896">1158 170,'-27'24,"1"1,1 2,2 0,0 2,2 1,-6 11,6 2,1 1,2 1,2 0,2 1,2 1,2 1,2-1,2 1,1 39,-4 59,9 133,1-235,1 0,3-1,1 1,2-1,2 0,2-1,2 0,1-1,3-1,1 0,7 8,-21-39,1 0,0 0,1 0,0-1,1 0,-1 0,2-1,-1 0,1 0,0-1,0 0,0-1,1 0,0 0,0-1,0-1,1 1,-1-2,1 1,0-1,0-1,0 0,-1-1,1 0,11-1,-3-5</inkml:trace>
  <inkml:trace contextRef="#ctx0" brushRef="#br0" timeOffset="7315.71">3302 255,'-10'0,"0"1,-1 0,1 1,0 0,0 0,0 1,0 1,1-1,-1 2,1-1,0 1,0 1,1-1,-1 2,1-1,1 1,-1 0,1 1,0-1,1 1,0 1,0-1,1 1,0 0,0 0,1 1,1 0,-1 0,0 21,2 0,1 0,1 0,2 0,2 10,25 180,1 101,-58-126,-1-81,-1 24,29-117,8 91,-5-110,0 0,0 0,1-1,-1 1,1-1,0 0,-1 1,1-1,0 0,1-1,-1 1,0-1,0 1,1-1,-1 0,1 0,-1 0,1-1,-1 1,1-1,-1 0,1 0,-1 0,1 0,0-1,-1 1,1-1,-1 0,0 0,1 0,-1-1,0 1,0-1,1 0,-1 0,23-5,84-31,-96 28</inkml:trace>
  <inkml:trace contextRef="#ctx0" brushRef="#br0" timeOffset="10189.654">4121 453,'-34'81,"-83"89,70-109,-88 79,73-85,52-53,6-5</inkml:trace>
  <inkml:trace contextRef="#ctx0" brushRef="#br0" timeOffset="10504.657">3811 480,'0'19,"0"-1,2 1,0-1,1 1,1-1,1 0,0-1,1 1,1-1,1 0,0 0,1-1,1-1,0 1,1-1,1-1,6 5,66 60,-62-66,-11-12</inkml:trace>
  <inkml:trace contextRef="#ctx0" brushRef="#br0" timeOffset="10853.254">4629 226,'-14'10,"-10"8,-1 5,0 4,3 2,1-3,4-2,5-1,0-3,1-1,4-3</inkml:trace>
  <inkml:trace contextRef="#ctx0" brushRef="#br0" timeOffset="11418.18">4799 226,'22'-4,"-12"1,1 0,0 1,0 0,1 1,-1 0,0 0,0 2,0-1,1 1,-1 1,10 2,-20-3,0-1,1 1,-1 0,0-1,0 1,0 0,0-1,0 1,0 0,0 0,0 0,0 0,0 0,-1 0,1 0,0 0,-1 0,1 0,-1 1,1-1,-1 0,1 0,-1 1,0-1,0 0,1 1,-1-1,0 0,0 0,-1 1,1-1,0 0,0 1,0-1,-1 0,1 0,-1 1,1-1,-1 0,1 0,-1 0,0 0,0 0,0 0,1 0,-2 1,-43 45,-62 29,107-76,-1 1,0 0,1-1,-1 1,1-1,0 1,-1 0,1-1,0 1,-1 0,1-1,0 1,-1 0,1-1,0 1,0 0,0 0,0-1,0 1,0 0,0 0,0-1,0 1,0 0,0 0,1-1,-1 1,0 0,0-1,1 1,-1 0,1-1,-1 1,0 0,1-1,-1 1,1-1,-1 1,1-1,0 1,-1-1,1 1,-1-1,1 0,0 1,-1-1,1 0,0 1,-1-1,1 0,0 0,48 15,-36-12,-8-3,0 1,0-1,-1 1,1 1,0-1,-1 1,1 0,-1 0,0 0,1 0,-1 1,0 0,0-1,-1 2,1-1,-1 0,1 1,-1 0,0-1,0 1,-1 0,1 1,-1-1,0 0,0 1,0-1,-1 1,0 0,0-1,0 1,0 0,-1 2,-1-1,0 1,0-1,-1 1,0-1,0 0,0 1,-1-1,1 0,-2-1,1 1,-1 0,1-1,-1 0,-1 0,1 0,-1-1,0 1,0-1,0 0,-1 0,1-1,-1 0,0 0,0 0,0-1,0 1,-1-1,1-1,-1 1,1-1,-1-1,1 1,-1-1,1 0,-1 0,0-1,-49 0,32 1</inkml:trace>
  <inkml:trace contextRef="#ctx0" brushRef="#br0" timeOffset="11837.56">3472 1102,'403'-22,"267"-40,-442 33,-203 28</inkml:trace>
  <inkml:trace contextRef="#ctx0" brushRef="#br0" timeOffset="12455.954">3895 1271,'407'-27,"-334"43,-72-16,1 1,-1 0,0 0,0 0,0-1,1 1,-1 0,0 0,0 0,0 1,-1-1,1 0,0 0,0 1,-1-1,1 0,0 1,-1-1,1 0,-1 1,0-1,0 1,1-1,-1 1,0-1,0 0,0 1,0-1,-1 1,1-1,0 1,-1-1,1 0,-1 1,1-1,-1 1,1-1,-1 0,0 0,0 1,0-1,0 0,0 0,0 0,0 0,0 0,-1 0,-81 53,18-16,64-37,0 1,0 0,0 0,1-1,-1 1,1 0,-1 0,1 0,0 0,0 0,0 0,0 0,0-1,0 1,0 0,1 0,-1 0,1 0,-1 0,1-1,0 1,-1 0,1 0,0-1,0 1,1-1,-1 1,0-1,0 1,1-1,-1 0,1 1,-1-1,1 0,-1 0,1 0,0 0,-1-1,1 1,0 0,0-1,0 1,0-1,-1 0,1 1,0-1,0 0,0 0,2-1,5 6,3 1,0-2,-1 1,1 0,-1 1,-1 0,1 1,-1 0,0 0,-1 1,1 1,-2-1,1 2,-1-1,-1 1,2 3,-9-8,0 0,0 0,-1 0,0 0,0 0,0 0,0 0,-1 0,0 0,0-1,0 1,0-1,-1 1,0-1,0 0,0 0,0 0,-1 0,0-1,1 1,-1-1,-1 0,1 0,0-1,-1 1,1-1,-1 0,0 0,1 0,-1-1,0 0,-1 1,-15 5,0-1,-1-1,1 0,-1-2,0 0,0-2,0 0,-2-1,21-1,1 1,-1 0,1 0,-1-1,1 0,-1 1,1-1,0 0,-1 0,1 0,0-1,-1 1,1-1,0 1,0-1,0 1,1-1,-1 0,0 0,1 0,-1 0,1 0,-1-1,1 0,-6-14</inkml:trace>
  <inkml:trace contextRef="#ctx0" brushRef="#br0" timeOffset="14004.742">5278 29,'121'-17,"-114"15,1-1,-1 1,1 1,-1-1,1 1,0 1,0 0,-1 0,1 0,0 1,-1 0,1 0,0 1,-1 0,0 0,1 1,-1 0,0 0,0 1,-1 0,1 0,3 3,-8-3,-1 0,1 1,-1-1,0 0,0 1,-1-1,1 0,-1 1,0-1,0 1,-1-1,1 1,-1-1,0 0,0 1,0-1,-2 2,-2 20,-5 310,12-217,-2 292,-27-136,-3-32,2-47,29-178,-1-16,1 0,0 1,-1-1,0 1,1-1,-1 1,0-1,0 0,0 1,0-1,-1 1,1-1,-1 0,0 1,1-1,-1 0,0 1,0-1,0 0,-1 0,1 0,-1 0,1 0,-1 0,1 0,-1-1,0 1,0 0,0-1,0 0,0 1,0-1,0 0,0 0,-2 0,-187-7,139 0,34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0:47.8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 1,'-5'5,"-1"6,5 1,7-6,-2-4,-2 3,-5 0,-3 4,-1 0</inkml:trace>
</inkml:ink>
</file>

<file path=ppt/ink/ink3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6:59.3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141 254,'-3'2,"0"0,1 0,-1 0,0 0,1 0,0 0,-1 1,1-1,0 1,0-1,0 1,1 0,-1 0,1 0,-1 0,1 0,0 0,0 0,0 1,-5 20,0-1,2 2,1-1,0 1,2-1,1 1,1-1,3 20,23 154,-22-80,-5 0,-6 0,-4-1,-8 12,-26 197,33-42,-16-61,37-188,-3-29</inkml:trace>
  <inkml:trace contextRef="#ctx0" brushRef="#br0" timeOffset="394.624">340 2230,'33'0,"16"0,5 0,-2 0,-11 0</inkml:trace>
  <inkml:trace contextRef="#ctx0" brushRef="#br0" timeOffset="760.825">818 1920,'-16'179,"14"-177,1 1,-1 0,1-1,0 1,0 0,0 0,1 0,-1 0,1 0,-1 0,1 0,0 0,0 0,0 0,1 0,-1 0,1 0,0 0,0 0,0 0,0 0,0 0,0-1,1 1,-1 0,1-1,0 1,0-1,0 0,0 0,0 1,1-1,-1-1,0 1,1 0,0-1,-1 1,1-1,0 0,0 1,0-2,1 2,6-2,-1 0,1 0,-1 0,0-2,1 1,-1-1,0 0,0-1,0 0,0-1,-1 1,1-2,-1 1,0-1,0-1,3-2,9-6</inkml:trace>
  <inkml:trace contextRef="#ctx0" brushRef="#br0" timeOffset="1010.599">1298 1920,'-33'43,"-21"24,-6 5,2-4,11-10,9-9,6-8,9-7,3-9,5-4,5 0,-1-5,2 1,7-3,4-4</inkml:trace>
  <inkml:trace contextRef="#ctx0" brushRef="#br0" timeOffset="1401.926">1214 2315,'12'-4,"0"1,0 0,0 0,1 2,-1-1,1 1,-1 1,1 1,-1-1,0 2,1 0,1 1,-13-3,0 0,0 1,1-1,-1 1,0-1,0 1,0-1,0 1,0 0,0-1,0 1,0 0,0 0,0 0,-1 0,1 0,0 0,-1 0,1 0,0 0,-1 0,1 0,-1 1,0-1,1 0,-1 0,0 0,0 1,0-1,0 0,0 0,0 1,0-1,0 0,0 0,-1 1,1-1,0 0,-1 0,1 0,-1 0,1 0,-1 0,0 1,1-1,-1-1,0 2,-45 47,41-44,-3 1,0 0,1 1,0 0,0 1,1-1,0 1,0 1,1-1,0 1,0 0,-2 6,8-12,0 0,0-1,1 0,-1 1,1-1,-1 0,1 0,0 1,-1-2,1 1,0 0,1 0,-1 0,0-1,0 1,1-1,-1 0,1 0,-1 0,1 0,-1 0,1 0,0-1,-1 1,1-1,0 0,-1 0,1 0,0 0,0 0,-1 0,1-1,0 0,-1 1,1-1,2 1,84-13,-63 6</inkml:trace>
  <inkml:trace contextRef="#ctx0" brushRef="#br0" timeOffset="2849.358">593 1,'2'1,"-1"0,1 0,-1 0,0 0,1 0,-1 1,0-1,0 0,0 1,0-1,0 1,0-1,-1 1,1 0,0-1,-1 1,0 0,1-1,-1 1,0 0,1-1,-1 1,0 0,-1 0,1-1,0 1,0 0,-1 0,1-1,-1 1,1 0,-1-1,0 2,0 0,-35 137,25-112,9-25,0-1,0 1,0 0,1-1,-1 1,1 0,-1 0,1 0,0 1,0-1,0 0,1 0,-1 0,1 1,0-1,0 0,0 1,0-1,0 0,1 0,0 1,-1-1,1 0,0 0,1 0,-1 0,0 0,1 0,0 0,0 0,0-1,0 1,0-1,0 1,0-1,2 1,6-1,-1 0,1 0,0-1,0 0,-1-1,1 0,0-1,0 0,-1 0,1-1,-1 0,1-1,-1 0,0-1,0 1,9-6,3-2</inkml:trace>
  <inkml:trace contextRef="#ctx0" brushRef="#br0" timeOffset="3098.348">1072 29,'-9'20,"-13"19,-8 10,-3 0,-1-4,1-3,0-5,2-4,1-3,1-1,0-1,1-1,5 0,11-4,8-7</inkml:trace>
  <inkml:trace contextRef="#ctx0" brushRef="#br0" timeOffset="3498.854">1072 396,'178'6,"-175"-5,-1 0,1 0,-1 0,0 0,1 0,-1 0,0 1,0-1,0 1,0 0,0-1,0 1,0 0,0 0,-1 0,1 1,-1-1,0 0,1 1,-1-1,0 0,-1 1,1-1,0 1,-1 0,1-1,-1 1,0-1,0 1,0 0,0-1,0 1,0 0,-1-1,0 1,1-1,-1 1,0-1,0 1,0-1,0 0,-1 1,1-1,-1 0,1 0,-1 0,0 0,0 0,0-1,0 1,0 0,-1 0,-29 34,23-28,1 1,1 0,0 0,0 0,0 1,1 0,1 0,0 0,-2 7,6-15,0-1,1 1,-1-1,1 1,-1-1,1 1,0-1,-1 1,1-1,0 1,0 0,0-1,0 1,1-1,-1 1,0-1,1 1,-1-1,1 1,-1-1,1 1,0-1,-1 1,1-1,0 0,0 0,0 1,0-1,0 0,1 0,-1 0,0 0,0 0,1 0,-1 0,0-1,1 1,-1 0,1-1,-1 1,1-1,-1 0,1 1,-1-1,1 0,0 0,-1 0,1 0,1 0,83-13,-82 11,114-35,-93 26</inkml:trace>
</inkml:ink>
</file>

<file path=ppt/ink/ink3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7:13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58,'28'-11,"239"-19,-52 13,-191 17</inkml:trace>
</inkml:ink>
</file>

<file path=ppt/ink/ink3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7:12.7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0,'0'24,"0"27,0 10,0 4,0-4,-5-8,-2-8,1-7,1-5,2-3,0-3,2 0,1 0,0 0,-5-5,-1-6</inkml:trace>
  <inkml:trace contextRef="#ctx0" brushRef="#br0" timeOffset="331.306">1 85,'300'-36,"-172"23,0 6,54 7,-176 0,-4-1,0 1,-1 0,1-1,-1 1,1 0,0 0,-1 0,1 0,0 0,-1 1,1-1,0 0,-1 1,1-1,-1 1,1 0,-1-1,1 1,-1 0,0 0,1 0,-1 0,0 0,0 0,1 0,-1 1,0-1,0 0,0 1,-2 10</inkml:trace>
  <inkml:trace contextRef="#ctx0" brushRef="#br0" timeOffset="599.706">29 593,'34'5,"35"1,15-4,3-4,-4 0,-11-6,-8-1,-10 1,-10 2,-7 2,-5-3,-4-1,-1 2,-6 1</inkml:trace>
</inkml:ink>
</file>

<file path=ppt/ink/ink3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7:07.8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5 311,'374'-29,"-153"47,-165-9,-32-7</inkml:trace>
  <inkml:trace contextRef="#ctx0" brushRef="#br0" timeOffset="3667.701">5 678,'-1'-2,"0"-1,0 0,1 1,-1-1,1 0,0 1,0-1,0 0,0 0,0 1,1-1,-1 0,1 0,0 1,-1-1,1 1,0-1,1 1,-1-1,0 1,1 0,-1-1,1 1,0 0,0 0,0 0,0 0,0 1,0-1,0 0,1 1,-1 0,0-1,1 1,-1 0,1 0,0 0,-1 1,1-1,0 1,-1-1,1 1,0 0,0 0,-1 0,1 1,0-1,0 0,-1 1,1 0,1 0,200 24,78-25,-152-21,-131 21,1 0,0 0,-1 1,1-1,0 0,0 0,-1 0,1 1,0-1,0 0,0 0,-1 1,1-1,0 0,0 0,0 1,0-1,-1 0,1 1,0-1,0 0,0 1,0-1,0 0,0 1,0-1,0 0,0 1,0-1,0 0,0 1,0-1,0 0,1 1,-1-1,0 0,0 0,0 1,0-1,0 0,1 1,-1-1,0 0,0 0,1 1,-1-1,0 0,0 0,1 0,-1 0,0 1,0-1,1 0,-1 0,0 0,1 0,-14 11</inkml:trace>
  <inkml:trace contextRef="#ctx0" brushRef="#br0" timeOffset="4300.961">428 1,'0'0,"-1"0,0 0,1 0,-1 1,1-1,-1 0,0 0,1 0,-1 1,1-1,-1 0,1 1,-1-1,1 1,-1-1,1 1,-1-1,1 1,0-1,-1 1,1-1,0 1,-1-1,1 1,0-1,0 1,-1 0,1-1,0 1,0 0,0-1,0 1,0 0,0-1,0 1,0-1,0 1,0 0,0-1,0 1,1 0,-1-1,0 1,0-1,1 1,-1-1,0 1,1 0,-1-1,1 1,-1-1,1 0,-1 1,20 31,2-5,2-1,1-2,1 0,1-2,1-1,23 13,-46-31,41 24,0 2,-2 1,-2 3,-1 1,18 21,-57-54,-1 0,1 0,-1 0,1 1,-1-1,0 0,1 0,-1 1,0-1,0 1,0-1,0 1,-1 0,1-1,0 1,-1 0,1-1,-1 1,1 0,-1 0,0-1,1 1,-1 0,0 0,-1 0,1-1,0 1,0 0,-1 0,1 0,-1-1,1 1,-1 0,0-1,0 1,0-1,0 1,0-1,0 1,0-1,0 0,0 1,-1-1,1 0,-1 0,1 0,-1 0,1 0,-1 0,-138 72,-133 143,250-202,-74 60,96-52,10-14</inkml:trace>
</inkml:ink>
</file>

<file path=ppt/ink/ink3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7:38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52,'226'-1,"-22"-50,-204 52,0-1,0 1,-1-1,1 0,0 1,0-1,0 0,0 1,0-1,0 0,0 1,1-1,-1 0,0 1,0-1,0 0,0 1,0-1,0 0,1 1,-1-1,0 0,0 1,1-1,-1 0,0 0,0 1,1-1,-1 0,0 0,1 1,-1-1,0 0,0 0,1 0,-1 0,-4 5,-8 6</inkml:trace>
</inkml:ink>
</file>

<file path=ppt/ink/ink3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7:38.9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229 293,'22'-29,"-48"42,7 6,2 0,0 2,1 0,1 1,1 1,1 0,1 0,2 1,0 1,1 0,1 0,2 1,-2 12,-6 18,1 1,4 1,1 0,4 0,1 0,5 39,-1-81,1 0,0 0,1 0,0 0,2 0,0-1,0 0,2 0,0 0,0-1,5 7,-8-17,-1-1,1 0,0 0,0 0,0 0,0 0,0-1,1 0,-1 0,1 0,-1 0,1-1,0 1,0-1,0-1,0 1,-1-1,1 1,0-1,0-1,0 1,0-1,0 0,0 0,-1 0,1-1,0 0,-1 1,1-2,-1 1,0 0,0-1,1 0,-2 0,1 0,0-1,-1 1,0-1,1 0,-1 0,-1 0,1 0,1-3,4-12</inkml:trace>
  <inkml:trace contextRef="#ctx0" brushRef="#br0" timeOffset="270.139">313 801,'10'0,"17"0,10 0,2 0,0 0,-2 0,-3 0,-2 0,-1 0,-2 0,-6 0</inkml:trace>
  <inkml:trace contextRef="#ctx0" brushRef="#br0" timeOffset="886.536">1020 350,'1'3,"0"1,0-1,-1 0,1 1,0-1,-1 1,0-1,0 1,0-1,0 1,-1-1,1 1,-1-1,0 0,0 1,0-1,-1 0,1 0,-1 0,1 0,-1 0,-2 2,3-2,-113 172,113-172,-1-1,1 1,-1 0,1 0,0 0,0 0,1 0,-1 1,0-1,1 0,0 0,0 0,0 1,0-1,1 0,-1 0,1 0,-1 0,1 0,0 0,1 0,-1 0,0 0,1 0,0 0,-1-1,1 1,0 0,0-1,1 0,-1 0,0 1,1-1,-1-1,1 1,0 0,0-1,0 1,-1-1,1 0,1 0,-1 0,0 0,0-1,0 1,0-1,0 1,1-1,-1-1,143-38,-123 31</inkml:trace>
  <inkml:trace contextRef="#ctx0" brushRef="#br0" timeOffset="1416.983">1301 237,'9'-4,"1"-3,1 1,1 1,-1 0,1 0,0 1,0 1,0 0,1 1,-1 0,1 0,10 2,-22 0,1 0,-1 0,1 1,0-1,-1 1,1-1,-1 1,1-1,-1 1,0 0,1 0,-1 0,0 0,0 0,1 0,-1 0,0 0,0 1,0-1,0 0,-1 1,1-1,0 0,0 1,-1-1,1 1,-1-1,1 1,-1 0,0-1,0 1,0-1,1 1,-2 0,1-1,0 1,0-1,0 1,-1 0,1-1,-1 1,1-1,-39 59,27-53,11-7,-1 1,1-1,0 0,-1 0,1 0,0 1,0-1,-1 1,1-1,0 1,0-1,0 1,0 0,0 0,0-1,0 1,0 0,0 0,0 0,0 0,0 0,0 0,1 0,-1 1,1-1,-1 0,1 0,-1 0,1 1,-1-1,1 0,0 1,0-1,0 0,0 1,0-1,0 0,0 1,0-1,0 0,1 0,-1 1,0-1,1 0,-1 0,1 1,0-1,-1 0,1 0,0 0,0 0,0 0,0 0,45 16,-42-16,0 0,1-1,-1 2,0-1,0 0,0 1,0 0,0 0,0 0,0 0,-1 1,1-1,-1 1,0 0,0 0,0 0,2 3,-5-3,0 0,-1 0,1 0,-1 0,0 0,0 0,0 0,0-1,0 1,-1 0,0-1,1 1,-1-1,0 1,0-1,0 0,0 0,0 0,-1 0,1 0,-1 0,1-1,-1 1,0-1,0 0,1 0,-1 0,0 0,0 0,0-1,-1 1,4-1,-56 22,30-13</inkml:trace>
  <inkml:trace contextRef="#ctx0" brushRef="#br0" timeOffset="1818.197">766 971,'43'-10,"29"-7,6-2,1 3,-10 5,-6 3,-9-2,-9 2,-3 1,-3 3,-4 1,-3 1,-2 2,-1 0,-1 0,-1 1,1-1,-6 0</inkml:trace>
  <inkml:trace contextRef="#ctx0" brushRef="#br0" timeOffset="2287.053">1330 999,'-22'2,"1"1,0 1,0 1,0 1,0 1,1 1,0 1,1 1,0 0,-9 7,25-15,-1 1,1-1,0 0,1 1,-1 0,0-1,1 1,0 0,-1 0,1 1,0-1,1 0,-1 1,1-1,-1 1,1-1,0 1,0 0,1 0,-1-1,1 1,0 0,0 0,0 0,0-1,0 1,1 0,0 0,0-1,0 1,0 0,1-1,-1 1,1-1,0 0,0 1,0-1,1 0,-1 0,1-1,-1 1,1 0,0-1,0 1,0-1,3 1,6 2,1-1,0-1,0 0,1 0,-1-1,1-1,-1-1,1 1,-1-2,1 0,-1-1,0 0,0-1,1-1,-2 0,1 0,0-1,-1-1,0 0,0-1,-1 0,0-1,0 0,0-1,-8 7,1 0,-1 0,1 0,-1 0,0-1,0 1,0-1,0 0,0 0,-1 0,1 0,-1-1,0 1,0 0,0-1,0 0,-1 1,0-1,1 0,-1 0,-1 0,1 0,0 0,-1 0,0 0,0 0,0 0,-1 0,1 0,-1 0,0 0,0 0,0 1,0-1,-1 0,0 0,0 1,0-1,0 1,0 0,-1 0,1 0,-1 0,0 0,0 0,0 1,0-1,0 1,-1 0,-2-2,-49-9,29 11</inkml:trace>
  <inkml:trace contextRef="#ctx0" brushRef="#br0" timeOffset="2686.901">1358 1197,'-209'132,"206"-131,0 1,-1 0,1 0,0 0,0 0,0 0,0 0,0 1,0-1,1 1,-1 0,1 0,0 0,0 0,0 0,0 1,0-1,1 0,0 1,-1-1,1 1,1 0,-1-1,0 1,1 0,0 0,0-1,0 1,0 0,1 0,-1-1,1 1,0 0,0-1,0 1,1-1,-1 1,1-1,0 0,1 3,6-2,0-1,0 0,0 0,1-1,-1 0,1-1,-1 0,1-1,-1 0,1 0,-1-1,1 0,-1 0,1-1,-1-1,0 0,0 0,0 0,2-3,-1 4,0-1,0 0,0-1,-1 0,0-1,0 0,0-1,0 1,-1-1,0-1,0 0,-1 0,0-1,0 1,0-2,-1 1,-1-1,1 1,-1-2,-1 1,4-10,-8 16,0-1,0 1,-1-1,1 1,-1-1,1 1,-1-1,0 1,-1-1,1 1,0 0,-1 0,0 0,0 0,0 0,0 0,0 0,-1 1,1-1,-1 1,0-1,1 1,-1 0,0 0,0 0,-1 1,1-1,0 1,-1-1,-103-24,81 25</inkml:trace>
  <inkml:trace contextRef="#ctx0" brushRef="#br0" timeOffset="3183.24">1838 209,'42'143,"-28"-83,-3 1,-2 1,-3 0,-3 6,1-24,-2 0,-1 0,-3 0,-2 0,-1 0,-2-1,-3 1,-1-2,-2 0,-2 0,-1-1,-3-1,-1-1,-10 14,-57 35,67-76</inkml:trace>
  <inkml:trace contextRef="#ctx0" brushRef="#br0" timeOffset="4208.832">1810 40,'26'-7,"4"-2,-1 2,1 1,1 1,-1 2,0 1,11 1,-37 2,0-1,0 1,0 0,0 0,0 0,0 1,-1-1,1 1,0 0,-1 0,0 0,1 0,-1 1,0 0,0-1,0 1,-1 0,1 0,0 1,-1-1,0 0,0 1,0-1,-1 1,1 0,-1 0,1-1,-1 1,-1 0,1 1,7 129,-8-110,24 213,-21-145,-3 0,-5 1,-3-1,-18 73,13-101,-22 176,41-174,-8-63,0-1,0 0,0 0,-1 0,1-1,-1 1,1 0,-1-1,1 0,-1 0,0 1,0-2,1 1,-1 0,0 0,0-1,0 0,0 1,0-1,0 0,0-1,0 1,0 0,1-1,-1 0,-3 0,-3 0,-15 0</inkml:trace>
</inkml:ink>
</file>

<file path=ppt/ink/ink3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7:14.3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1 668,'9'0,"18"0,9 0,4 0,-1 0,-2 0,-3 0,-2 0,-1-5,-2-1,-1 0,0 1,0 1,-6 7,-10 2,-7 1</inkml:trace>
  <inkml:trace contextRef="#ctx0" brushRef="#br0" timeOffset="251.91">114 895,'38'4,"27"2,8 0,-4-5,-10-4,-13-1</inkml:trace>
  <inkml:trace contextRef="#ctx0" brushRef="#br0" timeOffset="3132.306">1242 781,'150'-185,"-33"65,-116 119,0 1,0-1,-1 0,1 1,0-1,0 1,0-1,-1 1,1-1,0 1,0-1,0 1,0 0,0 0,0-1,0 1,0 0,0 0,0 0,0 0,0 0,0 0,0 0,0 1,0-1,0 0,0 0,0 1,0-1,0 1,-1-1,1 1,0-1,0 1,0 0,-1-1,1 1,0 0,-1-1,1 1,0 0,-1 0,1 0,-1-1,1 1,-1 0,0 0,1 0,-1 0,0 0,0 0,1 0,5 57,-6-55,0 15,-1-15,0 1,0-1,0 0,1 1,-1-1,1 1,0-1,0 0,1 1,-1-1,1 1,-1-1,1 0,0 1,0-1,1 0,-1 0,1 0,-1 0,1 0,0 0,0 0,0 0,1-1,-1 1,0-1,1 0,0 0,0 0,-1 0,1 0,0 0,1-1,-1 0,0 1,2-1,4-2,0-1,0 0,-1 0,1-1,-1-1,1 1,-1-1,0-1,0 1,-1-1,0 0,0-1,0 0,0 0,-1-1,0 0,0 0,-1 0,4-7,-3 7,120-169,-108 156,-7 38,-10-2,-2-6,1 0,0 0,1-1,-1 1,2 0,-1-1,2 1,-1-1,1 1,0-1,1 0,0 0,1-1,0 1,0-1,1 0,0 0,0-1,1 0,0 0,0 0,6 3,6-1</inkml:trace>
  <inkml:trace contextRef="#ctx0" brushRef="#br0" timeOffset="4899.416">1355 950,'195'-29,"-48"3,106-4,-73 14,-62-7,-73 12,-24 7</inkml:trace>
  <inkml:trace contextRef="#ctx0" brushRef="#br0" timeOffset="5654.345">1412 1120,'73'-17,"-3"0,70-6,-139 23,1 0,-1 0,1-1,-1 1,1 0,-1 0,1 0,-1 1,1-1,-1 0,1 0,-1 1,1-1,-1 1,1 0,-1-1,0 1,0 0,1 0,-1-1,0 1,0 0,0 0,0 1,0-1,0 0,0 0,0 0,0 1,0-1,-1 0,1 1,-1-1,1 1,-1-1,1 0,-1 1,0-1,0 1,0-1,0 1,0-1,0 1,0-1,0 1,0-1,-1 1,-36 63,-89 50,125-115,1 1,-1-1,1 1,-1-1,1 1,0-1,-1 1,1 0,0-1,-1 1,1-1,0 1,0 0,-1-1,1 1,0 0,0 0,0-1,0 1,0 0,0-1,0 1,0 0,0-1,1 1,-1 0,0-1,0 1,1 0,-1-1,0 1,1 0,-1-1,0 1,1-1,-1 1,1-1,-1 1,1-1,-1 1,1-1,-1 0,1 1,0-1,-1 0,1 1,0-1,-1 0,1 0,0 1,-1-1,1 0,0 0,-1 0,1 0,43 5,-41-5,-3 0,70 10,-69-10,1 0,-1 0,1 0,-1 1,1-1,-1 1,0-1,1 1,-1 0,1-1,-1 1,0 0,0 0,0 0,1 0,-1 0,0 0,0 0,0 1,-1-1,1 0,0 0,0 1,-1-1,1 1,0-1,-1 0,0 1,1-1,-1 1,0-1,0 1,0-1,0 1,0-1,0 1,0-1,0 1,-1-1,1 1,0-1,-1 1,-6 9,0 0,-1-1,-1 0,1 0,-1-1,-1-1,0 1,0-1,-1-1,0 0,0-1,0 0,-10 4,-13 9,6-2,3-2</inkml:trace>
  <inkml:trace contextRef="#ctx0" brushRef="#br0" timeOffset="6637.982">2089 1063,'1'-1,"-1"1,1-1,-1 1,1-1,-1 0,1 1,0-1,-1 1,1 0,0-1,0 1,-1 0,1-1,0 1,0 0,-1 0,1-1,0 1,0 0,0 0,-1 0,1 0,0 0,0 0,0 0,-1 1,1-1,0 0,0 0,0 1,-1-1,1 0,0 1,-1-1,1 1,0-1,-1 1,1-1,0 1,-1-1,1 1,-1 0,1-1,-1 1,0 0,1-1,-1 1,1 0,-1 0,0-1,0 1,1 0,-1 0,0-1,0 1,0 0,0 0,0 0,0 0,0-1,0 1,-1 0,-12 54,13-55,-92 187,77-163,10-17,0 1,0-1,1 1,0 0,0 0,0 0,1 1,1-1,0 1,0 0,0 0,1 2,1-10,0 1,1-1,-1 0,0 1,1-1,0 0,-1 0,1 0,0 1,-1-1,1 0,0 0,0 0,0 0,0 0,0 0,0 0,0-1,0 1,0 0,0-1,1 1,-1 0,0-1,0 0,1 1,-1-1,0 0,1 1,-1-1,0 0,1 0,-1 0,0 0,1 0,-1-1,0 1,2-1,52-12,93-33,-123 38</inkml:trace>
  <inkml:trace contextRef="#ctx0" brushRef="#br0" timeOffset="7420.092">2569 301,'26'31,"-2"1,-1 1,-2 1,-1 1,-2 0,-1 1,-2 1,-1 1,1 13,-5-17,-1 0,-2 0,-2 1,-1 0,-1 0,-2 1,-2-1,-1 0,-2 0,-6 27,-1-29,0-1,-3 0,0-1,-2 0,-2-2,0 0,-20 23,-37 27,51-61</inkml:trace>
  <inkml:trace contextRef="#ctx0" brushRef="#br0" timeOffset="7869.513">932 188,'-28'58,"4"0,2 1,2 2,3 0,1 11,3-25,3 0,1 1,3 1,2-1,2 1,2 0,2 0,2-1,9 37,-9-58,2 0,1-1,1 0,1 0,2-1,0 0,2-1,0 0,2-1,0 0,2-2,0 0,2 0,0-2,1-1,1 0,0-1,21 11,75 20,-81-40</inkml:trace>
  <inkml:trace contextRef="#ctx0" brushRef="#br0" timeOffset="19057.608">3670 245,'16'-13,"-16"41,-69 211,57-202,9-31,0 0,1 0,-1 0,2 0,-1 1,1-1,-1 1,2-1,-1 1,1-1,0 1,0 0,1-1,1 6,0-9,1 0,0-1,0 1,0 0,0-1,0 0,1 1,-1-1,1 0,-1-1,1 1,0-1,-1 0,1 0,0 0,0 0,0 0,0-1,0 0,0 0,0 0,0 0,0-1,0 1,0-1,0 0,-1 0,1-1,0 1,-1-1,4-1,7-1,103-11,-92 14</inkml:trace>
  <inkml:trace contextRef="#ctx0" brushRef="#br0" timeOffset="19657.567">4065 48,'21'-12,"-16"8,0 0,0 1,0-1,1 1,-1 0,1 0,0 1,0 0,0 0,0 0,0 1,0 0,1 0,-1 1,0-1,0 1,1 1,-1-1,0 1,0 0,1 0,-1 1,0 0,4 2,-8-2,0 0,-1 0,1 0,-1 0,1 0,-1 1,0-1,0 0,0 1,0-1,0 1,-1-1,1 1,-1-1,0 1,1 0,-1-1,0 1,-1-1,1 1,0-1,-1 1,1 0,-1-1,0 0,0 1,0-1,0 1,0-1,-1 0,1 0,-1 0,0 1,1-1,-1 0,0 0,1 1,0-1,-1 1,1-1,0 1,0-1,1 1,-1 0,1 0,-1-1,1 1,0 0,0 0,0-1,0 1,0 0,1 0,-1-1,1 1,0 0,0-1,0 1,0 0,0-1,0 0,1 1,-1-1,1 0,0 1,1 0,25 15,27 22,-54-38,-1-1,1 0,0 1,0-1,-1 0,1 1,-1-1,1 1,-1-1,0 1,0-1,1 1,-1-1,0 1,0-1,-1 1,1-1,0 1,0-1,-1 1,1-1,-1 1,1-1,-1 1,1-1,-1 0,0 1,0-1,0 0,0 0,0 0,0 0,0 1,0-1,0-1,-1 1,1 0,0 0,-1 0,0 0,-5 4,0 0,-1-1,1 0,-1 0,0-1,0 0,0 0,0-1,-1 0,1 0,-1-1,-2 0,-13 1</inkml:trace>
  <inkml:trace contextRef="#ctx0" brushRef="#br0" timeOffset="20069.932">3331 866,'43'-5,"48"-6,18-2,0 2,-14 3,-13 2,-15 3,-11 1,-9 2,-8 0,-6 0,-4 1,-1-1,-2 1,0-1,1 0,0 0,-4 0</inkml:trace>
  <inkml:trace contextRef="#ctx0" brushRef="#br0" timeOffset="20542.966">4008 922,'-140'55,"134"-52,-1 1,1 0,0 0,0 0,1 1,-1 0,1 0,0 0,1 1,-1 0,1 0,0 0,0 0,1 0,0 1,0 0,0-1,1 1,0 2,2-3,0-1,1 0,0 0,0 1,0-1,0 0,1 0,0 0,0 0,0-1,1 1,0 0,-1-1,2 0,-1 0,0 0,1 0,0 0,0-1,0 1,0-1,1 0,-1 0,1-1,-1 1,1-1,0 0,0-1,0 1,0-1,1 0,-1 0,0 0,0-1,1 0,-1 0,0 0,0-1,2 0,5 1,0 0,-1-1,1 0,-1-1,1 0,-1-1,0 0,0-1,0 0,0-1,-1 0,0 0,0-1,0-1,-1 0,0 0,0-1,-1 0,0 0,1-2,-5 8,0-1,0 0,0-1,-1 1,1-1,-1 0,0 0,0 0,0 0,0 0,-1 0,0-1,0 1,0-1,0 0,-1 0,0 1,0-1,0 0,0 0,-1 0,0 0,0 0,0 0,-1 0,1 0,-1 0,-1 0,1 0,-1 0,1 1,-1-1,-1 1,-1-5,-3 3,0 0,-1 0,1 1,-1 0,0 0,-1 1,1 0,-1 0,1 1,-1 0,0 1,0 0,0 0,-1 1,1 0,0 0,-1 1,1 1,0-1,0 2,-1-1,1 1,0 1,-7 2,-8 1</inkml:trace>
  <inkml:trace contextRef="#ctx0" brushRef="#br0" timeOffset="20907.188">4008 1176,'-9'11,"0"1,1 0,1 0,0 1,0-1,2 2,-1-1,2 1,-1-1,2 1,0 0,1 3,1-15,1 0,0 0,0 1,0-1,0 0,0 0,0 0,1 0,-1 0,1 1,-1-1,1 0,0 0,0 0,0 0,0-1,0 1,0 0,1 0,-1-1,0 1,1 0,0-1,-1 0,1 1,0-1,0 0,0 0,-1 0,1 0,0 0,0 0,1-1,-1 1,0-1,0 1,0-1,0 0,0 0,1 0,-1 0,0 0,0 0,1-1,93-30,-7-35,-86 64,-1 0,0-1,0 1,0-1,0 1,0-1,0 0,-1 0,1 0,-1 0,0 0,0 0,0 0,0-1,0 1,-1 0,0-1,1 1,-1 0,0-1,-1 1,1 0,-1 0,1-1,-1 1,0 0,0 0,-1 0,1 0,0 0,-1-1,-4-2,-1 1,1-1,-1 1,0 0,0 1,-1 0,1 0,-1 1,0-1,0 2,0-1,0 1,0 0,-1 1,1 0,-1 0,1 1,0 0,-1 1,1-1,-1 2,0-1,-22 4,4 0</inkml:trace>
  <inkml:trace contextRef="#ctx0" brushRef="#br0" timeOffset="31242.869">3133 75,'-13'-1,"0"1,0 0,1 0,-1 2,0-1,0 2,0 0,1 0,0 1,-1 1,1 0,1 0,-1 1,1 1,0 0,1 0,-1 1,-3 5,6-1,0 0,1 1,1 0,0 0,1 0,0 1,1 0,1 0,0 0,1 0,1 1,0-1,0 0,2 1,0-1,0 0,2 1,0 1,54 267,-48-237,-5-32,-1 1,0-1,-1 1,-1 0,0 0,-1 0,-1 0,0 0,-1 3,-34 151,31-139,1 1,2-1,1 1,2 0,1-1,1 1,1-1,4 8,-6 63,-3-84,2-4</inkml:trace>
  <inkml:trace contextRef="#ctx0" brushRef="#br0" timeOffset="37659.71">2993 1515,'0'-5,"0"-6,0 3,4 4,7 1,6 2,5 2,4-1,2 1,1-1,0 1,1-1,-1 0,-5-4,-1-2,-6 4,-4 4</inkml:trace>
</inkml:ink>
</file>

<file path=ppt/ink/ink3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8:02.3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1 339,'312'0,"-153"-25,-148 27,-6 3</inkml:trace>
  <inkml:trace contextRef="#ctx0" brushRef="#br0" timeOffset="359.212">57 537,'0'0,"5"0,7 0,5 0,5 0,3 0,3 0,1 0,1 0,-1-5,1-1,-1 0,-1 1,1 1,-1 2,0 1,-4 1</inkml:trace>
  <inkml:trace contextRef="#ctx0" brushRef="#br0" timeOffset="26349.586">368 0,'2'11,"1"0,0 0,1 0,0 0,1-1,0 0,1 0,0 0,1-1,-1 0,2 0,-1 0,1-1,1 0,0 2,203 237,-211-244,-1-1,1 1,-1-1,0 1,0-1,0 1,0-1,0 1,0-1,-1 0,1 1,-1-1,0 1,1-1,-1 0,0 1,-1-1,1 0,0 0,-1 0,1 0,-1 0,1 0,-1 0,0-1,0 1,0 0,0-1,0 0,0 1,0-1,-1 0,0 0,-7 8,-213 217,147-126,68-90,2-4</inkml:trace>
</inkml:ink>
</file>

<file path=ppt/ink/ink3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8:35.0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1,'14'0,"20"0,8 0,7 0,0 0,1 0,-3 0,-5 0,0 0,-2 0,-3 0,-4 0,-1 0,-3 0,0 0,-6 0</inkml:trace>
</inkml:ink>
</file>

<file path=ppt/ink/ink3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8:33.7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35,'16'29,"-10"5,-1 1,-2 0,-1 0,-2 0,-5 34,-22 157,-2-28,39-203,-4-7</inkml:trace>
  <inkml:trace contextRef="#ctx0" brushRef="#br0" timeOffset="423.219">0 119,'210'-62,"57"20,58 32,-220 11,-104-2,0 0,0 1,0-1,0 1,1-1,-1 1,0 0,0-1,1 1,-1 0,0 0,0 0,1 0,-1 0,0 0,0 0,1 0,-1 1,0-1,0 0,1 1,-1-1,0 1,0-1,0 1,0 0,0-1,0 1,0 0,0 0,0 0,0 0,0 0,0 0,-1 0,1 0,0 0,-1 0,1 0,-1 0,1 1,-1-1,0 0,1 0,-1 1,0-1,0 0,0 0,0 1,0-1,0 0,0 0,0 1,-1-1,1 1,-11 16</inkml:trace>
  <inkml:trace contextRef="#ctx0" brushRef="#br0" timeOffset="781.935">28 796,'9'6,"0"0,0-1,1-1,-1 1,1-2,0 1,0-1,1-1,-1 0,1 0,-1-1,1 0,-1-1,1 0,-1-1,1 0,-1-1,4-1,8 2,374-61,-272 42,-100 15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0:48.2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 0,'-4'15,"2"4,-2 4,-1-7,0-6</inkml:trace>
</inkml:ink>
</file>

<file path=ppt/ink/ink3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8:36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59,'10'-5,"12"-1,8 0,3 1,1 1,0 2,-2 1,-1 1,-1-5,-1-1,0 0,-1 1,0 2,-1 0,1 2,-4 1</inkml:trace>
</inkml:ink>
</file>

<file path=ppt/ink/ink3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8:36.3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85,'33'-5,"31"-6,9-2,-3-3,-9 1,-10 4,-8 2,-13 4</inkml:trace>
</inkml:ink>
</file>

<file path=ppt/ink/ink3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8:37.2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1 960,'216'-309,"-36"120,-180 188,0 1,1-1,-1 0,0 1,1-1,-1 1,1-1,-1 1,0-1,1 1,-1-1,1 1,-1 0,1-1,0 1,-1 0,1-1,-1 1,1 0,0 0,-1-1,1 1,0 0,-1 0,1 0,0 0,-1 0,1 0,0 0,-1 0,1 0,0 0,-1 0,1 1,0-1,-1 0,1 0,-1 1,1-1,-1 0,1 1,0-1,-1 1,1-1,-1 0,1 1,-1-1,0 1,1-1,-1 1,0 0,1-1,-1 1,0-1,1 1,-1 0,0-1,0 1,0 0,0-1,0 1,0 0,0-1,0 1,2 52,-2-44,-3 139,3-146,0 0,0 1,0-1,1 0,-1 0,1 1,-1-1,1 0,0 0,0 0,0 1,0-1,0 0,0 0,0 0,1-1,-1 1,1 0,-1 0,1-1,0 1,0-1,0 0,0 1,0-1,0 0,0 0,0 0,0 0,0-1,1 1,-1-1,0 1,0-1,1 0,-1 0,2 0,2 0,0-1,0 0,0 0,0-1,0 0,0 0,-1 0,1 0,-1-1,0 0,0 0,0-1,0 1,1-2,97-102,38-35,-39 13,-102 128,0 0,1 0,-1 0,0 0,1 0,-1 0,1 0,-1 0,1 0,-1 0,1 0,0 0,-1 0,1 1,0-1,0 0,0 0,-1 1,1-1,0 1,0-1,0 1,0-1,0 1,0 0,0-1,0 1,0 0,1 0,-1-1,0 1,0 0,0 0,0 1,0-1,0 0,0 0,0 0,0 1,0-1,0 0,0 1,0-1,0 1,0-1,0 1,0 0,0-1,0 1,-1 0,1 0,0-1,0 1,-1 0,1 0,-1 0,1 0,5 142,-8-92,1 176,1-202</inkml:trace>
  <inkml:trace contextRef="#ctx0" brushRef="#br0" timeOffset="1200.645">1441 198,'-2'27,"0"0,-2 0,-1 0,-1-1,-1 0,-2 0,-6 15,-76 129,88-166,0 1,0-1,0 1,1 0,0 0,0 0,0 0,0 0,1 0,0 0,0 1,1-1,-1 0,1 1,0-1,1 1,-1-1,1 0,0 0,0 1,1-1,-1 0,2 1,1-4,1-1,-1 0,1 0,-1 0,1 0,-1-1,1 0,-1 0,1 0,0-1,-1 1,1-1,-1 0,0 0,1-1,-1 1,0-1,1 0,-1 0,1-1,10-4,0 2,1 0,0 0,0 2,0 0,1 1,-1 0,4 1,4 1</inkml:trace>
  <inkml:trace contextRef="#ctx0" brushRef="#br0" timeOffset="1937.146">1751 57,'2'-4,"-1"1,1 0,0-1,0 1,1 0,-1 0,0 0,1 0,0 1,0-1,0 1,0-1,0 1,0 0,1 0,-1 1,1-1,-1 1,1 0,-1 0,1 0,0 0,0 0,-1 1,1 0,3 0,1-2,1 2,0-1,0 1,-1 1,1 0,0 0,-1 0,1 1,-1 1,8 2,-13-4,-1 0,1 0,-1 0,0 1,0-1,0 1,0-1,0 1,0 0,0-1,0 1,-1 0,1 0,-1 1,1-1,-1 0,0 0,0 1,0-1,0 0,0 1,-1-1,1 1,-1-1,0 1,1-1,-1 1,0-1,0 1,-1 0,1-1,-1 1,1-1,-1 1,0-1,1 0,-1 1,-1-1,1 1,-4 5,0 0,-1 0,0-1,0 0,0 0,-1-1,0 1,0-1,-1-1,0 0,-8 5,-15 12,20-15,-35 43,48-48,-1 0,1 0,-1 0,1-1,0 1,0 0,0-1,0 0,0 1,0-1,0 0,0 0,1 0,-1 0,0-1,1 1,-1 0,0-1,1 0,-1 0,1 1,-1-1,1-1,-1 1,0 0,2-1,0 1,96-2,62 7,-138 1</inkml:trace>
  <inkml:trace contextRef="#ctx0" brushRef="#br0" timeOffset="2473.225">227 1045,'0'0,"1"0,-1 0,1 0,-1 0,1 0,-1 0,1 0,-1 0,1 0,-1 0,1 1,-1-1,1 0,-1 0,0 0,1 1,-1-1,1 0,-1 1,0-1,1 0,-1 1,0-1,0 1,1-1,-1 0,0 1,0-1,1 1,-1-1,0 1,0-1,0 1,0-1,0 1,0-1,0 1,0-1,0 1,0-1,0 1,0-1,0 1,0-1,0 1,-1-1,1 0,0 1,0-1,0 1,-1-1,1 1,0-1,-1 0,1 1,0-1,-1 0,1 1,0-1,-1 0,1 1,-1-1,46 7,21-7,-1-2,1-4,-1-2,13-5,72-9,414-59,-284 71,-256 10</inkml:trace>
  <inkml:trace contextRef="#ctx0" brushRef="#br0" timeOffset="2735.067">1074 1158,'-5'43,"-6"24,-2 5,2-4,3-10,2-9,3-9,1-6,2-4,0-7</inkml:trace>
  <inkml:trace contextRef="#ctx0" brushRef="#br0" timeOffset="3185.169">1355 1271,'81'-30,"-58"19,2 2,0 0,0 2,0 1,1 0,-1 2,2 1,-25 3,0 0,0-1,0 1,0 0,0 0,0 0,0 0,0 0,-1 1,1-1,0 1,0-1,0 1,0 0,0-1,-1 1,1 0,0 0,-1 0,1 0,-1 1,1-1,-1 0,0 1,1-1,-1 1,0-1,0 1,0 0,0-1,0 1,0 0,-1 0,1 0,0-1,-1 1,0 0,1 0,-1 0,0 0,0 0,0 0,0 0,0 0,-1 0,1 0,-1 0,1-1,-1 1,0 0,1 0,-1 0,0-1,-1 1,-11 20,-2 0,-1-2,-1 0,0-1,-1-1,-1 0,-20 13,6-3,27-23,-1 0,1 0,0 0,0 1,1 0,0 0,0 1,0-1,1 1,-1 0,2 0,-1 0,1 1,0 0,1-1,0 1,0 0,0 0,1 0,1 0,-1 2,4-6,0-1,1 1,-1-1,1 1,0-1,0-1,0 1,0 0,0-1,1 0,-1 0,1 0,-1 0,1-1,0 0,0 0,-1 0,1-1,0 1,0-1,0 0,0-1,0 1,-1-1,1 0,4-1,3 1,191-37,-129 20,29-11,-83 25</inkml:trace>
</inkml:ink>
</file>

<file path=ppt/ink/ink3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8:44.71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120 467,'17'-51,"-6"73,-32 145,13 268,26 46,-36-287,-8-2,-13 22,-3-1,41-207,0-3,-1 1,0 0,1 0,0 0,0 0,0 0,0 0,1 0,0 0,0 0,0 1,0-1,0 0,1 0,0 0,0 0,0 0,0 0,1 0,-1-1,1 1,0 0,0-1,1 1,-1-1,1 0,-1 0,1 0,0 0,0 0,1 0,-1-1,0 0,1 1,-1-2,1 1,4 1,15-1,-1-1,1-1,0-1,0-1,0-1,-1-1,6-2,98-11,584 18,-342-2,-62-26,650 27,-353-1,-271-26,149-3,-59 3,30-2,-86 30,-223-27,24-5,-103 30,97-16,-156 13,0 1,0-1,0 0,0-1,-1 1,0-1,0 0,0 0,0-1,-1 1,0-1,0 1,0-1,-1 0,0 0,0 0,0 0,-1-1,0 1,0 0,0-1,-1 1,0 0,-1-1,1 1,-1-1,0 1,-1 0,0 0,0-2,0-24,-27-162,-57-371,56 252,60-29,-42 117,-17 38,12 37,16 148,1 0,0 0,-1 0,1 0,-1 0,1 0,-1 0,0 0,0 1,0-1,0 0,0 1,-1-1,1 0,0 1,-1 0,1-1,-1 1,1 0,-1 0,0 0,1 0,-1 0,0 0,0 0,0 0,0 1,0-1,0 1,1-1,-1 1,0 0,-1 0,1 0,0 0,0 0,-78 13,74-12,-65 14,-2-4,0-3,-6-3,-22 3,-289 14,-288-4,191 7,-830-24,874 26,-158 50,255-67,231-11,93 3,0 1,1 1,0 1,0 1,0 1,0 0,1 2,1 0,-2 2,15-8,-143 29,-163-16,196 4,95-24</inkml:trace>
</inkml:ink>
</file>

<file path=ppt/ink/ink3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8:52.3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6417 398,'-10'48,"-3"31,1 10,2 1,3-6,3-12,6-14,4-7,0-7,4-7,0-4,4-4,-1-1,-3-1,-3-5</inkml:trace>
  <inkml:trace contextRef="#ctx0" brushRef="#br0" timeOffset="255.678">6077 850,'48'-10,"45"-7,16-2,-1 3,-14 4,-14 5,-15 2,-9 3,-9 2,-9 0,-9 1</inkml:trace>
  <inkml:trace contextRef="#ctx0" brushRef="#br0" timeOffset="416.343">6924 793,'-6'13,"0"0,0 1,1 0,1 0,0 0,1 0,0 0,2 1,-1-1,2 1,0 8,0-17,0-1,1 1,-1-1,1 1,0 0,1-1,-1 0,1 1,0-1,1 0,-1 0,1 0,0 0,0-1,1 1,-1-1,1 1,0-1,0-1,0 1,1 0,-1-1,1 0,0 0,0 0,0-1,0 0,0 0,1 0,4 0,5 0,1-2,0 0,0 0,0-2,0 0,0-1,0 0,-1-2,0 1,0-2,0 0,-1-1,1 0,-2-2,1 1,9-10,-17 15,-1-1,0 0,0 0,0 0,-1-1,0 1,0-1,0 0,0-1,-1 1,1-1,-2 1,1-1,0 0,-1 0,0 0,-1 0,1 0,-1-1,-1 1,1 0,-1-1,0 1,0-1,-1 1,0 0,0 0,0-1,-1 1,0 0,0 0,0 0,-1 0,0 1,0-1,-1 1,0 0,-1-2,-2 0,-1 0,0 0,-1 1,1 0,-1 1,0 0,0 0,-1 1,1 0,-1 0,0 1,0 1,0 0,-1 0,1 1,0 0,-1 1,1 0,-1 1,1 0,-7 1,-12 5</inkml:trace>
  <inkml:trace contextRef="#ctx0" brushRef="#br0" timeOffset="-2750.818">489 568,'-2'-6,"0"1,-1-1,1 1,-1 0,0 0,-1 0,1 0,-1 0,0 1,0-1,-1 1,1 0,-1 0,0 1,0 0,0 0,0 0,-1 0,1 1,-1-1,0 2,1-1,-1 1,0-1,0 2,0-1,0 1,0 0,0 0,0 0,0 1,0 0,0 0,0 0,0 1,1 0,-1 0,0 1,-15 9,1 0,0 2,1 0,0 1,1 0,1 2,1 0,0 1,2 1,0 0,0 1,2 0,1 1,0 0,2 1,0 0,2 1,0 0,2 0,0 0,2 1,-1 11,2-23,0 0,1 0,0 0,0 0,2 1,-1-1,2 0,0 0,0 0,1 0,0 0,1-1,1 1,-1-1,2 0,0 0,0-1,1 0,0 0,1 0,0-1,0 0,1 0,6 0,0 0,1-1,0 0,0-1,0-1,1 0,0-2,0 0,0 0,1-2,-1 0,1-1,0-1,-1-1,1 0,-1-1,1-1,-1-1,0 0,0-1,-1-1,1-1,-1 0,-1-1,1-1,5-5,6-2</inkml:trace>
  <inkml:trace contextRef="#ctx0" brushRef="#br0" timeOffset="-2462.018">941 737,'-26'41,"0"2,3 1,2 1,2 1,2 1,-3 15,18-58,1 1,-1-1,1 0,0 1,0 0,0-1,1 1,-1-1,1 1,0 0,1-1,-1 1,1 0,0-1,0 1,0-1,0 1,1-1,0 0,0 1,0-1,1 0,-1-1,1 1,0 0,0-1,0 1,1-1,-1 0,1 0,-1 0,1-1,0 1,0-1,1 0,4 2,0-2,1 1,-1-1,1 0,-1-1,1 0,0-1,-1 0,1-1,0 1,-1-2,1 1,-1-2,1 1,-1-1,0-1,0 1,0-1,-1-1,1 0,-1 0,0-1,-1 0,1 0,-1-1,0 1,-1-2,0 1,0-1,0 0,-1 0,0 0,-1-1,0 0,0 0,-1 0,0 0,-1-1,0 1,0-1,0-2,0 1,0 0,0 0,-1-1,-1 1,0 0,0-1,-1 1,-1 0,0 0,0 0,-1 0,-1 0,0 0,0 1,-1-1,0 1,-1 1,0-1,0 1,-1 0,-6-6,-32 2,27 16</inkml:trace>
  <inkml:trace contextRef="#ctx0" brushRef="#br0" timeOffset="-1999.476">1336 1160,'24'-53,"2"2,2 0,2 2,2 1,3 1,37-38,-71 83,0 0,0 0,1 0,-1 0,0 1,0-1,1 0,-1 1,1-1,0 1,-1 0,1-1,0 1,0 0,0 0,0 0,0 0,0 1,0-1,0 0,0 1,0-1,0 1,0 0,0 0,0 0,1 0,-1 0,0 0,0 1,0-1,0 1,0-1,0 1,0 0,0 0,0 0,0 0,0 0,0 0,-1 0,1 1,0-1,0 2,29 131,-30-133,0 1,0-1,0 0,0 0,1 1,-1-1,0 0,1 0,-1 0,1-1,-1 1,1 0,-1-1,1 1,-1 0,1-1,0 0,-1 1,1-1,0 0,-1 0,1 0,0 0,0 0,-1-1,1 1,0 0,-1-1,1 1,-1-1,1 1,-1-1,1 0,-1 0,1 0,-1 0,0 0,1 0,-1 0,0 0,1-1,53-53,-53 53,112-103,-113 104,0 0,0 0,0 1,0-1,1 0,-1 0,0 1,0-1,1 1,-1-1,0 1,1-1,-1 1,0 0,1 0,-1 0,0 0,1 0,-1 0,1 0,-1 0,0 0,1 1,-1-1,0 0,1 1,-1-1,0 1,0 0,1-1,-1 1,0 0,0 0,0 0,0-1,0 1,0 1,0-1,0 0,-1 0,1 0,0 0,0 0,-1 1,12 67,-10-41,0-20,-2 3,2-1,0 1,0-1,1 1,0-1,1 0,0 0,0-1,1 1,5 6,2-3</inkml:trace>
  <inkml:trace contextRef="#ctx0" brushRef="#br0" timeOffset="-1529.744">2408 906,'-28'396,"16"-325,-1-106,14 8,1 1,2-1,0 1,2-1,0 2,2-1,1 1,1 0,2 0,11-18,-4 1,2 1,2 2,2 0,1 1,2 2,1 1,2 1,1 1,2 2,1 2,21-13,-47 37,-1 0,1 0,0 1,0 1,0 0,1 0,-1 0,1 1,-1 1,5-1,-12 2,1 0,0 0,0 0,0 0,0 1,-1-1,1 1,0-1,0 1,-1 0,1 0,-1 0,1 0,-1 1,1-1,-1 1,0 0,1-1,-1 1,0 0,0 0,-1 0,1 1,0-1,-1 0,1 1,-1-1,0 1,1-1,-1 1,-1 0,1-1,0 1,-1 0,1 0,-1 0,0 17,-1 0,-1-1,-1 0,-1 1,0-1,-2 0,0-1,-1 0,0 0,-2 0,0-1,-1 0,-1 0,0-2,-2 1,-8 8,10-9,-1-1,-1 0,0-1,0 0,-2-1,1 0,-1-2,-1 1,0-2,-1 0,1-1,-2-1,0 0,1-4,4-4</inkml:trace>
  <inkml:trace contextRef="#ctx0" brushRef="#br0" timeOffset="-548.389">3340 709,'-145'125,"133"-117,1 0,1 1,-1 0,2 1,-1 0,1 1,1 0,0 0,0 0,1 1,1 1,0-1,0 1,1 0,1 0,0 0,-1 14,5-25,0 1,0-1,0 0,1 1,-1-1,1 1,-1-1,1 0,0 1,0-1,0 0,0 0,1 0,-1 1,1-1,-1-1,1 1,-1 0,1 0,0-1,0 1,0-1,0 1,0-1,0 0,1 0,-1 0,0 0,0 0,1 0,-1-1,1 1,-1-1,1 1,-1-1,0 0,2 0,92-15,-70 4,-1-2,-1-1,-1 0,0-2,0-1,-2 0,0-2,-1 0,-1-2,-1 0,-1-1,10-17,31-63,-72 197,12-90,0 0,1 0,0 0,0 0,0 0,1 0,0 1,0-1,0 0,0 0,1 0,0 1,0-1,0 0,1 0,0 0,0-1,0 1,1 0,-1-1,1 1,0-1,0 0,1 0,-1 0,1 0,0-1,0 0,0 1,0-1,1-1,10 1,1-2,0 0,0-1,0-1,-1 0,1-1,0 0,-1-2,0 0,1 0,-2-2,1 0,0 0,-1-1,-1-1,11-8,5-2,0-3,-2 0,0-1,-2-2,0 0,-2-2,-1-1,-1-1,-1 0,-1-1,6-17,-12 24,-8 14,0 1,0-1,-1 0,0 0,-1 0,0 0,0 0,-1-1,0 0,0 1,-1-3,-2 9,0 1,1 0,-1-1,0 1,0 0,0 0,-1 0,1 0,0 0,0 0,-1 0,1 0,0 1,-1-1,1 0,-1 1,1-1,-1 1,1 0,-1-1,1 1,-1 0,1 0,-1 0,1 0,-1 0,0 0,1 1,-1-1,1 0,-1 1,1-1,-1 1,1 0,0-1,-1 1,1 0,0 0,-1 0,1 0,0 0,0 0,0 0,0 0,0 0,0 1,0 0,-11 8,1 0,0 1,1 0,0 1,0 0,2 1,-1 0,2 0,0 1,0 0,1 0,1 1,4-13,0 0,1 0,0 0,-1 0,1 0,0-1,0 1,0 0,0 0,0 0,0 0,1 0,-1 0,0 0,1 0,0 0,-1 0,1-1,0 1,0 0,0 0,0-1,1 1,-1-1,0 1,1-1,-1 0,1 1,-1-1,1 0,-1 0,1 0,0 0,0 0,-1-1,1 1,0 0,0-1,0 1,0-1,0 0,0 1,95 1,-79-3,7-1,-22 1,1-1,0 1,0 0,0 0,0 1,0-1,0 1,0 0,0 0,0 0,0 0,0 1,0 0,0 0,0 0,-1 0,1 0,0 1,-1 0,1 0,-1 0,1 0,-1 0,0 1,0-1,0 1,0 0,0 0,-1 0,1 0,-1 1,0-1,0 0,0 1,0 0,0 0,3 61,-6-58,1 0,-1 0,2 1,-1-1,1 0,0 0,0 0,1 0,0 0,1 0,-1-1,1 1,0-1,1 1,0-1,0 0,0-1,0 1,1-1,4 5,-1-5,1 1,-1-1,1 0,0-1,0 0,0 0,0-1,1-1,-1 1,1-1,0-1,-1 0,1 0,0-1,0 0,0-1,0 0,-1 0,1-1,0-1,-1 1,1-2,-1 1,0-1,6-4,4-2,-1-1,1 0,-2-2,1 0,-2-1,0-1,-1 0,0-1,-1-1,-1 0,4-7,-1-1,3-4,0-1,-2 0,-1-2,-1 0,-2-1,-1-2,-11 33,0 1,-1-1,0 0,1 1,-1-1,0 0,0 1,0-1,0 0,0 1,0-1,-1 0,1 1,0-1,-1 0,1 1,-1-1,0 1,0-1,1 1,-1-1,0 1,0-1,0 1,0 0,-1 0,1 0,0-1,-1 1,1 0,0 0,-1 1,1-1,-1 0,1 0,-1 1,0-1,1 1,-1 0,0-1,1 1,-1 0,0 0,1 0,-1 0,0 0,1 0,-1 0,0 1,1-1,-1 1,0-1,1 1,-1 0,1-1,-1 1,1 0,0 0,-1 0,1 0,0 0,-14 10,0 0,1 0,1 1,0 1,1 0,0 1,1 0,1 1,0 0,1 1,0 0,2 0,0 0,-3 13,5-21,1 1,0-1,0 1,1 0,0 0,0 0,1 1,1-1,-1 0,2 1,-1-1,1 1,1-1,0 1,0-1,0 1,2-1,-1 0,1 0,0 0,1 0,0-1,0 1,1-1,0 0,1 0,0 0,6 3,1 0,0 0,0-1,1-1,1 0,0-1,0-1,0 0,1-1,0-1,1 0,-1-1,1-1,-1 0,1-1,0-1,13-1,-6-1</inkml:trace>
  <inkml:trace contextRef="#ctx0" brushRef="#br0" timeOffset="2416.61">8449 850,'-1'334,"-1"-311,-1-1,-1 0,-1-1,0 1,-2-1,-6 12,14-32,-1 0,0-1,0 1,0 0,0-1,0 1,-1 0,1-1,0 1,0 0,0-1,-1 1,1 0,0-1,0 1,-1-1,1 1,-1-1,1 1,0-1,-1 1,1-1,-1 1,0-1,1 1,-1-1,1 0,-1 1,1-1,-1 0,0 1,1-1,-1 0,0 0,1 0,-1 0,0 0,1 0,-1 0,0 0,1 0,-1 0,0 0,1 0,-1 0,0 0,1 0,-1-1,0 1,1 0,-1-1,1 1,-1 0,0-1,1 1,-1-1,1 1,-1-1,1 1,0-1,-1 1,1-1,-1 1,1-1,0 0,0 1,-1-1,1 0,0 0,-14-46,14 16,2 1,2-1,0 1,2 0,2 0,0 1,2 0,1 0,2 1,0 1,8-11,-12 19,0 0,2 0,0 1,0 0,2 1,0 0,1 1,1 1,0 0,1 1,1 1,0 0,1 2,0 0,0 0,1 2,1 0,0 2,0 0,0 1,8-1,-24 6,-1 0,1 1,0-1,0 1,-1-1,1 1,0 0,0 1,0-1,-1 1,1-1,0 1,-1 0,1 1,0-1,-1 1,1-1,-1 1,0 0,0 0,0 1,0-1,0 1,0-1,0 1,-1 0,0 0,1 0,-1 0,0 0,0 1,-1-1,1 1,-1-1,0 1,0-1,0 1,0 0,0 0,-1-1,0 2,1 6,-2-1,1 1,-1-1,-1 1,0-1,0 0,-1 0,0 0,-1 0,0 0,0-1,-1 1,-1-1,1-1,-2 1,1-1,-1 0,0 0,-1-1,-3 3,-3 3,-2-1,0 0,0-1,-1-1,0 0,-1-2,0 0,-1-1,1 0,-12 1,27-6,0-1,-1 0,0 1,1-1,-1-1,0 1,1 0,-1-1,0 0,0 0,1 0,-1 0,0 0,0-1,1 0,-1 0,1 0,-1 0,0 0,1-1,0 1,-1-1,1 0,0 0,0-1,0 1,0 0,1-1,-1 0,-1-2,-3-12</inkml:trace>
  <inkml:trace contextRef="#ctx0" brushRef="#br0" timeOffset="2686.587">9154 229,'8'89,"-3"0,-4 0,-8 62,3-104,-2 0,-1 0,-3-1,-2 0,-2-1,-6 12,12-36,2-2</inkml:trace>
  <inkml:trace contextRef="#ctx0" brushRef="#br0" timeOffset="3317.372">9774 596,'-105'84,"3"5,-18 27,61-38,59-77,-1 0,1 0,0 0,-1 0,1 0,0 1,0-1,0 0,0 0,0 1,0-1,0 0,0 0,0 0,1 1,-1-1,0 0,1 0,-1 0,1 0,-1 0,1 0,0 0,-1 0,1 0,0 0,0 0,0 0,0 0,0-1,0 1,0 0,0-1,0 1,0 0,0-1,0 1,0-1,0 0,1 1,-1-1,0 0,0 0,0 0,1 0,-1 0,0 0,0 0,0 0,1-1,63-5,-32-7,0-1,-2-1,0-2,0-1,-2-2,0 0,-1-2,8-11,92-100,-140 175,9-36,-1 0,1 0,0 0,1 0,0 1,0-1,0 1,1 0,0-1,0 1,0 0,1 0,0-1,1 1,-1 0,1 0,1-1,-1 1,1 0,0-1,1 0,-1 1,1-1,1 0,-1-1,1 1,0 0,0-1,0 0,1 0,0 0,0-1,0 1,1-1,-1-1,7 4,-6-5,0 0,0 0,1-1,-1 0,0 0,1-1,-1 1,1-2,-1 1,1-1,-1 1,1-2,-1 1,0-1,1 0,-1 0,0-1,0 0,-1 0,5-3,99-92,-65 53,32-32,-3-4,-3-2,24-44,-69 91,-1-1,-3 0,-1-2,-1-1,-3 0,-1-1,4-20,-16-3,-3 63,0 0,0-1,-1 1,1-1,0 1,-1 0,1-1,-1 1,1 0,-1-1,0 1,0 0,1 0,-1 0,0 0,0 0,0 0,0 0,0 0,-1 0,1 0,0 0,0 1,0-1,-1 0,1 1,0-1,-1 1,1 0,-1-1,1 1,0 0,-1 0,1 0,-1 0,1 0,0 0,-1 0,1 0,-1 1,1-1,-1 1,-6 2,1 1,0 1,0-1,0 1,0 0,1 1,0-1,0 1,0 0,1 1,0 0,0-1,-2 6,1-3,-16 23,1 0,2 2,1 1,1 0,3 1,0 1,3 0,1 1,2 0,1 0,2 1,2 0,1 30,3-52,1 0,0 1,1-1,1 0,1 0,0-1,1 1,1-1,1 0,0-1,1 0,1 0,0-1,0 0,2-1,1 2,20 5,-20-19</inkml:trace>
  <inkml:trace contextRef="#ctx0" brushRef="#br0" timeOffset="3756.083">10114 483,'556'98,"-318"-45,-71-15,-156-36,1-1,0 0,-1-1,1 0,0 0,0-1,-1-1,1 0,0-1,-1 0,0 0,0-1,0-1,0 0,-1 0,0-1,0-1,0 0,-1 0,0 0,0-1,-1-1,4-4,-10 9,1 0,-1-1,1 1,-1-1,-1 1,1-1,-1 0,0 0,0 0,0 0,0 1,-1-1,0 0,0 0,-1 0,1 0,-1 0,0 0,0 0,-1 0,1 1,-1-1,0 1,0-1,-1 1,1 0,-1-1,0 1,0 1,0-1,-1 0,0 1,1 0,-1 0,0 0,0 0,-1 0,1 1,0 0,-1 0,0 0,1 0,-1 1,0 0,0 0,0 0,0 1,-2-1,-9 0,1 0,0 0,-1 2,1 0,0 1,0 0,-1 1,2 1,-1 0,0 1,1 1,0 0,0 1,1 0,-1 1,2 1,-1 0,1 0,1 2,0-1,0 1,1 1,0 0,1 0,1 1,0 0,0 1,2 0,-1 0,2 0,0 1,1-2,1-1,1 1,0-1,1 1,0 0,1 0,1 0,0 0,0-1,1 1,1 0,0-1,1 1,0-1,1 0,0-1,1 1,0-1,1 0,0 0,1-1,0 0,1-1,0 1,0-2,1 1,0-1,1-1,0 0,0 0,0-1,6 2,11 2,0 0,1-2,0-1,0-2,1-1,-1-1,1-1,0-2,9-1,-12 0</inkml:trace>
  <inkml:trace contextRef="#ctx0" brushRef="#br0" timeOffset="5600.961">66 1612,'188'-18,"1"8,70 9,-231 1,270-24,145-9,-43 6,281-25,-208 18,63 6,1024 29,-1159-29,44 0,-22 0,-88 16,260-23,324 25,-475-18,754 27,-708-26,615 27,-685-30,-310 31,-86-1</inkml:trace>
</inkml:ink>
</file>

<file path=ppt/ink/ink3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9:05.4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15,'0'-14,"0"21,0 26,1 298,27-132,-28-199,0-11</inkml:trace>
</inkml:ink>
</file>

<file path=ppt/ink/ink3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9:05.7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1,'134'21,"250"-13,-232-10,-11 8,-129 0</inkml:trace>
</inkml:ink>
</file>

<file path=ppt/ink/ink3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9:06.0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46,'43'0,"24"0,10-4,-3-3,-9 1,-12 1,-9 1,-8 2,-4 1,-4 0,-2 1,0 1,1-1,-5-5,-2-1,-3 1</inkml:trace>
</inkml:ink>
</file>

<file path=ppt/ink/ink3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9:06.5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1,'10'4,"17"2,10 0,7-1,1-1,-2-2,-3-1,0-1,-1 0,-3 0,3 0,-1 0,-3 0,-1-1,-3 1,-5 0</inkml:trace>
</inkml:ink>
</file>

<file path=ppt/ink/ink3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9:07.1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58 128,'-27'255,"14"-194,12-61,0 0,1 0,-1 0,1 0,-1 0,0 0,1 0,-1 0,0 0,1-1,-1 1,1 0,-1 0,0-1,1 1,-1 0,1-1,-1 1,1 0,-1-1,1 1,-1-1,1 1,0-1,-1 1,1-1,0 1,-1-1,1 1,0-1,0 0,-1 1,1-1,0 1,0-1,0 0,0 1,0-1,0 0,0 1,0-1,0 1,0-1,0 0,0 1,1-1,-1 0,0 1,0-1,1 1,-1-1,0 1,-1-14,1 0,0 0,1 0,1 0,0 0,1 1,0-1,1 1,1 0,0 0,0 0,2 1,-1-1,2 2,-1-1,2 1,-1 0,2 1,-1 0,7-5,0-3,1 1,0 1,2 0,0 1,1 1,0 1,1 1,0 0,11-2,-30 13,0 0,0 0,0 0,0 1,0-1,0 1,1-1,-1 1,0 0,0 0,1 0,-1 0,0 0,0 0,1 1,-1-1,0 1,0 0,0 0,0-1,0 1,0 1,0-1,0 0,0 0,0 1,-1-1,1 1,0-1,-1 1,1 0,-1 0,0 0,0-1,0 1,0 0,0 1,0-1,0 0,0 0,-1 0,1 0,-1 1,0-1,0 0,0 0,0 1,0-1,0 0,0 0,-1 1,1-1,-1 0,0 0,1 0,-1 0,0 0,-6 14,-1-1,0 0,-1-1,0 0,-1-1,-1 0,0 0,-1-1,0 0,-1-1,0-1,-1 0,0-1,0 0,-7 2,17-8,0-1,-1 1,1-1,-1 0,0 0,0 0,0-1,0 1,0-1,0-1,0 1,0-1,0 0,0 0,-4 0,-7-5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0:43.6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294 57,'-35'41,"1"0,2 3,2 0,2 2,2 1,3 1,1 1,2 1,2 2,12-32,1-1,0 0,1 1,1 0,1 0,1 0,1 0,1 0,0 0,2 0,0 0,1 0,1-1,1 1,0-1,2-1,0 1,1-1,1-1,1 0,0 0,1-1,1 0,0-1,16 13,55 4,-59-29</inkml:trace>
  <inkml:trace contextRef="#ctx0" brushRef="#br0" timeOffset="348.337">690 227,'-9'43,"-4"24,1 5,2 1,3-9,2-9,3-5,1-6,1-5,1-6,-1-2,1-3,-1 0,0-1,1-10,-1-7</inkml:trace>
  <inkml:trace contextRef="#ctx0" brushRef="#br0" timeOffset="600.435">436 622,'43'-5,"29"-6,7-2,-6 2,-9 3,-12 2,-10 3,-6 1,-11 2</inkml:trace>
  <inkml:trace contextRef="#ctx0" brushRef="#br0" timeOffset="877.891">1028 537,'-13'20,"2"0,0 1,0 0,2 1,1 0,1 0,1 1,0 0,2 0,1 0,1 1,0-1,2 10,0-30,0 0,0 0,0 0,0 0,1 0,-1 0,1 0,0 0,0 0,0 0,0 0,0 0,1 0,-1-1,1 1,0-1,0 1,0-1,0 0,0 1,0-1,1 0,-1 0,1-1,0 1,-1 0,1-1,0 0,0 0,0 1,0-2,0 1,0 0,0-1,0 1,0-1,0 0,0 0,0 0,0 0,0-1,0 1,0-1,0 0,0 0,0 0,0 0,0 0,0-1,1 0,4-3,1-1,-1 0,0-1,0 1,-1-1,1-1,-2 0,1 0,-1 0,0 0,-1-1,0 0,0 0,-1-1,-1 1,1-1,-1 0,-1 0,0 0,0 0,-1 0,-1-1,1 1,-1 0,-1-1,0 1,-1-1,1 7,-1 1,0-1,1 1,-1 0,0 0,-1 0,1 0,-1 0,1 0,-1 0,0 1,0 0,0-1,0 1,0 0,0 1,-1-1,1 0,-1 1,1 0,-1 0,0 0,1 0,-1 1,0-1,1 1,-1 0,0 0,0 0,1 1,-1-1,0 1,0 0,1 0,-1 0,-1 1,-13 5</inkml:trace>
  <inkml:trace contextRef="#ctx0" brushRef="#br0" timeOffset="1166.596">1311 904,'-15'-14,"1"-15,2-7,8-2,5 1,7 1,2 2,4 3,0 1,2 1,3 1,4 0,2 5,-3 6</inkml:trace>
  <inkml:trace contextRef="#ctx0" brushRef="#br0" timeOffset="2150.374">1846 565,'-17'1,"-1"1,0 1,1 0,-1 1,1 1,0 1,1 0,-1 1,1 1,-12 8,19-10,1-1,-1 1,2 1,-1 0,1 0,0 0,0 1,1 0,0 0,0 1,1 0,0 0,1 0,0 0,1 1,-1 1,3-8,1-1,0 0,0 0,0 0,0 0,1 0,-1 1,0-1,1 0,0 0,-1 0,1 0,0 0,0 0,0-1,0 1,0 0,1 0,-1-1,0 1,1 0,-1-1,1 0,0 1,-1-1,1 0,0 0,0 0,0 0,0 0,0 0,0-1,0 1,0-1,0 1,0-1,0 0,1 0,-1 1,0-2,0 1,0 0,0 0,0-1,0 1,0-1,0 0,0 1,0-1,0 0,0 0,0 0,0-1,0 1,-1 0,1-1,0 0,138-102,-87 58,40-27,-98 115,-83 149,55-126,3 1,3 2,-8 37,28-73,2 1,1 0,2 0,1 0,2 15,-1-47,0-1,-1 1,1 0,0 0,0 0,0 0,-1 0,1 0,0 0,0 0,1 0,-1 0,0 0,0 0,0 0,1-1,-1 1,0 0,1 0,-1 0,1 0,-1-1,1 1,-1 0,1 0,0-1,-1 1,1 0,0-1,-1 1,1-1,0 1,0-1,0 1,0-1,-1 1,1-1,0 0,0 0,0 1,0-1,0 0,0 0,0 0,0 0,0 0,0 0,0 0,0 0,-1-1,1 1,0 0,0-1,0 1,0 0,0-1,0 1,-1-1,1 1,0-1,0 0,0 0,114-66,-113 66,0 1,-1-1,1 1,0-1,0 0,-1 1,1-1,-1 0,1 0,-1 0,1-1,-1 1,1 0,-1 0,0-1,0 1,0-1,0 1,0-1,0 1,0-1,0 0,-1 0,1 1,-1-1,1 0,-1 0,0 0,1 1,-1-1,0 0,0 0,0 0,-1 0,1 1,0-1,-1 0,1 0,-1 1,1-1,-1 0,0 0,0 1,0-1,0 1,0-1,0 1,0-1,-1 1,1 0,0 0,-1-1,-134-46,2 5,114 43,27-1,44-13,-1-2,0-2,-1-3,-2-1,40-26,-71 39</inkml:trace>
  <inkml:trace contextRef="#ctx0" brushRef="#br0" timeOffset="2495.969">2045 678,'-1'9,"1"1,1-1,-1 0,2 1,-1-1,1 0,1 0,-1 0,2 0,-1-1,1 1,0-1,1 0,0 0,0 0,1-1,0 0,0 0,1 0,-1-1,3 2,-5-7,-1 1,0-1,0 0,1 0,-1 0,1-1,-1 1,1-1,-1 0,1 1,-1-2,1 1,0 0,-1-1,1 0,-1 1,0-1,1-1,-1 1,0 0,0-1,1 0,-1 0,-1 0,1 0,0 0,2-2,62-73,-59 65,0 0,-1-1,-1 1,0-1,-1 0,0-1,-1 1,0-1,-1 0,-1 0,1-13,-6 8</inkml:trace>
  <inkml:trace contextRef="#ctx0" brushRef="#br0" timeOffset="2930.526">2553 763,'12'-6,"-1"2,-1 0,1-1,-1 0,-1 0,1-1,-1-1,0 0,0 0,0-1,-1 0,-1 0,1-1,-1 0,-1 0,0 0,0-1,-5 8,-1 1,0 0,1 0,-1-1,0 1,0 0,0-1,0 1,0 0,0-1,0 1,0 0,-1-1,1 1,0 0,-1 0,1-1,-1 1,0 0,1 0,-1 0,0 0,0 0,1 0,-1 0,0 0,0 0,0 0,0 0,0 0,0 1,-1-1,1 0,0 1,0-1,0 1,-1 0,1-1,0 1,-1 0,1-1,0 1,0 0,-1 0,-59 5,51-1,0 1,0 0,0 1,0 1,1-1,0 1,1 1,0 0,0 0,0 0,1 1,0 0,1 1,0-1,1 1,0 0,-2 5,6-9,-1 1,1-1,1 0,-1 1,1-1,0 1,0-1,1 1,0-1,0 0,1 1,0-1,0 0,0 0,1 0,-1 0,1 0,1-1,-1 0,1 1,0-1,0 0,1-1,-1 1,1-1,0 0,1 0,-1 0,0-1,1 0,0 0,0 0,0-1,0 0,0 0,0 0,1-1,-1 0,0 0,1-1,-1 0,1 0,-1 0,1-1,-1 0,0 0,1-1,0 0,96-49,-84 39</inkml:trace>
  <inkml:trace contextRef="#ctx0" brushRef="#br0" timeOffset="3277.899">3173 481,'-19'13,"-1"1,2 1,0 0,1 2,0 0,2 0,-8 13,21-29,1 0,0 0,0 1,0-1,0 1,0-1,0 1,0-1,1 1,-1 0,0-1,1 1,0 0,-1-1,1 1,0 0,0 0,0 0,0-1,0 1,0 0,0 0,1-1,-1 1,0 0,1-1,0 1,-1 0,1-1,0 1,0-1,0 1,0-1,0 1,0-1,0 0,1 1,-1-1,0 0,1 0,-1 0,1 0,-1 0,1-1,0 1,-1 0,1-1,0 1,-1-1,1 1,1-1,2 1,0 0,0 0,0 0,-1 1,1-1,-1 1,1 1,-1-1,0 0,1 1,-1 0,0 0,-1 0,1 1,-1-1,1 1,-1 0,0 0,-1 0,1 0,-1 0,1 0,-1 1,0 0,-1-1,1 1,-1 0,0 0,0 3,-1-2,-1-1,0 1,0-1,-1 1,1-1,-1 0,0 0,-1 0,1 0,-1 0,0 0,0-1,-1 1,1-1,-1 0,0 0,0 0,0-1,-1 1,1-1,-1 0,0 0,1-1,-2 0,1 1,0-2,0 1,-1 0,1-1,0 0,-1 0,1-1,-1 0,0 0,1 0,-2-1,-17 2</inkml:trace>
  <inkml:trace contextRef="#ctx0" brushRef="#br0" timeOffset="3644.91">3343 1,'24'46,"-3"2,-1 0,-3 1,-2 1,-1 0,0 22,-9-43,-2-1,-2 0,0 1,-2-1,-1 1,-1-1,-1 0,-2 0,-1 0,-1-1,-1 0,-2-1,0 0,-2 0,-13 19,19-33,-1 0,-1 0,0 0,0-1,-1 0,-1-1,0 0,0-1,-1 0,0-1,0 0,-1-1,0-1,0 0,-1 0,1-1,-3-1,-9 2</inkml:trace>
</inkml:ink>
</file>

<file path=ppt/ink/ink3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9:07.4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1,'0'28,"0"20,0 6,0-1,-5-10,-1-7,-1-5,7-8,3-8</inkml:trace>
</inkml:ink>
</file>

<file path=ppt/ink/ink3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9:08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205 417,'-24'19,"1"1,0 1,2 1,1 0,0 2,2 1,0 0,-10 22,27-46,0 0,0 1,0-1,1 0,-1 1,0-1,0 1,1-1,-1 1,1-1,-1 1,1 0,0-1,0 1,0-1,0 1,0 0,0-1,0 1,0 0,1-1,-1 1,0-1,1 1,0-1,-1 1,1-1,0 1,0-1,-1 1,1-1,0 0,1 0,-1 1,0-1,0 0,0 0,1 0,-1 0,0 0,1-1,-1 1,1 0,-1-1,1 1,0-1,-1 1,1-1,-1 0,1 0,0 1,-1-1,1 0,0-1,-1 1,2 0,13-5,1-1,-1 0,0-2,0 1,-1-2,0 0,0-1,3-4,-8 8,76-67,-85 73,0 0,1 0,-1-1,0 1,1 0,-1 0,0 0,0 1,1-1,-1 0,0 0,0 1,1-1,-1 1,0-1,0 1,0-1,0 1,1 0,-1 0,0-1,0 1,-1 0,1 0,0 0,0 0,0 0,-1 0,1 0,0 0,-1 1,1-1,-1 0,1 0,-1 0,0 1,1-1,-1 0,0 0,0 1,0-1,0 0,0 1,0-1,0 0,-1 0,1 1,-1 0,5 11,-3-9,0 0,0 0,1 0,0 0,0-1,0 1,0-1,1 1,-1-1,1 0,0 0,0 0,0 0,0-1,1 1,-1-1,1 0,-1 0,1 0,0 0,0-1,0 0,0 1,0-1,0-1,0 1,0 0,0-1,0 0,0 0,4-1,6-2,0 0,0-1,0-1,-1-1,0 1,0-2,-1 0,1-1,-2 0,1 0,-1-1,0-1,-1 0,0-1,-1 0,0 0,0-1,5-11,17-14,-11 12,-1-1,-1-1,-1 0,-2-1,-1-1,-1 0,-1-1,-1 0,-2-1,-2 0,0 0,0-22,-11-2,4 54,0 0,-1 0,1 0,0 0,0 0,-1 0,1 0,0 0,-1 0,1 0,-1 1,1-1,-1 0,1 0,-1 0,0 1,1-1,-1 0,0 1,0-1,1 0,-1 1,0-1,0 1,0-1,0 1,0 0,0-1,0 1,0 0,0 0,0 0,0 0,0-1,0 1,0 1,0-1,0 0,0 0,0 0,0 0,1 1,-1-1,0 0,0 1,0-1,0 1,0-1,0 1,1-1,-1 1,0 0,-8 7,1 1,0 0,1 0,0 1,0 0,1 0,0 1,1-1,0 1,1 1,-1 2,-2 14,0 0,2 0,1 0,2 1,1-1,0 1,4 20,-2-12,-1-24,0 0,1 0,0-1,1 1,1 0,0-1,0 1,2-1,-1 0,1 0,1-1,0 0,6 9,1-8</inkml:trace>
</inkml:ink>
</file>

<file path=ppt/ink/ink3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9:08.3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1,'44'0,"27"0,8 0,-5 0,-11 0,-11 0,-9 0,-13 0</inkml:trace>
</inkml:ink>
</file>

<file path=ppt/ink/ink3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9:08.7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161 186,'14'-9,"0"1,-1-2,-1 0,0 0,0-1,-1 0,0-1,-1-1,7-10,-15 21,-1 1,0 0,0-1,0 1,0-1,-1 1,1-1,0 1,0-1,-1 0,1 1,-1-1,0 0,1 1,-1-1,0 0,0 0,0 1,0-1,-1 0,1 1,0-1,-1 0,1 0,-1 1,1-1,-1 1,0-1,0 1,1-1,-1 1,0-1,-1 1,1 0,0-1,0 1,0 0,-1 0,1 0,-1 0,1 0,-1 0,1 1,-1-1,1 0,-1 1,0-1,1 1,-1 0,0-1,0 1,1 0,-1 0,-1 0,-11 3,1 0,-1 2,1-1,0 2,0-1,0 2,1 0,0 0,0 1,1 1,0 0,1 0,0 1,0 0,1 1,0 0,1 1,0-1,1 2,0-1,1 1,1 0,-1 1,4-10,1 1,-1-1,1 0,0 1,0-1,0 1,1-1,0 1,0-1,0 1,0 0,1-1,-1 1,1-1,0 0,1 1,-1-1,1 0,0 1,0-1,0 0,0-1,1 1,0 0,0-1,0 1,0-1,0 0,1 0,-1 0,1 0,0-1,0 1,0-1,0 0,0-1,1 1,12 5,0-1,1-1,-1 0,1-2,0 0,1-1,-1-1,0 0,0-2,8 0,-1 0</inkml:trace>
</inkml:ink>
</file>

<file path=ppt/ink/ink3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9:09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87,'112'0,"1"-6,-1-4,45-13,102-25,-247 48</inkml:trace>
</inkml:ink>
</file>

<file path=ppt/ink/ink3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9:09.5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23,'39'0,"31"0,14 0,-3 0,-10 0,-13 0,-11 0,-9-5,-6-1,-3-1,-7 2</inkml:trace>
</inkml:ink>
</file>

<file path=ppt/ink/ink3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9:15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327 932,'64'-123,"59"-72,-34 101,-89 93,1 1,0-1,-1 0,1 1,0-1,0 1,-1 0,1-1,0 1,0 0,-1-1,1 1,0 0,0 0,0 0,0 0,0 0,-1 0,1 0,0 0,0 0,0 0,0 0,0 0,-1 0,1 1,0-1,0 0,0 1,-1-1,1 1,0-1,-1 1,1-1,0 1,-1-1,1 1,-1 0,1-1,0 1,-1 0,0 0,1-1,-1 1,1 0,-1 0,0-1,0 1,1 0,-1 0,0 0,0 0,0 0,0 0,0 49,-9-11,5-30,1 1,0-1,0 1,1 0,0 0,1 0,0 0,1 0,0 0,0 0,1 0,0 0,1 0,0 0,1-1,0 1,0 0,1-1,0 0,1 0,4 7,-7-15,0 1,0-1,0 0,0 1,0-1,0 0,0 0,0 0,0-1,1 1,-1 0,0-1,1 1,-1-1,0 0,1 0,-1 0,0 0,1 0,-1-1,0 1,1-1,-1 1,0-1,0 0,1 0,-1 0,0 0,0 0,0 0,0-1,0 1,1-2,59-61,-57 57,239-340,-225 326,-8 39,-14 269,4-119,10-133,-5-29</inkml:trace>
  <inkml:trace contextRef="#ctx0" brushRef="#br0" timeOffset="603.054">327 1129,'334'-11,"-86"-17,104-29,-223 28,-123 23,-6 1</inkml:trace>
  <inkml:trace contextRef="#ctx0" brushRef="#br0" timeOffset="918.92">806 1214,'-5'43,"-1"19,-5 4,-1-4,3-9,2-8,2-6,2-6,2-8</inkml:trace>
  <inkml:trace contextRef="#ctx0" brushRef="#br0" timeOffset="1367.062">1059 1242,'219'34,"-216"-34,0 0,0 1,-1-1,1 1,0 0,-1 0,1 0,-1 0,1 0,-1 1,0-1,1 1,-1-1,0 1,0 0,0 0,0 0,0 0,-1 0,1 0,-1 0,1 1,-1-1,0 1,0-1,0 1,0-1,0 1,0 0,-1-1,0 1,1 0,-1 0,0-1,0 1,0 0,-1 0,1-1,-1 1,1 0,-1-1,0 1,0-1,0 1,0-1,-1 1,1-1,-1 1,-127 163,128-165,0 0,0 0,-1 1,1-1,0 0,0 1,0-1,1 0,-1 1,0-1,1 1,-1 0,0-1,1 1,0 0,-1-1,1 1,0 0,0-1,0 1,0 0,0-1,0 1,1 0,-1-1,0 1,1-1,0 1,-1 0,1-1,0 1,-1-1,1 1,0-1,0 0,0 1,1-1,-1 0,0 0,0 0,1 0,-1 0,0 0,1 0,-1 0,1-1,0 1,-1 0,1-1,-1 1,1-1,0 0,-1 0,1 1,0-1,-1 0,2 0,10 1,0 0,0 0,0-2,1 1,-1-2,0 0,0 0,0-1,-1-1,1 0,-1 0,0-2,0 1,3-3,1-1</inkml:trace>
  <inkml:trace contextRef="#ctx0" brushRef="#br0" timeOffset="1723.16">1681 226,'110'199,"-68"-130,-3 3,-4 1,-2 1,-2 8,-24-58,-1 0,-1 1,-1 0,-1-1,-2 1,0 0,-2 0,0 0,-2 0,-1 0,-1-1,-1 0,-1 0,-1 0,-1-1,-11 22,7-18,-1 0,-1-1,-1-1,-1 0,-1-1,-2-1,0-1,-1-1,-22 17,15-17,4-2</inkml:trace>
  <inkml:trace contextRef="#ctx0" brushRef="#br0" timeOffset="2155.483">382 142,'-45'64,"2"3,3 1,4 2,-25 68,32-71,3 1,3 2,3 0,4 1,2 1,3 0,4 1,3 12,0-43,2-1,2 1,2-1,1 1,2-1,2 0,2 0,2-1,1 0,2-1,2-1,2 0,12 20,-23-49,1 0,-1 0,1-1,1 1,0-2,0 1,0-1,1-1,0 0,0 0,1-1,-1 0,1-1,0 0,0-1,1 0,-1-1,1 0,2 0,10-1</inkml:trace>
  <inkml:trace contextRef="#ctx0" brushRef="#br0" timeOffset="3103.349">2726 255,'-14'-4,"0"0,0 2,0-1,-1 2,1 0,0 1,0 0,-1 1,1 0,0 2,0 0,0 0,0 1,1 1,-1 0,1 1,1 0,-1 1,1 0,0 1,-10 9,16-9,2 0,-1 0,1 0,0 1,1-1,0 1,1 0,-1 0,2 0,-1 0,1 0,1 0,-1 0,2 0,-1 1,1-1,2 7,-2 16,2 51,-3-1,-4 1,-4-1,-7 24,5-52,-2-1,-3 0,-1-1,-3-1,-3-1,-8 13,-58 100,87-160,0-1,0 1,0 0,0-1,0 1,1 0,-1-1,1 1,0 0,0 0,0 0,0-1,0 1,1 0,-1 0,1-1,0 1,-1 0,1-1,1 1,-1-1,0 1,0-1,1 1,0-1,-1 0,1 0,0 0,0 0,0 0,0 0,1 0,-1-1,0 1,1-1,-1 0,1 0,-1 0,1 0,0 0,-1 0,1-1,0 1,0-1,-1 0,1 1,0-1,0-1,1 1,198-1,-32-27,-93 21,-58 1</inkml:trace>
  <inkml:trace contextRef="#ctx0" brushRef="#br0" timeOffset="3601.202">3120 622,'-13'80,"-4"0,-3-1,-11 21,17-55,-3-1,-1-1,-2-1,-2-1,-5 6,25-45,0-1,0 1,0 0,0 0,1 0,-1 0,1 1,-1-1,1 0,0 1,0-1,0 1,0-1,1 1,-1-1,1 1,-1-1,1 1,0 0,0-1,0 1,0 0,1-1,-1 1,1-1,-1 1,1-1,0 1,0-1,0 1,0-1,1 0,-1 1,1-1,-1 0,1 0,0 0,0 0,0-1,0 1,0 0,1 0,13 1,0 0,0-1,0-1,1-1,-1 0,0-1,0-1,0 0,0-1,0-1,0 0,-1-1,1-1,12-7,45-33,-55 32</inkml:trace>
  <inkml:trace contextRef="#ctx0" brushRef="#br0" timeOffset="5158.027">3403 424,'82'-18,"-62"11,1 2,-1 1,1 1,-1 0,1 2,0 0,13 2,-32-2,-1 1,1 0,-1 0,0 0,1 0,-1 0,1 0,-1 1,0-1,1 0,-1 1,0-1,1 1,-1-1,0 1,1-1,-1 1,0 0,0 0,0 0,0 0,0 0,0 0,0 0,0 0,0 0,0 0,-1 0,1 1,0-1,-1 0,1 0,-1 1,1-1,-1 1,0-1,0 0,1 1,-1-1,0 1,0-1,0 0,-1 1,1-1,0 1,0-1,-1 0,1 1,-1-1,1 0,-1 0,0 1,1-1,-162 194,161-193,1-1,-1 0,1 1,-1-1,1 1,-1-1,1 0,0 1,-1-1,1 1,0-1,0 1,0-1,0 1,1-1,-1 1,0-1,1 0,-1 1,0-1,1 1,0-1,-1 0,1 1,0-1,0 0,0 0,0 0,0 0,0 1,0-1,0-1,0 1,0 0,0 0,1 0,-1-1,0 1,1 0,-1-1,0 1,1-1,-1 0,1 1,-1-1,1 0,-1 0,1 0,0 0,76-2,46-25,-100 26</inkml:trace>
  <inkml:trace contextRef="#ctx0" brushRef="#br0" timeOffset="5457.137">3741 932,'38'0,"28"-5,7-1,-5-1,-8 2,-10 2,-9 1,-11-4,-5-1,-8 1</inkml:trace>
  <inkml:trace contextRef="#ctx0" brushRef="#br0" timeOffset="5706.086">4024 678,'-15'43,"-9"34,-1 8,5-5,4-12,6-12,5-12,2-7,7-11,3-5,0-6</inkml:trace>
  <inkml:trace contextRef="#ctx0" brushRef="#br0" timeOffset="6456.305">4446 735,'-11'38,"1"1,2 1,1-1,3 1,1 0,2 1,0-37,1 1,0 0,0 0,0 0,0 0,1 0,0 0,0 0,0 0,1 0,0-1,0 1,0-1,0 1,1-1,-1 0,1 0,0 0,1 0,-1 0,0-1,1 0,0 1,0-1,0-1,0 1,1-1,-1 1,1-1,0 0,6-1,0 0,0-1,1 0,-1-1,0 0,0-1,0 0,-1 0,1-2,0 1,-1-1,0-1,0 0,0 0,0-1,3-3,134-120,-104 65,-55 97,9-28,0 1,0-1,1 0,0 1,0 0,0-1,1 1,0 0,0 0,0 0,1 0,0 0,0 0,0 0,1 0,0 0,0 0,1-1,-1 1,1 0,0-1,1 1,-1-1,1 0,0 1,1-2,-1 1,1 0,0-1,0 1,1-1,-1 0,1-1,0 1,0-1,0 0,3 2,2-3,0 0,0 0,0-1,0-1,0 1,0-2,0 1,0-1,0-1,0 0,0 0,-1-1,1 0,-1-1,1 0,-1-1,-1 0,1 0,-1 0,10-7,0-1,-1 0,-1-1,0-1,-1-1,-1 0,0-1,5-8,-12 15,0 0,-1 0,0 0,-1-1,0 1,0-1,-1-1,-1 1,0 0,0-1,-1 0,-1 0,0 0,0 1,-2-11,-4-3</inkml:trace>
  <inkml:trace contextRef="#ctx0" brushRef="#br0" timeOffset="6875.428">5265 368,'41'-2,"-29"1,0 0,-1 0,1 1,-1 1,1 0,-1 1,1 0,-1 0,0 1,0 1,7 3,-15-5,-1 1,1 0,-1 0,0 1,0-1,0 0,-1 1,1-1,-1 1,0 0,0-1,0 1,-1 0,1-1,-1 1,0 0,0 0,0 0,0-1,-1 1,1 0,-1 0,0-1,0 1,-1-1,1 1,-1-1,1 1,-1-1,0 0,-1 0,1 0,0 0,-1 0,0 0,-1 1,-14 30,17-33,1 1,-1-1,1 0,-1 1,1-1,0 0,0 1,-1-1,1 1,0-1,0 1,0-1,1 0,-1 1,0-1,0 1,1-1,-1 0,1 1,-1-1,1 0,0 0,-1 1,1-1,0 0,0 0,0 0,0 0,0 0,0 0,0 0,0 0,0 0,1-1,-1 1,0 0,0-1,1 1,-1-1,0 1,1-1,-1 0,1 1,-1-1,2 0,73 3,-64-3,47-2,-33 1</inkml:trace>
  <inkml:trace contextRef="#ctx0" brushRef="#br0" timeOffset="7737.144">5689 1,'72'17,"81"1,-150-17,1 0,-1 0,0 1,1 0,-1-1,0 1,0 1,0-1,0 0,0 1,-1-1,1 1,-1 0,0 0,1 0,-1 0,-1 0,1 0,0 1,-1-1,0 1,1-1,-1 1,-1-1,1 1,0 0,-1-1,0 4,-14 109,9-90,-21 187,14-113,5 0,5 1,5 29,-1 13,-2-125,-1 3,1 1,0-1,2 1,1-1,0 0,2 1,0-2,5 12,24 45,-34-75,-1 0,1 0,-1 0,0 0,1 1,-1-1,0 0,0 0,-1 0,1-1,0 1,-1 0,1 0,-1-1,1 1,-1-1,0 1,1-1,-1 0,0 1,0-1,0 0,0 0,0-1,-1 1,1 0,0-1,0 1,0-1,-1 0,1 1,0-1,0 0,-1 0,1-1,0 1,0 0,0-1,-1 0,0 0,-12 2,-187 26,177-27</inkml:trace>
</inkml:ink>
</file>

<file path=ppt/ink/ink3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1:25.8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639 36,'-6'-4,"0"1,0 0,-1 0,1 1,0 0,-1 0,0 0,0 1,1 0,-1 0,0 1,-5 0,-2-1,-4-3,0 1,0 1,-1 1,1 1,-1 0,1 1,0 1,-1 1,1 1,0 0,1 1,-1 1,1 1,0 0,1 2,-2 0,14-5,0 0,0 0,1 0,0 0,0 0,0 0,0 1,0 0,1-1,0 1,0 0,0 0,1 0,0 0,0 1,0-1,1 0,-1 0,1 1,0-1,1 0,-1 1,1-1,0 0,1 0,-1 0,1 0,0 0,0 0,0 0,1-1,0 1,0-1,0 0,0 0,2 2,186 162,-169-150,-1 2,-1 0,0 2,-2 0,15 22,-27-35,-1-1,-1 1,1 0,-1 0,-1 1,1-1,-2 1,1 0,-1 0,-1 0,0 0,0 0,-1 0,-1 0,1 0,-1 0,-1 0,-2 6,-2-5,0 0,-2-1,1 0,-1 0,-1-1,1 0,-2 0,1-1,-1 0,0-1,-1 0,0-1,0 0,0 0,-1-1,0-1,0 0,0 0,0-2,-19 7,-1-1,0-2,0-1,0-2,0-1,-1-2,1 0,-22-5,-2-12,55 17,0-1,0 1,0-1,0 0,0 1,0-1,0 0,0 1,0-1,0 0,0 0,0 0,1 0,-1 0,0 0,1 0,-1 0,1 0,-1 0,1-1,0 1,-1 0,1 0,0 0,0 0,0-1,0 1,0 0,0 0,0 0,0-1,0 1,1 0,-1 0,1 0,-1 0,0 0,1-1,0 1,-1 0,1 0,0 0,-1 0,1 1,0-2,34-26,-15 17</inkml:trace>
  <inkml:trace contextRef="#ctx0" brushRef="#br0" timeOffset="449.376">1006 8,'-28'198,"16"34,-23 42,13-139,22-125,3-14</inkml:trace>
  <inkml:trace contextRef="#ctx0" brushRef="#br0" timeOffset="844.415">1119 742,'13'2,"1"0,-1-1,1-1,0 0,-1-1,1 0,-1-1,0-1,1 0,-1-1,0 0,-1-1,1 0,4-4,-10 5,0 0,0 0,0-1,0 0,-1 0,0-1,0 0,0 0,-1 0,1-1,-2 0,1 0,-1 0,0 0,0-1,-1 1,0-1,-1 0,0 0,0 0,0 0,-1-1,0-6,0 13,-1-1,0 0,1 0,-1 1,0-1,0 0,-1 1,1-1,-1 0,1 0,-1 1,0-1,0 1,0-1,0 1,0-1,-1 1,1 0,-1-1,1 1,-1 0,0 0,0 0,0 0,0 1,0-1,-1 0,1 1,0 0,-1-1,1 1,-1 0,1 0,-1 0,0 1,1-1,-1 1,0-1,1 1,-1 0,0 0,0 0,1 0,-2 1,-10 5,0 0,0 1,1 1,0 0,1 0,-1 2,1-1,1 2,0-1,1 2,0-1,0 1,1 1,1 0,0 0,-1 6,5-14,1 1,0 0,0 1,0-1,1 0,0 1,0-1,1 1,0 0,0 0,0-1,1 1,0 0,1 0,-1-1,1 1,1 0,-1 0,1-1,0 1,0-1,1 0,0 0,0 0,1 0,-1 0,1-1,1 1,-1-1,1 0,0 0,0-1,0 0,0 0,1 0,0 0,5 2,3-2,1 0,0 0,0-2,1 0,-1-1,0 0,1-1,7-1,2 0</inkml:trace>
  <inkml:trace contextRef="#ctx0" brushRef="#br0" timeOffset="1266.381">1541 855,'27'-19,"0"0,-2-2,0-1,-2-1,-1-2,0 0,-2-1,10-16,-7 17,-23 25,1-1,-1 1,1 0,-1 0,1 0,-1 0,1 0,-1 0,1 0,-1 0,1 0,-1 0,1 0,-1 0,1 0,-1 0,1 1,-1-1,1 0,-1 0,1 1,-1-1,1 0,-1 0,0 1,1-1,-1 0,1 1,-1-1,0 1,0-1,1 1,-1-1,0 0,1 1,-1-1,0 1,0-1,0 1,0-1,0 1,0-1,1 1,-1-1,0 1,0-1,-1 1,1 0,0-1,0 1,0-1,0 1,0-1,0 1,-1-1,3 30,-2-22,1 1,0 0,0 0,0 0,1 0,1-1,-1 1,1-1,1 0,0 0,3 5,-5-9,0 0,0 0,0 0,1 0,-1-1,1 0,0 1,0-1,0 0,1 0,-1-1,1 1,0-1,-1 1,1-1,0 0,0-1,0 1,1-1,-1 0,0 0,1 0,-1 0,0-1,1 0,-1 0,1 0,-1 0,0-1,1 1,-1-1,0 0,0-1,1 1,-1-1,3-3,1 0,-1-1,0 0,0 0,-1 0,0-1,0 0,0 0,-1-1,0 1,0-1,-1 0,0-1,-1 1,2-7,-3 10,7-13</inkml:trace>
  <inkml:trace contextRef="#ctx0" brushRef="#br0" timeOffset="2229.772">2529 459,'-17'14,"0"1,1 0,0 1,2 1,0 0,1 1,0 0,2 1,0 1,1-1,-4 13,13-29,0 0,1 0,-1 0,1 0,-1 0,1 0,0 0,0 1,0-1,0 0,1 0,-1 0,1 0,0 0,0 0,0 0,0 0,1 0,-1 0,1-1,0 1,-1-1,1 1,0-1,1 1,-1-1,0 0,1 0,-1 0,1-1,-1 1,1 0,0-1,0 0,0 1,0-1,0-1,0 1,0 0,0-1,0 1,0-1,0 0,2 0,12 0,0-2,0 1,-1-2,1 0,-1-1,0-1,0 0,-1-2,1 1,-1-2,0 0,-1-1,0 0,-1-1,0 0,0-2,-1 1,0-1,-1-1,-1 0,7-10,-4 7,-1 0,-1-1,0 0,-1-1,-1 0,0 0,-2-1,0 0,-1-1,-1 1,0-1,-2 0,-1-1,0 1,-1 0,-1 0,-1-1,-1 1,-1 0,-1 0,0 0,-2 1,0-1,-1 1,-1 1,-6-11,10 24,-1 0,1 0,-1 1,0-1,0 1,-1 1,1-1,-1 0,0 1,0 0,0 1,0-1,0 1,-1 1,1-1,-1 1,1 0,-1 0,1 1,-1 0,0 0,1 0,-1 1,1 0,-1 1,1-1,-1 1,1 0,0 1,0-1,0 1,0 1,1-1,-1 1,1 0,0 0,-3 4,-6 4,1 1,0 1,1 1,1-1,0 2,1-1,1 2,0-1,1 1,1 0,1 1,0 0,2 0,0 0,0 0,2 1,0-1,2 1,0 0,0-1,2 1,1-1,2 10,0-14,1 0,1 0,0 0,1-1,1 0,0-1,0 0,1 0,1-1,0 0,0-1,1 0,1-1,-1 0,1-1,1-1,0 0,0 0,0-2,1 0,-1 0,1-1,0-1,10 1,-2 2,1-1,-1-1,1-1,-1-2,1 0,0-1,-1-1,22-4,-32 4,-1-1,1 0,-1-1,0-1,1 0,-2 0,1-1,0-1,-1 0,0-1,-1 0,1 0,-1-1,-1 0,1-1,-1 0,-1-1,0 1,0-2,-1 1,0-1,-1 0,-1-1,1 1,-2-1,3-7,-6 10,0 0,-1 1,0-1,-1 0,0 0,0 0,0 1,-1-1,-1 1,0-1,0 1,-2-4,4 9,-1 0,0 0,0 0,0 0,0 0,0 0,0 1,-1-1,0 1,1 0,-1-1,0 1,0 0,0 1,0-1,0 1,-1-1,1 1,0 0,-1 0,1 0,-1 1,1-1,-1 1,1 0,-1 0,1 0,-1 0,1 0,-1 1,-2 1,-3 0,1 2,0-1,0 1,0 0,1 1,-1 0,1 0,0 1,0 0,1 0,0 0,0 1,1 0,-1 0,1 0,1 1,0 0,0 0,0 0,1 0,0 1,1-1,-1 1,2-1,-1 1,1 0,1 0,0 0,0 0,0-1,1 1,1 0,0 0,0-1,0 1,1-1,0 1,1-1,0 0,0-1,1 1,0-1,0 0,0 0,7 6,4-3,1 0,1-1,0-1,0-1,0 0,1-2,0 0,0-1,0 0,1-2,11 0,-5-3,-1-2,0 0,-1-2,1 0,-1-2,0-1,0 0,-1-2,22-13,-30 16,0-2,-1 0,-1 0,1-2,-1 1,-1-2,0 0,-1 0,0-1,-1 0,-1-1,0 0,0 0,-1-1,-1 0,-1-1,4-13,-8 25,-1 0,0 0,0 0,0 0,0 0,-1 0,0-1,0 1,0 0,0 0,0 0,-1 0,0 0,0-1,0 1,0 1,-1-1,1 0,-1 0,0 0,0 1,-1-1,1 1,-1 0,0 0,1 0,-1 0,-1 0,1 0,0 1,-1 0,1-1,-1 1,1 1,-1-1,0 0,0 1,0 0,0 0,-2 0,3 1,1 1,-1 0,1-1,0 1,0 0,-1 0,1 1,0-1,0 0,0 1,0-1,0 1,1 0,-1-1,0 1,1 0,-1 0,1 0,0 0,0 1,0-1,0 0,0 0,0 1,0-1,1 1,-1-1,1 0,0 1,-1-1,1 1,1-1,-1 1,0-1,0 1,1-1,0 0,-1 1,1-1,0 0,0 1,0-1,0 0,1 0,-1 0,0 0,1 0,0 0,-1 0,1-1,0 1,0-1,0 1,0-1,92 52,-87-51,-1 0,1 0,0 0,-1 1,0 0,0 0,0 0,0 1,0 0,-1 0,0 0,0 1,0 0,0 0,-1 0,1 1,-2-1,1 1,0 0,-1 0,0 1,-1-1,1 0,0 6,2 153,21-136,-9-22</inkml:trace>
</inkml:ink>
</file>

<file path=ppt/ink/ink3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1:28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27 623,'-26'214,"31"-176,-4-38,-1 0,0 1,1-1,-1 0,1 0,-1 0,1 1,-1-1,1 0,-1 0,1 0,-1 0,1 0,-1 0,1 0,-1 0,1 0,-1 0,1 0,-1 0,1 0,-1 0,1 0,-1-1,1 1,-1 0,1 0,-1 0,0-1,1 1,-1 0,1-1,-1 1,0 0,1-1,-1 1,0-1,1 1,-1 0,0-1,0 1,1-1,-1 1,0-1,0 1,0-1,0 1,0-1,0 1,0-1,0 1,0-1,0 1,0-1,0 1,0-1,0 1,0-1,0 1,0-1,-1 1,1-1,71-218,-57 188,1 0,1 1,1 1,2 1,12-14,-30 40,0 0,-1 0,1 1,0-1,0 0,0 1,0-1,0 1,1-1,-1 1,0 0,1-1,-1 1,1 0,-1 0,1 0,0 0,-1 0,1 1,0-1,0 0,0 1,-1-1,1 1,0 0,0-1,0 1,0 0,0 0,0 0,0 1,-1-1,1 0,0 1,0-1,0 1,0 0,-1-1,1 1,0 0,-1 0,2 1,40 67,-26-60</inkml:trace>
  <inkml:trace contextRef="#ctx0" brushRef="#br0" timeOffset="266.001">647 424,'-19'27,"1"0,2 2,0 0,2 0,1 2,1 0,2 0,1 1,-4 27,12-56,0 1,0-1,0 1,0-1,1 1,-1-1,1 1,0 0,0-1,0 1,0-1,1 1,0 0,-1-1,1 1,0-1,1 0,-1 1,1-1,-1 0,1 0,0 0,0 0,1 0,-1 0,0-1,1 1,0-1,0 1,-1-1,1 0,0 0,1 0,-1-1,0 1,1-1,5 0,-1 0,1 0,0-1,0 0,-1-1,1 0,0 0,0-1,-1 0,0 0,1-1,-1 0,0-1,0 0,0 0,-1 0,1-1,-1 0,-1-1,1 0,5-6,0 0,-1 0,-1-1,0 0,-1-1,0 0,-1-1,-1 0,0 0,-1 0,0-1,0-5,-5 15,-1-1,1 1,-1 0,0-1,-1 1,1 0,-1-1,0 1,-1 0,0 0,0 0,0 0,0 0,-1 1,0-1,0 1,-1-1,1 1,-1 0,-1 1,1-1,0 1,-1-1,0 1,0 1,0-1,-1 1,1 0,-1 0,0 0,0 1,0 0,0 0,0 1,0-1,0 1,0 1,-1-1,1 1,0 0,-1 0,1 1,0 0,0 0,-1 1,1-1,0 1,0 1,1-1,-1 1,0 0,-16 9,3-1</inkml:trace>
  <inkml:trace contextRef="#ctx0" brushRef="#br0" timeOffset="796.855">1241 510,'-31'10,"1"3,0 0,2 2,-1 1,2 1,0 1,1 2,-11 12,33-30,0 1,1-1,-1 1,1 0,-1 1,1-1,0 1,0-1,1 1,-1 0,1 0,0 0,0 0,0 0,0 1,1-1,0 1,0-1,0 1,0-1,1 1,0-1,0 1,0 0,0-1,1 1,-1-1,1 1,1-1,-1 1,1-1,-1 0,1 1,0-1,1 0,-1 0,1-1,-1 1,1 0,2 0,8 2,1-2,0 0,0 0,0-1,1-1,-1-1,1 0,-1 0,1-2,-1 0,1 0,-1-2,0 1,0-2,0 0,0-1,1 0,12-7,0-1,-1-1,0-1,-1-1,-1-2,0 0,-2-1,0-2,-1 0,-1-1,-2-1,0-1,-1-1,-1 0,-2-1,0 0,-2-1,-1-1,-1 0,1-8,-6 22,-1 0,-1 1,0-1,-1-1,0 1,-1 0,-1 0,0-1,-1 1,0 0,-1 0,-1-1,0 2,-1-1,-1 0,0 1,0 0,-2 0,1 0,-2 1,0 0,0 0,-1 1,0 0,-6-3,12 11,0 1,0 0,-1 0,1 0,-1 0,1 0,-1 1,0 0,0 0,0 0,0 0,0 1,0-1,0 1,0 0,0 0,0 0,1 1,-1 0,0-1,0 1,0 1,0-1,1 0,-1 1,0 0,1 0,0 0,-1 0,1 1,0-1,0 1,0 0,0-1,1 1,-1 2,-6 5,0 1,1 0,0 1,1-1,1 2,0-1,0 1,1 0,1 0,0 2,0 4,2 0,0 1,1-1,1 0,1 0,0 1,2-1,0 0,1-1,1 1,1-1,0 1,8 12,6 10,1-2,2-1,1 0,3-2,12 13,-18-26,1-1,2 0,0-2,1-1,1-1,0-1,5 1,-6-4</inkml:trace>
</inkml:ink>
</file>

<file path=ppt/ink/ink3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1:37.1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96,'50'0,"44"1,-1-5,60-10,158-8,-175 9,0 6,93 9,-66-1,293-1,-214-29,-18 30,-43 27,429-28,-298 0,-91 28,-15-17,-111 1,1-5,0-4,45-6,0 1,156 1,-49-26,-12 10,-168 9,-1 3,2 3,40 5,1-2,482-1,-394-28,197 28,-344-5,-33-1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0:56.1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650 251,'84'0,"-141"4,0 2,1 3,0 2,1 3,-21 8,-104 36,178-58,0 0,0 0,0 0,0 0,0 0,0 1,1-1,-1 1,0-1,0 1,1 0,-1-1,0 1,1 0,-1 0,0 1,1-1,0 0,-1 0,1 1,0-1,-1 0,1 1,0 0,0-1,0 1,0 0,1-1,-1 1,0 0,1 0,-1-1,1 1,0 0,-1 0,1 0,0 0,0 0,0 0,1-1,-1 1,0 0,1 0,-1 0,1 0,0-1,-1 1,1 0,0 0,0-1,0 1,0-1,0 1,1-1,-1 1,0-1,1 0,-1 0,16 8,1-1,0-1,0-1,1-1,0 0,0-1,0-1,6-1,204 7,-228-9,1-1,-1 1,1 0,-1 0,1 0,-1 0,1 0,0 0,-1 0,1 0,-1 1,1-1,-1 1,1-1,-1 1,0-1,1 1,-1 0,0 0,1-1,-1 1,0 0,0 0,0 1,0-1,0 0,0 0,0 0,0 1,0-1,0 0,-1 1,1-1,-1 1,1-1,-1 1,1-1,-1 1,0-1,0 1,0-1,0 1,0-1,0 1,0-1,-1 2,-7 5,-1 0,-1-1,1-1,-1 1,-1-2,1 1,-1-1,0-1,0 0,-3 0,-8 5,-191 69,190-70,0 1,1 1,0 1,0 1,1 1,1 1,0 0,1 2,-2 2,16-13,0 0,1 1,0-1,-1 1,2 0,-1 0,1 1,0-1,0 1,1 0,0 0,0-1,0 3,1-6,1-1,0 1,-1-1,1 1,0-1,1 1,-1-1,0 1,1-1,-1 1,1-1,0 0,0 1,0-1,0 0,0 0,0 1,1-1,-1 0,1 0,-1-1,1 1,0 0,0 0,0-1,0 1,0-1,0 0,0 1,0-1,1 0,-1 0,0-1,1 1,-1 0,1-1,-1 1,2-1,24 3,0-2,0 0,0-2,0-1,0-2,0 0,0-2,24-8,129-19,-129 27,-34 0</inkml:trace>
  <inkml:trace contextRef="#ctx0" brushRef="#br0" timeOffset="2569.832">960 1069,'46'-92,"57"-127,2 76,-93 126,0 1,1 0,1 0,1 2,0-1,1 2,0 0,1 1,13-6,-30 17,0 1,1 0,-1-1,0 1,1 0,-1-1,1 1,-1 0,0 0,1 0,-1-1,1 1,-1 0,1 0,-1 0,1 0,-1 0,1 0,-1 0,0 0,1 0,-1 0,1 0,-1 0,1 0,-1 0,1 1,-1-1,1 0,-1 0,0 0,1 1,-1-1,0 0,1 1,-1-1,1 0,-1 1,0-1,0 0,1 1,-1-1,0 0,0 1,1-1,-1 1,0-1,0 1,0-1,0 0,0 1,0-1,0 1,0-1,0 1,0-1,0 1,0-1,0 1,0-1,0 1,0-1,0 0,0 1,-1-1,1 1,0-1,0 1,-12 35,11-34,-9 24,0 1,2 0,1 1,1-1,1 2,1-1,2 0,1 1,2 22,-1-48,0 0,0 0,0 0,0 0,0-1,1 1,-1 0,1 0,0 0,0 0,0-1,0 1,0 0,1-1,-1 1,1-1,-1 0,1 1,0-1,0 0,0 0,0 0,1 0,-1 0,0-1,1 1,-1-1,1 0,0 1,-1-1,1 0,0-1,0 1,0 0,-1-1,1 1,0-1,0 0,0 0,0 0,0-1,0 1,0-1,-1 1,1-1,0 0,2-1,102-83,134-191,-161 188,-79 87,0 1,1-1,-1 1,0-1,0 1,0 0,0-1,0 1,0 0,1 0,-1 0,0 0,0 0,0 0,0 0,1 0,-1 1,0-1,0 0,0 1,0-1,0 0,0 1,0 0,0-1,0 1,0 0,0-1,0 1,0 0,0 0,-1 0,1 0,0 0,-1-1,1 2,0-1,-1 0,1 0,-1 0,0 0,1 0,-1 0,0 0,0 0,0 1,1-1,-1 0,-1 1,6 62,-35 114,29 71,1-249</inkml:trace>
  <inkml:trace contextRef="#ctx0" brushRef="#br0" timeOffset="3173.448">1271 166,'453'0,"-413"-5,-39 5,0 0,-1-1,1 1,-1 0,1 0,0-1,-1 1,1-1,-1 1,1 0,-1-1,1 1,-1-1,0 1,1-1,-1 1,0-1,1 1,-1-1,0 1,1-1,-1 0,0 1,0-1,0 1,0-1,1 0,-1 1,0-1,0 0,0 1,0-1,-1 0,1 1,0-1,0 1,0-1,0 0,-1 1,1-1,0 1,0-1,-1 0,1 1,-1-1,1 1,0-1,-1 1,1 0,-1-1,1 1,-1-1,1 1,-1 0,0-1,1 1,-1 0,1 0,-1 0,0-1,-137-100,123 78,18 16</inkml:trace>
  <inkml:trace contextRef="#ctx0" brushRef="#br0" timeOffset="4051.614">2315 731,'-1'-2,"-1"0,1 0,-1 1,0-1,1 1,-1-1,0 1,0-1,0 1,0 0,0 0,0 0,-1 0,1 0,0 1,0-1,-1 1,1-1,0 1,-1 0,1 0,0 0,-1 0,1 0,0 1,-1-1,1 1,0-1,0 1,-1 0,1 0,-2 1,-10 5,-1 1,1 0,1 1,0 1,0 0,1 1,0 0,1 1,0 0,1 1,0 0,-2 6,6-12,1 0,0 0,0 1,1 0,0 0,0 0,1 0,0 0,1 1,0-1,0 1,0-1,1 1,1 0,-1 0,2 0,-1-1,1 1,0 0,1 0,0-1,0 1,1-1,0 0,1 0,0 0,3 5,-3-8,0 0,1 0,0 0,0-1,0 0,0 0,1 0,-1 0,1-1,0 0,0-1,1 1,-1-1,0 0,1 0,-1-1,1 0,-1 0,1-1,0 0,-1 0,1 0,0-1,-1 0,1 0,-1-1,1 1,-1-2,0 1,0-1,0 0,0 0,0 0,0-1,-1 0,0 0,0 0,3-3,-6 5,1 0,-1 0,1 0,-1 0,0 0,1 0,-1 0,0-1,-1 1,1-1,0 1,-1-1,1 0,-1 0,0 1,0-1,0 0,0 0,-1 0,1 0,-1 0,1-1,-1 1,0 0,-1 0,1 0,0 0,-1 0,0 0,0 0,1 0,-2 0,1 0,0 1,-1-1,1 0,-1 1,0-1,0 1,0-1,0 1,0 0,-1-1,-36-28,80 24,74 9,-89-1</inkml:trace>
</inkml:ink>
</file>

<file path=ppt/ink/ink3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1:43.981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57 2220,'0'10,"0"7,0 7,0 3,0 2,0 1,0 0,0 0,-4 0,-3-1,1 0,1-1,1 0,7-4,2-7</inkml:trace>
  <inkml:trace contextRef="#ctx0" brushRef="#br0" timeOffset="1781.754">85 2220,'245'1,"-64"28,496-30,113 1,-592-28,84 27,-85-27,-147 27,0 2,0 2,-1 3,6 2,-32-3,1-1,-1-1,1-1,-1-2,1 0,0-1,-1-1,1-2,7-2,9-2,0 1,0 3,0 1,1 2,-1 2,5 2,47-1,1404-2,-1298-29,-198 29,23-2,0 1,0 1,1 0,-1 2,0 1,0 1,1 1,-12-2,0 0,1-1,-1-1,1 0,-1 0,1-1,0-1,-1 0,1-1,-1 0,2-2,212 16,-170-24,-32 7</inkml:trace>
  <inkml:trace contextRef="#ctx0" brushRef="#br0" timeOffset="10069.963">1 2672,'180'-17,"-163"14,0 2,0 0,1 1,-1 1,1 0,-1 1,16 5,57 4,588-11,931 0,-1440-25,1-6,337 31,58 0,-368-28,142 27,-141-27,169 29,-198-30,282 29,340 0,-786 1,0 0,0-1,0 0,1 0,-1 0,0 0,0-1,0 1,1-2,-1 1,0 0,0-1,0 0,-1 0,1 0,0-1,-1 0,1 0,-1 0,0 0,0-1,0 1,-1-1,1 0,-1 0,0 0,0-1,0 1,-1-1,0 0,0 1,0-1,1-3,-4-190,-14 39,15 155,1 3,-1 0,1 0,0 0,-1-1,1 1,-1 0,0-1,1 1,-1 0,0-1,0 1,0 0,0-1,0 1,0 0,0-1,-1 1,1 0,0-1,-1 1,1 0,-1-1,1 1,-1 0,0 0,1 0,-1 0,0 0,0 0,0 0,0 0,0 0,0 0,0 0,0 0,0 1,0-1,-1 0,1 1,0-1,0 1,-1-1,1 1,0 0,-1 0,-188 13,107-14,-118 13,-24 7,55 7,1-14,46 22,104-28</inkml:trace>
  <inkml:trace contextRef="#ctx0" brushRef="#br1" timeOffset="20671.117">3275 2390,'1'-2,"0"0,1 0,-1 0,1 1,-1-1,1 0,0 1,0-1,0 1,-1 0,1 0,1 0,-1 0,0 0,0 0,0 0,1 1,-1-1,0 1,0-1,1 1,-1 0,0 0,1 0,0 0,0 0,196-3,-130 18,-59-12,1 0,-1-1,1 0,-1 0,1-1,0-1,0 1,-1-2,1 0,7-1,20-7,1 3,0 0,0 3,36 1,152 15,-177-5,-1-2,1-3,0-1,16-3,-48 0,151 28,-140-24,-1-2,1 0,-1-2,1-2,-1 0,16-5,-4 0,1 2,0 1,0 2,0 2,40 5,12-2,358-2,-281-28,-53 27,76-10,-130 2,0 2,1 3,0 3,24 4,21-2,61-29,281 28,-112 0,-169-28,-54 28,78-11,-164 4,0 2,1 1,0 2,0 0,0 3,6 0,-37 0</inkml:trace>
  <inkml:trace contextRef="#ctx0" brushRef="#br1" timeOffset="23205.689">3218 273,'0'764,"28"-594,1 26,-29 256,28-226,-28-29,20-87,-24-94</inkml:trace>
  <inkml:trace contextRef="#ctx0" brushRef="#br1" timeOffset="25369.601">9201 1910,'-201'331,"55"-38,119-248,17-33</inkml:trace>
  <inkml:trace contextRef="#ctx0" brushRef="#br1" timeOffset="25668.793">8777 1882,'217'342,"-152"-251,5-3,39 36,-77-101,-15-16</inkml:trace>
</inkml:ink>
</file>

<file path=ppt/ink/ink3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2:18.7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282 284,'-17'7,"0"2,1 0,0 1,1 1,0 0,1 1,1 1,-1 0,2 1,0 0,1 1,0 0,1 1,1 0,0 1,1 0,1 0,-4 17,-1 7,2 0,1 1,3 0,0 20,5-54,1 0,0 0,0-1,0 1,1 0,1 0,-1-1,1 1,1 0,-1-1,1 0,0 0,1 0,0 0,0 0,0-1,1 1,0-1,0 0,1-1,0 1,0-1,0-1,0 1,1-1,0 0,-1 0,2-1,-1 0,0 0,1 0,-1-1,1 0,0-1,-1 0,1 0,0-1,0 0,0 0,0-1,-1 0,1 0,1-1,17-10,-1-2,0-1,-1-1,-1 0,0-2,-1-1,-1-1,-1-1,-1 0,-1-1,0-2,3-8,1 2,-2-1,-1 0,-2-1,-1-1,-1 0,-2-2,-1 1,-2-1,-2-1,-1 0,-1 0,-1-27,-4 55,0 0,0 0,-1 0,-1 0,1 0,-1 0,-1 0,1 0,-1 0,-1 0,0 1,0-1,0 1,-1 0,0-1,0 2,0-1,-1 0,-1 1,1 0,-1 0,0 1,0 0,0 0,-1 0,1 1,-1 0,-1 0,1 0,0 1,-1 0,-3 2,1 1,0 0,0 0,-1 1,1 1,0 0,0 0,0 1,0 0,1 0,-1 1,1 1,0 0,0 0,0 0,1 1,0 1,0-1,0 1,1 1,0-1,1 1,0 0,0 1,0 0,1-1,0 2,-1 3,-13 22</inkml:trace>
  <inkml:trace contextRef="#ctx0" brushRef="#br0" timeOffset="486.948">676 989,'255'-296,"-187"224,-68 72,0 1,0-1,0 1,0-1,0 1,0-1,0 1,0-1,0 1,0-1,0 1,0-1,0 1,1-1,-1 1,0-1,0 0,0 1,1-1,-1 1,0-1,1 0,-1 1,0-1,1 0,-1 1,1-1,-1 0,0 1,1-1,-1 0,1 0,-1 0,1 1,-1-1,1 0,-1 0,1 0,-1 0,1 0,-1 0,1 0,-1 0,1 0,-1 0,1 0,-1 0,1 0,-1-1,0 1,1 0,-1 0,1 0,-1-1,1 1,-1 0,0-1,1 1,-1 0,0-1,1 1,-1 0,0-1,1 1,-1-1,-5 43,0-24,-10 75,15-90,0-1,0 1,0 0,1 0,-1-1,1 1,0 0,0-1,0 1,0 0,0-1,1 0,-1 1,1-1,-1 0,1 0,0 1,0-1,0-1,0 1,0 0,0 0,1-1,-1 1,0-1,1 0,-1 0,1 0,0 0,-1 0,1-1,7 1,0-1,0-1,0 1,0-2,0 1,-1-2,1 1,-1-1,1-1,-1 1,0-2,0 1,-1-1,1-1,-1 1,0-1,-1-1,1 1,-1-1,0-1,-1 1,0-1,0-1,2-5,74-123,-73 112</inkml:trace>
  <inkml:trace contextRef="#ctx0" brushRef="#br0" timeOffset="832.888">1693 1,'-10'38,"-8"32,0 9,2 1,4-9,-1-11,2-12,3-8,3-2,2-3,-3-2,-1-2,1-1,-3-2,0 0,1 0,2-5</inkml:trace>
  <inkml:trace contextRef="#ctx0" brushRef="#br0" timeOffset="1348.075">1777 594,'-4'10,"1"-1,0 1,0 1,1-1,0 0,1 0,0 1,1-1,0 1,1-1,0 1,0-1,1 0,0 0,1 0,0 0,1 0,3 6,-5-14,-1 0,1 0,0 0,0 0,0-1,-1 1,1-1,1 1,-1-1,0 0,0 0,0 0,1 0,-1 0,0-1,1 1,-1-1,1 1,-1-1,1 0,-1 0,1 0,-1 0,1 0,-1-1,1 1,-1-1,0 0,1 1,-1-1,0 0,0 0,1-1,-1 1,0 0,0-1,1-1,75-71,-66 60,82-101,-94 114,0 0,1 1,-1-1,0 0,1 1,-1-1,1 0,-1 1,1-1,-1 1,1-1,0 0,-1 1,1 0,0-1,-1 1,1-1,0 1,-1 0,1-1,0 1,0 0,0 0,-1 0,1 0,0 0,0 0,0 0,-1 0,1 0,0 0,0 0,0 0,-1 0,1 1,0-1,0 0,-1 0,1 1,0-1,-1 1,1-1,0 1,-1-1,1 1,-1-1,1 1,-1 0,1-1,-1 1,1 0,-1-1,1 1,-1 0,0-1,0 1,1 0,-1 0,0-1,0 1,0 0,0 0,0 0,0 0,5 58,-5-54,-4 343,5-330,0 1,-2-1,0 0,-1 0,-1 0,0 0,-2 0,0 0,-1-1,-1 0,0 0,-1-1,-1 0,-1 0,0-1,-1 0,0-1,-1 0,-1-1,0-1,-1 0,-7 5,16-14,1 1,0-1,-1 0,1 0,0 0,-1 0,0-1,0 1,0-1,0-1,0 1,0-1,0 0,0 0,-1 0,1-1,0 1,-1-1,1-1,0 1,-1-1,1 0,-4-1,7-3,0 0,1 0,-1 0,1 0,1 0,-1-1,1 1,-1 0,2 0,-1-1,1 1,-1 0,1 0,1 0,-1 0,1 0,0 0,0 0,0 0,1 1,-1-1,1 1,0 0,2-2,-2 0,21-37,2 1,2 1,1 1,2 2,2 1,10-7,-18 21</inkml:trace>
  <inkml:trace contextRef="#ctx0" brushRef="#br0" timeOffset="2870.023">3075 848,'5'-17,"14"-30,0-4,2 1,2 0,3 2,3-1,-29 47,1 1,-1-1,1 0,0 0,-1 1,1-1,0 0,0 1,0-1,0 1,0-1,1 1,-1-1,0 1,1 0,-1 0,1-1,-1 1,1 0,-1 1,1-1,0 0,-1 0,1 1,0-1,0 1,0-1,0 1,-1 0,1 0,0 0,0 0,0 0,0 0,0 0,-1 1,1-1,0 1,0-1,0 1,-1 0,1-1,0 1,-1 0,1 0,-1 0,1 1,-1-1,0 0,1 1,50 206,-50-204,1-1,0 0,0 0,0 0,0 0,0 0,1-1,-1 0,1 1,0-1,0 0,-1-1,1 1,0-1,1 0,-1 0,0 0,0 0,0-1,0 0,1 0,-1 0,0 0,0-1,1 1,-1-1,0 0,0 0,0-1,0 1,0-1,0 0,-1 0,1 0,-1-1,1 1,-1-1,0 0,0 0,0 0,2-3,17-17,-2-1,-1-1,0-1,-2 0,7-16,-14 20</inkml:trace>
  <inkml:trace contextRef="#ctx0" brushRef="#br0" timeOffset="9671.873">3838 762,'59'-17,"-40"13,0-1,0-1,0-1,-1-1,0 0,0-1,-1-1,-1-1,14-10,-29 20,0-1,1 0,-1 0,0 0,0 0,0 0,0 0,0 0,-1 0,1 0,-1-1,1 1,-1 0,0 0,0-1,0 1,0 0,0 0,0-1,-1 1,1 0,-1 0,0 0,1 0,-1 0,0 0,0 0,0 0,-1 0,1 0,0 0,-1 0,1 1,-1-1,0 1,1-1,-1 1,0 0,0-1,0 1,0 0,0 0,0 1,0-1,0 0,0 1,0-1,-1 1,1-1,0 1,0 0,-1 0,1 0,0 0,0 1,-1-1,1 1,0-1,-13 1,1-1,0 2,0 0,1 1,-1 0,0 1,1 0,0 1,0 1,0 0,1 0,-1 2,2-1,-1 2,1-1,0 2,-4 5,12-11,0 0,0 0,1 0,0 0,0 0,0 1,1-1,-1 1,1-1,0 1,0 0,1-1,-1 1,1 0,0-1,0 1,1 0,-1 0,1-1,0 1,1-1,-1 1,1-1,0 1,0-1,0 0,0 0,1 0,0 0,0 0,0 0,0-1,0 0,1 1,-1-1,1-1,0 1,0 0,0-1,0 0,1 0,-1 0,1 0,-1-1,2 0,22 4,0-3,0 0,1-1,-1-2,0-1,6-2,22-7,-32 4</inkml:trace>
  <inkml:trace contextRef="#ctx0" brushRef="#br0" timeOffset="10171.894">4373 762,'39'1,"-14"0,0 0,0-2,0-1,0 0,0-2,0-1,-1-1,0-1,2-2,-23 8,0 0,-1 0,1 0,0-1,-1 1,1 0,-1-1,1 0,-1 0,0 0,0 0,0 0,0 0,0 0,0-1,0 1,-1 0,1-1,-1 0,0 1,0-1,0 0,0 0,0 0,-1 1,1-1,-1 0,0 0,0 0,0 0,0 0,0 0,-1 0,1 0,-1 0,0 1,0-1,0 0,0 0,0 1,-1-1,1 1,-1-1,1 1,-1-1,0 1,0 0,0 0,0 0,-1 0,1 0,-2 0,-5-1,0 0,0 1,0 0,0 1,0 0,-1 0,1 1,0 0,0 1,-1 0,1 0,0 1,0 0,0 1,1 0,-1 0,1 1,-1 0,1 1,0-1,1 2,-1-1,1 1,0 0,0 0,1 1,0 0,0 0,1 1,0-1,0 1,0 0,1 1,-3 7,7-11,-1-1,1 0,0 1,0-1,0 0,0 1,1-1,-1 0,1 0,0 1,1-1,-1 0,1 0,0 0,0 0,0-1,0 1,1 0,-1-1,1 0,0 1,0-1,0 0,1-1,-1 1,1-1,-1 1,1-1,0 0,2 1,6 2,0 1,1-1,0-1,0 0,0-1,1 0,-1-1,1-1,1 0,127-14,-117 7</inkml:trace>
  <inkml:trace contextRef="#ctx0" brushRef="#br0" timeOffset="10607.012">5107 594,'-29'10,"1"2,0 1,1 1,0 1,1 2,1 0,0 2,-17 18,39-36,1 1,-1 0,1 0,0 0,0 0,0 0,0 1,0-1,0 1,1-1,-1 1,1 0,0-1,0 1,0 0,0 0,0 0,0 0,1 0,0 0,-1 0,1 0,0 0,0 0,1 0,-1 0,1 0,-1 0,1 0,0-1,0 1,0 0,1 0,-1-1,1 1,-1 0,1-1,0 0,0 1,0-1,0 0,0 0,1 0,-1 0,1-1,-1 1,1-1,0 1,-1-1,1 0,0 0,0 0,19 2,0-1,0-1,0 0,0-2,0-1,0-1,0 0,0-2,-1 0,0-2,0 0,0-1,-1-2,0 0,-1-1,0 0,-1-2,-1 0,0-1,5-6,4-4,-1 0,-1-2,-1 0,-2-2,0 0,-2-2,-2 0,0-1,-2 0,0-4,-11 25,0-1,0 1,-1-1,0 1,-1-1,0 0,-1 0,0 0,0 0,-2 0,1 0,-1 0,-1 0,0 0,0 0,-1 0,-1 1,0-1,0 1,-1 0,0 0,-1 1,0 0,0 0,-1 0,0 0,-5-3,3 9,1 0,-1 0,0 1,-1 0,1 0,0 1,0 1,-1-1,1 2,0-1,-1 1,1 0,0 1,0 0,0 1,0 0,0 0,1 1,-1 0,1 0,0 1,0 0,1 1,0 0,0 0,0 0,0 1,1 0,0 0,1 0,-1 1,-3 7,2 0,0 0,1 0,1 0,0 1,1 0,1 0,1 0,0 0,1 1,0-1,1 0,1 1,1-1,0 0,2 0,-1 0,2 0,0-1,1 1,0-1,2-1,-1 1,4 3,4 2,0 0,1-1,1-1,1 0,0-1,1-1,1-1,0-1,2 0,9 4,-1-1,-7-2</inkml:trace>
  <inkml:trace contextRef="#ctx0" brushRef="#br0" timeOffset="11388.681">6575 85,'10'88,"-4"0,-3 1,-5 0,-9 59,-24 62,31-193,3-16,0 0,0 0,0 1,0-1,0 0,0 0,1 1,-1-1,1 0,-1 1,1-1,-1 0,1 1,0-1,0 1,-1-1,1 1,0-1,0 0,1 1,-1-1,0 1,0-1,1 1,-1-1,1 0,-1 1,1-1,0 0,-1 0,1 1,0-1,0 0,0 0,0 0,0 0,0 0,0 0,0 0,0 0,0 0,1-1,-1 1,0 0,2 0,12-3</inkml:trace>
  <inkml:trace contextRef="#ctx0" brushRef="#br0" timeOffset="11891.862">7055 594,'-7'8,"-9"9,0 0,1 2,1 0,0 0,2 2,0-1,2 2,0-1,-5 19,14-37,1 0,0 1,-1-1,1 0,0 1,0-1,1 1,-1-1,1 0,0 1,0-1,0 0,0 0,0 1,1-1,-1 0,1 0,0-1,0 1,0 0,0-1,0 1,1-1,-1 1,1-1,0 0,0 0,-1-1,1 1,0 0,1-1,-1 0,0 0,0 0,1 0,-1 0,0 0,1-1,-1 0,0 0,1 0,-1 0,1 0,-1-1,0 1,1-1,-1 0,3-1,11-2,0-1,-1 0,1-1,-1-1,-1-1,1 0,-1-1,-1 0,0-1,0-1,-1 0,0-1,-1 0,8-12,3-4,-2-2,-1 0,-1-1,-2-1,-1-1,6-20,-14 32,-1-1,-1 0,-1-1,-1 0,-1 0,-1 0,-1 0,-1 0,-1-4,0 16,1 1,-2 0,1 0,-2 0,1 0,-1 0,-1 0,0 1,0-1,-1 1,0 0,0 0,-1 1,-1 0,1 0,-1 0,0 1,-1 0,0 0,0 1,-5-3,7 6,-1 1,1-1,-1 1,1 1,-1-1,0 1,0 0,0 1,0 0,1 0,-1 0,0 1,0 0,0 0,1 1,-1 0,0 0,1 0,0 1,-1 0,1 0,0 1,1 0,-1 0,1 0,-1 0,1 1,1 0,-1 0,1 0,0 1,0 0,0 0,1 0,0 0,0 0,0 0,1 1,-1 4,-4 9,2-1,0 1,1 1,1-1,1 0,1 1,0 0,2-1,0 1,2-1,0 0,1 0,1 0,5 13,3 4,1-2,2 0,2 0,0-2,3 0,0-2,2 0,2-1,0-1,2-2,1-1,28 20,0-2,-32-24</inkml:trace>
  <inkml:trace contextRef="#ctx0" brushRef="#br0" timeOffset="12602.856">366 1976,'-10'43,"-7"34,-2 13,3-4,5-12,3-13,3-13,3-9,2-17,0-11</inkml:trace>
  <inkml:trace contextRef="#ctx0" brushRef="#br0" timeOffset="12839.67">309 1525,'5'5,"2"1</inkml:trace>
  <inkml:trace contextRef="#ctx0" brushRef="#br0" timeOffset="13156.855">564 2484,'156'-268,"-117"223,-39 45,1-1,0 1,0-1,-1 1,1 0,0-1,0 1,0 0,-1-1,1 1,0 0,0 0,0 0,0 0,0 0,0 0,-1 0,1 0,0 0,0 0,0 1,0-1,0 0,-1 0,1 1,0-1,0 1,0-1,-1 1,1-1,0 1,-1-1,1 1,-1 0,1-1,0 1,-1 0,1-1,-1 1,0 0,1 0,-1 0,0-1,1 1,-1 0,0 0,0 0,0 0,0 0,0-1,1 1,-2 0,1 0,0 0,0 0,0 0,0 0,-1 0,7 53,-7-47,1 0,-1 0,1 0,0 0,1 0,-1 0,1 0,1 0,-1 0,1-1,1 1,-1-1,1 1,0-1,0 0,1 0,0 0,0 0,0-1,1 0,0 0,0 0,0 0,1-1,-1 0,1 0,0 0,0-1,0 0,1 0,0 0,2-2,0 1,0-2,0 1,0-1,0-1,0 1,0-1,0-1,0 0,-1 0,1-1,-1 0,1 0,-1-1,0 0,0-1,-1 0,1 0,-1 0,0-1,-1 0,1 0,-1-1,0 0,-1 0,0 0,0-1,0 0,-1 0,0 0,-1 0,1-4,82-243,-78 231</inkml:trace>
  <inkml:trace contextRef="#ctx0" brushRef="#br0" timeOffset="13868.848">2596 1582,'18'156,"-8"1,-9 158,-2-149,-21-39,19-121,1-6</inkml:trace>
  <inkml:trace contextRef="#ctx0" brushRef="#br0" timeOffset="14124.84">2314 2089,'43'0,"33"0,14-5,-4-1,-7 0,-12-4,-12 0,-12 2,-7-3,-6 1,-3-3,-1 1,-5-3,-6 2</inkml:trace>
  <inkml:trace contextRef="#ctx0" brushRef="#br0" timeOffset="14570.767">3132 1496,'-20'98,"4"0,5 0,2 47,8-105,2 1,2-1,2 0,1 0,2-1,1 0,16 38,-25-74,0 1,1-1,-1 0,1 0,0 1,0-1,0 0,1 0,-1 0,0 0,1-1,0 1,0 0,0-1,0 1,0-1,1 1,-1-1,1 0,-1 0,1 0,0-1,0 1,0-1,0 1,0-1,0 0,0 0,0 0,0 0,0-1,1 0,-1 1,0-1,1 0,-1 0,0-1,0 1,1-1,-1 0,0 0,0 0,101-106,-96 99,-1-2,2 1,-1 0,2 0,-1 1,1 0,0 1,0 0,1 1,0 0,0 0,1 1,3 0,-14 5,1-1,0 1,0 0,0 0,0 1,0-1,0 0,0 1,0-1,-1 1,1-1,0 1,0 0,-1 0,1 0,0 0,-1 0,1 0,-1 0,1 0,-1 1,0-1,1 0,-1 1,0 0,0-1,0 1,0-1,0 1,-1 0,1 0,0 0,-1-1,1 1,-1 0,0 0,0 1,5 79,-5-71,13 72,-2-64</inkml:trace>
  <inkml:trace contextRef="#ctx0" brushRef="#br0" timeOffset="14773.891">3866 2146,'-20'33,"-5"17,0-1</inkml:trace>
  <inkml:trace contextRef="#ctx0" brushRef="#br0" timeOffset="14925.847">3752 1779,'0'0</inkml:trace>
  <inkml:trace contextRef="#ctx0" brushRef="#br0" timeOffset="15240.674">4289 1920,'-76'63,"74"-61,0 1,0-1,1 1,-1 0,0-1,1 1,0 0,0 0,0 0,0 0,0 0,0 0,1 0,0 0,-1 0,1 0,0 0,0 1,1-1,-1 0,1 0,0 0,-1 0,1 0,0 0,1 0,-1-1,1 1,1 2,62 50,-58-52,-1 0,-1 1,1 0,-1 0,1 0,-1 1,0-1,-1 1,1 0,-1 1,0-1,0 1,-1 0,1 0,-1 1,-3-2,0 0,0-1,0 1,-1 0,0-1,0 1,0 0,-1-1,0 0,0 1,0-1,0 0,0 0,-1 0,0 0,0 0,0-1,0 1,-1-1,1 0,-1 0,0 0,0 0,0-1,0 0,0 1,0-2,-1 1,1 0,-1-1,1 0,-1 0,0 0,0-1,1 1,-1-1,0 0,-81 1,61-2</inkml:trace>
  <inkml:trace contextRef="#ctx0" brushRef="#br0" timeOffset="15919.845">5390 1920,'-39'14,"-21"20,-2 8,11 2,13-1,13-4,12-4,7-2,10-2,9-7,7-3,4-4,4-5,2-5,5-4,1-2,-5-1</inkml:trace>
  <inkml:trace contextRef="#ctx0" brushRef="#br0" timeOffset="16790.799">6011 1920,'-3'1,"-31"8,1 2,0 1,1 1,1 2,0 2,1 0,0 2,2 2,-10 8,35-27,0 0,0 0,0 0,0 1,1-1,-1 1,1 0,-1-1,1 1,0 0,0 0,0 1,1-1,-1 0,1 1,-1-1,1 0,0 1,0 0,1-1,-1 1,1 0,0-1,0 1,0 0,0-1,1 1,0-1,-1 1,1 0,0-1,1 0,-1 1,1-1,-1 0,1 1,0-1,0 0,0 0,1-1,-1 1,1 0,1 0,10 1,0-1,0-1,0 0,1-1,-1-1,0 0,1-1,-1 0,1-1,-1-1,0 0,0-1,-1 0,1-1,-1-1,3-2,296-167,-310 175,0 0,0 0,0 1,0-1,0 1,0-1,0 1,0 0,0-1,0 1,0 0,-1 0,1 0,0 1,-1-1,1 0,0 1,-1-1,0 1,1-1,-1 1,0 0,0 0,0-1,0 1,0 0,0 0,-1 0,1 0,0 0,-1 0,0 0,1 0,-1 0,0 0,0 0,0 1,-1-1,1 0,0 0,-1 0,1 0,-1 0,0 0,0 0,0-1,0 2,2 13,-2-13,1 0,-1 0,1 0,0 0,0 0,0 0,1 0,-1 0,1 0,-1 0,1 0,0 0,0-1,0 1,1 0,-1 0,1-1,-1 1,1-1,0 0,0 1,0-1,0 0,1 0,-1 0,0-1,1 1,-1 0,1-1,0 0,-1 1,1-1,0 0,0-1,0 1,0 0,0-1,0 0,0 1,0-1,0 0,0-1,2 1,11-5,-1-1,0-1,-1 0,1-1,-1 0,-1-1,0-1,12-10,40-27,-22 20,0 1,2 3,1 2,0 2,9-1,-53 18,0 1,0 0,0 0,0 0,0 0,0 1,0-1,0 0,0 1,0 0,0-1,1 1,-1 0,0 0,0 0,0 0,0 0,1 1,-1-1,0 1,0-1,0 1,0 0,0 0,0 0,0 0,0 0,-1 0,1 1,0-1,-1 1,1-1,-1 1,1-1,-1 1,0 0,1 0,-1 0,0-1,0 1,-1 0,1 0,0 1,-1-1,1 0,-1 0,1 0,-1 0,0 0,0 1,0-1,0 0,-1 0,1 0,0 0,-1 0,0 1,0-1,-6 13,-1-1,-1 0,0 0,-1-1,0 0,-1-1,-1 0,0-1,0 0,-1-1,-5 3,-70 43,113-46,147-39,-56 25,-93 5,0-1,-1-1,1 0,-1-2,1-1,-1 0,0-2,-1-1,3-1,2-5,0 0,-1-2,0-1,-1-1,-1-1,-1-1,0-1,-2-1,0-1,16-24,0-38,-36 82,1 0,-1 0,0 0,0 0,0 0,0 0,0 0,0 0,-1 0,1 0,0 0,-1 0,0 0,1 0,-1 0,0 1,0-1,0 0,0 0,-1 1,1-1,0 1,-1-1,1 1,-1-1,1 1,-1 0,0 0,1 0,-1 0,0 0,0 0,0 0,0 1,0-1,1 1,-1-1,-1 1,1 0,0 0,0 0,-1 0,-8 1,1 0,-1 2,1-1,-1 1,1 1,0-1,0 2,1 0,-1 0,1 0,0 1,0 1,1-1,0 2,0-1,-5 7,1-1,-1 0,2 1,0 0,1 1,1 1,0-1,1 1,0 1,2-1,0 1,-4 18,8-26,0 0,1 1,0-1,0 1,1-1,1 1,-1-1,2 1,-1-1,1 0,1 1,-1-1,2 0,-1 0,1-1,1 1,-1-1,1 0,1 0,-1-1,1 1,1-1,1 1,13 9,1 0,0-1,1-2,1 0,0-2,1 0,0-2,1-1,0 0,0-2,1-2,0 0,6-1,-3-1</inkml:trace>
</inkml:ink>
</file>

<file path=ppt/ink/ink3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3:46.319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128 0,'5'0,"1"5,-4 1,-4 5,-5 5,-7 5,-6 3,-4 3,2 1,0-3,4-3,9-3,7-11,8-7,3-7,1-4</inkml:trace>
</inkml:ink>
</file>

<file path=ppt/ink/ink3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3:51.517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87 79,'-5'-79,"-13"101,-39 233,56-252,0 1,0-1,0 0,0 0,0 0,1 1,0-1,0 0,-1 1,2-1,-1 0,0 1,1-1,0 0,-1 0,1 1,0-1,1 0,-1 0,1 0,-1 0,1 0,0-1,0 1,0-1,0 1,1-1,-1 1,1-1,-1 0,1 0,0 0,0-1,-1 1,2-1,-1 1,0-1,0 0,0 0,0-1,1 1,-1-1,0 1,1-1,-1 0,0 0,0 0,1-1,-1 1,0-1,3-1,7-6,-1-1,-1-1,0 0,0-1,-1 0,0 0,-1-1,0 0,-1-1,-1 0,0 0,0 0,-1-1,-1 0,0-1,1-10,-5 22,31-79,-26 105,20 176,-25 57,-4-228,0 1,-2-1,-2 0,0-1,-2 0,0 0,-2 0,-11 16,21-38,-2 0,1 0,-1-1,1 1,-1-1,0 1,-1-1,1 0,-1 0,0-1,0 1,0-1,0 0,-1 0,1 0,-1-1,0 1,1-1,-1 0,0-1,0 1,-1-1,1 0,0 0,0 0,-1-1,1 0,0 0,-1 0,1-1,0 0,0 0,0 0,-1-1,1 1,0-1,1 0,-1-1,0 1,-3-4,5 0,1-1,0 1,0-1,1 0,0 0,0 1,0-1,1 0,0 0,0 0,1 0,0 0,0 0,1 1,0-1,0 0,0 1,1 0,0-1,0 1,1 0,0 0,0 1,0-1,0 1,4-9,84-129,-73 119</inkml:trace>
</inkml:ink>
</file>

<file path=ppt/ink/ink3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3:51.937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93 13,'4'-5,"-2"-1,-2 5,-6 7,-2 8,-4 1,0 3,1 3,-1-2,1 1,-3 1,2-2</inkml:trace>
</inkml:ink>
</file>

<file path=ppt/ink/ink3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06.9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1,'0'0,"0"1,0-1,0 1,0 0,0-1,0 1,0-1,0 1,0-1,0 1,1-1,-1 1,0-1,0 1,0-1,1 1,-1-1,0 1,0-1,1 0,-1 1,0-1,1 1,-1-1,1 0,-1 1,0-1,1 0,-1 0,1 1,-1-1,1 0,-1 0,1 0,-1 1,1-1,-1 0,1 0,-1 0,1 0,-1 0,1 0,0 0,-1 0,1 0,-1-1,1 1,-1 0,1 0,-1 0,1 0,-1-1,0 1,1 0,-1-1,1 1,-1 0,1-1,-1 1,0 0,1-1,-1 1,0-1,1 1,1 13,-1 1,0 0,-1 0,-1 0,0 0,-1 0,0-1,-1 1,-1 1,-9 63,-10 64,20-118</inkml:trace>
</inkml:ink>
</file>

<file path=ppt/ink/ink3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07.7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7,'0'-5,"0"4,5 6,1 7,0 7,-1 4,-6-1,-3 0,-1 1,0 2,2 1,0 1,2 1,0 0,1 1,0-1,0 1,0-6</inkml:trace>
</inkml:ink>
</file>

<file path=ppt/ink/ink3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10.6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315 485,'-15'1,"-1"0,1 1,0 0,0 2,1-1,-1 2,1 0,0 1,0 0,0 1,1 1,0 0,0 0,-10 11,13-9,1 1,1-1,0 1,0 1,1 0,0 0,1 0,1 1,0-1,1 1,0 1,1-1,0 0,1 1,0 0,2-1,-1 1,2 0,0 4,0-14,-1 0,1-1,0 1,0 0,1-1,-1 1,1-1,0 1,0-1,0 0,0 0,1 0,-1 0,1 0,-1-1,1 1,0-1,0 1,1-1,-1 0,0 0,1-1,-1 1,1-1,-1 1,1-1,0 0,-1-1,1 1,0 0,0-1,0 0,0 0,-1 0,1-1,0 1,0-1,-1 0,1 0,0 0,-1-1,1 1,-1-1,1 0,-1 0,0 0,1 0,23-15,0-1,-1-1,0-2,-2 0,-1-2,0 0,-2-2,16-23,-32 43,22-30,-1-1,-2-1,-1-1,-3-1,0-1,-3-1,-1 0,9-44,-22 73,-1-1,0 0,-1-1,0 1,-1 0,0 0,-2 0,1 0,-1 0,-1 0,-1 0,-4-11,6 19,0-1,0 1,-1-1,0 1,0 0,-1 0,0 1,1-1,-1 1,-1 0,1 0,-1 0,1 0,-1 1,0 0,-1 0,1 0,0 0,-1 1,1 0,-1 0,0 1,0 0,0 0,1 0,-1 0,0 1,0 0,-1 0,-3 4,1-1,0 1,0 0,0 1,0 0,1 0,0 1,0 0,1 1,-1 0,1 0,1 0,-1 1,1 0,1 0,-1 1,2-1,-1 1,1 0,0 0,1 1,0-1,0 1,1 0,1 0,-1 5,-3 8,1 0,1 0,1 0,2 1,0-1,1 0,1 1,1-1,1 0,2-1,0 1,1-1,1 0,1 0,1-1,1-1,13 19,11 14,3-2,2-1,23 19,-53-61,-3-4</inkml:trace>
</inkml:ink>
</file>

<file path=ppt/ink/ink3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10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252 0,'-24'39,"-17"26,-2 8,1-5,8-8,10-10,9-8,2-7,4-5,3-7</inkml:trace>
</inkml:ink>
</file>

<file path=ppt/ink/ink3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11.2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1,'9'38,"8"28,7 7,-2-4,1-10,-4-9,0-8,-4-7,1-10,-2-3,0-2,-1 2,2-4,-2-9,-3-7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1:02.3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28,'14'5,"15"-4,7-1,2-1,-1 0,-1-1,-2 1,-3-4,-1-2,-1 1,-1 1,0 2,-5 0</inkml:trace>
</inkml:ink>
</file>

<file path=ppt/ink/ink3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11.7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175 0,'-24'29,"-12"18,-6 3,5-4,14-9,10-11</inkml:trace>
</inkml:ink>
</file>

<file path=ppt/ink/ink3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21.4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1,'29'0,"0"0,0 2,-1 1,1 1,-1 2,0 1,0 1,-1 1,2 2,3 4,109 33,-92-37,-48-11,0 1,-1-1,1 0,0 0,-1 1,1-1,0 0,-1 1,1-1,0 1,-1-1,1 1,-1-1,1 1,-1-1,1 1,-1-1,0 1,1 0,-1-1,0 1,1 0,-1-1,0 1,0 0,0-1,1 1,-1 0,0 0,0-1,0 1,0 0,0 0,-1-1,1 1,0 0,0-1,0 1,-1 0,1 0,0-1,0 1,-1-1,1 1,-1 0,1-1,-1 1,1-1,-1 1,1-1,-1 1,1-1,-1 1,0-1,1 0,-1 1,1-1,-1 0,0 1,0-1,1 0,-1 0,0 0,1 0,-1 0,0 0,0 0,-306 126,305-126,0 1,0-1,0 1,1-1,-1 1,0 0,1 0,-1 0,0 0,1 0,-1 0,1 0,0 0,-1 1,1-1,0 0,0 1,0-1,0 1,0 0,0-1,0 1,0 0,1-1,-1 1,1 0,-1 0,1 0,0-1,-1 1,1 0,0 0,0 0,1 0,-1 0,0-1,0 1,1 0,0 0,-1 0,1-1,0 2,8 4,0 1,1-1,0-1,0 0,1 0,-1-1,1-1,0 1,6 0,22 10,50 21,2-4,68 14,50 60,-188-98,2 1,-34-23,4 8,0-1,1 0,0 0,0-1,1 0,0 0,0 0,1-1,0 1,1-1,-2-6,-10-19,15 32,0 0,-1 0,0 0,1 0,-1 0,0 0,0 0,0 0,0 0,-1 0,1 1,0-1,-1 1,1-1,-1 1,0-1,1 1,-1 0,0 0,0 0,0 0,0 0,0 0,0 0,0 1,0-1,0 1,0-1,0 1,0 0,0 0,-1 0,1 0,0 0,0 1,0-1,0 0,0 1,0 0,0-1,0 1,0 0,0 0,0 0,0 0,1 1,-1-1,0 0,1 1,-86 104,59-68,28-38,0 1,0 0,1-1,-1 1,0 0,1-1,-1 1,1 0,-1-1,1 1,-1-1,1 1,-1-1,1 1,-1-1,1 1,0-1,-1 1,1-1,0 0,-1 1,1-1,0 0,-1 0,1 1,0-1,0 0,-1 0,1 0,0 0,0 0,-1 0,1 0,0 0,0-1,-1 1,1 0,0 0,-1-1,1 1,0 0,-1-1,1 1,0-1,2 1,168-35,-87 48,-77-13,-3-4</inkml:trace>
</inkml:ink>
</file>

<file path=ppt/ink/ink3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29.558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53 295,'179'-18,"55"-5,-191 15,1 2,-1 2,1 1,0 3,25 3,23-1,133-3,-55-26,310 26,-429 1,-51 0</inkml:trace>
  <inkml:trace contextRef="#ctx0" brushRef="#br0" timeOffset="1303.019">109 266,'33'-48,"161"-139,-154 157,-43 68,-6 304,35-156,-27-185,0 0,0-1,0 1,0-1,0 1,0-1,0 1,0-1,0 0,0 1,0-1,-1 0,1 0,0 0,0 0,0 0,0 0,0 0,-1 0,1 0,0 0,0-1,0 1,0-1,0 1,0-1,0 1,0-1,0 1,0-1,0 0,0 1,0-1,0 0,1 0,-1 0,0 0,1 0,-1 0,0 0,1 0,-1 0,1 0,0 0,-1 0,1 0,0 0,0-1,-2 0,-168-231,165 227,-1 0,0 0,0 1,0 0,-1 0,0 0,0 1,0 0,0 0,-1 1,1 0,-1 0,0 0,0 1,0 1,0-1,-1 1,-7 1,14 0,1 1,-1-1,1 1,-1-1,0 1,1 0,-1 0,1 0,0 0,-1 0,1 0,0 1,0-1,-1 0,1 1,0-1,0 0,1 1,-1-1,0 1,0 0,1-1,-1 1,1 0,-1-1,1 1,0 0,0-1,0 1,0 0,0 0,0 1,2 18</inkml:trace>
  <inkml:trace contextRef="#ctx0" brushRef="#br0" timeOffset="2538.254">871 830,'0'459,"-11"-401,-4-90,14 5,1 0,1 0,1 0,1 0,1 0,2 0,1 1,1 0,1 0,1 1,1 0,2 1,0 0,1 1,2 1,0 0,1 1,2 1,16-15,-33 33,-1 0,1 0,-1 1,1-1,0 1,0-1,0 1,-1 0,1 0,0 0,0 0,1 0,-1 0,0 1,0-1,0 0,1 1,-1 0,0 0,0 0,1 0,-1 0,0 0,0 0,1 1,-1-1,0 1,0-1,0 1,0 0,0 0,0 0,0 0,0 0,0 1,0-1,0 1,-1-1,1 1,-1-1,1 1,-1 0,1 0,-1 0,0 0,0 0,0 0,0 0,0 0,-1 0,1 2,1 8,0 0,-1 0,0 0,-1 0,-1 0,0 0,0 0,-1 0,-1 0,0-1,0 1,-1-1,-3 4,-1 6,1-3</inkml:trace>
  <inkml:trace contextRef="#ctx0" brushRef="#br0" timeOffset="2956.844">1605 633,'-19'24,"-11"13,-1 4,0-4,11-9,8-13,11-10,6-10,6-5,7-5,0-4,2 0,-3-1,-4 3</inkml:trace>
</inkml:ink>
</file>

<file path=ppt/ink/ink3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50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170 811,'117'-152,"125"-169,-95 144,-109 144,-37 33,-1 0,1 0,0-1,-1 1,1 0,0 0,-1 0,1 0,0 0,0 0,-1 0,1 0,0 0,-1 0,1 0,0 0,0 1,-1-1,1 0,0 0,-1 1,1-1,-1 0,1 1,0-1,-1 1,1-1,-1 1,1-1,-1 1,1-1,-1 1,0 0,1-1,-1 1,0 0,1-1,-1 1,0 0,0-1,1 1,-1 0,0-1,0 1,0 0,0 0,0-1,0 1,0 0,0 0,-1-1,1 1,0 0,0-1,-1 1,1 0,0-1,-1 1,1 0,0-1,-1 1,1-1,-1 1,1 0,-53 248,52-237,-1 4,0 0,1 1,1-1,0 0,1 0,1 0,4 14,-6-28,0 0,1 0,-1-1,1 1,0 0,-1-1,1 1,0-1,0 1,0-1,0 1,1-1,-1 1,0-1,1 0,-1 0,0 0,1 0,-1 0,1 0,0 0,-1 0,1-1,0 1,-1 0,1-1,0 0,0 1,0-1,-1 0,1 0,0 0,0 0,0 0,-1 0,1-1,0 1,0-1,-1 1,1-1,0 0,0 1,-1-1,1-1,68-48,-28 5,-3-1,-2-1,-2-3,-2 0,11-26,103-147,-147 223,0 1,1-1,-1 1,0-1,0 1,1-1,-1 1,0-1,1 1,-1-1,0 0,1 1,-1-1,0 0,1 1,-1-1,1 0,-1 0,1 1,-1-1,1 0,-1 0,1 0,-1 0,1 1,-1-1,1 0,-1 0,1 0,-1 0,1 0,-1 0,1-1,-1 1,1 0,-1 0,1 0,-1 0,1-1,-1 1,1 0,-1 0,1-1,-1 1,0 0,1-1,-1 1,1 0,-1-1,0 1,1-1,-1 1,0-1,-8 51,-20 46,15-56,2 0,1 1,3 1,-2 31,15 97,22-115,-18-41</inkml:trace>
  <inkml:trace contextRef="#ctx0" brushRef="#br0" timeOffset="299.073">1 952,'43'10,"48"-2,18-2,5-7,-3-4,-10-5,-8-6,-6 0,-7-2,-9 1,-10 5,-12-2,-9 3,-7 2,-3 3,-8 8,-7 3</inkml:trace>
</inkml:ink>
</file>

<file path=ppt/ink/ink3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47.9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57,'1'84,"-3"0,-4 0,-4-1,-3 0,-7 10,-8 9,-5-2,-21 39,21-73,38-65,2-11</inkml:trace>
  <inkml:trace contextRef="#ctx0" brushRef="#br0" timeOffset="381.806">651 1,'-16'70,"-10"46,4 0,0 56,52 60,-30-231,1 0,-1 0,0 1,0-1,0 0,0 0,0 1,0-1,-1 0,1 0,0 0,-1 1,1-1,-1 0,1 0,-1 0,1 0,-1 0,0 0,1 0,-1 0,0 0,0 0,0 0,0 0,0-1,0 1,0 0,0-1,0 1,0-1,0 1,0-1,-1 1,1-1,0 0,0 0,-1 1,1-1,0 0,0 0,0 0,-1 0,1-1,0 1,0 0,-1 0,1-1,0 1,0-1,0 1,0-1,0 1,0-1,0 0,-1 0,-57-47,-64-84,86 97,33 28,-1 0,0 0,0 1,0 0,-1 0,0 0,0 1,-1 0,0 0,0 1,0-1,0 2,0-1,-1 1,0 0,0 0,0 1,0 0,0 1,0 0,0 0,0 1,-1-1,1 2,0-1,0 1,-7 2,-15 25,21-11</inkml:trace>
  <inkml:trace contextRef="#ctx0" brushRef="#br0" timeOffset="1401.088">876 623,'40'-5,"0"-1,0-2,-1-2,0-1,-1-3,0 0,16-11,-49 24,0-1,0 0,0 0,0-1,0 1,0-1,-1 0,0 0,1 0,-1-1,0 0,-1 1,1-1,-1-1,1 1,-1 0,0-1,-1 0,1 0,-1 1,0-1,0-1,-1 1,0 0,1 0,-2-1,1 1,-1 0,1-1,-1 1,-1 0,1-1,-1 1,0-1,0 1,-2-2,1 2,-1 1,0 0,0 0,-1 0,1 1,-1-1,0 1,0-1,0 1,0 1,0-1,-1 1,1-1,-1 1,0 0,0 1,0-1,0 1,0 0,0 0,0 1,0-1,0 1,0 0,0 1,0-1,0 1,0 0,0 0,-4 2,-8 2,0 1,1 1,0 0,0 1,1 1,0 1,0 0,-6 6,-121 118,134-125,0 1,1-1,1 2,-1-1,2 1,-1 0,2 0,-1 0,1 1,1 0,0-1,1 1,0 0,1 1,0-1,1-7,1 1,-1-1,1 0,0 0,1 0,-1 1,1-1,0 0,0-1,1 1,-1 0,1-1,0 1,0-1,1 0,-1 0,1 0,0 0,0-1,0 0,0 0,1 0,-1 0,1 0,0-1,1 1,10 3,-1-1,0 0,1-1,0-1,0 0,0-1,0-1,3-1,14 1,0-2,0-1,-1-1,1-2,-1-2,0 0,0-3,-1 0,0-2,-1-1,0-2,-1-1,-1-1,0-1,-2-2,0 0,2-5,-13 11,7-5,-1 0,0-2,-2 0,0-1,-2-1,0-1,-1-1,-2 0,-1-1,5-13,-16 35,-1 1,1 0,-1 0,0-1,0 1,-1 0,1-1,-1 1,1-1,-1 1,0-1,0 1,-1-1,1 1,-1-1,0 1,0-1,0 1,0 0,0 0,-1 0,0-1,1 1,-1 1,0-1,-1 0,1 0,0 1,-1-1,1 1,-1 0,0 0,0 0,0 0,0 0,0 1,0-1,-2 0,-8 2,0 1,0 0,1 0,-1 2,0-1,1 2,-1 0,1 0,0 1,0 0,1 1,-1 1,1 0,1 0,-1 1,2 0,-1 1,-8 9,16-17,-1 0,0 1,1-1,-1 1,1-1,0 1,-1 0,1 0,0 0,0 0,0 1,0-1,1 0,-1 1,1-1,-1 1,1 0,0-1,0 1,0 0,0 0,1 0,-1-1,1 1,-1 0,1 0,0 0,0 0,1 0,-1 0,1 0,-1 0,1 0,0-1,0 1,0 0,0 0,1-1,-1 1,1-1,-1 1,2 0,7 1,1-1,-1-1,1 0,0 0,-1-1,1 0,0-1,0 0,-1-1,1 0,0-1,-1 0,1-1,-1 0,0 0,0-1,4-3,-9 6,12-5,-9 2,1 1,0 0,0 0,0 1,0 0,0 1,1 0,-1 0,0 1,1 1,-1-1,2 1,-9 0,0 0,0 0,0 0,-1 0,1 1,0-1,0 0,-1 1,1-1,-1 1,0-1,1 1,-1 0,0-1,0 1,0 0,0 0,0 0,0 0,-1 0,1 0,-1 0,1 0,-1 0,0 0,0 1,0-1,0 0,0 0,0 0,-1 0,1 1,-19 70,18-71,0 1,-3 3,1 1,0-1,0 1,1 0,0-1,0 1,0 0,1 0,0 1,1-1,-1 0,1 0,1 0,-1 0,1 1,1-1,-1 0,1 0,0-1,1 1,0 0,0-1,1 3,5-1,0 1,0-1,1-1,0 0,1 0,-1-1,1 0,1-1,-1 0,1-1,-1 0,1-1,0 0,0-1,1 0,-1-1,0-1,13 0,-2-4,1 0,-1-2,-1 0,1-2,-1 0,0-2,-1 0,0-1,-1-2,12-8,-15 7,0 0,0-1,-1-1,-1 0,-1-1,0-1,-2 0,0 0,0-2,-2 1,-1-1,4-13,-9 24,-1 1,-1-1,1 0,-2 0,1 0,-1 0,0 0,-1 0,0 0,-1 0,0-3,0 9,1 1,-1-1,0 0,0 1,0-1,0 0,0 1,0-1,-1 1,1 0,-1-1,0 1,1 0,-1 0,0 0,-1 0,1 0,0 1,0-1,-1 1,1-1,-1 1,1 0,-1 0,0 0,1 0,-1 0,0 1,0-1,1 1,-1 0,0 0,0 0,0 0,1 0,-1 1,-2 0,-11 3,1 1,-1 1,1 0,0 1,1 1,0 0,0 1,1 0,0 1,0 1,1 0,1 1,0 0,0 0,-7 13,3-5,1 1,0 0,2 0,0 2,2-1,-5 15,12-28,0 0,0 0,1 0,0 1,1-1,0 1,1-1,0 1,0-1,1 1,0-1,0 1,1-1,1 0,0 0,0 0,0 0,4 5,2-4,0 0,1 0,0-1,1 0,0-1,0 0,1-1,0 0,0-1,1 0,0-1,0 0,0-2,0 1,1-1,-1-1,1 0,3-1,173 0,-167-6,-5-1</inkml:trace>
</inkml:ink>
</file>

<file path=ppt/ink/ink3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4:54.1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439 0,'-76'121,"-182"268,154-230,114-198,17-2,1 1,2 1,2 2,2 1,11-8,8-9,220-228,-273 281,0-1,1 1,-1 0,1-1,-1 1,1-1,-1 1,1 0,-1-1,1 1,-1 0,1 0,-1-1,1 1,-1 0,1 0,-1 0,1 0,0 0,-1-1,1 1,-1 0,1 0,-1 1,1-1,0 0,-1 0,1 0,-1 0,1 0,-1 1,1-1,0 0,-1 0,1 1,-1-1,0 0,1 1,-1-1,1 1,-1-1,1 1,-1-1,0 1,1-1,-1 1,0-1,0 1,1-1,-1 1,0-1,0 1,0-1,0 1,0 0,0-1,0 1,0-1,0 1,0-1,0 1,0 0,0-1,0 1,0-1,-1 1,1 53,0-45,14 123,-7-87,-2 1,-2 0,-2 0,-4 36,1 9,2-39,0-53</inkml:trace>
  <inkml:trace contextRef="#ctx0" brushRef="#br0" timeOffset="335.462">72 424,'29'0,"28"0,10 0,-2 0,-7 0,-9 0,-7 0,-7 5,-4 1,-3 0,-1-1,-5-1</inkml:trace>
</inkml:ink>
</file>

<file path=ppt/ink/ink3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5:01.8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0 207,'20'-7,"1"1,-1 1,1 0,-1 2,1 0,0 2,0 0,0 1,5 2,9-2,42 0,267-16,-227 3,-117 13,-1 1,1-1,-1 0,1 0,-1 0,0 0,1 1,-1-1,1 0,-1 0,0 0,1 0,-1 0,1 0,-1 0,0-1,1 1,-1 0,1 0,-1 0,0-1,1 1,-1 0,1-1,-1 1,1 0,-1-1,1 1,0 0,-1-1,1 1,-1-1,1 1,0-1,-1 1,1-1,0 1,0-1,-1 0,1 1,0-1,0 1,0-1,0 0,0 1,0-1,0 1,0-1,0 0,0 1,0-1,0 1,0-1,0 0,1 1,-1-1,0 1,0-1,1 1,-1-1,0 1,1-1,-1 1,1-1,-1 1,0-1,1 1,-1 0,1-1,-7-2,-147-103,152 105,0 0,0 0,0 0,1 0,-1 0,-1 0,1 0,0 0,0 0,0 0,0 1,-1-1,1 1,0-1,-1 0,1 1,0 0,-1-1,1 1,0 0,-1 0,1 0,-1 0,1 0,0 0,-1 0,1 0,-1 1,1-1,0 1,-1-1,1 1,0-1,-1 1,1 0,0-1,0 1,0 0,0 0,0 0,0 0,0 0,0 0,0 0,0 0,0 1,1-1,-1 0,0 0,1 1,-1 0,-11 26,2-1,0 1,2 1,1 0,2 0,0 5,-1 3,-22 88,27-124,1-1,-1 1,0 0,1-1,-1 1,1 0,-1-1,1 1,-1 0,1 0,0 0,-1-1,1 1,0 0,-1 0,1 0,0 0,0 0,0-1,0 1,0 0,0 0,0 0,0 0,0 0,0 0,1-1,-1 1,0 0,0 0,1 0,-1 0,1-1,-1 1,1 0,-1 0,1-1,-1 1,1 0,0-1,-1 1,1-1,0 1,0-1,-1 1,1-1,0 0,0 1,0-1,-1 0,1 1,0-1,0 0,0 0,0 0,0 0,20-13,-1 0,-1-2,0-1,-1 0,0-1,7-10,21-19,74-64,-103 94</inkml:trace>
</inkml:ink>
</file>

<file path=ppt/ink/ink3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5:04.4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265 1,'-52'99,"39"-64,-102 200,45-112,69-122,0 1,0-1,-1 0,1 1,0-1,0 0,0 1,0-1,0 1,1 0,-1-1,0 1,1 0,-1-1,1 1,0 0,-1 0,1-1,0 1,0 0,0 0,0 0,1-1,-1 1,0 0,1 0,-1-1,1 1,0 0,-1-1,1 1,0-1,0 1,0-1,0 1,0-1,1 0,-1 1,0-1,1 0,-1 0,0 0,1 0,0 0,-1 0,1 0,-1-1,1 1,0-1,0 1,-1-1,1 1,1-1,226-1,-60-25,-54-4,-94 24,-4-1</inkml:trace>
</inkml:ink>
</file>

<file path=ppt/ink/ink3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5:03.0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62,'-81'212,"-72"114,138-300,10-19,10-17,245-355,-82 137,-167 228,-1-2,0 1,0 0,1-1,-1 1,1-1,-1 1,1 0,0 0,-1-1,1 1,0 0,0 0,0 0,0 0,0 0,0 0,0 0,0 0,0 0,1 0,-1 1,0-1,1 0,-1 1,0-1,1 1,-1 0,0-1,1 1,-1 0,1 0,-1 0,1 0,-1 0,0 0,1 0,-1 1,1-1,-1 0,0 1,1-1,-1 1,0-1,1 1,-1 0,0 0,1 0,5 123,-9-83,-24 130,25-170,1-1,0 1,0 0,-1-1,1 1,0 0,0-1,0 1,0-1,0 1,0 0,0-1,0 1,0 0,0-1,0 1,0 0,0-1,1 1,-1-1,0 1,0 0,1-1,-1 1,0-1,1 1,-1-1,1 1,-1-1,1 1,-1-1,1 0,-1 1,1-1,-1 1,1-1,-1 0,1 0,0 1,-1-1,1 0,-1 0,1 0,0 0,-1 0,1 0,0 0,-1 0,1 0,0 0,-1 0,1 0,0 0,-1 0,1-1,-1 1,1 0,0 0,-1-1,35-25,-31 23,200-214,-98 112,-106 105,0-1,1 1,-1-1,0 1,0-1,1 1,-1-1,0 1,1-1,-1 1,1 0,-1-1,1 1,-1 0,1-1,-1 1,1 0,-1-1,1 1,-1 0,1 0,-1 0,1 0,-1-1,1 1,0 0,-1 0,1 0,-1 0,1 0,0 0,-1 1,1-1,-1 0,1 0,-1 0,1 0,-1 1,1-1,-1 0,1 1,-1-1,1 0,-1 1,1-1,-1 0,0 1,1-1,-1 1,1-1,-1 1,0-1,0 1,1-1,-1 1,0-1,0 1,0-1,1 1,-1 0,0-1,0 1,0-1,0 1,0-1,0 1,0 0,0-1,-1 1,2 51,-2-42,-32 310,39-214,11-88,-5-18</inkml:trace>
  <inkml:trace contextRef="#ctx0" brushRef="#br0" timeOffset="401.457">0 767,'72'21,"-58"-20,181-11,-150 5,134-18,-26 3,1 6,58 6,-131 9,-58-1</inkml:trace>
</inkml:ink>
</file>

<file path=ppt/ink/ink3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5:16.6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621 57,'14'95,"-4"0,-4 1,-5 1,-4 12,-52 288,24-31,16-235,2 36,13-164,0 1,0-1,0 0,1 0,-1 0,1 0,0 1,-1-1,2 0,-1 0,0 0,0-1,1 1,0 0,-1 0,1-1,0 1,0-1,1 0,-1 1,0-1,1 0,-1 0,1-1,0 1,0-1,0 1,0-1,0 0,3 1,7-3</inkml:trace>
  <inkml:trace contextRef="#ctx0" brushRef="#br0" timeOffset="1115.682">4035 29,'-16'73,"8"-23,3 0,3 1,1-1,6 46,22 116,-27 167,-29-211,22-144,1 0,0 0,2 0,1 0,1 1,2 0,0 3,4-5,3-5</inkml:trace>
  <inkml:trace contextRef="#ctx0" brushRef="#br0" timeOffset="2133.968">7479 0,'12'77,"-3"-1,-3 2,-4 64,-31 51,0 33,24 35,5-256</inkml:trace>
  <inkml:trace contextRef="#ctx0" brushRef="#br0" timeOffset="4768.046">7479 1017,'0'-5,"0"3,0 7,0 8,0 5,0 6,0 2,-5-2,-1-1,0 0,1 2,6-4,3-1,1 2,-1 1,-5-3,-3 0,0-4</inkml:trace>
  <inkml:trace contextRef="#ctx0" brushRef="#br0" timeOffset="6086.75">0 847,'455'-17,"135"-34,-173 22,583 2,-273-8,714-41,-549 19,307 8,-510 34,-239 3,-191-17,-270 35,-1 0</inkml:trace>
  <inkml:trace contextRef="#ctx0" brushRef="#br0" timeOffset="6374.213">7902 141,'-43'24,"-38"22,-16 14,0 0,2 0,7 0,10-2,2 0,6-5,5-2,3-1,3-3,7-1,8-3,6-9,9-10</inkml:trace>
  <inkml:trace contextRef="#ctx0" brushRef="#br0" timeOffset="6934.9">4685 226,'-43'10,"-39"12,-14 8,-6 3,5 6,5 1,8 3,4 4,2-1,-1 1,3-3,1 2,3-4,5-3,8-4,15-7</inkml:trace>
  <inkml:trace contextRef="#ctx0" brushRef="#br0" timeOffset="7534.346">903 367,'-34'38,"-39"38,-13 9,-1-4,10-11,8-13,11-12,5-3,8-4,6-9,5-4,4-2,2 0,5-3</inkml:trace>
  <inkml:trace contextRef="#ctx0" brushRef="#br0" timeOffset="10125.667">1947 1129,'0'0,"0"0,1 1,-1-1,0 1,0-1,1 0,-1 1,0-1,1 0,-1 1,1-1,-1 0,0 0,1 1,-1-1,1 0,-1 0,1 0,-1 1,1-1,-1 0,0 0,1 0,-1 0,1 0,-1 0,1 0,-1 0,1 0,-1 0,1-1,0 1,-70 163,52-123,10-26,1 0,0 1,1-1,0 1,1 1,1-1,-1 14,4-27,0 1,0-1,0 0,0 0,0 1,1-1,-1 0,1 0,-1 1,1-1,0 0,0 0,0 0,0 0,0 0,1 0,-1-1,0 1,1 0,0 0,-1-1,1 1,0-1,0 0,0 1,0-1,0 0,0 0,0 0,0-1,0 1,0 0,0-1,1 1,-1-1,0 0,0 0,1 0,0 0,95-13,-86 10,136-39,-127 40</inkml:trace>
  <inkml:trace contextRef="#ctx0" brushRef="#br0" timeOffset="10453.146">2568 1101,'-195'344,"-11"-77,195-246,3-2</inkml:trace>
  <inkml:trace contextRef="#ctx0" brushRef="#br0" timeOffset="10903.989">2624 1468,'30'-11,"0"1,1 1,0 1,0 3,21-2,-50 6,-1 0,1 0,0 1,0-1,0 1,0-1,0 1,0 0,0-1,0 1,0 0,0 0,0 1,0-1,0 0,0 1,-1-1,1 1,0 0,0-1,0 1,0 0,-1 0,1 0,0 0,-1 1,1-1,-1 0,0 1,1-1,-1 1,0-1,0 1,0 0,0-1,0 1,0 0,0 0,0 0,-1 0,1-1,-1 1,0 0,1 0,-1 0,0 0,0 0,0 0,-1 2,-6 10,-1-1,-1 1,0-2,-1 1,0-1,-1-1,0 0,-1 0,0-1,-12 12,0 0,12-11,0 0,0 0,1 1,0 1,1 0,1 0,0 1,-2 5,10-18,0 0,0 1,1-1,-1 0,0 0,1 1,-1-1,1 0,0 1,-1-1,1 1,0-1,0 1,0-1,0 0,0 1,0-1,0 1,0-1,1 0,-1 1,1-1,-1 1,1-1,-1 0,1 0,0 1,0-1,-1 0,1 0,0 0,0 0,0 0,0 0,0 0,1 0,-1 0,0-1,0 1,0 0,1-1,-1 1,1-1,62 1,141-48,-181 45</inkml:trace>
  <inkml:trace contextRef="#ctx0" brushRef="#br0" timeOffset="11839.716">5249 960,'6'28,"-9"-10,-1 0,0-1,-1 0,-1 0,-1 0,0-1,-2 0,1 0,-8 9,-12 24,21-36,-24 64,30-75,1 0,0 0,0-1,0 1,0 0,0 0,0 0,0 0,0 0,1-1,-1 1,1 0,0 0,-1-1,1 1,0 0,0-1,0 1,0 0,0-1,0 0,1 1,-1-1,0 0,1 1,-1-1,1 0,-1 0,1 0,0 0,-1-1,1 1,0 0,0-1,-1 1,1-1,0 0,0 1,0-1,0 0,18 1,0-1,-1-1,1 0,0-2,-1 0,0-1,1-1,-2-1,1-1,5-3,23-5,37-13,-64 24</inkml:trace>
  <inkml:trace contextRef="#ctx0" brushRef="#br0" timeOffset="12202.615">6011 904,'1'3,"-1"0,0 0,1 1,-1-1,0 0,0 1,-1-1,1 0,-1 0,1 1,-1-1,0 0,0 0,-1 0,1 0,-1 0,1 0,-1 0,0-1,0 1,0 0,0-1,-1 0,1 1,-2 0,1 0,-260 312,66-94,116-137,81-83,0 0,0 0,0-1,0 1,0 0,0 0,0-1,0 1,0 0,0 0,0-1,0 1,1 0,-1-1,0 1,1 0,-1-1,0 1,1 0,-1-1,1 1,-1-1,1 1,-1-1,1 1,0-1,-1 1,1-1,-1 1,1-1,0 0,-1 1,1-1,0 0,0 0,-1 0,1 0,0 1,0-1,-1 0,1 0,0 0,0 0,-1 0,1-1,0 1,-1 0,1 0,0 0,0-1,-1 1,1 0,0-1,-1 1,1-1,-1 1,1-1,0 1,-1-1,1 1,-1-1,1 1,-1-1,0 0,1 1,-1-1,0 0,1 1,-1-1,82-46,-56 30</inkml:trace>
  <inkml:trace contextRef="#ctx0" brushRef="#br0" timeOffset="12605.182">5927 1411,'150'-21,"-139"19,68 1,-78 1,1 0,0 0,-1 1,1-1,0 0,-1 1,1 0,-1-1,1 1,-1 0,1 0,-1 0,0 0,1 0,-1 0,0 0,0 0,0 0,0 1,0-1,0 0,0 1,0-1,0 1,-1-1,1 1,0-1,-1 1,0 0,1-1,-1 1,0 0,0-1,0 1,0 0,0-1,0 1,0 0,-1-1,1 1,-1 0,-3 10,-1-1,0 1,0-2,-1 1,-1-1,0 1,0-2,-1 1,-1-1,-4 4,-10 13,-17 15,-29 44,68-83,0 0,0-1,1 1,-1 0,0 0,1 0,-1 0,1 0,0 0,0 0,0 1,0-1,0 0,0 0,0 0,1 0,-1 0,1 0,-1 0,1 0,0 0,0 0,0-1,0 1,0 0,0 0,0-1,1 1,-1-1,0 1,1-1,0 0,-1 1,1-1,0 0,0 0,-1 0,1 0,0 0,0-1,0 1,0-1,0 1,0-1,0 0,0 1,0-1,1 0,13 1,0 0,0-1,0 0,0-1,0-1,0-1,0 0,-1-1,1-1,-1 0,13-7,28-5,-31 11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1:02.5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44,'38'-5,"28"-1,1-5,-4-1,-14 3</inkml:trace>
</inkml:ink>
</file>

<file path=ppt/ink/ink3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5:36.9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458 1,'-27'49,"-98"176,-93 120,131-212,105-189,10 1,3 2,2 1,25-28,-16 21,29-47,80-102,-150 207,-1 0,0-1,1 1,-1 0,0 0,1 0,0 0,-1 0,1 0,-1 0,1 0,0 0,0 0,0 0,0 0,0 0,-1 0,2 1,-1-1,0 0,0 1,0-1,0 1,0-1,0 1,0 0,1-1,-1 1,0 0,0 0,1 0,-1 0,0 0,0 0,1 0,-1 0,0 1,0-1,0 0,0 1,1-1,-1 1,0-1,0 1,0-1,0 1,0 0,0 0,0-1,0 1,0 0,-1 0,1 0,0 0,0 0,-1 0,1 0,-1 0,1 1,-1-1,1 0,-1 0,0 0,0 1,1-1,-1 0,0 0,0 0,0 1,0 0,1 196,-5-162,3 1,1 0,2 0,1 0,5 18,-6-46,1 0,0 0,1 0,0 0,0-1,1 1,0-1,0 0,1-1,0 1,1-1,-1 0,1-1,1 0,-1 0,4 2,-7-6,0 0,0-1,0 1,0-1,0 0,0 0,0 0,0-1,0 0,1 0,-1 0,0 0,0 0,0-1,0 0,0 0,0 0,0 0,0 0,0-1,0 0,0 0,-1 0,1 0,-1-1,0 1,0-1,0 0,1-1,77-97,-69 78,-2 0,0-1,-2 0,-1-1,0 0,-2 0,2-25,10-48,-20 83</inkml:trace>
  <inkml:trace contextRef="#ctx0" brushRef="#br0" timeOffset="314.807">1278 283,'-14'29,"1"0,2 1,1 0,1 0,2 1,1 0,1 1,2-1,1 2,2-30,0 1,1-1,-1 0,0 0,1 0,0 0,-1 0,1 0,1 0,-1 0,0-1,1 1,-1 0,1-1,0 1,0-1,0 1,0-1,0 0,0 0,1 0,-1 0,1 0,0-1,-1 1,1-1,0 1,0-1,0 0,0 0,0-1,0 1,0-1,0 1,0-1,0 0,0 0,0 0,1 0,-1-1,0 1,0-1,0 0,0 0,2-1,8-5,1 1,-1-2,0 0,-1-1,0 0,0-1,-1 0,-1 0,1-2,-2 1,1-1,-2 0,0-1,0 0,-1-1,-1 1,0-1,-1 0,0-1,-1 1,-1-1,0 0,-1 0,-1 0,0 0,-2-14,1 21,-1 0,0-1,-1 1,0-1,0 1,-1 0,0 0,0 0,-1 1,0-1,0 1,-1 0,0 0,0 0,-1 1,0 0,0 0,0 0,-1 1,0 0,0 0,0 0,0 1,-4-1,-12-3</inkml:trace>
  <inkml:trace contextRef="#ctx0" brushRef="#br0" timeOffset="765.19">1729 283,'-3'11,"0"0,1 1,1-1,0 0,0 1,1-1,1 1,0-1,1 0,0 0,0 1,1-1,0-1,1 1,1 0,0-1,0 0,1 0,0 0,0-1,8 8,-10-15,0 0,1 0,0 0,-1 0,1-1,0 0,0 0,0 0,0-1,0 1,-1-1,1 0,0-1,0 1,0-1,0 0,0 0,0 0,-1-1,1 0,0 0,-1 0,3-2,96-67,54-66,-157 135,0 1,1 0,-1 0,1 1,0-1,-1 0,1 0,0 0,0 0,-1 0,1 1,0-1,0 0,0 1,0-1,0 1,0-1,0 1,0-1,0 1,0-1,0 1,0 0,0 0,0 0,0 0,1 0,-1 0,0 0,0 0,0 0,0 0,0 0,0 1,0-1,0 0,0 1,0-1,0 1,0 0,0-1,0 1,0-1,0 1,0 0,-1 0,1 0,0 0,0-1,-1 1,1 0,-1 0,1 0,-1 0,27 132,-25-126,0 0,1-1,-1 1,1-1,1 0,-1 0,1 0,0 0,1-1,-1 1,1-1,0 0,0 0,1-1,-1 0,1 0,0 0,0-1,1 1,-1-2,1 1,-1-1,1 0,0 0,0 0,0-1,0 0,0-1,0 0,0 0,0 0,0-1,0 0,6-2,-5 0,0-1,0 0,-1-1,1 0,-1 0,0-1,-1 0,1 0,-1 0,0-1,-1 0,0 0,0 0,0-1,-1 1,0-1,-1-1,1 1,-2 0,1-1,0-2,18-39,-9 26</inkml:trace>
</inkml:ink>
</file>

<file path=ppt/ink/ink3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5:41.3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198 706,'19'-5,"21"-6,8-2,1 2,-3 3,-5 2,-4 8,-4 3,-2 0,-2 1,-2-2,1-2,-6 0</inkml:trace>
  <inkml:trace contextRef="#ctx0" brushRef="#br0" timeOffset="-1155.404">480 1016,'0'29,"0"29,-5 8,-1-1,0-7,-4-13,0-10,2-6,-3-3,1-1,-3-1,0 2,-1-5,0-5</inkml:trace>
  <inkml:trace contextRef="#ctx0" brushRef="#br0" timeOffset="-804.832">141 960,'36'7,"-1"-1,1-1,0-2,1-2,-1-1,24-4,6-6,1 4,0 2,0 3,14 4,-42 13,-27-4</inkml:trace>
  <inkml:trace contextRef="#ctx0" brushRef="#br0" timeOffset="-506.325">0 1582,'43'-5,"39"-2,9 1,0-4,-12 0,-13 2,-14 2,-11 2,-8-3,-4 0,-2 0,-2 3,-4 1</inkml:trace>
  <inkml:trace contextRef="#ctx0" brushRef="#br0" timeOffset="510.801">1101 1158,'29'0,"24"-5,7-1,-1-1,-6 2,-8 2,-6 1,-5 0,-3-3,-3-1,-1 0,-5 2</inkml:trace>
  <inkml:trace contextRef="#ctx0" brushRef="#br0" timeOffset="730.948">1214 1412,'43'0,"24"0,6 0,-6-5,-9-1,-9-1,-8 2,-7 2,-4-4,-8-1</inkml:trace>
  <inkml:trace contextRef="#ctx0" brushRef="#br0" timeOffset="17905.602">2230 706,'-1'34,"-2"1,-1-1,-2 1,-1-2,-1 1,-2-1,-7 13,-25 84,64-146,140-214,-21 44,-139 183,0 1,0-1,0 0,0 1,0 0,1-1,-1 1,1 0,0 0,-1 1,1-1,0 1,0-1,0 1,0 0,0 0,0 0,1 0,-1 1,0-1,0 1,1 0,-1 0,0 0,0 0,1 1,-1-1,0 1,0 0,0 0,0 0,0 0,0 0,0 1,0-1,0 1,0 0,-1 0,1 0,-1 0,0 1,1-1,-1 1,0-1,0 1,-1 0,1-1,0 1,-1 0,0 0,0 0,1 1,-1 9,1 0,-2 0,0-1,0 1,-1 0,-1 0,0-1,0 1,-1-1,-1 1,0-3,1 0,1 1,-1 0,2-1,0 1,0 0,1 0,0 0,0-1,2 1,-1 0,1 0,1-1,0 1,-2-9,-1 0,1 0,0-1,-1 1,1 0,0-1,0 1,0 0,1-1,-1 1,0-1,0 0,1 1,-1-1,1 0,-1 0,1 0,-1 0,1 0,0 0,0-1,-1 1,1-1,0 1,0-1,0 1,-1-1,1 0,0 0,0 0,0 0,0 0,0 0,0-1,-1 1,1-1,0 1,0-1,0 1,-1-1,1 0,0 0,-1 0,1 0,0-1,60-62,5-60,-49 97,-14 18,1 0,0 0,0 0,1 1,1 0,-1 0,1 0,0 1,1 0,0 0,0 1,0 0,1 1,0 0,0 0,0 0,5 0,-12 5,1-1,-1 1,1 1,-1-1,0 0,1 0,-1 1,1-1,-1 1,0 0,1 0,-1 0,0 0,0 0,0 1,1-1,-1 0,-1 1,1 0,0-1,0 1,-1 0,1 0,-1 0,1 0,-1 0,0 0,0 0,0 1,0-1,0 0,0 1,-1-1,1 1,-1-1,0 1,0 1,2 96,-11-67,8-30,-1 0,1 1,-1-1,1 0,1 0,-1 1,0-1,1 0,-1 1,1-1,0 1,0-1,0 0,1 1,-1-1,1 0,0 1,0-1,0 0,1 2,7 4</inkml:trace>
  <inkml:trace contextRef="#ctx0" brushRef="#br0" timeOffset="18269.933">2089 1299,'219'-19,"154"9,-232 26,30-3,-148-17,-6-2</inkml:trace>
  <inkml:trace contextRef="#ctx0" brushRef="#br0" timeOffset="18753.998">2597 1412,'-3'19,"1"1,-2-1,-1 0,0-1,-1 1,-2-1,1 0,-6 8,6-12,-109 193,115-206,0 1,0-1,1 0,-1 1,1-1,-1 1,1-1,0 1,-1-1,1 1,0 0,0-1,0 1,0-1,0 1,1-1,-1 1,0-1,1 1,-1-1,1 1,-1-1,1 1,0-1,0 1,0-1,-1 0,1 0,0 0,1 1,-1-1,0 0,0 0,0 0,1 0,-1-1,0 1,1 0,-1-1,1 1,-1 0,1-1,-1 0,2 1,75 3,-67-4,65-14,-66 11,-1 1,1-1,0 2,0-1,0 1,0 1,0 0,0 0,-1 1,10 1,25 9,-23-8</inkml:trace>
  <inkml:trace contextRef="#ctx0" brushRef="#br0" timeOffset="19674.368">3330 706,'22'25,"-1"1,-1 1,-1 1,-2 0,-1 2,-1 0,-2 0,0 1,-3 1,0 0,-2 1,-2-1,-1 1,-1 1,-2-1,-1 0,-2 1,-1-1,-2 0,-1 0,-5 18,-1-18,-1-1,-1 0,-2 0,-1-2,-1 0,-1-1,-2 0,-14 14,-167 147,168-163</inkml:trace>
  <inkml:trace contextRef="#ctx0" brushRef="#br0" timeOffset="20303.168">2089 452,'-18'16,"1"0,1 2,0 0,2 0,0 2,1 0,1 0,0 1,2 1,1-1,-2 8,-24 155,9 0,4 45,16-185,2 2,2-1,2 0,2 0,2 0,2 0,2-1,1 1,15 37,-18-70,1 0,1 0,0-1,0 0,1 0,1-1,0 0,0-1,1 0,0 0,0-1,1-1,0 0,1 0,-1-1,1-1,0 0,1-1,-1-1,1 0,-1 0,1-1,0-1,9-1,1 1</inkml:trace>
  <inkml:trace contextRef="#ctx0" brushRef="#br0" timeOffset="21521.555">4092 565,'-2'-10,"-1"1,-1-1,1 1,-1-1,-1 1,0 1,0-1,-1 1,0-1,0 2,-1-1,0 1,0 0,-1 0,0 1,0 0,0 1,-1-1,0 2,-8-4,14 7,0 1,0-1,-1 1,1 0,0 0,0 0,-1 0,1 1,0-1,0 1,0 0,-1 0,1 0,0 0,0 1,1-1,-1 1,0-1,0 1,1 0,-1 0,1 1,-1-1,1 0,0 1,0 0,0-1,1 1,-1 0,0 0,1 0,0 0,0 0,-30 107,34 111,51 20,-10-97,-12-41,-4 1,9 72,-28-114,0-9,-2 0,-2 1,-3-1,-3 16,0-55,-1 0,-1 0,0 0,-1 0,0 0,-1-1,-1 0,-7 12,11-21,1 0,-2-1,1 1,0-1,-1 1,0-1,1 0,-1 0,0-1,-1 1,1 0,0-1,-1 0,0 0,1 0,-1 0,0-1,0 1,0-1,0 0,0 0,0-1,0 1,0-1,0 0,-1 0,1 0,0 0,0-1,0 0,0 1,-2-2,-3-4,0 0,0-1,0 0,1 0,0-1,0 0,1 0,0-1,1 1,0-2,0 1,1-1,0 0,1 0,0 0,0-1,1 1,1-1,-1 0,2-2,-4-12</inkml:trace>
  <inkml:trace contextRef="#ctx0" brushRef="#br0" timeOffset="30289.349">5165 706,'-5'0,"-1"5,-5 1,-1 5,-2 0,0 4,-1 3,-4-1,2 2,-1 1,-2-1,2 0,4-8,9-6,6-3</inkml:trace>
  <inkml:trace contextRef="#ctx0" brushRef="#br0" timeOffset="30871.038">5335 678,'77'-14,"-70"11,1 0,1 1,-1 0,0 0,0 1,1 0,-1 1,1 0,-1 0,0 1,1 0,5 2,-12-2,0 0,0 1,0 0,-1-1,1 1,-1 0,1 0,-1 0,0 0,1 0,-1 0,0 0,0 0,-1 1,1-1,0 0,-1 1,0-1,1 0,-1 1,0-1,0 0,0 1,0-1,-1 0,1 1,-1-1,1 0,-1 1,0-1,0 0,0 0,0 0,0 0,-1 0,1 0,0 0,-1 0,0 0,1-1,-1 1,0-1,0 1,-2 0,-15 35,19-35,-1-1,1 0,0 0,0 1,0-1,0 0,0 0,0 1,0-1,0 0,1 0,-1 1,0-1,1 0,-1 0,1 0,-1 1,1-1,0 0,-1 0,1 0,0 0,0 0,0 0,0-1,0 1,0 0,0 0,0-1,0 1,0 0,0-1,0 1,1-1,-1 1,0-1,0 0,1 0,-1 0,0 1,0-1,1 0,-1 0,0-1,0 1,1 0,-1 0,0-1,0 1,1 0,-1-1,67-16,-39 6,-3 0</inkml:trace>
  <inkml:trace contextRef="#ctx0" brushRef="#br0" timeOffset="32123.801">6069 1271,'-17'2,"1"0,1 1,-1 0,0 1,1 1,0 1,0 0,0 1,1 0,0 1,0 1,1 0,0 1,-3 4,7-5,0 0,1 0,0 1,1 0,0 0,1 1,0 0,0 0,1 0,1 1,0 0,0-1,1 1,1 1,0-1,1 0,0 1,1-1,0 1,2 8,-2-19,0 0,0 0,0 1,0-1,1 0,-1 0,1 0,0 0,-1 0,1 0,0 0,0 0,1 0,-1 0,0 0,0 0,1-1,-1 1,1-1,0 1,-1-1,1 0,0 1,0-1,0 0,0 0,0 0,0 0,0-1,0 1,0-1,0 1,1-1,-1 0,0 1,0-1,1 0,-1-1,0 1,0 0,0-1,0 1,1-1,-1 1,1-2,91-51,-59 15,-2-2,-2-2,-2-1,-1-1,-3-1,-1-1,-2-1,-3-1,-2-1,4-21,-12 43,-2 0,0-1,-2 0,-1 0,-1 0,-1-1,-2 1,-1-1,-1 1,-2-3,4 27,0 1,0-1,0 0,-1 1,1-1,-1 0,0 1,0-1,0 1,0-1,-1 1,0 0,1 0,-1-1,0 1,-1 0,1 1,0-1,-1 0,0 1,1-1,-1 1,0 0,0 0,-1 0,1 0,0 1,-1-1,1 1,0 0,-1 0,0 0,1 0,-1 1,0-1,1 1,-1 0,0 0,1 0,-1 1,0-1,1 1,-1 0,1 0,-1 0,1 1,0-1,-1 1,-1 1,-7 9,2 0,0 1,0 0,1 0,1 1,0 0,1 0,0 1,1 0,1 0,1 1,0 0,1-1,0 1,1 8,-1-4,2 1,0-1,2 1,0-1,1 0,1 0,1 0,1 0,0 0,2-1,0 0,1 0,1-1,1 0,0 0,1-1,1-1,1 0,10 10,10 11,-11-10,1-2,2 0,0-2,1 0,20 11,17-14,-57-23</inkml:trace>
  <inkml:trace contextRef="#ctx0" brushRef="#br0" timeOffset="32587.336">6887 1102,'22'-30,"-48"50,-73 158,87-155,-12 21,-1-1,-2 0,-1-2,-24 24,49-61,5-3</inkml:trace>
  <inkml:trace contextRef="#ctx0" brushRef="#br0" timeOffset="32939.064">6633 875,'9'29,"1"-1,1-1,2 0,1 0,1-1,1-1,1-1,1 0,1-2,1 0,14 11,-19-17,10 9,-1 0,-1 2,-1 1,-2 0,3 8,26 87,-22-116,-15-14</inkml:trace>
  <inkml:trace contextRef="#ctx0" brushRef="#br0" timeOffset="33908.929">7423 678,'-5'10,"-6"7,-1 7,-4-2,1 1,-2-4,3 0,-2-4,2 1,-2-2,3-4</inkml:trace>
  <inkml:trace contextRef="#ctx0" brushRef="#br0" timeOffset="34657.096">6943 1016,'3'-1,"-1"1,1-1,-1 0,0 0,1-1,-1 1,0-1,0 1,0-1,0 1,0-1,0 0,0 0,-1 0,1 0,-1 0,1-1,-1 1,0 0,0-1,0 1,0 0,0-1,-1 0,1 1,-1-1,1 1,-3 1,1 1,0 0,-1-1,1 1,-1 0,1 0,0 0,-1 0,1 0,-1 1,1-1,0 0,-1 1,1-1,0 1,-1-1,1 1,0-1,0 1,0 0,-1 0,1 0,0 0,0 0,0 0,0 0,1 0,-1 0,0 0,0 0,1 0,-1 1,0-1,1 0,-1 2,-146 198,136-186</inkml:trace>
  <inkml:trace contextRef="#ctx0" brushRef="#br0" timeOffset="36838.81">4177 2117,'-5'0,"4"0,6 0,2-5,6-1,4 0,5 1,3 2,-3-4,1-1,0 1,1 2,-3 7,-6 3</inkml:trace>
  <inkml:trace contextRef="#ctx0" brushRef="#br0" timeOffset="37476.188">4572 1920,'-27'68,"-41"82,67-148,-1-1,1 1,-1 0,1 0,0 0,0 0,0 0,0 0,0 0,0 0,1 0,-1 0,1 0,-1 0,1 1,0-1,0 0,0 0,0 1,0-1,1 0,-1 0,1 0,-1 0,1 1,0-1,0 0,0 0,0 0,0 0,0-1,0 1,1 0,-1 0,1-1,-1 1,1-1,0 1,0-1,-1 0,1 1,0-1,0 0,0 0,0-1,0 1,1 0,-1-1,0 1,2-1,111-25,-97 17</inkml:trace>
  <inkml:trace contextRef="#ctx0" brushRef="#br0" timeOffset="37839.392">4882 1976,'5'5,"-3"11,-7 7,-3 6,-4-4,-1 0,-2-4,1-2,-2-3,2-1,-2 4,-2 2,1 2,-1-2,3 0,-1 1,2-3</inkml:trace>
  <inkml:trace contextRef="#ctx0" brushRef="#br0" timeOffset="38540.472">4911 2230,'196'1,"-195"-1,1-1,-1 1,0 0,1 0,-1 0,0 1,1-1,-1 0,0 0,1 1,-1-1,0 1,1-1,-1 1,0 0,0-1,0 1,1 0,-1 0,0 0,0 0,0 0,0 0,-1 0,1 0,0 0,0 0,-1 0,1 1,0-1,-1 0,1 0,-1 1,0-1,1 0,-1 1,0-1,0 0,0 1,0-1,0 1,0-1,0 0,-1 1,1-1,0 0,-1 1,1-1,-1 0,1 1,-1-1,0 0,0 0,1 0,-1 0,0 0,0 0,-1 1,-67 67,60-63,1 0,1 1,-1 0,1 0,0 0,0 1,1 0,0 0,1 1,0 0,0 0,-1 4,5-12,1 0,-1 1,0-1,1 1,0-1,-1 1,1-1,0 1,0-1,0 1,0-1,0 1,0-1,0 1,1-1,-1 1,0-1,1 1,0-1,-1 0,1 1,0-1,-1 0,1 1,0-1,0 0,0 0,0 0,0 0,0 0,0 0,1 0,-1 0,0 0,1 0,-1-1,0 1,1-1,-1 1,1-1,-1 1,1-1,-1 0,1 0,-1 0,1 0,0 0,73-10,32-38,-83 37</inkml:trace>
  <inkml:trace contextRef="#ctx0" brushRef="#br0" timeOffset="39605.043">4262 1,'-28'196,"28"-193,1-1,-1 1,0-1,1 1,0-1,0 1,0-1,0 0,0 1,0-1,0 0,1 0,-1 0,1 0,0 0,0 0,-1 0,1-1,0 1,1 0,-1-1,0 0,0 1,0-1,1 0,-1 0,1-1,-1 1,1 0,-1-1,1 0,-1 1,1-1,-1 0,1 0,0 0,-1-1,1 1,-1-1,1 1,-1-1,1 0,-1 0,0 0,1 0,-1 0,0-1,70-16,-54 9</inkml:trace>
  <inkml:trace contextRef="#ctx0" brushRef="#br0" timeOffset="39857.566">4714 1,'-34'38,"-15"18,-5 4,7-4,6-6,7-7,2-6,9-4,7-8</inkml:trace>
  <inkml:trace contextRef="#ctx0" brushRef="#br0" timeOffset="40258.482">4629 339,'22'-10,"-9"4,-1 0,1 0,0 2,1 0,-1 0,1 1,0 1,0 0,9 0,-22 2,0 0,1 0,-1 0,0 0,0 0,0 0,0 0,0 0,0 0,1 1,-1-1,0 0,0 1,0-1,0 1,0-1,0 1,0-1,0 1,-1 0,1 0,0-1,0 1,0 0,-1 0,1 0,0 0,-1 0,1 0,-1 0,1 0,-1 0,0 0,1 0,-1 0,0 0,0 0,1 1,-1-1,0 0,0 0,-1 0,1 0,0 0,0 0,0 1,-1-1,1 0,0 0,-1 0,1 0,-1 0,0 0,1 0,-1 0,0-1,1 1,-1 0,0 0,-46 56,14-29,-36 46,68-73,1 0,0 0,-1 1,1-1,0 0,-1 0,1 0,0 1,0-1,0 0,0 0,0 0,1 1,-1-1,0 0,0 0,1 0,-1 1,1-1,-1 0,1 0,-1 0,1 0,0 0,-1 0,1 0,0 0,0 0,0-1,0 1,0 0,0 0,0-1,0 1,0-1,0 1,0-1,0 1,1-1,-1 1,0-1,0 0,0 0,1 0,-1 0,0 0,0 0,0 0,2 0,62-5,53-31,-93 30</inkml:trace>
  <inkml:trace contextRef="#ctx0" brushRef="#br0" timeOffset="52032.616">4742 1073,'-39'54,"-203"260,198-264,-33 53,114-154,-26 33</inkml:trace>
  <inkml:trace contextRef="#ctx0" brushRef="#br0" timeOffset="52678.404">4375 988,'1'10,"2"0,-1-1,1 1,1-1,0 0,0 0,1 0,0-1,0 0,1 0,0 0,0 0,1-1,3 6,111 137,-106-123,1 4,2-1,1 0,1-2,1 0,21 19,9 32,-48-69</inkml:trace>
</inkml:ink>
</file>

<file path=ppt/ink/ink3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6:44.6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1 876,'369'-58,"-240"59,-117-1</inkml:trace>
  <inkml:trace contextRef="#ctx0" brushRef="#br0" timeOffset="315.249">29 1102,'9'0,"14"0,7 0,3 0,1 0,-1-5,0-1,-2-1,-1 2,-1 2,-1 1,0 1,0 0,0 1,0 0,-4 1</inkml:trace>
  <inkml:trace contextRef="#ctx0" brushRef="#br0" timeOffset="2468.627">1214 989,'2'-16,"1"0,1 0,0 1,1-1,1 1,1 0,0 0,0 1,2 0,9-12,-7 7,8-9,1 1,1 1,1 1,1 0,1 2,2 1,0 1,1 1,24-13,-49 31,0 0,0 0,0 0,0 0,0 1,0-1,0 0,1 1,-1 0,1-1,-1 1,1 0,-1 0,1 1,0-1,-1 0,1 1,0-1,0 1,-1 0,1 0,0 0,0 1,-1-1,1 1,0-1,-1 1,1 0,0 0,-1 0,1 0,-1 0,0 1,1-1,-1 1,0 0,0-1,0 1,0 0,0 0,0 1,-1-1,1 0,-1 0,1 1,-1-1,0 1,0-1,0 2,0 196,-2-199,1 0,0 0,0 0,0-1,0 1,0 0,0 0,0 0,0 0,0-1,0 1,1 0,-1 0,0 0,1-1,-1 1,0 0,1 0,-1-1,1 1,-1 0,1-1,-1 1,1 0,0-1,-1 1,1-1,0 1,-1-1,1 1,0-1,0 0,-1 1,1-1,0 0,0 0,0 1,-1-1,1 0,0 0,0 0,0 0,0 0,0 0,-1 0,1-1,0 1,0 0,0 0,-1-1,1 1,0 0,0-1,-1 1,1-1,0 1,0-1,-1 1,45-36,-42 33,199-187,-186 177,1-3,2 1,0 1,1 0,0 2,1 0,16-6,-34 17,-1 0,0 0,1 1,-1-1,1 1,-1 0,0 0,1 0,-1 0,1 0,-1 0,1 1,-1-1,0 1,1-1,-1 1,0 0,0 0,1 0,-1 0,0 1,0-1,0 0,0 1,-1-1,1 1,0 0,-1 0,1 0,-1 0,1 0,-1 0,0 0,0 0,0 0,0 1,0-1,0 0,-1 1,1-1,-1 2,11 102,-26 39,15-142,-1 0,0 1,0-1,0 1,0-1,1 1,-1 0,1-1,0 1,0-1,1 1,-1 0,1-1,-1 1,1-1,0 1,1-1,0 2,8 7</inkml:trace>
  <inkml:trace contextRef="#ctx0" brushRef="#br0" timeOffset="2839.152">1102 1214,'559'-27,"-86"-4,-376 32,-72-1</inkml:trace>
  <inkml:trace contextRef="#ctx0" brushRef="#br0" timeOffset="3331.085">1750 1356,'-26'76,"-179"244,203-318,1 0,0-1,-1 1,1 0,0 0,0 0,0 0,0 0,1 0,-1 0,0 0,1 0,0 1,-1-1,1 0,0 0,0 0,0 0,0 1,1-1,-1 0,0 0,1 0,0 0,-1 0,1 0,0 0,0 0,0 0,0 0,1 0,-1 0,0-1,1 1,-1 0,1-1,0 0,-1 1,1-1,0 0,0 0,0 0,0 0,0 0,0 0,0-1,0 1,0 0,2-1,11 1,1-1,-1-1,0 0,1-1,-1-1,0 0,0-2,9-2,8-3,163-30,-171 34</inkml:trace>
  <inkml:trace contextRef="#ctx0" brushRef="#br0" timeOffset="4031.879">2681 509,'3'-15,"2"23,5 25,-3 8,-2 0,-2 0,-2 1,-3 36,0-8,2-27,2-1,-3-1,-1 0,-2 1,-1-1,-3-1,-1 1,-3 3,-142 308,140-330,-2 0,0 0,-1-1,-1-2,-20 18,28-27,-98 83,87-76</inkml:trace>
  <inkml:trace contextRef="#ctx0" brushRef="#br0" timeOffset="4651.896">1158 170,'-27'24,"1"1,1 2,2 0,0 2,2 1,-6 11,6 2,1 1,2 1,2 0,2 1,2 1,2 1,2-1,2 1,1 39,-4 59,9 133,1-235,1 0,3-1,1 1,2-1,2 0,2-1,2 0,1-1,3-1,1 0,7 8,-21-39,1 0,0 0,1 0,0-1,1 0,-1 0,2-1,-1 0,1 0,0-1,0 0,0-1,1 0,0 0,0-1,0-1,1 1,-1-2,1 1,0-1,0-1,0 0,-1-1,1 0,11-1,-3-5</inkml:trace>
  <inkml:trace contextRef="#ctx0" brushRef="#br0" timeOffset="7315.71">3302 255,'-10'0,"0"1,-1 0,1 1,0 0,0 0,0 1,0 1,1-1,-1 2,1-1,0 1,0 1,1-1,-1 2,1-1,1 1,-1 0,1 1,0-1,1 1,0 1,0-1,1 1,0 0,0 0,1 1,1 0,-1 0,0 21,2 0,1 0,1 0,2 0,2 10,25 180,1 101,-58-126,-1-81,-1 24,29-117,8 91,-5-110,0 0,0 0,1-1,-1 1,1-1,0 0,-1 1,1-1,0 0,1-1,-1 1,0-1,0 1,1-1,-1 0,1 0,-1 0,1-1,-1 1,1-1,-1 0,1 0,-1 0,1 0,0-1,-1 1,1-1,-1 0,0 0,1 0,-1-1,0 1,0-1,1 0,-1 0,23-5,84-31,-96 28</inkml:trace>
  <inkml:trace contextRef="#ctx0" brushRef="#br0" timeOffset="10189.654">4121 453,'-34'81,"-83"89,70-109,-88 79,73-85,52-53,6-5</inkml:trace>
  <inkml:trace contextRef="#ctx0" brushRef="#br0" timeOffset="10504.657">3811 480,'0'19,"0"-1,2 1,0-1,1 1,1-1,1 0,0-1,1 1,1-1,1 0,0 0,1-1,1-1,0 1,1-1,1-1,6 5,66 60,-62-66,-11-12</inkml:trace>
  <inkml:trace contextRef="#ctx0" brushRef="#br0" timeOffset="10853.254">4629 226,'-14'10,"-10"8,-1 5,0 4,3 2,1-3,4-2,5-1,0-3,1-1,4-3</inkml:trace>
  <inkml:trace contextRef="#ctx0" brushRef="#br0" timeOffset="11418.18">4799 226,'22'-4,"-12"1,1 0,0 1,0 0,1 1,-1 0,0 0,0 2,0-1,1 1,-1 1,10 2,-20-3,0-1,1 1,-1 0,0-1,0 1,0 0,0-1,0 1,0 0,0 0,0 0,0 0,0 0,-1 0,1 0,0 0,-1 0,1 0,-1 1,1-1,-1 0,1 0,-1 1,0-1,0 0,1 1,-1-1,0 0,0 0,-1 1,1-1,0 0,0 1,0-1,-1 0,1 0,-1 1,1-1,-1 0,1 0,-1 0,0 0,0 0,0 0,1 0,-2 1,-43 45,-62 29,107-76,-1 1,0 0,1-1,-1 1,1-1,0 1,-1 0,1-1,0 1,-1 0,1-1,0 1,-1 0,1-1,0 1,0 0,0 0,0-1,0 1,0 0,0 0,0-1,0 1,0 0,0 0,1-1,-1 1,0 0,0-1,1 1,-1 0,1-1,-1 1,0 0,1-1,-1 1,1-1,-1 1,1-1,0 1,-1-1,1 1,-1-1,1 0,0 1,-1-1,1 0,0 1,-1-1,1 0,0 0,48 15,-36-12,-8-3,0 1,0-1,-1 1,1 1,0-1,-1 1,1 0,-1 0,0 0,1 0,-1 1,0 0,0-1,-1 2,1-1,-1 0,1 1,-1 0,0-1,0 1,-1 0,1 1,-1-1,0 0,0 1,0-1,-1 1,0 0,0-1,0 1,0 0,-1 2,-1-1,0 1,0-1,-1 1,0-1,0 0,0 1,-1-1,1 0,-2-1,1 1,-1 0,1-1,-1 0,-1 0,1 0,-1-1,0 1,0-1,0 0,-1 0,1-1,-1 0,0 0,0 0,0-1,0 1,-1-1,1-1,-1 1,1-1,-1-1,1 1,-1-1,1 0,-1 0,0-1,-49 0,32 1</inkml:trace>
  <inkml:trace contextRef="#ctx0" brushRef="#br0" timeOffset="11837.56">3472 1102,'403'-22,"267"-40,-442 33,-203 28</inkml:trace>
  <inkml:trace contextRef="#ctx0" brushRef="#br0" timeOffset="12455.954">3895 1271,'407'-27,"-334"43,-72-16,1 1,-1 0,0 0,0 0,0-1,1 1,-1 0,0 0,0 0,0 1,-1-1,1 0,0 0,0 1,-1-1,1 0,0 1,-1-1,1 0,-1 1,0-1,0 1,1-1,-1 1,0-1,0 0,0 1,0-1,-1 1,1-1,0 1,-1-1,1 0,-1 1,1-1,-1 1,1-1,-1 0,0 0,0 1,0-1,0 0,0 0,0 0,0 0,0 0,-1 0,-81 53,18-16,64-37,0 1,0 0,0 0,1-1,-1 1,1 0,-1 0,1 0,0 0,0 0,0 0,0 0,0-1,0 1,0 0,1 0,-1 0,1 0,-1 0,1-1,0 1,-1 0,1 0,0-1,0 1,1-1,-1 1,0-1,0 1,1-1,-1 0,1 1,-1-1,1 0,-1 0,1 0,0 0,-1-1,1 1,0 0,0-1,0 1,0-1,-1 0,1 1,0-1,0 0,0 0,2-1,5 6,3 1,0-2,-1 1,1 0,-1 1,-1 0,1 1,-1 0,0 0,-1 1,1 1,-2-1,1 2,-1-1,-1 1,2 3,-9-8,0 0,0 0,-1 0,0 0,0 0,0 0,0 0,-1 0,0 0,0-1,0 1,0-1,-1 1,0-1,0 0,0 0,0 0,-1 0,0-1,1 1,-1-1,-1 0,1 0,0-1,-1 1,1-1,-1 0,0 0,1 0,-1-1,0 0,-1 1,-15 5,0-1,-1-1,1 0,-1-2,0 0,0-2,0 0,-2-1,21-1,1 1,-1 0,1 0,-1-1,1 0,-1 1,1-1,0 0,-1 0,1 0,0-1,-1 1,1-1,0 1,0-1,0 1,1-1,-1 0,0 0,1 0,-1 0,1 0,-1-1,1 0,-6-14</inkml:trace>
  <inkml:trace contextRef="#ctx0" brushRef="#br0" timeOffset="14004.742">5278 29,'121'-17,"-114"15,1-1,-1 1,1 1,-1-1,1 1,0 1,0 0,-1 0,1 0,0 1,-1 0,1 0,0 1,-1 0,0 0,1 1,-1 0,0 0,0 1,-1 0,1 0,3 3,-8-3,-1 0,1 1,-1-1,0 0,0 1,-1-1,1 0,-1 1,0-1,0 1,-1-1,1 1,-1-1,0 0,0 1,0-1,-2 2,-2 20,-5 310,12-217,-2 292,-27-136,-3-32,2-47,29-178,-1-16,1 0,0 1,-1-1,0 1,1-1,-1 1,0-1,0 0,0 1,0-1,-1 1,1-1,-1 0,0 1,1-1,-1 0,0 1,0-1,0 0,-1 0,1 0,-1 0,1 0,-1 0,1 0,-1-1,0 1,0 0,0-1,0 0,0 1,0-1,0 0,0 0,-2 0,-187-7,139 0,34 0</inkml:trace>
</inkml:ink>
</file>

<file path=ppt/ink/ink3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6:59.3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141 254,'-3'2,"0"0,1 0,-1 0,0 0,1 0,0 0,-1 1,1-1,0 1,0-1,0 1,1 0,-1 0,1 0,-1 0,1 0,0 0,0 0,0 1,-5 20,0-1,2 2,1-1,0 1,2-1,1 1,1-1,3 20,23 154,-22-80,-5 0,-6 0,-4-1,-8 12,-26 197,33-42,-16-61,37-188,-3-29</inkml:trace>
  <inkml:trace contextRef="#ctx0" brushRef="#br0" timeOffset="394.624">340 2230,'33'0,"16"0,5 0,-2 0,-11 0</inkml:trace>
  <inkml:trace contextRef="#ctx0" brushRef="#br0" timeOffset="760.825">818 1920,'-16'179,"14"-177,1 1,-1 0,1-1,0 1,0 0,0 0,1 0,-1 0,1 0,-1 0,1 0,0 0,0 0,0 0,1 0,-1 0,1 0,0 0,0 0,0 0,0 0,0 0,0-1,1 1,-1 0,1-1,0 1,0-1,0 0,0 0,0 1,1-1,-1-1,0 1,1 0,0-1,-1 1,1-1,0 0,0 1,0-2,1 2,6-2,-1 0,1 0,-1 0,0-2,1 1,-1-1,0 0,0-1,0 0,0-1,-1 1,1-2,-1 1,0-1,0-1,3-2,9-6</inkml:trace>
  <inkml:trace contextRef="#ctx0" brushRef="#br0" timeOffset="1010.599">1298 1920,'-33'43,"-21"24,-6 5,2-4,11-10,9-9,6-8,9-7,3-9,5-4,5 0,-1-5,2 1,7-3,4-4</inkml:trace>
  <inkml:trace contextRef="#ctx0" brushRef="#br0" timeOffset="1401.926">1214 2315,'12'-4,"0"1,0 0,0 0,1 2,-1-1,1 1,-1 1,1 1,-1-1,0 2,1 0,1 1,-13-3,0 0,0 1,1-1,-1 1,0-1,0 1,0-1,0 1,0 0,0-1,0 1,0 0,0 0,0 0,-1 0,1 0,0 0,-1 0,1 0,0 0,-1 0,1 0,-1 1,0-1,1 0,-1 0,0 0,0 1,0-1,0 0,0 0,0 1,0-1,0 0,0 0,-1 1,1-1,0 0,-1 0,1 0,-1 0,1 0,-1 0,0 1,1-1,-1-1,0 2,-45 47,41-44,-3 1,0 0,1 1,0 0,0 1,1-1,0 1,0 1,1-1,0 1,0 0,-2 6,8-12,0 0,0-1,1 0,-1 1,1-1,-1 0,1 0,0 1,-1-2,1 1,0 0,1 0,-1 0,0-1,0 1,1-1,-1 0,1 0,-1 0,1 0,-1 0,1 0,0-1,-1 1,1-1,0 0,-1 0,1 0,0 0,0 0,-1 0,1-1,0 0,-1 1,1-1,2 1,84-13,-63 6</inkml:trace>
  <inkml:trace contextRef="#ctx0" brushRef="#br0" timeOffset="2849.358">593 1,'2'1,"-1"0,1 0,-1 0,0 0,1 0,-1 1,0-1,0 0,0 1,0-1,0 1,0-1,-1 1,1 0,0-1,-1 1,0 0,1-1,-1 1,0 0,1-1,-1 1,0 0,-1 0,1-1,0 1,0 0,-1 0,1-1,-1 1,1 0,-1-1,0 2,0 0,-35 137,25-112,9-25,0-1,0 1,0 0,1-1,-1 1,1 0,-1 0,1 0,0 1,0-1,0 0,1 0,-1 0,1 1,0-1,0 0,0 1,0-1,0 0,1 0,0 1,-1-1,1 0,0 0,1 0,-1 0,0 0,1 0,0 0,0 0,0-1,0 1,0-1,0 1,0-1,2 1,6-1,-1 0,1 0,0-1,0 0,-1-1,1 0,0-1,0 0,-1 0,1-1,-1 0,1-1,-1 0,0-1,0 1,9-6,3-2</inkml:trace>
  <inkml:trace contextRef="#ctx0" brushRef="#br0" timeOffset="3098.348">1072 29,'-9'20,"-13"19,-8 10,-3 0,-1-4,1-3,0-5,2-4,1-3,1-1,0-1,1-1,5 0,11-4,8-7</inkml:trace>
  <inkml:trace contextRef="#ctx0" brushRef="#br0" timeOffset="3498.854">1072 396,'178'6,"-175"-5,-1 0,1 0,-1 0,0 0,1 0,-1 0,0 1,0-1,0 1,0 0,0-1,0 1,0 0,0 0,-1 0,1 1,-1-1,0 0,1 1,-1-1,0 0,-1 1,1-1,0 1,-1 0,1-1,-1 1,0-1,0 1,0 0,0-1,0 1,0 0,-1-1,0 1,1-1,-1 1,0-1,0 1,0-1,0 0,-1 1,1-1,-1 0,1 0,-1 0,0 0,0 0,0-1,0 1,0 0,-1 0,-29 34,23-28,1 1,1 0,0 0,0 0,0 1,1 0,1 0,0 0,-2 7,6-15,0-1,1 1,-1-1,1 1,-1-1,1 1,0-1,-1 1,1-1,0 1,0 0,0-1,0 1,1-1,-1 1,0-1,1 1,-1-1,1 1,-1-1,1 1,0-1,-1 1,1-1,0 0,0 0,0 1,0-1,0 0,1 0,-1 0,0 0,0 0,1 0,-1 0,0-1,1 1,-1 0,1-1,-1 1,1-1,-1 0,1 1,-1-1,1 0,0 0,-1 0,1 0,1 0,83-13,-82 11,114-35,-93 26</inkml:trace>
</inkml:ink>
</file>

<file path=ppt/ink/ink3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7:13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58,'28'-11,"239"-19,-52 13,-191 17</inkml:trace>
</inkml:ink>
</file>

<file path=ppt/ink/ink3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7:12.7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0,'0'24,"0"27,0 10,0 4,0-4,-5-8,-2-8,1-7,1-5,2-3,0-3,2 0,1 0,0 0,-5-5,-1-6</inkml:trace>
  <inkml:trace contextRef="#ctx0" brushRef="#br0" timeOffset="331.306">1 85,'300'-36,"-172"23,0 6,54 7,-176 0,-4-1,0 1,-1 0,1-1,-1 1,1 0,0 0,-1 0,1 0,0 0,-1 1,1-1,0 0,-1 1,1-1,-1 1,1 0,-1-1,1 1,-1 0,0 0,1 0,-1 0,0 0,0 0,1 0,-1 1,0-1,0 0,0 1,-2 10</inkml:trace>
  <inkml:trace contextRef="#ctx0" brushRef="#br0" timeOffset="599.706">29 593,'34'5,"35"1,15-4,3-4,-4 0,-11-6,-8-1,-10 1,-10 2,-7 2,-5-3,-4-1,-1 2,-6 1</inkml:trace>
</inkml:ink>
</file>

<file path=ppt/ink/ink3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7:07.8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5 311,'374'-29,"-153"47,-165-9,-32-7</inkml:trace>
  <inkml:trace contextRef="#ctx0" brushRef="#br0" timeOffset="3667.701">5 678,'-1'-2,"0"-1,0 0,1 1,-1-1,1 0,0 1,0-1,0 0,0 0,0 1,1-1,-1 0,1 0,0 1,-1-1,1 1,0-1,1 1,-1-1,0 1,1 0,-1-1,1 1,0 0,0 0,0 0,0 0,0 1,0-1,0 0,1 1,-1 0,0-1,1 1,-1 0,1 0,0 0,-1 1,1-1,0 1,-1-1,1 1,0 0,0 0,-1 0,1 1,0-1,0 0,-1 1,1 0,1 0,200 24,78-25,-152-21,-131 21,1 0,0 0,-1 1,1-1,0 0,0 0,-1 0,1 1,0-1,0 0,0 0,-1 1,1-1,0 0,0 0,0 1,0-1,-1 0,1 1,0-1,0 0,0 1,0-1,0 0,0 1,0-1,0 0,0 1,0-1,0 0,0 1,0-1,0 0,1 1,-1-1,0 0,0 0,0 1,0-1,0 0,1 1,-1-1,0 0,0 0,1 1,-1-1,0 0,0 0,1 0,-1 0,0 1,0-1,1 0,-1 0,0 0,1 0,-14 11</inkml:trace>
  <inkml:trace contextRef="#ctx0" brushRef="#br0" timeOffset="4300.961">428 1,'0'0,"-1"0,0 0,1 0,-1 1,1-1,-1 0,0 0,1 0,-1 1,1-1,-1 0,1 1,-1-1,1 1,-1-1,1 1,-1-1,1 1,0-1,-1 1,1-1,0 1,-1-1,1 1,0-1,0 1,-1 0,1-1,0 1,0 0,0-1,0 1,0 0,0-1,0 1,0-1,0 1,0 0,0-1,0 1,1 0,-1-1,0 1,0-1,1 1,-1-1,0 1,1 0,-1-1,1 1,-1-1,1 0,-1 1,20 31,2-5,2-1,1-2,1 0,1-2,1-1,23 13,-46-31,41 24,0 2,-2 1,-2 3,-1 1,18 21,-57-54,-1 0,1 0,-1 0,1 1,-1-1,0 0,1 0,-1 1,0-1,0 1,0-1,0 1,-1 0,1-1,0 1,-1 0,1-1,-1 1,1 0,-1 0,0-1,1 1,-1 0,0 0,-1 0,1-1,0 1,0 0,-1 0,1 0,-1-1,1 1,-1 0,0-1,0 1,0-1,0 1,0-1,0 1,0-1,0 0,0 1,-1-1,1 0,-1 0,1 0,-1 0,1 0,-1 0,-138 72,-133 143,250-202,-74 60,96-52,10-14</inkml:trace>
</inkml:ink>
</file>

<file path=ppt/ink/ink3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7:38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52,'226'-1,"-22"-50,-204 52,0-1,0 1,-1-1,1 0,0 1,0-1,0 0,0 1,0-1,0 0,0 1,1-1,-1 0,0 1,0-1,0 0,0 1,0-1,0 0,1 1,-1-1,0 0,0 1,1-1,-1 0,0 0,0 1,1-1,-1 0,0 0,1 1,-1-1,0 0,0 0,1 0,-1 0,-4 5,-8 6</inkml:trace>
</inkml:ink>
</file>

<file path=ppt/ink/ink3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7:38.9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229 293,'22'-29,"-48"42,7 6,2 0,0 2,1 0,1 1,1 1,1 0,1 0,2 1,0 1,1 0,1 0,2 1,-2 12,-6 18,1 1,4 1,1 0,4 0,1 0,5 39,-1-81,1 0,0 0,1 0,0 0,2 0,0-1,0 0,2 0,0 0,0-1,5 7,-8-17,-1-1,1 0,0 0,0 0,0 0,0 0,0-1,1 0,-1 0,1 0,-1 0,1-1,0 1,0-1,0-1,0 1,-1-1,1 1,0-1,0-1,0 1,0-1,0 0,0 0,-1 0,1-1,0 0,-1 1,1-2,-1 1,0 0,0-1,1 0,-2 0,1 0,0-1,-1 1,0-1,1 0,-1 0,-1 0,1 0,1-3,4-12</inkml:trace>
  <inkml:trace contextRef="#ctx0" brushRef="#br0" timeOffset="270.139">313 801,'10'0,"17"0,10 0,2 0,0 0,-2 0,-3 0,-2 0,-1 0,-2 0,-6 0</inkml:trace>
  <inkml:trace contextRef="#ctx0" brushRef="#br0" timeOffset="886.536">1020 350,'1'3,"0"1,0-1,-1 0,1 1,0-1,-1 1,0-1,0 1,0-1,0 1,-1-1,1 1,-1-1,0 0,0 1,0-1,-1 0,1 0,-1 0,1 0,-1 0,-2 2,3-2,-113 172,113-172,-1-1,1 1,-1 0,1 0,0 0,0 0,1 0,-1 1,0-1,1 0,0 0,0 0,0 1,0-1,1 0,-1 0,1 0,-1 0,1 0,0 0,1 0,-1 0,0 0,1 0,0 0,-1-1,1 1,0 0,0-1,1 0,-1 0,0 1,1-1,-1-1,1 1,0 0,0-1,0 1,-1-1,1 0,1 0,-1 0,0 0,0-1,0 1,0-1,0 1,1-1,-1-1,143-38,-123 31</inkml:trace>
  <inkml:trace contextRef="#ctx0" brushRef="#br0" timeOffset="1416.983">1301 237,'9'-4,"1"-3,1 1,1 1,-1 0,1 0,0 1,0 1,0 0,1 1,-1 0,1 0,10 2,-22 0,1 0,-1 0,1 1,0-1,-1 1,1-1,-1 1,1-1,-1 1,0 0,1 0,-1 0,0 0,0 0,1 0,-1 0,0 0,0 1,0-1,0 0,-1 1,1-1,0 0,0 1,-1-1,1 1,-1-1,1 1,-1 0,0-1,0 1,0-1,1 1,-2 0,1-1,0 1,0-1,0 1,-1 0,1-1,-1 1,1-1,-39 59,27-53,11-7,-1 1,1-1,0 0,-1 0,1 0,0 1,0-1,-1 1,1-1,0 1,0-1,0 1,0 0,0 0,0-1,0 1,0 0,0 0,0 0,0 0,0 0,0 0,1 0,-1 1,1-1,-1 0,1 0,-1 0,1 1,-1-1,1 0,0 1,0-1,0 0,0 1,0-1,0 0,0 1,0-1,0 0,1 0,-1 1,0-1,1 0,-1 0,1 1,0-1,-1 0,1 0,0 0,0 0,0 0,0 0,45 16,-42-16,0 0,1-1,-1 2,0-1,0 0,0 1,0 0,0 0,0 0,0 0,-1 1,1-1,-1 1,0 0,0 0,0 0,2 3,-5-3,0 0,-1 0,1 0,-1 0,0 0,0 0,0 0,0-1,0 1,-1 0,0-1,1 1,-1-1,0 1,0-1,0 0,0 0,0 0,-1 0,1 0,-1 0,1-1,-1 1,0-1,0 0,1 0,-1 0,0 0,0 0,0-1,-1 1,4-1,-56 22,30-13</inkml:trace>
  <inkml:trace contextRef="#ctx0" brushRef="#br0" timeOffset="1818.197">766 971,'43'-10,"29"-7,6-2,1 3,-10 5,-6 3,-9-2,-9 2,-3 1,-3 3,-4 1,-3 1,-2 2,-1 0,-1 0,-1 1,1-1,-6 0</inkml:trace>
  <inkml:trace contextRef="#ctx0" brushRef="#br0" timeOffset="2287.053">1330 999,'-22'2,"1"1,0 1,0 1,0 1,0 1,1 1,0 1,1 1,0 0,-9 7,25-15,-1 1,1-1,0 0,1 1,-1 0,0-1,1 1,0 0,-1 0,1 1,0-1,1 0,-1 1,1-1,-1 1,1-1,0 1,0 0,1 0,-1-1,1 1,0 0,0 0,0 0,0-1,0 1,1 0,0 0,0-1,0 1,0 0,1-1,-1 1,1-1,0 0,0 1,0-1,1 0,-1 0,1-1,-1 1,1 0,0-1,0 1,0-1,3 1,6 2,1-1,0-1,0 0,1 0,-1-1,1-1,-1-1,1 1,-1-2,1 0,-1-1,0 0,0-1,1-1,-2 0,1 0,0-1,-1-1,0 0,0-1,-1 0,0-1,0 0,0-1,-8 7,1 0,-1 0,1 0,-1 0,0-1,0 1,0-1,0 0,0 0,-1 0,1 0,-1-1,0 1,0 0,0-1,0 0,-1 1,0-1,1 0,-1 0,-1 0,1 0,0 0,-1 0,0 0,0 0,0 0,-1 0,1 0,-1 0,0 0,0 0,0 1,0-1,-1 0,0 0,0 1,0-1,0 1,0 0,-1 0,1 0,-1 0,0 0,0 0,0 1,0-1,0 1,-1 0,-2-2,-49-9,29 11</inkml:trace>
  <inkml:trace contextRef="#ctx0" brushRef="#br0" timeOffset="2686.901">1358 1197,'-209'132,"206"-131,0 1,-1 0,1 0,0 0,0 0,0 0,0 0,0 1,0-1,1 1,-1 0,1 0,0 0,0 0,0 0,0 1,0-1,1 0,0 1,-1-1,1 1,1 0,-1-1,0 1,1 0,0 0,0-1,0 1,0 0,1 0,-1-1,1 1,0 0,0-1,0 1,1-1,-1 1,1-1,0 0,1 3,6-2,0-1,0 0,0 0,1-1,-1 0,1-1,-1 0,1-1,-1 0,1 0,-1-1,1 0,-1 0,1-1,-1-1,0 0,0 0,0 0,2-3,-1 4,0-1,0 0,0-1,-1 0,0-1,0 0,0-1,0 1,-1-1,0-1,0 0,-1 0,0-1,0 1,0-2,-1 1,-1-1,1 1,-1-2,-1 1,4-10,-8 16,0-1,0 1,-1-1,1 1,-1-1,1 1,-1-1,0 1,-1-1,1 1,0 0,-1 0,0 0,0 0,0 0,0 0,0 0,-1 1,1-1,-1 1,0-1,1 1,-1 0,0 0,0 0,-1 1,1-1,0 1,-1-1,-103-24,81 25</inkml:trace>
  <inkml:trace contextRef="#ctx0" brushRef="#br0" timeOffset="3183.24">1838 209,'42'143,"-28"-83,-3 1,-2 1,-3 0,-3 6,1-24,-2 0,-1 0,-3 0,-2 0,-1 0,-2-1,-3 1,-1-2,-2 0,-2 0,-1-1,-3-1,-1-1,-10 14,-57 35,67-76</inkml:trace>
  <inkml:trace contextRef="#ctx0" brushRef="#br0" timeOffset="4208.832">1810 40,'26'-7,"4"-2,-1 2,1 1,1 1,-1 2,0 1,11 1,-37 2,0-1,0 1,0 0,0 0,0 0,0 1,-1-1,1 1,0 0,-1 0,0 0,1 0,-1 1,0 0,0-1,0 1,-1 0,1 0,0 1,-1-1,0 0,0 1,0-1,-1 1,1 0,-1 0,1-1,-1 1,-1 0,1 1,7 129,-8-110,24 213,-21-145,-3 0,-5 1,-3-1,-18 73,13-101,-22 176,41-174,-8-63,0-1,0 0,0 0,-1 0,1-1,-1 1,1 0,-1-1,1 0,-1 0,0 1,0-2,1 1,-1 0,0 0,0-1,0 0,0 1,0-1,0 0,0-1,0 1,0 0,1-1,-1 0,-3 0,-3 0,-15 0</inkml:trace>
</inkml:ink>
</file>

<file path=ppt/ink/ink3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7:14.3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1 668,'9'0,"18"0,9 0,4 0,-1 0,-2 0,-3 0,-2 0,-1-5,-2-1,-1 0,0 1,0 1,-6 7,-10 2,-7 1</inkml:trace>
  <inkml:trace contextRef="#ctx0" brushRef="#br0" timeOffset="251.91">114 895,'38'4,"27"2,8 0,-4-5,-10-4,-13-1</inkml:trace>
  <inkml:trace contextRef="#ctx0" brushRef="#br0" timeOffset="3132.306">1242 781,'150'-185,"-33"65,-116 119,0 1,0-1,-1 0,1 1,0-1,0 1,0-1,-1 1,1-1,0 1,0-1,0 1,0 0,0 0,0-1,0 1,0 0,0 0,0 0,0 0,0 0,0 0,0 0,0 1,0-1,0 0,0 0,0 1,0-1,0 1,-1-1,1 1,0-1,0 1,0 0,-1-1,1 1,0 0,-1-1,1 1,0 0,-1 0,1 0,-1-1,1 1,-1 0,0 0,1 0,-1 0,0 0,0 0,1 0,5 57,-6-55,0 15,-1-15,0 1,0-1,0 0,1 1,-1-1,1 1,0-1,0 0,1 1,-1-1,1 1,-1-1,1 0,0 1,0-1,1 0,-1 0,1 0,-1 0,1 0,0 0,0 0,0 0,1-1,-1 1,0-1,1 0,0 0,0 0,-1 0,1 0,0 0,1-1,-1 0,0 1,2-1,4-2,0-1,0 0,-1 0,1-1,-1-1,1 1,-1-1,0-1,0 1,-1-1,0 0,0-1,0 0,0 0,-1-1,0 0,0 0,-1 0,4-7,-3 7,120-169,-108 156,-7 38,-10-2,-2-6,1 0,0 0,1-1,-1 1,2 0,-1-1,2 1,-1-1,1 1,0-1,1 0,0 0,1-1,0 1,0-1,1 0,0 0,0-1,1 0,0 0,0 0,6 3,6-1</inkml:trace>
  <inkml:trace contextRef="#ctx0" brushRef="#br0" timeOffset="4899.416">1355 950,'195'-29,"-48"3,106-4,-73 14,-62-7,-73 12,-24 7</inkml:trace>
  <inkml:trace contextRef="#ctx0" brushRef="#br0" timeOffset="5654.345">1412 1120,'73'-17,"-3"0,70-6,-139 23,1 0,-1 0,1-1,-1 1,1 0,-1 0,1 0,-1 1,1-1,-1 0,1 0,-1 1,1-1,-1 1,1 0,-1-1,0 1,0 0,1 0,-1-1,0 1,0 0,0 0,0 1,0-1,0 0,0 0,0 0,0 1,0-1,-1 0,1 1,-1-1,1 1,-1-1,1 0,-1 1,0-1,0 1,0-1,0 1,0-1,0 1,0-1,0 1,0-1,-1 1,-36 63,-89 50,125-115,1 1,-1-1,1 1,-1-1,1 1,0-1,-1 1,1 0,0-1,-1 1,1-1,0 1,0 0,-1-1,1 1,0 0,0 0,0-1,0 1,0 0,0-1,0 1,0 0,0-1,1 1,-1 0,0-1,0 1,1 0,-1-1,0 1,1 0,-1-1,0 1,1-1,-1 1,1-1,-1 1,1-1,-1 1,1-1,-1 0,1 1,0-1,-1 0,1 1,0-1,-1 0,1 0,0 1,-1-1,1 0,0 0,-1 0,1 0,43 5,-41-5,-3 0,70 10,-69-10,1 0,-1 0,1 0,-1 1,1-1,-1 1,0-1,1 1,-1 0,1-1,-1 1,0 0,0 0,0 0,1 0,-1 0,0 0,0 0,0 1,-1-1,1 0,0 0,0 1,-1-1,1 1,0-1,-1 0,0 1,1-1,-1 1,0-1,0 1,0-1,0 1,0-1,0 1,0-1,0 1,-1-1,1 1,0-1,-1 1,-6 9,0 0,-1-1,-1 0,1 0,-1-1,-1-1,0 1,0-1,-1-1,0 0,0-1,0 0,-10 4,-13 9,6-2,3-2</inkml:trace>
  <inkml:trace contextRef="#ctx0" brushRef="#br0" timeOffset="6637.982">2089 1063,'1'-1,"-1"1,1-1,-1 1,1-1,-1 0,1 1,0-1,-1 1,1 0,0-1,0 1,-1 0,1-1,0 1,0 0,-1 0,1-1,0 1,0 0,0 0,-1 0,1 0,0 0,0 0,0 0,-1 1,1-1,0 0,0 0,0 1,-1-1,1 0,0 1,-1-1,1 1,0-1,-1 1,1-1,0 1,-1-1,1 1,-1 0,1-1,-1 1,0 0,1-1,-1 1,1 0,-1 0,0-1,0 1,1 0,-1 0,0-1,0 1,0 0,0 0,0 0,0 0,0-1,0 1,-1 0,-12 54,13-55,-92 187,77-163,10-17,0 1,0-1,1 1,0 0,0 0,0 0,1 1,1-1,0 1,0 0,0 0,1 2,1-10,0 1,1-1,-1 0,0 1,1-1,0 0,-1 0,1 0,0 1,-1-1,1 0,0 0,0 0,0 0,0 0,0 0,0 0,0-1,0 1,0 0,0-1,1 1,-1 0,0-1,0 0,1 1,-1-1,0 0,1 1,-1-1,0 0,1 0,-1 0,0 0,1 0,-1-1,0 1,2-1,52-12,93-33,-123 38</inkml:trace>
  <inkml:trace contextRef="#ctx0" brushRef="#br0" timeOffset="7420.092">2569 301,'26'31,"-2"1,-1 1,-2 1,-1 1,-2 0,-1 1,-2 1,-1 1,1 13,-5-17,-1 0,-2 0,-2 1,-1 0,-1 0,-2 1,-2-1,-1 0,-2 0,-6 27,-1-29,0-1,-3 0,0-1,-2 0,-2-2,0 0,-20 23,-37 27,51-61</inkml:trace>
  <inkml:trace contextRef="#ctx0" brushRef="#br0" timeOffset="7869.513">932 188,'-28'58,"4"0,2 1,2 2,3 0,1 11,3-25,3 0,1 1,3 1,2-1,2 1,2 0,2 0,2-1,9 37,-9-58,2 0,1-1,1 0,1 0,2-1,0 0,2-1,0 0,2-1,0 0,2-2,0 0,2 0,0-2,1-1,1 0,0-1,21 11,75 20,-81-40</inkml:trace>
  <inkml:trace contextRef="#ctx0" brushRef="#br0" timeOffset="19057.608">3670 245,'16'-13,"-16"41,-69 211,57-202,9-31,0 0,1 0,-1 0,2 0,-1 1,1-1,-1 1,2-1,-1 1,1-1,0 1,0 0,1-1,1 6,0-9,1 0,0-1,0 1,0 0,0-1,0 0,1 1,-1-1,1 0,-1-1,1 1,0-1,-1 0,1 0,0 0,0 0,0 0,0-1,0 0,0 0,0 0,0 0,0-1,0 1,0-1,0 0,-1 0,1-1,0 1,-1-1,4-1,7-1,103-11,-92 14</inkml:trace>
  <inkml:trace contextRef="#ctx0" brushRef="#br0" timeOffset="19657.567">4065 48,'21'-12,"-16"8,0 0,0 1,0-1,1 1,-1 0,1 0,0 1,0 0,0 0,0 0,0 1,0 0,1 0,-1 1,0-1,0 1,1 1,-1-1,0 1,0 0,1 0,-1 1,0 0,4 2,-8-2,0 0,-1 0,1 0,-1 0,1 0,-1 1,0-1,0 0,0 1,0-1,0 1,-1-1,1 1,-1-1,0 1,1 0,-1-1,0 1,-1-1,1 1,0-1,-1 1,1 0,-1-1,0 0,0 1,0-1,0 1,0-1,-1 0,1 0,-1 0,0 1,1-1,-1 0,0 0,1 1,0-1,-1 1,1-1,0 1,0-1,1 1,-1 0,1 0,-1-1,1 1,0 0,0 0,0-1,0 1,0 0,1 0,-1-1,1 1,0 0,0-1,0 1,0 0,0-1,0 0,1 1,-1-1,1 0,0 1,1 0,25 15,27 22,-54-38,-1-1,1 0,0 1,0-1,-1 0,1 1,-1-1,1 1,-1-1,0 1,0-1,1 1,-1-1,0 1,0-1,-1 1,1-1,0 1,0-1,-1 1,1-1,-1 1,1-1,-1 1,1-1,-1 0,0 1,0-1,0 0,0 0,0 0,0 0,0 1,0-1,0-1,-1 1,1 0,0 0,-1 0,0 0,-5 4,0 0,-1-1,1 0,-1 0,0-1,0 0,0 0,0-1,-1 0,1 0,-1-1,-2 0,-13 1</inkml:trace>
  <inkml:trace contextRef="#ctx0" brushRef="#br0" timeOffset="20069.932">3331 866,'43'-5,"48"-6,18-2,0 2,-14 3,-13 2,-15 3,-11 1,-9 2,-8 0,-6 0,-4 1,-1-1,-2 1,0-1,1 0,0 0,-4 0</inkml:trace>
  <inkml:trace contextRef="#ctx0" brushRef="#br0" timeOffset="20542.966">4008 922,'-140'55,"134"-52,-1 1,1 0,0 0,0 0,1 1,-1 0,1 0,0 0,1 1,-1 0,1 0,0 0,0 0,1 0,0 1,0 0,0-1,1 1,0 2,2-3,0-1,1 0,0 0,0 1,0-1,0 0,1 0,0 0,0 0,0-1,1 1,0 0,-1-1,2 0,-1 0,0 0,1 0,0 0,0-1,0 1,0-1,1 0,-1 0,1-1,-1 1,1-1,0 0,0-1,0 1,0-1,1 0,-1 0,0 0,0-1,1 0,-1 0,0 0,0-1,2 0,5 1,0 0,-1-1,1 0,-1-1,1 0,-1-1,0 0,0-1,0 0,0-1,-1 0,0 0,0-1,0-1,-1 0,0 0,0-1,-1 0,0 0,1-2,-5 8,0-1,0 0,0-1,-1 1,1-1,-1 0,0 0,0 0,0 0,0 0,-1 0,0-1,0 1,0-1,0 0,-1 0,0 1,0-1,0 0,0 0,-1 0,0 0,0 0,0 0,-1 0,1 0,-1 0,-1 0,1 0,-1 0,1 1,-1-1,-1 1,-1-5,-3 3,0 0,-1 0,1 1,-1 0,0 0,-1 1,1 0,-1 0,1 1,-1 0,0 1,0 0,0 0,-1 1,1 0,0 0,-1 1,1 1,0-1,0 2,-1-1,1 1,0 1,-7 2,-8 1</inkml:trace>
  <inkml:trace contextRef="#ctx0" brushRef="#br0" timeOffset="20907.188">4008 1176,'-9'11,"0"1,1 0,1 0,0 1,0-1,2 2,-1-1,2 1,-1-1,2 1,0 0,1 3,1-15,1 0,0 0,0 1,0-1,0 0,0 0,0 0,1 0,-1 0,1 1,-1-1,1 0,0 0,0 0,0 0,0-1,0 1,0 0,1 0,-1-1,0 1,1 0,0-1,-1 0,1 1,0-1,0 0,0 0,-1 0,1 0,0 0,0 0,1-1,-1 1,0-1,0 1,0-1,0 0,0 0,1 0,-1 0,0 0,0 0,1-1,93-30,-7-35,-86 64,-1 0,0-1,0 1,0-1,0 1,0-1,0 0,-1 0,1 0,-1 0,0 0,0 0,0 0,0-1,0 1,-1 0,0-1,1 1,-1 0,0-1,-1 1,1 0,-1 0,1-1,-1 1,0 0,0 0,-1 0,1 0,0 0,-1-1,-4-2,-1 1,1-1,-1 1,0 0,0 1,-1 0,1 0,-1 1,0-1,0 2,0-1,0 1,0 0,-1 1,1 0,-1 0,1 1,0 0,-1 1,1-1,-1 2,0-1,-22 4,4 0</inkml:trace>
  <inkml:trace contextRef="#ctx0" brushRef="#br0" timeOffset="31242.869">3133 75,'-13'-1,"0"1,0 0,1 0,-1 2,0-1,0 2,0 0,1 0,0 1,-1 1,1 0,1 0,-1 1,1 1,0 0,1 0,-1 1,-3 5,6-1,0 0,1 1,1 0,0 0,1 0,0 1,1 0,1 0,0 0,1 0,1 1,0-1,0 0,2 1,0-1,0 0,2 1,0 1,54 267,-48-237,-5-32,-1 1,0-1,-1 1,-1 0,0 0,-1 0,-1 0,0 0,-1 3,-34 151,31-139,1 1,2-1,1 1,2 0,1-1,1 1,1-1,4 8,-6 63,-3-84,2-4</inkml:trace>
  <inkml:trace contextRef="#ctx0" brushRef="#br0" timeOffset="37659.71">2993 1515,'0'-5,"0"-6,0 3,4 4,7 1,6 2,5 2,4-1,2 1,1-1,0 1,1-1,-1 0,-5-4,-1-2,-6 4,-4 4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1:03.0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234 395,'-22'61,"2"1,4 0,-6 45,8-37,-5 37,15-72,-2 0,-1-1,-2 0,-1 0,-5 6,-42 98,44-114</inkml:trace>
  <inkml:trace contextRef="#ctx0" brushRef="#br0" timeOffset="463.579">544 479,'-77'358,"50"-200,13-85,13-72,-1 0,1 0,0-1,-1 1,1-1,0 1,-1-1,1 1,0-1,-1 0,1 0,-1 0,1 0,-1 0,1 0,0 0,-1 0,1 0,-1-1,1 1,0 0,-1-1,1 0,0 1,-1-1,1 0,0 1,0-1,0 0,0 0,0 0,0 0,0 0,0 0,0-1,0 1,0 0,1 0,-1 0,0-1,1 1,-1 0,1-1,0 1,-1-1,1 1,0-1,0 1,-5-6,-3-6,0 1,-1 0,-1 1,0 0,0 0,-1 1,0 0,-1 1,0 0,0 1,-1 1,0 0,-1 0,1 1,-1 1,0 0,-1 1,1 1,-12-1,-1 3,2 1</inkml:trace>
  <inkml:trace contextRef="#ctx0" brushRef="#br0" timeOffset="2179.763">939 1016,'-11'-1,"0"1,0 1,0 0,1 0,-1 1,0 0,1 1,-1 0,1 1,0 0,0 1,1 0,-1 0,1 1,0 0,1 1,-1 0,1 0,1 1,-1 0,2 0,-1 1,1-1,0 2,0-1,1 1,1-1,0 1,0 1,2-5,1 0,-1-1,1 1,1 0,-1 0,1-1,0 1,1 0,-1 0,1 0,0-1,0 1,1-1,0 1,0-1,0 1,1-1,-1 0,1 0,1 0,-1 0,0-1,1 1,0-1,0 0,1 0,-1 0,1-1,0 0,0 0,0 0,0 0,0-1,1 0,0 1,2-1,0 0,-1 0,1-1,0 0,0-1,-1 0,1 0,0 0,0-1,0 0,-1-1,1 1,0-2,-1 1,0-1,1 0,-1-1,0 1,-1-1,1-1,-1 1,0-1,0 0,0-1,-1 1,1-1,-1 0,-1-1,1 1,0-3,-5 7,1 1,-1-1,1 0,-1 0,0 0,0 0,0 1,0-1,0 0,-1 0,1 0,-1 0,1 0,-1 1,1-1,-1 0,0 1,0-1,0 0,0 1,0-1,0 1,0-1,-1 1,1 0,0 0,-1-1,1 1,-1 0,1 0,-1 0,0 1,1-1,-1 0,0 0,0 1,0 0,1-1,-1 1,0 0,-1 0,-31-17,59-7,99-12,-73 28,-28 6</inkml:trace>
  <inkml:trace contextRef="#ctx0" brushRef="#br0" timeOffset="3447.333">120 282,'98'11,"-57"-3,1-1,-1-3,1-1,0-2,35-4,3 1,76-4,-156 6,0 1,1-1,-1 0,0 0,1 0,-1 0,1 0,-1 0,0 0,1 0,-1 0,0 0,1 0,-1-1,0 1,1 0,-1 0,0 0,1 0,-1 0,0-1,1 1,-1 0,0 0,1-1,-1 1,0 0,0 0,1-1,-1 1,0 0,0-1,0 1,0 0,1-1,-1 1,0 0,0-1,0 1,0-1,0 1,0 0,0-1,0 1,0 0,0-1,0 1,0-1,0 1,0 0,0-1,-1 1,1 0,0-1,0 1,0 0,0-1,-1 1,1 0,0-1,0 1,-1 0,1 0,0-1,-1 1,1 0,0 0,-1 0,1-1,-30-13,20 10,-59-34,51 25</inkml:trace>
  <inkml:trace contextRef="#ctx0" brushRef="#br0" timeOffset="6599.325">347 0,'-2'2,"0"1,0-1,0 0,1 1,-1-1,1 1,-1-1,1 1,0 0,0 0,1-1,-1 1,0 0,1 0,0 0,0 0,0 0,0 0,0 0,0 0,1-1,-1 1,1 0,0 0,0 0,0-1,0 1,1 0,-1-1,0 1,1-1,0 1,0-1,0 0,0 0,0 0,0 0,0 0,1-1,-1 1,1 0,-1-1,1 0,2 1,-1-2,1 1,-1-1,0-1,1 1,-1-1,0 0,0 1,0-2,1 1,-1-1,0 1,0-1,-1 0,1 0,0-1,-1 1,1-1,-1 0,0 0,0 0,0 0,0 0,-1-1,1 1,-1-1,0 0,0 0,0 0,0 0,-1 0,0 0,1-3,-4 5,0-1,0 1,0-1,0 1,-1 0,1 0,-1 1,1-1,-1 0,0 1,0-1,1 1,-1 0,0 0,0 0,0 0,0 1,0-1,-1 1,1 0,0 0,0 0,0 0,0 0,0 1,0-1,0 1,0 0,0 0,0 0,0 1,0-1,0 0,1 1,-1 0,1 0,-2 0,2-1,0-1,0 1,0-1,0 1,0 0,0 0,0 0,0 0,0 0,1 0,-1 0,0 1,1-1,-1 1,1-1,-1 1,1-1,0 1,-1 0,1 0,0 0,0 0,1-1,-1 1,0 0,1 1,-1-1,1 0,-1 0,1 0,0 0,0 0,0 0,0 1,0-1,1 0,-1 0,1 0,-1 0,1 0,0 0,0 0,0 0,0 0,0 0,0-1,0 1,1 0,-1-1,0 1,1-1,0 1,1-1,0 0,0 0,0 0,0 0,0 0,0-1,0 0,1 1,-1-1,0 0,0-1,0 1,0 0,1-1,-1 0,0 0,0 0,0 0,0 0,-1 0,1-1,0 0,0 1,-1-1,1 0,-1 0,0-1,1 1,-1 0,0-1,0 1,-1-1,1 0,0 0,-1 1,0-1,1-3,-3 4,0 0,0 1,0-1,0 0,0 1,0-1,-1 1,1 0,-1-1,1 1,-1 0,0 0,1 0,-1 0,0 0,0 0,0 0,1 1,-1-1,0 1,0-1,0 1,0 0,0-1,0 1,0 0,0 1,0-1,0 0,0 0,0 1,0-1,0 1,0 0,0 0,1 0,-1-1,0 2,0-1,1 0,-1 0,0 1,-12 9</inkml:trace>
</inkml:ink>
</file>

<file path=ppt/ink/ink3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8:02.3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1 339,'312'0,"-153"-25,-148 27,-6 3</inkml:trace>
  <inkml:trace contextRef="#ctx0" brushRef="#br0" timeOffset="359.212">57 537,'0'0,"5"0,7 0,5 0,5 0,3 0,3 0,1 0,1 0,-1-5,1-1,-1 0,-1 1,1 1,-1 2,0 1,-4 1</inkml:trace>
  <inkml:trace contextRef="#ctx0" brushRef="#br0" timeOffset="26349.586">368 0,'2'11,"1"0,0 0,1 0,0 0,1-1,0 0,1 0,0 0,1-1,-1 0,2 0,-1 0,1-1,1 0,0 2,203 237,-211-244,-1-1,1 1,-1-1,0 1,0-1,0 1,0-1,0 1,0-1,-1 0,1 1,-1-1,0 1,1-1,-1 0,0 1,-1-1,1 0,0 0,-1 0,1 0,-1 0,1 0,-1 0,0-1,0 1,0 0,0-1,0 0,0 1,0-1,-1 0,0 0,-7 8,-213 217,147-126,68-90,2-4</inkml:trace>
</inkml:ink>
</file>

<file path=ppt/ink/ink3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8:35.0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1,'14'0,"20"0,8 0,7 0,0 0,1 0,-3 0,-5 0,0 0,-2 0,-3 0,-4 0,-1 0,-3 0,0 0,-6 0</inkml:trace>
</inkml:ink>
</file>

<file path=ppt/ink/ink3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8:33.7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35,'16'29,"-10"5,-1 1,-2 0,-1 0,-2 0,-5 34,-22 157,-2-28,39-203,-4-7</inkml:trace>
  <inkml:trace contextRef="#ctx0" brushRef="#br0" timeOffset="423.219">0 119,'210'-62,"57"20,58 32,-220 11,-104-2,0 0,0 1,0-1,0 1,1-1,-1 1,0 0,0-1,1 1,-1 0,0 0,0 0,1 0,-1 0,0 0,0 0,1 0,-1 1,0-1,0 0,1 1,-1-1,0 1,0-1,0 1,0 0,0-1,0 1,0 0,0 0,0 0,0 0,0 0,0 0,-1 0,1 0,0 0,-1 0,1 0,-1 0,1 1,-1-1,0 0,1 0,-1 1,0-1,0 0,0 0,0 1,0-1,0 0,0 0,0 1,-1-1,1 1,-11 16</inkml:trace>
  <inkml:trace contextRef="#ctx0" brushRef="#br0" timeOffset="781.935">28 796,'9'6,"0"0,0-1,1-1,-1 1,1-2,0 1,0-1,1-1,-1 0,1 0,-1-1,1 0,-1-1,1 0,-1-1,1 0,-1-1,4-1,8 2,374-61,-272 42,-100 15</inkml:trace>
</inkml:ink>
</file>

<file path=ppt/ink/ink3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8:36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59,'10'-5,"12"-1,8 0,3 1,1 1,0 2,-2 1,-1 1,-1-5,-1-1,0 0,-1 1,0 2,-1 0,1 2,-4 1</inkml:trace>
</inkml:ink>
</file>

<file path=ppt/ink/ink3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8:36.3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85,'33'-5,"31"-6,9-2,-3-3,-9 1,-10 4,-8 2,-13 4</inkml:trace>
</inkml:ink>
</file>

<file path=ppt/ink/ink3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8:37.2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1 960,'216'-309,"-36"120,-180 188,0 1,1-1,-1 0,0 1,1-1,-1 1,1-1,-1 1,0-1,1 1,-1-1,1 1,-1 0,1-1,0 1,-1 0,1-1,-1 1,1 0,0 0,-1-1,1 1,0 0,-1 0,1 0,0 0,-1 0,1 0,0 0,-1 0,1 0,0 0,-1 0,1 1,0-1,-1 0,1 0,-1 1,1-1,-1 0,1 1,0-1,-1 1,1-1,-1 0,1 1,-1-1,0 1,1-1,-1 1,0 0,1-1,-1 1,0-1,1 1,-1 0,0-1,0 1,0 0,0-1,0 1,0 0,0-1,0 1,2 52,-2-44,-3 139,3-146,0 0,0 1,0-1,1 0,-1 0,1 1,-1-1,1 0,0 0,0 0,0 1,0-1,0 0,0 0,0 0,1-1,-1 1,1 0,-1 0,1-1,0 1,0-1,0 0,0 1,0-1,0 0,0 0,0 0,0 0,0-1,1 1,-1-1,0 1,0-1,1 0,-1 0,2 0,2 0,0-1,0 0,0 0,0-1,0 0,0 0,-1 0,1 0,-1-1,0 0,0 0,0-1,0 1,1-2,97-102,38-35,-39 13,-102 128,0 0,1 0,-1 0,0 0,1 0,-1 0,1 0,-1 0,1 0,-1 0,1 0,0 0,-1 0,1 1,0-1,0 0,0 0,-1 1,1-1,0 1,0-1,0 1,0-1,0 1,0 0,0-1,0 1,0 0,1 0,-1-1,0 1,0 0,0 0,0 1,0-1,0 0,0 0,0 0,0 1,0-1,0 0,0 1,0-1,0 1,0-1,0 1,0 0,0-1,0 1,-1 0,1 0,0-1,0 1,-1 0,1 0,-1 0,1 0,5 142,-8-92,1 176,1-202</inkml:trace>
  <inkml:trace contextRef="#ctx0" brushRef="#br0" timeOffset="1200.645">1441 198,'-2'27,"0"0,-2 0,-1 0,-1-1,-1 0,-2 0,-6 15,-76 129,88-166,0 1,0-1,0 1,1 0,0 0,0 0,0 0,0 0,1 0,0 0,0 1,1-1,-1 0,1 1,0-1,1 1,-1-1,1 0,0 0,0 1,1-1,-1 0,2 1,1-4,1-1,-1 0,1 0,-1 0,1 0,-1-1,1 0,-1 0,1 0,0-1,-1 1,1-1,-1 0,0 0,1-1,-1 1,0-1,1 0,-1 0,1-1,10-4,0 2,1 0,0 0,0 2,0 0,1 1,-1 0,4 1,4 1</inkml:trace>
  <inkml:trace contextRef="#ctx0" brushRef="#br0" timeOffset="1937.146">1751 57,'2'-4,"-1"1,1 0,0-1,0 1,1 0,-1 0,0 0,1 0,0 1,0-1,0 1,0-1,0 1,0 0,1 0,-1 1,1-1,-1 1,1 0,-1 0,1 0,0 0,0 0,-1 1,1 0,3 0,1-2,1 2,0-1,0 1,-1 1,1 0,0 0,-1 0,1 1,-1 1,8 2,-13-4,-1 0,1 0,-1 0,0 1,0-1,0 1,0-1,0 1,0 0,0-1,0 1,-1 0,1 0,-1 1,1-1,-1 0,0 0,0 1,0-1,0 0,0 1,-1-1,1 1,-1-1,0 1,1-1,-1 1,0-1,0 1,-1 0,1-1,-1 1,1-1,-1 1,0-1,1 0,-1 1,-1-1,1 1,-4 5,0 0,-1 0,0-1,0 0,0 0,-1-1,0 1,0-1,-1-1,0 0,-8 5,-15 12,20-15,-35 43,48-48,-1 0,1 0,-1 0,1-1,0 1,0 0,0-1,0 0,0 1,0-1,0 0,0 0,1 0,-1 0,0-1,1 1,-1 0,0-1,1 0,-1 0,1 1,-1-1,1-1,-1 1,0 0,2-1,0 1,96-2,62 7,-138 1</inkml:trace>
  <inkml:trace contextRef="#ctx0" brushRef="#br0" timeOffset="2473.225">227 1045,'0'0,"1"0,-1 0,1 0,-1 0,1 0,-1 0,1 0,-1 0,1 0,-1 0,1 1,-1-1,1 0,-1 0,0 0,1 1,-1-1,1 0,-1 1,0-1,1 0,-1 1,0-1,0 1,1-1,-1 0,0 1,0-1,1 1,-1-1,0 1,0-1,0 1,0-1,0 1,0-1,0 1,0-1,0 1,0-1,0 1,0-1,0 1,0-1,0 1,-1-1,1 0,0 1,0-1,0 1,-1-1,1 1,0-1,-1 0,1 1,0-1,-1 0,1 1,0-1,-1 0,1 1,-1-1,46 7,21-7,-1-2,1-4,-1-2,13-5,72-9,414-59,-284 71,-256 10</inkml:trace>
  <inkml:trace contextRef="#ctx0" brushRef="#br0" timeOffset="2735.067">1074 1158,'-5'43,"-6"24,-2 5,2-4,3-10,2-9,3-9,1-6,2-4,0-7</inkml:trace>
  <inkml:trace contextRef="#ctx0" brushRef="#br0" timeOffset="3185.169">1355 1271,'81'-30,"-58"19,2 2,0 0,0 2,0 1,1 0,-1 2,2 1,-25 3,0 0,0-1,0 1,0 0,0 0,0 0,0 0,0 0,-1 1,1-1,0 1,0-1,0 1,0 0,0-1,-1 1,1 0,0 0,-1 0,1 0,-1 1,1-1,-1 0,0 1,1-1,-1 1,0-1,0 1,0 0,0-1,0 1,0 0,-1 0,1 0,0-1,-1 1,0 0,1 0,-1 0,0 0,0 0,0 0,0 0,0 0,-1 0,1 0,-1 0,1-1,-1 1,0 0,1 0,-1 0,0-1,-1 1,-11 20,-2 0,-1-2,-1 0,0-1,-1-1,-1 0,-20 13,6-3,27-23,-1 0,1 0,0 0,0 1,1 0,0 0,0 1,0-1,1 1,-1 0,2 0,-1 0,1 1,0 0,1-1,0 1,0 0,0 0,1 0,1 0,-1 2,4-6,0-1,1 1,-1-1,1 1,0-1,0-1,0 1,0 0,0-1,1 0,-1 0,1 0,-1 0,1-1,0 0,0 0,-1 0,1-1,0 1,0-1,0 0,0-1,0 1,-1-1,1 0,4-1,3 1,191-37,-129 20,29-11,-83 25</inkml:trace>
</inkml:ink>
</file>

<file path=ppt/ink/ink3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8:44.71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120 467,'17'-51,"-6"73,-32 145,13 268,26 46,-36-287,-8-2,-13 22,-3-1,41-207,0-3,-1 1,0 0,1 0,0 0,0 0,0 0,0 0,1 0,0 0,0 0,0 1,0-1,0 0,1 0,0 0,0 0,0 0,0 0,1 0,-1-1,1 1,0 0,0-1,1 1,-1-1,1 0,-1 0,1 0,0 0,0 0,1 0,-1-1,0 0,1 1,-1-2,1 1,4 1,15-1,-1-1,1-1,0-1,0-1,0-1,-1-1,6-2,98-11,584 18,-342-2,-62-26,650 27,-353-1,-271-26,149-3,-59 3,30-2,-86 30,-223-27,24-5,-103 30,97-16,-156 13,0 1,0-1,0 0,0-1,-1 1,0-1,0 0,0 0,0-1,-1 1,0-1,0 1,0-1,-1 0,0 0,0 0,0 0,-1-1,0 1,0 0,0-1,-1 1,0 0,-1-1,1 1,-1-1,0 1,-1 0,0 0,0-2,0-24,-27-162,-57-371,56 252,60-29,-42 117,-17 38,12 37,16 148,1 0,0 0,-1 0,1 0,-1 0,1 0,-1 0,0 0,0 1,0-1,0 0,0 1,-1-1,1 0,0 1,-1 0,1-1,-1 1,1 0,-1 0,0 0,1 0,-1 0,0 0,0 0,0 0,0 1,0-1,0 1,1-1,-1 1,0 0,-1 0,1 0,0 0,0 0,-78 13,74-12,-65 14,-2-4,0-3,-6-3,-22 3,-289 14,-288-4,191 7,-830-24,874 26,-158 50,255-67,231-11,93 3,0 1,1 1,0 1,0 1,0 1,0 0,1 2,1 0,-2 2,15-8,-143 29,-163-16,196 4,95-24</inkml:trace>
</inkml:ink>
</file>

<file path=ppt/ink/ink3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8:52.3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6417 398,'-10'48,"-3"31,1 10,2 1,3-6,3-12,6-14,4-7,0-7,4-7,0-4,4-4,-1-1,-3-1,-3-5</inkml:trace>
  <inkml:trace contextRef="#ctx0" brushRef="#br0" timeOffset="255.678">6077 850,'48'-10,"45"-7,16-2,-1 3,-14 4,-14 5,-15 2,-9 3,-9 2,-9 0,-9 1</inkml:trace>
  <inkml:trace contextRef="#ctx0" brushRef="#br0" timeOffset="416.343">6924 793,'-6'13,"0"0,0 1,1 0,1 0,0 0,1 0,0 0,2 1,-1-1,2 1,0 8,0-17,0-1,1 1,-1-1,1 1,0 0,1-1,-1 0,1 1,0-1,1 0,-1 0,1 0,0 0,0-1,1 1,-1-1,1 1,0-1,0-1,0 1,1 0,-1-1,1 0,0 0,0 0,0-1,0 0,0 0,1 0,4 0,5 0,1-2,0 0,0 0,0-2,0 0,0-1,0 0,-1-2,0 1,0-2,0 0,-1-1,1 0,-2-2,1 1,9-10,-17 15,-1-1,0 0,0 0,0 0,-1-1,0 1,0-1,0 0,0-1,-1 1,1-1,-2 1,1-1,0 0,-1 0,0 0,-1 0,1 0,-1-1,-1 1,1 0,-1-1,0 1,0-1,-1 1,0 0,0 0,0-1,-1 1,0 0,0 0,0 0,-1 0,0 1,0-1,-1 1,0 0,-1-2,-2 0,-1 0,0 0,-1 1,1 0,-1 1,0 0,0 0,-1 1,1 0,-1 0,0 1,0 1,0 0,-1 0,1 1,0 0,-1 1,1 0,-1 1,1 0,-7 1,-12 5</inkml:trace>
  <inkml:trace contextRef="#ctx0" brushRef="#br0" timeOffset="-2750.818">489 568,'-2'-6,"0"1,-1-1,1 1,-1 0,0 0,-1 0,1 0,-1 0,0 1,0-1,-1 1,1 0,-1 0,0 1,0 0,0 0,0 0,-1 0,1 1,-1-1,0 2,1-1,-1 1,0-1,0 2,0-1,0 1,0 0,0 0,0 0,0 1,0 0,0 0,0 0,0 1,1 0,-1 0,0 1,-15 9,1 0,0 2,1 0,0 1,1 0,1 2,1 0,0 1,2 1,0 0,0 1,2 0,1 1,0 0,2 1,0 0,2 1,0 0,2 0,0 0,2 1,-1 11,2-23,0 0,1 0,0 0,0 0,2 1,-1-1,2 0,0 0,0 0,1 0,0 0,1-1,1 1,-1-1,2 0,0 0,0-1,1 0,0 0,1 0,0-1,0 0,1 0,6 0,0 0,1-1,0 0,0-1,0-1,1 0,0-2,0 0,0 0,1-2,-1 0,1-1,0-1,-1-1,1 0,-1-1,1-1,-1-1,0 0,0-1,-1-1,1-1,-1 0,-1-1,1-1,5-5,6-2</inkml:trace>
  <inkml:trace contextRef="#ctx0" brushRef="#br0" timeOffset="-2462.018">941 737,'-26'41,"0"2,3 1,2 1,2 1,2 1,-3 15,18-58,1 1,-1-1,1 0,0 1,0 0,0-1,1 1,-1-1,1 1,0 0,1-1,-1 1,1 0,0-1,0 1,0-1,0 1,1-1,0 0,0 1,0-1,1 0,-1-1,1 1,0 0,0-1,0 1,1-1,-1 0,1 0,-1 0,1-1,0 1,0-1,1 0,4 2,0-2,1 1,-1-1,1 0,-1-1,1 0,0-1,-1 0,1-1,0 1,-1-2,1 1,-1-2,1 1,-1-1,0-1,0 1,0-1,-1-1,1 0,-1 0,0-1,-1 0,1 0,-1-1,0 1,-1-2,0 1,0-1,0 0,-1 0,0 0,-1-1,0 0,0 0,-1 0,0 0,-1-1,0 1,0-1,0-2,0 1,0 0,0 0,-1-1,-1 1,0 0,0-1,-1 1,-1 0,0 0,0 0,-1 0,-1 0,0 0,0 1,-1-1,0 1,-1 1,0-1,0 1,-1 0,-6-6,-32 2,27 16</inkml:trace>
  <inkml:trace contextRef="#ctx0" brushRef="#br0" timeOffset="-1999.476">1336 1160,'24'-53,"2"2,2 0,2 2,2 1,3 1,37-38,-71 83,0 0,0 0,1 0,-1 0,0 1,0-1,1 0,-1 1,1-1,0 1,-1 0,1-1,0 1,0 0,0 0,0 0,0 0,0 1,0-1,0 0,0 1,0-1,0 1,0 0,0 0,0 0,1 0,-1 0,0 0,0 1,0-1,0 1,0-1,0 1,0 0,0 0,0 0,0 0,0 0,0 0,-1 0,1 1,0-1,0 2,29 131,-30-133,0 1,0-1,0 0,0 0,1 1,-1-1,0 0,1 0,-1 0,1-1,-1 1,1 0,-1-1,1 1,-1 0,1-1,0 0,-1 1,1-1,0 0,-1 0,1 0,0 0,0 0,-1-1,1 1,0 0,-1-1,1 1,-1-1,1 1,-1-1,1 0,-1 0,1 0,-1 0,0 0,1 0,-1 0,0 0,1-1,53-53,-53 53,112-103,-113 104,0 0,0 0,0 1,0-1,1 0,-1 0,0 1,0-1,1 1,-1-1,0 1,1-1,-1 1,0 0,1 0,-1 0,0 0,1 0,-1 0,1 0,-1 0,0 0,1 1,-1-1,0 0,1 1,-1-1,0 1,0 0,1-1,-1 1,0 0,0 0,0 0,0-1,0 1,0 1,0-1,0 0,-1 0,1 0,0 0,0 0,-1 1,12 67,-10-41,0-20,-2 3,2-1,0 1,0-1,1 1,0-1,1 0,0 0,0-1,1 1,5 6,2-3</inkml:trace>
  <inkml:trace contextRef="#ctx0" brushRef="#br0" timeOffset="-1529.744">2408 906,'-28'396,"16"-325,-1-106,14 8,1 1,2-1,0 1,2-1,0 2,2-1,1 1,1 0,2 0,11-18,-4 1,2 1,2 2,2 0,1 1,2 2,1 1,2 1,1 1,2 2,1 2,21-13,-47 37,-1 0,1 0,0 1,0 1,0 0,1 0,-1 0,1 1,-1 1,5-1,-12 2,1 0,0 0,0 0,0 0,0 1,-1-1,1 1,0-1,0 1,-1 0,1 0,-1 0,1 0,-1 1,1-1,-1 1,0 0,1-1,-1 1,0 0,0 0,-1 0,1 1,0-1,-1 0,1 1,-1-1,0 1,1-1,-1 1,-1 0,1-1,0 1,-1 0,1 0,-1 0,0 17,-1 0,-1-1,-1 0,-1 1,0-1,-2 0,0-1,-1 0,0 0,-2 0,0-1,-1 0,-1 0,0-2,-2 1,-8 8,10-9,-1-1,-1 0,0-1,0 0,-2-1,1 0,-1-2,-1 1,0-2,-1 0,1-1,-2-1,0 0,1-4,4-4</inkml:trace>
  <inkml:trace contextRef="#ctx0" brushRef="#br0" timeOffset="-548.389">3340 709,'-145'125,"133"-117,1 0,1 1,-1 0,2 1,-1 0,1 1,1 0,0 0,0 0,1 1,1 1,0-1,0 1,1 0,1 0,0 0,-1 14,5-25,0 1,0-1,0 0,1 1,-1-1,1 1,-1-1,1 0,0 1,0-1,0 0,0 0,1 0,-1 1,1-1,-1-1,1 1,-1 0,1 0,0-1,0 1,0-1,0 1,0-1,0 0,1 0,-1 0,0 0,0 0,1 0,-1-1,1 1,-1-1,1 1,-1-1,0 0,2 0,92-15,-70 4,-1-2,-1-1,-1 0,0-2,0-1,-2 0,0-2,-1 0,-1-2,-1 0,-1-1,10-17,31-63,-72 197,12-90,0 0,1 0,0 0,0 0,0 0,1 0,0 1,0-1,0 0,0 0,1 0,0 1,0-1,0 0,1 0,0 0,0-1,0 1,1 0,-1-1,1 1,0-1,0 0,1 0,-1 0,1 0,0-1,0 0,0 1,0-1,1-1,10 1,1-2,0 0,0-1,0-1,-1 0,1-1,0 0,-1-2,0 0,1 0,-2-2,1 0,0 0,-1-1,-1-1,11-8,5-2,0-3,-2 0,0-1,-2-2,0 0,-2-2,-1-1,-1-1,-1 0,-1-1,6-17,-12 24,-8 14,0 1,0-1,-1 0,0 0,-1 0,0 0,0 0,-1-1,0 0,0 1,-1-3,-2 9,0 1,1 0,-1-1,0 1,0 0,0 0,-1 0,1 0,0 0,0 0,-1 0,1 0,0 1,-1-1,1 0,-1 1,1-1,-1 1,1 0,-1-1,1 1,-1 0,1 0,-1 0,1 0,-1 0,0 0,1 1,-1-1,1 0,-1 1,1-1,-1 1,1 0,0-1,-1 1,1 0,0 0,-1 0,1 0,0 0,0 0,0 0,0 0,0 0,0 1,0 0,-11 8,1 0,0 1,1 0,0 1,0 0,2 1,-1 0,2 0,0 1,0 0,1 0,1 1,4-13,0 0,1 0,0 0,-1 0,1 0,0-1,0 1,0 0,0 0,0 0,0 0,1 0,-1 0,0 0,1 0,0 0,-1 0,1-1,0 1,0 0,0 0,0-1,1 1,-1-1,0 1,1-1,-1 0,1 1,-1-1,1 0,-1 0,1 0,0 0,0 0,-1-1,1 1,0 0,0-1,0 1,0-1,0 0,0 1,95 1,-79-3,7-1,-22 1,1-1,0 1,0 0,0 0,0 1,0-1,0 1,0 0,0 0,0 0,0 0,0 1,0 0,0 0,0 0,-1 0,1 0,0 1,-1 0,1 0,-1 0,1 0,-1 0,0 1,0-1,0 1,0 0,0 0,-1 0,1 0,-1 1,0-1,0 0,0 1,0 0,0 0,3 61,-6-58,1 0,-1 0,2 1,-1-1,1 0,0 0,0 0,1 0,0 0,1 0,-1-1,1 1,0-1,1 1,0-1,0 0,0-1,0 1,1-1,4 5,-1-5,1 1,-1-1,1 0,0-1,0 0,0 0,0-1,1-1,-1 1,1-1,0-1,-1 0,1 0,0-1,0 0,0-1,0 0,-1 0,1-1,0-1,-1 1,1-2,-1 1,0-1,6-4,4-2,-1-1,1 0,-2-2,1 0,-2-1,0-1,-1 0,0-1,-1-1,-1 0,4-7,-1-1,3-4,0-1,-2 0,-1-2,-1 0,-2-1,-1-2,-11 33,0 1,-1-1,0 0,1 1,-1-1,0 0,0 1,0-1,0 0,0 1,0-1,-1 0,1 1,0-1,-1 0,1 1,-1-1,0 1,0-1,1 1,-1-1,0 1,0-1,0 1,0 0,-1 0,1 0,0-1,-1 1,1 0,0 0,-1 1,1-1,-1 0,1 0,-1 1,0-1,1 1,-1 0,0-1,1 1,-1 0,0 0,1 0,-1 0,0 0,1 0,-1 0,0 1,1-1,-1 1,0-1,1 1,-1 0,1-1,-1 1,1 0,0 0,-1 0,1 0,0 0,-14 10,0 0,1 0,1 1,0 1,1 0,0 1,1 0,1 1,0 0,1 1,0 0,2 0,0 0,-3 13,5-21,1 1,0-1,0 1,1 0,0 0,0 0,1 1,1-1,-1 0,2 1,-1-1,1 1,1-1,0 1,0-1,0 1,2-1,-1 0,1 0,0 0,1 0,0-1,0 1,1-1,0 0,1 0,0 0,6 3,1 0,0 0,0-1,1-1,1 0,0-1,0-1,0 0,1-1,0-1,1 0,-1-1,1-1,-1 0,1-1,0-1,13-1,-6-1</inkml:trace>
  <inkml:trace contextRef="#ctx0" brushRef="#br0" timeOffset="2416.61">8449 850,'-1'334,"-1"-311,-1-1,-1 0,-1-1,0 1,-2-1,-6 12,14-32,-1 0,0-1,0 1,0 0,0-1,0 1,-1 0,1-1,0 1,0 0,0-1,-1 1,1 0,0-1,0 1,-1-1,1 1,-1-1,1 1,0-1,-1 1,1-1,-1 1,0-1,1 1,-1-1,1 0,-1 1,1-1,-1 0,0 1,1-1,-1 0,0 0,1 0,-1 0,0 0,1 0,-1 0,0 0,1 0,-1 0,0 0,1 0,-1 0,0 0,1 0,-1-1,0 1,1 0,-1-1,1 1,-1 0,0-1,1 1,-1-1,1 1,-1-1,1 1,0-1,-1 1,1-1,-1 1,1-1,0 0,0 1,-1-1,1 0,0 0,-14-46,14 16,2 1,2-1,0 1,2 0,2 0,0 1,2 0,1 0,2 1,0 1,8-11,-12 19,0 0,2 0,0 1,0 0,2 1,0 0,1 1,1 1,0 0,1 1,1 1,0 0,1 2,0 0,0 0,1 2,1 0,0 2,0 0,0 1,8-1,-24 6,-1 0,1 1,0-1,0 1,-1-1,1 1,0 0,0 1,0-1,-1 1,1-1,0 1,-1 0,1 1,0-1,-1 1,1-1,-1 1,0 0,0 0,0 1,0-1,0 1,0-1,0 1,-1 0,0 0,1 0,-1 0,0 0,0 1,-1-1,1 1,-1-1,0 1,0-1,0 1,0 0,0 0,-1-1,0 2,1 6,-2-1,1 1,-1-1,-1 1,0-1,0 0,-1 0,0 0,-1 0,0 0,0-1,-1 1,-1-1,1-1,-2 1,1-1,-1 0,0 0,-1-1,-3 3,-3 3,-2-1,0 0,0-1,-1-1,0 0,-1-2,0 0,-1-1,1 0,-12 1,27-6,0-1,-1 0,0 1,1-1,-1-1,0 1,1 0,-1-1,0 0,0 0,1 0,-1 0,0 0,0-1,1 0,-1 0,1 0,-1 0,0 0,1-1,0 1,-1-1,1 0,0 0,0-1,0 1,0 0,1-1,-1 0,-1-2,-3-12</inkml:trace>
  <inkml:trace contextRef="#ctx0" brushRef="#br0" timeOffset="2686.587">9154 229,'8'89,"-3"0,-4 0,-8 62,3-104,-2 0,-1 0,-3-1,-2 0,-2-1,-6 12,12-36,2-2</inkml:trace>
  <inkml:trace contextRef="#ctx0" brushRef="#br0" timeOffset="3317.372">9774 596,'-105'84,"3"5,-18 27,61-38,59-77,-1 0,1 0,0 0,-1 0,1 0,0 1,0-1,0 0,0 0,0 1,0-1,0 0,0 0,0 0,1 1,-1-1,0 0,1 0,-1 0,1 0,-1 0,1 0,0 0,-1 0,1 0,0 0,0 0,0 0,0 0,0-1,0 1,0 0,0-1,0 1,0 0,0-1,0 1,0-1,0 0,1 1,-1-1,0 0,0 0,0 0,1 0,-1 0,0 0,0 0,0 0,1-1,63-5,-32-7,0-1,-2-1,0-2,0-1,-2-2,0 0,-1-2,8-11,92-100,-140 175,9-36,-1 0,1 0,0 0,1 0,0 1,0-1,0 1,1 0,0-1,0 1,0 0,1 0,0-1,1 1,-1 0,1 0,1-1,-1 1,1 0,0-1,1 0,-1 1,1-1,1 0,-1-1,1 1,0 0,0-1,0 0,1 0,0 0,0-1,0 1,1-1,-1-1,7 4,-6-5,0 0,0 0,1-1,-1 0,0 0,1-1,-1 1,1-2,-1 1,1-1,-1 1,1-2,-1 1,0-1,1 0,-1 0,0-1,0 0,-1 0,5-3,99-92,-65 53,32-32,-3-4,-3-2,24-44,-69 91,-1-1,-3 0,-1-2,-1-1,-3 0,-1-1,4-20,-16-3,-3 63,0 0,0-1,-1 1,1-1,0 1,-1 0,1-1,-1 1,1 0,-1-1,0 1,0 0,1 0,-1 0,0 0,0 0,0 0,0 0,0 0,-1 0,1 0,0 0,0 1,0-1,-1 0,1 1,0-1,-1 1,1 0,-1-1,1 1,0 0,-1 0,1 0,-1 0,1 0,0 0,-1 0,1 0,-1 1,1-1,-1 1,-6 2,1 1,0 1,0-1,0 1,0 0,1 1,0-1,0 1,0 0,1 1,0 0,0-1,-2 6,1-3,-16 23,1 0,2 2,1 1,1 0,3 1,0 1,3 0,1 1,2 0,1 0,2 1,2 0,1 30,3-52,1 0,0 1,1-1,1 0,1 0,0-1,1 1,1-1,1 0,0-1,1 0,1 0,0-1,0 0,2-1,1 2,20 5,-20-19</inkml:trace>
  <inkml:trace contextRef="#ctx0" brushRef="#br0" timeOffset="3756.083">10114 483,'556'98,"-318"-45,-71-15,-156-36,1-1,0 0,-1-1,1 0,0 0,0-1,-1-1,1 0,0-1,-1 0,0 0,0-1,0-1,0 0,-1 0,0-1,0-1,0 0,-1 0,0 0,0-1,-1-1,4-4,-10 9,1 0,-1-1,1 1,-1-1,-1 1,1-1,-1 0,0 0,0 0,0 0,0 1,-1-1,0 0,0 0,-1 0,1 0,-1 0,0 0,0 0,-1 0,1 1,-1-1,0 1,0-1,-1 1,1 0,-1-1,0 1,0 1,0-1,-1 0,0 1,1 0,-1 0,0 0,0 0,-1 0,1 1,0 0,-1 0,0 0,1 0,-1 1,0 0,0 0,0 0,0 1,-2-1,-9 0,1 0,0 0,-1 2,1 0,0 1,0 0,-1 1,2 1,-1 0,0 1,1 1,0 0,0 1,1 0,-1 1,2 1,-1 0,1 0,1 2,0-1,0 1,1 1,0 0,1 0,1 1,0 0,0 1,2 0,-1 0,2 0,0 1,1-2,1-1,1 1,0-1,1 1,0 0,1 0,1 0,0 0,0-1,1 1,1 0,0-1,1 1,0-1,1 0,0-1,1 1,0-1,1 0,0 0,1-1,0 0,1-1,0 1,0-2,1 1,0-1,1-1,0 0,0 0,0-1,6 2,11 2,0 0,1-2,0-1,0-2,1-1,-1-1,1-1,0-2,9-1,-12 0</inkml:trace>
  <inkml:trace contextRef="#ctx0" brushRef="#br0" timeOffset="5600.961">66 1612,'188'-18,"1"8,70 9,-231 1,270-24,145-9,-43 6,281-25,-208 18,63 6,1024 29,-1159-29,44 0,-22 0,-88 16,260-23,324 25,-475-18,754 27,-708-26,615 27,-685-30,-310 31,-86-1</inkml:trace>
</inkml:ink>
</file>

<file path=ppt/ink/ink3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9:05.4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15,'0'-14,"0"21,0 26,1 298,27-132,-28-199,0-11</inkml:trace>
</inkml:ink>
</file>

<file path=ppt/ink/ink3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9:05.7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1,'134'21,"250"-13,-232-10,-11 8,-129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5:30.0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439 498,'-20'-8,"0"2,0 0,0 2,-1 0,1 1,-1 1,0 1,0 1,1 0,-1 2,0 0,1 2,-1 0,1 1,0 1,-14 7,28-9,1-1,-1 1,1 1,0-1,0 1,0-1,1 2,0-1,0 0,0 1,0 0,1-1,0 1,0 1,1-1,0 0,0 1,0-1,1 1,0 0,0-1,1 1,-1 0,1-1,1 1,0 0,0 0,0-1,0 1,1-1,0 1,1-1,0 0,0 0,0 0,0 0,1-1,0 1,0-1,1 0,-1 0,1 0,0-1,0 1,1-1,3 2,14 3,0-1,0-1,1 0,0-2,0-1,0-1,1-1,-1-1,1-1,-1-1,0-2,1 0,-1-1,0-2,-1 0,3-3,6-1</inkml:trace>
  <inkml:trace contextRef="#ctx0" brushRef="#br0" timeOffset="916.463">891 469,'-35'17,"0"1,2 2,0 1,2 1,0 2,1 2,-8 10,35-34,-1 1,1 0,0 0,0 0,0 1,1-1,-1 1,1-1,0 1,0 0,0 0,0 0,1 0,0 0,0 1,0-1,0 0,0 1,1-1,0 0,0 1,0-1,0 0,1 1,0-1,0 0,0 0,0 1,1-1,0 0,-1 0,1 0,1-1,-1 1,1 0,-1-1,1 0,0 0,0 1,0-2,1 1,-1 0,2 0,2 0,-1 0,2 0,-1-1,0 0,0 0,1-1,-1 0,0 0,1-1,-1 0,1 0,-1 0,1-1,-1-1,1 1,-1-1,0 0,0-1,0 0,5-3,129-82,-92 48,-2-2,-3-2,35-43,-56 78,-17 41,-5-22,0 2,1 0,0-1,1 1,1 0,0-1,0 0,1 0,0 0,1-1,0 0,1 0,0 0,1-1,1 1,-5-5,0-1,1 0,0 0,0 0,0-1,0 1,0-1,1 0,-1-1,1 0,0 0,0 0,0 0,0-1,0 0,0 0,0-1,0 1,0-1,1-1,-1 1,0-1,0 0,0-1,0 1,0-1,0 0,1-1,21-12,-1-1,0-2,-1 0,-1-2,-1 0,-1-2,6-7,-6 5,2 1,0 1,2 1,0 2,1 1,16-8,-42 24,0 0,0 0,1 1,-1-1,1 0,-1 1,1 0,-1 0,1-1,0 2,0-1,0 0,0 0,0 1,-1 0,1-1,0 1,0 0,0 1,0-1,0 0,0 1,0 0,0-1,-1 1,1 0,0 1,0-1,-1 0,1 1,-1-1,1 1,-1 0,0 0,0 0,0 0,0 0,0 1,0-1,-1 1,1-1,-1 1,1-1,-1 1,0 0,0-1,0 3,0 7,0-1,-2 1,1-1,-1 1,-1-1,0 0,-1 0,0 0,0 0,-1 0,-1 0,0-1,0 0,-1 0,0 0,-1-1,0 0,-1 0,1-1,-2 0,1 0,-1-1,-1 0,5-4,0 0,0 0,0-1,0 0,0 0,0 0,-1-1,1 0,-1 0,1 0,-1-1,1 0,-1 0,0 0,7 0,-1 1,1-1,-1 0,1 1,-1-1,1 0,0 0,-1 0,1 1,-1-1,1 0,0 0,-1 0,1 0,0 0,-1 0,1 0,-1-1,1 1,0 0,-1 0,1 0,-1-1,1 1,-1 0,1-1,0 1,-1 0,1-1,-1 1,0 0,1-1,-1 1,1-1,-1 1,0-1,1 1,-1-1,0 0,1 1,-1-1,0 1,0-1,0 0,0 1,1-1,-1 1,0-1,0 0,0 1,0-1,0 0,-1 1,1-1,0 1,0-1,0 0,0 1,-1-1,1 1,0-1,-1 1,1-1,0 1,-1-1,1 1,-1-1,1 1,0-1,-1 1,23-4,1 0,-1 2,1 1,0 1,0 0,-1 2,1 1,-1 1,2 1,-1-4,0 0,-1-1,1-2,-1 0,1-2,-1 0,0-1,0-1,-1-2,0 0,0-1,-1-1,0 0,-1-2,0 0,0-2,-2 0,0-1,0 0,4-8,-14 17,0 0,-1 0,-1 0,1-1,-1 0,0 0,0-1,-1 1,0-1,0 0,-1 0,0 0,0 0,-1-1,0 1,-1-1,0 0,0 1,-1-1,0 0,0 0,-1 1,0-1,-1 1,0-1,0 1,-1-1,-1 0,0 5,-1 1,0-1,0 1,0 0,0 0,-1 1,1 0,-1 0,0 0,1 0,-1 1,0 0,0 0,0 1,0 0,0 0,0 0,0 1,0-1,1 1,-1 1,0-1,0 1,1 0,-1 1,1-1,0 1,-1 0,1 0,1 1,-1-1,0 1,1 0,0 0,0 1,0-1,0 2,-3 3,0 0,0 0,1 0,0 1,1 0,0 1,0-1,1 1,1 0,0 0,0 0,1 0,1 0,0 1,0-1,1 0,1 1,-1-1,2 0,0 1,0-1,1 0,0 0,1-1,1 1,-1-1,2 0,-1 0,1 0,1-1,4 6,4 1,1-1,0 0,1-1,1 0,0-2,1 0,0-1,1-1,0-1,1 0,-1-2,2 0,-1-2,1 0,0-1,0-2,0 0,0-1,0-1,3-1,-1 0</inkml:trace>
  <inkml:trace contextRef="#ctx0" brushRef="#br0" timeOffset="4100.066">3825 554,'-6'0,"-1"0,0 1,1 0,-1 0,0 0,1 1,-1 0,1 0,0 1,0 0,0 0,0 0,0 1,1-1,-1 1,1 1,0-1,0 1,1 0,-1 0,1 0,0 1,1-1,-1 1,1 0,0 0,1 0,-1 1,0 2,1-4,0-1,0 1,0 0,1-1,0 1,0 0,0 0,0 0,1 0,-1 0,1 0,1 1,-1-1,1 0,0 0,0-1,0 1,1 0,0 0,0 0,0-1,0 1,1-1,-1 0,1 0,0 0,1 0,-1 0,1-1,0 1,-1-1,1 0,1 0,-1 0,0-1,1 0,-1 0,1 0,0 0,1 0,8-1,-1 0,1-1,0-1,0 0,0-1,-1-1,1 0,-1 0,0-1,0-1,0-1,-1 1,1-2,-1 0,-1 0,1-1,-1-1,-1 0,0 0,0-1,-1 0,0-1,0 0,-1 0,-1-1,0 0,-1 0,2-6,-5 11,0 0,-1 0,0 0,0 0,0-1,-1 1,-1 0,1-1,-1 1,0-1,-1 1,0-1,0 1,0 0,-1 0,0-1,-1 1,1 1,-1-1,-1 0,1 1,-1-1,0 1,-3-3,1 4,-1-1,1 1,-1 1,0-1,-1 1,1 0,-1 1,1 0,-1 0,0 1,0 0,0 0,0 1,-1 0,1 0,0 1,0 0,-1 0,1 1,0 0,0 1,0 0,0 0,0 0,0 1,-2 2,10-6,1 1,-1 0,0-1,1 1,-1 0,0 0,1 0,-1-1,0 1,1 0,-1 0,0 0,1 0,-1 0,1 0,-1-1,0 1,1 0,-1 0,1 0,-1 0,1 1,-1-1,0 0,1 0,-1 0,0 0,1 0,-1 0,1 1,-1-1,0 0,1 0,-1 0,0 1,1-1,-1 0,0 1,0-1,1 0,-1 1,0-1,0 0,0 1,1-1,-1 0,0 1,0-1,0 1,0-1,0 0,0 1,0-1,0 1,0-1,0 0,0 1,0-1,0 1,0-1,0 0,0 1,0-1,0 1,-1-1,1 0,0 1,0-1,0 0,20-4,1-1,-1 0,0-2,0 0,-1-2,0 0,-1-1,0-1,0 0,-1-2,0 0,5-7,-6 8,7-4,-1 0,-1-2,0 0,-1-2,-2 0,0-1,-1-1,-1 0,-1-1,-1-1,-1-1,6-15,-8 22,-9 432,39 223,-35-575,-3 0,-3 0,-3 1,-2-1,-3 0,-2-1,-4 0,-18 52,32-108,-1-1,0 0,0 0,0 0,0 0,-1 0,0 0,0 0,0 0,0-1,0 1,-1-1,0 0,0 1,0-1,0 0,0-1,0 1,-1 0,1-1,-1 0,0 0,0 0,0 0,0-1,0 0,0 1,0-1,0-1,0 1,-1-1,1 1,0-1,0 0,-1-1,1 1,0-1,0 0,0 0,0 0,0 0,0-1,0 0,-3-1,-1-7,0-1,0 1,1-1,1-1,0 1,0-1,1 0,1-1,0 1,1-1,0 1,0-1,2 0,0 0,0 0,1 0,1-1,0 1,0 0,2-1,-2-21,0 4,1-1,1 1,2 0,1 0,2 1,1 0,1 0,1 1,2 0,1 1,1 0,2 2,0 0,2 0,2 0,4-2</inkml:trace>
  <inkml:trace contextRef="#ctx0" brushRef="#br0" timeOffset="70390.905">552 2050,'-6'-5,"1"1,-1 0,0 0,-1 0,1 1,0 0,-1 0,0 1,1 0,-1 0,0 0,0 1,-1 0,1 1,0-1,0 1,0 1,0-1,0 1,0 0,0 1,0 0,0 0,0 0,1 1,-1 0,1 1,0-1,-4 4,8-5,0 0,0 1,0-1,1 1,-1 0,1 0,-1 0,1 0,0 0,0 0,0 0,1 0,-1 0,1 0,0 0,-1 0,2 1,-1-1,0 0,0 0,1 0,0 0,0 0,0 0,0 0,0 0,0 0,1 0,0 0,-1-1,1 1,0 0,73 76,-11-42,-50-30,1 0,-1 2,0-1,-1 2,0 0,-1 1,0 0,1 2,-11-10,0 0,0 0,0 0,0 0,-1 0,0 1,0-1,0 1,0-1,0 1,0-1,-1 1,0-1,0 1,0 0,0-1,0 1,-1-1,0 1,0-1,0 1,0-1,0 1,0-1,-1 0,0 0,0 0,0 0,0 0,0 0,0 0,-1-1,0 1,1-1,-1 0,0 1,0-1,0-1,0 1,0 0,-1-1,1 0,0 1,-2-1,-3 4,-1-1,1 0,-1 0,0-1,0 0,0-1,-1 0,1 0,0-1,-1 0,1-1,-1 0,1 0,-1-1,1 0,-1-1,1 0,0 0,0-1,-9-4,0-5</inkml:trace>
  <inkml:trace contextRef="#ctx0" brushRef="#br0" timeOffset="70724.267">1088 1626,'-13'71,"4"0,2 1,4 0,2-1,4 2,-2 15,0 131,7-187,-6-29,-1 0,0 0,0-1,0 1,0 0,-1 0,1 0,-1 0,1 1,-1-1,0 0,0 0,-1 0,1 0,-1 0,1 0,-1 0,0 0,0 0,0 0,-1 0,-8 6</inkml:trace>
  <inkml:trace contextRef="#ctx0" brushRef="#br0" timeOffset="70974.745">778 2163,'43'0,"29"0,11 0,-3 0,-10 0,-13 0,-11 0,-9 4,-5 3,-9-1</inkml:trace>
  <inkml:trace contextRef="#ctx0" brushRef="#br0" timeOffset="71236.781">1512 2078,'-1'28,"2"-1,1 1,1-1,1 0,2 0,1-1,0 1,8 15,-13-39,-1 0,1 1,0-1,0 0,0 0,0 0,0-1,0 1,1 0,0-1,-1 1,1-1,0 0,0 0,0 0,0 0,1-1,-1 1,0-1,1 0,-1 0,1 0,-1 0,1-1,-1 1,1-1,0 0,-1 0,1-1,-1 1,1-1,0 1,-1-1,1 0,-1 0,0-1,1 1,-1-1,0 1,0-1,9-5,0 0,0-1,-1 0,0 0,-1-1,0-1,0 1,-1-2,0 1,-1-1,0-1,-1 0,0 0,-1 0,0-1,-1 1,0-1,-1-1,-1 1,0-1,-1 1,0-1,-1-5,0-6</inkml:trace>
  <inkml:trace contextRef="#ctx0" brushRef="#br0" timeOffset="71808.59">2246 2106,'-1'0,"-17"5,0 1,0 0,1 1,0 1,1 0,-1 1,1 1,1 1,0 0,1 1,0 1,0 0,2 1,0 0,-2 4,12-15,1 0,0 0,-1 0,1 0,0 0,1 1,-1-1,0 0,1 1,0-1,0 1,0-1,0 0,0 1,1-1,0 1,-1-1,1 0,1 0,-1 0,0 1,1-1,-1 0,1 0,0-1,0 1,0 0,0-1,1 1,-1-1,1 0,0 0,-1 0,1 0,0 0,0 0,0-1,0 1,0-1,1 0,-1 0,0 0,1-1,-1 1,0-1,1 0,1 0,3 1,1-1,0-1,0 1,-1-1,1-1,-1 0,1 0,-1-1,0 0,1 0,-2-1,1 0,0 0,-1-1,0 0,0 0,0-1,-1 0,1 0,-1 0,-1-1,5-6,10-15,-1-1,-1-1,-2-1,-1 0,0-4,2-5,-1 0,-2 0,-2-2,-2 1,-2-2,-1 1,-2-3,-4 35,0 0,-1 0,0 0,0 0,-1 0,-1 0,0 0,0 0,-1 0,0 1,0 0,-1-1,0 1,-1 0,0 1,-1-1,1 1,-2 0,1 1,-1-1,0 1,0 1,-1-1,0 1,-5-2,9 6,0 1,1 1,-1-1,0 0,0 1,0 0,0 0,0 0,0 0,0 1,0 0,1-1,-1 1,0 1,0-1,1 0,-1 1,1 0,-1 0,1 0,0 0,-1 1,1-1,1 1,-1 0,0-1,-1 3,-56 92,52-72,0 1,2-1,1 1,1 0,1 0,1 0,1 1,2-1,0 0,2 0,1 0,1 0,1 0,2-1,0 0,1-1,2 1,0-2,2 0,1 0,0-1,2-1,0 0,1-2,1 0,1 0,1-2,17 12,-32-25,0-1,0 0,0 0,0 0,1-1,-1 1,1-1,-1-1,1 1,0-1,0 0,0 0,0 0,0-1,0 0,0 0,2-1,10-4</inkml:trace>
  <inkml:trace contextRef="#ctx0" brushRef="#br0" timeOffset="72052.928">2668 2332,'5'19,"1"7</inkml:trace>
  <inkml:trace contextRef="#ctx0" brushRef="#br0" timeOffset="72305.981">2725 1824,'0'0</inkml:trace>
  <inkml:trace contextRef="#ctx0" brushRef="#br0" timeOffset="77521.786">2725 2134,'-5'0,"-1"-5,0 4,1 6,1 7,2 7,1 4,1 4,0 2,0 0,0 1,0 0,1-1,-1-10,0-8</inkml:trace>
  <inkml:trace contextRef="#ctx0" brushRef="#br0" timeOffset="78596.099">3064 2332,'76'-28,"-26"15,-47 12,1 0,0-1,-1 1,1-1,-1 0,1 0,-1 0,0 0,0-1,0 1,0-1,-1 0,1 0,-1 0,1 0,-1 0,0 0,0-1,0 1,-1-1,1 1,-1-1,0 0,0 0,0 1,-1-1,1 0,-1 0,0 0,0 0,0 0,-1 0,1 1,-1-1,0 0,0 0,0 1,-1-1,1 0,-1 1,-1-3,-3 0,1 1,-1 0,0 0,0 1,0-1,-1 1,1 1,-1-1,0 1,0 0,-1 1,1-1,0 2,-1-1,1 1,-1 0,0 0,1 1,-1 0,0 1,1 0,-1 0,1 0,-1 1,1 0,0 0,-1 1,1 0,0 1,1-1,-1 1,1 0,0 1,0 0,0 0,0 0,1 0,0 1,0 0,0 0,1 1,-1 2,1 0,1 0,0 1,1 0,0 0,0 0,1 0,1 0,-1 0,2 0,-1 0,1 0,1 0,0-1,0 1,1 0,0-1,1 1,0-1,1 0,-1 0,2-1,-1 1,1-1,2 1,-2-4,0 0,0 0,0-1,0 1,1-2,0 1,0-1,0 0,0 0,0-1,1 0,-1 0,1-1,-1 0,1 0,3-1,51 10,-47-6,1-1,0-1,0 0,-1-1,1 0,0-1,0-1,0-1,0 0,-1-1,1-1,-1 0,9-4,-3-2</inkml:trace>
  <inkml:trace contextRef="#ctx0" brushRef="#br0" timeOffset="79228.245">3769 2163,'-15'7,"0"0,1 2,0 0,0 0,1 1,1 1,-1 0,2 1,0 0,0 1,1 0,1 1,0 0,1 0,-6 13,13-24,0 1,1 0,-1 0,1-1,0 1,0 0,0 0,0 0,0-1,1 1,0 0,0 0,0-1,0 1,1-1,-1 1,1-1,0 1,0-1,0 0,0 0,1 0,-1 0,1-1,0 1,0 0,0-1,0 0,0 0,0 0,1 0,-1-1,1 1,-1-1,1 0,-1 0,1 0,0 0,0 0,-1-1,1 0,0 0,0 0,0 0,-1-1,1 1,1-2,9-3,0-2,-1 0,0-1,0 0,-1-1,0 0,0-1,-1 0,0-1,-1 0,-1-1,1 0,-2 0,0-1,2-5,13-26,-1-1,-3 0,-2-2,-2 0,6-35,-15 58,-2-1,0 0,-2 0,0 0,-2 1,-1-6,1 23,-1-1,1 1,-2-1,1 1,-1 0,0 0,0 0,-1 0,0 0,0 0,-1 1,0 0,0-1,0 1,-1 1,0-1,0 1,-1 0,1 0,-1 0,0 1,-4-3,5 5,-1 0,1 0,0 0,-1 1,1 0,-1 0,0 0,1 1,-1 0,0 0,1 0,-1 1,0-1,1 1,-1 1,1-1,-1 1,1 0,0 0,0 1,0 0,0-1,0 2,1-1,-1 0,-1 3,-1 0,-1 1,1 0,0 0,1 1,-1 0,2 0,-1 1,1 0,0 0,1 0,0 0,1 1,0-1,-1 7,2 3,1 0,1 0,1 0,0 0,2 0,0 0,1-1,1 1,0-1,2-1,0 1,1-1,1 0,0 0,1-1,1-1,0 0,1 0,1-1,9 8,16 18,-2 1,2-3,1-1,2-1,24 14,-10-22,-31-20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4:50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355 27,'-15'-6,"0"1,-1 1,0 0,0 1,0 1,0 0,-1 1,1 1,-2 1,8 0,-1 2,1-1,1 1,-1 1,0 0,1 0,0 1,0 0,0 0,0 1,1 0,0 1,0 0,1 0,0 0,0 1,1 0,0 1,0-1,1 1,0 0,1 1,-4 8,7-10,0-1,0 1,1 0,0 0,0-1,1 1,-1 0,2-1,-1 1,1-1,0 1,1-1,0 0,0 0,1 0,-1 0,1-1,1 1,-1-1,1 0,0-1,1 1,-1-1,1 0,0 0,1 0,-1-1,1 0,0-1,0 1,0-1,0-1,5 2,2 2,0-1,0-1,1 0,-1-1,1-1,0 0,0-1,0 0,0-1,0-1,0-1,6-1,4-3</inkml:trace>
</inkml:ink>
</file>

<file path=ppt/ink/ink3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9:06.0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46,'43'0,"24"0,10-4,-3-3,-9 1,-12 1,-9 1,-8 2,-4 1,-4 0,-2 1,0 1,1-1,-5-5,-2-1,-3 1</inkml:trace>
</inkml:ink>
</file>

<file path=ppt/ink/ink3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9:06.5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1,'10'4,"17"2,10 0,7-1,1-1,-2-2,-3-1,0-1,-1 0,-3 0,3 0,-1 0,-3 0,-1-1,-3 1,-5 0</inkml:trace>
</inkml:ink>
</file>

<file path=ppt/ink/ink3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9:07.1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58 128,'-27'255,"14"-194,12-61,0 0,1 0,-1 0,1 0,-1 0,0 0,1 0,-1 0,0 0,1-1,-1 1,1 0,-1 0,0-1,1 1,-1 0,1-1,-1 1,1 0,-1-1,1 1,-1-1,1 1,0-1,-1 1,1-1,0 1,-1-1,1 1,0-1,0 0,-1 1,1-1,0 1,0-1,0 0,0 1,0-1,0 0,0 1,0-1,0 1,0-1,0 0,0 1,1-1,-1 0,0 1,0-1,1 1,-1-1,0 1,-1-14,1 0,0 0,1 0,1 0,0 0,1 1,0-1,1 1,1 0,0 0,0 0,2 1,-1-1,2 2,-1-1,2 1,-1 0,2 1,-1 0,7-5,0-3,1 1,0 1,2 0,0 1,1 1,0 1,1 1,0 0,11-2,-30 13,0 0,0 0,0 0,0 1,0-1,0 1,1-1,-1 1,0 0,0 0,1 0,-1 0,0 0,0 0,1 1,-1-1,0 1,0 0,0 0,0-1,0 1,0 1,0-1,0 0,0 0,0 1,-1-1,1 1,0-1,-1 1,1 0,-1 0,0 0,0-1,0 1,0 0,0 1,0-1,0 0,0 0,-1 0,1 0,-1 1,0-1,0 0,0 0,0 1,0-1,0 0,0 0,-1 1,1-1,-1 0,0 0,1 0,-1 0,0 0,-6 14,-1-1,0 0,-1-1,0 0,-1-1,-1 0,0 0,-1-1,0 0,-1-1,0-1,-1 0,0-1,0 0,-7 2,17-8,0-1,-1 1,1-1,-1 0,0 0,0 0,0-1,0 1,0-1,0-1,0 1,0-1,0 0,0 0,-4 0,-7-5</inkml:trace>
</inkml:ink>
</file>

<file path=ppt/ink/ink3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9:07.4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1,'0'28,"0"20,0 6,0-1,-5-10,-1-7,-1-5,7-8,3-8</inkml:trace>
</inkml:ink>
</file>

<file path=ppt/ink/ink3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9:08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205 417,'-24'19,"1"1,0 1,2 1,1 0,0 2,2 1,0 0,-10 22,27-46,0 0,0 1,0-1,1 0,-1 1,0-1,0 1,1-1,-1 1,1-1,-1 1,1 0,0-1,0 1,0-1,0 1,0 0,0-1,0 1,0 0,1-1,-1 1,0-1,1 1,0-1,-1 1,1-1,0 1,0-1,-1 1,1-1,0 0,1 0,-1 1,0-1,0 0,0 0,1 0,-1 0,0 0,1-1,-1 1,1 0,-1-1,1 1,0-1,-1 1,1-1,-1 0,1 0,0 1,-1-1,1 0,0-1,-1 1,2 0,13-5,1-1,-1 0,0-2,0 1,-1-2,0 0,0-1,3-4,-8 8,76-67,-85 73,0 0,1 0,-1-1,0 1,1 0,-1 0,0 0,0 1,1-1,-1 0,0 0,0 1,1-1,-1 1,0-1,0 1,0-1,0 1,1 0,-1 0,0-1,0 1,-1 0,1 0,0 0,0 0,0 0,-1 0,1 0,0 0,-1 1,1-1,-1 0,1 0,-1 0,0 1,1-1,-1 0,0 0,0 1,0-1,0 0,0 1,0-1,0 0,-1 0,1 1,-1 0,5 11,-3-9,0 0,0 0,1 0,0 0,0-1,0 1,0-1,1 1,-1-1,1 0,0 0,0 0,0 0,0-1,1 1,-1-1,1 0,-1 0,1 0,0 0,0-1,0 0,0 1,0-1,0-1,0 1,0 0,0-1,0 0,0 0,4-1,6-2,0 0,0-1,0-1,-1-1,0 1,0-2,-1 0,1-1,-2 0,1 0,-1-1,0-1,-1 0,0-1,-1 0,0 0,0-1,5-11,17-14,-11 12,-1-1,-1-1,-1 0,-2-1,-1-1,-1 0,-1-1,-1 0,-2-1,-2 0,0 0,0-22,-11-2,4 54,0 0,-1 0,1 0,0 0,0 0,-1 0,1 0,0 0,-1 0,1 0,-1 1,1-1,-1 0,1 0,-1 0,0 1,1-1,-1 0,0 1,0-1,1 0,-1 1,0-1,0 1,0-1,0 1,0 0,0-1,0 1,0 0,0 0,0 0,0 0,0-1,0 1,0 1,0-1,0 0,0 0,0 0,0 0,1 1,-1-1,0 0,0 1,0-1,0 1,0-1,0 1,1-1,-1 1,0 0,-8 7,1 1,0 0,1 0,0 1,0 0,1 0,0 1,1-1,0 1,1 1,-1 2,-2 14,0 0,2 0,1 0,2 1,1-1,0 1,4 20,-2-12,-1-24,0 0,1 0,0-1,1 1,1 0,0-1,0 1,2-1,-1 0,1 0,1-1,0 0,6 9,1-8</inkml:trace>
</inkml:ink>
</file>

<file path=ppt/ink/ink3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9:08.3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1,'44'0,"27"0,8 0,-5 0,-11 0,-11 0,-9 0,-13 0</inkml:trace>
</inkml:ink>
</file>

<file path=ppt/ink/ink3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9:08.7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161 186,'14'-9,"0"1,-1-2,-1 0,0 0,0-1,-1 0,0-1,-1-1,7-10,-15 21,-1 1,0 0,0-1,0 1,0-1,-1 1,1-1,0 1,0-1,-1 0,1 1,-1-1,0 0,1 1,-1-1,0 0,0 0,0 1,0-1,-1 0,1 1,0-1,-1 0,1 0,-1 1,1-1,-1 1,0-1,0 1,1-1,-1 1,0-1,-1 1,1 0,0-1,0 1,0 0,-1 0,1 0,-1 0,1 0,-1 0,1 1,-1-1,1 0,-1 1,0-1,1 1,-1 0,0-1,0 1,1 0,-1 0,-1 0,-11 3,1 0,-1 2,1-1,0 2,0-1,0 2,1 0,0 0,0 1,1 1,0 0,1 0,0 1,0 0,1 1,0 0,1 1,0-1,1 2,0-1,1 1,1 0,-1 1,4-10,1 1,-1-1,1 0,0 1,0-1,0 1,1-1,0 1,0-1,0 1,0 0,1-1,-1 1,1-1,0 0,1 1,-1-1,1 0,0 1,0-1,0 0,0-1,1 1,0 0,0-1,0 1,0-1,0 0,1 0,-1 0,1 0,0-1,0 1,0-1,0 0,0-1,1 1,12 5,0-1,1-1,-1 0,1-2,0 0,1-1,-1-1,0 0,0-2,8 0,-1 0</inkml:trace>
</inkml:ink>
</file>

<file path=ppt/ink/ink3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9:09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87,'112'0,"1"-6,-1-4,45-13,102-25,-247 48</inkml:trace>
</inkml:ink>
</file>

<file path=ppt/ink/ink3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9:09.5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23,'39'0,"31"0,14 0,-3 0,-10 0,-13 0,-11 0,-9-5,-6-1,-3-1,-7 2</inkml:trace>
</inkml:ink>
</file>

<file path=ppt/ink/ink3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9:15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327 932,'64'-123,"59"-72,-34 101,-89 93,1 1,0-1,-1 0,1 1,0-1,0 1,-1 0,1-1,0 1,0 0,-1-1,1 1,0 0,0 0,0 0,0 0,0 0,-1 0,1 0,0 0,0 0,0 0,0 0,0 0,-1 0,1 1,0-1,0 0,0 1,-1-1,1 1,0-1,-1 1,1-1,0 1,-1-1,1 1,-1 0,1-1,0 1,-1 0,0 0,1-1,-1 1,1 0,-1 0,0-1,0 1,1 0,-1 0,0 0,0 0,0 0,0 0,0 49,-9-11,5-30,1 1,0-1,0 1,1 0,0 0,1 0,0 0,1 0,0 0,0 0,1 0,0 0,1 0,0 0,1-1,0 1,0 0,1-1,0 0,1 0,4 7,-7-15,0 1,0-1,0 0,0 1,0-1,0 0,0 0,0 0,0-1,1 1,-1 0,0-1,1 1,-1-1,0 0,1 0,-1 0,0 0,1 0,-1-1,0 1,1-1,-1 1,0-1,0 0,1 0,-1 0,0 0,0 0,0 0,0-1,0 1,1-2,59-61,-57 57,239-340,-225 326,-8 39,-14 269,4-119,10-133,-5-29</inkml:trace>
  <inkml:trace contextRef="#ctx0" brushRef="#br0" timeOffset="603.054">327 1129,'334'-11,"-86"-17,104-29,-223 28,-123 23,-6 1</inkml:trace>
  <inkml:trace contextRef="#ctx0" brushRef="#br0" timeOffset="918.92">806 1214,'-5'43,"-1"19,-5 4,-1-4,3-9,2-8,2-6,2-6,2-8</inkml:trace>
  <inkml:trace contextRef="#ctx0" brushRef="#br0" timeOffset="1367.062">1059 1242,'219'34,"-216"-34,0 0,0 1,-1-1,1 1,0 0,-1 0,1 0,-1 0,1 0,-1 1,0-1,1 1,-1-1,0 1,0 0,0 0,0 0,0 0,-1 0,1 0,-1 0,1 1,-1-1,0 1,0-1,0 1,0-1,0 1,0 0,-1-1,0 1,1 0,-1 0,0-1,0 1,0 0,-1 0,1-1,-1 1,1 0,-1-1,0 1,0-1,0 1,0-1,-1 1,1-1,-1 1,-127 163,128-165,0 0,0 0,-1 1,1-1,0 0,0 1,0-1,1 0,-1 1,0-1,1 1,-1 0,0-1,1 1,0 0,-1-1,1 1,0 0,0-1,0 1,0 0,0-1,0 1,1 0,-1-1,0 1,1-1,0 1,-1 0,1-1,0 1,-1-1,1 1,0-1,0 0,0 1,1-1,-1 0,0 0,0 0,1 0,-1 0,0 0,1 0,-1 0,1-1,0 1,-1 0,1-1,-1 1,1-1,0 0,-1 0,1 1,0-1,-1 0,2 0,10 1,0 0,0 0,0-2,1 1,-1-2,0 0,0 0,0-1,-1-1,1 0,-1 0,0-2,0 1,3-3,1-1</inkml:trace>
  <inkml:trace contextRef="#ctx0" brushRef="#br0" timeOffset="1723.16">1681 226,'110'199,"-68"-130,-3 3,-4 1,-2 1,-2 8,-24-58,-1 0,-1 1,-1 0,-1-1,-2 1,0 0,-2 0,0 0,-2 0,-1 0,-1-1,-1 0,-1 0,-1 0,-1-1,-11 22,7-18,-1 0,-1-1,-1-1,-1 0,-1-1,-2-1,0-1,-1-1,-22 17,15-17,4-2</inkml:trace>
  <inkml:trace contextRef="#ctx0" brushRef="#br0" timeOffset="2155.483">382 142,'-45'64,"2"3,3 1,4 2,-25 68,32-71,3 1,3 2,3 0,4 1,2 1,3 0,4 1,3 12,0-43,2-1,2 1,2-1,1 1,2-1,2 0,2 0,2-1,1 0,2-1,2-1,2 0,12 20,-23-49,1 0,-1 0,1-1,1 1,0-2,0 1,0-1,1-1,0 0,0 0,1-1,-1 0,1-1,0 0,0-1,1 0,-1-1,1 0,2 0,10-1</inkml:trace>
  <inkml:trace contextRef="#ctx0" brushRef="#br0" timeOffset="3103.349">2726 255,'-14'-4,"0"0,0 2,0-1,-1 2,1 0,0 1,0 0,-1 1,1 0,0 2,0 0,0 0,0 1,1 1,-1 0,1 1,1 0,-1 1,1 0,0 1,-10 9,16-9,2 0,-1 0,1 0,0 1,1-1,0 1,1 0,-1 0,2 0,-1 0,1 0,1 0,-1 0,2 0,-1 1,1-1,2 7,-2 16,2 51,-3-1,-4 1,-4-1,-7 24,5-52,-2-1,-3 0,-1-1,-3-1,-3-1,-8 13,-58 100,87-160,0-1,0 1,0 0,0-1,0 1,1 0,-1-1,1 1,0 0,0 0,0 0,0-1,0 1,1 0,-1 0,1-1,0 1,-1 0,1-1,1 1,-1-1,0 1,0-1,1 1,0-1,-1 0,1 0,0 0,0 0,0 0,0 0,1 0,-1-1,0 1,1-1,-1 0,1 0,-1 0,1 0,0 0,-1 0,1-1,0 1,0-1,-1 0,1 1,0-1,0-1,1 1,198-1,-32-27,-93 21,-58 1</inkml:trace>
  <inkml:trace contextRef="#ctx0" brushRef="#br0" timeOffset="3601.202">3120 622,'-13'80,"-4"0,-3-1,-11 21,17-55,-3-1,-1-1,-2-1,-2-1,-5 6,25-45,0-1,0 1,0 0,0 0,1 0,-1 0,1 1,-1-1,1 0,0 1,0-1,0 1,0-1,1 1,-1-1,1 1,-1-1,1 1,0 0,0-1,0 1,0 0,1-1,-1 1,1-1,-1 1,1-1,0 1,0-1,0 1,0-1,1 0,-1 1,1-1,-1 0,1 0,0 0,0 0,0-1,0 1,0 0,1 0,13 1,0 0,0-1,0-1,1-1,-1 0,0-1,0-1,0 0,0-1,0-1,0 0,-1-1,1-1,12-7,45-33,-55 32</inkml:trace>
  <inkml:trace contextRef="#ctx0" brushRef="#br0" timeOffset="5158.027">3403 424,'82'-18,"-62"11,1 2,-1 1,1 1,-1 0,1 2,0 0,13 2,-32-2,-1 1,1 0,-1 0,0 0,1 0,-1 0,1 0,-1 1,0-1,1 0,-1 1,0-1,1 1,-1-1,0 1,1-1,-1 1,0 0,0 0,0 0,0 0,0 0,0 0,0 0,0 0,0 0,0 0,-1 0,1 1,0-1,-1 0,1 0,-1 1,1-1,-1 1,0-1,0 0,1 1,-1-1,0 1,0-1,0 0,-1 1,1-1,0 1,0-1,-1 0,1 1,-1-1,1 0,-1 0,0 1,1-1,-162 194,161-193,1-1,-1 0,1 1,-1-1,1 1,-1-1,1 0,0 1,-1-1,1 1,0-1,0 1,0-1,0 1,1-1,-1 1,0-1,1 0,-1 1,0-1,1 1,0-1,-1 0,1 1,0-1,0 0,0 0,0 0,0 0,0 1,0-1,0-1,0 1,0 0,0 0,1 0,-1-1,0 1,1 0,-1-1,0 1,1-1,-1 0,1 1,-1-1,1 0,-1 0,1 0,0 0,76-2,46-25,-100 26</inkml:trace>
  <inkml:trace contextRef="#ctx0" brushRef="#br0" timeOffset="5457.137">3741 932,'38'0,"28"-5,7-1,-5-1,-8 2,-10 2,-9 1,-11-4,-5-1,-8 1</inkml:trace>
  <inkml:trace contextRef="#ctx0" brushRef="#br0" timeOffset="5706.086">4024 678,'-15'43,"-9"34,-1 8,5-5,4-12,6-12,5-12,2-7,7-11,3-5,0-6</inkml:trace>
  <inkml:trace contextRef="#ctx0" brushRef="#br0" timeOffset="6456.305">4446 735,'-11'38,"1"1,2 1,1-1,3 1,1 0,2 1,0-37,1 1,0 0,0 0,0 0,0 0,1 0,0 0,0 0,0 0,1 0,0-1,0 1,0-1,0 1,1-1,-1 0,1 0,0 0,1 0,-1 0,0-1,1 0,0 1,0-1,0-1,0 1,1-1,-1 1,1-1,0 0,6-1,0 0,0-1,1 0,-1-1,0 0,0-1,0 0,-1 0,1-2,0 1,-1-1,0-1,0 0,0 0,0-1,3-3,134-120,-104 65,-55 97,9-28,0 1,0-1,1 0,0 1,0 0,0-1,1 1,0 0,0 0,0 0,1 0,0 0,0 0,0 0,1 0,0 0,0 0,1-1,-1 1,1 0,0-1,1 1,-1-1,1 0,0 1,1-2,-1 1,1 0,0-1,0 1,1-1,-1 0,1-1,0 1,0-1,0 0,3 2,2-3,0 0,0 0,0-1,0-1,0 1,0-2,0 1,0-1,0-1,0 0,0 0,-1-1,1 0,-1-1,1 0,-1-1,-1 0,1 0,-1 0,10-7,0-1,-1 0,-1-1,0-1,-1-1,-1 0,0-1,5-8,-12 15,0 0,-1 0,0 0,-1-1,0 1,0-1,-1-1,-1 1,0 0,0-1,-1 0,-1 0,0 0,0 1,-2-11,-4-3</inkml:trace>
  <inkml:trace contextRef="#ctx0" brushRef="#br0" timeOffset="6875.428">5265 368,'41'-2,"-29"1,0 0,-1 0,1 1,-1 1,1 0,-1 1,1 0,-1 0,0 1,0 1,7 3,-15-5,-1 1,1 0,-1 0,0 1,0-1,0 0,-1 1,1-1,-1 1,0 0,0-1,0 1,-1 0,1-1,-1 1,0 0,0 0,0 0,0-1,-1 1,1 0,-1 0,0-1,0 1,-1-1,1 1,-1-1,1 1,-1-1,0 0,-1 0,1 0,0 0,-1 0,0 0,-1 1,-14 30,17-33,1 1,-1-1,1 0,-1 1,1-1,0 0,0 1,-1-1,1 1,0-1,0 1,0-1,1 0,-1 1,0-1,0 1,1-1,-1 0,1 1,-1-1,1 0,0 0,-1 1,1-1,0 0,0 0,0 0,0 0,0 0,0 0,0 0,0 0,0 0,1-1,-1 1,0 0,0-1,1 1,-1-1,0 1,1-1,-1 0,1 1,-1-1,2 0,73 3,-64-3,47-2,-33 1</inkml:trace>
  <inkml:trace contextRef="#ctx0" brushRef="#br0" timeOffset="7737.144">5689 1,'72'17,"81"1,-150-17,1 0,-1 0,0 1,1 0,-1-1,0 1,0 1,0-1,0 0,0 1,-1-1,1 1,-1 0,0 0,1 0,-1 0,-1 0,1 0,0 1,-1-1,0 1,1-1,-1 1,-1-1,1 1,0 0,-1-1,0 4,-14 109,9-90,-21 187,14-113,5 0,5 1,5 29,-1 13,-2-125,-1 3,1 1,0-1,2 1,1-1,0 0,2 1,0-2,5 12,24 45,-34-75,-1 0,1 0,-1 0,0 0,1 1,-1-1,0 0,0 0,-1 0,1-1,0 1,-1 0,1 0,-1-1,1 1,-1-1,0 1,1-1,-1 0,0 1,0-1,0 0,0 0,0-1,-1 1,1 0,0-1,0 1,0-1,-1 0,1 1,0-1,0 0,-1 0,1-1,0 1,0 0,0-1,-1 0,0 0,-12 2,-187 26,177-27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4:50.9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295 25,'-24'10,"0"0,1 2,0 0,1 2,1 0,0 2,1 0,0 1,1 1,2 1,-11 13,23-23,1-1,-1 1,2 0,-1 0,1 1,1-1,0 0,0 1,1 0,0-1,0 1,2 7,-1-12,0 0,0-1,1 1,-1-1,1 1,0-1,1 0,-1 1,1-1,0 0,0 0,0 0,0 0,1 0,-1 0,1-1,0 1,1-1,-1 0,0 0,1 0,0-1,-1 1,1-1,0 0,0 0,2 1,5-2,0 0,0-1,0 0,-1-1,1-1,0 1,-1-2,1 1,-1-1,0-1,0 0,0 0,0-1,-1-1,0 1,0-1,0-1,-1 0,0 0,0 0,0-1,-1 0,-1-1,1 0,0-3,9-4,136-177,-152 194,0 0,0-1,0 1,-1-1,1 1,0-1,0 1,0-1,0 1,0-1,0 1,0 0,0-1,1 1,-1-1,0 1,0-1,0 1,1-1,-1 1,0-1,0 1,1-1,-1 1,0-1,1 0,-1 1,1-1,-1 1,1-1,-1 0,0 0,1 1,-1-1,1 0,-1 0,1 1,0-1,-1 0,1 0,-1 0,1 0,-1 0,1 0,-1 0,1 0,-1 0,1 0,0 0,-1 0,1 0,-1 0,1-1,-1 1,1 0,0-1,-1 21</inkml:trace>
  <inkml:trace contextRef="#ctx0" brushRef="#br0" timeOffset="398.879">661 449,'213'-339,"-162"273,-51 65,0 1,1-1,-1 1,0-1,1 1,-1 0,1-1,-1 1,1 0,-1 0,1-1,-1 1,1 0,-1 0,1 0,-1-1,1 1,0 0,-1 0,1 0,-1 0,1 0,-1 0,1 0,0 0,-1 1,1-1,-1 0,1 0,-1 0,1 1,-1-1,1 0,-1 0,1 1,-1-1,1 0,-1 1,0-1,1 1,-1-1,1 0,-1 1,0-1,0 1,1-1,-1 1,0-1,0 1,1 0,-1-1,0 1,0-1,0 1,0-1,0 1,0-1,0 2,3 37,-3-36,0 8,-2-4,0 1,1-1,0 0,1 1,0-1,0 1,0-1,1 1,0-1,1 1,0-1,0 0,0 0,1 0,0 0,0 0,1-1,-1 1,2-1,-1 0,1 0,0-1,0 1,0-1,1 0,0-1,0 1,0-1,7 3,-5-5,0 0,1 0,-1-1,1-1,-1 0,1 0,-1 0,0-1,1 0,-1-1,1 0,-1 0,0-1,0 0,0 0,-1-1,1 0,-1 0,0-1,2-1,10-8,-1-2,0 0,-1 0,0-2,-2 0,9-13,55-84,-63 90</inkml:trace>
  <inkml:trace contextRef="#ctx0" brushRef="#br0" timeOffset="1116.327">436 25,'0'5,"0"11,-5 3,-1 3,-1 2,2 3,2 0,1 2,0 0,2 0,0-1,0 1,5-6,2-1,4-4,6-6,-1-4</inkml:trace>
</inkml:ink>
</file>

<file path=ppt/ink/ink3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9:37.4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88 647,'-33'150,"8"1,-4 109,28-251,3-22,4-19,8-15,3 1,2 1,2 0,2 1,1 2,3 1,1 0,2 2,1 2,3 0,30-25,-59 57,0 0,1 1,-1-1,1 1,-1 0,1 1,1-1,-1 1,0 1,1-1,-1 1,8-2,4 4</inkml:trace>
  <inkml:trace contextRef="#ctx0" brushRef="#br0" timeOffset="265.156">765 592,'-52'57,"3"3,3 1,2 3,-33 66,73-126,1 0,0 1,0-1,1 1,-1 0,1-1,0 1,0 0,1 0,0 1,-1-1,2 0,-1 0,1 1,-1-1,1 0,1 1,-1-1,1 0,0 0,0 0,1 1,-1-1,1 0,0-1,1 1,-1 0,1-1,0 1,0-1,0 0,1 0,-1 0,1 0,0-1,0 1,0-1,2 1,6-1,0 0,0-1,0 0,0-1,0 0,0-1,0-1,0 0,0 0,0-1,0-1,0 0,-1 0,1-1,-1-1,0 0,0 0,-1-1,1-1,-1 0,-1 0,1-1,-1 0,-1 0,1-1,-2-1,1 1,-1-1,5-10,-7 12,0-1,0 0,-1 0,0 0,-1-1,0 1,0-1,-1 0,0 0,-1 0,0 0,-1 0,0 0,0 0,-1 0,-1 0,1 0,-2 0,1 1,-1-1,-1 1,0-1,0 1,-1 0,0 1,0-1,-1 1,0 0,-3-2,-34-28,24 26</inkml:trace>
  <inkml:trace contextRef="#ctx0" brushRef="#br0" timeOffset="898.71">1302 676,'-16'9,"1"0,0 2,1-1,0 2,1 0,0 0,1 1,1 1,0 0,0 1,2 0,0 0,0 1,2 0,0 0,1 1,-3 12,8-23,0 1,1-1,-1 1,2-1,-1 0,1 1,0-1,0 1,0-1,1 0,0 0,1 0,-1 0,1 0,0-1,0 1,1-1,0 0,0 0,0 0,1 0,-1-1,1 0,0 0,0 0,1 0,-1-1,1 0,-1 0,1 0,0-1,0 0,1 0,-1-1,1 1,11-3,0-1,-1-1,0 0,1-2,-1 1,0-2,-1-1,1 0,-2-1,1 0,-1-1,0-1,-1-1,0 0,0 0,-1-2,7-9,18-13,-2-2,-2-1,-2-1,-1-2,7-16,-22 27,-2-1,0-1,-3-1,0 0,-3 0,0-1,-2 0,-2 0,-1 0,-1-1,-2 1,-2-1,-1 1,-2 0,-2-4,7 30,0 1,0-1,-1 1,-1-1,1 1,-1 0,0-1,-1 1,0 0,0 1,0-1,-1 0,0 1,0 0,-1 0,0 0,0 0,0 1,-1 0,1 0,-1 1,-1-1,1 1,0 0,-1 1,0 0,0 0,0 0,0 1,0 0,-1 0,-2 0,1 3,-1 1,1 0,0 0,0 1,0 0,0 0,1 1,-1 0,1 1,0 0,0 0,1 1,-1 0,1 0,1 1,-1-1,1 1,0 1,1-1,0 1,-2 4,-4 7,1 0,1 0,1 1,1 0,1 0,0 1,2 0,0 0,1 1,-1 11,2 0,1 0,1 0,2 1,2-1,0 0,3-1,0 1,2-1,2 0,0-1,3-1,0 0,2 0,1-2,1 0,1-1,2-1,1 0,1-2,0-1,2-1,23 16,-16-17,1-2,0-1,1-1,1-2,1-1,0-2,1-2,0-1,17 1,7-11,-36-5</inkml:trace>
</inkml:ink>
</file>

<file path=ppt/ink/ink3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9:34.3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635 282,'0'-2,"0"-1,0 1,-1 0,1 0,-1-1,0 1,0 0,0 0,0 0,0 0,0 0,0 0,-1 0,1 0,0 0,-1 1,0-1,1 1,-1-1,0 1,0-1,0 1,0 0,0 0,0 0,0 0,-1 1,1-1,0 0,0 1,-1 0,1-1,0 1,-2 0,-80 4,36 5,-1 3,1 2,1 2,1 2,-32 17,75-33,0-1,-1 1,1 0,1 0,-1 0,0 0,0 0,1 0,-1 1,1 0,0-1,0 1,0 0,0 0,0 0,1 0,-1 0,1 1,0-1,0 0,0 1,0-1,1 0,0 1,-1-1,1 1,0-1,0 1,1-1,-1 1,1-1,0 1,0-1,0 0,0 1,1-1,-1 0,1 0,0 0,1 2,16 19,0 0,2-2,1 0,1-1,1-1,0-2,1 0,1-2,1 0,8 1,-32-15,-1-1,1 0,0 1,0-1,0 1,-1 0,1 0,-1 0,1 0,-1 0,0 0,0 1,0-1,0 1,-1 0,1 0,0-1,-1 1,0 0,0 0,0 0,0 0,0 0,-1 1,1-1,-1 0,0 0,0 0,0 0,0 1,-1-1,1 0,-1 0,0 0,0 0,0 0,0 0,0 0,-1 0,-8 7,0 0,0 0,-1-1,0-1,-1 0,1 0,-2-1,1-1,-1 0,0-1,0 0,-1-1,1 0,-1-1,0-1,-1 0,-39 12,-117 20,159-34,6-1</inkml:trace>
  <inkml:trace contextRef="#ctx0" brushRef="#br0" timeOffset="326.494">1059 0,'-29'48,"2"0,2 2,2 1,3 1,2 0,-4 26,5 247,-6-213,23-113</inkml:trace>
  <inkml:trace contextRef="#ctx0" brushRef="#br0" timeOffset="765.482">1059 706,'37'-4,"9"2,0-2,0-3,-1-1,0-2,0-2,30-14,-68 22,1 0,0-1,-1 0,0 0,0-1,0 0,-1 0,0 0,0-1,0 0,-1 0,2-5,-5 9,0 0,0 0,0-1,-1 1,0 0,1-1,-1 1,-1-1,1 0,0 1,-1-1,0 0,0 1,0-1,0 0,-1 1,1-1,-1 0,0 1,0-1,0 1,0-1,-1 1,0 0,1 0,-1-1,0 1,-1 0,1 1,-3-4,2 4,0-1,0 1,0 0,-1 0,1 0,-1 0,0 1,0-1,1 1,-1 0,0 0,0 0,0 1,0-1,0 1,0 0,0 0,0 1,0-1,0 1,0 0,0 0,0 0,0 0,1 1,-1-1,1 1,-2 1,-95 66,87-57,0 0,1 1,0 1,1 0,0 0,1 1,1 0,0 1,1 0,1 1,0-1,2 1,0 1,0 3,4-18,1 0,0 0,0 1,0-1,0 0,1 1,-1-1,1 0,0 0,0 0,0 0,1 0,-1 0,0 0,1 0,0 0,0 0,0-1,0 1,0-1,1 0,-1 1,1-1,-1 0,1 0,0-1,0 1,0-1,0 1,0-1,0 0,0 0,0 0,0 0,1-1,-1 0,10 2,-1 0,1-1,0-1,0 0,-1-1,1 0,0-1,10-3,3-2</inkml:trace>
  <inkml:trace contextRef="#ctx0" brushRef="#br0" timeOffset="1210.498">1539 875,'203'-193,"-193"183,-1 1,0-1,-1-1,0 0,-1 0,0 0,-1-1,5-12,-11 25,0-1,0 0,0 0,-1 0,1 1,0-1,0 0,-1 0,1 0,0 0,0 1,-1-1,1 0,0 0,-1 0,1 0,0 0,-1 0,1 0,0 0,0 0,-1 0,1 0,0 0,-1 0,1 0,0 0,-1 0,1 0,0 0,0 0,-1 0,1-1,0 1,-1 0,1 0,0 0,0-1,0 1,-1 0,1 0,0 0,0-1,0 1,-1 0,1 0,0-1,0 1,0 0,0-1,0 1,0 0,0 0,0-1,-1 1,1 0,0-1,0 1,1-1,-25 20,20-16,1 0,-1 0,0 1,1-1,0 1,0 0,0 0,0 0,1 0,-1 1,1-1,0 1,1-1,-1 1,1 0,0-1,0 1,0 0,0 0,1 0,0 0,0 0,1 0,-1 0,1-1,0 1,0 0,1 0,-1-1,1 1,0-1,0 1,1-1,-1 0,1 0,0 0,0 0,0 0,1-1,-1 1,1-1,0 0,0 0,0-1,0 1,1-1,-1 0,1 0,-1 0,3 0,8-3,0-1,0-1,-1 0,1-1,-1 0,0-2,0 1,0-2,-1 0,0 0,-1-1,1-1,-2 0,1-1,-1 0,6-8,-3 6,0 0,-1-1,-1 0,0-2,-1 1,0-1,4-11,-6 6</inkml:trace>
  <inkml:trace contextRef="#ctx0" brushRef="#br0" timeOffset="2409.532">2583 479,'-20'8,"0"1,1 1,0 1,0 0,1 1,0 1,2 1,-1 0,2 2,0-1,0 2,2 0,-4 7,15-22,0 1,0 0,1-1,-1 1,1 0,-1 0,1 0,0 0,0 0,1 1,-1-1,0 0,1 0,0 0,0 1,0-1,0 0,1 0,-1 1,1-1,-1 0,1 0,0 0,1 0,-1 0,0 0,1 0,0 0,0-1,-1 1,2 0,-1-1,0 0,0 1,1-1,-1 0,1 0,0-1,-1 1,1 0,0-1,0 0,0 0,0 1,3-1,5 1,1-1,-1 0,1-1,0 0,-1-1,1 0,-1-1,1 0,-1-1,0 0,0-1,0 0,-1-1,1 0,-1-1,0 0,0 0,1-3,8-6,-1 0,0-1,-1-1,-1-1,0-1,-2 0,0-1,3-6,-7 9,-1 1,0-1,-2-1,0 1,0-1,-2-1,0 1,-2-1,0 0,0 0,-2 0,-1-6,0 5,-10-113,9 129,1-1,-2 0,1 1,0-1,-1 1,0 0,0 0,0-1,-1 1,1 0,-1 1,0-1,0 0,0 1,-1 0,1 0,-1 0,0 0,0 0,0 1,0 0,0 0,0 0,-1 0,-1 0,1 1,0 1,0-1,0 1,0 1,0-1,1 1,-1 0,0 0,0 0,1 1,-1-1,0 1,1 0,0 1,0-1,-1 1,1 0,1 0,-1 0,0 0,1 1,0-1,-2 2,-62 97,59-89,1 1,0 0,0 0,2 0,0 1,0-1,2 1,-1 1,2-1,0 0,1 1,1-1,0 0,1 1,0-1,2 1,0-1,0 0,1 0,1-1,1 1,0-1,1 0,0-1,8 12,5-7,1-1,0-1,1-1,0 0,1-2,1-1,0 0,1-2,0-1,0-1,1-1,0-2,0 0,1-2,-1 0,1-2,-1-1,6-2,-18 1,0 0,0-1,-1-1,1 0,-1-1,0-1,0 0,0 0,-1-1,0-1,0 0,0-1,-1 0,0-1,-1 0,0-1,0 0,-1 0,0-1,-1 0,0-1,-1 0,0 0,-1 0,0-3,1 0,0 0,-2 0,0 0,0-1,-2 0,0 0,0 0,-2 0,0-16,-1 30,0 0,0-1,0 1,0 0,-1 0,1-1,-1 1,1 0,-1 0,0 0,0 0,0 0,0 0,0 0,0 0,-1 0,1 1,-1-1,1 0,-1 1,0-1,1 1,-1 0,0 0,0-1,0 1,0 0,0 1,0-1,0 0,0 0,-1 1,1 0,0-1,0 1,-1 0,-1 0,-81 24,73-18,0 0,0 1,1 0,0 1,1 0,-1 1,2 0,-1 1,1 0,1 1,0-1,0 2,1-1,1 1,0 0,0 0,1 1,1-1,-1 5,6-9,0 1,1-1,0 0,0 0,1 0,0 0,1-1,-1 1,1-1,1 0,0 0,0 0,0-1,0 0,1 0,0 0,1-1,-1 1,1-1,0-1,0 0,0 0,1 0,0-1,-1 0,1 0,1-1,2 3,1-1,0 0,0-1,0 0,0-1,1-1,-1 0,1 0,-1-1,1-1,-1 0,1-1,-1 0,0-1,0 0,0-1,0 0,-1-1,10-5,233-181,-231 168,0-2,-2 0,-1-2,-1 0,-2-1,2-5,36-54,40-38,-94 124,-1 1,1 0,0-1,-1 1,1-1,-1 1,1-1,-1 0,0 1,1-1,-1 1,1-1,-1 0,0 1,0-1,1 0,-1 1,0-1,0 0,0 1,0-1,0 0,0 0,0 1,0-1,0 0,0 1,0-1,0 0,0 0,-1 1,1-1,0 0,-1 1,1-1,0 1,-1-1,1 0,-1 1,1-1,-1 1,1-1,-1 1,1-1,-1 1,1 0,-1-1,0 1,1 0,-1-1,0 1,1 0,-1 0,0-1,1 1,-1 0,0 0,1 0,-1 0,0 0,0 0,1 0,-1 0,0 1,-47 12,33-4,-1-1,1 2,1 0,0 1,0 0,1 1,1 0,0 1,0 1,-2 4,12-16,0 0,0 0,0 1,0-1,1 1,-1-1,1 1,-1-1,1 1,0 0,0 0,0-1,0 1,1 0,-1 0,1 0,0 0,0 0,0 0,0 0,0 0,1 0,-1 0,1 0,0 0,0-1,0 1,0 0,0 0,1-1,-1 1,1-1,-1 1,1-1,0 0,0 0,0 1,1-1,-1-1,0 1,1 0,-1-1,1 1,0-1,-1 0,1 1,1-1,199 48,-193-45,-1 1,0 1,0-1,0 1,-1 1,0 0,0 0,-1 0,0 1,0 0,0 1,-1-1,-1 1,1 1,-2-1,1 1,-1-1,0 1,-1 0,-1 1,1-1,-2 0,1 1,-1-1,-1 1,0 0,-1 5,0 125,15-100,-2-29</inkml:trace>
</inkml:ink>
</file>

<file path=ppt/ink/ink3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9:40.2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0,'0'10,"0"7,0 7,0 3,0 2,0 1,0 0,0 0,0-5</inkml:trace>
</inkml:ink>
</file>

<file path=ppt/ink/ink3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9:40.5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3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9:41.7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1 103,'30'0,"0"-2,0-1,-1-2,1 0,-1-2,0-2,0 0,-1-2,0-1,5-5,-28 15,-4 0,1 0,0 0,1 0,-1 1,0-1,0 1,1-1,-1 1,1 0,-1 0,1 0,0 0,-1 1,1-1,0 1,0-1,-1 1,1 0,0 0,0 0,-1 1,1-1,0 1,0-1,-1 1,1 0,-1 0,1 0,-1 0,1 0,-1 1,1-1,-1 1,0 0,0-1,0 2,32 172,43 216,-75-378,-1-1,0 1,0-1,-2 1,1-1,-2 1,1-1,-2 1,0-1,0 0,-1 0,-1 0,0-1,0 1,-1-1,0-1,-1 1,-1-1,0 0,0 0,0-1,-1-1,-1 1,0-1,0-1,0 0,-1 0,0-1,0 0,-1-1,1 0,-1-1,0-1,-1 0,12-2,0-1,0 0,0 0,0 1,0-1,0 0,0 0,0 0,-1-1,1 1,0 0,0 0,0 0,0-1,0 1,0-1,0 1,0-1,0 1,0-1,0 0,0 1,0-1,1 0,-1 0,0 1,0-1,1 0,-1 0,1 0,-1 0,1 0,-1 0,1 0,-1 0,1 0,0 0,-1 0,1 0,0 0,0-1,0 1,0 0,0 0,0 0,0 0,1 0,-1 0,0 0,0 0,1-1,0 1,24-62,-22 57,27-52,-17 32</inkml:trace>
</inkml:ink>
</file>

<file path=ppt/ink/ink3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9:41.9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1,'-5'14,"4"5,1-1</inkml:trace>
</inkml:ink>
</file>

<file path=ppt/ink/ink3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9:43.0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0 359,'122'250,"-119"-244,1-1,1 1,-1-1,1 0,0 0,0-1,0 0,1 0,-1 0,1 0,0-1,0 0,2 1,-5-3,-1-1,1 1,-1 0,1-1,0 0,0 1,-1-1,1 0,0 0,-1-1,1 1,0 0,-1-1,1 0,0 0,-1 0,1 0,-1 0,1 0,-1 0,0-1,0 0,1 1,-1-1,0 0,0 0,-1 0,1 0,0 0,-1 0,1-1,-1 1,1-2,65-168,-44 103,-18 107,-5-37,-1 9,-1 0,1 1,0-1,1 0,1 1,0-1,0 0,0 0,2 0,-1 0,1 0,1 0,-1 0,2-1,-1 0,1 0,1 0,0 0,0-1,1 0,-1 0,2-1,-1 0,4 2,1-4,0 0,-1-1,1-1,0 0,1-1,-1 0,0-1,1 0,-1-1,0 0,1-1,-1-1,0 0,1 0,-1-1,0-1,-1 0,1-1,-1 0,0 0,0-1,0-1,-1 0,0 0,-1-1,1-1,-1 1,-1-1,0-1,0 1,-1-2,2-2,142-180,-149 191,-1 0,0 0,1 0,-1 0,1 0,0 0,-1 0,1 0,0 1,0-1,0 1,1 0,-1-1,0 1,0 0,1 0,-1 1,0-1,1 0,-1 1,1-1,-1 1,1 0,-1 0,1 0,-1 0,1 0,-1 1,1-1,-1 1,1-1,-1 1,0 0,1 0,-1 0,0 1,0-1,0 0,1 1,-2-1,1 1,0 0,0-1,0 1,-1 0,2 2,1 11,-1 0,0 0,-1 0,-1 1,0-1,-1 0,-1 1,-2 13,1 16,2-45,-12 95,12-93,-1 0,1 0,-1 0,1 1,-1-1,0 0,0 0,0 0,0 0,0 0,-1-1,1 1,-1 0,1 0,-1-1,1 1,-1-1,0 0,0 1,0-1,1 0,-1 0,0 0,-1 0,1 0,0-1,0 1,0-1,0 1,-1-1,1 0,0 0,0 0,-1 0,1 0,0 0,0-1,0 1,-1-1,1 0,1 1,0-1,0 0,0 0,0 0,0 0,0 0,0 0,0 0,0 0,0 0,1 0,-1 0,0-1,1 1,-1 0,1 0,-1-1,1 1,0 0,0-1,-1 1,1-1,0 1,0 0,0-1,1 1,-1 0,0-1,0 1,1 0,-1-1,1 1,-1 0,1-1,-1 1,1 0,0 0,0 0,0 0,0 0,-1 0,1 0,1 0,-1 0,0 0,0 0,0 1,0-1,0 0,1 1,-1-1,0 1,1-1,-1 1,0 0,1 0,-1-1,0 1,1 0,0 0,8-4,1 0,0 1,0 0,0 1,1 0,-1 1,1 0,-1 1,1 0,-1 1,0 0,1 1,-1 0,0 1,4 1,11 1,-12-1,0-2,0 0,0 0,0-2,0 0,1 0,-1-1,0-1,0 0,0-1,-1-1,1 0,-1-1,1 0,-1-1,-1-1,1 0,11-9,-1-1,-1-1,0-1,-2-1,0 0,-1-2,-1 0,-2-1,0-1,-1 0,-1-1,-2-1,8-21,-14 29,-1 0,-1 0,0 0,-1 0,-1-1,-1 1,0-1,-2 0,0 1,-1-1,-1 0,3 17,0 0,0 0,0 0,0 0,0 0,-1 0,1 0,-1 0,1 0,-1 0,0 0,0 0,0 0,0 0,0 0,0 1,0-1,-1 1,1-1,0 1,-1-1,0 1,1 0,-1-1,0 1,1 0,-1 0,0 0,0 1,0-1,0 0,0 1,0-1,0 1,0 0,0 0,0-1,0 1,0 1,0-1,0 0,0 0,0 1,0-1,0 1,0 0,0-1,0 1,0 0,0 0,1 0,-1 1,0-1,1 0,-1 1,1-1,-1 1,1-1,-1 2,-4 9,1 0,0 1,1 0,1 0,0 0,0 0,1 1,1-1,0 1,1-1,1 0,0 1,1 3,-1 15,3 12,2 0,2 0,1 0,10 23,-17-59,1 5,1-1,0 0,0 0,1 0,1 0,0-1,0 0,1 0,1 0,-1-1,2 0,0-1,0 0,0 0,1-1,0 0,3 0,21-8,-23-8</inkml:trace>
</inkml:ink>
</file>

<file path=ppt/ink/ink3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9:43.2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29,'48'-4,"40"-3,14 1,0 1,-13 2,-12 1,-9 1,-12 0,-10 1,-13 1</inkml:trace>
</inkml:ink>
</file>

<file path=ppt/ink/ink3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9:47.2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35,'-4'-4,"0"1,-1 0,1-1,-1 1,0 1,0-1,0 1,0 0,0 0,0 0,-1 1,1 0,-1 0,1 0,-1 1,1 0,-1 0,1 0,-1 1,1-1,-1 1,1 1,0-1,-1 1,1 0,0 0,0 0,0 1,1 0,-1 0,0 0,-121 91,121-90,1 1,-1 0,1 0,0 1,1-1,-1 1,1 0,0 0,0 0,1 0,0 0,0 1,0-1,1 1,0-1,0 1,1 0,0-1,0 1,0 0,1-1,0 2,1-4,-1 0,1 0,-1 0,1 0,0-1,1 1,-1 0,1-1,-1 0,1 0,0 1,0-2,0 1,1 0,-1-1,1 1,-1-1,1 0,0 0,0-1,0 1,0-1,0 0,0 0,0 0,5 0,2 1,0-2,0 1,1-1,-1-1,0 0,1 0,-1-1,0-1,7-2,16-10,0-2,-1-1,-1-1,-1-2,-1-2,0 0,6-10,-33 31,116-103,-118 105,0-1,0 0,0 1,0-1,0 1,0-1,1 1,-1-1,0 1,0 0,0 0,0 0,1-1,-1 1,0 0,0 0,0 1,1-1,-1 0,0 0,0 0,0 1,1-1,-1 1,0-1,0 1,0-1,0 1,0 0,0-1,0 1,0 0,-1 0,1 0,0 0,0 0,0 0,-1 0,1 0,-1 0,1 0,0 1,17 57,-14-41,-2-9,1 0,0-1,0 0,1 0,0 0,0 0,1 0,0-1,0 0,1 0,0 0,0 0,1-1,-1-1,1 1,1-1,-1 0,1 0,0-1,0 0,0-1,0 1,1-2,0 1,5 0,9-1</inkml:trace>
</inkml:ink>
</file>

<file path=ppt/ink/ink3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9:51.0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163 9,'-21'30,"0"2,2 0,1 2,2 0,2 1,0 0,3 1,1 0,-4 27,13-58,0 0,0 0,0 1,0-1,1 0,0 0,0 0,1 0,-1 1,1-1,0 0,0 0,1 0,0 0,-1-1,2 1,-1 0,0-1,1 1,0-1,0 0,0 0,1 0,0 0,-1-1,1 1,0-1,1 0,-1 0,0 0,1-1,0 0,2 1,7-2,0-2,-1 0,1 0,-1-1,1-1,-1-1,0 1,0-2,0 0,-1 0,0-2,0 1,0-1,-1-1,0 0,0-1,1-2,-11 10,227-174,-225 174,0 0,0 0,0 1,0-1,0 1,0 0,0 0,0 0,0 0,0 0,0 0,-1 1,1 0,0 0,0 0,0 0,0 0,-1 0,1 0,0 1,-1 0,1-1,-1 1,0 0,0 0,1 0,-1 1,-1-1,1 0,0 1,-1-1,1 1,-1 0,1 0,-1-1,0 1,-1 0,1 0,0 0,-1 0,1 0,-1 0,0 0,0 1,16 31,-10-26,0-1,1 0,1 0,-1-1,1 0,1 0,-1-1,1 0,0 0,0-1,1 0,-1-1,1 0,0 0,1-1,-1-1,0 0,1 0,-1-1,1 0,0-1,-1 0,1 0,0-2,-1 1,0-1,9-3,4-1,0-1,0-1,-1-2,-1 0,1-1,-2-1,0 0,0-2,-1-1,-1 0,0-1,-1-1,-1 0,-1-2,0 0,-1 0,3-8,-12 18,1 0,-1 0,-1-1,0 1,0-1,-1 0,0 0,0 0,-1-1,-1 1,0-1,0 1,-1-1,0 1,-1-1,0 1,-1 0,0-2,-12-1,8 19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4:49.1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4,'0'0,"-1"-1,1 1,-1 0,1-1,-1 1,0 0,1 0,-1-1,1 1,-1 0,1 0,-1 0,0 0,1 0,-1 0,1 0,-1 0,0 0,1 0,-1 0,1 0,-1 0,0 0,1 0,-1 1,1-1,-1 0,1 0,-1 1,1-1,-1 0,1 1,-1-1,1 1,-1-1,1 0,0 1,-1-1,1 1,0-1,-1 1,1-1,0 1,-1 0,1-1,0 1,0-1,0 1,0 0,0-1,0 1,0-1,0 1,0 0,0-1,0 1,0-1,0 1,0 0,-5 42,5-41,-1 482,1-463,0 0,2-1,0 1,1-1,1 0,1 0,1 0,1-1,4 10,-11-27,1 1,-1-1,1 0,0 0,0 0,0 1,0-1,0 0,0 0,0 0,1 0,-1 0,1-1,-1 1,1 0,0-1,0 1,-1-1,1 0,0 1,0-1,1 0,-1 0,0 0,0-1,0 1,1 0,-1-1,0 0,1 1,-1-1,0 0,1 0,-1 0,0-1,1 1,-1 0,0-1,1 0,-1 1,0-1,0 0,0 0,0 0,0 0,0-1,0 1,0-1,0 1,-1-1,2-1,22-34,-2 0,-1-2,-3-1,-1 0,-2-2,-1 1,7-42,-9 35,4 92,-8 6,-9-36,2 1,0-1,0 1,1-1,1 0,1 0,0 0,0-1,2 0,0 0,0 0,1-1,0 0,1 0,1-1,6 6,-13-13,1 0,-1 0,1 0,0-1,0 1,0-1,1 0,-1 0,1-1,-1 1,1-1,0 0,0 0,0-1,0 0,0 1,1-2,-1 1,0 0,0-1,1 0,-1-1,0 1,0-1,1 0,-1 0,0 0,0-1,0 0,0 0,-1 0,5-3,9-12,-2-2,0 1,-1-2,0 0,-2-1,-1 0,0-1,-2-1,0 1,-2-2,0 1,3-21,0-3,-1-1,-3 0,-1 0,-3 0,-2-1,-3-18,2 59,-14-48,-8 68,12 3</inkml:trace>
  <inkml:trace contextRef="#ctx0" brushRef="#br0" timeOffset="449.334">1018 654,'25'-10,"0"-1,0-2,-1 0,-1-1,19-15,-37 25,0 0,0 0,0-1,0 1,0-1,-1 0,0-1,0 1,-1-1,1 1,-1-1,0 0,-1-1,0 1,0 0,0-1,0 1,-1-1,0 1,-1-1,1 0,-1 1,-1-1,1 0,-1 1,-1-4,1 6,1 1,-1 0,0 1,0-1,-1 0,1 0,0 0,-1 1,0-1,1 1,-1-1,0 1,-1-1,1 1,0 0,-1 0,1 0,-1 1,1-1,-1 1,0-1,1 1,-1 0,0 0,0 0,0 0,0 1,0-1,0 1,-1-1,1 1,0 0,0 1,0-1,0 0,0 1,0 0,0-1,0 1,-2 2,-4-1,1 2,0-1,0 1,0 0,1 1,-1 0,1 0,0 0,0 1,1 0,0 1,0-1,0 1,0 2,1 0,1 0,0 1,0 0,1 0,0 0,1 0,0 0,0 0,1 1,1-1,0 0,0 1,1-1,0 0,1 1,0-1,1 0,0 0,0 0,1-1,0 1,1-1,0 0,1 0,0-1,0 1,6 5,2-3,0-1,1 0,0-1,1 0,0-1,0-1,1-1,0 0,0-1,0-1,1-1,-1 0,1-1,0-1,0-1,-1 0,16-3,-9 2</inkml:trace>
</inkml:ink>
</file>

<file path=ppt/ink/ink3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9:40.8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195 37,'-4'8,"0"1,1-1,1 1,-1 0,1 0,1 0,0 0,0 0,1 0,0 1,0-1,1 0,0 0,1 0,0 0,0 0,1 0,0-1,1 1,0-1,0 0,1 0,0 0,0-1,1 1,0-1,0-1,7 6,-12-11,1 1,1-1,0 0,-1 1,1-1,-1 1,1 0,-1-1,0 1,0 0,0 1,0-1,0 0,0 1,-1-1,1 1,-1-1,0 1,0 0,0-1,0 1,0 0,0 0,-1 0,1 0,-1-1,0 1,0 0,0 0,0 0,-1 0,1 0,-1 0,1 0,-1 0,0-1,0 1,-1 0,1-1,0 1,-1-1,0 1,-1 1,-10 3,-1 0,1-2,-1 1,0-2,0 0,-1-1,1 0,-1-1,0-1,0 0,0-1,1 0,-1-2,0 1,-19 0,9 0</inkml:trace>
  <inkml:trace contextRef="#ctx0" brushRef="#br0" timeOffset="12332.385">420 37,'5'-5,"1"-6,-5-2,-2 7,-6 4,-7 3,-6 0,-4 1,3 5,-2 0,5 5,4 0</inkml:trace>
</inkml:ink>
</file>

<file path=ppt/ink/ink3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9:51.2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57 538,'-10'47,"-3"22,1 3,2-6,3-9,8-14,3-15</inkml:trace>
  <inkml:trace contextRef="#ctx0" brushRef="#br0" timeOffset="166.168">0 142,'0'0</inkml:trace>
  <inkml:trace contextRef="#ctx0" brushRef="#br0" timeOffset="447.185">593 1,'21'252,"-11"1,-11 10,0-97,1-156,0-1,-1 1,-1 0,1 0,-1-1,-1 1,0-1,0 0,-1 1,-4 7,-2-3</inkml:trace>
  <inkml:trace contextRef="#ctx0" brushRef="#br0" timeOffset="695.898">255 678,'43'-9,"29"-4,11-4,-3 1,-6-2,-10 2,-12 0,-10 1,-7 5,-4-2,-4 1,0 3,-6-2,-1 0,-4-2,-1 0,-1 3</inkml:trace>
  <inkml:trace contextRef="#ctx0" brushRef="#br0" timeOffset="1030.506">1130 58,'-28'89,"-20"67,6 3,-4 68,44-218,-5 132,7-137,1 1,0-1,0 0,0 1,0-1,1 0,0 0,0 1,0-1,0-1,1 1,-1 0,1-1,0 1,0-1,0 0,1 0,-1 0,1 0,0-1,-1 1,1-1,0 0,0 0,1-1,-1 1,0-1,5 1,5-1,-1-2,1 1,0-2,0 0,-1-1,1 0,-1-1,0 0,0-1,0 0,-1-1,0-1,0 0,0-1,9-8,20-9,9-7,71-30,-119 61,0 1,0-1,0 1,0 0,-1 0,1 0,0 0,0 0,0 0,0 0,0 1,-1-1,1 1,0-1,0 1,-1 0,1-1,0 1,-1 0,1 0,-1 0,1 0,-1 1,1-1,-1 0,0 1,0-1,1 1,-1-1,0 1,-1-1,1 1,0 0,0-1,-1 1,1 0,-1 0,1 0,-1 1,4 79,-5-70,10 95,-9-104,1 0,0 0,0 0,0 0,0 0,1 0,-1-1,1 1,-1 0,1-1,0 1,0-1,0 1,1-1,-1 0,0 0,1 0,-1 0,1-1,0 1,0-1,-1 1,1-1,0 0,0 0,0 0,0-1,1 1,-1-1,0 1,0-1,1 0,17-3</inkml:trace>
</inkml:ink>
</file>

<file path=ppt/ink/ink3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9:48.1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55 759,'0'385,"-1"-366,-1 0,0 0,-1 0,-1-1,-1 1,0-1,-3 2,8-19,0-1,0 1,0-1,0 0,0 1,0-1,0 0,0 1,0-1,0 1,0-1,0 0,0 1,-1-1,1 0,0 1,0-1,0 0,-1 1,1-1,0 0,0 1,-1-1,1 0,0 0,-1 1,1-1,0 0,-1 0,1 0,0 0,-1 1,1-1,-1 0,1 0,0 0,-1 0,1 0,0 0,-1 0,1 0,-1 0,1 0,0 0,-1 0,1 0,-1-1,1 1,0 0,-1 0,1 0,0 0,-1-1,1 1,0 0,-1 0,1-1,0 1,0 0,-1-1,1 1,0 0,0 0,0-1,-1 1,1-1,-7-27,8 3,1 1,1 0,1 0,1 0,1 0,2 0,0 1,1 1,1-1,10-14,-11 19,17-35,3 1,2 1,3 1,1 2,3 2,1 1,3 2,1 2,3 1,-45 38,0 0,0 1,0-1,1 0,-1 1,0-1,1 1,-1-1,1 1,0 0,-1-1,1 1,0 0,0 0,0 0,0 0,-1 1,1-1,0 1,1-1,-1 1,0-1,0 1,0 0,0 0,0 0,0 0,0 1,0-1,0 1,0-1,0 1,0-1,0 1,0 0,0 0,0 0,-1 0,1 0,0 1,-1-1,1 0,-1 1,1-1,-1 1,1 0,-1 0,1 12,0 1,-2-1,1 0,-2 0,0 1,-1-1,0 0,-1 0,0 0,-2-1,1 1,-2 0,2 0,-1-1,-1 12,-1-1,-1-1,-1 1,-1-1,-1-1,-1 0,-1 0,-1-2,-10 12,20-29,-1 1,0 0,1-1,-1 0,-1 0,1-1,0 1,-1-1,1 0,-1-1,0 1,1-1,-1 0,0-1,0 1,0-1,0 0,0-1,1 1,-1-1,0 0,-1-1,-11-5</inkml:trace>
  <inkml:trace contextRef="#ctx0" brushRef="#br0" timeOffset="296.917">789 82,'4'83,"4"0,3-1,4 0,11 28,-6-38,-13-53,-2 0,1 1,-2-1,-1 1,0 0,-2 1,0-1,-1 0,-1 0,-2 3,-30 81,24-86</inkml:trace>
  <inkml:trace contextRef="#ctx0" brushRef="#br0" timeOffset="1298.452">1410 477,'-78'47,"64"-38,1 1,0 0,1 0,0 1,1 1,0 0,0 1,2 0,-1 0,2 1,0 0,0 1,2-1,-1 2,2-1,0 0,1 1,-2 15,6-29,-1 0,1 0,0 0,0 0,0-1,0 1,0 0,0 0,1 0,-1 0,0-1,1 1,-1 0,1 0,0-1,0 1,0 0,0-1,0 1,0-1,0 1,0-1,0 0,1 1,-1-1,1 0,-1 0,1 0,-1 0,1 0,0 0,-1 0,1-1,0 1,0-1,-1 1,1-1,0 0,0 1,0-1,0 0,-1 0,1 0,0-1,1 1,81-30,146-185,-229 214,-1 0,1 0,0 0,0 0,0 0,-1 1,1-1,0 0,0 0,0 1,1-1,-1 0,0 1,0-1,0 1,0-1,0 1,1 0,-1 0,0-1,0 1,1 0,-1 0,0 0,0 0,1 1,-1-1,0 0,0 0,1 1,-1-1,0 1,0-1,0 1,0-1,0 1,0 0,0-1,0 1,0 0,0 0,0 0,0 0,0 0,-1 0,1 0,0 0,-1 0,1 0,-1 0,1 0,-1 1,0-1,1 0,-1 0,0 0,0 1,0-1,0 0,0 0,0 1,-11 69,8-64,0 0,1 1,0-1,0 1,0 0,1-1,1 1,-1 0,1 0,0 0,1-1,0 1,0 0,1 0,0-1,0 1,0-1,1 0,1 1,-1-1,1-1,0 1,0 0,1-1,0 0,2 1,-4-5,1 1,-1-2,1 1,0 0,0-1,-1 0,1 0,0 0,0 0,0-1,0 1,0-1,0 0,0 0,0-1,0 1,0-1,0 0,0 0,0 0,0 0,0-1,-1 0,1 0,-1 0,1 0,-1 0,0-1,0 1,0-1,3-2,80-101,-43 36,-2-2,-4-2,-4-1,-2-1,14-62,-37 110,-2-1,0 0,-3 0,0 0,-2-1,-1-18,0 47,1 0,-1 0,0 0,1 0,-1 1,0-1,0 0,0 0,1 0,-1 0,0 0,0 0,0 0,-1 0,1 0,0 0,0 0,0 0,-1 0,1 0,0 0,-1 0,1 1,-1-1,1 0,-1 0,0 0,1 1,-1-1,0 0,1 1,-1-1,0 1,0-1,0 0,1 1,-1 0,0-1,0 1,0 0,0-1,0 1,0 0,0 0,0 0,0 0,0 0,0 0,0 0,0 0,0 0,0 0,0 0,1 1,-1-1,0 0,0 1,0-1,0 1,0-1,0 1,1-1,-1 1,0 0,1-1,-1 1,-9 12,1 0,1 0,0 1,1 0,0 1,1-1,1 1,0 3,-4 6,1-1,0 0,2 0,0 0,2 1,0 0,2 0,0 0,2 0,1 1,1-1,0 0,2 0,1-1,7 21,7 1,1-1,2-1,2 0,18 21,-25-54,-21-17</inkml:trace>
  <inkml:trace contextRef="#ctx0" brushRef="#br0" timeOffset="1554.948">1805 449,'43'-5,"29"-1,7-1,-6 2,-9 2,-12 1,-9 0,-8 2,-4 0,-9 0</inkml:trace>
  <inkml:trace contextRef="#ctx0" brushRef="#br0" timeOffset="1803.036">2285 674,'20'0,"0"0,1-2,-1-1,0 0,0-1,0-1,-1-1,0-1,0 0,0-2,-1 0,-1-1,1-1,-2 0,9-9,-22 19,-1-1,0 0,0 0,0 0,0 0,0 0,0 0,-1-1,1 1,-1-1,1 1,-1-1,0 1,0-1,0 0,-1 1,1-1,-1 0,1 0,-1 0,0 0,0 1,0-1,0 0,-1 0,1 0,-1 1,0-1,1 0,-1 0,0 1,-1-1,1 1,0-1,-1 1,0-1,1 1,-1 0,0 0,0 0,0 0,0 0,-1 1,0-2,-8 1,1 0,-1 1,0 0,0 1,0 0,0 1,0 0,0 1,0 0,1 0,-1 1,1 1,0 0,0 0,0 1,0 0,1 1,0 0,0 0,0 1,1 0,0 1,0 0,-3 5,1-2,1 0,0 1,1-1,1 2,0-1,0 1,1 0,1 1,0-1,1 1,0 0,1 0,1 1,0 0,1-6,1-1,0 0,0 0,1 1,0-1,0 0,1 0,0 0,0 0,1 0,0 0,1-1,-1 1,1-1,1 0,-1 0,1-1,1 1,-1-1,1 0,0-1,0 1,1-1,0 0,0-1,11 6,1-1,1-1,0-1,0-1,0 0,1-2,-1 0,1-1,4-1,10 1</inkml:trace>
</inkml:ink>
</file>

<file path=ppt/ink/ink3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39:55.8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1,'-8'39,"2"0,1 0,3 1,1 27,1-53,1-1,0 1,2-1,-1 1,2-1,-1 0,2 0,0 0,0-1,1 0,1 0,0 0,1-1,0 0,4 3,-9-10,1 0,0-1,0 0,0 0,0 0,1-1,-1 1,1-1,0 0,-1 0,1-1,0 0,0 1,0-2,0 1,0 0,1-1,-1 0,0 0,0-1,0 1,0-1,0 0,0-1,0 1,0-1,-1 0,1 0,0 0,-1-1,0 0,0 0,1 0,-2 0,1 0,2-4,12-10,-2-1,0 0,-1-2,-1 1,-1-2,-1 0,-1 0,0-1,-2-1,-1 0,3-11,-11 35,0 0,0-1,1 1,-1 0,0 0,1-1,-1 1,0 0,1-1,-1 1,1 0,-1-1,1 1,0-1,-1 1,1-1,-1 1,1-1,0 1,-1-1,1 0,0 1,0-1,-1 0,1 0,0 0,0 1,0-1,-1 0,1 0,0 0,0 0,-1 0,1 0,0-1,0 1,0 0,-1 0,1 0,0-1,0 1,-1 0,1-1,0 1,-1-1,1 1,0-1,-1 1,1-1,-1 1,1-1,-1 1,1-1,-1 0,1 1,-1-1,0 0,1 0,16 66,-13-44,0 0,2 0,1-1,0 0,2 0,0-1,1 0,1 0,1-1,6 6,-16-21,0 1,1-1,-1 0,1 0,0 0,0-1,0 1,1-1,-1 1,0-1,1 0,0 0,-1-1,1 1,0-1,0 0,0 0,0 0,0 0,0-1,0 1,0-1,0 0,0 0,0-1,0 1,0-1,0 0,0 0,0 0,0-1,0 1,-1-1,1 0,0-1,13-11,-2-1,0-1,-1-1,-1 0,0 0,-1-1,-1-1,-1 0,0-1,-2 0,0 0,4-19,15-29,18-63,-29 112,-6 17</inkml:trace>
</inkml:ink>
</file>

<file path=ppt/ink/ink3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0:19.6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5 309,'0'0,"-1"0,1 1,0-1,-1 1,1-1,0 1,-1-1,1 1,0-1,0 1,-1-1,1 1,0 0,0-1,0 1,0-1,0 1,0 0,0-1,0 1,0-1,0 1,0-1,0 1,1 0,-1-1,0 1,0-1,1 1,-1-1,0 1,0-1,1 1,-1-1,1 0,-1 1,0-1,1 1,-1-1,1 0,-1 1,1-1,-1 0,1 0,-1 1,1-1,0 0,-1 0,1 0,-1 0,1 1,-1-1,1 0,0 0,-1 0,1 0,-1 0,1-1,-1 1,1 0,40 6,29-4,0-3,0-3,51-10,203-26,-194 16,-210 2,38 2,39 17,0 0,0 1,0 0,0-1,-1 1,1 0,-1 1,1-1,-1 1,1-1,-1 1,0 0,0 0,0 1,1-1,-1 1,0 0,0 0,0 0,0 0,0 1,0 0,1 0,-1 0,0 0,1 0,-1 1,0-1,1 1,0 0,-1 0,0 2,-3 5,0 1,1 0,1 1,-1-1,2 1,-1 0,2 0,-1 1,1-1,0 11,-20 55,-53 64,76-141,-1 1,1-1,-1 1,1-1,-1 0,1 1,-1-1,1 1,-1 0,1-1,0 1,-1-1,1 1,0 0,-1-1,1 1,0-1,0 1,0 0,-1-1,1 1,0 0,0-1,0 1,0 0,0 0,0-1,1 1,-1 0,0-1,0 1,0 0,1-1,-1 1,0-1,1 1,-1 0,0-1,1 1,-1-1,1 1,-1-1,1 1,-1-1,1 0,-1 1,1-1,-1 1,1-1,0 0,-1 0,1 1,0-1,-1 0,1 0,0 0,-1 0,1 0,0 1,-1-1,1-1,0 1,-1 0,1 0,44-15,-13-1,-1-3,0 0,-1-2,-1-1,-1-1,-1-2,-2 0,0-2,1-4,-8 6</inkml:trace>
  <inkml:trace contextRef="#ctx0" brushRef="#br0" timeOffset="648.665">1698 27,'-4'-3,"1"0,-1 0,0 1,0 0,0-1,0 1,-1 1,1-1,0 1,-1-1,1 1,-1 1,1-1,-1 1,0-1,1 1,-1 0,0 1,1-1,-1 1,1 0,-1 0,1 1,-1-1,1 1,0 0,-8 3,1 0,0 0,1 1,-1 1,1 0,1 0,-1 1,1 0,-4 5,-3 9,0 0,1 1,1 1,1 0,1 1,1 0,2 1,0 0,2 0,0 3,5-20,0-1,1 1,0-1,0 1,1-1,0 1,1 0,0-1,0 1,1-1,0 1,0-1,1 0,0 0,0 0,1 0,0 0,0-1,1 0,0 0,1 0,-1 0,1-1,0 0,1 0,0-1,0 0,0 0,0 0,1-1,-1 0,1-1,0 0,0 0,2 0,14 0,0-2,0 0,0-1,0-2,0 0,0-1,0-2,0-1,-1 0,0-2,0 0,-1-2,0 0,-1-2,11-8,-4 6,-2-1,0-1,-1-2,-1 0,-1-2,0 0,-1-2,-2 0,11-16,-27 33,-1 0,0 0,0 0,-1 0,1-1,-1 1,0-1,-1 1,1-1,-1 0,-1 0,1 0,-1 0,0 1,0-1,0 0,-1 0,0 0,0 0,0 1,-1-1,0 0,0 1,-1-1,1 1,-1 0,0 0,-1 0,1 0,-1 1,0-1,0 1,0 0,-1 0,1 1,-1-1,0 1,0 0,-4-1,-13-7,-1 2,0 1,-1 0,1 2,-2 1,1 0,0 2,-1 1,1 1,-1 1,-15 3,39-3,-43 0</inkml:trace>
  <inkml:trace contextRef="#ctx0" brushRef="#br0" timeOffset="3476.796">1161 394,'0'-1,"0"1,-1 0,1-1,0 1,-1-1,1 1,0-1,-1 1,1-1,0 1,0-1,0 0,0 1,0-1,-1 1,1-1,0 1,0-1,0 0,0 1,1-1,-1 1,0-1,0 1,0-1,0 0,1 1,-1-1,0 1,0-1,1 1,-1-1,0 1,1-1,-1 1,1 0,-1-1,1 1,-1 0,0-1,1 1,-1 0,1-1,0 1,-1 0,1 0,-1 0,1-1,-1 1,1 0,-1 0,1 0,0 0,-1 0,1 0,-1 0,1 0,0 1,40-7,-41 6,252-12,173-34,146 47,-423-31,-100 16,-24 7</inkml:trace>
</inkml:ink>
</file>

<file path=ppt/ink/ink3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0:34.3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154 1034,'30'7,"0"-1,1-1,-1-1,1-2,0-1,0-2,0 0,0-3,-1 0,1-2,-1-1,21-9,-14 3,-1-1,-1-2,-1-2,0-1,-1-2,-1-1,-1-1,-1-2,-2-1,17-19,38-48,-4-5,38-66,-89 125,223-302,-250 338,0 1,0-1,0 1,0 0,0 0,1-1,-1 1,1 0,-1 0,1 1,0-1,0 0,-1 0,1 1,0-1,1 1,-1 0,0-1,0 1,1 0,-1 0,0 1,1-1,-1 0,1 1,-1 0,1-1,-1 1,1 0,-1 0,1 0,-1 1,1-1,-1 1,1-1,-1 1,0 0,1 0,-1 0,0 0,1 0,-1 1,0-1,0 0,0 1,1 1,2 10,-1-1,0 1,-1 0,0 0,-1 0,0 0,-2 0,1 1,-2 12,1-5,1 31,-3 0,-2 0,-2 0,-2 0,-2-1,-15 41,17-70,-1 1,0-1,-2-1,0 1,-2-2,0 0,-1 0,-1-2,-1 1,0-2,-1 0,-1-1,-1-1,0-1,-20 11,3-4,0-1,-1-3,-1-1,0-1,-1-2,-1-2,0-2,0-1,-1-2,0-2,0-2,-11-2,50 0,0 0,-1 0,1 0,0 0,-1 0,1-1,0 1,0-1,-1 1,1-1,0 0,0 0,0 0,0 0,0-1,0 1,0 0,0-1,1 1,-1-1,0 0,1 0,0 1,-1-1,1 0,0 0,0 0,0 0,0-1,0 1,0 0,1 0,-1-1,1 1,0 0,-1 0,1-1,0 1,0 0,1-1,-1 1,0 0,1-1,-1 1,2-2,4-14</inkml:trace>
  <inkml:trace contextRef="#ctx0" brushRef="#br0" timeOffset="585.192">1791 723,'-5'396,"4"-383,0 0,-1-1,0 1,-1-1,-1 0,0 0,0 0,-1-1,-1 1,0-1,0-1,-1 1,0-1,-1 0,-1 0,1-1,-9 7,16-15,-1 1,1-1,-1 0,1 1,-1-1,1 0,-1 0,0 0,0 0,1 0,-1 0,0-1,0 1,0 0,0-1,0 0,0 1,0-1,0 0,0 0,0 0,0 0,0-1,0 1,0 0,0-1,0 1,1-1,-1 0,0 0,0 0,0 0,1 0,-1 0,0 0,1 0,-1-1,1 1,0-1,-1 1,1-1,0 1,0-1,0 0,0 1,0-1,0 0,1 0,-1 0,0-1,3-11,0 0,1 1,1-1,0 1,0 0,1 0,1 0,1 1,-1-1,2 2,0-1,0 1,1 0,0 1,11-10,-1-2,20-26,3 1,2 2,2 3,1 1,3 2,1 3,1 1,37-15,-19 28,-69 22,1 0,0 0,0 0,-1 0,1 0,0 0,-1 1,1-1,0 1,-1 0,1-1,-1 1,1 0,-1 0,1 0,-1 0,1 0,-1 0,0 0,0 0,0 1,1-1,-1 0,0 1,-1-1,1 1,0-1,0 1,-1-1,1 1,-1 0,1-1,-1 1,0 0,1-1,-1 1,0 0,0 0,0-1,-1 2,-2 12,0 1,-2-1,0 0,-1 0,0 0,-1-1,-1 0,0 0,-1-1,0 0,-1-1,-1 0,0 0,0-1,-1-1,0 0,-1 0,-3 0,6 0,0-1,0 0,-1 0,0-1,-1-1,0 0,0 0,-1-1,1-1,-1 0,0-1,-1 0,1-1,-1-1,-10 1,22-3,0 0,0 0,0 0,0 0,1-1,-1 1,0 0,0-1,0 1,1-1,-1 0,0 0,1 0,-1 0,0 0,1 0,-1 0,1 0,0-1,-1 1,1 0,0-1,0 1,0-1,0 1,0-1,0 0,0 0,1 1,-1-1,0-1,0-15</inkml:trace>
  <inkml:trace contextRef="#ctx0" brushRef="#br0" timeOffset="1122.152">2525 103,'-1'375,"-46"-146,20-127,26-101,0 1,0-1,0 1,1-1,-1 1,0-1,0 1,1 0,-1-1,1 1,0 0,-1-1,1 1,0 0,0 0,0-1,0 1,0 0,1 0,-1-1,0 1,1 0,-1-1,1 1,0 0,-1-1,1 1,0-1,0 1,0-1,0 0,0 1,1-1,-1 0,0 0,0 1,1-1,-1 0,1-1,-1 1,1 0,-1 0,1-1,0 1,1 0,9-5,0-1,-1 0,0 0,0-1,0-1,0 1,-1-2,-1 0,1 0,-1-1,0 0,30-24,94-68,-132 100,0 0,1 0,-1-1,0 2,1-1,-1 0,1 0,-1 0,1 1,-1-1,1 0,0 1,-1 0,1-1,0 1,-1 0,1 0,0 0,0 0,-1 0,1 0,0 1,-1-1,1 0,0 1,-1 0,1-1,-1 1,1 0,-1 0,1-1,-1 1,1 0,-1 1,0-1,0 0,0 0,1 0,-1 1,0-1,-1 1,1-1,0 1,0-1,0 1,-1-1,1 1,-1 0,0-1,1 1,-1 0,0-1,0 1,0 0,0 1,-11 107,0-47,20-22,1-28</inkml:trace>
  <inkml:trace contextRef="#ctx0" brushRef="#br0" timeOffset="2021.676">3005 780,'7'6,"0"-1,1 1,0-1,0-1,0 0,0 0,1 0,-1-1,1 0,0-1,0 0,0 0,0-1,0 0,1-1,-1 0,0-1,0 1,0-2,0 1,0-1,0-1,0 1,0-2,-1 1,1-1,-1 0,0-1,-1 0,1 0,-1-1,0 0,0 0,0 0,-1-1,0 0,-1-1,1 1,-2-1,1 0,-1 0,3-7,-6 12,1 0,-1 0,0 0,0 0,0 0,-1 0,1-1,-1 1,1 0,-1 0,0-1,0 1,-1 0,1 0,-1 0,0 0,1-1,-1 1,-1 0,1 0,0 1,-1-1,1 0,-1 0,0 1,0-1,0 1,0-1,-1 1,1 0,0 0,-1 0,0 0,1 0,-1 1,0-1,0 1,0 0,0 0,0 0,0 0,0 0,-1 1,1-1,0 1,0 0,0 0,-1 0,1 1,-2-1,-10 5,1 1,0 0,0 1,0 1,1 0,0 1,1 0,0 1,0 0,1 1,0 0,1 1,0 0,1 1,-3 5,9-15,1 0,-1 0,0 1,1-1,0 1,0-1,0 1,0 0,1 0,-1 0,1 0,0 0,0 0,1 0,-1 0,1 0,0 1,0-1,0 0,0 0,1 0,0 0,0 0,0 0,0 0,1 0,-1 0,1 0,0-1,0 1,1-1,-1 1,1-1,-1 0,1 0,0 0,0 0,0 0,1-1,-1 0,4 2,12 2,0 0,1-2,0-1,0 0,0-1,0-2,0 0,0-1,0 0,0-2,0-1,0 0,-1-1,0-1,0-1,0-1,0-2,188-93,-193 94,0 0,-1-2,0 1,-1-2,0 1,-1-2,0 0,0 0,-2 0,0-2,0 1,-1-1,-1 0,0-4,-6 17,0 0,0-1,-1 1,1 0,-1-1,0 1,0-1,0 1,0-1,0 1,0 0,-1-1,1 1,-1-1,0 1,1 0,-1-1,0 1,0 0,-1 0,1 0,0 0,-1 0,1 0,-1 0,0 0,0 1,1-1,-1 1,0-1,0 1,-1 0,1-1,0 1,0 0,0 1,-1-1,1 0,-1 1,1-1,-5 0,1 0,0 0,0 1,-1-1,1 2,0-1,-1 1,1-1,0 2,0-1,0 1,0 0,0 0,0 0,-3 3,7-5,-1 1,0 0,1 0,-1 0,1 1,-1-1,1 0,0 1,0-1,-1 1,1 0,0 0,1 0,-1 0,0 0,1 0,-1 1,1-1,-1 0,1 1,0-1,0 1,0 0,0-1,1 1,-1 0,1-1,0 1,-1 0,1-1,1 1,-1 0,0 0,0-1,1 1,0 0,-1-1,1 1,0-1,1 1,-1-1,0 1,1-1,-1 0,1 1,-1-1,1 0,0 0,0 0,0-1,0 1,1 0,-1-1,0 1,1-1,1 1,122 5,-53-8,-71 1,1 0,-1 0,0 0,0 0,0 1,0-1,1 0,-1 1,0 0,0 0,0-1,0 1,0 0,0 0,-1 1,1-1,0 0,-1 1,1-1,0 1,-1-1,0 1,1 0,-1 0,0 0,0 0,0-1,0 1,0 0,-1 1,1-1,0 0,-1 2,-9 72,7-74,1 1,0 0,0 0,0 0,0 0,1 1,-1-1,1 0,0 0,0 0,0 0,0 0,0 1,1-1,-1 0,1 0,0 0,0 0,0 0,1 0,-1 0,1-1,-1 1,1 0,0-1,0 1,0-1,0 0,0 0,1 0,-1 0,1 0,-1 0,1 0,0-1,0 1,0-1,2 1,11 1,0-1,0 0,0-1,0-1,1 0,-1-1,0-1,0-1,0 0,0-1,-1 0,1-2,-1 0,0 0,-1-2,0 1,2-3,-6 5,-1 0,1 0,-1-1,-1 0,1 0,-1-1,0 0,0-1,-1 0,0 0,-1 0,1-1,-2 0,1 0,-1-1,-1 0,0 1,0-2,-1 1,1-4,-4 12,1 0,-1 0,0 0,0 0,0 0,0 1,0-1,-1 0,1 0,0 0,-1 0,0 0,1 0,-1 1,0-1,0 0,0 0,0 1,0-1,0 1,-1-1,1 1,0-1,-1 1,1 0,-1 0,1 0,-1 0,0 0,0 0,1 0,-1 0,0 1,0-1,0 1,0-1,0 1,0 0,1 0,-1 0,0 0,0 0,0 0,-1 1,-83 28,76-21,0 0,1 1,0 0,0 1,1 0,0 0,1 0,0 1,1 0,0 1,1-1,0 1,1 0,0 0,1 1,-2 11,7-14,0-1,0 0,0 0,1 0,1 0,0 0,0 0,0-1,1 0,1 0,-1 0,1-1,0 0,1 0,0 0,0-1,0 0,1 0,0-1,0 0,0 0,1-1,0 0,0 0,0-1,0-1,0 1,8 0,18 3,-1-1,1-2,-1-1,1-2,0-1,9-3,-13-1,-8-3</inkml:trace>
  <inkml:trace contextRef="#ctx0" brushRef="#br0" timeOffset="3551.86">13 1288,'-12'0,"36"0,-10 0,169-25,11 9,148 1,-154 13,119-24,121 25,-267 15,-122-8,0-2,1-2,-1-1,27-4,373-48,-199 22,52-1,1343 31,-1611-1</inkml:trace>
</inkml:ink>
</file>

<file path=ppt/ink/ink3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0:34.3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154 1034,'30'7,"0"-1,1-1,-1-1,1-2,0-1,0-2,0 0,0-3,-1 0,1-2,-1-1,21-9,-14 3,-1-1,-1-2,-1-2,0-1,-1-2,-1-1,-1-1,-1-2,-2-1,17-19,38-48,-4-5,38-66,-89 125,223-302,-250 338,0 1,0-1,0 1,0 0,0 0,1-1,-1 1,1 0,-1 0,1 1,0-1,0 0,-1 0,1 1,0-1,1 1,-1 0,0-1,0 1,1 0,-1 0,0 1,1-1,-1 0,1 1,-1 0,1-1,-1 1,1 0,-1 0,1 0,-1 1,1-1,-1 1,1-1,-1 1,0 0,1 0,-1 0,0 0,1 0,-1 1,0-1,0 0,0 1,1 1,2 10,-1-1,0 1,-1 0,0 0,-1 0,0 0,-2 0,1 1,-2 12,1-5,1 31,-3 0,-2 0,-2 0,-2 0,-2-1,-15 41,17-70,-1 1,0-1,-2-1,0 1,-2-2,0 0,-1 0,-1-2,-1 1,0-2,-1 0,-1-1,-1-1,0-1,-20 11,3-4,0-1,-1-3,-1-1,0-1,-1-2,-1-2,0-2,0-1,-1-2,0-2,0-2,-11-2,50 0,0 0,-1 0,1 0,0 0,-1 0,1-1,0 1,0-1,-1 1,1-1,0 0,0 0,0 0,0 0,0-1,0 1,0 0,0-1,1 1,-1-1,0 0,1 0,0 1,-1-1,1 0,0 0,0 0,0 0,0-1,0 1,0 0,1 0,-1-1,1 1,0 0,-1 0,1-1,0 1,0 0,1-1,-1 1,0 0,1-1,-1 1,2-2,4-14</inkml:trace>
  <inkml:trace contextRef="#ctx0" brushRef="#br0" timeOffset="585.192">1791 723,'-5'396,"4"-383,0 0,-1-1,0 1,-1-1,-1 0,0 0,0 0,-1-1,-1 1,0-1,0-1,-1 1,0-1,-1 0,-1 0,1-1,-9 7,16-15,-1 1,1-1,-1 0,1 1,-1-1,1 0,-1 0,0 0,0 0,1 0,-1 0,0-1,0 1,0 0,0-1,0 0,0 1,0-1,0 0,0 0,0 0,0 0,0-1,0 1,0 0,0-1,0 1,1-1,-1 0,0 0,0 0,0 0,1 0,-1 0,0 0,1 0,-1-1,1 1,0-1,-1 1,1-1,0 1,0-1,0 0,0 1,0-1,0 0,1 0,-1 0,0-1,3-11,0 0,1 1,1-1,0 1,0 0,1 0,1 0,1 1,-1-1,2 2,0-1,0 1,1 0,0 1,11-10,-1-2,20-26,3 1,2 2,2 3,1 1,3 2,1 3,1 1,37-15,-19 28,-69 22,1 0,0 0,0 0,-1 0,1 0,0 0,-1 1,1-1,0 1,-1 0,1-1,-1 1,1 0,-1 0,1 0,-1 0,1 0,-1 0,0 0,0 0,0 1,1-1,-1 0,0 1,-1-1,1 1,0-1,0 1,-1-1,1 1,-1 0,1-1,-1 1,0 0,1-1,-1 1,0 0,0 0,0-1,-1 2,-2 12,0 1,-2-1,0 0,-1 0,0 0,-1-1,-1 0,0 0,-1-1,0 0,-1-1,-1 0,0 0,0-1,-1-1,0 0,-1 0,-3 0,6 0,0-1,0 0,-1 0,0-1,-1-1,0 0,0 0,-1-1,1-1,-1 0,0-1,-1 0,1-1,-1-1,-10 1,22-3,0 0,0 0,0 0,0 0,1-1,-1 1,0 0,0-1,0 1,1-1,-1 0,0 0,1 0,-1 0,0 0,1 0,-1 0,1 0,0-1,-1 1,1 0,0-1,0 1,0-1,0 1,0-1,0 0,0 0,1 1,-1-1,0-1,0-15</inkml:trace>
  <inkml:trace contextRef="#ctx0" brushRef="#br0" timeOffset="1122.152">2525 103,'-1'375,"-46"-146,20-127,26-101,0 1,0-1,0 1,1-1,-1 1,0-1,0 1,1 0,-1-1,1 1,0 0,-1-1,1 1,0 0,0 0,0-1,0 1,0 0,1 0,-1-1,0 1,1 0,-1-1,1 1,0 0,-1-1,1 1,0-1,0 1,0-1,0 0,0 1,1-1,-1 0,0 0,0 1,1-1,-1 0,1-1,-1 1,1 0,-1 0,1-1,0 1,1 0,9-5,0-1,-1 0,0 0,0-1,0-1,0 1,-1-2,-1 0,1 0,-1-1,0 0,30-24,94-68,-132 100,0 0,1 0,-1-1,0 2,1-1,-1 0,1 0,-1 0,1 1,-1-1,1 0,0 1,-1 0,1-1,0 1,-1 0,1 0,0 0,0 0,-1 0,1 0,0 1,-1-1,1 0,0 1,-1 0,1-1,-1 1,1 0,-1 0,1-1,-1 1,1 0,-1 1,0-1,0 0,0 0,1 0,-1 1,0-1,-1 1,1-1,0 1,0-1,0 1,-1-1,1 1,-1 0,0-1,1 1,-1 0,0-1,0 1,0 0,0 1,-11 107,0-47,20-22,1-28</inkml:trace>
  <inkml:trace contextRef="#ctx0" brushRef="#br0" timeOffset="2021.676">3005 780,'7'6,"0"-1,1 1,0-1,0-1,0 0,0 0,1 0,-1-1,1 0,0-1,0 0,0 0,0-1,0 0,1-1,-1 0,0-1,0 1,0-2,0 1,0-1,0-1,0 1,0-2,-1 1,1-1,-1 0,0-1,-1 0,1 0,-1-1,0 0,0 0,0 0,-1-1,0 0,-1-1,1 1,-2-1,1 0,-1 0,3-7,-6 12,1 0,-1 0,0 0,0 0,0 0,-1 0,1-1,-1 1,1 0,-1 0,0-1,0 1,-1 0,1 0,-1 0,0 0,1-1,-1 1,-1 0,1 0,0 1,-1-1,1 0,-1 0,0 1,0-1,0 1,0-1,-1 1,1 0,0 0,-1 0,0 0,1 0,-1 1,0-1,0 1,0 0,0 0,0 0,0 0,0 0,-1 1,1-1,0 1,0 0,0 0,-1 0,1 1,-2-1,-10 5,1 1,0 0,0 1,0 1,1 0,0 1,1 0,0 1,0 0,1 1,0 0,1 1,0 0,1 1,-3 5,9-15,1 0,-1 0,0 1,1-1,0 1,0-1,0 1,0 0,1 0,-1 0,1 0,0 0,0 0,1 0,-1 0,1 0,0 1,0-1,0 0,0 0,1 0,0 0,0 0,0 0,0 0,1 0,-1 0,1 0,0-1,0 1,1-1,-1 1,1-1,-1 0,1 0,0 0,0 0,0 0,1-1,-1 0,4 2,12 2,0 0,1-2,0-1,0 0,0-1,0-2,0 0,0-1,0 0,0-2,0-1,0 0,-1-1,0-1,0-1,0-1,0-2,188-93,-193 94,0 0,-1-2,0 1,-1-2,0 1,-1-2,0 0,0 0,-2 0,0-2,0 1,-1-1,-1 0,0-4,-6 17,0 0,0-1,-1 1,1 0,-1-1,0 1,0-1,0 1,0-1,0 1,0 0,-1-1,1 1,-1-1,0 1,1 0,-1-1,0 1,0 0,-1 0,1 0,0 0,-1 0,1 0,-1 0,0 0,0 1,1-1,-1 1,0-1,0 1,-1 0,1-1,0 1,0 0,0 1,-1-1,1 0,-1 1,1-1,-5 0,1 0,0 0,0 1,-1-1,1 2,0-1,-1 1,1-1,0 2,0-1,0 1,0 0,0 0,0 0,-3 3,7-5,-1 1,0 0,1 0,-1 0,1 1,-1-1,1 0,0 1,0-1,-1 1,1 0,0 0,1 0,-1 0,0 0,1 0,-1 1,1-1,-1 0,1 1,0-1,0 1,0 0,0-1,1 1,-1 0,1-1,0 1,-1 0,1-1,1 1,-1 0,0 0,0-1,1 1,0 0,-1-1,1 1,0-1,1 1,-1-1,0 1,1-1,-1 0,1 1,-1-1,1 0,0 0,0 0,0-1,0 1,1 0,-1-1,0 1,1-1,1 1,122 5,-53-8,-71 1,1 0,-1 0,0 0,0 0,0 1,0-1,1 0,-1 1,0 0,0 0,0-1,0 1,0 0,0 0,-1 1,1-1,0 0,-1 1,1-1,0 1,-1-1,0 1,1 0,-1 0,0 0,0 0,0-1,0 1,0 0,-1 1,1-1,0 0,-1 2,-9 72,7-74,1 1,0 0,0 0,0 0,0 0,1 1,-1-1,1 0,0 0,0 0,0 0,0 0,0 1,1-1,-1 0,1 0,0 0,0 0,0 0,1 0,-1 0,1-1,-1 1,1 0,0-1,0 1,0-1,0 0,0 0,1 0,-1 0,1 0,-1 0,1 0,0-1,0 1,0-1,2 1,11 1,0-1,0 0,0-1,0-1,1 0,-1-1,0-1,0-1,0 0,0-1,-1 0,1-2,-1 0,0 0,-1-2,0 1,2-3,-6 5,-1 0,1 0,-1-1,-1 0,1 0,-1-1,0 0,0-1,-1 0,0 0,-1 0,1-1,-2 0,1 0,-1-1,-1 0,0 1,0-2,-1 1,1-4,-4 12,1 0,-1 0,0 0,0 0,0 0,0 1,0-1,-1 0,1 0,0 0,-1 0,0 0,1 0,-1 1,0-1,0 0,0 0,0 1,0-1,0 1,-1-1,1 1,0-1,-1 1,1 0,-1 0,1 0,-1 0,0 0,0 0,1 0,-1 0,0 1,0-1,0 1,0-1,0 1,0 0,1 0,-1 0,0 0,0 0,0 0,-1 1,-83 28,76-21,0 0,1 1,0 0,0 1,1 0,0 0,1 0,0 1,1 0,0 1,1-1,0 1,1 0,0 0,1 1,-2 11,7-14,0-1,0 0,0 0,1 0,1 0,0 0,0 0,0-1,1 0,1 0,-1 0,1-1,0 0,1 0,0 0,0-1,0 0,1 0,0-1,0 0,0 0,1-1,0 0,0 0,0-1,0-1,0 1,8 0,18 3,-1-1,1-2,-1-1,1-2,0-1,9-3,-13-1,-8-3</inkml:trace>
  <inkml:trace contextRef="#ctx0" brushRef="#br0" timeOffset="3551.86">13 1288,'-12'0,"36"0,-10 0,169-25,11 9,148 1,-154 13,119-24,121 25,-267 15,-122-8,0-2,1-2,-1-1,27-4,373-48,-199 22,52-1,1343 31,-1611-1</inkml:trace>
</inkml:ink>
</file>

<file path=ppt/ink/ink3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1:15.404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88 6,'0'-4,"0"2,0 7,-5 8,-2 6,1 4,-3-1,-1 0,2 1,-3 2,0 1,-2 1,6-4,8-6,5-11,1-6</inkml:trace>
</inkml:ink>
</file>

<file path=ppt/ink/ink3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0:54.831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1735 2146,'-54'-44,"47"36,0 2,0-1,-1 1,0 0,0 0,0 1,-1 0,0 1,0 0,0 0,0 1,-1 0,1 1,-188 2,4 53,132-31,-137 79,-55 81,54 3,162-146,2 2,1 2,3 1,1 1,3 1,1 2,0 8,-44 113,3 85,53-192,4 0,2 0,1 62,19 46,17 56,44 56,5-102,-47-128,-16-23,2 0,1-1,2-1,0-1,2-1,0-1,23 18,187 111,-188-131,0-2,1-2,1-2,46 9,162 47,-56-42,113-31,-142-25,59-32,23-18,-58-18,-152 68,-1 0,0-3,-3-2,0 0,-2-3,30-37,198-212,-230 243,40-69,47-171,-83 163,-8-78,-1 25,-27 166,1-23,0-1,-2 1,-1-1,-2 1,0 0,-5-19,2 27,-4-20,-3 0,0 1,-3 1,-1 0,-3-2,-83-167,76 162,1-2,-2 1,-2 2,-2 1,-24-23,25 33,-2 1,-1 2,-1 1,-1 2,-9-3,-134-102,-65 19,102 73,-28 11,-27 0,-28 30,162 19,50-10</inkml:trace>
  <inkml:trace contextRef="#ctx0" brushRef="#br0" timeOffset="2982.089">42 3783,'39'-17,"-28"15,1 1,0 0,-1 0,1 2,0-1,-1 2,1-1,-1 1,1 1,-1 0,0 1,0 0,6 4,32 9,68 15,20-4,61 26,-27-21,26-5,-67-17,77 7,-63 8,52-14,-130-2,-1-4,1-2,1-3,13-4,28 2,62-26,94-21,-146 26,46-12,50-43,-196 72,0-1,0-1,-1-1,0 0,0-1,0-1,-2 0,1-2,9-8,-11 7,0 2</inkml:trace>
  <inkml:trace contextRef="#ctx0" brushRef="#br0" timeOffset="3204.121">3316 3557,'-10'-5,"-3"-1</inkml:trace>
  <inkml:trace contextRef="#ctx0" brushRef="#br0" timeOffset="3369.012">3118 3416,'-19'-9,"-6"-4</inkml:trace>
  <inkml:trace contextRef="#ctx0" brushRef="#br0" timeOffset="3521.075">2666 3303</inkml:trace>
  <inkml:trace contextRef="#ctx0" brushRef="#br0" timeOffset="3705.581">2271 3247,'-24'-10,"-7"-3</inkml:trace>
  <inkml:trace contextRef="#ctx0" brushRef="#br0" timeOffset="3874.157">1848 3190,'-19'-5,"-2"-1,-2-1,3 2</inkml:trace>
  <inkml:trace contextRef="#ctx0" brushRef="#br0" timeOffset="4035.848">1566 3218,'-33'0,"-7"0,-2 0,8 5,3 1,3 0,2-1,0-1,-1-2,0-1,0 0,9-1,8 0</inkml:trace>
  <inkml:trace contextRef="#ctx0" brushRef="#br0" timeOffset="4284.697">1001 3274,'0'0</inkml:trace>
  <inkml:trace contextRef="#ctx0" brushRef="#br0" timeOffset="4285.697">522 3444,'0'0</inkml:trace>
  <inkml:trace contextRef="#ctx0" brushRef="#br0" timeOffset="4549.611">380 3444,'-19'10,"-11"2,-5 5,-2-1,1-3,1-3,8 0,2 0,2-3,-1-2,-1 3,-1 0,5 3,4 0</inkml:trace>
  <inkml:trace contextRef="#ctx0" brushRef="#br1" timeOffset="9332.88">1764 3585,'0'-311,"27"168,-27-167,-28 85,29-424,-30 479,28-83,-25 111,25-223,6 335,1 24</inkml:trace>
  <inkml:trace contextRef="#ctx0" brushRef="#br1" timeOffset="11086.597">1820 3557,'1'-2,"1"0,-1 0,1 0,-1 1,1-1,0 0,-1 1,1 0,0-1,0 1,0 0,0 0,0 0,0 0,1 0,-1 0,0 1,0-1,1 1,-1-1,0 1,1 0,-1 0,0 0,2 0,-1 0,337-4,-252-9,-71 9,-1 1,1 1,-1 0,1 1,0 0,0 2,-1 0,1 0,0 2,0 0,23 6,0-3,0-1,1-2,-1-2,1-2,4-2,46 1,321 2,-174-28,325 29,-337-30,56 29,-140-27,72 15,-91-5,-100 16</inkml:trace>
  <inkml:trace contextRef="#ctx0" brushRef="#br1" timeOffset="18004.501">1791 3585,'-38'31,"-123"142,47-49,76-92,1 1,1 2,2 1,2 2,-16 26,-121 163,-35-9,-36 21,156-126,-166 155,45-56,158-168,30-28</inkml:trace>
  <inkml:trace contextRef="#ctx0" brushRef="#br1" timeOffset="21855.082">5404 3247,'-3'5,"-1"1,1 0,1 0,-1 0,1 1,0-1,0 0,1 1,0 0,0-1,0 1,1 0,0 1,-1 5,-1 195,1-205,1-1,0 0,-1 0,1 1,0-1,0 0,1 1,-1-1,0 0,1 0,-1 1,1-1,0 0,0 0,0 0,0 0,0 0,0 0,0 0,1 0,-1 0,1-1,0 1,-1 0,1-1,0 1,0-1,0 0,0 0,0 0,0 0,0 0,0 0,0 0,1-1,-1 1,0-1,0 0,1 1,-1-1,0 0,1 0,1-1,6-6,1-1,-1 0,0-1,-1 0,0-1,0 0,-1 0,0-1,-1 0,0 0,-1 0,0-1,3-12,2 4,15-34,-14 27,1 0,1 1,2 1,1 0,13-14,-30 38,0 0,1 0,-1 0,1 1,-1-1,1 0,-1 0,1 1,-1-1,1 0,0 1,-1-1,1 1,0-1,0 1,0-1,-1 1,1 0,0-1,0 1,0 0,0 0,0-1,-1 1,1 0,0 0,0 0,0 0,0 0,0 0,0 0,0 1,-1-1,1 0,0 0,0 1,0-1,0 1,-1-1,1 0,0 1,0-1,-1 1,1 0,0-1,-1 1,1 0,-1-1,1 1,0 1,12 44,-14 320,3-277,-5-1,-3-1,-4 1,-4-1,-3-1,-11 22,14-63,10-27,0 0,-2 0,0 0,-1-1,0 0,-2 0,0-1,-1 0,0-1,-1 0,-1-1,-12 12,22-24,0-1,1 1,-1 0,0-1,0 1,-1-1,1 0,0 0,0 0,0 0,-1 0,1 0,-1-1,1 1,0-1,-1 0,1 1,-1-1,1 0,-1-1,1 1,-1 0,1-1,-1 1,1-1,0 0,-1 0,1 0,0 0,0 0,-1 0,1 0,0-1,0 1,1-1,-1 0,0 0,0 1,1-1,-1 0,1 0,0-1,-1 1,1 0,0 0,0-1,1 1,-1-1,-4-20,2 1,1-1,1 1,1-1,1 0,1-10,1-31,32-118,-24 143,-5 15</inkml:trace>
  <inkml:trace contextRef="#ctx0" brushRef="#br1" timeOffset="22176.99">6138 2880,'-10'9,"-12"14,-3 6,-2 0,4-2,1-4,4-2,5 1,0-4,3 0,7-3,4 0,2-2</inkml:trace>
  <inkml:trace contextRef="#ctx0" brushRef="#br1" timeOffset="23341.984">352 397,'94'-20,"-1"4,2 4,2 4,5 18,-100-9,1-1,-1 1,1 0,-1 0,1 1,-1-1,0 0,1 1,-1-1,0 1,0 0,0 0,0 0,-1 0,1 0,0 0,-1 0,1 0,-1 1,0-1,0 1,0-1,0 1,0-1,-1 1,1-1,-1 1,1 0,-1-1,0 1,0 0,0-1,-1 1,1 0,-1 1,-9 25,0-1,-2 0,-1-1,-2 0,0-1,-1-1,-2-1,-1 0,0-1,-15 12,-3 8,18-21,10-14,0 1,1 0,0 1,0 0,1 0,1 1,-1 0,2 0,0 0,0 1,1 0,0 0,1 0,1 0,-1 2,4-10,-1 1,1-1,0 0,0 0,0 1,1-1,-1 0,1 0,0 0,0 0,1-1,-1 1,1 0,0-1,0 0,0 0,0 0,0 0,1 0,0 0,-1-1,1 0,0 0,0 0,0 0,0-1,1 1,120 23,-114-25,3 2,0-1,0-1,0 0,0-1,0 0,0-1,0-1,0 0,-1-1,1 0,-1-1,10-6,-14 2,-6 0</inkml:trace>
  <inkml:trace contextRef="#ctx0" brushRef="#br1" timeOffset="23604.979">324 791,'43'-9,"43"-14,12-2,-6 3,-14 5,-15 6,-14 4,-10 4,-7 2,-9 2</inkml:trace>
  <inkml:trace contextRef="#ctx0" brushRef="#br1" timeOffset="23925.024">1566 1,'-9'9,"-9"9,-1 5,-1 0,1-1,5 2,0-3,2-1,3 1,4-3</inkml:trace>
</inkml:ink>
</file>

<file path=ppt/ink/ink3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1:14.322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441 1,'-25'30,"1"2,2 1,1 0,2 2,1 0,1 1,3 1,0 0,3 1,-6 34,0 18,14-70,0 0,-1-1,-1 1,0-1,-2 0,0 0,-4 4,-1-6,0-4</inkml:trace>
  <inkml:trace contextRef="#ctx0" brushRef="#br0" timeOffset="498.66">18 29,'0'0,"0"1,0-1,0 1,1-1,-1 1,0 0,0-1,0 1,0-1,0 1,0 0,0-1,0 1,-1-1,1 1,0 0,0-1,0 1,-1-1,1 1,0-1,0 1,-1-1,1 1,-1-1,1 1,0-1,-1 1,1-1,-1 1,1-1,-1 0,1 1,-1-1,1 0,-1 0,0 1,1-1,-1 0,1 0,-1 0,0 0,1 0,-1 0,1 0,-1 0,0 0,1 0,-1 0,1 0,-1 0,175 132,-59-27,103 143,-158-199,-51-35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4:53.1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 0,'0'711,"-1"-698,1 1,-2 0,0 0,0-1,-1 1,-1-1,0 0,-6 11,0-6</inkml:trace>
</inkml:ink>
</file>

<file path=ppt/ink/ink3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0:34.3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154 1034,'30'7,"0"-1,1-1,-1-1,1-2,0-1,0-2,0 0,0-3,-1 0,1-2,-1-1,21-9,-14 3,-1-1,-1-2,-1-2,0-1,-1-2,-1-1,-1-1,-1-2,-2-1,17-19,38-48,-4-5,38-66,-89 125,223-302,-250 338,0 1,0-1,0 1,0 0,0 0,1-1,-1 1,1 0,-1 0,1 1,0-1,0 0,-1 0,1 1,0-1,1 1,-1 0,0-1,0 1,1 0,-1 0,0 1,1-1,-1 0,1 1,-1 0,1-1,-1 1,1 0,-1 0,1 0,-1 1,1-1,-1 1,1-1,-1 1,0 0,1 0,-1 0,0 0,1 0,-1 1,0-1,0 0,0 1,1 1,2 10,-1-1,0 1,-1 0,0 0,-1 0,0 0,-2 0,1 1,-2 12,1-5,1 31,-3 0,-2 0,-2 0,-2 0,-2-1,-15 41,17-70,-1 1,0-1,-2-1,0 1,-2-2,0 0,-1 0,-1-2,-1 1,0-2,-1 0,-1-1,-1-1,0-1,-20 11,3-4,0-1,-1-3,-1-1,0-1,-1-2,-1-2,0-2,0-1,-1-2,0-2,0-2,-11-2,50 0,0 0,-1 0,1 0,0 0,-1 0,1-1,0 1,0-1,-1 1,1-1,0 0,0 0,0 0,0 0,0-1,0 1,0 0,0-1,1 1,-1-1,0 0,1 0,0 1,-1-1,1 0,0 0,0 0,0 0,0-1,0 1,0 0,1 0,-1-1,1 1,0 0,-1 0,1-1,0 1,0 0,1-1,-1 1,0 0,1-1,-1 1,2-2,4-14</inkml:trace>
  <inkml:trace contextRef="#ctx0" brushRef="#br0" timeOffset="585.192">1791 723,'-5'396,"4"-383,0 0,-1-1,0 1,-1-1,-1 0,0 0,0 0,-1-1,-1 1,0-1,0-1,-1 1,0-1,-1 0,-1 0,1-1,-9 7,16-15,-1 1,1-1,-1 0,1 1,-1-1,1 0,-1 0,0 0,0 0,1 0,-1 0,0-1,0 1,0 0,0-1,0 0,0 1,0-1,0 0,0 0,0 0,0 0,0-1,0 1,0 0,0-1,0 1,1-1,-1 0,0 0,0 0,0 0,1 0,-1 0,0 0,1 0,-1-1,1 1,0-1,-1 1,1-1,0 1,0-1,0 0,0 1,0-1,0 0,1 0,-1 0,0-1,3-11,0 0,1 1,1-1,0 1,0 0,1 0,1 0,1 1,-1-1,2 2,0-1,0 1,1 0,0 1,11-10,-1-2,20-26,3 1,2 2,2 3,1 1,3 2,1 3,1 1,37-15,-19 28,-69 22,1 0,0 0,0 0,-1 0,1 0,0 0,-1 1,1-1,0 1,-1 0,1-1,-1 1,1 0,-1 0,1 0,-1 0,1 0,-1 0,0 0,0 0,0 1,1-1,-1 0,0 1,-1-1,1 1,0-1,0 1,-1-1,1 1,-1 0,1-1,-1 1,0 0,1-1,-1 1,0 0,0 0,0-1,-1 2,-2 12,0 1,-2-1,0 0,-1 0,0 0,-1-1,-1 0,0 0,-1-1,0 0,-1-1,-1 0,0 0,0-1,-1-1,0 0,-1 0,-3 0,6 0,0-1,0 0,-1 0,0-1,-1-1,0 0,0 0,-1-1,1-1,-1 0,0-1,-1 0,1-1,-1-1,-10 1,22-3,0 0,0 0,0 0,0 0,1-1,-1 1,0 0,0-1,0 1,1-1,-1 0,0 0,1 0,-1 0,0 0,1 0,-1 0,1 0,0-1,-1 1,1 0,0-1,0 1,0-1,0 1,0-1,0 0,0 0,1 1,-1-1,0-1,0-15</inkml:trace>
  <inkml:trace contextRef="#ctx0" brushRef="#br0" timeOffset="1122.152">2525 103,'-1'375,"-46"-146,20-127,26-101,0 1,0-1,0 1,1-1,-1 1,0-1,0 1,1 0,-1-1,1 1,0 0,-1-1,1 1,0 0,0 0,0-1,0 1,0 0,1 0,-1-1,0 1,1 0,-1-1,1 1,0 0,-1-1,1 1,0-1,0 1,0-1,0 0,0 1,1-1,-1 0,0 0,0 1,1-1,-1 0,1-1,-1 1,1 0,-1 0,1-1,0 1,1 0,9-5,0-1,-1 0,0 0,0-1,0-1,0 1,-1-2,-1 0,1 0,-1-1,0 0,30-24,94-68,-132 100,0 0,1 0,-1-1,0 2,1-1,-1 0,1 0,-1 0,1 1,-1-1,1 0,0 1,-1 0,1-1,0 1,-1 0,1 0,0 0,0 0,-1 0,1 0,0 1,-1-1,1 0,0 1,-1 0,1-1,-1 1,1 0,-1 0,1-1,-1 1,1 0,-1 1,0-1,0 0,0 0,1 0,-1 1,0-1,-1 1,1-1,0 1,0-1,0 1,-1-1,1 1,-1 0,0-1,1 1,-1 0,0-1,0 1,0 0,0 1,-11 107,0-47,20-22,1-28</inkml:trace>
  <inkml:trace contextRef="#ctx0" brushRef="#br0" timeOffset="2021.676">3005 780,'7'6,"0"-1,1 1,0-1,0-1,0 0,0 0,1 0,-1-1,1 0,0-1,0 0,0 0,0-1,0 0,1-1,-1 0,0-1,0 1,0-2,0 1,0-1,0-1,0 1,0-2,-1 1,1-1,-1 0,0-1,-1 0,1 0,-1-1,0 0,0 0,0 0,-1-1,0 0,-1-1,1 1,-2-1,1 0,-1 0,3-7,-6 12,1 0,-1 0,0 0,0 0,0 0,-1 0,1-1,-1 1,1 0,-1 0,0-1,0 1,-1 0,1 0,-1 0,0 0,1-1,-1 1,-1 0,1 0,0 1,-1-1,1 0,-1 0,0 1,0-1,0 1,0-1,-1 1,1 0,0 0,-1 0,0 0,1 0,-1 1,0-1,0 1,0 0,0 0,0 0,0 0,0 0,-1 1,1-1,0 1,0 0,0 0,-1 0,1 1,-2-1,-10 5,1 1,0 0,0 1,0 1,1 0,0 1,1 0,0 1,0 0,1 1,0 0,1 1,0 0,1 1,-3 5,9-15,1 0,-1 0,0 1,1-1,0 1,0-1,0 1,0 0,1 0,-1 0,1 0,0 0,0 0,1 0,-1 0,1 0,0 1,0-1,0 0,0 0,1 0,0 0,0 0,0 0,0 0,1 0,-1 0,1 0,0-1,0 1,1-1,-1 1,1-1,-1 0,1 0,0 0,0 0,0 0,1-1,-1 0,4 2,12 2,0 0,1-2,0-1,0 0,0-1,0-2,0 0,0-1,0 0,0-2,0-1,0 0,-1-1,0-1,0-1,0-1,0-2,188-93,-193 94,0 0,-1-2,0 1,-1-2,0 1,-1-2,0 0,0 0,-2 0,0-2,0 1,-1-1,-1 0,0-4,-6 17,0 0,0-1,-1 1,1 0,-1-1,0 1,0-1,0 1,0-1,0 1,0 0,-1-1,1 1,-1-1,0 1,1 0,-1-1,0 1,0 0,-1 0,1 0,0 0,-1 0,1 0,-1 0,0 0,0 1,1-1,-1 1,0-1,0 1,-1 0,1-1,0 1,0 0,0 1,-1-1,1 0,-1 1,1-1,-5 0,1 0,0 0,0 1,-1-1,1 2,0-1,-1 1,1-1,0 2,0-1,0 1,0 0,0 0,0 0,-3 3,7-5,-1 1,0 0,1 0,-1 0,1 1,-1-1,1 0,0 1,0-1,-1 1,1 0,0 0,1 0,-1 0,0 0,1 0,-1 1,1-1,-1 0,1 1,0-1,0 1,0 0,0-1,1 1,-1 0,1-1,0 1,-1 0,1-1,1 1,-1 0,0 0,0-1,1 1,0 0,-1-1,1 1,0-1,1 1,-1-1,0 1,1-1,-1 0,1 1,-1-1,1 0,0 0,0 0,0-1,0 1,1 0,-1-1,0 1,1-1,1 1,122 5,-53-8,-71 1,1 0,-1 0,0 0,0 0,0 1,0-1,1 0,-1 1,0 0,0 0,0-1,0 1,0 0,0 0,-1 1,1-1,0 0,-1 1,1-1,0 1,-1-1,0 1,1 0,-1 0,0 0,0 0,0-1,0 1,0 0,-1 1,1-1,0 0,-1 2,-9 72,7-74,1 1,0 0,0 0,0 0,0 0,1 1,-1-1,1 0,0 0,0 0,0 0,0 0,0 1,1-1,-1 0,1 0,0 0,0 0,0 0,1 0,-1 0,1-1,-1 1,1 0,0-1,0 1,0-1,0 0,0 0,1 0,-1 0,1 0,-1 0,1 0,0-1,0 1,0-1,2 1,11 1,0-1,0 0,0-1,0-1,1 0,-1-1,0-1,0-1,0 0,0-1,-1 0,1-2,-1 0,0 0,-1-2,0 1,2-3,-6 5,-1 0,1 0,-1-1,-1 0,1 0,-1-1,0 0,0-1,-1 0,0 0,-1 0,1-1,-2 0,1 0,-1-1,-1 0,0 1,0-2,-1 1,1-4,-4 12,1 0,-1 0,0 0,0 0,0 0,0 1,0-1,-1 0,1 0,0 0,-1 0,0 0,1 0,-1 1,0-1,0 0,0 0,0 1,0-1,0 1,-1-1,1 1,0-1,-1 1,1 0,-1 0,1 0,-1 0,0 0,0 0,1 0,-1 0,0 1,0-1,0 1,0-1,0 1,0 0,1 0,-1 0,0 0,0 0,0 0,-1 1,-83 28,76-21,0 0,1 1,0 0,0 1,1 0,0 0,1 0,0 1,1 0,0 1,1-1,0 1,1 0,0 0,1 1,-2 11,7-14,0-1,0 0,0 0,1 0,1 0,0 0,0 0,0-1,1 0,1 0,-1 0,1-1,0 0,1 0,0 0,0-1,0 0,1 0,0-1,0 0,0 0,1-1,0 0,0 0,0-1,0-1,0 1,8 0,18 3,-1-1,1-2,-1-1,1-2,0-1,9-3,-13-1,-8-3</inkml:trace>
  <inkml:trace contextRef="#ctx0" brushRef="#br0" timeOffset="3551.86">13 1288,'-12'0,"36"0,-10 0,169-25,11 9,148 1,-154 13,119-24,121 25,-267 15,-122-8,0-2,1-2,-1-1,27-4,373-48,-199 22,52-1,1343 31,-1611-1</inkml:trace>
</inkml:ink>
</file>

<file path=ppt/ink/ink3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1:15.404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88 6,'0'-4,"0"2,0 7,-5 8,-2 6,1 4,-3-1,-1 0,2 1,-3 2,0 1,-2 1,6-4,8-6,5-11,1-6</inkml:trace>
</inkml:ink>
</file>

<file path=ppt/ink/ink3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0:54.831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1735 2146,'-54'-44,"47"36,0 2,0-1,-1 1,0 0,0 0,0 1,-1 0,0 1,0 0,0 0,0 1,-1 0,1 1,-188 2,4 53,132-31,-137 79,-55 81,54 3,162-146,2 2,1 2,3 1,1 1,3 1,1 2,0 8,-44 113,3 85,53-192,4 0,2 0,1 62,19 46,17 56,44 56,5-102,-47-128,-16-23,2 0,1-1,2-1,0-1,2-1,0-1,23 18,187 111,-188-131,0-2,1-2,1-2,46 9,162 47,-56-42,113-31,-142-25,59-32,23-18,-58-18,-152 68,-1 0,0-3,-3-2,0 0,-2-3,30-37,198-212,-230 243,40-69,47-171,-83 163,-8-78,-1 25,-27 166,1-23,0-1,-2 1,-1-1,-2 1,0 0,-5-19,2 27,-4-20,-3 0,0 1,-3 1,-1 0,-3-2,-83-167,76 162,1-2,-2 1,-2 2,-2 1,-24-23,25 33,-2 1,-1 2,-1 1,-1 2,-9-3,-134-102,-65 19,102 73,-28 11,-27 0,-28 30,162 19,50-10</inkml:trace>
  <inkml:trace contextRef="#ctx0" brushRef="#br0" timeOffset="2982.089">42 3783,'39'-17,"-28"15,1 1,0 0,-1 0,1 2,0-1,-1 2,1-1,-1 1,1 1,-1 0,0 1,0 0,6 4,32 9,68 15,20-4,61 26,-27-21,26-5,-67-17,77 7,-63 8,52-14,-130-2,-1-4,1-2,1-3,13-4,28 2,62-26,94-21,-146 26,46-12,50-43,-196 72,0-1,0-1,-1-1,0 0,0-1,0-1,-2 0,1-2,9-8,-11 7,0 2</inkml:trace>
  <inkml:trace contextRef="#ctx0" brushRef="#br0" timeOffset="3204.121">3316 3557,'-10'-5,"-3"-1</inkml:trace>
  <inkml:trace contextRef="#ctx0" brushRef="#br0" timeOffset="3369.012">3118 3416,'-19'-9,"-6"-4</inkml:trace>
  <inkml:trace contextRef="#ctx0" brushRef="#br0" timeOffset="3521.075">2666 3303</inkml:trace>
  <inkml:trace contextRef="#ctx0" brushRef="#br0" timeOffset="3705.581">2271 3247,'-24'-10,"-7"-3</inkml:trace>
  <inkml:trace contextRef="#ctx0" brushRef="#br0" timeOffset="3874.157">1848 3190,'-19'-5,"-2"-1,-2-1,3 2</inkml:trace>
  <inkml:trace contextRef="#ctx0" brushRef="#br0" timeOffset="4035.848">1566 3218,'-33'0,"-7"0,-2 0,8 5,3 1,3 0,2-1,0-1,-1-2,0-1,0 0,9-1,8 0</inkml:trace>
  <inkml:trace contextRef="#ctx0" brushRef="#br0" timeOffset="4284.697">1001 3274,'0'0</inkml:trace>
  <inkml:trace contextRef="#ctx0" brushRef="#br0" timeOffset="4285.697">522 3444,'0'0</inkml:trace>
  <inkml:trace contextRef="#ctx0" brushRef="#br0" timeOffset="4549.611">380 3444,'-19'10,"-11"2,-5 5,-2-1,1-3,1-3,8 0,2 0,2-3,-1-2,-1 3,-1 0,5 3,4 0</inkml:trace>
  <inkml:trace contextRef="#ctx0" brushRef="#br1" timeOffset="9332.88">1764 3585,'0'-311,"27"168,-27-167,-28 85,29-424,-30 479,28-83,-25 111,25-223,6 335,1 24</inkml:trace>
  <inkml:trace contextRef="#ctx0" brushRef="#br1" timeOffset="11086.597">1820 3557,'1'-2,"1"0,-1 0,1 0,-1 1,1-1,0 0,-1 1,1 0,0-1,0 1,0 0,0 0,0 0,0 0,1 0,-1 0,0 1,0-1,1 1,-1-1,0 1,1 0,-1 0,0 0,2 0,-1 0,337-4,-252-9,-71 9,-1 1,1 1,-1 0,1 1,0 0,0 2,-1 0,1 0,0 2,0 0,23 6,0-3,0-1,1-2,-1-2,1-2,4-2,46 1,321 2,-174-28,325 29,-337-30,56 29,-140-27,72 15,-91-5,-100 16</inkml:trace>
  <inkml:trace contextRef="#ctx0" brushRef="#br1" timeOffset="18004.501">1791 3585,'-38'31,"-123"142,47-49,76-92,1 1,1 2,2 1,2 2,-16 26,-121 163,-35-9,-36 21,156-126,-166 155,45-56,158-168,30-28</inkml:trace>
  <inkml:trace contextRef="#ctx0" brushRef="#br1" timeOffset="21855.082">5404 3247,'-3'5,"-1"1,1 0,1 0,-1 0,1 1,0-1,0 0,1 1,0 0,0-1,0 1,1 0,0 1,-1 5,-1 195,1-205,1-1,0 0,-1 0,1 1,0-1,0 0,1 1,-1-1,0 0,1 0,-1 1,1-1,0 0,0 0,0 0,0 0,0 0,0 0,0 0,1 0,-1 0,1-1,0 1,-1 0,1-1,0 1,0-1,0 0,0 0,0 0,0 0,0 0,0 0,0 0,1-1,-1 1,0-1,0 0,1 1,-1-1,0 0,1 0,1-1,6-6,1-1,-1 0,0-1,-1 0,0-1,0 0,-1 0,0-1,-1 0,0 0,-1 0,0-1,3-12,2 4,15-34,-14 27,1 0,1 1,2 1,1 0,13-14,-30 38,0 0,1 0,-1 0,1 1,-1-1,1 0,-1 0,1 1,-1-1,1 0,0 1,-1-1,1 1,0-1,0 1,0-1,-1 1,1 0,0-1,0 1,0 0,0 0,0-1,-1 1,1 0,0 0,0 0,0 0,0 0,0 0,0 0,0 1,-1-1,1 0,0 0,0 1,0-1,0 1,-1-1,1 0,0 1,0-1,-1 1,1 0,0-1,-1 1,1 0,-1-1,1 1,0 1,12 44,-14 320,3-277,-5-1,-3-1,-4 1,-4-1,-3-1,-11 22,14-63,10-27,0 0,-2 0,0 0,-1-1,0 0,-2 0,0-1,-1 0,0-1,-1 0,-1-1,-12 12,22-24,0-1,1 1,-1 0,0-1,0 1,-1-1,1 0,0 0,0 0,0 0,-1 0,1 0,-1-1,1 1,0-1,-1 0,1 1,-1-1,1 0,-1-1,1 1,-1 0,1-1,-1 1,1-1,0 0,-1 0,1 0,0 0,0 0,-1 0,1 0,0-1,0 1,1-1,-1 0,0 0,0 1,1-1,-1 0,1 0,0-1,-1 1,1 0,0 0,0-1,1 1,-1-1,-4-20,2 1,1-1,1 1,1-1,1 0,1-10,1-31,32-118,-24 143,-5 15</inkml:trace>
  <inkml:trace contextRef="#ctx0" brushRef="#br1" timeOffset="22176.99">6138 2880,'-10'9,"-12"14,-3 6,-2 0,4-2,1-4,4-2,5 1,0-4,3 0,7-3,4 0,2-2</inkml:trace>
  <inkml:trace contextRef="#ctx0" brushRef="#br1" timeOffset="23341.984">352 397,'94'-20,"-1"4,2 4,2 4,5 18,-100-9,1-1,-1 1,1 0,-1 0,1 1,-1-1,0 0,1 1,-1-1,0 1,0 0,0 0,0 0,-1 0,1 0,0 0,-1 0,1 0,-1 1,0-1,0 1,0-1,0 1,0-1,-1 1,1-1,-1 1,1 0,-1-1,0 1,0 0,0-1,-1 1,1 0,-1 1,-9 25,0-1,-2 0,-1-1,-2 0,0-1,-1-1,-2-1,-1 0,0-1,-15 12,-3 8,18-21,10-14,0 1,1 0,0 1,0 0,1 0,1 1,-1 0,2 0,0 0,0 1,1 0,0 0,1 0,1 0,-1 2,4-10,-1 1,1-1,0 0,0 0,0 1,1-1,-1 0,1 0,0 0,0 0,1-1,-1 1,1 0,0-1,0 0,0 0,0 0,0 0,1 0,0 0,-1-1,1 0,0 0,0 0,0 0,0-1,1 1,120 23,-114-25,3 2,0-1,0-1,0 0,0-1,0 0,0-1,0-1,0 0,-1-1,1 0,-1-1,10-6,-14 2,-6 0</inkml:trace>
  <inkml:trace contextRef="#ctx0" brushRef="#br1" timeOffset="23604.979">324 791,'43'-9,"43"-14,12-2,-6 3,-14 5,-15 6,-14 4,-10 4,-7 2,-9 2</inkml:trace>
  <inkml:trace contextRef="#ctx0" brushRef="#br1" timeOffset="23925.024">1566 1,'-9'9,"-9"9,-1 5,-1 0,1-1,5 2,0-3,2-1,3 1,4-3</inkml:trace>
</inkml:ink>
</file>

<file path=ppt/ink/ink3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1:14.322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441 1,'-25'30,"1"2,2 1,1 0,2 2,1 0,1 1,3 1,0 0,3 1,-6 34,0 18,14-70,0 0,-1-1,-1 1,0-1,-2 0,0 0,-4 4,-1-6,0-4</inkml:trace>
  <inkml:trace contextRef="#ctx0" brushRef="#br0" timeOffset="498.66">18 29,'0'0,"0"1,0-1,0 1,1-1,-1 1,0 0,0-1,0 1,0-1,0 1,0 0,0-1,0 1,-1-1,1 1,0 0,0-1,0 1,-1-1,1 1,0-1,0 1,-1-1,1 1,-1-1,1 1,0-1,-1 1,1-1,-1 1,1-1,-1 0,1 1,-1-1,1 0,-1 0,0 1,1-1,-1 0,1 0,-1 0,0 0,1 0,-1 0,1 0,-1 0,0 0,1 0,-1 0,1 0,-1 0,175 132,-59-27,103 143,-158-199,-51-35</inkml:trace>
</inkml:ink>
</file>

<file path=ppt/ink/ink3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1:26.4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85,'0'61,"1"88,-6 0,-18 92,6-143,-3 0,-5-2,-4-1,-22 48,51-143,1 0,-1-1,1 1,-1 0,1 0,-1 0,1 0,0 0,-1 0,1 0,-1 1,1-1,-1 0,1 0,-1 0,1 0,0 1,-1-1,1 0,-1 1,0-1,1 0,-1 1,1-1,-1 0,1 1,-1-1,0 1,1-1,-1 1,0-1,0 1,1-1,-1 1,0-1,0 1,0-1,0 1,0 0,1-1,-1 1,0-1,0 1,0-1,-1 1,1 0,0-1,0 1,0-1,0 1,12-17,0-3</inkml:trace>
  <inkml:trace contextRef="#ctx0" brushRef="#br0" timeOffset="347.345">650 0,'-11'240,"3"-155,5 1,3-1,9 63,4 31,-13-177,1-1,-1 1,0-1,0 1,-1-1,1 1,0-1,0 0,-1 1,1-1,-1 0,1 1,-1-1,0 0,1 1,-1-1,0 0,0 0,0 0,0 0,0 0,0 0,0 0,0 0,0 0,-1-1,1 1,0 0,0-1,-1 1,1-1,-1 1,1-1,0 0,-1 1,1-1,-1 0,1 0,0 0,-1 0,1 0,-1 0,1-1,-1 1,1 0,0-1,-1 1,1-1,0 0,-1 1,1-1,0 0,0 0,0 0,-1 0,-141-138,108 109,-2 1,-1 2,-1 2,-40-19,77 42,-1 0,0 0,1 0,-1 0,0 1,0 0,0-1,0 1,0 0,0 0,0 1,0-1,0 0,0 1,-1 0,1 0,0 0,0 0,0 1,-1-1,1 1,0 0,0 0,0 0,0 0,0 0,0 1,1-1,-1 1,0 0,1 0,-1 0,1 0,-1 0,1 0,-1 2,-3 18,3 0</inkml:trace>
  <inkml:trace contextRef="#ctx0" brushRef="#br0" timeOffset="1300.637">960 734,'27'7,"-1"0,1-2,0-1,0-2,1 0,-1-2,0-1,8-2,-28 3,0-1,0-1,0 0,0 0,0 0,0 0,-1-1,1 0,-1-1,0 0,0 0,0 0,-1 0,1-1,-1 0,0 0,0 0,-1-1,0 0,0 0,0 0,0 0,-1-1,2-6,21-83,-26 93,0 0,0 1,0-1,0 0,0 0,-1 0,1 1,-1-1,1 0,-1 1,0-1,0 0,0 1,-1-1,1 1,-1 0,1-1,-1 1,0 0,0 0,0 0,0 0,0 0,0 1,0-1,-1 1,1-1,0 1,-1 0,0 0,1 0,-1 0,-2 0,-2 0,1 0,0 1,-1 0,1 0,-1 0,1 1,-1 0,1 0,0 1,-1 0,1 0,0 0,0 1,1 0,-1 0,0 0,1 1,0 0,0 0,0 0,0 1,0 0,-87 118,44 2,47-121,0 0,0 1,1-1,0 0,0 0,0 0,0 0,1 0,-1 0,1 0,0 0,0 0,1 0,-1 0,1 0,0-1,0 1,0-1,0 1,1-1,-1 0,1 0,0 0,0 0,0 0,0-1,1 1,-1-1,1 0,3 1,9 2,1-1,0 0,0-1,0-2,0 1,1-2,-1 0,0-1,0-1,0-1,0 0,0-1,0-1,-1-1,0 0,0-1,-1 0,4-4,14-6,-1-1,-1-2,0-1,-2-2,22-21,-33 28,-1-1,0 0,-1-1,-2 0,0-1,0-1,-2 0,-1-1,0-1,-2 1,0-2,-1-2,-7 23,0 0,0-1,0 1,0-1,-1 1,1-1,-1 1,0-1,1 0,-1 1,-1-1,1 1,0-1,-1 1,1-1,-1 1,0-1,1 1,-1-1,0 1,-1 0,1-1,0 1,-1 0,1 0,-1 0,0 0,0 0,1 1,-1-1,-1 0,1 1,0 0,0-1,0 1,-1 0,1 0,0 0,-1 0,1 1,-1-1,1 1,-1-1,0 1,1 0,-1 0,1 0,-1 0,1 1,-1-1,0 1,1-1,-1 1,-5 1,0 1,1 0,-1 0,1 0,0 1,0 0,0 1,0-1,1 1,0 1,0-1,0 1,1 0,-1 0,2 1,-1-1,1 1,0 0,0 1,1-1,-1 0,2 1,-2 6,4-11,0-1,0 1,0-1,1 1,-1-1,1 1,0-1,0 1,-1-1,2 1,-1-1,0 0,0 0,1 1,-1-1,1 0,0 0,0-1,-1 1,1 0,0-1,1 1,-1-1,0 1,0-1,1 0,-1 0,0 0,1 0,-1-1,1 1,-1 0,3-1,89 6,-87-6,168-23,-175 23,2-1,-1 0,1 0,0 0,-1 0,1 1,0-1,0 1,0-1,0 1,0 0,0-1,0 1,-1 0,1 0,0 1,0-1,0 0,0 1,0-1,0 1,0-1,-1 1,1 0,0 0,-1 0,1 0,0 0,-1 0,1 0,-1 1,1-1,-1 0,0 1,0-1,0 1,0 0,0-1,0 1,0 0,0 1,-31 86,5-33,25-54,-1 1,1-1,0 0,-1 0,1 0,0 1,0-1,0 0,1 0,-1 0,1 0,-1 1,1-1,-1 0,1 0,0 0,0 0,0 0,0 0,1-1,-1 1,0 0,1-1,-1 1,1 0,0-1,-1 0,1 1,0-1,0 0,0 0,0 0,0 0,0 0,0-1,0 1,1 0,83 12,-59-14,-1 0,0-2,0-1,0-2,-1 0,1-2,-2 0,1-2,3-2,-11 3,0-1,-1-1,0 0,0-2,-1 1,-1-2,0 0,-1 0,-1-1,0-1,0-2,-9 15,-1 0,0 0,1 0,-1-1,0 1,0-1,-1 0,1 1,-1-1,0 0,0 0,0 0,0 0,-1 0,0 0,0 0,0 0,0 0,0 0,-1 0,0 0,0 0,0 1,0-1,0 0,-1 0,0 1,0-1,0 1,0-1,0 1,-1 0,1 0,-1 0,0 0,0 1,0-1,0 1,-1-1,1 1,-1 0,1 1,-1-1,0 0,1 1,-1 0,0 0,0 0,-4 0,2 1,0 0,-1 0,1 0,0 1,0 0,-1 0,1 1,0 0,0 0,0 0,0 1,1 0,-1 0,1 0,0 1,0-1,0 1,0 1,0-1,1 1,0-1,0 1,0 1,1-1,-1 0,0 4,-2 4,0-1,1 1,1 0,0 0,0 1,2-1,0 1,0-1,1 1,1 0,1 12,1-17,0 0,1 0,0 0,0-1,1 1,0-1,0 0,1 0,0-1,1 1,0-1,0 0,0-1,1 1,0-1,0-1,1 1,-1-1,1 0,0-1,1 0,-1 0,1-1,-1 0,1-1,0 0,0 0,0-1,9 1,8 0</inkml:trace>
</inkml:ink>
</file>

<file path=ppt/ink/ink3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1:32.2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1 190,'58'-20,"2"2,0 2,1 4,24-1,-83 11,1 1,-1 0,1 1,0-1,0 0,0 1,-1 0,1-1,0 1,0 0,0 1,-1-1,1 0,0 1,0-1,-1 1,1 0,0 0,-1 0,1 0,-1 1,1-1,-1 1,1-1,-1 1,0 0,0 0,0 0,0 0,0 0,-1 1,1-1,-1 0,1 1,-1-1,0 1,0 0,0-1,0 1,0 0,-1-1,1 1,-1 0,0 0,0 0,0 0,0-1,0 1,-1 0,0 2,-121 148,122-149,0-1,1 1,-1-1,0 1,1 0,0-1,0 1,0-1,1 0,-1 1,1-1,-1 0,1 0,0 0,0 0,1 0,-1 0,1 0,-1-1,1 0,0 1,0-1,0 0,0 0,0 0,0-1,1 1,-1-1,1 0,-1 0,1 0,-1 0,1-1,-1 1,4-1,6 5,-3-1,91 47,-97-48,-1-1,0 1,0 0,0 0,0 1,-1-1,0 1,1-1,-1 1,0 0,-1 0,1 0,-1 0,1 0,-1 0,0 0,-1 0,1 0,-1 1,0-1,0 0,0 0,0 0,-1 1,0 1,-1 2,0 1,-1-1,0 0,-1 0,1 0,-1-1,-1 1,1-1,-1 0,-1 0,1 0,-1-1,0 0,-1 0,1-1,-1 1,0-2,-1 1,1-1,-1 0,0 0,0-1,0 0,-5 1,-10 2,0-1,0 0,0-2,-1-1,1-1,-1-1,1 0,-14-4,-8-7,27 5</inkml:trace>
  <inkml:trace contextRef="#ctx0" brushRef="#br0" timeOffset="549.071">961 501,'-23'9,"2"2,-1 1,1 1,1 1,0 0,2 1,-1 2,2 0,0 0,1 2,-9 13,23-30,0 1,0-1,0 1,1 0,-1-1,1 1,0 0,-1 0,1 0,1 0,-1 1,0-1,1 0,-1 0,1 0,0 0,0 1,1-1,-1 0,1 0,-1 0,1 0,0 0,0 0,0 0,0 0,1 0,-1 0,1 0,0-1,0 1,0-1,0 1,0-1,1 0,-1 0,1 0,-1 0,1 0,0 0,-1-1,1 1,0-1,0 0,0 0,2 0,11 2,-1-2,1 0,0 0,-1-2,1 0,-1 0,1-2,-1 0,0 0,1-2,-2 0,1-1,-1 0,2-2,23-13,-1-1,0-3,-2-1,12-12,-17 13,-1-2,0-1,-2-1,-2-2,-1 0,-1-2,-1-1,0-5,-15 22,0-1,-2 0,0 0,0 0,-2-1,-1 1,0-1,0-12,-3 23,1 0,-1 0,0 0,-1 0,0 0,0 0,-1 0,0 0,-1 0,1 1,-1-1,-1 1,1-1,-1 1,-1 1,1-1,-1 0,0 1,-1 0,0 0,-1 0,1 2,-1 0,1 1,-1 0,0 0,0 0,-1 1,1 0,0 1,-1-1,1 2,-1-1,1 1,-1 0,1 0,-1 1,1 0,-1 0,1 1,-1 0,1 0,-3 2,-5 2,0 0,0 1,1 0,0 1,1 1,-1 0,2 1,-1 0,-7 9,10-7,0 1,1 0,0 0,1 1,0 0,1 0,1 1,0 0,1 0,1 0,0 1,1-1,1 1,0 0,2 0,-1 0,2 0,0-1,1 1,0 0,2 0,0-1,0 0,1 0,1 0,1 0,0-1,1 0,0-1,19 25,2-1,1-2,2-1,1-1,2-2,1-2,1-1,1-2,31 15,69 44,-123-77</inkml:trace>
</inkml:ink>
</file>

<file path=ppt/ink/ink3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1:30.2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225 448,'-206'390,"187"-352,37-49,120-167,0-7,-130 176,-5 4,1 0,-1 1,1 0,0 0,0 0,0 0,0 0,1 1,0 0,-1 0,1 0,0 1,5-2,-7 5,-1 1,1 0,-1 0,1 1,-1-1,0 0,0 1,0-1,0 1,-1 0,1 0,-1-1,1 1,-1 0,0 0,0 0,-1 1,1-1,-1 0,1 0,-1 0,0 0,0 1,0-1,-1 0,1 0,-1 0,1 1,0 1,-2 50,0-46,1 1,0-1,0 0,1 0,0 1,0-1,1 0,1 1,-1-1,2 0,-1 0,1 0,0-1,1 1,0-1,1 0,-1 0,1 0,1 0,0-1,-4-5,1 0,-1-1,1 1,0-1,-1 0,1 0,0 0,0 0,0 0,0-1,0 1,0-1,0 1,0-1,0 0,0-1,0 1,0 0,0-1,0 0,0 0,0 1,-1-2,1 1,0 0,0-1,-1 1,1-1,-1 0,1 1,-1-2,72-70,-69 68,6-8,-1 1,0-1,-1-1,0 1,-1-2,-1 1,-1-1,0 0,0 0,-2-1,0 0,0 0,-2 0,0 0,-1 0,0 0,-2-15,-4 20,-2 5</inkml:trace>
  <inkml:trace contextRef="#ctx0" brushRef="#br0" timeOffset="365.029">903 674,'17'-4,"-1"0,1-2,-1 0,0-1,-1 0,1-1,-2-1,1 0,-1-1,0-1,-1 0,-1-1,0-1,0 1,-1-2,3-5,-12 17,0-1,-1 1,0-1,1 1,-1-1,0 0,0 1,0-1,0 0,-1 0,1 0,-1 1,0-1,0 0,0 0,0 0,0 0,0 0,-1 0,1 1,-1-1,0 0,0 0,0 1,-1-1,1 0,0 1,-1 0,0-1,1 1,-1 0,0 0,0 0,0 0,-1 0,1 0,0 0,-1 1,1-1,-1 1,1 0,-1 0,0 0,0 0,-2 0,-6 2,1 1,-1 0,1 1,0 0,0 1,0 0,0 1,0 0,1 0,0 1,0 0,1 1,0 0,0 0,0 1,1 0,0 0,0 0,1 1,1 0,-1 1,1-1,-2 8,3-12,0 0,1 0,-1 1,1-1,1 1,-1 0,1 0,0 0,0 0,1 0,-1 0,1 0,1 1,-1-1,1 0,0 1,1-1,0 0,0 0,0 1,0-1,1 0,0 0,1 0,-1 0,1-1,0 1,0-1,1 0,0 0,0 0,0 0,0 0,1-1,0 0,2 2,4-2,1 0,0 0,0-1,0-1,0 0,1 0,-1-1,1-1,-1 0,0-1,1 0,-1-1,0 0,0-1,2-1,11-3</inkml:trace>
  <inkml:trace contextRef="#ctx0" brushRef="#br0" timeOffset="729.445">1383 646,'49'-21,"-1"-3,-1-2,-1-1,-1-3,5-7,-44 34,0-1,0 1,-1-1,1 0,-1 0,0-1,0 1,-1-1,1-1,-1 1,0 0,-1-1,1 0,-1 0,0 0,0 0,-1 0,0-1,0 1,-1-1,1 1,-1-1,-1 0,1 0,-1-2,-2 7,1 0,0 1,-1-1,1 0,-1 1,1-1,-1 0,0 1,0 0,1-1,-1 1,0 0,0 0,0 0,-1 0,1 1,0-1,0 1,0-1,0 1,-1 0,1-1,0 1,0 0,-1 1,1-1,0 0,0 1,-1-1,1 1,-1 0,-69 24,59-17,0 1,0 0,1 0,0 2,0-1,1 1,1 1,0 0,0 0,1 1,1 1,0-1,1 1,0 0,1 1,1 0,0-1,1 2,1-1,0 0,1 1,0 15,3-26,0-1,0 1,1-1,-1 1,1-1,0 1,0-1,1 0,-1 0,1 0,0-1,0 1,0 0,0-1,1 0,-1 0,1 0,0 0,0-1,0 1,0-1,0 0,0 0,1-1,-1 1,1-1,-1 0,1 0,0 0,-1-1,1 0,0 0,0 0,-1 0,1-1,0 1,-1-1,1-1,2 0,20-2,0-1,0-1,0-2,-1-1,0-1,14-7,-11 5,-4 2</inkml:trace>
  <inkml:trace contextRef="#ctx0" brushRef="#br0" timeOffset="1167.088">2088 477,'-19'10,"0"0,1 2,1 0,0 1,0 1,1 0,1 1,1 1,-3 5,14-19,1 0,0 0,0 0,1 1,-1-1,0 0,1 1,0 0,-1-1,1 1,0 0,0 0,1-1,-1 1,0 0,1 0,0 0,0 0,0 0,0 0,0 0,0 0,1-1,0 1,-1 0,1 0,0 0,0-1,1 1,-1 0,0-1,1 1,0-1,0 0,-1 1,1-1,0 0,1 0,-1 0,0-1,1 1,-1 0,1-1,-1 0,1 1,0-1,6 2,-1-1,0 0,1-1,-1 0,1 0,-1 0,1-1,0-1,-1 0,1 0,-1 0,1-1,-1 0,0-1,0 0,0 0,0-1,0 0,-1 0,0 0,0-1,0-1,0 1,-1-1,2-2,18-20,0-1,-3-1,0-2,-2 0,2-7,4-4,-18 28,5-3,0 0,-2-1,0-1,-1 0,-1 0,-1-1,-1-1,-1 1,0-1,-2 0,-1-1,0 1,-2-1,0-16,-3 34,0 1,0-1,0 0,-1 1,1-1,-1 1,0 0,0-1,-1 1,1 0,-1 0,0 1,0-1,-1 1,1-1,0 1,-1 0,0 0,0 0,0 1,0-1,0 1,-1 0,1 0,-1 1,1-1,-1 1,1 0,-1 0,0 1,0-1,1 1,-1 0,0 1,0-1,1 1,-1-1,0 2,1-1,-1 0,1 1,-1 0,1 0,-1 0,-11 7,0 1,1 0,0 1,0 0,2 1,-1 1,1 0,1 1,1 0,0 1,0 0,2 1,0 0,1 0,0 1,1 2,1 0,0 1,2-1,0 1,2 0,0 0,1 0,1 0,0 0,2 1,1-2,0 1,1 0,1-1,1 1,1-1,1-1,0 0,1 0,1 0,1-1,0-1,2 0,-1 0,2-1,0-1,1 0,0-1,1-1,1 0,10 5,1-1,-3-1</inkml:trace>
</inkml:ink>
</file>

<file path=ppt/ink/ink3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1:29.0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 95,'-3'15,"1"-1,0 1,1 0,1-1,0 1,1 0,1-1,3 15,-5-24,2 9,1 0,0 0,0-1,2 1,-1-1,2 0,0 0,0 0,2 0,-5-9,-1 0,1-1,0 1,0-1,0 0,0 0,1 0,-1 0,1 0,0-1,0 0,-1 1,2-2,-1 1,0 0,0-1,1 0,-1 0,0 0,1 0,-1-1,1 1,-1-1,1-1,-1 1,1-1,-1 1,1-1,3-2,3-1,-1-1,1-1,-1 0,0-1,-1 0,0 0,0-1,0 0,5-7,2-1,102-129,-118 144,1-1,0 1,-1-1,1 0,0 1,0-1,0 1,0 0,0-1,0 1,0 0,1-1,-1 1,0 0,1 0,-1 0,1 0,-1 1,1-1,-1 0,1 1,0-1,-1 0,1 1,0 0,-1 0,1-1,0 1,0 0,-1 0,1 0,0 1,-1-1,1 0,0 1,-1-1,1 1,0-1,-1 1,1 0,-1 0,1 0,-1 0,1 0,-1 0,0 0,1 0,-1 0,0 1,0-1,0 0,0 2,19 52,-20-50,1 0,-1 1,1-1,0 0,1 0,-1 0,1-1,0 1,0 0,0-1,1 1,0-1,0 0,0 1,0-1,1-1,-1 1,1-1,0 1,0-1,0 0,1 0,-1-1,1 1,0-1,-1 0,1-1,0 1,0-1,3 1,8-5,-1-1,1 0,-1-2,0 0,0 0,-1-1,1-1,-2 0,1-1,-1-1,-1 0,1 0,-2-2,0 1,0-1,-1-1,0 0,1-4,0 3,0-1,-1 0,-1-1,0 1,-2-2,1 1,-2-1,4-14,-18 7,3 31</inkml:trace>
  <inkml:trace contextRef="#ctx0" brushRef="#br0" timeOffset="309.434">1081 293,'47'-11,"-2"-2,1-1,-2-3,0-1,-1-3,32-21,-71 41,-1 0,1-1,-1 0,1 0,-1 0,0 0,0-1,0 1,-1-1,1 1,0-1,-1 0,0 0,1 0,-1-1,-1 1,1 0,0-1,-1 1,0-1,0 0,0 1,0-1,0 0,-1 0,1 1,-1-1,0 0,-1 0,1 0,0 0,-1 1,0-1,0 0,0 1,-1-1,1 1,-1-1,0 1,0 0,0-1,0 1,0 0,-1 0,1 1,-1-1,0 0,-1 0,-4 1,-1 1,1 0,-1 0,1 1,-1 0,1 1,-1 0,1 0,-1 0,1 1,0 1,0-1,0 1,0 1,0-1,1 2,0-1,-1 1,1 0,1 0,-1 0,-5 7,-1-2,0 1,1 0,1 0,-1 1,2 1,0 0,0 0,1 1,0 2,6-10,0 1,0-1,1 0,-1 1,2-1,-1 1,1 0,0 0,0-1,1 1,0 0,0 0,0 0,1 0,0-1,1 1,-1 0,1-1,1 1,-1-1,1 0,0 0,2 2,0-1,0 0,0 0,1-1,0 0,1 0,0-1,-1 1,2-1,-1-1,0 1,1-2,0 1,0-1,0 0,0 0,1-1,-1 0,8 0,163 5,-145-9,1 1</inkml:trace>
</inkml:ink>
</file>

<file path=ppt/ink/ink3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1:39.7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 1242,'-26'167,"21"-146,3-20,1 1,0-1,0 1,0 0,0-1,1 1,-1 0,0 0,1 0,0-1,-1 1,1 0,0 0,0 0,0 0,0 0,0 0,0 0,0 0,1-1,-1 1,1 0,-1 0,1 0,0-1,0 1,0 0,0-1,0 1,0 0,0-1,0 0,1 1,-1-1,1 0,-1 1,1-1,0 0,12 2,0-1,0 0,1-1,-1-1,0 0,1-1,-1 0,0-1,0-1,0 0,8-4,-18 6,-1 1,1-1,-1 0,1-1,-1 1,1-1,-1 1,0-1,0 0,0 0,0-1,0 1,-1 0,1-1,-1 0,1 0,-1 1,0-2,0 1,0 0,-1 0,1 0,-1-1,0 1,0-1,0 1,0-1,0 1,-1-2,6-27,-4 28,0 1,0-1,-1 0,0 1,0-1,0 0,0 0,0 0,-1 0,1 0,-1 1,0-1,-1 0,1 0,-1 0,1 0,-1 0,0 0,-1 1,1-1,-1 0,1 1,-1-1,0 1,0 0,-1-1,1 1,-1 0,1 0,-1 1,0-1,0 1,0-1,-1 1,1 0,0 0,-1 0,0 0,-128-29,107 28</inkml:trace>
  <inkml:trace contextRef="#ctx0" brushRef="#br0" timeOffset="1231.959">409 1215,'484'-150,"-343"110,-139 40,-1-1,1 1,-1-1,1 1,-1 0,1 0,-1-1,1 1,-1 0,1 1,-1-1,1 0,-1 0,1 1,-1-1,1 0,-1 1,1 0,-1-1,0 1,1 0,-1 0,0 0,0 0,1 0,-1 0,0 0,0 0,0 0,0 0,0 1,-1-1,1 0,0 1,-1-1,1 1,0-1,-1 1,0-1,1 1,-1-1,0 1,0-1,0 1,0-1,0 1,0-1,0 1,-1-1,1 1,0-1,-28 78,27-78,-1 1,1-1,0 1,0-1,1 1,-1-1,0 1,1 0,-1-1,1 1,-1 0,1-1,0 1,-1 0,1 0,0 0,0-1,0 1,1 0,-1 0,0-1,1 1,-1 0,1 0,0-1,-1 1,1-1,0 1,0 0,0-1,0 0,0 1,0-1,1 0,-1 1,0-1,1 0,-1 0,1 0,-1 0,1 0,-1-1,1 1,0 0,-1-1,1 1,0-1,0 1,-1-1,1 0,2 0,11 1,1 0,-1-2,0 0,1 0,-1-2,0 0,0 0,0-2,0 1,5-4,65-17,-61 21</inkml:trace>
  <inkml:trace contextRef="#ctx0" brushRef="#br0" timeOffset="26590.841">409 1215,'8'-2,"1"0,-1-1,-1 1,1-1,0-1,-1 1,1-2,-1 1,0-1,-1 0,1 0,-1 0,0-1,0 0,-1 0,4-6,4-2,41-63,-52 77,-1 0,1 1,-1-1,1 1,0 0,-1-1,1 1,-1 0,1 0,-1 0,0 0,1 0,-1 0,0 1,0-1,1 0,-1 1,0-1,-1 1,1-1,0 1,0-1,-1 1,1-1,-1 1,1 0,0 0,99 182,-101-184,0 0,0-1,1 1,-1-1,0 1,0 0,0 0,0 0,0 0,1-1,-1 1,0 0,0 0,0 1,0-1,0 0,0 0,0 0,1 0,-1 1,0-1,0 1,0-1,1 0,-1 1,0-1,0 1,1-1,-1 1,0 0,1-1,-1 1,1 0,-1 0,1-1,-1 1,1 0,-1 0,1-1,0 1,-1 0,1 0,0 0,0 0,0 0,0 0,0-1,0 1,0 0,0 0,0 0,0 0,0 0,0 0,1-1,-1 1,0 0,1 0,-1 0,1 0,-1-1,1 1,-1 0,1 0,-147-62,103 47,23 10</inkml:trace>
  <inkml:trace contextRef="#ctx0" brushRef="#br0" timeOffset="68901.831">1793 706,'-13'16,"1"0,0 1,2 1,0 0,1 0,1 1,0 0,2 0,0 1,1 0,-1 13,6-31,0 1,0-1,0 1,0-1,1 1,-1-1,1 1,0-1,0 0,0 1,0-1,0 0,0 0,0 0,1 0,-1 0,1 0,-1 0,1 0,0 0,0-1,0 1,0-1,0 1,0-1,0 0,0 0,1 0,-1 0,0 0,1-1,-1 1,1-1,-1 1,1-1,-1 0,1 0,-1 0,1 0,-1 0,0-1,102-29,-88 18,0-1,0 0,-1-2,-1 0,0 0,-1-1,-1-1,0 0,-2-1,6-11,-4 2,-1-1,-2-1,0 0,-2 0,-1-1,-2 1,-1-1,-1 0,-1-1,-2-8,0 25,0 0,-1 0,-1 0,0 1,-1-1,0 1,-1 0,-1 0,-6-11,10 20,-1 0,1 0,-1 0,0 0,0 1,0-1,-1 1,1 0,-1 0,0 0,0 1,0 0,0-1,0 1,-1 0,1 1,0-1,-1 1,1 0,-1 0,0 0,1 1,-1 0,0 0,1 0,-1 0,0 1,1-1,-1 1,-4 2,0 0,0 1,1 0,-1 0,1 1,0 1,0-1,1 1,-1 0,1 1,1 0,-1 0,1 0,0 1,1 0,0 0,0 0,1 1,0-1,0 1,1 0,0 0,1 0,0 1,1-1,-1 1,2-1,-1 1,1-1,1 1,0-1,0 1,1-1,0 1,3 7,5 5,1-1,1-1,1 0,1-1,0 0,2-1,0-1,0 0,2-1,12 8,-5-1,-22-21,20 18,-2 0,0 2,-1 0,-1 1,-1 1,-1 0,-4 1</inkml:trace>
  <inkml:trace contextRef="#ctx0" brushRef="#br0" timeOffset="69338.365">2300 395,'111'344,"-79"-261,-32-82,1-1,0 1,-1-1,1 1,0 0,0-1,-1 0,1 1,0-1,0 1,0-1,0 0,0 0,0 1,0-1,-1 0,1 0,0 0,0 0,0 0,0 0,0 0,0-1,0 1,0 0,0 0,-1-1,1 1,0 0,0-1,0 1,-1-1,1 1,0-1,0 0,-1 1,1-1,0 0,-1 1,1-1,-1 0,1 0,-1 1,1-1,-1 0,0 0,1 0,-1 0,25-42,22-106,-26 86,-14 36,2 0,1 1,1 1,1 0,1 0,10-13,14-7,-22 27</inkml:trace>
  <inkml:trace contextRef="#ctx0" brushRef="#br0" timeOffset="70104.037">3204 1,'-29'28,"-19"16,-1 3,2 0,10-9</inkml:trace>
</inkml:ink>
</file>

<file path=ppt/ink/ink3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2:56.0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21 510,'-10'172,"9"-167,-9 123,10-124,1 0,-1 0,1-1,0 1,0 0,0 0,0-1,1 1,-1-1,1 1,0-1,0 0,0 0,0 1,1-1,-1-1,1 1,0 0,0-1,0 1,0-1,0 0,1 0,-1 0,1-1,-1 1,1-1,-1 0,1 0,0 0,1 0,4-2,-1 0,1-1,-1 0,1 0,-1-1,0 0,0 0,0-1,0 0,-1 0,0-1,0 0,0-1,0 1,-1-1,0 0,0-1,0 0,-1 1,1-3,-5 7,72-104,-70 105,0 0,1 1,-1 0,0 0,1 0,-1 0,0 0,1 1,-1 0,0-1,1 1,-1 1,0-1,0 0,0 1,0-1,0 1,0 0,0 0,-1 0,1 0,-1 1,1-1,-1 1,0-1,0 1,0 0,-1 0,1 0,0 0,-1 0,0 0,0 0,0 1,1-1,0 0,1 3,0 0,0-1,0 1,1-1,0 0,0 0,0-1,0 1,1-1,0 0,0 0,0 0,0-1,1 1,-1-1,1-1,0 1,0-1,0 0,0 0,1-1,2 0,0 0,0 0,0-1,0-1,-1 1,1-2,0 1,0-1,-1 0,1-1,-1 0,1 0,-1-1,0 0,-1-1,1 1,-1-2,0 1,0-1,0 0,-1 0,0 0,0-1,2-4,1-1,0 0,-1 0,0-1,-1 0,0 0,-1-1,-1 0,0 0,-1 0,0-1,-1 1,-1-3,-3-3,-4 4</inkml:trace>
  <inkml:trace contextRef="#ctx0" brushRef="#br0" timeOffset="4202.038">1122 1,'21'48,"-20"-45,-10 126,-2-54,-2 84,-5 22,5-122,10-52,0 1,1 0,1 1,-1-1,1 0,0 0,1 1,0-1,1 0,-1 0,2 5,-2-12,1 0,-1 0,0 0,1 0,-1 0,0-1,1 1,-1 0,1 0,0-1,-1 1,1 0,-1-1,1 1,0 0,0-1,-1 1,1-1,0 1,0-1,0 0,-1 1,1-1,0 0,0 1,0-1,0 0,0 0,0 0,0 0,0 0,0 0,-1 0,1 0,0 0,0 0,0-1,0 1,0 0,0-1,0 1,-1 0,1-1,0 1,0-1,-1 0,1 1,0-1,-1 1,1-1,39-34,-38 33,177-186,-123 144,-54 45,0 0,0 1,-1-1,1 1,0 0,-1-1,1 1,-1 0,1 0,-1 0,0 0,0 0,0 0,0 0,0 1,0-1,-1 0,1 0,-1 1,1-1,-1 1,0-1,0 0,0 1,2 8,31 154,-27-146</inkml:trace>
  <inkml:trace contextRef="#ctx0" brushRef="#br0" timeOffset="8082.954">1602 594,'168'73,"-161"-72,1-1,-1 0,0 0,0-1,0 0,0 0,0-1,0 1,0-2,0 1,-1-1,1 0,-1 0,1 0,-1-1,0 0,3-3,-6 4,1 1,-1-1,1 0,-1 0,0-1,0 1,-1 0,1-1,0 0,-1 1,0-1,0 0,0 0,-1-1,1 1,-1 0,0 0,0-1,-1 1,1-1,-1 1,0 0,0-1,0 1,-1-1,1 1,-1 0,-1-2,-1 1,0 1,0 0,-1 0,0 0,0 0,0 1,0-1,0 1,-1 0,1 1,-1-1,0 1,0 0,0 0,0 0,0 0,0 1,0 0,-1 0,1 1,0 0,-1-1,-2 2,-3 0,0 1,0 1,0 0,0 0,0 1,1 0,-1 1,1 0,0 1,1 0,-1 1,1 0,1 0,-1 1,1 0,1 0,-1 1,1 0,1 0,0 1,0 0,1 0,-4 9,9-15,-1 1,1 0,-1-1,1 1,1 0,-1-1,1 1,0 0,0-1,0 1,0-1,1 1,0-1,0 1,0-1,1 0,-1 0,1 0,0-1,0 1,0-1,0 1,1-1,0 0,-1 0,1-1,0 1,2 0,6 5,1-1,0-1,0 0,1-1,-1 0,1-1,0 0,11 1,175-3,-180-6,1-2,-1 0,-1-1,1-1,-1-1,-1-1,0 0,0-1,-1-1,0-1,-1-1,-1 0,0-1,-1 0,0-1,-1-1,-1 0,3-8,66-120,-68 67,-13 76,1 1,-2-1,1 0,0 1,0-1,0 1,-1-1,1 0,-1 1,1-1,-1 1,0-1,1 1,-1 0,0-1,0 1,0 0,0 0,0-1,0 1,-1 0,1 0,0 0,0 0,-1 1,1-1,-1 0,1 0,-1 1,1-1,-1 1,1-1,-1 1,1 0,-1 0,0 0,1-1,-1 2,1-1,-1 0,0 0,1 0,-1 1,1-1,-1 1,0-1,-7 3,1 1,0-1,0 1,0 0,0 1,0 0,1 0,0 1,0 0,1 0,-1 1,1-1,1 1,-1 1,1-1,3-4,0 1,0-1,0 0,0 1,0 0,1-1,-1 1,1 0,0 0,0 0,1 0,-1-1,1 1,0 0,0 0,0 0,0 0,1 0,0 0,-1 0,1 0,1 0,-1-1,1 1,-1 0,1-1,0 1,0-1,1 0,-1 0,1 0,-1 0,1 0,2 1,1 0,0 0,1-1,-1 0,0 0,1 0,0-1,0 0,0 0,-1-1,1 0,1 0,-1-1,0 0,0 0,0-1,1 0,78 11,-84-10,0 1,-1 0,1 0,0-1,0 1,0 1,0-1,-1 0,1 0,-1 1,1-1,-1 0,1 1,-1 0,0-1,0 1,0 0,0-1,0 1,0 0,0 0,0 0,-1 0,1 0,-1 0,0 0,1 0,-1 0,0 0,0 0,0 0,-1 0,1 0,0 0,-1 0,1 0,-1 0,0 2,-42 71,36-65,5-8,1 0,-1 0,0 1,1-1,-1 1,1-1,0 1,0-1,0 1,0 0,0 0,0-1,1 1,-1 0,1 0,0 0,0 0,0 0,1 0,-1-1,0 1,1 0,0 0,0 0,0-1,0 1,0 0,0-1,1 1,-1-1,1 0,0 1,0-1,0 0,0 0,0 0,0 0,0 0,3 1,5 6,-3-3</inkml:trace>
  <inkml:trace contextRef="#ctx0" brushRef="#br0" timeOffset="8655.012">2731 565,'13'5,"0"0,0-1,1-1,-1 0,1-1,0 0,-1-1,1-1,0 0,0-1,0 0,-1-1,1-1,-1 0,1-1,-1 0,0-1,0-1,-1 0,3-2,-9 4,1-1,-2 0,1 0,0 0,-1-1,0 0,0 0,-1 0,0 0,0-1,0 0,-1 0,0 0,0 0,-1 0,0-1,0 1,-1-1,0 1,0-1,0-5,-5 9,0 0,0 1,0-1,0 1,0 0,0 1,-1-1,0 1,1 0,-1 0,0 0,0 0,0 1,0 0,0 0,0 1,-1-1,1 1,0 0,0 0,0 1,-1 0,1 0,0 0,0 0,-4 3,-4-2,1 2,0-1,0 2,1-1,-1 2,1 0,0 0,0 1,1 0,0 0,0 2,1-1,0 1,1 0,0 1,0 0,1 0,0 1,1 0,0 0,0 0,2 1,-1 0,1 0,1 0,0 0,1 1,0 1,1-7,0 0,1 0,-1 1,2-1,-1 0,1 0,0 1,0-1,1 0,0 0,0 0,0-1,1 1,0 0,1-1,-1 0,1 0,1 0,-1 0,1-1,0 1,0-1,0 0,1-1,0 1,0-1,0-1,5 3,10 1,0-2,1 0,0-1,0-2,0 0,0-1,0-1,1-1,5-2,29 1,26-11,-59 7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4:53.3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18,'48'5,"30"1,12-4,-1-4,-4 0,-14-1,-8 1,-5-5,-8-1,-13 2</inkml:trace>
</inkml:ink>
</file>

<file path=ppt/ink/ink3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3:07.2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450 706,'-39'12,"1"2,0 2,1 2,0 1,0 3,19-13,1 1,1 1,-1 1,2 0,0 1,0 1,1 0,1 1,0 0,1 1,1 1,1 0,0 0,1 1,-4 12,12-26,-1 1,1-1,1 1,-1-1,1 1,-1 0,1-1,1 1,-1 0,1-1,-1 1,1 0,1-1,-1 1,1-1,-1 0,1 0,1 1,-1-1,0 0,1-1,0 1,0 0,0-1,1 0,-1 1,1-1,-1-1,1 1,0 0,0-1,0 0,1 0,-1 0,0-1,1 1,-1-1,1 0,-1 0,1-1,0 1,0-1,12 1,0 0,0-2,0 0,0 0,0-2,-1 0,1-1,-1-1,0 0,0-1,0-1,-1 0,0-2,-1 1,0-2,0 0,-1 0,0-1,7-9,1-3,-2-1,0 0,-2-2,-1 0,-1-1,0-2,-6 11,8-13,-1 0,-2-2,-1 1,-2-2,-1 0,1-11,-9 33,0 0,-1 0,0 0,0 0,-1 0,-1 0,0 0,-1 0,0 0,-1 0,0 0,-1 1,0 0,-1-1,0 1,-1 1,0-1,-1 1,0 0,-1 0,6 6,-1 0,1 1,-1-1,-1 0,1 1,0 0,-1 0,1 0,-1 0,0 0,0 1,0 0,-1 0,1 0,0 0,-1 0,1 1,-1 0,1 0,-1 0,0 1,1 0,-1 0,0 0,0 0,1 1,-1-1,1 1,-1 0,0 1,1-1,0 1,-1 0,1 0,0 0,0 1,0-1,0 1,1 0,-1 0,1 0,-1 1,1-1,0 1,1 0,-3 2,2 12,0-1,1 0,1 0,0 1,2-1,0 1,0-1,2 0,0 0,1 0,1 0,0 0,2-1,-1 0,2 0,0-1,1 0,1 0,8 8,29 67,90 219,-137-308,0 1,0 0,1-1,-1 1,0-1,1 1,0-1,-1 1,1-1,0 1,0-1,-1 1,1-1,0 0,0 1,1-1,-1 0,0 0,0 0,1 0,-1 0,0 0,1 0,-1-1,1 1,-1 0,1-1,-1 1,1-1,0 0,-1 1,1-1,0 0,-1 0,1 0,-1 0,1 0,0-1,0 1,8-8</inkml:trace>
  <inkml:trace contextRef="#ctx0" brushRef="#br0" timeOffset="533.007">930 508,'84'255,"-53"-56,-27-153,-4-45,0-1,0 1,0 0,0-1,0 1,0 0,0-1,0 1,0 0,0 0,0-1,0 1,1 0,-1-1,0 1,0 0,1-1,-1 1,1-1,-1 1,0 0,1-1,-1 1,1-1,-1 1,1-1,0 0,-1 1,1-1,-1 1,1-1,0 0,-1 0,1 1,0-1,-1 0,1 0,0 0,-1 0,1 1,0-1,0 0,-1-1,1 1,0 0,-1 0,1 0,0 0,-1 0,1-1,0 1,-1 0,1-1,0 1,-1 0,1-1,-1 1,1-1,0 1,51-101,-46 86,107-354,-73 234,-35 129,-1 6</inkml:trace>
  <inkml:trace contextRef="#ctx0" brushRef="#br0" timeOffset="999.055">1467 678,'9'0,"9"0,5 0,4 0,2 0,1 0,0 0,0 0,0 0,-1 0,-1 0,1 0,-1-5,-9 3,-8 3</inkml:trace>
  <inkml:trace contextRef="#ctx0" brushRef="#br0" timeOffset="1265.803">1495 903,'28'0,"20"0,6 0,-1 0,-5 0,-10 0</inkml:trace>
  <inkml:trace contextRef="#ctx0" brushRef="#br0" timeOffset="5334.001">2398 678,'-3'-1,"-1"0,0 0,1 1,-1 0,0-1,1 1,-1 0,0 1,1-1,-1 1,1-1,-1 1,0 0,1 0,0 1,-1-1,1 1,0 0,0 0,0 0,0 0,-3 2,-3 4,-1-1,1 1,1 1,0-1,0 1,0 1,1 0,1 0,0 0,0 1,1-1,0 1,1 1,0-1,1 1,0-1,1 1,0 0,0 7,2-15,0-1,1 0,-1 0,1 1,-1-1,1 0,0 0,0 0,0 0,1 0,-1 0,1 0,-1 0,1-1,0 1,0-1,0 1,1-1,-1 0,1 1,-1-1,1-1,-1 1,1 0,0-1,0 1,0-1,0 0,0 0,0 0,1 0,-1-1,0 1,0-1,0 0,1 0,-1 0,0 0,0 0,1-1,-1 1,0-1,0 0,0 0,0-1,0 1,0 0,0-1,0 0,-1 0,1 1,1-3,12-10,-1 0,0-1,-1-1,-1 0,0-1,-1-1,8-16,2-3,-1 0,-2-2,-1 0,-2-2,-2 1,-2-2,-1 0,-3 0,2-22,-10 55,1 0,-1 0,-1 0,0 0,0 0,-1 0,0 0,0 1,-1-1,0 1,-1 0,0-1,-2-2,4 8,0 0,-1 0,1-1,-1 2,0-1,0 0,0 0,0 1,0 0,0-1,-1 1,1 0,-1 1,0-1,1 1,-1 0,0-1,0 2,0-1,0 0,0 1,0 0,0 0,0 0,0 0,0 1,0-1,0 1,0 0,-1 1,-2 0,1 0,-1 1,1 0,0 0,0 0,0 1,1 0,-1 0,1 0,0 1,0 0,0 0,1 0,0 1,0-1,0 1,0 0,1 0,0 0,1 1,-1-1,1 0,0 1,0 5,-2 11,1 1,1-1,1 1,1-1,1 1,3 15,1-10,2 0,1-1,2 1,0-2,2 1,1-2,1 1,1-2,1 0,8 7,-18-22,0 0,0 0,-1 1,-1-1,0 1,0 0,-1 0,-1 0,0 0,1 12,-3-11</inkml:trace>
  <inkml:trace contextRef="#ctx0" brushRef="#br0" timeOffset="5915.799">2708 706,'28'266,"3"-423,-25 135,-3 12,0-5,0 1,1 0,0 0,1 0,1 1,0-1,1 1,0 1,1-1,1 1,0 1,0 0,1 0,6-5,-15 16,0-1,0 0,0 0,0 1,0-1,0 1,0-1,0 1,0-1,0 1,0-1,0 1,1 0,-1 0,0 0,0 0,0 0,1 0,-1 0,0 0,0 0,0 0,1 1,-1-1,0 0,0 1,0-1,0 1,0-1,0 1,0 0,0-1,0 1,0 0,0 0,0 0,-1 0,1-1,0 1,0 0,-1 0,1 1,-1-1,1 0,-1 1,11 58,-10-48,9 37,-5-29</inkml:trace>
  <inkml:trace contextRef="#ctx0" brushRef="#br0" timeOffset="8520.824">3160 226,'7'4,"1"1,-1 0,1 0,-2 1,1 0,-1 1,1-1,-2 1,1 0,-1 0,0 1,-1 0,1 0,-2 0,1 0,-1 0,0 1,-1 0,0-1,0 2,8 183,-11-162,1 18,1-30,0 1,-1 0,-1 0,-1 0,-1 0,-1 0,-1-1,0 0,-1 0,-1 0,-1-1,-2 2,-79 86,73-90</inkml:trace>
  <inkml:trace contextRef="#ctx0" brushRef="#br0" timeOffset="9184.784">2115 85,'-22'40,"0"1,3 0,2 2,1 0,2 1,3 1,-2 12,-13 160,24-200,-3 8,2 1,1 0,2 0,0 0,2-1,3 20,-2-33,1-1,1 1,0-1,0 1,1-2,1 1,-1-1,2 0,0 0,0-1,0 0,1 0,1-1,1 1,28 8,-19-13</inkml:trace>
  <inkml:trace contextRef="#ctx0" brushRef="#br0" timeOffset="10088.7">3612 226,'0'0,"0"0,-1 1,1-1,0 0,0 1,0-1,-1 0,1 1,0-1,0 0,-1 0,1 1,0-1,-1 0,1 0,0 1,-1-1,1 0,0 0,-1 0,1 0,0 0,-1 0,1 1,-1-1,1 0,0 0,-1 0,1 0,0 0,-1 0,1-1,-1 1,1 0,0 0,-1 0,1 0,0 0,-1 0,1-1,0 1,-1 0,1 0,0-1,-1 1,1 0,0 0,0-1,-1 1,1 0,0-1,0 1,0 0,0-1,-1 1,1 0,0-1,0 1,0-1,0 1,0 0,0-1,0 1,0 0,0-1,0 1,0-1,0 1,0 0,0-1,-21 24,4 7,2 1,0 1,3 0,0 0,2 1,2 1,0-1,3 1,1 1,1-1,2 1,1-1,5 31,-6-48,1-1,1 0,0 0,1 1,0-1,2 0,0-1,0 1,2-1,0 0,1 0,0 0,1-1,0 0,11 12,29 32,-46-48</inkml:trace>
  <inkml:trace contextRef="#ctx0" brushRef="#br0" timeOffset="10736.322">3753 621,'0'310,"21"-392,-17 55,1-1,2 1,0-1,2 2,1-1,1 2,1-1,1 1,1 1,8-8,-22 30,1 0,0 0,0 0,0 0,0 0,1 1,-1-1,0 0,1 1,-1-1,1 1,0 0,-1-1,1 1,0 0,0 0,0 0,0 0,0 0,0 1,0-1,0 1,0-1,0 1,0 0,0 0,0 0,0 0,1 0,-1 0,0 0,0 1,0-1,0 1,0-1,0 1,0 0,0 0,0 0,0 0,-1 0,1 1,0-1,-1 0,1 1,1 1,23 116,-14-105</inkml:trace>
  <inkml:trace contextRef="#ctx0" brushRef="#br0" timeOffset="13932.96">5531 649,'-16'12,"1"1,1 0,0 1,1 1,1 0,0 1,-2 4,11-16,-1 0,1 0,0 0,1 0,-1 1,1-1,0 1,0 0,0 0,1-1,-1 1,1 0,0 1,1-1,0 0,-1 0,1 0,1 0,-1 0,1 0,0 0,0 0,0 0,1 0,0 0,0 0,0-1,0 1,1-1,0 0,0 1,0-1,0 0,1-1,0 1,-1-1,1 1,0-1,1-1,3 4,-3-5,0 1,0-1,0 0,0 0,0-1,0 1,0-1,0 0,0 0,0-1,0 0,0 1,0-2,0 1,0-1,0 1,-1-1,1-1,-1 1,1-1,-1 1,0-1,0 0,0-1,0 1,0-2,84-106,-81 97,-1-1,0-1,-1 1,-1-1,0 0,-1 0,-1 0,-1 0,0-1,-1 1,-1 0,-1-11,1-3,2 28,-1-1,1 0,-1 0,0 0,0 0,0 0,0 0,0 0,-1 1,1-1,-1 0,0 0,0 0,0 1,0-1,0 0,-1 1,1-1,-1 1,0 0,1-1,-1 1,0 0,0 0,-1 0,1 0,0 1,-1-1,1 0,-1 1,1 0,-1 0,0-1,1 2,-1-1,0 0,0 0,0 1,0 0,0 0,1-1,-1 2,0-1,0 0,-1 1,1 1,-1 1,1 1,-1-1,1 0,0 1,0 0,0 0,1-1,0 2,-1-1,1 0,1 0,-1 1,0-1,1 1,0-1,0 1,1 0,-1-1,1 1,0 0,0-1,1 1,-1 0,-3 28,-2-9,2 0,0-1,2 1,0 0,2 0,1 7,-10 112,-19 0,13-69,10-61,0 1,1-1,1 0,1 1,-1-1,2 1,0-1,1 1,1 8,4-4</inkml:trace>
  <inkml:trace contextRef="#ctx0" brushRef="#br0" timeOffset="14957.037">6095 735,'-11'-13,"10"12,-1-1,1 0,0 0,-1 1,1-1,-1 1,0-1,0 1,1 0,-1 0,0 0,0 0,0 0,0 0,0 0,0 0,0 1,-1-1,1 1,0 0,0 0,0 0,-1 0,0 0,-6 3,-1 0,1 1,0 1,0-1,1 2,-1-1,1 1,0 0,1 1,-1-1,2 2,-1-1,1 1,0 0,0 0,1 1,0-1,0 1,-1 7,3-11,0 1,1 0,0 0,0 0,0 0,1 0,0 0,0 1,0-1,1 0,0 1,0-1,1 1,1 4,-2-9,1 1,0-1,-1 1,1-1,1 1,-1-1,0 0,0 0,1 0,-1 0,1 0,0 0,0 0,0 0,0 0,0-1,0 1,0-1,0 0,0 1,1-1,-1 0,1 0,-1-1,1 1,-1 0,1-1,-1 0,1 1,-1-1,1 0,0 0,-1-1,1 1,-1 0,3-2,8-2,0 0,0-1,0-1,-1 0,0 0,0-1,-1-1,0 0,0-1,-1 0,0 0,1-2,19-16,-9 6,-2 0,0-2,-1 0,-2-1,0-1,-1 0,-2-1,-1-1,9-24,-15 30,0 0,-2 0,0 0,-1-1,-1 1,-1-1,-1 0,-1 1,-2-12,3 30,0 1,1-1,-1 0,0 0,0 1,-1-1,1 0,-1 0,1 1,-1-1,0 0,0 1,0-1,0 1,0-1,-1 1,1 0,-1-1,1 1,-1 0,0 0,0 0,0 0,0 0,0 1,0-1,-1 1,1-1,-1 1,1 0,-1 0,1 0,-1 0,0 0,1 1,-1-1,0 1,1 0,-1 0,0 0,0 0,1 0,-1 0,0 1,0-1,1 1,-1 0,1 0,-1 0,0 0,1 0,-1 1,-6 7,-1 0,1 1,1 0,0 0,0 1,1 0,0 0,1 0,0 1,1 0,0 1,1-1,1 1,0 0,0 0,1 0,1 0,0 0,1 4,1-1,1 0,1-1,0 1,1-1,0 0,2 0,-1-1,2 1,0-1,1 0,0-1,1 0,0 0,1-1,4 3,47 75,-21-16,-31-60</inkml:trace>
  <inkml:trace contextRef="#ctx0" brushRef="#br0" timeOffset="15621.555">6687 593,'-18'24,"2"1,0 0,2 2,0-1,2 2,1 0,2 0,-3 12,11-38,0 1,0 0,0-1,0 1,1 0,-1 0,1 0,0 0,-1-1,1 1,0 0,1 0,-1 0,1 0,-1 0,1-1,0 1,0 0,0 0,0-1,0 1,1-1,-1 1,1-1,0 0,-1 1,1-1,0 0,1 0,-1 0,0-1,0 1,1 0,-1-1,1 0,-1 1,1-1,0 0,0 0,-1-1,1 1,0 0,0-1,0 0,1 0,7-2,-1 0,0-1,0 0,-1-1,1 0,-1-1,0 0,0 0,0-1,-1 0,1-1,-2 1,1-2,-1 1,0-1,0 0,-1-1,0 1,-1-1,0 0,0-1,-1 1,0-1,1-5,34-135,-56 52,16 96,0-1,1 1,-1 0,-1 0,1 0,0 0,0 0,-1 0,1 0,-1 0,0 0,1 0,-1 1,0-1,0 1,0 0,0-1,-1 1,1 0,0 0,0 0,-1 0,1 1,0-1,-1 1,1-1,-1 1,1 0,0 0,-1 0,1 0,-1 1,1-1,-1 0,1 1,0 0,-1 0,0 0,-2 3,-1 0,1 1,-1-1,1 1,1 1,-1-1,1 1,0-1,0 1,0 0,1 1,0-1,0 1,1-1,0 1,0 0,1 0,-1 0,1 0,1 0,-1 4,2 329,-1-69,0-259</inkml:trace>
  <inkml:trace contextRef="#ctx0" brushRef="#br0" timeOffset="16118.938">6942 198,'15'16,"0"1,-1 0,-1 1,-1 1,-1 0,0 0,-2 1,0 1,-1-1,-1 1,-1 1,-1-1,0 1,-2 0,-1 0,0 17,-3-8,-2 1,0-1,-3 1,0-1,-2-1,-1 1,-2-1,0-1,-3 0,0-1,-1 0,-2-1,-18 21,-14 3,25-33</inkml:trace>
  <inkml:trace contextRef="#ctx0" brushRef="#br0" timeOffset="18270.724">7477 649,'0'189,"-10"-146,-5-70,16 10,0-1,0 1,2 0,0 0,1 1,0-1,1 1,1-1,1 2,1-1,6-10,10-28,22-29,-45 83,0 0,0 1,1-1,-1 0,0 0,0 1,0-1,0 1,0-1,0 1,0 0,0-1,0 1,0 0,-1-1,1 1,0 0,0 0,-1 0,1 0,0 0,-1 0,1 0,-1 0,1 0,-1 0,0 0,1 0,-1 0,0 0,0 0,1 2,4 13,-2-6,0 0,1-1,0 1,0-1,1 0,0 0,1 0,0-1,0 0,7 7,0-8,-2-5</inkml:trace>
  <inkml:trace contextRef="#ctx0" brushRef="#br0" timeOffset="19003.796">8071 593,'-24'15,"12"-10,1 1,1-1,-1 1,1 1,0 0,0 1,1 0,0 0,0 1,1 0,1 0,-1 1,1 0,1 0,0 1,0 0,1 0,1 0,-1 1,2 0,0-1,0 1,1 0,0 7,2-17,0 1,1-1,-1 1,1-1,-1 0,1 1,0-1,0 1,0-1,0 0,0 0,0 0,1 0,-1 0,1 0,-1 0,1 0,0 0,0-1,0 1,0-1,0 1,0-1,0 0,0 0,1 0,-1 0,0 0,1 0,-1-1,1 1,-1-1,1 0,-1 1,1-1,-1 0,1-1,-1 1,2 0,95-30,-82 19,-1-1,-1 0,0-1,-1-1,0 0,-1-1,0-1,8-14,-12 18,9-13,-1-1,0 0,-2-2,-2 1,0-2,-2 0,-1 0,-1-1,3-23,-11 47,1 0,-2 0,1 0,-1-1,0 1,0 0,-1 0,1 0,-1-1,-1 1,1 0,-1 0,0 1,-1-1,1 0,-1 1,0-1,0 1,-1 0,0 0,0 0,0 1,0-1,-1 1,0 0,0 0,0 1,0-1,0 1,-1 0,-3-1,4 2,1 1,-1 0,1 0,-1 0,0 0,1 1,-1 0,0 0,1 0,-1 0,1 1,-1 0,0 0,1 0,-1 0,1 1,0 0,0 0,-1 0,1 0,0 1,1-1,-1 1,0 0,1 0,0 1,-1-1,1 1,1-1,-1 1,0 0,1 0,0 0,0 1,-2 6,1 0,0 1,1 0,1-1,0 1,0 0,1 0,0-1,1 1,1 0,1 5,27 147,23-11,-45-105,-8-44,0 1,0-1,0 1,0-1,1 1,-1-1,1 1,1-1,-1 1,0-1,1 0,0 0,0 0,0 0,1 0,-1 0,1-1,0 1,0-1,0 1,1-1,-1 0,1-1,-1 1,1-1,0 1,4 1,11 0</inkml:trace>
  <inkml:trace contextRef="#ctx0" brushRef="#br0" timeOffset="19407.06">8664 452,'-30'28,"2"1,1 1,1 1,2 1,1 2,2 0,0 4,18-33,1 0,-1 0,1 0,0 0,0 1,1-1,0 1,0-1,0 1,0-1,1 1,0 0,0-1,1 1,0-1,0 1,0-1,0 1,1-1,0 0,0 1,0-1,1 0,0 0,0-1,0 1,0-1,1 1,0-1,0 0,0 0,0-1,1 1,-1-1,1 0,0 0,0 0,0-1,0 0,1 0,-1 0,0-1,6 1,0 0,1-1,0-1,-1 0,1-1,-1 0,1 0,-1-1,0-1,0 0,0-1,0 0,0 0,-1-1,0-1,0 0,0 0,0-1,-1 0,-1 0,1-1,-1 0,0-1,-1 0,5-7,-2 2,-1 0,0-1,-1 0,0-1,-1 0,-1 0,-1 0,0-1,-1 0,-1-3,-1 15,-1-1,-1 1,1-1,-1 1,0-1,0 0,-1 1,1-1,-1 1,-1-1,1 1,-1-1,0 1,0 0,0 0,-1 0,0 0,0 0,0 0,0 1,-1 0,0 0,0 0,0 0,0 0,-1 1,1-1,-1 1,0 1,0-1,0 1,-2-1,-48-9,30 10</inkml:trace>
  <inkml:trace contextRef="#ctx0" brushRef="#br0" timeOffset="19684.852">8465 678,'24'-5,"8"3,4 7,0 3,-6 4,-4 1,-1-2,1-4,-1-1,1-3,1-2,1-1,-5 0</inkml:trace>
  <inkml:trace contextRef="#ctx0" brushRef="#br0" timeOffset="20088.776">8861 85,'27'18,"0"1,-2 2,0 0,-1 2,-1 0,-2 2,0 0,10 18,-24-30,-1 0,0 1,-1-1,-1 1,0 0,-1 0,0 0,-1 1,-1-1,0 1,-1-1,-1 0,0 1,-1-1,-1 5,-5 16,0 0,-3-1,-1 0,-1-1,-12 19,-84 145,91-170,0 0,-2-1,-1-1,-1-1,-1-1,-1-2,-19 14,21-21</inkml:trace>
  <inkml:trace contextRef="#ctx0" brushRef="#br0" timeOffset="20787.696">7506 198,'-5'-1,"0"1,0 0,0 0,0 0,0 1,0-1,0 1,0 1,0-1,0 1,0-1,1 1,-1 1,1-1,-1 1,1-1,0 1,0 0,0 1,-9 5,1 2,1-1,0 1,0 1,1 0,1 0,0 1,0 0,2 1,-1 0,2 0,0 0,-4 15,-38 202,43-207,2 1,0-1,1 1,2 0,1-1,0 1,2 0,1-1,1 0,0 0,2 0,9 19,-12-36,0-1,0 1,0-1,1 0,0 0,1-1,-1 1,1-1,0 0,0-1,0 0,1 1,0-2,0 1,0-1,0 0,4 0,10 1</inkml:trace>
  <inkml:trace contextRef="#ctx0" brushRef="#br0" timeOffset="21191.703">7930 198,'-10'10,"-3"7,1 6,2 0</inkml:trace>
  <inkml:trace contextRef="#ctx0" brushRef="#br0" timeOffset="22103.157">8917 339,'10'-5,"12"-6,3-6,2-1,-4-1,-5 2</inkml:trace>
  <inkml:trace contextRef="#ctx0" brushRef="#br0" timeOffset="23575.418">7054 113,'-9'5,"-9"1,0 5,-3 0,3 4,-1-2,3 3,0-2,2 1,-1-1,7-3,4-4</inkml:trace>
  <inkml:trace contextRef="#ctx0" brushRef="#br0" timeOffset="24939.038">5925 141,'0'0,"-4"0,-2 5,-5 1,-1 5,-2 1,1 2,-3-1,2 3,-2 3,3-2</inkml:trace>
  <inkml:trace contextRef="#ctx0" brushRef="#br0" timeOffset="25938.155">4289 226,'-5'5,"-6"6,-6 6,-5 1,1 1,-1-2,4 1,0-3,3-4</inkml:trace>
  <inkml:trace contextRef="#ctx0" brushRef="#br0" timeOffset="26915.536">3132 282,'0'5,"-5"2,-2 4,-3 0,-2 3,-2 0,0 1,-1-1,1 2,3 2,4-1</inkml:trace>
  <inkml:trace contextRef="#ctx0" brushRef="#br0" timeOffset="27977.247">1551 1,'0'4,"-5"8,-6 5,-1 5,-4-2,1 2,-1-4,1 0,4-3</inkml:trace>
  <inkml:trace contextRef="#ctx0" brushRef="#br0" timeOffset="51018.805">4571 508,'-2'-2,"1"1,-1-1,1 0,-1 0,0 1,0-1,0 1,0 0,0-1,0 1,0 0,0 0,0 0,-1 1,1-1,0 0,0 1,-1 0,1-1,-1 1,1 0,0 0,-1 0,1 1,0-1,-1 1,1-1,0 1,-1 0,1-1,0 1,0 1,-97 41,98-42,0 1,-1-1,1 1,0-1,0 1,0 0,0 0,0-1,0 1,0 0,1 0,-1 0,1 0,-1 0,1 0,0 0,0 0,0 0,0 0,0 0,0-1,0 1,1 0,-1 0,1 0,-1 0,1 0,0 0,0 0,0-1,0 1,0 0,0-1,1 2,46 54,-47-56,4 4,-1-3,-1 0,1 1,-1-1,0 1,0-1,0 1,0 0,0 0,-1 0,0 1,1-1,-1 0,0 1,-1 0,1-1,0 1,-1 0,0 0,0 0,0 0,-1 0,1 0,-1 0,0 0,0 0,-1 0,1 0,-1 0,1 0,-1 0,-1 0,1 0,0 0,-1-1,-5 4,0 0,0-1,-1 0,0 0,0-1,0 0,-1 0,1-1,-1 0,0-1,-1 0,1 0,0-1,-1 0,1-1,-1 0,0 0,1-1,-1 0,0-1,1 0,-10-3,-1 4,-11-13,35 7</inkml:trace>
  <inkml:trace contextRef="#ctx0" brushRef="#br0" timeOffset="51332.853">4740 649,'-4'29,"-8"14,0-5,1-9</inkml:trace>
  <inkml:trace contextRef="#ctx0" brushRef="#br0" timeOffset="51577.392">4825 255,'0'0</inkml:trace>
  <inkml:trace contextRef="#ctx0" brushRef="#br0" timeOffset="52281.426">5022 508,'-85'204,"34"-51,118-251,42-95,-92 134,-41 158,24-84,1 0,1 0,0 0,1-1,1 1,0-1,1 1,0-1,1-1,1 1,0-1,1 0,0 0,-7-12,1 1,-1 0,1 0,-1-1,1 1,0-1,-1 0,1 1,0-1,0 0,0 0,0 0,0 0,0 0,0-1,0 1,1-1,-1 1,0-1,0 0,0 0,1 0,-1 0,0 0,0 0,1 0,-1-1,0 0,0 1,0-1,0 0,0 0,0 0,0 0,0 0,0 0,0-1,-1 1,1-1,0 1,-1-1,1 0,-1 1,0-1,0 0,1 0,-1 0,0 0,-1 0,1 0,0 0,-1 0,1-1,-1 1,1 0,-1-1,66-164,-43 107,-19 40</inkml:trace>
</inkml:ink>
</file>

<file path=ppt/ink/ink3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0:34.3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154 1034,'30'7,"0"-1,1-1,-1-1,1-2,0-1,0-2,0 0,0-3,-1 0,1-2,-1-1,21-9,-14 3,-1-1,-1-2,-1-2,0-1,-1-2,-1-1,-1-1,-1-2,-2-1,17-19,38-48,-4-5,38-66,-89 125,223-302,-250 338,0 1,0-1,0 1,0 0,0 0,1-1,-1 1,1 0,-1 0,1 1,0-1,0 0,-1 0,1 1,0-1,1 1,-1 0,0-1,0 1,1 0,-1 0,0 1,1-1,-1 0,1 1,-1 0,1-1,-1 1,1 0,-1 0,1 0,-1 1,1-1,-1 1,1-1,-1 1,0 0,1 0,-1 0,0 0,1 0,-1 1,0-1,0 0,0 1,1 1,2 10,-1-1,0 1,-1 0,0 0,-1 0,0 0,-2 0,1 1,-2 12,1-5,1 31,-3 0,-2 0,-2 0,-2 0,-2-1,-15 41,17-70,-1 1,0-1,-2-1,0 1,-2-2,0 0,-1 0,-1-2,-1 1,0-2,-1 0,-1-1,-1-1,0-1,-20 11,3-4,0-1,-1-3,-1-1,0-1,-1-2,-1-2,0-2,0-1,-1-2,0-2,0-2,-11-2,50 0,0 0,-1 0,1 0,0 0,-1 0,1-1,0 1,0-1,-1 1,1-1,0 0,0 0,0 0,0 0,0-1,0 1,0 0,0-1,1 1,-1-1,0 0,1 0,0 1,-1-1,1 0,0 0,0 0,0 0,0-1,0 1,0 0,1 0,-1-1,1 1,0 0,-1 0,1-1,0 1,0 0,1-1,-1 1,0 0,1-1,-1 1,2-2,4-14</inkml:trace>
  <inkml:trace contextRef="#ctx0" brushRef="#br0" timeOffset="585.192">1791 723,'-5'396,"4"-383,0 0,-1-1,0 1,-1-1,-1 0,0 0,0 0,-1-1,-1 1,0-1,0-1,-1 1,0-1,-1 0,-1 0,1-1,-9 7,16-15,-1 1,1-1,-1 0,1 1,-1-1,1 0,-1 0,0 0,0 0,1 0,-1 0,0-1,0 1,0 0,0-1,0 0,0 1,0-1,0 0,0 0,0 0,0 0,0-1,0 1,0 0,0-1,0 1,1-1,-1 0,0 0,0 0,0 0,1 0,-1 0,0 0,1 0,-1-1,1 1,0-1,-1 1,1-1,0 1,0-1,0 0,0 1,0-1,0 0,1 0,-1 0,0-1,3-11,0 0,1 1,1-1,0 1,0 0,1 0,1 0,1 1,-1-1,2 2,0-1,0 1,1 0,0 1,11-10,-1-2,20-26,3 1,2 2,2 3,1 1,3 2,1 3,1 1,37-15,-19 28,-69 22,1 0,0 0,0 0,-1 0,1 0,0 0,-1 1,1-1,0 1,-1 0,1-1,-1 1,1 0,-1 0,1 0,-1 0,1 0,-1 0,0 0,0 0,0 1,1-1,-1 0,0 1,-1-1,1 1,0-1,0 1,-1-1,1 1,-1 0,1-1,-1 1,0 0,1-1,-1 1,0 0,0 0,0-1,-1 2,-2 12,0 1,-2-1,0 0,-1 0,0 0,-1-1,-1 0,0 0,-1-1,0 0,-1-1,-1 0,0 0,0-1,-1-1,0 0,-1 0,-3 0,6 0,0-1,0 0,-1 0,0-1,-1-1,0 0,0 0,-1-1,1-1,-1 0,0-1,-1 0,1-1,-1-1,-10 1,22-3,0 0,0 0,0 0,0 0,1-1,-1 1,0 0,0-1,0 1,1-1,-1 0,0 0,1 0,-1 0,0 0,1 0,-1 0,1 0,0-1,-1 1,1 0,0-1,0 1,0-1,0 1,0-1,0 0,0 0,1 1,-1-1,0-1,0-15</inkml:trace>
  <inkml:trace contextRef="#ctx0" brushRef="#br0" timeOffset="1122.152">2525 103,'-1'375,"-46"-146,20-127,26-101,0 1,0-1,0 1,1-1,-1 1,0-1,0 1,1 0,-1-1,1 1,0 0,-1-1,1 1,0 0,0 0,0-1,0 1,0 0,1 0,-1-1,0 1,1 0,-1-1,1 1,0 0,-1-1,1 1,0-1,0 1,0-1,0 0,0 1,1-1,-1 0,0 0,0 1,1-1,-1 0,1-1,-1 1,1 0,-1 0,1-1,0 1,1 0,9-5,0-1,-1 0,0 0,0-1,0-1,0 1,-1-2,-1 0,1 0,-1-1,0 0,30-24,94-68,-132 100,0 0,1 0,-1-1,0 2,1-1,-1 0,1 0,-1 0,1 1,-1-1,1 0,0 1,-1 0,1-1,0 1,-1 0,1 0,0 0,0 0,-1 0,1 0,0 1,-1-1,1 0,0 1,-1 0,1-1,-1 1,1 0,-1 0,1-1,-1 1,1 0,-1 1,0-1,0 0,0 0,1 0,-1 1,0-1,-1 1,1-1,0 1,0-1,0 1,-1-1,1 1,-1 0,0-1,1 1,-1 0,0-1,0 1,0 0,0 1,-11 107,0-47,20-22,1-28</inkml:trace>
  <inkml:trace contextRef="#ctx0" brushRef="#br0" timeOffset="2021.676">3005 780,'7'6,"0"-1,1 1,0-1,0-1,0 0,0 0,1 0,-1-1,1 0,0-1,0 0,0 0,0-1,0 0,1-1,-1 0,0-1,0 1,0-2,0 1,0-1,0-1,0 1,0-2,-1 1,1-1,-1 0,0-1,-1 0,1 0,-1-1,0 0,0 0,0 0,-1-1,0 0,-1-1,1 1,-2-1,1 0,-1 0,3-7,-6 12,1 0,-1 0,0 0,0 0,0 0,-1 0,1-1,-1 1,1 0,-1 0,0-1,0 1,-1 0,1 0,-1 0,0 0,1-1,-1 1,-1 0,1 0,0 1,-1-1,1 0,-1 0,0 1,0-1,0 1,0-1,-1 1,1 0,0 0,-1 0,0 0,1 0,-1 1,0-1,0 1,0 0,0 0,0 0,0 0,0 0,-1 1,1-1,0 1,0 0,0 0,-1 0,1 1,-2-1,-10 5,1 1,0 0,0 1,0 1,1 0,0 1,1 0,0 1,0 0,1 1,0 0,1 1,0 0,1 1,-3 5,9-15,1 0,-1 0,0 1,1-1,0 1,0-1,0 1,0 0,1 0,-1 0,1 0,0 0,0 0,1 0,-1 0,1 0,0 1,0-1,0 0,0 0,1 0,0 0,0 0,0 0,0 0,1 0,-1 0,1 0,0-1,0 1,1-1,-1 1,1-1,-1 0,1 0,0 0,0 0,0 0,1-1,-1 0,4 2,12 2,0 0,1-2,0-1,0 0,0-1,0-2,0 0,0-1,0 0,0-2,0-1,0 0,-1-1,0-1,0-1,0-1,0-2,188-93,-193 94,0 0,-1-2,0 1,-1-2,0 1,-1-2,0 0,0 0,-2 0,0-2,0 1,-1-1,-1 0,0-4,-6 17,0 0,0-1,-1 1,1 0,-1-1,0 1,0-1,0 1,0-1,0 1,0 0,-1-1,1 1,-1-1,0 1,1 0,-1-1,0 1,0 0,-1 0,1 0,0 0,-1 0,1 0,-1 0,0 0,0 1,1-1,-1 1,0-1,0 1,-1 0,1-1,0 1,0 0,0 1,-1-1,1 0,-1 1,1-1,-5 0,1 0,0 0,0 1,-1-1,1 2,0-1,-1 1,1-1,0 2,0-1,0 1,0 0,0 0,0 0,-3 3,7-5,-1 1,0 0,1 0,-1 0,1 1,-1-1,1 0,0 1,0-1,-1 1,1 0,0 0,1 0,-1 0,0 0,1 0,-1 1,1-1,-1 0,1 1,0-1,0 1,0 0,0-1,1 1,-1 0,1-1,0 1,-1 0,1-1,1 1,-1 0,0 0,0-1,1 1,0 0,-1-1,1 1,0-1,1 1,-1-1,0 1,1-1,-1 0,1 1,-1-1,1 0,0 0,0 0,0-1,0 1,1 0,-1-1,0 1,1-1,1 1,122 5,-53-8,-71 1,1 0,-1 0,0 0,0 0,0 1,0-1,1 0,-1 1,0 0,0 0,0-1,0 1,0 0,0 0,-1 1,1-1,0 0,-1 1,1-1,0 1,-1-1,0 1,1 0,-1 0,0 0,0 0,0-1,0 1,0 0,-1 1,1-1,0 0,-1 2,-9 72,7-74,1 1,0 0,0 0,0 0,0 0,1 1,-1-1,1 0,0 0,0 0,0 0,0 0,0 1,1-1,-1 0,1 0,0 0,0 0,0 0,1 0,-1 0,1-1,-1 1,1 0,0-1,0 1,0-1,0 0,0 0,1 0,-1 0,1 0,-1 0,1 0,0-1,0 1,0-1,2 1,11 1,0-1,0 0,0-1,0-1,1 0,-1-1,0-1,0-1,0 0,0-1,-1 0,1-2,-1 0,0 0,-1-2,0 1,2-3,-6 5,-1 0,1 0,-1-1,-1 0,1 0,-1-1,0 0,0-1,-1 0,0 0,-1 0,1-1,-2 0,1 0,-1-1,-1 0,0 1,0-2,-1 1,1-4,-4 12,1 0,-1 0,0 0,0 0,0 0,0 1,0-1,-1 0,1 0,0 0,-1 0,0 0,1 0,-1 1,0-1,0 0,0 0,0 1,0-1,0 1,-1-1,1 1,0-1,-1 1,1 0,-1 0,1 0,-1 0,0 0,0 0,1 0,-1 0,0 1,0-1,0 1,0-1,0 1,0 0,1 0,-1 0,0 0,0 0,0 0,-1 1,-83 28,76-21,0 0,1 1,0 0,0 1,1 0,0 0,1 0,0 1,1 0,0 1,1-1,0 1,1 0,0 0,1 1,-2 11,7-14,0-1,0 0,0 0,1 0,1 0,0 0,0 0,0-1,1 0,1 0,-1 0,1-1,0 0,1 0,0 0,0-1,0 0,1 0,0-1,0 0,0 0,1-1,0 0,0 0,0-1,0-1,0 1,8 0,18 3,-1-1,1-2,-1-1,1-2,0-1,9-3,-13-1,-8-3</inkml:trace>
  <inkml:trace contextRef="#ctx0" brushRef="#br0" timeOffset="3551.86">13 1288,'-12'0,"36"0,-10 0,169-25,11 9,148 1,-154 13,119-24,121 25,-267 15,-122-8,0-2,1-2,-1-1,27-4,373-48,-199 22,52-1,1343 31,-1611-1</inkml:trace>
</inkml:ink>
</file>

<file path=ppt/ink/ink3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1:15.404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88 6,'0'-4,"0"2,0 7,-5 8,-2 6,1 4,-3-1,-1 0,2 1,-3 2,0 1,-2 1,6-4,8-6,5-11,1-6</inkml:trace>
</inkml:ink>
</file>

<file path=ppt/ink/ink3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0:54.831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1735 2146,'-54'-44,"47"36,0 2,0-1,-1 1,0 0,0 0,0 1,-1 0,0 1,0 0,0 0,0 1,-1 0,1 1,-188 2,4 53,132-31,-137 79,-55 81,54 3,162-146,2 2,1 2,3 1,1 1,3 1,1 2,0 8,-44 113,3 85,53-192,4 0,2 0,1 62,19 46,17 56,44 56,5-102,-47-128,-16-23,2 0,1-1,2-1,0-1,2-1,0-1,23 18,187 111,-188-131,0-2,1-2,1-2,46 9,162 47,-56-42,113-31,-142-25,59-32,23-18,-58-18,-152 68,-1 0,0-3,-3-2,0 0,-2-3,30-37,198-212,-230 243,40-69,47-171,-83 163,-8-78,-1 25,-27 166,1-23,0-1,-2 1,-1-1,-2 1,0 0,-5-19,2 27,-4-20,-3 0,0 1,-3 1,-1 0,-3-2,-83-167,76 162,1-2,-2 1,-2 2,-2 1,-24-23,25 33,-2 1,-1 2,-1 1,-1 2,-9-3,-134-102,-65 19,102 73,-28 11,-27 0,-28 30,162 19,50-10</inkml:trace>
  <inkml:trace contextRef="#ctx0" brushRef="#br0" timeOffset="2982.089">42 3783,'39'-17,"-28"15,1 1,0 0,-1 0,1 2,0-1,-1 2,1-1,-1 1,1 1,-1 0,0 1,0 0,6 4,32 9,68 15,20-4,61 26,-27-21,26-5,-67-17,77 7,-63 8,52-14,-130-2,-1-4,1-2,1-3,13-4,28 2,62-26,94-21,-146 26,46-12,50-43,-196 72,0-1,0-1,-1-1,0 0,0-1,0-1,-2 0,1-2,9-8,-11 7,0 2</inkml:trace>
  <inkml:trace contextRef="#ctx0" brushRef="#br0" timeOffset="3204.121">3316 3557,'-10'-5,"-3"-1</inkml:trace>
  <inkml:trace contextRef="#ctx0" brushRef="#br0" timeOffset="3369.012">3118 3416,'-19'-9,"-6"-4</inkml:trace>
  <inkml:trace contextRef="#ctx0" brushRef="#br0" timeOffset="3521.075">2666 3303</inkml:trace>
  <inkml:trace contextRef="#ctx0" brushRef="#br0" timeOffset="3705.581">2271 3247,'-24'-10,"-7"-3</inkml:trace>
  <inkml:trace contextRef="#ctx0" brushRef="#br0" timeOffset="3874.157">1848 3190,'-19'-5,"-2"-1,-2-1,3 2</inkml:trace>
  <inkml:trace contextRef="#ctx0" brushRef="#br0" timeOffset="4035.848">1566 3218,'-33'0,"-7"0,-2 0,8 5,3 1,3 0,2-1,0-1,-1-2,0-1,0 0,9-1,8 0</inkml:trace>
  <inkml:trace contextRef="#ctx0" brushRef="#br0" timeOffset="4284.697">1001 3274,'0'0</inkml:trace>
  <inkml:trace contextRef="#ctx0" brushRef="#br0" timeOffset="4285.697">522 3444,'0'0</inkml:trace>
  <inkml:trace contextRef="#ctx0" brushRef="#br0" timeOffset="4549.611">380 3444,'-19'10,"-11"2,-5 5,-2-1,1-3,1-3,8 0,2 0,2-3,-1-2,-1 3,-1 0,5 3,4 0</inkml:trace>
  <inkml:trace contextRef="#ctx0" brushRef="#br1" timeOffset="9332.88">1764 3585,'0'-311,"27"168,-27-167,-28 85,29-424,-30 479,28-83,-25 111,25-223,6 335,1 24</inkml:trace>
  <inkml:trace contextRef="#ctx0" brushRef="#br1" timeOffset="11086.597">1820 3557,'1'-2,"1"0,-1 0,1 0,-1 1,1-1,0 0,-1 1,1 0,0-1,0 1,0 0,0 0,0 0,0 0,1 0,-1 0,0 1,0-1,1 1,-1-1,0 1,1 0,-1 0,0 0,2 0,-1 0,337-4,-252-9,-71 9,-1 1,1 1,-1 0,1 1,0 0,0 2,-1 0,1 0,0 2,0 0,23 6,0-3,0-1,1-2,-1-2,1-2,4-2,46 1,321 2,-174-28,325 29,-337-30,56 29,-140-27,72 15,-91-5,-100 16</inkml:trace>
  <inkml:trace contextRef="#ctx0" brushRef="#br1" timeOffset="18004.501">1791 3585,'-38'31,"-123"142,47-49,76-92,1 1,1 2,2 1,2 2,-16 26,-121 163,-35-9,-36 21,156-126,-166 155,45-56,158-168,30-28</inkml:trace>
  <inkml:trace contextRef="#ctx0" brushRef="#br1" timeOffset="21855.082">5404 3247,'-3'5,"-1"1,1 0,1 0,-1 0,1 1,0-1,0 0,1 1,0 0,0-1,0 1,1 0,0 1,-1 5,-1 195,1-205,1-1,0 0,-1 0,1 1,0-1,0 0,1 1,-1-1,0 0,1 0,-1 1,1-1,0 0,0 0,0 0,0 0,0 0,0 0,0 0,1 0,-1 0,1-1,0 1,-1 0,1-1,0 1,0-1,0 0,0 0,0 0,0 0,0 0,0 0,0 0,1-1,-1 1,0-1,0 0,1 1,-1-1,0 0,1 0,1-1,6-6,1-1,-1 0,0-1,-1 0,0-1,0 0,-1 0,0-1,-1 0,0 0,-1 0,0-1,3-12,2 4,15-34,-14 27,1 0,1 1,2 1,1 0,13-14,-30 38,0 0,1 0,-1 0,1 1,-1-1,1 0,-1 0,1 1,-1-1,1 0,0 1,-1-1,1 1,0-1,0 1,0-1,-1 1,1 0,0-1,0 1,0 0,0 0,0-1,-1 1,1 0,0 0,0 0,0 0,0 0,0 0,0 0,0 1,-1-1,1 0,0 0,0 1,0-1,0 1,-1-1,1 0,0 1,0-1,-1 1,1 0,0-1,-1 1,1 0,-1-1,1 1,0 1,12 44,-14 320,3-277,-5-1,-3-1,-4 1,-4-1,-3-1,-11 22,14-63,10-27,0 0,-2 0,0 0,-1-1,0 0,-2 0,0-1,-1 0,0-1,-1 0,-1-1,-12 12,22-24,0-1,1 1,-1 0,0-1,0 1,-1-1,1 0,0 0,0 0,0 0,-1 0,1 0,-1-1,1 1,0-1,-1 0,1 1,-1-1,1 0,-1-1,1 1,-1 0,1-1,-1 1,1-1,0 0,-1 0,1 0,0 0,0 0,-1 0,1 0,0-1,0 1,1-1,-1 0,0 0,0 1,1-1,-1 0,1 0,0-1,-1 1,1 0,0 0,0-1,1 1,-1-1,-4-20,2 1,1-1,1 1,1-1,1 0,1-10,1-31,32-118,-24 143,-5 15</inkml:trace>
  <inkml:trace contextRef="#ctx0" brushRef="#br1" timeOffset="22176.99">6138 2880,'-10'9,"-12"14,-3 6,-2 0,4-2,1-4,4-2,5 1,0-4,3 0,7-3,4 0,2-2</inkml:trace>
  <inkml:trace contextRef="#ctx0" brushRef="#br1" timeOffset="23341.984">352 397,'94'-20,"-1"4,2 4,2 4,5 18,-100-9,1-1,-1 1,1 0,-1 0,1 1,-1-1,0 0,1 1,-1-1,0 1,0 0,0 0,0 0,-1 0,1 0,0 0,-1 0,1 0,-1 1,0-1,0 1,0-1,0 1,0-1,-1 1,1-1,-1 1,1 0,-1-1,0 1,0 0,0-1,-1 1,1 0,-1 1,-9 25,0-1,-2 0,-1-1,-2 0,0-1,-1-1,-2-1,-1 0,0-1,-15 12,-3 8,18-21,10-14,0 1,1 0,0 1,0 0,1 0,1 1,-1 0,2 0,0 0,0 1,1 0,0 0,1 0,1 0,-1 2,4-10,-1 1,1-1,0 0,0 0,0 1,1-1,-1 0,1 0,0 0,0 0,1-1,-1 1,1 0,0-1,0 0,0 0,0 0,0 0,1 0,0 0,-1-1,1 0,0 0,0 0,0 0,0-1,1 1,120 23,-114-25,3 2,0-1,0-1,0 0,0-1,0 0,0-1,0-1,0 0,-1-1,1 0,-1-1,10-6,-14 2,-6 0</inkml:trace>
  <inkml:trace contextRef="#ctx0" brushRef="#br1" timeOffset="23604.979">324 791,'43'-9,"43"-14,12-2,-6 3,-14 5,-15 6,-14 4,-10 4,-7 2,-9 2</inkml:trace>
  <inkml:trace contextRef="#ctx0" brushRef="#br1" timeOffset="23925.024">1566 1,'-9'9,"-9"9,-1 5,-1 0,1-1,5 2,0-3,2-1,3 1,4-3</inkml:trace>
</inkml:ink>
</file>

<file path=ppt/ink/ink3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1:14.322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441 1,'-25'30,"1"2,2 1,1 0,2 2,1 0,1 1,3 1,0 0,3 1,-6 34,0 18,14-70,0 0,-1-1,-1 1,0-1,-2 0,0 0,-4 4,-1-6,0-4</inkml:trace>
  <inkml:trace contextRef="#ctx0" brushRef="#br0" timeOffset="498.66">18 29,'0'0,"0"1,0-1,0 1,1-1,-1 1,0 0,0-1,0 1,0-1,0 1,0 0,0-1,0 1,-1-1,1 1,0 0,0-1,0 1,-1-1,1 1,0-1,0 1,-1-1,1 1,-1-1,1 1,0-1,-1 1,1-1,-1 1,1-1,-1 0,1 1,-1-1,1 0,-1 0,0 1,1-1,-1 0,1 0,-1 0,0 0,1 0,-1 0,1 0,-1 0,0 0,1 0,-1 0,1 0,-1 0,175 132,-59-27,103 143,-158-199,-51-35</inkml:trace>
</inkml:ink>
</file>

<file path=ppt/ink/ink3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1:26.4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85,'0'61,"1"88,-6 0,-18 92,6-143,-3 0,-5-2,-4-1,-22 48,51-143,1 0,-1-1,1 1,-1 0,1 0,-1 0,1 0,0 0,-1 0,1 0,-1 1,1-1,-1 0,1 0,-1 0,1 0,0 1,-1-1,1 0,-1 1,0-1,1 0,-1 1,1-1,-1 0,1 1,-1-1,0 1,1-1,-1 1,0-1,0 1,1-1,-1 1,0-1,0 1,0-1,0 1,0 0,1-1,-1 1,0-1,0 1,0-1,-1 1,1 0,0-1,0 1,0-1,0 1,12-17,0-3</inkml:trace>
  <inkml:trace contextRef="#ctx0" brushRef="#br0" timeOffset="347.345">650 0,'-11'240,"3"-155,5 1,3-1,9 63,4 31,-13-177,1-1,-1 1,0-1,0 1,-1-1,1 1,0-1,0 0,-1 1,1-1,-1 0,1 1,-1-1,0 0,1 1,-1-1,0 0,0 0,0 0,0 0,0 0,0 0,0 0,0 0,0 0,-1-1,1 1,0 0,0-1,-1 1,1-1,-1 1,1-1,0 0,-1 1,1-1,-1 0,1 0,0 0,-1 0,1 0,-1 0,1-1,-1 1,1 0,0-1,-1 1,1-1,0 0,-1 1,1-1,0 0,0 0,0 0,-1 0,-141-138,108 109,-2 1,-1 2,-1 2,-40-19,77 42,-1 0,0 0,1 0,-1 0,0 1,0 0,0-1,0 1,0 0,0 0,0 1,0-1,0 0,0 1,-1 0,1 0,0 0,0 0,0 1,-1-1,1 1,0 0,0 0,0 0,0 0,0 0,0 1,1-1,-1 1,0 0,1 0,-1 0,1 0,-1 0,1 0,-1 2,-3 18,3 0</inkml:trace>
  <inkml:trace contextRef="#ctx0" brushRef="#br0" timeOffset="1300.637">960 734,'27'7,"-1"0,1-2,0-1,0-2,1 0,-1-2,0-1,8-2,-28 3,0-1,0-1,0 0,0 0,0 0,0 0,-1-1,1 0,-1-1,0 0,0 0,0 0,-1 0,1-1,-1 0,0 0,0 0,-1-1,0 0,0 0,0 0,0 0,-1-1,2-6,21-83,-26 93,0 0,0 1,0-1,0 0,0 0,-1 0,1 1,-1-1,1 0,-1 1,0-1,0 0,0 1,-1-1,1 1,-1 0,1-1,-1 1,0 0,0 0,0 0,0 0,0 0,0 1,0-1,-1 1,1-1,0 1,-1 0,0 0,1 0,-1 0,-2 0,-2 0,1 0,0 1,-1 0,1 0,-1 0,1 1,-1 0,1 0,0 1,-1 0,1 0,0 0,0 1,1 0,-1 0,0 0,1 1,0 0,0 0,0 0,0 1,0 0,-87 118,44 2,47-121,0 0,0 1,1-1,0 0,0 0,0 0,0 0,1 0,-1 0,1 0,0 0,0 0,1 0,-1 0,1 0,0-1,0 1,0-1,0 1,1-1,-1 0,1 0,0 0,0 0,0 0,0-1,1 1,-1-1,1 0,3 1,9 2,1-1,0 0,0-1,0-2,0 1,1-2,-1 0,0-1,0-1,0-1,0 0,0-1,0-1,-1-1,0 0,0-1,-1 0,4-4,14-6,-1-1,-1-2,0-1,-2-2,22-21,-33 28,-1-1,0 0,-1-1,-2 0,0-1,0-1,-2 0,-1-1,0-1,-2 1,0-2,-1-2,-7 23,0 0,0-1,0 1,0-1,-1 1,1-1,-1 1,0-1,1 0,-1 1,-1-1,1 1,0-1,-1 1,1-1,-1 1,0-1,1 1,-1-1,0 1,-1 0,1-1,0 1,-1 0,1 0,-1 0,0 0,0 0,1 1,-1-1,-1 0,1 1,0 0,0-1,0 1,-1 0,1 0,0 0,-1 0,1 1,-1-1,1 1,-1-1,0 1,1 0,-1 0,1 0,-1 0,1 1,-1-1,0 1,1-1,-1 1,-5 1,0 1,1 0,-1 0,1 0,0 1,0 0,0 1,0-1,1 1,0 1,0-1,0 1,1 0,-1 0,2 1,-1-1,1 1,0 0,0 1,1-1,-1 0,2 1,-2 6,4-11,0-1,0 1,0-1,1 1,-1-1,1 1,0-1,0 1,-1-1,2 1,-1-1,0 0,0 0,1 1,-1-1,1 0,0 0,0-1,-1 1,1 0,0-1,1 1,-1-1,0 1,0-1,1 0,-1 0,0 0,1 0,-1-1,1 1,-1 0,3-1,89 6,-87-6,168-23,-175 23,2-1,-1 0,1 0,0 0,-1 0,1 1,0-1,0 1,0-1,0 1,0 0,0-1,0 1,-1 0,1 0,0 1,0-1,0 0,0 1,0-1,0 1,0-1,-1 1,1 0,0 0,-1 0,1 0,0 0,-1 0,1 0,-1 1,1-1,-1 0,0 1,0-1,0 1,0 0,0-1,0 1,0 0,0 1,-31 86,5-33,25-54,-1 1,1-1,0 0,-1 0,1 0,0 1,0-1,0 0,1 0,-1 0,1 0,-1 1,1-1,-1 0,1 0,0 0,0 0,0 0,0 0,1-1,-1 1,0 0,1-1,-1 1,1 0,0-1,-1 0,1 1,0-1,0 0,0 0,0 0,0 0,0 0,0-1,0 1,1 0,83 12,-59-14,-1 0,0-2,0-1,0-2,-1 0,1-2,-2 0,1-2,3-2,-11 3,0-1,-1-1,0 0,0-2,-1 1,-1-2,0 0,-1 0,-1-1,0-1,0-2,-9 15,-1 0,0 0,1 0,-1-1,0 1,0-1,-1 0,1 1,-1-1,0 0,0 0,0 0,0 0,-1 0,0 0,0 0,0 0,0 0,0 0,-1 0,0 0,0 0,0 1,0-1,0 0,-1 0,0 1,0-1,0 1,0-1,0 1,-1 0,1 0,-1 0,0 0,0 1,0-1,0 1,-1-1,1 1,-1 0,1 1,-1-1,0 0,1 1,-1 0,0 0,0 0,-4 0,2 1,0 0,-1 0,1 0,0 1,0 0,-1 0,1 1,0 0,0 0,0 0,0 1,1 0,-1 0,1 0,0 1,0-1,0 1,0 1,0-1,1 1,0-1,0 1,0 1,1-1,-1 0,0 4,-2 4,0-1,1 1,1 0,0 0,0 1,2-1,0 1,0-1,1 1,1 0,1 12,1-17,0 0,1 0,0 0,0-1,1 1,0-1,0 0,1 0,0-1,1 1,0-1,0 0,0-1,1 1,0-1,0-1,1 1,-1-1,1 0,0-1,1 0,-1 0,1-1,-1 0,1-1,0 0,0 0,0-1,9 1,8 0</inkml:trace>
</inkml:ink>
</file>

<file path=ppt/ink/ink3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1:32.2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1 190,'58'-20,"2"2,0 2,1 4,24-1,-83 11,1 1,-1 0,1 1,0-1,0 0,0 1,-1 0,1-1,0 1,0 0,0 1,-1-1,1 0,0 1,0-1,-1 1,1 0,0 0,-1 0,1 0,-1 1,1-1,-1 1,1-1,-1 1,0 0,0 0,0 0,0 0,0 0,-1 1,1-1,-1 0,1 1,-1-1,0 1,0 0,0-1,0 1,0 0,-1-1,1 1,-1 0,0 0,0 0,0 0,0-1,0 1,-1 0,0 2,-121 148,122-149,0-1,1 1,-1-1,0 1,1 0,0-1,0 1,0-1,1 0,-1 1,1-1,-1 0,1 0,0 0,0 0,1 0,-1 0,1 0,-1-1,1 0,0 1,0-1,0 0,0 0,0 0,0-1,1 1,-1-1,1 0,-1 0,1 0,-1 0,1-1,-1 1,4-1,6 5,-3-1,91 47,-97-48,-1-1,0 1,0 0,0 0,0 1,-1-1,0 1,1-1,-1 1,0 0,-1 0,1 0,-1 0,1 0,-1 0,0 0,-1 0,1 0,-1 1,0-1,0 0,0 0,0 0,-1 1,0 1,-1 2,0 1,-1-1,0 0,-1 0,1 0,-1-1,-1 1,1-1,-1 0,-1 0,1 0,-1-1,0 0,-1 0,1-1,-1 1,0-2,-1 1,1-1,-1 0,0 0,0-1,0 0,-5 1,-10 2,0-1,0 0,0-2,-1-1,1-1,-1-1,1 0,-14-4,-8-7,27 5</inkml:trace>
  <inkml:trace contextRef="#ctx0" brushRef="#br0" timeOffset="549.071">961 501,'-23'9,"2"2,-1 1,1 1,1 1,0 0,2 1,-1 2,2 0,0 0,1 2,-9 13,23-30,0 1,0-1,0 1,1 0,-1-1,1 1,0 0,-1 0,1 0,1 0,-1 1,0-1,1 0,-1 0,1 0,0 0,0 1,1-1,-1 0,1 0,-1 0,1 0,0 0,0 0,0 0,0 0,1 0,-1 0,1 0,0-1,0 1,0-1,0 1,0-1,1 0,-1 0,1 0,-1 0,1 0,0 0,-1-1,1 1,0-1,0 0,0 0,2 0,11 2,-1-2,1 0,0 0,-1-2,1 0,-1 0,1-2,-1 0,0 0,1-2,-2 0,1-1,-1 0,2-2,23-13,-1-1,0-3,-2-1,12-12,-17 13,-1-2,0-1,-2-1,-2-2,-1 0,-1-2,-1-1,0-5,-15 22,0-1,-2 0,0 0,0 0,-2-1,-1 1,0-1,0-12,-3 23,1 0,-1 0,0 0,-1 0,0 0,0 0,-1 0,0 0,-1 0,1 1,-1-1,-1 1,1-1,-1 1,-1 1,1-1,-1 0,0 1,-1 0,0 0,-1 0,1 2,-1 0,1 1,-1 0,0 0,0 0,-1 1,1 0,0 1,-1-1,1 2,-1-1,1 1,-1 0,1 0,-1 1,1 0,-1 0,1 1,-1 0,1 0,-3 2,-5 2,0 0,0 1,1 0,0 1,1 1,-1 0,2 1,-1 0,-7 9,10-7,0 1,1 0,0 0,1 1,0 0,1 0,1 1,0 0,1 0,1 0,0 1,1-1,1 1,0 0,2 0,-1 0,2 0,0-1,1 1,0 0,2 0,0-1,0 0,1 0,1 0,1 0,0-1,1 0,0-1,19 25,2-1,1-2,2-1,1-1,2-2,1-2,1-1,1-2,31 15,69 44,-123-77</inkml:trace>
</inkml:ink>
</file>

<file path=ppt/ink/ink3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1:30.2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225 448,'-206'390,"187"-352,37-49,120-167,0-7,-130 176,-5 4,1 0,-1 1,1 0,0 0,0 0,0 0,0 0,1 1,0 0,-1 0,1 0,0 1,5-2,-7 5,-1 1,1 0,-1 0,1 1,-1-1,0 0,0 1,0-1,0 1,-1 0,1 0,-1-1,1 1,-1 0,0 0,0 0,-1 1,1-1,-1 0,1 0,-1 0,0 0,0 1,0-1,-1 0,1 0,-1 0,1 1,0 1,-2 50,0-46,1 1,0-1,0 0,1 0,0 1,0-1,1 0,1 1,-1-1,2 0,-1 0,1 0,0-1,1 1,0-1,1 0,-1 0,1 0,1 0,0-1,-4-5,1 0,-1-1,1 1,0-1,-1 0,1 0,0 0,0 0,0 0,0-1,0 1,0-1,0 1,0-1,0 0,0-1,0 1,0 0,0-1,0 0,0 0,0 1,-1-2,1 1,0 0,0-1,-1 1,1-1,-1 0,1 1,-1-2,72-70,-69 68,6-8,-1 1,0-1,-1-1,0 1,-1-2,-1 1,-1-1,0 0,0 0,-2-1,0 0,0 0,-2 0,0 0,-1 0,0 0,-2-15,-4 20,-2 5</inkml:trace>
  <inkml:trace contextRef="#ctx0" brushRef="#br0" timeOffset="365.029">903 674,'17'-4,"-1"0,1-2,-1 0,0-1,-1 0,1-1,-2-1,1 0,-1-1,0-1,-1 0,-1-1,0-1,0 1,-1-2,3-5,-12 17,0-1,-1 1,0-1,1 1,-1-1,0 0,0 1,0-1,0 0,-1 0,1 0,-1 1,0-1,0 0,0 0,0 0,0 0,0 0,-1 0,1 1,-1-1,0 0,0 0,0 1,-1-1,1 0,0 1,-1 0,0-1,1 1,-1 0,0 0,0 0,0 0,-1 0,1 0,0 0,-1 1,1-1,-1 1,1 0,-1 0,0 0,0 0,-2 0,-6 2,1 1,-1 0,1 1,0 0,0 1,0 0,0 1,0 0,1 0,0 1,0 0,1 1,0 0,0 0,0 1,1 0,0 0,0 0,1 1,1 0,-1 1,1-1,-2 8,3-12,0 0,1 0,-1 1,1-1,1 1,-1 0,1 0,0 0,0 0,1 0,-1 0,1 0,1 1,-1-1,1 0,0 1,1-1,0 0,0 0,0 1,0-1,1 0,0 0,1 0,-1 0,1-1,0 1,0-1,1 0,0 0,0 0,0 0,0 0,1-1,0 0,2 2,4-2,1 0,0 0,0-1,0-1,0 0,1 0,-1-1,1-1,-1 0,0-1,1 0,-1-1,0 0,0-1,2-1,11-3</inkml:trace>
  <inkml:trace contextRef="#ctx0" brushRef="#br0" timeOffset="729.445">1383 646,'49'-21,"-1"-3,-1-2,-1-1,-1-3,5-7,-44 34,0-1,0 1,-1-1,1 0,-1 0,0-1,0 1,-1-1,1-1,-1 1,0 0,-1-1,1 0,-1 0,0 0,0 0,-1 0,0-1,0 1,-1-1,1 1,-1-1,-1 0,1 0,-1-2,-2 7,1 0,0 1,-1-1,1 0,-1 1,1-1,-1 0,0 1,0 0,1-1,-1 1,0 0,0 0,0 0,-1 0,1 1,0-1,0 1,0-1,0 1,-1 0,1-1,0 1,0 0,-1 1,1-1,0 0,0 1,-1-1,1 1,-1 0,-69 24,59-17,0 1,0 0,1 0,0 2,0-1,1 1,1 1,0 0,0 0,1 1,1 1,0-1,1 1,0 0,1 1,1 0,0-1,1 2,1-1,0 0,1 1,0 15,3-26,0-1,0 1,1-1,-1 1,1-1,0 1,0-1,1 0,-1 0,1 0,0-1,0 1,0 0,0-1,1 0,-1 0,1 0,0 0,0-1,0 1,0-1,0 0,0 0,1-1,-1 1,1-1,-1 0,1 0,0 0,-1-1,1 0,0 0,0 0,-1 0,1-1,0 1,-1-1,1-1,2 0,20-2,0-1,0-1,0-2,-1-1,0-1,14-7,-11 5,-4 2</inkml:trace>
  <inkml:trace contextRef="#ctx0" brushRef="#br0" timeOffset="1167.088">2088 477,'-19'10,"0"0,1 2,1 0,0 1,0 1,1 0,1 1,1 1,-3 5,14-19,1 0,0 0,0 0,1 1,-1-1,0 0,1 1,0 0,-1-1,1 1,0 0,0 0,1-1,-1 1,0 0,1 0,0 0,0 0,0 0,0 0,0 0,0 0,1-1,0 1,-1 0,1 0,0 0,0-1,1 1,-1 0,0-1,1 1,0-1,0 0,-1 1,1-1,0 0,1 0,-1 0,0-1,1 1,-1 0,1-1,-1 0,1 1,0-1,6 2,-1-1,0 0,1-1,-1 0,1 0,-1 0,1-1,0-1,-1 0,1 0,-1 0,1-1,-1 0,0-1,0 0,0 0,0-1,0 0,-1 0,0 0,0-1,0-1,0 1,-1-1,2-2,18-20,0-1,-3-1,0-2,-2 0,2-7,4-4,-18 28,5-3,0 0,-2-1,0-1,-1 0,-1 0,-1-1,-1-1,-1 1,0-1,-2 0,-1-1,0 1,-2-1,0-16,-3 34,0 1,0-1,0 0,-1 1,1-1,-1 1,0 0,0-1,-1 1,1 0,-1 0,0 1,0-1,-1 1,1-1,0 1,-1 0,0 0,0 0,0 1,0-1,0 1,-1 0,1 0,-1 1,1-1,-1 1,1 0,-1 0,0 1,0-1,1 1,-1 0,0 1,0-1,1 1,-1-1,0 2,1-1,-1 0,1 1,-1 0,1 0,-1 0,-11 7,0 1,1 0,0 1,0 0,2 1,-1 1,1 0,1 1,1 0,0 1,0 0,2 1,0 0,1 0,0 1,1 2,1 0,0 1,2-1,0 1,2 0,0 0,1 0,1 0,0 0,2 1,1-2,0 1,1 0,1-1,1 1,1-1,1-1,0 0,1 0,1 0,1-1,0-1,2 0,-1 0,2-1,0-1,1 0,0-1,1-1,1 0,10 5,1-1,-3-1</inkml:trace>
</inkml:ink>
</file>

<file path=ppt/ink/ink3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1:29.0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 95,'-3'15,"1"-1,0 1,1 0,1-1,0 1,1 0,1-1,3 15,-5-24,2 9,1 0,0 0,0-1,2 1,-1-1,2 0,0 0,0 0,2 0,-5-9,-1 0,1-1,0 1,0-1,0 0,0 0,1 0,-1 0,1 0,0-1,0 0,-1 1,2-2,-1 1,0 0,0-1,1 0,-1 0,0 0,1 0,-1-1,1 1,-1-1,1-1,-1 1,1-1,-1 1,1-1,3-2,3-1,-1-1,1-1,-1 0,0-1,-1 0,0 0,0-1,0 0,5-7,2-1,102-129,-118 144,1-1,0 1,-1-1,1 0,0 1,0-1,0 1,0 0,0-1,0 1,0 0,1-1,-1 1,0 0,1 0,-1 0,1 0,-1 1,1-1,-1 0,1 1,0-1,-1 0,1 1,0 0,-1 0,1-1,0 1,0 0,-1 0,1 0,0 1,-1-1,1 0,0 1,-1-1,1 1,0-1,-1 1,1 0,-1 0,1 0,-1 0,1 0,-1 0,0 0,1 0,-1 0,0 1,0-1,0 0,0 2,19 52,-20-50,1 0,-1 1,1-1,0 0,1 0,-1 0,1-1,0 1,0 0,0-1,1 1,0-1,0 0,0 1,0-1,1-1,-1 1,1-1,0 1,0-1,0 0,1 0,-1-1,1 1,0-1,-1 0,1-1,0 1,0-1,3 1,8-5,-1-1,1 0,-1-2,0 0,0 0,-1-1,1-1,-2 0,1-1,-1-1,-1 0,1 0,-2-2,0 1,0-1,-1-1,0 0,1-4,0 3,0-1,-1 0,-1-1,0 1,-2-2,1 1,-2-1,4-14,-18 7,3 31</inkml:trace>
  <inkml:trace contextRef="#ctx0" brushRef="#br0" timeOffset="309.434">1081 293,'47'-11,"-2"-2,1-1,-2-3,0-1,-1-3,32-21,-71 41,-1 0,1-1,-1 0,1 0,-1 0,0 0,0-1,0 1,-1-1,1 1,0-1,-1 0,0 0,1 0,-1-1,-1 1,1 0,0-1,-1 1,0-1,0 0,0 1,0-1,0 0,-1 0,1 1,-1-1,0 0,-1 0,1 0,0 0,-1 1,0-1,0 0,0 1,-1-1,1 1,-1-1,0 1,0 0,0-1,0 1,0 0,-1 0,1 1,-1-1,0 0,-1 0,-4 1,-1 1,1 0,-1 0,1 1,-1 0,1 1,-1 0,1 0,-1 0,1 1,0 1,0-1,0 1,0 1,0-1,1 2,0-1,-1 1,1 0,1 0,-1 0,-5 7,-1-2,0 1,1 0,1 0,-1 1,2 1,0 0,0 0,1 1,0 2,6-10,0 1,0-1,1 0,-1 1,2-1,-1 1,1 0,0 0,0-1,1 1,0 0,0 0,0 0,1 0,0-1,1 1,-1 0,1-1,1 1,-1-1,1 0,0 0,2 2,0-1,0 0,0 0,1-1,0 0,1 0,0-1,-1 1,2-1,-1-1,0 1,1-2,0 1,0-1,0 0,0 0,1-1,-1 0,8 0,163 5,-145-9,1 1</inkml:trace>
</inkml:ink>
</file>

<file path=ppt/ink/ink3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1:39.7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 1242,'-26'167,"21"-146,3-20,1 1,0-1,0 1,0 0,0-1,1 1,-1 0,0 0,1 0,0-1,-1 1,1 0,0 0,0 0,0 0,0 0,0 0,0 0,0 0,1-1,-1 1,1 0,-1 0,1 0,0-1,0 1,0 0,0-1,0 1,0 0,0-1,0 0,1 1,-1-1,1 0,-1 1,1-1,0 0,12 2,0-1,0 0,1-1,-1-1,0 0,1-1,-1 0,0-1,0-1,0 0,8-4,-18 6,-1 1,1-1,-1 0,1-1,-1 1,1-1,-1 1,0-1,0 0,0 0,0-1,0 1,-1 0,1-1,-1 0,1 0,-1 1,0-2,0 1,0 0,-1 0,1 0,-1-1,0 1,0-1,0 1,0-1,0 1,-1-2,6-27,-4 28,0 1,0-1,-1 0,0 1,0-1,0 0,0 0,0 0,-1 0,1 0,-1 1,0-1,-1 0,1 0,-1 0,1 0,-1 0,0 0,-1 1,1-1,-1 0,1 1,-1-1,0 1,0 0,-1-1,1 1,-1 0,1 0,-1 1,0-1,0 1,0-1,-1 1,1 0,0 0,-1 0,0 0,-128-29,107 28</inkml:trace>
  <inkml:trace contextRef="#ctx0" brushRef="#br0" timeOffset="1231.959">409 1215,'484'-150,"-343"110,-139 40,-1-1,1 1,-1-1,1 1,-1 0,1 0,-1-1,1 1,-1 0,1 1,-1-1,1 0,-1 0,1 1,-1-1,1 0,-1 1,1 0,-1-1,0 1,1 0,-1 0,0 0,0 0,1 0,-1 0,0 0,0 0,0 0,0 0,0 1,-1-1,1 0,0 1,-1-1,1 1,0-1,-1 1,0-1,1 1,-1-1,0 1,0-1,0 1,0-1,0 1,0-1,0 1,-1-1,1 1,0-1,-28 78,27-78,-1 1,1-1,0 1,0-1,1 1,-1-1,0 1,1 0,-1-1,1 1,-1 0,1-1,0 1,-1 0,1 0,0 0,0-1,0 1,1 0,-1 0,0-1,1 1,-1 0,1 0,0-1,-1 1,1-1,0 1,0 0,0-1,0 0,0 1,0-1,1 0,-1 1,0-1,1 0,-1 0,1 0,-1 0,1 0,-1-1,1 1,0 0,-1-1,1 1,0-1,0 1,-1-1,1 0,2 0,11 1,1 0,-1-2,0 0,1 0,-1-2,0 0,0 0,0-2,0 1,5-4,65-17,-61 21</inkml:trace>
  <inkml:trace contextRef="#ctx0" brushRef="#br0" timeOffset="26590.841">409 1215,'8'-2,"1"0,-1-1,-1 1,1-1,0-1,-1 1,1-2,-1 1,0-1,-1 0,1 0,-1 0,0-1,0 0,-1 0,4-6,4-2,41-63,-52 77,-1 0,1 1,-1-1,1 1,0 0,-1-1,1 1,-1 0,1 0,-1 0,0 0,1 0,-1 0,0 1,0-1,1 0,-1 1,0-1,-1 1,1-1,0 1,0-1,-1 1,1-1,-1 1,1 0,0 0,99 182,-101-184,0 0,0-1,1 1,-1-1,0 1,0 0,0 0,0 0,0 0,1-1,-1 1,0 0,0 0,0 1,0-1,0 0,0 0,0 0,1 0,-1 1,0-1,0 1,0-1,1 0,-1 1,0-1,0 1,1-1,-1 1,0 0,1-1,-1 1,1 0,-1 0,1-1,-1 1,1 0,-1 0,1-1,0 1,-1 0,1 0,0 0,0 0,0 0,0 0,0-1,0 1,0 0,0 0,0 0,0 0,0 0,0 0,1-1,-1 1,0 0,1 0,-1 0,1 0,-1-1,1 1,-1 0,1 0,-147-62,103 47,23 10</inkml:trace>
  <inkml:trace contextRef="#ctx0" brushRef="#br0" timeOffset="68901.831">1793 706,'-13'16,"1"0,0 1,2 1,0 0,1 0,1 1,0 0,2 0,0 1,1 0,-1 13,6-31,0 1,0-1,0 1,0-1,1 1,-1-1,1 1,0-1,0 0,0 1,0-1,0 0,0 0,0 0,1 0,-1 0,1 0,-1 0,1 0,0 0,0-1,0 1,0-1,0 1,0-1,0 0,0 0,1 0,-1 0,0 0,1-1,-1 1,1-1,-1 1,1-1,-1 0,1 0,-1 0,1 0,-1 0,0-1,102-29,-88 18,0-1,0 0,-1-2,-1 0,0 0,-1-1,-1-1,0 0,-2-1,6-11,-4 2,-1-1,-2-1,0 0,-2 0,-1-1,-2 1,-1-1,-1 0,-1-1,-2-8,0 25,0 0,-1 0,-1 0,0 1,-1-1,0 1,-1 0,-1 0,-6-11,10 20,-1 0,1 0,-1 0,0 0,0 1,0-1,-1 1,1 0,-1 0,0 0,0 1,0 0,0-1,0 1,-1 0,1 1,0-1,-1 1,1 0,-1 0,0 0,1 1,-1 0,0 0,1 0,-1 0,0 1,1-1,-1 1,-4 2,0 0,0 1,1 0,-1 0,1 1,0 1,0-1,1 1,-1 0,1 1,1 0,-1 0,1 0,0 1,1 0,0 0,0 0,1 1,0-1,0 1,1 0,0 0,1 0,0 1,1-1,-1 1,2-1,-1 1,1-1,1 1,0-1,0 1,1-1,0 1,3 7,5 5,1-1,1-1,1 0,1-1,0 0,2-1,0-1,0 0,2-1,12 8,-5-1,-22-21,20 18,-2 0,0 2,-1 0,-1 1,-1 1,-1 0,-4 1</inkml:trace>
  <inkml:trace contextRef="#ctx0" brushRef="#br0" timeOffset="69338.365">2300 395,'111'344,"-79"-261,-32-82,1-1,0 1,-1-1,1 1,0 0,0-1,-1 0,1 1,0-1,0 1,0-1,0 0,0 0,0 1,0-1,-1 0,1 0,0 0,0 0,0 0,0 0,0 0,0-1,0 1,0 0,0 0,-1-1,1 1,0 0,0-1,0 1,-1-1,1 1,0-1,0 0,-1 1,1-1,0 0,-1 1,1-1,-1 0,1 0,-1 1,1-1,-1 0,0 0,1 0,-1 0,25-42,22-106,-26 86,-14 36,2 0,1 1,1 1,1 0,1 0,10-13,14-7,-22 27</inkml:trace>
  <inkml:trace contextRef="#ctx0" brushRef="#br0" timeOffset="70104.037">3204 1,'-29'28,"-19"16,-1 3,2 0,10-9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5:00.0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205 562,'-10'2,"0"0,0 0,0 1,0 1,0-1,1 1,0 1,0 0,0 0,0 1,1 0,0 1,0 0,0 0,1 0,0 1,1 0,0 1,0-1,1 1,0 0,0 1,1 0,0 0,1 1,0-1,1 1,0-1,1 1,0 0,0 0,1-1,1 1,0 0,0 0,1-1,0 1,1-1,1 1,0 1,-3-9,0-1,1 1,-1-1,1 0,-1 0,1 1,0-1,-1 0,1 0,0-1,1 1,-1 0,0-1,0 1,1-1,-1 0,1 0,-1 1,1-2,-1 1,1 0,0-1,-1 1,1-1,0 0,-1 1,1-1,0-1,-1 1,1 0,0-1,0 1,-1-1,1 0,-1 0,1 0,-1 0,1 0,-1-1,2 0,89-68,-69 45,-1 0,-1-1,-1-1,-2-1,0-1,-2-1,-2 0,3-10,-3-33,-15 73,-1-1,1 1,-1 0,0 0,1 0,-1 0,0 0,1 0,-1 0,1 0,-1 0,0 0,1 0,-1 0,1 0,-1 0,0 1,1-1,-1 0,1 0,-1 1,1-1,-1 0,1 1,-1-1,1 1,-1-1,1 0,-1 1,1-1,0 1,-1 0,1-1,0 1,-1-1,1 1,0-1,0 1,0 0,-1-1,1 1,0-1,0 1,0 0,0-1,0 1,0 0,0-1,0 1,-6 10,1 1,0-1,1 1,0 0,1 0,1 0,-1 1,2-1,0 1,0-1,2 1,-1-1,1 1,1-1,0 0,1 0,0 1,1-8,0 0,0-1,0 1,0-1,1 1,-1-1,1-1,0 1,0-1,1 1,-1-2,1 1,-1 0,1-1,0 0,0-1,0 1,0-1,0 0,0-1,1 1,-1-1,0-1,0 1,0-1,0 0,0 0,0-1,0 0,0 0,0 0,-1 0,1-1,-1 0,0-1,1 1,-2-1,1 0,0 0,12-10,-1-1,0 0,-1-1,-1-1,0 0,-2-1,0 0,-1-1,0 0,2-9,-3 9,14-24,-2-1,-2-1,-2 0,-1-2,-3 0,-2-1,-2 0,-2-1,0-25,-13 14,5 60,-1-1,1 1,0-1,0 1,0-1,-1 1,1-1,0 1,0 0,-1-1,1 1,0-1,-1 1,1 0,-1-1,1 1,-1 0,1-1,0 1,-1 0,1 0,-1-1,1 1,-1 0,1 0,-1 0,1 0,-1 0,1 0,-1 0,1 0,-1 0,0 0,1 0,-1 0,1 0,-1 0,1 0,-1 1,1-1,-1 0,1 0,0 1,-1-1,1 0,-1 0,1 1,0-1,-1 1,1-1,-1 0,1 1,0-1,0 1,-1-1,1 1,0-1,0 0,-1 1,1-1,0 1,0 0,0-1,0 1,0-1,0 1,0-1,-17 36,4 13,2 0,2 1,2 0,3 0,1 0,3 0,3 12,-2-12,29 230,-30-176,-1-272,1 135</inkml:trace>
</inkml:ink>
</file>

<file path=ppt/ink/ink3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2:56.0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21 510,'-10'172,"9"-167,-9 123,10-124,1 0,-1 0,1-1,0 1,0 0,0 0,0-1,1 1,-1-1,1 1,0-1,0 0,0 0,0 1,1-1,-1-1,1 1,0 0,0-1,0 1,0-1,0 0,1 0,-1 0,1-1,-1 1,1-1,-1 0,1 0,0 0,1 0,4-2,-1 0,1-1,-1 0,1 0,-1-1,0 0,0 0,0-1,0 0,-1 0,0-1,0 0,0-1,0 1,-1-1,0 0,0-1,0 0,-1 1,1-3,-5 7,72-104,-70 105,0 0,1 1,-1 0,0 0,1 0,-1 0,0 0,1 1,-1 0,0-1,1 1,-1 1,0-1,0 0,0 1,0-1,0 1,0 0,0 0,-1 0,1 0,-1 1,1-1,-1 1,0-1,0 1,0 0,-1 0,1 0,0 0,-1 0,0 0,0 0,0 1,1-1,0 0,1 3,0 0,0-1,0 1,1-1,0 0,0 0,0-1,0 1,1-1,0 0,0 0,0 0,0-1,1 1,-1-1,1-1,0 1,0-1,0 0,0 0,1-1,2 0,0 0,0 0,0-1,0-1,-1 1,1-2,0 1,0-1,-1 0,1-1,-1 0,1 0,-1-1,0 0,-1-1,1 1,-1-2,0 1,0-1,0 0,-1 0,0 0,0-1,2-4,1-1,0 0,-1 0,0-1,-1 0,0 0,-1-1,-1 0,0 0,-1 0,0-1,-1 1,-1-3,-3-3,-4 4</inkml:trace>
  <inkml:trace contextRef="#ctx0" brushRef="#br0" timeOffset="4202.038">1122 1,'21'48,"-20"-45,-10 126,-2-54,-2 84,-5 22,5-122,10-52,0 1,1 0,1 1,-1-1,1 0,0 0,1 1,0-1,1 0,-1 0,2 5,-2-12,1 0,-1 0,0 0,1 0,-1 0,0-1,1 1,-1 0,1 0,0-1,-1 1,1 0,-1-1,1 1,0 0,0-1,-1 1,1-1,0 1,0-1,0 0,-1 1,1-1,0 0,0 1,0-1,0 0,0 0,0 0,0 0,0 0,0 0,-1 0,1 0,0 0,0 0,0-1,0 1,0 0,0-1,0 1,-1 0,1-1,0 1,0-1,-1 0,1 1,0-1,-1 1,1-1,39-34,-38 33,177-186,-123 144,-54 45,0 0,0 1,-1-1,1 1,0 0,-1-1,1 1,-1 0,1 0,-1 0,0 0,0 0,0 0,0 0,0 1,0-1,-1 0,1 0,-1 1,1-1,-1 1,0-1,0 0,0 1,2 8,31 154,-27-146</inkml:trace>
  <inkml:trace contextRef="#ctx0" brushRef="#br0" timeOffset="8082.954">1602 594,'168'73,"-161"-72,1-1,-1 0,0 0,0-1,0 0,0 0,0-1,0 1,0-2,0 1,-1-1,1 0,-1 0,1 0,-1-1,0 0,3-3,-6 4,1 1,-1-1,1 0,-1 0,0-1,0 1,-1 0,1-1,0 0,-1 1,0-1,0 0,0 0,-1-1,1 1,-1 0,0 0,0-1,-1 1,1-1,-1 1,0 0,0-1,0 1,-1-1,1 1,-1 0,-1-2,-1 1,0 1,0 0,-1 0,0 0,0 0,0 1,0-1,0 1,-1 0,1 1,-1-1,0 1,0 0,0 0,0 0,0 0,0 1,0 0,-1 0,1 1,0 0,-1-1,-2 2,-3 0,0 1,0 1,0 0,0 0,0 1,1 0,-1 1,1 0,0 1,1 0,-1 1,1 0,1 0,-1 1,1 0,1 0,-1 1,1 0,1 0,0 1,0 0,1 0,-4 9,9-15,-1 1,1 0,-1-1,1 1,1 0,-1-1,1 1,0 0,0-1,0 1,0-1,1 1,0-1,0 1,0-1,1 0,-1 0,1 0,0-1,0 1,0-1,0 1,1-1,0 0,-1 0,1-1,0 1,2 0,6 5,1-1,0-1,0 0,1-1,-1 0,1-1,0 0,11 1,175-3,-180-6,1-2,-1 0,-1-1,1-1,-1-1,-1-1,0 0,0-1,-1-1,0-1,-1-1,-1 0,0-1,-1 0,0-1,-1-1,-1 0,3-8,66-120,-68 67,-13 76,1 1,-2-1,1 0,0 1,0-1,0 1,-1-1,1 0,-1 1,1-1,-1 1,0-1,1 1,-1 0,0-1,0 1,0 0,0 0,0-1,0 1,-1 0,1 0,0 0,0 0,-1 1,1-1,-1 0,1 0,-1 1,1-1,-1 1,1-1,-1 1,1 0,-1 0,0 0,1-1,-1 2,1-1,-1 0,0 0,1 0,-1 1,1-1,-1 1,0-1,-7 3,1 1,0-1,0 1,0 0,0 1,0 0,1 0,0 1,0 0,1 0,-1 1,1-1,1 1,-1 1,1-1,3-4,0 1,0-1,0 0,0 1,0 0,1-1,-1 1,1 0,0 0,0 0,1 0,-1-1,1 1,0 0,0 0,0 0,0 0,1 0,0 0,-1 0,1 0,1 0,-1-1,1 1,-1 0,1-1,0 1,0-1,1 0,-1 0,1 0,-1 0,1 0,2 1,1 0,0 0,1-1,-1 0,0 0,1 0,0-1,0 0,0 0,-1-1,1 0,1 0,-1-1,0 0,0 0,0-1,1 0,78 11,-84-10,0 1,-1 0,1 0,0-1,0 1,0 1,0-1,-1 0,1 0,-1 1,1-1,-1 0,1 1,-1 0,0-1,0 1,0 0,0-1,0 1,0 0,0 0,0 0,-1 0,1 0,-1 0,0 0,1 0,-1 0,0 0,0 0,0 0,-1 0,1 0,0 0,-1 0,1 0,-1 0,0 2,-42 71,36-65,5-8,1 0,-1 0,0 1,1-1,-1 1,1-1,0 1,0-1,0 1,0 0,0 0,0-1,1 1,-1 0,1 0,0 0,0 0,0 0,1 0,-1-1,0 1,1 0,0 0,0 0,0-1,0 1,0 0,0-1,1 1,-1-1,1 0,0 1,0-1,0 0,0 0,0 0,0 0,0 0,3 1,5 6,-3-3</inkml:trace>
  <inkml:trace contextRef="#ctx0" brushRef="#br0" timeOffset="8655.012">2731 565,'13'5,"0"0,0-1,1-1,-1 0,1-1,0 0,-1-1,1-1,0 0,0-1,0 0,-1-1,1-1,-1 0,1-1,-1 0,0-1,0-1,-1 0,3-2,-9 4,1-1,-2 0,1 0,0 0,-1-1,0 0,0 0,-1 0,0 0,0-1,0 0,-1 0,0 0,0 0,-1 0,0-1,0 1,-1-1,0 1,0-1,0-5,-5 9,0 0,0 1,0-1,0 1,0 0,0 1,-1-1,0 1,1 0,-1 0,0 0,0 0,0 1,0 0,0 0,0 1,-1-1,1 1,0 0,0 0,0 1,-1 0,1 0,0 0,0 0,-4 3,-4-2,1 2,0-1,0 2,1-1,-1 2,1 0,0 0,0 1,1 0,0 0,0 2,1-1,0 1,1 0,0 1,0 0,1 0,0 1,1 0,0 0,0 0,2 1,-1 0,1 0,1 0,0 0,1 1,0 1,1-7,0 0,1 0,-1 1,2-1,-1 0,1 0,0 1,0-1,1 0,0 0,0 0,0-1,1 1,0 0,1-1,-1 0,1 0,1 0,-1 0,1-1,0 1,0-1,0 0,1-1,0 1,0-1,0-1,5 3,10 1,0-2,1 0,0-1,0-2,0 0,0-1,0-1,1-1,5-2,29 1,26-11,-59 7</inkml:trace>
</inkml:ink>
</file>

<file path=ppt/ink/ink3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3:07.2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450 706,'-39'12,"1"2,0 2,1 2,0 1,0 3,19-13,1 1,1 1,-1 1,2 0,0 1,0 1,1 0,1 1,0 0,1 1,1 1,1 0,0 0,1 1,-4 12,12-26,-1 1,1-1,1 1,-1-1,1 1,-1 0,1-1,1 1,-1 0,1-1,-1 1,1 0,1-1,-1 1,1-1,-1 0,1 0,1 1,-1-1,0 0,1-1,0 1,0 0,0-1,1 0,-1 1,1-1,-1-1,1 1,0 0,0-1,0 0,1 0,-1 0,0-1,1 1,-1-1,1 0,-1 0,1-1,0 1,0-1,12 1,0 0,0-2,0 0,0 0,0-2,-1 0,1-1,-1-1,0 0,0-1,0-1,-1 0,0-2,-1 1,0-2,0 0,-1 0,0-1,7-9,1-3,-2-1,0 0,-2-2,-1 0,-1-1,0-2,-6 11,8-13,-1 0,-2-2,-1 1,-2-2,-1 0,1-11,-9 33,0 0,-1 0,0 0,0 0,-1 0,-1 0,0 0,-1 0,0 0,-1 0,0 0,-1 1,0 0,-1-1,0 1,-1 1,0-1,-1 1,0 0,-1 0,6 6,-1 0,1 1,-1-1,-1 0,1 1,0 0,-1 0,1 0,-1 0,0 0,0 1,0 0,-1 0,1 0,0 0,-1 0,1 1,-1 0,1 0,-1 0,0 1,1 0,-1 0,0 0,0 0,1 1,-1-1,1 1,-1 0,0 1,1-1,0 1,-1 0,1 0,0 0,0 1,0-1,0 1,1 0,-1 0,1 0,-1 1,1-1,0 1,1 0,-3 2,2 12,0-1,1 0,1 0,0 1,2-1,0 1,0-1,2 0,0 0,1 0,1 0,0 0,2-1,-1 0,2 0,0-1,1 0,1 0,8 8,29 67,90 219,-137-308,0 1,0 0,1-1,-1 1,0-1,1 1,0-1,-1 1,1-1,0 1,0-1,-1 1,1-1,0 0,0 1,1-1,-1 0,0 0,0 0,1 0,-1 0,0 0,1 0,-1-1,1 1,-1 0,1-1,-1 1,1-1,0 0,-1 1,1-1,0 0,-1 0,1 0,-1 0,1 0,0-1,0 1,8-8</inkml:trace>
  <inkml:trace contextRef="#ctx0" brushRef="#br0" timeOffset="533.007">930 508,'84'255,"-53"-56,-27-153,-4-45,0-1,0 1,0 0,0-1,0 1,0 0,0-1,0 1,0 0,0 0,0-1,0 1,1 0,-1-1,0 1,0 0,1-1,-1 1,1-1,-1 1,0 0,1-1,-1 1,1-1,-1 1,1-1,0 0,-1 1,1-1,-1 1,1-1,0 0,-1 0,1 1,0-1,-1 0,1 0,0 0,-1 0,1 1,0-1,0 0,-1-1,1 1,0 0,-1 0,1 0,0 0,-1 0,1-1,0 1,-1 0,1-1,0 1,-1 0,1-1,-1 1,1-1,0 1,51-101,-46 86,107-354,-73 234,-35 129,-1 6</inkml:trace>
  <inkml:trace contextRef="#ctx0" brushRef="#br0" timeOffset="999.055">1467 678,'9'0,"9"0,5 0,4 0,2 0,1 0,0 0,0 0,0 0,-1 0,-1 0,1 0,-1-5,-9 3,-8 3</inkml:trace>
  <inkml:trace contextRef="#ctx0" brushRef="#br0" timeOffset="1265.803">1495 903,'28'0,"20"0,6 0,-1 0,-5 0,-10 0</inkml:trace>
  <inkml:trace contextRef="#ctx0" brushRef="#br0" timeOffset="5334.001">2398 678,'-3'-1,"-1"0,0 0,1 1,-1 0,0-1,1 1,-1 0,0 1,1-1,-1 1,1-1,-1 1,0 0,1 0,0 1,-1-1,1 1,0 0,0 0,0 0,0 0,-3 2,-3 4,-1-1,1 1,1 1,0-1,0 1,0 1,1 0,1 0,0 0,0 1,1-1,0 1,1 1,0-1,1 1,0-1,1 1,0 0,0 7,2-15,0-1,1 0,-1 0,1 1,-1-1,1 0,0 0,0 0,0 0,1 0,-1 0,1 0,-1 0,1-1,0 1,0-1,0 1,1-1,-1 0,1 1,-1-1,1-1,-1 1,1 0,0-1,0 1,0-1,0 0,0 0,0 0,1 0,-1-1,0 1,0-1,0 0,1 0,-1 0,0 0,0 0,1-1,-1 1,0-1,0 0,0 0,0-1,0 1,0 0,0-1,0 0,-1 0,1 1,1-3,12-10,-1 0,0-1,-1-1,-1 0,0-1,-1-1,8-16,2-3,-1 0,-2-2,-1 0,-2-2,-2 1,-2-2,-1 0,-3 0,2-22,-10 55,1 0,-1 0,-1 0,0 0,0 0,-1 0,0 0,0 1,-1-1,0 1,-1 0,0-1,-2-2,4 8,0 0,-1 0,1-1,-1 2,0-1,0 0,0 0,0 1,0 0,0-1,-1 1,1 0,-1 1,0-1,1 1,-1 0,0-1,0 2,0-1,0 0,0 1,0 0,0 0,0 0,0 0,0 1,0-1,0 1,0 0,-1 1,-2 0,1 0,-1 1,1 0,0 0,0 0,0 1,1 0,-1 0,1 0,0 1,0 0,0 0,1 0,0 1,0-1,0 1,0 0,1 0,0 0,1 1,-1-1,1 0,0 1,0 5,-2 11,1 1,1-1,1 1,1-1,1 1,3 15,1-10,2 0,1-1,2 1,0-2,2 1,1-2,1 1,1-2,1 0,8 7,-18-22,0 0,0 0,-1 1,-1-1,0 1,0 0,-1 0,-1 0,0 0,1 12,-3-11</inkml:trace>
  <inkml:trace contextRef="#ctx0" brushRef="#br0" timeOffset="5915.799">2708 706,'28'266,"3"-423,-25 135,-3 12,0-5,0 1,1 0,0 0,1 0,1 1,0-1,1 1,0 1,1-1,1 1,0 1,0 0,1 0,6-5,-15 16,0-1,0 0,0 0,0 1,0-1,0 1,0-1,0 1,0-1,0 1,0-1,0 1,1 0,-1 0,0 0,0 0,0 0,1 0,-1 0,0 0,0 0,0 0,1 1,-1-1,0 0,0 1,0-1,0 1,0-1,0 1,0 0,0-1,0 1,0 0,0 0,0 0,-1 0,1-1,0 1,0 0,-1 0,1 1,-1-1,1 0,-1 1,11 58,-10-48,9 37,-5-29</inkml:trace>
  <inkml:trace contextRef="#ctx0" brushRef="#br0" timeOffset="8520.824">3160 226,'7'4,"1"1,-1 0,1 0,-2 1,1 0,-1 1,1-1,-2 1,1 0,-1 0,0 1,-1 0,1 0,-2 0,1 0,-1 0,0 1,-1 0,0-1,0 2,8 183,-11-162,1 18,1-30,0 1,-1 0,-1 0,-1 0,-1 0,-1 0,-1-1,0 0,-1 0,-1 0,-1-1,-2 2,-79 86,73-90</inkml:trace>
  <inkml:trace contextRef="#ctx0" brushRef="#br0" timeOffset="9184.784">2115 85,'-22'40,"0"1,3 0,2 2,1 0,2 1,3 1,-2 12,-13 160,24-200,-3 8,2 1,1 0,2 0,0 0,2-1,3 20,-2-33,1-1,1 1,0-1,0 1,1-2,1 1,-1-1,2 0,0 0,0-1,0 0,1 0,1-1,1 1,28 8,-19-13</inkml:trace>
  <inkml:trace contextRef="#ctx0" brushRef="#br0" timeOffset="10088.7">3612 226,'0'0,"0"0,-1 1,1-1,0 0,0 1,0-1,-1 0,1 1,0-1,0 0,-1 0,1 1,0-1,-1 0,1 0,0 1,-1-1,1 0,0 0,-1 0,1 0,0 0,-1 0,1 1,-1-1,1 0,0 0,-1 0,1 0,0 0,-1 0,1-1,-1 1,1 0,0 0,-1 0,1 0,0 0,-1 0,1-1,0 1,-1 0,1 0,0-1,-1 1,1 0,0 0,0-1,-1 1,1 0,0-1,0 1,0 0,0-1,-1 1,1 0,0-1,0 1,0-1,0 1,0 0,0-1,0 1,0 0,0-1,0 1,0-1,0 1,0 0,0-1,-21 24,4 7,2 1,0 1,3 0,0 0,2 1,2 1,0-1,3 1,1 1,1-1,2 1,1-1,5 31,-6-48,1-1,1 0,0 0,1 1,0-1,2 0,0-1,0 1,2-1,0 0,1 0,0 0,1-1,0 0,11 12,29 32,-46-48</inkml:trace>
  <inkml:trace contextRef="#ctx0" brushRef="#br0" timeOffset="10736.322">3753 621,'0'310,"21"-392,-17 55,1-1,2 1,0-1,2 2,1-1,1 2,1-1,1 1,1 1,8-8,-22 30,1 0,0 0,0 0,0 0,0 0,1 1,-1-1,0 0,1 1,-1-1,1 1,0 0,-1-1,1 1,0 0,0 0,0 0,0 0,0 0,0 1,0-1,0 1,0-1,0 1,0 0,0 0,0 0,0 0,1 0,-1 0,0 0,0 1,0-1,0 1,0-1,0 1,0 0,0 0,0 0,0 0,-1 0,1 1,0-1,-1 0,1 1,1 1,23 116,-14-105</inkml:trace>
  <inkml:trace contextRef="#ctx0" brushRef="#br0" timeOffset="13932.96">5531 649,'-16'12,"1"1,1 0,0 1,1 1,1 0,0 1,-2 4,11-16,-1 0,1 0,0 0,1 0,-1 1,1-1,0 1,0 0,0 0,1-1,-1 1,1 0,0 1,1-1,0 0,-1 0,1 0,1 0,-1 0,1 0,0 0,0 0,0 0,1 0,0 0,0 0,0-1,0 1,1-1,0 0,0 1,0-1,0 0,1-1,0 1,-1-1,1 1,0-1,1-1,3 4,-3-5,0 1,0-1,0 0,0 0,0-1,0 1,0-1,0 0,0 0,0-1,0 0,0 1,0-2,0 1,0-1,0 1,-1-1,1-1,-1 1,1-1,-1 1,0-1,0 0,0-1,0 1,0-2,84-106,-81 97,-1-1,0-1,-1 1,-1-1,0 0,-1 0,-1 0,-1 0,0-1,-1 1,-1 0,-1-11,1-3,2 28,-1-1,1 0,-1 0,0 0,0 0,0 0,0 0,0 0,-1 1,1-1,-1 0,0 0,0 0,0 1,0-1,0 0,-1 1,1-1,-1 1,0 0,1-1,-1 1,0 0,0 0,-1 0,1 0,0 1,-1-1,1 0,-1 1,1 0,-1 0,0-1,1 2,-1-1,0 0,0 0,0 1,0 0,0 0,1-1,-1 2,0-1,0 0,-1 1,1 1,-1 1,1 1,-1-1,1 0,0 1,0 0,0 0,1-1,0 2,-1-1,1 0,1 0,-1 1,0-1,1 1,0-1,0 1,1 0,-1-1,1 1,0 0,0-1,1 1,-1 0,-3 28,-2-9,2 0,0-1,2 1,0 0,2 0,1 7,-10 112,-19 0,13-69,10-61,0 1,1-1,1 0,1 1,-1-1,2 1,0-1,1 1,1 8,4-4</inkml:trace>
  <inkml:trace contextRef="#ctx0" brushRef="#br0" timeOffset="14957.037">6095 735,'-11'-13,"10"12,-1-1,1 0,0 0,-1 1,1-1,-1 1,0-1,0 1,1 0,-1 0,0 0,0 0,0 0,0 0,0 0,0 0,0 1,-1-1,1 1,0 0,0 0,0 0,-1 0,0 0,-6 3,-1 0,1 1,0 1,0-1,1 2,-1-1,1 1,0 0,1 1,-1-1,2 2,-1-1,1 1,0 0,0 0,1 1,0-1,0 1,-1 7,3-11,0 1,1 0,0 0,0 0,0 0,1 0,0 0,0 1,0-1,1 0,0 1,0-1,1 1,1 4,-2-9,1 1,0-1,-1 1,1-1,1 1,-1-1,0 0,0 0,1 0,-1 0,1 0,0 0,0 0,0 0,0 0,0-1,0 1,0-1,0 0,0 1,1-1,-1 0,1 0,-1-1,1 1,-1 0,1-1,-1 0,1 1,-1-1,1 0,0 0,-1-1,1 1,-1 0,3-2,8-2,0 0,0-1,0-1,-1 0,0 0,0-1,-1-1,0 0,0-1,-1 0,0 0,1-2,19-16,-9 6,-2 0,0-2,-1 0,-2-1,0-1,-1 0,-2-1,-1-1,9-24,-15 30,0 0,-2 0,0 0,-1-1,-1 1,-1-1,-1 0,-1 1,-2-12,3 30,0 1,1-1,-1 0,0 0,0 1,-1-1,1 0,-1 0,1 1,-1-1,0 0,0 1,0-1,0 1,0-1,-1 1,1 0,-1-1,1 1,-1 0,0 0,0 0,0 0,0 0,0 1,0-1,-1 1,1-1,-1 1,1 0,-1 0,1 0,-1 0,0 0,1 1,-1-1,0 1,1 0,-1 0,0 0,0 0,1 0,-1 0,0 1,0-1,1 1,-1 0,1 0,-1 0,0 0,1 0,-1 1,-6 7,-1 0,1 1,1 0,0 0,0 1,1 0,0 0,1 0,0 1,1 0,0 1,1-1,1 1,0 0,0 0,1 0,1 0,0 0,1 4,1-1,1 0,1-1,0 1,1-1,0 0,2 0,-1-1,2 1,0-1,1 0,0-1,1 0,0 0,1-1,4 3,47 75,-21-16,-31-60</inkml:trace>
  <inkml:trace contextRef="#ctx0" brushRef="#br0" timeOffset="15621.555">6687 593,'-18'24,"2"1,0 0,2 2,0-1,2 2,1 0,2 0,-3 12,11-38,0 1,0 0,0-1,0 1,1 0,-1 0,1 0,0 0,-1-1,1 1,0 0,1 0,-1 0,1 0,-1 0,1-1,0 1,0 0,0 0,0-1,0 1,1-1,-1 1,1-1,0 0,-1 1,1-1,0 0,1 0,-1 0,0-1,0 1,1 0,-1-1,1 0,-1 1,1-1,0 0,0 0,-1-1,1 1,0 0,0-1,0 0,1 0,7-2,-1 0,0-1,0 0,-1-1,1 0,-1-1,0 0,0 0,0-1,-1 0,1-1,-2 1,1-2,-1 1,0-1,0 0,-1-1,0 1,-1-1,0 0,0-1,-1 1,0-1,1-5,34-135,-56 52,16 96,0-1,1 1,-1 0,-1 0,1 0,0 0,0 0,-1 0,1 0,-1 0,0 0,1 0,-1 1,0-1,0 1,0 0,0-1,-1 1,1 0,0 0,0 0,-1 0,1 1,0-1,-1 1,1-1,-1 1,1 0,0 0,-1 0,1 0,-1 1,1-1,-1 0,1 1,0 0,-1 0,0 0,-2 3,-1 0,1 1,-1-1,1 1,1 1,-1-1,1 1,0-1,0 1,0 0,1 1,0-1,0 1,1-1,0 1,0 0,1 0,-1 0,1 0,1 0,-1 4,2 329,-1-69,0-259</inkml:trace>
  <inkml:trace contextRef="#ctx0" brushRef="#br0" timeOffset="16118.938">6942 198,'15'16,"0"1,-1 0,-1 1,-1 1,-1 0,0 0,-2 1,0 1,-1-1,-1 1,-1 1,-1-1,0 1,-2 0,-1 0,0 17,-3-8,-2 1,0-1,-3 1,0-1,-2-1,-1 1,-2-1,0-1,-3 0,0-1,-1 0,-2-1,-18 21,-14 3,25-33</inkml:trace>
  <inkml:trace contextRef="#ctx0" brushRef="#br0" timeOffset="18270.724">7477 649,'0'189,"-10"-146,-5-70,16 10,0-1,0 1,2 0,0 0,1 1,0-1,1 1,1-1,1 2,1-1,6-10,10-28,22-29,-45 83,0 0,0 1,1-1,-1 0,0 0,0 1,0-1,0 1,0-1,0 1,0 0,0-1,0 1,0 0,-1-1,1 1,0 0,0 0,-1 0,1 0,0 0,-1 0,1 0,-1 0,1 0,-1 0,0 0,1 0,-1 0,0 0,0 0,1 2,4 13,-2-6,0 0,1-1,0 1,0-1,1 0,0 0,1 0,0-1,0 0,7 7,0-8,-2-5</inkml:trace>
  <inkml:trace contextRef="#ctx0" brushRef="#br0" timeOffset="19003.796">8071 593,'-24'15,"12"-10,1 1,1-1,-1 1,1 1,0 0,0 1,1 0,0 0,0 1,1 0,1 0,-1 1,1 0,1 0,0 1,0 0,1 0,1 0,-1 1,2 0,0-1,0 1,1 0,0 7,2-17,0 1,1-1,-1 1,1-1,-1 0,1 1,0-1,0 1,0-1,0 0,0 0,0 0,1 0,-1 0,1 0,-1 0,1 0,0 0,0-1,0 1,0-1,0 1,0-1,0 0,0 0,1 0,-1 0,0 0,1 0,-1-1,1 1,-1-1,1 0,-1 1,1-1,-1 0,1-1,-1 1,2 0,95-30,-82 19,-1-1,-1 0,0-1,-1-1,0 0,-1-1,0-1,8-14,-12 18,9-13,-1-1,0 0,-2-2,-2 1,0-2,-2 0,-1 0,-1-1,3-23,-11 47,1 0,-2 0,1 0,-1-1,0 1,0 0,-1 0,1 0,-1-1,-1 1,1 0,-1 0,0 1,-1-1,1 0,-1 1,0-1,0 1,-1 0,0 0,0 0,0 1,0-1,-1 1,0 0,0 0,0 1,0-1,0 1,-1 0,-3-1,4 2,1 1,-1 0,1 0,-1 0,0 0,1 1,-1 0,0 0,1 0,-1 0,1 1,-1 0,0 0,1 0,-1 0,1 1,0 0,0 0,-1 0,1 0,0 1,1-1,-1 1,0 0,1 0,0 1,-1-1,1 1,1-1,-1 1,0 0,1 0,0 0,0 1,-2 6,1 0,0 1,1 0,1-1,0 1,0 0,1 0,0-1,1 1,1 0,1 5,27 147,23-11,-45-105,-8-44,0 1,0-1,0 1,0-1,1 1,-1-1,1 1,1-1,-1 1,0-1,1 0,0 0,0 0,0 0,1 0,-1 0,1-1,0 1,0-1,0 1,1-1,-1 0,1-1,-1 1,1-1,0 1,4 1,11 0</inkml:trace>
  <inkml:trace contextRef="#ctx0" brushRef="#br0" timeOffset="19407.06">8664 452,'-30'28,"2"1,1 1,1 1,2 1,1 2,2 0,0 4,18-33,1 0,-1 0,1 0,0 0,0 1,1-1,0 1,0-1,0 1,0-1,1 1,0 0,0-1,1 1,0-1,0 1,0-1,0 1,1-1,0 0,0 1,0-1,1 0,0 0,0-1,0 1,0-1,1 1,0-1,0 0,0 0,0-1,1 1,-1-1,1 0,0 0,0 0,0-1,0 0,1 0,-1 0,0-1,6 1,0 0,1-1,0-1,-1 0,1-1,-1 0,1 0,-1-1,0-1,0 0,0-1,0 0,0 0,-1-1,0-1,0 0,0 0,0-1,-1 0,-1 0,1-1,-1 0,0-1,-1 0,5-7,-2 2,-1 0,0-1,-1 0,0-1,-1 0,-1 0,-1 0,0-1,-1 0,-1-3,-1 15,-1-1,-1 1,1-1,-1 1,0-1,0 0,-1 1,1-1,-1 1,-1-1,1 1,-1-1,0 1,0 0,0 0,-1 0,0 0,0 0,0 0,0 1,-1 0,0 0,0 0,0 0,0 0,-1 1,1-1,-1 1,0 1,0-1,0 1,-2-1,-48-9,30 10</inkml:trace>
  <inkml:trace contextRef="#ctx0" brushRef="#br0" timeOffset="19684.852">8465 678,'24'-5,"8"3,4 7,0 3,-6 4,-4 1,-1-2,1-4,-1-1,1-3,1-2,1-1,-5 0</inkml:trace>
  <inkml:trace contextRef="#ctx0" brushRef="#br0" timeOffset="20088.776">8861 85,'27'18,"0"1,-2 2,0 0,-1 2,-1 0,-2 2,0 0,10 18,-24-30,-1 0,0 1,-1-1,-1 1,0 0,-1 0,0 0,-1 1,-1-1,0 1,-1-1,-1 0,0 1,-1-1,-1 5,-5 16,0 0,-3-1,-1 0,-1-1,-12 19,-84 145,91-170,0 0,-2-1,-1-1,-1-1,-1-1,-1-2,-19 14,21-21</inkml:trace>
  <inkml:trace contextRef="#ctx0" brushRef="#br0" timeOffset="20787.696">7506 198,'-5'-1,"0"1,0 0,0 0,0 0,0 1,0-1,0 1,0 1,0-1,0 1,0-1,1 1,-1 1,1-1,-1 1,1-1,0 1,0 0,0 1,-9 5,1 2,1-1,0 1,0 1,1 0,1 0,0 1,0 0,2 1,-1 0,2 0,0 0,-4 15,-38 202,43-207,2 1,0-1,1 1,2 0,1-1,0 1,2 0,1-1,1 0,0 0,2 0,9 19,-12-36,0-1,0 1,0-1,1 0,0 0,1-1,-1 1,1-1,0 0,0-1,0 0,1 1,0-2,0 1,0-1,0 0,4 0,10 1</inkml:trace>
  <inkml:trace contextRef="#ctx0" brushRef="#br0" timeOffset="21191.703">7930 198,'-10'10,"-3"7,1 6,2 0</inkml:trace>
  <inkml:trace contextRef="#ctx0" brushRef="#br0" timeOffset="22103.157">8917 339,'10'-5,"12"-6,3-6,2-1,-4-1,-5 2</inkml:trace>
  <inkml:trace contextRef="#ctx0" brushRef="#br0" timeOffset="23575.418">7054 113,'-9'5,"-9"1,0 5,-3 0,3 4,-1-2,3 3,0-2,2 1,-1-1,7-3,4-4</inkml:trace>
  <inkml:trace contextRef="#ctx0" brushRef="#br0" timeOffset="24939.038">5925 141,'0'0,"-4"0,-2 5,-5 1,-1 5,-2 1,1 2,-3-1,2 3,-2 3,3-2</inkml:trace>
  <inkml:trace contextRef="#ctx0" brushRef="#br0" timeOffset="25938.155">4289 226,'-5'5,"-6"6,-6 6,-5 1,1 1,-1-2,4 1,0-3,3-4</inkml:trace>
  <inkml:trace contextRef="#ctx0" brushRef="#br0" timeOffset="26915.536">3132 282,'0'5,"-5"2,-2 4,-3 0,-2 3,-2 0,0 1,-1-1,1 2,3 2,4-1</inkml:trace>
  <inkml:trace contextRef="#ctx0" brushRef="#br0" timeOffset="27977.247">1551 1,'0'4,"-5"8,-6 5,-1 5,-4-2,1 2,-1-4,1 0,4-3</inkml:trace>
  <inkml:trace contextRef="#ctx0" brushRef="#br0" timeOffset="51018.805">4571 508,'-2'-2,"1"1,-1-1,1 0,-1 0,0 1,0-1,0 1,0 0,0-1,0 1,0 0,0 0,0 0,-1 1,1-1,0 0,0 1,-1 0,1-1,-1 1,1 0,0 0,-1 0,1 1,0-1,-1 1,1-1,0 1,-1 0,1-1,0 1,0 1,-97 41,98-42,0 1,-1-1,1 1,0-1,0 1,0 0,0 0,0-1,0 1,0 0,1 0,-1 0,1 0,-1 0,1 0,0 0,0 0,0 0,0 0,0 0,0-1,0 1,1 0,-1 0,1 0,-1 0,1 0,0 0,0 0,0-1,0 1,0 0,0-1,1 2,46 54,-47-56,4 4,-1-3,-1 0,1 1,-1-1,0 1,0-1,0 1,0 0,0 0,-1 0,0 1,1-1,-1 0,0 1,-1 0,1-1,0 1,-1 0,0 0,0 0,0 0,-1 0,1 0,-1 0,0 0,0 0,-1 0,1 0,-1 0,1 0,-1 0,-1 0,1 0,0 0,-1-1,-5 4,0 0,0-1,-1 0,0 0,0-1,0 0,-1 0,1-1,-1 0,0-1,-1 0,1 0,0-1,-1 0,1-1,-1 0,0 0,1-1,-1 0,0-1,1 0,-10-3,-1 4,-11-13,35 7</inkml:trace>
  <inkml:trace contextRef="#ctx0" brushRef="#br0" timeOffset="51332.853">4740 649,'-4'29,"-8"14,0-5,1-9</inkml:trace>
  <inkml:trace contextRef="#ctx0" brushRef="#br0" timeOffset="51577.392">4825 255,'0'0</inkml:trace>
  <inkml:trace contextRef="#ctx0" brushRef="#br0" timeOffset="52281.426">5022 508,'-85'204,"34"-51,118-251,42-95,-92 134,-41 158,24-84,1 0,1 0,0 0,1-1,1 1,0-1,1 1,0-1,1-1,1 1,0-1,1 0,0 0,-7-12,1 1,-1 0,1 0,-1-1,1 1,0-1,-1 0,1 1,0-1,0 0,0 0,0 0,0 0,0 0,0-1,0 1,1-1,-1 1,0-1,0 0,0 0,1 0,-1 0,0 0,0 0,1 0,-1-1,0 0,0 1,0-1,0 0,0 0,0 0,0 0,0 0,0 0,0-1,-1 1,1-1,0 1,-1-1,1 0,-1 1,0-1,0 0,1 0,-1 0,0 0,-1 0,1 0,0 0,-1 0,1-1,-1 1,1 0,-1-1,66-164,-43 107,-19 40</inkml:trace>
</inkml:ink>
</file>

<file path=ppt/ink/ink3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30.9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434 455,'-22'2,"-1"1,1 1,0 1,1 1,-1 0,1 2,0 1,1 0,0 1,1 2,0 0,0 0,1 2,1 1,1 0,0 1,1 0,0 1,1 1,1 0,-2 7,12-20,0 0,0 0,0 0,1 1,0-1,0 1,1 0,-1-1,1 1,0 0,1 0,-1 0,1-1,0 1,1 0,-1 0,1 0,1 0,-1-1,1 1,0 0,0-1,0 0,1 1,0-1,0 0,0 0,1-1,-1 1,1-1,0 1,1-1,-1-1,1 1,-1 0,3 0,3-1,0-1,0 1,0-2,0 1,1-2,-1 1,0-1,1-1,-1 0,0 0,1-1,-1 0,0-1,-1 0,1-1,0 0,-1 0,0-1,7-4,6-6,0 0,-1-1,0-1,-2-1,0-1,-1 0,3-6,0-4,-1 0,-2-1,0-1,-2-1,-2 0,-1-1,-1 0,-2-1,-1 0,-2-1,-2 0,0 0,-3 0,-1-33,-25-59,22 122,1 1,-1 0,0 0,0 0,0 0,-1 0,1 0,-1 0,0 1,0-1,0 1,0 0,-1 0,1 0,-1 1,0-1,0 1,0 0,0 0,0 0,-1 1,1-1,0 1,-1 0,1 0,-3 0,3 2,0-1,0 1,-1-1,1 1,0 1,0-1,0 0,0 1,0 0,0 0,1 0,-1 1,1-1,-1 1,1 0,0 0,0 0,0 0,0 0,1 1,-1-1,1 1,0 0,-1 2,-36 99,32-69,2-1,1 1,2-1,2 1,1 0,1-1,2 1,2-1,1 0,2 0,1-1,2 0,1-1,2 0,3 4,52 98,-14-59,-53-77,-1 0,1 1,-1-2,0 1,0 0,1 0,-1-1,0 1,0-1,0 0,-1 1,1-1,0 0,-1 0,1 0,-1 0,1-1,-1 1,0 0,0-1,0 1,0 0,-1-1,1 1,-1-1,1-1,-1 4,8-27,-1 3</inkml:trace>
  <inkml:trace contextRef="#ctx0" brushRef="#br0" timeOffset="370.489">829 342,'84'372,"-56"-259,-28-114,1 0,-1 0,0 1,1-1,-1 0,1 0,0 1,-1-1,1 1,0-1,-1 0,1 1,0-1,-1 1,1 0,0-1,0 1,0 0,-1-1,1 1,0 0,0 0,0 0,0-1,0 1,-1 0,1 0,0 1,0-1,0 0,0 0,0 0,-1 0,1 1,0-1,0 0,0 1,-1-1,1 1,0-1,0 1,-1-1,1 1,0-1,-1 1,1 0,-1-1,1 1,-1 0,1 0,-1-1,0 1,1 0,-1 0,0 0,1-1,-1 1,0 0,0 0,0 0,0 0,0 0,0 0,0-1,0 2,68-157,31-130,-90 256,-2 4</inkml:trace>
  <inkml:trace contextRef="#ctx0" brushRef="#br0" timeOffset="663.704">1534 32,'-24'14,"-8"10,2 6,0-3,7-1,6 1,6-1,6-4</inkml:trace>
  <inkml:trace contextRef="#ctx0" brushRef="#br0" timeOffset="1121.828">1647 428,'19'0,"16"0,7 0,1 0,-2 0,-3 0,-3 0,-3 0,-2 0,-2 0,0 0,-5 0</inkml:trace>
  <inkml:trace contextRef="#ctx0" brushRef="#br0" timeOffset="1333.712">1703 597,'39'5,"21"1,7 0,-9 4,-10-1,-7-1,-7-2,-8-2</inkml:trace>
</inkml:ink>
</file>

<file path=ppt/ink/ink3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29.2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1 367,'255'-1,"-57"-27,-119 33,-61 1</inkml:trace>
  <inkml:trace contextRef="#ctx0" brushRef="#br0" timeOffset="301.984">1 565,'33'0,"31"0,9 0,-3 0,-9 0,-9 0,-10 0,-6 0,-6 4,-6 2</inkml:trace>
  <inkml:trace contextRef="#ctx0" brushRef="#br0" timeOffset="779.092">311 0,'2'6,"0"-1,1 1,0-1,-1 0,2 0,-1 0,1 0,-1 0,1-1,1 0,-1 0,0 0,1 0,0-1,0 1,0-1,0-1,5 3,102 47,-89-43,1 1,-2 1,1 1,-2 1,1 1,-2 0,0 2,2 3,-20-17,0-1,0 1,-1 0,1 0,-1 0,1 0,-1 0,0 1,0-1,0 0,0 1,0-1,-1 0,1 1,-1-1,1 1,-1-1,0 1,0-1,0 1,0-1,0 1,-1-1,1 1,-1-1,0 0,0 1,1-1,-2 0,1 1,0-1,0 0,-1 0,1 0,-1 0,1 0,-1 0,0-1,0 1,0-1,0 1,-1 0,-264 193,229-164,22-20,1 1,0 1,1 0,1 1,0 0,1 2,-2 2,4 2</inkml:trace>
</inkml:ink>
</file>

<file path=ppt/ink/ink3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35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30 122,'0'341,"-22"-212,14-167,12-9,1 1,2 0,3 1,1 0,2 0,11-20,-21 55,5-13,1 1,1 0,1 1,1 0,1 1,1 0,1 1,4-4,-19 22,1 0,-1 1,0-1,1 0,-1 0,1 1,-1-1,1 0,-1 1,1-1,0 1,-1-1,1 0,0 1,-1 0,1-1,0 1,-1-1,1 1,0 0,0-1,0 1,0 0,-1 0,1 0,0 0,0 0,0 0,0 0,-1 0,1 0,0 0,0 0,0 0,0 1,-1-1,1 0,0 1,0-1,-1 0,1 1,0-1,0 1,-1-1,1 1,-1-1,1 1,0 0,-1-1,1 1,-1 0,0 0,1-1,-1 1,1 0,-1 0,0-1,0 1,1 0,-1 0,0 0,0 0,0-1,0 2,5 59,-5-58,3 82,3-64</inkml:trace>
</inkml:ink>
</file>

<file path=ppt/ink/ink3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36.2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156 1,'-4'9,"-8"9,-5 5,0 5,-2-4,-3 0,3 0,-1-4,4 0,8-9,7-6</inkml:trace>
</inkml:ink>
</file>

<file path=ppt/ink/ink3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44.9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134 169,'-19'23,"2"1,1 0,1 2,1 0,1 0,1 1,-6 24,16-47,1 0,-1 1,1-1,0 0,0 1,0-1,1 1,0-1,0 1,0-1,0 1,1-1,-1 1,1-1,0 1,1-1,-1 0,1 1,0-1,0 0,0 0,0 0,1-1,-1 1,1 0,0-1,0 0,1 0,-1 0,1 0,-1 0,1-1,0 1,0-1,0 0,3 1,5-2,1-1,-1 0,0 0,0-1,0-1,0 0,0 0,0-2,0 1,-1-1,1-1,-1 0,0-1,-1 0,1 0,-1-1,-1-1,1 0,-1 0,-1 0,1-1,-1-1,1-2,2-3,0-2,0 0,-2 0,0-1,-1 0,-1 0,0-1,-2 0,0 0,-1 0,-1-1,-1 1,0-1,-2 0,0 0,-2 1,0-7,2 23,-1-1,1 1,0-1,-1 1,0 0,1-1,-1 1,-1 0,1-1,0 1,-1 0,0 0,0 0,1 0,-2 1,1-1,0 1,-1-1,1 1,-1-1,1 1,-1 0,0 0,0 1,0-1,0 1,0-1,-1 1,1 0,0 0,-1 0,1 1,0-1,-1 1,1 0,-1 0,1 0,-1 0,1 1,-1-1,1 1,0 0,-1 0,1 0,0 0,-4 2,1-1,-1 1,1 0,0 1,0-1,0 1,1 0,-1 1,1-1,0 1,0 0,0 1,1-1,0 1,0 0,1 0,-1 0,1 0,0 1,1-1,0 1,0 0,-1 5,-7 165,11-147,33 149,-21-130,25 175,-61-65,20-147</inkml:trace>
</inkml:ink>
</file>

<file path=ppt/ink/ink3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36.7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17,'12'-4,"0"0,0 2,1-1,-1 1,1 1,-1 1,1-1,0 2,-1 0,1 0,12 4,-24-5,0 1,0-1,1 1,-1-1,0 1,0 0,0-1,0 1,0 0,0 0,0 0,0 0,0 0,0 0,-1 0,1 0,0 0,-1 0,1 1,0-1,-1 0,0 0,1 1,-1-1,0 0,0 1,1-1,-1 0,0 0,0 1,0-1,-1 0,1 1,0-1,0 0,-1 1,1-1,-1 0,1 0,-1 0,0 1,1-1,-1 0,0 0,-39 48,10-23,24-23,0 1,1 0,0 0,0 0,0 0,1 1,-1 0,1 0,0 0,1 0,-1 1,1 0,0 0,0-1,1 2,-1 1,4-4,0-1,1 1,-1-1,1 1,0-1,0 0,0 0,0 0,1 0,-1 0,1 0,0-1,0 1,0-1,0 0,0 0,0 0,1 0,-1 0,1-1,-1 0,1 1,-1-1,1-1,0 1,0 0,-1-1,1 0,0 0,3 0,18 5,23 5,-27-7</inkml:trace>
  <inkml:trace contextRef="#ctx0" brushRef="#br0" timeOffset="6419.969">707 243,'-7'-3,"0"0,0 0,0 0,-1 1,1 1,0-1,-1 1,0 0,1 1,-1 0,1 0,-1 0,0 1,1 0,-1 1,1 0,0 0,0 0,-1 1,1 0,1 1,-1-1,1 1,-1 1,1-1,-3 4,-84 71,91-76,-1 0,1 0,0-1,0 2,0-1,0 0,1 0,-1 1,1-1,0 1,0-1,0 1,0-1,1 1,-1 0,1-1,0 1,0 0,0-1,1 1,-1 0,1-1,0 1,0-1,0 1,1-1,-1 1,1-1,-1 0,1 0,1 1,2 2,1-1,0 0,0 0,0-1,0 1,1-1,0-1,0 1,0-1,0-1,0 1,1-1,-1 0,3 0,77 37,-84-36,-1 0,1 0,-1 0,0 0,0 0,0 1,0-1,-1 0,1 1,-1-1,0 1,0 0,0-1,-1 1,1 0,-1 0,0 0,0-1,0 1,-1 0,1 0,-1-1,0 1,0 0,0-1,0 1,-1-1,1 1,-3 1,1 2,-1 0,0 0,0-1,-1 1,0-1,0 0,-1-1,1 1,-1-1,0 0,-1-1,1 0,-1 0,-1 1,-22 7,0-1,0-1,-1-1,0-2,-8 0,4-9,29-2</inkml:trace>
  <inkml:trace contextRef="#ctx0" brushRef="#br0" timeOffset="6667.916">1045 469,'-24'38,"-8"18,2 4,5-4,8-10</inkml:trace>
  <inkml:trace contextRef="#ctx0" brushRef="#br0" timeOffset="6837.174">961 17,'0'0</inkml:trace>
  <inkml:trace contextRef="#ctx0" brushRef="#br0" timeOffset="7271.818">1187 779,'145'-305,"-105"248,-39 57,0 0,0 0,0 1,0-1,0 1,0-1,0 1,0-1,0 1,0-1,0 1,-1 0,1 0,0-1,0 1,-1 0,1 0,0 0,-1 0,1 0,-1 0,1 0,-1 0,0 0,1 0,-1 0,0 0,0 0,0 0,0 0,0 0,0 0,0 0,0 0,0 0,0 1,-1-1,1 0,0 0,-1 0,1 1,1 14,-3-7,2-1,-1 1,2-1,-1 1,1-1,0 1,0-1,1 1,1-1,-1 0,1 0,1 0,-1 0,1-1,1 1,-1-1,1 0,0-1,1 1,0-1,0 0,0 0,-2-4,0 0,-1 0,1 0,0-1,0 0,0 0,0 0,0 0,0 0,0-1,0 0,0 1,0-2,1 1,-1 0,0-1,0 0,0 0,0 0,0 0,0-1,-1 0,1 1,0-1,-1-1,3-1,3-1,-1-1,0-1,0 1,-1-2,0 1,0-1,0 0,-1 0,-1 0,3-4,0-4,0 0,-1 0,-1-1,0 1,-1-1,-1-1,-1 1,0 0,-1-1,-1-17,-1 12</inkml:trace>
</inkml:ink>
</file>

<file path=ppt/ink/ink3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46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360 424,'-13'11,"-7"3,1 0,0 1,2 0,-1 2,2 0,1 1,0 1,1 0,1 1,0 0,2 1,-6 15,16-30,-1 1,1 0,1-1,-1 1,1 0,0-1,1 1,0 0,0-1,0 1,1-1,-1 1,2-1,-1 0,1 0,0 0,0 0,3 3,-4-6,0 0,0 0,1 0,-1 0,1-1,-1 1,1-1,0 0,0 0,0 0,0 0,0 0,1-1,-1 1,0-1,1 0,-1 0,1 0,0 0,-1-1,1 0,-1 1,1-1,0-1,-1 1,1 0,0-1,-1 0,1 0,-1 0,0 0,1 0,-1-1,1 0,14-10,-1-1,0-1,-1-1,0 0,-1-1,-1 0,-1-2,0 1,-1-2,-1 1,-1-2,8-18,-3 7,0-1,-2 0,-2 0,0-2,-3 1,0-1,-3 0,0-1,-3 1,-1-1,-1 0,-3-16,3 46,0 0,0 0,0 0,-1 0,0 0,0 0,0 0,0 0,-1 1,0-1,0 1,0-1,-1 1,1 0,-1-1,0 1,0 1,-1-1,1 0,-1 1,0 0,0 0,0 0,0 0,0 0,0 1,-1 0,0 0,1 0,-1 1,0-1,0 1,0 0,1 1,-1-1,0 1,0 0,0 0,0 0,-2 1,0 2,0 1,0-1,0 1,1 0,-1 1,1-1,0 1,1 1,-1-1,1 1,0 0,0 0,1 0,-1 1,2 0,-1 0,1 0,0 0,0 0,1 0,-2 7,-1 9,1 0,1 0,1 0,1 0,1 0,3 19,1-23,2 0,0-1,0 1,2-1,0-1,1 0,1 0,1-1,0 0,1-1,0 0,2 0,-1-2,2 0,0 0,1-1,43 45,-57-53,1-1,-1 1,1-1,0 0,0 0,0 0,1 0,-1 0,1-1,-1 1,1-1,0 0,0 0,0-1,0 1,0-1,0 0,0 0,1 0,-1 0,0-1,1 0,-1 0,0 0,1 0,-1-1,0 1,3-2,6-7</inkml:trace>
  <inkml:trace contextRef="#ctx0" brushRef="#br0" timeOffset="433.715">840 594,'-5'136,"36"-328,-25 166,0 0,2 0,1 1,1 0,1 1,8-13,-19 35,1 0,-1 1,1-1,0 0,0 0,0 1,-1-1,2 1,-1-1,0 1,0-1,0 1,1 0,-1-1,0 1,1 0,0 0,-1 0,1 0,-1 0,1 1,0-1,0 0,-1 1,1-1,0 1,0 0,0-1,0 1,-1 0,1 0,0 0,0 1,0-1,0 0,0 1,-1-1,1 1,0-1,0 1,-1 0,1 0,-1 0,1 0,0 0,-1 0,0 0,1 1,-1-1,0 0,0 1,1-1,-1 1,0 1,30 48,31 29,-46-70</inkml:trace>
  <inkml:trace contextRef="#ctx0" brushRef="#br0" timeOffset="1654.916">106 1,'-19'19,"-11"11,-1 6,5-4</inkml:trace>
</inkml:ink>
</file>

<file path=ppt/ink/ink3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53.4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227 89,'-7'0,"0"1,-1 0,1 1,0 0,0 0,0 0,0 1,0 0,1 0,-1 0,1 1,0 0,0 1,0-1,1 1,-1 0,1 1,0-1,1 1,0 0,-1 0,2 0,-1 1,-1 3,-59 171,64-180,-3 7,0 0,1 0,0 0,0 0,0 0,1 0,1 1,-1-1,1 0,1 1,0-1,0 0,0 0,1 0,0 0,1 0,0 0,0 0,1-1,-1 1,2-1,-1 0,1-1,0 1,0-1,1 0,0 0,0 0,0-1,1 0,0 0,0-1,0 0,1 0,2 1,7-4,0-1,0-1,0 0,0-1,0-1,0 0,-1-1,1-1,-1-1,0 0,-1-1,1-1,-2-1,1 0,-1 0,0-2,-1 1,11-12,-4 7,-1-1,-1-1,0-1,-1 0,-1-1,0-1,-2-1,0 0,-2 0,0-2,-1 1,-1-1,-2-1,0 0,1-8,-9 26,1-1,0 1,-1 0,0 0,-1-1,0 1,0 0,0 0,0 0,-1 0,0 0,0 0,-1 0,0 1,0-1,0 1,0 0,-1 0,0 0,0 0,0 1,-1 0,0-1,1 1,-1 1,-1-1,1 1,0 0,-1 0,0 1,0 0,0 0,0 0,0 0,0 1,0 0,-14-2,0 1,0 0,0 2,0 0,0 1,0 1,1 1,-1 1,0 0,-6 4,-10 4</inkml:trace>
  <inkml:trace contextRef="#ctx0" brushRef="#br0" timeOffset="370.187">58 315,'256'-68,"-251"65,1 1,0 0,-1 1,1 0,0 0,0 0,0 0,0 1,0 0,0 0,0 1,0-1,0 1,-1 1,1-1,0 1,0 0,-1 0,1 1,-1 0,0 0,0 0,0 0,1 2,1 5,0 0,1-1,0 0,0 0,1 0,1-1,-1-1,1 0,1 0,-1-1,1 0,0-1,0 0,1 0,-1-2,1 1,0-1,0-1,0 0,0-1,1 0,-1-1,0-1,6 0,1-6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5:00.4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0,'-28'14,"0"0,2 2,0 1,1 1,0 2,2 0,0 1,2 1,-4 6,22-26,1 1,-1 0,0 0,1 0,0 0,-1 0,1 1,0-1,1 1,-1-1,1 1,0 0,-1-1,2 1,-1 0,0 0,1 0,0 0,-1-1,2 1,-1 0,0 0,1 0,0 0,0 0,0-1,0 1,0 0,1-1,0 1,-1-1,2 1,-1-1,0 0,0 0,2 1,61 46,-53-43,0 1,0 1,-1 0,-1 0,1 1,-2 1,1-1,-1 2,-1-1,4 8,34 94,-31-83,-9-25</inkml:trace>
</inkml:ink>
</file>

<file path=ppt/ink/ink3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47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121 142,'-20'24,"-5"12,-4 1,2-2,7-6</inkml:trace>
  <inkml:trace contextRef="#ctx0" brushRef="#br0" timeOffset="1380.617">600 508,'-27'13,"10"-7,0 2,0-1,1 2,0 0,1 1,0 1,0 0,1 1,1 1,0 0,1 1,0 0,1 1,0 0,1 1,9-14,0 0,0 0,0 0,0 0,0 0,0 0,0 0,1 1,-1-1,1 0,-1 1,1-1,0 0,0 1,0-1,0 0,1 0,-1 1,1-1,-1 0,1 0,0 1,0-1,0 0,0 0,0 0,0 0,0 0,1 0,-1-1,1 1,-1 0,1-1,0 1,0-1,0 0,0 1,0-1,0 0,0 0,0 0,0 0,0-1,1 1,-1-1,0 1,0-1,1 0,-1 0,0 0,1 0,10-2,-1-2,0 0,0 0,0-1,0 0,-1-1,0-1,0 0,0 0,-1-1,0 0,-1-1,0 0,5-6,27-22,-27 25,14-10,-2 0,0-3,-1 0,-2-1,18-26,-23 25,-3 9,-1-1,-1 0,-1-1,0-1,-2 0,0 0,-1-1,-2 0,0 0,-1-1,-1 0,-2 0,0 0,-1-4,-2 23,0 0,-1 0,0 0,1 0,-2 0,1 0,0 0,-1 0,1 0,-1 1,0-1,0 1,-1-1,1 1,-1 0,0 0,1 0,-1 0,-1 0,1 1,0-1,-1 1,1 0,-1 0,1 0,-1 1,0-1,0 1,0 0,0 0,0 0,0 1,0-1,0 1,0 0,-1 0,-1 1,-2 0,0 0,1 1,-1 0,1 0,-1 1,1-1,0 2,0-1,0 1,0 0,1 1,-1 0,1 0,0 0,1 1,-1-1,1 1,0 1,1-1,0 1,-3 4,-6 13,1 0,0 1,2 0,1 1,-3 18,6-24,2 0,0 0,1 1,1-1,1 1,1-1,1 1,0-1,2 1,0-1,2 0,0 0,1 0,1-1,0 0,2 0,0-1,1 0,8 9,-9-14,-4-3,1 0,0-1,0 1,1-2,0 1,1-1,-1 0,2 0,-1-1,1 0,0-1,0 0,1 0,0-1,0 0,0-1,10 3,-2-8</inkml:trace>
  <inkml:trace contextRef="#ctx0" brushRef="#br0" timeOffset="3901.743">1193 452,'-12'17,"1"0,2 1,-1 0,2 0,0 1,2 0,0 0,1 1,1 0,0 0,2 0,0 0,2 18,-1-32,1-1,0 0,1 1,-1-1,1 0,0 1,0-1,1 0,-1 0,1 0,0 0,1 0,-1-1,1 1,0-1,0 1,1-1,-1 0,1 0,0 0,0-1,0 1,0-1,1 0,-1 0,1-1,0 1,-1-1,1 0,1-1,-1 1,0-1,0 0,0 0,1 0,-1-1,0 0,1 0,-1 0,0-1,1 1,-1-1,0-1,0 1,0-1,0 0,3-1,7-11,0 0,-1 0,0-2,-2 1,0-2,0 0,-2 0,0-1,-1 0,-1 0,-1-1,0 0,-1-1,-1 0,-2 0,1 0,-2-6,6-11,-5 32,-1 0,1 0,-1 0,0-1,-1 1,1-1,-1 0,0 1,0-1,-1 0,0 1,0-1,0 0,-1 0,0 1,0-1,0 0,-1 1,0-1,0 1,0 0,0 0,-1 0,0 0,0 0,-1 0,1 1,-1-1,0 1,0 0,0 0,-1 1,0-1,-1 3,0 0,1 1,-1 0,0 0,1 1,-1-1,0 1,1 0,-1 1,1-1,-1 1,1 0,0 1,0-1,0 1,0 0,0 0,1 1,-1-1,1 1,0 0,0 0,0 0,1 1,0-1,-1 1,2 0,-2 2,-12 25,2 1,2 0,1 1,1 0,2 1,2 0,0 0,3 1,1-1,2 1,1 6,13 59,-11-88,0 1,0 0,-2 0,1 0,-2 0,0 0,0 0,-2 0,1 0,-3 6,0-9,0 1,0 0,-1-1,-1 0,0 0,0-1,-1 0,0 0,-1 0,0-1,-6 4</inkml:trace>
  <inkml:trace contextRef="#ctx0" brushRef="#br0" timeOffset="4388.512">1729 142,'-5'9,"-6"9,-6 0,-1 3,4 2,3 2,4-3</inkml:trace>
  <inkml:trace contextRef="#ctx0" brushRef="#br0" timeOffset="5489.402">2096 508,'-23'10,"0"2,1 1,0 1,1 0,1 2,0 0,1 2,1 0,-6 8,18-19,0-1,0 1,0 1,1-1,0 1,0 0,1 0,0 0,0 1,1-1,0 1,1 0,-1 0,2 0,0 0,0 0,0 0,1 0,0 1,1-1,0 0,2 6,-2-12,1 0,0 0,0-1,0 1,0-1,0 1,0-1,1 0,-1 1,1-1,-1 0,1-1,0 1,0 0,0-1,0 0,0 0,0 0,0 0,0 0,0 0,0-1,1 0,-1 1,0-1,1 0,-1-1,0 1,0-1,2 0,96-31,-72 14,-1-1,-1-2,-1 0,-1-2,0-1,-2-1,-1-1,-1 0,-1-2,-2-1,-1 0,3-9,-1 6,-3 0,0-1,-2-1,-1 0,-2-1,-2 0,-1-1,-2 0,2-27,-26-53,17 113,0-1,-1 1,1 0,-1 0,1 0,-1 0,0 0,0 0,0 0,-1 1,1-1,-1 1,1 0,-1-1,0 1,0 0,0 1,0-1,0 1,0-1,0 1,-1 0,1 0,0 0,-1 0,1 1,-1 0,1-1,-1 1,1 0,-1 1,1-1,-8 4,0 0,0 1,1 0,0 1,0 0,0 1,1 0,0 0,0 1,1 0,0 1,0 0,1 0,0 0,1 1,0 0,0 0,0 4,-4 6,0 0,2 0,0 1,2 0,0 1,1 0,2-1,0 1,1 1,1-1,1 0,1 0,1 0,1 0,1 0,69 150,-58-143,1 0,1-1,1-1,2-1,9 9,72 39,-87-65</inkml:trace>
</inkml:ink>
</file>

<file path=ppt/ink/ink3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55.0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166 0,'5'0,"-4"0,-1 5,-6 2,-2 4,-4 0,0 3,-3 0,1 2,-2-3,2 3,-1-3,-4 3,-2 2,1-2</inkml:trace>
</inkml:ink>
</file>

<file path=ppt/ink/ink3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05.84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0 909,'38'-45,"102"-132,73-59,12-21,-215 245,0 0,-1-1,0 0,-1-1,-1 0,0 0,0-1,-2 0,-4 14,-1 1,0-1,1 0,-1 0,0 0,1 1,-1-1,0 0,0 0,0 0,0 1,0-1,0 0,0 0,0 0,0 0,0 0,0 1,0-1,-1 0,1 0,0 0,-1 1,1-1,0 0,-1 0,1 1,-1-1,1 0,-1 1,0-1,1 1,-1-1,1 1,-1-1,0 1,0-1,1 1,-1 0,0-1,0 1,0 0,1-1,-1 1,0 0,0 0,0 0,0 0,1 0,-1 0,0 0,0 0,-55 7,42-4,-128 13,140-15,0 0,0 0,0 0,0 0,0 1,1-1,-1 1,0-1,1 1,-1-1,1 1,-1 0,1 0,0 0,-1 0,1 0,0 0,1 0,-1 0,0 0,1 1,-1-1,1 0,-1 0,1 1,0-1,0 0,0 0,0 1,1-1,-1 0,1 1,-1-1,1 0,0 0,-1 0,1 0,41 82,-38-79,99 159,-103-162,1-1,0 0,0 1,0-1,0 0,0 0,1 0,-1 0,0 0,0 0,1 0,-1 0,0 0,1-1,-1 1,1-1,-1 1,1-1,-1 1,1-1,0 0,-1 0,1 0,-1 0,1 0,-1 0,1 0,0 0,-1-1,1 1,-1-1,1 1,-1-1,1 1,-1-1,0 0,1 0,-1 0,0 0,1 0,-1 0,0 0,0 0,0 0,0 0,0-1,0 1,0 0,-1-1,1 1,0-1,-1 1,1-1,-1 1,0-1,1 1,-1-1,0 0,0 1,0-1,0 0,8-21,-1 0,-2 0,0 0,-1-1,-1 0,-2 0,0 0,-2-15,-10 3,4 30</inkml:trace>
  <inkml:trace contextRef="#ctx0" brushRef="#br0" timeOffset="1155.341">1017 315,'-2'5,"0"-1,0 0,0 0,1 1,-1-1,1 1,0-1,1 1,-1 0,1-1,0 1,0 0,0-1,1 1,-1 0,1-1,0 1,1 1,1 16,3 169,16-347,-9 117,-10 26,1-1,1 1,0 0,1 0,0 0,1 1,0 0,1 0,1 1,3-4,-11 14,0 0,0-1,0 1,1 0,-1 0,0 0,1 0,-1 1,1-1,-1 0,1 1,-1-1,1 0,-1 1,1 0,-1-1,1 1,0 0,-1 0,1 0,0 0,-1 0,1 0,-1 1,1-1,0 1,-1-1,1 1,-1-1,1 1,-1 0,1-1,-1 1,0 0,1 0,-1 0,0 0,0 1,1-1,37 62,-26-37,-7-18</inkml:trace>
  <inkml:trace contextRef="#ctx0" brushRef="#br0" timeOffset="1814.431">932 118,'5'0,"6"0,6 0,5 0,4 0,2 0,1 0,0 0,1 0,-5-5,-12-1,-8-5,-10 0,-4-3,0-5,-3 2,-1-1,3 2</inkml:trace>
  <inkml:trace contextRef="#ctx0" brushRef="#br0" timeOffset="2619.717">1440 5,'-4'5,"-8"6,0 7,-4-1,1 2,-2-2,3 1,3 2,3-3</inkml:trace>
</inkml:ink>
</file>

<file path=ppt/ink/ink3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0:34.3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154 1034,'30'7,"0"-1,1-1,-1-1,1-2,0-1,0-2,0 0,0-3,-1 0,1-2,-1-1,21-9,-14 3,-1-1,-1-2,-1-2,0-1,-1-2,-1-1,-1-1,-1-2,-2-1,17-19,38-48,-4-5,38-66,-89 125,223-302,-250 338,0 1,0-1,0 1,0 0,0 0,1-1,-1 1,1 0,-1 0,1 1,0-1,0 0,-1 0,1 1,0-1,1 1,-1 0,0-1,0 1,1 0,-1 0,0 1,1-1,-1 0,1 1,-1 0,1-1,-1 1,1 0,-1 0,1 0,-1 1,1-1,-1 1,1-1,-1 1,0 0,1 0,-1 0,0 0,1 0,-1 1,0-1,0 0,0 1,1 1,2 10,-1-1,0 1,-1 0,0 0,-1 0,0 0,-2 0,1 1,-2 12,1-5,1 31,-3 0,-2 0,-2 0,-2 0,-2-1,-15 41,17-70,-1 1,0-1,-2-1,0 1,-2-2,0 0,-1 0,-1-2,-1 1,0-2,-1 0,-1-1,-1-1,0-1,-20 11,3-4,0-1,-1-3,-1-1,0-1,-1-2,-1-2,0-2,0-1,-1-2,0-2,0-2,-11-2,50 0,0 0,-1 0,1 0,0 0,-1 0,1-1,0 1,0-1,-1 1,1-1,0 0,0 0,0 0,0 0,0-1,0 1,0 0,0-1,1 1,-1-1,0 0,1 0,0 1,-1-1,1 0,0 0,0 0,0 0,0-1,0 1,0 0,1 0,-1-1,1 1,0 0,-1 0,1-1,0 1,0 0,1-1,-1 1,0 0,1-1,-1 1,2-2,4-14</inkml:trace>
  <inkml:trace contextRef="#ctx0" brushRef="#br0" timeOffset="585.192">1791 723,'-5'396,"4"-383,0 0,-1-1,0 1,-1-1,-1 0,0 0,0 0,-1-1,-1 1,0-1,0-1,-1 1,0-1,-1 0,-1 0,1-1,-9 7,16-15,-1 1,1-1,-1 0,1 1,-1-1,1 0,-1 0,0 0,0 0,1 0,-1 0,0-1,0 1,0 0,0-1,0 0,0 1,0-1,0 0,0 0,0 0,0 0,0-1,0 1,0 0,0-1,0 1,1-1,-1 0,0 0,0 0,0 0,1 0,-1 0,0 0,1 0,-1-1,1 1,0-1,-1 1,1-1,0 1,0-1,0 0,0 1,0-1,0 0,1 0,-1 0,0-1,3-11,0 0,1 1,1-1,0 1,0 0,1 0,1 0,1 1,-1-1,2 2,0-1,0 1,1 0,0 1,11-10,-1-2,20-26,3 1,2 2,2 3,1 1,3 2,1 3,1 1,37-15,-19 28,-69 22,1 0,0 0,0 0,-1 0,1 0,0 0,-1 1,1-1,0 1,-1 0,1-1,-1 1,1 0,-1 0,1 0,-1 0,1 0,-1 0,0 0,0 0,0 1,1-1,-1 0,0 1,-1-1,1 1,0-1,0 1,-1-1,1 1,-1 0,1-1,-1 1,0 0,1-1,-1 1,0 0,0 0,0-1,-1 2,-2 12,0 1,-2-1,0 0,-1 0,0 0,-1-1,-1 0,0 0,-1-1,0 0,-1-1,-1 0,0 0,0-1,-1-1,0 0,-1 0,-3 0,6 0,0-1,0 0,-1 0,0-1,-1-1,0 0,0 0,-1-1,1-1,-1 0,0-1,-1 0,1-1,-1-1,-10 1,22-3,0 0,0 0,0 0,0 0,1-1,-1 1,0 0,0-1,0 1,1-1,-1 0,0 0,1 0,-1 0,0 0,1 0,-1 0,1 0,0-1,-1 1,1 0,0-1,0 1,0-1,0 1,0-1,0 0,0 0,1 1,-1-1,0-1,0-15</inkml:trace>
  <inkml:trace contextRef="#ctx0" brushRef="#br0" timeOffset="1122.152">2525 103,'-1'375,"-46"-146,20-127,26-101,0 1,0-1,0 1,1-1,-1 1,0-1,0 1,1 0,-1-1,1 1,0 0,-1-1,1 1,0 0,0 0,0-1,0 1,0 0,1 0,-1-1,0 1,1 0,-1-1,1 1,0 0,-1-1,1 1,0-1,0 1,0-1,0 0,0 1,1-1,-1 0,0 0,0 1,1-1,-1 0,1-1,-1 1,1 0,-1 0,1-1,0 1,1 0,9-5,0-1,-1 0,0 0,0-1,0-1,0 1,-1-2,-1 0,1 0,-1-1,0 0,30-24,94-68,-132 100,0 0,1 0,-1-1,0 2,1-1,-1 0,1 0,-1 0,1 1,-1-1,1 0,0 1,-1 0,1-1,0 1,-1 0,1 0,0 0,0 0,-1 0,1 0,0 1,-1-1,1 0,0 1,-1 0,1-1,-1 1,1 0,-1 0,1-1,-1 1,1 0,-1 1,0-1,0 0,0 0,1 0,-1 1,0-1,-1 1,1-1,0 1,0-1,0 1,-1-1,1 1,-1 0,0-1,1 1,-1 0,0-1,0 1,0 0,0 1,-11 107,0-47,20-22,1-28</inkml:trace>
  <inkml:trace contextRef="#ctx0" brushRef="#br0" timeOffset="2021.676">3005 780,'7'6,"0"-1,1 1,0-1,0-1,0 0,0 0,1 0,-1-1,1 0,0-1,0 0,0 0,0-1,0 0,1-1,-1 0,0-1,0 1,0-2,0 1,0-1,0-1,0 1,0-2,-1 1,1-1,-1 0,0-1,-1 0,1 0,-1-1,0 0,0 0,0 0,-1-1,0 0,-1-1,1 1,-2-1,1 0,-1 0,3-7,-6 12,1 0,-1 0,0 0,0 0,0 0,-1 0,1-1,-1 1,1 0,-1 0,0-1,0 1,-1 0,1 0,-1 0,0 0,1-1,-1 1,-1 0,1 0,0 1,-1-1,1 0,-1 0,0 1,0-1,0 1,0-1,-1 1,1 0,0 0,-1 0,0 0,1 0,-1 1,0-1,0 1,0 0,0 0,0 0,0 0,0 0,-1 1,1-1,0 1,0 0,0 0,-1 0,1 1,-2-1,-10 5,1 1,0 0,0 1,0 1,1 0,0 1,1 0,0 1,0 0,1 1,0 0,1 1,0 0,1 1,-3 5,9-15,1 0,-1 0,0 1,1-1,0 1,0-1,0 1,0 0,1 0,-1 0,1 0,0 0,0 0,1 0,-1 0,1 0,0 1,0-1,0 0,0 0,1 0,0 0,0 0,0 0,0 0,1 0,-1 0,1 0,0-1,0 1,1-1,-1 1,1-1,-1 0,1 0,0 0,0 0,0 0,1-1,-1 0,4 2,12 2,0 0,1-2,0-1,0 0,0-1,0-2,0 0,0-1,0 0,0-2,0-1,0 0,-1-1,0-1,0-1,0-1,0-2,188-93,-193 94,0 0,-1-2,0 1,-1-2,0 1,-1-2,0 0,0 0,-2 0,0-2,0 1,-1-1,-1 0,0-4,-6 17,0 0,0-1,-1 1,1 0,-1-1,0 1,0-1,0 1,0-1,0 1,0 0,-1-1,1 1,-1-1,0 1,1 0,-1-1,0 1,0 0,-1 0,1 0,0 0,-1 0,1 0,-1 0,0 0,0 1,1-1,-1 1,0-1,0 1,-1 0,1-1,0 1,0 0,0 1,-1-1,1 0,-1 1,1-1,-5 0,1 0,0 0,0 1,-1-1,1 2,0-1,-1 1,1-1,0 2,0-1,0 1,0 0,0 0,0 0,-3 3,7-5,-1 1,0 0,1 0,-1 0,1 1,-1-1,1 0,0 1,0-1,-1 1,1 0,0 0,1 0,-1 0,0 0,1 0,-1 1,1-1,-1 0,1 1,0-1,0 1,0 0,0-1,1 1,-1 0,1-1,0 1,-1 0,1-1,1 1,-1 0,0 0,0-1,1 1,0 0,-1-1,1 1,0-1,1 1,-1-1,0 1,1-1,-1 0,1 1,-1-1,1 0,0 0,0 0,0-1,0 1,1 0,-1-1,0 1,1-1,1 1,122 5,-53-8,-71 1,1 0,-1 0,0 0,0 0,0 1,0-1,1 0,-1 1,0 0,0 0,0-1,0 1,0 0,0 0,-1 1,1-1,0 0,-1 1,1-1,0 1,-1-1,0 1,1 0,-1 0,0 0,0 0,0-1,0 1,0 0,-1 1,1-1,0 0,-1 2,-9 72,7-74,1 1,0 0,0 0,0 0,0 0,1 1,-1-1,1 0,0 0,0 0,0 0,0 0,0 1,1-1,-1 0,1 0,0 0,0 0,0 0,1 0,-1 0,1-1,-1 1,1 0,0-1,0 1,0-1,0 0,0 0,1 0,-1 0,1 0,-1 0,1 0,0-1,0 1,0-1,2 1,11 1,0-1,0 0,0-1,0-1,1 0,-1-1,0-1,0-1,0 0,0-1,-1 0,1-2,-1 0,0 0,-1-2,0 1,2-3,-6 5,-1 0,1 0,-1-1,-1 0,1 0,-1-1,0 0,0-1,-1 0,0 0,-1 0,1-1,-2 0,1 0,-1-1,-1 0,0 1,0-2,-1 1,1-4,-4 12,1 0,-1 0,0 0,0 0,0 0,0 1,0-1,-1 0,1 0,0 0,-1 0,0 0,1 0,-1 1,0-1,0 0,0 0,0 1,0-1,0 1,-1-1,1 1,0-1,-1 1,1 0,-1 0,1 0,-1 0,0 0,0 0,1 0,-1 0,0 1,0-1,0 1,0-1,0 1,0 0,1 0,-1 0,0 0,0 0,0 0,-1 1,-83 28,76-21,0 0,1 1,0 0,0 1,1 0,0 0,1 0,0 1,1 0,0 1,1-1,0 1,1 0,0 0,1 1,-2 11,7-14,0-1,0 0,0 0,1 0,1 0,0 0,0 0,0-1,1 0,1 0,-1 0,1-1,0 0,1 0,0 0,0-1,0 0,1 0,0-1,0 0,0 0,1-1,0 0,0 0,0-1,0-1,0 1,8 0,18 3,-1-1,1-2,-1-1,1-2,0-1,9-3,-13-1,-8-3</inkml:trace>
  <inkml:trace contextRef="#ctx0" brushRef="#br0" timeOffset="3551.86">13 1288,'-12'0,"36"0,-10 0,169-25,11 9,148 1,-154 13,119-24,121 25,-267 15,-122-8,0-2,1-2,-1-1,27-4,373-48,-199 22,52-1,1343 31,-1611-1</inkml:trace>
</inkml:ink>
</file>

<file path=ppt/ink/ink3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1:15.404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88 6,'0'-4,"0"2,0 7,-5 8,-2 6,1 4,-3-1,-1 0,2 1,-3 2,0 1,-2 1,6-4,8-6,5-11,1-6</inkml:trace>
</inkml:ink>
</file>

<file path=ppt/ink/ink3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0:54.831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1735 2146,'-54'-44,"47"36,0 2,0-1,-1 1,0 0,0 0,0 1,-1 0,0 1,0 0,0 0,0 1,-1 0,1 1,-188 2,4 53,132-31,-137 79,-55 81,54 3,162-146,2 2,1 2,3 1,1 1,3 1,1 2,0 8,-44 113,3 85,53-192,4 0,2 0,1 62,19 46,17 56,44 56,5-102,-47-128,-16-23,2 0,1-1,2-1,0-1,2-1,0-1,23 18,187 111,-188-131,0-2,1-2,1-2,46 9,162 47,-56-42,113-31,-142-25,59-32,23-18,-58-18,-152 68,-1 0,0-3,-3-2,0 0,-2-3,30-37,198-212,-230 243,40-69,47-171,-83 163,-8-78,-1 25,-27 166,1-23,0-1,-2 1,-1-1,-2 1,0 0,-5-19,2 27,-4-20,-3 0,0 1,-3 1,-1 0,-3-2,-83-167,76 162,1-2,-2 1,-2 2,-2 1,-24-23,25 33,-2 1,-1 2,-1 1,-1 2,-9-3,-134-102,-65 19,102 73,-28 11,-27 0,-28 30,162 19,50-10</inkml:trace>
  <inkml:trace contextRef="#ctx0" brushRef="#br0" timeOffset="2982.089">42 3783,'39'-17,"-28"15,1 1,0 0,-1 0,1 2,0-1,-1 2,1-1,-1 1,1 1,-1 0,0 1,0 0,6 4,32 9,68 15,20-4,61 26,-27-21,26-5,-67-17,77 7,-63 8,52-14,-130-2,-1-4,1-2,1-3,13-4,28 2,62-26,94-21,-146 26,46-12,50-43,-196 72,0-1,0-1,-1-1,0 0,0-1,0-1,-2 0,1-2,9-8,-11 7,0 2</inkml:trace>
  <inkml:trace contextRef="#ctx0" brushRef="#br0" timeOffset="3204.121">3316 3557,'-10'-5,"-3"-1</inkml:trace>
  <inkml:trace contextRef="#ctx0" brushRef="#br0" timeOffset="3369.012">3118 3416,'-19'-9,"-6"-4</inkml:trace>
  <inkml:trace contextRef="#ctx0" brushRef="#br0" timeOffset="3521.075">2666 3303</inkml:trace>
  <inkml:trace contextRef="#ctx0" brushRef="#br0" timeOffset="3705.581">2271 3247,'-24'-10,"-7"-3</inkml:trace>
  <inkml:trace contextRef="#ctx0" brushRef="#br0" timeOffset="3874.157">1848 3190,'-19'-5,"-2"-1,-2-1,3 2</inkml:trace>
  <inkml:trace contextRef="#ctx0" brushRef="#br0" timeOffset="4035.848">1566 3218,'-33'0,"-7"0,-2 0,8 5,3 1,3 0,2-1,0-1,-1-2,0-1,0 0,9-1,8 0</inkml:trace>
  <inkml:trace contextRef="#ctx0" brushRef="#br0" timeOffset="4284.697">1001 3274,'0'0</inkml:trace>
  <inkml:trace contextRef="#ctx0" brushRef="#br0" timeOffset="4285.697">522 3444,'0'0</inkml:trace>
  <inkml:trace contextRef="#ctx0" brushRef="#br0" timeOffset="4549.611">380 3444,'-19'10,"-11"2,-5 5,-2-1,1-3,1-3,8 0,2 0,2-3,-1-2,-1 3,-1 0,5 3,4 0</inkml:trace>
  <inkml:trace contextRef="#ctx0" brushRef="#br1" timeOffset="9332.88">1764 3585,'0'-311,"27"168,-27-167,-28 85,29-424,-30 479,28-83,-25 111,25-223,6 335,1 24</inkml:trace>
  <inkml:trace contextRef="#ctx0" brushRef="#br1" timeOffset="11086.597">1820 3557,'1'-2,"1"0,-1 0,1 0,-1 1,1-1,0 0,-1 1,1 0,0-1,0 1,0 0,0 0,0 0,0 0,1 0,-1 0,0 1,0-1,1 1,-1-1,0 1,1 0,-1 0,0 0,2 0,-1 0,337-4,-252-9,-71 9,-1 1,1 1,-1 0,1 1,0 0,0 2,-1 0,1 0,0 2,0 0,23 6,0-3,0-1,1-2,-1-2,1-2,4-2,46 1,321 2,-174-28,325 29,-337-30,56 29,-140-27,72 15,-91-5,-100 16</inkml:trace>
  <inkml:trace contextRef="#ctx0" brushRef="#br1" timeOffset="18004.501">1791 3585,'-38'31,"-123"142,47-49,76-92,1 1,1 2,2 1,2 2,-16 26,-121 163,-35-9,-36 21,156-126,-166 155,45-56,158-168,30-28</inkml:trace>
  <inkml:trace contextRef="#ctx0" brushRef="#br1" timeOffset="21855.082">5404 3247,'-3'5,"-1"1,1 0,1 0,-1 0,1 1,0-1,0 0,1 1,0 0,0-1,0 1,1 0,0 1,-1 5,-1 195,1-205,1-1,0 0,-1 0,1 1,0-1,0 0,1 1,-1-1,0 0,1 0,-1 1,1-1,0 0,0 0,0 0,0 0,0 0,0 0,0 0,1 0,-1 0,1-1,0 1,-1 0,1-1,0 1,0-1,0 0,0 0,0 0,0 0,0 0,0 0,0 0,1-1,-1 1,0-1,0 0,1 1,-1-1,0 0,1 0,1-1,6-6,1-1,-1 0,0-1,-1 0,0-1,0 0,-1 0,0-1,-1 0,0 0,-1 0,0-1,3-12,2 4,15-34,-14 27,1 0,1 1,2 1,1 0,13-14,-30 38,0 0,1 0,-1 0,1 1,-1-1,1 0,-1 0,1 1,-1-1,1 0,0 1,-1-1,1 1,0-1,0 1,0-1,-1 1,1 0,0-1,0 1,0 0,0 0,0-1,-1 1,1 0,0 0,0 0,0 0,0 0,0 0,0 0,0 1,-1-1,1 0,0 0,0 1,0-1,0 1,-1-1,1 0,0 1,0-1,-1 1,1 0,0-1,-1 1,1 0,-1-1,1 1,0 1,12 44,-14 320,3-277,-5-1,-3-1,-4 1,-4-1,-3-1,-11 22,14-63,10-27,0 0,-2 0,0 0,-1-1,0 0,-2 0,0-1,-1 0,0-1,-1 0,-1-1,-12 12,22-24,0-1,1 1,-1 0,0-1,0 1,-1-1,1 0,0 0,0 0,0 0,-1 0,1 0,-1-1,1 1,0-1,-1 0,1 1,-1-1,1 0,-1-1,1 1,-1 0,1-1,-1 1,1-1,0 0,-1 0,1 0,0 0,0 0,-1 0,1 0,0-1,0 1,1-1,-1 0,0 0,0 1,1-1,-1 0,1 0,0-1,-1 1,1 0,0 0,0-1,1 1,-1-1,-4-20,2 1,1-1,1 1,1-1,1 0,1-10,1-31,32-118,-24 143,-5 15</inkml:trace>
  <inkml:trace contextRef="#ctx0" brushRef="#br1" timeOffset="22176.99">6138 2880,'-10'9,"-12"14,-3 6,-2 0,4-2,1-4,4-2,5 1,0-4,3 0,7-3,4 0,2-2</inkml:trace>
  <inkml:trace contextRef="#ctx0" brushRef="#br1" timeOffset="23341.984">352 397,'94'-20,"-1"4,2 4,2 4,5 18,-100-9,1-1,-1 1,1 0,-1 0,1 1,-1-1,0 0,1 1,-1-1,0 1,0 0,0 0,0 0,-1 0,1 0,0 0,-1 0,1 0,-1 1,0-1,0 1,0-1,0 1,0-1,-1 1,1-1,-1 1,1 0,-1-1,0 1,0 0,0-1,-1 1,1 0,-1 1,-9 25,0-1,-2 0,-1-1,-2 0,0-1,-1-1,-2-1,-1 0,0-1,-15 12,-3 8,18-21,10-14,0 1,1 0,0 1,0 0,1 0,1 1,-1 0,2 0,0 0,0 1,1 0,0 0,1 0,1 0,-1 2,4-10,-1 1,1-1,0 0,0 0,0 1,1-1,-1 0,1 0,0 0,0 0,1-1,-1 1,1 0,0-1,0 0,0 0,0 0,0 0,1 0,0 0,-1-1,1 0,0 0,0 0,0 0,0-1,1 1,120 23,-114-25,3 2,0-1,0-1,0 0,0-1,0 0,0-1,0-1,0 0,-1-1,1 0,-1-1,10-6,-14 2,-6 0</inkml:trace>
  <inkml:trace contextRef="#ctx0" brushRef="#br1" timeOffset="23604.979">324 791,'43'-9,"43"-14,12-2,-6 3,-14 5,-15 6,-14 4,-10 4,-7 2,-9 2</inkml:trace>
  <inkml:trace contextRef="#ctx0" brushRef="#br1" timeOffset="23925.024">1566 1,'-9'9,"-9"9,-1 5,-1 0,1-1,5 2,0-3,2-1,3 1,4-3</inkml:trace>
</inkml:ink>
</file>

<file path=ppt/ink/ink3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1:14.322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441 1,'-25'30,"1"2,2 1,1 0,2 2,1 0,1 1,3 1,0 0,3 1,-6 34,0 18,14-70,0 0,-1-1,-1 1,0-1,-2 0,0 0,-4 4,-1-6,0-4</inkml:trace>
  <inkml:trace contextRef="#ctx0" brushRef="#br0" timeOffset="498.66">18 29,'0'0,"0"1,0-1,0 1,1-1,-1 1,0 0,0-1,0 1,0-1,0 1,0 0,0-1,0 1,-1-1,1 1,0 0,0-1,0 1,-1-1,1 1,0-1,0 1,-1-1,1 1,-1-1,1 1,0-1,-1 1,1-1,-1 1,1-1,-1 0,1 1,-1-1,1 0,-1 0,0 1,1-1,-1 0,1 0,-1 0,0 0,1 0,-1 0,1 0,-1 0,0 0,1 0,-1 0,1 0,-1 0,175 132,-59-27,103 143,-158-199,-51-35</inkml:trace>
</inkml:ink>
</file>

<file path=ppt/ink/ink3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1:26.4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85,'0'61,"1"88,-6 0,-18 92,6-143,-3 0,-5-2,-4-1,-22 48,51-143,1 0,-1-1,1 1,-1 0,1 0,-1 0,1 0,0 0,-1 0,1 0,-1 1,1-1,-1 0,1 0,-1 0,1 0,0 1,-1-1,1 0,-1 1,0-1,1 0,-1 1,1-1,-1 0,1 1,-1-1,0 1,1-1,-1 1,0-1,0 1,1-1,-1 1,0-1,0 1,0-1,0 1,0 0,1-1,-1 1,0-1,0 1,0-1,-1 1,1 0,0-1,0 1,0-1,0 1,12-17,0-3</inkml:trace>
  <inkml:trace contextRef="#ctx0" brushRef="#br0" timeOffset="347.345">650 0,'-11'240,"3"-155,5 1,3-1,9 63,4 31,-13-177,1-1,-1 1,0-1,0 1,-1-1,1 1,0-1,0 0,-1 1,1-1,-1 0,1 1,-1-1,0 0,1 1,-1-1,0 0,0 0,0 0,0 0,0 0,0 0,0 0,0 0,0 0,-1-1,1 1,0 0,0-1,-1 1,1-1,-1 1,1-1,0 0,-1 1,1-1,-1 0,1 0,0 0,-1 0,1 0,-1 0,1-1,-1 1,1 0,0-1,-1 1,1-1,0 0,-1 1,1-1,0 0,0 0,0 0,-1 0,-141-138,108 109,-2 1,-1 2,-1 2,-40-19,77 42,-1 0,0 0,1 0,-1 0,0 1,0 0,0-1,0 1,0 0,0 0,0 1,0-1,0 0,0 1,-1 0,1 0,0 0,0 0,0 1,-1-1,1 1,0 0,0 0,0 0,0 0,0 0,0 1,1-1,-1 1,0 0,1 0,-1 0,1 0,-1 0,1 0,-1 2,-3 18,3 0</inkml:trace>
  <inkml:trace contextRef="#ctx0" brushRef="#br0" timeOffset="1300.637">960 734,'27'7,"-1"0,1-2,0-1,0-2,1 0,-1-2,0-1,8-2,-28 3,0-1,0-1,0 0,0 0,0 0,0 0,-1-1,1 0,-1-1,0 0,0 0,0 0,-1 0,1-1,-1 0,0 0,0 0,-1-1,0 0,0 0,0 0,0 0,-1-1,2-6,21-83,-26 93,0 0,0 1,0-1,0 0,0 0,-1 0,1 1,-1-1,1 0,-1 1,0-1,0 0,0 1,-1-1,1 1,-1 0,1-1,-1 1,0 0,0 0,0 0,0 0,0 0,0 1,0-1,-1 1,1-1,0 1,-1 0,0 0,1 0,-1 0,-2 0,-2 0,1 0,0 1,-1 0,1 0,-1 0,1 1,-1 0,1 0,0 1,-1 0,1 0,0 0,0 1,1 0,-1 0,0 0,1 1,0 0,0 0,0 0,0 1,0 0,-87 118,44 2,47-121,0 0,0 1,1-1,0 0,0 0,0 0,0 0,1 0,-1 0,1 0,0 0,0 0,1 0,-1 0,1 0,0-1,0 1,0-1,0 1,1-1,-1 0,1 0,0 0,0 0,0 0,0-1,1 1,-1-1,1 0,3 1,9 2,1-1,0 0,0-1,0-2,0 1,1-2,-1 0,0-1,0-1,0-1,0 0,0-1,0-1,-1-1,0 0,0-1,-1 0,4-4,14-6,-1-1,-1-2,0-1,-2-2,22-21,-33 28,-1-1,0 0,-1-1,-2 0,0-1,0-1,-2 0,-1-1,0-1,-2 1,0-2,-1-2,-7 23,0 0,0-1,0 1,0-1,-1 1,1-1,-1 1,0-1,1 0,-1 1,-1-1,1 1,0-1,-1 1,1-1,-1 1,0-1,1 1,-1-1,0 1,-1 0,1-1,0 1,-1 0,1 0,-1 0,0 0,0 0,1 1,-1-1,-1 0,1 1,0 0,0-1,0 1,-1 0,1 0,0 0,-1 0,1 1,-1-1,1 1,-1-1,0 1,1 0,-1 0,1 0,-1 0,1 1,-1-1,0 1,1-1,-1 1,-5 1,0 1,1 0,-1 0,1 0,0 1,0 0,0 1,0-1,1 1,0 1,0-1,0 1,1 0,-1 0,2 1,-1-1,1 1,0 0,0 1,1-1,-1 0,2 1,-2 6,4-11,0-1,0 1,0-1,1 1,-1-1,1 1,0-1,0 1,-1-1,2 1,-1-1,0 0,0 0,1 1,-1-1,1 0,0 0,0-1,-1 1,1 0,0-1,1 1,-1-1,0 1,0-1,1 0,-1 0,0 0,1 0,-1-1,1 1,-1 0,3-1,89 6,-87-6,168-23,-175 23,2-1,-1 0,1 0,0 0,-1 0,1 1,0-1,0 1,0-1,0 1,0 0,0-1,0 1,-1 0,1 0,0 1,0-1,0 0,0 1,0-1,0 1,0-1,-1 1,1 0,0 0,-1 0,1 0,0 0,-1 0,1 0,-1 1,1-1,-1 0,0 1,0-1,0 1,0 0,0-1,0 1,0 0,0 1,-31 86,5-33,25-54,-1 1,1-1,0 0,-1 0,1 0,0 1,0-1,0 0,1 0,-1 0,1 0,-1 1,1-1,-1 0,1 0,0 0,0 0,0 0,0 0,1-1,-1 1,0 0,1-1,-1 1,1 0,0-1,-1 0,1 1,0-1,0 0,0 0,0 0,0 0,0 0,0-1,0 1,1 0,83 12,-59-14,-1 0,0-2,0-1,0-2,-1 0,1-2,-2 0,1-2,3-2,-11 3,0-1,-1-1,0 0,0-2,-1 1,-1-2,0 0,-1 0,-1-1,0-1,0-2,-9 15,-1 0,0 0,1 0,-1-1,0 1,0-1,-1 0,1 1,-1-1,0 0,0 0,0 0,0 0,-1 0,0 0,0 0,0 0,0 0,0 0,-1 0,0 0,0 0,0 1,0-1,0 0,-1 0,0 1,0-1,0 1,0-1,0 1,-1 0,1 0,-1 0,0 0,0 1,0-1,0 1,-1-1,1 1,-1 0,1 1,-1-1,0 0,1 1,-1 0,0 0,0 0,-4 0,2 1,0 0,-1 0,1 0,0 1,0 0,-1 0,1 1,0 0,0 0,0 0,0 1,1 0,-1 0,1 0,0 1,0-1,0 1,0 1,0-1,1 1,0-1,0 1,0 1,1-1,-1 0,0 4,-2 4,0-1,1 1,1 0,0 0,0 1,2-1,0 1,0-1,1 1,1 0,1 12,1-17,0 0,1 0,0 0,0-1,1 1,0-1,0 0,1 0,0-1,1 1,0-1,0 0,0-1,1 1,0-1,0-1,1 1,-1-1,1 0,0-1,1 0,-1 0,1-1,-1 0,1-1,0 0,0 0,0-1,9 1,8 0</inkml:trace>
</inkml:ink>
</file>

<file path=ppt/ink/ink3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1:32.2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1 190,'58'-20,"2"2,0 2,1 4,24-1,-83 11,1 1,-1 0,1 1,0-1,0 0,0 1,-1 0,1-1,0 1,0 0,0 1,-1-1,1 0,0 1,0-1,-1 1,1 0,0 0,-1 0,1 0,-1 1,1-1,-1 1,1-1,-1 1,0 0,0 0,0 0,0 0,0 0,-1 1,1-1,-1 0,1 1,-1-1,0 1,0 0,0-1,0 1,0 0,-1-1,1 1,-1 0,0 0,0 0,0 0,0-1,0 1,-1 0,0 2,-121 148,122-149,0-1,1 1,-1-1,0 1,1 0,0-1,0 1,0-1,1 0,-1 1,1-1,-1 0,1 0,0 0,0 0,1 0,-1 0,1 0,-1-1,1 0,0 1,0-1,0 0,0 0,0 0,0-1,1 1,-1-1,1 0,-1 0,1 0,-1 0,1-1,-1 1,4-1,6 5,-3-1,91 47,-97-48,-1-1,0 1,0 0,0 0,0 1,-1-1,0 1,1-1,-1 1,0 0,-1 0,1 0,-1 0,1 0,-1 0,0 0,-1 0,1 0,-1 1,0-1,0 0,0 0,0 0,-1 1,0 1,-1 2,0 1,-1-1,0 0,-1 0,1 0,-1-1,-1 1,1-1,-1 0,-1 0,1 0,-1-1,0 0,-1 0,1-1,-1 1,0-2,-1 1,1-1,-1 0,0 0,0-1,0 0,-5 1,-10 2,0-1,0 0,0-2,-1-1,1-1,-1-1,1 0,-14-4,-8-7,27 5</inkml:trace>
  <inkml:trace contextRef="#ctx0" brushRef="#br0" timeOffset="549.071">961 501,'-23'9,"2"2,-1 1,1 1,1 1,0 0,2 1,-1 2,2 0,0 0,1 2,-9 13,23-30,0 1,0-1,0 1,1 0,-1-1,1 1,0 0,-1 0,1 0,1 0,-1 1,0-1,1 0,-1 0,1 0,0 0,0 1,1-1,-1 0,1 0,-1 0,1 0,0 0,0 0,0 0,0 0,1 0,-1 0,1 0,0-1,0 1,0-1,0 1,0-1,1 0,-1 0,1 0,-1 0,1 0,0 0,-1-1,1 1,0-1,0 0,0 0,2 0,11 2,-1-2,1 0,0 0,-1-2,1 0,-1 0,1-2,-1 0,0 0,1-2,-2 0,1-1,-1 0,2-2,23-13,-1-1,0-3,-2-1,12-12,-17 13,-1-2,0-1,-2-1,-2-2,-1 0,-1-2,-1-1,0-5,-15 22,0-1,-2 0,0 0,0 0,-2-1,-1 1,0-1,0-12,-3 23,1 0,-1 0,0 0,-1 0,0 0,0 0,-1 0,0 0,-1 0,1 1,-1-1,-1 1,1-1,-1 1,-1 1,1-1,-1 0,0 1,-1 0,0 0,-1 0,1 2,-1 0,1 1,-1 0,0 0,0 0,-1 1,1 0,0 1,-1-1,1 2,-1-1,1 1,-1 0,1 0,-1 1,1 0,-1 0,1 1,-1 0,1 0,-3 2,-5 2,0 0,0 1,1 0,0 1,1 1,-1 0,2 1,-1 0,-7 9,10-7,0 1,1 0,0 0,1 1,0 0,1 0,1 1,0 0,1 0,1 0,0 1,1-1,1 1,0 0,2 0,-1 0,2 0,0-1,1 1,0 0,2 0,0-1,0 0,1 0,1 0,1 0,0-1,1 0,0-1,19 25,2-1,1-2,2-1,1-1,2-2,1-2,1-1,1-2,31 15,69 44,-123-77</inkml:trace>
</inkml:ink>
</file>

<file path=ppt/ink/ink3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1:30.2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225 448,'-206'390,"187"-352,37-49,120-167,0-7,-130 176,-5 4,1 0,-1 1,1 0,0 0,0 0,0 0,0 0,1 1,0 0,-1 0,1 0,0 1,5-2,-7 5,-1 1,1 0,-1 0,1 1,-1-1,0 0,0 1,0-1,0 1,-1 0,1 0,-1-1,1 1,-1 0,0 0,0 0,-1 1,1-1,-1 0,1 0,-1 0,0 0,0 1,0-1,-1 0,1 0,-1 0,1 1,0 1,-2 50,0-46,1 1,0-1,0 0,1 0,0 1,0-1,1 0,1 1,-1-1,2 0,-1 0,1 0,0-1,1 1,0-1,1 0,-1 0,1 0,1 0,0-1,-4-5,1 0,-1-1,1 1,0-1,-1 0,1 0,0 0,0 0,0 0,0-1,0 1,0-1,0 1,0-1,0 0,0-1,0 1,0 0,0-1,0 0,0 0,0 1,-1-2,1 1,0 0,0-1,-1 1,1-1,-1 0,1 1,-1-2,72-70,-69 68,6-8,-1 1,0-1,-1-1,0 1,-1-2,-1 1,-1-1,0 0,0 0,-2-1,0 0,0 0,-2 0,0 0,-1 0,0 0,-2-15,-4 20,-2 5</inkml:trace>
  <inkml:trace contextRef="#ctx0" brushRef="#br0" timeOffset="365.029">903 674,'17'-4,"-1"0,1-2,-1 0,0-1,-1 0,1-1,-2-1,1 0,-1-1,0-1,-1 0,-1-1,0-1,0 1,-1-2,3-5,-12 17,0-1,-1 1,0-1,1 1,-1-1,0 0,0 1,0-1,0 0,-1 0,1 0,-1 1,0-1,0 0,0 0,0 0,0 0,0 0,-1 0,1 1,-1-1,0 0,0 0,0 1,-1-1,1 0,0 1,-1 0,0-1,1 1,-1 0,0 0,0 0,0 0,-1 0,1 0,0 0,-1 1,1-1,-1 1,1 0,-1 0,0 0,0 0,-2 0,-6 2,1 1,-1 0,1 1,0 0,0 1,0 0,0 1,0 0,1 0,0 1,0 0,1 1,0 0,0 0,0 1,1 0,0 0,0 0,1 1,1 0,-1 1,1-1,-2 8,3-12,0 0,1 0,-1 1,1-1,1 1,-1 0,1 0,0 0,0 0,1 0,-1 0,1 0,1 1,-1-1,1 0,0 1,1-1,0 0,0 0,0 1,0-1,1 0,0 0,1 0,-1 0,1-1,0 1,0-1,1 0,0 0,0 0,0 0,0 0,1-1,0 0,2 2,4-2,1 0,0 0,0-1,0-1,0 0,1 0,-1-1,1-1,-1 0,0-1,1 0,-1-1,0 0,0-1,2-1,11-3</inkml:trace>
  <inkml:trace contextRef="#ctx0" brushRef="#br0" timeOffset="729.445">1383 646,'49'-21,"-1"-3,-1-2,-1-1,-1-3,5-7,-44 34,0-1,0 1,-1-1,1 0,-1 0,0-1,0 1,-1-1,1-1,-1 1,0 0,-1-1,1 0,-1 0,0 0,0 0,-1 0,0-1,0 1,-1-1,1 1,-1-1,-1 0,1 0,-1-2,-2 7,1 0,0 1,-1-1,1 0,-1 1,1-1,-1 0,0 1,0 0,1-1,-1 1,0 0,0 0,0 0,-1 0,1 1,0-1,0 1,0-1,0 1,-1 0,1-1,0 1,0 0,-1 1,1-1,0 0,0 1,-1-1,1 1,-1 0,-69 24,59-17,0 1,0 0,1 0,0 2,0-1,1 1,1 1,0 0,0 0,1 1,1 1,0-1,1 1,0 0,1 1,1 0,0-1,1 2,1-1,0 0,1 1,0 15,3-26,0-1,0 1,1-1,-1 1,1-1,0 1,0-1,1 0,-1 0,1 0,0-1,0 1,0 0,0-1,1 0,-1 0,1 0,0 0,0-1,0 1,0-1,0 0,0 0,1-1,-1 1,1-1,-1 0,1 0,0 0,-1-1,1 0,0 0,0 0,-1 0,1-1,0 1,-1-1,1-1,2 0,20-2,0-1,0-1,0-2,-1-1,0-1,14-7,-11 5,-4 2</inkml:trace>
  <inkml:trace contextRef="#ctx0" brushRef="#br0" timeOffset="1167.088">2088 477,'-19'10,"0"0,1 2,1 0,0 1,0 1,1 0,1 1,1 1,-3 5,14-19,1 0,0 0,0 0,1 1,-1-1,0 0,1 1,0 0,-1-1,1 1,0 0,0 0,1-1,-1 1,0 0,1 0,0 0,0 0,0 0,0 0,0 0,0 0,1-1,0 1,-1 0,1 0,0 0,0-1,1 1,-1 0,0-1,1 1,0-1,0 0,-1 1,1-1,0 0,1 0,-1 0,0-1,1 1,-1 0,1-1,-1 0,1 1,0-1,6 2,-1-1,0 0,1-1,-1 0,1 0,-1 0,1-1,0-1,-1 0,1 0,-1 0,1-1,-1 0,0-1,0 0,0 0,0-1,0 0,-1 0,0 0,0-1,0-1,0 1,-1-1,2-2,18-20,0-1,-3-1,0-2,-2 0,2-7,4-4,-18 28,5-3,0 0,-2-1,0-1,-1 0,-1 0,-1-1,-1-1,-1 1,0-1,-2 0,-1-1,0 1,-2-1,0-16,-3 34,0 1,0-1,0 0,-1 1,1-1,-1 1,0 0,0-1,-1 1,1 0,-1 0,0 1,0-1,-1 1,1-1,0 1,-1 0,0 0,0 0,0 1,0-1,0 1,-1 0,1 0,-1 1,1-1,-1 1,1 0,-1 0,0 1,0-1,1 1,-1 0,0 1,0-1,1 1,-1-1,0 2,1-1,-1 0,1 1,-1 0,1 0,-1 0,-11 7,0 1,1 0,0 1,0 0,2 1,-1 1,1 0,1 1,1 0,0 1,0 0,2 1,0 0,1 0,0 1,1 2,1 0,0 1,2-1,0 1,2 0,0 0,1 0,1 0,0 0,2 1,1-2,0 1,1 0,1-1,1 1,1-1,1-1,0 0,1 0,1 0,1-1,0-1,2 0,-1 0,2-1,0-1,1 0,0-1,1-1,1 0,10 5,1-1,-3-1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5:01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1 259,'26'-2,"0"-1,-1-1,1-1,-1-2,0 0,21-11,63-46,-105 62,-1-1,0 1,0-1,-1 0,1 0,-1 0,1-1,-1 1,0-1,0 1,0-1,-1 1,1-1,-1 0,0 0,0 0,0 0,-1 0,0 0,1 0,-1 0,0 0,-1 0,1 0,-1 0,0 0,0 0,0 1,-2-5,-1 5,0-1,-1 0,1 1,-1 0,0 0,0 0,-1 1,1-1,0 1,-1 1,1-1,-1 1,0 0,1 0,-1 0,0 1,0 0,1 0,-1 1,0-1,0 1,1 0,-1 1,1 0,-1 0,1 0,0 0,-1 1,1 0,-3 2,-4 2,-1 1,2 0,-1 0,1 1,1 1,0 0,0 0,1 1,0 0,0 0,2 1,-1 1,2-1,0 1,0 0,1 0,1 1,0 0,0-1,2 1,0 0,0 2,3-9,0 0,0 0,0 0,1 0,0 0,1 0,-1 0,1-1,0 1,1-1,0 0,0 0,0 0,1-1,-1 0,1 1,1-2,-1 1,1 0,0-1,0 0,0-1,0 1,2-1,11 7,1-2,-1 0,1-1,1-1,-1-1,1-1,14 1,-5-1,0-2,0-1,0-2,0-1,0-1,27-6,-32 2</inkml:trace>
</inkml:ink>
</file>

<file path=ppt/ink/ink3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1:29.0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 95,'-3'15,"1"-1,0 1,1 0,1-1,0 1,1 0,1-1,3 15,-5-24,2 9,1 0,0 0,0-1,2 1,-1-1,2 0,0 0,0 0,2 0,-5-9,-1 0,1-1,0 1,0-1,0 0,0 0,1 0,-1 0,1 0,0-1,0 0,-1 1,2-2,-1 1,0 0,0-1,1 0,-1 0,0 0,1 0,-1-1,1 1,-1-1,1-1,-1 1,1-1,-1 1,1-1,3-2,3-1,-1-1,1-1,-1 0,0-1,-1 0,0 0,0-1,0 0,5-7,2-1,102-129,-118 144,1-1,0 1,-1-1,1 0,0 1,0-1,0 1,0 0,0-1,0 1,0 0,1-1,-1 1,0 0,1 0,-1 0,1 0,-1 1,1-1,-1 0,1 1,0-1,-1 0,1 1,0 0,-1 0,1-1,0 1,0 0,-1 0,1 0,0 1,-1-1,1 0,0 1,-1-1,1 1,0-1,-1 1,1 0,-1 0,1 0,-1 0,1 0,-1 0,0 0,1 0,-1 0,0 1,0-1,0 0,0 2,19 52,-20-50,1 0,-1 1,1-1,0 0,1 0,-1 0,1-1,0 1,0 0,0-1,1 1,0-1,0 0,0 1,0-1,1-1,-1 1,1-1,0 1,0-1,0 0,1 0,-1-1,1 1,0-1,-1 0,1-1,0 1,0-1,3 1,8-5,-1-1,1 0,-1-2,0 0,0 0,-1-1,1-1,-2 0,1-1,-1-1,-1 0,1 0,-2-2,0 1,0-1,-1-1,0 0,1-4,0 3,0-1,-1 0,-1-1,0 1,-2-2,1 1,-2-1,4-14,-18 7,3 31</inkml:trace>
  <inkml:trace contextRef="#ctx0" brushRef="#br0" timeOffset="309.434">1081 293,'47'-11,"-2"-2,1-1,-2-3,0-1,-1-3,32-21,-71 41,-1 0,1-1,-1 0,1 0,-1 0,0 0,0-1,0 1,-1-1,1 1,0-1,-1 0,0 0,1 0,-1-1,-1 1,1 0,0-1,-1 1,0-1,0 0,0 1,0-1,0 0,-1 0,1 1,-1-1,0 0,-1 0,1 0,0 0,-1 1,0-1,0 0,0 1,-1-1,1 1,-1-1,0 1,0 0,0-1,0 1,0 0,-1 0,1 1,-1-1,0 0,-1 0,-4 1,-1 1,1 0,-1 0,1 1,-1 0,1 1,-1 0,1 0,-1 0,1 1,0 1,0-1,0 1,0 1,0-1,1 2,0-1,-1 1,1 0,1 0,-1 0,-5 7,-1-2,0 1,1 0,1 0,-1 1,2 1,0 0,0 0,1 1,0 2,6-10,0 1,0-1,1 0,-1 1,2-1,-1 1,1 0,0 0,0-1,1 1,0 0,0 0,0 0,1 0,0-1,1 1,-1 0,1-1,1 1,-1-1,1 0,0 0,2 2,0-1,0 0,0 0,1-1,0 0,1 0,0-1,-1 1,2-1,-1-1,0 1,1-2,0 1,0-1,0 0,0 0,1-1,-1 0,8 0,163 5,-145-9,1 1</inkml:trace>
</inkml:ink>
</file>

<file path=ppt/ink/ink3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1:39.7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 1242,'-26'167,"21"-146,3-20,1 1,0-1,0 1,0 0,0-1,1 1,-1 0,0 0,1 0,0-1,-1 1,1 0,0 0,0 0,0 0,0 0,0 0,0 0,0 0,1-1,-1 1,1 0,-1 0,1 0,0-1,0 1,0 0,0-1,0 1,0 0,0-1,0 0,1 1,-1-1,1 0,-1 1,1-1,0 0,12 2,0-1,0 0,1-1,-1-1,0 0,1-1,-1 0,0-1,0-1,0 0,8-4,-18 6,-1 1,1-1,-1 0,1-1,-1 1,1-1,-1 1,0-1,0 0,0 0,0-1,0 1,-1 0,1-1,-1 0,1 0,-1 1,0-2,0 1,0 0,-1 0,1 0,-1-1,0 1,0-1,0 1,0-1,0 1,-1-2,6-27,-4 28,0 1,0-1,-1 0,0 1,0-1,0 0,0 0,0 0,-1 0,1 0,-1 1,0-1,-1 0,1 0,-1 0,1 0,-1 0,0 0,-1 1,1-1,-1 0,1 1,-1-1,0 1,0 0,-1-1,1 1,-1 0,1 0,-1 1,0-1,0 1,0-1,-1 1,1 0,0 0,-1 0,0 0,-128-29,107 28</inkml:trace>
  <inkml:trace contextRef="#ctx0" brushRef="#br0" timeOffset="1231.959">409 1215,'484'-150,"-343"110,-139 40,-1-1,1 1,-1-1,1 1,-1 0,1 0,-1-1,1 1,-1 0,1 1,-1-1,1 0,-1 0,1 1,-1-1,1 0,-1 1,1 0,-1-1,0 1,1 0,-1 0,0 0,0 0,1 0,-1 0,0 0,0 0,0 0,0 0,0 1,-1-1,1 0,0 1,-1-1,1 1,0-1,-1 1,0-1,1 1,-1-1,0 1,0-1,0 1,0-1,0 1,0-1,0 1,-1-1,1 1,0-1,-28 78,27-78,-1 1,1-1,0 1,0-1,1 1,-1-1,0 1,1 0,-1-1,1 1,-1 0,1-1,0 1,-1 0,1 0,0 0,0-1,0 1,1 0,-1 0,0-1,1 1,-1 0,1 0,0-1,-1 1,1-1,0 1,0 0,0-1,0 0,0 1,0-1,1 0,-1 1,0-1,1 0,-1 0,1 0,-1 0,1 0,-1-1,1 1,0 0,-1-1,1 1,0-1,0 1,-1-1,1 0,2 0,11 1,1 0,-1-2,0 0,1 0,-1-2,0 0,0 0,0-2,0 1,5-4,65-17,-61 21</inkml:trace>
  <inkml:trace contextRef="#ctx0" brushRef="#br0" timeOffset="26590.841">409 1215,'8'-2,"1"0,-1-1,-1 1,1-1,0-1,-1 1,1-2,-1 1,0-1,-1 0,1 0,-1 0,0-1,0 0,-1 0,4-6,4-2,41-63,-52 77,-1 0,1 1,-1-1,1 1,0 0,-1-1,1 1,-1 0,1 0,-1 0,0 0,1 0,-1 0,0 1,0-1,1 0,-1 1,0-1,-1 1,1-1,0 1,0-1,-1 1,1-1,-1 1,1 0,0 0,99 182,-101-184,0 0,0-1,1 1,-1-1,0 1,0 0,0 0,0 0,0 0,1-1,-1 1,0 0,0 0,0 1,0-1,0 0,0 0,0 0,1 0,-1 1,0-1,0 1,0-1,1 0,-1 1,0-1,0 1,1-1,-1 1,0 0,1-1,-1 1,1 0,-1 0,1-1,-1 1,1 0,-1 0,1-1,0 1,-1 0,1 0,0 0,0 0,0 0,0 0,0-1,0 1,0 0,0 0,0 0,0 0,0 0,0 0,1-1,-1 1,0 0,1 0,-1 0,1 0,-1-1,1 1,-1 0,1 0,-147-62,103 47,23 10</inkml:trace>
  <inkml:trace contextRef="#ctx0" brushRef="#br0" timeOffset="68901.831">1793 706,'-13'16,"1"0,0 1,2 1,0 0,1 0,1 1,0 0,2 0,0 1,1 0,-1 13,6-31,0 1,0-1,0 1,0-1,1 1,-1-1,1 1,0-1,0 0,0 1,0-1,0 0,0 0,0 0,1 0,-1 0,1 0,-1 0,1 0,0 0,0-1,0 1,0-1,0 1,0-1,0 0,0 0,1 0,-1 0,0 0,1-1,-1 1,1-1,-1 1,1-1,-1 0,1 0,-1 0,1 0,-1 0,0-1,102-29,-88 18,0-1,0 0,-1-2,-1 0,0 0,-1-1,-1-1,0 0,-2-1,6-11,-4 2,-1-1,-2-1,0 0,-2 0,-1-1,-2 1,-1-1,-1 0,-1-1,-2-8,0 25,0 0,-1 0,-1 0,0 1,-1-1,0 1,-1 0,-1 0,-6-11,10 20,-1 0,1 0,-1 0,0 0,0 1,0-1,-1 1,1 0,-1 0,0 0,0 1,0 0,0-1,0 1,-1 0,1 1,0-1,-1 1,1 0,-1 0,0 0,1 1,-1 0,0 0,1 0,-1 0,0 1,1-1,-1 1,-4 2,0 0,0 1,1 0,-1 0,1 1,0 1,0-1,1 1,-1 0,1 1,1 0,-1 0,1 0,0 1,1 0,0 0,0 0,1 1,0-1,0 1,1 0,0 0,1 0,0 1,1-1,-1 1,2-1,-1 1,1-1,1 1,0-1,0 1,1-1,0 1,3 7,5 5,1-1,1-1,1 0,1-1,0 0,2-1,0-1,0 0,2-1,12 8,-5-1,-22-21,20 18,-2 0,0 2,-1 0,-1 1,-1 1,-1 0,-4 1</inkml:trace>
  <inkml:trace contextRef="#ctx0" brushRef="#br0" timeOffset="69338.365">2300 395,'111'344,"-79"-261,-32-82,1-1,0 1,-1-1,1 1,0 0,0-1,-1 0,1 1,0-1,0 1,0-1,0 0,0 0,0 1,0-1,-1 0,1 0,0 0,0 0,0 0,0 0,0 0,0-1,0 1,0 0,0 0,-1-1,1 1,0 0,0-1,0 1,-1-1,1 1,0-1,0 0,-1 1,1-1,0 0,-1 1,1-1,-1 0,1 0,-1 1,1-1,-1 0,0 0,1 0,-1 0,25-42,22-106,-26 86,-14 36,2 0,1 1,1 1,1 0,1 0,10-13,14-7,-22 27</inkml:trace>
  <inkml:trace contextRef="#ctx0" brushRef="#br0" timeOffset="70104.037">3204 1,'-29'28,"-19"16,-1 3,2 0,10-9</inkml:trace>
</inkml:ink>
</file>

<file path=ppt/ink/ink3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2:56.0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21 510,'-10'172,"9"-167,-9 123,10-124,1 0,-1 0,1-1,0 1,0 0,0 0,0-1,1 1,-1-1,1 1,0-1,0 0,0 0,0 1,1-1,-1-1,1 1,0 0,0-1,0 1,0-1,0 0,1 0,-1 0,1-1,-1 1,1-1,-1 0,1 0,0 0,1 0,4-2,-1 0,1-1,-1 0,1 0,-1-1,0 0,0 0,0-1,0 0,-1 0,0-1,0 0,0-1,0 1,-1-1,0 0,0-1,0 0,-1 1,1-3,-5 7,72-104,-70 105,0 0,1 1,-1 0,0 0,1 0,-1 0,0 0,1 1,-1 0,0-1,1 1,-1 1,0-1,0 0,0 1,0-1,0 1,0 0,0 0,-1 0,1 0,-1 1,1-1,-1 1,0-1,0 1,0 0,-1 0,1 0,0 0,-1 0,0 0,0 0,0 1,1-1,0 0,1 3,0 0,0-1,0 1,1-1,0 0,0 0,0-1,0 1,1-1,0 0,0 0,0 0,0-1,1 1,-1-1,1-1,0 1,0-1,0 0,0 0,1-1,2 0,0 0,0 0,0-1,0-1,-1 1,1-2,0 1,0-1,-1 0,1-1,-1 0,1 0,-1-1,0 0,-1-1,1 1,-1-2,0 1,0-1,0 0,-1 0,0 0,0-1,2-4,1-1,0 0,-1 0,0-1,-1 0,0 0,-1-1,-1 0,0 0,-1 0,0-1,-1 1,-1-3,-3-3,-4 4</inkml:trace>
  <inkml:trace contextRef="#ctx0" brushRef="#br0" timeOffset="4202.038">1122 1,'21'48,"-20"-45,-10 126,-2-54,-2 84,-5 22,5-122,10-52,0 1,1 0,1 1,-1-1,1 0,0 0,1 1,0-1,1 0,-1 0,2 5,-2-12,1 0,-1 0,0 0,1 0,-1 0,0-1,1 1,-1 0,1 0,0-1,-1 1,1 0,-1-1,1 1,0 0,0-1,-1 1,1-1,0 1,0-1,0 0,-1 1,1-1,0 0,0 1,0-1,0 0,0 0,0 0,0 0,0 0,0 0,-1 0,1 0,0 0,0 0,0-1,0 1,0 0,0-1,0 1,-1 0,1-1,0 1,0-1,-1 0,1 1,0-1,-1 1,1-1,39-34,-38 33,177-186,-123 144,-54 45,0 0,0 1,-1-1,1 1,0 0,-1-1,1 1,-1 0,1 0,-1 0,0 0,0 0,0 0,0 0,0 1,0-1,-1 0,1 0,-1 1,1-1,-1 1,0-1,0 0,0 1,2 8,31 154,-27-146</inkml:trace>
  <inkml:trace contextRef="#ctx0" brushRef="#br0" timeOffset="8082.954">1602 594,'168'73,"-161"-72,1-1,-1 0,0 0,0-1,0 0,0 0,0-1,0 1,0-2,0 1,-1-1,1 0,-1 0,1 0,-1-1,0 0,3-3,-6 4,1 1,-1-1,1 0,-1 0,0-1,0 1,-1 0,1-1,0 0,-1 1,0-1,0 0,0 0,-1-1,1 1,-1 0,0 0,0-1,-1 1,1-1,-1 1,0 0,0-1,0 1,-1-1,1 1,-1 0,-1-2,-1 1,0 1,0 0,-1 0,0 0,0 0,0 1,0-1,0 1,-1 0,1 1,-1-1,0 1,0 0,0 0,0 0,0 0,0 1,0 0,-1 0,1 1,0 0,-1-1,-2 2,-3 0,0 1,0 1,0 0,0 0,0 1,1 0,-1 1,1 0,0 1,1 0,-1 1,1 0,1 0,-1 1,1 0,1 0,-1 1,1 0,1 0,0 1,0 0,1 0,-4 9,9-15,-1 1,1 0,-1-1,1 1,1 0,-1-1,1 1,0 0,0-1,0 1,0-1,1 1,0-1,0 1,0-1,1 0,-1 0,1 0,0-1,0 1,0-1,0 1,1-1,0 0,-1 0,1-1,0 1,2 0,6 5,1-1,0-1,0 0,1-1,-1 0,1-1,0 0,11 1,175-3,-180-6,1-2,-1 0,-1-1,1-1,-1-1,-1-1,0 0,0-1,-1-1,0-1,-1-1,-1 0,0-1,-1 0,0-1,-1-1,-1 0,3-8,66-120,-68 67,-13 76,1 1,-2-1,1 0,0 1,0-1,0 1,-1-1,1 0,-1 1,1-1,-1 1,0-1,1 1,-1 0,0-1,0 1,0 0,0 0,0-1,0 1,-1 0,1 0,0 0,0 0,-1 1,1-1,-1 0,1 0,-1 1,1-1,-1 1,1-1,-1 1,1 0,-1 0,0 0,1-1,-1 2,1-1,-1 0,0 0,1 0,-1 1,1-1,-1 1,0-1,-7 3,1 1,0-1,0 1,0 0,0 1,0 0,1 0,0 1,0 0,1 0,-1 1,1-1,1 1,-1 1,1-1,3-4,0 1,0-1,0 0,0 1,0 0,1-1,-1 1,1 0,0 0,0 0,1 0,-1-1,1 1,0 0,0 0,0 0,0 0,1 0,0 0,-1 0,1 0,1 0,-1-1,1 1,-1 0,1-1,0 1,0-1,1 0,-1 0,1 0,-1 0,1 0,2 1,1 0,0 0,1-1,-1 0,0 0,1 0,0-1,0 0,0 0,-1-1,1 0,1 0,-1-1,0 0,0 0,0-1,1 0,78 11,-84-10,0 1,-1 0,1 0,0-1,0 1,0 1,0-1,-1 0,1 0,-1 1,1-1,-1 0,1 1,-1 0,0-1,0 1,0 0,0-1,0 1,0 0,0 0,0 0,-1 0,1 0,-1 0,0 0,1 0,-1 0,0 0,0 0,0 0,-1 0,1 0,0 0,-1 0,1 0,-1 0,0 2,-42 71,36-65,5-8,1 0,-1 0,0 1,1-1,-1 1,1-1,0 1,0-1,0 1,0 0,0 0,0-1,1 1,-1 0,1 0,0 0,0 0,0 0,1 0,-1-1,0 1,1 0,0 0,0 0,0-1,0 1,0 0,0-1,1 1,-1-1,1 0,0 1,0-1,0 0,0 0,0 0,0 0,0 0,3 1,5 6,-3-3</inkml:trace>
  <inkml:trace contextRef="#ctx0" brushRef="#br0" timeOffset="8655.012">2731 565,'13'5,"0"0,0-1,1-1,-1 0,1-1,0 0,-1-1,1-1,0 0,0-1,0 0,-1-1,1-1,-1 0,1-1,-1 0,0-1,0-1,-1 0,3-2,-9 4,1-1,-2 0,1 0,0 0,-1-1,0 0,0 0,-1 0,0 0,0-1,0 0,-1 0,0 0,0 0,-1 0,0-1,0 1,-1-1,0 1,0-1,0-5,-5 9,0 0,0 1,0-1,0 1,0 0,0 1,-1-1,0 1,1 0,-1 0,0 0,0 0,0 1,0 0,0 0,0 1,-1-1,1 1,0 0,0 0,0 1,-1 0,1 0,0 0,0 0,-4 3,-4-2,1 2,0-1,0 2,1-1,-1 2,1 0,0 0,0 1,1 0,0 0,0 2,1-1,0 1,1 0,0 1,0 0,1 0,0 1,1 0,0 0,0 0,2 1,-1 0,1 0,1 0,0 0,1 1,0 1,1-7,0 0,1 0,-1 1,2-1,-1 0,1 0,0 1,0-1,1 0,0 0,0 0,0-1,1 1,0 0,1-1,-1 0,1 0,1 0,-1 0,1-1,0 1,0-1,0 0,1-1,0 1,0-1,0-1,5 3,10 1,0-2,1 0,0-1,0-2,0 0,0-1,0-1,1-1,5-2,29 1,26-11,-59 7</inkml:trace>
</inkml:ink>
</file>

<file path=ppt/ink/ink3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3:07.2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450 706,'-39'12,"1"2,0 2,1 2,0 1,0 3,19-13,1 1,1 1,-1 1,2 0,0 1,0 1,1 0,1 1,0 0,1 1,1 1,1 0,0 0,1 1,-4 12,12-26,-1 1,1-1,1 1,-1-1,1 1,-1 0,1-1,1 1,-1 0,1-1,-1 1,1 0,1-1,-1 1,1-1,-1 0,1 0,1 1,-1-1,0 0,1-1,0 1,0 0,0-1,1 0,-1 1,1-1,-1-1,1 1,0 0,0-1,0 0,1 0,-1 0,0-1,1 1,-1-1,1 0,-1 0,1-1,0 1,0-1,12 1,0 0,0-2,0 0,0 0,0-2,-1 0,1-1,-1-1,0 0,0-1,0-1,-1 0,0-2,-1 1,0-2,0 0,-1 0,0-1,7-9,1-3,-2-1,0 0,-2-2,-1 0,-1-1,0-2,-6 11,8-13,-1 0,-2-2,-1 1,-2-2,-1 0,1-11,-9 33,0 0,-1 0,0 0,0 0,-1 0,-1 0,0 0,-1 0,0 0,-1 0,0 0,-1 1,0 0,-1-1,0 1,-1 1,0-1,-1 1,0 0,-1 0,6 6,-1 0,1 1,-1-1,-1 0,1 1,0 0,-1 0,1 0,-1 0,0 0,0 1,0 0,-1 0,1 0,0 0,-1 0,1 1,-1 0,1 0,-1 0,0 1,1 0,-1 0,0 0,0 0,1 1,-1-1,1 1,-1 0,0 1,1-1,0 1,-1 0,1 0,0 0,0 1,0-1,0 1,1 0,-1 0,1 0,-1 1,1-1,0 1,1 0,-3 2,2 12,0-1,1 0,1 0,0 1,2-1,0 1,0-1,2 0,0 0,1 0,1 0,0 0,2-1,-1 0,2 0,0-1,1 0,1 0,8 8,29 67,90 219,-137-308,0 1,0 0,1-1,-1 1,0-1,1 1,0-1,-1 1,1-1,0 1,0-1,-1 1,1-1,0 0,0 1,1-1,-1 0,0 0,0 0,1 0,-1 0,0 0,1 0,-1-1,1 1,-1 0,1-1,-1 1,1-1,0 0,-1 1,1-1,0 0,-1 0,1 0,-1 0,1 0,0-1,0 1,8-8</inkml:trace>
  <inkml:trace contextRef="#ctx0" brushRef="#br0" timeOffset="533.007">930 508,'84'255,"-53"-56,-27-153,-4-45,0-1,0 1,0 0,0-1,0 1,0 0,0-1,0 1,0 0,0 0,0-1,0 1,1 0,-1-1,0 1,0 0,1-1,-1 1,1-1,-1 1,0 0,1-1,-1 1,1-1,-1 1,1-1,0 0,-1 1,1-1,-1 1,1-1,0 0,-1 0,1 1,0-1,-1 0,1 0,0 0,-1 0,1 1,0-1,0 0,-1-1,1 1,0 0,-1 0,1 0,0 0,-1 0,1-1,0 1,-1 0,1-1,0 1,-1 0,1-1,-1 1,1-1,0 1,51-101,-46 86,107-354,-73 234,-35 129,-1 6</inkml:trace>
  <inkml:trace contextRef="#ctx0" brushRef="#br0" timeOffset="999.055">1467 678,'9'0,"9"0,5 0,4 0,2 0,1 0,0 0,0 0,0 0,-1 0,-1 0,1 0,-1-5,-9 3,-8 3</inkml:trace>
  <inkml:trace contextRef="#ctx0" brushRef="#br0" timeOffset="1265.803">1495 903,'28'0,"20"0,6 0,-1 0,-5 0,-10 0</inkml:trace>
  <inkml:trace contextRef="#ctx0" brushRef="#br0" timeOffset="5334.001">2398 678,'-3'-1,"-1"0,0 0,1 1,-1 0,0-1,1 1,-1 0,0 1,1-1,-1 1,1-1,-1 1,0 0,1 0,0 1,-1-1,1 1,0 0,0 0,0 0,0 0,-3 2,-3 4,-1-1,1 1,1 1,0-1,0 1,0 1,1 0,1 0,0 0,0 1,1-1,0 1,1 1,0-1,1 1,0-1,1 1,0 0,0 7,2-15,0-1,1 0,-1 0,1 1,-1-1,1 0,0 0,0 0,0 0,1 0,-1 0,1 0,-1 0,1-1,0 1,0-1,0 1,1-1,-1 0,1 1,-1-1,1-1,-1 1,1 0,0-1,0 1,0-1,0 0,0 0,0 0,1 0,-1-1,0 1,0-1,0 0,1 0,-1 0,0 0,0 0,1-1,-1 1,0-1,0 0,0 0,0-1,0 1,0 0,0-1,0 0,-1 0,1 1,1-3,12-10,-1 0,0-1,-1-1,-1 0,0-1,-1-1,8-16,2-3,-1 0,-2-2,-1 0,-2-2,-2 1,-2-2,-1 0,-3 0,2-22,-10 55,1 0,-1 0,-1 0,0 0,0 0,-1 0,0 0,0 1,-1-1,0 1,-1 0,0-1,-2-2,4 8,0 0,-1 0,1-1,-1 2,0-1,0 0,0 0,0 1,0 0,0-1,-1 1,1 0,-1 1,0-1,1 1,-1 0,0-1,0 2,0-1,0 0,0 1,0 0,0 0,0 0,0 0,0 1,0-1,0 1,0 0,-1 1,-2 0,1 0,-1 1,1 0,0 0,0 0,0 1,1 0,-1 0,1 0,0 1,0 0,0 0,1 0,0 1,0-1,0 1,0 0,1 0,0 0,1 1,-1-1,1 0,0 1,0 5,-2 11,1 1,1-1,1 1,1-1,1 1,3 15,1-10,2 0,1-1,2 1,0-2,2 1,1-2,1 1,1-2,1 0,8 7,-18-22,0 0,0 0,-1 1,-1-1,0 1,0 0,-1 0,-1 0,0 0,1 12,-3-11</inkml:trace>
  <inkml:trace contextRef="#ctx0" brushRef="#br0" timeOffset="5915.799">2708 706,'28'266,"3"-423,-25 135,-3 12,0-5,0 1,1 0,0 0,1 0,1 1,0-1,1 1,0 1,1-1,1 1,0 1,0 0,1 0,6-5,-15 16,0-1,0 0,0 0,0 1,0-1,0 1,0-1,0 1,0-1,0 1,0-1,0 1,1 0,-1 0,0 0,0 0,0 0,1 0,-1 0,0 0,0 0,0 0,1 1,-1-1,0 0,0 1,0-1,0 1,0-1,0 1,0 0,0-1,0 1,0 0,0 0,0 0,-1 0,1-1,0 1,0 0,-1 0,1 1,-1-1,1 0,-1 1,11 58,-10-48,9 37,-5-29</inkml:trace>
  <inkml:trace contextRef="#ctx0" brushRef="#br0" timeOffset="8520.824">3160 226,'7'4,"1"1,-1 0,1 0,-2 1,1 0,-1 1,1-1,-2 1,1 0,-1 0,0 1,-1 0,1 0,-2 0,1 0,-1 0,0 1,-1 0,0-1,0 2,8 183,-11-162,1 18,1-30,0 1,-1 0,-1 0,-1 0,-1 0,-1 0,-1-1,0 0,-1 0,-1 0,-1-1,-2 2,-79 86,73-90</inkml:trace>
  <inkml:trace contextRef="#ctx0" brushRef="#br0" timeOffset="9184.784">2115 85,'-22'40,"0"1,3 0,2 2,1 0,2 1,3 1,-2 12,-13 160,24-200,-3 8,2 1,1 0,2 0,0 0,2-1,3 20,-2-33,1-1,1 1,0-1,0 1,1-2,1 1,-1-1,2 0,0 0,0-1,0 0,1 0,1-1,1 1,28 8,-19-13</inkml:trace>
  <inkml:trace contextRef="#ctx0" brushRef="#br0" timeOffset="10088.7">3612 226,'0'0,"0"0,-1 1,1-1,0 0,0 1,0-1,-1 0,1 1,0-1,0 0,-1 0,1 1,0-1,-1 0,1 0,0 1,-1-1,1 0,0 0,-1 0,1 0,0 0,-1 0,1 1,-1-1,1 0,0 0,-1 0,1 0,0 0,-1 0,1-1,-1 1,1 0,0 0,-1 0,1 0,0 0,-1 0,1-1,0 1,-1 0,1 0,0-1,-1 1,1 0,0 0,0-1,-1 1,1 0,0-1,0 1,0 0,0-1,-1 1,1 0,0-1,0 1,0-1,0 1,0 0,0-1,0 1,0 0,0-1,0 1,0-1,0 1,0 0,0-1,-21 24,4 7,2 1,0 1,3 0,0 0,2 1,2 1,0-1,3 1,1 1,1-1,2 1,1-1,5 31,-6-48,1-1,1 0,0 0,1 1,0-1,2 0,0-1,0 1,2-1,0 0,1 0,0 0,1-1,0 0,11 12,29 32,-46-48</inkml:trace>
  <inkml:trace contextRef="#ctx0" brushRef="#br0" timeOffset="10736.322">3753 621,'0'310,"21"-392,-17 55,1-1,2 1,0-1,2 2,1-1,1 2,1-1,1 1,1 1,8-8,-22 30,1 0,0 0,0 0,0 0,0 0,1 1,-1-1,0 0,1 1,-1-1,1 1,0 0,-1-1,1 1,0 0,0 0,0 0,0 0,0 0,0 1,0-1,0 1,0-1,0 1,0 0,0 0,0 0,0 0,1 0,-1 0,0 0,0 1,0-1,0 1,0-1,0 1,0 0,0 0,0 0,0 0,-1 0,1 1,0-1,-1 0,1 1,1 1,23 116,-14-105</inkml:trace>
  <inkml:trace contextRef="#ctx0" brushRef="#br0" timeOffset="13932.96">5531 649,'-16'12,"1"1,1 0,0 1,1 1,1 0,0 1,-2 4,11-16,-1 0,1 0,0 0,1 0,-1 1,1-1,0 1,0 0,0 0,1-1,-1 1,1 0,0 1,1-1,0 0,-1 0,1 0,1 0,-1 0,1 0,0 0,0 0,0 0,1 0,0 0,0 0,0-1,0 1,1-1,0 0,0 1,0-1,0 0,1-1,0 1,-1-1,1 1,0-1,1-1,3 4,-3-5,0 1,0-1,0 0,0 0,0-1,0 1,0-1,0 0,0 0,0-1,0 0,0 1,0-2,0 1,0-1,0 1,-1-1,1-1,-1 1,1-1,-1 1,0-1,0 0,0-1,0 1,0-2,84-106,-81 97,-1-1,0-1,-1 1,-1-1,0 0,-1 0,-1 0,-1 0,0-1,-1 1,-1 0,-1-11,1-3,2 28,-1-1,1 0,-1 0,0 0,0 0,0 0,0 0,0 0,-1 1,1-1,-1 0,0 0,0 0,0 1,0-1,0 0,-1 1,1-1,-1 1,0 0,1-1,-1 1,0 0,0 0,-1 0,1 0,0 1,-1-1,1 0,-1 1,1 0,-1 0,0-1,1 2,-1-1,0 0,0 0,0 1,0 0,0 0,1-1,-1 2,0-1,0 0,-1 1,1 1,-1 1,1 1,-1-1,1 0,0 1,0 0,0 0,1-1,0 2,-1-1,1 0,1 0,-1 1,0-1,1 1,0-1,0 1,1 0,-1-1,1 1,0 0,0-1,1 1,-1 0,-3 28,-2-9,2 0,0-1,2 1,0 0,2 0,1 7,-10 112,-19 0,13-69,10-61,0 1,1-1,1 0,1 1,-1-1,2 1,0-1,1 1,1 8,4-4</inkml:trace>
  <inkml:trace contextRef="#ctx0" brushRef="#br0" timeOffset="14957.037">6095 735,'-11'-13,"10"12,-1-1,1 0,0 0,-1 1,1-1,-1 1,0-1,0 1,1 0,-1 0,0 0,0 0,0 0,0 0,0 0,0 0,0 1,-1-1,1 1,0 0,0 0,0 0,-1 0,0 0,-6 3,-1 0,1 1,0 1,0-1,1 2,-1-1,1 1,0 0,1 1,-1-1,2 2,-1-1,1 1,0 0,0 0,1 1,0-1,0 1,-1 7,3-11,0 1,1 0,0 0,0 0,0 0,1 0,0 0,0 1,0-1,1 0,0 1,0-1,1 1,1 4,-2-9,1 1,0-1,-1 1,1-1,1 1,-1-1,0 0,0 0,1 0,-1 0,1 0,0 0,0 0,0 0,0 0,0-1,0 1,0-1,0 0,0 1,1-1,-1 0,1 0,-1-1,1 1,-1 0,1-1,-1 0,1 1,-1-1,1 0,0 0,-1-1,1 1,-1 0,3-2,8-2,0 0,0-1,0-1,-1 0,0 0,0-1,-1-1,0 0,0-1,-1 0,0 0,1-2,19-16,-9 6,-2 0,0-2,-1 0,-2-1,0-1,-1 0,-2-1,-1-1,9-24,-15 30,0 0,-2 0,0 0,-1-1,-1 1,-1-1,-1 0,-1 1,-2-12,3 30,0 1,1-1,-1 0,0 0,0 1,-1-1,1 0,-1 0,1 1,-1-1,0 0,0 1,0-1,0 1,0-1,-1 1,1 0,-1-1,1 1,-1 0,0 0,0 0,0 0,0 0,0 1,0-1,-1 1,1-1,-1 1,1 0,-1 0,1 0,-1 0,0 0,1 1,-1-1,0 1,1 0,-1 0,0 0,0 0,1 0,-1 0,0 1,0-1,1 1,-1 0,1 0,-1 0,0 0,1 0,-1 1,-6 7,-1 0,1 1,1 0,0 0,0 1,1 0,0 0,1 0,0 1,1 0,0 1,1-1,1 1,0 0,0 0,1 0,1 0,0 0,1 4,1-1,1 0,1-1,0 1,1-1,0 0,2 0,-1-1,2 1,0-1,1 0,0-1,1 0,0 0,1-1,4 3,47 75,-21-16,-31-60</inkml:trace>
  <inkml:trace contextRef="#ctx0" brushRef="#br0" timeOffset="15621.555">6687 593,'-18'24,"2"1,0 0,2 2,0-1,2 2,1 0,2 0,-3 12,11-38,0 1,0 0,0-1,0 1,1 0,-1 0,1 0,0 0,-1-1,1 1,0 0,1 0,-1 0,1 0,-1 0,1-1,0 1,0 0,0 0,0-1,0 1,1-1,-1 1,1-1,0 0,-1 1,1-1,0 0,1 0,-1 0,0-1,0 1,1 0,-1-1,1 0,-1 1,1-1,0 0,0 0,-1-1,1 1,0 0,0-1,0 0,1 0,7-2,-1 0,0-1,0 0,-1-1,1 0,-1-1,0 0,0 0,0-1,-1 0,1-1,-2 1,1-2,-1 1,0-1,0 0,-1-1,0 1,-1-1,0 0,0-1,-1 1,0-1,1-5,34-135,-56 52,16 96,0-1,1 1,-1 0,-1 0,1 0,0 0,0 0,-1 0,1 0,-1 0,0 0,1 0,-1 1,0-1,0 1,0 0,0-1,-1 1,1 0,0 0,0 0,-1 0,1 1,0-1,-1 1,1-1,-1 1,1 0,0 0,-1 0,1 0,-1 1,1-1,-1 0,1 1,0 0,-1 0,0 0,-2 3,-1 0,1 1,-1-1,1 1,1 1,-1-1,1 1,0-1,0 1,0 0,1 1,0-1,0 1,1-1,0 1,0 0,1 0,-1 0,1 0,1 0,-1 4,2 329,-1-69,0-259</inkml:trace>
  <inkml:trace contextRef="#ctx0" brushRef="#br0" timeOffset="16118.938">6942 198,'15'16,"0"1,-1 0,-1 1,-1 1,-1 0,0 0,-2 1,0 1,-1-1,-1 1,-1 1,-1-1,0 1,-2 0,-1 0,0 17,-3-8,-2 1,0-1,-3 1,0-1,-2-1,-1 1,-2-1,0-1,-3 0,0-1,-1 0,-2-1,-18 21,-14 3,25-33</inkml:trace>
  <inkml:trace contextRef="#ctx0" brushRef="#br0" timeOffset="18270.724">7477 649,'0'189,"-10"-146,-5-70,16 10,0-1,0 1,2 0,0 0,1 1,0-1,1 1,1-1,1 2,1-1,6-10,10-28,22-29,-45 83,0 0,0 1,1-1,-1 0,0 0,0 1,0-1,0 1,0-1,0 1,0 0,0-1,0 1,0 0,-1-1,1 1,0 0,0 0,-1 0,1 0,0 0,-1 0,1 0,-1 0,1 0,-1 0,0 0,1 0,-1 0,0 0,0 0,1 2,4 13,-2-6,0 0,1-1,0 1,0-1,1 0,0 0,1 0,0-1,0 0,7 7,0-8,-2-5</inkml:trace>
  <inkml:trace contextRef="#ctx0" brushRef="#br0" timeOffset="19003.796">8071 593,'-24'15,"12"-10,1 1,1-1,-1 1,1 1,0 0,0 1,1 0,0 0,0 1,1 0,1 0,-1 1,1 0,1 0,0 1,0 0,1 0,1 0,-1 1,2 0,0-1,0 1,1 0,0 7,2-17,0 1,1-1,-1 1,1-1,-1 0,1 1,0-1,0 1,0-1,0 0,0 0,0 0,1 0,-1 0,1 0,-1 0,1 0,0 0,0-1,0 1,0-1,0 1,0-1,0 0,0 0,1 0,-1 0,0 0,1 0,-1-1,1 1,-1-1,1 0,-1 1,1-1,-1 0,1-1,-1 1,2 0,95-30,-82 19,-1-1,-1 0,0-1,-1-1,0 0,-1-1,0-1,8-14,-12 18,9-13,-1-1,0 0,-2-2,-2 1,0-2,-2 0,-1 0,-1-1,3-23,-11 47,1 0,-2 0,1 0,-1-1,0 1,0 0,-1 0,1 0,-1-1,-1 1,1 0,-1 0,0 1,-1-1,1 0,-1 1,0-1,0 1,-1 0,0 0,0 0,0 1,0-1,-1 1,0 0,0 0,0 1,0-1,0 1,-1 0,-3-1,4 2,1 1,-1 0,1 0,-1 0,0 0,1 1,-1 0,0 0,1 0,-1 0,1 1,-1 0,0 0,1 0,-1 0,1 1,0 0,0 0,-1 0,1 0,0 1,1-1,-1 1,0 0,1 0,0 1,-1-1,1 1,1-1,-1 1,0 0,1 0,0 0,0 1,-2 6,1 0,0 1,1 0,1-1,0 1,0 0,1 0,0-1,1 1,1 0,1 5,27 147,23-11,-45-105,-8-44,0 1,0-1,0 1,0-1,1 1,-1-1,1 1,1-1,-1 1,0-1,1 0,0 0,0 0,0 0,1 0,-1 0,1-1,0 1,0-1,0 1,1-1,-1 0,1-1,-1 1,1-1,0 1,4 1,11 0</inkml:trace>
  <inkml:trace contextRef="#ctx0" brushRef="#br0" timeOffset="19407.06">8664 452,'-30'28,"2"1,1 1,1 1,2 1,1 2,2 0,0 4,18-33,1 0,-1 0,1 0,0 0,0 1,1-1,0 1,0-1,0 1,0-1,1 1,0 0,0-1,1 1,0-1,0 1,0-1,0 1,1-1,0 0,0 1,0-1,1 0,0 0,0-1,0 1,0-1,1 1,0-1,0 0,0 0,0-1,1 1,-1-1,1 0,0 0,0 0,0-1,0 0,1 0,-1 0,0-1,6 1,0 0,1-1,0-1,-1 0,1-1,-1 0,1 0,-1-1,0-1,0 0,0-1,0 0,0 0,-1-1,0-1,0 0,0 0,0-1,-1 0,-1 0,1-1,-1 0,0-1,-1 0,5-7,-2 2,-1 0,0-1,-1 0,0-1,-1 0,-1 0,-1 0,0-1,-1 0,-1-3,-1 15,-1-1,-1 1,1-1,-1 1,0-1,0 0,-1 1,1-1,-1 1,-1-1,1 1,-1-1,0 1,0 0,0 0,-1 0,0 0,0 0,0 0,0 1,-1 0,0 0,0 0,0 0,0 0,-1 1,1-1,-1 1,0 1,0-1,0 1,-2-1,-48-9,30 10</inkml:trace>
  <inkml:trace contextRef="#ctx0" brushRef="#br0" timeOffset="19684.852">8465 678,'24'-5,"8"3,4 7,0 3,-6 4,-4 1,-1-2,1-4,-1-1,1-3,1-2,1-1,-5 0</inkml:trace>
  <inkml:trace contextRef="#ctx0" brushRef="#br0" timeOffset="20088.776">8861 85,'27'18,"0"1,-2 2,0 0,-1 2,-1 0,-2 2,0 0,10 18,-24-30,-1 0,0 1,-1-1,-1 1,0 0,-1 0,0 0,-1 1,-1-1,0 1,-1-1,-1 0,0 1,-1-1,-1 5,-5 16,0 0,-3-1,-1 0,-1-1,-12 19,-84 145,91-170,0 0,-2-1,-1-1,-1-1,-1-1,-1-2,-19 14,21-21</inkml:trace>
  <inkml:trace contextRef="#ctx0" brushRef="#br0" timeOffset="20787.696">7506 198,'-5'-1,"0"1,0 0,0 0,0 0,0 1,0-1,0 1,0 1,0-1,0 1,0-1,1 1,-1 1,1-1,-1 1,1-1,0 1,0 0,0 1,-9 5,1 2,1-1,0 1,0 1,1 0,1 0,0 1,0 0,2 1,-1 0,2 0,0 0,-4 15,-38 202,43-207,2 1,0-1,1 1,2 0,1-1,0 1,2 0,1-1,1 0,0 0,2 0,9 19,-12-36,0-1,0 1,0-1,1 0,0 0,1-1,-1 1,1-1,0 0,0-1,0 0,1 1,0-2,0 1,0-1,0 0,4 0,10 1</inkml:trace>
  <inkml:trace contextRef="#ctx0" brushRef="#br0" timeOffset="21191.703">7930 198,'-10'10,"-3"7,1 6,2 0</inkml:trace>
  <inkml:trace contextRef="#ctx0" brushRef="#br0" timeOffset="22103.157">8917 339,'10'-5,"12"-6,3-6,2-1,-4-1,-5 2</inkml:trace>
  <inkml:trace contextRef="#ctx0" brushRef="#br0" timeOffset="23575.418">7054 113,'-9'5,"-9"1,0 5,-3 0,3 4,-1-2,3 3,0-2,2 1,-1-1,7-3,4-4</inkml:trace>
  <inkml:trace contextRef="#ctx0" brushRef="#br0" timeOffset="24939.038">5925 141,'0'0,"-4"0,-2 5,-5 1,-1 5,-2 1,1 2,-3-1,2 3,-2 3,3-2</inkml:trace>
  <inkml:trace contextRef="#ctx0" brushRef="#br0" timeOffset="25938.155">4289 226,'-5'5,"-6"6,-6 6,-5 1,1 1,-1-2,4 1,0-3,3-4</inkml:trace>
  <inkml:trace contextRef="#ctx0" brushRef="#br0" timeOffset="26915.536">3132 282,'0'5,"-5"2,-2 4,-3 0,-2 3,-2 0,0 1,-1-1,1 2,3 2,4-1</inkml:trace>
  <inkml:trace contextRef="#ctx0" brushRef="#br0" timeOffset="27977.247">1551 1,'0'4,"-5"8,-6 5,-1 5,-4-2,1 2,-1-4,1 0,4-3</inkml:trace>
  <inkml:trace contextRef="#ctx0" brushRef="#br0" timeOffset="51018.805">4571 508,'-2'-2,"1"1,-1-1,1 0,-1 0,0 1,0-1,0 1,0 0,0-1,0 1,0 0,0 0,0 0,-1 1,1-1,0 0,0 1,-1 0,1-1,-1 1,1 0,0 0,-1 0,1 1,0-1,-1 1,1-1,0 1,-1 0,1-1,0 1,0 1,-97 41,98-42,0 1,-1-1,1 1,0-1,0 1,0 0,0 0,0-1,0 1,0 0,1 0,-1 0,1 0,-1 0,1 0,0 0,0 0,0 0,0 0,0 0,0-1,0 1,1 0,-1 0,1 0,-1 0,1 0,0 0,0 0,0-1,0 1,0 0,0-1,1 2,46 54,-47-56,4 4,-1-3,-1 0,1 1,-1-1,0 1,0-1,0 1,0 0,0 0,-1 0,0 1,1-1,-1 0,0 1,-1 0,1-1,0 1,-1 0,0 0,0 0,0 0,-1 0,1 0,-1 0,0 0,0 0,-1 0,1 0,-1 0,1 0,-1 0,-1 0,1 0,0 0,-1-1,-5 4,0 0,0-1,-1 0,0 0,0-1,0 0,-1 0,1-1,-1 0,0-1,-1 0,1 0,0-1,-1 0,1-1,-1 0,0 0,1-1,-1 0,0-1,1 0,-10-3,-1 4,-11-13,35 7</inkml:trace>
  <inkml:trace contextRef="#ctx0" brushRef="#br0" timeOffset="51332.853">4740 649,'-4'29,"-8"14,0-5,1-9</inkml:trace>
  <inkml:trace contextRef="#ctx0" brushRef="#br0" timeOffset="51577.392">4825 255,'0'0</inkml:trace>
  <inkml:trace contextRef="#ctx0" brushRef="#br0" timeOffset="52281.426">5022 508,'-85'204,"34"-51,118-251,42-95,-92 134,-41 158,24-84,1 0,1 0,0 0,1-1,1 1,0-1,1 1,0-1,1-1,1 1,0-1,1 0,0 0,-7-12,1 1,-1 0,1 0,-1-1,1 1,0-1,-1 0,1 1,0-1,0 0,0 0,0 0,0 0,0 0,0-1,0 1,1-1,-1 1,0-1,0 0,0 0,1 0,-1 0,0 0,0 0,1 0,-1-1,0 0,0 1,0-1,0 0,0 0,0 0,0 0,0 0,0 0,0-1,-1 1,1-1,0 1,-1-1,1 0,-1 1,0-1,0 0,1 0,-1 0,0 0,-1 0,1 0,0 0,-1 0,1-1,-1 1,1 0,-1-1,66-164,-43 107,-19 40</inkml:trace>
</inkml:ink>
</file>

<file path=ppt/ink/ink3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30.9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434 455,'-22'2,"-1"1,1 1,0 1,1 1,-1 0,1 2,0 1,1 0,0 1,1 2,0 0,0 0,1 2,1 1,1 0,0 1,1 0,0 1,1 1,1 0,-2 7,12-20,0 0,0 0,0 0,1 1,0-1,0 1,1 0,-1-1,1 1,0 0,1 0,-1 0,1-1,0 1,1 0,-1 0,1 0,1 0,-1-1,1 1,0 0,0-1,0 0,1 1,0-1,0 0,0 0,1-1,-1 1,1-1,0 1,1-1,-1-1,1 1,-1 0,3 0,3-1,0-1,0 1,0-2,0 1,1-2,-1 1,0-1,1-1,-1 0,0 0,1-1,-1 0,0-1,-1 0,1-1,0 0,-1 0,0-1,7-4,6-6,0 0,-1-1,0-1,-2-1,0-1,-1 0,3-6,0-4,-1 0,-2-1,0-1,-2-1,-2 0,-1-1,-1 0,-2-1,-1 0,-2-1,-2 0,0 0,-3 0,-1-33,-25-59,22 122,1 1,-1 0,0 0,0 0,0 0,-1 0,1 0,-1 0,0 1,0-1,0 1,0 0,-1 0,1 0,-1 1,0-1,0 1,0 0,0 0,0 0,-1 1,1-1,0 1,-1 0,1 0,-3 0,3 2,0-1,0 1,-1-1,1 1,0 1,0-1,0 0,0 1,0 0,0 0,1 0,-1 1,1-1,-1 1,1 0,0 0,0 0,0 0,0 0,1 1,-1-1,1 1,0 0,-1 2,-36 99,32-69,2-1,1 1,2-1,2 1,1 0,1-1,2 1,2-1,1 0,2 0,1-1,2 0,1-1,2 0,3 4,52 98,-14-59,-53-77,-1 0,1 1,-1-2,0 1,0 0,1 0,-1-1,0 1,0-1,0 0,-1 1,1-1,0 0,-1 0,1 0,-1 0,1-1,-1 1,0 0,0-1,0 1,0 0,-1-1,1 1,-1-1,1-1,-1 4,8-27,-1 3</inkml:trace>
  <inkml:trace contextRef="#ctx0" brushRef="#br0" timeOffset="370.489">829 342,'84'372,"-56"-259,-28-114,1 0,-1 0,0 1,1-1,-1 0,1 0,0 1,-1-1,1 1,0-1,-1 0,1 1,0-1,-1 1,1 0,0-1,0 1,0 0,-1-1,1 1,0 0,0 0,0 0,0-1,0 1,-1 0,1 0,0 1,0-1,0 0,0 0,0 0,-1 0,1 1,0-1,0 0,0 1,-1-1,1 1,0-1,0 1,-1-1,1 1,0-1,-1 1,1 0,-1-1,1 1,-1 0,1 0,-1-1,0 1,1 0,-1 0,0 0,1-1,-1 1,0 0,0 0,0 0,0 0,0 0,0 0,0-1,0 2,68-157,31-130,-90 256,-2 4</inkml:trace>
  <inkml:trace contextRef="#ctx0" brushRef="#br0" timeOffset="663.704">1534 32,'-24'14,"-8"10,2 6,0-3,7-1,6 1,6-1,6-4</inkml:trace>
  <inkml:trace contextRef="#ctx0" brushRef="#br0" timeOffset="1121.828">1647 428,'19'0,"16"0,7 0,1 0,-2 0,-3 0,-3 0,-3 0,-2 0,-2 0,0 0,-5 0</inkml:trace>
  <inkml:trace contextRef="#ctx0" brushRef="#br0" timeOffset="1333.712">1703 597,'39'5,"21"1,7 0,-9 4,-10-1,-7-1,-7-2,-8-2</inkml:trace>
</inkml:ink>
</file>

<file path=ppt/ink/ink3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29.2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1 367,'255'-1,"-57"-27,-119 33,-61 1</inkml:trace>
  <inkml:trace contextRef="#ctx0" brushRef="#br0" timeOffset="301.984">1 565,'33'0,"31"0,9 0,-3 0,-9 0,-9 0,-10 0,-6 0,-6 4,-6 2</inkml:trace>
  <inkml:trace contextRef="#ctx0" brushRef="#br0" timeOffset="779.092">311 0,'2'6,"0"-1,1 1,0-1,-1 0,2 0,-1 0,1 0,-1 0,1-1,1 0,-1 0,0 0,1 0,0-1,0 1,0-1,0-1,5 3,102 47,-89-43,1 1,-2 1,1 1,-2 1,1 1,-2 0,0 2,2 3,-20-17,0-1,0 1,-1 0,1 0,-1 0,1 0,-1 0,0 1,0-1,0 0,0 1,0-1,-1 0,1 1,-1-1,1 1,-1-1,0 1,0-1,0 1,0-1,0 1,-1-1,1 1,-1-1,0 0,0 1,1-1,-2 0,1 1,0-1,0 0,-1 0,1 0,-1 0,1 0,-1 0,0-1,0 1,0-1,0 1,-1 0,-264 193,229-164,22-20,1 1,0 1,1 0,1 1,0 0,1 2,-2 2,4 2</inkml:trace>
</inkml:ink>
</file>

<file path=ppt/ink/ink3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35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30 122,'0'341,"-22"-212,14-167,12-9,1 1,2 0,3 1,1 0,2 0,11-20,-21 55,5-13,1 1,1 0,1 1,1 0,1 1,1 0,1 1,4-4,-19 22,1 0,-1 1,0-1,1 0,-1 0,1 1,-1-1,1 0,-1 1,1-1,0 1,-1-1,1 0,0 1,-1 0,1-1,0 1,-1-1,1 1,0 0,0-1,0 1,0 0,-1 0,1 0,0 0,0 0,0 0,0 0,-1 0,1 0,0 0,0 0,0 0,0 1,-1-1,1 0,0 1,0-1,-1 0,1 1,0-1,0 1,-1-1,1 1,-1-1,1 1,0 0,-1-1,1 1,-1 0,0 0,1-1,-1 1,1 0,-1 0,0-1,0 1,1 0,-1 0,0 0,0 0,0-1,0 2,5 59,-5-58,3 82,3-64</inkml:trace>
</inkml:ink>
</file>

<file path=ppt/ink/ink3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36.2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156 1,'-4'9,"-8"9,-5 5,0 5,-2-4,-3 0,3 0,-1-4,4 0,8-9,7-6</inkml:trace>
</inkml:ink>
</file>

<file path=ppt/ink/ink3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44.9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134 169,'-19'23,"2"1,1 0,1 2,1 0,1 0,1 1,-6 24,16-47,1 0,-1 1,1-1,0 0,0 1,0-1,1 1,0-1,0 1,0-1,0 1,1-1,-1 1,1-1,0 1,1-1,-1 0,1 1,0-1,0 0,0 0,0 0,1-1,-1 1,1 0,0-1,0 0,1 0,-1 0,1 0,-1 0,1-1,0 1,0-1,0 0,3 1,5-2,1-1,-1 0,0 0,0-1,0-1,0 0,0 0,0-2,0 1,-1-1,1-1,-1 0,0-1,-1 0,1 0,-1-1,-1-1,1 0,-1 0,-1 0,1-1,-1-1,1-2,2-3,0-2,0 0,-2 0,0-1,-1 0,-1 0,0-1,-2 0,0 0,-1 0,-1-1,-1 1,0-1,-2 0,0 0,-2 1,0-7,2 23,-1-1,1 1,0-1,-1 1,0 0,1-1,-1 1,-1 0,1-1,0 1,-1 0,0 0,0 0,1 0,-2 1,1-1,0 1,-1-1,1 1,-1-1,1 1,-1 0,0 0,0 1,0-1,0 1,0-1,-1 1,1 0,0 0,-1 0,1 1,0-1,-1 1,1 0,-1 0,1 0,-1 0,1 1,-1-1,1 1,0 0,-1 0,1 0,0 0,-4 2,1-1,-1 1,1 0,0 1,0-1,0 1,1 0,-1 1,1-1,0 1,0 0,0 1,1-1,0 1,0 0,1 0,-1 0,1 0,0 1,1-1,0 1,0 0,-1 5,-7 165,11-147,33 149,-21-130,25 175,-61-65,20-147</inkml:trace>
</inkml:ink>
</file>

<file path=ppt/ink/ink3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36.7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17,'12'-4,"0"0,0 2,1-1,-1 1,1 1,-1 1,1-1,0 2,-1 0,1 0,12 4,-24-5,0 1,0-1,1 1,-1-1,0 1,0 0,0-1,0 1,0 0,0 0,0 0,0 0,0 0,0 0,-1 0,1 0,0 0,-1 0,1 1,0-1,-1 0,0 0,1 1,-1-1,0 0,0 1,1-1,-1 0,0 0,0 1,0-1,-1 0,1 1,0-1,0 0,-1 1,1-1,-1 0,1 0,-1 0,0 1,1-1,-1 0,0 0,-39 48,10-23,24-23,0 1,1 0,0 0,0 0,0 0,1 1,-1 0,1 0,0 0,1 0,-1 1,1 0,0 0,0-1,1 2,-1 1,4-4,0-1,1 1,-1-1,1 1,0-1,0 0,0 0,0 0,1 0,-1 0,1 0,0-1,0 1,0-1,0 0,0 0,0 0,1 0,-1 0,1-1,-1 0,1 1,-1-1,1-1,0 1,0 0,-1-1,1 0,0 0,3 0,18 5,23 5,-27-7</inkml:trace>
  <inkml:trace contextRef="#ctx0" brushRef="#br0" timeOffset="6419.969">707 243,'-7'-3,"0"0,0 0,0 0,-1 1,1 1,0-1,-1 1,0 0,1 1,-1 0,1 0,-1 0,0 1,1 0,-1 1,1 0,0 0,0 0,-1 1,1 0,1 1,-1-1,1 1,-1 1,1-1,-3 4,-84 71,91-76,-1 0,1 0,0-1,0 2,0-1,0 0,1 0,-1 1,1-1,0 1,0-1,0 1,0-1,1 1,-1 0,1-1,0 1,0 0,0-1,1 1,-1 0,1-1,0 1,0-1,0 1,1-1,-1 1,1-1,-1 0,1 0,1 1,2 2,1-1,0 0,0 0,0-1,0 1,1-1,0-1,0 1,0-1,0-1,0 1,1-1,-1 0,3 0,77 37,-84-36,-1 0,1 0,-1 0,0 0,0 0,0 1,0-1,-1 0,1 1,-1-1,0 1,0 0,0-1,-1 1,1 0,-1 0,0 0,0-1,0 1,-1 0,1 0,-1-1,0 1,0 0,0-1,0 1,-1-1,1 1,-3 1,1 2,-1 0,0 0,0-1,-1 1,0-1,0 0,-1-1,1 1,-1-1,0 0,-1-1,1 0,-1 0,-1 1,-22 7,0-1,0-1,-1-1,0-2,-8 0,4-9,29-2</inkml:trace>
  <inkml:trace contextRef="#ctx0" brushRef="#br0" timeOffset="6667.916">1045 469,'-24'38,"-8"18,2 4,5-4,8-10</inkml:trace>
  <inkml:trace contextRef="#ctx0" brushRef="#br0" timeOffset="6837.174">961 17,'0'0</inkml:trace>
  <inkml:trace contextRef="#ctx0" brushRef="#br0" timeOffset="7271.818">1187 779,'145'-305,"-105"248,-39 57,0 0,0 0,0 1,0-1,0 1,0-1,0 1,0-1,0 1,0-1,0 1,-1 0,1 0,0-1,0 1,-1 0,1 0,0 0,-1 0,1 0,-1 0,1 0,-1 0,0 0,1 0,-1 0,0 0,0 0,0 0,0 0,0 0,0 0,0 0,0 0,0 0,0 1,-1-1,1 0,0 0,-1 0,1 1,1 14,-3-7,2-1,-1 1,2-1,-1 1,1-1,0 1,0-1,1 1,1-1,-1 0,1 0,1 0,-1 0,1-1,1 1,-1-1,1 0,0-1,1 1,0-1,0 0,0 0,-2-4,0 0,-1 0,1 0,0-1,0 0,0 0,0 0,0 0,0 0,0-1,0 0,0 1,0-2,1 1,-1 0,0-1,0 0,0 0,0 0,0 0,0-1,-1 0,1 1,0-1,-1-1,3-1,3-1,-1-1,0-1,0 1,-1-2,0 1,0-1,0 0,-1 0,-1 0,3-4,0-4,0 0,-1 0,-1-1,0 1,-1-1,-1-1,-1 1,0 0,-1-1,-1-17,-1 12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5:14.1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308 29,'-7'-4,"1"0,-1 1,0-1,0 2,0-1,0 1,0 0,0 1,-1-1,1 1,-1 1,1 0,-1 0,1 0,-1 1,1 0,0 0,-1 1,1 0,-1 0,-2 3,0 0,0 0,1 1,0 0,0 1,0 0,1 0,0 1,0 0,1 1,0 0,0 0,1 0,0 0,1 1,0 0,0 1,1-1,1 1,0-1,0 1,1 0,-1 11,3-18,0 0,1-1,-1 1,1-1,0 1,-1-1,2 1,-1-1,0 1,1-1,-1 0,1 0,0 0,0 0,0 0,1 0,-1 0,1-1,0 1,-1-1,1 0,0 0,0 0,0 0,1 0,-1-1,0 1,1-1,-1 0,1 0,-1 0,1-1,-1 1,1-1,0 0,-1 0,1 0,0 0,-1-1,1 1,-1-1,1 0,-1 0,1 0,-1-1,0 1,0-1,1 0,-1 0,1-1,18-8,-1-1,0-1,-2 0,1-2,-2-1,0 0,0-1,6-10,46-23,-68 49,0 0,-1 1,1-1,0 1,0 0,0-1,0 1,0 0,0 0,-1 0,1 1,0-1,0 0,0 1,0-1,-1 1,1-1,0 1,0 0,-1 0,1 0,-1 0,1 0,-1 0,1 0,-1 1,1-1,-1 0,0 1,0-1,0 1,0 0,0-1,0 1,0 0,-1-1,1 1,0 0,-1 0,0 0,1 0,-1-1,0 2,8 30,-8-27,0 1,1-1,0 1,0-1,1 0,0 1,0-1,0 0,1 0,0 0,0 0,0-1,1 1,0-1,0 0,0 0,1 0,-1-1,1 0,0 1,1-2,-1 1,1-1,4 3,13-2,-1-2</inkml:trace>
</inkml:ink>
</file>

<file path=ppt/ink/ink3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46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360 424,'-13'11,"-7"3,1 0,0 1,2 0,-1 2,2 0,1 1,0 1,1 0,1 1,0 0,2 1,-6 15,16-30,-1 1,1 0,1-1,-1 1,1 0,0-1,1 1,0 0,0-1,0 1,1-1,-1 1,2-1,-1 0,1 0,0 0,0 0,3 3,-4-6,0 0,0 0,1 0,-1 0,1-1,-1 1,1-1,0 0,0 0,0 0,0 0,0 0,1-1,-1 1,0-1,1 0,-1 0,1 0,0 0,-1-1,1 0,-1 1,1-1,0-1,-1 1,1 0,0-1,-1 0,1 0,-1 0,0 0,1 0,-1-1,1 0,14-10,-1-1,0-1,-1-1,0 0,-1-1,-1 0,-1-2,0 1,-1-2,-1 1,-1-2,8-18,-3 7,0-1,-2 0,-2 0,0-2,-3 1,0-1,-3 0,0-1,-3 1,-1-1,-1 0,-3-16,3 46,0 0,0 0,0 0,-1 0,0 0,0 0,0 0,0 0,-1 1,0-1,0 1,0-1,-1 1,1 0,-1-1,0 1,0 1,-1-1,1 0,-1 1,0 0,0 0,0 0,0 0,0 0,0 1,-1 0,0 0,1 0,-1 1,0-1,0 1,0 0,1 1,-1-1,0 1,0 0,0 0,0 0,-2 1,0 2,0 1,0-1,0 1,1 0,-1 1,1-1,0 1,1 1,-1-1,1 1,0 0,0 0,1 0,-1 1,2 0,-1 0,1 0,0 0,0 0,1 0,-2 7,-1 9,1 0,1 0,1 0,1 0,1 0,3 19,1-23,2 0,0-1,0 1,2-1,0-1,1 0,1 0,1-1,0 0,1-1,0 0,2 0,-1-2,2 0,0 0,1-1,43 45,-57-53,1-1,-1 1,1-1,0 0,0 0,0 0,1 0,-1 0,1-1,-1 1,1-1,0 0,0 0,0-1,0 1,0-1,0 0,0 0,1 0,-1 0,0-1,1 0,-1 0,0 0,1 0,-1-1,0 1,3-2,6-7</inkml:trace>
  <inkml:trace contextRef="#ctx0" brushRef="#br0" timeOffset="433.715">840 594,'-5'136,"36"-328,-25 166,0 0,2 0,1 1,1 0,1 1,8-13,-19 35,1 0,-1 1,1-1,0 0,0 0,0 1,-1-1,2 1,-1-1,0 1,0-1,0 1,1 0,-1-1,0 1,1 0,0 0,-1 0,1 0,-1 0,1 1,0-1,0 0,-1 1,1-1,0 1,0 0,0-1,0 1,-1 0,1 0,0 0,0 1,0-1,0 0,0 1,-1-1,1 1,0-1,0 1,-1 0,1 0,-1 0,1 0,0 0,-1 0,0 0,1 1,-1-1,0 0,0 1,1-1,-1 1,0 1,30 48,31 29,-46-70</inkml:trace>
  <inkml:trace contextRef="#ctx0" brushRef="#br0" timeOffset="1654.916">106 1,'-19'19,"-11"11,-1 6,5-4</inkml:trace>
</inkml:ink>
</file>

<file path=ppt/ink/ink3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53.4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227 89,'-7'0,"0"1,-1 0,1 1,0 0,0 0,0 0,0 1,0 0,1 0,-1 0,1 1,0 0,0 1,0-1,1 1,-1 0,1 1,0-1,1 1,0 0,-1 0,2 0,-1 1,-1 3,-59 171,64-180,-3 7,0 0,1 0,0 0,0 0,0 0,1 0,1 1,-1-1,1 0,1 1,0-1,0 0,0 0,1 0,0 0,1 0,0 0,0 0,1-1,-1 1,2-1,-1 0,1-1,0 1,0-1,1 0,0 0,0 0,0-1,1 0,0 0,0-1,0 0,1 0,2 1,7-4,0-1,0-1,0 0,0-1,0-1,0 0,-1-1,1-1,-1-1,0 0,-1-1,1-1,-2-1,1 0,-1 0,0-2,-1 1,11-12,-4 7,-1-1,-1-1,0-1,-1 0,-1-1,0-1,-2-1,0 0,-2 0,0-2,-1 1,-1-1,-2-1,0 0,1-8,-9 26,1-1,0 1,-1 0,0 0,-1-1,0 1,0 0,0 0,0 0,-1 0,0 0,0 0,-1 0,0 1,0-1,0 1,0 0,-1 0,0 0,0 0,0 1,-1 0,0-1,1 1,-1 1,-1-1,1 1,0 0,-1 0,0 1,0 0,0 0,0 0,0 0,0 1,0 0,-14-2,0 1,0 0,0 2,0 0,0 1,0 1,1 1,-1 1,0 0,-6 4,-10 4</inkml:trace>
  <inkml:trace contextRef="#ctx0" brushRef="#br0" timeOffset="370.187">58 315,'256'-68,"-251"65,1 1,0 0,-1 1,1 0,0 0,0 0,0 0,0 1,0 0,0 0,0 1,0-1,0 1,-1 1,1-1,0 1,0 0,-1 0,1 1,-1 0,0 0,0 0,0 0,1 2,1 5,0 0,1-1,0 0,0 0,1 0,1-1,-1-1,1 0,1 0,-1-1,1 0,0-1,0 0,1 0,-1-2,1 1,0-1,0-1,0 0,0-1,1 0,-1-1,0-1,6 0,1-6</inkml:trace>
</inkml:ink>
</file>

<file path=ppt/ink/ink3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47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121 142,'-20'24,"-5"12,-4 1,2-2,7-6</inkml:trace>
  <inkml:trace contextRef="#ctx0" brushRef="#br0" timeOffset="1380.617">600 508,'-27'13,"10"-7,0 2,0-1,1 2,0 0,1 1,0 1,0 0,1 1,1 1,0 0,1 1,0 0,1 1,0 0,1 1,9-14,0 0,0 0,0 0,0 0,0 0,0 0,0 0,1 1,-1-1,1 0,-1 1,1-1,0 0,0 1,0-1,0 0,1 0,-1 1,1-1,-1 0,1 0,0 1,0-1,0 0,0 0,0 0,0 0,0 0,1 0,-1-1,1 1,-1 0,1-1,0 1,0-1,0 0,0 1,0-1,0 0,0 0,0 0,0 0,0-1,1 1,-1-1,0 1,0-1,1 0,-1 0,0 0,1 0,10-2,-1-2,0 0,0 0,0-1,0 0,-1-1,0-1,0 0,0 0,-1-1,0 0,-1-1,0 0,5-6,27-22,-27 25,14-10,-2 0,0-3,-1 0,-2-1,18-26,-23 25,-3 9,-1-1,-1 0,-1-1,0-1,-2 0,0 0,-1-1,-2 0,0 0,-1-1,-1 0,-2 0,0 0,-1-4,-2 23,0 0,-1 0,0 0,1 0,-2 0,1 0,0 0,-1 0,1 0,-1 1,0-1,0 1,-1-1,1 1,-1 0,0 0,1 0,-1 0,-1 0,1 1,0-1,-1 1,1 0,-1 0,1 0,-1 1,0-1,0 1,0 0,0 0,0 0,0 1,0-1,0 1,0 0,-1 0,-1 1,-2 0,0 0,1 1,-1 0,1 0,-1 1,1-1,0 2,0-1,0 1,0 0,1 1,-1 0,1 0,0 0,1 1,-1-1,1 1,0 1,1-1,0 1,-3 4,-6 13,1 0,0 1,2 0,1 1,-3 18,6-24,2 0,0 0,1 1,1-1,1 1,1-1,1 1,0-1,2 1,0-1,2 0,0 0,1 0,1-1,0 0,2 0,0-1,1 0,8 9,-9-14,-4-3,1 0,0-1,0 1,1-2,0 1,1-1,-1 0,2 0,-1-1,1 0,0-1,0 0,1 0,0-1,0 0,0-1,10 3,-2-8</inkml:trace>
  <inkml:trace contextRef="#ctx0" brushRef="#br0" timeOffset="3901.743">1193 452,'-12'17,"1"0,2 1,-1 0,2 0,0 1,2 0,0 0,1 1,1 0,0 0,2 0,0 0,2 18,-1-32,1-1,0 0,1 1,-1-1,1 0,0 1,0-1,1 0,-1 0,1 0,0 0,1 0,-1-1,1 1,0-1,0 1,1-1,-1 0,1 0,0 0,0-1,0 1,0-1,1 0,-1 0,1-1,0 1,-1-1,1 0,1-1,-1 1,0-1,0 0,0 0,1 0,-1-1,0 0,1 0,-1 0,0-1,1 1,-1-1,0-1,0 1,0-1,0 0,3-1,7-11,0 0,-1 0,0-2,-2 1,0-2,0 0,-2 0,0-1,-1 0,-1 0,-1-1,0 0,-1-1,-1 0,-2 0,1 0,-2-6,6-11,-5 32,-1 0,1 0,-1 0,0-1,-1 1,1-1,-1 0,0 1,0-1,-1 0,0 1,0-1,0 0,-1 0,0 1,0-1,0 0,-1 1,0-1,0 1,0 0,0 0,-1 0,0 0,0 0,-1 0,1 1,-1-1,0 1,0 0,0 0,-1 1,0-1,-1 3,0 0,1 1,-1 0,0 0,1 1,-1-1,0 1,1 0,-1 1,1-1,-1 1,1 0,0 1,0-1,0 1,0 0,0 0,1 1,-1-1,1 1,0 0,0 0,0 0,1 1,0-1,-1 1,2 0,-2 2,-12 25,2 1,2 0,1 1,1 0,2 1,2 0,0 0,3 1,1-1,2 1,1 6,13 59,-11-88,0 1,0 0,-2 0,1 0,-2 0,0 0,0 0,-2 0,1 0,-3 6,0-9,0 1,0 0,-1-1,-1 0,0 0,0-1,-1 0,0 0,-1 0,0-1,-6 4</inkml:trace>
  <inkml:trace contextRef="#ctx0" brushRef="#br0" timeOffset="4388.512">1729 142,'-5'9,"-6"9,-6 0,-1 3,4 2,3 2,4-3</inkml:trace>
  <inkml:trace contextRef="#ctx0" brushRef="#br0" timeOffset="5489.402">2096 508,'-23'10,"0"2,1 1,0 1,1 0,1 2,0 0,1 2,1 0,-6 8,18-19,0-1,0 1,0 1,1-1,0 1,0 0,1 0,0 0,0 1,1-1,0 1,1 0,-1 0,2 0,0 0,0 0,0 0,1 0,0 1,1-1,0 0,2 6,-2-12,1 0,0 0,0-1,0 1,0-1,0 1,0-1,1 0,-1 1,1-1,-1 0,1-1,0 1,0 0,0-1,0 0,0 0,0 0,0 0,0 0,0 0,0-1,1 0,-1 1,0-1,1 0,-1-1,0 1,0-1,2 0,96-31,-72 14,-1-1,-1-2,-1 0,-1-2,0-1,-2-1,-1-1,-1 0,-1-2,-2-1,-1 0,3-9,-1 6,-3 0,0-1,-2-1,-1 0,-2-1,-2 0,-1-1,-2 0,2-27,-26-53,17 113,0-1,-1 1,1 0,-1 0,1 0,-1 0,0 0,0 0,0 0,-1 1,1-1,-1 1,1 0,-1-1,0 1,0 0,0 1,0-1,0 1,0-1,0 1,-1 0,1 0,0 0,-1 0,1 1,-1 0,1-1,-1 1,1 0,-1 1,1-1,-8 4,0 0,0 1,1 0,0 1,0 0,0 1,1 0,0 0,0 1,1 0,0 1,0 0,1 0,0 0,1 1,0 0,0 0,0 4,-4 6,0 0,2 0,0 1,2 0,0 1,1 0,2-1,0 1,1 1,1-1,1 0,1 0,1 0,1 0,1 0,69 150,-58-143,1 0,1-1,1-1,2-1,9 9,72 39,-87-65</inkml:trace>
</inkml:ink>
</file>

<file path=ppt/ink/ink3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55.0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166 0,'5'0,"-4"0,-1 5,-6 2,-2 4,-4 0,0 3,-3 0,1 2,-2-3,2 3,-1-3,-4 3,-2 2,1-2</inkml:trace>
</inkml:ink>
</file>

<file path=ppt/ink/ink3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05.84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0 909,'38'-45,"102"-132,73-59,12-21,-215 245,0 0,-1-1,0 0,-1-1,-1 0,0 0,0-1,-2 0,-4 14,-1 1,0-1,1 0,-1 0,0 0,1 1,-1-1,0 0,0 0,0 0,0 1,0-1,0 0,0 0,0 0,0 0,0 0,0 1,0-1,-1 0,1 0,0 0,-1 1,1-1,0 0,-1 0,1 1,-1-1,1 0,-1 1,0-1,1 1,-1-1,1 1,-1-1,0 1,0-1,1 1,-1 0,0-1,0 1,0 0,1-1,-1 1,0 0,0 0,0 0,0 0,1 0,-1 0,0 0,0 0,-55 7,42-4,-128 13,140-15,0 0,0 0,0 0,0 0,0 1,1-1,-1 1,0-1,1 1,-1-1,1 1,-1 0,1 0,0 0,-1 0,1 0,0 0,1 0,-1 0,0 0,1 1,-1-1,1 0,-1 0,1 1,0-1,0 0,0 0,0 1,1-1,-1 0,1 1,-1-1,1 0,0 0,-1 0,1 0,41 82,-38-79,99 159,-103-162,1-1,0 0,0 1,0-1,0 0,0 0,1 0,-1 0,0 0,0 0,1 0,-1 0,0 0,1-1,-1 1,1-1,-1 1,1-1,-1 1,1-1,0 0,-1 0,1 0,-1 0,1 0,-1 0,1 0,0 0,-1-1,1 1,-1-1,1 1,-1-1,1 1,-1-1,0 0,1 0,-1 0,0 0,1 0,-1 0,0 0,0 0,0 0,0 0,0-1,0 1,0 0,-1-1,1 1,0-1,-1 1,1-1,-1 1,0-1,1 1,-1-1,0 0,0 1,0-1,0 0,8-21,-1 0,-2 0,0 0,-1-1,-1 0,-2 0,0 0,-2-15,-10 3,4 30</inkml:trace>
  <inkml:trace contextRef="#ctx0" brushRef="#br0" timeOffset="1155.341">1017 315,'-2'5,"0"-1,0 0,0 0,1 1,-1-1,1 1,0-1,1 1,-1 0,1-1,0 1,0 0,0-1,1 1,-1 0,1-1,0 1,1 1,1 16,3 169,16-347,-9 117,-10 26,1-1,1 1,0 0,1 0,0 0,1 1,0 0,1 0,1 1,3-4,-11 14,0 0,0-1,0 1,1 0,-1 0,0 0,1 0,-1 1,1-1,-1 0,1 1,-1-1,1 0,-1 1,1 0,-1-1,1 1,0 0,-1 0,1 0,0 0,-1 0,1 0,-1 1,1-1,0 1,-1-1,1 1,-1-1,1 1,-1 0,1-1,-1 1,0 0,1 0,-1 0,0 0,0 1,1-1,37 62,-26-37,-7-18</inkml:trace>
  <inkml:trace contextRef="#ctx0" brushRef="#br0" timeOffset="1814.431">932 118,'5'0,"6"0,6 0,5 0,4 0,2 0,1 0,0 0,1 0,-5-5,-12-1,-8-5,-10 0,-4-3,0-5,-3 2,-1-1,3 2</inkml:trace>
  <inkml:trace contextRef="#ctx0" brushRef="#br0" timeOffset="2619.717">1440 5,'-4'5,"-8"6,0 7,-4-1,1 2,-2-2,3 1,3 2,3-3</inkml:trace>
</inkml:ink>
</file>

<file path=ppt/ink/ink3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34.1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583 138,'-36'30,"2"0,1 2,1 2,2 1,1 1,2 2,-5 12,-236 370,207-330,70-118,165-204,81-96,-156 186,-99 142,0 1,0-1,0 1,0-1,1 0,-1 1,0-1,0 1,0-1,1 0,-1 1,0-1,0 0,1 1,-1-1,0 0,1 1,-1-1,0 0,1 0,-1 1,1-1,-1 0,0 0,1 0,-1 0,1 0,-1 1,1-1,-1 0,0 0,1 0,-1 0,1 0,-1 0,1 0,-1-1,0 1,1 0,-1 0,1 0,-1 0,0 0,1-1,-1 1,1 0,-1 0,0-1,1 1,-1 0,0-1,0 1,1 0,-1-1,0 1,1 0,-1-1,0 1,0 0,0-1,0 1,1-1,-1 1,1 44,-1-37,7 323,-1-287,2 1,1-2,3 1,1-2,2 0,13 23,-75-100,-196-185,213 194,21 18,-1 0,0 0,0 1,-1 0,0 1,0 0,-1 1,0 0,0 1,-3-1,-20 12,30 6</inkml:trace>
  <inkml:trace contextRef="#ctx0" brushRef="#br0" timeOffset="1333.95">780 901,'43'-24,"-1"-3,-2-1,-1-2,-1-1,-2-2,-1-2,21-27,-29 31,-2-1,0-2,-3 0,0-1,-3-2,-1 0,-1 0,-2-2,-2 0,-2 0,-1-2,0-11,-16-49,6 99,-1 0,1-1,-1 1,0 0,1 1,-1-1,0 0,0 0,0 0,0 0,-1 1,1-1,0 0,-1 1,1-1,-1 1,1 0,-1 0,0-1,0 1,1 0,-1 0,0 0,0 1,0-1,0 0,0 1,0-1,0 1,0 0,0 0,-1 0,1 0,0 0,0 0,0 0,0 1,0-1,0 1,0-1,0 1,0 0,0 0,0 0,-1 1,-13 8,1 1,0 0,1 1,0 0,0 2,1-1,1 2,1-1,0 2,1-1,-5 11,1-4,1 1,1 0,1 1,1 0,1 1,1 0,1 1,2 0,0-1,2 2,0 12,1-29,1 1,0-1,0 1,1 0,1-1,0 1,1-1,-1 1,2-1,0 1,0-1,1 0,0 0,0-1,1 1,1-1,0 0,0-1,0 1,1-1,1 0,2 1,1-2,0 0,0-1,1-1,0 0,0 0,1-2,-1 1,1-1,0-1,0-1,0 1,-1-2,1 0,0-1,0 0,0 0,0-2,0 0,-1 0,1-1,-1 0,0-1,0-1,-1 0,0 0,0-1,0-1,-1 0,0 0,3-4,9-11,-2 0,0-1,-2-1,0-1,10-22,-27 48,0-3,0 0,0 0,1 0,0 0,-1 0,1 0,0 0,1 1,-1-1,0 1,1 0,-1 0,1 0,0 0,0 0,0 0,0 1,0-1,0 1,0 0,0 0,0 0,1 0,-1 1,0 0,1-1,-1 1,0 0,1 0,-1 1,0-1,0 1,1-1,-1 1,0 0,0 0,0 1,0-1,2 2,-1-1,0 1,0 1,0-1,0 0,-1 1,1 0,-1 0,0 0,-1 0,1 0,0 1,-1-1,0 1,0 0,-1-1,1 1,-1 0,0 0,0 0,-1 0,1 0,-1 0,0 0,-1 0,1 0,-1 0,0 0,0 0,-1 0,1 0,-1-1,-2 5,-3 7,-1-1,0 0,-1 0,-1-1,-1 0,1-1,-2 0,0-1,-3 2,-65 42,151-93,-59 34,0 1,0 0,-1 1,1 0,0 1,0 0,0 1,0 0,0 1,0 1,0-1,53 8,-49-10,-1-1,0 0,1-1,-1-1,0-1,-1 0,1 0,-1-2,0 0,0 0,0-2,-1 1,0-2,0 0,-1 0,-1-1,1 0,-2-1,1-1,-2 0,1 0,-2-1,7-10,-16 1,-28 34,16-2,0 0,1 0,0 1,1 0,0 1,1 0,0 1,1 0,1 1,0 0,0 0,0 5,7-16,0 0,0 0,0 0,0 0,1 0,0 0,-1 0,1 0,0 0,1 0,-1 1,0-1,1 0,0 0,-1 0,1 0,1 0,-1 0,0-1,1 1,-1 0,1 0,0-1,0 1,0-1,0 0,0 0,1 1,-1-2,1 1,-1 0,1 0,0-1,-1 1,4 0,2 1,0 0,0 0,1-1,0-1,-1 1,1-1,0 0,-1-1,1 0,0-1,0 0,2 0,2-2,0 0,0 0,0-1,0-1,-1 0,0-1,0 0,0-1,-1 0,1-1,-2 0,1-1,-1 0,-1-1,0 0,0 0,-1-1,0 0,-1 0,0-1,-1 0,0 0,-1-1,-1 1,0-1,2-12,-6 19,-1 1,0 0,0-1,-1 1,1 0,-1 0,0 0,-1 0,1 0,-1 1,0-1,0 1,-1 0,1-1,-1 2,0-1,0 0,0 1,-1 0,1-1,-1 2,1-1,-1 1,0-1,0 1,0 1,-1-1,1 1,0 0,-1 0,1 0,0 1,-1 0,1 0,-1 0,1 1,0 0,-1 0,1 0,0 0,0 1,0 0,0 0,0 1,-4 1,8-3,0-1,0 0,0 0,0 1,0-1,0 1,0-1,1 1,-1 0,0-1,0 1,0 0,1-1,-1 1,0 0,0 0,1 0,-1-1,1 1,-1 0,1 0,-1 0,1 0,0 0,-1 0,1 0,0 0,0 0,0 0,0 0,0 0,0 1,0-1,0 0,0 0,0 0,1 0,-1 0,0 0,1 0,-1 0,1 0,-1 0,1-1,-1 1,1 0,0 0,-1 0,1-1,0 1,0 0,0 0,51 20,-28-23,0 0,-1-1,1-1,-1-2,0 0,19-9,-20 8,34-13,-32 12</inkml:trace>
</inkml:ink>
</file>

<file path=ppt/ink/ink3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40.8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57 469,'3'1,"1"0,-1 0,1-1,-1 1,1-1,-1 1,1-1,-1 0,1-1,-1 1,1-1,-1 1,1-1,-1 0,1 0,-1 0,0-1,0 1,0-1,0 0,0 0,0 0,0 0,0 0,1-3,108-124,63-55,-175 185,0 0,0 0,0 0,0 0,0 0,0 0,0-1,1 1,-1 0,0 0,1 0,-1 0,0-1,1 1,-1 0,1 0,-1-1,1 1,-1 0,1-1,0 1,-1-1,1 1,0-1,-1 1,1-1,0 1,0-1,0 0,-1 1,1-1,0 0,0 0,0 1,0-1,0 0,-1 0,1 0,0 0,0 0,0 0,0-1,0 1,-1 0,1 0,0 0,0-1,0 1,0-1,-1 1,1 0,0-1,-1 0,1 1,0-1,-1 1,1-1,0 0,-1 1,1-1,-1 0,1 1,-1-1,0 0,1-1,-7 116,6-113,30 88,-30-87,1 0,0 0,0 0,1-1,-1 1,0 0,1-1,-1 1,1-1,-1 1,1-1,0 0,-1 0,1 0,0 0,0 0,0 0,0 0,0 0,0-1,0 1,0-1,0 0,0 1,0-1,0 0,1 0,-1-1,0 1,0 0,0-1,0 1,0-1,0 1,0-1,0 0,0 0,-1 0,1 0,0 0,1-2,11-8,0-1,-1 0,0-1,-1-1,-1 0,0 0,-1-1,2-4,26-35,126-134,-164 189,0 0,0-1,0 1,1-1,-1 1,0 0,0-1,0 1,0-1,0 1,1-1,-1 1,0-1,1 1,-1-1,0 1,1-1,-1 1,0-1,1 0,-1 1,1-1,-1 1,1-1,-1 0,1 0,-1 1,1-1,-1 0,1 0,-1 0,1 1,0-1,-1 0,1 0,-1 0,1 0,0 0,-1 0,1 0,-1 0,1 0,-1-1,1 1,0 0,-1 0,1 0,-1-1,1 1,-1 0,1-1,-1 1,1 0,-1-1,0 1,1-1,-1 1,1 0,-1-1,0 1,0-1,1 1,-1-1,0 0,0 1,1-1,-1 1,0-1,0 0,0 54,0-43,-1 10,-1-10,1-1,0 0,0 1,1-1,0 1,0-1,1 1,1-1,0 1,0-1,1 0,0 0,0 0,1 0,0-1,1 0,-1 1,2-1,-1-1,1 1,4 3,10 1</inkml:trace>
  <inkml:trace contextRef="#ctx0" brushRef="#br0" timeOffset="303.437">1 582,'43'0,"43"0,17 0,0 0,-8-5,-10-1,-10 0,-8 1,-11 2,-6 0,-5 2,-7 1,-4 0,-4 0,-2 0,-5 5,-7 2</inkml:trace>
  <inkml:trace contextRef="#ctx0" brushRef="#br0" timeOffset="772.06">452 667,'75'311,"-67"-254,18 51,-26-107,1 0,-1 0,1 0,0 0,-1 0,1 0,0 0,0 0,0 0,0-1,0 1,0 0,0-1,0 1,0-1,0 1,0-1,0 1,0-1,0 0,0 1,0-1,1 0,-1 0,0 0,0 0,0 0,0 0,0 0,1-1,-1 1,0 0,0 0,0-1,0 1,0-1,0 1,0-1,0 0,0 1,0-1,0 0,0 0,0 1,-1-1,1 0,0 0,0 0,-1 0,35-49,-35 50,17-33,2 1,2 1,0 1,20-20,114-139,-142 174,-1 3</inkml:trace>
</inkml:ink>
</file>

<file path=ppt/ink/ink3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37.3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113 452,'28'-26,"95"-148,27-32,-149 206,-1-1,0 0,1 0,-1 0,0 1,1-1,-1 0,1 0,-1 1,1-1,0 0,-1 1,1-1,-1 1,1-1,0 1,0-1,-1 1,1-1,0 1,0 0,0-1,-1 1,1 0,0 0,0 0,0 0,0 0,0 0,-1 0,1 0,0 0,0 0,0 0,0 0,0 0,-1 1,1-1,0 0,0 1,0-1,-1 1,1-1,0 1,-1-1,1 1,0-1,-1 1,1 0,0-1,-1 1,1 0,-1-1,0 1,1 0,-1 0,0 0,1-1,-1 1,0 0,0 0,1 0,-1 0,0 0,0-1,0 1,0 0,0 0,-1 0,1 256,0-255,0-1,-1 1,1-1,0 0,0 1,0-1,0 1,1-1,-1 1,0-1,1 0,-1 1,0-1,1 0,0 1,-1-1,1 0,0 0,0 1,-1-1,1 0,0 0,0 0,0 0,1 0,-1 0,0-1,0 1,0 0,1 0,-1-1,0 1,1-1,-1 1,0-1,1 0,-1 1,1-1,-1 0,0 0,1 0,-1 0,1 0,-1 0,1-1,-1 1,0 0,1-1,-1 1,0-1,1 0,-1 1,0-1,0 0,1 0,-1 0,93-94,-63 57,96-105,-57 80,-70 62,0 1,1-1,-1 1,1 0,-1-1,0 1,1 0,-1-1,1 1,-1 0,1-1,-1 1,1 0,0 0,-1 0,1 0,-1 0,1 0,-1 0,1 0,0 0,-1 0,1 0,-1 0,1 0,-1 0,1 0,-1 0,1 1,-1-1,1 0,-1 0,1 1,-1-1,1 0,-1 1,1-1,-1 0,1 1,-1-1,0 1,1-1,-1 1,0-1,0 1,1-1,-1 1,0-1,0 1,0-1,1 1,-1-1,0 1,0 0,0-1,0 1,0-1,0 1,0-1,0 1,0 0,-1-1,1 1,0-1,0 1,0-1,0 53,0-46,-2 45,0-31,1 1,1-1,0 1,2 0,1-1,5 20,-2-23</inkml:trace>
  <inkml:trace contextRef="#ctx0" brushRef="#br0" timeOffset="651.23">0 650,'309'-22,"165"16,-462 6,97-17,-85 11</inkml:trace>
  <inkml:trace contextRef="#ctx0" brushRef="#br0" timeOffset="1499.098">509 792,'-312'370,"251"-294,270-296,-101 97,-4 12,-103 111,-1-1,1 1,0-1,-1 1,1-1,0 1,-1-1,1 1,0 0,0-1,-1 1,1 0,0 0,0-1,0 1,-1 0,1 0,0 0,0 0,0 0,0 0,-1 0,1 0,0 1,0-1,0 0,-1 0,1 1,0-1,-1 0,1 1,0-1,0 1,-1-1,1 1,-1-1,1 1,0 0,-1-1,1 1,-1 0,0-1,1 1,-1 0,1-1,-1 1,0 0,0 0,1 0,8 50,-6-32,44 170,-40-172,-3-10,-1-1,0 1,0 0,0 0,-1 0,-1 0,1 0,-1 0,0 1,0-1,-1 0,0 1,-1 0,0-7,-1 0,0 0,0 0,0 0,1-1,-1 1,0-1,0 1,0-1,0 1,0-1,0 0,0 0,0 0,0 0,0-1,0 1,0 0,0-1,0 0,0 1,0-1,1 0,-1 0,0 0,0 0,1 0,-1-1,-2 1,-251-82,188 40,55 25</inkml:trace>
  <inkml:trace contextRef="#ctx0" brushRef="#br0" timeOffset="2388.597">1384 593,'6'4,"0"0,0-1,1 0,-1 0,1-1,0 1,0-1,0-1,0 0,0 0,0 0,0-1,0 0,4 0,-2 0,53 2,1-3,0-4,41-7,16-1,-119 12,-1 1,0-1,0 1,1 0,-1-1,0 1,0-1,0 1,0-1,1 1,-1-1,0 1,0-1,0 1,0-1,0 1,0-1,0 1,-1-1,1 1,0-1,0 1,0 0,0-1,-1 1,1-1,0 1,0-1,-1 1,1 0,0-1,-1 1,1 0,0-1,-1 1,1 0,0-1,-1 1,1 0,-1 0,1-1,-1 1,1 0,-1 0,1 0,0 0,-1 0,1 0,-1 0,1 0,-1 0,1 0,-1 0,1 0,-1 0,1 0,-1 0,1 0,-1 0,1 1,-1-1,1 0,0 0,-142-58,142 57,-2 0,1 0,0 0,0 0,0 0,0 1,-1-1,1 0,0 1,0-1,-1 0,1 1,-1 0,1-1,-1 1,1 0,0 0,-1 0,1 0,-1 0,1 0,-1 0,1 0,-1 0,1 1,0-1,-1 1,1-1,-1 1,1-1,0 1,0 0,-1 0,1 0,0-1,0 1,0 0,0 1,0-1,0 0,0 0,0 0,1 0,-1 1,0-1,1 0,-1 1,1-1,-1 1,1-1,0 1,-1-1,1 0,0 1,-48 224,50-168,-1-57,-1 0,1 0,-1 0,1 0,-1 0,1 0,0 0,-1 0,1 0,0 0,0 0,0-1,0 1,0 0,0-1,0 1,0-1,0 1,0-1,0 1,0-1,0 0,0 1,0-1,1 0,-1 0,0 0,0 0,0 0,0 0,1 0,-1 0,0 0,0-1,0 1,0 0,0-1,0 1,0-1,0 0,0 1,0-1,0 0,0 1,0-1,0 0,0 0,32-23,-1 0,-1-3,-2 0,0-2,1-5,-15 18,7-7</inkml:trace>
</inkml:ink>
</file>

<file path=ppt/ink/ink3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0:34.3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154 1034,'30'7,"0"-1,1-1,-1-1,1-2,0-1,0-2,0 0,0-3,-1 0,1-2,-1-1,21-9,-14 3,-1-1,-1-2,-1-2,0-1,-1-2,-1-1,-1-1,-1-2,-2-1,17-19,38-48,-4-5,38-66,-89 125,223-302,-250 338,0 1,0-1,0 1,0 0,0 0,1-1,-1 1,1 0,-1 0,1 1,0-1,0 0,-1 0,1 1,0-1,1 1,-1 0,0-1,0 1,1 0,-1 0,0 1,1-1,-1 0,1 1,-1 0,1-1,-1 1,1 0,-1 0,1 0,-1 1,1-1,-1 1,1-1,-1 1,0 0,1 0,-1 0,0 0,1 0,-1 1,0-1,0 0,0 1,1 1,2 10,-1-1,0 1,-1 0,0 0,-1 0,0 0,-2 0,1 1,-2 12,1-5,1 31,-3 0,-2 0,-2 0,-2 0,-2-1,-15 41,17-70,-1 1,0-1,-2-1,0 1,-2-2,0 0,-1 0,-1-2,-1 1,0-2,-1 0,-1-1,-1-1,0-1,-20 11,3-4,0-1,-1-3,-1-1,0-1,-1-2,-1-2,0-2,0-1,-1-2,0-2,0-2,-11-2,50 0,0 0,-1 0,1 0,0 0,-1 0,1-1,0 1,0-1,-1 1,1-1,0 0,0 0,0 0,0 0,0-1,0 1,0 0,0-1,1 1,-1-1,0 0,1 0,0 1,-1-1,1 0,0 0,0 0,0 0,0-1,0 1,0 0,1 0,-1-1,1 1,0 0,-1 0,1-1,0 1,0 0,1-1,-1 1,0 0,1-1,-1 1,2-2,4-14</inkml:trace>
  <inkml:trace contextRef="#ctx0" brushRef="#br0" timeOffset="585.192">1791 723,'-5'396,"4"-383,0 0,-1-1,0 1,-1-1,-1 0,0 0,0 0,-1-1,-1 1,0-1,0-1,-1 1,0-1,-1 0,-1 0,1-1,-9 7,16-15,-1 1,1-1,-1 0,1 1,-1-1,1 0,-1 0,0 0,0 0,1 0,-1 0,0-1,0 1,0 0,0-1,0 0,0 1,0-1,0 0,0 0,0 0,0 0,0-1,0 1,0 0,0-1,0 1,1-1,-1 0,0 0,0 0,0 0,1 0,-1 0,0 0,1 0,-1-1,1 1,0-1,-1 1,1-1,0 1,0-1,0 0,0 1,0-1,0 0,1 0,-1 0,0-1,3-11,0 0,1 1,1-1,0 1,0 0,1 0,1 0,1 1,-1-1,2 2,0-1,0 1,1 0,0 1,11-10,-1-2,20-26,3 1,2 2,2 3,1 1,3 2,1 3,1 1,37-15,-19 28,-69 22,1 0,0 0,0 0,-1 0,1 0,0 0,-1 1,1-1,0 1,-1 0,1-1,-1 1,1 0,-1 0,1 0,-1 0,1 0,-1 0,0 0,0 0,0 1,1-1,-1 0,0 1,-1-1,1 1,0-1,0 1,-1-1,1 1,-1 0,1-1,-1 1,0 0,1-1,-1 1,0 0,0 0,0-1,-1 2,-2 12,0 1,-2-1,0 0,-1 0,0 0,-1-1,-1 0,0 0,-1-1,0 0,-1-1,-1 0,0 0,0-1,-1-1,0 0,-1 0,-3 0,6 0,0-1,0 0,-1 0,0-1,-1-1,0 0,0 0,-1-1,1-1,-1 0,0-1,-1 0,1-1,-1-1,-10 1,22-3,0 0,0 0,0 0,0 0,1-1,-1 1,0 0,0-1,0 1,1-1,-1 0,0 0,1 0,-1 0,0 0,1 0,-1 0,1 0,0-1,-1 1,1 0,0-1,0 1,0-1,0 1,0-1,0 0,0 0,1 1,-1-1,0-1,0-15</inkml:trace>
  <inkml:trace contextRef="#ctx0" brushRef="#br0" timeOffset="1122.152">2525 103,'-1'375,"-46"-146,20-127,26-101,0 1,0-1,0 1,1-1,-1 1,0-1,0 1,1 0,-1-1,1 1,0 0,-1-1,1 1,0 0,0 0,0-1,0 1,0 0,1 0,-1-1,0 1,1 0,-1-1,1 1,0 0,-1-1,1 1,0-1,0 1,0-1,0 0,0 1,1-1,-1 0,0 0,0 1,1-1,-1 0,1-1,-1 1,1 0,-1 0,1-1,0 1,1 0,9-5,0-1,-1 0,0 0,0-1,0-1,0 1,-1-2,-1 0,1 0,-1-1,0 0,30-24,94-68,-132 100,0 0,1 0,-1-1,0 2,1-1,-1 0,1 0,-1 0,1 1,-1-1,1 0,0 1,-1 0,1-1,0 1,-1 0,1 0,0 0,0 0,-1 0,1 0,0 1,-1-1,1 0,0 1,-1 0,1-1,-1 1,1 0,-1 0,1-1,-1 1,1 0,-1 1,0-1,0 0,0 0,1 0,-1 1,0-1,-1 1,1-1,0 1,0-1,0 1,-1-1,1 1,-1 0,0-1,1 1,-1 0,0-1,0 1,0 0,0 1,-11 107,0-47,20-22,1-28</inkml:trace>
  <inkml:trace contextRef="#ctx0" brushRef="#br0" timeOffset="2021.676">3005 780,'7'6,"0"-1,1 1,0-1,0-1,0 0,0 0,1 0,-1-1,1 0,0-1,0 0,0 0,0-1,0 0,1-1,-1 0,0-1,0 1,0-2,0 1,0-1,0-1,0 1,0-2,-1 1,1-1,-1 0,0-1,-1 0,1 0,-1-1,0 0,0 0,0 0,-1-1,0 0,-1-1,1 1,-2-1,1 0,-1 0,3-7,-6 12,1 0,-1 0,0 0,0 0,0 0,-1 0,1-1,-1 1,1 0,-1 0,0-1,0 1,-1 0,1 0,-1 0,0 0,1-1,-1 1,-1 0,1 0,0 1,-1-1,1 0,-1 0,0 1,0-1,0 1,0-1,-1 1,1 0,0 0,-1 0,0 0,1 0,-1 1,0-1,0 1,0 0,0 0,0 0,0 0,0 0,-1 1,1-1,0 1,0 0,0 0,-1 0,1 1,-2-1,-10 5,1 1,0 0,0 1,0 1,1 0,0 1,1 0,0 1,0 0,1 1,0 0,1 1,0 0,1 1,-3 5,9-15,1 0,-1 0,0 1,1-1,0 1,0-1,0 1,0 0,1 0,-1 0,1 0,0 0,0 0,1 0,-1 0,1 0,0 1,0-1,0 0,0 0,1 0,0 0,0 0,0 0,0 0,1 0,-1 0,1 0,0-1,0 1,1-1,-1 1,1-1,-1 0,1 0,0 0,0 0,0 0,1-1,-1 0,4 2,12 2,0 0,1-2,0-1,0 0,0-1,0-2,0 0,0-1,0 0,0-2,0-1,0 0,-1-1,0-1,0-1,0-1,0-2,188-93,-193 94,0 0,-1-2,0 1,-1-2,0 1,-1-2,0 0,0 0,-2 0,0-2,0 1,-1-1,-1 0,0-4,-6 17,0 0,0-1,-1 1,1 0,-1-1,0 1,0-1,0 1,0-1,0 1,0 0,-1-1,1 1,-1-1,0 1,1 0,-1-1,0 1,0 0,-1 0,1 0,0 0,-1 0,1 0,-1 0,0 0,0 1,1-1,-1 1,0-1,0 1,-1 0,1-1,0 1,0 0,0 1,-1-1,1 0,-1 1,1-1,-5 0,1 0,0 0,0 1,-1-1,1 2,0-1,-1 1,1-1,0 2,0-1,0 1,0 0,0 0,0 0,-3 3,7-5,-1 1,0 0,1 0,-1 0,1 1,-1-1,1 0,0 1,0-1,-1 1,1 0,0 0,1 0,-1 0,0 0,1 0,-1 1,1-1,-1 0,1 1,0-1,0 1,0 0,0-1,1 1,-1 0,1-1,0 1,-1 0,1-1,1 1,-1 0,0 0,0-1,1 1,0 0,-1-1,1 1,0-1,1 1,-1-1,0 1,1-1,-1 0,1 1,-1-1,1 0,0 0,0 0,0-1,0 1,1 0,-1-1,0 1,1-1,1 1,122 5,-53-8,-71 1,1 0,-1 0,0 0,0 0,0 1,0-1,1 0,-1 1,0 0,0 0,0-1,0 1,0 0,0 0,-1 1,1-1,0 0,-1 1,1-1,0 1,-1-1,0 1,1 0,-1 0,0 0,0 0,0-1,0 1,0 0,-1 1,1-1,0 0,-1 2,-9 72,7-74,1 1,0 0,0 0,0 0,0 0,1 1,-1-1,1 0,0 0,0 0,0 0,0 0,0 1,1-1,-1 0,1 0,0 0,0 0,0 0,1 0,-1 0,1-1,-1 1,1 0,0-1,0 1,0-1,0 0,0 0,1 0,-1 0,1 0,-1 0,1 0,0-1,0 1,0-1,2 1,11 1,0-1,0 0,0-1,0-1,1 0,-1-1,0-1,0-1,0 0,0-1,-1 0,1-2,-1 0,0 0,-1-2,0 1,2-3,-6 5,-1 0,1 0,-1-1,-1 0,1 0,-1-1,0 0,0-1,-1 0,0 0,-1 0,1-1,-2 0,1 0,-1-1,-1 0,0 1,0-2,-1 1,1-4,-4 12,1 0,-1 0,0 0,0 0,0 0,0 1,0-1,-1 0,1 0,0 0,-1 0,0 0,1 0,-1 1,0-1,0 0,0 0,0 1,0-1,0 1,-1-1,1 1,0-1,-1 1,1 0,-1 0,1 0,-1 0,0 0,0 0,1 0,-1 0,0 1,0-1,0 1,0-1,0 1,0 0,1 0,-1 0,0 0,0 0,0 0,-1 1,-83 28,76-21,0 0,1 1,0 0,0 1,1 0,0 0,1 0,0 1,1 0,0 1,1-1,0 1,1 0,0 0,1 1,-2 11,7-14,0-1,0 0,0 0,1 0,1 0,0 0,0 0,0-1,1 0,1 0,-1 0,1-1,0 0,1 0,0 0,0-1,0 0,1 0,0-1,0 0,0 0,1-1,0 0,0 0,0-1,0-1,0 1,8 0,18 3,-1-1,1-2,-1-1,1-2,0-1,9-3,-13-1,-8-3</inkml:trace>
  <inkml:trace contextRef="#ctx0" brushRef="#br0" timeOffset="3551.86">13 1288,'-12'0,"36"0,-10 0,169-25,11 9,148 1,-154 13,119-24,121 25,-267 15,-122-8,0-2,1-2,-1-1,27-4,373-48,-199 22,52-1,1343 31,-1611-1</inkml:trace>
</inkml:ink>
</file>

<file path=ppt/ink/ink3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1:15.404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88 6,'0'-4,"0"2,0 7,-5 8,-2 6,1 4,-3-1,-1 0,2 1,-3 2,0 1,-2 1,6-4,8-6,5-11,1-6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5:14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336 1,'-14'-1,"1"2,-1-1,1 2,-1 0,1 1,0 0,0 1,0 0,0 1,1 0,0 1,0 1,0 0,1 1,0 0,9-6,0-1,0 1,1 0,-1 0,0 0,1 0,0 0,-1 1,1-1,0 0,0 1,0-1,1 1,-1-1,1 1,-1-1,1 1,0-1,0 1,0-1,0 1,0-1,0 1,1-1,-1 1,1-1,0 1,0-1,0 1,0-1,0 0,1 2,64 64,-24-29,-40-36,0-1,0 0,-1 0,1 1,-1-1,1 1,-1 0,0-1,0 1,0 0,0 0,0-1,-1 1,1 0,-1 0,0 0,0 0,0 0,0 0,0 0,-1-1,0 1,1 0,-1 0,0 0,0-1,0 1,-1 0,1-1,-1 1,1-1,-1 1,0-1,0 0,0 0,0 0,0 0,-1 0,-4 4,-1-1,1 0,-1 0,0-1,0 0,0-1,0 1,-1-2,0 1,1-1,-1 0,-1-1,-78 1,63-3</inkml:trace>
</inkml:ink>
</file>

<file path=ppt/ink/ink3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0:54.831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1735 2146,'-54'-44,"47"36,0 2,0-1,-1 1,0 0,0 0,0 1,-1 0,0 1,0 0,0 0,0 1,-1 0,1 1,-188 2,4 53,132-31,-137 79,-55 81,54 3,162-146,2 2,1 2,3 1,1 1,3 1,1 2,0 8,-44 113,3 85,53-192,4 0,2 0,1 62,19 46,17 56,44 56,5-102,-47-128,-16-23,2 0,1-1,2-1,0-1,2-1,0-1,23 18,187 111,-188-131,0-2,1-2,1-2,46 9,162 47,-56-42,113-31,-142-25,59-32,23-18,-58-18,-152 68,-1 0,0-3,-3-2,0 0,-2-3,30-37,198-212,-230 243,40-69,47-171,-83 163,-8-78,-1 25,-27 166,1-23,0-1,-2 1,-1-1,-2 1,0 0,-5-19,2 27,-4-20,-3 0,0 1,-3 1,-1 0,-3-2,-83-167,76 162,1-2,-2 1,-2 2,-2 1,-24-23,25 33,-2 1,-1 2,-1 1,-1 2,-9-3,-134-102,-65 19,102 73,-28 11,-27 0,-28 30,162 19,50-10</inkml:trace>
  <inkml:trace contextRef="#ctx0" brushRef="#br0" timeOffset="2982.089">42 3783,'39'-17,"-28"15,1 1,0 0,-1 0,1 2,0-1,-1 2,1-1,-1 1,1 1,-1 0,0 1,0 0,6 4,32 9,68 15,20-4,61 26,-27-21,26-5,-67-17,77 7,-63 8,52-14,-130-2,-1-4,1-2,1-3,13-4,28 2,62-26,94-21,-146 26,46-12,50-43,-196 72,0-1,0-1,-1-1,0 0,0-1,0-1,-2 0,1-2,9-8,-11 7,0 2</inkml:trace>
  <inkml:trace contextRef="#ctx0" brushRef="#br0" timeOffset="3204.121">3316 3557,'-10'-5,"-3"-1</inkml:trace>
  <inkml:trace contextRef="#ctx0" brushRef="#br0" timeOffset="3369.012">3118 3416,'-19'-9,"-6"-4</inkml:trace>
  <inkml:trace contextRef="#ctx0" brushRef="#br0" timeOffset="3521.075">2666 3303</inkml:trace>
  <inkml:trace contextRef="#ctx0" brushRef="#br0" timeOffset="3705.581">2271 3247,'-24'-10,"-7"-3</inkml:trace>
  <inkml:trace contextRef="#ctx0" brushRef="#br0" timeOffset="3874.157">1848 3190,'-19'-5,"-2"-1,-2-1,3 2</inkml:trace>
  <inkml:trace contextRef="#ctx0" brushRef="#br0" timeOffset="4035.848">1566 3218,'-33'0,"-7"0,-2 0,8 5,3 1,3 0,2-1,0-1,-1-2,0-1,0 0,9-1,8 0</inkml:trace>
  <inkml:trace contextRef="#ctx0" brushRef="#br0" timeOffset="4284.697">1001 3274,'0'0</inkml:trace>
  <inkml:trace contextRef="#ctx0" brushRef="#br0" timeOffset="4285.697">522 3444,'0'0</inkml:trace>
  <inkml:trace contextRef="#ctx0" brushRef="#br0" timeOffset="4549.611">380 3444,'-19'10,"-11"2,-5 5,-2-1,1-3,1-3,8 0,2 0,2-3,-1-2,-1 3,-1 0,5 3,4 0</inkml:trace>
  <inkml:trace contextRef="#ctx0" brushRef="#br1" timeOffset="9332.88">1764 3585,'0'-311,"27"168,-27-167,-28 85,29-424,-30 479,28-83,-25 111,25-223,6 335,1 24</inkml:trace>
  <inkml:trace contextRef="#ctx0" brushRef="#br1" timeOffset="11086.597">1820 3557,'1'-2,"1"0,-1 0,1 0,-1 1,1-1,0 0,-1 1,1 0,0-1,0 1,0 0,0 0,0 0,0 0,1 0,-1 0,0 1,0-1,1 1,-1-1,0 1,1 0,-1 0,0 0,2 0,-1 0,337-4,-252-9,-71 9,-1 1,1 1,-1 0,1 1,0 0,0 2,-1 0,1 0,0 2,0 0,23 6,0-3,0-1,1-2,-1-2,1-2,4-2,46 1,321 2,-174-28,325 29,-337-30,56 29,-140-27,72 15,-91-5,-100 16</inkml:trace>
  <inkml:trace contextRef="#ctx0" brushRef="#br1" timeOffset="18004.501">1791 3585,'-38'31,"-123"142,47-49,76-92,1 1,1 2,2 1,2 2,-16 26,-121 163,-35-9,-36 21,156-126,-166 155,45-56,158-168,30-28</inkml:trace>
  <inkml:trace contextRef="#ctx0" brushRef="#br1" timeOffset="21855.082">5404 3247,'-3'5,"-1"1,1 0,1 0,-1 0,1 1,0-1,0 0,1 1,0 0,0-1,0 1,1 0,0 1,-1 5,-1 195,1-205,1-1,0 0,-1 0,1 1,0-1,0 0,1 1,-1-1,0 0,1 0,-1 1,1-1,0 0,0 0,0 0,0 0,0 0,0 0,0 0,1 0,-1 0,1-1,0 1,-1 0,1-1,0 1,0-1,0 0,0 0,0 0,0 0,0 0,0 0,0 0,1-1,-1 1,0-1,0 0,1 1,-1-1,0 0,1 0,1-1,6-6,1-1,-1 0,0-1,-1 0,0-1,0 0,-1 0,0-1,-1 0,0 0,-1 0,0-1,3-12,2 4,15-34,-14 27,1 0,1 1,2 1,1 0,13-14,-30 38,0 0,1 0,-1 0,1 1,-1-1,1 0,-1 0,1 1,-1-1,1 0,0 1,-1-1,1 1,0-1,0 1,0-1,-1 1,1 0,0-1,0 1,0 0,0 0,0-1,-1 1,1 0,0 0,0 0,0 0,0 0,0 0,0 0,0 1,-1-1,1 0,0 0,0 1,0-1,0 1,-1-1,1 0,0 1,0-1,-1 1,1 0,0-1,-1 1,1 0,-1-1,1 1,0 1,12 44,-14 320,3-277,-5-1,-3-1,-4 1,-4-1,-3-1,-11 22,14-63,10-27,0 0,-2 0,0 0,-1-1,0 0,-2 0,0-1,-1 0,0-1,-1 0,-1-1,-12 12,22-24,0-1,1 1,-1 0,0-1,0 1,-1-1,1 0,0 0,0 0,0 0,-1 0,1 0,-1-1,1 1,0-1,-1 0,1 1,-1-1,1 0,-1-1,1 1,-1 0,1-1,-1 1,1-1,0 0,-1 0,1 0,0 0,0 0,-1 0,1 0,0-1,0 1,1-1,-1 0,0 0,0 1,1-1,-1 0,1 0,0-1,-1 1,1 0,0 0,0-1,1 1,-1-1,-4-20,2 1,1-1,1 1,1-1,1 0,1-10,1-31,32-118,-24 143,-5 15</inkml:trace>
  <inkml:trace contextRef="#ctx0" brushRef="#br1" timeOffset="22176.99">6138 2880,'-10'9,"-12"14,-3 6,-2 0,4-2,1-4,4-2,5 1,0-4,3 0,7-3,4 0,2-2</inkml:trace>
  <inkml:trace contextRef="#ctx0" brushRef="#br1" timeOffset="23341.984">352 397,'94'-20,"-1"4,2 4,2 4,5 18,-100-9,1-1,-1 1,1 0,-1 0,1 1,-1-1,0 0,1 1,-1-1,0 1,0 0,0 0,0 0,-1 0,1 0,0 0,-1 0,1 0,-1 1,0-1,0 1,0-1,0 1,0-1,-1 1,1-1,-1 1,1 0,-1-1,0 1,0 0,0-1,-1 1,1 0,-1 1,-9 25,0-1,-2 0,-1-1,-2 0,0-1,-1-1,-2-1,-1 0,0-1,-15 12,-3 8,18-21,10-14,0 1,1 0,0 1,0 0,1 0,1 1,-1 0,2 0,0 0,0 1,1 0,0 0,1 0,1 0,-1 2,4-10,-1 1,1-1,0 0,0 0,0 1,1-1,-1 0,1 0,0 0,0 0,1-1,-1 1,1 0,0-1,0 0,0 0,0 0,0 0,1 0,0 0,-1-1,1 0,0 0,0 0,0 0,0-1,1 1,120 23,-114-25,3 2,0-1,0-1,0 0,0-1,0 0,0-1,0-1,0 0,-1-1,1 0,-1-1,10-6,-14 2,-6 0</inkml:trace>
  <inkml:trace contextRef="#ctx0" brushRef="#br1" timeOffset="23604.979">324 791,'43'-9,"43"-14,12-2,-6 3,-14 5,-15 6,-14 4,-10 4,-7 2,-9 2</inkml:trace>
  <inkml:trace contextRef="#ctx0" brushRef="#br1" timeOffset="23925.024">1566 1,'-9'9,"-9"9,-1 5,-1 0,1-1,5 2,0-3,2-1,3 1,4-3</inkml:trace>
</inkml:ink>
</file>

<file path=ppt/ink/ink3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1:14.322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441 1,'-25'30,"1"2,2 1,1 0,2 2,1 0,1 1,3 1,0 0,3 1,-6 34,0 18,14-70,0 0,-1-1,-1 1,0-1,-2 0,0 0,-4 4,-1-6,0-4</inkml:trace>
  <inkml:trace contextRef="#ctx0" brushRef="#br0" timeOffset="498.66">18 29,'0'0,"0"1,0-1,0 1,1-1,-1 1,0 0,0-1,0 1,0-1,0 1,0 0,0-1,0 1,-1-1,1 1,0 0,0-1,0 1,-1-1,1 1,0-1,0 1,-1-1,1 1,-1-1,1 1,0-1,-1 1,1-1,-1 1,1-1,-1 0,1 1,-1-1,1 0,-1 0,0 1,1-1,-1 0,1 0,-1 0,0 0,1 0,-1 0,1 0,-1 0,0 0,1 0,-1 0,1 0,-1 0,175 132,-59-27,103 143,-158-199,-51-35</inkml:trace>
</inkml:ink>
</file>

<file path=ppt/ink/ink3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1:26.4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85,'0'61,"1"88,-6 0,-18 92,6-143,-3 0,-5-2,-4-1,-22 48,51-143,1 0,-1-1,1 1,-1 0,1 0,-1 0,1 0,0 0,-1 0,1 0,-1 1,1-1,-1 0,1 0,-1 0,1 0,0 1,-1-1,1 0,-1 1,0-1,1 0,-1 1,1-1,-1 0,1 1,-1-1,0 1,1-1,-1 1,0-1,0 1,1-1,-1 1,0-1,0 1,0-1,0 1,0 0,1-1,-1 1,0-1,0 1,0-1,-1 1,1 0,0-1,0 1,0-1,0 1,12-17,0-3</inkml:trace>
  <inkml:trace contextRef="#ctx0" brushRef="#br0" timeOffset="347.345">650 0,'-11'240,"3"-155,5 1,3-1,9 63,4 31,-13-177,1-1,-1 1,0-1,0 1,-1-1,1 1,0-1,0 0,-1 1,1-1,-1 0,1 1,-1-1,0 0,1 1,-1-1,0 0,0 0,0 0,0 0,0 0,0 0,0 0,0 0,0 0,-1-1,1 1,0 0,0-1,-1 1,1-1,-1 1,1-1,0 0,-1 1,1-1,-1 0,1 0,0 0,-1 0,1 0,-1 0,1-1,-1 1,1 0,0-1,-1 1,1-1,0 0,-1 1,1-1,0 0,0 0,0 0,-1 0,-141-138,108 109,-2 1,-1 2,-1 2,-40-19,77 42,-1 0,0 0,1 0,-1 0,0 1,0 0,0-1,0 1,0 0,0 0,0 1,0-1,0 0,0 1,-1 0,1 0,0 0,0 0,0 1,-1-1,1 1,0 0,0 0,0 0,0 0,0 0,0 1,1-1,-1 1,0 0,1 0,-1 0,1 0,-1 0,1 0,-1 2,-3 18,3 0</inkml:trace>
  <inkml:trace contextRef="#ctx0" brushRef="#br0" timeOffset="1300.637">960 734,'27'7,"-1"0,1-2,0-1,0-2,1 0,-1-2,0-1,8-2,-28 3,0-1,0-1,0 0,0 0,0 0,0 0,-1-1,1 0,-1-1,0 0,0 0,0 0,-1 0,1-1,-1 0,0 0,0 0,-1-1,0 0,0 0,0 0,0 0,-1-1,2-6,21-83,-26 93,0 0,0 1,0-1,0 0,0 0,-1 0,1 1,-1-1,1 0,-1 1,0-1,0 0,0 1,-1-1,1 1,-1 0,1-1,-1 1,0 0,0 0,0 0,0 0,0 0,0 1,0-1,-1 1,1-1,0 1,-1 0,0 0,1 0,-1 0,-2 0,-2 0,1 0,0 1,-1 0,1 0,-1 0,1 1,-1 0,1 0,0 1,-1 0,1 0,0 0,0 1,1 0,-1 0,0 0,1 1,0 0,0 0,0 0,0 1,0 0,-87 118,44 2,47-121,0 0,0 1,1-1,0 0,0 0,0 0,0 0,1 0,-1 0,1 0,0 0,0 0,1 0,-1 0,1 0,0-1,0 1,0-1,0 1,1-1,-1 0,1 0,0 0,0 0,0 0,0-1,1 1,-1-1,1 0,3 1,9 2,1-1,0 0,0-1,0-2,0 1,1-2,-1 0,0-1,0-1,0-1,0 0,0-1,0-1,-1-1,0 0,0-1,-1 0,4-4,14-6,-1-1,-1-2,0-1,-2-2,22-21,-33 28,-1-1,0 0,-1-1,-2 0,0-1,0-1,-2 0,-1-1,0-1,-2 1,0-2,-1-2,-7 23,0 0,0-1,0 1,0-1,-1 1,1-1,-1 1,0-1,1 0,-1 1,-1-1,1 1,0-1,-1 1,1-1,-1 1,0-1,1 1,-1-1,0 1,-1 0,1-1,0 1,-1 0,1 0,-1 0,0 0,0 0,1 1,-1-1,-1 0,1 1,0 0,0-1,0 1,-1 0,1 0,0 0,-1 0,1 1,-1-1,1 1,-1-1,0 1,1 0,-1 0,1 0,-1 0,1 1,-1-1,0 1,1-1,-1 1,-5 1,0 1,1 0,-1 0,1 0,0 1,0 0,0 1,0-1,1 1,0 1,0-1,0 1,1 0,-1 0,2 1,-1-1,1 1,0 0,0 1,1-1,-1 0,2 1,-2 6,4-11,0-1,0 1,0-1,1 1,-1-1,1 1,0-1,0 1,-1-1,2 1,-1-1,0 0,0 0,1 1,-1-1,1 0,0 0,0-1,-1 1,1 0,0-1,1 1,-1-1,0 1,0-1,1 0,-1 0,0 0,1 0,-1-1,1 1,-1 0,3-1,89 6,-87-6,168-23,-175 23,2-1,-1 0,1 0,0 0,-1 0,1 1,0-1,0 1,0-1,0 1,0 0,0-1,0 1,-1 0,1 0,0 1,0-1,0 0,0 1,0-1,0 1,0-1,-1 1,1 0,0 0,-1 0,1 0,0 0,-1 0,1 0,-1 1,1-1,-1 0,0 1,0-1,0 1,0 0,0-1,0 1,0 0,0 1,-31 86,5-33,25-54,-1 1,1-1,0 0,-1 0,1 0,0 1,0-1,0 0,1 0,-1 0,1 0,-1 1,1-1,-1 0,1 0,0 0,0 0,0 0,0 0,1-1,-1 1,0 0,1-1,-1 1,1 0,0-1,-1 0,1 1,0-1,0 0,0 0,0 0,0 0,0 0,0-1,0 1,1 0,83 12,-59-14,-1 0,0-2,0-1,0-2,-1 0,1-2,-2 0,1-2,3-2,-11 3,0-1,-1-1,0 0,0-2,-1 1,-1-2,0 0,-1 0,-1-1,0-1,0-2,-9 15,-1 0,0 0,1 0,-1-1,0 1,0-1,-1 0,1 1,-1-1,0 0,0 0,0 0,0 0,-1 0,0 0,0 0,0 0,0 0,0 0,-1 0,0 0,0 0,0 1,0-1,0 0,-1 0,0 1,0-1,0 1,0-1,0 1,-1 0,1 0,-1 0,0 0,0 1,0-1,0 1,-1-1,1 1,-1 0,1 1,-1-1,0 0,1 1,-1 0,0 0,0 0,-4 0,2 1,0 0,-1 0,1 0,0 1,0 0,-1 0,1 1,0 0,0 0,0 0,0 1,1 0,-1 0,1 0,0 1,0-1,0 1,0 1,0-1,1 1,0-1,0 1,0 1,1-1,-1 0,0 4,-2 4,0-1,1 1,1 0,0 0,0 1,2-1,0 1,0-1,1 1,1 0,1 12,1-17,0 0,1 0,0 0,0-1,1 1,0-1,0 0,1 0,0-1,1 1,0-1,0 0,0-1,1 1,0-1,0-1,1 1,-1-1,1 0,0-1,1 0,-1 0,1-1,-1 0,1-1,0 0,0 0,0-1,9 1,8 0</inkml:trace>
</inkml:ink>
</file>

<file path=ppt/ink/ink3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1:32.2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1 190,'58'-20,"2"2,0 2,1 4,24-1,-83 11,1 1,-1 0,1 1,0-1,0 0,0 1,-1 0,1-1,0 1,0 0,0 1,-1-1,1 0,0 1,0-1,-1 1,1 0,0 0,-1 0,1 0,-1 1,1-1,-1 1,1-1,-1 1,0 0,0 0,0 0,0 0,0 0,-1 1,1-1,-1 0,1 1,-1-1,0 1,0 0,0-1,0 1,0 0,-1-1,1 1,-1 0,0 0,0 0,0 0,0-1,0 1,-1 0,0 2,-121 148,122-149,0-1,1 1,-1-1,0 1,1 0,0-1,0 1,0-1,1 0,-1 1,1-1,-1 0,1 0,0 0,0 0,1 0,-1 0,1 0,-1-1,1 0,0 1,0-1,0 0,0 0,0 0,0-1,1 1,-1-1,1 0,-1 0,1 0,-1 0,1-1,-1 1,4-1,6 5,-3-1,91 47,-97-48,-1-1,0 1,0 0,0 0,0 1,-1-1,0 1,1-1,-1 1,0 0,-1 0,1 0,-1 0,1 0,-1 0,0 0,-1 0,1 0,-1 1,0-1,0 0,0 0,0 0,-1 1,0 1,-1 2,0 1,-1-1,0 0,-1 0,1 0,-1-1,-1 1,1-1,-1 0,-1 0,1 0,-1-1,0 0,-1 0,1-1,-1 1,0-2,-1 1,1-1,-1 0,0 0,0-1,0 0,-5 1,-10 2,0-1,0 0,0-2,-1-1,1-1,-1-1,1 0,-14-4,-8-7,27 5</inkml:trace>
  <inkml:trace contextRef="#ctx0" brushRef="#br0" timeOffset="549.071">961 501,'-23'9,"2"2,-1 1,1 1,1 1,0 0,2 1,-1 2,2 0,0 0,1 2,-9 13,23-30,0 1,0-1,0 1,1 0,-1-1,1 1,0 0,-1 0,1 0,1 0,-1 1,0-1,1 0,-1 0,1 0,0 0,0 1,1-1,-1 0,1 0,-1 0,1 0,0 0,0 0,0 0,0 0,1 0,-1 0,1 0,0-1,0 1,0-1,0 1,0-1,1 0,-1 0,1 0,-1 0,1 0,0 0,-1-1,1 1,0-1,0 0,0 0,2 0,11 2,-1-2,1 0,0 0,-1-2,1 0,-1 0,1-2,-1 0,0 0,1-2,-2 0,1-1,-1 0,2-2,23-13,-1-1,0-3,-2-1,12-12,-17 13,-1-2,0-1,-2-1,-2-2,-1 0,-1-2,-1-1,0-5,-15 22,0-1,-2 0,0 0,0 0,-2-1,-1 1,0-1,0-12,-3 23,1 0,-1 0,0 0,-1 0,0 0,0 0,-1 0,0 0,-1 0,1 1,-1-1,-1 1,1-1,-1 1,-1 1,1-1,-1 0,0 1,-1 0,0 0,-1 0,1 2,-1 0,1 1,-1 0,0 0,0 0,-1 1,1 0,0 1,-1-1,1 2,-1-1,1 1,-1 0,1 0,-1 1,1 0,-1 0,1 1,-1 0,1 0,-3 2,-5 2,0 0,0 1,1 0,0 1,1 1,-1 0,2 1,-1 0,-7 9,10-7,0 1,1 0,0 0,1 1,0 0,1 0,1 1,0 0,1 0,1 0,0 1,1-1,1 1,0 0,2 0,-1 0,2 0,0-1,1 1,0 0,2 0,0-1,0 0,1 0,1 0,1 0,0-1,1 0,0-1,19 25,2-1,1-2,2-1,1-1,2-2,1-2,1-1,1-2,31 15,69 44,-123-77</inkml:trace>
</inkml:ink>
</file>

<file path=ppt/ink/ink3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1:30.2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225 448,'-206'390,"187"-352,37-49,120-167,0-7,-130 176,-5 4,1 0,-1 1,1 0,0 0,0 0,0 0,0 0,1 1,0 0,-1 0,1 0,0 1,5-2,-7 5,-1 1,1 0,-1 0,1 1,-1-1,0 0,0 1,0-1,0 1,-1 0,1 0,-1-1,1 1,-1 0,0 0,0 0,-1 1,1-1,-1 0,1 0,-1 0,0 0,0 1,0-1,-1 0,1 0,-1 0,1 1,0 1,-2 50,0-46,1 1,0-1,0 0,1 0,0 1,0-1,1 0,1 1,-1-1,2 0,-1 0,1 0,0-1,1 1,0-1,1 0,-1 0,1 0,1 0,0-1,-4-5,1 0,-1-1,1 1,0-1,-1 0,1 0,0 0,0 0,0 0,0-1,0 1,0-1,0 1,0-1,0 0,0-1,0 1,0 0,0-1,0 0,0 0,0 1,-1-2,1 1,0 0,0-1,-1 1,1-1,-1 0,1 1,-1-2,72-70,-69 68,6-8,-1 1,0-1,-1-1,0 1,-1-2,-1 1,-1-1,0 0,0 0,-2-1,0 0,0 0,-2 0,0 0,-1 0,0 0,-2-15,-4 20,-2 5</inkml:trace>
  <inkml:trace contextRef="#ctx0" brushRef="#br0" timeOffset="365.029">903 674,'17'-4,"-1"0,1-2,-1 0,0-1,-1 0,1-1,-2-1,1 0,-1-1,0-1,-1 0,-1-1,0-1,0 1,-1-2,3-5,-12 17,0-1,-1 1,0-1,1 1,-1-1,0 0,0 1,0-1,0 0,-1 0,1 0,-1 1,0-1,0 0,0 0,0 0,0 0,0 0,-1 0,1 1,-1-1,0 0,0 0,0 1,-1-1,1 0,0 1,-1 0,0-1,1 1,-1 0,0 0,0 0,0 0,-1 0,1 0,0 0,-1 1,1-1,-1 1,1 0,-1 0,0 0,0 0,-2 0,-6 2,1 1,-1 0,1 1,0 0,0 1,0 0,0 1,0 0,1 0,0 1,0 0,1 1,0 0,0 0,0 1,1 0,0 0,0 0,1 1,1 0,-1 1,1-1,-2 8,3-12,0 0,1 0,-1 1,1-1,1 1,-1 0,1 0,0 0,0 0,1 0,-1 0,1 0,1 1,-1-1,1 0,0 1,1-1,0 0,0 0,0 1,0-1,1 0,0 0,1 0,-1 0,1-1,0 1,0-1,1 0,0 0,0 0,0 0,0 0,1-1,0 0,2 2,4-2,1 0,0 0,0-1,0-1,0 0,1 0,-1-1,1-1,-1 0,0-1,1 0,-1-1,0 0,0-1,2-1,11-3</inkml:trace>
  <inkml:trace contextRef="#ctx0" brushRef="#br0" timeOffset="729.445">1383 646,'49'-21,"-1"-3,-1-2,-1-1,-1-3,5-7,-44 34,0-1,0 1,-1-1,1 0,-1 0,0-1,0 1,-1-1,1-1,-1 1,0 0,-1-1,1 0,-1 0,0 0,0 0,-1 0,0-1,0 1,-1-1,1 1,-1-1,-1 0,1 0,-1-2,-2 7,1 0,0 1,-1-1,1 0,-1 1,1-1,-1 0,0 1,0 0,1-1,-1 1,0 0,0 0,0 0,-1 0,1 1,0-1,0 1,0-1,0 1,-1 0,1-1,0 1,0 0,-1 1,1-1,0 0,0 1,-1-1,1 1,-1 0,-69 24,59-17,0 1,0 0,1 0,0 2,0-1,1 1,1 1,0 0,0 0,1 1,1 1,0-1,1 1,0 0,1 1,1 0,0-1,1 2,1-1,0 0,1 1,0 15,3-26,0-1,0 1,1-1,-1 1,1-1,0 1,0-1,1 0,-1 0,1 0,0-1,0 1,0 0,0-1,1 0,-1 0,1 0,0 0,0-1,0 1,0-1,0 0,0 0,1-1,-1 1,1-1,-1 0,1 0,0 0,-1-1,1 0,0 0,0 0,-1 0,1-1,0 1,-1-1,1-1,2 0,20-2,0-1,0-1,0-2,-1-1,0-1,14-7,-11 5,-4 2</inkml:trace>
  <inkml:trace contextRef="#ctx0" brushRef="#br0" timeOffset="1167.088">2088 477,'-19'10,"0"0,1 2,1 0,0 1,0 1,1 0,1 1,1 1,-3 5,14-19,1 0,0 0,0 0,1 1,-1-1,0 0,1 1,0 0,-1-1,1 1,0 0,0 0,1-1,-1 1,0 0,1 0,0 0,0 0,0 0,0 0,0 0,0 0,1-1,0 1,-1 0,1 0,0 0,0-1,1 1,-1 0,0-1,1 1,0-1,0 0,-1 1,1-1,0 0,1 0,-1 0,0-1,1 1,-1 0,1-1,-1 0,1 1,0-1,6 2,-1-1,0 0,1-1,-1 0,1 0,-1 0,1-1,0-1,-1 0,1 0,-1 0,1-1,-1 0,0-1,0 0,0 0,0-1,0 0,-1 0,0 0,0-1,0-1,0 1,-1-1,2-2,18-20,0-1,-3-1,0-2,-2 0,2-7,4-4,-18 28,5-3,0 0,-2-1,0-1,-1 0,-1 0,-1-1,-1-1,-1 1,0-1,-2 0,-1-1,0 1,-2-1,0-16,-3 34,0 1,0-1,0 0,-1 1,1-1,-1 1,0 0,0-1,-1 1,1 0,-1 0,0 1,0-1,-1 1,1-1,0 1,-1 0,0 0,0 0,0 1,0-1,0 1,-1 0,1 0,-1 1,1-1,-1 1,1 0,-1 0,0 1,0-1,1 1,-1 0,0 1,0-1,1 1,-1-1,0 2,1-1,-1 0,1 1,-1 0,1 0,-1 0,-11 7,0 1,1 0,0 1,0 0,2 1,-1 1,1 0,1 1,1 0,0 1,0 0,2 1,0 0,1 0,0 1,1 2,1 0,0 1,2-1,0 1,2 0,0 0,1 0,1 0,0 0,2 1,1-2,0 1,1 0,1-1,1 1,1-1,1-1,0 0,1 0,1 0,1-1,0-1,2 0,-1 0,2-1,0-1,1 0,0-1,1-1,1 0,10 5,1-1,-3-1</inkml:trace>
</inkml:ink>
</file>

<file path=ppt/ink/ink3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1:29.0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 95,'-3'15,"1"-1,0 1,1 0,1-1,0 1,1 0,1-1,3 15,-5-24,2 9,1 0,0 0,0-1,2 1,-1-1,2 0,0 0,0 0,2 0,-5-9,-1 0,1-1,0 1,0-1,0 0,0 0,1 0,-1 0,1 0,0-1,0 0,-1 1,2-2,-1 1,0 0,0-1,1 0,-1 0,0 0,1 0,-1-1,1 1,-1-1,1-1,-1 1,1-1,-1 1,1-1,3-2,3-1,-1-1,1-1,-1 0,0-1,-1 0,0 0,0-1,0 0,5-7,2-1,102-129,-118 144,1-1,0 1,-1-1,1 0,0 1,0-1,0 1,0 0,0-1,0 1,0 0,1-1,-1 1,0 0,1 0,-1 0,1 0,-1 1,1-1,-1 0,1 1,0-1,-1 0,1 1,0 0,-1 0,1-1,0 1,0 0,-1 0,1 0,0 1,-1-1,1 0,0 1,-1-1,1 1,0-1,-1 1,1 0,-1 0,1 0,-1 0,1 0,-1 0,0 0,1 0,-1 0,0 1,0-1,0 0,0 2,19 52,-20-50,1 0,-1 1,1-1,0 0,1 0,-1 0,1-1,0 1,0 0,0-1,1 1,0-1,0 0,0 1,0-1,1-1,-1 1,1-1,0 1,0-1,0 0,1 0,-1-1,1 1,0-1,-1 0,1-1,0 1,0-1,3 1,8-5,-1-1,1 0,-1-2,0 0,0 0,-1-1,1-1,-2 0,1-1,-1-1,-1 0,1 0,-2-2,0 1,0-1,-1-1,0 0,1-4,0 3,0-1,-1 0,-1-1,0 1,-2-2,1 1,-2-1,4-14,-18 7,3 31</inkml:trace>
  <inkml:trace contextRef="#ctx0" brushRef="#br0" timeOffset="309.434">1081 293,'47'-11,"-2"-2,1-1,-2-3,0-1,-1-3,32-21,-71 41,-1 0,1-1,-1 0,1 0,-1 0,0 0,0-1,0 1,-1-1,1 1,0-1,-1 0,0 0,1 0,-1-1,-1 1,1 0,0-1,-1 1,0-1,0 0,0 1,0-1,0 0,-1 0,1 1,-1-1,0 0,-1 0,1 0,0 0,-1 1,0-1,0 0,0 1,-1-1,1 1,-1-1,0 1,0 0,0-1,0 1,0 0,-1 0,1 1,-1-1,0 0,-1 0,-4 1,-1 1,1 0,-1 0,1 1,-1 0,1 1,-1 0,1 0,-1 0,1 1,0 1,0-1,0 1,0 1,0-1,1 2,0-1,-1 1,1 0,1 0,-1 0,-5 7,-1-2,0 1,1 0,1 0,-1 1,2 1,0 0,0 0,1 1,0 2,6-10,0 1,0-1,1 0,-1 1,2-1,-1 1,1 0,0 0,0-1,1 1,0 0,0 0,0 0,1 0,0-1,1 1,-1 0,1-1,1 1,-1-1,1 0,0 0,2 2,0-1,0 0,0 0,1-1,0 0,1 0,0-1,-1 1,2-1,-1-1,0 1,1-2,0 1,0-1,0 0,0 0,1-1,-1 0,8 0,163 5,-145-9,1 1</inkml:trace>
</inkml:ink>
</file>

<file path=ppt/ink/ink3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1:39.7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 1242,'-26'167,"21"-146,3-20,1 1,0-1,0 1,0 0,0-1,1 1,-1 0,0 0,1 0,0-1,-1 1,1 0,0 0,0 0,0 0,0 0,0 0,0 0,0 0,1-1,-1 1,1 0,-1 0,1 0,0-1,0 1,0 0,0-1,0 1,0 0,0-1,0 0,1 1,-1-1,1 0,-1 1,1-1,0 0,12 2,0-1,0 0,1-1,-1-1,0 0,1-1,-1 0,0-1,0-1,0 0,8-4,-18 6,-1 1,1-1,-1 0,1-1,-1 1,1-1,-1 1,0-1,0 0,0 0,0-1,0 1,-1 0,1-1,-1 0,1 0,-1 1,0-2,0 1,0 0,-1 0,1 0,-1-1,0 1,0-1,0 1,0-1,0 1,-1-2,6-27,-4 28,0 1,0-1,-1 0,0 1,0-1,0 0,0 0,0 0,-1 0,1 0,-1 1,0-1,-1 0,1 0,-1 0,1 0,-1 0,0 0,-1 1,1-1,-1 0,1 1,-1-1,0 1,0 0,-1-1,1 1,-1 0,1 0,-1 1,0-1,0 1,0-1,-1 1,1 0,0 0,-1 0,0 0,-128-29,107 28</inkml:trace>
  <inkml:trace contextRef="#ctx0" brushRef="#br0" timeOffset="1231.959">409 1215,'484'-150,"-343"110,-139 40,-1-1,1 1,-1-1,1 1,-1 0,1 0,-1-1,1 1,-1 0,1 1,-1-1,1 0,-1 0,1 1,-1-1,1 0,-1 1,1 0,-1-1,0 1,1 0,-1 0,0 0,0 0,1 0,-1 0,0 0,0 0,0 0,0 0,0 1,-1-1,1 0,0 1,-1-1,1 1,0-1,-1 1,0-1,1 1,-1-1,0 1,0-1,0 1,0-1,0 1,0-1,0 1,-1-1,1 1,0-1,-28 78,27-78,-1 1,1-1,0 1,0-1,1 1,-1-1,0 1,1 0,-1-1,1 1,-1 0,1-1,0 1,-1 0,1 0,0 0,0-1,0 1,1 0,-1 0,0-1,1 1,-1 0,1 0,0-1,-1 1,1-1,0 1,0 0,0-1,0 0,0 1,0-1,1 0,-1 1,0-1,1 0,-1 0,1 0,-1 0,1 0,-1-1,1 1,0 0,-1-1,1 1,0-1,0 1,-1-1,1 0,2 0,11 1,1 0,-1-2,0 0,1 0,-1-2,0 0,0 0,0-2,0 1,5-4,65-17,-61 21</inkml:trace>
  <inkml:trace contextRef="#ctx0" brushRef="#br0" timeOffset="26590.841">409 1215,'8'-2,"1"0,-1-1,-1 1,1-1,0-1,-1 1,1-2,-1 1,0-1,-1 0,1 0,-1 0,0-1,0 0,-1 0,4-6,4-2,41-63,-52 77,-1 0,1 1,-1-1,1 1,0 0,-1-1,1 1,-1 0,1 0,-1 0,0 0,1 0,-1 0,0 1,0-1,1 0,-1 1,0-1,-1 1,1-1,0 1,0-1,-1 1,1-1,-1 1,1 0,0 0,99 182,-101-184,0 0,0-1,1 1,-1-1,0 1,0 0,0 0,0 0,0 0,1-1,-1 1,0 0,0 0,0 1,0-1,0 0,0 0,0 0,1 0,-1 1,0-1,0 1,0-1,1 0,-1 1,0-1,0 1,1-1,-1 1,0 0,1-1,-1 1,1 0,-1 0,1-1,-1 1,1 0,-1 0,1-1,0 1,-1 0,1 0,0 0,0 0,0 0,0 0,0-1,0 1,0 0,0 0,0 0,0 0,0 0,0 0,1-1,-1 1,0 0,1 0,-1 0,1 0,-1-1,1 1,-1 0,1 0,-147-62,103 47,23 10</inkml:trace>
  <inkml:trace contextRef="#ctx0" brushRef="#br0" timeOffset="68901.831">1793 706,'-13'16,"1"0,0 1,2 1,0 0,1 0,1 1,0 0,2 0,0 1,1 0,-1 13,6-31,0 1,0-1,0 1,0-1,1 1,-1-1,1 1,0-1,0 0,0 1,0-1,0 0,0 0,0 0,1 0,-1 0,1 0,-1 0,1 0,0 0,0-1,0 1,0-1,0 1,0-1,0 0,0 0,1 0,-1 0,0 0,1-1,-1 1,1-1,-1 1,1-1,-1 0,1 0,-1 0,1 0,-1 0,0-1,102-29,-88 18,0-1,0 0,-1-2,-1 0,0 0,-1-1,-1-1,0 0,-2-1,6-11,-4 2,-1-1,-2-1,0 0,-2 0,-1-1,-2 1,-1-1,-1 0,-1-1,-2-8,0 25,0 0,-1 0,-1 0,0 1,-1-1,0 1,-1 0,-1 0,-6-11,10 20,-1 0,1 0,-1 0,0 0,0 1,0-1,-1 1,1 0,-1 0,0 0,0 1,0 0,0-1,0 1,-1 0,1 1,0-1,-1 1,1 0,-1 0,0 0,1 1,-1 0,0 0,1 0,-1 0,0 1,1-1,-1 1,-4 2,0 0,0 1,1 0,-1 0,1 1,0 1,0-1,1 1,-1 0,1 1,1 0,-1 0,1 0,0 1,1 0,0 0,0 0,1 1,0-1,0 1,1 0,0 0,1 0,0 1,1-1,-1 1,2-1,-1 1,1-1,1 1,0-1,0 1,1-1,0 1,3 7,5 5,1-1,1-1,1 0,1-1,0 0,2-1,0-1,0 0,2-1,12 8,-5-1,-22-21,20 18,-2 0,0 2,-1 0,-1 1,-1 1,-1 0,-4 1</inkml:trace>
  <inkml:trace contextRef="#ctx0" brushRef="#br0" timeOffset="69338.365">2300 395,'111'344,"-79"-261,-32-82,1-1,0 1,-1-1,1 1,0 0,0-1,-1 0,1 1,0-1,0 1,0-1,0 0,0 0,0 1,0-1,-1 0,1 0,0 0,0 0,0 0,0 0,0 0,0-1,0 1,0 0,0 0,-1-1,1 1,0 0,0-1,0 1,-1-1,1 1,0-1,0 0,-1 1,1-1,0 0,-1 1,1-1,-1 0,1 0,-1 1,1-1,-1 0,0 0,1 0,-1 0,25-42,22-106,-26 86,-14 36,2 0,1 1,1 1,1 0,1 0,10-13,14-7,-22 27</inkml:trace>
  <inkml:trace contextRef="#ctx0" brushRef="#br0" timeOffset="70104.037">3204 1,'-29'28,"-19"16,-1 3,2 0,10-9</inkml:trace>
</inkml:ink>
</file>

<file path=ppt/ink/ink3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2:56.0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21 510,'-10'172,"9"-167,-9 123,10-124,1 0,-1 0,1-1,0 1,0 0,0 0,0-1,1 1,-1-1,1 1,0-1,0 0,0 0,0 1,1-1,-1-1,1 1,0 0,0-1,0 1,0-1,0 0,1 0,-1 0,1-1,-1 1,1-1,-1 0,1 0,0 0,1 0,4-2,-1 0,1-1,-1 0,1 0,-1-1,0 0,0 0,0-1,0 0,-1 0,0-1,0 0,0-1,0 1,-1-1,0 0,0-1,0 0,-1 1,1-3,-5 7,72-104,-70 105,0 0,1 1,-1 0,0 0,1 0,-1 0,0 0,1 1,-1 0,0-1,1 1,-1 1,0-1,0 0,0 1,0-1,0 1,0 0,0 0,-1 0,1 0,-1 1,1-1,-1 1,0-1,0 1,0 0,-1 0,1 0,0 0,-1 0,0 0,0 0,0 1,1-1,0 0,1 3,0 0,0-1,0 1,1-1,0 0,0 0,0-1,0 1,1-1,0 0,0 0,0 0,0-1,1 1,-1-1,1-1,0 1,0-1,0 0,0 0,1-1,2 0,0 0,0 0,0-1,0-1,-1 1,1-2,0 1,0-1,-1 0,1-1,-1 0,1 0,-1-1,0 0,-1-1,1 1,-1-2,0 1,0-1,0 0,-1 0,0 0,0-1,2-4,1-1,0 0,-1 0,0-1,-1 0,0 0,-1-1,-1 0,0 0,-1 0,0-1,-1 1,-1-3,-3-3,-4 4</inkml:trace>
  <inkml:trace contextRef="#ctx0" brushRef="#br0" timeOffset="4202.038">1122 1,'21'48,"-20"-45,-10 126,-2-54,-2 84,-5 22,5-122,10-52,0 1,1 0,1 1,-1-1,1 0,0 0,1 1,0-1,1 0,-1 0,2 5,-2-12,1 0,-1 0,0 0,1 0,-1 0,0-1,1 1,-1 0,1 0,0-1,-1 1,1 0,-1-1,1 1,0 0,0-1,-1 1,1-1,0 1,0-1,0 0,-1 1,1-1,0 0,0 1,0-1,0 0,0 0,0 0,0 0,0 0,0 0,-1 0,1 0,0 0,0 0,0-1,0 1,0 0,0-1,0 1,-1 0,1-1,0 1,0-1,-1 0,1 1,0-1,-1 1,1-1,39-34,-38 33,177-186,-123 144,-54 45,0 0,0 1,-1-1,1 1,0 0,-1-1,1 1,-1 0,1 0,-1 0,0 0,0 0,0 0,0 0,0 1,0-1,-1 0,1 0,-1 1,1-1,-1 1,0-1,0 0,0 1,2 8,31 154,-27-146</inkml:trace>
  <inkml:trace contextRef="#ctx0" brushRef="#br0" timeOffset="8082.954">1602 594,'168'73,"-161"-72,1-1,-1 0,0 0,0-1,0 0,0 0,0-1,0 1,0-2,0 1,-1-1,1 0,-1 0,1 0,-1-1,0 0,3-3,-6 4,1 1,-1-1,1 0,-1 0,0-1,0 1,-1 0,1-1,0 0,-1 1,0-1,0 0,0 0,-1-1,1 1,-1 0,0 0,0-1,-1 1,1-1,-1 1,0 0,0-1,0 1,-1-1,1 1,-1 0,-1-2,-1 1,0 1,0 0,-1 0,0 0,0 0,0 1,0-1,0 1,-1 0,1 1,-1-1,0 1,0 0,0 0,0 0,0 0,0 1,0 0,-1 0,1 1,0 0,-1-1,-2 2,-3 0,0 1,0 1,0 0,0 0,0 1,1 0,-1 1,1 0,0 1,1 0,-1 1,1 0,1 0,-1 1,1 0,1 0,-1 1,1 0,1 0,0 1,0 0,1 0,-4 9,9-15,-1 1,1 0,-1-1,1 1,1 0,-1-1,1 1,0 0,0-1,0 1,0-1,1 1,0-1,0 1,0-1,1 0,-1 0,1 0,0-1,0 1,0-1,0 1,1-1,0 0,-1 0,1-1,0 1,2 0,6 5,1-1,0-1,0 0,1-1,-1 0,1-1,0 0,11 1,175-3,-180-6,1-2,-1 0,-1-1,1-1,-1-1,-1-1,0 0,0-1,-1-1,0-1,-1-1,-1 0,0-1,-1 0,0-1,-1-1,-1 0,3-8,66-120,-68 67,-13 76,1 1,-2-1,1 0,0 1,0-1,0 1,-1-1,1 0,-1 1,1-1,-1 1,0-1,1 1,-1 0,0-1,0 1,0 0,0 0,0-1,0 1,-1 0,1 0,0 0,0 0,-1 1,1-1,-1 0,1 0,-1 1,1-1,-1 1,1-1,-1 1,1 0,-1 0,0 0,1-1,-1 2,1-1,-1 0,0 0,1 0,-1 1,1-1,-1 1,0-1,-7 3,1 1,0-1,0 1,0 0,0 1,0 0,1 0,0 1,0 0,1 0,-1 1,1-1,1 1,-1 1,1-1,3-4,0 1,0-1,0 0,0 1,0 0,1-1,-1 1,1 0,0 0,0 0,1 0,-1-1,1 1,0 0,0 0,0 0,0 0,1 0,0 0,-1 0,1 0,1 0,-1-1,1 1,-1 0,1-1,0 1,0-1,1 0,-1 0,1 0,-1 0,1 0,2 1,1 0,0 0,1-1,-1 0,0 0,1 0,0-1,0 0,0 0,-1-1,1 0,1 0,-1-1,0 0,0 0,0-1,1 0,78 11,-84-10,0 1,-1 0,1 0,0-1,0 1,0 1,0-1,-1 0,1 0,-1 1,1-1,-1 0,1 1,-1 0,0-1,0 1,0 0,0-1,0 1,0 0,0 0,0 0,-1 0,1 0,-1 0,0 0,1 0,-1 0,0 0,0 0,0 0,-1 0,1 0,0 0,-1 0,1 0,-1 0,0 2,-42 71,36-65,5-8,1 0,-1 0,0 1,1-1,-1 1,1-1,0 1,0-1,0 1,0 0,0 0,0-1,1 1,-1 0,1 0,0 0,0 0,0 0,1 0,-1-1,0 1,1 0,0 0,0 0,0-1,0 1,0 0,0-1,1 1,-1-1,1 0,0 1,0-1,0 0,0 0,0 0,0 0,0 0,3 1,5 6,-3-3</inkml:trace>
  <inkml:trace contextRef="#ctx0" brushRef="#br0" timeOffset="8655.012">2731 565,'13'5,"0"0,0-1,1-1,-1 0,1-1,0 0,-1-1,1-1,0 0,0-1,0 0,-1-1,1-1,-1 0,1-1,-1 0,0-1,0-1,-1 0,3-2,-9 4,1-1,-2 0,1 0,0 0,-1-1,0 0,0 0,-1 0,0 0,0-1,0 0,-1 0,0 0,0 0,-1 0,0-1,0 1,-1-1,0 1,0-1,0-5,-5 9,0 0,0 1,0-1,0 1,0 0,0 1,-1-1,0 1,1 0,-1 0,0 0,0 0,0 1,0 0,0 0,0 1,-1-1,1 1,0 0,0 0,0 1,-1 0,1 0,0 0,0 0,-4 3,-4-2,1 2,0-1,0 2,1-1,-1 2,1 0,0 0,0 1,1 0,0 0,0 2,1-1,0 1,1 0,0 1,0 0,1 0,0 1,1 0,0 0,0 0,2 1,-1 0,1 0,1 0,0 0,1 1,0 1,1-7,0 0,1 0,-1 1,2-1,-1 0,1 0,0 1,0-1,1 0,0 0,0 0,0-1,1 1,0 0,1-1,-1 0,1 0,1 0,-1 0,1-1,0 1,0-1,0 0,1-1,0 1,0-1,0-1,5 3,10 1,0-2,1 0,0-1,0-2,0 0,0-1,0-1,1-1,5-2,29 1,26-11,-59 7</inkml:trace>
</inkml:ink>
</file>

<file path=ppt/ink/ink3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3:07.2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450 706,'-39'12,"1"2,0 2,1 2,0 1,0 3,19-13,1 1,1 1,-1 1,2 0,0 1,0 1,1 0,1 1,0 0,1 1,1 1,1 0,0 0,1 1,-4 12,12-26,-1 1,1-1,1 1,-1-1,1 1,-1 0,1-1,1 1,-1 0,1-1,-1 1,1 0,1-1,-1 1,1-1,-1 0,1 0,1 1,-1-1,0 0,1-1,0 1,0 0,0-1,1 0,-1 1,1-1,-1-1,1 1,0 0,0-1,0 0,1 0,-1 0,0-1,1 1,-1-1,1 0,-1 0,1-1,0 1,0-1,12 1,0 0,0-2,0 0,0 0,0-2,-1 0,1-1,-1-1,0 0,0-1,0-1,-1 0,0-2,-1 1,0-2,0 0,-1 0,0-1,7-9,1-3,-2-1,0 0,-2-2,-1 0,-1-1,0-2,-6 11,8-13,-1 0,-2-2,-1 1,-2-2,-1 0,1-11,-9 33,0 0,-1 0,0 0,0 0,-1 0,-1 0,0 0,-1 0,0 0,-1 0,0 0,-1 1,0 0,-1-1,0 1,-1 1,0-1,-1 1,0 0,-1 0,6 6,-1 0,1 1,-1-1,-1 0,1 1,0 0,-1 0,1 0,-1 0,0 0,0 1,0 0,-1 0,1 0,0 0,-1 0,1 1,-1 0,1 0,-1 0,0 1,1 0,-1 0,0 0,0 0,1 1,-1-1,1 1,-1 0,0 1,1-1,0 1,-1 0,1 0,0 0,0 1,0-1,0 1,1 0,-1 0,1 0,-1 1,1-1,0 1,1 0,-3 2,2 12,0-1,1 0,1 0,0 1,2-1,0 1,0-1,2 0,0 0,1 0,1 0,0 0,2-1,-1 0,2 0,0-1,1 0,1 0,8 8,29 67,90 219,-137-308,0 1,0 0,1-1,-1 1,0-1,1 1,0-1,-1 1,1-1,0 1,0-1,-1 1,1-1,0 0,0 1,1-1,-1 0,0 0,0 0,1 0,-1 0,0 0,1 0,-1-1,1 1,-1 0,1-1,-1 1,1-1,0 0,-1 1,1-1,0 0,-1 0,1 0,-1 0,1 0,0-1,0 1,8-8</inkml:trace>
  <inkml:trace contextRef="#ctx0" brushRef="#br0" timeOffset="533.007">930 508,'84'255,"-53"-56,-27-153,-4-45,0-1,0 1,0 0,0-1,0 1,0 0,0-1,0 1,0 0,0 0,0-1,0 1,1 0,-1-1,0 1,0 0,1-1,-1 1,1-1,-1 1,0 0,1-1,-1 1,1-1,-1 1,1-1,0 0,-1 1,1-1,-1 1,1-1,0 0,-1 0,1 1,0-1,-1 0,1 0,0 0,-1 0,1 1,0-1,0 0,-1-1,1 1,0 0,-1 0,1 0,0 0,-1 0,1-1,0 1,-1 0,1-1,0 1,-1 0,1-1,-1 1,1-1,0 1,51-101,-46 86,107-354,-73 234,-35 129,-1 6</inkml:trace>
  <inkml:trace contextRef="#ctx0" brushRef="#br0" timeOffset="999.055">1467 678,'9'0,"9"0,5 0,4 0,2 0,1 0,0 0,0 0,0 0,-1 0,-1 0,1 0,-1-5,-9 3,-8 3</inkml:trace>
  <inkml:trace contextRef="#ctx0" brushRef="#br0" timeOffset="1265.803">1495 903,'28'0,"20"0,6 0,-1 0,-5 0,-10 0</inkml:trace>
  <inkml:trace contextRef="#ctx0" brushRef="#br0" timeOffset="5334.001">2398 678,'-3'-1,"-1"0,0 0,1 1,-1 0,0-1,1 1,-1 0,0 1,1-1,-1 1,1-1,-1 1,0 0,1 0,0 1,-1-1,1 1,0 0,0 0,0 0,0 0,-3 2,-3 4,-1-1,1 1,1 1,0-1,0 1,0 1,1 0,1 0,0 0,0 1,1-1,0 1,1 1,0-1,1 1,0-1,1 1,0 0,0 7,2-15,0-1,1 0,-1 0,1 1,-1-1,1 0,0 0,0 0,0 0,1 0,-1 0,1 0,-1 0,1-1,0 1,0-1,0 1,1-1,-1 0,1 1,-1-1,1-1,-1 1,1 0,0-1,0 1,0-1,0 0,0 0,0 0,1 0,-1-1,0 1,0-1,0 0,1 0,-1 0,0 0,0 0,1-1,-1 1,0-1,0 0,0 0,0-1,0 1,0 0,0-1,0 0,-1 0,1 1,1-3,12-10,-1 0,0-1,-1-1,-1 0,0-1,-1-1,8-16,2-3,-1 0,-2-2,-1 0,-2-2,-2 1,-2-2,-1 0,-3 0,2-22,-10 55,1 0,-1 0,-1 0,0 0,0 0,-1 0,0 0,0 1,-1-1,0 1,-1 0,0-1,-2-2,4 8,0 0,-1 0,1-1,-1 2,0-1,0 0,0 0,0 1,0 0,0-1,-1 1,1 0,-1 1,0-1,1 1,-1 0,0-1,0 2,0-1,0 0,0 1,0 0,0 0,0 0,0 0,0 1,0-1,0 1,0 0,-1 1,-2 0,1 0,-1 1,1 0,0 0,0 0,0 1,1 0,-1 0,1 0,0 1,0 0,0 0,1 0,0 1,0-1,0 1,0 0,1 0,0 0,1 1,-1-1,1 0,0 1,0 5,-2 11,1 1,1-1,1 1,1-1,1 1,3 15,1-10,2 0,1-1,2 1,0-2,2 1,1-2,1 1,1-2,1 0,8 7,-18-22,0 0,0 0,-1 1,-1-1,0 1,0 0,-1 0,-1 0,0 0,1 12,-3-11</inkml:trace>
  <inkml:trace contextRef="#ctx0" brushRef="#br0" timeOffset="5915.799">2708 706,'28'266,"3"-423,-25 135,-3 12,0-5,0 1,1 0,0 0,1 0,1 1,0-1,1 1,0 1,1-1,1 1,0 1,0 0,1 0,6-5,-15 16,0-1,0 0,0 0,0 1,0-1,0 1,0-1,0 1,0-1,0 1,0-1,0 1,1 0,-1 0,0 0,0 0,0 0,1 0,-1 0,0 0,0 0,0 0,1 1,-1-1,0 0,0 1,0-1,0 1,0-1,0 1,0 0,0-1,0 1,0 0,0 0,0 0,-1 0,1-1,0 1,0 0,-1 0,1 1,-1-1,1 0,-1 1,11 58,-10-48,9 37,-5-29</inkml:trace>
  <inkml:trace contextRef="#ctx0" brushRef="#br0" timeOffset="8520.824">3160 226,'7'4,"1"1,-1 0,1 0,-2 1,1 0,-1 1,1-1,-2 1,1 0,-1 0,0 1,-1 0,1 0,-2 0,1 0,-1 0,0 1,-1 0,0-1,0 2,8 183,-11-162,1 18,1-30,0 1,-1 0,-1 0,-1 0,-1 0,-1 0,-1-1,0 0,-1 0,-1 0,-1-1,-2 2,-79 86,73-90</inkml:trace>
  <inkml:trace contextRef="#ctx0" brushRef="#br0" timeOffset="9184.784">2115 85,'-22'40,"0"1,3 0,2 2,1 0,2 1,3 1,-2 12,-13 160,24-200,-3 8,2 1,1 0,2 0,0 0,2-1,3 20,-2-33,1-1,1 1,0-1,0 1,1-2,1 1,-1-1,2 0,0 0,0-1,0 0,1 0,1-1,1 1,28 8,-19-13</inkml:trace>
  <inkml:trace contextRef="#ctx0" brushRef="#br0" timeOffset="10088.7">3612 226,'0'0,"0"0,-1 1,1-1,0 0,0 1,0-1,-1 0,1 1,0-1,0 0,-1 0,1 1,0-1,-1 0,1 0,0 1,-1-1,1 0,0 0,-1 0,1 0,0 0,-1 0,1 1,-1-1,1 0,0 0,-1 0,1 0,0 0,-1 0,1-1,-1 1,1 0,0 0,-1 0,1 0,0 0,-1 0,1-1,0 1,-1 0,1 0,0-1,-1 1,1 0,0 0,0-1,-1 1,1 0,0-1,0 1,0 0,0-1,-1 1,1 0,0-1,0 1,0-1,0 1,0 0,0-1,0 1,0 0,0-1,0 1,0-1,0 1,0 0,0-1,-21 24,4 7,2 1,0 1,3 0,0 0,2 1,2 1,0-1,3 1,1 1,1-1,2 1,1-1,5 31,-6-48,1-1,1 0,0 0,1 1,0-1,2 0,0-1,0 1,2-1,0 0,1 0,0 0,1-1,0 0,11 12,29 32,-46-48</inkml:trace>
  <inkml:trace contextRef="#ctx0" brushRef="#br0" timeOffset="10736.322">3753 621,'0'310,"21"-392,-17 55,1-1,2 1,0-1,2 2,1-1,1 2,1-1,1 1,1 1,8-8,-22 30,1 0,0 0,0 0,0 0,0 0,1 1,-1-1,0 0,1 1,-1-1,1 1,0 0,-1-1,1 1,0 0,0 0,0 0,0 0,0 0,0 1,0-1,0 1,0-1,0 1,0 0,0 0,0 0,0 0,1 0,-1 0,0 0,0 1,0-1,0 1,0-1,0 1,0 0,0 0,0 0,0 0,-1 0,1 1,0-1,-1 0,1 1,1 1,23 116,-14-105</inkml:trace>
  <inkml:trace contextRef="#ctx0" brushRef="#br0" timeOffset="13932.96">5531 649,'-16'12,"1"1,1 0,0 1,1 1,1 0,0 1,-2 4,11-16,-1 0,1 0,0 0,1 0,-1 1,1-1,0 1,0 0,0 0,1-1,-1 1,1 0,0 1,1-1,0 0,-1 0,1 0,1 0,-1 0,1 0,0 0,0 0,0 0,1 0,0 0,0 0,0-1,0 1,1-1,0 0,0 1,0-1,0 0,1-1,0 1,-1-1,1 1,0-1,1-1,3 4,-3-5,0 1,0-1,0 0,0 0,0-1,0 1,0-1,0 0,0 0,0-1,0 0,0 1,0-2,0 1,0-1,0 1,-1-1,1-1,-1 1,1-1,-1 1,0-1,0 0,0-1,0 1,0-2,84-106,-81 97,-1-1,0-1,-1 1,-1-1,0 0,-1 0,-1 0,-1 0,0-1,-1 1,-1 0,-1-11,1-3,2 28,-1-1,1 0,-1 0,0 0,0 0,0 0,0 0,0 0,-1 1,1-1,-1 0,0 0,0 0,0 1,0-1,0 0,-1 1,1-1,-1 1,0 0,1-1,-1 1,0 0,0 0,-1 0,1 0,0 1,-1-1,1 0,-1 1,1 0,-1 0,0-1,1 2,-1-1,0 0,0 0,0 1,0 0,0 0,1-1,-1 2,0-1,0 0,-1 1,1 1,-1 1,1 1,-1-1,1 0,0 1,0 0,0 0,1-1,0 2,-1-1,1 0,1 0,-1 1,0-1,1 1,0-1,0 1,1 0,-1-1,1 1,0 0,0-1,1 1,-1 0,-3 28,-2-9,2 0,0-1,2 1,0 0,2 0,1 7,-10 112,-19 0,13-69,10-61,0 1,1-1,1 0,1 1,-1-1,2 1,0-1,1 1,1 8,4-4</inkml:trace>
  <inkml:trace contextRef="#ctx0" brushRef="#br0" timeOffset="14957.037">6095 735,'-11'-13,"10"12,-1-1,1 0,0 0,-1 1,1-1,-1 1,0-1,0 1,1 0,-1 0,0 0,0 0,0 0,0 0,0 0,0 0,0 1,-1-1,1 1,0 0,0 0,0 0,-1 0,0 0,-6 3,-1 0,1 1,0 1,0-1,1 2,-1-1,1 1,0 0,1 1,-1-1,2 2,-1-1,1 1,0 0,0 0,1 1,0-1,0 1,-1 7,3-11,0 1,1 0,0 0,0 0,0 0,1 0,0 0,0 1,0-1,1 0,0 1,0-1,1 1,1 4,-2-9,1 1,0-1,-1 1,1-1,1 1,-1-1,0 0,0 0,1 0,-1 0,1 0,0 0,0 0,0 0,0 0,0-1,0 1,0-1,0 0,0 1,1-1,-1 0,1 0,-1-1,1 1,-1 0,1-1,-1 0,1 1,-1-1,1 0,0 0,-1-1,1 1,-1 0,3-2,8-2,0 0,0-1,0-1,-1 0,0 0,0-1,-1-1,0 0,0-1,-1 0,0 0,1-2,19-16,-9 6,-2 0,0-2,-1 0,-2-1,0-1,-1 0,-2-1,-1-1,9-24,-15 30,0 0,-2 0,0 0,-1-1,-1 1,-1-1,-1 0,-1 1,-2-12,3 30,0 1,1-1,-1 0,0 0,0 1,-1-1,1 0,-1 0,1 1,-1-1,0 0,0 1,0-1,0 1,0-1,-1 1,1 0,-1-1,1 1,-1 0,0 0,0 0,0 0,0 0,0 1,0-1,-1 1,1-1,-1 1,1 0,-1 0,1 0,-1 0,0 0,1 1,-1-1,0 1,1 0,-1 0,0 0,0 0,1 0,-1 0,0 1,0-1,1 1,-1 0,1 0,-1 0,0 0,1 0,-1 1,-6 7,-1 0,1 1,1 0,0 0,0 1,1 0,0 0,1 0,0 1,1 0,0 1,1-1,1 1,0 0,0 0,1 0,1 0,0 0,1 4,1-1,1 0,1-1,0 1,1-1,0 0,2 0,-1-1,2 1,0-1,1 0,0-1,1 0,0 0,1-1,4 3,47 75,-21-16,-31-60</inkml:trace>
  <inkml:trace contextRef="#ctx0" brushRef="#br0" timeOffset="15621.555">6687 593,'-18'24,"2"1,0 0,2 2,0-1,2 2,1 0,2 0,-3 12,11-38,0 1,0 0,0-1,0 1,1 0,-1 0,1 0,0 0,-1-1,1 1,0 0,1 0,-1 0,1 0,-1 0,1-1,0 1,0 0,0 0,0-1,0 1,1-1,-1 1,1-1,0 0,-1 1,1-1,0 0,1 0,-1 0,0-1,0 1,1 0,-1-1,1 0,-1 1,1-1,0 0,0 0,-1-1,1 1,0 0,0-1,0 0,1 0,7-2,-1 0,0-1,0 0,-1-1,1 0,-1-1,0 0,0 0,0-1,-1 0,1-1,-2 1,1-2,-1 1,0-1,0 0,-1-1,0 1,-1-1,0 0,0-1,-1 1,0-1,1-5,34-135,-56 52,16 96,0-1,1 1,-1 0,-1 0,1 0,0 0,0 0,-1 0,1 0,-1 0,0 0,1 0,-1 1,0-1,0 1,0 0,0-1,-1 1,1 0,0 0,0 0,-1 0,1 1,0-1,-1 1,1-1,-1 1,1 0,0 0,-1 0,1 0,-1 1,1-1,-1 0,1 1,0 0,-1 0,0 0,-2 3,-1 0,1 1,-1-1,1 1,1 1,-1-1,1 1,0-1,0 1,0 0,1 1,0-1,0 1,1-1,0 1,0 0,1 0,-1 0,1 0,1 0,-1 4,2 329,-1-69,0-259</inkml:trace>
  <inkml:trace contextRef="#ctx0" brushRef="#br0" timeOffset="16118.938">6942 198,'15'16,"0"1,-1 0,-1 1,-1 1,-1 0,0 0,-2 1,0 1,-1-1,-1 1,-1 1,-1-1,0 1,-2 0,-1 0,0 17,-3-8,-2 1,0-1,-3 1,0-1,-2-1,-1 1,-2-1,0-1,-3 0,0-1,-1 0,-2-1,-18 21,-14 3,25-33</inkml:trace>
  <inkml:trace contextRef="#ctx0" brushRef="#br0" timeOffset="18270.724">7477 649,'0'189,"-10"-146,-5-70,16 10,0-1,0 1,2 0,0 0,1 1,0-1,1 1,1-1,1 2,1-1,6-10,10-28,22-29,-45 83,0 0,0 1,1-1,-1 0,0 0,0 1,0-1,0 1,0-1,0 1,0 0,0-1,0 1,0 0,-1-1,1 1,0 0,0 0,-1 0,1 0,0 0,-1 0,1 0,-1 0,1 0,-1 0,0 0,1 0,-1 0,0 0,0 0,1 2,4 13,-2-6,0 0,1-1,0 1,0-1,1 0,0 0,1 0,0-1,0 0,7 7,0-8,-2-5</inkml:trace>
  <inkml:trace contextRef="#ctx0" brushRef="#br0" timeOffset="19003.796">8071 593,'-24'15,"12"-10,1 1,1-1,-1 1,1 1,0 0,0 1,1 0,0 0,0 1,1 0,1 0,-1 1,1 0,1 0,0 1,0 0,1 0,1 0,-1 1,2 0,0-1,0 1,1 0,0 7,2-17,0 1,1-1,-1 1,1-1,-1 0,1 1,0-1,0 1,0-1,0 0,0 0,0 0,1 0,-1 0,1 0,-1 0,1 0,0 0,0-1,0 1,0-1,0 1,0-1,0 0,0 0,1 0,-1 0,0 0,1 0,-1-1,1 1,-1-1,1 0,-1 1,1-1,-1 0,1-1,-1 1,2 0,95-30,-82 19,-1-1,-1 0,0-1,-1-1,0 0,-1-1,0-1,8-14,-12 18,9-13,-1-1,0 0,-2-2,-2 1,0-2,-2 0,-1 0,-1-1,3-23,-11 47,1 0,-2 0,1 0,-1-1,0 1,0 0,-1 0,1 0,-1-1,-1 1,1 0,-1 0,0 1,-1-1,1 0,-1 1,0-1,0 1,-1 0,0 0,0 0,0 1,0-1,-1 1,0 0,0 0,0 1,0-1,0 1,-1 0,-3-1,4 2,1 1,-1 0,1 0,-1 0,0 0,1 1,-1 0,0 0,1 0,-1 0,1 1,-1 0,0 0,1 0,-1 0,1 1,0 0,0 0,-1 0,1 0,0 1,1-1,-1 1,0 0,1 0,0 1,-1-1,1 1,1-1,-1 1,0 0,1 0,0 0,0 1,-2 6,1 0,0 1,1 0,1-1,0 1,0 0,1 0,0-1,1 1,1 0,1 5,27 147,23-11,-45-105,-8-44,0 1,0-1,0 1,0-1,1 1,-1-1,1 1,1-1,-1 1,0-1,1 0,0 0,0 0,0 0,1 0,-1 0,1-1,0 1,0-1,0 1,1-1,-1 0,1-1,-1 1,1-1,0 1,4 1,11 0</inkml:trace>
  <inkml:trace contextRef="#ctx0" brushRef="#br0" timeOffset="19407.06">8664 452,'-30'28,"2"1,1 1,1 1,2 1,1 2,2 0,0 4,18-33,1 0,-1 0,1 0,0 0,0 1,1-1,0 1,0-1,0 1,0-1,1 1,0 0,0-1,1 1,0-1,0 1,0-1,0 1,1-1,0 0,0 1,0-1,1 0,0 0,0-1,0 1,0-1,1 1,0-1,0 0,0 0,0-1,1 1,-1-1,1 0,0 0,0 0,0-1,0 0,1 0,-1 0,0-1,6 1,0 0,1-1,0-1,-1 0,1-1,-1 0,1 0,-1-1,0-1,0 0,0-1,0 0,0 0,-1-1,0-1,0 0,0 0,0-1,-1 0,-1 0,1-1,-1 0,0-1,-1 0,5-7,-2 2,-1 0,0-1,-1 0,0-1,-1 0,-1 0,-1 0,0-1,-1 0,-1-3,-1 15,-1-1,-1 1,1-1,-1 1,0-1,0 0,-1 1,1-1,-1 1,-1-1,1 1,-1-1,0 1,0 0,0 0,-1 0,0 0,0 0,0 0,0 1,-1 0,0 0,0 0,0 0,0 0,-1 1,1-1,-1 1,0 1,0-1,0 1,-2-1,-48-9,30 10</inkml:trace>
  <inkml:trace contextRef="#ctx0" brushRef="#br0" timeOffset="19684.852">8465 678,'24'-5,"8"3,4 7,0 3,-6 4,-4 1,-1-2,1-4,-1-1,1-3,1-2,1-1,-5 0</inkml:trace>
  <inkml:trace contextRef="#ctx0" brushRef="#br0" timeOffset="20088.776">8861 85,'27'18,"0"1,-2 2,0 0,-1 2,-1 0,-2 2,0 0,10 18,-24-30,-1 0,0 1,-1-1,-1 1,0 0,-1 0,0 0,-1 1,-1-1,0 1,-1-1,-1 0,0 1,-1-1,-1 5,-5 16,0 0,-3-1,-1 0,-1-1,-12 19,-84 145,91-170,0 0,-2-1,-1-1,-1-1,-1-1,-1-2,-19 14,21-21</inkml:trace>
  <inkml:trace contextRef="#ctx0" brushRef="#br0" timeOffset="20787.696">7506 198,'-5'-1,"0"1,0 0,0 0,0 0,0 1,0-1,0 1,0 1,0-1,0 1,0-1,1 1,-1 1,1-1,-1 1,1-1,0 1,0 0,0 1,-9 5,1 2,1-1,0 1,0 1,1 0,1 0,0 1,0 0,2 1,-1 0,2 0,0 0,-4 15,-38 202,43-207,2 1,0-1,1 1,2 0,1-1,0 1,2 0,1-1,1 0,0 0,2 0,9 19,-12-36,0-1,0 1,0-1,1 0,0 0,1-1,-1 1,1-1,0 0,0-1,0 0,1 1,0-2,0 1,0-1,0 0,4 0,10 1</inkml:trace>
  <inkml:trace contextRef="#ctx0" brushRef="#br0" timeOffset="21191.703">7930 198,'-10'10,"-3"7,1 6,2 0</inkml:trace>
  <inkml:trace contextRef="#ctx0" brushRef="#br0" timeOffset="22103.157">8917 339,'10'-5,"12"-6,3-6,2-1,-4-1,-5 2</inkml:trace>
  <inkml:trace contextRef="#ctx0" brushRef="#br0" timeOffset="23575.418">7054 113,'-9'5,"-9"1,0 5,-3 0,3 4,-1-2,3 3,0-2,2 1,-1-1,7-3,4-4</inkml:trace>
  <inkml:trace contextRef="#ctx0" brushRef="#br0" timeOffset="24939.038">5925 141,'0'0,"-4"0,-2 5,-5 1,-1 5,-2 1,1 2,-3-1,2 3,-2 3,3-2</inkml:trace>
  <inkml:trace contextRef="#ctx0" brushRef="#br0" timeOffset="25938.155">4289 226,'-5'5,"-6"6,-6 6,-5 1,1 1,-1-2,4 1,0-3,3-4</inkml:trace>
  <inkml:trace contextRef="#ctx0" brushRef="#br0" timeOffset="26915.536">3132 282,'0'5,"-5"2,-2 4,-3 0,-2 3,-2 0,0 1,-1-1,1 2,3 2,4-1</inkml:trace>
  <inkml:trace contextRef="#ctx0" brushRef="#br0" timeOffset="27977.247">1551 1,'0'4,"-5"8,-6 5,-1 5,-4-2,1 2,-1-4,1 0,4-3</inkml:trace>
  <inkml:trace contextRef="#ctx0" brushRef="#br0" timeOffset="51018.805">4571 508,'-2'-2,"1"1,-1-1,1 0,-1 0,0 1,0-1,0 1,0 0,0-1,0 1,0 0,0 0,0 0,-1 1,1-1,0 0,0 1,-1 0,1-1,-1 1,1 0,0 0,-1 0,1 1,0-1,-1 1,1-1,0 1,-1 0,1-1,0 1,0 1,-97 41,98-42,0 1,-1-1,1 1,0-1,0 1,0 0,0 0,0-1,0 1,0 0,1 0,-1 0,1 0,-1 0,1 0,0 0,0 0,0 0,0 0,0 0,0-1,0 1,1 0,-1 0,1 0,-1 0,1 0,0 0,0 0,0-1,0 1,0 0,0-1,1 2,46 54,-47-56,4 4,-1-3,-1 0,1 1,-1-1,0 1,0-1,0 1,0 0,0 0,-1 0,0 1,1-1,-1 0,0 1,-1 0,1-1,0 1,-1 0,0 0,0 0,0 0,-1 0,1 0,-1 0,0 0,0 0,-1 0,1 0,-1 0,1 0,-1 0,-1 0,1 0,0 0,-1-1,-5 4,0 0,0-1,-1 0,0 0,0-1,0 0,-1 0,1-1,-1 0,0-1,-1 0,1 0,0-1,-1 0,1-1,-1 0,0 0,1-1,-1 0,0-1,1 0,-10-3,-1 4,-11-13,35 7</inkml:trace>
  <inkml:trace contextRef="#ctx0" brushRef="#br0" timeOffset="51332.853">4740 649,'-4'29,"-8"14,0-5,1-9</inkml:trace>
  <inkml:trace contextRef="#ctx0" brushRef="#br0" timeOffset="51577.392">4825 255,'0'0</inkml:trace>
  <inkml:trace contextRef="#ctx0" brushRef="#br0" timeOffset="52281.426">5022 508,'-85'204,"34"-51,118-251,42-95,-92 134,-41 158,24-84,1 0,1 0,0 0,1-1,1 1,0-1,1 1,0-1,1-1,1 1,0-1,1 0,0 0,-7-12,1 1,-1 0,1 0,-1-1,1 1,0-1,-1 0,1 1,0-1,0 0,0 0,0 0,0 0,0 0,0-1,0 1,1-1,-1 1,0-1,0 0,0 0,1 0,-1 0,0 0,0 0,1 0,-1-1,0 0,0 1,0-1,0 0,0 0,0 0,0 0,0 0,0 0,0-1,-1 1,1-1,0 1,-1-1,1 0,-1 1,0-1,0 0,1 0,-1 0,0 0,-1 0,1 0,0 0,-1 0,1-1,-1 1,1 0,-1-1,66-164,-43 107,-19 40</inkml:trace>
</inkml:ink>
</file>

<file path=ppt/ink/ink3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30.9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434 455,'-22'2,"-1"1,1 1,0 1,1 1,-1 0,1 2,0 1,1 0,0 1,1 2,0 0,0 0,1 2,1 1,1 0,0 1,1 0,0 1,1 1,1 0,-2 7,12-20,0 0,0 0,0 0,1 1,0-1,0 1,1 0,-1-1,1 1,0 0,1 0,-1 0,1-1,0 1,1 0,-1 0,1 0,1 0,-1-1,1 1,0 0,0-1,0 0,1 1,0-1,0 0,0 0,1-1,-1 1,1-1,0 1,1-1,-1-1,1 1,-1 0,3 0,3-1,0-1,0 1,0-2,0 1,1-2,-1 1,0-1,1-1,-1 0,0 0,1-1,-1 0,0-1,-1 0,1-1,0 0,-1 0,0-1,7-4,6-6,0 0,-1-1,0-1,-2-1,0-1,-1 0,3-6,0-4,-1 0,-2-1,0-1,-2-1,-2 0,-1-1,-1 0,-2-1,-1 0,-2-1,-2 0,0 0,-3 0,-1-33,-25-59,22 122,1 1,-1 0,0 0,0 0,0 0,-1 0,1 0,-1 0,0 1,0-1,0 1,0 0,-1 0,1 0,-1 1,0-1,0 1,0 0,0 0,0 0,-1 1,1-1,0 1,-1 0,1 0,-3 0,3 2,0-1,0 1,-1-1,1 1,0 1,0-1,0 0,0 1,0 0,0 0,1 0,-1 1,1-1,-1 1,1 0,0 0,0 0,0 0,0 0,1 1,-1-1,1 1,0 0,-1 2,-36 99,32-69,2-1,1 1,2-1,2 1,1 0,1-1,2 1,2-1,1 0,2 0,1-1,2 0,1-1,2 0,3 4,52 98,-14-59,-53-77,-1 0,1 1,-1-2,0 1,0 0,1 0,-1-1,0 1,0-1,0 0,-1 1,1-1,0 0,-1 0,1 0,-1 0,1-1,-1 1,0 0,0-1,0 1,0 0,-1-1,1 1,-1-1,1-1,-1 4,8-27,-1 3</inkml:trace>
  <inkml:trace contextRef="#ctx0" brushRef="#br0" timeOffset="370.489">829 342,'84'372,"-56"-259,-28-114,1 0,-1 0,0 1,1-1,-1 0,1 0,0 1,-1-1,1 1,0-1,-1 0,1 1,0-1,-1 1,1 0,0-1,0 1,0 0,-1-1,1 1,0 0,0 0,0 0,0-1,0 1,-1 0,1 0,0 1,0-1,0 0,0 0,0 0,-1 0,1 1,0-1,0 0,0 1,-1-1,1 1,0-1,0 1,-1-1,1 1,0-1,-1 1,1 0,-1-1,1 1,-1 0,1 0,-1-1,0 1,1 0,-1 0,0 0,1-1,-1 1,0 0,0 0,0 0,0 0,0 0,0 0,0-1,0 2,68-157,31-130,-90 256,-2 4</inkml:trace>
  <inkml:trace contextRef="#ctx0" brushRef="#br0" timeOffset="663.704">1534 32,'-24'14,"-8"10,2 6,0-3,7-1,6 1,6-1,6-4</inkml:trace>
  <inkml:trace contextRef="#ctx0" brushRef="#br0" timeOffset="1121.828">1647 428,'19'0,"16"0,7 0,1 0,-2 0,-3 0,-3 0,-3 0,-2 0,-2 0,0 0,-5 0</inkml:trace>
  <inkml:trace contextRef="#ctx0" brushRef="#br0" timeOffset="1333.712">1703 597,'39'5,"21"1,7 0,-9 4,-10-1,-7-1,-7-2,-8-2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5:02.1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650 481,'-29'-7,"0"1,-1 2,0 1,0 1,0 1,0 2,0 1,-2 1,25-2,1 1,-1-1,1 1,0 1,0-1,0 1,0 0,0 0,1 1,-1-1,1 1,0 1,0-1,0 1,1 0,-1 0,1 0,1 0,-1 1,1 0,0-1,0 1,0 0,1 1,0-1,0 0,1 1,0-1,0 1,0-1,1 1,0 0,0 0,0-1,-1-1,1 1,1-1,-1 1,1-1,0 1,0-1,0 1,1-1,0 0,0 0,1 0,-1 0,1 0,0 0,0-1,1 1,-1-1,1 0,0 0,0 0,0-1,1 1,-1-1,1 0,0 0,0-1,0 1,0-1,0 0,0-1,1 1,-1-1,1 0,-1 0,1-1,-1 0,1 0,-1 0,1 0,0-1,22-7,0 0,-1-2,1 0,-2-2,0-2,-1 0,0-1,-1-2,0 0,-2-2,0 0,-1-2,14-18,35-29,-69 68,1 1,-1-1,1 1,-1-1,0 1,1 0,-1-1,0 1,0 0,1 0,-1 0,0 0,0 0,0 0,0 0,0 0,0 0,-1 0,1 1,0-1,-1 0,1 1,-1-1,1 0,-1 1,1-1,-1 1,0-1,0 1,0-1,0 1,0-1,0 0,0 1,0-1,-1 1,1-1,0 1,-1-1,0 1,2 7,-1-4,28 153,-26-152,0 0,0-1,0 1,1-1,0 0,0 1,1-1,-1-1,1 1,0 0,0-1,1 0,-1 0,1 0,0 0,0-1,0 0,1 0,-1 0,1-1,-1 0,1 0,0 0,6 0,39 1,-27-3</inkml:trace>
  <inkml:trace contextRef="#ctx0" brushRef="#br0" timeOffset="1005.684">1863 481,'-29'390,"31"-429,1 0,2 1,2-1,1 1,2 1,2 0,5-9,-10 27,-2 4,1 0,0 0,1 1,0 0,1 0,1 1,0 0,10-11,-18 22,0 1,0 0,0 0,0 0,0 0,0 0,0 0,0 0,1 0,-1 1,0-1,0 0,1 1,-1-1,1 1,-1-1,1 1,-1 0,0-1,1 1,-1 0,1 0,-1 0,1 0,-1 1,1-1,-1 0,1 1,-1-1,0 0,1 1,-1 0,0-1,1 1,-1 0,0 0,0 0,1-1,-1 1,0 0,0 1,0-1,0 0,-1 0,1 0,0 1,0 0,21 69,-21-25,-2-37,1 1,0 0,0-1,1 1,0-1,1 1,0-1,1 1,0-1,0 0,1 0,4 8,20 0,-16-17</inkml:trace>
  <inkml:trace contextRef="#ctx0" brushRef="#br0" timeOffset="1252.927">2456 735,'0'24,"5"-2,1-9,0-11,4-7,0-2</inkml:trace>
  <inkml:trace contextRef="#ctx0" brushRef="#br0" timeOffset="1521.516">2343 171</inkml:trace>
  <inkml:trace contextRef="#ctx0" brushRef="#br0" timeOffset="1918.746">2907 453,'-20'-3,"-1"1,1 1,-1 1,0 1,1 1,-1 1,1 0,-1 2,15-4,1 1,-1 0,1 0,-1 0,1 1,0-1,0 1,0 1,0-1,1 1,-1-1,1 2,0-1,0 0,0 1,1-1,-1 1,1 0,0 0,1 0,-1 1,1-1,0 1,1-1,-1 1,1 0,0-1,0 1,1 0,0 0,-2-1,1 0,0 0,1 0,-1 0,1 0,0 0,0 0,1 0,0 0,-1 0,2 0,-1 0,0 0,1 0,0-1,0 1,1-1,-1 1,1-1,0 0,0 0,0 0,1 0,-1-1,1 1,0-1,0 0,0 0,0-1,1 1,-1-1,1 0,-1 0,1 0,0 0,0-1,3 1,2-4,-1-1,0 1,0-1,0-1,0 1,-1-2,1 1,-1-1,0 0,0-1,-1 0,0 0,0-1,0 1,-1-2,0 1,0-1,-1 1,4-8,37-40,32 0,-76 54,1 0,-1 0,0 1,0-1,1 0,-1 1,1-1,-1 1,1 0,-1 0,0 0,1 0,-1 0,1 1,-1-1,1 1,-1-1,0 1,1 0,-1 0,0 0,0 0,0 0,0 1,0-1,0 1,0-1,0 1,0 0,-1-1,1 1,-1 0,1 0,-1 0,0 1,0-1,1 1,2 10,0 0,-1 0,-1 0,0 0,0 1,-1-1,-1 1,-1-1,0 1,-1 6,0 23,1 3,2 3,-2 0,-2 0,-2 0,-3-1,-1 1,-3-2,-15 39,17-59,-1-2,-2 1,-1-2,0 1,-2-2,-1 0,-2 0,17-20,0-1,-1 1,1-1,0 0,-1 0,1 0,-1 0,0-1,0 1,0-1,0 1,0-1,0 0,0 0,0 0,0-1,0 1,-1-1,1 0,0 0,0 0,-1 0,1 0,0-1,0 1,0-1,0 0,-1 0,1 0,1-1,-1 1,0-1,0 1,0-1,1 0,-1 0,1 0,-1-1,1 1,0 0,0-1,0 1,0-1,1 0,-1 0,1 0,-1 0,1 0,0 0,0 0,-4-15,0-1,1 0,1 0,1 0,0 0,2 0,0 0,1-1,1 1,1 0,1 1,0-1,1 0,1 1,1 0,1 1,0-1,1 1,1 1,1 0,0 0,1 1,0 1,6-5,4-2,-4 3</inkml:trace>
  <inkml:trace contextRef="#ctx0" brushRef="#br0" timeOffset="2117.468">3360 622,'-5'34,"-2"10</inkml:trace>
  <inkml:trace contextRef="#ctx0" brushRef="#br0" timeOffset="2271.283">3331 368,'0'0</inkml:trace>
  <inkml:trace contextRef="#ctx0" brushRef="#br0" timeOffset="2722.175">3811 453,'-23'24,"0"2,2 1,1 0,2 2,1 0,-14 30,8 30,23-86,0-1,0 1,0-1,0 1,1-1,-1 1,1-1,-1 0,1 1,0-1,0 0,0 0,0 0,0 1,1-1,-1 0,1-1,-1 1,1 0,0 0,0-1,0 1,0-1,0 1,0-1,0 0,0 0,0 0,1 0,-1 0,0 0,1-1,-1 1,0-1,1 1,9-2,-1 1,0-2,1 1,-1-1,0-1,0 0,0-1,-1 0,1 0,-1-1,0-1,-1 0,1 0,-1-1,0 0,0 0,-1-1,7-8,3-8,0-1,-2-1,0 0,-2-1,-1-1,-1 0,1-9,9-18,-2 11,-11 28,0 0,0 0,-2-1,0-1,-1 1,-1-1,0 0,-1 0,-2 0,1-1,-2 1,-1-1,0 1,-1-1,-1 1,-1-1,0 1,-2 0,0 0,3 14,0 0,0 1,0-1,0 1,-1-1,0 1,0 0,0 0,0 0,0 1,0-1,-1 1,1 0,-1 0,0 0,1 0,-1 0,0 1,0 0,0 0,0 0,-1 0,1 1,0-1,0 1,0 0,0 0,-1 1,1-1,0 1,0 0,0 0,0 0,0 1,0-1,0 1,-2 2,-9 3,1 0,0 2,0-1,0 2,1 0,1 1,0 0,0 0,-1 4,2-3,1 0,0 1,1 0,0 0,1 1,1 0,0 1,1 0,0 0,2 0,0 0,0 1,1 0,1-1,1 1,0 0,1 0,1 0,0 0,1 0,1-1,1 1,0-1,1 1,0-1,3 4,5 0,1 0,0 0,2-2,0 0,1 0,0-2,2 0,-1-1,2-1,0 0,0-2,1 0,1-2,0 0,0-2,0 0,1-1,0-1,0-2,1 0,-1-1,1-2,-1 0,3-2,6 2,-5-1</inkml:trace>
  <inkml:trace contextRef="#ctx0" brushRef="#br0" timeOffset="3573.141">5137 142,'0'514,"0"-514,5 47,-5-46,0 0,0 0,1-1,-1 1,1 0,-1-1,0 1,1 0,0-1,-1 1,1-1,-1 1,1-1,-1 1,1-1,0 1,0-1,-1 1,1-1,0 0,-1 0,1 1,0-1,0 0,0 0,-1 0,1 0,0 0,0 0,0 0,-1 0,1 0,0 0,0 0,-1-1,1 1,0 0,0 0,-1-1,1 1,0-1,-1 1,1 0,0-1,-1 1,1-1,-1 0,1 1,-1-1,1 1,-1-1,1 0,-1 1,0-1,1 0,81-76,-52 47,0 2,2 1,1 2,1 1,8-3,-27 17,0 2,1 0,0 1,0 0,0 1,1 1,0 1,0 0,0 1,4 1,-18 2,0 0,0 0,0 1,-1-1,1 1,0 0,-1 0,1 0,0 0,-1 0,1 1,-1-1,0 1,1 0,-1-1,0 1,0 0,0 0,0 1,0-1,-1 0,1 1,-1-1,1 1,-1-1,0 1,0-1,0 1,0 0,-1 0,1-1,-1 1,0 0,0 0,0 2,1 3,-1 1,-1-1,0 0,0 0,0 1,-1-1,-1 0,1 0,-1-1,0 1,-1-1,-1 2,-7 9,-1-1,-1 0,0-1,-1-1,-1 0,0-1,-1 0,-1-2,0 0,-1-1,0-1,0-1,-1 0,-1-2,1 0,-1-1,-4 0,-86 14,93-23</inkml:trace>
  <inkml:trace contextRef="#ctx0" brushRef="#br0" timeOffset="3903.861">5899 509,'-5'12,"-1"-1,0 0,1 1,0 0,0 1,1-1,1 1,0 0,1-1,1 1,0 0,0 0,1 0,1 0,0 0,2 6,-2-17,0 1,0-1,0 1,0-1,1 0,-1 0,1 0,-1 0,1 0,0 0,0 0,0-1,0 1,0 0,0-1,0 0,1 1,-1-1,0 0,1 0,-1-1,1 1,-1 0,1-1,-1 0,1 1,-1-1,1 0,0 0,-1 0,1-1,-1 1,1-1,-1 1,1-1,-1 0,1 0,0 0,84-56,-82 52,-1 0,1 0,-1 0,0-1,-1 1,1-1,-1 0,-1 0,1 0,-1 0,0-1,0 1,0-1,-1 1,0-1,-1 0,0 1,1-1,-2 0,1 1,-1-1,0 1,-1-1,1 1,-1-1,-1 1,1 0,-1 0,0 0,0 0,-1 0,0 1,0 0,0 0,-1 0,1 0,-1 0,0 1,-1 0,1 0,-1 1,0-1,0 1,-18-4</inkml:trace>
  <inkml:trace contextRef="#ctx0" brushRef="#br0" timeOffset="8756.687">6520 509,'-6'2,"1"0,-1 1,1-1,-1 1,1 0,0 0,0 1,0 0,0 0,1 0,0 0,0 0,0 1,-2 3,5-7,-5 5,0-1,1 1,0 0,0 0,1 0,0 1,0 0,0 0,1 0,0 0,0 0,1 0,0 1,0 0,0-1,1 1,1 0,-1 0,1-1,1 1,-1 0,1 0,1-1,-1 1,1-1,1 3,-1-8,0 0,-1 0,1 0,0 0,0 0,1-1,-1 1,0-1,0 1,1-1,-1 0,1 0,-1 0,1 0,0-1,-1 1,1-1,0 1,-1-1,1 0,0 0,-1 0,1 0,0-1,-1 1,1-1,0 1,-1-1,1 0,-1 0,1 0,-1-1,1 1,1-2,75-60,-48 22,0 0,-3-2,-2-1,-2-1,-1-1,3-16,-19 46,-1 1,0-1,-2 0,0 0,0 0,-2 0,0-1,-1 1,0-1,-2 1,0-1,0 1,-2-1,-1-2,4 16,-1 0,0 0,0 1,-1-1,1 0,-1 1,1-1,-1 1,0 0,0-1,0 1,0 0,0 0,0 0,-1 0,1 1,-1-1,1 1,-1-1,1 1,-1 0,0 0,0 0,0 0,1 1,-1-1,0 1,0 0,0 0,0 0,0 0,0 0,0 0,-1 1,-4 1,1 0,-1 1,1 0,-1 0,1 1,0 0,0 0,0 0,1 1,0 0,0 1,-1 0,0-1,1 1,0 0,0 0,0 0,1 1,0 0,0 0,1 0,0 0,0 1,1 0,-1 0,2 0,-1 0,1 0,1 0,-1 1,1-1,1 1,0-1,0 1,0-1,1 1,0-1,1 0,0 1,0-1,1 0,0 0,1 0,-1-1,4 5,13 13,0-1,2-1,0-1,2-1,12 9,6 5,72 47,-76-67,-18-11</inkml:trace>
  <inkml:trace contextRef="#ctx0" brushRef="#br0" timeOffset="9607.845">7057 425,'-18'107,"18"-104,0 1,0-1,0 1,0 0,1-1,0 1,-1-1,1 1,0-1,1 0,-1 1,0-1,1 0,0 0,0 0,0 0,0 0,0 0,1 0,-1-1,1 0,0 1,-1-1,1 0,0 0,0 0,1-1,-1 1,0-1,1 1,-1-1,0 0,1-1,0 1,-1-1,1 1,-1-1,1 0,-1 0,1 0,0-1,-1 0,1 1,-1-1,0 0,4-2,3-3,-1-1,1 0,-1 0,-1-1,1 0,-1-1,-1 1,1-2,-2 1,6-10,9-10,-6 8,-13 16,0 1,0-1,1 1,0 0,0 0,0 0,0 0,0 1,1-1,0 1,-1 0,1 0,1 0,-1 1,0-1,1 1,-1 0,1 0,-1 1,4-1,-5 4,0 0,0 1,0 0,-1 0,1-1,-1 2,1-1,-1 0,0 0,0 1,-1-1,1 1,-1 0,1-1,-1 1,0 0,-1 0,1 0,-1-1,1 1,-1 0,0 0,-1 0,1 0,-1 0,0 3,1-1,-2 106,11 144,-3-225,-2 0,-1 0,-2 0,-1 0,-1 1,-1-1,-2 0,-2-1,-4 14,3-20,6-16,0-1,0 1,-1-1,0 0,0 0,-1 0,0 0,0-1,-1 1,0-1,0 1,0-1,-1-1,0 1,0-1,0 1,-1-2,0 1,0 0,0-1,-1 0,5-4,-1 1,0-1,1 0,-1 0,0 0,1 0,-1 0,1 0,-1-1,0 1,1-1,-1 0,1 0,-1 0,1 0,0 0,-1 0,1-1,0 1,0-1,0 0,0 1,0-1,0 0,0 0,1 0,-1-1,1 1,-1 0,1 0,0-1,0 1,0-1,0 1,1-1,-1 1,1-1,-1 0,1 0,-9-109,12 92,1 0,0 1,2-1,0 1,1 0,1 0,1 1,1 0,0 1,1 0,1 0,1 1,0 1,1 0,0 1,2 1,-1 0,2 1,-1 0,2 2,-1 0,1 1,8-3,54-13,-62 18</inkml:trace>
  <inkml:trace contextRef="#ctx0" brushRef="#br0" timeOffset="41698.776">4488 1752,'-220'105,"215"-102,1-2,-1 1,1 0,0 0,0 1,1-1,-1 1,0 0,1 0,0 0,0 0,0 1,0-1,0 1,1 0,-1 0,1 0,0 0,0 0,-1 4,5-5,0-1,0 1,0-1,0 0,0 0,0 0,1 0,-1-1,1 1,-1 0,1-1,0 0,-1 0,1 1,0-2,0 1,0 0,0-1,0 1,0-1,0 0,0 0,0 0,1 0,10 2,2 1,94 31,-106-33,-1 1,0 0,0 0,-1 0,1 0,0 0,-1 1,1-1,-1 1,0 0,1 0,-2-1,1 1,0 1,0-1,-1 0,0 0,0 1,0-1,0 0,0 1,-1-1,1 1,-1-1,0 1,0 0,0-1,-1 1,1-1,-1 2,-5 8,0 0,-1-1,0 0,-1-1,0 0,-1 0,0-1,0 0,-1 0,-1-1,0 0,0-1,0 0,-1-1,0 0,-1-1,0-1,-1 1,-33 5,46-11,0 0,0 0,1 0,-1 0,0 0,1 0,-1 0,0 0,1 0,-1 0,0 0,0-1,1 1,-1 0,1-1,-1 1,0 0,1-1,-1 1,1 0,-1-1,1 1,-1-1,1 1,-1-1,1 0,-1 1,1-1,0 1,-1-1,1 0,0 1,0-1,-1 0,1 1,0-1,0 0,0 1,0-1,0 0,0 0,0 1,0-1,0 0,0 1,0-1,1 0,-1 1,0-1,0 0,1 1,-1-1,0 0,1 1,-1-1,1 1,-1-1,1 1,-1-1,1 1,-1-1,1 1,-1 0,1-1,0 1,11-15,2 2</inkml:trace>
  <inkml:trace contextRef="#ctx0" brushRef="#br0" timeOffset="42048.498">5025 1441,'-30'65,"3"2,2 0,4 1,-5 38,10-45,-2 0,-3-1,-2-1,-8 8,-8 10,43-71,1-12</inkml:trace>
  <inkml:trace contextRef="#ctx0" brushRef="#br0" timeOffset="42319.674">4629 1864,'38'0,"33"0,8 0,0 0,-7 0,-13 0,-10 0,-10 0,-6 0,-4 0,-2 0,-1 0,-5 0</inkml:trace>
  <inkml:trace contextRef="#ctx0" brushRef="#br0" timeOffset="42667.808">5279 1893,'15'11,"2"-1,-1-1,2 0,-1-1,1-1,0 0,1-1,-1-1,1-1,0-1,3-1,-16-1,0-1,0-1,0 1,0-1,0 0,0-1,0 1,0-1,0 0,-1-1,1 1,-1-1,0 0,0 0,0-1,0 0,0 0,-1 0,1 0,-1-1,0 1,-1-1,1 0,-1 0,0-1,0 1,-1-1,1 1,-1-1,-1 0,1 0,-1 0,0 0,0 0,-1 0,1 0,-1 0,-1 0,1 0,-1 0,0 0,-1 0,0-3,1 7,-1-1,0 0,1 0,-1 1,0-1,0 1,-1-1,1 1,0 0,-1 0,1 0,-1 0,0 1,0-1,1 1,-1-1,0 1,0 0,0 0,-1 0,1 1,0-1,0 1,0-1,-1 1,1 0,0 1,0-1,0 0,-1 1,-1 0,-95 40,86-33,0 1,0 0,1 0,0 2,1-1,0 2,0-1,2 2,-1-1,1 2,1-1,1 1,0 1,0-1,2 1,0 1,0-1,2 1,0 0,1 0,-2 14,6-25,0 0,0 0,0-1,0 1,1 0,-1-1,1 1,0-1,1 1,-1-1,1 0,0 0,0 0,0-1,1 1,-1-1,1 0,0 1,0-2,0 1,0 0,0-1,1 0,-1 0,1 0,-1 0,1-1,0 0,-1 0,1 0,12 2,-1 0,1-2,-1 0,1-1,-1 0,1-1,0-1,5-2,9-2,-3 0</inkml:trace>
  <inkml:trace contextRef="#ctx0" brushRef="#br0" timeOffset="43195.978">5814 2090,'1'0,"-1"-1,1 1,0 0,-1 0,1 0,0 0,-1 0,1 0,0 0,0 0,-1 0,1 0,0 0,-1 0,1 0,0 0,-1 1,1-1,0 0,-1 0,1 1,0-1,-1 1,1-1,-1 1,1-1,-1 0,1 1,-1 0,1-1,-1 1,1-1,-1 1,0 0,1-1,-1 1,0-1,0 1,0 0,1 0,-1-1,0 1,0 0,0-1,0 1,0 0,0-1,0 1,0 0,0 0,-1-1,1 1,0 0,0-1,-1 1,1 0,0-1,-1 1,1-1,-1 1,1-1,104-113,-74 72,-21 26,1 1,0 0,1 1,0 0,1 1,0 0,1 1,0 0,1 1,0 0,1 1,0 1,14-5,-28 12,0 0,1 1,-1-1,1 1,-1-1,0 1,1 0,-1-1,1 1,-1 0,1 0,-1 0,1 0,-1 0,1 0,-1 1,1-1,-1 0,0 1,1-1,-1 1,0 0,1-1,-1 1,0 0,1 0,-1 0,0 0,0 0,0 0,0 0,0 0,0 0,0 0,-1 1,1-1,0 0,-1 1,1-1,-1 0,1 1,-1-1,1 1,-1-1,0 1,0-1,0 1,-9 72,9-74,-4 11,1-1,1 0,0 1,0 0,1-1,0 1,1 0,0 0,1-1,0 1,1 1,-1-10,-1 0,1-1,0 1,0-1,0 1,0-1,0 1,0-1,1 0,-1 0,0 1,1-1,-1 0,1 0,-1 0,1 0,0-1,-1 1,1 0,0-1,-1 1,1-1,0 1,0-1,-1 0,1 0,0 0,0 0,0 0,-1 0,1-1,0 1,0 0,-1-1,1 1,0-1,1-1,66-32,-63 30,139-91,-144 94,0 0,1 0,-1 0,0 1,0-1,0 0,1 1,-1-1,0 1,1-1,-1 1,0 0,1 0,-1-1,0 1,1 0,-1 0,1 0,-1 1,0-1,1 0,-1 0,0 1,1-1,-1 1,0-1,0 1,1 0,-1-1,0 1,0 0,0 0,0 0,0 0,0 0,0 0,0 0,0 0,0 0,-1 0,1 0,0 1,-1-1,1 0,-1 0,1 1,-1-1,0 0,0 1,1-1,-1 1,0-1,0 0,0 1,-1 0,-7 48,5-45,1 0,0 1,0-1,1 0,0 1,0-1,0 1,1-1,-1 1,1-1,1 1,-1-1,1 1,0-1,0 0,0 1,1-1,0 0,0 0,0 0,1 0,0 0,0 0,0-1,0 1,3 1,10 3</inkml:trace>
  <inkml:trace contextRef="#ctx0" brushRef="#br0" timeOffset="44418.763">7564 1836,'6'15,"-1"-1,-1 1,0 0,-1 1,-1-1,0 0,-1 1,-1 5,0-7,0-1,1 1,0-1,1 1,1-1,0 0,1 0,0 0,1-1,1 1,1 1,-5-11,-1-1,1 0,0 0,0 0,0 0,0 0,0-1,1 1,-1-1,0 1,1-1,-1 0,1 0,-1 0,1 0,0 0,0-1,-1 1,1-1,0 1,0-1,-1 0,1 0,0-1,0 1,-1-1,1 1,0-1,-1 0,1 0,0 0,-1 0,1 0,-1-1,0 1,1-1,-1 1,0-1,0 0,0 0,0 0,0 0,-1 0,1-1,-1 1,1 0,-1-1,0 1,0-1,0 1,0-2,6-6,-1-1,0 1,-1-1,0-1,-1 1,0 0,-1-1,0 0,-1 0,0 0,-1 0,-1 0,0 0,0 0,-1-1,0 1,-1 0,-1 1,0-1,-1 0,0 1,0 0,-1 0,-1 0,0 0,0 1,-1 0,-1 0,7 7,0 1,-1 0,1 0,-1 1,1-1,-1 0,0 0,0 1,1-1,-1 1,0-1,-1 1,1 0,0 0,0 0,0 0,-1 0,1 1,0-1,-1 1,1-1,-1 1,1 0,0 0,-1 0,1 0,-1 0,1 1,2 0,0 1,0-1,0 1,0-1,0 1,1-1,-1 1,1-1,-1 0,1 1,-1-1,1 1,0-1,0 0,-1 0,1 1,0-1,0 0,0 0,1 0,-1 0,0 0,0 0,0-1,1 1,-1 0,0-1,1 1,-1-1,1 1,-1-1,1 1,-1-1,1 0,-1 0,0 0,1 0,12 0,0-1,0 0,0-1,0-1,0 0,0-1,-1 0,0-1,0-1,0 0,-1 0,1-2,-2 1,2-2,19-15,0 0,-1-3,-2 0,-1-2,-1-1,-1-1,-2-1,-1-2,-2 0,10-23,-7 12,-23 45,0 1,0-1,0 1,0-1,0 1,0-1,0 1,-1-1,1 1,0 0,0-1,-1 1,1 0,0 0,-1 0,1-1,-1 1,1 0,-1 0,1 0,-1 0,0 0,1 0,-1 0,0 0,0 0,0 0,0 0,1 0,-2 0,1 0,0 0,0 0,0 0,0 0,-1 0,1 0,0 0,-1 0,1 0,-1 0,1 0,-1 0,1 1,24 383,-27-242,-7-1,-5 0,-11 22,11-61,2-6,-4-1,-5-1,-32 92,52-181,1-1,-1 1,1 0,-2-1,1 1,-1-1,1 0,-1 0,-1 0,1 0,-1-1,0 1,0-1,0 0,0 0,-1 0,0-1,0 1,0-1,0-1,0 1,0-1,-1 1,-1-1,4-4,0 0,-1 0,1 0,0 0,1-1,-1 0,0 1,1-1,-1 0,1 0,0 0,0 0,0-1,1 1,-1-1,1 1,0-1,0 1,0-1,0 0,0 1,1-1,0 0,0 0,0 1,0-1,0 0,1 0,0 0,-1 1,2-32,1 0,2 1,1 0,2 0,1 0,2 1,12-26,-8 18,-2 6,2 2,1 0,2 1,1 1,9-11,0 5</inkml:trace>
  <inkml:trace contextRef="#ctx0" brushRef="#br0" timeOffset="86062.808">227 1328,'5'10,"6"12,1 8,4 3,-1 1,1-1,-1 0,1-7,-2-7</inkml:trace>
  <inkml:trace contextRef="#ctx0" brushRef="#br0" timeOffset="86278.57">481 1130,'4'38,"8"23,0 6,4-9,-1-10,1-12,3-8,4-9,2-7,1-6,-3-4</inkml:trace>
  <inkml:trace contextRef="#ctx0" brushRef="#br0" timeOffset="39231.852">1045 1949,'0'-3,"-1"-1,1 0,-1 1,0-1,0 0,0 1,0 0,-1-1,0 1,1 0,-1 0,0-1,0 2,-1-1,1 0,-1 0,1 1,-1-1,0 1,0 0,0 0,0 0,-1 0,1 0,0 1,-1 0,1-1,-1 1,1 1,-1-1,-4-1,0 0,0 0,-1 1,1 1,0-1,-1 1,1 1,0-1,0 2,-1-1,1 1,0 0,-1 1,-10 5,0 1,1 0,0 2,1 0,0 1,0 1,1 0,-13 15,22-17,0 0,1 1,0-1,1 1,0 0,0 1,2-1,0 1,0 0,1 0,0 0,1 0,1 0,0 3,0-10,-1-1,1 1,1-1,-1 1,0-1,1 1,0-1,1 0,-1 1,1-1,0 0,0 0,1 0,-1 0,1 0,0-1,1 1,-1-1,1 0,-1 0,1 0,1-1,-1 1,0-1,1 0,0 0,0 0,-1-1,2 0,-1 0,0 0,4 1,9-3,0-1,0 0,-1-1,1-1,-1 0,0-2,0 0,0-1,-1 0,0-1,0-1,0-1,-1 0,-1-1,1-1,-2 0,1-1,-2 0,5-6,16-10,129-127,-162 154,1 0,-1 0,0 0,1 0,-1-1,1 1,-1 0,1 0,0 0,-1 0,1 0,0 0,0 1,0-1,0 0,0 0,0 0,0 1,0-1,0 1,0-1,0 0,0 1,0 0,0-1,0 1,1 0,-1 0,0-1,0 1,1 0,-1 0,0 0,0 1,0-1,1 0,-1 0,0 1,0-1,0 0,0 1,0-1,0 1,0 0,0-1,0 1,0 0,0 0,0-1,0 1,0 0,0 1,18 71,-17-58,2 1,-1-1,2 1,0-1,1 0,1-1,0 0,1 0,0 0,1-1,5 5,-4-8,1-1,1 0,-1-1,1-1,1 0,-1 0,1-1,1-1,12 4,15 7,-23-8</inkml:trace>
  <inkml:trace contextRef="#ctx0" brushRef="#br0" timeOffset="40213.341">2993 1864,'-16'-5,"-1"0,1 1,-1 1,0 0,0 2,0 0,0 1,0 0,0 1,1 1,-1 1,0 0,1 2,-1 0,-5 3,20-7,0 0,-1 0,1 0,0 1,1-1,-1 0,0 1,0 0,1-1,-1 1,1 0,-1 0,1 0,0 0,0 0,0 0,0 1,0-1,0 0,0 0,1 1,-1-1,1 0,0 1,0-1,0 0,0 1,0-1,0 1,1-1,-1 0,1 1,-1-1,1 0,0 0,0 1,0-1,56 76,-49-69,13 14,-16-20,0 0,-1 0,0 0,0 1,0 0,0 0,0 0,-1 0,1 0,-1 1,-1-1,1 1,0 0,-1 0,0 0,0 0,-1 0,0 1,1-1,-2 0,1 1,-1-1,1 1,-2-1,1 0,0 1,-1-1,0 1,0-1,-1 0,-1 5,-6-2,0 0,0 0,-1-1,0 0,0-1,-1 0,0-1,0 0,0-1,0 0,-1 0,1-2,-1 1,-10 0,-18 7,33-9,4 1,-1 0,1-1,-1 0,0 0,1 0,-1 0,0 0,1-1,-1 0,0 0,0 0,1 0,-1 0,0-1,0 1,1-1,-1 0,0-1,1 1,-1 0,1-1,0 0,3 0,0 0,0 1,0-1,1 0,-1 0,0 0,1 0,0 1,-1-1,1 0,0 0,0 1,0-1,0 1,0-1,1 1,-1-1,0 1,1 0,-1-1,0 1,1 0,0 0,-1 0,1 0,0 1,0-1,-2 1,20-13</inkml:trace>
  <inkml:trace contextRef="#ctx0" brushRef="#br0" timeOffset="41229.644">3303 1920,'-42'230,"42"-226,0 0,1 0,-1-1,0 1,1 0,0 0,0-1,0 1,1-1,-1 1,1-1,0 1,0-1,0 0,0 0,0 0,1 0,-1 0,1-1,0 1,0-1,0 1,0-1,0 0,0-1,1 1,-1 0,1-1,-1 0,1 0,0 0,-1 0,1 0,0-1,0 0,-1 1,1-1,0-1,0 1,0-1,-1 1,1-1,0 0,-1 0,2-1,17-8,-1 0,-1-2,0 0,-1-1,0-1,-1 0,0-2,-1 0,-1-1,-1 0,0-2,1-2,86-90,-101 111,-1-1,0-1,0 1,1 0,-1 0,1 0,-1 0,1 0,-1 0,1 0,0 0,-1 0,1 1,0-1,0 0,0 0,0 1,-1-1,1 0,0 1,0-1,0 1,0-1,1 1,-1-1,0 1,0 0,0 0,0-1,0 1,0 0,0 0,1 0,-1 0,0 1,0-1,0 0,0 0,0 1,0-1,0 0,1 1,-1-1,0 1,-1 0,1-1,0 1,0 0,0-1,0 1,0 0,-1 0,1 0,0 0,0 0,-16 193,26-51,-13-7,-5-74,-22 107,2-26,25-123,-1-1,-1 0,0 0,-2 0,0-1,-1 0,-5 9,9-21,0 0,0 0,-1 0,0-1,0 0,0 1,-1-2,1 1,-1 0,-1-1,1 0,0 0,-1 0,0-1,0 0,0 0,0-1,0 1,-1-1,1-1,-1 1,1-1,-2 0,5-1,0 0,-1 0,1 0,0-1,-1 1,1-1,0 0,-1 0,1 0,0 0,0 0,0-1,0 1,0-1,0 0,1 0,-1 0,1 0,-1-1,1 1,0-1,-1 1,2-1,-1 0,0 0,0 0,1 0,0 0,-1 0,1 0,0-1,1 1,-1 0,0-2,-7-118,8 119,1-7,1 1,0 0,1-1,0 1,0 0,1 1,1-1,-1 1,1-1,1 1,0 1,0-1,1 1,0 0,0 1,1 0,0 0,0 0,1 1,-1 0,2 1,-1 0,0 0,2 1,256-143,-219 93,-38 35</inkml:trace>
  <inkml:trace contextRef="#ctx0" brushRef="#br0" timeOffset="108148.368">1 3614,'16'95,"26"236,-45-78,3-253,0-1,-1 1,1-1,0 1,-1 0,1-1,-1 1,1 0,-1-1,1 1,-1 0,1-1,-1 1,1 0,-1 0,0 0,1 0,-1 0,1 0,-1-1,1 1,-1 0,1 1,-1-1,0 0,1 0,-1 0,1 0,-1 0,1 0,-1 1,1-1,-1 0,1 1,-1-1,1 0,-1 1,1-1,-1 0,1 1,0-1,-1 1,1-1,-2-28,1-1,2 1,1-1,1 1,2 0,0 0,2 0,1 1,2 0,0 1,1 0,7-9,11-27,3 2,3 1,2 2,3 1,2 2,2 2,26-21,-57 60,0 1,0 0,1 1,0 0,1 1,1 1,-1 1,1 0,1 1,-1 0,6 0,-20 7,-1 0,1-1,0 1,0 0,0 0,0 0,0 0,0 0,0 0,0 1,-1-1,1 1,0-1,0 1,0 0,-1 0,1-1,0 1,-1 1,1-1,-1 0,1 0,-1 0,1 1,-1-1,0 1,0-1,0 1,0-1,0 1,0 0,0 0,0-1,-1 1,1 0,-1 0,1 0,-1 0,0-1,0 1,0 0,0 1,-9 83,-2-59,-2-1,-1 0,-1 0,0-2,-2 0,-6 4,-13 23,-104 111,138-159,0 0,-1-1,1 1,-1-1,1 0,-1 0,0 0,0 0,0 0,0-1,0 1,0-1,0 0,-1 0,1 0,0 0,-1 0,1-1,-1 0,1 0,0 0,-1 0,1 0,-1 0,1-1,0 0,-1 0,1 0,0 0,0 0,-1-1,1 1,0-1,0 0,1 0,-1 0,0 0,1-1,-1 1,1 0,-1-2,-4-13</inkml:trace>
  <inkml:trace contextRef="#ctx0" brushRef="#br0" timeOffset="108803.572">650 3755,'11'4,"-1"0,1-1,-1-1,1 1,0-2,0 1,0-2,0 1,1-2,-1 1,0-1,0-1,0 0,-1-1,1 0,-1 0,1-2,11-4,-1-2,-1 0,0-1,0-2,-1 1,-1-2,-1-1,0 0,-1-1,13-17,102-155,-129 183,1 0,0 0,-1 0,-1 0,1-1,-1 1,0-1,0 1,0-1,-1 1,0-1,-1 1,1-1,-2-2,1 6,1 1,-1-1,0 1,1-1,-1 1,-1-1,1 1,0 0,0 0,-1-1,1 1,-1 0,0 0,0 1,0-1,0 0,0 1,0-1,0 1,0-1,-1 1,1 0,0 0,-1 0,1 0,-1 1,1-1,-1 1,0-1,1 1,-1 0,1 0,-1 0,0 0,1 1,-3-1,-8 4,0 0,0 1,1 1,-1 0,1 0,0 1,1 1,0 0,0 0,0 1,1 0,1 1,-4 5,12-14,-1 0,0 0,1 0,-1 0,1 0,0 1,0-1,-1 1,1-1,0 1,0-1,0 1,0 0,1 0,-1-1,0 1,1 0,-1 0,1 0,-1-1,1 1,0 0,0 0,0 0,0 0,0 0,1 0,-1 0,0-1,1 1,0 0,-1 0,1 0,0-1,0 1,0 0,0-1,0 1,0-1,0 1,1-1,-1 0,0 1,1-1,-1 0,1 0,-1 0,1 0,0 0,0 0,-1-1,1 1,0-1,0 1,14 3,-1 0,1-1,0-1,0-1,1 0,-1-1,0 0,7-3,58 2,-77 2,-1-1,1 0,0 1,0 0,-1 0,1 0,-1 0,1 1,-1-1,1 1,-1 0,0 0,0 0,0 0,0 1,0-1,0 1,-1 0,1 0,-1 0,0 0,0 0,0 0,0 0,0 1,-1-1,1 1,-1 0,0-1,0 1,-1 0,1-1,-1 1,0 0,0 0,0 0,0-1,-1 1,1 0,-1 0,-73 210,72-212,1 0,0 0,0 0,0 0,0 0,0 1,0-1,0 0,1 0,-1 1,1-1,-1 0,1 1,0-1,0 0,0 1,0-1,1 0,-1 1,1-1,-1 0,1 0,0 1,0-1,0 0,0 0,0 0,0 0,1 0,-1 0,1 0,-1-1,1 1,0 0,-1-1,1 1,0-1,0 0,0 0,0 0,1 0,14 0</inkml:trace>
  <inkml:trace contextRef="#ctx0" brushRef="#br0" timeOffset="109223.955">1581 3642,'36'-2,"-1"-2,1-1,-1-2,-1-2,28-10,-41 13,-2-1,1-1,-1-1,0-1,-1 0,13-10,-26 16,0 1,0-1,-1 0,1 0,-1 0,0-1,-1 1,1-1,-1 0,0 0,0 0,0 0,-1-1,1 1,-2-1,1 0,0 1,-1-1,0 0,-1 0,1 0,-1 0,0 0,0 0,-2-5,1 6,-1 0,0 1,0-1,0 1,0-1,-1 1,0 0,0 0,0 0,0 0,-1 0,0 1,1 0,-1-1,0 1,-1 1,1-1,0 1,-1-1,0 1,1 1,-1-1,0 1,0-1,0 1,0 1,0-1,0 1,0 0,0 0,0 0,0 1,0 0,0 0,0 0,0 0,1 1,-1 0,-1 1,-13 6,1 0,1 2,-1 0,2 1,0 1,0 1,1 0,1 1,0 0,1 1,1 1,1 0,0 0,1 1,-5 14,10-26,2 0,-1 1,1-1,0 1,0 0,1 0,0 0,0 0,0 0,1 1,1-1,-1 0,1 1,0-1,0 1,1-1,0 0,1 0,0 1,0-1,0 0,1 0,0-1,0 1,0-1,1 1,0-1,1 0,-1 0,1-1,0 1,1-1,-1 0,1-1,0 1,0-1,0 0,3 0,7 0,1-1,-1-1,1 0,0-1,0-1,-1 0,1-2,0 0,-1-1,1 0,-1-1,0-1,0-1,10-5,-1 1</inkml:trace>
  <inkml:trace contextRef="#ctx0" brushRef="#br0" timeOffset="109638.587">2259 3332,'17'90,"-5"161,18-142,-29-107,0-1,-1 0,1 0,0 1,0-1,0 0,0 0,0 0,0 0,0 0,0 0,0 0,0 0,0 0,1-1,-1 1,0 0,1-1,-1 1,1-1,-1 0,0 1,1-1,-1 0,1 0,-1 0,1 0,-1 0,1 0,-1 0,1-1,-1 1,0 0,1-1,-1 1,0-1,1 0,-1 1,0-1,1 0,-1 0,0 0,0 0,0 0,0 0,0 0,0 0,0 0,0 0,44-65,-44 65,109-270,-62 134,-41 119</inkml:trace>
  <inkml:trace contextRef="#ctx0" brushRef="#br0" timeOffset="109888.589">2767 3614</inkml:trace>
  <inkml:trace contextRef="#ctx0" brushRef="#br0" timeOffset="110054.511">2823 3134,'-10'15,"-2"9,0 5,2-2</inkml:trace>
  <inkml:trace contextRef="#ctx0" brushRef="#br0" timeOffset="110372.935">3133 3304,'-17'22,"0"1,1 0,2 1,0 1,2 0,0 1,2 0,1 1,1 0,1 1,1 4,5-28,0 0,0 0,1 0,-1 0,1 0,0-1,0 1,1 0,-1 0,1 0,0 0,0 0,0-1,0 1,1 0,0-1,-1 1,1-1,0 1,1-1,-1 0,1 0,-1 0,1 0,0-1,0 1,0-1,0 0,1 0,-1 0,1 0,-1 0,1-1,0 1,-1-1,1 0,0 0,0-1,0 1,0-1,8-1,0 0,1-1,-1-1,-1 0,1-1,0 0,-1 0,0-1,0-1,0 0,-1-1,0 0,0 0,-1-1,0 0,0-1,-1 1,0-2,0 1,-1-1,0-1,-1 1,0-1,1-4,0 0,1-1,-2 0,0 0,-1 0,-1-1,0 1,-1-1,0-10,-2 22,-1 0,0 0,0 0,0 0,-1 0,0 1,0-1,0 0,0 0,-1 1,0-1,0 1,0-1,0 1,-1 0,1 0,-1 0,0 0,-1 0,1 1,-1-1,1 1,-1 0,0 0,0 1,0-1,-1 1,1 0,0 0,-1 0,-3-1,0 2,1 0,0 0,0 0,-1 1,1 0,0 0,-1 1,1 0,0 1,0-1,-1 1,1 1,1-1,-1 1,0 0,1 1,-1-1,1 2,-13 6</inkml:trace>
  <inkml:trace contextRef="#ctx0" brushRef="#br0" timeOffset="110806.745">3472 3388,'-1'26,"2"0,1 0,1 0,1 0,6 19,-9-39,0-1,1 1,0-1,1 1,-1-1,1 0,0 0,0 0,1 0,-1 0,1-1,0 0,1 1,-1-1,1-1,-1 1,1-1,0 0,0 0,1 0,-1-1,0 0,1 0,0 0,-1-1,1 1,0-1,1-1,2 0,0-1,0-1,0 1,0-2,0 1,0-1,-1 0,0-1,1 0,-1-1,-1 1,1-1,-1-1,0 0,0 0,0 0,-1-1,0 1,0-2,-1 1,0-1,0 1,-1-1,1-1,-2 1,0-1,0 1,0-1,-1 0,0 0,-1 0,1-7,-1-10,0 3</inkml:trace>
  <inkml:trace contextRef="#ctx0" brushRef="#br0" timeOffset="111932.961">4262 3247,'0'0,"1"-1,-1 1,1 0,-1-1,0 1,1-1,-1 1,0-1,0 0,0 1,1-1,-1 1,0-1,0 1,0-1,0 0,0 1,0-1,0 1,0-1,0 0,0 1,0-1,0 1,-1-1,1 1,0-1,0 1,-1-1,1 1,0-1,-1 1,1-1,0 1,-1-1,1 1,-1-1,1 1,0 0,-1-1,1 1,-1 0,1-1,-1 1,0 0,1 0,-1 0,1-1,-1 1,1 0,-1 0,0 0,1 0,-1 0,1 0,-1 0,1 0,-1 0,0 1,-39-6,27 7,-1 0,1 1,0 1,0 0,0 1,0 0,1 1,-9 5,18-9,2-2,-1 1,1 0,-1 0,1 0,-1 0,1 0,-1 0,1 0,0 1,0-1,-1 0,1 1,0-1,0 1,1-1,-1 1,0-1,0 1,1 0,-1-1,1 1,-1 0,1-1,0 1,0 0,0 0,0-1,0 1,0 0,0 0,0-1,1 1,-1 0,1 0,-1-1,1 1,0-1,0 1,-1 0,1-1,0 1,0-1,1 0,-1 1,0-1,0 0,1 0,-1 0,1 0,-1 0,1 0,-1 0,1 0,4 3,0 0,0 1,0 0,-1 0,0 0,0 1,0 0,-1 0,0 0,0 0,0 1,-1-1,0 1,0 0,-1 0,0 0,0 0,-1 1,1-1,-2 0,1 1,-1-1,0 1,-1-1,1 0,-1 1,-1-1,-1 4,-3 0,0-1,-1 0,0-1,0 1,-1-1,-1-1,0 0,0 0,0 0,-1-1,0-1,0 0,-1 0,0-1,0 0,-3 1,10-5,0 0,0 0,1-1,-1 1,0-1,0 0,0 0,0 0,0 0,1-1,-1 1,0-1,0 0,1 0,-1-1,0 1,1-1,-1 0,1 0,-1-1,-9-8</inkml:trace>
  <inkml:trace contextRef="#ctx0" brushRef="#br0" timeOffset="112369.789">4572 2796,'0'379,"-51"-111,29-179,-1 12,22-101,1 1,0-1,-1 0,1 1,0-1,-1 0,1 1,0-1,0 1,-1-1,1 0,0 1,0-1,0 1,-1-1,1 1,0-1,0 1,0-1,0 1,0-1,0 0,0 1,0-1,0 1,0-1,0 1,0-1,1 1,-1-1,0 1,0-1,0 1,1-1,-1 0,0 1,0-1,1 0,-1 1,0-1,1 0,-1 1,0-1,1 0,-1 1,1-1,-1 0,0 0,1 0,-1 1,1-1,-1 0,1 0,-1 0,1 0,-1 0,1 0,-1 0,1 0,-1 0,10-8</inkml:trace>
  <inkml:trace contextRef="#ctx0" brushRef="#br0" timeOffset="112956.137">4826 3247,'-2'5,"-11"15,0 1,2 1,1 0,0 1,2 0,1 0,0 1,-1 15,8-36,0 0,0 0,1 0,-1 0,1 0,0 0,0-1,0 1,0 0,0 0,0-1,1 1,-1-1,1 1,0-1,0 0,0 0,0 0,0 0,0 0,1 0,-1 0,1-1,-1 1,1-1,-1 0,1 0,0 0,0 0,-1 0,1 0,0-1,0 1,0-1,0 0,0 0,0 0,0 0,0-1,0 1,-1-1,1 0,0 0,0 0,0 0,-1 0,1 0,-1-1,1 1,-1-1,1 0,-1 0,0 0,0 0,0 0,0 0,148-150,4 20,-154 130,1 1,0 0,0 0,0-1,-1 1,1 0,1 0,-1 0,0 0,0 0,0 0,0 0,1 0,-1 1,0-1,1 0,-1 1,1-1,-1 1,1-1,-1 1,1 0,-1 0,1 0,-1 0,1 0,-1 0,1 0,-1 0,1 0,-1 1,1-1,-1 1,1-1,-1 1,0 0,1-1,-1 1,0 0,0 0,1 0,-1 0,0 0,0 0,0 0,0 1,2 11,-1 1,-1-1,0 1,0-1,-2 1,0-1,0 1,-1-1,-1 0,0 0,-1 0,-8 54,-8 160,-30 44,-11-39,56-223,1 1,-2-1,1 0,-1-1,0 1,-1-1,0 0,0-1,-1 1,0-2,0 1,0-1,-1 0,0-1,-9 4,15-8,-1 0,0 0,0 0,0-1,1 0,-1 1,0-2,0 1,0 0,0-1,1 0,-1 1,0-2,0 1,1 0,-1-1,1 1,-1-1,1 0,0 0,0-1,0 1,0-1,0 1,0-1,1 0,-1 0,1 0,0 0,0-1,0 1,0-1,1 1,-1-1,1 1,0-1,0 0,0 0,1 1,-1-1,1 0,0 0,0 0,1-1,3-29,1 0,2 0,2 0,1 1,1 0,2 1,1 0,2 1,1 1,1 0,2 2,14-16,25-38,-42 65</inkml:trace>
  <inkml:trace contextRef="#ctx0" brushRef="#br0" timeOffset="114789.465">2823 3445,'5'0,"1"5,-5 1,-2 5,-7 0,-1 4,1 3,1 4,2 2,-2 3,-1 1,2 1,1 0,2-5</inkml:trace>
  <inkml:trace contextRef="#ctx0" brushRef="#br0" timeOffset="118069.678">5759 3671,'4'0,"3"0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5:15.5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20,'-8'-4,"0"1,-1 0,1 1,-1 0,0 0,0 1,0 0,0 0,0 1,0 0,0 1,0 0,1 0,-1 1,0 0,0 0,1 1,0 0,-1 1,1 0,0 0,1 1,-1 0,1 0,0 1,0 0,1 0,0 0,0 1,0 0,1 0,-2 3,5-6,-1 0,1 0,0 1,1-1,-1 1,1-1,-1 1,1-1,1 1,-1 0,1 0,0-1,0 1,0 0,0-1,1 1,0 0,0-1,0 1,1 0,-1-1,1 0,0 1,0-1,1 0,-1 0,1 0,0-1,0 1,0 0,1-1,-1 0,1 0,0 0,0 0,0-1,0 0,0 1,0-1,1-1,-1 1,1-1,-1 1,1-1,0-1,-1 1,1-1,4 0,12-3,0-1,0 0,0-2,-1-1,0 0,0-2,0 0,-1-1,-1-1,0-1,0 0,-1-2,5-5,-14 13,71-75,-79 81,0-1,0 0,1 1,-1-1,1 1,-1-1,0 1,1-1,-1 1,1-1,-1 1,1-1,0 1,-1 0,1-1,-1 1,1 0,0-1,-1 1,1 0,-1 0,1 0,0-1,0 1,-1 0,1 0,0 0,-1 0,1 0,0 0,-1 1,1-1,0 0,-1 0,1 0,-1 1,1-1,0 0,-1 1,1-1,-1 0,1 1,-1-1,1 1,-1-1,1 1,-1-1,1 1,-1-1,1 1,-1-1,0 1,0 0,1-1,-1 1,0 0,0-1,0 1,1 0,7 50,-6-33,-1-9,0 1,1-1,0 0,0 0,1 0,0 0,1-1,0 1,1-1,-1 0,1 0,1-1,0 1,0-1,0 0,1-1,0 1,0-1,0-1,1 1,0-1,10 2,1 0,0-1,0-1,0 0,0-2,1 0,-1-1,1-1,0-1,8 0</inkml:trace>
</inkml:ink>
</file>

<file path=ppt/ink/ink3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29.2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1 367,'255'-1,"-57"-27,-119 33,-61 1</inkml:trace>
  <inkml:trace contextRef="#ctx0" brushRef="#br0" timeOffset="301.984">1 565,'33'0,"31"0,9 0,-3 0,-9 0,-9 0,-10 0,-6 0,-6 4,-6 2</inkml:trace>
  <inkml:trace contextRef="#ctx0" brushRef="#br0" timeOffset="779.092">311 0,'2'6,"0"-1,1 1,0-1,-1 0,2 0,-1 0,1 0,-1 0,1-1,1 0,-1 0,0 0,1 0,0-1,0 1,0-1,0-1,5 3,102 47,-89-43,1 1,-2 1,1 1,-2 1,1 1,-2 0,0 2,2 3,-20-17,0-1,0 1,-1 0,1 0,-1 0,1 0,-1 0,0 1,0-1,0 0,0 1,0-1,-1 0,1 1,-1-1,1 1,-1-1,0 1,0-1,0 1,0-1,0 1,-1-1,1 1,-1-1,0 0,0 1,1-1,-2 0,1 1,0-1,0 0,-1 0,1 0,-1 0,1 0,-1 0,0-1,0 1,0-1,0 1,-1 0,-264 193,229-164,22-20,1 1,0 1,1 0,1 1,0 0,1 2,-2 2,4 2</inkml:trace>
</inkml:ink>
</file>

<file path=ppt/ink/ink3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35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30 122,'0'341,"-22"-212,14-167,12-9,1 1,2 0,3 1,1 0,2 0,11-20,-21 55,5-13,1 1,1 0,1 1,1 0,1 1,1 0,1 1,4-4,-19 22,1 0,-1 1,0-1,1 0,-1 0,1 1,-1-1,1 0,-1 1,1-1,0 1,-1-1,1 0,0 1,-1 0,1-1,0 1,-1-1,1 1,0 0,0-1,0 1,0 0,-1 0,1 0,0 0,0 0,0 0,0 0,-1 0,1 0,0 0,0 0,0 0,0 1,-1-1,1 0,0 1,0-1,-1 0,1 1,0-1,0 1,-1-1,1 1,-1-1,1 1,0 0,-1-1,1 1,-1 0,0 0,1-1,-1 1,1 0,-1 0,0-1,0 1,1 0,-1 0,0 0,0 0,0-1,0 2,5 59,-5-58,3 82,3-64</inkml:trace>
</inkml:ink>
</file>

<file path=ppt/ink/ink3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36.2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156 1,'-4'9,"-8"9,-5 5,0 5,-2-4,-3 0,3 0,-1-4,4 0,8-9,7-6</inkml:trace>
</inkml:ink>
</file>

<file path=ppt/ink/ink3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44.9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134 169,'-19'23,"2"1,1 0,1 2,1 0,1 0,1 1,-6 24,16-47,1 0,-1 1,1-1,0 0,0 1,0-1,1 1,0-1,0 1,0-1,0 1,1-1,-1 1,1-1,0 1,1-1,-1 0,1 1,0-1,0 0,0 0,0 0,1-1,-1 1,1 0,0-1,0 0,1 0,-1 0,1 0,-1 0,1-1,0 1,0-1,0 0,3 1,5-2,1-1,-1 0,0 0,0-1,0-1,0 0,0 0,0-2,0 1,-1-1,1-1,-1 0,0-1,-1 0,1 0,-1-1,-1-1,1 0,-1 0,-1 0,1-1,-1-1,1-2,2-3,0-2,0 0,-2 0,0-1,-1 0,-1 0,0-1,-2 0,0 0,-1 0,-1-1,-1 1,0-1,-2 0,0 0,-2 1,0-7,2 23,-1-1,1 1,0-1,-1 1,0 0,1-1,-1 1,-1 0,1-1,0 1,-1 0,0 0,0 0,1 0,-2 1,1-1,0 1,-1-1,1 1,-1-1,1 1,-1 0,0 0,0 1,0-1,0 1,0-1,-1 1,1 0,0 0,-1 0,1 1,0-1,-1 1,1 0,-1 0,1 0,-1 0,1 1,-1-1,1 1,0 0,-1 0,1 0,0 0,-4 2,1-1,-1 1,1 0,0 1,0-1,0 1,1 0,-1 1,1-1,0 1,0 0,0 1,1-1,0 1,0 0,1 0,-1 0,1 0,0 1,1-1,0 1,0 0,-1 5,-7 165,11-147,33 149,-21-130,25 175,-61-65,20-147</inkml:trace>
</inkml:ink>
</file>

<file path=ppt/ink/ink3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36.7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17,'12'-4,"0"0,0 2,1-1,-1 1,1 1,-1 1,1-1,0 2,-1 0,1 0,12 4,-24-5,0 1,0-1,1 1,-1-1,0 1,0 0,0-1,0 1,0 0,0 0,0 0,0 0,0 0,0 0,-1 0,1 0,0 0,-1 0,1 1,0-1,-1 0,0 0,1 1,-1-1,0 0,0 1,1-1,-1 0,0 0,0 1,0-1,-1 0,1 1,0-1,0 0,-1 1,1-1,-1 0,1 0,-1 0,0 1,1-1,-1 0,0 0,-39 48,10-23,24-23,0 1,1 0,0 0,0 0,0 0,1 1,-1 0,1 0,0 0,1 0,-1 1,1 0,0 0,0-1,1 2,-1 1,4-4,0-1,1 1,-1-1,1 1,0-1,0 0,0 0,0 0,1 0,-1 0,1 0,0-1,0 1,0-1,0 0,0 0,0 0,1 0,-1 0,1-1,-1 0,1 1,-1-1,1-1,0 1,0 0,-1-1,1 0,0 0,3 0,18 5,23 5,-27-7</inkml:trace>
  <inkml:trace contextRef="#ctx0" brushRef="#br0" timeOffset="6419.969">707 243,'-7'-3,"0"0,0 0,0 0,-1 1,1 1,0-1,-1 1,0 0,1 1,-1 0,1 0,-1 0,0 1,1 0,-1 1,1 0,0 0,0 0,-1 1,1 0,1 1,-1-1,1 1,-1 1,1-1,-3 4,-84 71,91-76,-1 0,1 0,0-1,0 2,0-1,0 0,1 0,-1 1,1-1,0 1,0-1,0 1,0-1,1 1,-1 0,1-1,0 1,0 0,0-1,1 1,-1 0,1-1,0 1,0-1,0 1,1-1,-1 1,1-1,-1 0,1 0,1 1,2 2,1-1,0 0,0 0,0-1,0 1,1-1,0-1,0 1,0-1,0-1,0 1,1-1,-1 0,3 0,77 37,-84-36,-1 0,1 0,-1 0,0 0,0 0,0 1,0-1,-1 0,1 1,-1-1,0 1,0 0,0-1,-1 1,1 0,-1 0,0 0,0-1,0 1,-1 0,1 0,-1-1,0 1,0 0,0-1,0 1,-1-1,1 1,-3 1,1 2,-1 0,0 0,0-1,-1 1,0-1,0 0,-1-1,1 1,-1-1,0 0,-1-1,1 0,-1 0,-1 1,-22 7,0-1,0-1,-1-1,0-2,-8 0,4-9,29-2</inkml:trace>
  <inkml:trace contextRef="#ctx0" brushRef="#br0" timeOffset="6667.916">1045 469,'-24'38,"-8"18,2 4,5-4,8-10</inkml:trace>
  <inkml:trace contextRef="#ctx0" brushRef="#br0" timeOffset="6837.174">961 17,'0'0</inkml:trace>
  <inkml:trace contextRef="#ctx0" brushRef="#br0" timeOffset="7271.818">1187 779,'145'-305,"-105"248,-39 57,0 0,0 0,0 1,0-1,0 1,0-1,0 1,0-1,0 1,0-1,0 1,-1 0,1 0,0-1,0 1,-1 0,1 0,0 0,-1 0,1 0,-1 0,1 0,-1 0,0 0,1 0,-1 0,0 0,0 0,0 0,0 0,0 0,0 0,0 0,0 0,0 0,0 1,-1-1,1 0,0 0,-1 0,1 1,1 14,-3-7,2-1,-1 1,2-1,-1 1,1-1,0 1,0-1,1 1,1-1,-1 0,1 0,1 0,-1 0,1-1,1 1,-1-1,1 0,0-1,1 1,0-1,0 0,0 0,-2-4,0 0,-1 0,1 0,0-1,0 0,0 0,0 0,0 0,0 0,0-1,0 0,0 1,0-2,1 1,-1 0,0-1,0 0,0 0,0 0,0 0,0-1,-1 0,1 1,0-1,-1-1,3-1,3-1,-1-1,0-1,0 1,-1-2,0 1,0-1,0 0,-1 0,-1 0,3-4,0-4,0 0,-1 0,-1-1,0 1,-1-1,-1-1,-1 1,0 0,-1-1,-1-17,-1 12</inkml:trace>
</inkml:ink>
</file>

<file path=ppt/ink/ink3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46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360 424,'-13'11,"-7"3,1 0,0 1,2 0,-1 2,2 0,1 1,0 1,1 0,1 1,0 0,2 1,-6 15,16-30,-1 1,1 0,1-1,-1 1,1 0,0-1,1 1,0 0,0-1,0 1,1-1,-1 1,2-1,-1 0,1 0,0 0,0 0,3 3,-4-6,0 0,0 0,1 0,-1 0,1-1,-1 1,1-1,0 0,0 0,0 0,0 0,0 0,1-1,-1 1,0-1,1 0,-1 0,1 0,0 0,-1-1,1 0,-1 1,1-1,0-1,-1 1,1 0,0-1,-1 0,1 0,-1 0,0 0,1 0,-1-1,1 0,14-10,-1-1,0-1,-1-1,0 0,-1-1,-1 0,-1-2,0 1,-1-2,-1 1,-1-2,8-18,-3 7,0-1,-2 0,-2 0,0-2,-3 1,0-1,-3 0,0-1,-3 1,-1-1,-1 0,-3-16,3 46,0 0,0 0,0 0,-1 0,0 0,0 0,0 0,0 0,-1 1,0-1,0 1,0-1,-1 1,1 0,-1-1,0 1,0 1,-1-1,1 0,-1 1,0 0,0 0,0 0,0 0,0 0,0 1,-1 0,0 0,1 0,-1 1,0-1,0 1,0 0,1 1,-1-1,0 1,0 0,0 0,0 0,-2 1,0 2,0 1,0-1,0 1,1 0,-1 1,1-1,0 1,1 1,-1-1,1 1,0 0,0 0,1 0,-1 1,2 0,-1 0,1 0,0 0,0 0,1 0,-2 7,-1 9,1 0,1 0,1 0,1 0,1 0,3 19,1-23,2 0,0-1,0 1,2-1,0-1,1 0,1 0,1-1,0 0,1-1,0 0,2 0,-1-2,2 0,0 0,1-1,43 45,-57-53,1-1,-1 1,1-1,0 0,0 0,0 0,1 0,-1 0,1-1,-1 1,1-1,0 0,0 0,0-1,0 1,0-1,0 0,0 0,1 0,-1 0,0-1,1 0,-1 0,0 0,1 0,-1-1,0 1,3-2,6-7</inkml:trace>
  <inkml:trace contextRef="#ctx0" brushRef="#br0" timeOffset="433.715">840 594,'-5'136,"36"-328,-25 166,0 0,2 0,1 1,1 0,1 1,8-13,-19 35,1 0,-1 1,1-1,0 0,0 0,0 1,-1-1,2 1,-1-1,0 1,0-1,0 1,1 0,-1-1,0 1,1 0,0 0,-1 0,1 0,-1 0,1 1,0-1,0 0,-1 1,1-1,0 1,0 0,0-1,0 1,-1 0,1 0,0 0,0 1,0-1,0 0,0 1,-1-1,1 1,0-1,0 1,-1 0,1 0,-1 0,1 0,0 0,-1 0,0 0,1 1,-1-1,0 0,0 1,1-1,-1 1,0 1,30 48,31 29,-46-70</inkml:trace>
  <inkml:trace contextRef="#ctx0" brushRef="#br0" timeOffset="1654.916">106 1,'-19'19,"-11"11,-1 6,5-4</inkml:trace>
</inkml:ink>
</file>

<file path=ppt/ink/ink3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53.4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227 89,'-7'0,"0"1,-1 0,1 1,0 0,0 0,0 0,0 1,0 0,1 0,-1 0,1 1,0 0,0 1,0-1,1 1,-1 0,1 1,0-1,1 1,0 0,-1 0,2 0,-1 1,-1 3,-59 171,64-180,-3 7,0 0,1 0,0 0,0 0,0 0,1 0,1 1,-1-1,1 0,1 1,0-1,0 0,0 0,1 0,0 0,1 0,0 0,0 0,1-1,-1 1,2-1,-1 0,1-1,0 1,0-1,1 0,0 0,0 0,0-1,1 0,0 0,0-1,0 0,1 0,2 1,7-4,0-1,0-1,0 0,0-1,0-1,0 0,-1-1,1-1,-1-1,0 0,-1-1,1-1,-2-1,1 0,-1 0,0-2,-1 1,11-12,-4 7,-1-1,-1-1,0-1,-1 0,-1-1,0-1,-2-1,0 0,-2 0,0-2,-1 1,-1-1,-2-1,0 0,1-8,-9 26,1-1,0 1,-1 0,0 0,-1-1,0 1,0 0,0 0,0 0,-1 0,0 0,0 0,-1 0,0 1,0-1,0 1,0 0,-1 0,0 0,0 0,0 1,-1 0,0-1,1 1,-1 1,-1-1,1 1,0 0,-1 0,0 1,0 0,0 0,0 0,0 0,0 1,0 0,-14-2,0 1,0 0,0 2,0 0,0 1,0 1,1 1,-1 1,0 0,-6 4,-10 4</inkml:trace>
  <inkml:trace contextRef="#ctx0" brushRef="#br0" timeOffset="370.187">58 315,'256'-68,"-251"65,1 1,0 0,-1 1,1 0,0 0,0 0,0 0,0 1,0 0,0 0,0 1,0-1,0 1,-1 1,1-1,0 1,0 0,-1 0,1 1,-1 0,0 0,0 0,0 0,1 2,1 5,0 0,1-1,0 0,0 0,1 0,1-1,-1-1,1 0,1 0,-1-1,1 0,0-1,0 0,1 0,-1-2,1 1,0-1,0-1,0 0,0-1,1 0,-1-1,0-1,6 0,1-6</inkml:trace>
</inkml:ink>
</file>

<file path=ppt/ink/ink3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47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121 142,'-20'24,"-5"12,-4 1,2-2,7-6</inkml:trace>
  <inkml:trace contextRef="#ctx0" brushRef="#br0" timeOffset="1380.617">600 508,'-27'13,"10"-7,0 2,0-1,1 2,0 0,1 1,0 1,0 0,1 1,1 1,0 0,1 1,0 0,1 1,0 0,1 1,9-14,0 0,0 0,0 0,0 0,0 0,0 0,0 0,1 1,-1-1,1 0,-1 1,1-1,0 0,0 1,0-1,0 0,1 0,-1 1,1-1,-1 0,1 0,0 1,0-1,0 0,0 0,0 0,0 0,0 0,1 0,-1-1,1 1,-1 0,1-1,0 1,0-1,0 0,0 1,0-1,0 0,0 0,0 0,0 0,0-1,1 1,-1-1,0 1,0-1,1 0,-1 0,0 0,1 0,10-2,-1-2,0 0,0 0,0-1,0 0,-1-1,0-1,0 0,0 0,-1-1,0 0,-1-1,0 0,5-6,27-22,-27 25,14-10,-2 0,0-3,-1 0,-2-1,18-26,-23 25,-3 9,-1-1,-1 0,-1-1,0-1,-2 0,0 0,-1-1,-2 0,0 0,-1-1,-1 0,-2 0,0 0,-1-4,-2 23,0 0,-1 0,0 0,1 0,-2 0,1 0,0 0,-1 0,1 0,-1 1,0-1,0 1,-1-1,1 1,-1 0,0 0,1 0,-1 0,-1 0,1 1,0-1,-1 1,1 0,-1 0,1 0,-1 1,0-1,0 1,0 0,0 0,0 0,0 1,0-1,0 1,0 0,-1 0,-1 1,-2 0,0 0,1 1,-1 0,1 0,-1 1,1-1,0 2,0-1,0 1,0 0,1 1,-1 0,1 0,0 0,1 1,-1-1,1 1,0 1,1-1,0 1,-3 4,-6 13,1 0,0 1,2 0,1 1,-3 18,6-24,2 0,0 0,1 1,1-1,1 1,1-1,1 1,0-1,2 1,0-1,2 0,0 0,1 0,1-1,0 0,2 0,0-1,1 0,8 9,-9-14,-4-3,1 0,0-1,0 1,1-2,0 1,1-1,-1 0,2 0,-1-1,1 0,0-1,0 0,1 0,0-1,0 0,0-1,10 3,-2-8</inkml:trace>
  <inkml:trace contextRef="#ctx0" brushRef="#br0" timeOffset="3901.743">1193 452,'-12'17,"1"0,2 1,-1 0,2 0,0 1,2 0,0 0,1 1,1 0,0 0,2 0,0 0,2 18,-1-32,1-1,0 0,1 1,-1-1,1 0,0 1,0-1,1 0,-1 0,1 0,0 0,1 0,-1-1,1 1,0-1,0 1,1-1,-1 0,1 0,0 0,0-1,0 1,0-1,1 0,-1 0,1-1,0 1,-1-1,1 0,1-1,-1 1,0-1,0 0,0 0,1 0,-1-1,0 0,1 0,-1 0,0-1,1 1,-1-1,0-1,0 1,0-1,0 0,3-1,7-11,0 0,-1 0,0-2,-2 1,0-2,0 0,-2 0,0-1,-1 0,-1 0,-1-1,0 0,-1-1,-1 0,-2 0,1 0,-2-6,6-11,-5 32,-1 0,1 0,-1 0,0-1,-1 1,1-1,-1 0,0 1,0-1,-1 0,0 1,0-1,0 0,-1 0,0 1,0-1,0 0,-1 1,0-1,0 1,0 0,0 0,-1 0,0 0,0 0,-1 0,1 1,-1-1,0 1,0 0,0 0,-1 1,0-1,-1 3,0 0,1 1,-1 0,0 0,1 1,-1-1,0 1,1 0,-1 1,1-1,-1 1,1 0,0 1,0-1,0 1,0 0,0 0,1 1,-1-1,1 1,0 0,0 0,0 0,1 1,0-1,-1 1,2 0,-2 2,-12 25,2 1,2 0,1 1,1 0,2 1,2 0,0 0,3 1,1-1,2 1,1 6,13 59,-11-88,0 1,0 0,-2 0,1 0,-2 0,0 0,0 0,-2 0,1 0,-3 6,0-9,0 1,0 0,-1-1,-1 0,0 0,0-1,-1 0,0 0,-1 0,0-1,-6 4</inkml:trace>
  <inkml:trace contextRef="#ctx0" brushRef="#br0" timeOffset="4388.512">1729 142,'-5'9,"-6"9,-6 0,-1 3,4 2,3 2,4-3</inkml:trace>
  <inkml:trace contextRef="#ctx0" brushRef="#br0" timeOffset="5489.402">2096 508,'-23'10,"0"2,1 1,0 1,1 0,1 2,0 0,1 2,1 0,-6 8,18-19,0-1,0 1,0 1,1-1,0 1,0 0,1 0,0 0,0 1,1-1,0 1,1 0,-1 0,2 0,0 0,0 0,0 0,1 0,0 1,1-1,0 0,2 6,-2-12,1 0,0 0,0-1,0 1,0-1,0 1,0-1,1 0,-1 1,1-1,-1 0,1-1,0 1,0 0,0-1,0 0,0 0,0 0,0 0,0 0,0 0,0-1,1 0,-1 1,0-1,1 0,-1-1,0 1,0-1,2 0,96-31,-72 14,-1-1,-1-2,-1 0,-1-2,0-1,-2-1,-1-1,-1 0,-1-2,-2-1,-1 0,3-9,-1 6,-3 0,0-1,-2-1,-1 0,-2-1,-2 0,-1-1,-2 0,2-27,-26-53,17 113,0-1,-1 1,1 0,-1 0,1 0,-1 0,0 0,0 0,0 0,-1 1,1-1,-1 1,1 0,-1-1,0 1,0 0,0 1,0-1,0 1,0-1,0 1,-1 0,1 0,0 0,-1 0,1 1,-1 0,1-1,-1 1,1 0,-1 1,1-1,-8 4,0 0,0 1,1 0,0 1,0 0,0 1,1 0,0 0,0 1,1 0,0 1,0 0,1 0,0 0,1 1,0 0,0 0,0 4,-4 6,0 0,2 0,0 1,2 0,0 1,1 0,2-1,0 1,1 1,1-1,1 0,1 0,1 0,1 0,1 0,69 150,-58-143,1 0,1-1,1-1,2-1,9 9,72 39,-87-65</inkml:trace>
</inkml:ink>
</file>

<file path=ppt/ink/ink3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55.0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166 0,'5'0,"-4"0,-1 5,-6 2,-2 4,-4 0,0 3,-3 0,1 2,-2-3,2 3,-1-3,-4 3,-2 2,1-2</inkml:trace>
</inkml:ink>
</file>

<file path=ppt/ink/ink3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05.84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0 909,'38'-45,"102"-132,73-59,12-21,-215 245,0 0,-1-1,0 0,-1-1,-1 0,0 0,0-1,-2 0,-4 14,-1 1,0-1,1 0,-1 0,0 0,1 1,-1-1,0 0,0 0,0 0,0 1,0-1,0 0,0 0,0 0,0 0,0 0,0 1,0-1,-1 0,1 0,0 0,-1 1,1-1,0 0,-1 0,1 1,-1-1,1 0,-1 1,0-1,1 1,-1-1,1 1,-1-1,0 1,0-1,1 1,-1 0,0-1,0 1,0 0,1-1,-1 1,0 0,0 0,0 0,0 0,1 0,-1 0,0 0,0 0,-55 7,42-4,-128 13,140-15,0 0,0 0,0 0,0 0,0 1,1-1,-1 1,0-1,1 1,-1-1,1 1,-1 0,1 0,0 0,-1 0,1 0,0 0,1 0,-1 0,0 0,1 1,-1-1,1 0,-1 0,1 1,0-1,0 0,0 0,0 1,1-1,-1 0,1 1,-1-1,1 0,0 0,-1 0,1 0,41 82,-38-79,99 159,-103-162,1-1,0 0,0 1,0-1,0 0,0 0,1 0,-1 0,0 0,0 0,1 0,-1 0,0 0,1-1,-1 1,1-1,-1 1,1-1,-1 1,1-1,0 0,-1 0,1 0,-1 0,1 0,-1 0,1 0,0 0,-1-1,1 1,-1-1,1 1,-1-1,1 1,-1-1,0 0,1 0,-1 0,0 0,1 0,-1 0,0 0,0 0,0 0,0 0,0-1,0 1,0 0,-1-1,1 1,0-1,-1 1,1-1,-1 1,0-1,1 1,-1-1,0 0,0 1,0-1,0 0,8-21,-1 0,-2 0,0 0,-1-1,-1 0,-2 0,0 0,-2-15,-10 3,4 30</inkml:trace>
  <inkml:trace contextRef="#ctx0" brushRef="#br0" timeOffset="1155.341">1017 315,'-2'5,"0"-1,0 0,0 0,1 1,-1-1,1 1,0-1,1 1,-1 0,1-1,0 1,0 0,0-1,1 1,-1 0,1-1,0 1,1 1,1 16,3 169,16-347,-9 117,-10 26,1-1,1 1,0 0,1 0,0 0,1 1,0 0,1 0,1 1,3-4,-11 14,0 0,0-1,0 1,1 0,-1 0,0 0,1 0,-1 1,1-1,-1 0,1 1,-1-1,1 0,-1 1,1 0,-1-1,1 1,0 0,-1 0,1 0,0 0,-1 0,1 0,-1 1,1-1,0 1,-1-1,1 1,-1-1,1 1,-1 0,1-1,-1 1,0 0,1 0,-1 0,0 0,0 1,1-1,37 62,-26-37,-7-18</inkml:trace>
  <inkml:trace contextRef="#ctx0" brushRef="#br0" timeOffset="1814.431">932 118,'5'0,"6"0,6 0,5 0,4 0,2 0,1 0,0 0,1 0,-5-5,-12-1,-8-5,-10 0,-4-3,0-5,-3 2,-1-1,3 2</inkml:trace>
  <inkml:trace contextRef="#ctx0" brushRef="#br0" timeOffset="2619.717">1440 5,'-4'5,"-8"6,0 7,-4-1,1 2,-2-2,3 1,3 2,3-3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5:26.8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1 853,'2'7,"1"-1,1 0,-1 0,1 0,0-1,0 1,1-1,0 0,0 0,0-1,0 1,1-1,-1 0,1-1,0 1,0-1,1 0,-1-1,0 0,1 0,0 0,0-1,-1 1,1-2,0 1,0-1,0 0,0 0,0-1,-1 0,1 0,0-1,0 0,-1 0,1 0,2-2,12-11,0-1,-1-1,-1-1,0 0,-1-1,-1-1,-1-1,4-8,20-23,84-124,-121 173,-1 0,1 0,-1 0,1 1,0-1,0 1,0 0,0-1,1 1,-1 1,0-1,1 0,-1 1,1 0,0 0,0 0,-1 0,1 1,0-1,0 1,0 0,-1 0,1 0,0 1,0-1,-1 1,1 0,0 0,-1 1,1-1,0 0,-1 1,0 0,1 0,1 2,7 5,0 1,0 1,-1 0,-1 0,0 1,-1 1,0-1,0 1,-2 1,0 0,0 0,-1 0,-1 1,0-1,-1 1,0 6,-5-11,0-1,0 0,-1 0,0 0,-1 0,0-1,0 1,-1-1,0 1,0-1,-1 0,0-1,-1 1,1-1,-2 0,1-1,-1 1,0-1,0 0,0-1,-1 0,0 0,0-1,0 0,-8 3,-6-2,1-1,-1-1,1-1,-1-1,0-1,0-1,-3-1,-24 1,-31-17,62 6</inkml:trace>
  <inkml:trace contextRef="#ctx0" brushRef="#br0" timeOffset="613.203">1016 628,'-14'104,"4"0,5 0,5 63,0-150,1-2,-1 0,-1 0,0 0,-2-1,1 1,-2-1,0 1,0-1,-2 0,1-1,-2 1,6-12,1-1,-1 0,0 1,0-1,0 0,1 0,-1 0,0 0,0 0,-1 0,1 0,0 0,0 0,0-1,-1 1,1 0,0-1,-1 1,1-1,0 1,-1-1,1 0,-1 0,1 1,0-1,-1 0,1 0,-1 0,1-1,-1 1,1 0,0 0,-1-1,1 1,-1-1,1 0,0 1,0-1,-1 0,1 1,0-1,0 0,0 0,0 0,0 0,0 0,0 0,0-1,0 1,0 0,1 0,-1-1,1 1,-1 0,1-1,-1 1,1 0,0-1,-1 1,1-1,0 1,0-1,0 1,0-1,0 1,1 0,-1-1,2-34,1 1,2 0,2 0,0 0,3 1,1 0,1 1,2 1,15-26,-2-2,4 2,2 1,2 2,38-46,-66 92,0 0,0 0,1 0,0 1,0 0,1 1,0 0,0 0,1 1,-1 0,2 1,-1 0,0 1,1 0,0 0,0 1,3 0,-11 3,0 1,-1-1,1 1,0 0,-1 0,1 0,-1 0,1 0,-1 0,1 1,-1-1,0 1,0 0,0 0,0 0,0 0,0 0,0 0,-1 0,1 0,-1 1,1-1,-1 1,0-1,0 1,0 0,-1-1,1 1,0 0,-1-1,0 1,0 2,-8 92,2-75,0 0,-2-1,0 1,-2-2,0 1,-1-1,-1-1,-1 0,0-1,-2 0,0-1,-1-1,0 0,-2-1,0-1,0 0,-1-2,-1 0,-4 1,23-12,0 0,-1 1,1-1,-1 0,1 0,-1 0,1 0,-1 0,0-1,0 1,1 0,-1-1,0 1,0-1,0 0,0 0,0 1,1-1,-1 0,0-1,0 1,0 0,0 0,0-1,1 1,-1-1,0 0,0 1,1-1,-1 0,0 0,1 0,-1 0,1-1,-1 1,1 0,0 0,-1-1,1 1,0-1,0 1,0-1,0 0,0 1,1-1,-1 0,0 0,1 0,-1 1,1-1,0 0,0 0,-1 0,1 0,0 0,1 0,6-19,3 3</inkml:trace>
  <inkml:trace contextRef="#ctx0" brushRef="#br0" timeOffset="1065.402">1666 740,'37'-2,"0"-2,-1-2,0-2,0 0,0-3,-1-1,22-11,-53 21,-1 1,1-1,-1 1,0-1,1 0,-1 0,0-1,0 1,0-1,0 1,-1-1,1 0,-1 0,0 0,1 0,-1-1,-1 1,1 0,0-1,-1 1,0-1,0 0,0 0,0 1,-1-1,1 0,-1 0,0 0,0 1,0-1,-1 0,1 0,-1 0,0 1,0-1,0 0,-1 1,1-1,-1 1,0-1,-1-1,-1 1,1 1,-1-1,0 1,0 0,-1 0,1 0,-1 0,1 1,-1 0,0 0,0 0,0 0,0 1,0 0,0 0,0 0,0 1,-1-1,1 2,0-1,0 0,-1 1,1 0,0 0,0 0,0 1,0 0,0 0,1 0,-1 0,-137 88,130-83,1 0,0 1,0 1,1-1,0 2,1-1,0 2,0-1,1 1,0 0,1 1,0 0,1 0,1 0,0 1,0 0,1 0,1 0,0 0,1 3,4-9,1 0,0-1,0 1,1-1,0 0,0 0,0 0,1-1,0 0,0 0,0 0,0 0,1-1,0 0,0 0,0 0,1-1,-1 0,1 0,0 0,-1-1,1 0,0-1,0 0,1 0,-1 0,0-1,0 0,0 0,0-1,1 0,0 0,36-7,0-2,0-2,-1-1,-1-3,0-1,-2-2,6-6,8 0,-26 9,-6 3</inkml:trace>
  <inkml:trace contextRef="#ctx0" brushRef="#br0" timeOffset="1379.803">2597 515,'-50'14,"1"2,1 3,1 1,-28 18,65-33,1 1,0 0,1 0,0 1,0 0,0 0,1 1,0 0,0 0,-2 5,7-9,0-1,0 1,0-1,0 1,1-1,0 1,-1 0,1 0,1 0,-1-1,0 1,1 0,0 0,0 0,0 0,1 0,-1 0,1 0,0 0,0 0,0-1,0 1,1 0,0-1,-1 1,1-1,1 1,-1-1,0 0,7 3,1 0,0 0,-1-1,2 0,-1-1,0 0,1-1,0 0,0-1,0 0,0 0,0-1,0-1,0 0,0 0,0-1,0-1,0 0,3-1,2 0,0 0,-1-2,1 0,-1 0,0-1,-1-1,0-1,0 0,0-1,-1 0,-1-1,1 0,7-10,-6 7,-1 3</inkml:trace>
  <inkml:trace contextRef="#ctx0" brushRef="#br0" timeOffset="1613.796">3020 515,'-19'43,"-11"24,-1 6,6-6,6-9,7-9,10-13,10-13,4-10</inkml:trace>
  <inkml:trace contextRef="#ctx0" brushRef="#br0" timeOffset="1763.709">2907 261,'0'0</inkml:trace>
  <inkml:trace contextRef="#ctx0" brushRef="#br0" timeOffset="2419.944">3472 515,'-55'34,"2"2,1 3,-44 42,23 5,71-84,0 1,0 0,1 0,-1 0,1-1,-1 1,1 1,0-1,1 0,-1 0,0 0,1 0,0 1,-1-1,1 0,1 0,-1 0,0 1,1-1,0 0,-1 0,1 0,1 0,-1 0,0 0,1 0,-1 0,1 0,0-1,0 1,0-1,2 2,-1-1,1 0,-1-1,1 1,0-1,0 0,0 0,0-1,0 1,0-1,1 0,-1 0,0 0,1-1,-1 1,1-1,-1 0,0 0,1-1,-1 0,1 1,-1-1,0-1,0 1,0 0,1-1,-2 0,1 0,0 0,0-1,0 0,104-87,-104 86,132-163,-136 168,0-1,0 0,0 0,0 1,1-1,-1 0,0 0,0 1,1-1,-1 0,0 0,1 0,-1 1,0-1,1 0,-1 0,0 0,1 0,-1 0,0 0,1 0,-1 1,0-1,1 0,-1 0,0 0,1-1,-1 1,0 0,1 0,-1 0,0 0,1 0,-1 0,0 0,1-1,-1 1,0 0,1 0,-1 0,0-1,0 1,1 0,-1 0,0-1,0 1,1 0,-1 0,0-1,0 1,0 0,0-1,0 1,1 0,-1-1,0 1,0 0,0-1,0 1,0-1,-3 36,1-23,1-8,0 1,1 1,0-1,-1 0,2 0,-1 0,1 0,-1 0,1 0,1 0,-1 0,1-1,0 1,0 0,0-1,0 1,1-1,0 0,0 0,0 0,0 0,1 0,0-1,-1 1,1-1,0 0,1-1,-1 1,0-1,1 1,0-1,3 1,4 0,0 0,0 0,1-1,-1-1,1 0,-1-1,1 0,0-1,-1 0,1-1,-1 0,0-1,0-1,0 0,0 0,-1-2,1 1,-1-1,1-2,22-12,-2-3,0 0,-2-2,-1-1,14-17,-20 20,0-1,-2 0,-1-2,-1 0,-1-1,-1-1,-2-1,0 0,-3-1,0 0,-2-1,-1 0,-1-1,-2 0,-1 0,-2 0,-1-5,-2 33,0 0,0 0,-1 0,1 0,-1 0,0 0,0 0,-1 1,1-1,-1 0,1 1,-1-1,0 1,-1 0,1 0,0-1,-1 1,0 1,0-1,0 0,0 1,0-1,0 1,-1 0,1 0,-1 1,1-1,-1 1,0-1,0 1,0 0,0 1,1-1,-1 1,0-1,0 1,0 0,0 1,0-1,0 1,-2 0,-2 0,0 1,0 0,0 0,0 1,0-1,0 2,1-1,-1 1,1 1,0-1,0 1,1 0,-1 1,1-1,1 1,-1 0,1 1,0 0,0 0,1 0,-3 4,-2 6,1 0,1 0,0 1,1 0,1 0,1 1,0-1,2 1,0 0,-1 9,1 0,2-1,1 1,0 0,3-1,0 0,2 0,0 0,2 0,1-1,1 0,6 9,-6-16,1-1,1 0,1-1,0 0,1 0,1-2,0 0,1-1,1 0,14 9,-22-17,1 0,0 0,0-1,0 0,0 0,1-1,0-1,0 0,0 0,3-1,8 0</inkml:trace>
</inkml:ink>
</file>

<file path=ppt/ink/ink3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34.1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583 138,'-36'30,"2"0,1 2,1 2,2 1,1 1,2 2,-5 12,-236 370,207-330,70-118,165-204,81-96,-156 186,-99 142,0 1,0-1,0 1,0-1,1 0,-1 1,0-1,0 1,0-1,1 0,-1 1,0-1,0 0,1 1,-1-1,0 0,1 1,-1-1,0 0,1 0,-1 1,1-1,-1 0,0 0,1 0,-1 0,1 0,-1 1,1-1,-1 0,0 0,1 0,-1 0,1 0,-1 0,1 0,-1-1,0 1,1 0,-1 0,1 0,-1 0,0 0,1-1,-1 1,1 0,-1 0,0-1,1 1,-1 0,0-1,0 1,1 0,-1-1,0 1,1 0,-1-1,0 1,0 0,0-1,0 1,1-1,-1 1,1 44,-1-37,7 323,-1-287,2 1,1-2,3 1,1-2,2 0,13 23,-75-100,-196-185,213 194,21 18,-1 0,0 0,0 1,-1 0,0 1,0 0,-1 1,0 0,0 1,-3-1,-20 12,30 6</inkml:trace>
  <inkml:trace contextRef="#ctx0" brushRef="#br0" timeOffset="1333.95">780 901,'43'-24,"-1"-3,-2-1,-1-2,-1-1,-2-2,-1-2,21-27,-29 31,-2-1,0-2,-3 0,0-1,-3-2,-1 0,-1 0,-2-2,-2 0,-2 0,-1-2,0-11,-16-49,6 99,-1 0,1-1,-1 1,0 0,1 1,-1-1,0 0,0 0,0 0,0 0,-1 1,1-1,0 0,-1 1,1-1,-1 1,1 0,-1 0,0-1,0 1,1 0,-1 0,0 0,0 1,0-1,0 0,0 1,0-1,0 1,0 0,0 0,-1 0,1 0,0 0,0 0,0 0,0 1,0-1,0 1,0-1,0 1,0 0,0 0,0 0,-1 1,-13 8,1 1,0 0,1 1,0 0,0 2,1-1,1 2,1-1,0 2,1-1,-5 11,1-4,1 1,1 0,1 1,1 0,1 1,1 0,1 1,2 0,0-1,2 2,0 12,1-29,1 1,0-1,0 1,1 0,1-1,0 1,1-1,-1 1,2-1,0 1,0-1,1 0,0 0,0-1,1 1,1-1,0 0,0-1,0 1,1-1,1 0,2 1,1-2,0 0,0-1,1-1,0 0,0 0,1-2,-1 1,1-1,0-1,0-1,0 1,-1-2,1 0,0-1,0 0,0 0,0-2,0 0,-1 0,1-1,-1 0,0-1,0-1,-1 0,0 0,0-1,0-1,-1 0,0 0,3-4,9-11,-2 0,0-1,-2-1,0-1,10-22,-27 48,0-3,0 0,0 0,1 0,0 0,-1 0,1 0,0 0,1 1,-1-1,0 1,1 0,-1 0,1 0,0 0,0 0,0 0,0 1,0-1,0 1,0 0,0 0,0 0,1 0,-1 1,0 0,1-1,-1 1,0 0,1 0,-1 1,0-1,0 1,1-1,-1 1,0 0,0 0,0 1,0-1,2 2,-1-1,0 1,0 1,0-1,0 0,-1 1,1 0,-1 0,0 0,-1 0,1 0,0 1,-1-1,0 1,0 0,-1-1,1 1,-1 0,0 0,0 0,-1 0,1 0,-1 0,0 0,-1 0,1 0,-1 0,0 0,0 0,-1 0,1 0,-1-1,-2 5,-3 7,-1-1,0 0,-1 0,-1-1,-1 0,1-1,-2 0,0-1,-3 2,-65 42,151-93,-59 34,0 1,0 0,-1 1,1 0,0 1,0 0,0 1,0 0,0 1,0 1,0-1,53 8,-49-10,-1-1,0 0,1-1,-1-1,0-1,-1 0,1 0,-1-2,0 0,0 0,0-2,-1 1,0-2,0 0,-1 0,-1-1,1 0,-2-1,1-1,-2 0,1 0,-2-1,7-10,-16 1,-28 34,16-2,0 0,1 0,0 1,1 0,0 1,1 0,0 1,1 0,1 1,0 0,0 0,0 5,7-16,0 0,0 0,0 0,0 0,1 0,0 0,-1 0,1 0,0 0,1 0,-1 1,0-1,1 0,0 0,-1 0,1 0,1 0,-1 0,0-1,1 1,-1 0,1 0,0-1,0 1,0-1,0 0,0 0,1 1,-1-2,1 1,-1 0,1 0,0-1,-1 1,4 0,2 1,0 0,0 0,1-1,0-1,-1 1,1-1,0 0,-1-1,1 0,0-1,0 0,2 0,2-2,0 0,0 0,0-1,0-1,-1 0,0-1,0 0,0-1,-1 0,1-1,-2 0,1-1,-1 0,-1-1,0 0,0 0,-1-1,0 0,-1 0,0-1,-1 0,0 0,-1-1,-1 1,0-1,2-12,-6 19,-1 1,0 0,0-1,-1 1,1 0,-1 0,0 0,-1 0,1 0,-1 1,0-1,0 1,-1 0,1-1,-1 2,0-1,0 0,0 1,-1 0,1-1,-1 2,1-1,-1 1,0-1,0 1,0 1,-1-1,1 1,0 0,-1 0,1 0,0 1,-1 0,1 0,-1 0,1 1,0 0,-1 0,1 0,0 0,0 1,0 0,0 0,0 1,-4 1,8-3,0-1,0 0,0 0,0 1,0-1,0 1,0-1,1 1,-1 0,0-1,0 1,0 0,1-1,-1 1,0 0,0 0,1 0,-1-1,1 1,-1 0,1 0,-1 0,1 0,0 0,-1 0,1 0,0 0,0 0,0 0,0 0,0 0,0 1,0-1,0 0,0 0,0 0,1 0,-1 0,0 0,1 0,-1 0,1 0,-1 0,1-1,-1 1,1 0,0 0,-1 0,1-1,0 1,0 0,0 0,51 20,-28-23,0 0,-1-1,1-1,-1-2,0 0,19-9,-20 8,34-13,-32 12</inkml:trace>
</inkml:ink>
</file>

<file path=ppt/ink/ink3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40.8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57 469,'3'1,"1"0,-1 0,1-1,-1 1,1-1,-1 1,1-1,-1 0,1-1,-1 1,1-1,-1 1,1-1,-1 0,1 0,-1 0,0-1,0 1,0-1,0 0,0 0,0 0,0 0,0 0,1-3,108-124,63-55,-175 185,0 0,0 0,0 0,0 0,0 0,0 0,0-1,1 1,-1 0,0 0,1 0,-1 0,0-1,1 1,-1 0,1 0,-1-1,1 1,-1 0,1-1,0 1,-1-1,1 1,0-1,-1 1,1-1,0 1,0-1,0 0,-1 1,1-1,0 0,0 0,0 1,0-1,0 0,-1 0,1 0,0 0,0 0,0 0,0-1,0 1,-1 0,1 0,0 0,0-1,0 1,0-1,-1 1,1 0,0-1,-1 0,1 1,0-1,-1 1,1-1,0 0,-1 1,1-1,-1 0,1 1,-1-1,0 0,1-1,-7 116,6-113,30 88,-30-87,1 0,0 0,0 0,1-1,-1 1,0 0,1-1,-1 1,1-1,-1 1,1-1,0 0,-1 0,1 0,0 0,0 0,0 0,0 0,0 0,0-1,0 1,0-1,0 0,0 1,0-1,0 0,1 0,-1-1,0 1,0 0,0-1,0 1,0-1,0 1,0-1,0 0,0 0,-1 0,1 0,0 0,1-2,11-8,0-1,-1 0,0-1,-1-1,-1 0,0 0,-1-1,2-4,26-35,126-134,-164 189,0 0,0-1,0 1,1-1,-1 1,0 0,0-1,0 1,0-1,0 1,1-1,-1 1,0-1,1 1,-1-1,0 1,1-1,-1 1,0-1,1 0,-1 1,1-1,-1 1,1-1,-1 0,1 0,-1 1,1-1,-1 0,1 0,-1 0,1 1,0-1,-1 0,1 0,-1 0,1 0,0 0,-1 0,1 0,-1 0,1 0,-1-1,1 1,0 0,-1 0,1 0,-1-1,1 1,-1 0,1-1,-1 1,1 0,-1-1,0 1,1-1,-1 1,1 0,-1-1,0 1,0-1,1 1,-1-1,0 0,0 1,1-1,-1 1,0-1,0 0,0 54,0-43,-1 10,-1-10,1-1,0 0,0 1,1-1,0 1,0-1,1 1,1-1,0 1,0-1,1 0,0 0,0 0,1 0,0-1,1 0,-1 1,2-1,-1-1,1 1,4 3,10 1</inkml:trace>
  <inkml:trace contextRef="#ctx0" brushRef="#br0" timeOffset="303.437">1 582,'43'0,"43"0,17 0,0 0,-8-5,-10-1,-10 0,-8 1,-11 2,-6 0,-5 2,-7 1,-4 0,-4 0,-2 0,-5 5,-7 2</inkml:trace>
  <inkml:trace contextRef="#ctx0" brushRef="#br0" timeOffset="772.06">452 667,'75'311,"-67"-254,18 51,-26-107,1 0,-1 0,1 0,0 0,-1 0,1 0,0 0,0 0,0 0,0-1,0 1,0 0,0-1,0 1,0-1,0 1,0-1,0 1,0-1,0 0,0 1,0-1,1 0,-1 0,0 0,0 0,0 0,0 0,0 0,1-1,-1 1,0 0,0 0,0-1,0 1,0-1,0 1,0-1,0 0,0 1,0-1,0 0,0 0,0 1,-1-1,1 0,0 0,0 0,-1 0,35-49,-35 50,17-33,2 1,2 1,0 1,20-20,114-139,-142 174,-1 3</inkml:trace>
</inkml:ink>
</file>

<file path=ppt/ink/ink3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37.3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113 452,'28'-26,"95"-148,27-32,-149 206,-1-1,0 0,1 0,-1 0,0 1,1-1,-1 0,1 0,-1 1,1-1,0 0,-1 1,1-1,-1 1,1-1,0 1,0-1,-1 1,1-1,0 1,0 0,0-1,-1 1,1 0,0 0,0 0,0 0,0 0,0 0,-1 0,1 0,0 0,0 0,0 0,0 0,0 0,-1 1,1-1,0 0,0 1,0-1,-1 1,1-1,0 1,-1-1,1 1,0-1,-1 1,1 0,0-1,-1 1,1 0,-1-1,0 1,1 0,-1 0,0 0,1-1,-1 1,0 0,0 0,1 0,-1 0,0 0,0-1,0 1,0 0,0 0,-1 0,1 256,0-255,0-1,-1 1,1-1,0 0,0 1,0-1,0 1,1-1,-1 1,0-1,1 0,-1 1,0-1,1 0,0 1,-1-1,1 0,0 0,0 1,-1-1,1 0,0 0,0 0,0 0,1 0,-1 0,0-1,0 1,0 0,1 0,-1-1,0 1,1-1,-1 1,0-1,1 0,-1 1,1-1,-1 0,0 0,1 0,-1 0,1 0,-1 0,1-1,-1 1,0 0,1-1,-1 1,0-1,1 0,-1 1,0-1,0 0,1 0,-1 0,93-94,-63 57,96-105,-57 80,-70 62,0 1,1-1,-1 1,1 0,-1-1,0 1,1 0,-1-1,1 1,-1 0,1-1,-1 1,1 0,0 0,-1 0,1 0,-1 0,1 0,-1 0,1 0,0 0,-1 0,1 0,-1 0,1 0,-1 0,1 0,-1 0,1 1,-1-1,1 0,-1 0,1 1,-1-1,1 0,-1 1,1-1,-1 0,1 1,-1-1,0 1,1-1,-1 1,0-1,0 1,1-1,-1 1,0-1,0 1,0-1,1 1,-1-1,0 1,0 0,0-1,0 1,0-1,0 1,0-1,0 1,0 0,-1-1,1 1,0-1,0 1,0-1,0 53,0-46,-2 45,0-31,1 1,1-1,0 1,2 0,1-1,5 20,-2-23</inkml:trace>
  <inkml:trace contextRef="#ctx0" brushRef="#br0" timeOffset="651.23">0 650,'309'-22,"165"16,-462 6,97-17,-85 11</inkml:trace>
  <inkml:trace contextRef="#ctx0" brushRef="#br0" timeOffset="1499.098">509 792,'-312'370,"251"-294,270-296,-101 97,-4 12,-103 111,-1-1,1 1,0-1,-1 1,1-1,0 1,-1-1,1 1,0 0,0-1,-1 1,1 0,0 0,0-1,0 1,-1 0,1 0,0 0,0 0,0 0,0 0,-1 0,1 0,0 1,0-1,0 0,-1 0,1 1,0-1,-1 0,1 1,0-1,0 1,-1-1,1 1,-1-1,1 1,0 0,-1-1,1 1,-1 0,0-1,1 1,-1 0,1-1,-1 1,0 0,0 0,1 0,8 50,-6-32,44 170,-40-172,-3-10,-1-1,0 1,0 0,0 0,-1 0,-1 0,1 0,-1 0,0 1,0-1,-1 0,0 1,-1 0,0-7,-1 0,0 0,0 0,0 0,1-1,-1 1,0-1,0 1,0-1,0 1,0-1,0 0,0 0,0 0,0 0,0-1,0 1,0 0,0-1,0 0,0 1,0-1,1 0,-1 0,0 0,0 0,1 0,-1-1,-2 1,-251-82,188 40,55 25</inkml:trace>
  <inkml:trace contextRef="#ctx0" brushRef="#br0" timeOffset="2388.597">1384 593,'6'4,"0"0,0-1,1 0,-1 0,1-1,0 1,0-1,0-1,0 0,0 0,0 0,0-1,0 0,4 0,-2 0,53 2,1-3,0-4,41-7,16-1,-119 12,-1 1,0-1,0 1,1 0,-1-1,0 1,0-1,0 1,0-1,1 1,-1-1,0 1,0-1,0 1,0-1,0 1,0-1,0 1,-1-1,1 1,0-1,0 1,0 0,0-1,-1 1,1-1,0 1,0-1,-1 1,1 0,0-1,-1 1,1 0,0-1,-1 1,1 0,0-1,-1 1,1 0,-1 0,1-1,-1 1,1 0,-1 0,1 0,0 0,-1 0,1 0,-1 0,1 0,-1 0,1 0,-1 0,1 0,-1 0,1 0,-1 0,1 0,-1 0,1 1,-1-1,1 0,0 0,-142-58,142 57,-2 0,1 0,0 0,0 0,0 0,0 1,-1-1,1 0,0 1,0-1,-1 0,1 1,-1 0,1-1,-1 1,1 0,0 0,-1 0,1 0,-1 0,1 0,-1 0,1 0,-1 0,1 1,0-1,-1 1,1-1,-1 1,1-1,0 1,0 0,-1 0,1 0,0-1,0 1,0 0,0 1,0-1,0 0,0 0,0 0,1 0,-1 1,0-1,1 0,-1 1,1-1,-1 1,1-1,0 1,-1-1,1 0,0 1,-48 224,50-168,-1-57,-1 0,1 0,-1 0,1 0,-1 0,1 0,0 0,-1 0,1 0,0 0,0 0,0-1,0 1,0 0,0-1,0 1,0-1,0 1,0-1,0 1,0-1,0 0,0 1,0-1,1 0,-1 0,0 0,0 0,0 0,0 0,1 0,-1 0,0 0,0-1,0 1,0 0,0-1,0 1,0-1,0 0,0 1,0-1,0 0,0 1,0-1,0 0,0 0,32-23,-1 0,-1-3,-2 0,0-2,1-5,-15 18,7-7</inkml:trace>
</inkml:ink>
</file>

<file path=ppt/ink/ink3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46.6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450 368,'-6'-5,"-1"1,-1 1,1-1,0 1,-1 1,0-1,0 1,0 0,1 1,-2 0,1 0,0 1,0 0,-7 1,0-1,7-1,0 1,0 0,1 0,-1 0,0 1,1 0,-1 1,1 0,-1 0,1 0,0 1,0 0,0 1,0-1,0 2,1-1,0 0,0 1,0 0,0 1,-2 3,7-8,0 0,1 1,-1-1,1 1,-1-1,1 1,0-1,-1 1,1 0,0-1,0 1,0-1,0 1,0-1,1 1,-1 0,0-1,1 1,-1-1,1 1,-1-1,1 1,0-1,0 0,-1 1,1-1,0 0,0 0,1 1,-1-1,0 0,0 0,0 0,1-1,-1 1,0 0,1 0,-1-1,1 1,-1 0,1-1,65 22,-58-20,-8-3,1 1,-1 0,1-1,-1 1,1 0,-1 0,1 0,-1 0,1 0,-1 0,0 1,1-1,-1 0,1 1,-1-1,1 1,-1 0,0-1,1 1,-1 0,0 0,0 0,0 0,0 0,0 0,0 0,0 0,0 0,0 0,0 1,0-1,-1 0,1 1,0-1,-1 0,1 1,-1-1,0 1,0-1,1 1,-1-1,0 1,0-1,0 1,0-1,-1 1,1-1,0 1,-9 8,0 0,0 0,-1-1,-1 0,1-1,-1 0,-1-1,1 0,-9 3,8-4,-14 9,16-11,0 0,0 1,1 0,0 0,0 1,0 0,1 1,0 0,0 0,0 1,1 0,1 0,-1 0,1 1,0 0,1 1,0-1,-2 8,7-12,0-1,0 1,0-1,1 0,-1 1,1-1,0 0,1 0,-1 1,1-1,0 0,0 0,0-1,0 1,1 0,-1-1,1 1,0-1,0 0,1 0,-1 0,0-1,1 1,0-1,-1 1,1-1,7 4,-1-1,0 0,1 0,0-1,0 0,1-1,-1 0,1-1,3 0,-9 0,-1 0,1-1,0 0,0 0,0 0,0-1,0 1,0-1,0-1,0 1,0-1,-1 0,1-1,0 1,0-1,-1 0,1-1,-1 1,0-1,0 0,0-1,0 1,0-1,-1 0,1 0,-1 0,0-1,0 1,-1-1,0 0,1-1,0-17,-2 0</inkml:trace>
  <inkml:trace contextRef="#ctx0" brushRef="#br0" timeOffset="388.824">337 1,'0'372,"-25"-145,-7 135,32-322,1-12,-1-1,-1 0,-1 0,-1 1,-2-1,0-1,-2 1,-6 15,11-41,1 0,0 1,1-1,-1 1,0-1,0 1,1-1,-1 1,1-1,-1 1,1-1,-1 1,1 0,0-1,0 1,0 0,0-1,0 1,0 0,1-1,-1 1,0 0,1-1,0 1,-1-1,1 1,0-1,-1 1,1-1,0 1,0-1,0 0,1 0,-1 1,0-1,0 0,1 0,-1 0,9-2</inkml:trace>
</inkml:ink>
</file>

<file path=ppt/ink/ink3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48.0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1 112,'9'12,"-1"1,0 0,0 1,-2-1,0 1,0 1,-1-1,-1 1,0 2,91 382,-95-399,-1 1,1 0,0 0,0 0,0 0,-1 0,1-1,0 1,0 0,0 0,0 0,1 0,-1 0,0 0,0 0,0-1,1 1,-1 0,0 0,1 0,-1-1,1 1,-1 0,1 0,-1-1,1 1,0 0,-1-1,1 1,0-1,-1 1,1-1,0 1,0-1,-1 0,1 1,0-1,0 0,0 1,0-1,0 0,-1 0,1 0,0 0,0 0,0 0,0 0,0 0,0 0,0 0,-1-1,1 1,0 0,0 0,0-1,-1 1,1-1,0 1,0-1,-1 1,1-1,0 1,-1-1,68-204,59-181,-108 328,-11 34</inkml:trace>
</inkml:ink>
</file>

<file path=ppt/ink/ink3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48.4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30,'14'0,"15"0,7 0,2 0,0 0,-7-5,-4-1,-2 0,0 1,1 1,0 2,-9 1,-7 0</inkml:trace>
  <inkml:trace contextRef="#ctx0" brushRef="#br0" timeOffset="250.194">0 228,'14'0,"15"-5,7-2,2 1,0 1,-3 1,-1 2,-3-4,-6-1</inkml:trace>
</inkml:ink>
</file>

<file path=ppt/ink/ink3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49.7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80,'-92'164,"91"-163,0 0,0 1,0-1,1 0,-1 1,0-1,0 1,1-1,-1 1,1-1,-1 1,1-1,0 1,-1-1,1 1,0 0,0-1,0 1,1 0,-1-1,0 1,0-1,1 1,-1-1,1 1,0-1,-1 1,1-1,0 1,0-1,0 0,0 1,0-1,0 0,0 0,0 0,0 0,1 0,-1 0,0 0,1 0,-1 0,1-1,-1 1,1-1,-1 1,1-1,-1 1,1-1,0 0,-1 0,1 0,-1 0,1 0,0 0,10 1,0 0,0-1,-1-1,1 0,0 0,-1-1,1-1,-1 0,1 0,-1-1,0-1,0 0,10-5</inkml:trace>
  <inkml:trace contextRef="#ctx0" brushRef="#br0" timeOffset="251.462">508 80,'-14'29,"-10"24,-1 7,0-1,3-6,6-8,5-6,5-5,4-8</inkml:trace>
  <inkml:trace contextRef="#ctx0" brushRef="#br0" timeOffset="519.976">0 616,'39'0,"36"-5,15-1,-3 0,-11 1,-14 1,-13 2,-14 1</inkml:trace>
  <inkml:trace contextRef="#ctx0" brushRef="#br0" timeOffset="1031.108">141 814,'17'-4,"4"-2,1 0,0 2,0 0,0 2,0 0,22 2,-43 0,0-1,0 1,1-1,-1 1,0 0,0 0,0-1,1 1,-1 0,0 0,0 0,1 0,-1 1,0-1,0 0,0 0,1 1,-1-1,0 1,0-1,0 1,0-1,0 1,0 0,0-1,0 1,0 0,0 0,0 0,0 0,-1 0,1 0,0 0,-1 0,1 0,0 0,-1 0,0 0,1 1,-1-1,0 0,1 0,-1 0,0 1,0-1,0 0,0 0,0 1,0-1,-1 0,1 0,0 1,0-1,-1 0,1 0,-1 0,1 0,-1 0,0 0,1 0,-1 0,-1 1,-34 28,31-28,0 1,1 0,-1 1,1-1,0 1,0-1,0 1,0 0,1 1,0-1,0 1,0-1,0 1,1 0,-1 2,4-4,0 1,0-1,0 0,1 0,-1 1,1-1,0 0,0 0,0-1,0 1,0 0,1-1,-1 1,1-1,0 0,0 1,-1-2,1 1,1 0,-1 0,0-1,0 0,1 0,-1 0,0 0,1 0,-1-1,3 1,12 6,-15-7,-1 1,0 0,1-1,-1 1,0 0,0 0,0 1,0-1,0 0,0 1,0-1,0 1,0 0,0-1,-1 1,1 0,-1 0,0 0,1 0,-1 1,0-1,0 0,0 0,-1 1,1-1,0 0,-1 1,0-1,1 1,-1-1,0 1,0-1,0 1,-1-1,1 0,-1 1,1-1,-1 1,0-1,0 0,0 0,0 1,0-1,0 0,-1 0,1 0,-1 0,0 0,-8 7,0-1,-1 1,-1-2,1 0,-1 0,-1-1,1 0,-1-1,0-1,0 0,0 0,-1-2,1 1,-11-1,21-1,0-1,0 1,0-1,0 0,0 0,0 0,0 0,0-1,0 1,0-1,0 0,0 1,0-1,0-1,0 1,1 0,-1-1,0 1,1-1,-1 0,1 0,0 0,0 0,0 0,0-1,0 1,0 0,0-1,1 0,-1 1,1-1,0 0,0 0,-1-1,-2-16</inkml:trace>
  <inkml:trace contextRef="#ctx0" brushRef="#br0" timeOffset="1518.389">818 362,'0'14,"-4"15,-2 7,0 2,1 0,-4-3,1-1,0-3,3-1,-3-1,-1-1,7-5,3-6</inkml:trace>
  <inkml:trace contextRef="#ctx0" brushRef="#br0" timeOffset="1765.518">1017 362,'-10'43,"-7"24,-2 5,3-4,4-10,4-9,-1-13,0-13</inkml:trace>
  <inkml:trace contextRef="#ctx0" brushRef="#br0" timeOffset="2195.463">705 418,'2'-2,"-1"0,1 1,-1-1,1 0,0 0,-1 1,1-1,0 1,0 0,0-1,0 1,1 0,-1 0,0 0,0 1,0-1,1 0,-1 1,1 0,-1-1,0 1,1 0,-1 0,3 1,-2-2,12-2,1 1,0 1,0 0,0 1,0 0,0 2,0 0,-1 0,1 2,-1 0,6 2,19 17,-34-18,0-1,1 1,0-1,0-1,0 1,0-1,1 0,-1-1,1 0,0 0,0-1,-1 1,1-2,0 1,0-1,0 0,0-1,0 0,1-1,-3 1,0 0,-1-1,1 0,-1-1,1 1,-1-1,0 0,0 0,0 0,-1-1,1 0,-1 0,0 0,0 0,0-1,-1 1,1-2,4-10</inkml:trace>
  <inkml:trace contextRef="#ctx0" brushRef="#br0" timeOffset="3379.15">1468 362,'-5'38,"-1"23,-1 5,2-3,2-3,1-7,1-8,0-6,-4-6,-1-3,1-2,0-1,2-5</inkml:trace>
  <inkml:trace contextRef="#ctx0" brushRef="#br0" timeOffset="3812.54">1383 250,'34'-3,"1"1,0 2,-1 1,1 2,-1 1,23 7,-53-11,1 0,-1 1,0-1,0 1,1 0,-1 0,0 1,0-1,0 1,0 0,0 0,-1 0,1 0,0 1,-1 0,0-1,0 1,0 1,0-1,0 0,0 1,-1-1,0 1,0 0,0 0,0 0,0 0,-1 0,0 0,0 0,0 0,0 1,0-1,-1 0,0 1,0-1,0 0,-1 1,1-1,-1 0,0 0,0 1,-1-1,1 0,-1 0,-2 3,-5 5,-1-1,0 0,-1 0,0-1,-1 0,0-1,0-1,-1 1,0-2,-1 0,0-1,-26 16,-1-2,34-18,0 1,0 0,1 0,-1 0,0 1,1 0,0 0,0 1,0-1,1 1,-1 1,1-1,1 1,-2 1,6-2,0-1,0 0,1 0,-1 1,1-1,0 0,0 0,1 0,-1 0,1 0,0 0,0 0,0 0,1-1,-1 1,1-1,0 0,0 1,0-1,0-1,1 1,-1 0,1-1,-1 0,1 0,0 0,0 0,3 1,-4-1,219 121,-185-115,-23-10</inkml:trace>
  <inkml:trace contextRef="#ctx0" brushRef="#br0" timeOffset="5164.685">1919 51,'68'-43,"-67"42,1 0,0 0,0 0,-1 1,1-1,0 0,0 1,0 0,0-1,0 1,0 0,0 0,0 0,0 0,0 0,0 1,0-1,0 0,0 1,-1 0,1-1,0 1,0 0,0 0,-1 0,1 0,0 0,-1 1,1-1,-1 0,0 1,1-1,-1 1,0-1,0 1,0 0,1 1,-2 0,1 0,0 0,-1 0,0 0,0 0,0 0,0 0,0 0,0 0,-1 0,1 0,-1 0,0 0,0 0,0 0,-1 0,1 0,-1-1,1 1,-1-1,0 1,0-1,0 1,0-1,-1 0,1 0,0 0,-2 1,1-1,0 0,0 1,1-1,-1 1,1 0,0 0,0 0,0 0,0 0,0 0,1 1,0-1,-1 0,1 1,0-1,1 1,-1 0,1 0,1 0,1 0,0 0,0 0,0 0,0 0,1 0,0-1,0 1,0-1,0 0,0 0,0 0,1 0,0-1,0 1,2 1,19 16,-22-19,-1 1,0 0,0-1,-1 1,1 0,0 0,0 0,-1 0,1 0,-1 1,0-1,0 0,0 1,0-1,0 1,0-1,-1 1,1-1,-1 1,0 0,1-1,-1 1,-1 0,1-1,0 1,-1-1,1 1,-1 0,1-1,-1 0,0 1,0-1,-1 1,1-1,0 0,-1 0,1 0,-1 0,0 0,0 0,0 0,0 0,0-1,0 1,0-1,0 1,-1-1,1 0,-1 0,-3 2,0-1,-1 0,0 0,1-1,-1 0,0 0,0 0,0-1,0 0,0-1,1 1,-1-1,-3-1,-9-4</inkml:trace>
</inkml:ink>
</file>

<file path=ppt/ink/ink3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56.6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1920 2060,'-197'28,"3"-1,-132 4,-19-15,19-5,245-11,74-1,-1 1,1 0,0 0,0 1,0-1,0 2,0-1,0 1,0 0,0 0,1 1,-1 0,1 0,0 1,0 0,-5 3,6 3</inkml:trace>
  <inkml:trace contextRef="#ctx0" brushRef="#br0" timeOffset="1399.295">2908 197,'-98'11,"-175"18,-7 6,-98-13,33-4,50 9,-126-28,223 29,-28 2,147-25,61 1</inkml:trace>
  <inkml:trace contextRef="#ctx0" brushRef="#br0" timeOffset="2363.322">1158 0,'-13'34,"2"0,1 1,2 1,2-1,1 1,1 0,3 0,1 22,27 537,-24 901,-3-987,-5-486,-7-30,6-7</inkml:trace>
  <inkml:trace contextRef="#ctx0" brushRef="#br0" timeOffset="2613.832">1355 1890,'-38'44,"-28"37,-6 11,3-2,9-10,10-10,9-12,6-10,5-10,2-6,1-3,1-3,4 0,2-4,-1-2,3-4</inkml:trace>
  <inkml:trace contextRef="#ctx0" brushRef="#br0" timeOffset="2996.229">1327 141,'-2'-2,"0"0,-1 0,1 0,-1 1,1-1,-1 1,0 0,0 0,1-1,-1 2,0-1,0 0,0 1,0-1,0 1,0 0,0 0,0 0,0 0,0 1,0-1,0 1,0 0,0 0,0 0,1 0,-1 0,0 1,1-1,-1 1,-1 1,-73 63,-77 162,-44 89,179-286</inkml:trace>
  <inkml:trace contextRef="#ctx0" brushRef="#br0" timeOffset="3470.018">57 1044,'-5'48,"-1"30,0 12,1-5,2-7,1-8,0-10,2-11,0-5,0-4,5-4,2-4,-1-2,-1-2,-2-1,0 1,-2-6</inkml:trace>
  <inkml:trace contextRef="#ctx0" brushRef="#br0" timeOffset="3998.089">0 1016,'45'-29,"2"3,0 1,2 3,0 2,44-11,0 15,-90 16,0 0,-1 0,1 1,0-1,-1 0,1 1,-1 0,1 0,-1-1,1 1,-1 1,0-1,0 0,1 1,-1-1,0 1,0-1,0 1,0 0,-1 0,1 0,0 0,-1 0,0 1,1-1,-1 0,0 1,0-1,0 0,0 1,-1 0,1-1,-1 1,0-1,-1 14,-1 0,0 0,-2-1,0 1,-1-1,0 0,-1 0,-1-1,0 0,-1 0,0-1,-1 1,-1-2,0 1,-1-2,-6 6,17-17,-50 57,-3-2,-2-3,-5 0,59-51,0-1,-1 1,1-1,0 1,0 0,0 0,0-1,-1 1,1 0,1 0,-1 0,0 0,0 1,0-1,0 0,1 0,-1 0,0 1,1-1,0 0,-1 1,1-1,0 0,-1 1,1-1,0 0,0 1,0-1,0 1,0-1,0 0,1 1,-1-1,0 0,1 1,-1-1,1 0,-1 0,1 1,0-1,0 0,-1 0,1 0,0 0,0 0,0 0,0 0,0 0,0 0,0 0,1-1,-1 1,0 0,0-1,1 1,0 0,107 43,-84-36,0 2,-1 0,0 1,-1 2,0 0,11 11,64 57,-36-32,-51-36</inkml:trace>
</inkml:ink>
</file>

<file path=ppt/ink/ink3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0:34.3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154 1034,'30'7,"0"-1,1-1,-1-1,1-2,0-1,0-2,0 0,0-3,-1 0,1-2,-1-1,21-9,-14 3,-1-1,-1-2,-1-2,0-1,-1-2,-1-1,-1-1,-1-2,-2-1,17-19,38-48,-4-5,38-66,-89 125,223-302,-250 338,0 1,0-1,0 1,0 0,0 0,1-1,-1 1,1 0,-1 0,1 1,0-1,0 0,-1 0,1 1,0-1,1 1,-1 0,0-1,0 1,1 0,-1 0,0 1,1-1,-1 0,1 1,-1 0,1-1,-1 1,1 0,-1 0,1 0,-1 1,1-1,-1 1,1-1,-1 1,0 0,1 0,-1 0,0 0,1 0,-1 1,0-1,0 0,0 1,1 1,2 10,-1-1,0 1,-1 0,0 0,-1 0,0 0,-2 0,1 1,-2 12,1-5,1 31,-3 0,-2 0,-2 0,-2 0,-2-1,-15 41,17-70,-1 1,0-1,-2-1,0 1,-2-2,0 0,-1 0,-1-2,-1 1,0-2,-1 0,-1-1,-1-1,0-1,-20 11,3-4,0-1,-1-3,-1-1,0-1,-1-2,-1-2,0-2,0-1,-1-2,0-2,0-2,-11-2,50 0,0 0,-1 0,1 0,0 0,-1 0,1-1,0 1,0-1,-1 1,1-1,0 0,0 0,0 0,0 0,0-1,0 1,0 0,0-1,1 1,-1-1,0 0,1 0,0 1,-1-1,1 0,0 0,0 0,0 0,0-1,0 1,0 0,1 0,-1-1,1 1,0 0,-1 0,1-1,0 1,0 0,1-1,-1 1,0 0,1-1,-1 1,2-2,4-14</inkml:trace>
  <inkml:trace contextRef="#ctx0" brushRef="#br0" timeOffset="585.192">1791 723,'-5'396,"4"-383,0 0,-1-1,0 1,-1-1,-1 0,0 0,0 0,-1-1,-1 1,0-1,0-1,-1 1,0-1,-1 0,-1 0,1-1,-9 7,16-15,-1 1,1-1,-1 0,1 1,-1-1,1 0,-1 0,0 0,0 0,1 0,-1 0,0-1,0 1,0 0,0-1,0 0,0 1,0-1,0 0,0 0,0 0,0 0,0-1,0 1,0 0,0-1,0 1,1-1,-1 0,0 0,0 0,0 0,1 0,-1 0,0 0,1 0,-1-1,1 1,0-1,-1 1,1-1,0 1,0-1,0 0,0 1,0-1,0 0,1 0,-1 0,0-1,3-11,0 0,1 1,1-1,0 1,0 0,1 0,1 0,1 1,-1-1,2 2,0-1,0 1,1 0,0 1,11-10,-1-2,20-26,3 1,2 2,2 3,1 1,3 2,1 3,1 1,37-15,-19 28,-69 22,1 0,0 0,0 0,-1 0,1 0,0 0,-1 1,1-1,0 1,-1 0,1-1,-1 1,1 0,-1 0,1 0,-1 0,1 0,-1 0,0 0,0 0,0 1,1-1,-1 0,0 1,-1-1,1 1,0-1,0 1,-1-1,1 1,-1 0,1-1,-1 1,0 0,1-1,-1 1,0 0,0 0,0-1,-1 2,-2 12,0 1,-2-1,0 0,-1 0,0 0,-1-1,-1 0,0 0,-1-1,0 0,-1-1,-1 0,0 0,0-1,-1-1,0 0,-1 0,-3 0,6 0,0-1,0 0,-1 0,0-1,-1-1,0 0,0 0,-1-1,1-1,-1 0,0-1,-1 0,1-1,-1-1,-10 1,22-3,0 0,0 0,0 0,0 0,1-1,-1 1,0 0,0-1,0 1,1-1,-1 0,0 0,1 0,-1 0,0 0,1 0,-1 0,1 0,0-1,-1 1,1 0,0-1,0 1,0-1,0 1,0-1,0 0,0 0,1 1,-1-1,0-1,0-15</inkml:trace>
  <inkml:trace contextRef="#ctx0" brushRef="#br0" timeOffset="1122.152">2525 103,'-1'375,"-46"-146,20-127,26-101,0 1,0-1,0 1,1-1,-1 1,0-1,0 1,1 0,-1-1,1 1,0 0,-1-1,1 1,0 0,0 0,0-1,0 1,0 0,1 0,-1-1,0 1,1 0,-1-1,1 1,0 0,-1-1,1 1,0-1,0 1,0-1,0 0,0 1,1-1,-1 0,0 0,0 1,1-1,-1 0,1-1,-1 1,1 0,-1 0,1-1,0 1,1 0,9-5,0-1,-1 0,0 0,0-1,0-1,0 1,-1-2,-1 0,1 0,-1-1,0 0,30-24,94-68,-132 100,0 0,1 0,-1-1,0 2,1-1,-1 0,1 0,-1 0,1 1,-1-1,1 0,0 1,-1 0,1-1,0 1,-1 0,1 0,0 0,0 0,-1 0,1 0,0 1,-1-1,1 0,0 1,-1 0,1-1,-1 1,1 0,-1 0,1-1,-1 1,1 0,-1 1,0-1,0 0,0 0,1 0,-1 1,0-1,-1 1,1-1,0 1,0-1,0 1,-1-1,1 1,-1 0,0-1,1 1,-1 0,0-1,0 1,0 0,0 1,-11 107,0-47,20-22,1-28</inkml:trace>
  <inkml:trace contextRef="#ctx0" brushRef="#br0" timeOffset="2021.676">3005 780,'7'6,"0"-1,1 1,0-1,0-1,0 0,0 0,1 0,-1-1,1 0,0-1,0 0,0 0,0-1,0 0,1-1,-1 0,0-1,0 1,0-2,0 1,0-1,0-1,0 1,0-2,-1 1,1-1,-1 0,0-1,-1 0,1 0,-1-1,0 0,0 0,0 0,-1-1,0 0,-1-1,1 1,-2-1,1 0,-1 0,3-7,-6 12,1 0,-1 0,0 0,0 0,0 0,-1 0,1-1,-1 1,1 0,-1 0,0-1,0 1,-1 0,1 0,-1 0,0 0,1-1,-1 1,-1 0,1 0,0 1,-1-1,1 0,-1 0,0 1,0-1,0 1,0-1,-1 1,1 0,0 0,-1 0,0 0,1 0,-1 1,0-1,0 1,0 0,0 0,0 0,0 0,0 0,-1 1,1-1,0 1,0 0,0 0,-1 0,1 1,-2-1,-10 5,1 1,0 0,0 1,0 1,1 0,0 1,1 0,0 1,0 0,1 1,0 0,1 1,0 0,1 1,-3 5,9-15,1 0,-1 0,0 1,1-1,0 1,0-1,0 1,0 0,1 0,-1 0,1 0,0 0,0 0,1 0,-1 0,1 0,0 1,0-1,0 0,0 0,1 0,0 0,0 0,0 0,0 0,1 0,-1 0,1 0,0-1,0 1,1-1,-1 1,1-1,-1 0,1 0,0 0,0 0,0 0,1-1,-1 0,4 2,12 2,0 0,1-2,0-1,0 0,0-1,0-2,0 0,0-1,0 0,0-2,0-1,0 0,-1-1,0-1,0-1,0-1,0-2,188-93,-193 94,0 0,-1-2,0 1,-1-2,0 1,-1-2,0 0,0 0,-2 0,0-2,0 1,-1-1,-1 0,0-4,-6 17,0 0,0-1,-1 1,1 0,-1-1,0 1,0-1,0 1,0-1,0 1,0 0,-1-1,1 1,-1-1,0 1,1 0,-1-1,0 1,0 0,-1 0,1 0,0 0,-1 0,1 0,-1 0,0 0,0 1,1-1,-1 1,0-1,0 1,-1 0,1-1,0 1,0 0,0 1,-1-1,1 0,-1 1,1-1,-5 0,1 0,0 0,0 1,-1-1,1 2,0-1,-1 1,1-1,0 2,0-1,0 1,0 0,0 0,0 0,-3 3,7-5,-1 1,0 0,1 0,-1 0,1 1,-1-1,1 0,0 1,0-1,-1 1,1 0,0 0,1 0,-1 0,0 0,1 0,-1 1,1-1,-1 0,1 1,0-1,0 1,0 0,0-1,1 1,-1 0,1-1,0 1,-1 0,1-1,1 1,-1 0,0 0,0-1,1 1,0 0,-1-1,1 1,0-1,1 1,-1-1,0 1,1-1,-1 0,1 1,-1-1,1 0,0 0,0 0,0-1,0 1,1 0,-1-1,0 1,1-1,1 1,122 5,-53-8,-71 1,1 0,-1 0,0 0,0 0,0 1,0-1,1 0,-1 1,0 0,0 0,0-1,0 1,0 0,0 0,-1 1,1-1,0 0,-1 1,1-1,0 1,-1-1,0 1,1 0,-1 0,0 0,0 0,0-1,0 1,0 0,-1 1,1-1,0 0,-1 2,-9 72,7-74,1 1,0 0,0 0,0 0,0 0,1 1,-1-1,1 0,0 0,0 0,0 0,0 0,0 1,1-1,-1 0,1 0,0 0,0 0,0 0,1 0,-1 0,1-1,-1 1,1 0,0-1,0 1,0-1,0 0,0 0,1 0,-1 0,1 0,-1 0,1 0,0-1,0 1,0-1,2 1,11 1,0-1,0 0,0-1,0-1,1 0,-1-1,0-1,0-1,0 0,0-1,-1 0,1-2,-1 0,0 0,-1-2,0 1,2-3,-6 5,-1 0,1 0,-1-1,-1 0,1 0,-1-1,0 0,0-1,-1 0,0 0,-1 0,1-1,-2 0,1 0,-1-1,-1 0,0 1,0-2,-1 1,1-4,-4 12,1 0,-1 0,0 0,0 0,0 0,0 1,0-1,-1 0,1 0,0 0,-1 0,0 0,1 0,-1 1,0-1,0 0,0 0,0 1,0-1,0 1,-1-1,1 1,0-1,-1 1,1 0,-1 0,1 0,-1 0,0 0,0 0,1 0,-1 0,0 1,0-1,0 1,0-1,0 1,0 0,1 0,-1 0,0 0,0 0,0 0,-1 1,-83 28,76-21,0 0,1 1,0 0,0 1,1 0,0 0,1 0,0 1,1 0,0 1,1-1,0 1,1 0,0 0,1 1,-2 11,7-14,0-1,0 0,0 0,1 0,1 0,0 0,0 0,0-1,1 0,1 0,-1 0,1-1,0 0,1 0,0 0,0-1,0 0,1 0,0-1,0 0,0 0,1-1,0 0,0 0,0-1,0-1,0 1,8 0,18 3,-1-1,1-2,-1-1,1-2,0-1,9-3,-13-1,-8-3</inkml:trace>
  <inkml:trace contextRef="#ctx0" brushRef="#br0" timeOffset="3551.86">13 1288,'-12'0,"36"0,-10 0,169-25,11 9,148 1,-154 13,119-24,121 25,-267 15,-122-8,0-2,1-2,-1-1,27-4,373-48,-199 22,52-1,1343 31,-1611-1</inkml:trace>
</inkml:ink>
</file>

<file path=ppt/ink/ink3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1:15.404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88 6,'0'-4,"0"2,0 7,-5 8,-2 6,1 4,-3-1,-1 0,2 1,-3 2,0 1,-2 1,6-4,8-6,5-11,1-6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5:47.5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1016,'8'82,"-4"0,-3 0,-9 69,8-140,0 1,0-1,-1 0,-1 1,0-1,0 0,-1 0,-1 0,0 0,0 0,-1-1,0 0,-1 0,0 0,-1-1,0 0,0 0,-1 0,-1 0,8-9,0 1,1-1,-1 0,0 1,0-1,0 0,0 1,0-1,1 0,-1 0,0 0,0 0,0 0,0 0,0 0,0 0,0 0,1-1,-1 1,0 0,0 0,0-1,0 1,1-1,-1 1,0-1,0 1,1-1,-1 1,0-1,1 0,-1 1,1-1,-1 0,1 1,-1-1,1 0,-1 0,1 0,0 1,-1-1,1 0,0 0,0 0,0 0,0 0,-1 0,-4-45,9 20,0-1,2 1,1 1,2-1,0 1,1 1,2 0,0 0,9-10,-4 2,7-9,1 0,2 2,1 1,3 1,1 1,1 2,2 1,1 2,2 2,0 1,2 2,1 2,16-6,-48 25,0 0,0 1,0 0,1 1,0 0,-1 0,1 1,0 0,0 1,0 0,0 1,10 0,-18 1,0-1,0 1,0 0,0 0,-1 0,1 0,0 0,-1 0,1 0,-1 0,1 1,-1-1,0 1,1-1,-1 1,0-1,0 1,0 0,0-1,0 1,-1 0,1 0,0 0,-1 0,1 0,-1 0,0 0,0-1,0 1,0 0,0 0,0 0,0 0,-1 0,1 0,-1 0,1 0,-1 0,-31 72,-22 1,-4-2,-59 57,13-52,81-69</inkml:trace>
  <inkml:trace contextRef="#ctx0" brushRef="#br0" timeOffset="1129.247">1243 790,'-67'26,"1"2,1 4,2 2,-4 6,55-34,0 0,1 1,0 1,0 0,1 0,0 1,0 0,1 1,0 0,1 0,0 1,1 0,0 0,1 1,-3 6,9-16,-1 0,1-1,0 1,-1 0,1 0,0-1,0 1,0 0,1 0,-1 0,0-1,1 1,-1 0,1-1,-1 1,1 0,0-1,0 1,0 0,0-1,0 0,0 1,0-1,0 0,1 1,-1-1,1 0,-1 0,0 0,1 0,0 0,-1 0,1-1,0 1,-1 0,1-1,0 0,0 1,70-1,-46-10,-2-1,1-1,-1-1,-1-1,-1-2,0 0,-1-1,7-8,-8 9,8-9,50-31,-77 56,0-1,-1 1,1 0,0 0,0 0,-1 0,1 0,0 0,0 0,-1 0,1 0,0 0,0 0,-1 0,1 0,0 0,-1 1,1-1,0 0,-1 1,1-1,0 0,-1 1,1-1,0 1,-1-1,1 1,-1-1,1 1,-1-1,1 1,-1 0,0-1,1 1,-1 0,0-1,1 1,-1 0,0-1,0 1,0 0,0 0,0-1,0 1,0 0,0 0,0-1,0 1,0 0,0 0,-8 49,4-33,3-12,0 0,0 0,1 0,0 0,0 0,0 0,0 0,1 0,-1 0,1 0,1 0,-1 0,1 0,0 0,0-1,0 1,1-1,-1 0,1 1,0-1,0 0,1-1,-1 1,1 0,0-1,0 0,0 0,0 0,1-1,-1 1,1-1,-1 0,1 0,0-1,0 1,0-1,0 0,0 0,0-1,0 1,0-1,0-1,0 1,1-1,13-5,0-2,-1 0,0-2,0 1,-1-2,-1-1,0 0,0-1,-1 0,-1-1,0-1,-1 0,-1-1,0-1,-1 0,-1 0,0-1,1-5,-3 12,-1 0,0-1,-1 0,0 0,0 0,-1-1,-1 0,0 0,-1 0,0 0,-1 0,-1-1,0 1,-1-1,0 1,-2-11,2 22,-1 1,1-1,0 0,-1 0,0 1,1-1,-1 0,0 1,0-1,0 1,0-1,0 1,0-1,0 1,0 0,-1 0,1-1,0 1,-1 0,1 0,-1 0,1 0,-1 1,0-1,1 0,-1 1,0-1,1 1,-1 0,0-1,0 1,0 0,1 0,-1 0,0 0,0 0,1 1,-1-1,0 0,0 1,1 0,-1-1,0 1,1 0,-1 0,1 0,-1 0,1 0,-1 0,1 0,0 0,0 0,-1 2,-6 3,1 0,0 1,1 0,0 1,0 0,0 0,1 0,0 0,1 1,0 0,0-1,1 2,0-1,0 0,1 1,0-1,1 1,0 0,1-1,0 2,3-6,1 1,0-1,0 0,0 0,1 0,-1-1,1 1,0-1,1-1,-1 1,1-1,-1 1,1-2,0 1,0-1,0 1,1-2,-1 1,0-1,1 0,2 0,19 7,9 1,-34-10,0 1,0-1,0 1,0 0,0 0,0 1,0-1,0 1,-1-1,1 1,0 0,0 0,0 0,-1 0,1 1,-1-1,1 1,-1-1,1 1,-1 0,0 0,0 0,0 0,0 1,0-1,-1 0,1 1,-1-1,1 1,-1 0,0-1,0 1,0 0,0 0,-1 0,1 0,-1 0,1-1,-1 1,0 0,0 0,-1 0,1 1,-36 94,38-95,0-1,0 1,0-1,0 0,0 0,1 0,-1 0,1-1,-1 1,1 0,0-1,0 0,0 0,-1 0,1 0,0 0,0 0,0-1,0 0,0 1,1-1,-1 0,0-1,0 1,0 0,0-1,0 0,0 0,0 1,0-2,-1 1,1 0,1-1,14-6,-1-1,0 0,0-2,-1 0,0 0,-1-2,0 0,-1 0,-1-1,0-1,-1 0,-1-1,0 0,3-7,50-136,-50 115,94-269,-103 301,-1 0,0-1,-1 1,-1-1,0 0,0 0,-1 1,-1-1,-1 0,0-9,1 21,0 0,0 0,0 0,0-1,-1 1,1 0,0 0,0 0,-1 0,1 0,-1 0,1 0,-1 0,1 0,-1 0,0 0,1 0,-1 0,0 0,0 0,0 1,0-1,0 0,0 1,0-1,0 1,0-1,0 1,0-1,0 1,0 0,0-1,0 1,0 0,0 0,-1 0,1 0,0 0,0 0,0 0,0 0,0 0,-1 1,1-1,0 0,0 1,0-1,0 1,0 0,-39 42,25-8,2 2,1-1,2 2,2-1,1 1,2 1,2-1,-1-12,-2 21,3 1,1-1,2 0,3 1,7 36,9 151,0-155,-34-104,8 5,-2 2</inkml:trace>
  <inkml:trace contextRef="#ctx0" brushRef="#br0" timeOffset="1364.782">1950 763,'38'4,"27"3,8-1,-4-2,-10 0,-9-2,-8-1,-7 0,-5-1,-2-1,-1 1,-6 0</inkml:trace>
  <inkml:trace contextRef="#ctx0" brushRef="#br0" timeOffset="36543.084">2683 903,'0'20,"0"15,0 7,0 1,0-12,5-10,1-10</inkml:trace>
  <inkml:trace contextRef="#ctx0" brushRef="#br0" timeOffset="36787.83">2852 509,'-19'14,"-6"5</inkml:trace>
  <inkml:trace contextRef="#ctx0" brushRef="#br0" timeOffset="37055.362">3304 790,'-17'2,"0"0,1 1,-1 0,0 1,1 1,0 1,0 1,1 0,0 0,0 2,0 0,1 0,1 2,0 0,0 0,-8 11,18-16,1-1,0 2,0-1,0 0,1 0,0 0,0 1,0-1,1 1,0-1,0 1,1-1,0 0,0 1,0-1,1 0,0 0,0 0,1 0,0 0,0 0,0-1,0 1,1-1,0 0,0 0,0-1,1 1,0-1,0 0,0 0,0 0,5 2,-4-3,1 1,1-1,-1 0,0-1,1 0,0 0,-1 0,1-1,0 0,0-1,-1 0,1 0,0 0,0-1,0 0,-1-1,1 0,-1 0,1-1,-1 0,0 0,0 0,0-1,0 0,-1 0,1-1,-1 0,4-4,5-5,-2 3</inkml:trace>
  <inkml:trace contextRef="#ctx0" brushRef="#br0" timeOffset="37391.985">3642 255,'-22'50,"2"2,3 0,2 1,2 0,2 1,3 1,2 0,1 53,-1 96,2-142,8-56</inkml:trace>
  <inkml:trace contextRef="#ctx0" brushRef="#br0" timeOffset="37761.984">3699 1045,'33'-6,"0"-1,-1-2,0-1,-1-1,0-2,0-1,24-17,-50 29,-1 0,0 0,-1 0,1 0,0-1,-1 0,1 0,-1 0,0 0,0 0,0-1,0 1,-1-1,1 0,-1 1,0-1,0-1,0 1,-1 0,0 0,1 0,-1-1,-1 1,1-1,-1 1,0-1,0 1,0-1,0 1,-1 0,0-1,0 1,0-1,0 1,-1 0,-1-4,1 5,0 0,0 1,1-1,-2 0,1 1,0 0,0-1,-1 1,1 0,-1 0,0 0,0 1,1-1,-1 1,0 0,0-1,0 1,-1 0,1 1,0-1,0 1,0-1,-1 1,1 0,0 0,-1 0,1 1,0-1,0 1,0 0,0 0,-1 0,-94 50,69-28,18-16,0 0,0 0,1 1,0 1,1 0,0 0,0 1,1 0,0 0,1 1,0 0,1 0,0 1,1 0,0 0,-2 8,7-16,0 0,0 0,0 0,1-1,-1 1,1 0,0 0,0-1,0 1,1-1,-1 1,1-1,0 1,0-1,0 0,0 0,1 0,-1 0,1 0,0-1,0 1,0-1,0 0,0 1,0-2,1 1,2 1,2 1,1 0,-1-1,1 0,-1-1,1 0,0 0,-1-1,1 0,0-1,0 0,8 0,86-22,-73 12</inkml:trace>
  <inkml:trace contextRef="#ctx0" brushRef="#br0" timeOffset="38192.374">4433 735,'-99'18,"97"-17,-1 0,1 0,0 0,0 0,-1 0,1 1,0-1,0 1,1-1,-1 1,0 0,0 0,1 0,-1 0,1 0,0 0,-1 0,1 1,0-1,0 0,1 1,-1-1,0 1,1-1,0 1,-1-1,1 1,0-1,0 1,0-1,1 1,-1-1,1 1,-1-1,1 1,0-1,1 3,1 1,2 0,-1 0,1-1,-1 1,2-1,-1 0,0 0,1-1,0 1,0-1,1-1,-1 1,1-1,34 24,-36-24,0 1,0-1,0 1,-1 0,0 0,1 0,-1 0,-1 1,1 0,-1 0,1 0,-1 0,-1 0,1 1,-1-1,0 1,0 0,-1-1,0 1,0 0,0 0,0 0,-1 0,0 0,-1 0,1 0,-1 0,0 0,0-1,-1 1,-1 4,-4-2,-1 0,1 0,-1 0,-1-1,1 0,-1-1,0 0,-1 0,0-1,0-1,0 1,0-1,0-1,-1 0,0-1,1 0,-1 0,0-1,0 0,0-1,0-1,0 0,-8-1,13 1,0 0,0 0,0-1,0 1,0-1,0 0,1-1,-1 1,1-1,0-1,0 1,0-1,-2-1,-11-13</inkml:trace>
  <inkml:trace contextRef="#ctx0" brushRef="#br0" timeOffset="42010.988">4433 29,'-5'5,"-1"6,-5 1,0 4,-4 4,-3 2,1 4,-2-4,3 0,0 1,1 1,0-3,1-1,4-3</inkml:trace>
  <inkml:trace contextRef="#ctx0" brushRef="#br0" timeOffset="42261.926">4687 1,'-29'34,"-14"20,0 6,7-3,11-10</inkml:trace>
</inkml:ink>
</file>

<file path=ppt/ink/ink3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0:54.831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1735 2146,'-54'-44,"47"36,0 2,0-1,-1 1,0 0,0 0,0 1,-1 0,0 1,0 0,0 0,0 1,-1 0,1 1,-188 2,4 53,132-31,-137 79,-55 81,54 3,162-146,2 2,1 2,3 1,1 1,3 1,1 2,0 8,-44 113,3 85,53-192,4 0,2 0,1 62,19 46,17 56,44 56,5-102,-47-128,-16-23,2 0,1-1,2-1,0-1,2-1,0-1,23 18,187 111,-188-131,0-2,1-2,1-2,46 9,162 47,-56-42,113-31,-142-25,59-32,23-18,-58-18,-152 68,-1 0,0-3,-3-2,0 0,-2-3,30-37,198-212,-230 243,40-69,47-171,-83 163,-8-78,-1 25,-27 166,1-23,0-1,-2 1,-1-1,-2 1,0 0,-5-19,2 27,-4-20,-3 0,0 1,-3 1,-1 0,-3-2,-83-167,76 162,1-2,-2 1,-2 2,-2 1,-24-23,25 33,-2 1,-1 2,-1 1,-1 2,-9-3,-134-102,-65 19,102 73,-28 11,-27 0,-28 30,162 19,50-10</inkml:trace>
  <inkml:trace contextRef="#ctx0" brushRef="#br0" timeOffset="2982.089">42 3783,'39'-17,"-28"15,1 1,0 0,-1 0,1 2,0-1,-1 2,1-1,-1 1,1 1,-1 0,0 1,0 0,6 4,32 9,68 15,20-4,61 26,-27-21,26-5,-67-17,77 7,-63 8,52-14,-130-2,-1-4,1-2,1-3,13-4,28 2,62-26,94-21,-146 26,46-12,50-43,-196 72,0-1,0-1,-1-1,0 0,0-1,0-1,-2 0,1-2,9-8,-11 7,0 2</inkml:trace>
  <inkml:trace contextRef="#ctx0" brushRef="#br0" timeOffset="3204.121">3316 3557,'-10'-5,"-3"-1</inkml:trace>
  <inkml:trace contextRef="#ctx0" brushRef="#br0" timeOffset="3369.012">3118 3416,'-19'-9,"-6"-4</inkml:trace>
  <inkml:trace contextRef="#ctx0" brushRef="#br0" timeOffset="3521.075">2666 3303</inkml:trace>
  <inkml:trace contextRef="#ctx0" brushRef="#br0" timeOffset="3705.581">2271 3247,'-24'-10,"-7"-3</inkml:trace>
  <inkml:trace contextRef="#ctx0" brushRef="#br0" timeOffset="3874.157">1848 3190,'-19'-5,"-2"-1,-2-1,3 2</inkml:trace>
  <inkml:trace contextRef="#ctx0" brushRef="#br0" timeOffset="4035.848">1566 3218,'-33'0,"-7"0,-2 0,8 5,3 1,3 0,2-1,0-1,-1-2,0-1,0 0,9-1,8 0</inkml:trace>
  <inkml:trace contextRef="#ctx0" brushRef="#br0" timeOffset="4284.697">1001 3274,'0'0</inkml:trace>
  <inkml:trace contextRef="#ctx0" brushRef="#br0" timeOffset="4285.697">522 3444,'0'0</inkml:trace>
  <inkml:trace contextRef="#ctx0" brushRef="#br0" timeOffset="4549.611">380 3444,'-19'10,"-11"2,-5 5,-2-1,1-3,1-3,8 0,2 0,2-3,-1-2,-1 3,-1 0,5 3,4 0</inkml:trace>
  <inkml:trace contextRef="#ctx0" brushRef="#br1" timeOffset="9332.88">1764 3585,'0'-311,"27"168,-27-167,-28 85,29-424,-30 479,28-83,-25 111,25-223,6 335,1 24</inkml:trace>
  <inkml:trace contextRef="#ctx0" brushRef="#br1" timeOffset="11086.597">1820 3557,'1'-2,"1"0,-1 0,1 0,-1 1,1-1,0 0,-1 1,1 0,0-1,0 1,0 0,0 0,0 0,0 0,1 0,-1 0,0 1,0-1,1 1,-1-1,0 1,1 0,-1 0,0 0,2 0,-1 0,337-4,-252-9,-71 9,-1 1,1 1,-1 0,1 1,0 0,0 2,-1 0,1 0,0 2,0 0,23 6,0-3,0-1,1-2,-1-2,1-2,4-2,46 1,321 2,-174-28,325 29,-337-30,56 29,-140-27,72 15,-91-5,-100 16</inkml:trace>
  <inkml:trace contextRef="#ctx0" brushRef="#br1" timeOffset="18004.501">1791 3585,'-38'31,"-123"142,47-49,76-92,1 1,1 2,2 1,2 2,-16 26,-121 163,-35-9,-36 21,156-126,-166 155,45-56,158-168,30-28</inkml:trace>
  <inkml:trace contextRef="#ctx0" brushRef="#br1" timeOffset="21855.082">5404 3247,'-3'5,"-1"1,1 0,1 0,-1 0,1 1,0-1,0 0,1 1,0 0,0-1,0 1,1 0,0 1,-1 5,-1 195,1-205,1-1,0 0,-1 0,1 1,0-1,0 0,1 1,-1-1,0 0,1 0,-1 1,1-1,0 0,0 0,0 0,0 0,0 0,0 0,0 0,1 0,-1 0,1-1,0 1,-1 0,1-1,0 1,0-1,0 0,0 0,0 0,0 0,0 0,0 0,0 0,1-1,-1 1,0-1,0 0,1 1,-1-1,0 0,1 0,1-1,6-6,1-1,-1 0,0-1,-1 0,0-1,0 0,-1 0,0-1,-1 0,0 0,-1 0,0-1,3-12,2 4,15-34,-14 27,1 0,1 1,2 1,1 0,13-14,-30 38,0 0,1 0,-1 0,1 1,-1-1,1 0,-1 0,1 1,-1-1,1 0,0 1,-1-1,1 1,0-1,0 1,0-1,-1 1,1 0,0-1,0 1,0 0,0 0,0-1,-1 1,1 0,0 0,0 0,0 0,0 0,0 0,0 0,0 1,-1-1,1 0,0 0,0 1,0-1,0 1,-1-1,1 0,0 1,0-1,-1 1,1 0,0-1,-1 1,1 0,-1-1,1 1,0 1,12 44,-14 320,3-277,-5-1,-3-1,-4 1,-4-1,-3-1,-11 22,14-63,10-27,0 0,-2 0,0 0,-1-1,0 0,-2 0,0-1,-1 0,0-1,-1 0,-1-1,-12 12,22-24,0-1,1 1,-1 0,0-1,0 1,-1-1,1 0,0 0,0 0,0 0,-1 0,1 0,-1-1,1 1,0-1,-1 0,1 1,-1-1,1 0,-1-1,1 1,-1 0,1-1,-1 1,1-1,0 0,-1 0,1 0,0 0,0 0,-1 0,1 0,0-1,0 1,1-1,-1 0,0 0,0 1,1-1,-1 0,1 0,0-1,-1 1,1 0,0 0,0-1,1 1,-1-1,-4-20,2 1,1-1,1 1,1-1,1 0,1-10,1-31,32-118,-24 143,-5 15</inkml:trace>
  <inkml:trace contextRef="#ctx0" brushRef="#br1" timeOffset="22176.99">6138 2880,'-10'9,"-12"14,-3 6,-2 0,4-2,1-4,4-2,5 1,0-4,3 0,7-3,4 0,2-2</inkml:trace>
  <inkml:trace contextRef="#ctx0" brushRef="#br1" timeOffset="23341.984">352 397,'94'-20,"-1"4,2 4,2 4,5 18,-100-9,1-1,-1 1,1 0,-1 0,1 1,-1-1,0 0,1 1,-1-1,0 1,0 0,0 0,0 0,-1 0,1 0,0 0,-1 0,1 0,-1 1,0-1,0 1,0-1,0 1,0-1,-1 1,1-1,-1 1,1 0,-1-1,0 1,0 0,0-1,-1 1,1 0,-1 1,-9 25,0-1,-2 0,-1-1,-2 0,0-1,-1-1,-2-1,-1 0,0-1,-15 12,-3 8,18-21,10-14,0 1,1 0,0 1,0 0,1 0,1 1,-1 0,2 0,0 0,0 1,1 0,0 0,1 0,1 0,-1 2,4-10,-1 1,1-1,0 0,0 0,0 1,1-1,-1 0,1 0,0 0,0 0,1-1,-1 1,1 0,0-1,0 0,0 0,0 0,0 0,1 0,0 0,-1-1,1 0,0 0,0 0,0 0,0-1,1 1,120 23,-114-25,3 2,0-1,0-1,0 0,0-1,0 0,0-1,0-1,0 0,-1-1,1 0,-1-1,10-6,-14 2,-6 0</inkml:trace>
  <inkml:trace contextRef="#ctx0" brushRef="#br1" timeOffset="23604.979">324 791,'43'-9,"43"-14,12-2,-6 3,-14 5,-15 6,-14 4,-10 4,-7 2,-9 2</inkml:trace>
  <inkml:trace contextRef="#ctx0" brushRef="#br1" timeOffset="23925.024">1566 1,'-9'9,"-9"9,-1 5,-1 0,1-1,5 2,0-3,2-1,3 1,4-3</inkml:trace>
</inkml:ink>
</file>

<file path=ppt/ink/ink3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1:14.322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441 1,'-25'30,"1"2,2 1,1 0,2 2,1 0,1 1,3 1,0 0,3 1,-6 34,0 18,14-70,0 0,-1-1,-1 1,0-1,-2 0,0 0,-4 4,-1-6,0-4</inkml:trace>
  <inkml:trace contextRef="#ctx0" brushRef="#br0" timeOffset="498.66">18 29,'0'0,"0"1,0-1,0 1,1-1,-1 1,0 0,0-1,0 1,0-1,0 1,0 0,0-1,0 1,-1-1,1 1,0 0,0-1,0 1,-1-1,1 1,0-1,0 1,-1-1,1 1,-1-1,1 1,0-1,-1 1,1-1,-1 1,1-1,-1 0,1 1,-1-1,1 0,-1 0,0 1,1-1,-1 0,1 0,-1 0,0 0,1 0,-1 0,1 0,-1 0,0 0,1 0,-1 0,1 0,-1 0,175 132,-59-27,103 143,-158-199,-51-35</inkml:trace>
</inkml:ink>
</file>

<file path=ppt/ink/ink3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1:26.4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85,'0'61,"1"88,-6 0,-18 92,6-143,-3 0,-5-2,-4-1,-22 48,51-143,1 0,-1-1,1 1,-1 0,1 0,-1 0,1 0,0 0,-1 0,1 0,-1 1,1-1,-1 0,1 0,-1 0,1 0,0 1,-1-1,1 0,-1 1,0-1,1 0,-1 1,1-1,-1 0,1 1,-1-1,0 1,1-1,-1 1,0-1,0 1,1-1,-1 1,0-1,0 1,0-1,0 1,0 0,1-1,-1 1,0-1,0 1,0-1,-1 1,1 0,0-1,0 1,0-1,0 1,12-17,0-3</inkml:trace>
  <inkml:trace contextRef="#ctx0" brushRef="#br0" timeOffset="347.345">650 0,'-11'240,"3"-155,5 1,3-1,9 63,4 31,-13-177,1-1,-1 1,0-1,0 1,-1-1,1 1,0-1,0 0,-1 1,1-1,-1 0,1 1,-1-1,0 0,1 1,-1-1,0 0,0 0,0 0,0 0,0 0,0 0,0 0,0 0,0 0,-1-1,1 1,0 0,0-1,-1 1,1-1,-1 1,1-1,0 0,-1 1,1-1,-1 0,1 0,0 0,-1 0,1 0,-1 0,1-1,-1 1,1 0,0-1,-1 1,1-1,0 0,-1 1,1-1,0 0,0 0,0 0,-1 0,-141-138,108 109,-2 1,-1 2,-1 2,-40-19,77 42,-1 0,0 0,1 0,-1 0,0 1,0 0,0-1,0 1,0 0,0 0,0 1,0-1,0 0,0 1,-1 0,1 0,0 0,0 0,0 1,-1-1,1 1,0 0,0 0,0 0,0 0,0 0,0 1,1-1,-1 1,0 0,1 0,-1 0,1 0,-1 0,1 0,-1 2,-3 18,3 0</inkml:trace>
  <inkml:trace contextRef="#ctx0" brushRef="#br0" timeOffset="1300.637">960 734,'27'7,"-1"0,1-2,0-1,0-2,1 0,-1-2,0-1,8-2,-28 3,0-1,0-1,0 0,0 0,0 0,0 0,-1-1,1 0,-1-1,0 0,0 0,0 0,-1 0,1-1,-1 0,0 0,0 0,-1-1,0 0,0 0,0 0,0 0,-1-1,2-6,21-83,-26 93,0 0,0 1,0-1,0 0,0 0,-1 0,1 1,-1-1,1 0,-1 1,0-1,0 0,0 1,-1-1,1 1,-1 0,1-1,-1 1,0 0,0 0,0 0,0 0,0 0,0 1,0-1,-1 1,1-1,0 1,-1 0,0 0,1 0,-1 0,-2 0,-2 0,1 0,0 1,-1 0,1 0,-1 0,1 1,-1 0,1 0,0 1,-1 0,1 0,0 0,0 1,1 0,-1 0,0 0,1 1,0 0,0 0,0 0,0 1,0 0,-87 118,44 2,47-121,0 0,0 1,1-1,0 0,0 0,0 0,0 0,1 0,-1 0,1 0,0 0,0 0,1 0,-1 0,1 0,0-1,0 1,0-1,0 1,1-1,-1 0,1 0,0 0,0 0,0 0,0-1,1 1,-1-1,1 0,3 1,9 2,1-1,0 0,0-1,0-2,0 1,1-2,-1 0,0-1,0-1,0-1,0 0,0-1,0-1,-1-1,0 0,0-1,-1 0,4-4,14-6,-1-1,-1-2,0-1,-2-2,22-21,-33 28,-1-1,0 0,-1-1,-2 0,0-1,0-1,-2 0,-1-1,0-1,-2 1,0-2,-1-2,-7 23,0 0,0-1,0 1,0-1,-1 1,1-1,-1 1,0-1,1 0,-1 1,-1-1,1 1,0-1,-1 1,1-1,-1 1,0-1,1 1,-1-1,0 1,-1 0,1-1,0 1,-1 0,1 0,-1 0,0 0,0 0,1 1,-1-1,-1 0,1 1,0 0,0-1,0 1,-1 0,1 0,0 0,-1 0,1 1,-1-1,1 1,-1-1,0 1,1 0,-1 0,1 0,-1 0,1 1,-1-1,0 1,1-1,-1 1,-5 1,0 1,1 0,-1 0,1 0,0 1,0 0,0 1,0-1,1 1,0 1,0-1,0 1,1 0,-1 0,2 1,-1-1,1 1,0 0,0 1,1-1,-1 0,2 1,-2 6,4-11,0-1,0 1,0-1,1 1,-1-1,1 1,0-1,0 1,-1-1,2 1,-1-1,0 0,0 0,1 1,-1-1,1 0,0 0,0-1,-1 1,1 0,0-1,1 1,-1-1,0 1,0-1,1 0,-1 0,0 0,1 0,-1-1,1 1,-1 0,3-1,89 6,-87-6,168-23,-175 23,2-1,-1 0,1 0,0 0,-1 0,1 1,0-1,0 1,0-1,0 1,0 0,0-1,0 1,-1 0,1 0,0 1,0-1,0 0,0 1,0-1,0 1,0-1,-1 1,1 0,0 0,-1 0,1 0,0 0,-1 0,1 0,-1 1,1-1,-1 0,0 1,0-1,0 1,0 0,0-1,0 1,0 0,0 1,-31 86,5-33,25-54,-1 1,1-1,0 0,-1 0,1 0,0 1,0-1,0 0,1 0,-1 0,1 0,-1 1,1-1,-1 0,1 0,0 0,0 0,0 0,0 0,1-1,-1 1,0 0,1-1,-1 1,1 0,0-1,-1 0,1 1,0-1,0 0,0 0,0 0,0 0,0 0,0-1,0 1,1 0,83 12,-59-14,-1 0,0-2,0-1,0-2,-1 0,1-2,-2 0,1-2,3-2,-11 3,0-1,-1-1,0 0,0-2,-1 1,-1-2,0 0,-1 0,-1-1,0-1,0-2,-9 15,-1 0,0 0,1 0,-1-1,0 1,0-1,-1 0,1 1,-1-1,0 0,0 0,0 0,0 0,-1 0,0 0,0 0,0 0,0 0,0 0,-1 0,0 0,0 0,0 1,0-1,0 0,-1 0,0 1,0-1,0 1,0-1,0 1,-1 0,1 0,-1 0,0 0,0 1,0-1,0 1,-1-1,1 1,-1 0,1 1,-1-1,0 0,1 1,-1 0,0 0,0 0,-4 0,2 1,0 0,-1 0,1 0,0 1,0 0,-1 0,1 1,0 0,0 0,0 0,0 1,1 0,-1 0,1 0,0 1,0-1,0 1,0 1,0-1,1 1,0-1,0 1,0 1,1-1,-1 0,0 4,-2 4,0-1,1 1,1 0,0 0,0 1,2-1,0 1,0-1,1 1,1 0,1 12,1-17,0 0,1 0,0 0,0-1,1 1,0-1,0 0,1 0,0-1,1 1,0-1,0 0,0-1,1 1,0-1,0-1,1 1,-1-1,1 0,0-1,1 0,-1 0,1-1,-1 0,1-1,0 0,0 0,0-1,9 1,8 0</inkml:trace>
</inkml:ink>
</file>

<file path=ppt/ink/ink3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1:32.2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1 190,'58'-20,"2"2,0 2,1 4,24-1,-83 11,1 1,-1 0,1 1,0-1,0 0,0 1,-1 0,1-1,0 1,0 0,0 1,-1-1,1 0,0 1,0-1,-1 1,1 0,0 0,-1 0,1 0,-1 1,1-1,-1 1,1-1,-1 1,0 0,0 0,0 0,0 0,0 0,-1 1,1-1,-1 0,1 1,-1-1,0 1,0 0,0-1,0 1,0 0,-1-1,1 1,-1 0,0 0,0 0,0 0,0-1,0 1,-1 0,0 2,-121 148,122-149,0-1,1 1,-1-1,0 1,1 0,0-1,0 1,0-1,1 0,-1 1,1-1,-1 0,1 0,0 0,0 0,1 0,-1 0,1 0,-1-1,1 0,0 1,0-1,0 0,0 0,0 0,0-1,1 1,-1-1,1 0,-1 0,1 0,-1 0,1-1,-1 1,4-1,6 5,-3-1,91 47,-97-48,-1-1,0 1,0 0,0 0,0 1,-1-1,0 1,1-1,-1 1,0 0,-1 0,1 0,-1 0,1 0,-1 0,0 0,-1 0,1 0,-1 1,0-1,0 0,0 0,0 0,-1 1,0 1,-1 2,0 1,-1-1,0 0,-1 0,1 0,-1-1,-1 1,1-1,-1 0,-1 0,1 0,-1-1,0 0,-1 0,1-1,-1 1,0-2,-1 1,1-1,-1 0,0 0,0-1,0 0,-5 1,-10 2,0-1,0 0,0-2,-1-1,1-1,-1-1,1 0,-14-4,-8-7,27 5</inkml:trace>
  <inkml:trace contextRef="#ctx0" brushRef="#br0" timeOffset="549.071">961 501,'-23'9,"2"2,-1 1,1 1,1 1,0 0,2 1,-1 2,2 0,0 0,1 2,-9 13,23-30,0 1,0-1,0 1,1 0,-1-1,1 1,0 0,-1 0,1 0,1 0,-1 1,0-1,1 0,-1 0,1 0,0 0,0 1,1-1,-1 0,1 0,-1 0,1 0,0 0,0 0,0 0,0 0,1 0,-1 0,1 0,0-1,0 1,0-1,0 1,0-1,1 0,-1 0,1 0,-1 0,1 0,0 0,-1-1,1 1,0-1,0 0,0 0,2 0,11 2,-1-2,1 0,0 0,-1-2,1 0,-1 0,1-2,-1 0,0 0,1-2,-2 0,1-1,-1 0,2-2,23-13,-1-1,0-3,-2-1,12-12,-17 13,-1-2,0-1,-2-1,-2-2,-1 0,-1-2,-1-1,0-5,-15 22,0-1,-2 0,0 0,0 0,-2-1,-1 1,0-1,0-12,-3 23,1 0,-1 0,0 0,-1 0,0 0,0 0,-1 0,0 0,-1 0,1 1,-1-1,-1 1,1-1,-1 1,-1 1,1-1,-1 0,0 1,-1 0,0 0,-1 0,1 2,-1 0,1 1,-1 0,0 0,0 0,-1 1,1 0,0 1,-1-1,1 2,-1-1,1 1,-1 0,1 0,-1 1,1 0,-1 0,1 1,-1 0,1 0,-3 2,-5 2,0 0,0 1,1 0,0 1,1 1,-1 0,2 1,-1 0,-7 9,10-7,0 1,1 0,0 0,1 1,0 0,1 0,1 1,0 0,1 0,1 0,0 1,1-1,1 1,0 0,2 0,-1 0,2 0,0-1,1 1,0 0,2 0,0-1,0 0,1 0,1 0,1 0,0-1,1 0,0-1,19 25,2-1,1-2,2-1,1-1,2-2,1-2,1-1,1-2,31 15,69 44,-123-77</inkml:trace>
</inkml:ink>
</file>

<file path=ppt/ink/ink3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1:30.2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225 448,'-206'390,"187"-352,37-49,120-167,0-7,-130 176,-5 4,1 0,-1 1,1 0,0 0,0 0,0 0,0 0,1 1,0 0,-1 0,1 0,0 1,5-2,-7 5,-1 1,1 0,-1 0,1 1,-1-1,0 0,0 1,0-1,0 1,-1 0,1 0,-1-1,1 1,-1 0,0 0,0 0,-1 1,1-1,-1 0,1 0,-1 0,0 0,0 1,0-1,-1 0,1 0,-1 0,1 1,0 1,-2 50,0-46,1 1,0-1,0 0,1 0,0 1,0-1,1 0,1 1,-1-1,2 0,-1 0,1 0,0-1,1 1,0-1,1 0,-1 0,1 0,1 0,0-1,-4-5,1 0,-1-1,1 1,0-1,-1 0,1 0,0 0,0 0,0 0,0-1,0 1,0-1,0 1,0-1,0 0,0-1,0 1,0 0,0-1,0 0,0 0,0 1,-1-2,1 1,0 0,0-1,-1 1,1-1,-1 0,1 1,-1-2,72-70,-69 68,6-8,-1 1,0-1,-1-1,0 1,-1-2,-1 1,-1-1,0 0,0 0,-2-1,0 0,0 0,-2 0,0 0,-1 0,0 0,-2-15,-4 20,-2 5</inkml:trace>
  <inkml:trace contextRef="#ctx0" brushRef="#br0" timeOffset="365.029">903 674,'17'-4,"-1"0,1-2,-1 0,0-1,-1 0,1-1,-2-1,1 0,-1-1,0-1,-1 0,-1-1,0-1,0 1,-1-2,3-5,-12 17,0-1,-1 1,0-1,1 1,-1-1,0 0,0 1,0-1,0 0,-1 0,1 0,-1 1,0-1,0 0,0 0,0 0,0 0,0 0,-1 0,1 1,-1-1,0 0,0 0,0 1,-1-1,1 0,0 1,-1 0,0-1,1 1,-1 0,0 0,0 0,0 0,-1 0,1 0,0 0,-1 1,1-1,-1 1,1 0,-1 0,0 0,0 0,-2 0,-6 2,1 1,-1 0,1 1,0 0,0 1,0 0,0 1,0 0,1 0,0 1,0 0,1 1,0 0,0 0,0 1,1 0,0 0,0 0,1 1,1 0,-1 1,1-1,-2 8,3-12,0 0,1 0,-1 1,1-1,1 1,-1 0,1 0,0 0,0 0,1 0,-1 0,1 0,1 1,-1-1,1 0,0 1,1-1,0 0,0 0,0 1,0-1,1 0,0 0,1 0,-1 0,1-1,0 1,0-1,1 0,0 0,0 0,0 0,0 0,1-1,0 0,2 2,4-2,1 0,0 0,0-1,0-1,0 0,1 0,-1-1,1-1,-1 0,0-1,1 0,-1-1,0 0,0-1,2-1,11-3</inkml:trace>
  <inkml:trace contextRef="#ctx0" brushRef="#br0" timeOffset="729.445">1383 646,'49'-21,"-1"-3,-1-2,-1-1,-1-3,5-7,-44 34,0-1,0 1,-1-1,1 0,-1 0,0-1,0 1,-1-1,1-1,-1 1,0 0,-1-1,1 0,-1 0,0 0,0 0,-1 0,0-1,0 1,-1-1,1 1,-1-1,-1 0,1 0,-1-2,-2 7,1 0,0 1,-1-1,1 0,-1 1,1-1,-1 0,0 1,0 0,1-1,-1 1,0 0,0 0,0 0,-1 0,1 1,0-1,0 1,0-1,0 1,-1 0,1-1,0 1,0 0,-1 1,1-1,0 0,0 1,-1-1,1 1,-1 0,-69 24,59-17,0 1,0 0,1 0,0 2,0-1,1 1,1 1,0 0,0 0,1 1,1 1,0-1,1 1,0 0,1 1,1 0,0-1,1 2,1-1,0 0,1 1,0 15,3-26,0-1,0 1,1-1,-1 1,1-1,0 1,0-1,1 0,-1 0,1 0,0-1,0 1,0 0,0-1,1 0,-1 0,1 0,0 0,0-1,0 1,0-1,0 0,0 0,1-1,-1 1,1-1,-1 0,1 0,0 0,-1-1,1 0,0 0,0 0,-1 0,1-1,0 1,-1-1,1-1,2 0,20-2,0-1,0-1,0-2,-1-1,0-1,14-7,-11 5,-4 2</inkml:trace>
  <inkml:trace contextRef="#ctx0" brushRef="#br0" timeOffset="1167.088">2088 477,'-19'10,"0"0,1 2,1 0,0 1,0 1,1 0,1 1,1 1,-3 5,14-19,1 0,0 0,0 0,1 1,-1-1,0 0,1 1,0 0,-1-1,1 1,0 0,0 0,1-1,-1 1,0 0,1 0,0 0,0 0,0 0,0 0,0 0,0 0,1-1,0 1,-1 0,1 0,0 0,0-1,1 1,-1 0,0-1,1 1,0-1,0 0,-1 1,1-1,0 0,1 0,-1 0,0-1,1 1,-1 0,1-1,-1 0,1 1,0-1,6 2,-1-1,0 0,1-1,-1 0,1 0,-1 0,1-1,0-1,-1 0,1 0,-1 0,1-1,-1 0,0-1,0 0,0 0,0-1,0 0,-1 0,0 0,0-1,0-1,0 1,-1-1,2-2,18-20,0-1,-3-1,0-2,-2 0,2-7,4-4,-18 28,5-3,0 0,-2-1,0-1,-1 0,-1 0,-1-1,-1-1,-1 1,0-1,-2 0,-1-1,0 1,-2-1,0-16,-3 34,0 1,0-1,0 0,-1 1,1-1,-1 1,0 0,0-1,-1 1,1 0,-1 0,0 1,0-1,-1 1,1-1,0 1,-1 0,0 0,0 0,0 1,0-1,0 1,-1 0,1 0,-1 1,1-1,-1 1,1 0,-1 0,0 1,0-1,1 1,-1 0,0 1,0-1,1 1,-1-1,0 2,1-1,-1 0,1 1,-1 0,1 0,-1 0,-11 7,0 1,1 0,0 1,0 0,2 1,-1 1,1 0,1 1,1 0,0 1,0 0,2 1,0 0,1 0,0 1,1 2,1 0,0 1,2-1,0 1,2 0,0 0,1 0,1 0,0 0,2 1,1-2,0 1,1 0,1-1,1 1,1-1,1-1,0 0,1 0,1 0,1-1,0-1,2 0,-1 0,2-1,0-1,1 0,0-1,1-1,1 0,10 5,1-1,-3-1</inkml:trace>
</inkml:ink>
</file>

<file path=ppt/ink/ink3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1:29.0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 95,'-3'15,"1"-1,0 1,1 0,1-1,0 1,1 0,1-1,3 15,-5-24,2 9,1 0,0 0,0-1,2 1,-1-1,2 0,0 0,0 0,2 0,-5-9,-1 0,1-1,0 1,0-1,0 0,0 0,1 0,-1 0,1 0,0-1,0 0,-1 1,2-2,-1 1,0 0,0-1,1 0,-1 0,0 0,1 0,-1-1,1 1,-1-1,1-1,-1 1,1-1,-1 1,1-1,3-2,3-1,-1-1,1-1,-1 0,0-1,-1 0,0 0,0-1,0 0,5-7,2-1,102-129,-118 144,1-1,0 1,-1-1,1 0,0 1,0-1,0 1,0 0,0-1,0 1,0 0,1-1,-1 1,0 0,1 0,-1 0,1 0,-1 1,1-1,-1 0,1 1,0-1,-1 0,1 1,0 0,-1 0,1-1,0 1,0 0,-1 0,1 0,0 1,-1-1,1 0,0 1,-1-1,1 1,0-1,-1 1,1 0,-1 0,1 0,-1 0,1 0,-1 0,0 0,1 0,-1 0,0 1,0-1,0 0,0 2,19 52,-20-50,1 0,-1 1,1-1,0 0,1 0,-1 0,1-1,0 1,0 0,0-1,1 1,0-1,0 0,0 1,0-1,1-1,-1 1,1-1,0 1,0-1,0 0,1 0,-1-1,1 1,0-1,-1 0,1-1,0 1,0-1,3 1,8-5,-1-1,1 0,-1-2,0 0,0 0,-1-1,1-1,-2 0,1-1,-1-1,-1 0,1 0,-2-2,0 1,0-1,-1-1,0 0,1-4,0 3,0-1,-1 0,-1-1,0 1,-2-2,1 1,-2-1,4-14,-18 7,3 31</inkml:trace>
  <inkml:trace contextRef="#ctx0" brushRef="#br0" timeOffset="309.434">1081 293,'47'-11,"-2"-2,1-1,-2-3,0-1,-1-3,32-21,-71 41,-1 0,1-1,-1 0,1 0,-1 0,0 0,0-1,0 1,-1-1,1 1,0-1,-1 0,0 0,1 0,-1-1,-1 1,1 0,0-1,-1 1,0-1,0 0,0 1,0-1,0 0,-1 0,1 1,-1-1,0 0,-1 0,1 0,0 0,-1 1,0-1,0 0,0 1,-1-1,1 1,-1-1,0 1,0 0,0-1,0 1,0 0,-1 0,1 1,-1-1,0 0,-1 0,-4 1,-1 1,1 0,-1 0,1 1,-1 0,1 1,-1 0,1 0,-1 0,1 1,0 1,0-1,0 1,0 1,0-1,1 2,0-1,-1 1,1 0,1 0,-1 0,-5 7,-1-2,0 1,1 0,1 0,-1 1,2 1,0 0,0 0,1 1,0 2,6-10,0 1,0-1,1 0,-1 1,2-1,-1 1,1 0,0 0,0-1,1 1,0 0,0 0,0 0,1 0,0-1,1 1,-1 0,1-1,1 1,-1-1,1 0,0 0,2 2,0-1,0 0,0 0,1-1,0 0,1 0,0-1,-1 1,2-1,-1-1,0 1,1-2,0 1,0-1,0 0,0 0,1-1,-1 0,8 0,163 5,-145-9,1 1</inkml:trace>
</inkml:ink>
</file>

<file path=ppt/ink/ink3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1:39.7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 1242,'-26'167,"21"-146,3-20,1 1,0-1,0 1,0 0,0-1,1 1,-1 0,0 0,1 0,0-1,-1 1,1 0,0 0,0 0,0 0,0 0,0 0,0 0,0 0,1-1,-1 1,1 0,-1 0,1 0,0-1,0 1,0 0,0-1,0 1,0 0,0-1,0 0,1 1,-1-1,1 0,-1 1,1-1,0 0,12 2,0-1,0 0,1-1,-1-1,0 0,1-1,-1 0,0-1,0-1,0 0,8-4,-18 6,-1 1,1-1,-1 0,1-1,-1 1,1-1,-1 1,0-1,0 0,0 0,0-1,0 1,-1 0,1-1,-1 0,1 0,-1 1,0-2,0 1,0 0,-1 0,1 0,-1-1,0 1,0-1,0 1,0-1,0 1,-1-2,6-27,-4 28,0 1,0-1,-1 0,0 1,0-1,0 0,0 0,0 0,-1 0,1 0,-1 1,0-1,-1 0,1 0,-1 0,1 0,-1 0,0 0,-1 1,1-1,-1 0,1 1,-1-1,0 1,0 0,-1-1,1 1,-1 0,1 0,-1 1,0-1,0 1,0-1,-1 1,1 0,0 0,-1 0,0 0,-128-29,107 28</inkml:trace>
  <inkml:trace contextRef="#ctx0" brushRef="#br0" timeOffset="1231.959">409 1215,'484'-150,"-343"110,-139 40,-1-1,1 1,-1-1,1 1,-1 0,1 0,-1-1,1 1,-1 0,1 1,-1-1,1 0,-1 0,1 1,-1-1,1 0,-1 1,1 0,-1-1,0 1,1 0,-1 0,0 0,0 0,1 0,-1 0,0 0,0 0,0 0,0 0,0 1,-1-1,1 0,0 1,-1-1,1 1,0-1,-1 1,0-1,1 1,-1-1,0 1,0-1,0 1,0-1,0 1,0-1,0 1,-1-1,1 1,0-1,-28 78,27-78,-1 1,1-1,0 1,0-1,1 1,-1-1,0 1,1 0,-1-1,1 1,-1 0,1-1,0 1,-1 0,1 0,0 0,0-1,0 1,1 0,-1 0,0-1,1 1,-1 0,1 0,0-1,-1 1,1-1,0 1,0 0,0-1,0 0,0 1,0-1,1 0,-1 1,0-1,1 0,-1 0,1 0,-1 0,1 0,-1-1,1 1,0 0,-1-1,1 1,0-1,0 1,-1-1,1 0,2 0,11 1,1 0,-1-2,0 0,1 0,-1-2,0 0,0 0,0-2,0 1,5-4,65-17,-61 21</inkml:trace>
  <inkml:trace contextRef="#ctx0" brushRef="#br0" timeOffset="26590.841">409 1215,'8'-2,"1"0,-1-1,-1 1,1-1,0-1,-1 1,1-2,-1 1,0-1,-1 0,1 0,-1 0,0-1,0 0,-1 0,4-6,4-2,41-63,-52 77,-1 0,1 1,-1-1,1 1,0 0,-1-1,1 1,-1 0,1 0,-1 0,0 0,1 0,-1 0,0 1,0-1,1 0,-1 1,0-1,-1 1,1-1,0 1,0-1,-1 1,1-1,-1 1,1 0,0 0,99 182,-101-184,0 0,0-1,1 1,-1-1,0 1,0 0,0 0,0 0,0 0,1-1,-1 1,0 0,0 0,0 1,0-1,0 0,0 0,0 0,1 0,-1 1,0-1,0 1,0-1,1 0,-1 1,0-1,0 1,1-1,-1 1,0 0,1-1,-1 1,1 0,-1 0,1-1,-1 1,1 0,-1 0,1-1,0 1,-1 0,1 0,0 0,0 0,0 0,0 0,0-1,0 1,0 0,0 0,0 0,0 0,0 0,0 0,1-1,-1 1,0 0,1 0,-1 0,1 0,-1-1,1 1,-1 0,1 0,-147-62,103 47,23 10</inkml:trace>
  <inkml:trace contextRef="#ctx0" brushRef="#br0" timeOffset="68901.831">1793 706,'-13'16,"1"0,0 1,2 1,0 0,1 0,1 1,0 0,2 0,0 1,1 0,-1 13,6-31,0 1,0-1,0 1,0-1,1 1,-1-1,1 1,0-1,0 0,0 1,0-1,0 0,0 0,0 0,1 0,-1 0,1 0,-1 0,1 0,0 0,0-1,0 1,0-1,0 1,0-1,0 0,0 0,1 0,-1 0,0 0,1-1,-1 1,1-1,-1 1,1-1,-1 0,1 0,-1 0,1 0,-1 0,0-1,102-29,-88 18,0-1,0 0,-1-2,-1 0,0 0,-1-1,-1-1,0 0,-2-1,6-11,-4 2,-1-1,-2-1,0 0,-2 0,-1-1,-2 1,-1-1,-1 0,-1-1,-2-8,0 25,0 0,-1 0,-1 0,0 1,-1-1,0 1,-1 0,-1 0,-6-11,10 20,-1 0,1 0,-1 0,0 0,0 1,0-1,-1 1,1 0,-1 0,0 0,0 1,0 0,0-1,0 1,-1 0,1 1,0-1,-1 1,1 0,-1 0,0 0,1 1,-1 0,0 0,1 0,-1 0,0 1,1-1,-1 1,-4 2,0 0,0 1,1 0,-1 0,1 1,0 1,0-1,1 1,-1 0,1 1,1 0,-1 0,1 0,0 1,1 0,0 0,0 0,1 1,0-1,0 1,1 0,0 0,1 0,0 1,1-1,-1 1,2-1,-1 1,1-1,1 1,0-1,0 1,1-1,0 1,3 7,5 5,1-1,1-1,1 0,1-1,0 0,2-1,0-1,0 0,2-1,12 8,-5-1,-22-21,20 18,-2 0,0 2,-1 0,-1 1,-1 1,-1 0,-4 1</inkml:trace>
  <inkml:trace contextRef="#ctx0" brushRef="#br0" timeOffset="69338.365">2300 395,'111'344,"-79"-261,-32-82,1-1,0 1,-1-1,1 1,0 0,0-1,-1 0,1 1,0-1,0 1,0-1,0 0,0 0,0 1,0-1,-1 0,1 0,0 0,0 0,0 0,0 0,0 0,0-1,0 1,0 0,0 0,-1-1,1 1,0 0,0-1,0 1,-1-1,1 1,0-1,0 0,-1 1,1-1,0 0,-1 1,1-1,-1 0,1 0,-1 1,1-1,-1 0,0 0,1 0,-1 0,25-42,22-106,-26 86,-14 36,2 0,1 1,1 1,1 0,1 0,10-13,14-7,-22 27</inkml:trace>
  <inkml:trace contextRef="#ctx0" brushRef="#br0" timeOffset="70104.037">3204 1,'-29'28,"-19"16,-1 3,2 0,10-9</inkml:trace>
</inkml:ink>
</file>

<file path=ppt/ink/ink3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2:56.0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21 510,'-10'172,"9"-167,-9 123,10-124,1 0,-1 0,1-1,0 1,0 0,0 0,0-1,1 1,-1-1,1 1,0-1,0 0,0 0,0 1,1-1,-1-1,1 1,0 0,0-1,0 1,0-1,0 0,1 0,-1 0,1-1,-1 1,1-1,-1 0,1 0,0 0,1 0,4-2,-1 0,1-1,-1 0,1 0,-1-1,0 0,0 0,0-1,0 0,-1 0,0-1,0 0,0-1,0 1,-1-1,0 0,0-1,0 0,-1 1,1-3,-5 7,72-104,-70 105,0 0,1 1,-1 0,0 0,1 0,-1 0,0 0,1 1,-1 0,0-1,1 1,-1 1,0-1,0 0,0 1,0-1,0 1,0 0,0 0,-1 0,1 0,-1 1,1-1,-1 1,0-1,0 1,0 0,-1 0,1 0,0 0,-1 0,0 0,0 0,0 1,1-1,0 0,1 3,0 0,0-1,0 1,1-1,0 0,0 0,0-1,0 1,1-1,0 0,0 0,0 0,0-1,1 1,-1-1,1-1,0 1,0-1,0 0,0 0,1-1,2 0,0 0,0 0,0-1,0-1,-1 1,1-2,0 1,0-1,-1 0,1-1,-1 0,1 0,-1-1,0 0,-1-1,1 1,-1-2,0 1,0-1,0 0,-1 0,0 0,0-1,2-4,1-1,0 0,-1 0,0-1,-1 0,0 0,-1-1,-1 0,0 0,-1 0,0-1,-1 1,-1-3,-3-3,-4 4</inkml:trace>
  <inkml:trace contextRef="#ctx0" brushRef="#br0" timeOffset="4202.038">1122 1,'21'48,"-20"-45,-10 126,-2-54,-2 84,-5 22,5-122,10-52,0 1,1 0,1 1,-1-1,1 0,0 0,1 1,0-1,1 0,-1 0,2 5,-2-12,1 0,-1 0,0 0,1 0,-1 0,0-1,1 1,-1 0,1 0,0-1,-1 1,1 0,-1-1,1 1,0 0,0-1,-1 1,1-1,0 1,0-1,0 0,-1 1,1-1,0 0,0 1,0-1,0 0,0 0,0 0,0 0,0 0,0 0,-1 0,1 0,0 0,0 0,0-1,0 1,0 0,0-1,0 1,-1 0,1-1,0 1,0-1,-1 0,1 1,0-1,-1 1,1-1,39-34,-38 33,177-186,-123 144,-54 45,0 0,0 1,-1-1,1 1,0 0,-1-1,1 1,-1 0,1 0,-1 0,0 0,0 0,0 0,0 0,0 1,0-1,-1 0,1 0,-1 1,1-1,-1 1,0-1,0 0,0 1,2 8,31 154,-27-146</inkml:trace>
  <inkml:trace contextRef="#ctx0" brushRef="#br0" timeOffset="8082.954">1602 594,'168'73,"-161"-72,1-1,-1 0,0 0,0-1,0 0,0 0,0-1,0 1,0-2,0 1,-1-1,1 0,-1 0,1 0,-1-1,0 0,3-3,-6 4,1 1,-1-1,1 0,-1 0,0-1,0 1,-1 0,1-1,0 0,-1 1,0-1,0 0,0 0,-1-1,1 1,-1 0,0 0,0-1,-1 1,1-1,-1 1,0 0,0-1,0 1,-1-1,1 1,-1 0,-1-2,-1 1,0 1,0 0,-1 0,0 0,0 0,0 1,0-1,0 1,-1 0,1 1,-1-1,0 1,0 0,0 0,0 0,0 0,0 1,0 0,-1 0,1 1,0 0,-1-1,-2 2,-3 0,0 1,0 1,0 0,0 0,0 1,1 0,-1 1,1 0,0 1,1 0,-1 1,1 0,1 0,-1 1,1 0,1 0,-1 1,1 0,1 0,0 1,0 0,1 0,-4 9,9-15,-1 1,1 0,-1-1,1 1,1 0,-1-1,1 1,0 0,0-1,0 1,0-1,1 1,0-1,0 1,0-1,1 0,-1 0,1 0,0-1,0 1,0-1,0 1,1-1,0 0,-1 0,1-1,0 1,2 0,6 5,1-1,0-1,0 0,1-1,-1 0,1-1,0 0,11 1,175-3,-180-6,1-2,-1 0,-1-1,1-1,-1-1,-1-1,0 0,0-1,-1-1,0-1,-1-1,-1 0,0-1,-1 0,0-1,-1-1,-1 0,3-8,66-120,-68 67,-13 76,1 1,-2-1,1 0,0 1,0-1,0 1,-1-1,1 0,-1 1,1-1,-1 1,0-1,1 1,-1 0,0-1,0 1,0 0,0 0,0-1,0 1,-1 0,1 0,0 0,0 0,-1 1,1-1,-1 0,1 0,-1 1,1-1,-1 1,1-1,-1 1,1 0,-1 0,0 0,1-1,-1 2,1-1,-1 0,0 0,1 0,-1 1,1-1,-1 1,0-1,-7 3,1 1,0-1,0 1,0 0,0 1,0 0,1 0,0 1,0 0,1 0,-1 1,1-1,1 1,-1 1,1-1,3-4,0 1,0-1,0 0,0 1,0 0,1-1,-1 1,1 0,0 0,0 0,1 0,-1-1,1 1,0 0,0 0,0 0,0 0,1 0,0 0,-1 0,1 0,1 0,-1-1,1 1,-1 0,1-1,0 1,0-1,1 0,-1 0,1 0,-1 0,1 0,2 1,1 0,0 0,1-1,-1 0,0 0,1 0,0-1,0 0,0 0,-1-1,1 0,1 0,-1-1,0 0,0 0,0-1,1 0,78 11,-84-10,0 1,-1 0,1 0,0-1,0 1,0 1,0-1,-1 0,1 0,-1 1,1-1,-1 0,1 1,-1 0,0-1,0 1,0 0,0-1,0 1,0 0,0 0,0 0,-1 0,1 0,-1 0,0 0,1 0,-1 0,0 0,0 0,0 0,-1 0,1 0,0 0,-1 0,1 0,-1 0,0 2,-42 71,36-65,5-8,1 0,-1 0,0 1,1-1,-1 1,1-1,0 1,0-1,0 1,0 0,0 0,0-1,1 1,-1 0,1 0,0 0,0 0,0 0,1 0,-1-1,0 1,1 0,0 0,0 0,0-1,0 1,0 0,0-1,1 1,-1-1,1 0,0 1,0-1,0 0,0 0,0 0,0 0,0 0,3 1,5 6,-3-3</inkml:trace>
  <inkml:trace contextRef="#ctx0" brushRef="#br0" timeOffset="8655.012">2731 565,'13'5,"0"0,0-1,1-1,-1 0,1-1,0 0,-1-1,1-1,0 0,0-1,0 0,-1-1,1-1,-1 0,1-1,-1 0,0-1,0-1,-1 0,3-2,-9 4,1-1,-2 0,1 0,0 0,-1-1,0 0,0 0,-1 0,0 0,0-1,0 0,-1 0,0 0,0 0,-1 0,0-1,0 1,-1-1,0 1,0-1,0-5,-5 9,0 0,0 1,0-1,0 1,0 0,0 1,-1-1,0 1,1 0,-1 0,0 0,0 0,0 1,0 0,0 0,0 1,-1-1,1 1,0 0,0 0,0 1,-1 0,1 0,0 0,0 0,-4 3,-4-2,1 2,0-1,0 2,1-1,-1 2,1 0,0 0,0 1,1 0,0 0,0 2,1-1,0 1,1 0,0 1,0 0,1 0,0 1,1 0,0 0,0 0,2 1,-1 0,1 0,1 0,0 0,1 1,0 1,1-7,0 0,1 0,-1 1,2-1,-1 0,1 0,0 1,0-1,1 0,0 0,0 0,0-1,1 1,0 0,1-1,-1 0,1 0,1 0,-1 0,1-1,0 1,0-1,0 0,1-1,0 1,0-1,0-1,5 3,10 1,0-2,1 0,0-1,0-2,0 0,0-1,0-1,1-1,5-2,29 1,26-11,-59 7</inkml:trace>
</inkml:ink>
</file>

<file path=ppt/ink/ink3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3:07.2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450 706,'-39'12,"1"2,0 2,1 2,0 1,0 3,19-13,1 1,1 1,-1 1,2 0,0 1,0 1,1 0,1 1,0 0,1 1,1 1,1 0,0 0,1 1,-4 12,12-26,-1 1,1-1,1 1,-1-1,1 1,-1 0,1-1,1 1,-1 0,1-1,-1 1,1 0,1-1,-1 1,1-1,-1 0,1 0,1 1,-1-1,0 0,1-1,0 1,0 0,0-1,1 0,-1 1,1-1,-1-1,1 1,0 0,0-1,0 0,1 0,-1 0,0-1,1 1,-1-1,1 0,-1 0,1-1,0 1,0-1,12 1,0 0,0-2,0 0,0 0,0-2,-1 0,1-1,-1-1,0 0,0-1,0-1,-1 0,0-2,-1 1,0-2,0 0,-1 0,0-1,7-9,1-3,-2-1,0 0,-2-2,-1 0,-1-1,0-2,-6 11,8-13,-1 0,-2-2,-1 1,-2-2,-1 0,1-11,-9 33,0 0,-1 0,0 0,0 0,-1 0,-1 0,0 0,-1 0,0 0,-1 0,0 0,-1 1,0 0,-1-1,0 1,-1 1,0-1,-1 1,0 0,-1 0,6 6,-1 0,1 1,-1-1,-1 0,1 1,0 0,-1 0,1 0,-1 0,0 0,0 1,0 0,-1 0,1 0,0 0,-1 0,1 1,-1 0,1 0,-1 0,0 1,1 0,-1 0,0 0,0 0,1 1,-1-1,1 1,-1 0,0 1,1-1,0 1,-1 0,1 0,0 0,0 1,0-1,0 1,1 0,-1 0,1 0,-1 1,1-1,0 1,1 0,-3 2,2 12,0-1,1 0,1 0,0 1,2-1,0 1,0-1,2 0,0 0,1 0,1 0,0 0,2-1,-1 0,2 0,0-1,1 0,1 0,8 8,29 67,90 219,-137-308,0 1,0 0,1-1,-1 1,0-1,1 1,0-1,-1 1,1-1,0 1,0-1,-1 1,1-1,0 0,0 1,1-1,-1 0,0 0,0 0,1 0,-1 0,0 0,1 0,-1-1,1 1,-1 0,1-1,-1 1,1-1,0 0,-1 1,1-1,0 0,-1 0,1 0,-1 0,1 0,0-1,0 1,8-8</inkml:trace>
  <inkml:trace contextRef="#ctx0" brushRef="#br0" timeOffset="533.007">930 508,'84'255,"-53"-56,-27-153,-4-45,0-1,0 1,0 0,0-1,0 1,0 0,0-1,0 1,0 0,0 0,0-1,0 1,1 0,-1-1,0 1,0 0,1-1,-1 1,1-1,-1 1,0 0,1-1,-1 1,1-1,-1 1,1-1,0 0,-1 1,1-1,-1 1,1-1,0 0,-1 0,1 1,0-1,-1 0,1 0,0 0,-1 0,1 1,0-1,0 0,-1-1,1 1,0 0,-1 0,1 0,0 0,-1 0,1-1,0 1,-1 0,1-1,0 1,-1 0,1-1,-1 1,1-1,0 1,51-101,-46 86,107-354,-73 234,-35 129,-1 6</inkml:trace>
  <inkml:trace contextRef="#ctx0" brushRef="#br0" timeOffset="999.055">1467 678,'9'0,"9"0,5 0,4 0,2 0,1 0,0 0,0 0,0 0,-1 0,-1 0,1 0,-1-5,-9 3,-8 3</inkml:trace>
  <inkml:trace contextRef="#ctx0" brushRef="#br0" timeOffset="1265.803">1495 903,'28'0,"20"0,6 0,-1 0,-5 0,-10 0</inkml:trace>
  <inkml:trace contextRef="#ctx0" brushRef="#br0" timeOffset="5334.001">2398 678,'-3'-1,"-1"0,0 0,1 1,-1 0,0-1,1 1,-1 0,0 1,1-1,-1 1,1-1,-1 1,0 0,1 0,0 1,-1-1,1 1,0 0,0 0,0 0,0 0,-3 2,-3 4,-1-1,1 1,1 1,0-1,0 1,0 1,1 0,1 0,0 0,0 1,1-1,0 1,1 1,0-1,1 1,0-1,1 1,0 0,0 7,2-15,0-1,1 0,-1 0,1 1,-1-1,1 0,0 0,0 0,0 0,1 0,-1 0,1 0,-1 0,1-1,0 1,0-1,0 1,1-1,-1 0,1 1,-1-1,1-1,-1 1,1 0,0-1,0 1,0-1,0 0,0 0,0 0,1 0,-1-1,0 1,0-1,0 0,1 0,-1 0,0 0,0 0,1-1,-1 1,0-1,0 0,0 0,0-1,0 1,0 0,0-1,0 0,-1 0,1 1,1-3,12-10,-1 0,0-1,-1-1,-1 0,0-1,-1-1,8-16,2-3,-1 0,-2-2,-1 0,-2-2,-2 1,-2-2,-1 0,-3 0,2-22,-10 55,1 0,-1 0,-1 0,0 0,0 0,-1 0,0 0,0 1,-1-1,0 1,-1 0,0-1,-2-2,4 8,0 0,-1 0,1-1,-1 2,0-1,0 0,0 0,0 1,0 0,0-1,-1 1,1 0,-1 1,0-1,1 1,-1 0,0-1,0 2,0-1,0 0,0 1,0 0,0 0,0 0,0 0,0 1,0-1,0 1,0 0,-1 1,-2 0,1 0,-1 1,1 0,0 0,0 0,0 1,1 0,-1 0,1 0,0 1,0 0,0 0,1 0,0 1,0-1,0 1,0 0,1 0,0 0,1 1,-1-1,1 0,0 1,0 5,-2 11,1 1,1-1,1 1,1-1,1 1,3 15,1-10,2 0,1-1,2 1,0-2,2 1,1-2,1 1,1-2,1 0,8 7,-18-22,0 0,0 0,-1 1,-1-1,0 1,0 0,-1 0,-1 0,0 0,1 12,-3-11</inkml:trace>
  <inkml:trace contextRef="#ctx0" brushRef="#br0" timeOffset="5915.799">2708 706,'28'266,"3"-423,-25 135,-3 12,0-5,0 1,1 0,0 0,1 0,1 1,0-1,1 1,0 1,1-1,1 1,0 1,0 0,1 0,6-5,-15 16,0-1,0 0,0 0,0 1,0-1,0 1,0-1,0 1,0-1,0 1,0-1,0 1,1 0,-1 0,0 0,0 0,0 0,1 0,-1 0,0 0,0 0,0 0,1 1,-1-1,0 0,0 1,0-1,0 1,0-1,0 1,0 0,0-1,0 1,0 0,0 0,0 0,-1 0,1-1,0 1,0 0,-1 0,1 1,-1-1,1 0,-1 1,11 58,-10-48,9 37,-5-29</inkml:trace>
  <inkml:trace contextRef="#ctx0" brushRef="#br0" timeOffset="8520.824">3160 226,'7'4,"1"1,-1 0,1 0,-2 1,1 0,-1 1,1-1,-2 1,1 0,-1 0,0 1,-1 0,1 0,-2 0,1 0,-1 0,0 1,-1 0,0-1,0 2,8 183,-11-162,1 18,1-30,0 1,-1 0,-1 0,-1 0,-1 0,-1 0,-1-1,0 0,-1 0,-1 0,-1-1,-2 2,-79 86,73-90</inkml:trace>
  <inkml:trace contextRef="#ctx0" brushRef="#br0" timeOffset="9184.784">2115 85,'-22'40,"0"1,3 0,2 2,1 0,2 1,3 1,-2 12,-13 160,24-200,-3 8,2 1,1 0,2 0,0 0,2-1,3 20,-2-33,1-1,1 1,0-1,0 1,1-2,1 1,-1-1,2 0,0 0,0-1,0 0,1 0,1-1,1 1,28 8,-19-13</inkml:trace>
  <inkml:trace contextRef="#ctx0" brushRef="#br0" timeOffset="10088.7">3612 226,'0'0,"0"0,-1 1,1-1,0 0,0 1,0-1,-1 0,1 1,0-1,0 0,-1 0,1 1,0-1,-1 0,1 0,0 1,-1-1,1 0,0 0,-1 0,1 0,0 0,-1 0,1 1,-1-1,1 0,0 0,-1 0,1 0,0 0,-1 0,1-1,-1 1,1 0,0 0,-1 0,1 0,0 0,-1 0,1-1,0 1,-1 0,1 0,0-1,-1 1,1 0,0 0,0-1,-1 1,1 0,0-1,0 1,0 0,0-1,-1 1,1 0,0-1,0 1,0-1,0 1,0 0,0-1,0 1,0 0,0-1,0 1,0-1,0 1,0 0,0-1,-21 24,4 7,2 1,0 1,3 0,0 0,2 1,2 1,0-1,3 1,1 1,1-1,2 1,1-1,5 31,-6-48,1-1,1 0,0 0,1 1,0-1,2 0,0-1,0 1,2-1,0 0,1 0,0 0,1-1,0 0,11 12,29 32,-46-48</inkml:trace>
  <inkml:trace contextRef="#ctx0" brushRef="#br0" timeOffset="10736.322">3753 621,'0'310,"21"-392,-17 55,1-1,2 1,0-1,2 2,1-1,1 2,1-1,1 1,1 1,8-8,-22 30,1 0,0 0,0 0,0 0,0 0,1 1,-1-1,0 0,1 1,-1-1,1 1,0 0,-1-1,1 1,0 0,0 0,0 0,0 0,0 0,0 1,0-1,0 1,0-1,0 1,0 0,0 0,0 0,0 0,1 0,-1 0,0 0,0 1,0-1,0 1,0-1,0 1,0 0,0 0,0 0,0 0,-1 0,1 1,0-1,-1 0,1 1,1 1,23 116,-14-105</inkml:trace>
  <inkml:trace contextRef="#ctx0" brushRef="#br0" timeOffset="13932.96">5531 649,'-16'12,"1"1,1 0,0 1,1 1,1 0,0 1,-2 4,11-16,-1 0,1 0,0 0,1 0,-1 1,1-1,0 1,0 0,0 0,1-1,-1 1,1 0,0 1,1-1,0 0,-1 0,1 0,1 0,-1 0,1 0,0 0,0 0,0 0,1 0,0 0,0 0,0-1,0 1,1-1,0 0,0 1,0-1,0 0,1-1,0 1,-1-1,1 1,0-1,1-1,3 4,-3-5,0 1,0-1,0 0,0 0,0-1,0 1,0-1,0 0,0 0,0-1,0 0,0 1,0-2,0 1,0-1,0 1,-1-1,1-1,-1 1,1-1,-1 1,0-1,0 0,0-1,0 1,0-2,84-106,-81 97,-1-1,0-1,-1 1,-1-1,0 0,-1 0,-1 0,-1 0,0-1,-1 1,-1 0,-1-11,1-3,2 28,-1-1,1 0,-1 0,0 0,0 0,0 0,0 0,0 0,-1 1,1-1,-1 0,0 0,0 0,0 1,0-1,0 0,-1 1,1-1,-1 1,0 0,1-1,-1 1,0 0,0 0,-1 0,1 0,0 1,-1-1,1 0,-1 1,1 0,-1 0,0-1,1 2,-1-1,0 0,0 0,0 1,0 0,0 0,1-1,-1 2,0-1,0 0,-1 1,1 1,-1 1,1 1,-1-1,1 0,0 1,0 0,0 0,1-1,0 2,-1-1,1 0,1 0,-1 1,0-1,1 1,0-1,0 1,1 0,-1-1,1 1,0 0,0-1,1 1,-1 0,-3 28,-2-9,2 0,0-1,2 1,0 0,2 0,1 7,-10 112,-19 0,13-69,10-61,0 1,1-1,1 0,1 1,-1-1,2 1,0-1,1 1,1 8,4-4</inkml:trace>
  <inkml:trace contextRef="#ctx0" brushRef="#br0" timeOffset="14957.037">6095 735,'-11'-13,"10"12,-1-1,1 0,0 0,-1 1,1-1,-1 1,0-1,0 1,1 0,-1 0,0 0,0 0,0 0,0 0,0 0,0 0,0 1,-1-1,1 1,0 0,0 0,0 0,-1 0,0 0,-6 3,-1 0,1 1,0 1,0-1,1 2,-1-1,1 1,0 0,1 1,-1-1,2 2,-1-1,1 1,0 0,0 0,1 1,0-1,0 1,-1 7,3-11,0 1,1 0,0 0,0 0,0 0,1 0,0 0,0 1,0-1,1 0,0 1,0-1,1 1,1 4,-2-9,1 1,0-1,-1 1,1-1,1 1,-1-1,0 0,0 0,1 0,-1 0,1 0,0 0,0 0,0 0,0 0,0-1,0 1,0-1,0 0,0 1,1-1,-1 0,1 0,-1-1,1 1,-1 0,1-1,-1 0,1 1,-1-1,1 0,0 0,-1-1,1 1,-1 0,3-2,8-2,0 0,0-1,0-1,-1 0,0 0,0-1,-1-1,0 0,0-1,-1 0,0 0,1-2,19-16,-9 6,-2 0,0-2,-1 0,-2-1,0-1,-1 0,-2-1,-1-1,9-24,-15 30,0 0,-2 0,0 0,-1-1,-1 1,-1-1,-1 0,-1 1,-2-12,3 30,0 1,1-1,-1 0,0 0,0 1,-1-1,1 0,-1 0,1 1,-1-1,0 0,0 1,0-1,0 1,0-1,-1 1,1 0,-1-1,1 1,-1 0,0 0,0 0,0 0,0 0,0 1,0-1,-1 1,1-1,-1 1,1 0,-1 0,1 0,-1 0,0 0,1 1,-1-1,0 1,1 0,-1 0,0 0,0 0,1 0,-1 0,0 1,0-1,1 1,-1 0,1 0,-1 0,0 0,1 0,-1 1,-6 7,-1 0,1 1,1 0,0 0,0 1,1 0,0 0,1 0,0 1,1 0,0 1,1-1,1 1,0 0,0 0,1 0,1 0,0 0,1 4,1-1,1 0,1-1,0 1,1-1,0 0,2 0,-1-1,2 1,0-1,1 0,0-1,1 0,0 0,1-1,4 3,47 75,-21-16,-31-60</inkml:trace>
  <inkml:trace contextRef="#ctx0" brushRef="#br0" timeOffset="15621.555">6687 593,'-18'24,"2"1,0 0,2 2,0-1,2 2,1 0,2 0,-3 12,11-38,0 1,0 0,0-1,0 1,1 0,-1 0,1 0,0 0,-1-1,1 1,0 0,1 0,-1 0,1 0,-1 0,1-1,0 1,0 0,0 0,0-1,0 1,1-1,-1 1,1-1,0 0,-1 1,1-1,0 0,1 0,-1 0,0-1,0 1,1 0,-1-1,1 0,-1 1,1-1,0 0,0 0,-1-1,1 1,0 0,0-1,0 0,1 0,7-2,-1 0,0-1,0 0,-1-1,1 0,-1-1,0 0,0 0,0-1,-1 0,1-1,-2 1,1-2,-1 1,0-1,0 0,-1-1,0 1,-1-1,0 0,0-1,-1 1,0-1,1-5,34-135,-56 52,16 96,0-1,1 1,-1 0,-1 0,1 0,0 0,0 0,-1 0,1 0,-1 0,0 0,1 0,-1 1,0-1,0 1,0 0,0-1,-1 1,1 0,0 0,0 0,-1 0,1 1,0-1,-1 1,1-1,-1 1,1 0,0 0,-1 0,1 0,-1 1,1-1,-1 0,1 1,0 0,-1 0,0 0,-2 3,-1 0,1 1,-1-1,1 1,1 1,-1-1,1 1,0-1,0 1,0 0,1 1,0-1,0 1,1-1,0 1,0 0,1 0,-1 0,1 0,1 0,-1 4,2 329,-1-69,0-259</inkml:trace>
  <inkml:trace contextRef="#ctx0" brushRef="#br0" timeOffset="16118.938">6942 198,'15'16,"0"1,-1 0,-1 1,-1 1,-1 0,0 0,-2 1,0 1,-1-1,-1 1,-1 1,-1-1,0 1,-2 0,-1 0,0 17,-3-8,-2 1,0-1,-3 1,0-1,-2-1,-1 1,-2-1,0-1,-3 0,0-1,-1 0,-2-1,-18 21,-14 3,25-33</inkml:trace>
  <inkml:trace contextRef="#ctx0" brushRef="#br0" timeOffset="18270.724">7477 649,'0'189,"-10"-146,-5-70,16 10,0-1,0 1,2 0,0 0,1 1,0-1,1 1,1-1,1 2,1-1,6-10,10-28,22-29,-45 83,0 0,0 1,1-1,-1 0,0 0,0 1,0-1,0 1,0-1,0 1,0 0,0-1,0 1,0 0,-1-1,1 1,0 0,0 0,-1 0,1 0,0 0,-1 0,1 0,-1 0,1 0,-1 0,0 0,1 0,-1 0,0 0,0 0,1 2,4 13,-2-6,0 0,1-1,0 1,0-1,1 0,0 0,1 0,0-1,0 0,7 7,0-8,-2-5</inkml:trace>
  <inkml:trace contextRef="#ctx0" brushRef="#br0" timeOffset="19003.796">8071 593,'-24'15,"12"-10,1 1,1-1,-1 1,1 1,0 0,0 1,1 0,0 0,0 1,1 0,1 0,-1 1,1 0,1 0,0 1,0 0,1 0,1 0,-1 1,2 0,0-1,0 1,1 0,0 7,2-17,0 1,1-1,-1 1,1-1,-1 0,1 1,0-1,0 1,0-1,0 0,0 0,0 0,1 0,-1 0,1 0,-1 0,1 0,0 0,0-1,0 1,0-1,0 1,0-1,0 0,0 0,1 0,-1 0,0 0,1 0,-1-1,1 1,-1-1,1 0,-1 1,1-1,-1 0,1-1,-1 1,2 0,95-30,-82 19,-1-1,-1 0,0-1,-1-1,0 0,-1-1,0-1,8-14,-12 18,9-13,-1-1,0 0,-2-2,-2 1,0-2,-2 0,-1 0,-1-1,3-23,-11 47,1 0,-2 0,1 0,-1-1,0 1,0 0,-1 0,1 0,-1-1,-1 1,1 0,-1 0,0 1,-1-1,1 0,-1 1,0-1,0 1,-1 0,0 0,0 0,0 1,0-1,-1 1,0 0,0 0,0 1,0-1,0 1,-1 0,-3-1,4 2,1 1,-1 0,1 0,-1 0,0 0,1 1,-1 0,0 0,1 0,-1 0,1 1,-1 0,0 0,1 0,-1 0,1 1,0 0,0 0,-1 0,1 0,0 1,1-1,-1 1,0 0,1 0,0 1,-1-1,1 1,1-1,-1 1,0 0,1 0,0 0,0 1,-2 6,1 0,0 1,1 0,1-1,0 1,0 0,1 0,0-1,1 1,1 0,1 5,27 147,23-11,-45-105,-8-44,0 1,0-1,0 1,0-1,1 1,-1-1,1 1,1-1,-1 1,0-1,1 0,0 0,0 0,0 0,1 0,-1 0,1-1,0 1,0-1,0 1,1-1,-1 0,1-1,-1 1,1-1,0 1,4 1,11 0</inkml:trace>
  <inkml:trace contextRef="#ctx0" brushRef="#br0" timeOffset="19407.06">8664 452,'-30'28,"2"1,1 1,1 1,2 1,1 2,2 0,0 4,18-33,1 0,-1 0,1 0,0 0,0 1,1-1,0 1,0-1,0 1,0-1,1 1,0 0,0-1,1 1,0-1,0 1,0-1,0 1,1-1,0 0,0 1,0-1,1 0,0 0,0-1,0 1,0-1,1 1,0-1,0 0,0 0,0-1,1 1,-1-1,1 0,0 0,0 0,0-1,0 0,1 0,-1 0,0-1,6 1,0 0,1-1,0-1,-1 0,1-1,-1 0,1 0,-1-1,0-1,0 0,0-1,0 0,0 0,-1-1,0-1,0 0,0 0,0-1,-1 0,-1 0,1-1,-1 0,0-1,-1 0,5-7,-2 2,-1 0,0-1,-1 0,0-1,-1 0,-1 0,-1 0,0-1,-1 0,-1-3,-1 15,-1-1,-1 1,1-1,-1 1,0-1,0 0,-1 1,1-1,-1 1,-1-1,1 1,-1-1,0 1,0 0,0 0,-1 0,0 0,0 0,0 0,0 1,-1 0,0 0,0 0,0 0,0 0,-1 1,1-1,-1 1,0 1,0-1,0 1,-2-1,-48-9,30 10</inkml:trace>
  <inkml:trace contextRef="#ctx0" brushRef="#br0" timeOffset="19684.852">8465 678,'24'-5,"8"3,4 7,0 3,-6 4,-4 1,-1-2,1-4,-1-1,1-3,1-2,1-1,-5 0</inkml:trace>
  <inkml:trace contextRef="#ctx0" brushRef="#br0" timeOffset="20088.776">8861 85,'27'18,"0"1,-2 2,0 0,-1 2,-1 0,-2 2,0 0,10 18,-24-30,-1 0,0 1,-1-1,-1 1,0 0,-1 0,0 0,-1 1,-1-1,0 1,-1-1,-1 0,0 1,-1-1,-1 5,-5 16,0 0,-3-1,-1 0,-1-1,-12 19,-84 145,91-170,0 0,-2-1,-1-1,-1-1,-1-1,-1-2,-19 14,21-21</inkml:trace>
  <inkml:trace contextRef="#ctx0" brushRef="#br0" timeOffset="20787.696">7506 198,'-5'-1,"0"1,0 0,0 0,0 0,0 1,0-1,0 1,0 1,0-1,0 1,0-1,1 1,-1 1,1-1,-1 1,1-1,0 1,0 0,0 1,-9 5,1 2,1-1,0 1,0 1,1 0,1 0,0 1,0 0,2 1,-1 0,2 0,0 0,-4 15,-38 202,43-207,2 1,0-1,1 1,2 0,1-1,0 1,2 0,1-1,1 0,0 0,2 0,9 19,-12-36,0-1,0 1,0-1,1 0,0 0,1-1,-1 1,1-1,0 0,0-1,0 0,1 1,0-2,0 1,0-1,0 0,4 0,10 1</inkml:trace>
  <inkml:trace contextRef="#ctx0" brushRef="#br0" timeOffset="21191.703">7930 198,'-10'10,"-3"7,1 6,2 0</inkml:trace>
  <inkml:trace contextRef="#ctx0" brushRef="#br0" timeOffset="22103.157">8917 339,'10'-5,"12"-6,3-6,2-1,-4-1,-5 2</inkml:trace>
  <inkml:trace contextRef="#ctx0" brushRef="#br0" timeOffset="23575.418">7054 113,'-9'5,"-9"1,0 5,-3 0,3 4,-1-2,3 3,0-2,2 1,-1-1,7-3,4-4</inkml:trace>
  <inkml:trace contextRef="#ctx0" brushRef="#br0" timeOffset="24939.038">5925 141,'0'0,"-4"0,-2 5,-5 1,-1 5,-2 1,1 2,-3-1,2 3,-2 3,3-2</inkml:trace>
  <inkml:trace contextRef="#ctx0" brushRef="#br0" timeOffset="25938.155">4289 226,'-5'5,"-6"6,-6 6,-5 1,1 1,-1-2,4 1,0-3,3-4</inkml:trace>
  <inkml:trace contextRef="#ctx0" brushRef="#br0" timeOffset="26915.536">3132 282,'0'5,"-5"2,-2 4,-3 0,-2 3,-2 0,0 1,-1-1,1 2,3 2,4-1</inkml:trace>
  <inkml:trace contextRef="#ctx0" brushRef="#br0" timeOffset="27977.247">1551 1,'0'4,"-5"8,-6 5,-1 5,-4-2,1 2,-1-4,1 0,4-3</inkml:trace>
  <inkml:trace contextRef="#ctx0" brushRef="#br0" timeOffset="51018.805">4571 508,'-2'-2,"1"1,-1-1,1 0,-1 0,0 1,0-1,0 1,0 0,0-1,0 1,0 0,0 0,0 0,-1 1,1-1,0 0,0 1,-1 0,1-1,-1 1,1 0,0 0,-1 0,1 1,0-1,-1 1,1-1,0 1,-1 0,1-1,0 1,0 1,-97 41,98-42,0 1,-1-1,1 1,0-1,0 1,0 0,0 0,0-1,0 1,0 0,1 0,-1 0,1 0,-1 0,1 0,0 0,0 0,0 0,0 0,0 0,0-1,0 1,1 0,-1 0,1 0,-1 0,1 0,0 0,0 0,0-1,0 1,0 0,0-1,1 2,46 54,-47-56,4 4,-1-3,-1 0,1 1,-1-1,0 1,0-1,0 1,0 0,0 0,-1 0,0 1,1-1,-1 0,0 1,-1 0,1-1,0 1,-1 0,0 0,0 0,0 0,-1 0,1 0,-1 0,0 0,0 0,-1 0,1 0,-1 0,1 0,-1 0,-1 0,1 0,0 0,-1-1,-5 4,0 0,0-1,-1 0,0 0,0-1,0 0,-1 0,1-1,-1 0,0-1,-1 0,1 0,0-1,-1 0,1-1,-1 0,0 0,1-1,-1 0,0-1,1 0,-10-3,-1 4,-11-13,35 7</inkml:trace>
  <inkml:trace contextRef="#ctx0" brushRef="#br0" timeOffset="51332.853">4740 649,'-4'29,"-8"14,0-5,1-9</inkml:trace>
  <inkml:trace contextRef="#ctx0" brushRef="#br0" timeOffset="51577.392">4825 255,'0'0</inkml:trace>
  <inkml:trace contextRef="#ctx0" brushRef="#br0" timeOffset="52281.426">5022 508,'-85'204,"34"-51,118-251,42-95,-92 134,-41 158,24-84,1 0,1 0,0 0,1-1,1 1,0-1,1 1,0-1,1-1,1 1,0-1,1 0,0 0,-7-12,1 1,-1 0,1 0,-1-1,1 1,0-1,-1 0,1 1,0-1,0 0,0 0,0 0,0 0,0 0,0-1,0 1,1-1,-1 1,0-1,0 0,0 0,1 0,-1 0,0 0,0 0,1 0,-1-1,0 0,0 1,0-1,0 0,0 0,0 0,0 0,0 0,0 0,0-1,-1 1,1-1,0 1,-1-1,1 0,-1 1,0-1,0 0,1 0,-1 0,0 0,-1 0,1 0,0 0,-1 0,1-1,-1 1,1 0,-1-1,66-164,-43 107,-19 40</inkml:trace>
</inkml:ink>
</file>

<file path=ppt/ink/ink3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30.9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434 455,'-22'2,"-1"1,1 1,0 1,1 1,-1 0,1 2,0 1,1 0,0 1,1 2,0 0,0 0,1 2,1 1,1 0,0 1,1 0,0 1,1 1,1 0,-2 7,12-20,0 0,0 0,0 0,1 1,0-1,0 1,1 0,-1-1,1 1,0 0,1 0,-1 0,1-1,0 1,1 0,-1 0,1 0,1 0,-1-1,1 1,0 0,0-1,0 0,1 1,0-1,0 0,0 0,1-1,-1 1,1-1,0 1,1-1,-1-1,1 1,-1 0,3 0,3-1,0-1,0 1,0-2,0 1,1-2,-1 1,0-1,1-1,-1 0,0 0,1-1,-1 0,0-1,-1 0,1-1,0 0,-1 0,0-1,7-4,6-6,0 0,-1-1,0-1,-2-1,0-1,-1 0,3-6,0-4,-1 0,-2-1,0-1,-2-1,-2 0,-1-1,-1 0,-2-1,-1 0,-2-1,-2 0,0 0,-3 0,-1-33,-25-59,22 122,1 1,-1 0,0 0,0 0,0 0,-1 0,1 0,-1 0,0 1,0-1,0 1,0 0,-1 0,1 0,-1 1,0-1,0 1,0 0,0 0,0 0,-1 1,1-1,0 1,-1 0,1 0,-3 0,3 2,0-1,0 1,-1-1,1 1,0 1,0-1,0 0,0 1,0 0,0 0,1 0,-1 1,1-1,-1 1,1 0,0 0,0 0,0 0,0 0,1 1,-1-1,1 1,0 0,-1 2,-36 99,32-69,2-1,1 1,2-1,2 1,1 0,1-1,2 1,2-1,1 0,2 0,1-1,2 0,1-1,2 0,3 4,52 98,-14-59,-53-77,-1 0,1 1,-1-2,0 1,0 0,1 0,-1-1,0 1,0-1,0 0,-1 1,1-1,0 0,-1 0,1 0,-1 0,1-1,-1 1,0 0,0-1,0 1,0 0,-1-1,1 1,-1-1,1-1,-1 4,8-27,-1 3</inkml:trace>
  <inkml:trace contextRef="#ctx0" brushRef="#br0" timeOffset="370.489">829 342,'84'372,"-56"-259,-28-114,1 0,-1 0,0 1,1-1,-1 0,1 0,0 1,-1-1,1 1,0-1,-1 0,1 1,0-1,-1 1,1 0,0-1,0 1,0 0,-1-1,1 1,0 0,0 0,0 0,0-1,0 1,-1 0,1 0,0 1,0-1,0 0,0 0,0 0,-1 0,1 1,0-1,0 0,0 1,-1-1,1 1,0-1,0 1,-1-1,1 1,0-1,-1 1,1 0,-1-1,1 1,-1 0,1 0,-1-1,0 1,1 0,-1 0,0 0,1-1,-1 1,0 0,0 0,0 0,0 0,0 0,0 0,0-1,0 2,68-157,31-130,-90 256,-2 4</inkml:trace>
  <inkml:trace contextRef="#ctx0" brushRef="#br0" timeOffset="663.704">1534 32,'-24'14,"-8"10,2 6,0-3,7-1,6 1,6-1,6-4</inkml:trace>
  <inkml:trace contextRef="#ctx0" brushRef="#br0" timeOffset="1121.828">1647 428,'19'0,"16"0,7 0,1 0,-2 0,-3 0,-3 0,-3 0,-2 0,-2 0,0 0,-5 0</inkml:trace>
  <inkml:trace contextRef="#ctx0" brushRef="#br0" timeOffset="1333.712">1703 597,'39'5,"21"1,7 0,-9 4,-10-1,-7-1,-7-2,-8-2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6:33.8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136 1,'-1'1,"-1"0,0 1,0-1,0 1,1-1,-1 1,1 0,-1 0,1 0,0 0,0 0,0 0,0 0,0 0,0 0,0 1,1-1,-1 0,1 0,0 1,-1-1,1 0,0 1,1-1,-1 1,-1 0,-13 472,7-421,3-12,-2 0,-2-1,-2 0,-1-1,-2 0,-11 21,16-48,2-6</inkml:trace>
</inkml:ink>
</file>

<file path=ppt/ink/ink3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29.2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1 367,'255'-1,"-57"-27,-119 33,-61 1</inkml:trace>
  <inkml:trace contextRef="#ctx0" brushRef="#br0" timeOffset="301.984">1 565,'33'0,"31"0,9 0,-3 0,-9 0,-9 0,-10 0,-6 0,-6 4,-6 2</inkml:trace>
  <inkml:trace contextRef="#ctx0" brushRef="#br0" timeOffset="779.092">311 0,'2'6,"0"-1,1 1,0-1,-1 0,2 0,-1 0,1 0,-1 0,1-1,1 0,-1 0,0 0,1 0,0-1,0 1,0-1,0-1,5 3,102 47,-89-43,1 1,-2 1,1 1,-2 1,1 1,-2 0,0 2,2 3,-20-17,0-1,0 1,-1 0,1 0,-1 0,1 0,-1 0,0 1,0-1,0 0,0 1,0-1,-1 0,1 1,-1-1,1 1,-1-1,0 1,0-1,0 1,0-1,0 1,-1-1,1 1,-1-1,0 0,0 1,1-1,-2 0,1 1,0-1,0 0,-1 0,1 0,-1 0,1 0,-1 0,0-1,0 1,0-1,0 1,-1 0,-264 193,229-164,22-20,1 1,0 1,1 0,1 1,0 0,1 2,-2 2,4 2</inkml:trace>
</inkml:ink>
</file>

<file path=ppt/ink/ink3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35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30 122,'0'341,"-22"-212,14-167,12-9,1 1,2 0,3 1,1 0,2 0,11-20,-21 55,5-13,1 1,1 0,1 1,1 0,1 1,1 0,1 1,4-4,-19 22,1 0,-1 1,0-1,1 0,-1 0,1 1,-1-1,1 0,-1 1,1-1,0 1,-1-1,1 0,0 1,-1 0,1-1,0 1,-1-1,1 1,0 0,0-1,0 1,0 0,-1 0,1 0,0 0,0 0,0 0,0 0,-1 0,1 0,0 0,0 0,0 0,0 1,-1-1,1 0,0 1,0-1,-1 0,1 1,0-1,0 1,-1-1,1 1,-1-1,1 1,0 0,-1-1,1 1,-1 0,0 0,1-1,-1 1,1 0,-1 0,0-1,0 1,1 0,-1 0,0 0,0 0,0-1,0 2,5 59,-5-58,3 82,3-64</inkml:trace>
</inkml:ink>
</file>

<file path=ppt/ink/ink3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36.2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156 1,'-4'9,"-8"9,-5 5,0 5,-2-4,-3 0,3 0,-1-4,4 0,8-9,7-6</inkml:trace>
</inkml:ink>
</file>

<file path=ppt/ink/ink3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44.9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134 169,'-19'23,"2"1,1 0,1 2,1 0,1 0,1 1,-6 24,16-47,1 0,-1 1,1-1,0 0,0 1,0-1,1 1,0-1,0 1,0-1,0 1,1-1,-1 1,1-1,0 1,1-1,-1 0,1 1,0-1,0 0,0 0,0 0,1-1,-1 1,1 0,0-1,0 0,1 0,-1 0,1 0,-1 0,1-1,0 1,0-1,0 0,3 1,5-2,1-1,-1 0,0 0,0-1,0-1,0 0,0 0,0-2,0 1,-1-1,1-1,-1 0,0-1,-1 0,1 0,-1-1,-1-1,1 0,-1 0,-1 0,1-1,-1-1,1-2,2-3,0-2,0 0,-2 0,0-1,-1 0,-1 0,0-1,-2 0,0 0,-1 0,-1-1,-1 1,0-1,-2 0,0 0,-2 1,0-7,2 23,-1-1,1 1,0-1,-1 1,0 0,1-1,-1 1,-1 0,1-1,0 1,-1 0,0 0,0 0,1 0,-2 1,1-1,0 1,-1-1,1 1,-1-1,1 1,-1 0,0 0,0 1,0-1,0 1,0-1,-1 1,1 0,0 0,-1 0,1 1,0-1,-1 1,1 0,-1 0,1 0,-1 0,1 1,-1-1,1 1,0 0,-1 0,1 0,0 0,-4 2,1-1,-1 1,1 0,0 1,0-1,0 1,1 0,-1 1,1-1,0 1,0 0,0 1,1-1,0 1,0 0,1 0,-1 0,1 0,0 1,1-1,0 1,0 0,-1 5,-7 165,11-147,33 149,-21-130,25 175,-61-65,20-147</inkml:trace>
</inkml:ink>
</file>

<file path=ppt/ink/ink3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36.7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17,'12'-4,"0"0,0 2,1-1,-1 1,1 1,-1 1,1-1,0 2,-1 0,1 0,12 4,-24-5,0 1,0-1,1 1,-1-1,0 1,0 0,0-1,0 1,0 0,0 0,0 0,0 0,0 0,0 0,-1 0,1 0,0 0,-1 0,1 1,0-1,-1 0,0 0,1 1,-1-1,0 0,0 1,1-1,-1 0,0 0,0 1,0-1,-1 0,1 1,0-1,0 0,-1 1,1-1,-1 0,1 0,-1 0,0 1,1-1,-1 0,0 0,-39 48,10-23,24-23,0 1,1 0,0 0,0 0,0 0,1 1,-1 0,1 0,0 0,1 0,-1 1,1 0,0 0,0-1,1 2,-1 1,4-4,0-1,1 1,-1-1,1 1,0-1,0 0,0 0,0 0,1 0,-1 0,1 0,0-1,0 1,0-1,0 0,0 0,0 0,1 0,-1 0,1-1,-1 0,1 1,-1-1,1-1,0 1,0 0,-1-1,1 0,0 0,3 0,18 5,23 5,-27-7</inkml:trace>
  <inkml:trace contextRef="#ctx0" brushRef="#br0" timeOffset="6419.969">707 243,'-7'-3,"0"0,0 0,0 0,-1 1,1 1,0-1,-1 1,0 0,1 1,-1 0,1 0,-1 0,0 1,1 0,-1 1,1 0,0 0,0 0,-1 1,1 0,1 1,-1-1,1 1,-1 1,1-1,-3 4,-84 71,91-76,-1 0,1 0,0-1,0 2,0-1,0 0,1 0,-1 1,1-1,0 1,0-1,0 1,0-1,1 1,-1 0,1-1,0 1,0 0,0-1,1 1,-1 0,1-1,0 1,0-1,0 1,1-1,-1 1,1-1,-1 0,1 0,1 1,2 2,1-1,0 0,0 0,0-1,0 1,1-1,0-1,0 1,0-1,0-1,0 1,1-1,-1 0,3 0,77 37,-84-36,-1 0,1 0,-1 0,0 0,0 0,0 1,0-1,-1 0,1 1,-1-1,0 1,0 0,0-1,-1 1,1 0,-1 0,0 0,0-1,0 1,-1 0,1 0,-1-1,0 1,0 0,0-1,0 1,-1-1,1 1,-3 1,1 2,-1 0,0 0,0-1,-1 1,0-1,0 0,-1-1,1 1,-1-1,0 0,-1-1,1 0,-1 0,-1 1,-22 7,0-1,0-1,-1-1,0-2,-8 0,4-9,29-2</inkml:trace>
  <inkml:trace contextRef="#ctx0" brushRef="#br0" timeOffset="6667.916">1045 469,'-24'38,"-8"18,2 4,5-4,8-10</inkml:trace>
  <inkml:trace contextRef="#ctx0" brushRef="#br0" timeOffset="6837.174">961 17,'0'0</inkml:trace>
  <inkml:trace contextRef="#ctx0" brushRef="#br0" timeOffset="7271.818">1187 779,'145'-305,"-105"248,-39 57,0 0,0 0,0 1,0-1,0 1,0-1,0 1,0-1,0 1,0-1,0 1,-1 0,1 0,0-1,0 1,-1 0,1 0,0 0,-1 0,1 0,-1 0,1 0,-1 0,0 0,1 0,-1 0,0 0,0 0,0 0,0 0,0 0,0 0,0 0,0 0,0 0,0 1,-1-1,1 0,0 0,-1 0,1 1,1 14,-3-7,2-1,-1 1,2-1,-1 1,1-1,0 1,0-1,1 1,1-1,-1 0,1 0,1 0,-1 0,1-1,1 1,-1-1,1 0,0-1,1 1,0-1,0 0,0 0,-2-4,0 0,-1 0,1 0,0-1,0 0,0 0,0 0,0 0,0 0,0-1,0 0,0 1,0-2,1 1,-1 0,0-1,0 0,0 0,0 0,0 0,0-1,-1 0,1 1,0-1,-1-1,3-1,3-1,-1-1,0-1,0 1,-1-2,0 1,0-1,0 0,-1 0,-1 0,3-4,0-4,0 0,-1 0,-1-1,0 1,-1-1,-1-1,-1 1,0 0,-1-1,-1-17,-1 12</inkml:trace>
</inkml:ink>
</file>

<file path=ppt/ink/ink3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46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360 424,'-13'11,"-7"3,1 0,0 1,2 0,-1 2,2 0,1 1,0 1,1 0,1 1,0 0,2 1,-6 15,16-30,-1 1,1 0,1-1,-1 1,1 0,0-1,1 1,0 0,0-1,0 1,1-1,-1 1,2-1,-1 0,1 0,0 0,0 0,3 3,-4-6,0 0,0 0,1 0,-1 0,1-1,-1 1,1-1,0 0,0 0,0 0,0 0,0 0,1-1,-1 1,0-1,1 0,-1 0,1 0,0 0,-1-1,1 0,-1 1,1-1,0-1,-1 1,1 0,0-1,-1 0,1 0,-1 0,0 0,1 0,-1-1,1 0,14-10,-1-1,0-1,-1-1,0 0,-1-1,-1 0,-1-2,0 1,-1-2,-1 1,-1-2,8-18,-3 7,0-1,-2 0,-2 0,0-2,-3 1,0-1,-3 0,0-1,-3 1,-1-1,-1 0,-3-16,3 46,0 0,0 0,0 0,-1 0,0 0,0 0,0 0,0 0,-1 1,0-1,0 1,0-1,-1 1,1 0,-1-1,0 1,0 1,-1-1,1 0,-1 1,0 0,0 0,0 0,0 0,0 0,0 1,-1 0,0 0,1 0,-1 1,0-1,0 1,0 0,1 1,-1-1,0 1,0 0,0 0,0 0,-2 1,0 2,0 1,0-1,0 1,1 0,-1 1,1-1,0 1,1 1,-1-1,1 1,0 0,0 0,1 0,-1 1,2 0,-1 0,1 0,0 0,0 0,1 0,-2 7,-1 9,1 0,1 0,1 0,1 0,1 0,3 19,1-23,2 0,0-1,0 1,2-1,0-1,1 0,1 0,1-1,0 0,1-1,0 0,2 0,-1-2,2 0,0 0,1-1,43 45,-57-53,1-1,-1 1,1-1,0 0,0 0,0 0,1 0,-1 0,1-1,-1 1,1-1,0 0,0 0,0-1,0 1,0-1,0 0,0 0,1 0,-1 0,0-1,1 0,-1 0,0 0,1 0,-1-1,0 1,3-2,6-7</inkml:trace>
  <inkml:trace contextRef="#ctx0" brushRef="#br0" timeOffset="433.715">840 594,'-5'136,"36"-328,-25 166,0 0,2 0,1 1,1 0,1 1,8-13,-19 35,1 0,-1 1,1-1,0 0,0 0,0 1,-1-1,2 1,-1-1,0 1,0-1,0 1,1 0,-1-1,0 1,1 0,0 0,-1 0,1 0,-1 0,1 1,0-1,0 0,-1 1,1-1,0 1,0 0,0-1,0 1,-1 0,1 0,0 0,0 1,0-1,0 0,0 1,-1-1,1 1,0-1,0 1,-1 0,1 0,-1 0,1 0,0 0,-1 0,0 0,1 1,-1-1,0 0,0 1,1-1,-1 1,0 1,30 48,31 29,-46-70</inkml:trace>
  <inkml:trace contextRef="#ctx0" brushRef="#br0" timeOffset="1654.916">106 1,'-19'19,"-11"11,-1 6,5-4</inkml:trace>
</inkml:ink>
</file>

<file path=ppt/ink/ink3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53.4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227 89,'-7'0,"0"1,-1 0,1 1,0 0,0 0,0 0,0 1,0 0,1 0,-1 0,1 1,0 0,0 1,0-1,1 1,-1 0,1 1,0-1,1 1,0 0,-1 0,2 0,-1 1,-1 3,-59 171,64-180,-3 7,0 0,1 0,0 0,0 0,0 0,1 0,1 1,-1-1,1 0,1 1,0-1,0 0,0 0,1 0,0 0,1 0,0 0,0 0,1-1,-1 1,2-1,-1 0,1-1,0 1,0-1,1 0,0 0,0 0,0-1,1 0,0 0,0-1,0 0,1 0,2 1,7-4,0-1,0-1,0 0,0-1,0-1,0 0,-1-1,1-1,-1-1,0 0,-1-1,1-1,-2-1,1 0,-1 0,0-2,-1 1,11-12,-4 7,-1-1,-1-1,0-1,-1 0,-1-1,0-1,-2-1,0 0,-2 0,0-2,-1 1,-1-1,-2-1,0 0,1-8,-9 26,1-1,0 1,-1 0,0 0,-1-1,0 1,0 0,0 0,0 0,-1 0,0 0,0 0,-1 0,0 1,0-1,0 1,0 0,-1 0,0 0,0 0,0 1,-1 0,0-1,1 1,-1 1,-1-1,1 1,0 0,-1 0,0 1,0 0,0 0,0 0,0 0,0 1,0 0,-14-2,0 1,0 0,0 2,0 0,0 1,0 1,1 1,-1 1,0 0,-6 4,-10 4</inkml:trace>
  <inkml:trace contextRef="#ctx0" brushRef="#br0" timeOffset="370.187">58 315,'256'-68,"-251"65,1 1,0 0,-1 1,1 0,0 0,0 0,0 0,0 1,0 0,0 0,0 1,0-1,0 1,-1 1,1-1,0 1,0 0,-1 0,1 1,-1 0,0 0,0 0,0 0,1 2,1 5,0 0,1-1,0 0,0 0,1 0,1-1,-1-1,1 0,1 0,-1-1,1 0,0-1,0 0,1 0,-1-2,1 1,0-1,0-1,0 0,0-1,1 0,-1-1,0-1,6 0,1-6</inkml:trace>
</inkml:ink>
</file>

<file path=ppt/ink/ink3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47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121 142,'-20'24,"-5"12,-4 1,2-2,7-6</inkml:trace>
  <inkml:trace contextRef="#ctx0" brushRef="#br0" timeOffset="1380.617">600 508,'-27'13,"10"-7,0 2,0-1,1 2,0 0,1 1,0 1,0 0,1 1,1 1,0 0,1 1,0 0,1 1,0 0,1 1,9-14,0 0,0 0,0 0,0 0,0 0,0 0,0 0,1 1,-1-1,1 0,-1 1,1-1,0 0,0 1,0-1,0 0,1 0,-1 1,1-1,-1 0,1 0,0 1,0-1,0 0,0 0,0 0,0 0,0 0,1 0,-1-1,1 1,-1 0,1-1,0 1,0-1,0 0,0 1,0-1,0 0,0 0,0 0,0 0,0-1,1 1,-1-1,0 1,0-1,1 0,-1 0,0 0,1 0,10-2,-1-2,0 0,0 0,0-1,0 0,-1-1,0-1,0 0,0 0,-1-1,0 0,-1-1,0 0,5-6,27-22,-27 25,14-10,-2 0,0-3,-1 0,-2-1,18-26,-23 25,-3 9,-1-1,-1 0,-1-1,0-1,-2 0,0 0,-1-1,-2 0,0 0,-1-1,-1 0,-2 0,0 0,-1-4,-2 23,0 0,-1 0,0 0,1 0,-2 0,1 0,0 0,-1 0,1 0,-1 1,0-1,0 1,-1-1,1 1,-1 0,0 0,1 0,-1 0,-1 0,1 1,0-1,-1 1,1 0,-1 0,1 0,-1 1,0-1,0 1,0 0,0 0,0 0,0 1,0-1,0 1,0 0,-1 0,-1 1,-2 0,0 0,1 1,-1 0,1 0,-1 1,1-1,0 2,0-1,0 1,0 0,1 1,-1 0,1 0,0 0,1 1,-1-1,1 1,0 1,1-1,0 1,-3 4,-6 13,1 0,0 1,2 0,1 1,-3 18,6-24,2 0,0 0,1 1,1-1,1 1,1-1,1 1,0-1,2 1,0-1,2 0,0 0,1 0,1-1,0 0,2 0,0-1,1 0,8 9,-9-14,-4-3,1 0,0-1,0 1,1-2,0 1,1-1,-1 0,2 0,-1-1,1 0,0-1,0 0,1 0,0-1,0 0,0-1,10 3,-2-8</inkml:trace>
  <inkml:trace contextRef="#ctx0" brushRef="#br0" timeOffset="3901.743">1193 452,'-12'17,"1"0,2 1,-1 0,2 0,0 1,2 0,0 0,1 1,1 0,0 0,2 0,0 0,2 18,-1-32,1-1,0 0,1 1,-1-1,1 0,0 1,0-1,1 0,-1 0,1 0,0 0,1 0,-1-1,1 1,0-1,0 1,1-1,-1 0,1 0,0 0,0-1,0 1,0-1,1 0,-1 0,1-1,0 1,-1-1,1 0,1-1,-1 1,0-1,0 0,0 0,1 0,-1-1,0 0,1 0,-1 0,0-1,1 1,-1-1,0-1,0 1,0-1,0 0,3-1,7-11,0 0,-1 0,0-2,-2 1,0-2,0 0,-2 0,0-1,-1 0,-1 0,-1-1,0 0,-1-1,-1 0,-2 0,1 0,-2-6,6-11,-5 32,-1 0,1 0,-1 0,0-1,-1 1,1-1,-1 0,0 1,0-1,-1 0,0 1,0-1,0 0,-1 0,0 1,0-1,0 0,-1 1,0-1,0 1,0 0,0 0,-1 0,0 0,0 0,-1 0,1 1,-1-1,0 1,0 0,0 0,-1 1,0-1,-1 3,0 0,1 1,-1 0,0 0,1 1,-1-1,0 1,1 0,-1 1,1-1,-1 1,1 0,0 1,0-1,0 1,0 0,0 0,1 1,-1-1,1 1,0 0,0 0,0 0,1 1,0-1,-1 1,2 0,-2 2,-12 25,2 1,2 0,1 1,1 0,2 1,2 0,0 0,3 1,1-1,2 1,1 6,13 59,-11-88,0 1,0 0,-2 0,1 0,-2 0,0 0,0 0,-2 0,1 0,-3 6,0-9,0 1,0 0,-1-1,-1 0,0 0,0-1,-1 0,0 0,-1 0,0-1,-6 4</inkml:trace>
  <inkml:trace contextRef="#ctx0" brushRef="#br0" timeOffset="4388.512">1729 142,'-5'9,"-6"9,-6 0,-1 3,4 2,3 2,4-3</inkml:trace>
  <inkml:trace contextRef="#ctx0" brushRef="#br0" timeOffset="5489.402">2096 508,'-23'10,"0"2,1 1,0 1,1 0,1 2,0 0,1 2,1 0,-6 8,18-19,0-1,0 1,0 1,1-1,0 1,0 0,1 0,0 0,0 1,1-1,0 1,1 0,-1 0,2 0,0 0,0 0,0 0,1 0,0 1,1-1,0 0,2 6,-2-12,1 0,0 0,0-1,0 1,0-1,0 1,0-1,1 0,-1 1,1-1,-1 0,1-1,0 1,0 0,0-1,0 0,0 0,0 0,0 0,0 0,0 0,0-1,1 0,-1 1,0-1,1 0,-1-1,0 1,0-1,2 0,96-31,-72 14,-1-1,-1-2,-1 0,-1-2,0-1,-2-1,-1-1,-1 0,-1-2,-2-1,-1 0,3-9,-1 6,-3 0,0-1,-2-1,-1 0,-2-1,-2 0,-1-1,-2 0,2-27,-26-53,17 113,0-1,-1 1,1 0,-1 0,1 0,-1 0,0 0,0 0,0 0,-1 1,1-1,-1 1,1 0,-1-1,0 1,0 0,0 1,0-1,0 1,0-1,0 1,-1 0,1 0,0 0,-1 0,1 1,-1 0,1-1,-1 1,1 0,-1 1,1-1,-8 4,0 0,0 1,1 0,0 1,0 0,0 1,1 0,0 0,0 1,1 0,0 1,0 0,1 0,0 0,1 1,0 0,0 0,0 4,-4 6,0 0,2 0,0 1,2 0,0 1,1 0,2-1,0 1,1 1,1-1,1 0,1 0,1 0,1 0,1 0,69 150,-58-143,1 0,1-1,1-1,2-1,9 9,72 39,-87-65</inkml:trace>
</inkml:ink>
</file>

<file path=ppt/ink/ink3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55.0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166 0,'5'0,"-4"0,-1 5,-6 2,-2 4,-4 0,0 3,-3 0,1 2,-2-3,2 3,-1-3,-4 3,-2 2,1-2</inkml:trace>
</inkml:ink>
</file>

<file path=ppt/ink/ink3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05.84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0 909,'38'-45,"102"-132,73-59,12-21,-215 245,0 0,-1-1,0 0,-1-1,-1 0,0 0,0-1,-2 0,-4 14,-1 1,0-1,1 0,-1 0,0 0,1 1,-1-1,0 0,0 0,0 0,0 1,0-1,0 0,0 0,0 0,0 0,0 0,0 1,0-1,-1 0,1 0,0 0,-1 1,1-1,0 0,-1 0,1 1,-1-1,1 0,-1 1,0-1,1 1,-1-1,1 1,-1-1,0 1,0-1,1 1,-1 0,0-1,0 1,0 0,1-1,-1 1,0 0,0 0,0 0,0 0,1 0,-1 0,0 0,0 0,-55 7,42-4,-128 13,140-15,0 0,0 0,0 0,0 0,0 1,1-1,-1 1,0-1,1 1,-1-1,1 1,-1 0,1 0,0 0,-1 0,1 0,0 0,1 0,-1 0,0 0,1 1,-1-1,1 0,-1 0,1 1,0-1,0 0,0 0,0 1,1-1,-1 0,1 1,-1-1,1 0,0 0,-1 0,1 0,41 82,-38-79,99 159,-103-162,1-1,0 0,0 1,0-1,0 0,0 0,1 0,-1 0,0 0,0 0,1 0,-1 0,0 0,1-1,-1 1,1-1,-1 1,1-1,-1 1,1-1,0 0,-1 0,1 0,-1 0,1 0,-1 0,1 0,0 0,-1-1,1 1,-1-1,1 1,-1-1,1 1,-1-1,0 0,1 0,-1 0,0 0,1 0,-1 0,0 0,0 0,0 0,0 0,0-1,0 1,0 0,-1-1,1 1,0-1,-1 1,1-1,-1 1,0-1,1 1,-1-1,0 0,0 1,0-1,0 0,8-21,-1 0,-2 0,0 0,-1-1,-1 0,-2 0,0 0,-2-15,-10 3,4 30</inkml:trace>
  <inkml:trace contextRef="#ctx0" brushRef="#br0" timeOffset="1155.341">1017 315,'-2'5,"0"-1,0 0,0 0,1 1,-1-1,1 1,0-1,1 1,-1 0,1-1,0 1,0 0,0-1,1 1,-1 0,1-1,0 1,1 1,1 16,3 169,16-347,-9 117,-10 26,1-1,1 1,0 0,1 0,0 0,1 1,0 0,1 0,1 1,3-4,-11 14,0 0,0-1,0 1,1 0,-1 0,0 0,1 0,-1 1,1-1,-1 0,1 1,-1-1,1 0,-1 1,1 0,-1-1,1 1,0 0,-1 0,1 0,0 0,-1 0,1 0,-1 1,1-1,0 1,-1-1,1 1,-1-1,1 1,-1 0,1-1,-1 1,0 0,1 0,-1 0,0 0,0 1,1-1,37 62,-26-37,-7-18</inkml:trace>
  <inkml:trace contextRef="#ctx0" brushRef="#br0" timeOffset="1814.431">932 118,'5'0,"6"0,6 0,5 0,4 0,2 0,1 0,0 0,1 0,-5-5,-12-1,-8-5,-10 0,-4-3,0-5,-3 2,-1-1,3 2</inkml:trace>
  <inkml:trace contextRef="#ctx0" brushRef="#br0" timeOffset="2619.717">1440 5,'-4'5,"-8"6,0 7,-4-1,1 2,-2-2,3 1,3 2,3-3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6:34.1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0 127,'39'-10,"40"-8,13 0,0 2,-11-1,-15 3,-8 3,-10 4,-8 3,-6 3,-4 0,-2 1,-6-4,-7-1</inkml:trace>
</inkml:ink>
</file>

<file path=ppt/ink/ink3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34.1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583 138,'-36'30,"2"0,1 2,1 2,2 1,1 1,2 2,-5 12,-236 370,207-330,70-118,165-204,81-96,-156 186,-99 142,0 1,0-1,0 1,0-1,1 0,-1 1,0-1,0 1,0-1,1 0,-1 1,0-1,0 0,1 1,-1-1,0 0,1 1,-1-1,0 0,1 0,-1 1,1-1,-1 0,0 0,1 0,-1 0,1 0,-1 1,1-1,-1 0,0 0,1 0,-1 0,1 0,-1 0,1 0,-1-1,0 1,1 0,-1 0,1 0,-1 0,0 0,1-1,-1 1,1 0,-1 0,0-1,1 1,-1 0,0-1,0 1,1 0,-1-1,0 1,1 0,-1-1,0 1,0 0,0-1,0 1,1-1,-1 1,1 44,-1-37,7 323,-1-287,2 1,1-2,3 1,1-2,2 0,13 23,-75-100,-196-185,213 194,21 18,-1 0,0 0,0 1,-1 0,0 1,0 0,-1 1,0 0,0 1,-3-1,-20 12,30 6</inkml:trace>
  <inkml:trace contextRef="#ctx0" brushRef="#br0" timeOffset="1333.95">780 901,'43'-24,"-1"-3,-2-1,-1-2,-1-1,-2-2,-1-2,21-27,-29 31,-2-1,0-2,-3 0,0-1,-3-2,-1 0,-1 0,-2-2,-2 0,-2 0,-1-2,0-11,-16-49,6 99,-1 0,1-1,-1 1,0 0,1 1,-1-1,0 0,0 0,0 0,0 0,-1 1,1-1,0 0,-1 1,1-1,-1 1,1 0,-1 0,0-1,0 1,1 0,-1 0,0 0,0 1,0-1,0 0,0 1,0-1,0 1,0 0,0 0,-1 0,1 0,0 0,0 0,0 0,0 1,0-1,0 1,0-1,0 1,0 0,0 0,0 0,-1 1,-13 8,1 1,0 0,1 1,0 0,0 2,1-1,1 2,1-1,0 2,1-1,-5 11,1-4,1 1,1 0,1 1,1 0,1 1,1 0,1 1,2 0,0-1,2 2,0 12,1-29,1 1,0-1,0 1,1 0,1-1,0 1,1-1,-1 1,2-1,0 1,0-1,1 0,0 0,0-1,1 1,1-1,0 0,0-1,0 1,1-1,1 0,2 1,1-2,0 0,0-1,1-1,0 0,0 0,1-2,-1 1,1-1,0-1,0-1,0 1,-1-2,1 0,0-1,0 0,0 0,0-2,0 0,-1 0,1-1,-1 0,0-1,0-1,-1 0,0 0,0-1,0-1,-1 0,0 0,3-4,9-11,-2 0,0-1,-2-1,0-1,10-22,-27 48,0-3,0 0,0 0,1 0,0 0,-1 0,1 0,0 0,1 1,-1-1,0 1,1 0,-1 0,1 0,0 0,0 0,0 0,0 1,0-1,0 1,0 0,0 0,0 0,1 0,-1 1,0 0,1-1,-1 1,0 0,1 0,-1 1,0-1,0 1,1-1,-1 1,0 0,0 0,0 1,0-1,2 2,-1-1,0 1,0 1,0-1,0 0,-1 1,1 0,-1 0,0 0,-1 0,1 0,0 1,-1-1,0 1,0 0,-1-1,1 1,-1 0,0 0,0 0,-1 0,1 0,-1 0,0 0,-1 0,1 0,-1 0,0 0,0 0,-1 0,1 0,-1-1,-2 5,-3 7,-1-1,0 0,-1 0,-1-1,-1 0,1-1,-2 0,0-1,-3 2,-65 42,151-93,-59 34,0 1,0 0,-1 1,1 0,0 1,0 0,0 1,0 0,0 1,0 1,0-1,53 8,-49-10,-1-1,0 0,1-1,-1-1,0-1,-1 0,1 0,-1-2,0 0,0 0,0-2,-1 1,0-2,0 0,-1 0,-1-1,1 0,-2-1,1-1,-2 0,1 0,-2-1,7-10,-16 1,-28 34,16-2,0 0,1 0,0 1,1 0,0 1,1 0,0 1,1 0,1 1,0 0,0 0,0 5,7-16,0 0,0 0,0 0,0 0,1 0,0 0,-1 0,1 0,0 0,1 0,-1 1,0-1,1 0,0 0,-1 0,1 0,1 0,-1 0,0-1,1 1,-1 0,1 0,0-1,0 1,0-1,0 0,0 0,1 1,-1-2,1 1,-1 0,1 0,0-1,-1 1,4 0,2 1,0 0,0 0,1-1,0-1,-1 1,1-1,0 0,-1-1,1 0,0-1,0 0,2 0,2-2,0 0,0 0,0-1,0-1,-1 0,0-1,0 0,0-1,-1 0,1-1,-2 0,1-1,-1 0,-1-1,0 0,0 0,-1-1,0 0,-1 0,0-1,-1 0,0 0,-1-1,-1 1,0-1,2-12,-6 19,-1 1,0 0,0-1,-1 1,1 0,-1 0,0 0,-1 0,1 0,-1 1,0-1,0 1,-1 0,1-1,-1 2,0-1,0 0,0 1,-1 0,1-1,-1 2,1-1,-1 1,0-1,0 1,0 1,-1-1,1 1,0 0,-1 0,1 0,0 1,-1 0,1 0,-1 0,1 1,0 0,-1 0,1 0,0 0,0 1,0 0,0 0,0 1,-4 1,8-3,0-1,0 0,0 0,0 1,0-1,0 1,0-1,1 1,-1 0,0-1,0 1,0 0,1-1,-1 1,0 0,0 0,1 0,-1-1,1 1,-1 0,1 0,-1 0,1 0,0 0,-1 0,1 0,0 0,0 0,0 0,0 0,0 0,0 1,0-1,0 0,0 0,0 0,1 0,-1 0,0 0,1 0,-1 0,1 0,-1 0,1-1,-1 1,1 0,0 0,-1 0,1-1,0 1,0 0,0 0,51 20,-28-23,0 0,-1-1,1-1,-1-2,0 0,19-9,-20 8,34-13,-32 12</inkml:trace>
</inkml:ink>
</file>

<file path=ppt/ink/ink3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40.8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57 469,'3'1,"1"0,-1 0,1-1,-1 1,1-1,-1 1,1-1,-1 0,1-1,-1 1,1-1,-1 1,1-1,-1 0,1 0,-1 0,0-1,0 1,0-1,0 0,0 0,0 0,0 0,0 0,1-3,108-124,63-55,-175 185,0 0,0 0,0 0,0 0,0 0,0 0,0-1,1 1,-1 0,0 0,1 0,-1 0,0-1,1 1,-1 0,1 0,-1-1,1 1,-1 0,1-1,0 1,-1-1,1 1,0-1,-1 1,1-1,0 1,0-1,0 0,-1 1,1-1,0 0,0 0,0 1,0-1,0 0,-1 0,1 0,0 0,0 0,0 0,0-1,0 1,-1 0,1 0,0 0,0-1,0 1,0-1,-1 1,1 0,0-1,-1 0,1 1,0-1,-1 1,1-1,0 0,-1 1,1-1,-1 0,1 1,-1-1,0 0,1-1,-7 116,6-113,30 88,-30-87,1 0,0 0,0 0,1-1,-1 1,0 0,1-1,-1 1,1-1,-1 1,1-1,0 0,-1 0,1 0,0 0,0 0,0 0,0 0,0 0,0-1,0 1,0-1,0 0,0 1,0-1,0 0,1 0,-1-1,0 1,0 0,0-1,0 1,0-1,0 1,0-1,0 0,0 0,-1 0,1 0,0 0,1-2,11-8,0-1,-1 0,0-1,-1-1,-1 0,0 0,-1-1,2-4,26-35,126-134,-164 189,0 0,0-1,0 1,1-1,-1 1,0 0,0-1,0 1,0-1,0 1,1-1,-1 1,0-1,1 1,-1-1,0 1,1-1,-1 1,0-1,1 0,-1 1,1-1,-1 1,1-1,-1 0,1 0,-1 1,1-1,-1 0,1 0,-1 0,1 1,0-1,-1 0,1 0,-1 0,1 0,0 0,-1 0,1 0,-1 0,1 0,-1-1,1 1,0 0,-1 0,1 0,-1-1,1 1,-1 0,1-1,-1 1,1 0,-1-1,0 1,1-1,-1 1,1 0,-1-1,0 1,0-1,1 1,-1-1,0 0,0 1,1-1,-1 1,0-1,0 0,0 54,0-43,-1 10,-1-10,1-1,0 0,0 1,1-1,0 1,0-1,1 1,1-1,0 1,0-1,1 0,0 0,0 0,1 0,0-1,1 0,-1 1,2-1,-1-1,1 1,4 3,10 1</inkml:trace>
  <inkml:trace contextRef="#ctx0" brushRef="#br0" timeOffset="303.437">1 582,'43'0,"43"0,17 0,0 0,-8-5,-10-1,-10 0,-8 1,-11 2,-6 0,-5 2,-7 1,-4 0,-4 0,-2 0,-5 5,-7 2</inkml:trace>
  <inkml:trace contextRef="#ctx0" brushRef="#br0" timeOffset="772.06">452 667,'75'311,"-67"-254,18 51,-26-107,1 0,-1 0,1 0,0 0,-1 0,1 0,0 0,0 0,0 0,0-1,0 1,0 0,0-1,0 1,0-1,0 1,0-1,0 1,0-1,0 0,0 1,0-1,1 0,-1 0,0 0,0 0,0 0,0 0,0 0,1-1,-1 1,0 0,0 0,0-1,0 1,0-1,0 1,0-1,0 0,0 1,0-1,0 0,0 0,0 1,-1-1,1 0,0 0,0 0,-1 0,35-49,-35 50,17-33,2 1,2 1,0 1,20-20,114-139,-142 174,-1 3</inkml:trace>
</inkml:ink>
</file>

<file path=ppt/ink/ink3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37.3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113 452,'28'-26,"95"-148,27-32,-149 206,-1-1,0 0,1 0,-1 0,0 1,1-1,-1 0,1 0,-1 1,1-1,0 0,-1 1,1-1,-1 1,1-1,0 1,0-1,-1 1,1-1,0 1,0 0,0-1,-1 1,1 0,0 0,0 0,0 0,0 0,0 0,-1 0,1 0,0 0,0 0,0 0,0 0,0 0,-1 1,1-1,0 0,0 1,0-1,-1 1,1-1,0 1,-1-1,1 1,0-1,-1 1,1 0,0-1,-1 1,1 0,-1-1,0 1,1 0,-1 0,0 0,1-1,-1 1,0 0,0 0,1 0,-1 0,0 0,0-1,0 1,0 0,0 0,-1 0,1 256,0-255,0-1,-1 1,1-1,0 0,0 1,0-1,0 1,1-1,-1 1,0-1,1 0,-1 1,0-1,1 0,0 1,-1-1,1 0,0 0,0 1,-1-1,1 0,0 0,0 0,0 0,1 0,-1 0,0-1,0 1,0 0,1 0,-1-1,0 1,1-1,-1 1,0-1,1 0,-1 1,1-1,-1 0,0 0,1 0,-1 0,1 0,-1 0,1-1,-1 1,0 0,1-1,-1 1,0-1,1 0,-1 1,0-1,0 0,1 0,-1 0,93-94,-63 57,96-105,-57 80,-70 62,0 1,1-1,-1 1,1 0,-1-1,0 1,1 0,-1-1,1 1,-1 0,1-1,-1 1,1 0,0 0,-1 0,1 0,-1 0,1 0,-1 0,1 0,0 0,-1 0,1 0,-1 0,1 0,-1 0,1 0,-1 0,1 1,-1-1,1 0,-1 0,1 1,-1-1,1 0,-1 1,1-1,-1 0,1 1,-1-1,0 1,1-1,-1 1,0-1,0 1,1-1,-1 1,0-1,0 1,0-1,1 1,-1-1,0 1,0 0,0-1,0 1,0-1,0 1,0-1,0 1,0 0,-1-1,1 1,0-1,0 1,0-1,0 53,0-46,-2 45,0-31,1 1,1-1,0 1,2 0,1-1,5 20,-2-23</inkml:trace>
  <inkml:trace contextRef="#ctx0" brushRef="#br0" timeOffset="651.23">0 650,'309'-22,"165"16,-462 6,97-17,-85 11</inkml:trace>
  <inkml:trace contextRef="#ctx0" brushRef="#br0" timeOffset="1499.098">509 792,'-312'370,"251"-294,270-296,-101 97,-4 12,-103 111,-1-1,1 1,0-1,-1 1,1-1,0 1,-1-1,1 1,0 0,0-1,-1 1,1 0,0 0,0-1,0 1,-1 0,1 0,0 0,0 0,0 0,0 0,-1 0,1 0,0 1,0-1,0 0,-1 0,1 1,0-1,-1 0,1 1,0-1,0 1,-1-1,1 1,-1-1,1 1,0 0,-1-1,1 1,-1 0,0-1,1 1,-1 0,1-1,-1 1,0 0,0 0,1 0,8 50,-6-32,44 170,-40-172,-3-10,-1-1,0 1,0 0,0 0,-1 0,-1 0,1 0,-1 0,0 1,0-1,-1 0,0 1,-1 0,0-7,-1 0,0 0,0 0,0 0,1-1,-1 1,0-1,0 1,0-1,0 1,0-1,0 0,0 0,0 0,0 0,0-1,0 1,0 0,0-1,0 0,0 1,0-1,1 0,-1 0,0 0,0 0,1 0,-1-1,-2 1,-251-82,188 40,55 25</inkml:trace>
  <inkml:trace contextRef="#ctx0" brushRef="#br0" timeOffset="2388.597">1384 593,'6'4,"0"0,0-1,1 0,-1 0,1-1,0 1,0-1,0-1,0 0,0 0,0 0,0-1,0 0,4 0,-2 0,53 2,1-3,0-4,41-7,16-1,-119 12,-1 1,0-1,0 1,1 0,-1-1,0 1,0-1,0 1,0-1,1 1,-1-1,0 1,0-1,0 1,0-1,0 1,0-1,0 1,-1-1,1 1,0-1,0 1,0 0,0-1,-1 1,1-1,0 1,0-1,-1 1,1 0,0-1,-1 1,1 0,0-1,-1 1,1 0,0-1,-1 1,1 0,-1 0,1-1,-1 1,1 0,-1 0,1 0,0 0,-1 0,1 0,-1 0,1 0,-1 0,1 0,-1 0,1 0,-1 0,1 0,-1 0,1 0,-1 0,1 1,-1-1,1 0,0 0,-142-58,142 57,-2 0,1 0,0 0,0 0,0 0,0 1,-1-1,1 0,0 1,0-1,-1 0,1 1,-1 0,1-1,-1 1,1 0,0 0,-1 0,1 0,-1 0,1 0,-1 0,1 0,-1 0,1 1,0-1,-1 1,1-1,-1 1,1-1,0 1,0 0,-1 0,1 0,0-1,0 1,0 0,0 1,0-1,0 0,0 0,0 0,1 0,-1 1,0-1,1 0,-1 1,1-1,-1 1,1-1,0 1,-1-1,1 0,0 1,-48 224,50-168,-1-57,-1 0,1 0,-1 0,1 0,-1 0,1 0,0 0,-1 0,1 0,0 0,0 0,0-1,0 1,0 0,0-1,0 1,0-1,0 1,0-1,0 1,0-1,0 0,0 1,0-1,1 0,-1 0,0 0,0 0,0 0,0 0,1 0,-1 0,0 0,0-1,0 1,0 0,0-1,0 1,0-1,0 0,0 1,0-1,0 0,0 1,0-1,0 0,0 0,32-23,-1 0,-1-3,-2 0,0-2,1-5,-15 18,7-7</inkml:trace>
</inkml:ink>
</file>

<file path=ppt/ink/ink3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46.6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450 368,'-6'-5,"-1"1,-1 1,1-1,0 1,-1 1,0-1,0 1,0 0,1 1,-2 0,1 0,0 1,0 0,-7 1,0-1,7-1,0 1,0 0,1 0,-1 0,0 1,1 0,-1 1,1 0,-1 0,1 0,0 1,0 0,0 1,0-1,0 2,1-1,0 0,0 1,0 0,0 1,-2 3,7-8,0 0,1 1,-1-1,1 1,-1-1,1 1,0-1,-1 1,1 0,0-1,0 1,0-1,0 1,0-1,1 1,-1 0,0-1,1 1,-1-1,1 1,-1-1,1 1,0-1,0 0,-1 1,1-1,0 0,0 0,1 1,-1-1,0 0,0 0,0 0,1-1,-1 1,0 0,1 0,-1-1,1 1,-1 0,1-1,65 22,-58-20,-8-3,1 1,-1 0,1-1,-1 1,1 0,-1 0,1 0,-1 0,1 0,-1 0,0 1,1-1,-1 0,1 1,-1-1,1 1,-1 0,0-1,1 1,-1 0,0 0,0 0,0 0,0 0,0 0,0 0,0 0,0 0,0 0,0 1,0-1,-1 0,1 1,0-1,-1 0,1 1,-1-1,0 1,0-1,1 1,-1-1,0 1,0-1,0 1,0-1,-1 1,1-1,0 1,-9 8,0 0,0 0,-1-1,-1 0,1-1,-1 0,-1-1,1 0,-9 3,8-4,-14 9,16-11,0 0,0 1,1 0,0 0,0 1,0 0,1 1,0 0,0 0,0 1,1 0,1 0,-1 0,1 1,0 0,1 1,0-1,-2 8,7-12,0-1,0 1,0-1,1 0,-1 1,1-1,0 0,1 0,-1 1,1-1,0 0,0 0,0-1,0 1,1 0,-1-1,1 1,0-1,0 0,1 0,-1 0,0-1,1 1,0-1,-1 1,1-1,7 4,-1-1,0 0,1 0,0-1,0 0,1-1,-1 0,1-1,3 0,-9 0,-1 0,1-1,0 0,0 0,0 0,0-1,0 1,0-1,0-1,0 1,0-1,-1 0,1-1,0 1,0-1,-1 0,1-1,-1 1,0-1,0 0,0-1,0 1,0-1,-1 0,1 0,-1 0,0-1,0 1,-1-1,0 0,1-1,0-17,-2 0</inkml:trace>
  <inkml:trace contextRef="#ctx0" brushRef="#br0" timeOffset="388.824">337 1,'0'372,"-25"-145,-7 135,32-322,1-12,-1-1,-1 0,-1 0,-1 1,-2-1,0-1,-2 1,-6 15,11-41,1 0,0 1,1-1,-1 1,0-1,0 1,1-1,-1 1,1-1,-1 1,1-1,-1 1,1 0,0-1,0 1,0 0,0-1,0 1,0 0,1-1,-1 1,0 0,1-1,0 1,-1-1,1 1,0-1,-1 1,1-1,0 1,0-1,0 0,1 0,-1 1,0-1,0 0,1 0,-1 0,9-2</inkml:trace>
</inkml:ink>
</file>

<file path=ppt/ink/ink3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48.0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1 112,'9'12,"-1"1,0 0,0 1,-2-1,0 1,0 1,-1-1,-1 1,0 2,91 382,-95-399,-1 1,1 0,0 0,0 0,0 0,-1 0,1-1,0 1,0 0,0 0,0 0,1 0,-1 0,0 0,0 0,0-1,1 1,-1 0,0 0,1 0,-1-1,1 1,-1 0,1 0,-1-1,1 1,0 0,-1-1,1 1,0-1,-1 1,1-1,0 1,0-1,-1 0,1 1,0-1,0 0,0 1,0-1,0 0,-1 0,1 0,0 0,0 0,0 0,0 0,0 0,0 0,0 0,-1-1,1 1,0 0,0 0,0-1,-1 1,1-1,0 1,0-1,-1 1,1-1,0 1,-1-1,68-204,59-181,-108 328,-11 34</inkml:trace>
</inkml:ink>
</file>

<file path=ppt/ink/ink3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48.4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30,'14'0,"15"0,7 0,2 0,0 0,-7-5,-4-1,-2 0,0 1,1 1,0 2,-9 1,-7 0</inkml:trace>
  <inkml:trace contextRef="#ctx0" brushRef="#br0" timeOffset="250.194">0 228,'14'0,"15"-5,7-2,2 1,0 1,-3 1,-1 2,-3-4,-6-1</inkml:trace>
</inkml:ink>
</file>

<file path=ppt/ink/ink3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49.7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80,'-92'164,"91"-163,0 0,0 1,0-1,1 0,-1 1,0-1,0 1,1-1,-1 1,1-1,-1 1,1-1,0 1,-1-1,1 1,0 0,0-1,0 1,1 0,-1-1,0 1,0-1,1 1,-1-1,1 1,0-1,-1 1,1-1,0 1,0-1,0 0,0 1,0-1,0 0,0 0,0 0,0 0,1 0,-1 0,0 0,1 0,-1 0,1-1,-1 1,1-1,-1 1,1-1,-1 1,1-1,0 0,-1 0,1 0,-1 0,1 0,0 0,10 1,0 0,0-1,-1-1,1 0,0 0,-1-1,1-1,-1 0,1 0,-1-1,0-1,0 0,10-5</inkml:trace>
  <inkml:trace contextRef="#ctx0" brushRef="#br0" timeOffset="251.462">508 80,'-14'29,"-10"24,-1 7,0-1,3-6,6-8,5-6,5-5,4-8</inkml:trace>
  <inkml:trace contextRef="#ctx0" brushRef="#br0" timeOffset="519.976">0 616,'39'0,"36"-5,15-1,-3 0,-11 1,-14 1,-13 2,-14 1</inkml:trace>
  <inkml:trace contextRef="#ctx0" brushRef="#br0" timeOffset="1031.108">141 814,'17'-4,"4"-2,1 0,0 2,0 0,0 2,0 0,22 2,-43 0,0-1,0 1,1-1,-1 1,0 0,0 0,0-1,1 1,-1 0,0 0,0 0,1 0,-1 1,0-1,0 0,0 0,1 1,-1-1,0 1,0-1,0 1,0-1,0 1,0 0,0-1,0 1,0 0,0 0,0 0,0 0,-1 0,1 0,0 0,-1 0,1 0,0 0,-1 0,0 0,1 1,-1-1,0 0,1 0,-1 0,0 1,0-1,0 0,0 0,0 1,0-1,-1 0,1 0,0 1,0-1,-1 0,1 0,-1 0,1 0,-1 0,0 0,1 0,-1 0,-1 1,-34 28,31-28,0 1,1 0,-1 1,1-1,0 1,0-1,0 1,0 0,1 1,0-1,0 1,0-1,0 1,1 0,-1 2,4-4,0 1,0-1,0 0,1 0,-1 1,1-1,0 0,0 0,0-1,0 1,0 0,1-1,-1 1,1-1,0 0,0 1,-1-2,1 1,1 0,-1 0,0-1,0 0,1 0,-1 0,0 0,1 0,-1-1,3 1,12 6,-15-7,-1 1,0 0,1-1,-1 1,0 0,0 0,0 1,0-1,0 0,0 1,0-1,0 1,0 0,0-1,-1 1,1 0,-1 0,0 0,1 0,-1 1,0-1,0 0,0 0,-1 1,1-1,0 0,-1 1,0-1,1 1,-1-1,0 1,0-1,0 1,-1-1,1 0,-1 1,1-1,-1 1,0-1,0 0,0 0,0 1,0-1,0 0,-1 0,1 0,-1 0,0 0,-8 7,0-1,-1 1,-1-2,1 0,-1 0,-1-1,1 0,-1-1,0-1,0 0,0 0,-1-2,1 1,-11-1,21-1,0-1,0 1,0-1,0 0,0 0,0 0,0 0,0-1,0 1,0-1,0 0,0 1,0-1,0-1,0 1,1 0,-1-1,0 1,1-1,-1 0,1 0,0 0,0 0,0 0,0-1,0 1,0 0,0-1,1 0,-1 1,1-1,0 0,0 0,-1-1,-2-16</inkml:trace>
  <inkml:trace contextRef="#ctx0" brushRef="#br0" timeOffset="1518.389">818 362,'0'14,"-4"15,-2 7,0 2,1 0,-4-3,1-1,0-3,3-1,-3-1,-1-1,7-5,3-6</inkml:trace>
  <inkml:trace contextRef="#ctx0" brushRef="#br0" timeOffset="1765.518">1017 362,'-10'43,"-7"24,-2 5,3-4,4-10,4-9,-1-13,0-13</inkml:trace>
  <inkml:trace contextRef="#ctx0" brushRef="#br0" timeOffset="2195.463">705 418,'2'-2,"-1"0,1 1,-1-1,1 0,0 0,-1 1,1-1,0 1,0 0,0-1,0 1,1 0,-1 0,0 0,0 1,0-1,1 0,-1 1,1 0,-1-1,0 1,1 0,-1 0,3 1,-2-2,12-2,1 1,0 1,0 0,0 1,0 0,0 2,0 0,-1 0,1 2,-1 0,6 2,19 17,-34-18,0-1,1 1,0-1,0-1,0 1,0-1,1 0,-1-1,1 0,0 0,0-1,-1 1,1-2,0 1,0-1,0 0,0-1,0 0,1-1,-3 1,0 0,-1-1,1 0,-1-1,1 1,-1-1,0 0,0 0,0 0,-1-1,1 0,-1 0,0 0,0 0,0-1,-1 1,1-2,4-10</inkml:trace>
  <inkml:trace contextRef="#ctx0" brushRef="#br0" timeOffset="3379.15">1468 362,'-5'38,"-1"23,-1 5,2-3,2-3,1-7,1-8,0-6,-4-6,-1-3,1-2,0-1,2-5</inkml:trace>
  <inkml:trace contextRef="#ctx0" brushRef="#br0" timeOffset="3812.54">1383 250,'34'-3,"1"1,0 2,-1 1,1 2,-1 1,23 7,-53-11,1 0,-1 1,0-1,0 1,1 0,-1 0,0 1,0-1,0 1,0 0,0 0,-1 0,1 0,0 1,-1 0,0-1,0 1,0 1,0-1,0 0,0 1,-1-1,0 1,0 0,0 0,0 0,0 0,-1 0,0 0,0 0,0 0,0 1,0-1,-1 0,0 1,0-1,0 0,-1 1,1-1,-1 0,0 0,0 1,-1-1,1 0,-1 0,-2 3,-5 5,-1-1,0 0,-1 0,0-1,-1 0,0-1,0-1,-1 1,0-2,-1 0,0-1,-26 16,-1-2,34-18,0 1,0 0,1 0,-1 0,0 1,1 0,0 0,0 1,0-1,1 1,-1 1,1-1,1 1,-2 1,6-2,0-1,0 0,1 0,-1 1,1-1,0 0,0 0,1 0,-1 0,1 0,0 0,0 0,0 0,1-1,-1 1,1-1,0 0,0 1,0-1,0-1,1 1,-1 0,1-1,-1 0,1 0,0 0,0 0,3 1,-4-1,219 121,-185-115,-23-10</inkml:trace>
  <inkml:trace contextRef="#ctx0" brushRef="#br0" timeOffset="5164.685">1919 51,'68'-43,"-67"42,1 0,0 0,0 0,-1 1,1-1,0 0,0 1,0 0,0-1,0 1,0 0,0 0,0 0,0 0,0 0,0 1,0-1,0 0,0 1,-1 0,1-1,0 1,0 0,0 0,-1 0,1 0,0 0,-1 1,1-1,-1 0,0 1,1-1,-1 1,0-1,0 1,0 0,1 1,-2 0,1 0,0 0,-1 0,0 0,0 0,0 0,0 0,0 0,0 0,-1 0,1 0,-1 0,0 0,0 0,0 0,-1 0,1 0,-1-1,1 1,-1-1,0 1,0-1,0 1,0-1,-1 0,1 0,0 0,-2 1,1-1,0 0,0 1,1-1,-1 1,1 0,0 0,0 0,0 0,0 0,0 0,1 1,0-1,-1 0,1 1,0-1,1 1,-1 0,1 0,1 0,1 0,0 0,0 0,0 0,0 0,1 0,0-1,0 1,0-1,0 0,0 0,0 0,1 0,0-1,0 1,2 1,19 16,-22-19,-1 1,0 0,0-1,-1 1,1 0,0 0,0 0,-1 0,1 0,-1 1,0-1,0 0,0 1,0-1,0 1,0-1,-1 1,1-1,-1 1,0 0,1-1,-1 1,-1 0,1-1,0 1,-1-1,1 1,-1 0,1-1,-1 0,0 1,0-1,-1 1,1-1,0 0,-1 0,1 0,-1 0,0 0,0 0,0 0,0 0,0-1,0 1,0-1,0 1,-1-1,1 0,-1 0,-3 2,0-1,-1 0,0 0,1-1,-1 0,0 0,0 0,0-1,0 0,0-1,1 1,-1-1,-3-1,-9-4</inkml:trace>
</inkml:ink>
</file>

<file path=ppt/ink/ink3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56.6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1920 2060,'-197'28,"3"-1,-132 4,-19-15,19-5,245-11,74-1,-1 1,1 0,0 0,0 1,0-1,0 2,0-1,0 1,0 0,0 0,1 1,-1 0,1 0,0 1,0 0,-5 3,6 3</inkml:trace>
  <inkml:trace contextRef="#ctx0" brushRef="#br0" timeOffset="1399.295">2908 197,'-98'11,"-175"18,-7 6,-98-13,33-4,50 9,-126-28,223 29,-28 2,147-25,61 1</inkml:trace>
  <inkml:trace contextRef="#ctx0" brushRef="#br0" timeOffset="2363.322">1158 0,'-13'34,"2"0,1 1,2 1,2-1,1 1,1 0,3 0,1 22,27 537,-24 901,-3-987,-5-486,-7-30,6-7</inkml:trace>
  <inkml:trace contextRef="#ctx0" brushRef="#br0" timeOffset="2613.832">1355 1890,'-38'44,"-28"37,-6 11,3-2,9-10,10-10,9-12,6-10,5-10,2-6,1-3,1-3,4 0,2-4,-1-2,3-4</inkml:trace>
  <inkml:trace contextRef="#ctx0" brushRef="#br0" timeOffset="2996.229">1327 141,'-2'-2,"0"0,-1 0,1 0,-1 1,1-1,-1 1,0 0,0 0,1-1,-1 2,0-1,0 0,0 1,0-1,0 1,0 0,0 0,0 0,0 0,0 1,0-1,0 1,0 0,0 0,0 0,1 0,-1 0,0 1,1-1,-1 1,-1 1,-73 63,-77 162,-44 89,179-286</inkml:trace>
  <inkml:trace contextRef="#ctx0" brushRef="#br0" timeOffset="3470.018">57 1044,'-5'48,"-1"30,0 12,1-5,2-7,1-8,0-10,2-11,0-5,0-4,5-4,2-4,-1-2,-1-2,-2-1,0 1,-2-6</inkml:trace>
  <inkml:trace contextRef="#ctx0" brushRef="#br0" timeOffset="3998.089">0 1016,'45'-29,"2"3,0 1,2 3,0 2,44-11,0 15,-90 16,0 0,-1 0,1 1,0-1,-1 0,1 1,-1 0,1 0,-1-1,1 1,-1 1,0-1,0 0,1 1,-1-1,0 1,0-1,0 1,0 0,-1 0,1 0,0 0,-1 0,0 1,1-1,-1 0,0 1,0-1,0 0,0 1,-1 0,1-1,-1 1,0-1,-1 14,-1 0,0 0,-2-1,0 1,-1-1,0 0,-1 0,-1-1,0 0,-1 0,0-1,-1 1,-1-2,0 1,-1-2,-6 6,17-17,-50 57,-3-2,-2-3,-5 0,59-51,0-1,-1 1,1-1,0 1,0 0,0 0,0-1,-1 1,1 0,1 0,-1 0,0 0,0 1,0-1,0 0,1 0,-1 0,0 1,1-1,0 0,-1 1,1-1,0 0,-1 1,1-1,0 0,0 1,0-1,0 1,0-1,0 0,1 1,-1-1,0 0,1 1,-1-1,1 0,-1 0,1 1,0-1,0 0,-1 0,1 0,0 0,0 0,0 0,0 0,0 0,0 0,0 0,1-1,-1 1,0 0,0-1,1 1,0 0,107 43,-84-36,0 2,-1 0,0 1,-1 2,0 0,11 11,64 57,-36-32,-51-36</inkml:trace>
</inkml:ink>
</file>

<file path=ppt/ink/ink3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26:30.47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49,'23'-10,"-10"4,-1 0,1 1,1 0,-1 1,1 0,0 1,-1 1,1 0,8 1,-20 0,-1 1,0 1,0-1,0 0,0 0,0 0,0 1,0-1,0 0,0 1,0-1,0 1,0-1,0 1,0 0,0-1,0 1,0 0,-1 0,1-1,0 1,0 0,-1 0,1 0,-1 0,1 0,-1 0,1 0,-1 0,0 0,1 0,-1 0,0 0,0 0,0 1,0-1,0 0,0 0,0 0,0 0,0 0,-1 0,1 0,0 0,-1 0,1 0,-1 0,1 0,-1 0,1 0,-1 1,-31 52,31-52,-106 137,106-138,0 1,0-1,1 1,-1 0,0-1,1 1,-1 0,1-1,0 1,0 0,-1-1,1 1,0 0,1 0,-1-1,0 1,0 0,1-1,-1 1,1 0,-1-1,1 1,0-1,-1 1,1-1,0 1,0-1,0 1,1-1,-1 0,0 0,0 1,1-1,-1 0,0 0,1 0,-1-1,1 1,-1 0,1 0,0-1,-1 1,1-1,0 0,-1 1,2-1,83 8,-83-8,200-3,-179 3</inkml:trace>
</inkml:ink>
</file>

<file path=ppt/ink/ink3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26:29.34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59 338,'-15'47,"3"0,1 1,3 0,2 0,2 1,2 35,3 214,7-379,3 2,3-1,4 2,4 0,6-9,-11 34,2 0,2 1,2 1,2 1,3 2,2 0,12-12,0 19,-41 40,0 1,0-1,0 0,0 1,0-1,0 1,0-1,0 1,0-1,0 1,0 0,0 0,0 0,0-1,1 1,-1 0,0 0,0 0,0 1,0-1,0 0,0 0,0 0,1 1,-1-1,0 1,0-1,0 1,0-1,0 1,-1 0,1-1,0 1,0 0,0 0,-1 0,1-1,0 1,-1 0,1 0,0 0,-1 0,1 0,-1 0,0 0,1 0,-1 1,0-1,4 16,-1 0,-1 0,0 0,-1 1,-1-1,-1 0,-2 12,1 17,0 74,2-96</inkml:trace>
  <inkml:trace contextRef="#ctx0" brushRef="#br0" timeOffset="697.016">820 0,'-24'24,"-8"13,-3 0,4-2,8-6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6:34.5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1,'-87'356,"76"-294,3 1,2 1,3-1,5 40,-2-98,10 81,-9-84,-1 0,1 0,-1 0,1 0,0-1,0 1,0 0,0 0,0-1,0 1,0 0,1-1,-1 1,0-1,1 0,-1 1,1-1,0 0,-1 0,1 0,0 0,0 0,0-1,-1 1,1 0,0-1,0 0,0 1,0-1,0 0,0 0,0 0,0 0,0 0,0 0,0-1,0 1,0-1,0 1,0-1,6-3,0 0,0-1,0 0,0 0,-1-1,0 0,0 0,0 0,-1-1,0 0,-1-1,3-2,30-34,-24 30,2 0,0 0,0 2,1 0,0 1,1 1,1 1,0 0,-17 8,-1 0,1 0,0 1,-1-1,1 1,0-1,0 1,0 0,0 0,-1 0,1 0,0 0,0 0,0 0,0 0,-1 1,1-1,0 1,0-1,-1 1,1 0,0 0,-1 0,1 0,-1 0,1 0,-1 0,1 0,-1 1,0-1,0 0,1 1,-1-1,0 1,0-1,-1 1,1 0,0-1,0 1,-1 0,1 0,-1 0,0 0,9 83,-9-80,3 77,3-63</inkml:trace>
</inkml:ink>
</file>

<file path=ppt/ink/ink3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26:27.45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128 343,'-49'114,"38"-96,2 1,0 0,1 1,1-1,1 2,1-1,0 1,2-1,0 1,1 9,2-28,0 1,0-1,0 0,0 0,1 0,-1 0,1 1,-1-1,1 0,0 0,-1 0,1 0,0 0,0-1,1 1,-1 0,0 0,1-1,-1 1,1-1,-1 1,1-1,0 1,-1-1,1 0,0 0,0 0,0 0,0 0,0 0,0-1,0 1,0-1,1 1,-1-1,0 0,0 0,0 0,0 0,1 0,0-1,85-30,-60 15,0-2,-1-1,-1-2,-1 0,-1-1,-1-2,-1 0,-1-2,-1 0,-1-1,2-9,-17 31,0 0,-1 0,0-1,0 0,-1 1,0-1,0 0,0 0,0-1,-1 1,0 0,0 0,-1-1,0 1,0 0,-1 0,1-1,-1 1,-1 0,1 0,-1 0,0 0,0 0,-1 0,0 0,0 1,0 0,0-1,-1 1,0 0,0 1,-1-1,1 1,-9-1,-1 1,1 0,0 1,-1 1,1 0,-1 1,0 1,0 0,1 0,-1 2,0-1,1 2,-1 0,1 1,0 0,0 1,0 0,1 1,0 0,0 1,-2 2,-80 52,56-32</inkml:trace>
  <inkml:trace contextRef="#ctx0" brushRef="#br0" timeOffset="330.694">777 258,'0'39,"-1"54,4 0,5 0,5 12,12-38,-24-66,0 1,0-1,1 0,-1 0,0 1,0-1,1 0,-1 0,1 0,-1-1,1 1,-1 0,1 0,-1-1,1 1,0-1,-1 1,1-1,0 0,-1 0,1 0,0 0,0 0,-1 0,1 0,0 0,-1-1,1 1,0-1,-1 1,1-1,-1 0,1 1,-1-1,1 0,-1 0,1 0,0-1,12-10,-1 0,-1-1,0-1,0 0,-1-1,-1 0,-1 0,4-9,0 2,206-331,-204 333</inkml:trace>
  <inkml:trace contextRef="#ctx0" brushRef="#br0" timeOffset="882.468">1201 456,'30'4,"1"-2,-1 0,1-2,-1-1,1-2,-1-1,0-1,0-2,24-8,-46 12,-1-1,1 0,-1 0,0-1,0 0,-1 0,1 0,-1-1,0 0,-1 0,1 0,-1-1,0 0,-1 0,0 0,0-1,-1 1,1-1,-2 0,1 0,-1 0,0 0,-1-1,0 1,0 0,-1-1,0 1,-1-5,1 9,-1 1,0 0,0 0,-1 0,1 0,-1 0,1 0,-1 0,0 0,0 1,0-1,-1 1,1 0,0-1,-1 1,0 0,1 0,-1 1,0-1,0 0,0 1,0 0,0 0,0 0,-1 0,1 0,0 1,-1-1,1 1,0 0,-1 0,1 0,0 0,0 1,-2-1,-114 38,105-29,1 0,0 1,0 1,1 0,1 1,0 0,0 1,1 0,1 1,0 0,1 0,0 1,1 0,1 0,1 0,0 1,1 0,0 0,1 1,0 9,3-19,0 0,0 0,1 0,0 0,0 0,1 0,0 0,0-1,0 1,1-1,0 1,0-1,1 0,-1 0,1 0,1-1,-1 1,1-1,0 0,0 0,0-1,1 0,0 1,0-2,0 1,0-1,1 0,-1 0,1-1,-1 0,1 0,0 0,4-1,11 1,0-1,0-1,0-1,-1-1,1-1,0-1,-1-1,1 0,-2-2,1-1,-1 0,15-9,16-10,-2-1,-2-3,0-2,37-34,-55 40,-1 0,-1-2,-1-1,-2-1,0-1,-3 0,16-34,-6-28,-31 92,1 0,-1 0,0 0,0-1,0 1,0 0,0 0,0 0,-1-1,1 1,-1 0,0 0,0 0,1 0,-1 0,0 0,-1 0,1 0,0 0,-1 1,1-1,-1 0,1 1,-1-1,1 1,-1 0,0 0,0-1,0 1,0 0,0 0,0 1,0-1,0 0,0 1,-1-1,1 1,0 0,0 0,0 0,-1 0,-4 1,0 0,0 1,0 0,0 0,0 1,1 0,0 0,-1 1,1-1,0 1,1 1,-1-1,1 1,0 0,0 0,0 0,1 1,-1 0,1 0,1 0,-1 2,0-2,0 1,1-1,0 1,1 0,-1 0,1 0,1 1,-1-1,1 0,1 1,-1-1,1 0,1 1,-1-1,1 1,0-1,1 0,0 0,0 0,0 0,1 0,0 0,1 0,-1-1,1 0,0 0,1 0,0 0,0-1,0 1,0-1,1 0,96 53,-87-52,0 1,-1 1,0 0,0 0,-1 1,0 1,-1 1,0-1,0 2,-1 0,2 4,-7-8,-1 1,0-1,-1 1,1 0,-2 0,1 0,-1 1,-1-1,0 1,0 0,-1 0,0 0,-1 0,0-1,0 1,-1 0,0 0,-1 0,0-1,-1 1,-2 5,-4 9,6-19,0 0,1 1,0-1,-1 1,2 0,-1 0,1 0,0-1,0 1,1 0,-1 0,1 0,1 0,-1 0,1 0,0 0,0 0,2 3,8 3</inkml:trace>
</inkml:ink>
</file>

<file path=ppt/ink/ink3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26:08.01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13890 826,'-5'29,"-2"10</inkml:trace>
  <inkml:trace contextRef="#ctx0" brushRef="#br0" timeOffset="262.094">13777 487,'0'0</inkml:trace>
  <inkml:trace contextRef="#ctx0" brushRef="#br0" timeOffset="503.568">14454 657,'-16'4,"0"2,0 0,1 0,0 1,0 1,1 1,0 0,-2 2,15-10,0 0,-1 0,1 0,0 0,0 0,0 1,0-1,0 0,1 0,-1 1,0-1,1 1,-1-1,0 1,1-1,0 0,-1 1,1 0,0-1,0 1,0-1,0 1,0-1,0 1,0-1,0 1,1-1,-1 1,1-1,-1 1,1-1,0 1,-1-1,1 0,0 1,0-1,0 0,0 0,0 1,53 42,-35-31,-17-11,1 0,-1 1,0-1,0 0,0 1,0 0,0 0,0-1,-1 1,1 0,-1 0,0 0,0 1,0-1,0 0,-1 0,1 0,-1 1,0-1,0 0,0 1,0-1,0 0,-1 0,0 1,1-1,-1 0,-1 0,1 0,0 0,-1 0,1 0,-1 0,0 0,0-1,0 1,0-1,-1 1,1-1,0 0,-1 0,0 0,1 0,-3 0,-14 11,0 0,0-2,-1-1,0 0,-1-1,0-1,-5 0,-9 4,8-2</inkml:trace>
  <inkml:trace contextRef="#ctx0" brushRef="#br0" timeOffset="1207.004">15752 319,'-19'43,"-11"33,-1 14,5-4,8-11,5-10,11-11,6-9,1-8,1-5,3-4,1-1,-1-1,2 0,-1 1,-1-5</inkml:trace>
  <inkml:trace contextRef="#ctx0" brushRef="#br0" timeOffset="1452.979">15329 826,'38'-4,"28"-3,11 1,-2 1,-9 1,-6-3,-9 0,-3 0,-5 3,-5-4,-4 0,-4 1,-1 2,-6 1</inkml:trace>
  <inkml:trace contextRef="#ctx0" brushRef="#br0" timeOffset="1918.827">16289 233,'-110'411,"105"-390,-3 8,1 0,1 0,1 1,2-1,1 1,2 0,0 0,4 19,-3-46,-1 1,0-1,1 0,0 0,0 0,0 0,0-1,0 1,0 0,1 0,-1-1,1 1,0 0,0-1,0 0,0 1,0-1,0 0,1 0,-1 0,1-1,0 1,-1-1,1 1,0-1,0 0,0 0,0 0,0 0,0-1,0 1,0-1,0 1,0-1,0 0,0-1,0 1,0 0,0-1,0 0,0 0,0 0,0 0,0 0,0 0,0-1,1 0,118-93,-60 41,50-29,-111 82,-1 0,1 0,0 1,-1-1,1 0,0 1,0-1,0 0,-1 1,1-1,0 1,0-1,0 1,0 0,0-1,0 1,0 0,0 0,0 0,0 0,0 0,0 0,0 0,0 0,0 0,0 0,0 0,0 1,0-1,0 0,0 1,0-1,0 1,0-1,0 1,0-1,0 1,-1 0,1-1,0 1,0 0,-1 0,1 0,-1-1,1 1,-1 0,1 0,-1 0,1 0,-1 1,-4 52,4-52,-5 10,2-1,-1 1,1-1,1 1,0 0,1 0,0 0,1 0,0 0,1 0,2 10,25 7,-11-22</inkml:trace>
  <inkml:trace contextRef="#ctx0" brushRef="#br0" timeOffset="2555.353">17022 713,'-35'27,"13"-13,0 1,1 2,1 0,1 1,0 1,2 0,0 2,-10 16,26-36,-1 1,1-1,0 1,0-1,0 1,1-1,-1 1,0 0,1-1,-1 1,0 0,1-1,0 1,0 0,-1 0,1 0,0-1,0 1,0 0,1 0,-1 0,0-1,1 1,-1 0,1 0,0-1,-1 1,1-1,0 1,0 0,0-1,0 1,0-1,1 0,-1 1,0-1,1 0,-1 0,1 0,-1 0,1 0,-1 0,1 0,-1-1,1 1,0-1,0 1,-1-1,1 1,0-1,0 0,0 0,-1 0,1 0,0 0,0 0,15-3,1 0,-1 0,1-2,-1 0,-1-1,1-1,-1 0,0-1,-1-1,14-10,22-10,10-7,70-29,-130 64,1 0,-1 1,1-1,0 1,-1-1,1 1,0 0,-1 0,1 0,0 0,0 0,-1 0,1 0,0 1,-1-1,1 1,-1-1,1 1,0-1,-1 1,1 0,-1 0,0 0,1 0,-1 0,0 0,1 0,-1 0,0 0,0 1,0-1,0 1,0-1,0 0,-1 1,1 0,0-1,0 1,6 74,-4-26,-2-47,0 1,0-1,0 0,0 0,1 0,-1 1,1-2,0 1,0 0,0 0,0 0,0-1,1 1,-1-1,1 0,0 0,-1 0,1 0,0 0,0-1,0 1,1-1,-1 0,0 0,0 0,1 0,-1 0,0-1,1 0,-1 0,1 1,-1-2,0 1,1 0,-1-1,1 0,116-47,-70 16,-1-1,-1-3,-3-2,-1-2,-2-1,-1-3,3-9,-17 16,-2-2,-2-1,-1-1,-2-1,-2-1,-2 0,-2-1,3-19,-13 50,-1-1,0 1,-1-1,0 0,-1 0,-1 0,0 0,-1 0,0 0,-1 0,-1 0,-4-11,6 22,0 0,0 1,-1-1,1 1,-1-1,0 1,0 0,0-1,0 1,0 0,0 0,-1 1,1-1,0 0,-1 1,0-1,1 1,-1 0,0 0,0 0,1 0,-1 1,0-1,0 1,0-1,0 1,0 0,0 0,0 1,0-1,0 0,0 1,1 0,-2 0,-3 1,-1 1,1 0,0 0,0 0,0 1,1 0,-1 1,1-1,0 1,0 1,0-1,-2 4,-5 12,1 0,0 1,2 1,0 0,2 0,0 1,2 0,0 0,2 0,1 1,1 0,1-1,1 1,1 0,1 0,1-1,1 1,2-1,2 8,-3-7,0 0,2 0,1-1,0 0,2 0,1-1,1 0,0-1,2-1,1 0,0 0,2-2,0 0,3 2,-19-20,0 0,0 0,-1 0,1 0,0 0,0-1,0 1,0 0,0 0,0-1,0 1,1-1,-1 1,0-1,0 1,0-1,1 0,-1 1,0-1,0 0,1 0,-1 0,0 0,0 0,1 0,-1 0,0-1,0 1,1 0,-1-1,0 1,0-1,0 1,0-1,0 1,0-1,0 0,0 0,0 0,0 1,0-1,0 0,0-1,0-12</inkml:trace>
  <inkml:trace contextRef="#ctx0" brushRef="#br0" timeOffset="2802.07">17614 516,'44'0,"32"0,14 0,1 0,-10-5,-10-1,-11-1,-12 2,-13 2</inkml:trace>
  <inkml:trace contextRef="#ctx0" brushRef="#br0" timeOffset="-860.29">11885 798,'-13'9,"0"1,1 1,0 0,0 0,1 2,1-1,0 1,0 1,2 0,0 0,0 0,1 1,1 0,0 1,-2 14,7-26,0 0,1-1,0 1,0 0,0-1,0 1,0 0,1 0,0-1,-1 1,1 0,1-1,-1 1,0-1,1 0,0 1,0-1,0 0,0 0,0 0,1 0,-1-1,1 1,0 0,0-1,0 0,0 0,0 0,0 0,1 0,-1-1,3 2,2-1,0 0,-1 0,1 0,0-1,0 0,0-1,0 0,0 0,0-1,0 1,0-2,0 1,0-1,6-3,-4 1,0 0,0-1,0 0,0-1,-1 0,0 0,0-1,-1 0,0-1,0 0,-1 0,0-1,0 0,-1 0,0 0,-1-1,0 0,0 0,-1 0,-1-1,0 1,0-1,-1 0,0 0,0 0,-2 0,1 0,-2 0,1 0,-1 0,-1 0,-1-3,2 8,-1 0,0 0,0 0,-1 0,0 1,0-1,0 1,-1 0,0 0,0 0,0 0,0 1,-1-1,0 1,1 0,-2 1,1-1,0 1,-1 0,1 0,-1 1,0 0,0 0,0 0,0 1,0 0,-1 0,1 0,0 1,0 0,-1 0,1 0,-12 6</inkml:trace>
  <inkml:trace contextRef="#ctx0" brushRef="#br0" timeOffset="-582.323">12225 1024,'22'-24,"2"1,1 0,0 3,2 0,0 1,4 0,-29 18,-1-1,0 1,1 0,0-1,-1 1,1 0,0 0,0 0,-1 0,1 1,0-1,0 0,0 1,0-1,0 1,0 0,0 0,0 0,0 0,0 0,0 0,0 0,0 1,0-1,0 1,0-1,0 1,0 0,0 0,-1-1,1 2,0-1,-1 0,1 0,0 0,-1 1,0-1,1 1,-1-1,0 1,0-1,1 1,-1 0,-1 0,1 0,0-1,0 1,-1 0,1 0,0 2,2 39,-4-39,0-1,0 1,0 0,1-1,0 1,0 0,0 0,0-1,0 1,1 0,0 0,0-1,0 1,0-1,0 1,1-1,-1 1,1-1,0 0,0 0,0 0,1 0,-1 0,1 0,-1-1,1 1,0-1,0 1,0-1,1 0,-1-1,0 1,1 0,-1-1,1 0,-1 0,1 0,0 0,1 0,4-2,0 0,0 0,0 0,0-1,0-1,0 0,0 0,-1 0,0-1,1 0,-2-1,1 0,0 0,-1-1,0 0,0 0,-1 0,6-8,4-5,-1-1,0-1,-2 0,0-1,-1 0,2-9,3-20,-11 28</inkml:trace>
  <inkml:trace contextRef="#ctx0" brushRef="#br0" timeOffset="-2917.662">8979 1024,'-10'38,"2"18,3 4,1-3,7-12,7-13,2-13</inkml:trace>
  <inkml:trace contextRef="#ctx0" brushRef="#br0" timeOffset="-2767.643">8951 686</inkml:trace>
  <inkml:trace contextRef="#ctx0" brushRef="#br0" timeOffset="-2543.483">9515 911,'-21'3,"1"2,-1 1,1 0,0 1,0 1,1 1,0 1,1 1,0 0,0 1,1 1,-10 11,23-21,0 0,1 0,0 0,-1 0,1 0,1 1,-1-1,0 1,1 0,0 0,0 0,0 0,0 0,0 0,1 1,0-1,0 0,0 1,1-1,-1 1,1-1,0 1,0-1,1 1,-1-1,1 1,0-1,0 0,1 1,-1-1,1 0,0 0,0 0,0 0,1 0,0 1,10 6,1-1,-1 0,2-1,-1 0,1-1,0-1,1 0,0-1,0-1,0 0,1-1,-1-1,1-1,0 0,0-1,0-1,0 0,15-3,-7 2</inkml:trace>
  <inkml:trace contextRef="#ctx0" brushRef="#br0" timeOffset="-1932.273">10080 854,'-54'29,"1"2,2 2,1 2,-41 39,85-68,-2-1,1 1,0-1,0 1,0 1,1-1,0 1,0 1,1-1,0 1,0 0,1 0,0 0,0 0,1 1,0 0,-1 7,4-14,0 0,1 1,-1-1,1 0,0 0,0 0,0 0,-1 0,2 0,-1 0,0-1,0 1,1 0,-1-1,1 1,-1-1,1 1,0-1,-1 0,1 1,0-1,0 0,0 0,0-1,0 1,0 0,0-1,0 1,1-1,-1 1,0-1,0 0,0 0,1 0,76-7,-41-4,0-3,-1-1,0-1,-1-2,-1-2,-1-1,29-24,50-36,-111 81,0 1,1 0,-1 0,0 0,0 0,0 1,0-1,0 0,0 1,0 0,0-1,-1 1,1 0,-1 0,1 0,-1 0,0 0,1 0,-1 0,0 0,-1 1,1-1,0 0,-1 1,1-1,-1 1,0-1,1 0,-1 1,0-1,-1 1,1-1,0 1,-1-1,1 0,-1 1,0-1,0 1,1 3,-1 13,0-15,0 1,0 0,0-1,1 1,0 0,0 0,0 0,0-1,1 1,0 0,0 0,0-1,1 1,-1-1,1 1,0-1,0 0,1 1,0-1,-1 0,1-1,0 1,1 0,-1-1,1 0,-1 0,1 0,0 0,2 1,4-1,-1-1,1 0,0 0,0-1,0 0,0-1,0 0,0 0,-1-1,1-1,0 0,0 0,-1-1,1 0,-1 0,0-1,0 0,0-1,-1 0,1 0,-1-1,0 0,4-5,7-5,16-11,-1-2,-1-1,-2-1,-1-2,-2-1,-1-1,-2-1,13-26,-15 16,-2-1,-2-1,-3 0,4-22,-16 52,0 0,-1 0,-2-1,1 1,-2-1,-1 1,0-1,-1 1,-1-1,-1 1,0 0,-2 1,-5-15,9 26,0 1,-1-1,1 1,-1 0,0 0,0 0,-1 0,1 1,-1-1,0 1,0 0,-1 0,1 0,-1 1,0-1,0 1,0 0,0 1,-1-1,1 1,-1 0,1 0,-1 1,0 0,0 0,1 0,-1 1,0-1,0 2,0-1,0 0,0 1,1 0,-1 1,0-1,1 1,-6 3,2 0,0 0,0 1,0 0,1 1,0 0,1 0,-1 1,2 0,-1 0,1 1,0-1,1 1,0 1,0-1,1 1,0 0,1 0,0 0,-1 7,-3 21,1 0,2 0,2 0,2 29,-1-31,1 1,2-1,2 1,1-1,2 0,1-1,2 1,2-2,1 0,1 0,2-1,1-1,2 0,1-2,1 0,11 10,101 77,-131-116,0 1,0-1,0 0,0 0,0 0,1 0,-1 0,0 0,1 0,-1-1,1 0,-1 1,0-1,1 0,-1 0,1 0,-1 0,1-1,-1 1,0-1,1 1,-1-1,0 0,1 0,-1 0,0 0,0 0,0 0,0-1,0 1,0-1,0 0,0 1,-1-1,1 0,-1 0,1 0,-1 0,0 0,0 0,0-1,0 1,0 0,0 0,0-2,5-18</inkml:trace>
  <inkml:trace contextRef="#ctx0" brushRef="#br0" timeOffset="-1676.207">10306 629,'38'10,"42"3,16-1,2-2,-6-3,-9-3,-9-2,-13 4,-7 0,-7 0,-8-2,-10-1</inkml:trace>
  <inkml:trace contextRef="#ctx0" brushRef="#br0" timeOffset="-1366.291">11405 911,'-4'38,"-3"18,6-1,3-10</inkml:trace>
  <inkml:trace contextRef="#ctx0" brushRef="#br0" timeOffset="-1110.141">11350 516,'0'0</inkml:trace>
  <inkml:trace contextRef="#ctx0" brushRef="#br0" timeOffset="-4760.987">5564 1447,'19'-67,"3"1,2 0,4 2,30-52,-55 111,0-4,1 1,1-1,0 1,0 0,0 0,1 0,0 1,1 0,-1 0,1 1,1 0,-1 0,1 0,7-3,-12 10,0 0,0 0,0 0,0 0,0 0,0 1,0-1,-1 1,1-1,0 1,-1 0,0 0,1 1,-1-1,0 0,0 1,0-1,0 1,-1 0,1 0,-1-1,0 1,1 0,-1 0,-1 0,1 0,0 1,-1-1,1 0,-1 0,0 0,0 0,0 1,-1-1,0 1,11 141,-10-144,1 1,-1-1,1 0,-1 0,1 1,0-1,-1 0,1 0,0 0,0 1,0-1,0 0,0 0,0 0,0-1,0 1,0 0,0 0,0-1,1 1,-1 0,0-1,1 1,-1-1,0 0,1 1,-1-1,0 0,1 0,-1 0,1 0,-1 0,0 0,1 0,-1-1,1 1,-1 0,0-1,1 1,-1-1,0 1,1-1,50-33,105-135,-27 50,-129 118,-1 0,1-1,-1 1,1 0,0 0,-1 0,1 0,0 0,0 0,0 0,0 0,0 0,0 0,0 0,0 0,0 1,0-1,1 0,-1 1,0-1,0 1,1-1,-1 1,0 0,1-1,-1 1,0 0,1 0,-1 0,0 0,1 0,-1 1,0-1,1 0,-1 1,0-1,1 0,-1 1,0 0,0-1,0 1,1 0,-1-1,0 1,0 0,0 0,0 0,0 0,-1 0,1 0,0 0,0 0,-1 1,1-1,0 0,-1 1,-22 198,23-198,-1 1,0-1,1 0,-1 0,1 1,0-1,0 0,0 0,0 0,0 0,0 0,1 0,-1-1,0 1,1 0,0-1,-1 1,1-1,0 1,0-1,0 0,0 1,0-1,0 0,0-1,0 1,0 0,1-1,-1 1,0-1,0 1,1-1,-1 0,0 0,3 0,12-3</inkml:trace>
  <inkml:trace contextRef="#ctx0" brushRef="#br0" timeOffset="-4496.687">6636 940,'-5'16,"1"1,1 0,0 0,1 0,1 0,0 0,1 1,1-1,1 0,1 0,0 0,1 0,1 0,1 3,-4-17,0 1,0 0,0-1,1 0,-1 1,1-1,-1 0,1 0,0 0,0-1,1 1,-1-1,1 0,-1 1,1-2,-1 1,1 0,0-1,0 0,0 1,0-2,0 1,0 0,0-1,0 0,0 0,0 0,0 0,1-1,-1 1,0-1,0 0,0 0,-1-1,1 1,0-1,0 0,-1 0,1 0,-1 0,0-1,0 0,0 1,0-1,0 0,0 0,-1-1,2-1,3-4,0-1,0 0,-1-1,0 0,-1 0,0 0,-1-1,0 1,-1-1,0 0,-1 0,0 0,-1 0,-1 0,1-1,-2 1,0 0,0 0,-2 0,1 0,-1 0,-1 0,0 1,0 0,-3-3,4 8,0 1,-1-1,1 1,-1 0,-1 0,1 1,-1-1,1 1,-1 0,0 0,-1 0,1 1,-1 0,0 0,1 0,-1 1,0 0,-1 0,1 0,0 1,0 0,-1 0,1 1,-1 0,1 0,-1 0,1 1,0 0,-2 0,-11 5</inkml:trace>
  <inkml:trace contextRef="#ctx0" brushRef="#br0" timeOffset="-3960.791">7286 911,'-25'5,"0"1,1 2,0 0,1 2,0 0,0 2,1 0,0 1,1 2,-13 11,29-23,0 0,1 0,-1 0,1 0,0 1,0-1,0 1,1 0,-1 0,1 0,0 1,0-1,1 1,-1 0,1 0,0 0,0 0,0 0,1 0,0 0,0 1,0-1,1 0,0 1,0-1,0 0,1 1,-1-1,1 0,1 1,-1-1,1 0,-1 0,2 0,-1 0,0-1,1 1,3 3,3 0,0-2,0 1,1-1,0-1,0 0,1 0,-1-1,1 0,0-1,0 0,1-1,-1 0,0-1,1 0,-1-1,1 0,-1 0,0-2,1 1,-1-2,0 1,0-1,0-1,0 0,-1-1,0 0,0 0,0-1,0 0,-1-1,0 0,0-1,-1 0,6-7,10-15,-1-1,-2 0,-2-2,-1 0,-1-1,-2-1,-1 0,-2-1,-2-1,-1 1,-1-2,-3 1,-1-1,-1 0,-2 0,-2 0,-2 1,-1-1,-5-15,8 45,0 0,-1 0,1 0,-2 0,1 0,-1 0,-1 1,1-1,-1 1,0 0,-1 0,0 0,0 1,0 0,-1 0,0 0,0 1,0-1,-5-1,6 7,0 0,0 1,0-1,0 1,0 0,0 1,0-1,0 1,1 0,-1 0,1 1,0 0,-1-1,1 1,0 0,0 1,1-1,-1 1,1 0,0 0,0 0,0 0,-2 4,-6 10,0 1,1 0,1 1,0 0,2 1,0 0,2 0,0 0,1 0,2 1,0 0,1 0,1-1,1 1,1 0,1 0,0-1,2 0,2 6,2-5,0-1,1 1,1-2,1 1,1-2,1 1,1-2,0 0,1-1,1 0,1-2,0 0,1 0,0-2,1-1,3 1,-14-8,0 0,1 0,-1-1,1-1,0 0,0 0,0-1,1 0,-1-1,0 0,1 0,-1-1,1-1,-1 1,1-2,-1 0,0 0,0-1,0 0,0 0,0-1,-1-1,0 1,1-2,5-5</inkml:trace>
  <inkml:trace contextRef="#ctx0" brushRef="#br0" timeOffset="-3746.491">7934 1080,'5'20,"7"0,0-2</inkml:trace>
  <inkml:trace contextRef="#ctx0" brushRef="#br0" timeOffset="-3552.203">7934 544,'0'0</inkml:trace>
  <inkml:trace contextRef="#ctx0" brushRef="#br0" timeOffset="-3265.755">8330 713,'45'-68,"-4"-3,-2-1,-4-2,13-44,-46 114,1-4,0 0,0-1,0 1,-1-1,0 0,-1 0,0 0,0 1,-1-1,0 0,-1-2,1 12,0-1,0 1,-1-1,1 0,0 1,0-1,0 0,-1 1,1-1,0 0,-1 1,1-1,0 0,-1 0,1 1,0-1,-1 0,1 0,0 1,-1-1,1 0,-1 0,1 0,0 0,-1 0,1 0,-1 0,1 0,-1 0,1 0,0 0,-1 0,1 0,-1 0,1 0,-1 0,1 0,0-1,-1 1,1 0,0 0,-1 0,1-1,0 1,-1 0,1 0,0-1,-1 1,1 0,0-1,0 1,-1 0,1-1,0 1,0-1,0 1,-1 0,1-1,0 1,0-1,0 1,0 0,0-1,0 1,0-1,0 1,0-1,0 1,0 0,0-1,-17 31,3 16,1 1,2 1,3 0,2 0,0 41,0-17,-4 47,7 1,10 117,13 393,-37-502,16-124,0-1,0 1,-1-1,1 0,-1 1,1-1,-1 0,0 0,0 0,-1 0,1 0,-1-1,1 1,-1-1,0 1,0-1,0 0,0 0,0-1,0 1,-1 0,1-1,-1 0,1 0,-1 0,1 0,-1-1,1 1,-1-1,0 0,1 0,-1 0,-2-1,1 0,0 0,-1-1,1 0,0 0,0-1,0 0,0 1,0-1,1-1,-1 1,1-1,0 0,0 0,0 0,1 0,-1-1,1 0,0 1,0-1,1 0,-1 0,1-1,-1-2,-31-131,29 104,1 0,2 0,1-1,2 1,2 0,1 0,1 0,2 1,2-1,3-5,-5 21,1 0,0 1,2 0,0 0,1 1,0 1,2 0,0 0,0 1,12-9,-2 7</inkml:trace>
  <inkml:trace contextRef="#ctx0" brushRef="#br0" timeOffset="-11782.741">1358 432,'-159'262,"-33"91,70-124,91-170,13-22,-1-2,-2 0,-2-1,-1-1,-8 7,32-40,0-1,0 1,0-1,1 1,-1 0,0-1,0 1,0-1,0 1,0-1,0 1,0 0,0-1,0 1,0-1,-1 1,1 0,0-1,0 1,0-1,0 1,-1 0,1-1,0 1,0 0,-1-1,1 1,0 0,-1-1,1 1,0 0,-1 0,1-1,0 1,-1 0,1 0,-1 0,1 0,0-1,-1 1,1 0,-1 0,1 0,0 0,-1 0,1 0,-1 0,130-227,176-258,-134 234,-134 215,-36 35,-1 1,1-1,0 1,-1-1,1 1,0-1,0 1,0-1,-1 1,1 0,0 0,0-1,0 1,0 0,0 0,0 0,-1 0,1 0,0 0,0 0,0 0,0 0,0 0,0 1,0-1,-1 0,1 0,0 1,0-1,0 1,-1-1,1 1,0-1,0 1,-1-1,1 1,-1 0,1-1,0 1,-1 0,1 0,-1-1,0 1,1 0,-1 0,0 0,1 0,-1-1,0 1,0 0,0 1,4 19,-1 0,-2 0,0 0,-1 0,-1 0,-1 1,-1-1,-2 8,-4 36,-8 87,-10 197,27-350,-1 1,1-1,-1 0,1 1,-1-1,1 1,-1-1,1 1,-1-1,0 1,1-1,-1 1,0 0,1-1,-1 1,0 0,0-1,1 1,-1 0,0 0,0 0,1 0,-1 0,0 0,0 0,0 0,1 0,-1 0,0 0,0 0,1 1,-1-1,0 0,0 1,1-1,-1 0,0 1,1-1,-1 1,1-1,-1 1,0-1,1 1,-1-1,1 1,-1 0,1-1,0 1,-1 0,1-1,0 1,-1 0,1 0,0-1,0 1,0 0,-1 0,1 0,0-1,0 1,0 0,0 0,1-1,-1 1,0 0,0 0,-108-118,71 76,-6-8,-1 3,-3 1,-1 2,-2 2,-8-1,34 29,4 4</inkml:trace>
  <inkml:trace contextRef="#ctx0" brushRef="#br0" timeOffset="-11079.269">1472 1334,'0'6,"-1"-2,0 0,1 0,-1-1,1 1,0 0,1 0,-1 0,0-1,1 1,0 0,0-1,0 1,1 0,-1-1,1 0,0 1,-1-1,2 0,-1 0,0 0,1 0,-1 0,1-1,1 2,-1-5,0 1,0-1,0 0,0 0,0-1,0 1,0 0,0-1,0 0,-1 0,1 0,-1 0,1 0,-1 0,0-1,0 1,0-1,0 1,0-1,-1 0,1 0,-1 0,0 0,0 0,0 0,1 0,146-300,-148 303,1 0,-1 1,0-1,0 0,0 1,0-1,0 0,1 0,-1 1,0-1,0 0,0 1,1-1,-1 0,0 0,0 1,1-1,-1 0,0 0,1 0,-1 0,0 1,1-1,-1 0,0 0,1 0,-1 0,0 0,1 0,-1 0,0 0,1 0,-1 0,1 0,-1 0,0 0,1 0,-1 0,0 0,1 0,-1-1,0 1,1 0,-1 0,0 0,0 0,1-1,-1 1,0 0,0 0,1-1,-1 1,0 0,0-1,1 1,-1 0,0-1,0 1,0 0,0-1,0 1,0 0,1-1,-1 1,0 0,0-1,2 32,-2-29,19 103,-18-103,0 1,0 0,0 0,1-1,0 1,-1 0,1-1,0 0,0 1,0-1,1 0,-1 0,0 0,1-1,-1 1,1 0,0-1,-1 0,1 0,0 0,0 0,0 0,0 0,0-1,0 1,0-1,0 0,0 0,0 0,0 0,0-1,0 1,2-1,2-2,0 0,0 0,0-1,0 0,-1 0,1-1,-1 0,0 0,0-1,-1 1,0-1,0 0,0-1,0 1,-1-1,0 0,-1 0,0 0,0 0,0-2,39-60,-31 57</inkml:trace>
  <inkml:trace contextRef="#ctx0" brushRef="#br0" timeOffset="-7785.732">2318 1080,'-6'0,"0"1,0 0,0-1,0 2,0-1,0 1,0 0,1 0,-1 1,1-1,-1 1,1 0,0 1,0-1,0 1,1 0,-1 1,1-1,0 1,0-1,1 1,-1 1,1-1,0 0,0 1,1-1,0 1,0 0,0 0,1 0,-1 0,1 0,1 0,-1 0,1 0,0 0,1 0,-1 0,1 0,1 0,-1 0,1 2,2-4,-1 0,0 0,1-1,0 0,0 1,0-1,0 0,1-1,-1 1,1-1,0 0,-1 0,1 0,0-1,0 0,0 0,0 0,0 0,1-1,-1 0,0 0,0 0,0-1,0 0,0 0,0 0,0 0,0-1,0 0,-1 0,1 0,0 0,-1-1,0 0,0 0,0 0,0-1,0 1,0-1,-1 0,2-3,-1-1,0 0,-1 0,1 0,-2 0,1 0,-1 0,0-1,-1 1,0-1,0 0,-1 1,0-1,-1 0,1 1,-2-1,1 1,-1-1,-1 1,1 0,-2 0,1 0,-1 0,0 0,0 1,-1 0,0 0,0 0,-1 0,0 1,0 0,-1 0,1 1,-1-1,-1 2,-1-2,-11-1,1 6</inkml:trace>
  <inkml:trace contextRef="#ctx0" brushRef="#br0" timeOffset="-7349.795">2742 516,'0'556,"28"-376,-11-147,-23-70,2 18</inkml:trace>
  <inkml:trace contextRef="#ctx0" brushRef="#br0" timeOffset="-7101.617">2459 940,'24'9,"32"-1,11-2,0-7,-8-4,-9-5,-7-1,-7 1,-5-2,-3 0,-5-1,-3 0,-5-2,-4 2</inkml:trace>
  <inkml:trace contextRef="#ctx0" brushRef="#br0" timeOffset="-6763.216">3137 487,'-20'234,"11"87,7-315,1 0,0 0,1 0,0 0,-1 0,2 0,-1 0,1 0,0 0,0 0,0-1,1 1,0 0,0-1,1 1,0-1,0 0,0 1,0-2,1 1,0 0,0-1,0 1,0-1,1 0,-1-1,5 4,-1-8,-1-1,0 1,0-1,0 0,0-1,0 1,-1-2,1 1,-1-1,0 1,0-2,0 1,0-1,-1 0,0 0,4-5,127-143,-136 153,1-1,-1 0,1 1,0-1,-1 1,1 0,0-1,-1 1,1-1,0 1,0 0,-1 0,1-1,0 1,0 0,0 0,-1 0,1 0,0 0,0 0,0 0,-1 0,1 0,0 0,0 0,0 1,-1-1,1 0,0 1,-1-1,1 0,0 1,0-1,-1 1,1-1,-1 1,1-1,0 1,-1-1,1 1,-1 0,1-1,-1 1,0 0,1 0,-1-1,0 1,1 0,-1 0,0-1,0 1,0 0,0 0,5 48,-5-45,-1 30,-1-27,1-1,0 1,1-1,0 1,0-1,0 1,1-1,0 0,0 1,1-1,-1 0,1 1,1-1,-1 0,1 0,0-1,1 1,-1-1,5 5,9 3</inkml:trace>
  <inkml:trace contextRef="#ctx0" brushRef="#br0" timeOffset="-5780.963">3730 1137,'9'3,"0"-1,0 0,0-1,0 0,1 0,-1-1,0 0,1 0,-1-1,0-1,0 0,0 0,0 0,0-1,0 0,0-1,-1 0,0-1,0 1,0-2,0 1,-1-1,0 0,0 0,-1-1,0 0,0 0,0-1,2-4,23-95,-31 104,1 0,-1 0,0 0,0 0,-1-1,1 1,-1 0,1 0,-1 0,0 0,0 0,0 0,0 0,-1 0,1 1,-1-1,0 0,0 1,0-1,0 1,0 0,0 0,-1-1,1 2,-1-1,0 0,1 0,-1 1,0 0,0-1,0 1,0 0,-1 0,-4-1,1 0,0 1,0 0,-1 0,1 1,-1 0,1 0,0 1,-1 0,1 0,0 1,0 0,0 0,0 0,0 1,0 0,0 1,1-1,0 1,0 1,0-1,0 1,1 0,-1 0,1 1,1-1,-1 1,1 0,0 0,0 1,1-1,0 1,0 0,0 0,1 0,0 0,0 0,1 1,0-1,0 0,1 1,0-1,0 1,1-1,0 0,0 1,4 2,1-1,0 1,1-1,0 0,0-1,0 0,1 0,1 0,-1-1,1 0,1-1,-1 0,1-1,0 0,0 0,0-1,1 0,-1-1,1 0,0 0,0-2,0 1,1-1,-1-1,8 0,-5-1,-1-1,1 0,0 0,-1-2,1 1,-1-2,0 0,-1 0,1-1,-1-1,0 0,0-1,-1 0,0-1,0-1,16-15,0-1,-3-2,0 0,-1-2,-1-2,43-94,-64 125,-1 0,0 0,0 0,1 0,-1 0,0-1,0 1,0 0,0 0,0 0,0-1,0 1,-1 0,1 0,0 0,-1 0,1 0,-1 0,1 0,-1 0,1 0,-1 0,0 0,0 0,1 0,-1 0,0 0,0 0,0 1,0-1,0 0,0 1,0-1,0 1,0-1,0 1,0 0,0-1,-1 1,1 0,0 0,0-1,0 1,0 0,-1 0,1 1,0-1,0 0,0 0,0 0,-1 1,1-1,0 1,0-1,0 1,0-1,0 1,0 0,0 0,-20 56,19-53,0 0,0-1,1 1,-1 0,1 0,0 0,0 0,1 0,-1 0,1 0,0 0,0 1,0-1,0 0,1 0,0 0,0 0,0 0,0 0,1 0,-1-1,1 1,0 0,0-1,0 1,1-1,-1 0,1 0,0 0,0 0,0 0,135 33,-135-37,0 1,0 1,0-1,0 0,0 1,-1-1,1 1,0 0,0 0,-1 0,1 0,-1 1,1-1,-1 1,1-1,-1 1,0 0,0 0,0 0,0 0,0 0,0 1,0-1,-1 0,0 1,1-1,-1 1,0 0,0-1,0 1,0 0,-1 0,1 0,-1-1,0 1,1 0,-2 0,1 0,0 0,0 0,-1 2,-71 127,71-132,1 1,-1 0,0 0,1 0,-1-1,1 1,-1 0,1 0,-1 0,1 0,0 0,-1 0,1 0,0 0,0 0,0 0,0 0,0 0,0 1,0-1,0 0,0 0,1 0,-1 0,0 0,1 0,-1 0,0-1,1 1,0 0,-1 0,1 0,-1 0,1 0,0-1,-1 1,1 0,0-1,0 1,0 0,0-1,0 1,0-1,-1 1,1-1,0 0,0 1,0-1,1 0,57 5,-52-6,22 1,-3-1</inkml:trace>
  <inkml:trace contextRef="#ctx0" brushRef="#br0" timeOffset="4538.852">60 2464,'0'-1,"1"1,-1-1,0 1,0-1,0 1,-1-1,1 0,0 1,0-1,0 1,0-1,0 1,-1-1,1 1,0-1,0 1,-1-1,1 1,0 0,-1-1,1 1,0-1,-1 1,1 0,-1-1,1 1,-1 0,1 0,-1-1,1 1,-1 0,1 0,-1 0,1-1,-1 1,1 0,-1 0,1 0,-1 0,1 0,-1 0,1 0,-1 0,1 0,-1 0,0 1,1-1,-1 0,1 0,-1 0,1 1,0-1,-1 0,1 1,-1-1,1 0,-1 1,1-1,0 0,-1 1,1-1,0 1,-1-1,1 1,0-1,0 1,-1-1,-12 42,12-40,-6 27,2-1,0 1,2-1,2 1,0 0,2 0,1 0,1 0,2-1,1 1,1-1,6 15,-12-37,1-1,-1 0,1 1,1-1,-1 0,1 0,-1 0,1 0,1 0,-1-1,1 0,-1 1,1-1,1 0,-1-1,0 1,1-1,0 0,0 0,0-1,0 1,0-1,0 0,1 0,-1-1,1 1,-1-1,1-1,0 1,-1-1,1 0,0 0,-1-1,1 1,-1-1,1 0,0-1,10-8,0-1,0 0,-1-2,-1 1,0-2,-1 0,0-1,-1 0,-1 0,0-1,-1-1,-1 0,0-2,47-70,-56 88,0 0,1-1,-1 1,1 0,-1 0,1 0,-1 0,1 0,0 0,-1 0,1 0,0 0,0 0,0 0,-1 1,1-1,0 0,0 1,0-1,0 0,1 1,-1-1,0 1,0 0,0-1,0 1,0 0,1 0,-1-1,0 1,0 0,0 0,1 0,-1 1,0-1,0 0,0 0,0 1,1-1,-1 0,0 1,0 0,0-1,0 1,0-1,0 1,0 0,0 0,0 0,-1-1,1 1,0 0,0 0,0 1,3 5,1-1,0 0,0 0,1 0,0 0,0-1,0 0,0 0,1-1,0 1,0-2,0 1,0-1,1 0,-1 0,1-1,0 0,0 0,-1-1,1 0,0-1,0 1,0-2,0 1,0-1,8-2,2-5,-1-1,1 0,-2-2,1 0,-2-1,0 0,0-1,-1-1,0 0,5-9,-14 17,7-4,-1-1,0-1,-1 0,0-1,-1 1,0-2,-1 1,-1-1,0-1,0 1,-2-1,0 0,0-5,-14 2,-1 17</inkml:trace>
  <inkml:trace contextRef="#ctx0" brushRef="#br0" timeOffset="4839.837">1133 2774,'38'-19,"-1"-2,-2-2,0-1,-2-2,0-1,10-13,-39 37,1 0,-1-1,0 1,0-1,0 0,0 0,-1-1,1 1,-1-1,0 0,-1 1,1-1,-1 0,0-1,0 1,-1 0,1-1,-1 1,0-1,-1 1,1-1,-1 1,0-1,-1 1,1-1,-1 1,0-1,0 1,-1 0,0-1,0 1,0 0,0 0,-1 0,0 1,0-1,-1-1,-2 2,0 1,0-1,0 1,0 0,-1 0,1 1,-1 0,1 0,-1 1,0-1,0 2,0-1,0 1,0 0,0 0,0 0,0 1,1 1,-1-1,0 1,0 0,1 0,0 1,-1 0,1 0,0 1,0-1,0 1,1 1,0-1,-1 1,2 0,-1 0,0 0,-2 5,-1-1,0 1,0 0,1 0,0 1,1 0,0 0,0 0,2 1,-1 0,2 0,-1 0,2 0,-1 1,2-1,0 1,0-1,1 1,1-1,0 1,1-1,0 1,1-1,0 0,1 0,0 0,1 0,0-1,1 0,0 0,1 0,0-1,1 0,0 0,5 4,17 5,0 0,1-3,1 0,0-2,1-1,0-2,18 3,-11-2</inkml:trace>
  <inkml:trace contextRef="#ctx0" brushRef="#br0" timeOffset="9673.433">3419 2632,'-16'5,"1"0,-1 0,1 1,0 1,0 1,1 0,0 1,0 1,1 0,1 0,0 1,0 1,1 0,0 1,1 0,1 0,0 1,-5 10,12-18,0 1,0-1,1 1,-1 0,2-1,-1 1,1 0,0 0,0-1,0 1,1 0,0 0,1-1,-1 1,1-1,1 1,-1-1,1 0,0 0,1 0,-1 0,1-1,0 1,0-1,1 0,0 0,0-1,0 1,0-1,1 0,-1-1,1 1,0-1,1 0,0-4,0 0,0-1,0 0,0 0,0 0,-1-1,1 0,-1-1,0 1,1-1,-2 0,1-1,0 1,-1-1,0 0,0-1,0 1,-1-1,0 0,3-6,7-4,26-35,-1-2,-3-1,-3-2,-2-1,-2-2,-3-1,-3-1,-2-1,-3 0,6-43,-21 96,-1 0,0 0,0 0,-1 0,0 0,0 0,-1-1,0 1,-1 0,0 0,-1 0,1 0,-2 0,1 0,-1 0,-1 0,0 1,0 0,0 0,-1 0,0 0,-1 1,-5-6,9 11,-1 1,1 0,-1 0,0 0,1 1,-1-1,0 0,0 1,1 0,-1 0,0 0,0 0,1 0,-1 0,0 1,0-1,1 1,-1 0,1 0,-1 0,0 0,1 0,0 1,-1-1,1 1,0-1,0 1,-2 2,-53 61,52-58,-10 14,1 1,1 0,1 1,1 1,2 0,0 0,1 1,1 0,2 0,0 0,2 1,1 0,1 0,1 0,1-1,1 1,2 0,0-1,2 0,1 0,1 0,0-1,2 0,1 0,11 15,-15-26,1 0,0-1,1 0,1-1,-1 0,2 0,0-1,0 0,0-1,1 0,1-1,-1-1,2 0,-1 0,0-1,1-1,0-1,1 0,-1 0,14 1,-23-6,0 1,1-1,-1 0,0 0,1 0,-1-1,0 0,0 0,0 0,-1 0,1-1,0 0,-1 0,0 0,0-1,0 1,0-1,0 0,0-1,7-9</inkml:trace>
  <inkml:trace contextRef="#ctx0" brushRef="#br0" timeOffset="9958.571">4068 2576,'-11'26,"2"0,0 1,2 0,1 0,1 1,2 0,0 0,2 0,2 7,-1-31,0-1,0 0,1 0,-1 0,1 0,0 0,0 0,0 0,0 0,1-1,-1 1,1 0,0-1,0 1,-1-1,2 1,-1-1,0 0,0 0,1 0,-1 0,1 0,0-1,-1 1,1-1,0 0,0 1,0-1,0-1,0 1,0 0,0-1,0 1,0-1,0 0,1 0,-1-1,0 1,0 0,0-1,0 0,2 0,6-2,0 0,0-1,-1 0,1-1,-1 0,0 0,-1-1,1 0,-1-1,0 0,3-4,-3 0,0 1,0-2,-1 1,-1-1,0 0,-1 0,0-1,-1 0,0 0,-1-1,-1 1,0-1,0 0,-2 1,0-1,0 0,-1 0,-1 0,0 0,-1 0,-1 0,1 7,0 0,0 1,-1-1,0 1,0-1,-1 1,0 0,0 0,0 0,-1 1,1-1,-1 1,-1 0,1 1,-1-1,0 1,0 0,0 1,0-1,-1 1,1 1,-1-1,0 1,0 0,0 0,0 1,0 0,0 1,0-1,-1 1,1 0,0 1,-3 1,-72 60,64-38</inkml:trace>
  <inkml:trace contextRef="#ctx0" brushRef="#br0" timeOffset="10355.097">4435 2886,'85'-269,"-59"224,-26 44,1 0,-1 1,1-1,-1 0,1 0,0 1,-1-1,1 0,0 1,0-1,-1 1,1-1,0 1,0-1,0 1,0 0,-1-1,1 1,0 0,0 0,0 0,0-1,0 1,0 0,0 0,0 0,0 1,0-1,0 0,0 0,-1 0,1 1,0-1,0 0,0 1,0-1,0 1,-1-1,1 1,0 0,0-1,-1 1,1-1,-1 1,1 0,0 0,-1-1,1 1,-1 0,45 134,-43-131,-1 0,1 0,-1 0,1-1,0 1,0-1,1 1,-1-1,1 0,0 0,0 0,0 0,0 0,0-1,0 1,1-1,-1 0,1 0,0 0,0-1,-1 1,1-1,0 0,0 0,0 0,1-1,-1 1,0-1,0 0,0 0,0 0,0-1,0 0,2 0,8-5,-1-1,-1 0,1-1,-1-1,0 0,-1 0,0-1,-1-1,0 0,0 0,-1-1,-1 0,0 0,-1-1,0 0,-1 0,0-1,-1 0,2-10,0-1</inkml:trace>
  <inkml:trace contextRef="#ctx0" brushRef="#br0" timeOffset="10641.442">5422 1955,'-9'38,"-9"47,0 18,2 1,4-7,5-11,2-10,3-13,6-13,3-5,0-6,-2-4,4-3,0-3,-1-6</inkml:trace>
  <inkml:trace contextRef="#ctx0" brushRef="#br0" timeOffset="10894.736">5084 2435,'39'10,"26"7,8 2,-5-4,-8-3,-10 1,-8-2,-12-3</inkml:trace>
  <inkml:trace contextRef="#ctx0" brushRef="#br0" timeOffset="11058.664">4802 1842,'14'38,"15"23,2 5,1-8,-5-9,-8-13</inkml:trace>
  <inkml:trace contextRef="#ctx0" brushRef="#br0" timeOffset="11826.378">6439 2435,'1'22,"1"1,0-1,2 0,1 0,0 0,2 0,1-1,0 0,1-1,4 5,-10-20,0 0,0 0,0 0,0-1,1 1,-1-1,1 0,1 0,-1 0,0-1,1 0,0 1,0-2,-1 1,2 0,-1-1,0 0,0 0,1-1,-1 1,1-1,0-1,-1 1,1-1,0 0,-1 0,1 0,0-1,-1 0,1 0,-1 0,1-1,-1 0,0 0,0 0,1-1,20-16,0-1,-2-1,0-1,-2-1,0-1,-2-1,0-1,14-26,-34 51,1 0,0 0,-1 1,1-1,0 0,-1 1,1-1,0 1,0-1,0 1,-1-1,1 1,0 0,0-1,0 1,0 0,0 0,0-1,0 1,0 0,0 0,0 0,0 0,0 1,-1-1,1 0,0 0,0 0,0 1,0-1,0 0,0 1,0-1,-1 1,1-1,0 1,0-1,-1 1,1 0,0-1,-1 1,1 0,0 0,-1-1,1 1,-1 0,0 0,1 0,-1 0,0 0,1 0,-1-1,0 1,0 0,0 0,0 0,0 0,0 0,0 0,0 0,0 0,0 0,0 0,-1 1,8 13,-4-8,1-2,-1 1,1 0,0-1,1 1,-1-1,1-1,0 1,0 0,1-1,-1 0,1-1,0 1,0-1,0 0,0 0,1-1,-1 0,1 0,0-1,-1 1,1-2,0 1,0-1,0 0,-1 0,1 0,0-1,0 0,-1-1,1 0,0 0,-1 0,1-1,13-6,0-2,-1 0,-1-1,0-1,0 0,-2-1,0-1,0-1,-1-1,-1 0,-1 0,0-1,-2-1,0 0,-1-1,-1 0,0 0,1-10,-6 18</inkml:trace>
  <inkml:trace contextRef="#ctx0" brushRef="#br0" timeOffset="12207.17">7991 2265,'-27'7,"1"1,-1 1,2 1,-1 1,2 1,-1 1,2 2,-13 9,22-17,0 1,1 0,0 1,0 1,1 0,0 0,0 2,2-1,-1 1,1 1,1 0,0 0,1 1,1 0,0 0,1 1,0 0,-2 11,8-23,0 0,0 1,1-1,-1 0,1 1,-1-1,1 0,0 0,1 1,-1-1,0 0,1 0,0 0,0 0,0-1,0 1,0 0,0-1,1 0,-1 1,1-1,-1 0,1 0,0-1,0 1,0 0,0-1,0 0,0 0,1 0,-1 0,1 0,3 1,1-1,-1 0,0 0,0-1,1 0,-1 0,0-1,0 0,1 0,-1 0,0-1,0 0,0-1,5-2,13-10,-1 0,0-2,-1-1,-1-1,-1 0,-1-2,-1 0,0-1,-2-1,11-18,60-79,-87 120,-1-1,0 0,1 0,-1 0,0 1,1-1,-1 0,1 1,0-1,-1 0,1 1,-1-1,1 1,0-1,-1 1,1-1,0 1,0-1,-1 1,1 0,0-1,0 1,0 0,-1 0,1 0,0 0,0 0,0 0,0 0,0 0,-1 0,1 0,0 0,0 0,0 0,0 1,-1-1,1 0,0 1,0-1,-1 0,1 1,0-1,-1 1,1 0,0-1,-1 1,1-1,-1 1,1 0,-1-1,1 1,-1 0,1 0,-1-1,0 1,1 0,-1 0,0 0,0-1,0 1,0 0,1 1,3 59,-4-56,14 115,-10-94</inkml:trace>
  <inkml:trace contextRef="#ctx0" brushRef="#br0" timeOffset="12558.804">8330 2802,'11'-33,"10"-34,2 1,3 1,3 2,34-55,-36 88,-27 30,1-1,0 1,-1 0,1-1,-1 1,1 0,0 0,-1-1,1 1,0 0,-1 0,1 0,-1 0,1 0,0 0,-1 0,1 0,0 0,-1 0,1 0,0 1,-1-1,1 0,0 0,-1 1,1-1,-1 0,1 1,-1-1,1 1,-1-1,1 0,-1 1,1-1,-1 1,1-1,-1 1,0 0,1-1,-1 1,0-1,1 1,-1 0,0-1,0 1,0 0,0-1,0 1,0 0,0-1,0 1,0 0,0-1,0 1,7 107,-9-100,1 1,0 0,0-1,1 1,1 0,-1 0,1 0,0-1,1 1,0 0,1-1,0 0,0 1,0-1,1 0,1-1,-1 1,1-1,0 0,1 0,0 0,0-1,0 0,1 0,7 4,-9-7,0-1,1 0,0 0,-1 0,1-1,0 0,0 0,0 0,0-1,0 0,0 0,0-1,0 0,0 1,-1-2,1 1,0-1,0 0,-1 0,0-1,1 1,-1-1,2-2,108-90,-4-52,-79 103,-20 25</inkml:trace>
  <inkml:trace contextRef="#ctx0" brushRef="#br0" timeOffset="12808.701">9402 1758,'-14'48,"-5"40,1 14,3-5,5-10,3-9,4-14,6-13,3-10,1-2,3-4,1-2,2-8,0-7</inkml:trace>
  <inkml:trace contextRef="#ctx0" brushRef="#br0" timeOffset="13042.174">9063 2294,'34'-9,"39"-9,18-1,2 3,-5 4,-12 0,-10 1,-6 3,-14 2</inkml:trace>
  <inkml:trace contextRef="#ctx0" brushRef="#br0" timeOffset="13620.703">11152 1730,'-5'29,"-1"33,0 16,1 4,1-7,2-7,1-4,1-5,0-7,0-8,5-1,1-4,1-3,-2-3,-2-3,4-6,1-3,-2-4</inkml:trace>
  <inkml:trace contextRef="#ctx0" brushRef="#br0" timeOffset="13878.226">10813 2209,'48'-5,"45"-1,15 0,0 1,-14 2,-13 0,-16 2,-14 1,-16 0</inkml:trace>
  <inkml:trace contextRef="#ctx0" brushRef="#br0" timeOffset="14125.66">11829 2152,'-17'26,"2"0,1 1,0 1,3 0,0 0,1 1,2 1,0 9,6-35,0 1,1-1,0 1,0-1,0 1,0-1,1 1,0-1,0 1,0-1,0 1,1 0,-1-1,1 1,1-1,-1 0,0 1,1-1,0 0,0 0,1 0,-1 0,1 0,-1 0,1-1,0 1,1-1,-1 0,1 0,-1 0,1-1,0 1,0-1,0 0,0 1,9-3,-1-1,0 0,0 0,0-2,0 1,0-1,0-1,-1 0,1-1,-1 0,0 0,-1-1,1-1,-1 0,2-2,0 0,0-1,0 1,-1-2,0 0,-1 0,0-1,-1 0,0 0,-1-1,-1 0,0-1,4-12,-8 21,-1-1,0 0,-1 1,1-1,-1 0,0 0,-1 0,1 0,-1 0,0 0,-1 0,1 0,-1 0,-1 0,1 0,-1 0,0 1,0-1,0 0,-1 1,0 0,0 0,-1 0,1 0,-1 0,0 1,0-1,-1 1,1 0,-1 0,0 1,0 0,0-1,-127-41,101 39</inkml:trace>
  <inkml:trace contextRef="#ctx0" brushRef="#br0" timeOffset="15096.117">13184 2265,'-5'39,"3"17,3 4,5-9,2-7,-1-12</inkml:trace>
  <inkml:trace contextRef="#ctx0" brushRef="#br0" timeOffset="15359.63">13099 1758,'24'9,"8"4</inkml:trace>
  <inkml:trace contextRef="#ctx0" brushRef="#br0" timeOffset="15608.948">13437 2576,'199'-355,"-160"302,-38 53,1 1,-1 0,1-1,-1 1,1 0,-1 0,0 0,1 0,-1 1,0-1,0 0,1 0,-1 1,0-1,-1 1,1-1,0 1,0-1,-1 1,1 0,0-1,-1 1,0 0,1-1,-1 1,0 0,0-1,0 1,0 0,0 0,-1-1,1 1,0 0,-1-1,1 1,-1 0,0 0,1 0,-1 5,0 1,0-1,1 1,0-1,0 0,1 1,0-1,0 1,0-1,1 0,1 0,-1 0,1 0,0 0,0-1,1 1,0-1,0 0,1 0,-1 0,1-1,1 1,-1-1,1-1,0 1,0-1,5 3,-2-6,0-1,0 0,0-1,0 0,0 0,0-1,-1 0,1 0,-1-1,1-1,-1 1,0-1,0-1,0 1,-1-1,0 0,0-1,0 0,-1 0,1-1,-1 1,-1-1,0-1,0 1,0-1,-1 0,0 0,0 0,-1 0,0-1,0 1,-1-1,-1 0,1 0,-1-8,2-9</inkml:trace>
  <inkml:trace contextRef="#ctx0" brushRef="#br0" timeOffset="15993.645">14397 1532,'-4'38,"-3"47,1 18,-3 1,-1-12,1-12,3-11,2-6,2-10,-4-4,0-6,0-5,2-4,1-4,1-1,1-6</inkml:trace>
  <inkml:trace contextRef="#ctx0" brushRef="#br0" timeOffset="16446.183">14087 2181,'379'66,"-135"-1,-235-64,1-2,-1 1,0-1,0-1,0 1,0-2,0 1,0-1,0-1,-1 1,1-2,-1 1,0-1,0 0,-1-1,0 1,0-2,0 1,-1-1,1 0,-2 0,1-1,-1 1,0-1,-1 0,1-1,-2 1,1-1,-1 0,-1 0,0 0,0 0,0-1,-2 8,0 0,1 0,-1 0,0 0,0-1,-1 1,1 0,0 0,-1 0,1 0,-1-1,0 1,1 0,-1 0,0 0,0 1,-1-1,1 0,0 0,-1 0,1 1,-1-1,1 1,-1-1,0 1,1 0,-1 0,0-1,0 1,0 0,0 1,0-1,0 0,0 1,0-1,-1 1,1-1,0 1,0 0,0 0,0 0,-1 0,1 1,-96 18,87-12,0-1,1 2,0-1,1 1,0 1,0 0,1 0,0 1,0-1,1 2,1-1,0 1,0 0,1 1,0-1,1 1,0 0,1 0,1 0,0 0,0 5,1-10,1 0,0 1,0-1,1 0,0 0,0 0,0 0,1 0,0 0,1-1,0 1,0 0,0-1,0 0,1 0,0 0,1 0,-1-1,1 1,0-1,1-1,-1 1,1-1,0 1,0-2,0 1,0-1,1 0,-1 0,1-1,0 1,0-1,5 0,6 0,-1 0,0-2,1 0,-1 0,1-2,-1 0,0-1,0-1,0-1,-1 0,1-1,2-3,6-1</inkml:trace>
  <inkml:trace contextRef="#ctx0" brushRef="#br0" timeOffset="17629.028">15442 2125,'-13'-3,"0"1,1 0,-1 1,0 0,0 1,0 1,1 0,-1 1,0 0,1 1,-1 0,1 1,0 0,0 1,0 1,-7 4,14-4,0 0,0 0,0 0,1 1,0-1,0 1,1 0,-1 1,2-1,-1 0,1 1,0-1,1 1,0 0,0 0,0 0,1-1,0 1,1 0,0 0,1 4,-1-9,-1 0,1 0,0 0,0 0,0 0,0 0,1 0,-1-1,1 1,0-1,0 1,0-1,0 0,0 1,0-1,1 0,-1 0,1-1,-1 1,1-1,0 1,-1-1,1 0,0 0,0 0,0 0,0 0,0-1,0 1,0-1,0 0,0 0,0 0,0 0,1-1,0 0,6 0,-1-1,0 0,1-1,-1 0,0 0,0-1,-1 0,1-1,-1 0,0 0,2-3,6-7,-2 0,0-1,-1-1,0 0,-2 0,0-1,1-5,73-96,-58 94,-22 66,-11 603,0-583,-3 0,-3-1,-2 0,-19 50,-19-17,50-90,0 0,0-1,0 1,-1-1,1 0,-1 0,1 0,-1 0,0 0,1 0,-1-1,0 1,0-1,0 0,0 0,-1 0,1 0,0 0,0-1,0 0,-1 1,1-1,0 0,-1-1,1 1,0 0,0-1,-1 0,1 0,-1 0,-1-5,0-1,0 1,1 0,0-1,0 0,1 0,-1 0,2-1,-1 1,1-1,0 1,1-1,0 0,0 0,0 1,1-1,0 0,1 0,0 0,0 0,1 1,0-1,5-33,3 1,1 0,2 0,1 2,2 0,2 0,2 2,1 0,1 1,2 2,2 0,1 2,201-221,-173 189,-39 48,-1-1,-1 0,-1-1,0-1,-1 0,0-1,-2 0,0-1,0-5,-9 22,-1 0,0 0,0-1,0 1,0 0,0 0,-1 0,0-1,1 1,-1 0,0 0,-1 0,1 0,0 0,-1 0,0 1,1-1,-1 0,0 1,-1-1,1 1,0 0,-1 0,1 0,-1 0,0 0,1 0,-1 1,0-1,0 1,0 0,0 0,0 0,0 0,-1 1,1-1,0 1,0 0,-1 0,1 0,0 0,0 0,-1 1,1-1,0 1,0 0,0 0,0 0,0 1,0-1,0 1,1-1,-1 1,-1 1,-2-1,0 1,0-1,0 1,0 0,1 1,0-1,-1 1,1 0,1 0,-1 1,0-1,1 1,0 0,0 0,1 1,-1-1,1 1,0 0,1-1,0 1,-1 1,2-1,-1 0,1 0,0 1,0-1,1 0,0 1,0 2,4-5,1 1,-1-1,1-1,0 1,0 0,1-1,-1 0,1 0,-1-1,1 0,0 0,0 0,0 0,0-1,0 0,0-1,0 1,0-1,1 0,-1 0,0-1,0 0,5-1,0 1,136 14,-142-12,1 1,-1-1,1 1,-1 1,0-1,0 1,0-1,0 2,0-1,-1 0,1 1,-1 0,0 0,0 0,-1 0,1 1,-1 0,0-1,0 1,0 0,-1 1,0-1,0 0,1 3,-2 1,-1 0,0 0,0 0,-1 0,0 0,0 0,-1-1,0 1,-1-1,0 1,0-1,-1 0,0 0,-8 24,6-13</inkml:trace>
  <inkml:trace contextRef="#ctx0" brushRef="#br0" timeOffset="18273.165">16373 2152,'-20'14,"1"1,1 0,0 2,1 0,1 0,1 2,0 0,1 0,1 2,1 0,1 1,10-20,0-1,0 1,0 0,0 0,0 0,0-1,1 1,-1 0,1 0,-1 0,1 0,0 0,0 0,0 0,0 0,0 0,0 0,0 0,1 0,-1 0,1 0,0 0,-1 0,1-1,0 1,0 0,0 0,0-1,0 1,1-1,-1 1,0-1,1 1,-1-1,1 0,0 0,-1 1,1-1,0 0,0-1,-1 1,1 0,0 0,0-1,0 1,0-1,0 0,0 0,1 1,11-3,0-1,0 0,0-1,-1 0,1-1,-1 0,0-1,-1-1,1 0,-1-1,-1 0,0-1,0 0,0 0,-1-1,7-10,33-25,-25 24,57-34,-80 56,-1-1,1 1,0 0,0 1,-1-1,1 0,-1 0,1 1,-1-1,1 1,-1-1,0 1,0 0,0-1,0 1,0 0,0 0,0 0,-1 0,1-1,-1 1,1 0,-1 0,0 0,0 0,1 0,-2 0,1 1,0-1,0 0,-1 0,1-1,-1 1,1 0,-1 0,0 0,0 0,0 0,0-1,0 1,-1 1,0 9,0-7,0 1,0-1,1 1,0 0,0 0,1-1,0 1,0 0,0 0,0-1,1 1,0 0,0 0,1-1,0 1,0-1,0 0,0 1,1-1,0 0,0 0,0-1,1 1,0 0,0-1,0 0,0 0,0-1,1 1,0-1,0 0,0 0,4 2,3-4,0 1,1-2,-1 0,1 0,-1-1,1-1,-1 0,0-1,0 0,0 0,0-2,0 1,-1-2,0 1,0-2,0 1,6-6,237-182,-225 169,4-6,-1-1,-2-2,-2-1,-1-1,-2-1,-1-1,-2-2,-2 0,-1-1,2-12,-14 35,0 0,-1 0,-1-1,-1 1,0-1,-2 0,0 0,-1 0,-1 0,0 0,-2-4,1 20,1 0,-1 0,0-1,0 1,-1 0,1 0,-1 0,1 0,-1 1,0-1,0 0,0 1,-1-1,1 1,0 0,-1-1,0 1,1 0,-1 1,0-1,0 0,0 1,0 0,0 0,0 0,-1 0,1 0,0 0,-1 1,1 0,0 0,-3 0,-2 0,-1 1,0 0,0 0,0 1,0 1,1-1,-1 1,1 1,0-1,0 1,-5 4,-4 4,1 1,0 1,1 0,1 1,0 0,1 1,1 1,0 0,1 0,1 1,1 1,0-1,2 2,0-1,1 1,1 0,1 0,1 1,0-1,1 10,4-11,0-1,0 0,2 1,1-1,0 0,1-1,1 1,0-1,1-1,1 1,1-1,0-1,1 0,1-1,0 0,1 0,1-1,0-1,0 0,1-1,1-1,0 0,0-1,1-1,-2 0,-8-4,-1 0,1 0,0 0,0-1,1-1,-1 1,1-1,-1 0,1-1,0 1,0-2,4 1,-10-1,-1-1,1 1,-1-1,1 1,-1-1,1 0,-1 0,0 1,1-1,-1 0,0 0,1-1,-1 1,0 0,0 0,0 0,0-1,0 1,-1 0,1-1,0 1,0-1,-1 1,1-1,-1 1,0-1,1 0,-1 1,0-1,0 1,0-1,0 0,0 1,0-1,-1 0,-2-20</inkml:trace>
  <inkml:trace contextRef="#ctx0" brushRef="#br0" timeOffset="18671.616">16937 2012,'473'66,"-352"-54,1-5,64-7,-169 0,1-1,-1-2,-1 1,1-2,0 0,-1-1,0-1,1 0,-10 3,-1 0,0 0,0 0,0 0,0-1,-1 0,1 0,-1-1,0 0,-1 0,1 0,-1 0,0-1,0 1,0-1,-1 0,0 0,0 0,-1-1,0 1,1-3,-2 5,-1 0,0 1,0-1,0 0,0 1,0-1,-1 0,1 1,-1-1,0 0,0 1,-1-1,1 1,-1 0,1-1,-1 1,0 0,0 0,-1 0,1 0,-1 1,1-1,-1 0,0 1,0 0,0 0,0 0,0 0,0 0,-2 0,-3-2,0 1,-1 0,1 0,0 1,-1 0,1 1,-1-1,0 2,1-1,-1 1,0 1,-6 0,2 1,0 0,-1 1,1 1,1 0,-1 1,0 0,1 1,0 0,1 1,-1 1,1-1,1 2,-1-1,2 2,-1-1,1 1,1 1,-1-1,2 2,0-1,0 1,1 0,0 0,1 0,0 0,0 0,1 0,1 0,0 1,1-1,0 1,1 0,1 0,0 0,0-1,1 1,1 0,0-1,1 1,0-1,1 1,0-1,1-1,1 1,0-1,0 1,1-2,0 1,1-1,0 0,1-1,0 0,0 0,1-1,0 0,1 0,10 4,-2-5,0-2,0 0,1-1,0-2,-1 0,1 0,0-2,0-1,0 0,0-1,0-2,18-4,-13 1</inkml:trace>
</inkml:ink>
</file>

<file path=ppt/ink/ink3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0:34.3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154 1034,'30'7,"0"-1,1-1,-1-1,1-2,0-1,0-2,0 0,0-3,-1 0,1-2,-1-1,21-9,-14 3,-1-1,-1-2,-1-2,0-1,-1-2,-1-1,-1-1,-1-2,-2-1,17-19,38-48,-4-5,38-66,-89 125,223-302,-250 338,0 1,0-1,0 1,0 0,0 0,1-1,-1 1,1 0,-1 0,1 1,0-1,0 0,-1 0,1 1,0-1,1 1,-1 0,0-1,0 1,1 0,-1 0,0 1,1-1,-1 0,1 1,-1 0,1-1,-1 1,1 0,-1 0,1 0,-1 1,1-1,-1 1,1-1,-1 1,0 0,1 0,-1 0,0 0,1 0,-1 1,0-1,0 0,0 1,1 1,2 10,-1-1,0 1,-1 0,0 0,-1 0,0 0,-2 0,1 1,-2 12,1-5,1 31,-3 0,-2 0,-2 0,-2 0,-2-1,-15 41,17-70,-1 1,0-1,-2-1,0 1,-2-2,0 0,-1 0,-1-2,-1 1,0-2,-1 0,-1-1,-1-1,0-1,-20 11,3-4,0-1,-1-3,-1-1,0-1,-1-2,-1-2,0-2,0-1,-1-2,0-2,0-2,-11-2,50 0,0 0,-1 0,1 0,0 0,-1 0,1-1,0 1,0-1,-1 1,1-1,0 0,0 0,0 0,0 0,0-1,0 1,0 0,0-1,1 1,-1-1,0 0,1 0,0 1,-1-1,1 0,0 0,0 0,0 0,0-1,0 1,0 0,1 0,-1-1,1 1,0 0,-1 0,1-1,0 1,0 0,1-1,-1 1,0 0,1-1,-1 1,2-2,4-14</inkml:trace>
  <inkml:trace contextRef="#ctx0" brushRef="#br0" timeOffset="585.192">1791 723,'-5'396,"4"-383,0 0,-1-1,0 1,-1-1,-1 0,0 0,0 0,-1-1,-1 1,0-1,0-1,-1 1,0-1,-1 0,-1 0,1-1,-9 7,16-15,-1 1,1-1,-1 0,1 1,-1-1,1 0,-1 0,0 0,0 0,1 0,-1 0,0-1,0 1,0 0,0-1,0 0,0 1,0-1,0 0,0 0,0 0,0 0,0-1,0 1,0 0,0-1,0 1,1-1,-1 0,0 0,0 0,0 0,1 0,-1 0,0 0,1 0,-1-1,1 1,0-1,-1 1,1-1,0 1,0-1,0 0,0 1,0-1,0 0,1 0,-1 0,0-1,3-11,0 0,1 1,1-1,0 1,0 0,1 0,1 0,1 1,-1-1,2 2,0-1,0 1,1 0,0 1,11-10,-1-2,20-26,3 1,2 2,2 3,1 1,3 2,1 3,1 1,37-15,-19 28,-69 22,1 0,0 0,0 0,-1 0,1 0,0 0,-1 1,1-1,0 1,-1 0,1-1,-1 1,1 0,-1 0,1 0,-1 0,1 0,-1 0,0 0,0 0,0 1,1-1,-1 0,0 1,-1-1,1 1,0-1,0 1,-1-1,1 1,-1 0,1-1,-1 1,0 0,1-1,-1 1,0 0,0 0,0-1,-1 2,-2 12,0 1,-2-1,0 0,-1 0,0 0,-1-1,-1 0,0 0,-1-1,0 0,-1-1,-1 0,0 0,0-1,-1-1,0 0,-1 0,-3 0,6 0,0-1,0 0,-1 0,0-1,-1-1,0 0,0 0,-1-1,1-1,-1 0,0-1,-1 0,1-1,-1-1,-10 1,22-3,0 0,0 0,0 0,0 0,1-1,-1 1,0 0,0-1,0 1,1-1,-1 0,0 0,1 0,-1 0,0 0,1 0,-1 0,1 0,0-1,-1 1,1 0,0-1,0 1,0-1,0 1,0-1,0 0,0 0,1 1,-1-1,0-1,0-15</inkml:trace>
  <inkml:trace contextRef="#ctx0" brushRef="#br0" timeOffset="1122.152">2525 103,'-1'375,"-46"-146,20-127,26-101,0 1,0-1,0 1,1-1,-1 1,0-1,0 1,1 0,-1-1,1 1,0 0,-1-1,1 1,0 0,0 0,0-1,0 1,0 0,1 0,-1-1,0 1,1 0,-1-1,1 1,0 0,-1-1,1 1,0-1,0 1,0-1,0 0,0 1,1-1,-1 0,0 0,0 1,1-1,-1 0,1-1,-1 1,1 0,-1 0,1-1,0 1,1 0,9-5,0-1,-1 0,0 0,0-1,0-1,0 1,-1-2,-1 0,1 0,-1-1,0 0,30-24,94-68,-132 100,0 0,1 0,-1-1,0 2,1-1,-1 0,1 0,-1 0,1 1,-1-1,1 0,0 1,-1 0,1-1,0 1,-1 0,1 0,0 0,0 0,-1 0,1 0,0 1,-1-1,1 0,0 1,-1 0,1-1,-1 1,1 0,-1 0,1-1,-1 1,1 0,-1 1,0-1,0 0,0 0,1 0,-1 1,0-1,-1 1,1-1,0 1,0-1,0 1,-1-1,1 1,-1 0,0-1,1 1,-1 0,0-1,0 1,0 0,0 1,-11 107,0-47,20-22,1-28</inkml:trace>
  <inkml:trace contextRef="#ctx0" brushRef="#br0" timeOffset="2021.676">3005 780,'7'6,"0"-1,1 1,0-1,0-1,0 0,0 0,1 0,-1-1,1 0,0-1,0 0,0 0,0-1,0 0,1-1,-1 0,0-1,0 1,0-2,0 1,0-1,0-1,0 1,0-2,-1 1,1-1,-1 0,0-1,-1 0,1 0,-1-1,0 0,0 0,0 0,-1-1,0 0,-1-1,1 1,-2-1,1 0,-1 0,3-7,-6 12,1 0,-1 0,0 0,0 0,0 0,-1 0,1-1,-1 1,1 0,-1 0,0-1,0 1,-1 0,1 0,-1 0,0 0,1-1,-1 1,-1 0,1 0,0 1,-1-1,1 0,-1 0,0 1,0-1,0 1,0-1,-1 1,1 0,0 0,-1 0,0 0,1 0,-1 1,0-1,0 1,0 0,0 0,0 0,0 0,0 0,-1 1,1-1,0 1,0 0,0 0,-1 0,1 1,-2-1,-10 5,1 1,0 0,0 1,0 1,1 0,0 1,1 0,0 1,0 0,1 1,0 0,1 1,0 0,1 1,-3 5,9-15,1 0,-1 0,0 1,1-1,0 1,0-1,0 1,0 0,1 0,-1 0,1 0,0 0,0 0,1 0,-1 0,1 0,0 1,0-1,0 0,0 0,1 0,0 0,0 0,0 0,0 0,1 0,-1 0,1 0,0-1,0 1,1-1,-1 1,1-1,-1 0,1 0,0 0,0 0,0 0,1-1,-1 0,4 2,12 2,0 0,1-2,0-1,0 0,0-1,0-2,0 0,0-1,0 0,0-2,0-1,0 0,-1-1,0-1,0-1,0-1,0-2,188-93,-193 94,0 0,-1-2,0 1,-1-2,0 1,-1-2,0 0,0 0,-2 0,0-2,0 1,-1-1,-1 0,0-4,-6 17,0 0,0-1,-1 1,1 0,-1-1,0 1,0-1,0 1,0-1,0 1,0 0,-1-1,1 1,-1-1,0 1,1 0,-1-1,0 1,0 0,-1 0,1 0,0 0,-1 0,1 0,-1 0,0 0,0 1,1-1,-1 1,0-1,0 1,-1 0,1-1,0 1,0 0,0 1,-1-1,1 0,-1 1,1-1,-5 0,1 0,0 0,0 1,-1-1,1 2,0-1,-1 1,1-1,0 2,0-1,0 1,0 0,0 0,0 0,-3 3,7-5,-1 1,0 0,1 0,-1 0,1 1,-1-1,1 0,0 1,0-1,-1 1,1 0,0 0,1 0,-1 0,0 0,1 0,-1 1,1-1,-1 0,1 1,0-1,0 1,0 0,0-1,1 1,-1 0,1-1,0 1,-1 0,1-1,1 1,-1 0,0 0,0-1,1 1,0 0,-1-1,1 1,0-1,1 1,-1-1,0 1,1-1,-1 0,1 1,-1-1,1 0,0 0,0 0,0-1,0 1,1 0,-1-1,0 1,1-1,1 1,122 5,-53-8,-71 1,1 0,-1 0,0 0,0 0,0 1,0-1,1 0,-1 1,0 0,0 0,0-1,0 1,0 0,0 0,-1 1,1-1,0 0,-1 1,1-1,0 1,-1-1,0 1,1 0,-1 0,0 0,0 0,0-1,0 1,0 0,-1 1,1-1,0 0,-1 2,-9 72,7-74,1 1,0 0,0 0,0 0,0 0,1 1,-1-1,1 0,0 0,0 0,0 0,0 0,0 1,1-1,-1 0,1 0,0 0,0 0,0 0,1 0,-1 0,1-1,-1 1,1 0,0-1,0 1,0-1,0 0,0 0,1 0,-1 0,1 0,-1 0,1 0,0-1,0 1,0-1,2 1,11 1,0-1,0 0,0-1,0-1,1 0,-1-1,0-1,0-1,0 0,0-1,-1 0,1-2,-1 0,0 0,-1-2,0 1,2-3,-6 5,-1 0,1 0,-1-1,-1 0,1 0,-1-1,0 0,0-1,-1 0,0 0,-1 0,1-1,-2 0,1 0,-1-1,-1 0,0 1,0-2,-1 1,1-4,-4 12,1 0,-1 0,0 0,0 0,0 0,0 1,0-1,-1 0,1 0,0 0,-1 0,0 0,1 0,-1 1,0-1,0 0,0 0,0 1,0-1,0 1,-1-1,1 1,0-1,-1 1,1 0,-1 0,1 0,-1 0,0 0,0 0,1 0,-1 0,0 1,0-1,0 1,0-1,0 1,0 0,1 0,-1 0,0 0,0 0,0 0,-1 1,-83 28,76-21,0 0,1 1,0 0,0 1,1 0,0 0,1 0,0 1,1 0,0 1,1-1,0 1,1 0,0 0,1 1,-2 11,7-14,0-1,0 0,0 0,1 0,1 0,0 0,0 0,0-1,1 0,1 0,-1 0,1-1,0 0,1 0,0 0,0-1,0 0,1 0,0-1,0 0,0 0,1-1,0 0,0 0,0-1,0-1,0 1,8 0,18 3,-1-1,1-2,-1-1,1-2,0-1,9-3,-13-1,-8-3</inkml:trace>
  <inkml:trace contextRef="#ctx0" brushRef="#br0" timeOffset="3551.86">13 1288,'-12'0,"36"0,-10 0,169-25,11 9,148 1,-154 13,119-24,121 25,-267 15,-122-8,0-2,1-2,-1-1,27-4,373-48,-199 22,52-1,1343 31,-1611-1</inkml:trace>
</inkml:ink>
</file>

<file path=ppt/ink/ink3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1:15.404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88 6,'0'-4,"0"2,0 7,-5 8,-2 6,1 4,-3-1,-1 0,2 1,-3 2,0 1,-2 1,6-4,8-6,5-11,1-6</inkml:trace>
</inkml:ink>
</file>

<file path=ppt/ink/ink3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0:54.831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1735 2146,'-54'-44,"47"36,0 2,0-1,-1 1,0 0,0 0,0 1,-1 0,0 1,0 0,0 0,0 1,-1 0,1 1,-188 2,4 53,132-31,-137 79,-55 81,54 3,162-146,2 2,1 2,3 1,1 1,3 1,1 2,0 8,-44 113,3 85,53-192,4 0,2 0,1 62,19 46,17 56,44 56,5-102,-47-128,-16-23,2 0,1-1,2-1,0-1,2-1,0-1,23 18,187 111,-188-131,0-2,1-2,1-2,46 9,162 47,-56-42,113-31,-142-25,59-32,23-18,-58-18,-152 68,-1 0,0-3,-3-2,0 0,-2-3,30-37,198-212,-230 243,40-69,47-171,-83 163,-8-78,-1 25,-27 166,1-23,0-1,-2 1,-1-1,-2 1,0 0,-5-19,2 27,-4-20,-3 0,0 1,-3 1,-1 0,-3-2,-83-167,76 162,1-2,-2 1,-2 2,-2 1,-24-23,25 33,-2 1,-1 2,-1 1,-1 2,-9-3,-134-102,-65 19,102 73,-28 11,-27 0,-28 30,162 19,50-10</inkml:trace>
  <inkml:trace contextRef="#ctx0" brushRef="#br0" timeOffset="2982.089">42 3783,'39'-17,"-28"15,1 1,0 0,-1 0,1 2,0-1,-1 2,1-1,-1 1,1 1,-1 0,0 1,0 0,6 4,32 9,68 15,20-4,61 26,-27-21,26-5,-67-17,77 7,-63 8,52-14,-130-2,-1-4,1-2,1-3,13-4,28 2,62-26,94-21,-146 26,46-12,50-43,-196 72,0-1,0-1,-1-1,0 0,0-1,0-1,-2 0,1-2,9-8,-11 7,0 2</inkml:trace>
  <inkml:trace contextRef="#ctx0" brushRef="#br0" timeOffset="3204.121">3316 3557,'-10'-5,"-3"-1</inkml:trace>
  <inkml:trace contextRef="#ctx0" brushRef="#br0" timeOffset="3369.012">3118 3416,'-19'-9,"-6"-4</inkml:trace>
  <inkml:trace contextRef="#ctx0" brushRef="#br0" timeOffset="3521.075">2666 3303</inkml:trace>
  <inkml:trace contextRef="#ctx0" brushRef="#br0" timeOffset="3705.581">2271 3247,'-24'-10,"-7"-3</inkml:trace>
  <inkml:trace contextRef="#ctx0" brushRef="#br0" timeOffset="3874.157">1848 3190,'-19'-5,"-2"-1,-2-1,3 2</inkml:trace>
  <inkml:trace contextRef="#ctx0" brushRef="#br0" timeOffset="4035.848">1566 3218,'-33'0,"-7"0,-2 0,8 5,3 1,3 0,2-1,0-1,-1-2,0-1,0 0,9-1,8 0</inkml:trace>
  <inkml:trace contextRef="#ctx0" brushRef="#br0" timeOffset="4284.697">1001 3274,'0'0</inkml:trace>
  <inkml:trace contextRef="#ctx0" brushRef="#br0" timeOffset="4285.697">522 3444,'0'0</inkml:trace>
  <inkml:trace contextRef="#ctx0" brushRef="#br0" timeOffset="4549.611">380 3444,'-19'10,"-11"2,-5 5,-2-1,1-3,1-3,8 0,2 0,2-3,-1-2,-1 3,-1 0,5 3,4 0</inkml:trace>
  <inkml:trace contextRef="#ctx0" brushRef="#br1" timeOffset="9332.88">1764 3585,'0'-311,"27"168,-27-167,-28 85,29-424,-30 479,28-83,-25 111,25-223,6 335,1 24</inkml:trace>
  <inkml:trace contextRef="#ctx0" brushRef="#br1" timeOffset="11086.597">1820 3557,'1'-2,"1"0,-1 0,1 0,-1 1,1-1,0 0,-1 1,1 0,0-1,0 1,0 0,0 0,0 0,0 0,1 0,-1 0,0 1,0-1,1 1,-1-1,0 1,1 0,-1 0,0 0,2 0,-1 0,337-4,-252-9,-71 9,-1 1,1 1,-1 0,1 1,0 0,0 2,-1 0,1 0,0 2,0 0,23 6,0-3,0-1,1-2,-1-2,1-2,4-2,46 1,321 2,-174-28,325 29,-337-30,56 29,-140-27,72 15,-91-5,-100 16</inkml:trace>
  <inkml:trace contextRef="#ctx0" brushRef="#br1" timeOffset="18004.501">1791 3585,'-38'31,"-123"142,47-49,76-92,1 1,1 2,2 1,2 2,-16 26,-121 163,-35-9,-36 21,156-126,-166 155,45-56,158-168,30-28</inkml:trace>
  <inkml:trace contextRef="#ctx0" brushRef="#br1" timeOffset="21855.082">5404 3247,'-3'5,"-1"1,1 0,1 0,-1 0,1 1,0-1,0 0,1 1,0 0,0-1,0 1,1 0,0 1,-1 5,-1 195,1-205,1-1,0 0,-1 0,1 1,0-1,0 0,1 1,-1-1,0 0,1 0,-1 1,1-1,0 0,0 0,0 0,0 0,0 0,0 0,0 0,1 0,-1 0,1-1,0 1,-1 0,1-1,0 1,0-1,0 0,0 0,0 0,0 0,0 0,0 0,0 0,1-1,-1 1,0-1,0 0,1 1,-1-1,0 0,1 0,1-1,6-6,1-1,-1 0,0-1,-1 0,0-1,0 0,-1 0,0-1,-1 0,0 0,-1 0,0-1,3-12,2 4,15-34,-14 27,1 0,1 1,2 1,1 0,13-14,-30 38,0 0,1 0,-1 0,1 1,-1-1,1 0,-1 0,1 1,-1-1,1 0,0 1,-1-1,1 1,0-1,0 1,0-1,-1 1,1 0,0-1,0 1,0 0,0 0,0-1,-1 1,1 0,0 0,0 0,0 0,0 0,0 0,0 0,0 1,-1-1,1 0,0 0,0 1,0-1,0 1,-1-1,1 0,0 1,0-1,-1 1,1 0,0-1,-1 1,1 0,-1-1,1 1,0 1,12 44,-14 320,3-277,-5-1,-3-1,-4 1,-4-1,-3-1,-11 22,14-63,10-27,0 0,-2 0,0 0,-1-1,0 0,-2 0,0-1,-1 0,0-1,-1 0,-1-1,-12 12,22-24,0-1,1 1,-1 0,0-1,0 1,-1-1,1 0,0 0,0 0,0 0,-1 0,1 0,-1-1,1 1,0-1,-1 0,1 1,-1-1,1 0,-1-1,1 1,-1 0,1-1,-1 1,1-1,0 0,-1 0,1 0,0 0,0 0,-1 0,1 0,0-1,0 1,1-1,-1 0,0 0,0 1,1-1,-1 0,1 0,0-1,-1 1,1 0,0 0,0-1,1 1,-1-1,-4-20,2 1,1-1,1 1,1-1,1 0,1-10,1-31,32-118,-24 143,-5 15</inkml:trace>
  <inkml:trace contextRef="#ctx0" brushRef="#br1" timeOffset="22176.99">6138 2880,'-10'9,"-12"14,-3 6,-2 0,4-2,1-4,4-2,5 1,0-4,3 0,7-3,4 0,2-2</inkml:trace>
  <inkml:trace contextRef="#ctx0" brushRef="#br1" timeOffset="23341.984">352 397,'94'-20,"-1"4,2 4,2 4,5 18,-100-9,1-1,-1 1,1 0,-1 0,1 1,-1-1,0 0,1 1,-1-1,0 1,0 0,0 0,0 0,-1 0,1 0,0 0,-1 0,1 0,-1 1,0-1,0 1,0-1,0 1,0-1,-1 1,1-1,-1 1,1 0,-1-1,0 1,0 0,0-1,-1 1,1 0,-1 1,-9 25,0-1,-2 0,-1-1,-2 0,0-1,-1-1,-2-1,-1 0,0-1,-15 12,-3 8,18-21,10-14,0 1,1 0,0 1,0 0,1 0,1 1,-1 0,2 0,0 0,0 1,1 0,0 0,1 0,1 0,-1 2,4-10,-1 1,1-1,0 0,0 0,0 1,1-1,-1 0,1 0,0 0,0 0,1-1,-1 1,1 0,0-1,0 0,0 0,0 0,0 0,1 0,0 0,-1-1,1 0,0 0,0 0,0 0,0-1,1 1,120 23,-114-25,3 2,0-1,0-1,0 0,0-1,0 0,0-1,0-1,0 0,-1-1,1 0,-1-1,10-6,-14 2,-6 0</inkml:trace>
  <inkml:trace contextRef="#ctx0" brushRef="#br1" timeOffset="23604.979">324 791,'43'-9,"43"-14,12-2,-6 3,-14 5,-15 6,-14 4,-10 4,-7 2,-9 2</inkml:trace>
  <inkml:trace contextRef="#ctx0" brushRef="#br1" timeOffset="23925.024">1566 1,'-9'9,"-9"9,-1 5,-1 0,1-1,5 2,0-3,2-1,3 1,4-3</inkml:trace>
</inkml:ink>
</file>

<file path=ppt/ink/ink3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1:14.322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441 1,'-25'30,"1"2,2 1,1 0,2 2,1 0,1 1,3 1,0 0,3 1,-6 34,0 18,14-70,0 0,-1-1,-1 1,0-1,-2 0,0 0,-4 4,-1-6,0-4</inkml:trace>
  <inkml:trace contextRef="#ctx0" brushRef="#br0" timeOffset="498.66">18 29,'0'0,"0"1,0-1,0 1,1-1,-1 1,0 0,0-1,0 1,0-1,0 1,0 0,0-1,0 1,-1-1,1 1,0 0,0-1,0 1,-1-1,1 1,0-1,0 1,-1-1,1 1,-1-1,1 1,0-1,-1 1,1-1,-1 1,1-1,-1 0,1 1,-1-1,1 0,-1 0,0 1,1-1,-1 0,1 0,-1 0,0 0,1 0,-1 0,1 0,-1 0,0 0,1 0,-1 0,1 0,-1 0,175 132,-59-27,103 143,-158-199,-51-35</inkml:trace>
</inkml:ink>
</file>

<file path=ppt/ink/ink3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1:26.4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85,'0'61,"1"88,-6 0,-18 92,6-143,-3 0,-5-2,-4-1,-22 48,51-143,1 0,-1-1,1 1,-1 0,1 0,-1 0,1 0,0 0,-1 0,1 0,-1 1,1-1,-1 0,1 0,-1 0,1 0,0 1,-1-1,1 0,-1 1,0-1,1 0,-1 1,1-1,-1 0,1 1,-1-1,0 1,1-1,-1 1,0-1,0 1,1-1,-1 1,0-1,0 1,0-1,0 1,0 0,1-1,-1 1,0-1,0 1,0-1,-1 1,1 0,0-1,0 1,0-1,0 1,12-17,0-3</inkml:trace>
  <inkml:trace contextRef="#ctx0" brushRef="#br0" timeOffset="347.345">650 0,'-11'240,"3"-155,5 1,3-1,9 63,4 31,-13-177,1-1,-1 1,0-1,0 1,-1-1,1 1,0-1,0 0,-1 1,1-1,-1 0,1 1,-1-1,0 0,1 1,-1-1,0 0,0 0,0 0,0 0,0 0,0 0,0 0,0 0,0 0,-1-1,1 1,0 0,0-1,-1 1,1-1,-1 1,1-1,0 0,-1 1,1-1,-1 0,1 0,0 0,-1 0,1 0,-1 0,1-1,-1 1,1 0,0-1,-1 1,1-1,0 0,-1 1,1-1,0 0,0 0,0 0,-1 0,-141-138,108 109,-2 1,-1 2,-1 2,-40-19,77 42,-1 0,0 0,1 0,-1 0,0 1,0 0,0-1,0 1,0 0,0 0,0 1,0-1,0 0,0 1,-1 0,1 0,0 0,0 0,0 1,-1-1,1 1,0 0,0 0,0 0,0 0,0 0,0 1,1-1,-1 1,0 0,1 0,-1 0,1 0,-1 0,1 0,-1 2,-3 18,3 0</inkml:trace>
  <inkml:trace contextRef="#ctx0" brushRef="#br0" timeOffset="1300.637">960 734,'27'7,"-1"0,1-2,0-1,0-2,1 0,-1-2,0-1,8-2,-28 3,0-1,0-1,0 0,0 0,0 0,0 0,-1-1,1 0,-1-1,0 0,0 0,0 0,-1 0,1-1,-1 0,0 0,0 0,-1-1,0 0,0 0,0 0,0 0,-1-1,2-6,21-83,-26 93,0 0,0 1,0-1,0 0,0 0,-1 0,1 1,-1-1,1 0,-1 1,0-1,0 0,0 1,-1-1,1 1,-1 0,1-1,-1 1,0 0,0 0,0 0,0 0,0 0,0 1,0-1,-1 1,1-1,0 1,-1 0,0 0,1 0,-1 0,-2 0,-2 0,1 0,0 1,-1 0,1 0,-1 0,1 1,-1 0,1 0,0 1,-1 0,1 0,0 0,0 1,1 0,-1 0,0 0,1 1,0 0,0 0,0 0,0 1,0 0,-87 118,44 2,47-121,0 0,0 1,1-1,0 0,0 0,0 0,0 0,1 0,-1 0,1 0,0 0,0 0,1 0,-1 0,1 0,0-1,0 1,0-1,0 1,1-1,-1 0,1 0,0 0,0 0,0 0,0-1,1 1,-1-1,1 0,3 1,9 2,1-1,0 0,0-1,0-2,0 1,1-2,-1 0,0-1,0-1,0-1,0 0,0-1,0-1,-1-1,0 0,0-1,-1 0,4-4,14-6,-1-1,-1-2,0-1,-2-2,22-21,-33 28,-1-1,0 0,-1-1,-2 0,0-1,0-1,-2 0,-1-1,0-1,-2 1,0-2,-1-2,-7 23,0 0,0-1,0 1,0-1,-1 1,1-1,-1 1,0-1,1 0,-1 1,-1-1,1 1,0-1,-1 1,1-1,-1 1,0-1,1 1,-1-1,0 1,-1 0,1-1,0 1,-1 0,1 0,-1 0,0 0,0 0,1 1,-1-1,-1 0,1 1,0 0,0-1,0 1,-1 0,1 0,0 0,-1 0,1 1,-1-1,1 1,-1-1,0 1,1 0,-1 0,1 0,-1 0,1 1,-1-1,0 1,1-1,-1 1,-5 1,0 1,1 0,-1 0,1 0,0 1,0 0,0 1,0-1,1 1,0 1,0-1,0 1,1 0,-1 0,2 1,-1-1,1 1,0 0,0 1,1-1,-1 0,2 1,-2 6,4-11,0-1,0 1,0-1,1 1,-1-1,1 1,0-1,0 1,-1-1,2 1,-1-1,0 0,0 0,1 1,-1-1,1 0,0 0,0-1,-1 1,1 0,0-1,1 1,-1-1,0 1,0-1,1 0,-1 0,0 0,1 0,-1-1,1 1,-1 0,3-1,89 6,-87-6,168-23,-175 23,2-1,-1 0,1 0,0 0,-1 0,1 1,0-1,0 1,0-1,0 1,0 0,0-1,0 1,-1 0,1 0,0 1,0-1,0 0,0 1,0-1,0 1,0-1,-1 1,1 0,0 0,-1 0,1 0,0 0,-1 0,1 0,-1 1,1-1,-1 0,0 1,0-1,0 1,0 0,0-1,0 1,0 0,0 1,-31 86,5-33,25-54,-1 1,1-1,0 0,-1 0,1 0,0 1,0-1,0 0,1 0,-1 0,1 0,-1 1,1-1,-1 0,1 0,0 0,0 0,0 0,0 0,1-1,-1 1,0 0,1-1,-1 1,1 0,0-1,-1 0,1 1,0-1,0 0,0 0,0 0,0 0,0 0,0-1,0 1,1 0,83 12,-59-14,-1 0,0-2,0-1,0-2,-1 0,1-2,-2 0,1-2,3-2,-11 3,0-1,-1-1,0 0,0-2,-1 1,-1-2,0 0,-1 0,-1-1,0-1,0-2,-9 15,-1 0,0 0,1 0,-1-1,0 1,0-1,-1 0,1 1,-1-1,0 0,0 0,0 0,0 0,-1 0,0 0,0 0,0 0,0 0,0 0,-1 0,0 0,0 0,0 1,0-1,0 0,-1 0,0 1,0-1,0 1,0-1,0 1,-1 0,1 0,-1 0,0 0,0 1,0-1,0 1,-1-1,1 1,-1 0,1 1,-1-1,0 0,1 1,-1 0,0 0,0 0,-4 0,2 1,0 0,-1 0,1 0,0 1,0 0,-1 0,1 1,0 0,0 0,0 0,0 1,1 0,-1 0,1 0,0 1,0-1,0 1,0 1,0-1,1 1,0-1,0 1,0 1,1-1,-1 0,0 4,-2 4,0-1,1 1,1 0,0 0,0 1,2-1,0 1,0-1,1 1,1 0,1 12,1-17,0 0,1 0,0 0,0-1,1 1,0-1,0 0,1 0,0-1,1 1,0-1,0 0,0-1,1 1,0-1,0-1,1 1,-1-1,1 0,0-1,1 0,-1 0,1-1,-1 0,1-1,0 0,0 0,0-1,9 1,8 0</inkml:trace>
</inkml:ink>
</file>

<file path=ppt/ink/ink3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1:32.2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1 190,'58'-20,"2"2,0 2,1 4,24-1,-83 11,1 1,-1 0,1 1,0-1,0 0,0 1,-1 0,1-1,0 1,0 0,0 1,-1-1,1 0,0 1,0-1,-1 1,1 0,0 0,-1 0,1 0,-1 1,1-1,-1 1,1-1,-1 1,0 0,0 0,0 0,0 0,0 0,-1 1,1-1,-1 0,1 1,-1-1,0 1,0 0,0-1,0 1,0 0,-1-1,1 1,-1 0,0 0,0 0,0 0,0-1,0 1,-1 0,0 2,-121 148,122-149,0-1,1 1,-1-1,0 1,1 0,0-1,0 1,0-1,1 0,-1 1,1-1,-1 0,1 0,0 0,0 0,1 0,-1 0,1 0,-1-1,1 0,0 1,0-1,0 0,0 0,0 0,0-1,1 1,-1-1,1 0,-1 0,1 0,-1 0,1-1,-1 1,4-1,6 5,-3-1,91 47,-97-48,-1-1,0 1,0 0,0 0,0 1,-1-1,0 1,1-1,-1 1,0 0,-1 0,1 0,-1 0,1 0,-1 0,0 0,-1 0,1 0,-1 1,0-1,0 0,0 0,0 0,-1 1,0 1,-1 2,0 1,-1-1,0 0,-1 0,1 0,-1-1,-1 1,1-1,-1 0,-1 0,1 0,-1-1,0 0,-1 0,1-1,-1 1,0-2,-1 1,1-1,-1 0,0 0,0-1,0 0,-5 1,-10 2,0-1,0 0,0-2,-1-1,1-1,-1-1,1 0,-14-4,-8-7,27 5</inkml:trace>
  <inkml:trace contextRef="#ctx0" brushRef="#br0" timeOffset="549.071">961 501,'-23'9,"2"2,-1 1,1 1,1 1,0 0,2 1,-1 2,2 0,0 0,1 2,-9 13,23-30,0 1,0-1,0 1,1 0,-1-1,1 1,0 0,-1 0,1 0,1 0,-1 1,0-1,1 0,-1 0,1 0,0 0,0 1,1-1,-1 0,1 0,-1 0,1 0,0 0,0 0,0 0,0 0,1 0,-1 0,1 0,0-1,0 1,0-1,0 1,0-1,1 0,-1 0,1 0,-1 0,1 0,0 0,-1-1,1 1,0-1,0 0,0 0,2 0,11 2,-1-2,1 0,0 0,-1-2,1 0,-1 0,1-2,-1 0,0 0,1-2,-2 0,1-1,-1 0,2-2,23-13,-1-1,0-3,-2-1,12-12,-17 13,-1-2,0-1,-2-1,-2-2,-1 0,-1-2,-1-1,0-5,-15 22,0-1,-2 0,0 0,0 0,-2-1,-1 1,0-1,0-12,-3 23,1 0,-1 0,0 0,-1 0,0 0,0 0,-1 0,0 0,-1 0,1 1,-1-1,-1 1,1-1,-1 1,-1 1,1-1,-1 0,0 1,-1 0,0 0,-1 0,1 2,-1 0,1 1,-1 0,0 0,0 0,-1 1,1 0,0 1,-1-1,1 2,-1-1,1 1,-1 0,1 0,-1 1,1 0,-1 0,1 1,-1 0,1 0,-3 2,-5 2,0 0,0 1,1 0,0 1,1 1,-1 0,2 1,-1 0,-7 9,10-7,0 1,1 0,0 0,1 1,0 0,1 0,1 1,0 0,1 0,1 0,0 1,1-1,1 1,0 0,2 0,-1 0,2 0,0-1,1 1,0 0,2 0,0-1,0 0,1 0,1 0,1 0,0-1,1 0,0-1,19 25,2-1,1-2,2-1,1-1,2-2,1-2,1-1,1-2,31 15,69 44,-123-77</inkml:trace>
</inkml:ink>
</file>

<file path=ppt/ink/ink3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1:30.2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225 448,'-206'390,"187"-352,37-49,120-167,0-7,-130 176,-5 4,1 0,-1 1,1 0,0 0,0 0,0 0,0 0,1 1,0 0,-1 0,1 0,0 1,5-2,-7 5,-1 1,1 0,-1 0,1 1,-1-1,0 0,0 1,0-1,0 1,-1 0,1 0,-1-1,1 1,-1 0,0 0,0 0,-1 1,1-1,-1 0,1 0,-1 0,0 0,0 1,0-1,-1 0,1 0,-1 0,1 1,0 1,-2 50,0-46,1 1,0-1,0 0,1 0,0 1,0-1,1 0,1 1,-1-1,2 0,-1 0,1 0,0-1,1 1,0-1,1 0,-1 0,1 0,1 0,0-1,-4-5,1 0,-1-1,1 1,0-1,-1 0,1 0,0 0,0 0,0 0,0-1,0 1,0-1,0 1,0-1,0 0,0-1,0 1,0 0,0-1,0 0,0 0,0 1,-1-2,1 1,0 0,0-1,-1 1,1-1,-1 0,1 1,-1-2,72-70,-69 68,6-8,-1 1,0-1,-1-1,0 1,-1-2,-1 1,-1-1,0 0,0 0,-2-1,0 0,0 0,-2 0,0 0,-1 0,0 0,-2-15,-4 20,-2 5</inkml:trace>
  <inkml:trace contextRef="#ctx0" brushRef="#br0" timeOffset="365.029">903 674,'17'-4,"-1"0,1-2,-1 0,0-1,-1 0,1-1,-2-1,1 0,-1-1,0-1,-1 0,-1-1,0-1,0 1,-1-2,3-5,-12 17,0-1,-1 1,0-1,1 1,-1-1,0 0,0 1,0-1,0 0,-1 0,1 0,-1 1,0-1,0 0,0 0,0 0,0 0,0 0,-1 0,1 1,-1-1,0 0,0 0,0 1,-1-1,1 0,0 1,-1 0,0-1,1 1,-1 0,0 0,0 0,0 0,-1 0,1 0,0 0,-1 1,1-1,-1 1,1 0,-1 0,0 0,0 0,-2 0,-6 2,1 1,-1 0,1 1,0 0,0 1,0 0,0 1,0 0,1 0,0 1,0 0,1 1,0 0,0 0,0 1,1 0,0 0,0 0,1 1,1 0,-1 1,1-1,-2 8,3-12,0 0,1 0,-1 1,1-1,1 1,-1 0,1 0,0 0,0 0,1 0,-1 0,1 0,1 1,-1-1,1 0,0 1,1-1,0 0,0 0,0 1,0-1,1 0,0 0,1 0,-1 0,1-1,0 1,0-1,1 0,0 0,0 0,0 0,0 0,1-1,0 0,2 2,4-2,1 0,0 0,0-1,0-1,0 0,1 0,-1-1,1-1,-1 0,0-1,1 0,-1-1,0 0,0-1,2-1,11-3</inkml:trace>
  <inkml:trace contextRef="#ctx0" brushRef="#br0" timeOffset="729.445">1383 646,'49'-21,"-1"-3,-1-2,-1-1,-1-3,5-7,-44 34,0-1,0 1,-1-1,1 0,-1 0,0-1,0 1,-1-1,1-1,-1 1,0 0,-1-1,1 0,-1 0,0 0,0 0,-1 0,0-1,0 1,-1-1,1 1,-1-1,-1 0,1 0,-1-2,-2 7,1 0,0 1,-1-1,1 0,-1 1,1-1,-1 0,0 1,0 0,1-1,-1 1,0 0,0 0,0 0,-1 0,1 1,0-1,0 1,0-1,0 1,-1 0,1-1,0 1,0 0,-1 1,1-1,0 0,0 1,-1-1,1 1,-1 0,-69 24,59-17,0 1,0 0,1 0,0 2,0-1,1 1,1 1,0 0,0 0,1 1,1 1,0-1,1 1,0 0,1 1,1 0,0-1,1 2,1-1,0 0,1 1,0 15,3-26,0-1,0 1,1-1,-1 1,1-1,0 1,0-1,1 0,-1 0,1 0,0-1,0 1,0 0,0-1,1 0,-1 0,1 0,0 0,0-1,0 1,0-1,0 0,0 0,1-1,-1 1,1-1,-1 0,1 0,0 0,-1-1,1 0,0 0,0 0,-1 0,1-1,0 1,-1-1,1-1,2 0,20-2,0-1,0-1,0-2,-1-1,0-1,14-7,-11 5,-4 2</inkml:trace>
  <inkml:trace contextRef="#ctx0" brushRef="#br0" timeOffset="1167.088">2088 477,'-19'10,"0"0,1 2,1 0,0 1,0 1,1 0,1 1,1 1,-3 5,14-19,1 0,0 0,0 0,1 1,-1-1,0 0,1 1,0 0,-1-1,1 1,0 0,0 0,1-1,-1 1,0 0,1 0,0 0,0 0,0 0,0 0,0 0,0 0,1-1,0 1,-1 0,1 0,0 0,0-1,1 1,-1 0,0-1,1 1,0-1,0 0,-1 1,1-1,0 0,1 0,-1 0,0-1,1 1,-1 0,1-1,-1 0,1 1,0-1,6 2,-1-1,0 0,1-1,-1 0,1 0,-1 0,1-1,0-1,-1 0,1 0,-1 0,1-1,-1 0,0-1,0 0,0 0,0-1,0 0,-1 0,0 0,0-1,0-1,0 1,-1-1,2-2,18-20,0-1,-3-1,0-2,-2 0,2-7,4-4,-18 28,5-3,0 0,-2-1,0-1,-1 0,-1 0,-1-1,-1-1,-1 1,0-1,-2 0,-1-1,0 1,-2-1,0-16,-3 34,0 1,0-1,0 0,-1 1,1-1,-1 1,0 0,0-1,-1 1,1 0,-1 0,0 1,0-1,-1 1,1-1,0 1,-1 0,0 0,0 0,0 1,0-1,0 1,-1 0,1 0,-1 1,1-1,-1 1,1 0,-1 0,0 1,0-1,1 1,-1 0,0 1,0-1,1 1,-1-1,0 2,1-1,-1 0,1 1,-1 0,1 0,-1 0,-11 7,0 1,1 0,0 1,0 0,2 1,-1 1,1 0,1 1,1 0,0 1,0 0,2 1,0 0,1 0,0 1,1 2,1 0,0 1,2-1,0 1,2 0,0 0,1 0,1 0,0 0,2 1,1-2,0 1,1 0,1-1,1 1,1-1,1-1,0 0,1 0,1 0,1-1,0-1,2 0,-1 0,2-1,0-1,1 0,0-1,1-1,1 0,10 5,1-1,-3-1</inkml:trace>
</inkml:ink>
</file>

<file path=ppt/ink/ink3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1:29.0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 95,'-3'15,"1"-1,0 1,1 0,1-1,0 1,1 0,1-1,3 15,-5-24,2 9,1 0,0 0,0-1,2 1,-1-1,2 0,0 0,0 0,2 0,-5-9,-1 0,1-1,0 1,0-1,0 0,0 0,1 0,-1 0,1 0,0-1,0 0,-1 1,2-2,-1 1,0 0,0-1,1 0,-1 0,0 0,1 0,-1-1,1 1,-1-1,1-1,-1 1,1-1,-1 1,1-1,3-2,3-1,-1-1,1-1,-1 0,0-1,-1 0,0 0,0-1,0 0,5-7,2-1,102-129,-118 144,1-1,0 1,-1-1,1 0,0 1,0-1,0 1,0 0,0-1,0 1,0 0,1-1,-1 1,0 0,1 0,-1 0,1 0,-1 1,1-1,-1 0,1 1,0-1,-1 0,1 1,0 0,-1 0,1-1,0 1,0 0,-1 0,1 0,0 1,-1-1,1 0,0 1,-1-1,1 1,0-1,-1 1,1 0,-1 0,1 0,-1 0,1 0,-1 0,0 0,1 0,-1 0,0 1,0-1,0 0,0 2,19 52,-20-50,1 0,-1 1,1-1,0 0,1 0,-1 0,1-1,0 1,0 0,0-1,1 1,0-1,0 0,0 1,0-1,1-1,-1 1,1-1,0 1,0-1,0 0,1 0,-1-1,1 1,0-1,-1 0,1-1,0 1,0-1,3 1,8-5,-1-1,1 0,-1-2,0 0,0 0,-1-1,1-1,-2 0,1-1,-1-1,-1 0,1 0,-2-2,0 1,0-1,-1-1,0 0,1-4,0 3,0-1,-1 0,-1-1,0 1,-2-2,1 1,-2-1,4-14,-18 7,3 31</inkml:trace>
  <inkml:trace contextRef="#ctx0" brushRef="#br0" timeOffset="309.434">1081 293,'47'-11,"-2"-2,1-1,-2-3,0-1,-1-3,32-21,-71 41,-1 0,1-1,-1 0,1 0,-1 0,0 0,0-1,0 1,-1-1,1 1,0-1,-1 0,0 0,1 0,-1-1,-1 1,1 0,0-1,-1 1,0-1,0 0,0 1,0-1,0 0,-1 0,1 1,-1-1,0 0,-1 0,1 0,0 0,-1 1,0-1,0 0,0 1,-1-1,1 1,-1-1,0 1,0 0,0-1,0 1,0 0,-1 0,1 1,-1-1,0 0,-1 0,-4 1,-1 1,1 0,-1 0,1 1,-1 0,1 1,-1 0,1 0,-1 0,1 1,0 1,0-1,0 1,0 1,0-1,1 2,0-1,-1 1,1 0,1 0,-1 0,-5 7,-1-2,0 1,1 0,1 0,-1 1,2 1,0 0,0 0,1 1,0 2,6-10,0 1,0-1,1 0,-1 1,2-1,-1 1,1 0,0 0,0-1,1 1,0 0,0 0,0 0,1 0,0-1,1 1,-1 0,1-1,1 1,-1-1,1 0,0 0,2 2,0-1,0 0,0 0,1-1,0 0,1 0,0-1,-1 1,2-1,-1-1,0 1,1-2,0 1,0-1,0 0,0 0,1-1,-1 0,8 0,163 5,-145-9,1 1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6:38.0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196 690,'8'-6,"10"-9,-26 8,-4 11,0 0,0 1,0 0,1 0,0 2,0-1,0 1,1 1,0 0,0 0,1 1,1 1,-1-1,1 1,1 0,0 1,0 0,1 0,-3 8,7-17,0 1,0-1,0 0,0 1,1-1,-1 1,1-1,-1 1,1 0,0 0,0 0,0-1,1 1,-1 0,1 0,-1 0,1 0,0 0,0 0,0 0,1 0,-1 0,1 0,0 0,0 0,0 0,0-1,0 1,0 0,1-1,-1 1,1-1,0 1,0-1,0 0,0 1,0-1,0 0,1-1,-1 1,0 0,1-1,0 1,-1-1,1 0,0 0,3 1,6-2,1-1,0 0,-1-1,1-1,-1 0,0 0,0-1,0-1,0 0,-1-1,0 0,0 0,0-1,-1-1,0 0,-1 0,1-1,-2 0,1 0,-1-1,-1-1,0 1,5-10,24-23,-35 42,-1-1,1 1,-1 0,1 0,0-1,0 1,-1 0,1 0,0 0,0 0,0 0,0 0,0 0,1 0,-1 0,0 0,0 1,1-1,-1 0,0 1,1-1,-1 1,0 0,1-1,-1 1,1 0,-1 0,0 0,1 0,-1 0,1 0,-1 0,1 0,-1 1,0-1,1 1,-1-1,0 1,1-1,-1 1,0 0,1 0,-1-1,0 1,0 0,0 0,0 0,0 0,0 1,0-1,-1 0,1 0,0 1,21 75,-22-72,0 0,0 1,1-1,0 1,0-1,0 0,1 0,0 0,0 0,0 0,1 0,-1 0,1-1,0 1,0-1,1 0,-1 0,1 0,0 0,0-1,1 1,-1-1,1 0,-1 0,1-1,4 2,-2-2,1 0,-1-1,1 0,-1 0,1-1,-1 0,1 0,-1-1,1 0,-1 0,1-1,-1 0,0 0,0-1,0 0,0 0,0-1,-1 1,1-1,-1-1,0 1,4-5,8-7,-1 0,0-1,-1-1,-1-1,-1 0,7-14,95-197,-100 193,-2-1,-1 0,-2-1,-1 0,-3-1,-1 1,-1-1,-3-1,-1-21,-9-41,8 103,0-1,0 1,0-1,0 1,0-1,0 1,0-1,0 0,0 1,0-1,0 1,-1-1,1 1,0-1,0 1,-1-1,1 1,0-1,-1 1,1 0,0-1,-1 1,1-1,-1 1,1 0,-1-1,1 1,-1 0,1 0,-1-1,1 1,-1 0,1 0,-1 0,1 0,-1 0,1 0,-1 0,0 0,1 0,-1 0,1 0,-1 0,1 0,-1 0,1 0,-1 0,0 1,1-1,-1 0,1 0,-1 1,1-1,0 0,-1 1,1-1,-1 0,1 1,0-1,-1 1,1-1,-21 32,8 2,1 0,2 0,2 1,1 0,2 1,1 0,1 2,-1 35,4 1,2-1,13 72,15 35,-21-109,-12-65,-3-7</inkml:trace>
</inkml:ink>
</file>

<file path=ppt/ink/ink3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1:39.7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 1242,'-26'167,"21"-146,3-20,1 1,0-1,0 1,0 0,0-1,1 1,-1 0,0 0,1 0,0-1,-1 1,1 0,0 0,0 0,0 0,0 0,0 0,0 0,0 0,1-1,-1 1,1 0,-1 0,1 0,0-1,0 1,0 0,0-1,0 1,0 0,0-1,0 0,1 1,-1-1,1 0,-1 1,1-1,0 0,12 2,0-1,0 0,1-1,-1-1,0 0,1-1,-1 0,0-1,0-1,0 0,8-4,-18 6,-1 1,1-1,-1 0,1-1,-1 1,1-1,-1 1,0-1,0 0,0 0,0-1,0 1,-1 0,1-1,-1 0,1 0,-1 1,0-2,0 1,0 0,-1 0,1 0,-1-1,0 1,0-1,0 1,0-1,0 1,-1-2,6-27,-4 28,0 1,0-1,-1 0,0 1,0-1,0 0,0 0,0 0,-1 0,1 0,-1 1,0-1,-1 0,1 0,-1 0,1 0,-1 0,0 0,-1 1,1-1,-1 0,1 1,-1-1,0 1,0 0,-1-1,1 1,-1 0,1 0,-1 1,0-1,0 1,0-1,-1 1,1 0,0 0,-1 0,0 0,-128-29,107 28</inkml:trace>
  <inkml:trace contextRef="#ctx0" brushRef="#br0" timeOffset="1231.959">409 1215,'484'-150,"-343"110,-139 40,-1-1,1 1,-1-1,1 1,-1 0,1 0,-1-1,1 1,-1 0,1 1,-1-1,1 0,-1 0,1 1,-1-1,1 0,-1 1,1 0,-1-1,0 1,1 0,-1 0,0 0,0 0,1 0,-1 0,0 0,0 0,0 0,0 0,0 1,-1-1,1 0,0 1,-1-1,1 1,0-1,-1 1,0-1,1 1,-1-1,0 1,0-1,0 1,0-1,0 1,0-1,0 1,-1-1,1 1,0-1,-28 78,27-78,-1 1,1-1,0 1,0-1,1 1,-1-1,0 1,1 0,-1-1,1 1,-1 0,1-1,0 1,-1 0,1 0,0 0,0-1,0 1,1 0,-1 0,0-1,1 1,-1 0,1 0,0-1,-1 1,1-1,0 1,0 0,0-1,0 0,0 1,0-1,1 0,-1 1,0-1,1 0,-1 0,1 0,-1 0,1 0,-1-1,1 1,0 0,-1-1,1 1,0-1,0 1,-1-1,1 0,2 0,11 1,1 0,-1-2,0 0,1 0,-1-2,0 0,0 0,0-2,0 1,5-4,65-17,-61 21</inkml:trace>
  <inkml:trace contextRef="#ctx0" brushRef="#br0" timeOffset="26590.841">409 1215,'8'-2,"1"0,-1-1,-1 1,1-1,0-1,-1 1,1-2,-1 1,0-1,-1 0,1 0,-1 0,0-1,0 0,-1 0,4-6,4-2,41-63,-52 77,-1 0,1 1,-1-1,1 1,0 0,-1-1,1 1,-1 0,1 0,-1 0,0 0,1 0,-1 0,0 1,0-1,1 0,-1 1,0-1,-1 1,1-1,0 1,0-1,-1 1,1-1,-1 1,1 0,0 0,99 182,-101-184,0 0,0-1,1 1,-1-1,0 1,0 0,0 0,0 0,0 0,1-1,-1 1,0 0,0 0,0 1,0-1,0 0,0 0,0 0,1 0,-1 1,0-1,0 1,0-1,1 0,-1 1,0-1,0 1,1-1,-1 1,0 0,1-1,-1 1,1 0,-1 0,1-1,-1 1,1 0,-1 0,1-1,0 1,-1 0,1 0,0 0,0 0,0 0,0 0,0-1,0 1,0 0,0 0,0 0,0 0,0 0,0 0,1-1,-1 1,0 0,1 0,-1 0,1 0,-1-1,1 1,-1 0,1 0,-147-62,103 47,23 10</inkml:trace>
  <inkml:trace contextRef="#ctx0" brushRef="#br0" timeOffset="68901.831">1793 706,'-13'16,"1"0,0 1,2 1,0 0,1 0,1 1,0 0,2 0,0 1,1 0,-1 13,6-31,0 1,0-1,0 1,0-1,1 1,-1-1,1 1,0-1,0 0,0 1,0-1,0 0,0 0,0 0,1 0,-1 0,1 0,-1 0,1 0,0 0,0-1,0 1,0-1,0 1,0-1,0 0,0 0,1 0,-1 0,0 0,1-1,-1 1,1-1,-1 1,1-1,-1 0,1 0,-1 0,1 0,-1 0,0-1,102-29,-88 18,0-1,0 0,-1-2,-1 0,0 0,-1-1,-1-1,0 0,-2-1,6-11,-4 2,-1-1,-2-1,0 0,-2 0,-1-1,-2 1,-1-1,-1 0,-1-1,-2-8,0 25,0 0,-1 0,-1 0,0 1,-1-1,0 1,-1 0,-1 0,-6-11,10 20,-1 0,1 0,-1 0,0 0,0 1,0-1,-1 1,1 0,-1 0,0 0,0 1,0 0,0-1,0 1,-1 0,1 1,0-1,-1 1,1 0,-1 0,0 0,1 1,-1 0,0 0,1 0,-1 0,0 1,1-1,-1 1,-4 2,0 0,0 1,1 0,-1 0,1 1,0 1,0-1,1 1,-1 0,1 1,1 0,-1 0,1 0,0 1,1 0,0 0,0 0,1 1,0-1,0 1,1 0,0 0,1 0,0 1,1-1,-1 1,2-1,-1 1,1-1,1 1,0-1,0 1,1-1,0 1,3 7,5 5,1-1,1-1,1 0,1-1,0 0,2-1,0-1,0 0,2-1,12 8,-5-1,-22-21,20 18,-2 0,0 2,-1 0,-1 1,-1 1,-1 0,-4 1</inkml:trace>
  <inkml:trace contextRef="#ctx0" brushRef="#br0" timeOffset="69338.365">2300 395,'111'344,"-79"-261,-32-82,1-1,0 1,-1-1,1 1,0 0,0-1,-1 0,1 1,0-1,0 1,0-1,0 0,0 0,0 1,0-1,-1 0,1 0,0 0,0 0,0 0,0 0,0 0,0-1,0 1,0 0,0 0,-1-1,1 1,0 0,0-1,0 1,-1-1,1 1,0-1,0 0,-1 1,1-1,0 0,-1 1,1-1,-1 0,1 0,-1 1,1-1,-1 0,0 0,1 0,-1 0,25-42,22-106,-26 86,-14 36,2 0,1 1,1 1,1 0,1 0,10-13,14-7,-22 27</inkml:trace>
  <inkml:trace contextRef="#ctx0" brushRef="#br0" timeOffset="70104.037">3204 1,'-29'28,"-19"16,-1 3,2 0,10-9</inkml:trace>
</inkml:ink>
</file>

<file path=ppt/ink/ink3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2:56.0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21 510,'-10'172,"9"-167,-9 123,10-124,1 0,-1 0,1-1,0 1,0 0,0 0,0-1,1 1,-1-1,1 1,0-1,0 0,0 0,0 1,1-1,-1-1,1 1,0 0,0-1,0 1,0-1,0 0,1 0,-1 0,1-1,-1 1,1-1,-1 0,1 0,0 0,1 0,4-2,-1 0,1-1,-1 0,1 0,-1-1,0 0,0 0,0-1,0 0,-1 0,0-1,0 0,0-1,0 1,-1-1,0 0,0-1,0 0,-1 1,1-3,-5 7,72-104,-70 105,0 0,1 1,-1 0,0 0,1 0,-1 0,0 0,1 1,-1 0,0-1,1 1,-1 1,0-1,0 0,0 1,0-1,0 1,0 0,0 0,-1 0,1 0,-1 1,1-1,-1 1,0-1,0 1,0 0,-1 0,1 0,0 0,-1 0,0 0,0 0,0 1,1-1,0 0,1 3,0 0,0-1,0 1,1-1,0 0,0 0,0-1,0 1,1-1,0 0,0 0,0 0,0-1,1 1,-1-1,1-1,0 1,0-1,0 0,0 0,1-1,2 0,0 0,0 0,0-1,0-1,-1 1,1-2,0 1,0-1,-1 0,1-1,-1 0,1 0,-1-1,0 0,-1-1,1 1,-1-2,0 1,0-1,0 0,-1 0,0 0,0-1,2-4,1-1,0 0,-1 0,0-1,-1 0,0 0,-1-1,-1 0,0 0,-1 0,0-1,-1 1,-1-3,-3-3,-4 4</inkml:trace>
  <inkml:trace contextRef="#ctx0" brushRef="#br0" timeOffset="4202.038">1122 1,'21'48,"-20"-45,-10 126,-2-54,-2 84,-5 22,5-122,10-52,0 1,1 0,1 1,-1-1,1 0,0 0,1 1,0-1,1 0,-1 0,2 5,-2-12,1 0,-1 0,0 0,1 0,-1 0,0-1,1 1,-1 0,1 0,0-1,-1 1,1 0,-1-1,1 1,0 0,0-1,-1 1,1-1,0 1,0-1,0 0,-1 1,1-1,0 0,0 1,0-1,0 0,0 0,0 0,0 0,0 0,0 0,-1 0,1 0,0 0,0 0,0-1,0 1,0 0,0-1,0 1,-1 0,1-1,0 1,0-1,-1 0,1 1,0-1,-1 1,1-1,39-34,-38 33,177-186,-123 144,-54 45,0 0,0 1,-1-1,1 1,0 0,-1-1,1 1,-1 0,1 0,-1 0,0 0,0 0,0 0,0 0,0 1,0-1,-1 0,1 0,-1 1,1-1,-1 1,0-1,0 0,0 1,2 8,31 154,-27-146</inkml:trace>
  <inkml:trace contextRef="#ctx0" brushRef="#br0" timeOffset="8082.954">1602 594,'168'73,"-161"-72,1-1,-1 0,0 0,0-1,0 0,0 0,0-1,0 1,0-2,0 1,-1-1,1 0,-1 0,1 0,-1-1,0 0,3-3,-6 4,1 1,-1-1,1 0,-1 0,0-1,0 1,-1 0,1-1,0 0,-1 1,0-1,0 0,0 0,-1-1,1 1,-1 0,0 0,0-1,-1 1,1-1,-1 1,0 0,0-1,0 1,-1-1,1 1,-1 0,-1-2,-1 1,0 1,0 0,-1 0,0 0,0 0,0 1,0-1,0 1,-1 0,1 1,-1-1,0 1,0 0,0 0,0 0,0 0,0 1,0 0,-1 0,1 1,0 0,-1-1,-2 2,-3 0,0 1,0 1,0 0,0 0,0 1,1 0,-1 1,1 0,0 1,1 0,-1 1,1 0,1 0,-1 1,1 0,1 0,-1 1,1 0,1 0,0 1,0 0,1 0,-4 9,9-15,-1 1,1 0,-1-1,1 1,1 0,-1-1,1 1,0 0,0-1,0 1,0-1,1 1,0-1,0 1,0-1,1 0,-1 0,1 0,0-1,0 1,0-1,0 1,1-1,0 0,-1 0,1-1,0 1,2 0,6 5,1-1,0-1,0 0,1-1,-1 0,1-1,0 0,11 1,175-3,-180-6,1-2,-1 0,-1-1,1-1,-1-1,-1-1,0 0,0-1,-1-1,0-1,-1-1,-1 0,0-1,-1 0,0-1,-1-1,-1 0,3-8,66-120,-68 67,-13 76,1 1,-2-1,1 0,0 1,0-1,0 1,-1-1,1 0,-1 1,1-1,-1 1,0-1,1 1,-1 0,0-1,0 1,0 0,0 0,0-1,0 1,-1 0,1 0,0 0,0 0,-1 1,1-1,-1 0,1 0,-1 1,1-1,-1 1,1-1,-1 1,1 0,-1 0,0 0,1-1,-1 2,1-1,-1 0,0 0,1 0,-1 1,1-1,-1 1,0-1,-7 3,1 1,0-1,0 1,0 0,0 1,0 0,1 0,0 1,0 0,1 0,-1 1,1-1,1 1,-1 1,1-1,3-4,0 1,0-1,0 0,0 1,0 0,1-1,-1 1,1 0,0 0,0 0,1 0,-1-1,1 1,0 0,0 0,0 0,0 0,1 0,0 0,-1 0,1 0,1 0,-1-1,1 1,-1 0,1-1,0 1,0-1,1 0,-1 0,1 0,-1 0,1 0,2 1,1 0,0 0,1-1,-1 0,0 0,1 0,0-1,0 0,0 0,-1-1,1 0,1 0,-1-1,0 0,0 0,0-1,1 0,78 11,-84-10,0 1,-1 0,1 0,0-1,0 1,0 1,0-1,-1 0,1 0,-1 1,1-1,-1 0,1 1,-1 0,0-1,0 1,0 0,0-1,0 1,0 0,0 0,0 0,-1 0,1 0,-1 0,0 0,1 0,-1 0,0 0,0 0,0 0,-1 0,1 0,0 0,-1 0,1 0,-1 0,0 2,-42 71,36-65,5-8,1 0,-1 0,0 1,1-1,-1 1,1-1,0 1,0-1,0 1,0 0,0 0,0-1,1 1,-1 0,1 0,0 0,0 0,0 0,1 0,-1-1,0 1,1 0,0 0,0 0,0-1,0 1,0 0,0-1,1 1,-1-1,1 0,0 1,0-1,0 0,0 0,0 0,0 0,0 0,3 1,5 6,-3-3</inkml:trace>
  <inkml:trace contextRef="#ctx0" brushRef="#br0" timeOffset="8655.012">2731 565,'13'5,"0"0,0-1,1-1,-1 0,1-1,0 0,-1-1,1-1,0 0,0-1,0 0,-1-1,1-1,-1 0,1-1,-1 0,0-1,0-1,-1 0,3-2,-9 4,1-1,-2 0,1 0,0 0,-1-1,0 0,0 0,-1 0,0 0,0-1,0 0,-1 0,0 0,0 0,-1 0,0-1,0 1,-1-1,0 1,0-1,0-5,-5 9,0 0,0 1,0-1,0 1,0 0,0 1,-1-1,0 1,1 0,-1 0,0 0,0 0,0 1,0 0,0 0,0 1,-1-1,1 1,0 0,0 0,0 1,-1 0,1 0,0 0,0 0,-4 3,-4-2,1 2,0-1,0 2,1-1,-1 2,1 0,0 0,0 1,1 0,0 0,0 2,1-1,0 1,1 0,0 1,0 0,1 0,0 1,1 0,0 0,0 0,2 1,-1 0,1 0,1 0,0 0,1 1,0 1,1-7,0 0,1 0,-1 1,2-1,-1 0,1 0,0 1,0-1,1 0,0 0,0 0,0-1,1 1,0 0,1-1,-1 0,1 0,1 0,-1 0,1-1,0 1,0-1,0 0,1-1,0 1,0-1,0-1,5 3,10 1,0-2,1 0,0-1,0-2,0 0,0-1,0-1,1-1,5-2,29 1,26-11,-59 7</inkml:trace>
</inkml:ink>
</file>

<file path=ppt/ink/ink3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3:07.2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450 706,'-39'12,"1"2,0 2,1 2,0 1,0 3,19-13,1 1,1 1,-1 1,2 0,0 1,0 1,1 0,1 1,0 0,1 1,1 1,1 0,0 0,1 1,-4 12,12-26,-1 1,1-1,1 1,-1-1,1 1,-1 0,1-1,1 1,-1 0,1-1,-1 1,1 0,1-1,-1 1,1-1,-1 0,1 0,1 1,-1-1,0 0,1-1,0 1,0 0,0-1,1 0,-1 1,1-1,-1-1,1 1,0 0,0-1,0 0,1 0,-1 0,0-1,1 1,-1-1,1 0,-1 0,1-1,0 1,0-1,12 1,0 0,0-2,0 0,0 0,0-2,-1 0,1-1,-1-1,0 0,0-1,0-1,-1 0,0-2,-1 1,0-2,0 0,-1 0,0-1,7-9,1-3,-2-1,0 0,-2-2,-1 0,-1-1,0-2,-6 11,8-13,-1 0,-2-2,-1 1,-2-2,-1 0,1-11,-9 33,0 0,-1 0,0 0,0 0,-1 0,-1 0,0 0,-1 0,0 0,-1 0,0 0,-1 1,0 0,-1-1,0 1,-1 1,0-1,-1 1,0 0,-1 0,6 6,-1 0,1 1,-1-1,-1 0,1 1,0 0,-1 0,1 0,-1 0,0 0,0 1,0 0,-1 0,1 0,0 0,-1 0,1 1,-1 0,1 0,-1 0,0 1,1 0,-1 0,0 0,0 0,1 1,-1-1,1 1,-1 0,0 1,1-1,0 1,-1 0,1 0,0 0,0 1,0-1,0 1,1 0,-1 0,1 0,-1 1,1-1,0 1,1 0,-3 2,2 12,0-1,1 0,1 0,0 1,2-1,0 1,0-1,2 0,0 0,1 0,1 0,0 0,2-1,-1 0,2 0,0-1,1 0,1 0,8 8,29 67,90 219,-137-308,0 1,0 0,1-1,-1 1,0-1,1 1,0-1,-1 1,1-1,0 1,0-1,-1 1,1-1,0 0,0 1,1-1,-1 0,0 0,0 0,1 0,-1 0,0 0,1 0,-1-1,1 1,-1 0,1-1,-1 1,1-1,0 0,-1 1,1-1,0 0,-1 0,1 0,-1 0,1 0,0-1,0 1,8-8</inkml:trace>
  <inkml:trace contextRef="#ctx0" brushRef="#br0" timeOffset="533.007">930 508,'84'255,"-53"-56,-27-153,-4-45,0-1,0 1,0 0,0-1,0 1,0 0,0-1,0 1,0 0,0 0,0-1,0 1,1 0,-1-1,0 1,0 0,1-1,-1 1,1-1,-1 1,0 0,1-1,-1 1,1-1,-1 1,1-1,0 0,-1 1,1-1,-1 1,1-1,0 0,-1 0,1 1,0-1,-1 0,1 0,0 0,-1 0,1 1,0-1,0 0,-1-1,1 1,0 0,-1 0,1 0,0 0,-1 0,1-1,0 1,-1 0,1-1,0 1,-1 0,1-1,-1 1,1-1,0 1,51-101,-46 86,107-354,-73 234,-35 129,-1 6</inkml:trace>
  <inkml:trace contextRef="#ctx0" brushRef="#br0" timeOffset="999.055">1467 678,'9'0,"9"0,5 0,4 0,2 0,1 0,0 0,0 0,0 0,-1 0,-1 0,1 0,-1-5,-9 3,-8 3</inkml:trace>
  <inkml:trace contextRef="#ctx0" brushRef="#br0" timeOffset="1265.803">1495 903,'28'0,"20"0,6 0,-1 0,-5 0,-10 0</inkml:trace>
  <inkml:trace contextRef="#ctx0" brushRef="#br0" timeOffset="5334.001">2398 678,'-3'-1,"-1"0,0 0,1 1,-1 0,0-1,1 1,-1 0,0 1,1-1,-1 1,1-1,-1 1,0 0,1 0,0 1,-1-1,1 1,0 0,0 0,0 0,0 0,-3 2,-3 4,-1-1,1 1,1 1,0-1,0 1,0 1,1 0,1 0,0 0,0 1,1-1,0 1,1 1,0-1,1 1,0-1,1 1,0 0,0 7,2-15,0-1,1 0,-1 0,1 1,-1-1,1 0,0 0,0 0,0 0,1 0,-1 0,1 0,-1 0,1-1,0 1,0-1,0 1,1-1,-1 0,1 1,-1-1,1-1,-1 1,1 0,0-1,0 1,0-1,0 0,0 0,0 0,1 0,-1-1,0 1,0-1,0 0,1 0,-1 0,0 0,0 0,1-1,-1 1,0-1,0 0,0 0,0-1,0 1,0 0,0-1,0 0,-1 0,1 1,1-3,12-10,-1 0,0-1,-1-1,-1 0,0-1,-1-1,8-16,2-3,-1 0,-2-2,-1 0,-2-2,-2 1,-2-2,-1 0,-3 0,2-22,-10 55,1 0,-1 0,-1 0,0 0,0 0,-1 0,0 0,0 1,-1-1,0 1,-1 0,0-1,-2-2,4 8,0 0,-1 0,1-1,-1 2,0-1,0 0,0 0,0 1,0 0,0-1,-1 1,1 0,-1 1,0-1,1 1,-1 0,0-1,0 2,0-1,0 0,0 1,0 0,0 0,0 0,0 0,0 1,0-1,0 1,0 0,-1 1,-2 0,1 0,-1 1,1 0,0 0,0 0,0 1,1 0,-1 0,1 0,0 1,0 0,0 0,1 0,0 1,0-1,0 1,0 0,1 0,0 0,1 1,-1-1,1 0,0 1,0 5,-2 11,1 1,1-1,1 1,1-1,1 1,3 15,1-10,2 0,1-1,2 1,0-2,2 1,1-2,1 1,1-2,1 0,8 7,-18-22,0 0,0 0,-1 1,-1-1,0 1,0 0,-1 0,-1 0,0 0,1 12,-3-11</inkml:trace>
  <inkml:trace contextRef="#ctx0" brushRef="#br0" timeOffset="5915.799">2708 706,'28'266,"3"-423,-25 135,-3 12,0-5,0 1,1 0,0 0,1 0,1 1,0-1,1 1,0 1,1-1,1 1,0 1,0 0,1 0,6-5,-15 16,0-1,0 0,0 0,0 1,0-1,0 1,0-1,0 1,0-1,0 1,0-1,0 1,1 0,-1 0,0 0,0 0,0 0,1 0,-1 0,0 0,0 0,0 0,1 1,-1-1,0 0,0 1,0-1,0 1,0-1,0 1,0 0,0-1,0 1,0 0,0 0,0 0,-1 0,1-1,0 1,0 0,-1 0,1 1,-1-1,1 0,-1 1,11 58,-10-48,9 37,-5-29</inkml:trace>
  <inkml:trace contextRef="#ctx0" brushRef="#br0" timeOffset="8520.824">3160 226,'7'4,"1"1,-1 0,1 0,-2 1,1 0,-1 1,1-1,-2 1,1 0,-1 0,0 1,-1 0,1 0,-2 0,1 0,-1 0,0 1,-1 0,0-1,0 2,8 183,-11-162,1 18,1-30,0 1,-1 0,-1 0,-1 0,-1 0,-1 0,-1-1,0 0,-1 0,-1 0,-1-1,-2 2,-79 86,73-90</inkml:trace>
  <inkml:trace contextRef="#ctx0" brushRef="#br0" timeOffset="9184.784">2115 85,'-22'40,"0"1,3 0,2 2,1 0,2 1,3 1,-2 12,-13 160,24-200,-3 8,2 1,1 0,2 0,0 0,2-1,3 20,-2-33,1-1,1 1,0-1,0 1,1-2,1 1,-1-1,2 0,0 0,0-1,0 0,1 0,1-1,1 1,28 8,-19-13</inkml:trace>
  <inkml:trace contextRef="#ctx0" brushRef="#br0" timeOffset="10088.7">3612 226,'0'0,"0"0,-1 1,1-1,0 0,0 1,0-1,-1 0,1 1,0-1,0 0,-1 0,1 1,0-1,-1 0,1 0,0 1,-1-1,1 0,0 0,-1 0,1 0,0 0,-1 0,1 1,-1-1,1 0,0 0,-1 0,1 0,0 0,-1 0,1-1,-1 1,1 0,0 0,-1 0,1 0,0 0,-1 0,1-1,0 1,-1 0,1 0,0-1,-1 1,1 0,0 0,0-1,-1 1,1 0,0-1,0 1,0 0,0-1,-1 1,1 0,0-1,0 1,0-1,0 1,0 0,0-1,0 1,0 0,0-1,0 1,0-1,0 1,0 0,0-1,-21 24,4 7,2 1,0 1,3 0,0 0,2 1,2 1,0-1,3 1,1 1,1-1,2 1,1-1,5 31,-6-48,1-1,1 0,0 0,1 1,0-1,2 0,0-1,0 1,2-1,0 0,1 0,0 0,1-1,0 0,11 12,29 32,-46-48</inkml:trace>
  <inkml:trace contextRef="#ctx0" brushRef="#br0" timeOffset="10736.322">3753 621,'0'310,"21"-392,-17 55,1-1,2 1,0-1,2 2,1-1,1 2,1-1,1 1,1 1,8-8,-22 30,1 0,0 0,0 0,0 0,0 0,1 1,-1-1,0 0,1 1,-1-1,1 1,0 0,-1-1,1 1,0 0,0 0,0 0,0 0,0 0,0 1,0-1,0 1,0-1,0 1,0 0,0 0,0 0,0 0,1 0,-1 0,0 0,0 1,0-1,0 1,0-1,0 1,0 0,0 0,0 0,0 0,-1 0,1 1,0-1,-1 0,1 1,1 1,23 116,-14-105</inkml:trace>
  <inkml:trace contextRef="#ctx0" brushRef="#br0" timeOffset="13932.96">5531 649,'-16'12,"1"1,1 0,0 1,1 1,1 0,0 1,-2 4,11-16,-1 0,1 0,0 0,1 0,-1 1,1-1,0 1,0 0,0 0,1-1,-1 1,1 0,0 1,1-1,0 0,-1 0,1 0,1 0,-1 0,1 0,0 0,0 0,0 0,1 0,0 0,0 0,0-1,0 1,1-1,0 0,0 1,0-1,0 0,1-1,0 1,-1-1,1 1,0-1,1-1,3 4,-3-5,0 1,0-1,0 0,0 0,0-1,0 1,0-1,0 0,0 0,0-1,0 0,0 1,0-2,0 1,0-1,0 1,-1-1,1-1,-1 1,1-1,-1 1,0-1,0 0,0-1,0 1,0-2,84-106,-81 97,-1-1,0-1,-1 1,-1-1,0 0,-1 0,-1 0,-1 0,0-1,-1 1,-1 0,-1-11,1-3,2 28,-1-1,1 0,-1 0,0 0,0 0,0 0,0 0,0 0,-1 1,1-1,-1 0,0 0,0 0,0 1,0-1,0 0,-1 1,1-1,-1 1,0 0,1-1,-1 1,0 0,0 0,-1 0,1 0,0 1,-1-1,1 0,-1 1,1 0,-1 0,0-1,1 2,-1-1,0 0,0 0,0 1,0 0,0 0,1-1,-1 2,0-1,0 0,-1 1,1 1,-1 1,1 1,-1-1,1 0,0 1,0 0,0 0,1-1,0 2,-1-1,1 0,1 0,-1 1,0-1,1 1,0-1,0 1,1 0,-1-1,1 1,0 0,0-1,1 1,-1 0,-3 28,-2-9,2 0,0-1,2 1,0 0,2 0,1 7,-10 112,-19 0,13-69,10-61,0 1,1-1,1 0,1 1,-1-1,2 1,0-1,1 1,1 8,4-4</inkml:trace>
  <inkml:trace contextRef="#ctx0" brushRef="#br0" timeOffset="14957.037">6095 735,'-11'-13,"10"12,-1-1,1 0,0 0,-1 1,1-1,-1 1,0-1,0 1,1 0,-1 0,0 0,0 0,0 0,0 0,0 0,0 0,0 1,-1-1,1 1,0 0,0 0,0 0,-1 0,0 0,-6 3,-1 0,1 1,0 1,0-1,1 2,-1-1,1 1,0 0,1 1,-1-1,2 2,-1-1,1 1,0 0,0 0,1 1,0-1,0 1,-1 7,3-11,0 1,1 0,0 0,0 0,0 0,1 0,0 0,0 1,0-1,1 0,0 1,0-1,1 1,1 4,-2-9,1 1,0-1,-1 1,1-1,1 1,-1-1,0 0,0 0,1 0,-1 0,1 0,0 0,0 0,0 0,0 0,0-1,0 1,0-1,0 0,0 1,1-1,-1 0,1 0,-1-1,1 1,-1 0,1-1,-1 0,1 1,-1-1,1 0,0 0,-1-1,1 1,-1 0,3-2,8-2,0 0,0-1,0-1,-1 0,0 0,0-1,-1-1,0 0,0-1,-1 0,0 0,1-2,19-16,-9 6,-2 0,0-2,-1 0,-2-1,0-1,-1 0,-2-1,-1-1,9-24,-15 30,0 0,-2 0,0 0,-1-1,-1 1,-1-1,-1 0,-1 1,-2-12,3 30,0 1,1-1,-1 0,0 0,0 1,-1-1,1 0,-1 0,1 1,-1-1,0 0,0 1,0-1,0 1,0-1,-1 1,1 0,-1-1,1 1,-1 0,0 0,0 0,0 0,0 0,0 1,0-1,-1 1,1-1,-1 1,1 0,-1 0,1 0,-1 0,0 0,1 1,-1-1,0 1,1 0,-1 0,0 0,0 0,1 0,-1 0,0 1,0-1,1 1,-1 0,1 0,-1 0,0 0,1 0,-1 1,-6 7,-1 0,1 1,1 0,0 0,0 1,1 0,0 0,1 0,0 1,1 0,0 1,1-1,1 1,0 0,0 0,1 0,1 0,0 0,1 4,1-1,1 0,1-1,0 1,1-1,0 0,2 0,-1-1,2 1,0-1,1 0,0-1,1 0,0 0,1-1,4 3,47 75,-21-16,-31-60</inkml:trace>
  <inkml:trace contextRef="#ctx0" brushRef="#br0" timeOffset="15621.555">6687 593,'-18'24,"2"1,0 0,2 2,0-1,2 2,1 0,2 0,-3 12,11-38,0 1,0 0,0-1,0 1,1 0,-1 0,1 0,0 0,-1-1,1 1,0 0,1 0,-1 0,1 0,-1 0,1-1,0 1,0 0,0 0,0-1,0 1,1-1,-1 1,1-1,0 0,-1 1,1-1,0 0,1 0,-1 0,0-1,0 1,1 0,-1-1,1 0,-1 1,1-1,0 0,0 0,-1-1,1 1,0 0,0-1,0 0,1 0,7-2,-1 0,0-1,0 0,-1-1,1 0,-1-1,0 0,0 0,0-1,-1 0,1-1,-2 1,1-2,-1 1,0-1,0 0,-1-1,0 1,-1-1,0 0,0-1,-1 1,0-1,1-5,34-135,-56 52,16 96,0-1,1 1,-1 0,-1 0,1 0,0 0,0 0,-1 0,1 0,-1 0,0 0,1 0,-1 1,0-1,0 1,0 0,0-1,-1 1,1 0,0 0,0 0,-1 0,1 1,0-1,-1 1,1-1,-1 1,1 0,0 0,-1 0,1 0,-1 1,1-1,-1 0,1 1,0 0,-1 0,0 0,-2 3,-1 0,1 1,-1-1,1 1,1 1,-1-1,1 1,0-1,0 1,0 0,1 1,0-1,0 1,1-1,0 1,0 0,1 0,-1 0,1 0,1 0,-1 4,2 329,-1-69,0-259</inkml:trace>
  <inkml:trace contextRef="#ctx0" brushRef="#br0" timeOffset="16118.938">6942 198,'15'16,"0"1,-1 0,-1 1,-1 1,-1 0,0 0,-2 1,0 1,-1-1,-1 1,-1 1,-1-1,0 1,-2 0,-1 0,0 17,-3-8,-2 1,0-1,-3 1,0-1,-2-1,-1 1,-2-1,0-1,-3 0,0-1,-1 0,-2-1,-18 21,-14 3,25-33</inkml:trace>
  <inkml:trace contextRef="#ctx0" brushRef="#br0" timeOffset="18270.724">7477 649,'0'189,"-10"-146,-5-70,16 10,0-1,0 1,2 0,0 0,1 1,0-1,1 1,1-1,1 2,1-1,6-10,10-28,22-29,-45 83,0 0,0 1,1-1,-1 0,0 0,0 1,0-1,0 1,0-1,0 1,0 0,0-1,0 1,0 0,-1-1,1 1,0 0,0 0,-1 0,1 0,0 0,-1 0,1 0,-1 0,1 0,-1 0,0 0,1 0,-1 0,0 0,0 0,1 2,4 13,-2-6,0 0,1-1,0 1,0-1,1 0,0 0,1 0,0-1,0 0,7 7,0-8,-2-5</inkml:trace>
  <inkml:trace contextRef="#ctx0" brushRef="#br0" timeOffset="19003.796">8071 593,'-24'15,"12"-10,1 1,1-1,-1 1,1 1,0 0,0 1,1 0,0 0,0 1,1 0,1 0,-1 1,1 0,1 0,0 1,0 0,1 0,1 0,-1 1,2 0,0-1,0 1,1 0,0 7,2-17,0 1,1-1,-1 1,1-1,-1 0,1 1,0-1,0 1,0-1,0 0,0 0,0 0,1 0,-1 0,1 0,-1 0,1 0,0 0,0-1,0 1,0-1,0 1,0-1,0 0,0 0,1 0,-1 0,0 0,1 0,-1-1,1 1,-1-1,1 0,-1 1,1-1,-1 0,1-1,-1 1,2 0,95-30,-82 19,-1-1,-1 0,0-1,-1-1,0 0,-1-1,0-1,8-14,-12 18,9-13,-1-1,0 0,-2-2,-2 1,0-2,-2 0,-1 0,-1-1,3-23,-11 47,1 0,-2 0,1 0,-1-1,0 1,0 0,-1 0,1 0,-1-1,-1 1,1 0,-1 0,0 1,-1-1,1 0,-1 1,0-1,0 1,-1 0,0 0,0 0,0 1,0-1,-1 1,0 0,0 0,0 1,0-1,0 1,-1 0,-3-1,4 2,1 1,-1 0,1 0,-1 0,0 0,1 1,-1 0,0 0,1 0,-1 0,1 1,-1 0,0 0,1 0,-1 0,1 1,0 0,0 0,-1 0,1 0,0 1,1-1,-1 1,0 0,1 0,0 1,-1-1,1 1,1-1,-1 1,0 0,1 0,0 0,0 1,-2 6,1 0,0 1,1 0,1-1,0 1,0 0,1 0,0-1,1 1,1 0,1 5,27 147,23-11,-45-105,-8-44,0 1,0-1,0 1,0-1,1 1,-1-1,1 1,1-1,-1 1,0-1,1 0,0 0,0 0,0 0,1 0,-1 0,1-1,0 1,0-1,0 1,1-1,-1 0,1-1,-1 1,1-1,0 1,4 1,11 0</inkml:trace>
  <inkml:trace contextRef="#ctx0" brushRef="#br0" timeOffset="19407.06">8664 452,'-30'28,"2"1,1 1,1 1,2 1,1 2,2 0,0 4,18-33,1 0,-1 0,1 0,0 0,0 1,1-1,0 1,0-1,0 1,0-1,1 1,0 0,0-1,1 1,0-1,0 1,0-1,0 1,1-1,0 0,0 1,0-1,1 0,0 0,0-1,0 1,0-1,1 1,0-1,0 0,0 0,0-1,1 1,-1-1,1 0,0 0,0 0,0-1,0 0,1 0,-1 0,0-1,6 1,0 0,1-1,0-1,-1 0,1-1,-1 0,1 0,-1-1,0-1,0 0,0-1,0 0,0 0,-1-1,0-1,0 0,0 0,0-1,-1 0,-1 0,1-1,-1 0,0-1,-1 0,5-7,-2 2,-1 0,0-1,-1 0,0-1,-1 0,-1 0,-1 0,0-1,-1 0,-1-3,-1 15,-1-1,-1 1,1-1,-1 1,0-1,0 0,-1 1,1-1,-1 1,-1-1,1 1,-1-1,0 1,0 0,0 0,-1 0,0 0,0 0,0 0,0 1,-1 0,0 0,0 0,0 0,0 0,-1 1,1-1,-1 1,0 1,0-1,0 1,-2-1,-48-9,30 10</inkml:trace>
  <inkml:trace contextRef="#ctx0" brushRef="#br0" timeOffset="19684.852">8465 678,'24'-5,"8"3,4 7,0 3,-6 4,-4 1,-1-2,1-4,-1-1,1-3,1-2,1-1,-5 0</inkml:trace>
  <inkml:trace contextRef="#ctx0" brushRef="#br0" timeOffset="20088.776">8861 85,'27'18,"0"1,-2 2,0 0,-1 2,-1 0,-2 2,0 0,10 18,-24-30,-1 0,0 1,-1-1,-1 1,0 0,-1 0,0 0,-1 1,-1-1,0 1,-1-1,-1 0,0 1,-1-1,-1 5,-5 16,0 0,-3-1,-1 0,-1-1,-12 19,-84 145,91-170,0 0,-2-1,-1-1,-1-1,-1-1,-1-2,-19 14,21-21</inkml:trace>
  <inkml:trace contextRef="#ctx0" brushRef="#br0" timeOffset="20787.696">7506 198,'-5'-1,"0"1,0 0,0 0,0 0,0 1,0-1,0 1,0 1,0-1,0 1,0-1,1 1,-1 1,1-1,-1 1,1-1,0 1,0 0,0 1,-9 5,1 2,1-1,0 1,0 1,1 0,1 0,0 1,0 0,2 1,-1 0,2 0,0 0,-4 15,-38 202,43-207,2 1,0-1,1 1,2 0,1-1,0 1,2 0,1-1,1 0,0 0,2 0,9 19,-12-36,0-1,0 1,0-1,1 0,0 0,1-1,-1 1,1-1,0 0,0-1,0 0,1 1,0-2,0 1,0-1,0 0,4 0,10 1</inkml:trace>
  <inkml:trace contextRef="#ctx0" brushRef="#br0" timeOffset="21191.703">7930 198,'-10'10,"-3"7,1 6,2 0</inkml:trace>
  <inkml:trace contextRef="#ctx0" brushRef="#br0" timeOffset="22103.157">8917 339,'10'-5,"12"-6,3-6,2-1,-4-1,-5 2</inkml:trace>
  <inkml:trace contextRef="#ctx0" brushRef="#br0" timeOffset="23575.418">7054 113,'-9'5,"-9"1,0 5,-3 0,3 4,-1-2,3 3,0-2,2 1,-1-1,7-3,4-4</inkml:trace>
  <inkml:trace contextRef="#ctx0" brushRef="#br0" timeOffset="24939.038">5925 141,'0'0,"-4"0,-2 5,-5 1,-1 5,-2 1,1 2,-3-1,2 3,-2 3,3-2</inkml:trace>
  <inkml:trace contextRef="#ctx0" brushRef="#br0" timeOffset="25938.155">4289 226,'-5'5,"-6"6,-6 6,-5 1,1 1,-1-2,4 1,0-3,3-4</inkml:trace>
  <inkml:trace contextRef="#ctx0" brushRef="#br0" timeOffset="26915.536">3132 282,'0'5,"-5"2,-2 4,-3 0,-2 3,-2 0,0 1,-1-1,1 2,3 2,4-1</inkml:trace>
  <inkml:trace contextRef="#ctx0" brushRef="#br0" timeOffset="27977.247">1551 1,'0'4,"-5"8,-6 5,-1 5,-4-2,1 2,-1-4,1 0,4-3</inkml:trace>
  <inkml:trace contextRef="#ctx0" brushRef="#br0" timeOffset="51018.805">4571 508,'-2'-2,"1"1,-1-1,1 0,-1 0,0 1,0-1,0 1,0 0,0-1,0 1,0 0,0 0,0 0,-1 1,1-1,0 0,0 1,-1 0,1-1,-1 1,1 0,0 0,-1 0,1 1,0-1,-1 1,1-1,0 1,-1 0,1-1,0 1,0 1,-97 41,98-42,0 1,-1-1,1 1,0-1,0 1,0 0,0 0,0-1,0 1,0 0,1 0,-1 0,1 0,-1 0,1 0,0 0,0 0,0 0,0 0,0 0,0-1,0 1,1 0,-1 0,1 0,-1 0,1 0,0 0,0 0,0-1,0 1,0 0,0-1,1 2,46 54,-47-56,4 4,-1-3,-1 0,1 1,-1-1,0 1,0-1,0 1,0 0,0 0,-1 0,0 1,1-1,-1 0,0 1,-1 0,1-1,0 1,-1 0,0 0,0 0,0 0,-1 0,1 0,-1 0,0 0,0 0,-1 0,1 0,-1 0,1 0,-1 0,-1 0,1 0,0 0,-1-1,-5 4,0 0,0-1,-1 0,0 0,0-1,0 0,-1 0,1-1,-1 0,0-1,-1 0,1 0,0-1,-1 0,1-1,-1 0,0 0,1-1,-1 0,0-1,1 0,-10-3,-1 4,-11-13,35 7</inkml:trace>
  <inkml:trace contextRef="#ctx0" brushRef="#br0" timeOffset="51332.853">4740 649,'-4'29,"-8"14,0-5,1-9</inkml:trace>
  <inkml:trace contextRef="#ctx0" brushRef="#br0" timeOffset="51577.392">4825 255,'0'0</inkml:trace>
  <inkml:trace contextRef="#ctx0" brushRef="#br0" timeOffset="52281.426">5022 508,'-85'204,"34"-51,118-251,42-95,-92 134,-41 158,24-84,1 0,1 0,0 0,1-1,1 1,0-1,1 1,0-1,1-1,1 1,0-1,1 0,0 0,-7-12,1 1,-1 0,1 0,-1-1,1 1,0-1,-1 0,1 1,0-1,0 0,0 0,0 0,0 0,0 0,0-1,0 1,1-1,-1 1,0-1,0 0,0 0,1 0,-1 0,0 0,0 0,1 0,-1-1,0 0,0 1,0-1,0 0,0 0,0 0,0 0,0 0,0 0,0-1,-1 1,1-1,0 1,-1-1,1 0,-1 1,0-1,0 0,1 0,-1 0,0 0,-1 0,1 0,0 0,-1 0,1-1,-1 1,1 0,-1-1,66-164,-43 107,-19 40</inkml:trace>
</inkml:ink>
</file>

<file path=ppt/ink/ink3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30.9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434 455,'-22'2,"-1"1,1 1,0 1,1 1,-1 0,1 2,0 1,1 0,0 1,1 2,0 0,0 0,1 2,1 1,1 0,0 1,1 0,0 1,1 1,1 0,-2 7,12-20,0 0,0 0,0 0,1 1,0-1,0 1,1 0,-1-1,1 1,0 0,1 0,-1 0,1-1,0 1,1 0,-1 0,1 0,1 0,-1-1,1 1,0 0,0-1,0 0,1 1,0-1,0 0,0 0,1-1,-1 1,1-1,0 1,1-1,-1-1,1 1,-1 0,3 0,3-1,0-1,0 1,0-2,0 1,1-2,-1 1,0-1,1-1,-1 0,0 0,1-1,-1 0,0-1,-1 0,1-1,0 0,-1 0,0-1,7-4,6-6,0 0,-1-1,0-1,-2-1,0-1,-1 0,3-6,0-4,-1 0,-2-1,0-1,-2-1,-2 0,-1-1,-1 0,-2-1,-1 0,-2-1,-2 0,0 0,-3 0,-1-33,-25-59,22 122,1 1,-1 0,0 0,0 0,0 0,-1 0,1 0,-1 0,0 1,0-1,0 1,0 0,-1 0,1 0,-1 1,0-1,0 1,0 0,0 0,0 0,-1 1,1-1,0 1,-1 0,1 0,-3 0,3 2,0-1,0 1,-1-1,1 1,0 1,0-1,0 0,0 1,0 0,0 0,1 0,-1 1,1-1,-1 1,1 0,0 0,0 0,0 0,0 0,1 1,-1-1,1 1,0 0,-1 2,-36 99,32-69,2-1,1 1,2-1,2 1,1 0,1-1,2 1,2-1,1 0,2 0,1-1,2 0,1-1,2 0,3 4,52 98,-14-59,-53-77,-1 0,1 1,-1-2,0 1,0 0,1 0,-1-1,0 1,0-1,0 0,-1 1,1-1,0 0,-1 0,1 0,-1 0,1-1,-1 1,0 0,0-1,0 1,0 0,-1-1,1 1,-1-1,1-1,-1 4,8-27,-1 3</inkml:trace>
  <inkml:trace contextRef="#ctx0" brushRef="#br0" timeOffset="370.489">829 342,'84'372,"-56"-259,-28-114,1 0,-1 0,0 1,1-1,-1 0,1 0,0 1,-1-1,1 1,0-1,-1 0,1 1,0-1,-1 1,1 0,0-1,0 1,0 0,-1-1,1 1,0 0,0 0,0 0,0-1,0 1,-1 0,1 0,0 1,0-1,0 0,0 0,0 0,-1 0,1 1,0-1,0 0,0 1,-1-1,1 1,0-1,0 1,-1-1,1 1,0-1,-1 1,1 0,-1-1,1 1,-1 0,1 0,-1-1,0 1,1 0,-1 0,0 0,1-1,-1 1,0 0,0 0,0 0,0 0,0 0,0 0,0-1,0 2,68-157,31-130,-90 256,-2 4</inkml:trace>
  <inkml:trace contextRef="#ctx0" brushRef="#br0" timeOffset="663.704">1534 32,'-24'14,"-8"10,2 6,0-3,7-1,6 1,6-1,6-4</inkml:trace>
  <inkml:trace contextRef="#ctx0" brushRef="#br0" timeOffset="1121.828">1647 428,'19'0,"16"0,7 0,1 0,-2 0,-3 0,-3 0,-3 0,-2 0,-2 0,0 0,-5 0</inkml:trace>
  <inkml:trace contextRef="#ctx0" brushRef="#br0" timeOffset="1333.712">1703 597,'39'5,"21"1,7 0,-9 4,-10-1,-7-1,-7-2,-8-2</inkml:trace>
</inkml:ink>
</file>

<file path=ppt/ink/ink3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29.2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1 367,'255'-1,"-57"-27,-119 33,-61 1</inkml:trace>
  <inkml:trace contextRef="#ctx0" brushRef="#br0" timeOffset="301.984">1 565,'33'0,"31"0,9 0,-3 0,-9 0,-9 0,-10 0,-6 0,-6 4,-6 2</inkml:trace>
  <inkml:trace contextRef="#ctx0" brushRef="#br0" timeOffset="779.092">311 0,'2'6,"0"-1,1 1,0-1,-1 0,2 0,-1 0,1 0,-1 0,1-1,1 0,-1 0,0 0,1 0,0-1,0 1,0-1,0-1,5 3,102 47,-89-43,1 1,-2 1,1 1,-2 1,1 1,-2 0,0 2,2 3,-20-17,0-1,0 1,-1 0,1 0,-1 0,1 0,-1 0,0 1,0-1,0 0,0 1,0-1,-1 0,1 1,-1-1,1 1,-1-1,0 1,0-1,0 1,0-1,0 1,-1-1,1 1,-1-1,0 0,0 1,1-1,-2 0,1 1,0-1,0 0,-1 0,1 0,-1 0,1 0,-1 0,0-1,0 1,0-1,0 1,-1 0,-264 193,229-164,22-20,1 1,0 1,1 0,1 1,0 0,1 2,-2 2,4 2</inkml:trace>
</inkml:ink>
</file>

<file path=ppt/ink/ink3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35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30 122,'0'341,"-22"-212,14-167,12-9,1 1,2 0,3 1,1 0,2 0,11-20,-21 55,5-13,1 1,1 0,1 1,1 0,1 1,1 0,1 1,4-4,-19 22,1 0,-1 1,0-1,1 0,-1 0,1 1,-1-1,1 0,-1 1,1-1,0 1,-1-1,1 0,0 1,-1 0,1-1,0 1,-1-1,1 1,0 0,0-1,0 1,0 0,-1 0,1 0,0 0,0 0,0 0,0 0,-1 0,1 0,0 0,0 0,0 0,0 1,-1-1,1 0,0 1,0-1,-1 0,1 1,0-1,0 1,-1-1,1 1,-1-1,1 1,0 0,-1-1,1 1,-1 0,0 0,1-1,-1 1,1 0,-1 0,0-1,0 1,1 0,-1 0,0 0,0 0,0-1,0 2,5 59,-5-58,3 82,3-64</inkml:trace>
</inkml:ink>
</file>

<file path=ppt/ink/ink3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36.2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156 1,'-4'9,"-8"9,-5 5,0 5,-2-4,-3 0,3 0,-1-4,4 0,8-9,7-6</inkml:trace>
</inkml:ink>
</file>

<file path=ppt/ink/ink3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44.9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134 169,'-19'23,"2"1,1 0,1 2,1 0,1 0,1 1,-6 24,16-47,1 0,-1 1,1-1,0 0,0 1,0-1,1 1,0-1,0 1,0-1,0 1,1-1,-1 1,1-1,0 1,1-1,-1 0,1 1,0-1,0 0,0 0,0 0,1-1,-1 1,1 0,0-1,0 0,1 0,-1 0,1 0,-1 0,1-1,0 1,0-1,0 0,3 1,5-2,1-1,-1 0,0 0,0-1,0-1,0 0,0 0,0-2,0 1,-1-1,1-1,-1 0,0-1,-1 0,1 0,-1-1,-1-1,1 0,-1 0,-1 0,1-1,-1-1,1-2,2-3,0-2,0 0,-2 0,0-1,-1 0,-1 0,0-1,-2 0,0 0,-1 0,-1-1,-1 1,0-1,-2 0,0 0,-2 1,0-7,2 23,-1-1,1 1,0-1,-1 1,0 0,1-1,-1 1,-1 0,1-1,0 1,-1 0,0 0,0 0,1 0,-2 1,1-1,0 1,-1-1,1 1,-1-1,1 1,-1 0,0 0,0 1,0-1,0 1,0-1,-1 1,1 0,0 0,-1 0,1 1,0-1,-1 1,1 0,-1 0,1 0,-1 0,1 1,-1-1,1 1,0 0,-1 0,1 0,0 0,-4 2,1-1,-1 1,1 0,0 1,0-1,0 1,1 0,-1 1,1-1,0 1,0 0,0 1,1-1,0 1,0 0,1 0,-1 0,1 0,0 1,1-1,0 1,0 0,-1 5,-7 165,11-147,33 149,-21-130,25 175,-61-65,20-147</inkml:trace>
</inkml:ink>
</file>

<file path=ppt/ink/ink3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36.7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17,'12'-4,"0"0,0 2,1-1,-1 1,1 1,-1 1,1-1,0 2,-1 0,1 0,12 4,-24-5,0 1,0-1,1 1,-1-1,0 1,0 0,0-1,0 1,0 0,0 0,0 0,0 0,0 0,0 0,-1 0,1 0,0 0,-1 0,1 1,0-1,-1 0,0 0,1 1,-1-1,0 0,0 1,1-1,-1 0,0 0,0 1,0-1,-1 0,1 1,0-1,0 0,-1 1,1-1,-1 0,1 0,-1 0,0 1,1-1,-1 0,0 0,-39 48,10-23,24-23,0 1,1 0,0 0,0 0,0 0,1 1,-1 0,1 0,0 0,1 0,-1 1,1 0,0 0,0-1,1 2,-1 1,4-4,0-1,1 1,-1-1,1 1,0-1,0 0,0 0,0 0,1 0,-1 0,1 0,0-1,0 1,0-1,0 0,0 0,0 0,1 0,-1 0,1-1,-1 0,1 1,-1-1,1-1,0 1,0 0,-1-1,1 0,0 0,3 0,18 5,23 5,-27-7</inkml:trace>
  <inkml:trace contextRef="#ctx0" brushRef="#br0" timeOffset="6419.969">707 243,'-7'-3,"0"0,0 0,0 0,-1 1,1 1,0-1,-1 1,0 0,1 1,-1 0,1 0,-1 0,0 1,1 0,-1 1,1 0,0 0,0 0,-1 1,1 0,1 1,-1-1,1 1,-1 1,1-1,-3 4,-84 71,91-76,-1 0,1 0,0-1,0 2,0-1,0 0,1 0,-1 1,1-1,0 1,0-1,0 1,0-1,1 1,-1 0,1-1,0 1,0 0,0-1,1 1,-1 0,1-1,0 1,0-1,0 1,1-1,-1 1,1-1,-1 0,1 0,1 1,2 2,1-1,0 0,0 0,0-1,0 1,1-1,0-1,0 1,0-1,0-1,0 1,1-1,-1 0,3 0,77 37,-84-36,-1 0,1 0,-1 0,0 0,0 0,0 1,0-1,-1 0,1 1,-1-1,0 1,0 0,0-1,-1 1,1 0,-1 0,0 0,0-1,0 1,-1 0,1 0,-1-1,0 1,0 0,0-1,0 1,-1-1,1 1,-3 1,1 2,-1 0,0 0,0-1,-1 1,0-1,0 0,-1-1,1 1,-1-1,0 0,-1-1,1 0,-1 0,-1 1,-22 7,0-1,0-1,-1-1,0-2,-8 0,4-9,29-2</inkml:trace>
  <inkml:trace contextRef="#ctx0" brushRef="#br0" timeOffset="6667.916">1045 469,'-24'38,"-8"18,2 4,5-4,8-10</inkml:trace>
  <inkml:trace contextRef="#ctx0" brushRef="#br0" timeOffset="6837.174">961 17,'0'0</inkml:trace>
  <inkml:trace contextRef="#ctx0" brushRef="#br0" timeOffset="7271.818">1187 779,'145'-305,"-105"248,-39 57,0 0,0 0,0 1,0-1,0 1,0-1,0 1,0-1,0 1,0-1,0 1,-1 0,1 0,0-1,0 1,-1 0,1 0,0 0,-1 0,1 0,-1 0,1 0,-1 0,0 0,1 0,-1 0,0 0,0 0,0 0,0 0,0 0,0 0,0 0,0 0,0 0,0 1,-1-1,1 0,0 0,-1 0,1 1,1 14,-3-7,2-1,-1 1,2-1,-1 1,1-1,0 1,0-1,1 1,1-1,-1 0,1 0,1 0,-1 0,1-1,1 1,-1-1,1 0,0-1,1 1,0-1,0 0,0 0,-2-4,0 0,-1 0,1 0,0-1,0 0,0 0,0 0,0 0,0 0,0-1,0 0,0 1,0-2,1 1,-1 0,0-1,0 0,0 0,0 0,0 0,0-1,-1 0,1 1,0-1,-1-1,3-1,3-1,-1-1,0-1,0 1,-1-2,0 1,0-1,0 0,-1 0,-1 0,3-4,0-4,0 0,-1 0,-1-1,0 1,-1-1,-1-1,-1 1,0 0,-1-1,-1-17,-1 12</inkml:trace>
</inkml:ink>
</file>

<file path=ppt/ink/ink3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46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360 424,'-13'11,"-7"3,1 0,0 1,2 0,-1 2,2 0,1 1,0 1,1 0,1 1,0 0,2 1,-6 15,16-30,-1 1,1 0,1-1,-1 1,1 0,0-1,1 1,0 0,0-1,0 1,1-1,-1 1,2-1,-1 0,1 0,0 0,0 0,3 3,-4-6,0 0,0 0,1 0,-1 0,1-1,-1 1,1-1,0 0,0 0,0 0,0 0,0 0,1-1,-1 1,0-1,1 0,-1 0,1 0,0 0,-1-1,1 0,-1 1,1-1,0-1,-1 1,1 0,0-1,-1 0,1 0,-1 0,0 0,1 0,-1-1,1 0,14-10,-1-1,0-1,-1-1,0 0,-1-1,-1 0,-1-2,0 1,-1-2,-1 1,-1-2,8-18,-3 7,0-1,-2 0,-2 0,0-2,-3 1,0-1,-3 0,0-1,-3 1,-1-1,-1 0,-3-16,3 46,0 0,0 0,0 0,-1 0,0 0,0 0,0 0,0 0,-1 1,0-1,0 1,0-1,-1 1,1 0,-1-1,0 1,0 1,-1-1,1 0,-1 1,0 0,0 0,0 0,0 0,0 0,0 1,-1 0,0 0,1 0,-1 1,0-1,0 1,0 0,1 1,-1-1,0 1,0 0,0 0,0 0,-2 1,0 2,0 1,0-1,0 1,1 0,-1 1,1-1,0 1,1 1,-1-1,1 1,0 0,0 0,1 0,-1 1,2 0,-1 0,1 0,0 0,0 0,1 0,-2 7,-1 9,1 0,1 0,1 0,1 0,1 0,3 19,1-23,2 0,0-1,0 1,2-1,0-1,1 0,1 0,1-1,0 0,1-1,0 0,2 0,-1-2,2 0,0 0,1-1,43 45,-57-53,1-1,-1 1,1-1,0 0,0 0,0 0,1 0,-1 0,1-1,-1 1,1-1,0 0,0 0,0-1,0 1,0-1,0 0,0 0,1 0,-1 0,0-1,1 0,-1 0,0 0,1 0,-1-1,0 1,3-2,6-7</inkml:trace>
  <inkml:trace contextRef="#ctx0" brushRef="#br0" timeOffset="433.715">840 594,'-5'136,"36"-328,-25 166,0 0,2 0,1 1,1 0,1 1,8-13,-19 35,1 0,-1 1,1-1,0 0,0 0,0 1,-1-1,2 1,-1-1,0 1,0-1,0 1,1 0,-1-1,0 1,1 0,0 0,-1 0,1 0,-1 0,1 1,0-1,0 0,-1 1,1-1,0 1,0 0,0-1,0 1,-1 0,1 0,0 0,0 1,0-1,0 0,0 1,-1-1,1 1,0-1,0 1,-1 0,1 0,-1 0,1 0,0 0,-1 0,0 0,1 1,-1-1,0 0,0 1,1-1,-1 1,0 1,30 48,31 29,-46-70</inkml:trace>
  <inkml:trace contextRef="#ctx0" brushRef="#br0" timeOffset="1654.916">106 1,'-19'19,"-11"11,-1 6,5-4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6:38.3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1,'48'14,"44"1,17-4,-1-2,-9-3,-12-8,-16-3,-20-1</inkml:trace>
</inkml:ink>
</file>

<file path=ppt/ink/ink3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53.4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227 89,'-7'0,"0"1,-1 0,1 1,0 0,0 0,0 0,0 1,0 0,1 0,-1 0,1 1,0 0,0 1,0-1,1 1,-1 0,1 1,0-1,1 1,0 0,-1 0,2 0,-1 1,-1 3,-59 171,64-180,-3 7,0 0,1 0,0 0,0 0,0 0,1 0,1 1,-1-1,1 0,1 1,0-1,0 0,0 0,1 0,0 0,1 0,0 0,0 0,1-1,-1 1,2-1,-1 0,1-1,0 1,0-1,1 0,0 0,0 0,0-1,1 0,0 0,0-1,0 0,1 0,2 1,7-4,0-1,0-1,0 0,0-1,0-1,0 0,-1-1,1-1,-1-1,0 0,-1-1,1-1,-2-1,1 0,-1 0,0-2,-1 1,11-12,-4 7,-1-1,-1-1,0-1,-1 0,-1-1,0-1,-2-1,0 0,-2 0,0-2,-1 1,-1-1,-2-1,0 0,1-8,-9 26,1-1,0 1,-1 0,0 0,-1-1,0 1,0 0,0 0,0 0,-1 0,0 0,0 0,-1 0,0 1,0-1,0 1,0 0,-1 0,0 0,0 0,0 1,-1 0,0-1,1 1,-1 1,-1-1,1 1,0 0,-1 0,0 1,0 0,0 0,0 0,0 0,0 1,0 0,-14-2,0 1,0 0,0 2,0 0,0 1,0 1,1 1,-1 1,0 0,-6 4,-10 4</inkml:trace>
  <inkml:trace contextRef="#ctx0" brushRef="#br0" timeOffset="370.187">58 315,'256'-68,"-251"65,1 1,0 0,-1 1,1 0,0 0,0 0,0 0,0 1,0 0,0 0,0 1,0-1,0 1,-1 1,1-1,0 1,0 0,-1 0,1 1,-1 0,0 0,0 0,0 0,1 2,1 5,0 0,1-1,0 0,0 0,1 0,1-1,-1-1,1 0,1 0,-1-1,1 0,0-1,0 0,1 0,-1-2,1 1,0-1,0-1,0 0,0-1,1 0,-1-1,0-1,6 0,1-6</inkml:trace>
</inkml:ink>
</file>

<file path=ppt/ink/ink3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47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121 142,'-20'24,"-5"12,-4 1,2-2,7-6</inkml:trace>
  <inkml:trace contextRef="#ctx0" brushRef="#br0" timeOffset="1380.617">600 508,'-27'13,"10"-7,0 2,0-1,1 2,0 0,1 1,0 1,0 0,1 1,1 1,0 0,1 1,0 0,1 1,0 0,1 1,9-14,0 0,0 0,0 0,0 0,0 0,0 0,0 0,1 1,-1-1,1 0,-1 1,1-1,0 0,0 1,0-1,0 0,1 0,-1 1,1-1,-1 0,1 0,0 1,0-1,0 0,0 0,0 0,0 0,0 0,1 0,-1-1,1 1,-1 0,1-1,0 1,0-1,0 0,0 1,0-1,0 0,0 0,0 0,0 0,0-1,1 1,-1-1,0 1,0-1,1 0,-1 0,0 0,1 0,10-2,-1-2,0 0,0 0,0-1,0 0,-1-1,0-1,0 0,0 0,-1-1,0 0,-1-1,0 0,5-6,27-22,-27 25,14-10,-2 0,0-3,-1 0,-2-1,18-26,-23 25,-3 9,-1-1,-1 0,-1-1,0-1,-2 0,0 0,-1-1,-2 0,0 0,-1-1,-1 0,-2 0,0 0,-1-4,-2 23,0 0,-1 0,0 0,1 0,-2 0,1 0,0 0,-1 0,1 0,-1 1,0-1,0 1,-1-1,1 1,-1 0,0 0,1 0,-1 0,-1 0,1 1,0-1,-1 1,1 0,-1 0,1 0,-1 1,0-1,0 1,0 0,0 0,0 0,0 1,0-1,0 1,0 0,-1 0,-1 1,-2 0,0 0,1 1,-1 0,1 0,-1 1,1-1,0 2,0-1,0 1,0 0,1 1,-1 0,1 0,0 0,1 1,-1-1,1 1,0 1,1-1,0 1,-3 4,-6 13,1 0,0 1,2 0,1 1,-3 18,6-24,2 0,0 0,1 1,1-1,1 1,1-1,1 1,0-1,2 1,0-1,2 0,0 0,1 0,1-1,0 0,2 0,0-1,1 0,8 9,-9-14,-4-3,1 0,0-1,0 1,1-2,0 1,1-1,-1 0,2 0,-1-1,1 0,0-1,0 0,1 0,0-1,0 0,0-1,10 3,-2-8</inkml:trace>
  <inkml:trace contextRef="#ctx0" brushRef="#br0" timeOffset="3901.743">1193 452,'-12'17,"1"0,2 1,-1 0,2 0,0 1,2 0,0 0,1 1,1 0,0 0,2 0,0 0,2 18,-1-32,1-1,0 0,1 1,-1-1,1 0,0 1,0-1,1 0,-1 0,1 0,0 0,1 0,-1-1,1 1,0-1,0 1,1-1,-1 0,1 0,0 0,0-1,0 1,0-1,1 0,-1 0,1-1,0 1,-1-1,1 0,1-1,-1 1,0-1,0 0,0 0,1 0,-1-1,0 0,1 0,-1 0,0-1,1 1,-1-1,0-1,0 1,0-1,0 0,3-1,7-11,0 0,-1 0,0-2,-2 1,0-2,0 0,-2 0,0-1,-1 0,-1 0,-1-1,0 0,-1-1,-1 0,-2 0,1 0,-2-6,6-11,-5 32,-1 0,1 0,-1 0,0-1,-1 1,1-1,-1 0,0 1,0-1,-1 0,0 1,0-1,0 0,-1 0,0 1,0-1,0 0,-1 1,0-1,0 1,0 0,0 0,-1 0,0 0,0 0,-1 0,1 1,-1-1,0 1,0 0,0 0,-1 1,0-1,-1 3,0 0,1 1,-1 0,0 0,1 1,-1-1,0 1,1 0,-1 1,1-1,-1 1,1 0,0 1,0-1,0 1,0 0,0 0,1 1,-1-1,1 1,0 0,0 0,0 0,1 1,0-1,-1 1,2 0,-2 2,-12 25,2 1,2 0,1 1,1 0,2 1,2 0,0 0,3 1,1-1,2 1,1 6,13 59,-11-88,0 1,0 0,-2 0,1 0,-2 0,0 0,0 0,-2 0,1 0,-3 6,0-9,0 1,0 0,-1-1,-1 0,0 0,0-1,-1 0,0 0,-1 0,0-1,-6 4</inkml:trace>
  <inkml:trace contextRef="#ctx0" brushRef="#br0" timeOffset="4388.512">1729 142,'-5'9,"-6"9,-6 0,-1 3,4 2,3 2,4-3</inkml:trace>
  <inkml:trace contextRef="#ctx0" brushRef="#br0" timeOffset="5489.402">2096 508,'-23'10,"0"2,1 1,0 1,1 0,1 2,0 0,1 2,1 0,-6 8,18-19,0-1,0 1,0 1,1-1,0 1,0 0,1 0,0 0,0 1,1-1,0 1,1 0,-1 0,2 0,0 0,0 0,0 0,1 0,0 1,1-1,0 0,2 6,-2-12,1 0,0 0,0-1,0 1,0-1,0 1,0-1,1 0,-1 1,1-1,-1 0,1-1,0 1,0 0,0-1,0 0,0 0,0 0,0 0,0 0,0 0,0-1,1 0,-1 1,0-1,1 0,-1-1,0 1,0-1,2 0,96-31,-72 14,-1-1,-1-2,-1 0,-1-2,0-1,-2-1,-1-1,-1 0,-1-2,-2-1,-1 0,3-9,-1 6,-3 0,0-1,-2-1,-1 0,-2-1,-2 0,-1-1,-2 0,2-27,-26-53,17 113,0-1,-1 1,1 0,-1 0,1 0,-1 0,0 0,0 0,0 0,-1 1,1-1,-1 1,1 0,-1-1,0 1,0 0,0 1,0-1,0 1,0-1,0 1,-1 0,1 0,0 0,-1 0,1 1,-1 0,1-1,-1 1,1 0,-1 1,1-1,-8 4,0 0,0 1,1 0,0 1,0 0,0 1,1 0,0 0,0 1,1 0,0 1,0 0,1 0,0 0,1 1,0 0,0 0,0 4,-4 6,0 0,2 0,0 1,2 0,0 1,1 0,2-1,0 1,1 1,1-1,1 0,1 0,1 0,1 0,1 0,69 150,-58-143,1 0,1-1,1-1,2-1,9 9,72 39,-87-65</inkml:trace>
</inkml:ink>
</file>

<file path=ppt/ink/ink3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55.0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166 0,'5'0,"-4"0,-1 5,-6 2,-2 4,-4 0,0 3,-3 0,1 2,-2-3,2 3,-1-3,-4 3,-2 2,1-2</inkml:trace>
</inkml:ink>
</file>

<file path=ppt/ink/ink3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05.84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0 909,'38'-45,"102"-132,73-59,12-21,-215 245,0 0,-1-1,0 0,-1-1,-1 0,0 0,0-1,-2 0,-4 14,-1 1,0-1,1 0,-1 0,0 0,1 1,-1-1,0 0,0 0,0 0,0 1,0-1,0 0,0 0,0 0,0 0,0 0,0 1,0-1,-1 0,1 0,0 0,-1 1,1-1,0 0,-1 0,1 1,-1-1,1 0,-1 1,0-1,1 1,-1-1,1 1,-1-1,0 1,0-1,1 1,-1 0,0-1,0 1,0 0,1-1,-1 1,0 0,0 0,0 0,0 0,1 0,-1 0,0 0,0 0,-55 7,42-4,-128 13,140-15,0 0,0 0,0 0,0 0,0 1,1-1,-1 1,0-1,1 1,-1-1,1 1,-1 0,1 0,0 0,-1 0,1 0,0 0,1 0,-1 0,0 0,1 1,-1-1,1 0,-1 0,1 1,0-1,0 0,0 0,0 1,1-1,-1 0,1 1,-1-1,1 0,0 0,-1 0,1 0,41 82,-38-79,99 159,-103-162,1-1,0 0,0 1,0-1,0 0,0 0,1 0,-1 0,0 0,0 0,1 0,-1 0,0 0,1-1,-1 1,1-1,-1 1,1-1,-1 1,1-1,0 0,-1 0,1 0,-1 0,1 0,-1 0,1 0,0 0,-1-1,1 1,-1-1,1 1,-1-1,1 1,-1-1,0 0,1 0,-1 0,0 0,1 0,-1 0,0 0,0 0,0 0,0 0,0-1,0 1,0 0,-1-1,1 1,0-1,-1 1,1-1,-1 1,0-1,1 1,-1-1,0 0,0 1,0-1,0 0,8-21,-1 0,-2 0,0 0,-1-1,-1 0,-2 0,0 0,-2-15,-10 3,4 30</inkml:trace>
  <inkml:trace contextRef="#ctx0" brushRef="#br0" timeOffset="1155.341">1017 315,'-2'5,"0"-1,0 0,0 0,1 1,-1-1,1 1,0-1,1 1,-1 0,1-1,0 1,0 0,0-1,1 1,-1 0,1-1,0 1,1 1,1 16,3 169,16-347,-9 117,-10 26,1-1,1 1,0 0,1 0,0 0,1 1,0 0,1 0,1 1,3-4,-11 14,0 0,0-1,0 1,1 0,-1 0,0 0,1 0,-1 1,1-1,-1 0,1 1,-1-1,1 0,-1 1,1 0,-1-1,1 1,0 0,-1 0,1 0,0 0,-1 0,1 0,-1 1,1-1,0 1,-1-1,1 1,-1-1,1 1,-1 0,1-1,-1 1,0 0,1 0,-1 0,0 0,0 1,1-1,37 62,-26-37,-7-18</inkml:trace>
  <inkml:trace contextRef="#ctx0" brushRef="#br0" timeOffset="1814.431">932 118,'5'0,"6"0,6 0,5 0,4 0,2 0,1 0,0 0,1 0,-5-5,-12-1,-8-5,-10 0,-4-3,0-5,-3 2,-1-1,3 2</inkml:trace>
  <inkml:trace contextRef="#ctx0" brushRef="#br0" timeOffset="2619.717">1440 5,'-4'5,"-8"6,0 7,-4-1,1 2,-2-2,3 1,3 2,3-3</inkml:trace>
</inkml:ink>
</file>

<file path=ppt/ink/ink3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34.1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583 138,'-36'30,"2"0,1 2,1 2,2 1,1 1,2 2,-5 12,-236 370,207-330,70-118,165-204,81-96,-156 186,-99 142,0 1,0-1,0 1,0-1,1 0,-1 1,0-1,0 1,0-1,1 0,-1 1,0-1,0 0,1 1,-1-1,0 0,1 1,-1-1,0 0,1 0,-1 1,1-1,-1 0,0 0,1 0,-1 0,1 0,-1 1,1-1,-1 0,0 0,1 0,-1 0,1 0,-1 0,1 0,-1-1,0 1,1 0,-1 0,1 0,-1 0,0 0,1-1,-1 1,1 0,-1 0,0-1,1 1,-1 0,0-1,0 1,1 0,-1-1,0 1,1 0,-1-1,0 1,0 0,0-1,0 1,1-1,-1 1,1 44,-1-37,7 323,-1-287,2 1,1-2,3 1,1-2,2 0,13 23,-75-100,-196-185,213 194,21 18,-1 0,0 0,0 1,-1 0,0 1,0 0,-1 1,0 0,0 1,-3-1,-20 12,30 6</inkml:trace>
  <inkml:trace contextRef="#ctx0" brushRef="#br0" timeOffset="1333.95">780 901,'43'-24,"-1"-3,-2-1,-1-2,-1-1,-2-2,-1-2,21-27,-29 31,-2-1,0-2,-3 0,0-1,-3-2,-1 0,-1 0,-2-2,-2 0,-2 0,-1-2,0-11,-16-49,6 99,-1 0,1-1,-1 1,0 0,1 1,-1-1,0 0,0 0,0 0,0 0,-1 1,1-1,0 0,-1 1,1-1,-1 1,1 0,-1 0,0-1,0 1,1 0,-1 0,0 0,0 1,0-1,0 0,0 1,0-1,0 1,0 0,0 0,-1 0,1 0,0 0,0 0,0 0,0 1,0-1,0 1,0-1,0 1,0 0,0 0,0 0,-1 1,-13 8,1 1,0 0,1 1,0 0,0 2,1-1,1 2,1-1,0 2,1-1,-5 11,1-4,1 1,1 0,1 1,1 0,1 1,1 0,1 1,2 0,0-1,2 2,0 12,1-29,1 1,0-1,0 1,1 0,1-1,0 1,1-1,-1 1,2-1,0 1,0-1,1 0,0 0,0-1,1 1,1-1,0 0,0-1,0 1,1-1,1 0,2 1,1-2,0 0,0-1,1-1,0 0,0 0,1-2,-1 1,1-1,0-1,0-1,0 1,-1-2,1 0,0-1,0 0,0 0,0-2,0 0,-1 0,1-1,-1 0,0-1,0-1,-1 0,0 0,0-1,0-1,-1 0,0 0,3-4,9-11,-2 0,0-1,-2-1,0-1,10-22,-27 48,0-3,0 0,0 0,1 0,0 0,-1 0,1 0,0 0,1 1,-1-1,0 1,1 0,-1 0,1 0,0 0,0 0,0 0,0 1,0-1,0 1,0 0,0 0,0 0,1 0,-1 1,0 0,1-1,-1 1,0 0,1 0,-1 1,0-1,0 1,1-1,-1 1,0 0,0 0,0 1,0-1,2 2,-1-1,0 1,0 1,0-1,0 0,-1 1,1 0,-1 0,0 0,-1 0,1 0,0 1,-1-1,0 1,0 0,-1-1,1 1,-1 0,0 0,0 0,-1 0,1 0,-1 0,0 0,-1 0,1 0,-1 0,0 0,0 0,-1 0,1 0,-1-1,-2 5,-3 7,-1-1,0 0,-1 0,-1-1,-1 0,1-1,-2 0,0-1,-3 2,-65 42,151-93,-59 34,0 1,0 0,-1 1,1 0,0 1,0 0,0 1,0 0,0 1,0 1,0-1,53 8,-49-10,-1-1,0 0,1-1,-1-1,0-1,-1 0,1 0,-1-2,0 0,0 0,0-2,-1 1,0-2,0 0,-1 0,-1-1,1 0,-2-1,1-1,-2 0,1 0,-2-1,7-10,-16 1,-28 34,16-2,0 0,1 0,0 1,1 0,0 1,1 0,0 1,1 0,1 1,0 0,0 0,0 5,7-16,0 0,0 0,0 0,0 0,1 0,0 0,-1 0,1 0,0 0,1 0,-1 1,0-1,1 0,0 0,-1 0,1 0,1 0,-1 0,0-1,1 1,-1 0,1 0,0-1,0 1,0-1,0 0,0 0,1 1,-1-2,1 1,-1 0,1 0,0-1,-1 1,4 0,2 1,0 0,0 0,1-1,0-1,-1 1,1-1,0 0,-1-1,1 0,0-1,0 0,2 0,2-2,0 0,0 0,0-1,0-1,-1 0,0-1,0 0,0-1,-1 0,1-1,-2 0,1-1,-1 0,-1-1,0 0,0 0,-1-1,0 0,-1 0,0-1,-1 0,0 0,-1-1,-1 1,0-1,2-12,-6 19,-1 1,0 0,0-1,-1 1,1 0,-1 0,0 0,-1 0,1 0,-1 1,0-1,0 1,-1 0,1-1,-1 2,0-1,0 0,0 1,-1 0,1-1,-1 2,1-1,-1 1,0-1,0 1,0 1,-1-1,1 1,0 0,-1 0,1 0,0 1,-1 0,1 0,-1 0,1 1,0 0,-1 0,1 0,0 0,0 1,0 0,0 0,0 1,-4 1,8-3,0-1,0 0,0 0,0 1,0-1,0 1,0-1,1 1,-1 0,0-1,0 1,0 0,1-1,-1 1,0 0,0 0,1 0,-1-1,1 1,-1 0,1 0,-1 0,1 0,0 0,-1 0,1 0,0 0,0 0,0 0,0 0,0 0,0 1,0-1,0 0,0 0,0 0,1 0,-1 0,0 0,1 0,-1 0,1 0,-1 0,1-1,-1 1,1 0,0 0,-1 0,1-1,0 1,0 0,0 0,51 20,-28-23,0 0,-1-1,1-1,-1-2,0 0,19-9,-20 8,34-13,-32 12</inkml:trace>
</inkml:ink>
</file>

<file path=ppt/ink/ink3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40.8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57 469,'3'1,"1"0,-1 0,1-1,-1 1,1-1,-1 1,1-1,-1 0,1-1,-1 1,1-1,-1 1,1-1,-1 0,1 0,-1 0,0-1,0 1,0-1,0 0,0 0,0 0,0 0,0 0,1-3,108-124,63-55,-175 185,0 0,0 0,0 0,0 0,0 0,0 0,0-1,1 1,-1 0,0 0,1 0,-1 0,0-1,1 1,-1 0,1 0,-1-1,1 1,-1 0,1-1,0 1,-1-1,1 1,0-1,-1 1,1-1,0 1,0-1,0 0,-1 1,1-1,0 0,0 0,0 1,0-1,0 0,-1 0,1 0,0 0,0 0,0 0,0-1,0 1,-1 0,1 0,0 0,0-1,0 1,0-1,-1 1,1 0,0-1,-1 0,1 1,0-1,-1 1,1-1,0 0,-1 1,1-1,-1 0,1 1,-1-1,0 0,1-1,-7 116,6-113,30 88,-30-87,1 0,0 0,0 0,1-1,-1 1,0 0,1-1,-1 1,1-1,-1 1,1-1,0 0,-1 0,1 0,0 0,0 0,0 0,0 0,0 0,0-1,0 1,0-1,0 0,0 1,0-1,0 0,1 0,-1-1,0 1,0 0,0-1,0 1,0-1,0 1,0-1,0 0,0 0,-1 0,1 0,0 0,1-2,11-8,0-1,-1 0,0-1,-1-1,-1 0,0 0,-1-1,2-4,26-35,126-134,-164 189,0 0,0-1,0 1,1-1,-1 1,0 0,0-1,0 1,0-1,0 1,1-1,-1 1,0-1,1 1,-1-1,0 1,1-1,-1 1,0-1,1 0,-1 1,1-1,-1 1,1-1,-1 0,1 0,-1 1,1-1,-1 0,1 0,-1 0,1 1,0-1,-1 0,1 0,-1 0,1 0,0 0,-1 0,1 0,-1 0,1 0,-1-1,1 1,0 0,-1 0,1 0,-1-1,1 1,-1 0,1-1,-1 1,1 0,-1-1,0 1,1-1,-1 1,1 0,-1-1,0 1,0-1,1 1,-1-1,0 0,0 1,1-1,-1 1,0-1,0 0,0 54,0-43,-1 10,-1-10,1-1,0 0,0 1,1-1,0 1,0-1,1 1,1-1,0 1,0-1,1 0,0 0,0 0,1 0,0-1,1 0,-1 1,2-1,-1-1,1 1,4 3,10 1</inkml:trace>
  <inkml:trace contextRef="#ctx0" brushRef="#br0" timeOffset="303.437">1 582,'43'0,"43"0,17 0,0 0,-8-5,-10-1,-10 0,-8 1,-11 2,-6 0,-5 2,-7 1,-4 0,-4 0,-2 0,-5 5,-7 2</inkml:trace>
  <inkml:trace contextRef="#ctx0" brushRef="#br0" timeOffset="772.06">452 667,'75'311,"-67"-254,18 51,-26-107,1 0,-1 0,1 0,0 0,-1 0,1 0,0 0,0 0,0 0,0-1,0 1,0 0,0-1,0 1,0-1,0 1,0-1,0 1,0-1,0 0,0 1,0-1,1 0,-1 0,0 0,0 0,0 0,0 0,0 0,1-1,-1 1,0 0,0 0,0-1,0 1,0-1,0 1,0-1,0 0,0 1,0-1,0 0,0 0,0 1,-1-1,1 0,0 0,0 0,-1 0,35-49,-35 50,17-33,2 1,2 1,0 1,20-20,114-139,-142 174,-1 3</inkml:trace>
</inkml:ink>
</file>

<file path=ppt/ink/ink3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37.3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113 452,'28'-26,"95"-148,27-32,-149 206,-1-1,0 0,1 0,-1 0,0 1,1-1,-1 0,1 0,-1 1,1-1,0 0,-1 1,1-1,-1 1,1-1,0 1,0-1,-1 1,1-1,0 1,0 0,0-1,-1 1,1 0,0 0,0 0,0 0,0 0,0 0,-1 0,1 0,0 0,0 0,0 0,0 0,0 0,-1 1,1-1,0 0,0 1,0-1,-1 1,1-1,0 1,-1-1,1 1,0-1,-1 1,1 0,0-1,-1 1,1 0,-1-1,0 1,1 0,-1 0,0 0,1-1,-1 1,0 0,0 0,1 0,-1 0,0 0,0-1,0 1,0 0,0 0,-1 0,1 256,0-255,0-1,-1 1,1-1,0 0,0 1,0-1,0 1,1-1,-1 1,0-1,1 0,-1 1,0-1,1 0,0 1,-1-1,1 0,0 0,0 1,-1-1,1 0,0 0,0 0,0 0,1 0,-1 0,0-1,0 1,0 0,1 0,-1-1,0 1,1-1,-1 1,0-1,1 0,-1 1,1-1,-1 0,0 0,1 0,-1 0,1 0,-1 0,1-1,-1 1,0 0,1-1,-1 1,0-1,1 0,-1 1,0-1,0 0,1 0,-1 0,93-94,-63 57,96-105,-57 80,-70 62,0 1,1-1,-1 1,1 0,-1-1,0 1,1 0,-1-1,1 1,-1 0,1-1,-1 1,1 0,0 0,-1 0,1 0,-1 0,1 0,-1 0,1 0,0 0,-1 0,1 0,-1 0,1 0,-1 0,1 0,-1 0,1 1,-1-1,1 0,-1 0,1 1,-1-1,1 0,-1 1,1-1,-1 0,1 1,-1-1,0 1,1-1,-1 1,0-1,0 1,1-1,-1 1,0-1,0 1,0-1,1 1,-1-1,0 1,0 0,0-1,0 1,0-1,0 1,0-1,0 1,0 0,-1-1,1 1,0-1,0 1,0-1,0 53,0-46,-2 45,0-31,1 1,1-1,0 1,2 0,1-1,5 20,-2-23</inkml:trace>
  <inkml:trace contextRef="#ctx0" brushRef="#br0" timeOffset="651.23">0 650,'309'-22,"165"16,-462 6,97-17,-85 11</inkml:trace>
  <inkml:trace contextRef="#ctx0" brushRef="#br0" timeOffset="1499.098">509 792,'-312'370,"251"-294,270-296,-101 97,-4 12,-103 111,-1-1,1 1,0-1,-1 1,1-1,0 1,-1-1,1 1,0 0,0-1,-1 1,1 0,0 0,0-1,0 1,-1 0,1 0,0 0,0 0,0 0,0 0,-1 0,1 0,0 1,0-1,0 0,-1 0,1 1,0-1,-1 0,1 1,0-1,0 1,-1-1,1 1,-1-1,1 1,0 0,-1-1,1 1,-1 0,0-1,1 1,-1 0,1-1,-1 1,0 0,0 0,1 0,8 50,-6-32,44 170,-40-172,-3-10,-1-1,0 1,0 0,0 0,-1 0,-1 0,1 0,-1 0,0 1,0-1,-1 0,0 1,-1 0,0-7,-1 0,0 0,0 0,0 0,1-1,-1 1,0-1,0 1,0-1,0 1,0-1,0 0,0 0,0 0,0 0,0-1,0 1,0 0,0-1,0 0,0 1,0-1,1 0,-1 0,0 0,0 0,1 0,-1-1,-2 1,-251-82,188 40,55 25</inkml:trace>
  <inkml:trace contextRef="#ctx0" brushRef="#br0" timeOffset="2388.597">1384 593,'6'4,"0"0,0-1,1 0,-1 0,1-1,0 1,0-1,0-1,0 0,0 0,0 0,0-1,0 0,4 0,-2 0,53 2,1-3,0-4,41-7,16-1,-119 12,-1 1,0-1,0 1,1 0,-1-1,0 1,0-1,0 1,0-1,1 1,-1-1,0 1,0-1,0 1,0-1,0 1,0-1,0 1,-1-1,1 1,0-1,0 1,0 0,0-1,-1 1,1-1,0 1,0-1,-1 1,1 0,0-1,-1 1,1 0,0-1,-1 1,1 0,0-1,-1 1,1 0,-1 0,1-1,-1 1,1 0,-1 0,1 0,0 0,-1 0,1 0,-1 0,1 0,-1 0,1 0,-1 0,1 0,-1 0,1 0,-1 0,1 0,-1 0,1 1,-1-1,1 0,0 0,-142-58,142 57,-2 0,1 0,0 0,0 0,0 0,0 1,-1-1,1 0,0 1,0-1,-1 0,1 1,-1 0,1-1,-1 1,1 0,0 0,-1 0,1 0,-1 0,1 0,-1 0,1 0,-1 0,1 1,0-1,-1 1,1-1,-1 1,1-1,0 1,0 0,-1 0,1 0,0-1,0 1,0 0,0 1,0-1,0 0,0 0,0 0,1 0,-1 1,0-1,1 0,-1 1,1-1,-1 1,1-1,0 1,-1-1,1 0,0 1,-48 224,50-168,-1-57,-1 0,1 0,-1 0,1 0,-1 0,1 0,0 0,-1 0,1 0,0 0,0 0,0-1,0 1,0 0,0-1,0 1,0-1,0 1,0-1,0 1,0-1,0 0,0 1,0-1,1 0,-1 0,0 0,0 0,0 0,0 0,1 0,-1 0,0 0,0-1,0 1,0 0,0-1,0 1,0-1,0 0,0 1,0-1,0 0,0 1,0-1,0 0,0 0,32-23,-1 0,-1-3,-2 0,0-2,1-5,-15 18,7-7</inkml:trace>
</inkml:ink>
</file>

<file path=ppt/ink/ink3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46.6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450 368,'-6'-5,"-1"1,-1 1,1-1,0 1,-1 1,0-1,0 1,0 0,1 1,-2 0,1 0,0 1,0 0,-7 1,0-1,7-1,0 1,0 0,1 0,-1 0,0 1,1 0,-1 1,1 0,-1 0,1 0,0 1,0 0,0 1,0-1,0 2,1-1,0 0,0 1,0 0,0 1,-2 3,7-8,0 0,1 1,-1-1,1 1,-1-1,1 1,0-1,-1 1,1 0,0-1,0 1,0-1,0 1,0-1,1 1,-1 0,0-1,1 1,-1-1,1 1,-1-1,1 1,0-1,0 0,-1 1,1-1,0 0,0 0,1 1,-1-1,0 0,0 0,0 0,1-1,-1 1,0 0,1 0,-1-1,1 1,-1 0,1-1,65 22,-58-20,-8-3,1 1,-1 0,1-1,-1 1,1 0,-1 0,1 0,-1 0,1 0,-1 0,0 1,1-1,-1 0,1 1,-1-1,1 1,-1 0,0-1,1 1,-1 0,0 0,0 0,0 0,0 0,0 0,0 0,0 0,0 0,0 0,0 1,0-1,-1 0,1 1,0-1,-1 0,1 1,-1-1,0 1,0-1,1 1,-1-1,0 1,0-1,0 1,0-1,-1 1,1-1,0 1,-9 8,0 0,0 0,-1-1,-1 0,1-1,-1 0,-1-1,1 0,-9 3,8-4,-14 9,16-11,0 0,0 1,1 0,0 0,0 1,0 0,1 1,0 0,0 0,0 1,1 0,1 0,-1 0,1 1,0 0,1 1,0-1,-2 8,7-12,0-1,0 1,0-1,1 0,-1 1,1-1,0 0,1 0,-1 1,1-1,0 0,0 0,0-1,0 1,1 0,-1-1,1 1,0-1,0 0,1 0,-1 0,0-1,1 1,0-1,-1 1,1-1,7 4,-1-1,0 0,1 0,0-1,0 0,1-1,-1 0,1-1,3 0,-9 0,-1 0,1-1,0 0,0 0,0 0,0-1,0 1,0-1,0-1,0 1,0-1,-1 0,1-1,0 1,0-1,-1 0,1-1,-1 1,0-1,0 0,0-1,0 1,0-1,-1 0,1 0,-1 0,0-1,0 1,-1-1,0 0,1-1,0-17,-2 0</inkml:trace>
  <inkml:trace contextRef="#ctx0" brushRef="#br0" timeOffset="388.824">337 1,'0'372,"-25"-145,-7 135,32-322,1-12,-1-1,-1 0,-1 0,-1 1,-2-1,0-1,-2 1,-6 15,11-41,1 0,0 1,1-1,-1 1,0-1,0 1,1-1,-1 1,1-1,-1 1,1-1,-1 1,1 0,0-1,0 1,0 0,0-1,0 1,0 0,1-1,-1 1,0 0,1-1,0 1,-1-1,1 1,0-1,-1 1,1-1,0 1,0-1,0 0,1 0,-1 1,0-1,0 0,1 0,-1 0,9-2</inkml:trace>
</inkml:ink>
</file>

<file path=ppt/ink/ink3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48.0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1 112,'9'12,"-1"1,0 0,0 1,-2-1,0 1,0 1,-1-1,-1 1,0 2,91 382,-95-399,-1 1,1 0,0 0,0 0,0 0,-1 0,1-1,0 1,0 0,0 0,0 0,1 0,-1 0,0 0,0 0,0-1,1 1,-1 0,0 0,1 0,-1-1,1 1,-1 0,1 0,-1-1,1 1,0 0,-1-1,1 1,0-1,-1 1,1-1,0 1,0-1,-1 0,1 1,0-1,0 0,0 1,0-1,0 0,-1 0,1 0,0 0,0 0,0 0,0 0,0 0,0 0,0 0,-1-1,1 1,0 0,0 0,0-1,-1 1,1-1,0 1,0-1,-1 1,1-1,0 1,-1-1,68-204,59-181,-108 328,-11 34</inkml:trace>
</inkml:ink>
</file>

<file path=ppt/ink/ink3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48.4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30,'14'0,"15"0,7 0,2 0,0 0,-7-5,-4-1,-2 0,0 1,1 1,0 2,-9 1,-7 0</inkml:trace>
  <inkml:trace contextRef="#ctx0" brushRef="#br0" timeOffset="250.194">0 228,'14'0,"15"-5,7-2,2 1,0 1,-3 1,-1 2,-3-4,-6-1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6:39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89,'-3'6,"0"0,0 0,0 0,0 0,1 1,0-1,1 1,-1 0,1 0,1-1,-1 1,1 6,-1 0,-1 1,0 0,1 0,0 1,1-1,1 0,0 0,1 0,0 1,1-2,1 1,0 0,1-1,0 0,1 0,1 0,0-1,1 0,2 3,-7-12,1-1,0 1,-1-1,1 0,0 0,0 0,1 0,-1-1,0 1,0-1,1 0,-1-1,1 1,-1-1,1 0,-1 0,1 0,-1-1,0 1,1-1,-1 0,0 0,1-1,-1 1,0-1,0 0,0 0,0 0,1-2,102-84,-12-33,-94 120,-1 1,0-1,1 0,-1 0,1 0,-1 1,1-1,-1 0,1 1,0-1,-1 0,1 1,0-1,-1 1,1-1,0 1,0 0,-1-1,1 1,0-1,0 1,0 0,-1 0,1 0,0-1,0 1,0 0,0 0,0 0,0 0,-1 1,1-1,0 0,0 0,0 0,0 1,-1-1,1 0,0 1,0-1,0 1,-1-1,1 1,0-1,-1 1,1-1,0 1,-1 0,21 45,-13-25,-6-16,0 1,0-1,1 0,0 1,0-1,1-1,-1 1,1 0,0-1,0 0,1 0,-1 0,1 0,0-1,0 0,0 0,1 0,-1 0,0-1,1 0,0 0,-1-1,1 1,0-1,0-1,0 1,0-1,0 0,0 0,0-1,0 1,0-1,-1-1,1 1,0-1,-1 0,1 0,3-3,-1 0,0 0,0-1,-1-1,1 1,-2-1,1 0,-1 0,0-1,-1 0,1 0,-2 0,1-1,-1 1,0-1,-1 0,0-1,1-7,12-165,-12 135,1 35</inkml:trace>
</inkml:ink>
</file>

<file path=ppt/ink/ink3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49.7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80,'-92'164,"91"-163,0 0,0 1,0-1,1 0,-1 1,0-1,0 1,1-1,-1 1,1-1,-1 1,1-1,0 1,-1-1,1 1,0 0,0-1,0 1,1 0,-1-1,0 1,0-1,1 1,-1-1,1 1,0-1,-1 1,1-1,0 1,0-1,0 0,0 1,0-1,0 0,0 0,0 0,0 0,1 0,-1 0,0 0,1 0,-1 0,1-1,-1 1,1-1,-1 1,1-1,-1 1,1-1,0 0,-1 0,1 0,-1 0,1 0,0 0,10 1,0 0,0-1,-1-1,1 0,0 0,-1-1,1-1,-1 0,1 0,-1-1,0-1,0 0,10-5</inkml:trace>
  <inkml:trace contextRef="#ctx0" brushRef="#br0" timeOffset="251.462">508 80,'-14'29,"-10"24,-1 7,0-1,3-6,6-8,5-6,5-5,4-8</inkml:trace>
  <inkml:trace contextRef="#ctx0" brushRef="#br0" timeOffset="519.976">0 616,'39'0,"36"-5,15-1,-3 0,-11 1,-14 1,-13 2,-14 1</inkml:trace>
  <inkml:trace contextRef="#ctx0" brushRef="#br0" timeOffset="1031.108">141 814,'17'-4,"4"-2,1 0,0 2,0 0,0 2,0 0,22 2,-43 0,0-1,0 1,1-1,-1 1,0 0,0 0,0-1,1 1,-1 0,0 0,0 0,1 0,-1 1,0-1,0 0,0 0,1 1,-1-1,0 1,0-1,0 1,0-1,0 1,0 0,0-1,0 1,0 0,0 0,0 0,0 0,-1 0,1 0,0 0,-1 0,1 0,0 0,-1 0,0 0,1 1,-1-1,0 0,1 0,-1 0,0 1,0-1,0 0,0 0,0 1,0-1,-1 0,1 0,0 1,0-1,-1 0,1 0,-1 0,1 0,-1 0,0 0,1 0,-1 0,-1 1,-34 28,31-28,0 1,1 0,-1 1,1-1,0 1,0-1,0 1,0 0,1 1,0-1,0 1,0-1,0 1,1 0,-1 2,4-4,0 1,0-1,0 0,1 0,-1 1,1-1,0 0,0 0,0-1,0 1,0 0,1-1,-1 1,1-1,0 0,0 1,-1-2,1 1,1 0,-1 0,0-1,0 0,1 0,-1 0,0 0,1 0,-1-1,3 1,12 6,-15-7,-1 1,0 0,1-1,-1 1,0 0,0 0,0 1,0-1,0 0,0 1,0-1,0 1,0 0,0-1,-1 1,1 0,-1 0,0 0,1 0,-1 1,0-1,0 0,0 0,-1 1,1-1,0 0,-1 1,0-1,1 1,-1-1,0 1,0-1,0 1,-1-1,1 0,-1 1,1-1,-1 1,0-1,0 0,0 0,0 1,0-1,0 0,-1 0,1 0,-1 0,0 0,-8 7,0-1,-1 1,-1-2,1 0,-1 0,-1-1,1 0,-1-1,0-1,0 0,0 0,-1-2,1 1,-11-1,21-1,0-1,0 1,0-1,0 0,0 0,0 0,0 0,0-1,0 1,0-1,0 0,0 1,0-1,0-1,0 1,1 0,-1-1,0 1,1-1,-1 0,1 0,0 0,0 0,0 0,0-1,0 1,0 0,0-1,1 0,-1 1,1-1,0 0,0 0,-1-1,-2-16</inkml:trace>
  <inkml:trace contextRef="#ctx0" brushRef="#br0" timeOffset="1518.389">818 362,'0'14,"-4"15,-2 7,0 2,1 0,-4-3,1-1,0-3,3-1,-3-1,-1-1,7-5,3-6</inkml:trace>
  <inkml:trace contextRef="#ctx0" brushRef="#br0" timeOffset="1765.518">1017 362,'-10'43,"-7"24,-2 5,3-4,4-10,4-9,-1-13,0-13</inkml:trace>
  <inkml:trace contextRef="#ctx0" brushRef="#br0" timeOffset="2195.463">705 418,'2'-2,"-1"0,1 1,-1-1,1 0,0 0,-1 1,1-1,0 1,0 0,0-1,0 1,1 0,-1 0,0 0,0 1,0-1,1 0,-1 1,1 0,-1-1,0 1,1 0,-1 0,3 1,-2-2,12-2,1 1,0 1,0 0,0 1,0 0,0 2,0 0,-1 0,1 2,-1 0,6 2,19 17,-34-18,0-1,1 1,0-1,0-1,0 1,0-1,1 0,-1-1,1 0,0 0,0-1,-1 1,1-2,0 1,0-1,0 0,0-1,0 0,1-1,-3 1,0 0,-1-1,1 0,-1-1,1 1,-1-1,0 0,0 0,0 0,-1-1,1 0,-1 0,0 0,0 0,0-1,-1 1,1-2,4-10</inkml:trace>
  <inkml:trace contextRef="#ctx0" brushRef="#br0" timeOffset="3379.15">1468 362,'-5'38,"-1"23,-1 5,2-3,2-3,1-7,1-8,0-6,-4-6,-1-3,1-2,0-1,2-5</inkml:trace>
  <inkml:trace contextRef="#ctx0" brushRef="#br0" timeOffset="3812.54">1383 250,'34'-3,"1"1,0 2,-1 1,1 2,-1 1,23 7,-53-11,1 0,-1 1,0-1,0 1,1 0,-1 0,0 1,0-1,0 1,0 0,0 0,-1 0,1 0,0 1,-1 0,0-1,0 1,0 1,0-1,0 0,0 1,-1-1,0 1,0 0,0 0,0 0,0 0,-1 0,0 0,0 0,0 0,0 1,0-1,-1 0,0 1,0-1,0 0,-1 1,1-1,-1 0,0 0,0 1,-1-1,1 0,-1 0,-2 3,-5 5,-1-1,0 0,-1 0,0-1,-1 0,0-1,0-1,-1 1,0-2,-1 0,0-1,-26 16,-1-2,34-18,0 1,0 0,1 0,-1 0,0 1,1 0,0 0,0 1,0-1,1 1,-1 1,1-1,1 1,-2 1,6-2,0-1,0 0,1 0,-1 1,1-1,0 0,0 0,1 0,-1 0,1 0,0 0,0 0,0 0,1-1,-1 1,1-1,0 0,0 1,0-1,0-1,1 1,-1 0,1-1,-1 0,1 0,0 0,0 0,3 1,-4-1,219 121,-185-115,-23-10</inkml:trace>
  <inkml:trace contextRef="#ctx0" brushRef="#br0" timeOffset="5164.685">1919 51,'68'-43,"-67"42,1 0,0 0,0 0,-1 1,1-1,0 0,0 1,0 0,0-1,0 1,0 0,0 0,0 0,0 0,0 0,0 1,0-1,0 0,0 1,-1 0,1-1,0 1,0 0,0 0,-1 0,1 0,0 0,-1 1,1-1,-1 0,0 1,1-1,-1 1,0-1,0 1,0 0,1 1,-2 0,1 0,0 0,-1 0,0 0,0 0,0 0,0 0,0 0,0 0,-1 0,1 0,-1 0,0 0,0 0,0 0,-1 0,1 0,-1-1,1 1,-1-1,0 1,0-1,0 1,0-1,-1 0,1 0,0 0,-2 1,1-1,0 0,0 1,1-1,-1 1,1 0,0 0,0 0,0 0,0 0,0 0,1 1,0-1,-1 0,1 1,0-1,1 1,-1 0,1 0,1 0,1 0,0 0,0 0,0 0,0 0,1 0,0-1,0 1,0-1,0 0,0 0,0 0,1 0,0-1,0 1,2 1,19 16,-22-19,-1 1,0 0,0-1,-1 1,1 0,0 0,0 0,-1 0,1 0,-1 1,0-1,0 0,0 1,0-1,0 1,0-1,-1 1,1-1,-1 1,0 0,1-1,-1 1,-1 0,1-1,0 1,-1-1,1 1,-1 0,1-1,-1 0,0 1,0-1,-1 1,1-1,0 0,-1 0,1 0,-1 0,0 0,0 0,0 0,0 0,0-1,0 1,0-1,0 1,-1-1,1 0,-1 0,-3 2,0-1,-1 0,0 0,1-1,-1 0,0 0,0 0,0-1,0 0,0-1,1 1,-1-1,-3-1,-9-4</inkml:trace>
</inkml:ink>
</file>

<file path=ppt/ink/ink3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56.6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1920 2060,'-197'28,"3"-1,-132 4,-19-15,19-5,245-11,74-1,-1 1,1 0,0 0,0 1,0-1,0 2,0-1,0 1,0 0,0 0,1 1,-1 0,1 0,0 1,0 0,-5 3,6 3</inkml:trace>
  <inkml:trace contextRef="#ctx0" brushRef="#br0" timeOffset="1399.295">2908 197,'-98'11,"-175"18,-7 6,-98-13,33-4,50 9,-126-28,223 29,-28 2,147-25,61 1</inkml:trace>
  <inkml:trace contextRef="#ctx0" brushRef="#br0" timeOffset="2363.322">1158 0,'-13'34,"2"0,1 1,2 1,2-1,1 1,1 0,3 0,1 22,27 537,-24 901,-3-987,-5-486,-7-30,6-7</inkml:trace>
  <inkml:trace contextRef="#ctx0" brushRef="#br0" timeOffset="2613.832">1355 1890,'-38'44,"-28"37,-6 11,3-2,9-10,10-10,9-12,6-10,5-10,2-6,1-3,1-3,4 0,2-4,-1-2,3-4</inkml:trace>
  <inkml:trace contextRef="#ctx0" brushRef="#br0" timeOffset="2996.229">1327 141,'-2'-2,"0"0,-1 0,1 0,-1 1,1-1,-1 1,0 0,0 0,1-1,-1 2,0-1,0 0,0 1,0-1,0 1,0 0,0 0,0 0,0 0,0 1,0-1,0 1,0 0,0 0,0 0,1 0,-1 0,0 1,1-1,-1 1,-1 1,-73 63,-77 162,-44 89,179-286</inkml:trace>
  <inkml:trace contextRef="#ctx0" brushRef="#br0" timeOffset="3470.018">57 1044,'-5'48,"-1"30,0 12,1-5,2-7,1-8,0-10,2-11,0-5,0-4,5-4,2-4,-1-2,-1-2,-2-1,0 1,-2-6</inkml:trace>
  <inkml:trace contextRef="#ctx0" brushRef="#br0" timeOffset="3998.089">0 1016,'45'-29,"2"3,0 1,2 3,0 2,44-11,0 15,-90 16,0 0,-1 0,1 1,0-1,-1 0,1 1,-1 0,1 0,-1-1,1 1,-1 1,0-1,0 0,1 1,-1-1,0 1,0-1,0 1,0 0,-1 0,1 0,0 0,-1 0,0 1,1-1,-1 0,0 1,0-1,0 0,0 1,-1 0,1-1,-1 1,0-1,-1 14,-1 0,0 0,-2-1,0 1,-1-1,0 0,-1 0,-1-1,0 0,-1 0,0-1,-1 1,-1-2,0 1,-1-2,-6 6,17-17,-50 57,-3-2,-2-3,-5 0,59-51,0-1,-1 1,1-1,0 1,0 0,0 0,0-1,-1 1,1 0,1 0,-1 0,0 0,0 1,0-1,0 0,1 0,-1 0,0 1,1-1,0 0,-1 1,1-1,0 0,-1 1,1-1,0 0,0 1,0-1,0 1,0-1,0 0,1 1,-1-1,0 0,1 1,-1-1,1 0,-1 0,1 1,0-1,0 0,-1 0,1 0,0 0,0 0,0 0,0 0,0 0,0 0,0 0,1-1,-1 1,0 0,0-1,1 1,0 0,107 43,-84-36,0 2,-1 0,0 1,-1 2,0 0,11 11,64 57,-36-32,-51-36</inkml:trace>
</inkml:ink>
</file>

<file path=ppt/ink/ink3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26:30.47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49,'23'-10,"-10"4,-1 0,1 1,1 0,-1 1,1 0,0 1,-1 1,1 0,8 1,-20 0,-1 1,0 1,0-1,0 0,0 0,0 0,0 1,0-1,0 0,0 1,0-1,0 1,0-1,0 1,0 0,0-1,0 1,0 0,-1 0,1-1,0 1,0 0,-1 0,1 0,-1 0,1 0,-1 0,1 0,-1 0,0 0,1 0,-1 0,0 0,0 0,0 1,0-1,0 0,0 0,0 0,0 0,0 0,-1 0,1 0,0 0,-1 0,1 0,-1 0,1 0,-1 0,1 0,-1 1,-31 52,31-52,-106 137,106-138,0 1,0-1,1 1,-1 0,0-1,1 1,-1 0,1-1,0 1,0 0,-1-1,1 1,0 0,1 0,-1-1,0 1,0 0,1-1,-1 1,1 0,-1-1,1 1,0-1,-1 1,1-1,0 1,0-1,0 1,1-1,-1 0,0 0,0 1,1-1,-1 0,0 0,1 0,-1-1,1 1,-1 0,1 0,0-1,-1 1,1-1,0 0,-1 1,2-1,83 8,-83-8,200-3,-179 3</inkml:trace>
</inkml:ink>
</file>

<file path=ppt/ink/ink3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26:29.34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59 338,'-15'47,"3"0,1 1,3 0,2 0,2 1,2 35,3 214,7-379,3 2,3-1,4 2,4 0,6-9,-11 34,2 0,2 1,2 1,2 1,3 2,2 0,12-12,0 19,-41 40,0 1,0-1,0 0,0 1,0-1,0 1,0-1,0 1,0-1,0 1,0 0,0 0,0 0,0-1,1 1,-1 0,0 0,0 0,0 1,0-1,0 0,0 0,0 0,1 1,-1-1,0 1,0-1,0 1,0-1,0 1,-1 0,1-1,0 1,0 0,0 0,-1 0,1-1,0 1,-1 0,1 0,0 0,-1 0,1 0,-1 0,0 0,1 0,-1 1,0-1,4 16,-1 0,-1 0,0 0,-1 1,-1-1,-1 0,-2 12,1 17,0 74,2-96</inkml:trace>
  <inkml:trace contextRef="#ctx0" brushRef="#br0" timeOffset="697.016">820 0,'-24'24,"-8"13,-3 0,4-2,8-6</inkml:trace>
</inkml:ink>
</file>

<file path=ppt/ink/ink3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26:27.45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128 343,'-49'114,"38"-96,2 1,0 0,1 1,1-1,1 2,1-1,0 1,2-1,0 1,1 9,2-28,0 1,0-1,0 0,0 0,1 0,-1 0,1 1,-1-1,1 0,0 0,-1 0,1 0,0 0,0-1,1 1,-1 0,0 0,1-1,-1 1,1-1,-1 1,1-1,0 1,-1-1,1 0,0 0,0 0,0 0,0 0,0 0,0-1,0 1,0-1,1 1,-1-1,0 0,0 0,0 0,0 0,1 0,0-1,85-30,-60 15,0-2,-1-1,-1-2,-1 0,-1-1,-1-2,-1 0,-1-2,-1 0,-1-1,2-9,-17 31,0 0,-1 0,0-1,0 0,-1 1,0-1,0 0,0 0,0-1,-1 1,0 0,0 0,-1-1,0 1,0 0,-1 0,1-1,-1 1,-1 0,1 0,-1 0,0 0,0 0,-1 0,0 0,0 1,0 0,0-1,-1 1,0 0,0 1,-1-1,1 1,-9-1,-1 1,1 0,0 1,-1 1,1 0,-1 1,0 1,0 0,1 0,-1 2,0-1,1 2,-1 0,1 1,0 0,0 1,0 0,1 1,0 0,0 1,-2 2,-80 52,56-32</inkml:trace>
  <inkml:trace contextRef="#ctx0" brushRef="#br0" timeOffset="330.694">777 258,'0'39,"-1"54,4 0,5 0,5 12,12-38,-24-66,0 1,0-1,1 0,-1 0,0 1,0-1,1 0,-1 0,1 0,-1-1,1 1,-1 0,1 0,-1-1,1 1,0-1,-1 1,1-1,0 0,-1 0,1 0,0 0,0 0,-1 0,1 0,0 0,-1-1,1 1,0-1,-1 1,1-1,-1 0,1 1,-1-1,1 0,-1 0,1 0,0-1,12-10,-1 0,-1-1,0-1,0 0,-1-1,-1 0,-1 0,4-9,0 2,206-331,-204 333</inkml:trace>
  <inkml:trace contextRef="#ctx0" brushRef="#br0" timeOffset="882.468">1201 456,'30'4,"1"-2,-1 0,1-2,-1-1,1-2,-1-1,0-1,0-2,24-8,-46 12,-1-1,1 0,-1 0,0-1,0 0,-1 0,1 0,-1-1,0 0,-1 0,1 0,-1-1,0 0,-1 0,0 0,0-1,-1 1,1-1,-2 0,1 0,-1 0,0 0,-1-1,0 1,0 0,-1-1,0 1,-1-5,1 9,-1 1,0 0,0 0,-1 0,1 0,-1 0,1 0,-1 0,0 0,0 1,0-1,-1 1,1 0,0-1,-1 1,0 0,1 0,-1 1,0-1,0 0,0 1,0 0,0 0,0 0,-1 0,1 0,0 1,-1-1,1 1,0 0,-1 0,1 0,0 0,0 1,-2-1,-114 38,105-29,1 0,0 1,0 1,1 0,1 1,0 0,0 1,1 0,1 1,0 0,1 0,0 1,1 0,1 0,1 0,0 1,1 0,0 0,1 1,0 9,3-19,0 0,0 0,1 0,0 0,0 0,1 0,0 0,0-1,0 1,1-1,0 1,0-1,1 0,-1 0,1 0,1-1,-1 1,1-1,0 0,0 0,0-1,1 0,0 1,0-2,0 1,0-1,1 0,-1 0,1-1,-1 0,1 0,0 0,4-1,11 1,0-1,0-1,0-1,-1-1,1-1,0-1,-1-1,1 0,-2-2,1-1,-1 0,15-9,16-10,-2-1,-2-3,0-2,37-34,-55 40,-1 0,-1-2,-1-1,-2-1,0-1,-3 0,16-34,-6-28,-31 92,1 0,-1 0,0 0,0-1,0 1,0 0,0 0,0 0,-1-1,1 1,-1 0,0 0,0 0,1 0,-1 0,0 0,-1 0,1 0,0 0,-1 1,1-1,-1 0,1 1,-1-1,1 1,-1 0,0 0,0-1,0 1,0 0,0 0,0 1,0-1,0 0,0 1,-1-1,1 1,0 0,0 0,0 0,-1 0,-4 1,0 0,0 1,0 0,0 0,0 1,1 0,0 0,-1 1,1-1,0 1,1 1,-1-1,1 1,0 0,0 0,0 0,1 1,-1 0,1 0,1 0,-1 2,0-2,0 1,1-1,0 1,1 0,-1 0,1 0,1 1,-1-1,1 0,1 1,-1-1,1 0,1 1,-1-1,1 1,0-1,1 0,0 0,0 0,0 0,1 0,0 0,1 0,-1-1,1 0,0 0,1 0,0 0,0-1,0 1,0-1,1 0,96 53,-87-52,0 1,-1 1,0 0,0 0,-1 1,0 1,-1 1,0-1,0 2,-1 0,2 4,-7-8,-1 1,0-1,-1 1,1 0,-2 0,1 0,-1 1,-1-1,0 1,0 0,-1 0,0 0,-1 0,0-1,0 1,-1 0,0 0,-1 0,0-1,-1 1,-2 5,-4 9,6-19,0 0,1 1,0-1,-1 1,2 0,-1 0,1 0,0-1,0 1,1 0,-1 0,1 0,1 0,-1 0,1 0,0 0,0 0,2 3,8 3</inkml:trace>
</inkml:ink>
</file>

<file path=ppt/ink/ink3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26:08.01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13890 826,'-5'29,"-2"10</inkml:trace>
  <inkml:trace contextRef="#ctx0" brushRef="#br0" timeOffset="262.094">13777 487,'0'0</inkml:trace>
  <inkml:trace contextRef="#ctx0" brushRef="#br0" timeOffset="503.568">14454 657,'-16'4,"0"2,0 0,1 0,0 1,0 1,1 1,0 0,-2 2,15-10,0 0,-1 0,1 0,0 0,0 0,0 1,0-1,0 0,1 0,-1 1,0-1,1 1,-1-1,0 1,1-1,0 0,-1 1,1 0,0-1,0 1,0-1,0 1,0-1,0 1,0-1,0 1,1-1,-1 1,1-1,-1 1,1-1,0 1,-1-1,1 0,0 1,0-1,0 0,0 0,0 1,53 42,-35-31,-17-11,1 0,-1 1,0-1,0 0,0 1,0 0,0 0,0-1,-1 1,1 0,-1 0,0 0,0 1,0-1,0 0,-1 0,1 0,-1 1,0-1,0 0,0 1,0-1,0 0,-1 0,0 1,1-1,-1 0,-1 0,1 0,0 0,-1 0,1 0,-1 0,0 0,0-1,0 1,0-1,-1 1,1-1,0 0,-1 0,0 0,1 0,-3 0,-14 11,0 0,0-2,-1-1,0 0,-1-1,0-1,-5 0,-9 4,8-2</inkml:trace>
  <inkml:trace contextRef="#ctx0" brushRef="#br0" timeOffset="1207.004">15752 319,'-19'43,"-11"33,-1 14,5-4,8-11,5-10,11-11,6-9,1-8,1-5,3-4,1-1,-1-1,2 0,-1 1,-1-5</inkml:trace>
  <inkml:trace contextRef="#ctx0" brushRef="#br0" timeOffset="1452.979">15329 826,'38'-4,"28"-3,11 1,-2 1,-9 1,-6-3,-9 0,-3 0,-5 3,-5-4,-4 0,-4 1,-1 2,-6 1</inkml:trace>
  <inkml:trace contextRef="#ctx0" brushRef="#br0" timeOffset="1918.827">16289 233,'-110'411,"105"-390,-3 8,1 0,1 0,1 1,2-1,1 1,2 0,0 0,4 19,-3-46,-1 1,0-1,1 0,0 0,0 0,0 0,0-1,0 1,0 0,1 0,-1-1,1 1,0 0,0-1,0 0,0 1,0-1,0 0,1 0,-1 0,1-1,0 1,-1-1,1 1,0-1,0 0,0 0,0 0,0 0,0-1,0 1,0-1,0 1,0-1,0 0,0-1,0 1,0 0,0-1,0 0,0 0,0 0,0 0,0 0,0 0,0-1,1 0,118-93,-60 41,50-29,-111 82,-1 0,1 0,0 1,-1-1,1 0,0 1,0-1,0 0,-1 1,1-1,0 1,0-1,0 1,0 0,0-1,0 1,0 0,0 0,0 0,0 0,0 0,0 0,0 0,0 0,0 0,0 0,0 0,0 1,0-1,0 0,0 1,0-1,0 1,0-1,0 1,0-1,0 1,-1 0,1-1,0 1,0 0,-1 0,1 0,-1-1,1 1,-1 0,1 0,-1 0,1 0,-1 1,-4 52,4-52,-5 10,2-1,-1 1,1-1,1 1,0 0,1 0,0 0,1 0,0 0,1 0,2 10,25 7,-11-22</inkml:trace>
  <inkml:trace contextRef="#ctx0" brushRef="#br0" timeOffset="2555.353">17022 713,'-35'27,"13"-13,0 1,1 2,1 0,1 1,0 1,2 0,0 2,-10 16,26-36,-1 1,1-1,0 1,0-1,0 1,1-1,-1 1,0 0,1-1,-1 1,0 0,1-1,0 1,0 0,-1 0,1 0,0-1,0 1,0 0,1 0,-1 0,0-1,1 1,-1 0,1 0,0-1,-1 1,1-1,0 1,0 0,0-1,0 1,0-1,1 0,-1 1,0-1,1 0,-1 0,1 0,-1 0,1 0,-1 0,1 0,-1-1,1 1,0-1,0 1,-1-1,1 1,0-1,0 0,0 0,-1 0,1 0,0 0,0 0,15-3,1 0,-1 0,1-2,-1 0,-1-1,1-1,-1 0,0-1,-1-1,14-10,22-10,10-7,70-29,-130 64,1 0,-1 1,1-1,0 1,-1-1,1 1,0 0,-1 0,1 0,0 0,0 0,-1 0,1 0,0 1,-1-1,1 1,-1-1,1 1,0-1,-1 1,1 0,-1 0,0 0,1 0,-1 0,0 0,1 0,-1 0,0 0,0 1,0-1,0 1,0-1,0 0,-1 1,1 0,0-1,0 1,6 74,-4-26,-2-47,0 1,0-1,0 0,0 0,1 0,-1 1,1-2,0 1,0 0,0 0,0 0,0-1,1 1,-1-1,1 0,0 0,-1 0,1 0,0 0,0-1,0 1,1-1,-1 0,0 0,0 0,1 0,-1 0,0-1,1 0,-1 0,1 1,-1-2,0 1,1 0,-1-1,1 0,116-47,-70 16,-1-1,-1-3,-3-2,-1-2,-2-1,-1-3,3-9,-17 16,-2-2,-2-1,-1-1,-2-1,-2-1,-2 0,-2-1,3-19,-13 50,-1-1,0 1,-1-1,0 0,-1 0,-1 0,0 0,-1 0,0 0,-1 0,-1 0,-4-11,6 22,0 0,0 1,-1-1,1 1,-1-1,0 1,0 0,0-1,0 1,0 0,0 0,-1 1,1-1,0 0,-1 1,0-1,1 1,-1 0,0 0,0 0,1 0,-1 1,0-1,0 1,0-1,0 1,0 0,0 0,0 1,0-1,0 0,0 1,1 0,-2 0,-3 1,-1 1,1 0,0 0,0 0,0 1,1 0,-1 1,1-1,0 1,0 1,0-1,-2 4,-5 12,1 0,0 1,2 1,0 0,2 0,0 1,2 0,0 0,2 0,1 1,1 0,1-1,1 1,1 0,1 0,1-1,1 1,2-1,2 8,-3-7,0 0,2 0,1-1,0 0,2 0,1-1,1 0,0-1,2-1,1 0,0 0,2-2,0 0,3 2,-19-20,0 0,0 0,-1 0,1 0,0 0,0-1,0 1,0 0,0 0,0-1,0 1,1-1,-1 1,0-1,0 1,0-1,1 0,-1 1,0-1,0 0,1 0,-1 0,0 0,0 0,1 0,-1 0,0-1,0 1,1 0,-1-1,0 1,0-1,0 1,0-1,0 1,0-1,0 0,0 0,0 0,0 1,0-1,0 0,0-1,0-12</inkml:trace>
  <inkml:trace contextRef="#ctx0" brushRef="#br0" timeOffset="2802.07">17614 516,'44'0,"32"0,14 0,1 0,-10-5,-10-1,-11-1,-12 2,-13 2</inkml:trace>
  <inkml:trace contextRef="#ctx0" brushRef="#br0" timeOffset="-860.29">11885 798,'-13'9,"0"1,1 1,0 0,0 0,1 2,1-1,0 1,0 1,2 0,0 0,0 0,1 1,1 0,0 1,-2 14,7-26,0 0,1-1,0 1,0 0,0-1,0 1,0 0,1 0,0-1,-1 1,1 0,1-1,-1 1,0-1,1 0,0 1,0-1,0 0,0 0,0 0,1 0,-1-1,1 1,0 0,0-1,0 0,0 0,0 0,0 0,1 0,-1-1,3 2,2-1,0 0,-1 0,1 0,0-1,0 0,0-1,0 0,0 0,0-1,0 1,0-2,0 1,0-1,6-3,-4 1,0 0,0-1,0 0,0-1,-1 0,0 0,0-1,-1 0,0-1,0 0,-1 0,0-1,0 0,-1 0,0 0,-1-1,0 0,0 0,-1 0,-1-1,0 1,0-1,-1 0,0 0,0 0,-2 0,1 0,-2 0,1 0,-1 0,-1 0,-1-3,2 8,-1 0,0 0,0 0,-1 0,0 1,0-1,0 1,-1 0,0 0,0 0,0 0,0 1,-1-1,0 1,1 0,-2 1,1-1,0 1,-1 0,1 0,-1 1,0 0,0 0,0 0,0 1,0 0,-1 0,1 0,0 1,0 0,-1 0,1 0,-12 6</inkml:trace>
  <inkml:trace contextRef="#ctx0" brushRef="#br0" timeOffset="-582.323">12225 1024,'22'-24,"2"1,1 0,0 3,2 0,0 1,4 0,-29 18,-1-1,0 1,1 0,0-1,-1 1,1 0,0 0,0 0,-1 0,1 1,0-1,0 0,0 1,0-1,0 1,0 0,0 0,0 0,0 0,0 0,0 0,0 0,0 1,0-1,0 1,0-1,0 1,0 0,0 0,-1-1,1 2,0-1,-1 0,1 0,0 0,-1 1,0-1,1 1,-1-1,0 1,0-1,1 1,-1 0,-1 0,1 0,0-1,0 1,-1 0,1 0,0 2,2 39,-4-39,0-1,0 1,0 0,1-1,0 1,0 0,0 0,0-1,0 1,1 0,0 0,0-1,0 1,0-1,0 1,1-1,-1 1,1-1,0 0,0 0,0 0,1 0,-1 0,1 0,-1-1,1 1,0-1,0 1,0-1,1 0,-1-1,0 1,1 0,-1-1,1 0,-1 0,1 0,0 0,1 0,4-2,0 0,0 0,0 0,0-1,0-1,0 0,0 0,-1 0,0-1,1 0,-2-1,1 0,0 0,-1-1,0 0,0 0,-1 0,6-8,4-5,-1-1,0-1,-2 0,0-1,-1 0,2-9,3-20,-11 28</inkml:trace>
  <inkml:trace contextRef="#ctx0" brushRef="#br0" timeOffset="-2917.662">8979 1024,'-10'38,"2"18,3 4,1-3,7-12,7-13,2-13</inkml:trace>
  <inkml:trace contextRef="#ctx0" brushRef="#br0" timeOffset="-2767.643">8951 686</inkml:trace>
  <inkml:trace contextRef="#ctx0" brushRef="#br0" timeOffset="-2543.483">9515 911,'-21'3,"1"2,-1 1,1 0,0 1,0 1,1 1,0 1,1 1,0 0,0 1,1 1,-10 11,23-21,0 0,1 0,0 0,-1 0,1 0,1 1,-1-1,0 1,1 0,0 0,0 0,0 0,0 0,0 0,1 1,0-1,0 0,0 1,1-1,-1 1,1-1,0 1,0-1,1 1,-1-1,1 1,0-1,0 0,1 1,-1-1,1 0,0 0,0 0,0 0,1 0,0 1,10 6,1-1,-1 0,2-1,-1 0,1-1,0-1,1 0,0-1,0-1,0 0,1-1,-1-1,1-1,0 0,0-1,0-1,0 0,15-3,-7 2</inkml:trace>
  <inkml:trace contextRef="#ctx0" brushRef="#br0" timeOffset="-1932.273">10080 854,'-54'29,"1"2,2 2,1 2,-41 39,85-68,-2-1,1 1,0-1,0 1,0 1,1-1,0 1,0 1,1-1,0 1,0 0,1 0,0 0,0 0,1 1,0 0,-1 7,4-14,0 0,1 1,-1-1,1 0,0 0,0 0,0 0,-1 0,2 0,-1 0,0-1,0 1,1 0,-1-1,1 1,-1-1,1 1,0-1,-1 0,1 1,0-1,0 0,0 0,0-1,0 1,0 0,0-1,0 1,1-1,-1 1,0-1,0 0,0 0,1 0,76-7,-41-4,0-3,-1-1,0-1,-1-2,-1-2,-1-1,29-24,50-36,-111 81,0 1,1 0,-1 0,0 0,0 0,0 1,0-1,0 0,0 1,0 0,0-1,-1 1,1 0,-1 0,1 0,-1 0,0 0,1 0,-1 0,0 0,-1 1,1-1,0 0,-1 1,1-1,-1 1,0-1,1 0,-1 1,0-1,-1 1,1-1,0 1,-1-1,1 0,-1 1,0-1,0 1,1 3,-1 13,0-15,0 1,0 0,0-1,1 1,0 0,0 0,0 0,0-1,1 1,0 0,0 0,0-1,1 1,-1-1,1 1,0-1,0 0,1 1,0-1,-1 0,1-1,0 1,1 0,-1-1,1 0,-1 0,1 0,0 0,2 1,4-1,-1-1,1 0,0 0,0-1,0 0,0-1,0 0,0 0,-1-1,1-1,0 0,0 0,-1-1,1 0,-1 0,0-1,0 0,0-1,-1 0,1 0,-1-1,0 0,4-5,7-5,16-11,-1-2,-1-1,-2-1,-1-2,-2-1,-1-1,-2-1,13-26,-15 16,-2-1,-2-1,-3 0,4-22,-16 52,0 0,-1 0,-2-1,1 1,-2-1,-1 1,0-1,-1 1,-1-1,-1 1,0 0,-2 1,-5-15,9 26,0 1,-1-1,1 1,-1 0,0 0,0 0,-1 0,1 1,-1-1,0 1,0 0,-1 0,1 0,-1 1,0-1,0 1,0 0,0 1,-1-1,1 1,-1 0,1 0,-1 1,0 0,0 0,1 0,-1 1,0-1,0 2,0-1,0 0,0 1,1 0,-1 1,0-1,1 1,-6 3,2 0,0 0,0 1,0 0,1 1,0 0,1 0,-1 1,2 0,-1 0,1 1,0-1,1 1,0 1,0-1,1 1,0 0,1 0,0 0,-1 7,-3 21,1 0,2 0,2 0,2 29,-1-31,1 1,2-1,2 1,1-1,2 0,1-1,2 1,2-2,1 0,1 0,2-1,1-1,2 0,1-2,1 0,11 10,101 77,-131-116,0 1,0-1,0 0,0 0,0 0,1 0,-1 0,0 0,1 0,-1-1,1 0,-1 1,0-1,1 0,-1 0,1 0,-1 0,1-1,-1 1,0-1,1 1,-1-1,0 0,1 0,-1 0,0 0,0 0,0 0,0-1,0 1,0-1,0 0,0 1,-1-1,1 0,-1 0,1 0,-1 0,0 0,0 0,0-1,0 1,0 0,0 0,0-2,5-18</inkml:trace>
  <inkml:trace contextRef="#ctx0" brushRef="#br0" timeOffset="-1676.207">10306 629,'38'10,"42"3,16-1,2-2,-6-3,-9-3,-9-2,-13 4,-7 0,-7 0,-8-2,-10-1</inkml:trace>
  <inkml:trace contextRef="#ctx0" brushRef="#br0" timeOffset="-1366.291">11405 911,'-4'38,"-3"18,6-1,3-10</inkml:trace>
  <inkml:trace contextRef="#ctx0" brushRef="#br0" timeOffset="-1110.141">11350 516,'0'0</inkml:trace>
  <inkml:trace contextRef="#ctx0" brushRef="#br0" timeOffset="-4760.987">5564 1447,'19'-67,"3"1,2 0,4 2,30-52,-55 111,0-4,1 1,1-1,0 1,0 0,0 0,1 0,0 1,1 0,-1 0,1 1,1 0,-1 0,1 0,7-3,-12 10,0 0,0 0,0 0,0 0,0 0,0 1,0-1,-1 1,1-1,0 1,-1 0,0 0,1 1,-1-1,0 0,0 1,0-1,0 1,-1 0,1 0,-1-1,0 1,1 0,-1 0,-1 0,1 0,0 1,-1-1,1 0,-1 0,0 0,0 0,0 1,-1-1,0 1,11 141,-10-144,1 1,-1-1,1 0,-1 0,1 1,0-1,-1 0,1 0,0 0,0 1,0-1,0 0,0 0,0 0,0-1,0 1,0 0,0 0,0-1,1 1,-1 0,0-1,1 1,-1-1,0 0,1 1,-1-1,0 0,1 0,-1 0,1 0,-1 0,0 0,1 0,-1-1,1 1,-1 0,0-1,1 1,-1-1,0 1,1-1,50-33,105-135,-27 50,-129 118,-1 0,1-1,-1 1,1 0,0 0,-1 0,1 0,0 0,0 0,0 0,0 0,0 0,0 0,0 0,0 0,0 1,0-1,1 0,-1 1,0-1,0 1,1-1,-1 1,0 0,1-1,-1 1,0 0,1 0,-1 0,0 0,1 0,-1 1,0-1,1 0,-1 1,0-1,1 0,-1 1,0 0,0-1,0 1,1 0,-1-1,0 1,0 0,0 0,0 0,0 0,-1 0,1 0,0 0,0 0,-1 1,1-1,0 0,-1 1,-22 198,23-198,-1 1,0-1,1 0,-1 0,1 1,0-1,0 0,0 0,0 0,0 0,0 0,1 0,-1-1,0 1,1 0,0-1,-1 1,1-1,0 1,0-1,0 0,0 1,0-1,0 0,0-1,0 1,0 0,1-1,-1 1,0-1,0 1,1-1,-1 0,0 0,3 0,12-3</inkml:trace>
  <inkml:trace contextRef="#ctx0" brushRef="#br0" timeOffset="-4496.687">6636 940,'-5'16,"1"1,1 0,0 0,1 0,1 0,0 0,1 1,1-1,1 0,1 0,0 0,1 0,1 0,1 3,-4-17,0 1,0 0,0-1,1 0,-1 1,1-1,-1 0,1 0,0 0,0-1,1 1,-1-1,1 0,-1 1,1-2,-1 1,1 0,0-1,0 0,0 1,0-2,0 1,0 0,0-1,0 0,0 0,0 0,0 0,1-1,-1 1,0-1,0 0,0 0,-1-1,1 1,0-1,0 0,-1 0,1 0,-1 0,0-1,0 0,0 1,0-1,0 0,0 0,-1-1,2-1,3-4,0-1,0 0,-1-1,0 0,-1 0,0 0,-1-1,0 1,-1-1,0 0,-1 0,0 0,-1 0,-1 0,1-1,-2 1,0 0,0 0,-2 0,1 0,-1 0,-1 0,0 1,0 0,-3-3,4 8,0 1,-1-1,1 1,-1 0,-1 0,1 1,-1-1,1 1,-1 0,0 0,-1 0,1 1,-1 0,0 0,1 0,-1 1,0 0,-1 0,1 0,0 1,0 0,-1 0,1 1,-1 0,1 0,-1 0,1 1,0 0,-2 0,-11 5</inkml:trace>
  <inkml:trace contextRef="#ctx0" brushRef="#br0" timeOffset="-3960.791">7286 911,'-25'5,"0"1,1 2,0 0,1 2,0 0,0 2,1 0,0 1,1 2,-13 11,29-23,0 0,1 0,-1 0,1 0,0 1,0-1,0 1,1 0,-1 0,1 0,0 1,0-1,1 1,-1 0,1 0,0 0,0 0,0 0,1 0,0 0,0 1,0-1,1 0,0 1,0-1,0 0,1 1,-1-1,1 0,1 1,-1-1,1 0,-1 0,2 0,-1 0,0-1,1 1,3 3,3 0,0-2,0 1,1-1,0-1,0 0,1 0,-1-1,1 0,0-1,0 0,1-1,-1 0,0-1,1 0,-1-1,1 0,-1 0,0-2,1 1,-1-2,0 1,0-1,0-1,0 0,-1-1,0 0,0 0,0-1,0 0,-1-1,0 0,0-1,-1 0,6-7,10-15,-1-1,-2 0,-2-2,-1 0,-1-1,-2-1,-1 0,-2-1,-2-1,-1 1,-1-2,-3 1,-1-1,-1 0,-2 0,-2 0,-2 1,-1-1,-5-15,8 45,0 0,-1 0,1 0,-2 0,1 0,-1 0,-1 1,1-1,-1 1,0 0,-1 0,0 0,0 1,0 0,-1 0,0 0,0 1,0-1,-5-1,6 7,0 0,0 1,0-1,0 1,0 0,0 1,0-1,0 1,1 0,-1 0,1 1,0 0,-1-1,1 1,0 0,0 1,1-1,-1 1,1 0,0 0,0 0,0 0,-2 4,-6 10,0 1,1 0,1 1,0 0,2 1,0 0,2 0,0 0,1 0,2 1,0 0,1 0,1-1,1 1,1 0,1 0,0-1,2 0,2 6,2-5,0-1,1 1,1-2,1 1,1-2,1 1,1-2,0 0,1-1,1 0,1-2,0 0,1 0,0-2,1-1,3 1,-14-8,0 0,1 0,-1-1,1-1,0 0,0 0,0-1,1 0,-1-1,0 0,1 0,-1-1,1-1,-1 1,1-2,-1 0,0 0,0-1,0 0,0 0,0-1,-1-1,0 1,1-2,5-5</inkml:trace>
  <inkml:trace contextRef="#ctx0" brushRef="#br0" timeOffset="-3746.491">7934 1080,'5'20,"7"0,0-2</inkml:trace>
  <inkml:trace contextRef="#ctx0" brushRef="#br0" timeOffset="-3552.203">7934 544,'0'0</inkml:trace>
  <inkml:trace contextRef="#ctx0" brushRef="#br0" timeOffset="-3265.755">8330 713,'45'-68,"-4"-3,-2-1,-4-2,13-44,-46 114,1-4,0 0,0-1,0 1,-1-1,0 0,-1 0,0 0,0 1,-1-1,0 0,-1-2,1 12,0-1,0 1,-1-1,1 0,0 1,0-1,0 0,-1 1,1-1,0 0,-1 1,1-1,0 0,-1 0,1 1,0-1,-1 0,1 0,0 1,-1-1,1 0,-1 0,1 0,0 0,-1 0,1 0,-1 0,1 0,-1 0,1 0,0 0,-1 0,1 0,-1 0,1 0,-1 0,1 0,0-1,-1 1,1 0,0 0,-1 0,1-1,0 1,-1 0,1 0,0-1,-1 1,1 0,0-1,0 1,-1 0,1-1,0 1,0-1,0 1,-1 0,1-1,0 1,0-1,0 1,0 0,0-1,0 1,0-1,0 1,0-1,0 1,0 0,0-1,-17 31,3 16,1 1,2 1,3 0,2 0,0 41,0-17,-4 47,7 1,10 117,13 393,-37-502,16-124,0-1,0 1,-1-1,1 0,-1 1,1-1,-1 0,0 0,0 0,-1 0,1 0,-1-1,1 1,-1-1,0 1,0-1,0 0,0 0,0-1,0 1,-1 0,1-1,-1 0,1 0,-1 0,1 0,-1-1,1 1,-1-1,0 0,1 0,-1 0,-2-1,1 0,0 0,-1-1,1 0,0 0,0-1,0 0,0 1,0-1,1-1,-1 1,1-1,0 0,0 0,0 0,1 0,-1-1,1 0,0 1,0-1,1 0,-1 0,1-1,-1-2,-31-131,29 104,1 0,2 0,1-1,2 1,2 0,1 0,1 0,2 1,2-1,3-5,-5 21,1 0,0 1,2 0,0 0,1 1,0 1,2 0,0 0,0 1,12-9,-2 7</inkml:trace>
  <inkml:trace contextRef="#ctx0" brushRef="#br0" timeOffset="-11782.741">1358 432,'-159'262,"-33"91,70-124,91-170,13-22,-1-2,-2 0,-2-1,-1-1,-8 7,32-40,0-1,0 1,0-1,1 1,-1 0,0-1,0 1,0-1,0 1,0-1,0 1,0 0,0-1,0 1,0-1,-1 1,1 0,0-1,0 1,0-1,0 1,-1 0,1-1,0 1,0 0,-1-1,1 1,0 0,-1-1,1 1,0 0,-1 0,1-1,0 1,-1 0,1 0,-1 0,1 0,0-1,-1 1,1 0,-1 0,1 0,0 0,-1 0,1 0,-1 0,130-227,176-258,-134 234,-134 215,-36 35,-1 1,1-1,0 1,-1-1,1 1,0-1,0 1,0-1,-1 1,1 0,0 0,0-1,0 1,0 0,0 0,0 0,-1 0,1 0,0 0,0 0,0 0,0 0,0 0,0 1,0-1,-1 0,1 0,0 1,0-1,0 1,-1-1,1 1,0-1,0 1,-1-1,1 1,-1 0,1-1,0 1,-1 0,1 0,-1-1,0 1,1 0,-1 0,0 0,1 0,-1-1,0 1,0 0,0 1,4 19,-1 0,-2 0,0 0,-1 0,-1 0,-1 1,-1-1,-2 8,-4 36,-8 87,-10 197,27-350,-1 1,1-1,-1 0,1 1,-1-1,1 1,-1-1,1 1,-1-1,0 1,1-1,-1 1,0 0,1-1,-1 1,0 0,0-1,1 1,-1 0,0 0,0 0,1 0,-1 0,0 0,0 0,0 0,1 0,-1 0,0 0,0 0,1 1,-1-1,0 0,0 1,1-1,-1 0,0 1,1-1,-1 1,1-1,-1 1,0-1,1 1,-1-1,1 1,-1 0,1-1,0 1,-1 0,1-1,0 1,-1 0,1 0,0-1,0 1,0 0,-1 0,1 0,0-1,0 1,0 0,0 0,1-1,-1 1,0 0,0 0,-108-118,71 76,-6-8,-1 3,-3 1,-1 2,-2 2,-8-1,34 29,4 4</inkml:trace>
  <inkml:trace contextRef="#ctx0" brushRef="#br0" timeOffset="-11079.269">1472 1334,'0'6,"-1"-2,0 0,1 0,-1-1,1 1,0 0,1 0,-1 0,0-1,1 1,0 0,0-1,0 1,1 0,-1-1,1 0,0 1,-1-1,2 0,-1 0,0 0,1 0,-1 0,1-1,1 2,-1-5,0 1,0-1,0 0,0 0,0-1,0 1,0 0,0-1,0 0,-1 0,1 0,-1 0,1 0,-1 0,0-1,0 1,0-1,0 1,0-1,-1 0,1 0,-1 0,0 0,0 0,0 0,1 0,146-300,-148 303,1 0,-1 1,0-1,0 0,0 1,0-1,0 0,1 0,-1 1,0-1,0 0,0 1,1-1,-1 0,0 0,0 1,1-1,-1 0,0 0,1 0,-1 0,0 1,1-1,-1 0,0 0,1 0,-1 0,0 0,1 0,-1 0,0 0,1 0,-1 0,1 0,-1 0,0 0,1 0,-1 0,0 0,1 0,-1-1,0 1,1 0,-1 0,0 0,0 0,1-1,-1 1,0 0,0 0,1-1,-1 1,0 0,0-1,1 1,-1 0,0-1,0 1,0 0,0-1,0 1,0 0,1-1,-1 1,0 0,0-1,2 32,-2-29,19 103,-18-103,0 1,0 0,0 0,1-1,0 1,-1 0,1-1,0 0,0 1,0-1,1 0,-1 0,0 0,1-1,-1 1,1 0,0-1,-1 0,1 0,0 0,0 0,0 0,0 0,0-1,0 1,0-1,0 0,0 0,0 0,0 0,0-1,0 1,2-1,2-2,0 0,0 0,0-1,0 0,-1 0,1-1,-1 0,0 0,0-1,-1 1,0-1,0 0,0-1,0 1,-1-1,0 0,-1 0,0 0,0 0,0-2,39-60,-31 57</inkml:trace>
  <inkml:trace contextRef="#ctx0" brushRef="#br0" timeOffset="-7785.732">2318 1080,'-6'0,"0"1,0 0,0-1,0 2,0-1,0 1,0 0,1 0,-1 1,1-1,-1 1,1 0,0 1,0-1,0 1,1 0,-1 1,1-1,0 1,0-1,1 1,-1 1,1-1,0 0,0 1,1-1,0 1,0 0,0 0,1 0,-1 0,1 0,1 0,-1 0,1 0,0 0,1 0,-1 0,1 0,1 0,-1 0,1 2,2-4,-1 0,0 0,1-1,0 0,0 1,0-1,0 0,1-1,-1 1,1-1,0 0,-1 0,1 0,0-1,0 0,0 0,0 0,0 0,1-1,-1 0,0 0,0 0,0-1,0 0,0 0,0 0,0 0,0-1,0 0,-1 0,1 0,0 0,-1-1,0 0,0 0,0 0,0-1,0 1,0-1,-1 0,2-3,-1-1,0 0,-1 0,1 0,-2 0,1 0,-1 0,0-1,-1 1,0-1,0 0,-1 1,0-1,-1 0,1 1,-2-1,1 1,-1-1,-1 1,1 0,-2 0,1 0,-1 0,0 0,0 1,-1 0,0 0,0 0,-1 0,0 1,0 0,-1 0,1 1,-1-1,-1 2,-1-2,-11-1,1 6</inkml:trace>
  <inkml:trace contextRef="#ctx0" brushRef="#br0" timeOffset="-7349.795">2742 516,'0'556,"28"-376,-11-147,-23-70,2 18</inkml:trace>
  <inkml:trace contextRef="#ctx0" brushRef="#br0" timeOffset="-7101.617">2459 940,'24'9,"32"-1,11-2,0-7,-8-4,-9-5,-7-1,-7 1,-5-2,-3 0,-5-1,-3 0,-5-2,-4 2</inkml:trace>
  <inkml:trace contextRef="#ctx0" brushRef="#br0" timeOffset="-6763.216">3137 487,'-20'234,"11"87,7-315,1 0,0 0,1 0,0 0,-1 0,2 0,-1 0,1 0,0 0,0 0,0-1,1 1,0 0,0-1,1 1,0-1,0 0,0 1,0-2,1 1,0 0,0-1,0 1,0-1,1 0,-1-1,5 4,-1-8,-1-1,0 1,0-1,0 0,0-1,0 1,-1-2,1 1,-1-1,0 1,0-2,0 1,0-1,-1 0,0 0,4-5,127-143,-136 153,1-1,-1 0,1 1,0-1,-1 1,1 0,0-1,-1 1,1-1,0 1,0 0,-1 0,1-1,0 1,0 0,0 0,-1 0,1 0,0 0,0 0,0 0,-1 0,1 0,0 0,0 0,0 1,-1-1,1 0,0 1,-1-1,1 0,0 1,0-1,-1 1,1-1,-1 1,1-1,0 1,-1-1,1 1,-1 0,1-1,-1 1,0 0,1 0,-1-1,0 1,1 0,-1 0,0-1,0 1,0 0,0 0,5 48,-5-45,-1 30,-1-27,1-1,0 1,1-1,0 1,0-1,0 1,1-1,0 0,0 1,1-1,-1 0,1 1,1-1,-1 0,1 0,0-1,1 1,-1-1,5 5,9 3</inkml:trace>
  <inkml:trace contextRef="#ctx0" brushRef="#br0" timeOffset="-5780.963">3730 1137,'9'3,"0"-1,0 0,0-1,0 0,1 0,-1-1,0 0,1 0,-1-1,0-1,0 0,0 0,0 0,0-1,0 0,0-1,-1 0,0-1,0 1,0-2,0 1,-1-1,0 0,0 0,-1-1,0 0,0 0,0-1,2-4,23-95,-31 104,1 0,-1 0,0 0,0 0,-1-1,1 1,-1 0,1 0,-1 0,0 0,0 0,0 0,0 0,-1 0,1 1,-1-1,0 0,0 1,0-1,0 1,0 0,0 0,-1-1,1 2,-1-1,0 0,1 0,-1 1,0 0,0-1,0 1,0 0,-1 0,-4-1,1 0,0 1,0 0,-1 0,1 1,-1 0,1 0,0 1,-1 0,1 0,0 1,0 0,0 0,0 0,0 1,0 0,0 1,1-1,0 1,0 1,0-1,0 1,1 0,-1 0,1 1,1-1,-1 1,1 0,0 0,0 1,1-1,0 1,0 0,0 0,1 0,0 0,0 0,1 1,0-1,0 0,1 1,0-1,0 1,1-1,0 0,0 1,4 2,1-1,0 1,1-1,0 0,0-1,0 0,1 0,1 0,-1-1,1 0,1-1,-1 0,1-1,0 0,0 0,0-1,1 0,-1-1,1 0,0 0,0-2,0 1,1-1,-1-1,8 0,-5-1,-1-1,1 0,0 0,-1-2,1 1,-1-2,0 0,-1 0,1-1,-1-1,0 0,0-1,-1 0,0-1,0-1,16-15,0-1,-3-2,0 0,-1-2,-1-2,43-94,-64 125,-1 0,0 0,0 0,1 0,-1 0,0-1,0 1,0 0,0 0,0 0,0-1,0 1,-1 0,1 0,0 0,-1 0,1 0,-1 0,1 0,-1 0,1 0,-1 0,0 0,0 0,1 0,-1 0,0 0,0 0,0 1,0-1,0 0,0 1,0-1,0 1,0-1,0 1,0 0,0-1,-1 1,1 0,0 0,0-1,0 1,0 0,-1 0,1 1,0-1,0 0,0 0,0 0,-1 1,1-1,0 1,0-1,0 1,0-1,0 1,0 0,0 0,-20 56,19-53,0 0,0-1,1 1,-1 0,1 0,0 0,0 0,1 0,-1 0,1 0,0 0,0 1,0-1,0 0,1 0,0 0,0 0,0 0,0 0,1 0,-1-1,1 1,0 0,0-1,0 1,1-1,-1 0,1 0,0 0,0 0,0 0,135 33,-135-37,0 1,0 1,0-1,0 0,0 1,-1-1,1 1,0 0,0 0,-1 0,1 0,-1 1,1-1,-1 1,1-1,-1 1,0 0,0 0,0 0,0 0,0 0,0 1,0-1,-1 0,0 1,1-1,-1 1,0 0,0-1,0 1,0 0,-1 0,1 0,-1-1,0 1,1 0,-2 0,1 0,0 0,0 0,-1 2,-71 127,71-132,1 1,-1 0,0 0,1 0,-1-1,1 1,-1 0,1 0,-1 0,1 0,0 0,-1 0,1 0,0 0,0 0,0 0,0 0,0 0,0 1,0-1,0 0,0 0,1 0,-1 0,0 0,1 0,-1 0,0-1,1 1,0 0,-1 0,1 0,-1 0,1 0,0-1,-1 1,1 0,0-1,0 1,0 0,0-1,0 1,0-1,-1 1,1-1,0 0,0 1,0-1,1 0,57 5,-52-6,22 1,-3-1</inkml:trace>
  <inkml:trace contextRef="#ctx0" brushRef="#br0" timeOffset="4538.852">60 2464,'0'-1,"1"1,-1-1,0 1,0-1,0 1,-1-1,1 0,0 1,0-1,0 1,0-1,0 1,-1-1,1 1,0-1,0 1,-1-1,1 1,0 0,-1-1,1 1,0-1,-1 1,1 0,-1-1,1 1,-1 0,1 0,-1-1,1 1,-1 0,1 0,-1 0,1-1,-1 1,1 0,-1 0,1 0,-1 0,1 0,-1 0,1 0,-1 0,1 0,-1 0,0 1,1-1,-1 0,1 0,-1 0,1 1,0-1,-1 0,1 1,-1-1,1 0,-1 1,1-1,0 0,-1 1,1-1,0 1,-1-1,1 1,0-1,0 1,-1-1,-12 42,12-40,-6 27,2-1,0 1,2-1,2 1,0 0,2 0,1 0,1 0,2-1,1 1,1-1,6 15,-12-37,1-1,-1 0,1 1,1-1,-1 0,1 0,-1 0,1 0,1 0,-1-1,1 0,-1 1,1-1,1 0,-1-1,0 1,1-1,0 0,0 0,0-1,0 1,0-1,0 0,1 0,-1-1,1 1,-1-1,1-1,0 1,-1-1,1 0,0 0,-1-1,1 1,-1-1,1 0,0-1,10-8,0-1,0 0,-1-2,-1 1,0-2,-1 0,0-1,-1 0,-1 0,0-1,-1-1,-1 0,0-2,47-70,-56 88,0 0,1-1,-1 1,1 0,-1 0,1 0,-1 0,1 0,0 0,-1 0,1 0,0 0,0 0,0 0,-1 1,1-1,0 0,0 1,0-1,0 0,1 1,-1-1,0 1,0 0,0-1,0 1,0 0,1 0,-1-1,0 1,0 0,0 0,1 0,-1 1,0-1,0 0,0 0,0 1,1-1,-1 0,0 1,0 0,0-1,0 1,0-1,0 1,0 0,0 0,0 0,-1-1,1 1,0 0,0 0,0 1,3 5,1-1,0 0,0 0,1 0,0 0,0-1,0 0,0 0,1-1,0 1,0-2,0 1,0-1,1 0,-1 0,1-1,0 0,0 0,-1-1,1 0,0-1,0 1,0-2,0 1,0-1,8-2,2-5,-1-1,1 0,-2-2,1 0,-2-1,0 0,0-1,-1-1,0 0,5-9,-14 17,7-4,-1-1,0-1,-1 0,0-1,-1 1,0-2,-1 1,-1-1,0-1,0 1,-2-1,0 0,0-5,-14 2,-1 17</inkml:trace>
  <inkml:trace contextRef="#ctx0" brushRef="#br0" timeOffset="4839.837">1133 2774,'38'-19,"-1"-2,-2-2,0-1,-2-2,0-1,10-13,-39 37,1 0,-1-1,0 1,0-1,0 0,0 0,-1-1,1 1,-1-1,0 0,-1 1,1-1,-1 0,0-1,0 1,-1 0,1-1,-1 1,0-1,-1 1,1-1,-1 1,0-1,-1 1,1-1,-1 1,0-1,0 1,-1 0,0-1,0 1,0 0,0 0,-1 0,0 1,0-1,-1-1,-2 2,0 1,0-1,0 1,0 0,-1 0,1 1,-1 0,1 0,-1 1,0-1,0 2,0-1,0 1,0 0,0 0,0 0,0 1,1 1,-1-1,0 1,0 0,1 0,0 1,-1 0,1 0,0 1,0-1,0 1,1 1,0-1,-1 1,2 0,-1 0,0 0,-2 5,-1-1,0 1,0 0,1 0,0 1,1 0,0 0,0 0,2 1,-1 0,2 0,-1 0,2 0,-1 1,2-1,0 1,0-1,1 1,1-1,0 1,1-1,0 1,1-1,0 0,1 0,0 0,1 0,0-1,1 0,0 0,1 0,0-1,1 0,0 0,5 4,17 5,0 0,1-3,1 0,0-2,1-1,0-2,18 3,-11-2</inkml:trace>
  <inkml:trace contextRef="#ctx0" brushRef="#br0" timeOffset="9673.433">3419 2632,'-16'5,"1"0,-1 0,1 1,0 1,0 1,1 0,0 1,0 1,1 0,1 0,0 1,0 1,1 0,0 1,1 0,1 0,0 1,-5 10,12-18,0 1,0-1,1 1,-1 0,2-1,-1 1,1 0,0 0,0-1,0 1,1 0,0 0,1-1,-1 1,1-1,1 1,-1-1,1 0,0 0,1 0,-1 0,1-1,0 1,0-1,1 0,0 0,0-1,0 1,0-1,1 0,-1-1,1 1,0-1,1 0,0-4,0 0,0-1,0 0,0 0,0 0,-1-1,1 0,-1-1,0 1,1-1,-2 0,1-1,0 1,-1-1,0 0,0-1,0 1,-1-1,0 0,3-6,7-4,26-35,-1-2,-3-1,-3-2,-2-1,-2-2,-3-1,-3-1,-2-1,-3 0,6-43,-21 96,-1 0,0 0,0 0,-1 0,0 0,0 0,-1-1,0 1,-1 0,0 0,-1 0,1 0,-2 0,1 0,-1 0,-1 0,0 1,0 0,0 0,-1 0,0 0,-1 1,-5-6,9 11,-1 1,1 0,-1 0,0 0,1 1,-1-1,0 0,0 1,1 0,-1 0,0 0,0 0,1 0,-1 0,0 1,0-1,1 1,-1 0,1 0,-1 0,0 0,1 0,0 1,-1-1,1 1,0-1,0 1,-2 2,-53 61,52-58,-10 14,1 1,1 0,1 1,1 1,2 0,0 0,1 1,1 0,2 0,0 0,2 1,1 0,1 0,1 0,1-1,1 1,2 0,0-1,2 0,1 0,1 0,0-1,2 0,1 0,11 15,-15-26,1 0,0-1,1 0,1-1,-1 0,2 0,0-1,0 0,0-1,1 0,1-1,-1-1,2 0,-1 0,0-1,1-1,0-1,1 0,-1 0,14 1,-23-6,0 1,1-1,-1 0,0 0,1 0,-1-1,0 0,0 0,0 0,-1 0,1-1,0 0,-1 0,0 0,0-1,0 1,0-1,0 0,0-1,7-9</inkml:trace>
  <inkml:trace contextRef="#ctx0" brushRef="#br0" timeOffset="9958.571">4068 2576,'-11'26,"2"0,0 1,2 0,1 0,1 1,2 0,0 0,2 0,2 7,-1-31,0-1,0 0,1 0,-1 0,1 0,0 0,0 0,0 0,0 0,1-1,-1 1,1 0,0-1,0 1,-1-1,2 1,-1-1,0 0,0 0,1 0,-1 0,1 0,0-1,-1 1,1-1,0 0,0 1,0-1,0-1,0 1,0 0,0-1,0 1,0-1,0 0,1 0,-1-1,0 1,0 0,0-1,0 0,2 0,6-2,0 0,0-1,-1 0,1-1,-1 0,0 0,-1-1,1 0,-1-1,0 0,3-4,-3 0,0 1,0-2,-1 1,-1-1,0 0,-1 0,0-1,-1 0,0 0,-1-1,-1 1,0-1,0 0,-2 1,0-1,0 0,-1 0,-1 0,0 0,-1 0,-1 0,1 7,0 0,0 1,-1-1,0 1,0-1,-1 1,0 0,0 0,0 0,-1 1,1-1,-1 1,-1 0,1 1,-1-1,0 1,0 0,0 1,0-1,-1 1,1 1,-1-1,0 1,0 0,0 0,0 1,0 0,0 1,0-1,-1 1,1 0,0 1,-3 1,-72 60,64-38</inkml:trace>
  <inkml:trace contextRef="#ctx0" brushRef="#br0" timeOffset="10355.097">4435 2886,'85'-269,"-59"224,-26 44,1 0,-1 1,1-1,-1 0,1 0,0 1,-1-1,1 0,0 1,0-1,-1 1,1-1,0 1,0-1,0 1,0 0,-1-1,1 1,0 0,0 0,0 0,0-1,0 1,0 0,0 0,0 0,0 1,0-1,0 0,0 0,-1 0,1 1,0-1,0 0,0 1,0-1,0 1,-1-1,1 1,0 0,0-1,-1 1,1-1,-1 1,1 0,0 0,-1-1,1 1,-1 0,45 134,-43-131,-1 0,1 0,-1 0,1-1,0 1,0-1,1 1,-1-1,1 0,0 0,0 0,0 0,0 0,0-1,0 1,1-1,-1 0,1 0,0 0,0-1,-1 1,1-1,0 0,0 0,0 0,1-1,-1 1,0-1,0 0,0 0,0 0,0-1,0 0,2 0,8-5,-1-1,-1 0,1-1,-1-1,0 0,-1 0,0-1,-1-1,0 0,0 0,-1-1,-1 0,0 0,-1-1,0 0,-1 0,0-1,-1 0,2-10,0-1</inkml:trace>
  <inkml:trace contextRef="#ctx0" brushRef="#br0" timeOffset="10641.442">5422 1955,'-9'38,"-9"47,0 18,2 1,4-7,5-11,2-10,3-13,6-13,3-5,0-6,-2-4,4-3,0-3,-1-6</inkml:trace>
  <inkml:trace contextRef="#ctx0" brushRef="#br0" timeOffset="10894.736">5084 2435,'39'10,"26"7,8 2,-5-4,-8-3,-10 1,-8-2,-12-3</inkml:trace>
  <inkml:trace contextRef="#ctx0" brushRef="#br0" timeOffset="11058.664">4802 1842,'14'38,"15"23,2 5,1-8,-5-9,-8-13</inkml:trace>
  <inkml:trace contextRef="#ctx0" brushRef="#br0" timeOffset="11826.378">6439 2435,'1'22,"1"1,0-1,2 0,1 0,0 0,2 0,1-1,0 0,1-1,4 5,-10-20,0 0,0 0,0 0,0-1,1 1,-1-1,1 0,1 0,-1 0,0-1,1 0,0 1,0-2,-1 1,2 0,-1-1,0 0,0 0,1-1,-1 1,1-1,0-1,-1 1,1-1,0 0,-1 0,1 0,0-1,-1 0,1 0,-1 0,1-1,-1 0,0 0,0 0,1-1,20-16,0-1,-2-1,0-1,-2-1,0-1,-2-1,0-1,14-26,-34 51,1 0,0 0,-1 1,1-1,0 0,-1 1,1-1,0 1,0-1,0 1,-1-1,1 1,0 0,0-1,0 1,0 0,0 0,0-1,0 1,0 0,0 0,0 0,0 0,0 1,-1-1,1 0,0 0,0 0,0 1,0-1,0 0,0 1,0-1,-1 1,1-1,0 1,0-1,-1 1,1 0,0-1,-1 1,1 0,0 0,-1-1,1 1,-1 0,0 0,1 0,-1 0,0 0,1 0,-1-1,0 1,0 0,0 0,0 0,0 0,0 0,0 0,0 0,0 0,0 0,0 0,-1 1,8 13,-4-8,1-2,-1 1,1 0,0-1,1 1,-1-1,1-1,0 1,0 0,1-1,-1 0,1-1,0 1,0-1,0 0,0 0,1-1,-1 0,1 0,0-1,-1 1,1-2,0 1,0-1,0 0,-1 0,1 0,0-1,0 0,-1-1,1 0,0 0,-1 0,1-1,13-6,0-2,-1 0,-1-1,0-1,0 0,-2-1,0-1,0-1,-1-1,-1 0,-1 0,0-1,-2-1,0 0,-1-1,-1 0,0 0,1-10,-6 18</inkml:trace>
  <inkml:trace contextRef="#ctx0" brushRef="#br0" timeOffset="12207.17">7991 2265,'-27'7,"1"1,-1 1,2 1,-1 1,2 1,-1 1,2 2,-13 9,22-17,0 1,1 0,0 1,0 1,1 0,0 0,0 2,2-1,-1 1,1 1,1 0,0 0,1 1,1 0,0 0,1 1,0 0,-2 11,8-23,0 0,0 1,1-1,-1 0,1 1,-1-1,1 0,0 0,1 1,-1-1,0 0,1 0,0 0,0 0,0-1,0 1,0 0,0-1,1 0,-1 1,1-1,-1 0,1 0,0-1,0 1,0 0,0-1,0 0,0 0,1 0,-1 0,1 0,3 1,1-1,-1 0,0 0,0-1,1 0,-1 0,0-1,0 0,1 0,-1 0,0-1,0 0,0-1,5-2,13-10,-1 0,0-2,-1-1,-1-1,-1 0,-1-2,-1 0,0-1,-2-1,11-18,60-79,-87 120,-1-1,0 0,1 0,-1 0,0 1,1-1,-1 0,1 1,0-1,-1 0,1 1,-1-1,1 1,0-1,-1 1,1-1,0 1,0-1,-1 1,1 0,0-1,0 1,0 0,-1 0,1 0,0 0,0 0,0 0,0 0,0 0,-1 0,1 0,0 0,0 0,0 0,0 1,-1-1,1 0,0 1,0-1,-1 0,1 1,0-1,-1 1,1 0,0-1,-1 1,1-1,-1 1,1 0,-1-1,1 1,-1 0,1 0,-1-1,0 1,1 0,-1 0,0 0,0-1,0 1,0 0,1 1,3 59,-4-56,14 115,-10-94</inkml:trace>
  <inkml:trace contextRef="#ctx0" brushRef="#br0" timeOffset="12558.804">8330 2802,'11'-33,"10"-34,2 1,3 1,3 2,34-55,-36 88,-27 30,1-1,0 1,-1 0,1-1,-1 1,1 0,0 0,-1-1,1 1,0 0,-1 0,1 0,-1 0,1 0,0 0,-1 0,1 0,0 0,-1 0,1 0,0 1,-1-1,1 0,0 0,-1 1,1-1,-1 0,1 1,-1-1,1 1,-1-1,1 0,-1 1,1-1,-1 1,1-1,-1 1,0 0,1-1,-1 1,0-1,1 1,-1 0,0-1,0 1,0 0,0-1,0 1,0 0,0-1,0 1,0 0,0-1,0 1,7 107,-9-100,1 1,0 0,0-1,1 1,1 0,-1 0,1 0,0-1,1 1,0 0,1-1,0 0,0 1,0-1,1 0,1-1,-1 1,1-1,0 0,1 0,0 0,0-1,0 0,1 0,7 4,-9-7,0-1,1 0,0 0,-1 0,1-1,0 0,0 0,0 0,0-1,0 0,0 0,0-1,0 0,0 1,-1-2,1 1,0-1,0 0,-1 0,0-1,1 1,-1-1,2-2,108-90,-4-52,-79 103,-20 25</inkml:trace>
  <inkml:trace contextRef="#ctx0" brushRef="#br0" timeOffset="12808.701">9402 1758,'-14'48,"-5"40,1 14,3-5,5-10,3-9,4-14,6-13,3-10,1-2,3-4,1-2,2-8,0-7</inkml:trace>
  <inkml:trace contextRef="#ctx0" brushRef="#br0" timeOffset="13042.174">9063 2294,'34'-9,"39"-9,18-1,2 3,-5 4,-12 0,-10 1,-6 3,-14 2</inkml:trace>
  <inkml:trace contextRef="#ctx0" brushRef="#br0" timeOffset="13620.703">11152 1730,'-5'29,"-1"33,0 16,1 4,1-7,2-7,1-4,1-5,0-7,0-8,5-1,1-4,1-3,-2-3,-2-3,4-6,1-3,-2-4</inkml:trace>
  <inkml:trace contextRef="#ctx0" brushRef="#br0" timeOffset="13878.226">10813 2209,'48'-5,"45"-1,15 0,0 1,-14 2,-13 0,-16 2,-14 1,-16 0</inkml:trace>
  <inkml:trace contextRef="#ctx0" brushRef="#br0" timeOffset="14125.66">11829 2152,'-17'26,"2"0,1 1,0 1,3 0,0 0,1 1,2 1,0 9,6-35,0 1,1-1,0 1,0-1,0 1,0-1,1 1,0-1,0 1,0-1,0 1,1 0,-1-1,1 1,1-1,-1 0,0 1,1-1,0 0,0 0,1 0,-1 0,1 0,-1 0,1-1,0 1,1-1,-1 0,1 0,-1 0,1-1,0 1,0-1,0 0,0 1,9-3,-1-1,0 0,0 0,0-2,0 1,0-1,0-1,-1 0,1-1,-1 0,0 0,-1-1,1-1,-1 0,2-2,0 0,0-1,0 1,-1-2,0 0,-1 0,0-1,-1 0,0 0,-1-1,-1 0,0-1,4-12,-8 21,-1-1,0 0,-1 1,1-1,-1 0,0 0,-1 0,1 0,-1 0,0 0,-1 0,1 0,-1 0,-1 0,1 0,-1 0,0 1,0-1,0 0,-1 1,0 0,0 0,-1 0,1 0,-1 0,0 1,0-1,-1 1,1 0,-1 0,0 1,0 0,0-1,-127-41,101 39</inkml:trace>
  <inkml:trace contextRef="#ctx0" brushRef="#br0" timeOffset="15096.117">13184 2265,'-5'39,"3"17,3 4,5-9,2-7,-1-12</inkml:trace>
  <inkml:trace contextRef="#ctx0" brushRef="#br0" timeOffset="15359.63">13099 1758,'24'9,"8"4</inkml:trace>
  <inkml:trace contextRef="#ctx0" brushRef="#br0" timeOffset="15608.948">13437 2576,'199'-355,"-160"302,-38 53,1 1,-1 0,1-1,-1 1,1 0,-1 0,0 0,1 0,-1 1,0-1,0 0,1 0,-1 1,0-1,-1 1,1-1,0 1,0-1,-1 1,1 0,0-1,-1 1,0 0,1-1,-1 1,0 0,0-1,0 1,0 0,0 0,-1-1,1 1,0 0,-1-1,1 1,-1 0,0 0,1 0,-1 5,0 1,0-1,1 1,0-1,0 0,1 1,0-1,0 1,0-1,1 0,1 0,-1 0,1 0,0 0,0-1,1 1,0-1,0 0,1 0,-1 0,1-1,1 1,-1-1,1-1,0 1,0-1,5 3,-2-6,0-1,0 0,0-1,0 0,0 0,0-1,-1 0,1 0,-1-1,1-1,-1 1,0-1,0-1,0 1,-1-1,0 0,0-1,0 0,-1 0,1-1,-1 1,-1-1,0-1,0 1,0-1,-1 0,0 0,0 0,-1 0,0-1,0 1,-1-1,-1 0,1 0,-1-8,2-9</inkml:trace>
  <inkml:trace contextRef="#ctx0" brushRef="#br0" timeOffset="15993.645">14397 1532,'-4'38,"-3"47,1 18,-3 1,-1-12,1-12,3-11,2-6,2-10,-4-4,0-6,0-5,2-4,1-4,1-1,1-6</inkml:trace>
  <inkml:trace contextRef="#ctx0" brushRef="#br0" timeOffset="16446.183">14087 2181,'379'66,"-135"-1,-235-64,1-2,-1 1,0-1,0-1,0 1,0-2,0 1,0-1,0-1,-1 1,1-2,-1 1,0-1,0 0,-1-1,0 1,0-2,0 1,-1-1,1 0,-2 0,1-1,-1 1,0-1,-1 0,1-1,-2 1,1-1,-1 0,-1 0,0 0,0 0,0-1,-2 8,0 0,1 0,-1 0,0 0,0-1,-1 1,1 0,0 0,-1 0,1 0,-1-1,0 1,1 0,-1 0,0 0,0 1,-1-1,1 0,0 0,-1 0,1 1,-1-1,1 1,-1-1,0 1,1 0,-1 0,0-1,0 1,0 0,0 1,0-1,0 0,0 1,0-1,-1 1,1-1,0 1,0 0,0 0,0 0,-1 0,1 1,-96 18,87-12,0-1,1 2,0-1,1 1,0 1,0 0,1 0,0 1,0-1,1 2,1-1,0 1,0 0,1 1,0-1,1 1,0 0,1 0,1 0,0 0,0 5,1-10,1 0,0 1,0-1,1 0,0 0,0 0,0 0,1 0,0 0,1-1,0 1,0 0,0-1,0 0,1 0,0 0,1 0,-1-1,1 1,0-1,1-1,-1 1,1-1,0 1,0-2,0 1,0-1,1 0,-1 0,1-1,0 1,0-1,5 0,6 0,-1 0,0-2,1 0,-1 0,1-2,-1 0,0-1,0-1,0-1,-1 0,1-1,2-3,6-1</inkml:trace>
  <inkml:trace contextRef="#ctx0" brushRef="#br0" timeOffset="17629.028">15442 2125,'-13'-3,"0"1,1 0,-1 1,0 0,0 1,0 1,1 0,-1 1,0 0,1 1,-1 0,1 1,0 0,0 1,0 1,-7 4,14-4,0 0,0 0,0 0,1 1,0-1,0 1,1 0,-1 1,2-1,-1 0,1 1,0-1,1 1,0 0,0 0,0 0,1-1,0 1,1 0,0 0,1 4,-1-9,-1 0,1 0,0 0,0 0,0 0,0 0,1 0,-1-1,1 1,0-1,0 1,0-1,0 0,0 1,0-1,1 0,-1 0,1-1,-1 1,1-1,0 1,-1-1,1 0,0 0,0 0,0 0,0 0,0-1,0 1,0-1,0 0,0 0,0 0,0 0,1-1,0 0,6 0,-1-1,0 0,1-1,-1 0,0 0,0-1,-1 0,1-1,-1 0,0 0,2-3,6-7,-2 0,0-1,-1-1,0 0,-2 0,0-1,1-5,73-96,-58 94,-22 66,-11 603,0-583,-3 0,-3-1,-2 0,-19 50,-19-17,50-90,0 0,0-1,0 1,-1-1,1 0,-1 0,1 0,-1 0,0 0,1 0,-1-1,0 1,0-1,0 0,0 0,-1 0,1 0,0 0,0-1,0 0,-1 1,1-1,0 0,-1-1,1 1,0 0,0-1,-1 0,1 0,-1 0,-1-5,0-1,0 1,1 0,0-1,0 0,1 0,-1 0,2-1,-1 1,1-1,0 1,1-1,0 0,0 0,0 1,1-1,0 0,1 0,0 0,0 0,1 1,0-1,5-33,3 1,1 0,2 0,1 2,2 0,2 0,2 2,1 0,1 1,2 2,2 0,1 2,201-221,-173 189,-39 48,-1-1,-1 0,-1-1,0-1,-1 0,0-1,-2 0,0-1,0-5,-9 22,-1 0,0 0,0-1,0 1,0 0,0 0,-1 0,0-1,1 1,-1 0,0 0,-1 0,1 0,0 0,-1 0,0 1,1-1,-1 0,0 1,-1-1,1 1,0 0,-1 0,1 0,-1 0,0 0,1 0,-1 1,0-1,0 1,0 0,0 0,0 0,0 0,-1 1,1-1,0 1,0 0,-1 0,1 0,0 0,0 0,-1 1,1-1,0 1,0 0,0 0,0 0,0 1,0-1,0 1,1-1,-1 1,-1 1,-2-1,0 1,0-1,0 1,0 0,1 1,0-1,-1 1,1 0,1 0,-1 1,0-1,1 1,0 0,0 0,1 1,-1-1,1 1,0 0,1-1,0 1,-1 1,2-1,-1 0,1 0,0 1,0-1,1 0,0 1,0 2,4-5,1 1,-1-1,1-1,0 1,0 0,1-1,-1 0,1 0,-1-1,1 0,0 0,0 0,0 0,0-1,0 0,0-1,0 1,0-1,1 0,-1 0,0-1,0 0,5-1,0 1,136 14,-142-12,1 1,-1-1,1 1,-1 1,0-1,0 1,0-1,0 2,0-1,-1 0,1 1,-1 0,0 0,0 0,-1 0,1 1,-1 0,0-1,0 1,0 0,-1 1,0-1,0 0,1 3,-2 1,-1 0,0 0,0 0,-1 0,0 0,0 0,-1-1,0 1,-1-1,0 1,0-1,-1 0,0 0,-8 24,6-13</inkml:trace>
  <inkml:trace contextRef="#ctx0" brushRef="#br0" timeOffset="18273.165">16373 2152,'-20'14,"1"1,1 0,0 2,1 0,1 0,1 2,0 0,1 0,1 2,1 0,1 1,10-20,0-1,0 1,0 0,0 0,0 0,0-1,1 1,-1 0,1 0,-1 0,1 0,0 0,0 0,0 0,0 0,0 0,0 0,0 0,1 0,-1 0,1 0,0 0,-1 0,1-1,0 1,0 0,0 0,0-1,0 1,1-1,-1 1,0-1,1 1,-1-1,1 0,0 0,-1 1,1-1,0 0,0-1,-1 1,1 0,0 0,0-1,0 1,0-1,0 0,0 0,1 1,11-3,0-1,0 0,0-1,-1 0,1-1,-1 0,0-1,-1-1,1 0,-1-1,-1 0,0-1,0 0,0 0,-1-1,7-10,33-25,-25 24,57-34,-80 56,-1-1,1 1,0 0,0 1,-1-1,1 0,-1 0,1 1,-1-1,1 1,-1-1,0 1,0 0,0-1,0 1,0 0,0 0,0 0,-1 0,1-1,-1 1,1 0,-1 0,0 0,0 0,1 0,-2 0,1 1,0-1,0 0,-1 0,1-1,-1 1,1 0,-1 0,0 0,0 0,0 0,0-1,0 1,-1 1,0 9,0-7,0 1,0-1,1 1,0 0,0 0,1-1,0 1,0 0,0 0,0-1,1 1,0 0,0 0,1-1,0 1,0-1,0 0,0 1,1-1,0 0,0 0,0-1,1 1,0 0,0-1,0 0,0 0,0-1,1 1,0-1,0 0,0 0,4 2,3-4,0 1,1-2,-1 0,1 0,-1-1,1-1,-1 0,0-1,0 0,0 0,0-2,0 1,-1-2,0 1,0-2,0 1,6-6,237-182,-225 169,4-6,-1-1,-2-2,-2-1,-1-1,-2-1,-1-1,-2-2,-2 0,-1-1,2-12,-14 35,0 0,-1 0,-1-1,-1 1,0-1,-2 0,0 0,-1 0,-1 0,0 0,-2-4,1 20,1 0,-1 0,0-1,0 1,-1 0,1 0,-1 0,1 0,-1 1,0-1,0 0,0 1,-1-1,1 1,0 0,-1-1,0 1,1 0,-1 1,0-1,0 0,0 1,0 0,0 0,0 0,-1 0,1 0,0 0,-1 1,1 0,0 0,-3 0,-2 0,-1 1,0 0,0 0,0 1,0 1,1-1,-1 1,1 1,0-1,0 1,-5 4,-4 4,1 1,0 1,1 0,1 1,0 0,1 1,1 1,0 0,1 0,1 1,1 1,0-1,2 2,0-1,1 1,1 0,1 0,1 1,0-1,1 10,4-11,0-1,0 0,2 1,1-1,0 0,1-1,1 1,0-1,1-1,1 1,1-1,0-1,1 0,1-1,0 0,1 0,1-1,0-1,0 0,1-1,1-1,0 0,0-1,1-1,-2 0,-8-4,-1 0,1 0,0 0,0-1,1-1,-1 1,1-1,-1 0,1-1,0 1,0-2,4 1,-10-1,-1-1,1 1,-1-1,1 1,-1-1,1 0,-1 0,0 1,1-1,-1 0,0 0,1-1,-1 1,0 0,0 0,0 0,0-1,0 1,-1 0,1-1,0 1,0-1,-1 1,1-1,-1 1,0-1,1 0,-1 1,0-1,0 1,0-1,0 0,0 1,0-1,-1 0,-2-20</inkml:trace>
  <inkml:trace contextRef="#ctx0" brushRef="#br0" timeOffset="18671.616">16937 2012,'473'66,"-352"-54,1-5,64-7,-169 0,1-1,-1-2,-1 1,1-2,0 0,-1-1,0-1,1 0,-10 3,-1 0,0 0,0 0,0 0,0-1,-1 0,1 0,-1-1,0 0,-1 0,1 0,-1 0,0-1,0 1,0-1,-1 0,0 0,0 0,-1-1,0 1,1-3,-2 5,-1 0,0 1,0-1,0 0,0 1,0-1,-1 0,1 1,-1-1,0 0,0 1,-1-1,1 1,-1 0,1-1,-1 1,0 0,0 0,-1 0,1 0,-1 1,1-1,-1 0,0 1,0 0,0 0,0 0,0 0,0 0,-2 0,-3-2,0 1,-1 0,1 0,0 1,-1 0,1 1,-1-1,0 2,1-1,-1 1,0 1,-6 0,2 1,0 0,-1 1,1 1,1 0,-1 1,0 0,1 1,0 0,1 1,-1 1,1-1,1 2,-1-1,2 2,-1-1,1 1,1 1,-1-1,2 2,0-1,0 1,1 0,0 0,1 0,0 0,0 0,1 0,1 0,0 1,1-1,0 1,1 0,1 0,0 0,0-1,1 1,1 0,0-1,1 1,0-1,1 1,0-1,1-1,1 1,0-1,0 1,1-2,0 1,1-1,0 0,1-1,0 0,0 0,1-1,0 0,1 0,10 4,-2-5,0-2,0 0,1-1,0-2,-1 0,1 0,0-2,0-1,0 0,0-1,0-2,18-4,-13 1</inkml:trace>
</inkml:ink>
</file>

<file path=ppt/ink/ink3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26:46.20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765 44,'-1'-3,"-1"1,1-1,0 1,-1-1,1 1,-1-1,0 1,0 0,1 0,-2 0,1 0,0 0,0 1,-1-1,1 0,0 1,-1 0,0 0,1 0,-1 0,0 0,1 0,-1 0,0 1,0 0,0-1,0 1,1 0,-1 1,0-1,0 0,0 1,0-1,0 2,-12 2,1 0,-1 2,1 0,0 0,1 1,0 1,0 0,1 1,0 1,0 0,1 0,0 1,1 0,-2 4,-16 16,2 2,2 0,1 1,1 2,-16 36,-150 437,54-243,134-266,-1 1,0 0,1-1,-1 1,0-1,1 1,-1 0,1-1,-1 1,1 0,0 0,-1-1,1 1,0 0,0 0,-1 0,1 0,0-1,0 1,0 0,0 0,0 0,0 0,0 0,0-1,0 1,1 0,-1 0,0 0,0-1,1 1,-1 0,1 0,-1-1,0 1,1 0,-1 0,1-1,0 1,-1-1,1 1,0-1,-1 1,1-1,0 1,-1-1,1 1,0-1,0 0,0 1,-1-1,1 0,51 1,-40-1,203-17,61-40,-221 45,-32 8</inkml:trace>
</inkml:ink>
</file>

<file path=ppt/ink/ink3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26:49.31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287 33,'-20'4,"1"2,0 0,0 1,1 1,0 0,1 2,-1 0,2 1,0 0,0 2,1 0,0 0,1 2,-10 12,21-22,0 1,0-1,1 0,0 1,0 0,0-1,0 1,1 0,0 0,1 0,-1 0,1 0,0 0,0 0,1-1,0 1,0 0,0 0,1 0,-1 0,2-1,-1 1,0-1,1 0,0 0,1 0,-1 0,1 0,0-1,0 1,0-1,0 0,1 0,0-1,0 1,0-1,0 0,0 0,1-1,-1 0,1 0,0 0,-1 0,3-1,1 1,-1-2,0 1,1-1,-1 0,0 0,1-1,-1 0,0-1,0 0,1 0,-2-1,1 0,0 0,0-1,-1 0,0 0,0-1,0 0,0 0,-1 0,1-3,116-142,-101 119,91-125,-113 155,0 1,0-1,0 1,0-1,0 1,1-1,-1 0,0 1,0-1,1 1,-1-1,0 1,0-1,1 1,-1-1,1 1,-1 0,0-1,1 1,-1-1,1 1,-1 0,1-1,-1 1,1 0,-1 0,1 0,0-1,-1 1,1 0,-1 0,1 0,-1 0,1 0,0 0,-1 0,1 0,-1 0,1 0,-1 0,1 0,0 0,-1 1,1-1,-1 0,1 0,-1 1,1-1,-1 0,1 1,-1-1,1 0,-1 1,0-1,1 1,-1-1,1 1,-1-1,0 1,0-1,1 1,-1-1,0 1,0-1,0 1,1 0,-3 40,-7-5,6-25,-1 0,2 0,-1 0,1 0,1 0,0 1,1-1,0 0,0 0,1 1,1-1,0 0,1 3,0-10,-1-1,1 1,0-1,0 0,0 0,0 0,1-1,-1 1,1-1,0 0,-1 0,1 0,0 0,0-1,0 1,0-1,1 0,-1 0,0-1,0 1,1-1,-1 0,0 0,0-1,3 0,17 1</inkml:trace>
</inkml:ink>
</file>

<file path=ppt/ink/ink3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26:49.68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307 0,'-30'14,"0"0,1 2,1 1,0 2,-7 7,32-25,1 0,0 0,-1 0,1 0,0 1,0-1,0 1,0-1,0 1,0 0,1-1,-1 1,1 0,-1 1,1-1,0 0,-1 0,1 0,0 1,1-1,-1 0,0 1,1-1,-1 1,1-1,0 1,-1-1,1 1,1-1,-1 1,0-1,1 1,-1-1,1 1,0-1,-1 1,1-1,0 0,1 0,-1 1,0-1,1 0,1 1,49 29,-46-30,0 0,-1 1,1-1,0 2,-1-1,0 0,0 1,0 0,0 0,-1 0,0 1,1 0,-2-1,1 1,0 1,-1-1,0 1,0-1,-1 1,0 0,0 0,0 0,0 2,-2-4,0 1,0-1,-1 1,0-1,1 1,-2-1,1 0,0 1,-1-1,0 0,0 0,0 0,0 0,-1 0,1-1,-1 1,0-1,0 1,-1-1,1 0,-1-1,1 1,-1 0,0-1,0 0,0 0,-4 1,-121 36,101-36,3-1</inkml:trace>
</inkml:ink>
</file>

<file path=ppt/ink/ink3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26:50.53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 86,'-2'17,"0"0,2 0,0 0,1 0,0 0,2 0,0 0,1 0,0-1,2 0,0 0,0 0,2-1,0 0,0 0,2-1,0 0,0-1,6 5,-12-16,0 0,0 0,1 0,-1-1,1 1,0-1,-1 0,1 0,0-1,0 0,-1 0,1 0,0 0,0-1,-1 1,1-1,0 0,-1-1,1 1,-1-1,1 0,-1 0,2-2,94-62,43-84,-142 149,-1-1,0 1,1 0,-1 0,1 0,-1 0,1-1,0 1,-1 0,1 0,0 0,0 0,0 0,0 1,0-1,0 0,0 0,0 0,0 1,0-1,0 1,0-1,0 1,1-1,-1 1,0 0,0-1,0 1,1 0,-1 0,0 0,1 0,-1 0,0 0,0 0,1 1,-1-1,0 0,0 1,0-1,1 1,-1-1,0 1,0 0,0-1,0 1,0 0,0 0,0 0,0 0,0 0,8 58,-10-55,0-1,1 1,-1 0,1 0,0-1,0 1,0 0,1 0,-1-1,1 1,0 0,0-1,0 1,1-1,-1 0,1 1,0-1,0 0,0 0,0 0,0 0,1 0,-1 0,1-1,0 1,0-1,0 0,0 0,0 0,1 0,-1 0,0-1,1 0,-1 1,1-1,0-1,-1 1,1 0,1-1,4 0,-1-1,1 0,0-1,-1 0,1 0,-1 0,1-1,-1-1,0 1,0-2,-1 1,1-1,-1 0,0 0,0-1,-1 0,4-4,90-122,-57-1,-33 122,-5 15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6:39.5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27 338,'26'-9,"-1"-1,0-2,-1 0,0-2,-1 0,0-2,-2 0,0-2,0-1,-17 17,1-1,-2 0,1 0,0 0,-1-1,1 1,-1-1,0 0,0 0,0 0,-1 0,1-1,-1 1,0-1,-1 1,1-1,-1 0,0 1,0-1,0 0,0 0,-1 0,0 0,0 0,-1 0,1 0,-1 1,0-1,0 0,-1 0,1 1,-1-1,0 1,0-1,-1 1,1 0,-1 0,0 0,0 0,0 0,-1 0,-1 1,1 1,-1-1,1 1,-1 0,0 0,0 1,0-1,0 1,0 0,0 1,0-1,-1 1,1 0,0 0,0 1,0-1,0 1,0 0,0 1,0-1,0 1,0 0,1 0,-1 0,0 1,1 0,0 0,0 0,0 0,0 1,-3 3,-6 6,1 0,1 1,0 1,1 0,0 0,1 1,1 0,-4 11,7-19,1 1,0-1,1 1,-1 0,2 0,-1 0,1 0,1 1,-1-1,2 1,-1-1,1 0,1 1,0-1,0 1,1-1,0 0,0 0,1 0,1 0,-1 0,1 0,1-1,-1 0,2 0,-1 0,1-1,0 1,0-1,1-1,0 1,5 2,-1-3,1 0,1-1,-1-1,1 1,0-2,0 0,0-1,0 0,1 0,-1-2,1 0,-1 0,0-1,1-1,-1 0,3-2,9-2</inkml:trace>
</inkml:ink>
</file>

<file path=ppt/ink/ink3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26:50.83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1 319,'30'-13,"0"-2,-1-1,0-2,-2 0,0-2,-1-1,-1-1,4-6,20-34,-48 60,0 1,0-1,0 0,0 0,-1 0,1 1,0-1,-1 0,0 0,1 0,-1 0,0 0,0 0,0 0,0 0,0 0,-1 0,1 0,-1 0,1 0,-1 0,1 1,-1-1,0 0,0 0,0 1,0-1,0 0,-1 1,1-1,0 1,-1 0,1-1,-1 1,1 0,-1 0,0 0,-3-2,0 0,-1 0,1 1,0 0,-1 0,1 1,-1 0,0 0,1 0,-1 0,0 1,0 0,0 0,1 1,-1-1,0 1,1 0,-1 1,1 0,-1 0,1 0,-1 0,1 1,0 0,0 0,-4 3,0 1,1 0,-1 0,1 1,1 0,-1 1,1 0,1 0,0 0,0 1,1 0,0 0,0 0,0 5,1-2,0 0,1 1,1-1,0 0,1 1,1-1,0 1,1-1,0 1,1-1,0 1,1-1,1 0,-2-6,0 0,1-1,0 1,1-1,-1 0,1 0,0 0,1-1,-1 1,1-1,0 0,0 0,1-1,0 1,0-1,0-1,0 1,0-1,1 0,-1 0,1-1,0 0,0 0,-1-1,3 1,25 2,-2-2</inkml:trace>
</inkml:ink>
</file>

<file path=ppt/ink/ink3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26:51.57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97 582,'-12'18,"0"1,1 0,1 0,1 1,0 0,2 1,0 0,1 0,2 0,0 1,1 0,1 0,1-1,2 17,-1-33,1 0,1 1,-1-1,1 0,0 0,0 0,0 0,1-1,-1 1,1 0,0-1,1 0,-1 0,1 0,0 0,0-1,0 1,0-1,1 0,-1 0,1 0,0-1,0 0,0 0,0 0,0 0,0-1,0 0,1 0,-1-1,0 1,1-1,-1 0,0 0,1-1,-1 0,0 0,1 0,-1 0,0-1,0 0,0 0,1-1,21-11,0-1,-1-1,0-2,-2-1,0 0,-1-2,-1-1,-1 0,-1-2,-1 0,-1-1,-1-1,-2-1,0 0,-2-1,-1 0,-1-1,-2 0,0-1,-2 0,-2-1,2-29,-4 41,-2-1,0 1,-1 0,-1 0,-1 0,0 0,-1 0,-2 0,0 0,-1 1,0 0,-2 0,0 1,-1 0,0 0,-2 1,0 0,-1 1,0 0,-1 1,-8-6,17 17,0 0,-1 1,1-1,-1 1,0 0,0 0,0 0,0 1,0 0,0 0,0 0,0 1,-1-1,1 1,0 1,0-1,0 1,-1-1,1 2,0-1,0 0,0 1,0 0,1 0,-1 1,0-1,1 1,0 0,0 0,-1 0,2 1,-1 0,0-1,1 1,0 1,-2 2,-8 11,2 1,0 1,2 0,0 1,1-1,1 2,1-1,1 1,0 0,2 0,1 0,1 0,0 0,2 1,0-1,2 0,1 0,0 0,1 0,2-1,2 4,-1-5,1-1,1 0,0-1,2 0,0-1,1 0,1-1,0 0,1-1,1-1,0-1,1 0,0-1,1 0,1-2,-1 0,2-1,-1-1,1-1,0-1,1 0,-1-2,1 0,0-1,0-2,1 0,-1-1,0-1,0-1,17-4,-25 1,0 0,-1-1,1-1,-1 0,-1-1,1 0,-1 0,0-2,-1 1,0-1,-1-1,0 1,-1-2,0 0,13-13,-5 6</inkml:trace>
</inkml:ink>
</file>

<file path=ppt/ink/ink3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26:51.84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26 87,'-3'28,"-1"-8,0 0,2-1,0 1,1 0,2 1,0-1,0-1,2 1,1 0,0 0,2-1,2 6,-6-21,1 0,0 0,-1-1,1 1,1-1,-1 0,0 0,1 0,0 0,0 0,0-1,0 0,0 1,0-2,0 1,1 0,-1-1,1 0,-1 0,1 0,-1-1,1 1,0-1,-1 0,1 0,0-1,-1 0,2 0,4 0,0-2,-1 1,1-1,-1 0,0-1,0 0,0-1,0 1,-1-2,0 1,0-1,7-7,-4 1,1 0,-2-1,0 0,0-1,-1 0,-1 0,0-1,-2 0,1-1,-2 1,0-1,3-14,-8 24,1 1,-1-1,-1 1,1 0,-1-1,1 1,-2 0,1-1,0 1,-1 0,0 0,0 0,-1 0,1 0,-1 1,0-1,-1 1,1 0,-1 0,1 0,-1 0,0 0,-1 1,1 0,-1 0,-3-2,-5-2,1 1,-1 0,0 0,-1 2,1 0,-1 0,1 1,-1 1,-12-1,-121 20,119-11</inkml:trace>
</inkml:ink>
</file>

<file path=ppt/ink/ink3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26:52.59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50 170,'27'5,"1"-2,-1-1,0-1,1-2,-1 0,0-2,1-1,-1-1,-1-1,1-2,-1 0,-1-2,0-1,0-1,-1-1,0-1,4-4,16-47,-43 65,-1 0,0 1,0-1,0 0,1 0,-1 0,0 1,0-1,1 0,-1 0,0 0,0 0,1 0,-1 0,0 1,1-1,-1 0,0 0,1 0,-1 0,0 0,0 0,1 0,-1 0,0 0,1-1,-1 1,0 0,0 0,1 0,-1 0,0 0,0 0,1 0,-1-1,0 1,0 0,1 0,-1 0,0-1,0 1,0 0,1 0,-1-1,0 1,0 0,-4 33,3-30,-41 353,41-349,-7 83,-5 1,-3-2,-5 0,-3-1,-4-1,-3-2,-5-1,-16 25,45-96,0-1,-1 1,0-2,-1 1,0-1,-1 0,0-1,-1 0,0-1,0 0,-1-1,0 0,-1-1,1 0,-1-1,-1 0,-9 2,19-8,1 1,-1-1,0-1,1 1,-1 0,0-1,1 0,-1 0,1 0,-1 0,1 0,0-1,-1 1,1-1,0 0,0 0,0 0,0-1,1 1,-1-1,1 1,-1-1,1 0,0 0,0 0,0 0,0-1,1 1,-1 0,1-1,0 1,0-2,-3-6,1-1,1 1,0 0,1-1,0 1,0-1,1 1,1-1,1-9,8-10,0 1,2 1,2 0,0 1,2 0,1 1,1 1,1 1,1 1,1 0,1 1,2 2,0 0,18-11,6-2,1 1,2 3,1 2,1 2,1 2,1 3,5 2,-37 10</inkml:trace>
</inkml:ink>
</file>

<file path=ppt/ink/ink3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26:52.84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211 1,'-29'33,"2"2,1 0,2 2,1 1,2 1,2 1,-7 23,24-61,0 1,0 0,1 0,-1 0,1 0,0 0,0 0,0 0,0 1,0-1,1 0,-1 1,1-1,0 0,0 1,0-1,1 0,-1 0,1 1,0-1,0 0,0 0,0 0,0 0,1 0,-1 0,1 0,0 0,0 0,0-1,0 1,0-1,1 0,-1 1,1-1,-1 0,2 0,10 0,0-1,-1-1,1 0,0-1,0 0,0-1,0 0,-1-1,1-1,-1 0,0-1,0-1,-1 0,1 0,-2-1,1-1,8-7,-13 12,-1-2,0 1,0-1,0 0,0 0,-1 0,0-1,0 0,-1 0,1 0,-1-1,-1 1,1-1,-1 0,0 0,-1 0,1 0,-2-1,1 1,-1-1,0 1,0-1,-1 0,0 1,0-1,-1 1,0-1,-1 1,1-1,-1 1,-1 0,1 0,-1 0,-1 0,1 0,-1 1,0-1,-1 1,1 0,-3-2,-5 1,0 1,-1 0,0 1,0 0,0 1,-1 0,1 1,-1 1,0 0,0 1,1 0,-1 1,0 0,0 2,-11 1,0 3,5 1</inkml:trace>
</inkml:ink>
</file>

<file path=ppt/ink/ink3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26:53.32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49 402,'-40'51,"39"-52,0 0,0 0,1-1,-1 1,0 0,1-1,-1 1,0 0,1-1,0 1,-1-1,1 1,0-1,0 1,0-1,0 1,0-1,0 1,0-1,0 1,1-1,-1 1,0-1,1 1,0-1,-1 1,1 0,0-1,-1 1,1 0,0-1,13-45,2 0,1 2,3 0,1 0,3 2,1 1,17-20,-41 61,-1-1,1 0,-1 1,1-1,0 0,0 1,0-1,0 1,0 0,0-1,0 1,0 0,0-1,0 1,1 0,-1 0,1 0,-1 0,1 0,-1 1,1-1,-1 0,1 1,0-1,-1 1,1-1,0 1,0 0,-1 0,1 0,0 0,0 0,-1 0,1 0,0 1,-1-1,1 0,0 1,-1 0,1-1,0 1,-1 0,1 0,-1 0,0 0,1 0,-1 0,0 0,1 0,-1 1,0-1,1 1,37 73,-27-61</inkml:trace>
</inkml:ink>
</file>

<file path=ppt/ink/ink3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26:59.29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592 550,'-24'-3,"0"1,0 2,0 0,0 2,0 0,0 2,0 1,0 0,1 2,0 1,-10 5,16-9,1 2,-1 0,1 0,0 2,0 0,1 1,0 0,0 1,1 1,1 0,0 1,0 0,1 1,1 1,0 0,1 0,1 1,-8 15,13-24,0 0,1 0,0 1,0-1,0 1,1-1,0 1,0 0,1 0,0 0,0 0,0 0,1 0,0 0,0 0,1 0,0 0,0 0,1 0,0-1,0 1,1 0,-1-1,2 0,-1 1,0-1,1 0,0-1,1 1,-1-1,1 0,5 5,1-5,0-1,0 0,0 0,1-1,-1 0,1-1,0 0,0-1,-1 0,1-1,0-1,0 0,0 0,0-1,-1-1,1 0,-1 0,0-1,1-1,30-9,-4 0</inkml:trace>
  <inkml:trace contextRef="#ctx0" brushRef="#br0" timeOffset="884.997">1072 578,'-73'46,"1"2,2 4,3 2,-12 17,18 12,60-81,0 1,0-1,-1 0,2 1,-1-1,0 1,0 0,1-1,0 1,-1-1,1 1,0 0,0-1,1 1,-1 0,0-1,1 1,0 0,-1-1,1 1,0-1,0 1,1-1,-1 0,0 0,1 1,-1-1,1 0,0 0,0 0,0 0,0-1,0 1,0-1,0 1,1-1,8 3,1-1,-1-1,1 0,-1-1,1 0,0 0,0-2,-1 1,1-1,0-1,-1 0,0-1,1 0,-1-1,0 0,0-1,-1 0,1 0,-1-1,-1-1,1 1,-1-2,0 1,4-6,282-279,-295 291,1 0,-1 0,1 0,-1 0,1 0,0 0,-1 0,1 0,0 0,0 0,0 0,0 0,0 0,0 0,0 1,0-1,0 0,0 1,0-1,0 1,0-1,1 1,-1 0,0 0,0-1,1 1,-1 0,0 0,0 0,1 0,-1 0,0 0,0 1,1-1,-1 0,0 1,0-1,0 1,0-1,0 1,1-1,-1 1,0 0,0 0,0-1,-1 1,1 0,0 0,0 0,0 0,-1 0,1 0,0 0,-1 0,1 1,-1-1,1 0,-1 0,0 0,1 1,-1-1,0 1,-9 122,6-116,0 1,0-1,1 1,1 0,0-1,0 1,0 0,1 0,1 0,-1-1,1 1,1 0,0 0,0-1,0 1,1-1,1 0,-1 0,1 0,1 0,-1-1,1 0,1 0,2 3,-3-6,0 0,0 0,1 0,-1-1,1 0,0 0,0-1,0 1,1-1,-1 0,0-1,1 0,-1 0,1 0,0-1,-1 0,1 0,-1-1,1 1,-1-2,1 1,-1-1,0 0,1 0,4-3,7-3,0-2,0 0,-1-1,-1-1,0 0,0-1,10-13,11-12,0 2,3 1,1 2,1 1,2 3,0 1,19-5,-42 23,-13 5,0 1,0 0,0 0,1 1,-1 0,1 1,0 0,0 0,0 1,0 0,4 1,-10 2,-1 0,1 0,0 1,0-1,-1 1,1-1,-1 1,0 0,0 0,0 0,0 0,-1 1,1-1,-1 0,0 1,1-1,-2 1,1-1,0 1,-1 0,0-1,1 1,-2-1,1 1,0 0,-1-1,1 1,-1-1,0 1,0-1,-1 1,1-1,-1 0,1 1,-3 1,-6 19,-1-2,-1 0,0 0,-2-1,-1 0,0-2,-2 1,0-2,-1-1,-17 14,32-28,0-1,0 0,0 0,0 0,0 0,0 0,-1 0,1-1,-1 0,1 0,-1 0,0 0,1 0,-1-1,0 1,0-1,1 0,-1 0,0-1,1 1,-2-1,4 0,1-1,0 1,0 0,0-1,0 1,0 0,1-1,-1 1,0 0,0-1,1 1,-1 0,1 0,-1-1,1 1,0 0,0 0,-1 0,1 0,0 0,0 0,0 0,0 0,0 0,0 0,0 0,0 1,0-1,1 0,-1 1,0-1,0 1,1-1,-1 1,0 0,1 0,-1-1,0 1,1 0,0 0,22-5,0 1,1 2,-1 0,1 1,0 1,-1 2,5 1,45 8,-57-7,0-1,0-1,1 0,-1-1,0-1,1-1,-1 0,6-2,13-6,-1-2,0-1,-1-2,-1-1,0-2,25-16,-43 25,-1-1,1 0,-2-1,1 0,-1-1,-1 0,0-1,0-1,-2 0,1 0,-2-1,0 0,0-1,-2 0,1 0,-2-1,0 0,-1 0,-1 0,0-2,-4 16,0-1,0 1,-1-1,1 1,-1 0,1-1,-1 1,0 0,0-1,0 1,0 0,0 0,-1 0,1 0,0 0,-1 0,0 0,1 0,-1 0,0 1,0-1,0 1,0 0,0-1,-1 1,1 0,0 0,0 0,-1 1,1-1,-1 0,1 1,0 0,-1-1,1 1,-1 0,1 0,-1 1,1-1,-100 21,81-9,0 2,0 0,1 1,1 1,1 1,0 1,1 0,1 2,1-1,1 2,0 0,-5 14,11-21,0 0,1 0,1 1,1-1,0 2,0-1,2 0,0 1,1 0,0-1,1 7,1-14,0 0,1 0,0 0,0 0,1 0,0 0,1-1,-1 1,1-1,1 1,0-1,0 0,0 0,1-1,-1 1,2-1,-1 0,1-1,0 1,0-1,0 0,8 4,6 0,1-1,1 0,0-2,0 0,0-2,0 0,1-1,-1-2,1 0,-1-2,1 0,0-1,-1-2,0 0,2-2,7 0</inkml:trace>
  <inkml:trace contextRef="#ctx0" brushRef="#br0" timeOffset="1755.735">2991 13,'42'-6,"0"2,0 2,0 1,-1 2,1 2,10 4,-46-6,0 1,0-1,0 1,0 1,0-1,0 1,0 0,-1 1,1-1,-1 1,0 0,0 0,-1 1,1-1,-1 1,0 0,0 0,-1 0,1 1,-1 0,0-1,-1 1,1 0,-1 0,-1 0,1 1,-1-1,0 0,0 1,-1-1,1 2,9 363,5-268,17 202,-34-39,1-262,1 0,-1 0,0 0,0 0,0 0,0 0,-1 0,1-1,-1 1,0-1,0 1,-1-1,1 0,-1 0,1 0,-1 0,0 0,0 0,0-1,-1 0,1 1,-1-1,1-1,-1 1,1 0,-1-1,0 0,0 1,0-2,0 1,0 0,0-1,0 0,0 0,0 0,0 0,0-1,0 1,-198 21,118-18,60-3</inkml:trace>
</inkml:ink>
</file>

<file path=ppt/ink/ink3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26:53.99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50 318,'61'-17,"-38"9,1 1,1 1,-1 1,1 1,0 1,0 2,17 0,-39 1,0 0,-1 0,1 0,-1 1,1-1,-1 1,1-1,-1 1,1 0,-1 0,1 0,-1 0,0 0,1 1,-1-1,0 1,0-1,0 1,0 0,-1 0,1 0,0 0,-1 0,1 0,-1 0,0 1,0-1,0 0,0 1,0-1,0 1,-1-1,1 1,-1-1,0 1,1-1,-1 1,0 0,-1-1,1 1,0-1,-1 1,0-1,1 1,-1-1,0 1,0-1,0 0,-1 1,1-1,-1 0,-19 29,-1-1,-2-2,-1 0,-26 21,-47 54,81-83,1 1,0 0,2 2,1 0,0 0,2 1,1 1,0-1,-4 25,13-44,1 1,-1-1,1 1,1-1,-1 1,1-1,0 1,0-1,0 0,1 1,0-1,0 0,0 0,1 0,0-1,0 1,0 0,0-1,1 0,-1 0,1 0,0 0,1-1,-1 1,0-1,1 0,0 0,0-1,2 1,4 3,0-1,0 0,1-1,0 0,0-1,0-1,0 0,0 0,1-1,-1-1,0 0,9-1,-12 0,-1-1,1 0,0-1,-1 0,1 0,-1-1,0 0,0 0,0-1,-1 0,1 0,-1-1,0 0,-1 0,0-1,0 0,0 0,-1 0,0-1,3-5,5-11</inkml:trace>
  <inkml:trace contextRef="#ctx0" brushRef="#br0" timeOffset="4720.83">839 769,'0'1,"-1"-1,1 0,-1 1,1-1,-1 1,1-1,-1 0,1 0,-1 1,0-1,1 0,-1 0,1 0,-1 1,0-1,1 0,-1 0,0 0,1 0,-1 0,1 0,-1 0,0-1,1 1,-1 0,0 0,1 0,-1-1,1 1,-1 0,1 0,-1-1,1 1,-1-1,1 1,-1 0,1-1,-1 1,1-1,-1 1,1-1,0 1,-1-1,1 0,0 1,0-1,-1 1,1-1,0 0,0 1,0-1,0 1,0-1,0 0,0 1,0-2,-130 148,89-71,40-72,0-1,1 0,-1 0,1 0,-1 1,1-1,0 0,0 0,0 1,0-1,0 0,1 0,-1 0,1 1,-1-1,1 0,0 0,0 0,0 0,0 0,0 0,0 0,1 0,-1-1,1 1,-1 0,1-1,0 1,-1-1,1 1,0-1,0 0,0 0,0 0,1 1,4 0,0-1,0 1,0-1,0 0,0-1,0 1,0-2,0 1,0-1,0 0,0 0,0 0,-1-1,1-1,0 1,-1-1,0 0,6-4,105-76,-65 34,-2-2,-2-2,7-15,-33 41,-1-1,-1-1,-1 0,-2-2,-1 0,-2-1,-1 0,-1-1,-2-1,-1 0,-2 0,-1 0,-2-1,-1 0,-2 0,-2 0,-2-20,3 50,0 0,1 0,-2 0,1 0,-1 0,0 0,0 1,0-1,0 0,-1 0,0 1,0-1,0 1,0 0,-1 0,0 0,0 0,0 0,0 0,-1 1,1-1,-1 1,0 0,0 0,0 1,0-1,-1 1,1 0,-1 0,1 0,-5 0,-2 3,0 1,1 1,-1 0,0 0,1 1,0 1,0-1,0 2,1-1,-1 2,1-1,1 1,-1 0,1 1,0 0,1 0,0 1,0-1,1 2,0-1,1 1,0 0,0 0,-2 9,-1-2,2-1,-1 1,2 0,0 1,1-1,1 1,1-1,0 1,2 0,0 0,0 0,2 0,0 0,1-1,1 1,1-1,0 0,1 0,1 0,1-1,0 0,1 0,1-1,0-1,2 2,11 9,1-1,1-1,1-2,1 0,1-1,0-2,2-1,0-2,1 0,28 8,-1-8,-33-11</inkml:trace>
</inkml:ink>
</file>

<file path=ppt/ink/ink3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0:34.3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154 1034,'30'7,"0"-1,1-1,-1-1,1-2,0-1,0-2,0 0,0-3,-1 0,1-2,-1-1,21-9,-14 3,-1-1,-1-2,-1-2,0-1,-1-2,-1-1,-1-1,-1-2,-2-1,17-19,38-48,-4-5,38-66,-89 125,223-302,-250 338,0 1,0-1,0 1,0 0,0 0,1-1,-1 1,1 0,-1 0,1 1,0-1,0 0,-1 0,1 1,0-1,1 1,-1 0,0-1,0 1,1 0,-1 0,0 1,1-1,-1 0,1 1,-1 0,1-1,-1 1,1 0,-1 0,1 0,-1 1,1-1,-1 1,1-1,-1 1,0 0,1 0,-1 0,0 0,1 0,-1 1,0-1,0 0,0 1,1 1,2 10,-1-1,0 1,-1 0,0 0,-1 0,0 0,-2 0,1 1,-2 12,1-5,1 31,-3 0,-2 0,-2 0,-2 0,-2-1,-15 41,17-70,-1 1,0-1,-2-1,0 1,-2-2,0 0,-1 0,-1-2,-1 1,0-2,-1 0,-1-1,-1-1,0-1,-20 11,3-4,0-1,-1-3,-1-1,0-1,-1-2,-1-2,0-2,0-1,-1-2,0-2,0-2,-11-2,50 0,0 0,-1 0,1 0,0 0,-1 0,1-1,0 1,0-1,-1 1,1-1,0 0,0 0,0 0,0 0,0-1,0 1,0 0,0-1,1 1,-1-1,0 0,1 0,0 1,-1-1,1 0,0 0,0 0,0 0,0-1,0 1,0 0,1 0,-1-1,1 1,0 0,-1 0,1-1,0 1,0 0,1-1,-1 1,0 0,1-1,-1 1,2-2,4-14</inkml:trace>
  <inkml:trace contextRef="#ctx0" brushRef="#br0" timeOffset="585.192">1791 723,'-5'396,"4"-383,0 0,-1-1,0 1,-1-1,-1 0,0 0,0 0,-1-1,-1 1,0-1,0-1,-1 1,0-1,-1 0,-1 0,1-1,-9 7,16-15,-1 1,1-1,-1 0,1 1,-1-1,1 0,-1 0,0 0,0 0,1 0,-1 0,0-1,0 1,0 0,0-1,0 0,0 1,0-1,0 0,0 0,0 0,0 0,0-1,0 1,0 0,0-1,0 1,1-1,-1 0,0 0,0 0,0 0,1 0,-1 0,0 0,1 0,-1-1,1 1,0-1,-1 1,1-1,0 1,0-1,0 0,0 1,0-1,0 0,1 0,-1 0,0-1,3-11,0 0,1 1,1-1,0 1,0 0,1 0,1 0,1 1,-1-1,2 2,0-1,0 1,1 0,0 1,11-10,-1-2,20-26,3 1,2 2,2 3,1 1,3 2,1 3,1 1,37-15,-19 28,-69 22,1 0,0 0,0 0,-1 0,1 0,0 0,-1 1,1-1,0 1,-1 0,1-1,-1 1,1 0,-1 0,1 0,-1 0,1 0,-1 0,0 0,0 0,0 1,1-1,-1 0,0 1,-1-1,1 1,0-1,0 1,-1-1,1 1,-1 0,1-1,-1 1,0 0,1-1,-1 1,0 0,0 0,0-1,-1 2,-2 12,0 1,-2-1,0 0,-1 0,0 0,-1-1,-1 0,0 0,-1-1,0 0,-1-1,-1 0,0 0,0-1,-1-1,0 0,-1 0,-3 0,6 0,0-1,0 0,-1 0,0-1,-1-1,0 0,0 0,-1-1,1-1,-1 0,0-1,-1 0,1-1,-1-1,-10 1,22-3,0 0,0 0,0 0,0 0,1-1,-1 1,0 0,0-1,0 1,1-1,-1 0,0 0,1 0,-1 0,0 0,1 0,-1 0,1 0,0-1,-1 1,1 0,0-1,0 1,0-1,0 1,0-1,0 0,0 0,1 1,-1-1,0-1,0-15</inkml:trace>
  <inkml:trace contextRef="#ctx0" brushRef="#br0" timeOffset="1122.152">2525 103,'-1'375,"-46"-146,20-127,26-101,0 1,0-1,0 1,1-1,-1 1,0-1,0 1,1 0,-1-1,1 1,0 0,-1-1,1 1,0 0,0 0,0-1,0 1,0 0,1 0,-1-1,0 1,1 0,-1-1,1 1,0 0,-1-1,1 1,0-1,0 1,0-1,0 0,0 1,1-1,-1 0,0 0,0 1,1-1,-1 0,1-1,-1 1,1 0,-1 0,1-1,0 1,1 0,9-5,0-1,-1 0,0 0,0-1,0-1,0 1,-1-2,-1 0,1 0,-1-1,0 0,30-24,94-68,-132 100,0 0,1 0,-1-1,0 2,1-1,-1 0,1 0,-1 0,1 1,-1-1,1 0,0 1,-1 0,1-1,0 1,-1 0,1 0,0 0,0 0,-1 0,1 0,0 1,-1-1,1 0,0 1,-1 0,1-1,-1 1,1 0,-1 0,1-1,-1 1,1 0,-1 1,0-1,0 0,0 0,1 0,-1 1,0-1,-1 1,1-1,0 1,0-1,0 1,-1-1,1 1,-1 0,0-1,1 1,-1 0,0-1,0 1,0 0,0 1,-11 107,0-47,20-22,1-28</inkml:trace>
  <inkml:trace contextRef="#ctx0" brushRef="#br0" timeOffset="2021.676">3005 780,'7'6,"0"-1,1 1,0-1,0-1,0 0,0 0,1 0,-1-1,1 0,0-1,0 0,0 0,0-1,0 0,1-1,-1 0,0-1,0 1,0-2,0 1,0-1,0-1,0 1,0-2,-1 1,1-1,-1 0,0-1,-1 0,1 0,-1-1,0 0,0 0,0 0,-1-1,0 0,-1-1,1 1,-2-1,1 0,-1 0,3-7,-6 12,1 0,-1 0,0 0,0 0,0 0,-1 0,1-1,-1 1,1 0,-1 0,0-1,0 1,-1 0,1 0,-1 0,0 0,1-1,-1 1,-1 0,1 0,0 1,-1-1,1 0,-1 0,0 1,0-1,0 1,0-1,-1 1,1 0,0 0,-1 0,0 0,1 0,-1 1,0-1,0 1,0 0,0 0,0 0,0 0,0 0,-1 1,1-1,0 1,0 0,0 0,-1 0,1 1,-2-1,-10 5,1 1,0 0,0 1,0 1,1 0,0 1,1 0,0 1,0 0,1 1,0 0,1 1,0 0,1 1,-3 5,9-15,1 0,-1 0,0 1,1-1,0 1,0-1,0 1,0 0,1 0,-1 0,1 0,0 0,0 0,1 0,-1 0,1 0,0 1,0-1,0 0,0 0,1 0,0 0,0 0,0 0,0 0,1 0,-1 0,1 0,0-1,0 1,1-1,-1 1,1-1,-1 0,1 0,0 0,0 0,0 0,1-1,-1 0,4 2,12 2,0 0,1-2,0-1,0 0,0-1,0-2,0 0,0-1,0 0,0-2,0-1,0 0,-1-1,0-1,0-1,0-1,0-2,188-93,-193 94,0 0,-1-2,0 1,-1-2,0 1,-1-2,0 0,0 0,-2 0,0-2,0 1,-1-1,-1 0,0-4,-6 17,0 0,0-1,-1 1,1 0,-1-1,0 1,0-1,0 1,0-1,0 1,0 0,-1-1,1 1,-1-1,0 1,1 0,-1-1,0 1,0 0,-1 0,1 0,0 0,-1 0,1 0,-1 0,0 0,0 1,1-1,-1 1,0-1,0 1,-1 0,1-1,0 1,0 0,0 1,-1-1,1 0,-1 1,1-1,-5 0,1 0,0 0,0 1,-1-1,1 2,0-1,-1 1,1-1,0 2,0-1,0 1,0 0,0 0,0 0,-3 3,7-5,-1 1,0 0,1 0,-1 0,1 1,-1-1,1 0,0 1,0-1,-1 1,1 0,0 0,1 0,-1 0,0 0,1 0,-1 1,1-1,-1 0,1 1,0-1,0 1,0 0,0-1,1 1,-1 0,1-1,0 1,-1 0,1-1,1 1,-1 0,0 0,0-1,1 1,0 0,-1-1,1 1,0-1,1 1,-1-1,0 1,1-1,-1 0,1 1,-1-1,1 0,0 0,0 0,0-1,0 1,1 0,-1-1,0 1,1-1,1 1,122 5,-53-8,-71 1,1 0,-1 0,0 0,0 0,0 1,0-1,1 0,-1 1,0 0,0 0,0-1,0 1,0 0,0 0,-1 1,1-1,0 0,-1 1,1-1,0 1,-1-1,0 1,1 0,-1 0,0 0,0 0,0-1,0 1,0 0,-1 1,1-1,0 0,-1 2,-9 72,7-74,1 1,0 0,0 0,0 0,0 0,1 1,-1-1,1 0,0 0,0 0,0 0,0 0,0 1,1-1,-1 0,1 0,0 0,0 0,0 0,1 0,-1 0,1-1,-1 1,1 0,0-1,0 1,0-1,0 0,0 0,1 0,-1 0,1 0,-1 0,1 0,0-1,0 1,0-1,2 1,11 1,0-1,0 0,0-1,0-1,1 0,-1-1,0-1,0-1,0 0,0-1,-1 0,1-2,-1 0,0 0,-1-2,0 1,2-3,-6 5,-1 0,1 0,-1-1,-1 0,1 0,-1-1,0 0,0-1,-1 0,0 0,-1 0,1-1,-2 0,1 0,-1-1,-1 0,0 1,0-2,-1 1,1-4,-4 12,1 0,-1 0,0 0,0 0,0 0,0 1,0-1,-1 0,1 0,0 0,-1 0,0 0,1 0,-1 1,0-1,0 0,0 0,0 1,0-1,0 1,-1-1,1 1,0-1,-1 1,1 0,-1 0,1 0,-1 0,0 0,0 0,1 0,-1 0,0 1,0-1,0 1,0-1,0 1,0 0,1 0,-1 0,0 0,0 0,0 0,-1 1,-83 28,76-21,0 0,1 1,0 0,0 1,1 0,0 0,1 0,0 1,1 0,0 1,1-1,0 1,1 0,0 0,1 1,-2 11,7-14,0-1,0 0,0 0,1 0,1 0,0 0,0 0,0-1,1 0,1 0,-1 0,1-1,0 0,1 0,0 0,0-1,0 0,1 0,0-1,0 0,0 0,1-1,0 0,0 0,0-1,0-1,0 1,8 0,18 3,-1-1,1-2,-1-1,1-2,0-1,9-3,-13-1,-8-3</inkml:trace>
  <inkml:trace contextRef="#ctx0" brushRef="#br0" timeOffset="3551.86">13 1288,'-12'0,"36"0,-10 0,169-25,11 9,148 1,-154 13,119-24,121 25,-267 15,-122-8,0-2,1-2,-1-1,27-4,373-48,-199 22,52-1,1343 31,-1611-1</inkml:trace>
</inkml:ink>
</file>

<file path=ppt/ink/ink3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1:15.404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88 6,'0'-4,"0"2,0 7,-5 8,-2 6,1 4,-3-1,-1 0,2 1,-3 2,0 1,-2 1,6-4,8-6,5-11,1-6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4:50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355 27,'-15'-6,"0"1,-1 1,0 0,0 1,0 1,0 0,-1 1,1 1,-2 1,8 0,-1 2,1-1,1 1,-1 1,0 0,1 0,0 1,0 0,0 0,0 1,1 0,0 1,0 0,1 0,0 0,0 1,1 0,0 1,0-1,1 1,0 0,1 1,-4 8,7-10,0-1,0 1,1 0,0 0,0-1,1 1,-1 0,2-1,-1 1,1-1,0 1,1-1,0 0,0 0,1 0,-1 0,1-1,1 1,-1-1,1 0,0-1,1 1,-1-1,1 0,0 0,1 0,-1-1,1 0,0-1,0 1,0-1,0-1,5 2,2 2,0-1,0-1,1 0,-1-1,1-1,0 0,0-1,0 0,0-1,0-1,0-1,6-1,4-3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5:30.0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439 498,'-20'-8,"0"2,0 0,0 2,-1 0,1 1,-1 1,0 1,0 1,1 0,-1 2,0 0,1 2,-1 0,1 1,0 1,-14 7,28-9,1-1,-1 1,1 1,0-1,0 1,0-1,1 2,0-1,0 0,0 1,0 0,1-1,0 1,0 1,1-1,0 0,0 1,0-1,1 1,0 0,0-1,1 1,-1 0,1-1,1 1,0 0,0 0,0-1,0 1,1-1,0 1,1-1,0 0,0 0,0 0,0 0,1-1,0 1,0-1,1 0,-1 0,1 0,0-1,0 1,1-1,3 2,14 3,0-1,0-1,1 0,0-2,0-1,0-1,1-1,-1-1,1-1,-1-1,0-2,1 0,-1-1,0-2,-1 0,3-3,6-1</inkml:trace>
  <inkml:trace contextRef="#ctx0" brushRef="#br0" timeOffset="916.463">891 469,'-35'17,"0"1,2 2,0 1,2 1,0 2,1 2,-8 10,35-34,-1 1,1 0,0 0,0 0,0 1,1-1,-1 1,1-1,0 1,0 0,0 0,0 0,1 0,0 0,0 1,0-1,0 0,0 1,1-1,0 0,0 1,0-1,0 0,1 1,0-1,0 0,0 0,0 1,1-1,0 0,-1 0,1 0,1-1,-1 1,1 0,-1-1,1 0,0 0,0 1,0-2,1 1,-1 0,2 0,2 0,-1 0,2 0,-1-1,0 0,0 0,1-1,-1 0,0 0,1-1,-1 0,1 0,-1 0,1-1,-1-1,1 1,-1-1,0 0,0-1,0 0,5-3,129-82,-92 48,-2-2,-3-2,35-43,-56 78,-17 41,-5-22,0 2,1 0,0-1,1 1,1 0,0-1,0 0,1 0,0 0,1-1,0 0,1 0,0 0,1-1,1 1,-5-5,0-1,1 0,0 0,0 0,0-1,0 1,0-1,1 0,-1-1,1 0,0 0,0 0,0 0,0-1,0 0,0 0,0-1,0 1,0-1,1-1,-1 1,0-1,0 0,0-1,0 1,0-1,0 0,1-1,21-12,-1-1,0-2,-1 0,-1-2,-1 0,-1-2,6-7,-6 5,2 1,0 1,2 1,0 2,1 1,16-8,-42 24,0 0,0 0,1 1,-1-1,1 0,-1 1,1 0,-1 0,1-1,0 2,0-1,0 0,0 0,0 1,-1 0,1-1,0 1,0 0,0 1,0-1,0 0,0 1,0 0,0-1,-1 1,1 0,0 1,0-1,-1 0,1 1,-1-1,1 1,-1 0,0 0,0 0,0 0,0 0,0 1,0-1,-1 1,1-1,-1 1,1-1,-1 1,0 0,0-1,0 3,0 7,0-1,-2 1,1-1,-1 1,-1-1,0 0,-1 0,0 0,0 0,-1 0,-1 0,0-1,0 0,-1 0,0 0,-1-1,0 0,-1 0,1-1,-2 0,1 0,-1-1,-1 0,5-4,0 0,0 0,0-1,0 0,0 0,0 0,-1-1,1 0,-1 0,1 0,-1-1,1 0,-1 0,0 0,7 0,-1 1,1-1,-1 0,1 1,-1-1,1 0,0 0,-1 0,1 1,-1-1,1 0,0 0,-1 0,1 0,0 0,-1 0,1 0,-1-1,1 1,0 0,-1 0,1 0,-1-1,1 1,-1 0,1-1,0 1,-1 0,1-1,-1 1,0 0,1-1,-1 1,1-1,-1 1,0-1,1 1,-1-1,0 0,1 1,-1-1,0 1,0-1,0 0,0 1,1-1,-1 1,0-1,0 0,0 1,0-1,0 0,-1 1,1-1,0 1,0-1,0 0,0 1,-1-1,1 1,0-1,-1 1,1-1,0 1,-1-1,1 1,-1-1,1 1,0-1,-1 1,23-4,1 0,-1 2,1 1,0 1,0 0,-1 2,1 1,-1 1,2 1,-1-4,0 0,-1-1,1-2,-1 0,1-2,-1 0,0-1,0-1,-1-2,0 0,0-1,-1-1,0 0,-1-2,0 0,0-2,-2 0,0-1,0 0,4-8,-14 17,0 0,-1 0,-1 0,1-1,-1 0,0 0,0-1,-1 1,0-1,0 0,-1 0,0 0,0 0,-1-1,0 1,-1-1,0 0,0 1,-1-1,0 0,0 0,-1 1,0-1,-1 1,0-1,0 1,-1-1,-1 0,0 5,-1 1,0-1,0 1,0 0,0 0,-1 1,1 0,-1 0,0 0,1 0,-1 1,0 0,0 0,0 1,0 0,0 0,0 0,0 1,0-1,1 1,-1 1,0-1,0 1,1 0,-1 1,1-1,0 1,-1 0,1 0,1 1,-1-1,0 1,1 0,0 0,0 1,0-1,0 2,-3 3,0 0,0 0,1 0,0 1,1 0,0 1,0-1,1 1,1 0,0 0,0 0,1 0,1 0,0 1,0-1,1 0,1 1,-1-1,2 0,0 1,0-1,1 0,0 0,1-1,1 1,-1-1,2 0,-1 0,1 0,1-1,4 6,4 1,1-1,0 0,1-1,1 0,0-2,1 0,0-1,1-1,0-1,1 0,-1-2,2 0,-1-2,1 0,0-1,0-2,0 0,0-1,0-1,3-1,-1 0</inkml:trace>
  <inkml:trace contextRef="#ctx0" brushRef="#br0" timeOffset="4100.066">3825 554,'-6'0,"-1"0,0 1,1 0,-1 0,0 0,1 1,-1 0,1 0,0 1,0 0,0 0,0 0,0 1,1-1,-1 1,1 1,0-1,0 1,1 0,-1 0,1 0,0 1,1-1,-1 1,1 0,0 0,1 0,-1 1,0 2,1-4,0-1,0 1,0 0,1-1,0 1,0 0,0 0,0 0,1 0,-1 0,1 0,1 1,-1-1,1 0,0 0,0-1,0 1,1 0,0 0,0 0,0-1,0 1,1-1,-1 0,1 0,0 0,1 0,-1 0,1-1,0 1,-1-1,1 0,1 0,-1 0,0-1,1 0,-1 0,1 0,0 0,1 0,8-1,-1 0,1-1,0-1,0 0,0-1,-1-1,1 0,-1 0,0-1,0-1,0-1,-1 1,1-2,-1 0,-1 0,1-1,-1-1,-1 0,0 0,0-1,-1 0,0-1,0 0,-1 0,-1-1,0 0,-1 0,2-6,-5 11,0 0,-1 0,0 0,0 0,0-1,-1 1,-1 0,1-1,-1 1,0-1,-1 1,0-1,0 1,0 0,-1 0,0-1,-1 1,1 1,-1-1,-1 0,1 1,-1-1,0 1,-3-3,1 4,-1-1,1 1,-1 1,0-1,-1 1,1 0,-1 1,1 0,-1 0,0 1,0 0,0 0,0 1,-1 0,1 0,0 1,0 0,-1 0,1 1,0 0,0 1,0 0,0 0,0 0,0 1,-2 2,10-6,1 1,-1 0,0-1,1 1,-1 0,0 0,1 0,-1-1,0 1,1 0,-1 0,0 0,1 0,-1 0,1 0,-1-1,0 1,1 0,-1 0,1 0,-1 0,1 1,-1-1,0 0,1 0,-1 0,0 0,1 0,-1 0,1 1,-1-1,0 0,1 0,-1 0,0 1,1-1,-1 0,0 1,0-1,1 0,-1 1,0-1,0 0,0 1,1-1,-1 0,0 1,0-1,0 1,0-1,0 0,0 1,0-1,0 1,0-1,0 0,0 1,0-1,0 1,0-1,0 0,0 1,0-1,0 1,-1-1,1 0,0 1,0-1,0 0,20-4,1-1,-1 0,0-2,0 0,-1-2,0 0,-1-1,0-1,0 0,-1-2,0 0,5-7,-6 8,7-4,-1 0,-1-2,0 0,-1-2,-2 0,0-1,-1-1,-1 0,-1-1,-1-1,-1-1,6-15,-8 22,-9 432,39 223,-35-575,-3 0,-3 0,-3 1,-2-1,-3 0,-2-1,-4 0,-18 52,32-108,-1-1,0 0,0 0,0 0,0 0,-1 0,0 0,0 0,0 0,0-1,0 1,-1-1,0 0,0 1,0-1,0 0,0-1,0 1,-1 0,1-1,-1 0,0 0,0 0,0 0,0-1,0 0,0 1,0-1,0-1,0 1,-1-1,1 1,0-1,0 0,-1-1,1 1,0-1,0 0,0 0,0 0,0 0,0-1,0 0,-3-1,-1-7,0-1,0 1,1-1,1-1,0 1,0-1,1 0,1-1,0 1,1-1,0 1,0-1,2 0,0 0,0 0,1 0,1-1,0 1,0 0,2-1,-2-21,0 4,1-1,1 1,2 0,1 0,2 1,1 0,1 0,1 1,2 0,1 1,1 0,2 2,0 0,2 0,2 0,4-2</inkml:trace>
  <inkml:trace contextRef="#ctx0" brushRef="#br0" timeOffset="70390.905">552 2050,'-6'-5,"1"1,-1 0,0 0,-1 0,1 1,0 0,-1 0,0 1,1 0,-1 0,0 0,0 1,-1 0,1 1,0-1,0 1,0 1,0-1,0 1,0 0,0 1,0 0,0 0,0 0,1 1,-1 0,1 1,0-1,-4 4,8-5,0 0,0 1,0-1,1 1,-1 0,1 0,-1 0,1 0,0 0,0 0,0 0,1 0,-1 0,1 0,0 0,-1 0,2 1,-1-1,0 0,0 0,1 0,0 0,0 0,0 0,0 0,0 0,0 0,1 0,0 0,-1-1,1 1,0 0,73 76,-11-42,-50-30,1 0,-1 2,0-1,-1 2,0 0,-1 1,0 0,1 2,-11-10,0 0,0 0,0 0,0 0,-1 0,0 1,0-1,0 1,0-1,0 1,0-1,-1 1,0-1,0 1,0 0,0-1,0 1,-1-1,0 1,0-1,0 1,0-1,0 1,0-1,-1 0,0 0,0 0,0 0,0 0,0 0,0 0,-1-1,0 1,1-1,-1 0,0 1,0-1,0-1,0 1,0 0,-1-1,1 0,0 1,-2-1,-3 4,-1-1,1 0,-1 0,0-1,0 0,0-1,-1 0,1 0,0-1,-1 0,1-1,-1 0,1 0,-1-1,1 0,-1-1,1 0,0 0,0-1,-9-4,0-5</inkml:trace>
  <inkml:trace contextRef="#ctx0" brushRef="#br0" timeOffset="70724.267">1088 1626,'-13'71,"4"0,2 1,4 0,2-1,4 2,-2 15,0 131,7-187,-6-29,-1 0,0 0,0-1,0 1,0 0,-1 0,1 0,-1 0,1 1,-1-1,0 0,0 0,-1 0,1 0,-1 0,1 0,-1 0,0 0,0 0,0 0,-1 0,-8 6</inkml:trace>
  <inkml:trace contextRef="#ctx0" brushRef="#br0" timeOffset="70974.745">778 2163,'43'0,"29"0,11 0,-3 0,-10 0,-13 0,-11 0,-9 4,-5 3,-9-1</inkml:trace>
  <inkml:trace contextRef="#ctx0" brushRef="#br0" timeOffset="71236.781">1512 2078,'-1'28,"2"-1,1 1,1-1,1 0,2 0,1-1,0 1,8 15,-13-39,-1 0,1 1,0-1,0 0,0 0,0 0,0-1,0 1,1 0,0-1,-1 1,1-1,0 0,0 0,0 0,0 0,1-1,-1 1,0-1,1 0,-1 0,1 0,-1 0,1-1,-1 1,1-1,0 0,-1 0,1-1,-1 1,1-1,0 1,-1-1,1 0,-1 0,0-1,1 1,-1-1,0 1,0-1,9-5,0 0,0-1,-1 0,0 0,-1-1,0-1,0 1,-1-2,0 1,-1-1,0-1,-1 0,0 0,-1 0,0-1,-1 1,0-1,-1-1,-1 1,0-1,-1 1,0-1,-1-5,0-6</inkml:trace>
  <inkml:trace contextRef="#ctx0" brushRef="#br0" timeOffset="71808.59">2246 2106,'-1'0,"-17"5,0 1,0 0,1 1,0 1,1 0,-1 1,1 1,1 1,0 0,1 1,0 1,0 0,2 1,0 0,-2 4,12-15,1 0,0 0,-1 0,1 0,0 0,1 1,-1-1,0 0,1 1,0-1,0 1,0-1,0 0,0 1,1-1,0 1,-1-1,1 0,1 0,-1 0,0 1,1-1,-1 0,1 0,0-1,0 1,0 0,0-1,1 1,-1-1,1 0,0 0,-1 0,1 0,0 0,0 0,0-1,0 1,0-1,1 0,-1 0,0 0,1-1,-1 1,0-1,1 0,1 0,3 1,1-1,0-1,0 1,-1-1,1-1,-1 0,1 0,-1-1,0 0,1 0,-2-1,1 0,0 0,-1-1,0 0,0 0,0-1,-1 0,1 0,-1 0,-1-1,5-6,10-15,-1-1,-1-1,-2-1,-1 0,0-4,2-5,-1 0,-2 0,-2-2,-2 1,-2-2,-1 1,-2-3,-4 35,0 0,-1 0,0 0,0 0,-1 0,-1 0,0 0,0 0,-1 0,0 1,0 0,-1-1,0 1,-1 0,0 1,-1-1,1 1,-2 0,1 1,-1-1,0 1,0 1,-1-1,0 1,-5-2,9 6,0 1,1 1,-1-1,0 0,0 1,0 0,0 0,0 0,0 0,0 1,0 0,1-1,-1 1,0 1,0-1,1 0,-1 1,1 0,-1 0,1 0,0 0,-1 1,1-1,1 1,-1 0,0-1,-1 3,-56 92,52-72,0 1,2-1,1 1,1 0,1 0,1 0,1 1,2-1,0 0,2 0,1 0,1 0,1 0,2-1,0 0,1-1,2 1,0-2,2 0,1 0,0-1,2-1,0 0,1-2,1 0,1 0,1-2,17 12,-32-25,0-1,0 0,0 0,0 0,1-1,-1 1,1-1,-1-1,1 1,0-1,0 0,0 0,0 0,0-1,0 0,0 0,2-1,10-4</inkml:trace>
  <inkml:trace contextRef="#ctx0" brushRef="#br0" timeOffset="72052.928">2668 2332,'5'19,"1"7</inkml:trace>
  <inkml:trace contextRef="#ctx0" brushRef="#br0" timeOffset="72305.981">2725 1824,'0'0</inkml:trace>
  <inkml:trace contextRef="#ctx0" brushRef="#br0" timeOffset="77521.786">2725 2134,'-5'0,"-1"-5,0 4,1 6,1 7,2 7,1 4,1 4,0 2,0 0,0 1,0 0,1-1,-1-10,0-8</inkml:trace>
  <inkml:trace contextRef="#ctx0" brushRef="#br0" timeOffset="78596.099">3064 2332,'76'-28,"-26"15,-47 12,1 0,0-1,-1 1,1-1,-1 0,1 0,-1 0,0 0,0-1,0 1,0-1,-1 0,1 0,-1 0,1 0,-1 0,0 0,0-1,0 1,-1-1,1 1,-1-1,0 0,0 0,0 1,-1-1,1 0,-1 0,0 0,0 0,0 0,-1 0,1 1,-1-1,0 0,0 0,0 1,-1-1,1 0,-1 1,-1-3,-3 0,1 1,-1 0,0 0,0 1,0-1,-1 1,1 1,-1-1,0 1,0 0,-1 1,1-1,0 2,-1-1,1 1,-1 0,0 0,1 1,-1 0,0 1,1 0,-1 0,1 0,-1 1,1 0,0 0,-1 1,1 0,0 1,1-1,-1 1,1 0,0 1,0 0,0 0,0 0,1 0,0 1,0 0,0 0,1 1,-1 2,1 0,1 0,0 1,1 0,0 0,0 0,1 0,1 0,-1 0,2 0,-1 0,1 0,1 0,0-1,0 1,1 0,0-1,1 1,0-1,1 0,-1 0,2-1,-1 1,1-1,2 1,-2-4,0 0,0 0,0-1,0 1,1-2,0 1,0-1,0 0,0 0,0-1,1 0,-1 0,1-1,-1 0,1 0,3-1,51 10,-47-6,1-1,0-1,0 0,-1-1,1 0,0-1,0-1,0-1,0 0,-1-1,1-1,-1 0,9-4,-3-2</inkml:trace>
  <inkml:trace contextRef="#ctx0" brushRef="#br0" timeOffset="79228.245">3769 2163,'-15'7,"0"0,1 2,0 0,0 0,1 1,1 1,-1 0,2 1,0 0,0 1,1 0,1 1,0 0,1 0,-6 13,13-24,0 1,1 0,-1 0,1-1,0 1,0 0,0 0,0 0,0-1,1 1,0 0,0 0,0-1,0 1,1-1,-1 1,1-1,0 1,0-1,0 0,0 0,1 0,-1 0,1-1,0 1,0 0,0-1,0 0,0 0,0 0,1 0,-1-1,1 1,-1-1,1 0,-1 0,1 0,0 0,0 0,-1-1,1 0,0 0,0 0,0 0,-1-1,1 1,1-2,9-3,0-2,-1 0,0-1,0 0,-1-1,0 0,0-1,-1 0,0-1,-1 0,-1-1,1 0,-2 0,0-1,2-5,13-26,-1-1,-3 0,-2-2,-2 0,6-35,-15 58,-2-1,0 0,-2 0,0 0,-2 1,-1-6,1 23,-1-1,1 1,-2-1,1 1,-1 0,0 0,0 0,-1 0,0 0,0 0,-1 1,0 0,0-1,0 1,-1 1,0-1,0 1,-1 0,1 0,-1 0,0 1,-4-3,5 5,-1 0,1 0,0 0,-1 1,1 0,-1 0,0 0,1 1,-1 0,0 0,1 0,-1 1,0-1,1 1,-1 1,1-1,-1 1,1 0,0 0,0 1,0 0,0-1,0 2,1-1,-1 0,-1 3,-1 0,-1 1,1 0,0 0,1 1,-1 0,2 0,-1 1,1 0,0 0,1 0,0 0,1 1,0-1,-1 7,2 3,1 0,1 0,1 0,0 0,2 0,0 0,1-1,1 1,0-1,2-1,0 1,1-1,1 0,0 0,1-1,1-1,0 0,1 0,1-1,9 8,16 18,-2 1,2-3,1-1,2-1,24 14,-10-22,-31-20</inkml:trace>
</inkml:ink>
</file>

<file path=ppt/ink/ink3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0:54.831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1735 2146,'-54'-44,"47"36,0 2,0-1,-1 1,0 0,0 0,0 1,-1 0,0 1,0 0,0 0,0 1,-1 0,1 1,-188 2,4 53,132-31,-137 79,-55 81,54 3,162-146,2 2,1 2,3 1,1 1,3 1,1 2,0 8,-44 113,3 85,53-192,4 0,2 0,1 62,19 46,17 56,44 56,5-102,-47-128,-16-23,2 0,1-1,2-1,0-1,2-1,0-1,23 18,187 111,-188-131,0-2,1-2,1-2,46 9,162 47,-56-42,113-31,-142-25,59-32,23-18,-58-18,-152 68,-1 0,0-3,-3-2,0 0,-2-3,30-37,198-212,-230 243,40-69,47-171,-83 163,-8-78,-1 25,-27 166,1-23,0-1,-2 1,-1-1,-2 1,0 0,-5-19,2 27,-4-20,-3 0,0 1,-3 1,-1 0,-3-2,-83-167,76 162,1-2,-2 1,-2 2,-2 1,-24-23,25 33,-2 1,-1 2,-1 1,-1 2,-9-3,-134-102,-65 19,102 73,-28 11,-27 0,-28 30,162 19,50-10</inkml:trace>
  <inkml:trace contextRef="#ctx0" brushRef="#br0" timeOffset="2982.089">42 3783,'39'-17,"-28"15,1 1,0 0,-1 0,1 2,0-1,-1 2,1-1,-1 1,1 1,-1 0,0 1,0 0,6 4,32 9,68 15,20-4,61 26,-27-21,26-5,-67-17,77 7,-63 8,52-14,-130-2,-1-4,1-2,1-3,13-4,28 2,62-26,94-21,-146 26,46-12,50-43,-196 72,0-1,0-1,-1-1,0 0,0-1,0-1,-2 0,1-2,9-8,-11 7,0 2</inkml:trace>
  <inkml:trace contextRef="#ctx0" brushRef="#br0" timeOffset="3204.121">3316 3557,'-10'-5,"-3"-1</inkml:trace>
  <inkml:trace contextRef="#ctx0" brushRef="#br0" timeOffset="3369.012">3118 3416,'-19'-9,"-6"-4</inkml:trace>
  <inkml:trace contextRef="#ctx0" brushRef="#br0" timeOffset="3521.075">2666 3303</inkml:trace>
  <inkml:trace contextRef="#ctx0" brushRef="#br0" timeOffset="3705.581">2271 3247,'-24'-10,"-7"-3</inkml:trace>
  <inkml:trace contextRef="#ctx0" brushRef="#br0" timeOffset="3874.157">1848 3190,'-19'-5,"-2"-1,-2-1,3 2</inkml:trace>
  <inkml:trace contextRef="#ctx0" brushRef="#br0" timeOffset="4035.848">1566 3218,'-33'0,"-7"0,-2 0,8 5,3 1,3 0,2-1,0-1,-1-2,0-1,0 0,9-1,8 0</inkml:trace>
  <inkml:trace contextRef="#ctx0" brushRef="#br0" timeOffset="4284.697">1001 3274,'0'0</inkml:trace>
  <inkml:trace contextRef="#ctx0" brushRef="#br0" timeOffset="4285.697">522 3444,'0'0</inkml:trace>
  <inkml:trace contextRef="#ctx0" brushRef="#br0" timeOffset="4549.611">380 3444,'-19'10,"-11"2,-5 5,-2-1,1-3,1-3,8 0,2 0,2-3,-1-2,-1 3,-1 0,5 3,4 0</inkml:trace>
  <inkml:trace contextRef="#ctx0" brushRef="#br1" timeOffset="9332.88">1764 3585,'0'-311,"27"168,-27-167,-28 85,29-424,-30 479,28-83,-25 111,25-223,6 335,1 24</inkml:trace>
  <inkml:trace contextRef="#ctx0" brushRef="#br1" timeOffset="11086.597">1820 3557,'1'-2,"1"0,-1 0,1 0,-1 1,1-1,0 0,-1 1,1 0,0-1,0 1,0 0,0 0,0 0,0 0,1 0,-1 0,0 1,0-1,1 1,-1-1,0 1,1 0,-1 0,0 0,2 0,-1 0,337-4,-252-9,-71 9,-1 1,1 1,-1 0,1 1,0 0,0 2,-1 0,1 0,0 2,0 0,23 6,0-3,0-1,1-2,-1-2,1-2,4-2,46 1,321 2,-174-28,325 29,-337-30,56 29,-140-27,72 15,-91-5,-100 16</inkml:trace>
  <inkml:trace contextRef="#ctx0" brushRef="#br1" timeOffset="18004.501">1791 3585,'-38'31,"-123"142,47-49,76-92,1 1,1 2,2 1,2 2,-16 26,-121 163,-35-9,-36 21,156-126,-166 155,45-56,158-168,30-28</inkml:trace>
  <inkml:trace contextRef="#ctx0" brushRef="#br1" timeOffset="21855.082">5404 3247,'-3'5,"-1"1,1 0,1 0,-1 0,1 1,0-1,0 0,1 1,0 0,0-1,0 1,1 0,0 1,-1 5,-1 195,1-205,1-1,0 0,-1 0,1 1,0-1,0 0,1 1,-1-1,0 0,1 0,-1 1,1-1,0 0,0 0,0 0,0 0,0 0,0 0,0 0,1 0,-1 0,1-1,0 1,-1 0,1-1,0 1,0-1,0 0,0 0,0 0,0 0,0 0,0 0,0 0,1-1,-1 1,0-1,0 0,1 1,-1-1,0 0,1 0,1-1,6-6,1-1,-1 0,0-1,-1 0,0-1,0 0,-1 0,0-1,-1 0,0 0,-1 0,0-1,3-12,2 4,15-34,-14 27,1 0,1 1,2 1,1 0,13-14,-30 38,0 0,1 0,-1 0,1 1,-1-1,1 0,-1 0,1 1,-1-1,1 0,0 1,-1-1,1 1,0-1,0 1,0-1,-1 1,1 0,0-1,0 1,0 0,0 0,0-1,-1 1,1 0,0 0,0 0,0 0,0 0,0 0,0 0,0 1,-1-1,1 0,0 0,0 1,0-1,0 1,-1-1,1 0,0 1,0-1,-1 1,1 0,0-1,-1 1,1 0,-1-1,1 1,0 1,12 44,-14 320,3-277,-5-1,-3-1,-4 1,-4-1,-3-1,-11 22,14-63,10-27,0 0,-2 0,0 0,-1-1,0 0,-2 0,0-1,-1 0,0-1,-1 0,-1-1,-12 12,22-24,0-1,1 1,-1 0,0-1,0 1,-1-1,1 0,0 0,0 0,0 0,-1 0,1 0,-1-1,1 1,0-1,-1 0,1 1,-1-1,1 0,-1-1,1 1,-1 0,1-1,-1 1,1-1,0 0,-1 0,1 0,0 0,0 0,-1 0,1 0,0-1,0 1,1-1,-1 0,0 0,0 1,1-1,-1 0,1 0,0-1,-1 1,1 0,0 0,0-1,1 1,-1-1,-4-20,2 1,1-1,1 1,1-1,1 0,1-10,1-31,32-118,-24 143,-5 15</inkml:trace>
  <inkml:trace contextRef="#ctx0" brushRef="#br1" timeOffset="22176.99">6138 2880,'-10'9,"-12"14,-3 6,-2 0,4-2,1-4,4-2,5 1,0-4,3 0,7-3,4 0,2-2</inkml:trace>
  <inkml:trace contextRef="#ctx0" brushRef="#br1" timeOffset="23341.984">352 397,'94'-20,"-1"4,2 4,2 4,5 18,-100-9,1-1,-1 1,1 0,-1 0,1 1,-1-1,0 0,1 1,-1-1,0 1,0 0,0 0,0 0,-1 0,1 0,0 0,-1 0,1 0,-1 1,0-1,0 1,0-1,0 1,0-1,-1 1,1-1,-1 1,1 0,-1-1,0 1,0 0,0-1,-1 1,1 0,-1 1,-9 25,0-1,-2 0,-1-1,-2 0,0-1,-1-1,-2-1,-1 0,0-1,-15 12,-3 8,18-21,10-14,0 1,1 0,0 1,0 0,1 0,1 1,-1 0,2 0,0 0,0 1,1 0,0 0,1 0,1 0,-1 2,4-10,-1 1,1-1,0 0,0 0,0 1,1-1,-1 0,1 0,0 0,0 0,1-1,-1 1,1 0,0-1,0 0,0 0,0 0,0 0,1 0,0 0,-1-1,1 0,0 0,0 0,0 0,0-1,1 1,120 23,-114-25,3 2,0-1,0-1,0 0,0-1,0 0,0-1,0-1,0 0,-1-1,1 0,-1-1,10-6,-14 2,-6 0</inkml:trace>
  <inkml:trace contextRef="#ctx0" brushRef="#br1" timeOffset="23604.979">324 791,'43'-9,"43"-14,12-2,-6 3,-14 5,-15 6,-14 4,-10 4,-7 2,-9 2</inkml:trace>
  <inkml:trace contextRef="#ctx0" brushRef="#br1" timeOffset="23925.024">1566 1,'-9'9,"-9"9,-1 5,-1 0,1-1,5 2,0-3,2-1,3 1,4-3</inkml:trace>
</inkml:ink>
</file>

<file path=ppt/ink/ink3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1:14.322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441 1,'-25'30,"1"2,2 1,1 0,2 2,1 0,1 1,3 1,0 0,3 1,-6 34,0 18,14-70,0 0,-1-1,-1 1,0-1,-2 0,0 0,-4 4,-1-6,0-4</inkml:trace>
  <inkml:trace contextRef="#ctx0" brushRef="#br0" timeOffset="498.66">18 29,'0'0,"0"1,0-1,0 1,1-1,-1 1,0 0,0-1,0 1,0-1,0 1,0 0,0-1,0 1,-1-1,1 1,0 0,0-1,0 1,-1-1,1 1,0-1,0 1,-1-1,1 1,-1-1,1 1,0-1,-1 1,1-1,-1 1,1-1,-1 0,1 1,-1-1,1 0,-1 0,0 1,1-1,-1 0,1 0,-1 0,0 0,1 0,-1 0,1 0,-1 0,0 0,1 0,-1 0,1 0,-1 0,175 132,-59-27,103 143,-158-199,-51-35</inkml:trace>
</inkml:ink>
</file>

<file path=ppt/ink/ink3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1:26.4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85,'0'61,"1"88,-6 0,-18 92,6-143,-3 0,-5-2,-4-1,-22 48,51-143,1 0,-1-1,1 1,-1 0,1 0,-1 0,1 0,0 0,-1 0,1 0,-1 1,1-1,-1 0,1 0,-1 0,1 0,0 1,-1-1,1 0,-1 1,0-1,1 0,-1 1,1-1,-1 0,1 1,-1-1,0 1,1-1,-1 1,0-1,0 1,1-1,-1 1,0-1,0 1,0-1,0 1,0 0,1-1,-1 1,0-1,0 1,0-1,-1 1,1 0,0-1,0 1,0-1,0 1,12-17,0-3</inkml:trace>
  <inkml:trace contextRef="#ctx0" brushRef="#br0" timeOffset="347.345">650 0,'-11'240,"3"-155,5 1,3-1,9 63,4 31,-13-177,1-1,-1 1,0-1,0 1,-1-1,1 1,0-1,0 0,-1 1,1-1,-1 0,1 1,-1-1,0 0,1 1,-1-1,0 0,0 0,0 0,0 0,0 0,0 0,0 0,0 0,0 0,-1-1,1 1,0 0,0-1,-1 1,1-1,-1 1,1-1,0 0,-1 1,1-1,-1 0,1 0,0 0,-1 0,1 0,-1 0,1-1,-1 1,1 0,0-1,-1 1,1-1,0 0,-1 1,1-1,0 0,0 0,0 0,-1 0,-141-138,108 109,-2 1,-1 2,-1 2,-40-19,77 42,-1 0,0 0,1 0,-1 0,0 1,0 0,0-1,0 1,0 0,0 0,0 1,0-1,0 0,0 1,-1 0,1 0,0 0,0 0,0 1,-1-1,1 1,0 0,0 0,0 0,0 0,0 0,0 1,1-1,-1 1,0 0,1 0,-1 0,1 0,-1 0,1 0,-1 2,-3 18,3 0</inkml:trace>
  <inkml:trace contextRef="#ctx0" brushRef="#br0" timeOffset="1300.637">960 734,'27'7,"-1"0,1-2,0-1,0-2,1 0,-1-2,0-1,8-2,-28 3,0-1,0-1,0 0,0 0,0 0,0 0,-1-1,1 0,-1-1,0 0,0 0,0 0,-1 0,1-1,-1 0,0 0,0 0,-1-1,0 0,0 0,0 0,0 0,-1-1,2-6,21-83,-26 93,0 0,0 1,0-1,0 0,0 0,-1 0,1 1,-1-1,1 0,-1 1,0-1,0 0,0 1,-1-1,1 1,-1 0,1-1,-1 1,0 0,0 0,0 0,0 0,0 0,0 1,0-1,-1 1,1-1,0 1,-1 0,0 0,1 0,-1 0,-2 0,-2 0,1 0,0 1,-1 0,1 0,-1 0,1 1,-1 0,1 0,0 1,-1 0,1 0,0 0,0 1,1 0,-1 0,0 0,1 1,0 0,0 0,0 0,0 1,0 0,-87 118,44 2,47-121,0 0,0 1,1-1,0 0,0 0,0 0,0 0,1 0,-1 0,1 0,0 0,0 0,1 0,-1 0,1 0,0-1,0 1,0-1,0 1,1-1,-1 0,1 0,0 0,0 0,0 0,0-1,1 1,-1-1,1 0,3 1,9 2,1-1,0 0,0-1,0-2,0 1,1-2,-1 0,0-1,0-1,0-1,0 0,0-1,0-1,-1-1,0 0,0-1,-1 0,4-4,14-6,-1-1,-1-2,0-1,-2-2,22-21,-33 28,-1-1,0 0,-1-1,-2 0,0-1,0-1,-2 0,-1-1,0-1,-2 1,0-2,-1-2,-7 23,0 0,0-1,0 1,0-1,-1 1,1-1,-1 1,0-1,1 0,-1 1,-1-1,1 1,0-1,-1 1,1-1,-1 1,0-1,1 1,-1-1,0 1,-1 0,1-1,0 1,-1 0,1 0,-1 0,0 0,0 0,1 1,-1-1,-1 0,1 1,0 0,0-1,0 1,-1 0,1 0,0 0,-1 0,1 1,-1-1,1 1,-1-1,0 1,1 0,-1 0,1 0,-1 0,1 1,-1-1,0 1,1-1,-1 1,-5 1,0 1,1 0,-1 0,1 0,0 1,0 0,0 1,0-1,1 1,0 1,0-1,0 1,1 0,-1 0,2 1,-1-1,1 1,0 0,0 1,1-1,-1 0,2 1,-2 6,4-11,0-1,0 1,0-1,1 1,-1-1,1 1,0-1,0 1,-1-1,2 1,-1-1,0 0,0 0,1 1,-1-1,1 0,0 0,0-1,-1 1,1 0,0-1,1 1,-1-1,0 1,0-1,1 0,-1 0,0 0,1 0,-1-1,1 1,-1 0,3-1,89 6,-87-6,168-23,-175 23,2-1,-1 0,1 0,0 0,-1 0,1 1,0-1,0 1,0-1,0 1,0 0,0-1,0 1,-1 0,1 0,0 1,0-1,0 0,0 1,0-1,0 1,0-1,-1 1,1 0,0 0,-1 0,1 0,0 0,-1 0,1 0,-1 1,1-1,-1 0,0 1,0-1,0 1,0 0,0-1,0 1,0 0,0 1,-31 86,5-33,25-54,-1 1,1-1,0 0,-1 0,1 0,0 1,0-1,0 0,1 0,-1 0,1 0,-1 1,1-1,-1 0,1 0,0 0,0 0,0 0,0 0,1-1,-1 1,0 0,1-1,-1 1,1 0,0-1,-1 0,1 1,0-1,0 0,0 0,0 0,0 0,0 0,0-1,0 1,1 0,83 12,-59-14,-1 0,0-2,0-1,0-2,-1 0,1-2,-2 0,1-2,3-2,-11 3,0-1,-1-1,0 0,0-2,-1 1,-1-2,0 0,-1 0,-1-1,0-1,0-2,-9 15,-1 0,0 0,1 0,-1-1,0 1,0-1,-1 0,1 1,-1-1,0 0,0 0,0 0,0 0,-1 0,0 0,0 0,0 0,0 0,0 0,-1 0,0 0,0 0,0 1,0-1,0 0,-1 0,0 1,0-1,0 1,0-1,0 1,-1 0,1 0,-1 0,0 0,0 1,0-1,0 1,-1-1,1 1,-1 0,1 1,-1-1,0 0,1 1,-1 0,0 0,0 0,-4 0,2 1,0 0,-1 0,1 0,0 1,0 0,-1 0,1 1,0 0,0 0,0 0,0 1,1 0,-1 0,1 0,0 1,0-1,0 1,0 1,0-1,1 1,0-1,0 1,0 1,1-1,-1 0,0 4,-2 4,0-1,1 1,1 0,0 0,0 1,2-1,0 1,0-1,1 1,1 0,1 12,1-17,0 0,1 0,0 0,0-1,1 1,0-1,0 0,1 0,0-1,1 1,0-1,0 0,0-1,1 1,0-1,0-1,1 1,-1-1,1 0,0-1,1 0,-1 0,1-1,-1 0,1-1,0 0,0 0,0-1,9 1,8 0</inkml:trace>
</inkml:ink>
</file>

<file path=ppt/ink/ink3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1:32.2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1 190,'58'-20,"2"2,0 2,1 4,24-1,-83 11,1 1,-1 0,1 1,0-1,0 0,0 1,-1 0,1-1,0 1,0 0,0 1,-1-1,1 0,0 1,0-1,-1 1,1 0,0 0,-1 0,1 0,-1 1,1-1,-1 1,1-1,-1 1,0 0,0 0,0 0,0 0,0 0,-1 1,1-1,-1 0,1 1,-1-1,0 1,0 0,0-1,0 1,0 0,-1-1,1 1,-1 0,0 0,0 0,0 0,0-1,0 1,-1 0,0 2,-121 148,122-149,0-1,1 1,-1-1,0 1,1 0,0-1,0 1,0-1,1 0,-1 1,1-1,-1 0,1 0,0 0,0 0,1 0,-1 0,1 0,-1-1,1 0,0 1,0-1,0 0,0 0,0 0,0-1,1 1,-1-1,1 0,-1 0,1 0,-1 0,1-1,-1 1,4-1,6 5,-3-1,91 47,-97-48,-1-1,0 1,0 0,0 0,0 1,-1-1,0 1,1-1,-1 1,0 0,-1 0,1 0,-1 0,1 0,-1 0,0 0,-1 0,1 0,-1 1,0-1,0 0,0 0,0 0,-1 1,0 1,-1 2,0 1,-1-1,0 0,-1 0,1 0,-1-1,-1 1,1-1,-1 0,-1 0,1 0,-1-1,0 0,-1 0,1-1,-1 1,0-2,-1 1,1-1,-1 0,0 0,0-1,0 0,-5 1,-10 2,0-1,0 0,0-2,-1-1,1-1,-1-1,1 0,-14-4,-8-7,27 5</inkml:trace>
  <inkml:trace contextRef="#ctx0" brushRef="#br0" timeOffset="549.071">961 501,'-23'9,"2"2,-1 1,1 1,1 1,0 0,2 1,-1 2,2 0,0 0,1 2,-9 13,23-30,0 1,0-1,0 1,1 0,-1-1,1 1,0 0,-1 0,1 0,1 0,-1 1,0-1,1 0,-1 0,1 0,0 0,0 1,1-1,-1 0,1 0,-1 0,1 0,0 0,0 0,0 0,0 0,1 0,-1 0,1 0,0-1,0 1,0-1,0 1,0-1,1 0,-1 0,1 0,-1 0,1 0,0 0,-1-1,1 1,0-1,0 0,0 0,2 0,11 2,-1-2,1 0,0 0,-1-2,1 0,-1 0,1-2,-1 0,0 0,1-2,-2 0,1-1,-1 0,2-2,23-13,-1-1,0-3,-2-1,12-12,-17 13,-1-2,0-1,-2-1,-2-2,-1 0,-1-2,-1-1,0-5,-15 22,0-1,-2 0,0 0,0 0,-2-1,-1 1,0-1,0-12,-3 23,1 0,-1 0,0 0,-1 0,0 0,0 0,-1 0,0 0,-1 0,1 1,-1-1,-1 1,1-1,-1 1,-1 1,1-1,-1 0,0 1,-1 0,0 0,-1 0,1 2,-1 0,1 1,-1 0,0 0,0 0,-1 1,1 0,0 1,-1-1,1 2,-1-1,1 1,-1 0,1 0,-1 1,1 0,-1 0,1 1,-1 0,1 0,-3 2,-5 2,0 0,0 1,1 0,0 1,1 1,-1 0,2 1,-1 0,-7 9,10-7,0 1,1 0,0 0,1 1,0 0,1 0,1 1,0 0,1 0,1 0,0 1,1-1,1 1,0 0,2 0,-1 0,2 0,0-1,1 1,0 0,2 0,0-1,0 0,1 0,1 0,1 0,0-1,1 0,0-1,19 25,2-1,1-2,2-1,1-1,2-2,1-2,1-1,1-2,31 15,69 44,-123-77</inkml:trace>
</inkml:ink>
</file>

<file path=ppt/ink/ink3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1:30.2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225 448,'-206'390,"187"-352,37-49,120-167,0-7,-130 176,-5 4,1 0,-1 1,1 0,0 0,0 0,0 0,0 0,1 1,0 0,-1 0,1 0,0 1,5-2,-7 5,-1 1,1 0,-1 0,1 1,-1-1,0 0,0 1,0-1,0 1,-1 0,1 0,-1-1,1 1,-1 0,0 0,0 0,-1 1,1-1,-1 0,1 0,-1 0,0 0,0 1,0-1,-1 0,1 0,-1 0,1 1,0 1,-2 50,0-46,1 1,0-1,0 0,1 0,0 1,0-1,1 0,1 1,-1-1,2 0,-1 0,1 0,0-1,1 1,0-1,1 0,-1 0,1 0,1 0,0-1,-4-5,1 0,-1-1,1 1,0-1,-1 0,1 0,0 0,0 0,0 0,0-1,0 1,0-1,0 1,0-1,0 0,0-1,0 1,0 0,0-1,0 0,0 0,0 1,-1-2,1 1,0 0,0-1,-1 1,1-1,-1 0,1 1,-1-2,72-70,-69 68,6-8,-1 1,0-1,-1-1,0 1,-1-2,-1 1,-1-1,0 0,0 0,-2-1,0 0,0 0,-2 0,0 0,-1 0,0 0,-2-15,-4 20,-2 5</inkml:trace>
  <inkml:trace contextRef="#ctx0" brushRef="#br0" timeOffset="365.029">903 674,'17'-4,"-1"0,1-2,-1 0,0-1,-1 0,1-1,-2-1,1 0,-1-1,0-1,-1 0,-1-1,0-1,0 1,-1-2,3-5,-12 17,0-1,-1 1,0-1,1 1,-1-1,0 0,0 1,0-1,0 0,-1 0,1 0,-1 1,0-1,0 0,0 0,0 0,0 0,0 0,-1 0,1 1,-1-1,0 0,0 0,0 1,-1-1,1 0,0 1,-1 0,0-1,1 1,-1 0,0 0,0 0,0 0,-1 0,1 0,0 0,-1 1,1-1,-1 1,1 0,-1 0,0 0,0 0,-2 0,-6 2,1 1,-1 0,1 1,0 0,0 1,0 0,0 1,0 0,1 0,0 1,0 0,1 1,0 0,0 0,0 1,1 0,0 0,0 0,1 1,1 0,-1 1,1-1,-2 8,3-12,0 0,1 0,-1 1,1-1,1 1,-1 0,1 0,0 0,0 0,1 0,-1 0,1 0,1 1,-1-1,1 0,0 1,1-1,0 0,0 0,0 1,0-1,1 0,0 0,1 0,-1 0,1-1,0 1,0-1,1 0,0 0,0 0,0 0,0 0,1-1,0 0,2 2,4-2,1 0,0 0,0-1,0-1,0 0,1 0,-1-1,1-1,-1 0,0-1,1 0,-1-1,0 0,0-1,2-1,11-3</inkml:trace>
  <inkml:trace contextRef="#ctx0" brushRef="#br0" timeOffset="729.445">1383 646,'49'-21,"-1"-3,-1-2,-1-1,-1-3,5-7,-44 34,0-1,0 1,-1-1,1 0,-1 0,0-1,0 1,-1-1,1-1,-1 1,0 0,-1-1,1 0,-1 0,0 0,0 0,-1 0,0-1,0 1,-1-1,1 1,-1-1,-1 0,1 0,-1-2,-2 7,1 0,0 1,-1-1,1 0,-1 1,1-1,-1 0,0 1,0 0,1-1,-1 1,0 0,0 0,0 0,-1 0,1 1,0-1,0 1,0-1,0 1,-1 0,1-1,0 1,0 0,-1 1,1-1,0 0,0 1,-1-1,1 1,-1 0,-69 24,59-17,0 1,0 0,1 0,0 2,0-1,1 1,1 1,0 0,0 0,1 1,1 1,0-1,1 1,0 0,1 1,1 0,0-1,1 2,1-1,0 0,1 1,0 15,3-26,0-1,0 1,1-1,-1 1,1-1,0 1,0-1,1 0,-1 0,1 0,0-1,0 1,0 0,0-1,1 0,-1 0,1 0,0 0,0-1,0 1,0-1,0 0,0 0,1-1,-1 1,1-1,-1 0,1 0,0 0,-1-1,1 0,0 0,0 0,-1 0,1-1,0 1,-1-1,1-1,2 0,20-2,0-1,0-1,0-2,-1-1,0-1,14-7,-11 5,-4 2</inkml:trace>
  <inkml:trace contextRef="#ctx0" brushRef="#br0" timeOffset="1167.088">2088 477,'-19'10,"0"0,1 2,1 0,0 1,0 1,1 0,1 1,1 1,-3 5,14-19,1 0,0 0,0 0,1 1,-1-1,0 0,1 1,0 0,-1-1,1 1,0 0,0 0,1-1,-1 1,0 0,1 0,0 0,0 0,0 0,0 0,0 0,0 0,1-1,0 1,-1 0,1 0,0 0,0-1,1 1,-1 0,0-1,1 1,0-1,0 0,-1 1,1-1,0 0,1 0,-1 0,0-1,1 1,-1 0,1-1,-1 0,1 1,0-1,6 2,-1-1,0 0,1-1,-1 0,1 0,-1 0,1-1,0-1,-1 0,1 0,-1 0,1-1,-1 0,0-1,0 0,0 0,0-1,0 0,-1 0,0 0,0-1,0-1,0 1,-1-1,2-2,18-20,0-1,-3-1,0-2,-2 0,2-7,4-4,-18 28,5-3,0 0,-2-1,0-1,-1 0,-1 0,-1-1,-1-1,-1 1,0-1,-2 0,-1-1,0 1,-2-1,0-16,-3 34,0 1,0-1,0 0,-1 1,1-1,-1 1,0 0,0-1,-1 1,1 0,-1 0,0 1,0-1,-1 1,1-1,0 1,-1 0,0 0,0 0,0 1,0-1,0 1,-1 0,1 0,-1 1,1-1,-1 1,1 0,-1 0,0 1,0-1,1 1,-1 0,0 1,0-1,1 1,-1-1,0 2,1-1,-1 0,1 1,-1 0,1 0,-1 0,-11 7,0 1,1 0,0 1,0 0,2 1,-1 1,1 0,1 1,1 0,0 1,0 0,2 1,0 0,1 0,0 1,1 2,1 0,0 1,2-1,0 1,2 0,0 0,1 0,1 0,0 0,2 1,1-2,0 1,1 0,1-1,1 1,1-1,1-1,0 0,1 0,1 0,1-1,0-1,2 0,-1 0,2-1,0-1,1 0,0-1,1-1,1 0,10 5,1-1,-3-1</inkml:trace>
</inkml:ink>
</file>

<file path=ppt/ink/ink3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1:29.0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 95,'-3'15,"1"-1,0 1,1 0,1-1,0 1,1 0,1-1,3 15,-5-24,2 9,1 0,0 0,0-1,2 1,-1-1,2 0,0 0,0 0,2 0,-5-9,-1 0,1-1,0 1,0-1,0 0,0 0,1 0,-1 0,1 0,0-1,0 0,-1 1,2-2,-1 1,0 0,0-1,1 0,-1 0,0 0,1 0,-1-1,1 1,-1-1,1-1,-1 1,1-1,-1 1,1-1,3-2,3-1,-1-1,1-1,-1 0,0-1,-1 0,0 0,0-1,0 0,5-7,2-1,102-129,-118 144,1-1,0 1,-1-1,1 0,0 1,0-1,0 1,0 0,0-1,0 1,0 0,1-1,-1 1,0 0,1 0,-1 0,1 0,-1 1,1-1,-1 0,1 1,0-1,-1 0,1 1,0 0,-1 0,1-1,0 1,0 0,-1 0,1 0,0 1,-1-1,1 0,0 1,-1-1,1 1,0-1,-1 1,1 0,-1 0,1 0,-1 0,1 0,-1 0,0 0,1 0,-1 0,0 1,0-1,0 0,0 2,19 52,-20-50,1 0,-1 1,1-1,0 0,1 0,-1 0,1-1,0 1,0 0,0-1,1 1,0-1,0 0,0 1,0-1,1-1,-1 1,1-1,0 1,0-1,0 0,1 0,-1-1,1 1,0-1,-1 0,1-1,0 1,0-1,3 1,8-5,-1-1,1 0,-1-2,0 0,0 0,-1-1,1-1,-2 0,1-1,-1-1,-1 0,1 0,-2-2,0 1,0-1,-1-1,0 0,1-4,0 3,0-1,-1 0,-1-1,0 1,-2-2,1 1,-2-1,4-14,-18 7,3 31</inkml:trace>
  <inkml:trace contextRef="#ctx0" brushRef="#br0" timeOffset="309.434">1081 293,'47'-11,"-2"-2,1-1,-2-3,0-1,-1-3,32-21,-71 41,-1 0,1-1,-1 0,1 0,-1 0,0 0,0-1,0 1,-1-1,1 1,0-1,-1 0,0 0,1 0,-1-1,-1 1,1 0,0-1,-1 1,0-1,0 0,0 1,0-1,0 0,-1 0,1 1,-1-1,0 0,-1 0,1 0,0 0,-1 1,0-1,0 0,0 1,-1-1,1 1,-1-1,0 1,0 0,0-1,0 1,0 0,-1 0,1 1,-1-1,0 0,-1 0,-4 1,-1 1,1 0,-1 0,1 1,-1 0,1 1,-1 0,1 0,-1 0,1 1,0 1,0-1,0 1,0 1,0-1,1 2,0-1,-1 1,1 0,1 0,-1 0,-5 7,-1-2,0 1,1 0,1 0,-1 1,2 1,0 0,0 0,1 1,0 2,6-10,0 1,0-1,1 0,-1 1,2-1,-1 1,1 0,0 0,0-1,1 1,0 0,0 0,0 0,1 0,0-1,1 1,-1 0,1-1,1 1,-1-1,1 0,0 0,2 2,0-1,0 0,0 0,1-1,0 0,1 0,0-1,-1 1,2-1,-1-1,0 1,1-2,0 1,0-1,0 0,0 0,1-1,-1 0,8 0,163 5,-145-9,1 1</inkml:trace>
</inkml:ink>
</file>

<file path=ppt/ink/ink3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1:39.7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 1242,'-26'167,"21"-146,3-20,1 1,0-1,0 1,0 0,0-1,1 1,-1 0,0 0,1 0,0-1,-1 1,1 0,0 0,0 0,0 0,0 0,0 0,0 0,0 0,1-1,-1 1,1 0,-1 0,1 0,0-1,0 1,0 0,0-1,0 1,0 0,0-1,0 0,1 1,-1-1,1 0,-1 1,1-1,0 0,12 2,0-1,0 0,1-1,-1-1,0 0,1-1,-1 0,0-1,0-1,0 0,8-4,-18 6,-1 1,1-1,-1 0,1-1,-1 1,1-1,-1 1,0-1,0 0,0 0,0-1,0 1,-1 0,1-1,-1 0,1 0,-1 1,0-2,0 1,0 0,-1 0,1 0,-1-1,0 1,0-1,0 1,0-1,0 1,-1-2,6-27,-4 28,0 1,0-1,-1 0,0 1,0-1,0 0,0 0,0 0,-1 0,1 0,-1 1,0-1,-1 0,1 0,-1 0,1 0,-1 0,0 0,-1 1,1-1,-1 0,1 1,-1-1,0 1,0 0,-1-1,1 1,-1 0,1 0,-1 1,0-1,0 1,0-1,-1 1,1 0,0 0,-1 0,0 0,-128-29,107 28</inkml:trace>
  <inkml:trace contextRef="#ctx0" brushRef="#br0" timeOffset="1231.959">409 1215,'484'-150,"-343"110,-139 40,-1-1,1 1,-1-1,1 1,-1 0,1 0,-1-1,1 1,-1 0,1 1,-1-1,1 0,-1 0,1 1,-1-1,1 0,-1 1,1 0,-1-1,0 1,1 0,-1 0,0 0,0 0,1 0,-1 0,0 0,0 0,0 0,0 0,0 1,-1-1,1 0,0 1,-1-1,1 1,0-1,-1 1,0-1,1 1,-1-1,0 1,0-1,0 1,0-1,0 1,0-1,0 1,-1-1,1 1,0-1,-28 78,27-78,-1 1,1-1,0 1,0-1,1 1,-1-1,0 1,1 0,-1-1,1 1,-1 0,1-1,0 1,-1 0,1 0,0 0,0-1,0 1,1 0,-1 0,0-1,1 1,-1 0,1 0,0-1,-1 1,1-1,0 1,0 0,0-1,0 0,0 1,0-1,1 0,-1 1,0-1,1 0,-1 0,1 0,-1 0,1 0,-1-1,1 1,0 0,-1-1,1 1,0-1,0 1,-1-1,1 0,2 0,11 1,1 0,-1-2,0 0,1 0,-1-2,0 0,0 0,0-2,0 1,5-4,65-17,-61 21</inkml:trace>
  <inkml:trace contextRef="#ctx0" brushRef="#br0" timeOffset="26590.841">409 1215,'8'-2,"1"0,-1-1,-1 1,1-1,0-1,-1 1,1-2,-1 1,0-1,-1 0,1 0,-1 0,0-1,0 0,-1 0,4-6,4-2,41-63,-52 77,-1 0,1 1,-1-1,1 1,0 0,-1-1,1 1,-1 0,1 0,-1 0,0 0,1 0,-1 0,0 1,0-1,1 0,-1 1,0-1,-1 1,1-1,0 1,0-1,-1 1,1-1,-1 1,1 0,0 0,99 182,-101-184,0 0,0-1,1 1,-1-1,0 1,0 0,0 0,0 0,0 0,1-1,-1 1,0 0,0 0,0 1,0-1,0 0,0 0,0 0,1 0,-1 1,0-1,0 1,0-1,1 0,-1 1,0-1,0 1,1-1,-1 1,0 0,1-1,-1 1,1 0,-1 0,1-1,-1 1,1 0,-1 0,1-1,0 1,-1 0,1 0,0 0,0 0,0 0,0 0,0-1,0 1,0 0,0 0,0 0,0 0,0 0,0 0,1-1,-1 1,0 0,1 0,-1 0,1 0,-1-1,1 1,-1 0,1 0,-147-62,103 47,23 10</inkml:trace>
  <inkml:trace contextRef="#ctx0" brushRef="#br0" timeOffset="68901.831">1793 706,'-13'16,"1"0,0 1,2 1,0 0,1 0,1 1,0 0,2 0,0 1,1 0,-1 13,6-31,0 1,0-1,0 1,0-1,1 1,-1-1,1 1,0-1,0 0,0 1,0-1,0 0,0 0,0 0,1 0,-1 0,1 0,-1 0,1 0,0 0,0-1,0 1,0-1,0 1,0-1,0 0,0 0,1 0,-1 0,0 0,1-1,-1 1,1-1,-1 1,1-1,-1 0,1 0,-1 0,1 0,-1 0,0-1,102-29,-88 18,0-1,0 0,-1-2,-1 0,0 0,-1-1,-1-1,0 0,-2-1,6-11,-4 2,-1-1,-2-1,0 0,-2 0,-1-1,-2 1,-1-1,-1 0,-1-1,-2-8,0 25,0 0,-1 0,-1 0,0 1,-1-1,0 1,-1 0,-1 0,-6-11,10 20,-1 0,1 0,-1 0,0 0,0 1,0-1,-1 1,1 0,-1 0,0 0,0 1,0 0,0-1,0 1,-1 0,1 1,0-1,-1 1,1 0,-1 0,0 0,1 1,-1 0,0 0,1 0,-1 0,0 1,1-1,-1 1,-4 2,0 0,0 1,1 0,-1 0,1 1,0 1,0-1,1 1,-1 0,1 1,1 0,-1 0,1 0,0 1,1 0,0 0,0 0,1 1,0-1,0 1,1 0,0 0,1 0,0 1,1-1,-1 1,2-1,-1 1,1-1,1 1,0-1,0 1,1-1,0 1,3 7,5 5,1-1,1-1,1 0,1-1,0 0,2-1,0-1,0 0,2-1,12 8,-5-1,-22-21,20 18,-2 0,0 2,-1 0,-1 1,-1 1,-1 0,-4 1</inkml:trace>
  <inkml:trace contextRef="#ctx0" brushRef="#br0" timeOffset="69338.365">2300 395,'111'344,"-79"-261,-32-82,1-1,0 1,-1-1,1 1,0 0,0-1,-1 0,1 1,0-1,0 1,0-1,0 0,0 0,0 1,0-1,-1 0,1 0,0 0,0 0,0 0,0 0,0 0,0-1,0 1,0 0,0 0,-1-1,1 1,0 0,0-1,0 1,-1-1,1 1,0-1,0 0,-1 1,1-1,0 0,-1 1,1-1,-1 0,1 0,-1 1,1-1,-1 0,0 0,1 0,-1 0,25-42,22-106,-26 86,-14 36,2 0,1 1,1 1,1 0,1 0,10-13,14-7,-22 27</inkml:trace>
  <inkml:trace contextRef="#ctx0" brushRef="#br0" timeOffset="70104.037">3204 1,'-29'28,"-19"16,-1 3,2 0,10-9</inkml:trace>
</inkml:ink>
</file>

<file path=ppt/ink/ink3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2:56.0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21 510,'-10'172,"9"-167,-9 123,10-124,1 0,-1 0,1-1,0 1,0 0,0 0,0-1,1 1,-1-1,1 1,0-1,0 0,0 0,0 1,1-1,-1-1,1 1,0 0,0-1,0 1,0-1,0 0,1 0,-1 0,1-1,-1 1,1-1,-1 0,1 0,0 0,1 0,4-2,-1 0,1-1,-1 0,1 0,-1-1,0 0,0 0,0-1,0 0,-1 0,0-1,0 0,0-1,0 1,-1-1,0 0,0-1,0 0,-1 1,1-3,-5 7,72-104,-70 105,0 0,1 1,-1 0,0 0,1 0,-1 0,0 0,1 1,-1 0,0-1,1 1,-1 1,0-1,0 0,0 1,0-1,0 1,0 0,0 0,-1 0,1 0,-1 1,1-1,-1 1,0-1,0 1,0 0,-1 0,1 0,0 0,-1 0,0 0,0 0,0 1,1-1,0 0,1 3,0 0,0-1,0 1,1-1,0 0,0 0,0-1,0 1,1-1,0 0,0 0,0 0,0-1,1 1,-1-1,1-1,0 1,0-1,0 0,0 0,1-1,2 0,0 0,0 0,0-1,0-1,-1 1,1-2,0 1,0-1,-1 0,1-1,-1 0,1 0,-1-1,0 0,-1-1,1 1,-1-2,0 1,0-1,0 0,-1 0,0 0,0-1,2-4,1-1,0 0,-1 0,0-1,-1 0,0 0,-1-1,-1 0,0 0,-1 0,0-1,-1 1,-1-3,-3-3,-4 4</inkml:trace>
  <inkml:trace contextRef="#ctx0" brushRef="#br0" timeOffset="4202.038">1122 1,'21'48,"-20"-45,-10 126,-2-54,-2 84,-5 22,5-122,10-52,0 1,1 0,1 1,-1-1,1 0,0 0,1 1,0-1,1 0,-1 0,2 5,-2-12,1 0,-1 0,0 0,1 0,-1 0,0-1,1 1,-1 0,1 0,0-1,-1 1,1 0,-1-1,1 1,0 0,0-1,-1 1,1-1,0 1,0-1,0 0,-1 1,1-1,0 0,0 1,0-1,0 0,0 0,0 0,0 0,0 0,0 0,-1 0,1 0,0 0,0 0,0-1,0 1,0 0,0-1,0 1,-1 0,1-1,0 1,0-1,-1 0,1 1,0-1,-1 1,1-1,39-34,-38 33,177-186,-123 144,-54 45,0 0,0 1,-1-1,1 1,0 0,-1-1,1 1,-1 0,1 0,-1 0,0 0,0 0,0 0,0 0,0 1,0-1,-1 0,1 0,-1 1,1-1,-1 1,0-1,0 0,0 1,2 8,31 154,-27-146</inkml:trace>
  <inkml:trace contextRef="#ctx0" brushRef="#br0" timeOffset="8082.954">1602 594,'168'73,"-161"-72,1-1,-1 0,0 0,0-1,0 0,0 0,0-1,0 1,0-2,0 1,-1-1,1 0,-1 0,1 0,-1-1,0 0,3-3,-6 4,1 1,-1-1,1 0,-1 0,0-1,0 1,-1 0,1-1,0 0,-1 1,0-1,0 0,0 0,-1-1,1 1,-1 0,0 0,0-1,-1 1,1-1,-1 1,0 0,0-1,0 1,-1-1,1 1,-1 0,-1-2,-1 1,0 1,0 0,-1 0,0 0,0 0,0 1,0-1,0 1,-1 0,1 1,-1-1,0 1,0 0,0 0,0 0,0 0,0 1,0 0,-1 0,1 1,0 0,-1-1,-2 2,-3 0,0 1,0 1,0 0,0 0,0 1,1 0,-1 1,1 0,0 1,1 0,-1 1,1 0,1 0,-1 1,1 0,1 0,-1 1,1 0,1 0,0 1,0 0,1 0,-4 9,9-15,-1 1,1 0,-1-1,1 1,1 0,-1-1,1 1,0 0,0-1,0 1,0-1,1 1,0-1,0 1,0-1,1 0,-1 0,1 0,0-1,0 1,0-1,0 1,1-1,0 0,-1 0,1-1,0 1,2 0,6 5,1-1,0-1,0 0,1-1,-1 0,1-1,0 0,11 1,175-3,-180-6,1-2,-1 0,-1-1,1-1,-1-1,-1-1,0 0,0-1,-1-1,0-1,-1-1,-1 0,0-1,-1 0,0-1,-1-1,-1 0,3-8,66-120,-68 67,-13 76,1 1,-2-1,1 0,0 1,0-1,0 1,-1-1,1 0,-1 1,1-1,-1 1,0-1,1 1,-1 0,0-1,0 1,0 0,0 0,0-1,0 1,-1 0,1 0,0 0,0 0,-1 1,1-1,-1 0,1 0,-1 1,1-1,-1 1,1-1,-1 1,1 0,-1 0,0 0,1-1,-1 2,1-1,-1 0,0 0,1 0,-1 1,1-1,-1 1,0-1,-7 3,1 1,0-1,0 1,0 0,0 1,0 0,1 0,0 1,0 0,1 0,-1 1,1-1,1 1,-1 1,1-1,3-4,0 1,0-1,0 0,0 1,0 0,1-1,-1 1,1 0,0 0,0 0,1 0,-1-1,1 1,0 0,0 0,0 0,0 0,1 0,0 0,-1 0,1 0,1 0,-1-1,1 1,-1 0,1-1,0 1,0-1,1 0,-1 0,1 0,-1 0,1 0,2 1,1 0,0 0,1-1,-1 0,0 0,1 0,0-1,0 0,0 0,-1-1,1 0,1 0,-1-1,0 0,0 0,0-1,1 0,78 11,-84-10,0 1,-1 0,1 0,0-1,0 1,0 1,0-1,-1 0,1 0,-1 1,1-1,-1 0,1 1,-1 0,0-1,0 1,0 0,0-1,0 1,0 0,0 0,0 0,-1 0,1 0,-1 0,0 0,1 0,-1 0,0 0,0 0,0 0,-1 0,1 0,0 0,-1 0,1 0,-1 0,0 2,-42 71,36-65,5-8,1 0,-1 0,0 1,1-1,-1 1,1-1,0 1,0-1,0 1,0 0,0 0,0-1,1 1,-1 0,1 0,0 0,0 0,0 0,1 0,-1-1,0 1,1 0,0 0,0 0,0-1,0 1,0 0,0-1,1 1,-1-1,1 0,0 1,0-1,0 0,0 0,0 0,0 0,0 0,3 1,5 6,-3-3</inkml:trace>
  <inkml:trace contextRef="#ctx0" brushRef="#br0" timeOffset="8655.012">2731 565,'13'5,"0"0,0-1,1-1,-1 0,1-1,0 0,-1-1,1-1,0 0,0-1,0 0,-1-1,1-1,-1 0,1-1,-1 0,0-1,0-1,-1 0,3-2,-9 4,1-1,-2 0,1 0,0 0,-1-1,0 0,0 0,-1 0,0 0,0-1,0 0,-1 0,0 0,0 0,-1 0,0-1,0 1,-1-1,0 1,0-1,0-5,-5 9,0 0,0 1,0-1,0 1,0 0,0 1,-1-1,0 1,1 0,-1 0,0 0,0 0,0 1,0 0,0 0,0 1,-1-1,1 1,0 0,0 0,0 1,-1 0,1 0,0 0,0 0,-4 3,-4-2,1 2,0-1,0 2,1-1,-1 2,1 0,0 0,0 1,1 0,0 0,0 2,1-1,0 1,1 0,0 1,0 0,1 0,0 1,1 0,0 0,0 0,2 1,-1 0,1 0,1 0,0 0,1 1,0 1,1-7,0 0,1 0,-1 1,2-1,-1 0,1 0,0 1,0-1,1 0,0 0,0 0,0-1,1 1,0 0,1-1,-1 0,1 0,1 0,-1 0,1-1,0 1,0-1,0 0,1-1,0 1,0-1,0-1,5 3,10 1,0-2,1 0,0-1,0-2,0 0,0-1,0-1,1-1,5-2,29 1,26-11,-59 7</inkml:trace>
</inkml:ink>
</file>

<file path=ppt/ink/ink3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3:07.2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450 706,'-39'12,"1"2,0 2,1 2,0 1,0 3,19-13,1 1,1 1,-1 1,2 0,0 1,0 1,1 0,1 1,0 0,1 1,1 1,1 0,0 0,1 1,-4 12,12-26,-1 1,1-1,1 1,-1-1,1 1,-1 0,1-1,1 1,-1 0,1-1,-1 1,1 0,1-1,-1 1,1-1,-1 0,1 0,1 1,-1-1,0 0,1-1,0 1,0 0,0-1,1 0,-1 1,1-1,-1-1,1 1,0 0,0-1,0 0,1 0,-1 0,0-1,1 1,-1-1,1 0,-1 0,1-1,0 1,0-1,12 1,0 0,0-2,0 0,0 0,0-2,-1 0,1-1,-1-1,0 0,0-1,0-1,-1 0,0-2,-1 1,0-2,0 0,-1 0,0-1,7-9,1-3,-2-1,0 0,-2-2,-1 0,-1-1,0-2,-6 11,8-13,-1 0,-2-2,-1 1,-2-2,-1 0,1-11,-9 33,0 0,-1 0,0 0,0 0,-1 0,-1 0,0 0,-1 0,0 0,-1 0,0 0,-1 1,0 0,-1-1,0 1,-1 1,0-1,-1 1,0 0,-1 0,6 6,-1 0,1 1,-1-1,-1 0,1 1,0 0,-1 0,1 0,-1 0,0 0,0 1,0 0,-1 0,1 0,0 0,-1 0,1 1,-1 0,1 0,-1 0,0 1,1 0,-1 0,0 0,0 0,1 1,-1-1,1 1,-1 0,0 1,1-1,0 1,-1 0,1 0,0 0,0 1,0-1,0 1,1 0,-1 0,1 0,-1 1,1-1,0 1,1 0,-3 2,2 12,0-1,1 0,1 0,0 1,2-1,0 1,0-1,2 0,0 0,1 0,1 0,0 0,2-1,-1 0,2 0,0-1,1 0,1 0,8 8,29 67,90 219,-137-308,0 1,0 0,1-1,-1 1,0-1,1 1,0-1,-1 1,1-1,0 1,0-1,-1 1,1-1,0 0,0 1,1-1,-1 0,0 0,0 0,1 0,-1 0,0 0,1 0,-1-1,1 1,-1 0,1-1,-1 1,1-1,0 0,-1 1,1-1,0 0,-1 0,1 0,-1 0,1 0,0-1,0 1,8-8</inkml:trace>
  <inkml:trace contextRef="#ctx0" brushRef="#br0" timeOffset="533.007">930 508,'84'255,"-53"-56,-27-153,-4-45,0-1,0 1,0 0,0-1,0 1,0 0,0-1,0 1,0 0,0 0,0-1,0 1,1 0,-1-1,0 1,0 0,1-1,-1 1,1-1,-1 1,0 0,1-1,-1 1,1-1,-1 1,1-1,0 0,-1 1,1-1,-1 1,1-1,0 0,-1 0,1 1,0-1,-1 0,1 0,0 0,-1 0,1 1,0-1,0 0,-1-1,1 1,0 0,-1 0,1 0,0 0,-1 0,1-1,0 1,-1 0,1-1,0 1,-1 0,1-1,-1 1,1-1,0 1,51-101,-46 86,107-354,-73 234,-35 129,-1 6</inkml:trace>
  <inkml:trace contextRef="#ctx0" brushRef="#br0" timeOffset="999.055">1467 678,'9'0,"9"0,5 0,4 0,2 0,1 0,0 0,0 0,0 0,-1 0,-1 0,1 0,-1-5,-9 3,-8 3</inkml:trace>
  <inkml:trace contextRef="#ctx0" brushRef="#br0" timeOffset="1265.803">1495 903,'28'0,"20"0,6 0,-1 0,-5 0,-10 0</inkml:trace>
  <inkml:trace contextRef="#ctx0" brushRef="#br0" timeOffset="5334.001">2398 678,'-3'-1,"-1"0,0 0,1 1,-1 0,0-1,1 1,-1 0,0 1,1-1,-1 1,1-1,-1 1,0 0,1 0,0 1,-1-1,1 1,0 0,0 0,0 0,0 0,-3 2,-3 4,-1-1,1 1,1 1,0-1,0 1,0 1,1 0,1 0,0 0,0 1,1-1,0 1,1 1,0-1,1 1,0-1,1 1,0 0,0 7,2-15,0-1,1 0,-1 0,1 1,-1-1,1 0,0 0,0 0,0 0,1 0,-1 0,1 0,-1 0,1-1,0 1,0-1,0 1,1-1,-1 0,1 1,-1-1,1-1,-1 1,1 0,0-1,0 1,0-1,0 0,0 0,0 0,1 0,-1-1,0 1,0-1,0 0,1 0,-1 0,0 0,0 0,1-1,-1 1,0-1,0 0,0 0,0-1,0 1,0 0,0-1,0 0,-1 0,1 1,1-3,12-10,-1 0,0-1,-1-1,-1 0,0-1,-1-1,8-16,2-3,-1 0,-2-2,-1 0,-2-2,-2 1,-2-2,-1 0,-3 0,2-22,-10 55,1 0,-1 0,-1 0,0 0,0 0,-1 0,0 0,0 1,-1-1,0 1,-1 0,0-1,-2-2,4 8,0 0,-1 0,1-1,-1 2,0-1,0 0,0 0,0 1,0 0,0-1,-1 1,1 0,-1 1,0-1,1 1,-1 0,0-1,0 2,0-1,0 0,0 1,0 0,0 0,0 0,0 0,0 1,0-1,0 1,0 0,-1 1,-2 0,1 0,-1 1,1 0,0 0,0 0,0 1,1 0,-1 0,1 0,0 1,0 0,0 0,1 0,0 1,0-1,0 1,0 0,1 0,0 0,1 1,-1-1,1 0,0 1,0 5,-2 11,1 1,1-1,1 1,1-1,1 1,3 15,1-10,2 0,1-1,2 1,0-2,2 1,1-2,1 1,1-2,1 0,8 7,-18-22,0 0,0 0,-1 1,-1-1,0 1,0 0,-1 0,-1 0,0 0,1 12,-3-11</inkml:trace>
  <inkml:trace contextRef="#ctx0" brushRef="#br0" timeOffset="5915.799">2708 706,'28'266,"3"-423,-25 135,-3 12,0-5,0 1,1 0,0 0,1 0,1 1,0-1,1 1,0 1,1-1,1 1,0 1,0 0,1 0,6-5,-15 16,0-1,0 0,0 0,0 1,0-1,0 1,0-1,0 1,0-1,0 1,0-1,0 1,1 0,-1 0,0 0,0 0,0 0,1 0,-1 0,0 0,0 0,0 0,1 1,-1-1,0 0,0 1,0-1,0 1,0-1,0 1,0 0,0-1,0 1,0 0,0 0,0 0,-1 0,1-1,0 1,0 0,-1 0,1 1,-1-1,1 0,-1 1,11 58,-10-48,9 37,-5-29</inkml:trace>
  <inkml:trace contextRef="#ctx0" brushRef="#br0" timeOffset="8520.824">3160 226,'7'4,"1"1,-1 0,1 0,-2 1,1 0,-1 1,1-1,-2 1,1 0,-1 0,0 1,-1 0,1 0,-2 0,1 0,-1 0,0 1,-1 0,0-1,0 2,8 183,-11-162,1 18,1-30,0 1,-1 0,-1 0,-1 0,-1 0,-1 0,-1-1,0 0,-1 0,-1 0,-1-1,-2 2,-79 86,73-90</inkml:trace>
  <inkml:trace contextRef="#ctx0" brushRef="#br0" timeOffset="9184.784">2115 85,'-22'40,"0"1,3 0,2 2,1 0,2 1,3 1,-2 12,-13 160,24-200,-3 8,2 1,1 0,2 0,0 0,2-1,3 20,-2-33,1-1,1 1,0-1,0 1,1-2,1 1,-1-1,2 0,0 0,0-1,0 0,1 0,1-1,1 1,28 8,-19-13</inkml:trace>
  <inkml:trace contextRef="#ctx0" brushRef="#br0" timeOffset="10088.7">3612 226,'0'0,"0"0,-1 1,1-1,0 0,0 1,0-1,-1 0,1 1,0-1,0 0,-1 0,1 1,0-1,-1 0,1 0,0 1,-1-1,1 0,0 0,-1 0,1 0,0 0,-1 0,1 1,-1-1,1 0,0 0,-1 0,1 0,0 0,-1 0,1-1,-1 1,1 0,0 0,-1 0,1 0,0 0,-1 0,1-1,0 1,-1 0,1 0,0-1,-1 1,1 0,0 0,0-1,-1 1,1 0,0-1,0 1,0 0,0-1,-1 1,1 0,0-1,0 1,0-1,0 1,0 0,0-1,0 1,0 0,0-1,0 1,0-1,0 1,0 0,0-1,-21 24,4 7,2 1,0 1,3 0,0 0,2 1,2 1,0-1,3 1,1 1,1-1,2 1,1-1,5 31,-6-48,1-1,1 0,0 0,1 1,0-1,2 0,0-1,0 1,2-1,0 0,1 0,0 0,1-1,0 0,11 12,29 32,-46-48</inkml:trace>
  <inkml:trace contextRef="#ctx0" brushRef="#br0" timeOffset="10736.322">3753 621,'0'310,"21"-392,-17 55,1-1,2 1,0-1,2 2,1-1,1 2,1-1,1 1,1 1,8-8,-22 30,1 0,0 0,0 0,0 0,0 0,1 1,-1-1,0 0,1 1,-1-1,1 1,0 0,-1-1,1 1,0 0,0 0,0 0,0 0,0 0,0 1,0-1,0 1,0-1,0 1,0 0,0 0,0 0,0 0,1 0,-1 0,0 0,0 1,0-1,0 1,0-1,0 1,0 0,0 0,0 0,0 0,-1 0,1 1,0-1,-1 0,1 1,1 1,23 116,-14-105</inkml:trace>
  <inkml:trace contextRef="#ctx0" brushRef="#br0" timeOffset="13932.96">5531 649,'-16'12,"1"1,1 0,0 1,1 1,1 0,0 1,-2 4,11-16,-1 0,1 0,0 0,1 0,-1 1,1-1,0 1,0 0,0 0,1-1,-1 1,1 0,0 1,1-1,0 0,-1 0,1 0,1 0,-1 0,1 0,0 0,0 0,0 0,1 0,0 0,0 0,0-1,0 1,1-1,0 0,0 1,0-1,0 0,1-1,0 1,-1-1,1 1,0-1,1-1,3 4,-3-5,0 1,0-1,0 0,0 0,0-1,0 1,0-1,0 0,0 0,0-1,0 0,0 1,0-2,0 1,0-1,0 1,-1-1,1-1,-1 1,1-1,-1 1,0-1,0 0,0-1,0 1,0-2,84-106,-81 97,-1-1,0-1,-1 1,-1-1,0 0,-1 0,-1 0,-1 0,0-1,-1 1,-1 0,-1-11,1-3,2 28,-1-1,1 0,-1 0,0 0,0 0,0 0,0 0,0 0,-1 1,1-1,-1 0,0 0,0 0,0 1,0-1,0 0,-1 1,1-1,-1 1,0 0,1-1,-1 1,0 0,0 0,-1 0,1 0,0 1,-1-1,1 0,-1 1,1 0,-1 0,0-1,1 2,-1-1,0 0,0 0,0 1,0 0,0 0,1-1,-1 2,0-1,0 0,-1 1,1 1,-1 1,1 1,-1-1,1 0,0 1,0 0,0 0,1-1,0 2,-1-1,1 0,1 0,-1 1,0-1,1 1,0-1,0 1,1 0,-1-1,1 1,0 0,0-1,1 1,-1 0,-3 28,-2-9,2 0,0-1,2 1,0 0,2 0,1 7,-10 112,-19 0,13-69,10-61,0 1,1-1,1 0,1 1,-1-1,2 1,0-1,1 1,1 8,4-4</inkml:trace>
  <inkml:trace contextRef="#ctx0" brushRef="#br0" timeOffset="14957.037">6095 735,'-11'-13,"10"12,-1-1,1 0,0 0,-1 1,1-1,-1 1,0-1,0 1,1 0,-1 0,0 0,0 0,0 0,0 0,0 0,0 0,0 1,-1-1,1 1,0 0,0 0,0 0,-1 0,0 0,-6 3,-1 0,1 1,0 1,0-1,1 2,-1-1,1 1,0 0,1 1,-1-1,2 2,-1-1,1 1,0 0,0 0,1 1,0-1,0 1,-1 7,3-11,0 1,1 0,0 0,0 0,0 0,1 0,0 0,0 1,0-1,1 0,0 1,0-1,1 1,1 4,-2-9,1 1,0-1,-1 1,1-1,1 1,-1-1,0 0,0 0,1 0,-1 0,1 0,0 0,0 0,0 0,0 0,0-1,0 1,0-1,0 0,0 1,1-1,-1 0,1 0,-1-1,1 1,-1 0,1-1,-1 0,1 1,-1-1,1 0,0 0,-1-1,1 1,-1 0,3-2,8-2,0 0,0-1,0-1,-1 0,0 0,0-1,-1-1,0 0,0-1,-1 0,0 0,1-2,19-16,-9 6,-2 0,0-2,-1 0,-2-1,0-1,-1 0,-2-1,-1-1,9-24,-15 30,0 0,-2 0,0 0,-1-1,-1 1,-1-1,-1 0,-1 1,-2-12,3 30,0 1,1-1,-1 0,0 0,0 1,-1-1,1 0,-1 0,1 1,-1-1,0 0,0 1,0-1,0 1,0-1,-1 1,1 0,-1-1,1 1,-1 0,0 0,0 0,0 0,0 0,0 1,0-1,-1 1,1-1,-1 1,1 0,-1 0,1 0,-1 0,0 0,1 1,-1-1,0 1,1 0,-1 0,0 0,0 0,1 0,-1 0,0 1,0-1,1 1,-1 0,1 0,-1 0,0 0,1 0,-1 1,-6 7,-1 0,1 1,1 0,0 0,0 1,1 0,0 0,1 0,0 1,1 0,0 1,1-1,1 1,0 0,0 0,1 0,1 0,0 0,1 4,1-1,1 0,1-1,0 1,1-1,0 0,2 0,-1-1,2 1,0-1,1 0,0-1,1 0,0 0,1-1,4 3,47 75,-21-16,-31-60</inkml:trace>
  <inkml:trace contextRef="#ctx0" brushRef="#br0" timeOffset="15621.555">6687 593,'-18'24,"2"1,0 0,2 2,0-1,2 2,1 0,2 0,-3 12,11-38,0 1,0 0,0-1,0 1,1 0,-1 0,1 0,0 0,-1-1,1 1,0 0,1 0,-1 0,1 0,-1 0,1-1,0 1,0 0,0 0,0-1,0 1,1-1,-1 1,1-1,0 0,-1 1,1-1,0 0,1 0,-1 0,0-1,0 1,1 0,-1-1,1 0,-1 1,1-1,0 0,0 0,-1-1,1 1,0 0,0-1,0 0,1 0,7-2,-1 0,0-1,0 0,-1-1,1 0,-1-1,0 0,0 0,0-1,-1 0,1-1,-2 1,1-2,-1 1,0-1,0 0,-1-1,0 1,-1-1,0 0,0-1,-1 1,0-1,1-5,34-135,-56 52,16 96,0-1,1 1,-1 0,-1 0,1 0,0 0,0 0,-1 0,1 0,-1 0,0 0,1 0,-1 1,0-1,0 1,0 0,0-1,-1 1,1 0,0 0,0 0,-1 0,1 1,0-1,-1 1,1-1,-1 1,1 0,0 0,-1 0,1 0,-1 1,1-1,-1 0,1 1,0 0,-1 0,0 0,-2 3,-1 0,1 1,-1-1,1 1,1 1,-1-1,1 1,0-1,0 1,0 0,1 1,0-1,0 1,1-1,0 1,0 0,1 0,-1 0,1 0,1 0,-1 4,2 329,-1-69,0-259</inkml:trace>
  <inkml:trace contextRef="#ctx0" brushRef="#br0" timeOffset="16118.938">6942 198,'15'16,"0"1,-1 0,-1 1,-1 1,-1 0,0 0,-2 1,0 1,-1-1,-1 1,-1 1,-1-1,0 1,-2 0,-1 0,0 17,-3-8,-2 1,0-1,-3 1,0-1,-2-1,-1 1,-2-1,0-1,-3 0,0-1,-1 0,-2-1,-18 21,-14 3,25-33</inkml:trace>
  <inkml:trace contextRef="#ctx0" brushRef="#br0" timeOffset="18270.724">7477 649,'0'189,"-10"-146,-5-70,16 10,0-1,0 1,2 0,0 0,1 1,0-1,1 1,1-1,1 2,1-1,6-10,10-28,22-29,-45 83,0 0,0 1,1-1,-1 0,0 0,0 1,0-1,0 1,0-1,0 1,0 0,0-1,0 1,0 0,-1-1,1 1,0 0,0 0,-1 0,1 0,0 0,-1 0,1 0,-1 0,1 0,-1 0,0 0,1 0,-1 0,0 0,0 0,1 2,4 13,-2-6,0 0,1-1,0 1,0-1,1 0,0 0,1 0,0-1,0 0,7 7,0-8,-2-5</inkml:trace>
  <inkml:trace contextRef="#ctx0" brushRef="#br0" timeOffset="19003.796">8071 593,'-24'15,"12"-10,1 1,1-1,-1 1,1 1,0 0,0 1,1 0,0 0,0 1,1 0,1 0,-1 1,1 0,1 0,0 1,0 0,1 0,1 0,-1 1,2 0,0-1,0 1,1 0,0 7,2-17,0 1,1-1,-1 1,1-1,-1 0,1 1,0-1,0 1,0-1,0 0,0 0,0 0,1 0,-1 0,1 0,-1 0,1 0,0 0,0-1,0 1,0-1,0 1,0-1,0 0,0 0,1 0,-1 0,0 0,1 0,-1-1,1 1,-1-1,1 0,-1 1,1-1,-1 0,1-1,-1 1,2 0,95-30,-82 19,-1-1,-1 0,0-1,-1-1,0 0,-1-1,0-1,8-14,-12 18,9-13,-1-1,0 0,-2-2,-2 1,0-2,-2 0,-1 0,-1-1,3-23,-11 47,1 0,-2 0,1 0,-1-1,0 1,0 0,-1 0,1 0,-1-1,-1 1,1 0,-1 0,0 1,-1-1,1 0,-1 1,0-1,0 1,-1 0,0 0,0 0,0 1,0-1,-1 1,0 0,0 0,0 1,0-1,0 1,-1 0,-3-1,4 2,1 1,-1 0,1 0,-1 0,0 0,1 1,-1 0,0 0,1 0,-1 0,1 1,-1 0,0 0,1 0,-1 0,1 1,0 0,0 0,-1 0,1 0,0 1,1-1,-1 1,0 0,1 0,0 1,-1-1,1 1,1-1,-1 1,0 0,1 0,0 0,0 1,-2 6,1 0,0 1,1 0,1-1,0 1,0 0,1 0,0-1,1 1,1 0,1 5,27 147,23-11,-45-105,-8-44,0 1,0-1,0 1,0-1,1 1,-1-1,1 1,1-1,-1 1,0-1,1 0,0 0,0 0,0 0,1 0,-1 0,1-1,0 1,0-1,0 1,1-1,-1 0,1-1,-1 1,1-1,0 1,4 1,11 0</inkml:trace>
  <inkml:trace contextRef="#ctx0" brushRef="#br0" timeOffset="19407.06">8664 452,'-30'28,"2"1,1 1,1 1,2 1,1 2,2 0,0 4,18-33,1 0,-1 0,1 0,0 0,0 1,1-1,0 1,0-1,0 1,0-1,1 1,0 0,0-1,1 1,0-1,0 1,0-1,0 1,1-1,0 0,0 1,0-1,1 0,0 0,0-1,0 1,0-1,1 1,0-1,0 0,0 0,0-1,1 1,-1-1,1 0,0 0,0 0,0-1,0 0,1 0,-1 0,0-1,6 1,0 0,1-1,0-1,-1 0,1-1,-1 0,1 0,-1-1,0-1,0 0,0-1,0 0,0 0,-1-1,0-1,0 0,0 0,0-1,-1 0,-1 0,1-1,-1 0,0-1,-1 0,5-7,-2 2,-1 0,0-1,-1 0,0-1,-1 0,-1 0,-1 0,0-1,-1 0,-1-3,-1 15,-1-1,-1 1,1-1,-1 1,0-1,0 0,-1 1,1-1,-1 1,-1-1,1 1,-1-1,0 1,0 0,0 0,-1 0,0 0,0 0,0 0,0 1,-1 0,0 0,0 0,0 0,0 0,-1 1,1-1,-1 1,0 1,0-1,0 1,-2-1,-48-9,30 10</inkml:trace>
  <inkml:trace contextRef="#ctx0" brushRef="#br0" timeOffset="19684.852">8465 678,'24'-5,"8"3,4 7,0 3,-6 4,-4 1,-1-2,1-4,-1-1,1-3,1-2,1-1,-5 0</inkml:trace>
  <inkml:trace contextRef="#ctx0" brushRef="#br0" timeOffset="20088.776">8861 85,'27'18,"0"1,-2 2,0 0,-1 2,-1 0,-2 2,0 0,10 18,-24-30,-1 0,0 1,-1-1,-1 1,0 0,-1 0,0 0,-1 1,-1-1,0 1,-1-1,-1 0,0 1,-1-1,-1 5,-5 16,0 0,-3-1,-1 0,-1-1,-12 19,-84 145,91-170,0 0,-2-1,-1-1,-1-1,-1-1,-1-2,-19 14,21-21</inkml:trace>
  <inkml:trace contextRef="#ctx0" brushRef="#br0" timeOffset="20787.696">7506 198,'-5'-1,"0"1,0 0,0 0,0 0,0 1,0-1,0 1,0 1,0-1,0 1,0-1,1 1,-1 1,1-1,-1 1,1-1,0 1,0 0,0 1,-9 5,1 2,1-1,0 1,0 1,1 0,1 0,0 1,0 0,2 1,-1 0,2 0,0 0,-4 15,-38 202,43-207,2 1,0-1,1 1,2 0,1-1,0 1,2 0,1-1,1 0,0 0,2 0,9 19,-12-36,0-1,0 1,0-1,1 0,0 0,1-1,-1 1,1-1,0 0,0-1,0 0,1 1,0-2,0 1,0-1,0 0,4 0,10 1</inkml:trace>
  <inkml:trace contextRef="#ctx0" brushRef="#br0" timeOffset="21191.703">7930 198,'-10'10,"-3"7,1 6,2 0</inkml:trace>
  <inkml:trace contextRef="#ctx0" brushRef="#br0" timeOffset="22103.157">8917 339,'10'-5,"12"-6,3-6,2-1,-4-1,-5 2</inkml:trace>
  <inkml:trace contextRef="#ctx0" brushRef="#br0" timeOffset="23575.418">7054 113,'-9'5,"-9"1,0 5,-3 0,3 4,-1-2,3 3,0-2,2 1,-1-1,7-3,4-4</inkml:trace>
  <inkml:trace contextRef="#ctx0" brushRef="#br0" timeOffset="24939.038">5925 141,'0'0,"-4"0,-2 5,-5 1,-1 5,-2 1,1 2,-3-1,2 3,-2 3,3-2</inkml:trace>
  <inkml:trace contextRef="#ctx0" brushRef="#br0" timeOffset="25938.155">4289 226,'-5'5,"-6"6,-6 6,-5 1,1 1,-1-2,4 1,0-3,3-4</inkml:trace>
  <inkml:trace contextRef="#ctx0" brushRef="#br0" timeOffset="26915.536">3132 282,'0'5,"-5"2,-2 4,-3 0,-2 3,-2 0,0 1,-1-1,1 2,3 2,4-1</inkml:trace>
  <inkml:trace contextRef="#ctx0" brushRef="#br0" timeOffset="27977.247">1551 1,'0'4,"-5"8,-6 5,-1 5,-4-2,1 2,-1-4,1 0,4-3</inkml:trace>
  <inkml:trace contextRef="#ctx0" brushRef="#br0" timeOffset="51018.805">4571 508,'-2'-2,"1"1,-1-1,1 0,-1 0,0 1,0-1,0 1,0 0,0-1,0 1,0 0,0 0,0 0,-1 1,1-1,0 0,0 1,-1 0,1-1,-1 1,1 0,0 0,-1 0,1 1,0-1,-1 1,1-1,0 1,-1 0,1-1,0 1,0 1,-97 41,98-42,0 1,-1-1,1 1,0-1,0 1,0 0,0 0,0-1,0 1,0 0,1 0,-1 0,1 0,-1 0,1 0,0 0,0 0,0 0,0 0,0 0,0-1,0 1,1 0,-1 0,1 0,-1 0,1 0,0 0,0 0,0-1,0 1,0 0,0-1,1 2,46 54,-47-56,4 4,-1-3,-1 0,1 1,-1-1,0 1,0-1,0 1,0 0,0 0,-1 0,0 1,1-1,-1 0,0 1,-1 0,1-1,0 1,-1 0,0 0,0 0,0 0,-1 0,1 0,-1 0,0 0,0 0,-1 0,1 0,-1 0,1 0,-1 0,-1 0,1 0,0 0,-1-1,-5 4,0 0,0-1,-1 0,0 0,0-1,0 0,-1 0,1-1,-1 0,0-1,-1 0,1 0,0-1,-1 0,1-1,-1 0,0 0,1-1,-1 0,0-1,1 0,-10-3,-1 4,-11-13,35 7</inkml:trace>
  <inkml:trace contextRef="#ctx0" brushRef="#br0" timeOffset="51332.853">4740 649,'-4'29,"-8"14,0-5,1-9</inkml:trace>
  <inkml:trace contextRef="#ctx0" brushRef="#br0" timeOffset="51577.392">4825 255,'0'0</inkml:trace>
  <inkml:trace contextRef="#ctx0" brushRef="#br0" timeOffset="52281.426">5022 508,'-85'204,"34"-51,118-251,42-95,-92 134,-41 158,24-84,1 0,1 0,0 0,1-1,1 1,0-1,1 1,0-1,1-1,1 1,0-1,1 0,0 0,-7-12,1 1,-1 0,1 0,-1-1,1 1,0-1,-1 0,1 1,0-1,0 0,0 0,0 0,0 0,0 0,0-1,0 1,1-1,-1 1,0-1,0 0,0 0,1 0,-1 0,0 0,0 0,1 0,-1-1,0 0,0 1,0-1,0 0,0 0,0 0,0 0,0 0,0 0,0-1,-1 1,1-1,0 1,-1-1,1 0,-1 1,0-1,0 0,1 0,-1 0,0 0,-1 0,1 0,0 0,-1 0,1-1,-1 1,1 0,-1-1,66-164,-43 107,-19 40</inkml:trace>
</inkml:ink>
</file>

<file path=ppt/ink/ink3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30.9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434 455,'-22'2,"-1"1,1 1,0 1,1 1,-1 0,1 2,0 1,1 0,0 1,1 2,0 0,0 0,1 2,1 1,1 0,0 1,1 0,0 1,1 1,1 0,-2 7,12-20,0 0,0 0,0 0,1 1,0-1,0 1,1 0,-1-1,1 1,0 0,1 0,-1 0,1-1,0 1,1 0,-1 0,1 0,1 0,-1-1,1 1,0 0,0-1,0 0,1 1,0-1,0 0,0 0,1-1,-1 1,1-1,0 1,1-1,-1-1,1 1,-1 0,3 0,3-1,0-1,0 1,0-2,0 1,1-2,-1 1,0-1,1-1,-1 0,0 0,1-1,-1 0,0-1,-1 0,1-1,0 0,-1 0,0-1,7-4,6-6,0 0,-1-1,0-1,-2-1,0-1,-1 0,3-6,0-4,-1 0,-2-1,0-1,-2-1,-2 0,-1-1,-1 0,-2-1,-1 0,-2-1,-2 0,0 0,-3 0,-1-33,-25-59,22 122,1 1,-1 0,0 0,0 0,0 0,-1 0,1 0,-1 0,0 1,0-1,0 1,0 0,-1 0,1 0,-1 1,0-1,0 1,0 0,0 0,0 0,-1 1,1-1,0 1,-1 0,1 0,-3 0,3 2,0-1,0 1,-1-1,1 1,0 1,0-1,0 0,0 1,0 0,0 0,1 0,-1 1,1-1,-1 1,1 0,0 0,0 0,0 0,0 0,1 1,-1-1,1 1,0 0,-1 2,-36 99,32-69,2-1,1 1,2-1,2 1,1 0,1-1,2 1,2-1,1 0,2 0,1-1,2 0,1-1,2 0,3 4,52 98,-14-59,-53-77,-1 0,1 1,-1-2,0 1,0 0,1 0,-1-1,0 1,0-1,0 0,-1 1,1-1,0 0,-1 0,1 0,-1 0,1-1,-1 1,0 0,0-1,0 1,0 0,-1-1,1 1,-1-1,1-1,-1 4,8-27,-1 3</inkml:trace>
  <inkml:trace contextRef="#ctx0" brushRef="#br0" timeOffset="370.489">829 342,'84'372,"-56"-259,-28-114,1 0,-1 0,0 1,1-1,-1 0,1 0,0 1,-1-1,1 1,0-1,-1 0,1 1,0-1,-1 1,1 0,0-1,0 1,0 0,-1-1,1 1,0 0,0 0,0 0,0-1,0 1,-1 0,1 0,0 1,0-1,0 0,0 0,0 0,-1 0,1 1,0-1,0 0,0 1,-1-1,1 1,0-1,0 1,-1-1,1 1,0-1,-1 1,1 0,-1-1,1 1,-1 0,1 0,-1-1,0 1,1 0,-1 0,0 0,1-1,-1 1,0 0,0 0,0 0,0 0,0 0,0 0,0-1,0 2,68-157,31-130,-90 256,-2 4</inkml:trace>
  <inkml:trace contextRef="#ctx0" brushRef="#br0" timeOffset="663.704">1534 32,'-24'14,"-8"10,2 6,0-3,7-1,6 1,6-1,6-4</inkml:trace>
  <inkml:trace contextRef="#ctx0" brushRef="#br0" timeOffset="1121.828">1647 428,'19'0,"16"0,7 0,1 0,-2 0,-3 0,-3 0,-3 0,-2 0,-2 0,0 0,-5 0</inkml:trace>
  <inkml:trace contextRef="#ctx0" brushRef="#br0" timeOffset="1333.712">1703 597,'39'5,"21"1,7 0,-9 4,-10-1,-7-1,-7-2,-8-2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5:02.1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650 481,'-29'-7,"0"1,-1 2,0 1,0 1,0 1,0 2,0 1,-2 1,25-2,1 1,-1-1,1 1,0 1,0-1,0 1,0 0,0 0,1 1,-1-1,1 1,0 1,0-1,0 1,1 0,-1 0,1 0,1 0,-1 1,1 0,0-1,0 1,0 0,1 1,0-1,0 0,1 1,0-1,0 1,0-1,1 1,0 0,0 0,0-1,-1-1,1 1,1-1,-1 1,1-1,0 1,0-1,0 1,1-1,0 0,0 0,1 0,-1 0,1 0,0 0,0-1,1 1,-1-1,1 0,0 0,0 0,0-1,1 1,-1-1,1 0,0 0,0-1,0 1,0-1,0 0,0-1,1 1,-1-1,1 0,-1 0,1-1,-1 0,1 0,-1 0,1 0,0-1,22-7,0 0,-1-2,1 0,-2-2,0-2,-1 0,0-1,-1-2,0 0,-2-2,0 0,-1-2,14-18,35-29,-69 68,1 1,-1-1,1 1,-1-1,0 1,1 0,-1-1,0 1,0 0,1 0,-1 0,0 0,0 0,0 0,0 0,0 0,0 0,-1 0,1 1,0-1,-1 0,1 1,-1-1,1 0,-1 1,1-1,-1 1,0-1,0 1,0-1,0 1,0-1,0 0,0 1,0-1,-1 1,1-1,0 1,-1-1,0 1,2 7,-1-4,28 153,-26-152,0 0,0-1,0 1,1-1,0 0,0 1,1-1,-1-1,1 1,0 0,0-1,1 0,-1 0,1 0,0 0,0-1,0 0,1 0,-1 0,1-1,-1 0,1 0,0 0,6 0,39 1,-27-3</inkml:trace>
  <inkml:trace contextRef="#ctx0" brushRef="#br0" timeOffset="1005.684">1863 481,'-29'390,"31"-429,1 0,2 1,2-1,1 1,2 1,2 0,5-9,-10 27,-2 4,1 0,0 0,1 1,0 0,1 0,1 1,0 0,10-11,-18 22,0 1,0 0,0 0,0 0,0 0,0 0,0 0,0 0,1 0,-1 1,0-1,0 0,1 1,-1-1,1 1,-1-1,1 1,-1 0,0-1,1 1,-1 0,1 0,-1 0,1 0,-1 1,1-1,-1 0,1 1,-1-1,0 0,1 1,-1 0,0-1,1 1,-1 0,0 0,0 0,1-1,-1 1,0 0,0 1,0-1,0 0,-1 0,1 0,0 1,0 0,21 69,-21-25,-2-37,1 1,0 0,0-1,1 1,0-1,1 1,0-1,1 1,0-1,0 0,1 0,4 8,20 0,-16-17</inkml:trace>
  <inkml:trace contextRef="#ctx0" brushRef="#br0" timeOffset="1252.927">2456 735,'0'24,"5"-2,1-9,0-11,4-7,0-2</inkml:trace>
  <inkml:trace contextRef="#ctx0" brushRef="#br0" timeOffset="1521.516">2343 171</inkml:trace>
  <inkml:trace contextRef="#ctx0" brushRef="#br0" timeOffset="1918.746">2907 453,'-20'-3,"-1"1,1 1,-1 1,0 1,1 1,-1 1,1 0,-1 2,15-4,1 1,-1 0,1 0,-1 0,1 1,0-1,0 1,0 1,0-1,1 1,-1-1,1 2,0-1,0 0,0 1,1-1,-1 1,1 0,0 0,1 0,-1 1,1-1,0 1,1-1,-1 1,1 0,0-1,0 1,1 0,0 0,-2-1,1 0,0 0,1 0,-1 0,1 0,0 0,0 0,1 0,0 0,-1 0,2 0,-1 0,0 0,1 0,0-1,0 1,1-1,-1 1,1-1,0 0,0 0,0 0,1 0,-1-1,1 1,0-1,0 0,0 0,0-1,1 1,-1-1,1 0,-1 0,1 0,0 0,0-1,3 1,2-4,-1-1,0 1,0-1,0-1,0 1,-1-2,1 1,-1-1,0 0,0-1,-1 0,0 0,0-1,0 1,-1-2,0 1,0-1,-1 1,4-8,37-40,32 0,-76 54,1 0,-1 0,0 1,0-1,1 0,-1 1,1-1,-1 1,1 0,-1 0,0 0,1 0,-1 0,1 1,-1-1,1 1,-1-1,0 1,1 0,-1 0,0 0,0 0,0 0,0 1,0-1,0 1,0-1,0 1,0 0,-1-1,1 1,-1 0,1 0,-1 0,0 1,0-1,1 1,2 10,0 0,-1 0,-1 0,0 0,0 1,-1-1,-1 1,-1-1,0 1,-1 6,0 23,1 3,2 3,-2 0,-2 0,-2 0,-3-1,-1 1,-3-2,-15 39,17-59,-1-2,-2 1,-1-2,0 1,-2-2,-1 0,-2 0,17-20,0-1,-1 1,1-1,0 0,-1 0,1 0,-1 0,0-1,0 1,0-1,0 1,0-1,0 0,0 0,0 0,0-1,0 1,-1-1,1 0,0 0,0 0,-1 0,1 0,0-1,0 1,0-1,0 0,-1 0,1 0,1-1,-1 1,0-1,0 1,0-1,1 0,-1 0,1 0,-1-1,1 1,0 0,0-1,0 1,0-1,1 0,-1 0,1 0,-1 0,1 0,0 0,0 0,-4-15,0-1,1 0,1 0,1 0,0 0,2 0,0 0,1-1,1 1,1 0,1 1,0-1,1 0,1 1,1 0,1 1,0-1,1 1,1 1,1 0,0 0,1 1,0 1,6-5,4-2,-4 3</inkml:trace>
  <inkml:trace contextRef="#ctx0" brushRef="#br0" timeOffset="2117.468">3360 622,'-5'34,"-2"10</inkml:trace>
  <inkml:trace contextRef="#ctx0" brushRef="#br0" timeOffset="2271.283">3331 368,'0'0</inkml:trace>
  <inkml:trace contextRef="#ctx0" brushRef="#br0" timeOffset="2722.175">3811 453,'-23'24,"0"2,2 1,1 0,2 2,1 0,-14 30,8 30,23-86,0-1,0 1,0-1,0 1,1-1,-1 1,1-1,-1 0,1 1,0-1,0 0,0 0,0 0,0 1,1-1,-1 0,1-1,-1 1,1 0,0 0,0-1,0 1,0-1,0 1,0-1,0 0,0 0,0 0,1 0,-1 0,0 0,1-1,-1 1,0-1,1 1,9-2,-1 1,0-2,1 1,-1-1,0-1,0 0,0-1,-1 0,1 0,-1-1,0-1,-1 0,1 0,-1-1,0 0,0 0,-1-1,7-8,3-8,0-1,-2-1,0 0,-2-1,-1-1,-1 0,1-9,9-18,-2 11,-11 28,0 0,0 0,-2-1,0-1,-1 1,-1-1,0 0,-1 0,-2 0,1-1,-2 1,-1-1,0 1,-1-1,-1 1,-1-1,0 1,-2 0,0 0,3 14,0 0,0 1,0-1,0 1,-1-1,0 1,0 0,0 0,0 0,0 1,0-1,-1 1,1 0,-1 0,0 0,1 0,-1 0,0 1,0 0,0 0,0 0,-1 0,1 1,0-1,0 1,0 0,0 0,-1 1,1-1,0 1,0 0,0 0,0 0,0 1,0-1,0 1,-2 2,-9 3,1 0,0 2,0-1,0 2,1 0,1 1,0 0,0 0,-1 4,2-3,1 0,0 1,1 0,0 0,1 1,1 0,0 1,1 0,0 0,2 0,0 0,0 1,1 0,1-1,1 1,0 0,1 0,1 0,0 0,1 0,1-1,1 1,0-1,1 1,0-1,3 4,5 0,1 0,0 0,2-2,0 0,1 0,0-2,2 0,-1-1,2-1,0 0,0-2,1 0,1-2,0 0,0-2,0 0,1-1,0-1,0-2,1 0,-1-1,1-2,-1 0,3-2,6 2,-5-1</inkml:trace>
  <inkml:trace contextRef="#ctx0" brushRef="#br0" timeOffset="3573.141">5137 142,'0'514,"0"-514,5 47,-5-46,0 0,0 0,1-1,-1 1,1 0,-1-1,0 1,1 0,0-1,-1 1,1-1,-1 1,1-1,-1 1,1-1,0 1,0-1,-1 1,1-1,0 0,-1 0,1 1,0-1,0 0,0 0,-1 0,1 0,0 0,0 0,0 0,-1 0,1 0,0 0,0 0,-1-1,1 1,0 0,0 0,-1-1,1 1,0-1,-1 1,1 0,0-1,-1 1,1-1,-1 0,1 1,-1-1,1 1,-1-1,1 0,-1 1,0-1,1 0,81-76,-52 47,0 2,2 1,1 2,1 1,8-3,-27 17,0 2,1 0,0 1,0 0,0 1,1 1,0 1,0 0,0 1,4 1,-18 2,0 0,0 0,0 1,-1-1,1 1,0 0,-1 0,1 0,0 0,-1 0,1 1,-1-1,0 1,1 0,-1-1,0 1,0 0,0 0,0 1,0-1,-1 0,1 1,-1-1,1 1,-1-1,0 1,0-1,0 1,0 0,-1 0,1-1,-1 1,0 0,0 0,0 2,1 3,-1 1,-1-1,0 0,0 0,0 1,-1-1,-1 0,1 0,-1-1,0 1,-1-1,-1 2,-7 9,-1-1,-1 0,0-1,-1-1,-1 0,0-1,-1 0,-1-2,0 0,-1-1,0-1,0-1,-1 0,-1-2,1 0,-1-1,-4 0,-86 14,93-23</inkml:trace>
  <inkml:trace contextRef="#ctx0" brushRef="#br0" timeOffset="3903.861">5899 509,'-5'12,"-1"-1,0 0,1 1,0 0,0 1,1-1,1 1,0 0,1-1,1 1,0 0,0 0,1 0,1 0,0 0,2 6,-2-17,0 1,0-1,0 1,0-1,1 0,-1 0,1 0,-1 0,1 0,0 0,0 0,0-1,0 1,0 0,0-1,0 0,1 1,-1-1,0 0,1 0,-1-1,1 1,-1 0,1-1,-1 0,1 1,-1-1,1 0,0 0,-1 0,1-1,-1 1,1-1,-1 1,1-1,-1 0,1 0,0 0,84-56,-82 52,-1 0,1 0,-1 0,0-1,-1 1,1-1,-1 0,-1 0,1 0,-1 0,0-1,0 1,0-1,-1 1,0-1,-1 0,0 1,1-1,-2 0,1 1,-1-1,0 1,-1-1,1 1,-1-1,-1 1,1 0,-1 0,0 0,0 0,-1 0,0 1,0 0,0 0,-1 0,1 0,-1 0,0 1,-1 0,1 0,-1 1,0-1,0 1,-18-4</inkml:trace>
  <inkml:trace contextRef="#ctx0" brushRef="#br0" timeOffset="8756.687">6520 509,'-6'2,"1"0,-1 1,1-1,-1 1,1 0,0 0,0 1,0 0,0 0,1 0,0 0,0 0,0 1,-2 3,5-7,-5 5,0-1,1 1,0 0,0 0,1 0,0 1,0 0,0 0,1 0,0 0,0 0,1 0,0 1,0 0,0-1,1 1,1 0,-1 0,1-1,1 1,-1 0,1 0,1-1,-1 1,1-1,1 3,-1-8,0 0,-1 0,1 0,0 0,0 0,1-1,-1 1,0-1,0 1,1-1,-1 0,1 0,-1 0,1 0,0-1,-1 1,1-1,0 1,-1-1,1 0,0 0,-1 0,1 0,0-1,-1 1,1-1,0 1,-1-1,1 0,-1 0,1 0,-1-1,1 1,1-2,75-60,-48 22,0 0,-3-2,-2-1,-2-1,-1-1,3-16,-19 46,-1 1,0-1,-2 0,0 0,0 0,-2 0,0-1,-1 1,0-1,-2 1,0-1,0 1,-2-1,-1-2,4 16,-1 0,0 0,0 1,-1-1,1 0,-1 1,1-1,-1 1,0 0,0-1,0 1,0 0,0 0,0 0,-1 0,1 1,-1-1,1 1,-1-1,1 1,-1 0,0 0,0 0,0 0,1 1,-1-1,0 1,0 0,0 0,0 0,0 0,0 0,0 0,-1 1,-4 1,1 0,-1 1,1 0,-1 0,1 1,0 0,0 0,0 0,1 1,0 0,0 1,-1 0,0-1,1 1,0 0,0 0,0 0,1 1,0 0,0 0,1 0,0 0,0 1,1 0,-1 0,2 0,-1 0,1 0,1 0,-1 1,1-1,1 1,0-1,0 1,0-1,1 1,0-1,1 0,0 1,0-1,1 0,0 0,1 0,-1-1,4 5,13 13,0-1,2-1,0-1,2-1,12 9,6 5,72 47,-76-67,-18-11</inkml:trace>
  <inkml:trace contextRef="#ctx0" brushRef="#br0" timeOffset="9607.845">7057 425,'-18'107,"18"-104,0 1,0-1,0 1,0 0,1-1,0 1,-1-1,1 1,0-1,1 0,-1 1,0-1,1 0,0 0,0 0,0 0,0 0,0 0,1 0,-1-1,1 0,0 1,-1-1,1 0,0 0,0 0,1-1,-1 1,0-1,1 1,-1-1,0 0,1-1,0 1,-1-1,1 1,-1-1,1 0,-1 0,1 0,0-1,-1 0,1 1,-1-1,0 0,4-2,3-3,-1-1,1 0,-1 0,-1-1,1 0,-1-1,-1 1,1-2,-2 1,6-10,9-10,-6 8,-13 16,0 1,0-1,1 1,0 0,0 0,0 0,0 0,0 1,1-1,0 1,-1 0,1 0,1 0,-1 1,0-1,1 1,-1 0,1 0,-1 1,4-1,-5 4,0 0,0 1,0 0,-1 0,1-1,-1 2,1-1,-1 0,0 0,0 1,-1-1,1 1,-1 0,1-1,-1 1,0 0,-1 0,1 0,-1-1,1 1,-1 0,0 0,-1 0,1 0,-1 0,0 3,1-1,-2 106,11 144,-3-225,-2 0,-1 0,-2 0,-1 0,-1 1,-1-1,-2 0,-2-1,-4 14,3-20,6-16,0-1,0 1,-1-1,0 0,0 0,-1 0,0 0,0-1,-1 1,0-1,0 1,0-1,-1-1,0 1,0-1,0 1,-1-2,0 1,0 0,0-1,-1 0,5-4,-1 1,0-1,1 0,-1 0,0 0,1 0,-1 0,1 0,-1-1,0 1,1-1,-1 0,1 0,-1 0,1 0,0 0,-1 0,1-1,0 1,0-1,0 0,0 1,0-1,0 0,0 0,1 0,-1-1,1 1,-1 0,1 0,0-1,0 1,0-1,0 1,1-1,-1 1,1-1,-1 0,1 0,-9-109,12 92,1 0,0 1,2-1,0 1,1 0,1 0,1 1,1 0,0 1,1 0,1 0,1 1,0 1,1 0,0 1,2 1,-1 0,2 1,-1 0,2 2,-1 0,1 1,8-3,54-13,-62 18</inkml:trace>
  <inkml:trace contextRef="#ctx0" brushRef="#br0" timeOffset="41698.776">4488 1752,'-220'105,"215"-102,1-2,-1 1,1 0,0 0,0 1,1-1,-1 1,0 0,1 0,0 0,0 0,0 1,0-1,0 1,1 0,-1 0,1 0,0 0,0 0,-1 4,5-5,0-1,0 1,0-1,0 0,0 0,0 0,1 0,-1-1,1 1,-1 0,1-1,0 0,-1 0,1 1,0-2,0 1,0 0,0-1,0 1,0-1,0 0,0 0,0 0,1 0,10 2,2 1,94 31,-106-33,-1 1,0 0,0 0,-1 0,1 0,0 0,-1 1,1-1,-1 1,0 0,1 0,-2-1,1 1,0 1,0-1,-1 0,0 0,0 1,0-1,0 0,0 1,-1-1,1 1,-1-1,0 1,0 0,0-1,-1 1,1-1,-1 2,-5 8,0 0,-1-1,0 0,-1-1,0 0,-1 0,0-1,0 0,-1 0,-1-1,0 0,0-1,0 0,-1-1,0 0,-1-1,0-1,-1 1,-33 5,46-11,0 0,0 0,1 0,-1 0,0 0,1 0,-1 0,0 0,1 0,-1 0,0 0,0-1,1 1,-1 0,1-1,-1 1,0 0,1-1,-1 1,1 0,-1-1,1 1,-1-1,1 1,-1-1,1 0,-1 1,1-1,0 1,-1-1,1 0,0 1,0-1,-1 0,1 1,0-1,0 0,0 1,0-1,0 0,0 0,0 1,0-1,0 0,0 1,0-1,1 0,-1 1,0-1,0 0,1 1,-1-1,0 0,1 1,-1-1,1 1,-1-1,1 1,-1-1,1 1,-1-1,1 1,-1 0,1-1,0 1,11-15,2 2</inkml:trace>
  <inkml:trace contextRef="#ctx0" brushRef="#br0" timeOffset="42048.498">5025 1441,'-30'65,"3"2,2 0,4 1,-5 38,10-45,-2 0,-3-1,-2-1,-8 8,-8 10,43-71,1-12</inkml:trace>
  <inkml:trace contextRef="#ctx0" brushRef="#br0" timeOffset="42319.674">4629 1864,'38'0,"33"0,8 0,0 0,-7 0,-13 0,-10 0,-10 0,-6 0,-4 0,-2 0,-1 0,-5 0</inkml:trace>
  <inkml:trace contextRef="#ctx0" brushRef="#br0" timeOffset="42667.808">5279 1893,'15'11,"2"-1,-1-1,2 0,-1-1,1-1,0 0,1-1,-1-1,1-1,0-1,3-1,-16-1,0-1,0-1,0 1,0-1,0 0,0-1,0 1,0-1,0 0,-1-1,1 1,-1-1,0 0,0 0,0-1,0 0,0 0,-1 0,1 0,-1-1,0 1,-1-1,1 0,-1 0,0-1,0 1,-1-1,1 1,-1-1,-1 0,1 0,-1 0,0 0,0 0,-1 0,1 0,-1 0,-1 0,1 0,-1 0,0 0,-1 0,0-3,1 7,-1-1,0 0,1 0,-1 1,0-1,0 1,-1-1,1 1,0 0,-1 0,1 0,-1 0,0 1,0-1,1 1,-1-1,0 1,0 0,0 0,-1 0,1 1,0-1,0 1,0-1,-1 1,1 0,0 1,0-1,0 0,-1 1,-1 0,-95 40,86-33,0 1,0 0,1 0,0 2,1-1,0 2,0-1,2 2,-1-1,1 2,1-1,1 1,0 1,0-1,2 1,0 1,0-1,2 1,0 0,1 0,-2 14,6-25,0 0,0 0,0-1,0 1,1 0,-1-1,1 1,0-1,1 1,-1-1,1 0,0 0,0 0,0-1,1 1,-1-1,1 0,0 1,0-2,0 1,0 0,0-1,1 0,-1 0,1 0,-1 0,1-1,0 0,-1 0,1 0,12 2,-1 0,1-2,-1 0,1-1,-1 0,1-1,0-1,5-2,9-2,-3 0</inkml:trace>
  <inkml:trace contextRef="#ctx0" brushRef="#br0" timeOffset="43195.978">5814 2090,'1'0,"-1"-1,1 1,0 0,-1 0,1 0,0 0,-1 0,1 0,0 0,0 0,-1 0,1 0,0 0,-1 0,1 0,0 0,-1 1,1-1,0 0,-1 0,1 1,0-1,-1 1,1-1,-1 1,1-1,-1 0,1 1,-1 0,1-1,-1 1,1-1,-1 1,0 0,1-1,-1 1,0-1,0 1,0 0,1 0,-1-1,0 1,0 0,0-1,0 1,0 0,0-1,0 1,0 0,0 0,-1-1,1 1,0 0,0-1,-1 1,1 0,0-1,-1 1,1-1,-1 1,1-1,104-113,-74 72,-21 26,1 1,0 0,1 1,0 0,1 1,0 0,1 1,0 0,1 1,0 0,1 1,0 1,14-5,-28 12,0 0,1 1,-1-1,1 1,-1-1,0 1,1 0,-1-1,1 1,-1 0,1 0,-1 0,1 0,-1 0,1 0,-1 1,1-1,-1 0,0 1,1-1,-1 1,0 0,1-1,-1 1,0 0,1 0,-1 0,0 0,0 0,0 0,0 0,0 0,0 0,0 0,-1 1,1-1,0 0,-1 1,1-1,-1 0,1 1,-1-1,1 1,-1-1,0 1,0-1,0 1,-9 72,9-74,-4 11,1-1,1 0,0 1,0 0,1-1,0 1,1 0,0 0,1-1,0 1,1 1,-1-10,-1 0,1-1,0 1,0-1,0 1,0-1,0 1,0-1,1 0,-1 0,0 1,1-1,-1 0,1 0,-1 0,1 0,0-1,-1 1,1 0,0-1,-1 1,1-1,0 1,0-1,-1 0,1 0,0 0,0 0,0 0,-1 0,1-1,0 1,0 0,-1-1,1 1,0-1,1-1,66-32,-63 30,139-91,-144 94,0 0,1 0,-1 0,0 1,0-1,0 0,1 1,-1-1,0 1,1-1,-1 1,0 0,1 0,-1-1,0 1,1 0,-1 0,1 0,-1 1,0-1,1 0,-1 0,0 1,1-1,-1 1,0-1,0 1,1 0,-1-1,0 1,0 0,0 0,0 0,0 0,0 0,0 0,0 0,0 0,0 0,-1 0,1 0,0 1,-1-1,1 0,-1 0,1 1,-1-1,0 0,0 1,1-1,-1 1,0-1,0 0,0 1,-1 0,-7 48,5-45,1 0,0 1,0-1,1 0,0 1,0-1,0 1,1-1,-1 1,1-1,1 1,-1-1,1 1,0-1,0 0,0 1,1-1,0 0,0 0,0 0,1 0,0 0,0 0,0-1,0 1,3 1,10 3</inkml:trace>
  <inkml:trace contextRef="#ctx0" brushRef="#br0" timeOffset="44418.763">7564 1836,'6'15,"-1"-1,-1 1,0 0,-1 1,-1-1,0 0,-1 1,-1 5,0-7,0-1,1 1,0-1,1 1,1-1,0 0,1 0,0 0,1-1,1 1,1 1,-5-11,-1-1,1 0,0 0,0 0,0 0,0 0,0-1,1 1,-1-1,0 1,1-1,-1 0,1 0,-1 0,1 0,0 0,0-1,-1 1,1-1,0 1,0-1,-1 0,1 0,0-1,0 1,-1-1,1 1,0-1,-1 0,1 0,0 0,-1 0,1 0,-1-1,0 1,1-1,-1 1,0-1,0 0,0 0,0 0,0 0,-1 0,1-1,-1 1,1 0,-1-1,0 1,0-1,0 1,0-2,6-6,-1-1,0 1,-1-1,0-1,-1 1,0 0,-1-1,0 0,-1 0,0 0,-1 0,-1 0,0 0,0 0,-1-1,0 1,-1 0,-1 1,0-1,-1 0,0 1,0 0,-1 0,-1 0,0 0,0 1,-1 0,-1 0,7 7,0 1,-1 0,1 0,-1 1,1-1,-1 0,0 0,0 1,1-1,-1 1,0-1,-1 1,1 0,0 0,0 0,0 0,-1 0,1 1,0-1,-1 1,1-1,-1 1,1 0,0 0,-1 0,1 0,-1 0,1 1,2 0,0 1,0-1,0 1,0-1,0 1,1-1,-1 1,1-1,-1 0,1 1,-1-1,1 1,0-1,0 0,-1 0,1 1,0-1,0 0,0 0,1 0,-1 0,0 0,0 0,0-1,1 1,-1 0,0-1,1 1,-1-1,1 1,-1-1,1 1,-1-1,1 0,-1 0,0 0,1 0,12 0,0-1,0 0,0-1,0-1,0 0,0-1,-1 0,0-1,0-1,0 0,-1 0,1-2,-2 1,2-2,19-15,0 0,-1-3,-2 0,-1-2,-1-1,-1-1,-2-1,-1-2,-2 0,10-23,-7 12,-23 45,0 1,0-1,0 1,0-1,0 1,0-1,0 1,-1-1,1 1,0 0,0-1,-1 1,1 0,0 0,-1 0,1-1,-1 1,1 0,-1 0,1 0,-1 0,0 0,1 0,-1 0,0 0,0 0,0 0,0 0,1 0,-2 0,1 0,0 0,0 0,0 0,0 0,-1 0,1 0,0 0,-1 0,1 0,-1 0,1 0,-1 0,1 1,24 383,-27-242,-7-1,-5 0,-11 22,11-61,2-6,-4-1,-5-1,-32 92,52-181,1-1,-1 1,1 0,-2-1,1 1,-1-1,1 0,-1 0,-1 0,1 0,-1-1,0 1,0-1,0 0,0 0,-1 0,0-1,0 1,0-1,0-1,0 1,0-1,-1 1,-1-1,4-4,0 0,-1 0,1 0,0 0,1-1,-1 0,0 1,1-1,-1 0,1 0,0 0,0 0,0-1,1 1,-1-1,1 1,0-1,0 1,0-1,0 0,0 1,1-1,0 0,0 0,0 1,0-1,0 0,1 0,0 0,-1 1,2-32,1 0,2 1,1 0,2 0,1 0,2 1,12-26,-8 18,-2 6,2 2,1 0,2 1,1 1,9-11,0 5</inkml:trace>
  <inkml:trace contextRef="#ctx0" brushRef="#br0" timeOffset="86062.808">227 1328,'5'10,"6"12,1 8,4 3,-1 1,1-1,-1 0,1-7,-2-7</inkml:trace>
  <inkml:trace contextRef="#ctx0" brushRef="#br0" timeOffset="86278.57">481 1130,'4'38,"8"23,0 6,4-9,-1-10,1-12,3-8,4-9,2-7,1-6,-3-4</inkml:trace>
  <inkml:trace contextRef="#ctx0" brushRef="#br0" timeOffset="39231.852">1045 1949,'0'-3,"-1"-1,1 0,-1 1,0-1,0 0,0 1,0 0,-1-1,0 1,1 0,-1 0,0-1,0 2,-1-1,1 0,-1 0,1 1,-1-1,0 1,0 0,0 0,0 0,-1 0,1 0,0 1,-1 0,1-1,-1 1,1 1,-1-1,-4-1,0 0,0 0,-1 1,1 1,0-1,-1 1,1 1,0-1,0 2,-1-1,1 1,0 0,-1 1,-10 5,0 1,1 0,0 2,1 0,0 1,0 1,1 0,-13 15,22-17,0 0,1 1,0-1,1 1,0 0,0 1,2-1,0 1,0 0,1 0,0 0,1 0,1 0,0 3,0-10,-1-1,1 1,1-1,-1 1,0-1,1 1,0-1,1 0,-1 1,1-1,0 0,0 0,1 0,-1 0,1 0,0-1,1 1,-1-1,1 0,-1 0,1 0,1-1,-1 1,0-1,1 0,0 0,0 0,-1-1,2 0,-1 0,0 0,4 1,9-3,0-1,0 0,-1-1,1-1,-1 0,0-2,0 0,0-1,-1 0,0-1,0-1,0-1,-1 0,-1-1,1-1,-2 0,1-1,-2 0,5-6,16-10,129-127,-162 154,1 0,-1 0,0 0,1 0,-1-1,1 1,-1 0,1 0,0 0,-1 0,1 0,0 0,0 1,0-1,0 0,0 0,0 0,0 1,0-1,0 1,0-1,0 0,0 1,0 0,0-1,0 1,1 0,-1 0,0-1,0 1,1 0,-1 0,0 0,0 1,0-1,1 0,-1 0,0 1,0-1,0 0,0 1,0-1,0 1,0 0,0-1,0 1,0 0,0 0,0-1,0 1,0 0,0 1,18 71,-17-58,2 1,-1-1,2 1,0-1,1 0,1-1,0 0,1 0,0 0,1-1,5 5,-4-8,1-1,1 0,-1-1,1-1,1 0,-1 0,1-1,1-1,12 4,15 7,-23-8</inkml:trace>
  <inkml:trace contextRef="#ctx0" brushRef="#br0" timeOffset="40213.341">2993 1864,'-16'-5,"-1"0,1 1,-1 1,0 0,0 2,0 0,0 1,0 0,0 1,1 1,-1 1,0 0,1 2,-1 0,-5 3,20-7,0 0,-1 0,1 0,0 1,1-1,-1 0,0 1,0 0,1-1,-1 1,1 0,-1 0,1 0,0 0,0 0,0 0,0 1,0-1,0 0,0 0,1 1,-1-1,1 0,0 1,0-1,0 0,0 1,0-1,0 1,1-1,-1 0,1 1,-1-1,1 0,0 0,0 1,0-1,56 76,-49-69,13 14,-16-20,0 0,-1 0,0 0,0 1,0 0,0 0,0 0,-1 0,1 0,-1 1,-1-1,1 1,0 0,-1 0,0 0,0 0,-1 0,0 1,1-1,-2 0,1 1,-1-1,1 1,-2-1,1 0,0 1,-1-1,0 1,0-1,-1 0,-1 5,-6-2,0 0,0 0,-1-1,0 0,0-1,-1 0,0-1,0 0,0-1,0 0,-1 0,1-2,-1 1,-10 0,-18 7,33-9,4 1,-1 0,1-1,-1 0,0 0,1 0,-1 0,0 0,1-1,-1 0,0 0,0 0,1 0,-1 0,0-1,0 1,1-1,-1 0,0-1,1 1,-1 0,1-1,0 0,3 0,0 0,0 1,0-1,1 0,-1 0,0 0,1 0,0 1,-1-1,1 0,0 0,0 1,0-1,0 1,0-1,1 1,-1-1,0 1,1 0,-1-1,0 1,1 0,0 0,-1 0,1 0,0 1,0-1,-2 1,20-13</inkml:trace>
  <inkml:trace contextRef="#ctx0" brushRef="#br0" timeOffset="41229.644">3303 1920,'-42'230,"42"-226,0 0,1 0,-1-1,0 1,1 0,0 0,0-1,0 1,1-1,-1 1,1-1,0 1,0-1,0 0,0 0,0 0,1 0,-1 0,1-1,0 1,0-1,0 1,0-1,0 0,0-1,1 1,-1 0,1-1,-1 0,1 0,0 0,-1 0,1 0,0-1,0 0,-1 1,1-1,0-1,0 1,0-1,-1 1,1-1,0 0,-1 0,2-1,17-8,-1 0,-1-2,0 0,-1-1,0-1,-1 0,0-2,-1 0,-1-1,-1 0,0-2,1-2,86-90,-101 111,-1-1,0-1,0 1,1 0,-1 0,1 0,-1 0,1 0,-1 0,1 0,0 0,-1 0,1 1,0-1,0 0,0 0,0 1,-1-1,1 0,0 1,0-1,0 1,0-1,1 1,-1-1,0 1,0 0,0 0,0-1,0 1,0 0,0 0,1 0,-1 0,0 1,0-1,0 0,0 0,0 1,0-1,0 0,1 1,-1-1,0 1,-1 0,1-1,0 1,0 0,0-1,0 1,0 0,-1 0,1 0,0 0,0 0,-16 193,26-51,-13-7,-5-74,-22 107,2-26,25-123,-1-1,-1 0,0 0,-2 0,0-1,-1 0,-5 9,9-21,0 0,0 0,-1 0,0-1,0 0,0 1,-1-2,1 1,-1 0,-1-1,1 0,0 0,-1 0,0-1,0 0,0 0,0-1,0 1,-1-1,1-1,-1 1,1-1,-2 0,5-1,0 0,-1 0,1 0,0-1,-1 1,1-1,0 0,-1 0,1 0,0 0,0 0,0-1,0 1,0-1,0 0,1 0,-1 0,1 0,-1-1,1 1,0-1,-1 1,2-1,-1 0,0 0,0 0,1 0,0 0,-1 0,1 0,0-1,1 1,-1 0,0-2,-7-118,8 119,1-7,1 1,0 0,1-1,0 1,0 0,1 1,1-1,-1 1,1-1,1 1,0 1,0-1,1 1,0 0,0 1,1 0,0 0,0 0,1 1,-1 0,2 1,-1 0,0 0,2 1,256-143,-219 93,-38 35</inkml:trace>
  <inkml:trace contextRef="#ctx0" brushRef="#br0" timeOffset="108148.368">1 3614,'16'95,"26"236,-45-78,3-253,0-1,-1 1,1-1,0 1,-1 0,1-1,-1 1,1 0,-1-1,1 1,-1 0,1-1,-1 1,1 0,-1 0,0 0,1 0,-1 0,1 0,-1-1,1 1,-1 0,1 1,-1-1,0 0,1 0,-1 0,1 0,-1 0,1 0,-1 1,1-1,-1 0,1 1,-1-1,1 0,-1 1,1-1,-1 0,1 1,0-1,-1 1,1-1,-2-28,1-1,2 1,1-1,1 1,2 0,0 0,2 0,1 1,2 0,0 1,1 0,7-9,11-27,3 2,3 1,2 2,3 1,2 2,2 2,26-21,-57 60,0 1,0 0,1 1,0 0,1 1,1 1,-1 1,1 0,1 1,-1 0,6 0,-20 7,-1 0,1-1,0 1,0 0,0 0,0 0,0 0,0 0,0 0,0 1,-1-1,1 1,0-1,0 1,0 0,-1 0,1-1,0 1,-1 1,1-1,-1 0,1 0,-1 0,1 1,-1-1,0 1,0-1,0 1,0-1,0 1,0 0,0 0,0-1,-1 1,1 0,-1 0,1 0,-1 0,0-1,0 1,0 0,0 1,-9 83,-2-59,-2-1,-1 0,-1 0,0-2,-2 0,-6 4,-13 23,-104 111,138-159,0 0,-1-1,1 1,-1-1,1 0,-1 0,0 0,0 0,0 0,0-1,0 1,0-1,0 0,-1 0,1 0,0 0,-1 0,1-1,-1 0,1 0,0 0,-1 0,1 0,-1 0,1-1,0 0,-1 0,1 0,0 0,0 0,-1-1,1 1,0-1,0 0,1 0,-1 0,0 0,1-1,-1 1,1 0,-1-2,-4-13</inkml:trace>
  <inkml:trace contextRef="#ctx0" brushRef="#br0" timeOffset="108803.572">650 3755,'11'4,"-1"0,1-1,-1-1,1 1,0-2,0 1,0-2,0 1,1-2,-1 1,0-1,0-1,0 0,-1-1,1 0,-1 0,1-2,11-4,-1-2,-1 0,0-1,0-2,-1 1,-1-2,-1-1,0 0,-1-1,13-17,102-155,-129 183,1 0,0 0,-1 0,-1 0,1-1,-1 1,0-1,0 1,0-1,-1 1,0-1,-1 1,1-1,-2-2,1 6,1 1,-1-1,0 1,1-1,-1 1,-1-1,1 1,0 0,0 0,-1-1,1 1,-1 0,0 0,0 1,0-1,0 0,0 1,0-1,0 1,0-1,-1 1,1 0,0 0,-1 0,1 0,-1 1,1-1,-1 1,0-1,1 1,-1 0,1 0,-1 0,0 0,1 1,-3-1,-8 4,0 0,0 1,1 1,-1 0,1 0,0 1,1 1,0 0,0 0,0 1,1 0,1 1,-4 5,12-14,-1 0,0 0,1 0,-1 0,1 0,0 1,0-1,-1 1,1-1,0 1,0-1,0 1,0 0,1 0,-1-1,0 1,1 0,-1 0,1 0,-1-1,1 1,0 0,0 0,0 0,0 0,0 0,1 0,-1 0,0-1,1 1,0 0,-1 0,1 0,0-1,0 1,0 0,0-1,0 1,0-1,0 1,1-1,-1 0,0 1,1-1,-1 0,1 0,-1 0,1 0,0 0,0 0,-1-1,1 1,0-1,0 1,14 3,-1 0,1-1,0-1,0-1,1 0,-1-1,0 0,7-3,58 2,-77 2,-1-1,1 0,0 1,0 0,-1 0,1 0,-1 0,1 1,-1-1,1 1,-1 0,0 0,0 0,0 0,0 1,0-1,0 1,-1 0,1 0,-1 0,0 0,0 0,0 0,0 0,0 1,-1-1,1 1,-1 0,0-1,0 1,-1 0,1-1,-1 1,0 0,0 0,0 0,0-1,-1 1,1 0,-1 0,-73 210,72-212,1 0,0 0,0 0,0 0,0 0,0 1,0-1,0 0,1 0,-1 1,1-1,-1 0,1 1,0-1,0 0,0 1,0-1,1 0,-1 1,1-1,-1 0,1 0,0 1,0-1,0 0,0 0,0 0,0 0,1 0,-1 0,1 0,-1-1,1 1,0 0,-1-1,1 1,0-1,0 0,0 0,0 0,1 0,14 0</inkml:trace>
  <inkml:trace contextRef="#ctx0" brushRef="#br0" timeOffset="109223.955">1581 3642,'36'-2,"-1"-2,1-1,-1-2,-1-2,28-10,-41 13,-2-1,1-1,-1-1,0-1,-1 0,13-10,-26 16,0 1,0-1,-1 0,1 0,-1 0,0-1,-1 1,1-1,-1 0,0 0,0 0,0 0,-1-1,1 1,-2-1,1 0,0 1,-1-1,0 0,-1 0,1 0,-1 0,0 0,0 0,-2-5,1 6,-1 0,0 1,0-1,0 1,0-1,-1 1,0 0,0 0,0 0,0 0,-1 0,0 1,1 0,-1-1,0 1,-1 1,1-1,0 1,-1-1,0 1,1 1,-1-1,0 1,0-1,0 1,0 1,0-1,0 1,0 0,0 0,0 0,0 1,0 0,0 0,0 0,0 0,1 1,-1 0,-1 1,-13 6,1 0,1 2,-1 0,2 1,0 1,0 1,1 0,1 1,0 0,1 1,1 1,1 0,0 0,1 1,-5 14,10-26,2 0,-1 1,1-1,0 1,0 0,1 0,0 0,0 0,0 0,1 1,1-1,-1 0,1 1,0-1,0 1,1-1,0 0,1 0,0 1,0-1,0 0,1 0,0-1,0 1,0-1,1 1,0-1,1 0,-1 0,1-1,0 1,1-1,-1 0,1-1,0 1,0-1,0 0,3 0,7 0,1-1,-1-1,1 0,0-1,0-1,-1 0,1-2,0 0,-1-1,1 0,-1-1,0-1,0-1,10-5,-1 1</inkml:trace>
  <inkml:trace contextRef="#ctx0" brushRef="#br0" timeOffset="109638.587">2259 3332,'17'90,"-5"161,18-142,-29-107,0-1,-1 0,1 0,0 1,0-1,0 0,0 0,0 0,0 0,0 0,0 0,0 0,0 0,0 0,1-1,-1 1,0 0,1-1,-1 1,1-1,-1 0,0 1,1-1,-1 0,1 0,-1 0,1 0,-1 0,1 0,-1 0,1-1,-1 1,0 0,1-1,-1 1,0-1,1 0,-1 1,0-1,1 0,-1 0,0 0,0 0,0 0,0 0,0 0,0 0,0 0,0 0,44-65,-44 65,109-270,-62 134,-41 119</inkml:trace>
  <inkml:trace contextRef="#ctx0" brushRef="#br0" timeOffset="109888.589">2767 3614</inkml:trace>
  <inkml:trace contextRef="#ctx0" brushRef="#br0" timeOffset="110054.511">2823 3134,'-10'15,"-2"9,0 5,2-2</inkml:trace>
  <inkml:trace contextRef="#ctx0" brushRef="#br0" timeOffset="110372.935">3133 3304,'-17'22,"0"1,1 0,2 1,0 1,2 0,0 1,2 0,1 1,1 0,1 1,1 4,5-28,0 0,0 0,1 0,-1 0,1 0,0-1,0 1,1 0,-1 0,1 0,0 0,0 0,0-1,0 1,1 0,0-1,-1 1,1-1,0 1,1-1,-1 0,1 0,-1 0,1 0,0-1,0 1,0-1,0 0,1 0,-1 0,1 0,-1 0,1-1,0 1,-1-1,1 0,0 0,0-1,0 1,0-1,8-1,0 0,1-1,-1-1,-1 0,1-1,0 0,-1 0,0-1,0-1,0 0,-1-1,0 0,0 0,-1-1,0 0,0-1,-1 1,0-2,0 1,-1-1,0-1,-1 1,0-1,1-4,0 0,1-1,-2 0,0 0,-1 0,-1-1,0 1,-1-1,0-10,-2 22,-1 0,0 0,0 0,0 0,-1 0,0 1,0-1,0 0,0 0,-1 1,0-1,0 1,0-1,0 1,-1 0,1 0,-1 0,0 0,-1 0,1 1,-1-1,1 1,-1 0,0 0,0 1,0-1,-1 1,1 0,0 0,-1 0,-3-1,0 2,1 0,0 0,0 0,-1 1,1 0,0 0,-1 1,1 0,0 1,0-1,-1 1,1 1,1-1,-1 1,0 0,1 1,-1-1,1 2,-13 6</inkml:trace>
  <inkml:trace contextRef="#ctx0" brushRef="#br0" timeOffset="110806.745">3472 3388,'-1'26,"2"0,1 0,1 0,1 0,6 19,-9-39,0-1,1 1,0-1,1 1,-1-1,1 0,0 0,0 0,1 0,-1 0,1-1,0 0,1 1,-1-1,1-1,-1 1,1-1,0 0,0 0,1 0,-1-1,0 0,1 0,0 0,-1-1,1 1,0-1,1-1,2 0,0-1,0-1,0 1,0-2,0 1,0-1,-1 0,0-1,1 0,-1-1,-1 1,1-1,-1-1,0 0,0 0,0 0,-1-1,0 1,0-2,-1 1,0-1,0 1,-1-1,1-1,-2 1,0-1,0 1,0-1,-1 0,0 0,-1 0,1-7,-1-10,0 3</inkml:trace>
  <inkml:trace contextRef="#ctx0" brushRef="#br0" timeOffset="111932.961">4262 3247,'0'0,"1"-1,-1 1,1 0,-1-1,0 1,1-1,-1 1,0-1,0 0,0 1,1-1,-1 1,0-1,0 1,0-1,0 0,0 1,0-1,0 1,0-1,0 0,0 1,0-1,0 1,-1-1,1 1,0-1,0 1,-1-1,1 1,0-1,-1 1,1-1,0 1,-1-1,1 1,-1-1,1 1,0 0,-1-1,1 1,-1 0,1-1,-1 1,0 0,1 0,-1 0,1-1,-1 1,1 0,-1 0,0 0,1 0,-1 0,1 0,-1 0,1 0,-1 0,0 1,-39-6,27 7,-1 0,1 1,0 1,0 0,0 1,0 0,1 1,-9 5,18-9,2-2,-1 1,1 0,-1 0,1 0,-1 0,1 0,-1 0,1 0,0 1,0-1,-1 0,1 1,0-1,0 1,1-1,-1 1,0-1,0 1,1 0,-1-1,1 1,-1 0,1-1,0 1,0 0,0 0,0-1,0 1,0 0,0 0,0-1,1 1,-1 0,1 0,-1-1,1 1,0-1,0 1,-1 0,1-1,0 1,0-1,1 0,-1 1,0-1,0 0,1 0,-1 0,1 0,-1 0,1 0,-1 0,1 0,4 3,0 0,0 1,0 0,-1 0,0 0,0 1,0 0,-1 0,0 0,0 0,0 1,-1-1,0 1,0 0,-1 0,0 0,0 0,-1 1,1-1,-2 0,1 1,-1-1,0 1,-1-1,1 0,-1 1,-1-1,-1 4,-3 0,0-1,-1 0,0-1,0 1,-1-1,-1-1,0 0,0 0,0 0,-1-1,0-1,0 0,-1 0,0-1,0 0,-3 1,10-5,0 0,0 0,1-1,-1 1,0-1,0 0,0 0,0 0,0 0,1-1,-1 1,0-1,0 0,1 0,-1-1,0 1,1-1,-1 0,1 0,-1-1,-9-8</inkml:trace>
  <inkml:trace contextRef="#ctx0" brushRef="#br0" timeOffset="112369.789">4572 2796,'0'379,"-51"-111,29-179,-1 12,22-101,1 1,0-1,-1 0,1 1,0-1,-1 0,1 1,0-1,0 1,-1-1,1 0,0 1,0-1,0 1,-1-1,1 1,0-1,0 1,0-1,0 1,0-1,0 0,0 1,0-1,0 1,0-1,0 1,0-1,1 1,-1-1,0 1,0-1,0 1,1-1,-1 0,0 1,0-1,1 0,-1 1,0-1,1 0,-1 1,0-1,1 0,-1 1,1-1,-1 0,0 0,1 0,-1 1,1-1,-1 0,1 0,-1 0,1 0,-1 0,1 0,-1 0,1 0,-1 0,10-8</inkml:trace>
  <inkml:trace contextRef="#ctx0" brushRef="#br0" timeOffset="112956.137">4826 3247,'-2'5,"-11"15,0 1,2 1,1 0,0 1,2 0,1 0,0 1,-1 15,8-36,0 0,0 0,1 0,-1 0,1 0,0 0,0-1,0 1,0 0,0 0,0-1,1 1,-1-1,1 1,0-1,0 0,0 0,0 0,0 0,0 0,1 0,-1 0,1-1,-1 1,1-1,-1 0,1 0,0 0,0 0,-1 0,1 0,0-1,0 1,0-1,0 0,0 0,0 0,0 0,0-1,0 1,-1-1,1 0,0 0,0 0,0 0,-1 0,1 0,-1-1,1 1,-1-1,1 0,-1 0,0 0,0 0,0 0,0 0,148-150,4 20,-154 130,1 1,0 0,0 0,0-1,-1 1,1 0,1 0,-1 0,0 0,0 0,0 0,0 0,1 0,-1 1,0-1,1 0,-1 1,1-1,-1 1,1-1,-1 1,1 0,-1 0,1 0,-1 0,1 0,-1 0,1 0,-1 0,1 0,-1 1,1-1,-1 1,1-1,-1 1,0 0,1-1,-1 1,0 0,0 0,1 0,-1 0,0 0,0 0,0 0,0 1,2 11,-1 1,-1-1,0 1,0-1,-2 1,0-1,0 1,-1-1,-1 0,0 0,-1 0,-8 54,-8 160,-30 44,-11-39,56-223,1 1,-2-1,1 0,-1-1,0 1,-1-1,0 0,0-1,-1 1,0-2,0 1,0-1,-1 0,0-1,-9 4,15-8,-1 0,0 0,0 0,0-1,1 0,-1 1,0-2,0 1,0 0,0-1,1 0,-1 1,0-2,0 1,1 0,-1-1,1 1,-1-1,1 0,0 0,0-1,0 1,0-1,0 1,0-1,1 0,-1 0,1 0,0 0,0-1,0 1,0-1,1 1,-1-1,1 1,0-1,0 0,0 0,1 1,-1-1,1 0,0 0,0 0,1-1,3-29,1 0,2 0,2 0,1 1,1 0,2 1,1 0,2 1,1 1,1 0,2 2,14-16,25-38,-42 65</inkml:trace>
  <inkml:trace contextRef="#ctx0" brushRef="#br0" timeOffset="114789.465">2823 3445,'5'0,"1"5,-5 1,-2 5,-7 0,-1 4,1 3,1 4,2 2,-2 3,-1 1,2 1,1 0,2-5</inkml:trace>
  <inkml:trace contextRef="#ctx0" brushRef="#br0" timeOffset="118069.678">5759 3671,'4'0,"3"0</inkml:trace>
</inkml:ink>
</file>

<file path=ppt/ink/ink3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29.2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1 367,'255'-1,"-57"-27,-119 33,-61 1</inkml:trace>
  <inkml:trace contextRef="#ctx0" brushRef="#br0" timeOffset="301.984">1 565,'33'0,"31"0,9 0,-3 0,-9 0,-9 0,-10 0,-6 0,-6 4,-6 2</inkml:trace>
  <inkml:trace contextRef="#ctx0" brushRef="#br0" timeOffset="779.092">311 0,'2'6,"0"-1,1 1,0-1,-1 0,2 0,-1 0,1 0,-1 0,1-1,1 0,-1 0,0 0,1 0,0-1,0 1,0-1,0-1,5 3,102 47,-89-43,1 1,-2 1,1 1,-2 1,1 1,-2 0,0 2,2 3,-20-17,0-1,0 1,-1 0,1 0,-1 0,1 0,-1 0,0 1,0-1,0 0,0 1,0-1,-1 0,1 1,-1-1,1 1,-1-1,0 1,0-1,0 1,0-1,0 1,-1-1,1 1,-1-1,0 0,0 1,1-1,-2 0,1 1,0-1,0 0,-1 0,1 0,-1 0,1 0,-1 0,0-1,0 1,0-1,0 1,-1 0,-264 193,229-164,22-20,1 1,0 1,1 0,1 1,0 0,1 2,-2 2,4 2</inkml:trace>
</inkml:ink>
</file>

<file path=ppt/ink/ink3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35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30 122,'0'341,"-22"-212,14-167,12-9,1 1,2 0,3 1,1 0,2 0,11-20,-21 55,5-13,1 1,1 0,1 1,1 0,1 1,1 0,1 1,4-4,-19 22,1 0,-1 1,0-1,1 0,-1 0,1 1,-1-1,1 0,-1 1,1-1,0 1,-1-1,1 0,0 1,-1 0,1-1,0 1,-1-1,1 1,0 0,0-1,0 1,0 0,-1 0,1 0,0 0,0 0,0 0,0 0,-1 0,1 0,0 0,0 0,0 0,0 1,-1-1,1 0,0 1,0-1,-1 0,1 1,0-1,0 1,-1-1,1 1,-1-1,1 1,0 0,-1-1,1 1,-1 0,0 0,1-1,-1 1,1 0,-1 0,0-1,0 1,1 0,-1 0,0 0,0 0,0-1,0 2,5 59,-5-58,3 82,3-64</inkml:trace>
</inkml:ink>
</file>

<file path=ppt/ink/ink3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36.2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156 1,'-4'9,"-8"9,-5 5,0 5,-2-4,-3 0,3 0,-1-4,4 0,8-9,7-6</inkml:trace>
</inkml:ink>
</file>

<file path=ppt/ink/ink3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44.9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134 169,'-19'23,"2"1,1 0,1 2,1 0,1 0,1 1,-6 24,16-47,1 0,-1 1,1-1,0 0,0 1,0-1,1 1,0-1,0 1,0-1,0 1,1-1,-1 1,1-1,0 1,1-1,-1 0,1 1,0-1,0 0,0 0,0 0,1-1,-1 1,1 0,0-1,0 0,1 0,-1 0,1 0,-1 0,1-1,0 1,0-1,0 0,3 1,5-2,1-1,-1 0,0 0,0-1,0-1,0 0,0 0,0-2,0 1,-1-1,1-1,-1 0,0-1,-1 0,1 0,-1-1,-1-1,1 0,-1 0,-1 0,1-1,-1-1,1-2,2-3,0-2,0 0,-2 0,0-1,-1 0,-1 0,0-1,-2 0,0 0,-1 0,-1-1,-1 1,0-1,-2 0,0 0,-2 1,0-7,2 23,-1-1,1 1,0-1,-1 1,0 0,1-1,-1 1,-1 0,1-1,0 1,-1 0,0 0,0 0,1 0,-2 1,1-1,0 1,-1-1,1 1,-1-1,1 1,-1 0,0 0,0 1,0-1,0 1,0-1,-1 1,1 0,0 0,-1 0,1 1,0-1,-1 1,1 0,-1 0,1 0,-1 0,1 1,-1-1,1 1,0 0,-1 0,1 0,0 0,-4 2,1-1,-1 1,1 0,0 1,0-1,0 1,1 0,-1 1,1-1,0 1,0 0,0 1,1-1,0 1,0 0,1 0,-1 0,1 0,0 1,1-1,0 1,0 0,-1 5,-7 165,11-147,33 149,-21-130,25 175,-61-65,20-147</inkml:trace>
</inkml:ink>
</file>

<file path=ppt/ink/ink3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36.7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17,'12'-4,"0"0,0 2,1-1,-1 1,1 1,-1 1,1-1,0 2,-1 0,1 0,12 4,-24-5,0 1,0-1,1 1,-1-1,0 1,0 0,0-1,0 1,0 0,0 0,0 0,0 0,0 0,0 0,-1 0,1 0,0 0,-1 0,1 1,0-1,-1 0,0 0,1 1,-1-1,0 0,0 1,1-1,-1 0,0 0,0 1,0-1,-1 0,1 1,0-1,0 0,-1 1,1-1,-1 0,1 0,-1 0,0 1,1-1,-1 0,0 0,-39 48,10-23,24-23,0 1,1 0,0 0,0 0,0 0,1 1,-1 0,1 0,0 0,1 0,-1 1,1 0,0 0,0-1,1 2,-1 1,4-4,0-1,1 1,-1-1,1 1,0-1,0 0,0 0,0 0,1 0,-1 0,1 0,0-1,0 1,0-1,0 0,0 0,0 0,1 0,-1 0,1-1,-1 0,1 1,-1-1,1-1,0 1,0 0,-1-1,1 0,0 0,3 0,18 5,23 5,-27-7</inkml:trace>
  <inkml:trace contextRef="#ctx0" brushRef="#br0" timeOffset="6419.969">707 243,'-7'-3,"0"0,0 0,0 0,-1 1,1 1,0-1,-1 1,0 0,1 1,-1 0,1 0,-1 0,0 1,1 0,-1 1,1 0,0 0,0 0,-1 1,1 0,1 1,-1-1,1 1,-1 1,1-1,-3 4,-84 71,91-76,-1 0,1 0,0-1,0 2,0-1,0 0,1 0,-1 1,1-1,0 1,0-1,0 1,0-1,1 1,-1 0,1-1,0 1,0 0,0-1,1 1,-1 0,1-1,0 1,0-1,0 1,1-1,-1 1,1-1,-1 0,1 0,1 1,2 2,1-1,0 0,0 0,0-1,0 1,1-1,0-1,0 1,0-1,0-1,0 1,1-1,-1 0,3 0,77 37,-84-36,-1 0,1 0,-1 0,0 0,0 0,0 1,0-1,-1 0,1 1,-1-1,0 1,0 0,0-1,-1 1,1 0,-1 0,0 0,0-1,0 1,-1 0,1 0,-1-1,0 1,0 0,0-1,0 1,-1-1,1 1,-3 1,1 2,-1 0,0 0,0-1,-1 1,0-1,0 0,-1-1,1 1,-1-1,0 0,-1-1,1 0,-1 0,-1 1,-22 7,0-1,0-1,-1-1,0-2,-8 0,4-9,29-2</inkml:trace>
  <inkml:trace contextRef="#ctx0" brushRef="#br0" timeOffset="6667.916">1045 469,'-24'38,"-8"18,2 4,5-4,8-10</inkml:trace>
  <inkml:trace contextRef="#ctx0" brushRef="#br0" timeOffset="6837.174">961 17,'0'0</inkml:trace>
  <inkml:trace contextRef="#ctx0" brushRef="#br0" timeOffset="7271.818">1187 779,'145'-305,"-105"248,-39 57,0 0,0 0,0 1,0-1,0 1,0-1,0 1,0-1,0 1,0-1,0 1,-1 0,1 0,0-1,0 1,-1 0,1 0,0 0,-1 0,1 0,-1 0,1 0,-1 0,0 0,1 0,-1 0,0 0,0 0,0 0,0 0,0 0,0 0,0 0,0 0,0 0,0 1,-1-1,1 0,0 0,-1 0,1 1,1 14,-3-7,2-1,-1 1,2-1,-1 1,1-1,0 1,0-1,1 1,1-1,-1 0,1 0,1 0,-1 0,1-1,1 1,-1-1,1 0,0-1,1 1,0-1,0 0,0 0,-2-4,0 0,-1 0,1 0,0-1,0 0,0 0,0 0,0 0,0 0,0-1,0 0,0 1,0-2,1 1,-1 0,0-1,0 0,0 0,0 0,0 0,0-1,-1 0,1 1,0-1,-1-1,3-1,3-1,-1-1,0-1,0 1,-1-2,0 1,0-1,0 0,-1 0,-1 0,3-4,0-4,0 0,-1 0,-1-1,0 1,-1-1,-1-1,-1 1,0 0,-1-1,-1-17,-1 12</inkml:trace>
</inkml:ink>
</file>

<file path=ppt/ink/ink3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46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360 424,'-13'11,"-7"3,1 0,0 1,2 0,-1 2,2 0,1 1,0 1,1 0,1 1,0 0,2 1,-6 15,16-30,-1 1,1 0,1-1,-1 1,1 0,0-1,1 1,0 0,0-1,0 1,1-1,-1 1,2-1,-1 0,1 0,0 0,0 0,3 3,-4-6,0 0,0 0,1 0,-1 0,1-1,-1 1,1-1,0 0,0 0,0 0,0 0,0 0,1-1,-1 1,0-1,1 0,-1 0,1 0,0 0,-1-1,1 0,-1 1,1-1,0-1,-1 1,1 0,0-1,-1 0,1 0,-1 0,0 0,1 0,-1-1,1 0,14-10,-1-1,0-1,-1-1,0 0,-1-1,-1 0,-1-2,0 1,-1-2,-1 1,-1-2,8-18,-3 7,0-1,-2 0,-2 0,0-2,-3 1,0-1,-3 0,0-1,-3 1,-1-1,-1 0,-3-16,3 46,0 0,0 0,0 0,-1 0,0 0,0 0,0 0,0 0,-1 1,0-1,0 1,0-1,-1 1,1 0,-1-1,0 1,0 1,-1-1,1 0,-1 1,0 0,0 0,0 0,0 0,0 0,0 1,-1 0,0 0,1 0,-1 1,0-1,0 1,0 0,1 1,-1-1,0 1,0 0,0 0,0 0,-2 1,0 2,0 1,0-1,0 1,1 0,-1 1,1-1,0 1,1 1,-1-1,1 1,0 0,0 0,1 0,-1 1,2 0,-1 0,1 0,0 0,0 0,1 0,-2 7,-1 9,1 0,1 0,1 0,1 0,1 0,3 19,1-23,2 0,0-1,0 1,2-1,0-1,1 0,1 0,1-1,0 0,1-1,0 0,2 0,-1-2,2 0,0 0,1-1,43 45,-57-53,1-1,-1 1,1-1,0 0,0 0,0 0,1 0,-1 0,1-1,-1 1,1-1,0 0,0 0,0-1,0 1,0-1,0 0,0 0,1 0,-1 0,0-1,1 0,-1 0,0 0,1 0,-1-1,0 1,3-2,6-7</inkml:trace>
  <inkml:trace contextRef="#ctx0" brushRef="#br0" timeOffset="433.715">840 594,'-5'136,"36"-328,-25 166,0 0,2 0,1 1,1 0,1 1,8-13,-19 35,1 0,-1 1,1-1,0 0,0 0,0 1,-1-1,2 1,-1-1,0 1,0-1,0 1,1 0,-1-1,0 1,1 0,0 0,-1 0,1 0,-1 0,1 1,0-1,0 0,-1 1,1-1,0 1,0 0,0-1,0 1,-1 0,1 0,0 0,0 1,0-1,0 0,0 1,-1-1,1 1,0-1,0 1,-1 0,1 0,-1 0,1 0,0 0,-1 0,0 0,1 1,-1-1,0 0,0 1,1-1,-1 1,0 1,30 48,31 29,-46-70</inkml:trace>
  <inkml:trace contextRef="#ctx0" brushRef="#br0" timeOffset="1654.916">106 1,'-19'19,"-11"11,-1 6,5-4</inkml:trace>
</inkml:ink>
</file>

<file path=ppt/ink/ink3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53.4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227 89,'-7'0,"0"1,-1 0,1 1,0 0,0 0,0 0,0 1,0 0,1 0,-1 0,1 1,0 0,0 1,0-1,1 1,-1 0,1 1,0-1,1 1,0 0,-1 0,2 0,-1 1,-1 3,-59 171,64-180,-3 7,0 0,1 0,0 0,0 0,0 0,1 0,1 1,-1-1,1 0,1 1,0-1,0 0,0 0,1 0,0 0,1 0,0 0,0 0,1-1,-1 1,2-1,-1 0,1-1,0 1,0-1,1 0,0 0,0 0,0-1,1 0,0 0,0-1,0 0,1 0,2 1,7-4,0-1,0-1,0 0,0-1,0-1,0 0,-1-1,1-1,-1-1,0 0,-1-1,1-1,-2-1,1 0,-1 0,0-2,-1 1,11-12,-4 7,-1-1,-1-1,0-1,-1 0,-1-1,0-1,-2-1,0 0,-2 0,0-2,-1 1,-1-1,-2-1,0 0,1-8,-9 26,1-1,0 1,-1 0,0 0,-1-1,0 1,0 0,0 0,0 0,-1 0,0 0,0 0,-1 0,0 1,0-1,0 1,0 0,-1 0,0 0,0 0,0 1,-1 0,0-1,1 1,-1 1,-1-1,1 1,0 0,-1 0,0 1,0 0,0 0,0 0,0 0,0 1,0 0,-14-2,0 1,0 0,0 2,0 0,0 1,0 1,1 1,-1 1,0 0,-6 4,-10 4</inkml:trace>
  <inkml:trace contextRef="#ctx0" brushRef="#br0" timeOffset="370.187">58 315,'256'-68,"-251"65,1 1,0 0,-1 1,1 0,0 0,0 0,0 0,0 1,0 0,0 0,0 1,0-1,0 1,-1 1,1-1,0 1,0 0,-1 0,1 1,-1 0,0 0,0 0,0 0,1 2,1 5,0 0,1-1,0 0,0 0,1 0,1-1,-1-1,1 0,1 0,-1-1,1 0,0-1,0 0,1 0,-1-2,1 1,0-1,0-1,0 0,0-1,1 0,-1-1,0-1,6 0,1-6</inkml:trace>
</inkml:ink>
</file>

<file path=ppt/ink/ink3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47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121 142,'-20'24,"-5"12,-4 1,2-2,7-6</inkml:trace>
  <inkml:trace contextRef="#ctx0" brushRef="#br0" timeOffset="1380.617">600 508,'-27'13,"10"-7,0 2,0-1,1 2,0 0,1 1,0 1,0 0,1 1,1 1,0 0,1 1,0 0,1 1,0 0,1 1,9-14,0 0,0 0,0 0,0 0,0 0,0 0,0 0,1 1,-1-1,1 0,-1 1,1-1,0 0,0 1,0-1,0 0,1 0,-1 1,1-1,-1 0,1 0,0 1,0-1,0 0,0 0,0 0,0 0,0 0,1 0,-1-1,1 1,-1 0,1-1,0 1,0-1,0 0,0 1,0-1,0 0,0 0,0 0,0 0,0-1,1 1,-1-1,0 1,0-1,1 0,-1 0,0 0,1 0,10-2,-1-2,0 0,0 0,0-1,0 0,-1-1,0-1,0 0,0 0,-1-1,0 0,-1-1,0 0,5-6,27-22,-27 25,14-10,-2 0,0-3,-1 0,-2-1,18-26,-23 25,-3 9,-1-1,-1 0,-1-1,0-1,-2 0,0 0,-1-1,-2 0,0 0,-1-1,-1 0,-2 0,0 0,-1-4,-2 23,0 0,-1 0,0 0,1 0,-2 0,1 0,0 0,-1 0,1 0,-1 1,0-1,0 1,-1-1,1 1,-1 0,0 0,1 0,-1 0,-1 0,1 1,0-1,-1 1,1 0,-1 0,1 0,-1 1,0-1,0 1,0 0,0 0,0 0,0 1,0-1,0 1,0 0,-1 0,-1 1,-2 0,0 0,1 1,-1 0,1 0,-1 1,1-1,0 2,0-1,0 1,0 0,1 1,-1 0,1 0,0 0,1 1,-1-1,1 1,0 1,1-1,0 1,-3 4,-6 13,1 0,0 1,2 0,1 1,-3 18,6-24,2 0,0 0,1 1,1-1,1 1,1-1,1 1,0-1,2 1,0-1,2 0,0 0,1 0,1-1,0 0,2 0,0-1,1 0,8 9,-9-14,-4-3,1 0,0-1,0 1,1-2,0 1,1-1,-1 0,2 0,-1-1,1 0,0-1,0 0,1 0,0-1,0 0,0-1,10 3,-2-8</inkml:trace>
  <inkml:trace contextRef="#ctx0" brushRef="#br0" timeOffset="3901.743">1193 452,'-12'17,"1"0,2 1,-1 0,2 0,0 1,2 0,0 0,1 1,1 0,0 0,2 0,0 0,2 18,-1-32,1-1,0 0,1 1,-1-1,1 0,0 1,0-1,1 0,-1 0,1 0,0 0,1 0,-1-1,1 1,0-1,0 1,1-1,-1 0,1 0,0 0,0-1,0 1,0-1,1 0,-1 0,1-1,0 1,-1-1,1 0,1-1,-1 1,0-1,0 0,0 0,1 0,-1-1,0 0,1 0,-1 0,0-1,1 1,-1-1,0-1,0 1,0-1,0 0,3-1,7-11,0 0,-1 0,0-2,-2 1,0-2,0 0,-2 0,0-1,-1 0,-1 0,-1-1,0 0,-1-1,-1 0,-2 0,1 0,-2-6,6-11,-5 32,-1 0,1 0,-1 0,0-1,-1 1,1-1,-1 0,0 1,0-1,-1 0,0 1,0-1,0 0,-1 0,0 1,0-1,0 0,-1 1,0-1,0 1,0 0,0 0,-1 0,0 0,0 0,-1 0,1 1,-1-1,0 1,0 0,0 0,-1 1,0-1,-1 3,0 0,1 1,-1 0,0 0,1 1,-1-1,0 1,1 0,-1 1,1-1,-1 1,1 0,0 1,0-1,0 1,0 0,0 0,1 1,-1-1,1 1,0 0,0 0,0 0,1 1,0-1,-1 1,2 0,-2 2,-12 25,2 1,2 0,1 1,1 0,2 1,2 0,0 0,3 1,1-1,2 1,1 6,13 59,-11-88,0 1,0 0,-2 0,1 0,-2 0,0 0,0 0,-2 0,1 0,-3 6,0-9,0 1,0 0,-1-1,-1 0,0 0,0-1,-1 0,0 0,-1 0,0-1,-6 4</inkml:trace>
  <inkml:trace contextRef="#ctx0" brushRef="#br0" timeOffset="4388.512">1729 142,'-5'9,"-6"9,-6 0,-1 3,4 2,3 2,4-3</inkml:trace>
  <inkml:trace contextRef="#ctx0" brushRef="#br0" timeOffset="5489.402">2096 508,'-23'10,"0"2,1 1,0 1,1 0,1 2,0 0,1 2,1 0,-6 8,18-19,0-1,0 1,0 1,1-1,0 1,0 0,1 0,0 0,0 1,1-1,0 1,1 0,-1 0,2 0,0 0,0 0,0 0,1 0,0 1,1-1,0 0,2 6,-2-12,1 0,0 0,0-1,0 1,0-1,0 1,0-1,1 0,-1 1,1-1,-1 0,1-1,0 1,0 0,0-1,0 0,0 0,0 0,0 0,0 0,0 0,0-1,1 0,-1 1,0-1,1 0,-1-1,0 1,0-1,2 0,96-31,-72 14,-1-1,-1-2,-1 0,-1-2,0-1,-2-1,-1-1,-1 0,-1-2,-2-1,-1 0,3-9,-1 6,-3 0,0-1,-2-1,-1 0,-2-1,-2 0,-1-1,-2 0,2-27,-26-53,17 113,0-1,-1 1,1 0,-1 0,1 0,-1 0,0 0,0 0,0 0,-1 1,1-1,-1 1,1 0,-1-1,0 1,0 0,0 1,0-1,0 1,0-1,0 1,-1 0,1 0,0 0,-1 0,1 1,-1 0,1-1,-1 1,1 0,-1 1,1-1,-8 4,0 0,0 1,1 0,0 1,0 0,0 1,1 0,0 0,0 1,1 0,0 1,0 0,1 0,0 0,1 1,0 0,0 0,0 4,-4 6,0 0,2 0,0 1,2 0,0 1,1 0,2-1,0 1,1 1,1-1,1 0,1 0,1 0,1 0,1 0,69 150,-58-143,1 0,1-1,1-1,2-1,9 9,72 39,-87-65</inkml:trace>
</inkml:ink>
</file>

<file path=ppt/ink/ink3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55.0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166 0,'5'0,"-4"0,-1 5,-6 2,-2 4,-4 0,0 3,-3 0,1 2,-2-3,2 3,-1-3,-4 3,-2 2,1-2</inkml:trace>
</inkml:ink>
</file>

<file path=ppt/ink/ink3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05.84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0 909,'38'-45,"102"-132,73-59,12-21,-215 245,0 0,-1-1,0 0,-1-1,-1 0,0 0,0-1,-2 0,-4 14,-1 1,0-1,1 0,-1 0,0 0,1 1,-1-1,0 0,0 0,0 0,0 1,0-1,0 0,0 0,0 0,0 0,0 0,0 1,0-1,-1 0,1 0,0 0,-1 1,1-1,0 0,-1 0,1 1,-1-1,1 0,-1 1,0-1,1 1,-1-1,1 1,-1-1,0 1,0-1,1 1,-1 0,0-1,0 1,0 0,1-1,-1 1,0 0,0 0,0 0,0 0,1 0,-1 0,0 0,0 0,-55 7,42-4,-128 13,140-15,0 0,0 0,0 0,0 0,0 1,1-1,-1 1,0-1,1 1,-1-1,1 1,-1 0,1 0,0 0,-1 0,1 0,0 0,1 0,-1 0,0 0,1 1,-1-1,1 0,-1 0,1 1,0-1,0 0,0 0,0 1,1-1,-1 0,1 1,-1-1,1 0,0 0,-1 0,1 0,41 82,-38-79,99 159,-103-162,1-1,0 0,0 1,0-1,0 0,0 0,1 0,-1 0,0 0,0 0,1 0,-1 0,0 0,1-1,-1 1,1-1,-1 1,1-1,-1 1,1-1,0 0,-1 0,1 0,-1 0,1 0,-1 0,1 0,0 0,-1-1,1 1,-1-1,1 1,-1-1,1 1,-1-1,0 0,1 0,-1 0,0 0,1 0,-1 0,0 0,0 0,0 0,0 0,0-1,0 1,0 0,-1-1,1 1,0-1,-1 1,1-1,-1 1,0-1,1 1,-1-1,0 0,0 1,0-1,0 0,8-21,-1 0,-2 0,0 0,-1-1,-1 0,-2 0,0 0,-2-15,-10 3,4 30</inkml:trace>
  <inkml:trace contextRef="#ctx0" brushRef="#br0" timeOffset="1155.341">1017 315,'-2'5,"0"-1,0 0,0 0,1 1,-1-1,1 1,0-1,1 1,-1 0,1-1,0 1,0 0,0-1,1 1,-1 0,1-1,0 1,1 1,1 16,3 169,16-347,-9 117,-10 26,1-1,1 1,0 0,1 0,0 0,1 1,0 0,1 0,1 1,3-4,-11 14,0 0,0-1,0 1,1 0,-1 0,0 0,1 0,-1 1,1-1,-1 0,1 1,-1-1,1 0,-1 1,1 0,-1-1,1 1,0 0,-1 0,1 0,0 0,-1 0,1 0,-1 1,1-1,0 1,-1-1,1 1,-1-1,1 1,-1 0,1-1,-1 1,0 0,1 0,-1 0,0 0,0 1,1-1,37 62,-26-37,-7-18</inkml:trace>
  <inkml:trace contextRef="#ctx0" brushRef="#br0" timeOffset="1814.431">932 118,'5'0,"6"0,6 0,5 0,4 0,2 0,1 0,0 0,1 0,-5-5,-12-1,-8-5,-10 0,-4-3,0-5,-3 2,-1-1,3 2</inkml:trace>
  <inkml:trace contextRef="#ctx0" brushRef="#br0" timeOffset="2619.717">1440 5,'-4'5,"-8"6,0 7,-4-1,1 2,-2-2,3 1,3 2,3-3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7:23.9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479 48,'0'0,"0"1,0 0,0-1,0 1,0-1,0 1,0-1,0 1,1-1,-1 1,0-1,0 1,0-1,1 0,-1 1,0-1,0 1,1-1,-1 1,0-1,1 0,-1 1,0-1,1 0,-1 1,1-1,-1 0,1 0,-1 1,1-1,-1 0,1 0,-1 0,1 0,-1 1,1-1,-1 0,1 0,-1 0,1 0,-1 0,1 0,-1 0,1-1,-1 1,1 0,-1 0,1 0,-1 0,1-1,-1 1,0 0,1 0,-1-1,1 1,-1 0,0-1,1 1,-1-1,0 1,1-1,-15 106,-45 191,46-240,-8 102,29-130,-8-28,0-1,0 1,0 0,0-1,0 1,0 0,0-1,0 1,0 0,0-1,0 1,0 0,1-1,-1 1,0 0,0-1,0 1,0 0,1-1,-1 1,0 0,0 0,0-1,1 1,-1 0,0 0,1 0,-1 0,0-1,0 1,1 0,-1 0,0 0,1 0,-1 0,0 0,1 0,-1 0,0 0,1 0,-1 0,0 0,1 0,-1 0,0 0,1 0,-1 0,0 0,1 0,-1 0,0 0,1 1,-1-1,0 0,0 0,1 0,-1 1,0-1,0 0,1 0,-1 1,0-1,0 0,0 0,1 1,3-15</inkml:trace>
  <inkml:trace contextRef="#ctx0" brushRef="#br0" timeOffset="3152.137">198 132,'-72'-39,"72"38,0 0,0 0,0 0,1 0,-1 0,0 0,0 1,1-1,-1 0,0 0,1 0,-1 0,1 0,-1 0,1 1,0-1,-1 0,1 0,0 1,-1-1,1 1,0-1,0 0,0 1,-1-1,1 1,0 0,0-1,0 1,0 0,0-1,0 1,0 0,0 0,0 0,0 0,0 0,0 0,0 0,0 0,0 0,0 1,0-1,-1 0,1 1,0-1,0 1,0-1,1 1,-1-1,193-10,16-34,-179 36,-26 6,-1 0,1 1,0-1,0 1,0 0,0 0,0 0,0 1,0 0,0 0,0 0,0 1,0-1,0 1,0 0,0 1,4 1,3 7</inkml:trace>
  <inkml:trace contextRef="#ctx0" brushRef="#br0" timeOffset="3521.663">0 697,'39'-10,"26"-3,8 1,-5 2,-8 3,-10 3,-8 1,-8 3,-3 0,-8-5,-3-1,0 1,2 1,1 1,2 1,2-4,0-1,-3 1</inkml:trace>
</inkml:ink>
</file>

<file path=ppt/ink/ink3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34.1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583 138,'-36'30,"2"0,1 2,1 2,2 1,1 1,2 2,-5 12,-236 370,207-330,70-118,165-204,81-96,-156 186,-99 142,0 1,0-1,0 1,0-1,1 0,-1 1,0-1,0 1,0-1,1 0,-1 1,0-1,0 0,1 1,-1-1,0 0,1 1,-1-1,0 0,1 0,-1 1,1-1,-1 0,0 0,1 0,-1 0,1 0,-1 1,1-1,-1 0,0 0,1 0,-1 0,1 0,-1 0,1 0,-1-1,0 1,1 0,-1 0,1 0,-1 0,0 0,1-1,-1 1,1 0,-1 0,0-1,1 1,-1 0,0-1,0 1,1 0,-1-1,0 1,1 0,-1-1,0 1,0 0,0-1,0 1,1-1,-1 1,1 44,-1-37,7 323,-1-287,2 1,1-2,3 1,1-2,2 0,13 23,-75-100,-196-185,213 194,21 18,-1 0,0 0,0 1,-1 0,0 1,0 0,-1 1,0 0,0 1,-3-1,-20 12,30 6</inkml:trace>
  <inkml:trace contextRef="#ctx0" brushRef="#br0" timeOffset="1333.95">780 901,'43'-24,"-1"-3,-2-1,-1-2,-1-1,-2-2,-1-2,21-27,-29 31,-2-1,0-2,-3 0,0-1,-3-2,-1 0,-1 0,-2-2,-2 0,-2 0,-1-2,0-11,-16-49,6 99,-1 0,1-1,-1 1,0 0,1 1,-1-1,0 0,0 0,0 0,0 0,-1 1,1-1,0 0,-1 1,1-1,-1 1,1 0,-1 0,0-1,0 1,1 0,-1 0,0 0,0 1,0-1,0 0,0 1,0-1,0 1,0 0,0 0,-1 0,1 0,0 0,0 0,0 0,0 1,0-1,0 1,0-1,0 1,0 0,0 0,0 0,-1 1,-13 8,1 1,0 0,1 1,0 0,0 2,1-1,1 2,1-1,0 2,1-1,-5 11,1-4,1 1,1 0,1 1,1 0,1 1,1 0,1 1,2 0,0-1,2 2,0 12,1-29,1 1,0-1,0 1,1 0,1-1,0 1,1-1,-1 1,2-1,0 1,0-1,1 0,0 0,0-1,1 1,1-1,0 0,0-1,0 1,1-1,1 0,2 1,1-2,0 0,0-1,1-1,0 0,0 0,1-2,-1 1,1-1,0-1,0-1,0 1,-1-2,1 0,0-1,0 0,0 0,0-2,0 0,-1 0,1-1,-1 0,0-1,0-1,-1 0,0 0,0-1,0-1,-1 0,0 0,3-4,9-11,-2 0,0-1,-2-1,0-1,10-22,-27 48,0-3,0 0,0 0,1 0,0 0,-1 0,1 0,0 0,1 1,-1-1,0 1,1 0,-1 0,1 0,0 0,0 0,0 0,0 1,0-1,0 1,0 0,0 0,0 0,1 0,-1 1,0 0,1-1,-1 1,0 0,1 0,-1 1,0-1,0 1,1-1,-1 1,0 0,0 0,0 1,0-1,2 2,-1-1,0 1,0 1,0-1,0 0,-1 1,1 0,-1 0,0 0,-1 0,1 0,0 1,-1-1,0 1,0 0,-1-1,1 1,-1 0,0 0,0 0,-1 0,1 0,-1 0,0 0,-1 0,1 0,-1 0,0 0,0 0,-1 0,1 0,-1-1,-2 5,-3 7,-1-1,0 0,-1 0,-1-1,-1 0,1-1,-2 0,0-1,-3 2,-65 42,151-93,-59 34,0 1,0 0,-1 1,1 0,0 1,0 0,0 1,0 0,0 1,0 1,0-1,53 8,-49-10,-1-1,0 0,1-1,-1-1,0-1,-1 0,1 0,-1-2,0 0,0 0,0-2,-1 1,0-2,0 0,-1 0,-1-1,1 0,-2-1,1-1,-2 0,1 0,-2-1,7-10,-16 1,-28 34,16-2,0 0,1 0,0 1,1 0,0 1,1 0,0 1,1 0,1 1,0 0,0 0,0 5,7-16,0 0,0 0,0 0,0 0,1 0,0 0,-1 0,1 0,0 0,1 0,-1 1,0-1,1 0,0 0,-1 0,1 0,1 0,-1 0,0-1,1 1,-1 0,1 0,0-1,0 1,0-1,0 0,0 0,1 1,-1-2,1 1,-1 0,1 0,0-1,-1 1,4 0,2 1,0 0,0 0,1-1,0-1,-1 1,1-1,0 0,-1-1,1 0,0-1,0 0,2 0,2-2,0 0,0 0,0-1,0-1,-1 0,0-1,0 0,0-1,-1 0,1-1,-2 0,1-1,-1 0,-1-1,0 0,0 0,-1-1,0 0,-1 0,0-1,-1 0,0 0,-1-1,-1 1,0-1,2-12,-6 19,-1 1,0 0,0-1,-1 1,1 0,-1 0,0 0,-1 0,1 0,-1 1,0-1,0 1,-1 0,1-1,-1 2,0-1,0 0,0 1,-1 0,1-1,-1 2,1-1,-1 1,0-1,0 1,0 1,-1-1,1 1,0 0,-1 0,1 0,0 1,-1 0,1 0,-1 0,1 1,0 0,-1 0,1 0,0 0,0 1,0 0,0 0,0 1,-4 1,8-3,0-1,0 0,0 0,0 1,0-1,0 1,0-1,1 1,-1 0,0-1,0 1,0 0,1-1,-1 1,0 0,0 0,1 0,-1-1,1 1,-1 0,1 0,-1 0,1 0,0 0,-1 0,1 0,0 0,0 0,0 0,0 0,0 0,0 1,0-1,0 0,0 0,0 0,1 0,-1 0,0 0,1 0,-1 0,1 0,-1 0,1-1,-1 1,1 0,0 0,-1 0,1-1,0 1,0 0,0 0,51 20,-28-23,0 0,-1-1,1-1,-1-2,0 0,19-9,-20 8,34-13,-32 12</inkml:trace>
</inkml:ink>
</file>

<file path=ppt/ink/ink3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40.8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57 469,'3'1,"1"0,-1 0,1-1,-1 1,1-1,-1 1,1-1,-1 0,1-1,-1 1,1-1,-1 1,1-1,-1 0,1 0,-1 0,0-1,0 1,0-1,0 0,0 0,0 0,0 0,0 0,1-3,108-124,63-55,-175 185,0 0,0 0,0 0,0 0,0 0,0 0,0-1,1 1,-1 0,0 0,1 0,-1 0,0-1,1 1,-1 0,1 0,-1-1,1 1,-1 0,1-1,0 1,-1-1,1 1,0-1,-1 1,1-1,0 1,0-1,0 0,-1 1,1-1,0 0,0 0,0 1,0-1,0 0,-1 0,1 0,0 0,0 0,0 0,0-1,0 1,-1 0,1 0,0 0,0-1,0 1,0-1,-1 1,1 0,0-1,-1 0,1 1,0-1,-1 1,1-1,0 0,-1 1,1-1,-1 0,1 1,-1-1,0 0,1-1,-7 116,6-113,30 88,-30-87,1 0,0 0,0 0,1-1,-1 1,0 0,1-1,-1 1,1-1,-1 1,1-1,0 0,-1 0,1 0,0 0,0 0,0 0,0 0,0 0,0-1,0 1,0-1,0 0,0 1,0-1,0 0,1 0,-1-1,0 1,0 0,0-1,0 1,0-1,0 1,0-1,0 0,0 0,-1 0,1 0,0 0,1-2,11-8,0-1,-1 0,0-1,-1-1,-1 0,0 0,-1-1,2-4,26-35,126-134,-164 189,0 0,0-1,0 1,1-1,-1 1,0 0,0-1,0 1,0-1,0 1,1-1,-1 1,0-1,1 1,-1-1,0 1,1-1,-1 1,0-1,1 0,-1 1,1-1,-1 1,1-1,-1 0,1 0,-1 1,1-1,-1 0,1 0,-1 0,1 1,0-1,-1 0,1 0,-1 0,1 0,0 0,-1 0,1 0,-1 0,1 0,-1-1,1 1,0 0,-1 0,1 0,-1-1,1 1,-1 0,1-1,-1 1,1 0,-1-1,0 1,1-1,-1 1,1 0,-1-1,0 1,0-1,1 1,-1-1,0 0,0 1,1-1,-1 1,0-1,0 0,0 54,0-43,-1 10,-1-10,1-1,0 0,0 1,1-1,0 1,0-1,1 1,1-1,0 1,0-1,1 0,0 0,0 0,1 0,0-1,1 0,-1 1,2-1,-1-1,1 1,4 3,10 1</inkml:trace>
  <inkml:trace contextRef="#ctx0" brushRef="#br0" timeOffset="303.437">1 582,'43'0,"43"0,17 0,0 0,-8-5,-10-1,-10 0,-8 1,-11 2,-6 0,-5 2,-7 1,-4 0,-4 0,-2 0,-5 5,-7 2</inkml:trace>
  <inkml:trace contextRef="#ctx0" brushRef="#br0" timeOffset="772.06">452 667,'75'311,"-67"-254,18 51,-26-107,1 0,-1 0,1 0,0 0,-1 0,1 0,0 0,0 0,0 0,0-1,0 1,0 0,0-1,0 1,0-1,0 1,0-1,0 1,0-1,0 0,0 1,0-1,1 0,-1 0,0 0,0 0,0 0,0 0,0 0,1-1,-1 1,0 0,0 0,0-1,0 1,0-1,0 1,0-1,0 0,0 1,0-1,0 0,0 0,0 1,-1-1,1 0,0 0,0 0,-1 0,35-49,-35 50,17-33,2 1,2 1,0 1,20-20,114-139,-142 174,-1 3</inkml:trace>
</inkml:ink>
</file>

<file path=ppt/ink/ink3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37.3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113 452,'28'-26,"95"-148,27-32,-149 206,-1-1,0 0,1 0,-1 0,0 1,1-1,-1 0,1 0,-1 1,1-1,0 0,-1 1,1-1,-1 1,1-1,0 1,0-1,-1 1,1-1,0 1,0 0,0-1,-1 1,1 0,0 0,0 0,0 0,0 0,0 0,-1 0,1 0,0 0,0 0,0 0,0 0,0 0,-1 1,1-1,0 0,0 1,0-1,-1 1,1-1,0 1,-1-1,1 1,0-1,-1 1,1 0,0-1,-1 1,1 0,-1-1,0 1,1 0,-1 0,0 0,1-1,-1 1,0 0,0 0,1 0,-1 0,0 0,0-1,0 1,0 0,0 0,-1 0,1 256,0-255,0-1,-1 1,1-1,0 0,0 1,0-1,0 1,1-1,-1 1,0-1,1 0,-1 1,0-1,1 0,0 1,-1-1,1 0,0 0,0 1,-1-1,1 0,0 0,0 0,0 0,1 0,-1 0,0-1,0 1,0 0,1 0,-1-1,0 1,1-1,-1 1,0-1,1 0,-1 1,1-1,-1 0,0 0,1 0,-1 0,1 0,-1 0,1-1,-1 1,0 0,1-1,-1 1,0-1,1 0,-1 1,0-1,0 0,1 0,-1 0,93-94,-63 57,96-105,-57 80,-70 62,0 1,1-1,-1 1,1 0,-1-1,0 1,1 0,-1-1,1 1,-1 0,1-1,-1 1,1 0,0 0,-1 0,1 0,-1 0,1 0,-1 0,1 0,0 0,-1 0,1 0,-1 0,1 0,-1 0,1 0,-1 0,1 1,-1-1,1 0,-1 0,1 1,-1-1,1 0,-1 1,1-1,-1 0,1 1,-1-1,0 1,1-1,-1 1,0-1,0 1,1-1,-1 1,0-1,0 1,0-1,1 1,-1-1,0 1,0 0,0-1,0 1,0-1,0 1,0-1,0 1,0 0,-1-1,1 1,0-1,0 1,0-1,0 53,0-46,-2 45,0-31,1 1,1-1,0 1,2 0,1-1,5 20,-2-23</inkml:trace>
  <inkml:trace contextRef="#ctx0" brushRef="#br0" timeOffset="651.23">0 650,'309'-22,"165"16,-462 6,97-17,-85 11</inkml:trace>
  <inkml:trace contextRef="#ctx0" brushRef="#br0" timeOffset="1499.098">509 792,'-312'370,"251"-294,270-296,-101 97,-4 12,-103 111,-1-1,1 1,0-1,-1 1,1-1,0 1,-1-1,1 1,0 0,0-1,-1 1,1 0,0 0,0-1,0 1,-1 0,1 0,0 0,0 0,0 0,0 0,-1 0,1 0,0 1,0-1,0 0,-1 0,1 1,0-1,-1 0,1 1,0-1,0 1,-1-1,1 1,-1-1,1 1,0 0,-1-1,1 1,-1 0,0-1,1 1,-1 0,1-1,-1 1,0 0,0 0,1 0,8 50,-6-32,44 170,-40-172,-3-10,-1-1,0 1,0 0,0 0,-1 0,-1 0,1 0,-1 0,0 1,0-1,-1 0,0 1,-1 0,0-7,-1 0,0 0,0 0,0 0,1-1,-1 1,0-1,0 1,0-1,0 1,0-1,0 0,0 0,0 0,0 0,0-1,0 1,0 0,0-1,0 0,0 1,0-1,1 0,-1 0,0 0,0 0,1 0,-1-1,-2 1,-251-82,188 40,55 25</inkml:trace>
  <inkml:trace contextRef="#ctx0" brushRef="#br0" timeOffset="2388.597">1384 593,'6'4,"0"0,0-1,1 0,-1 0,1-1,0 1,0-1,0-1,0 0,0 0,0 0,0-1,0 0,4 0,-2 0,53 2,1-3,0-4,41-7,16-1,-119 12,-1 1,0-1,0 1,1 0,-1-1,0 1,0-1,0 1,0-1,1 1,-1-1,0 1,0-1,0 1,0-1,0 1,0-1,0 1,-1-1,1 1,0-1,0 1,0 0,0-1,-1 1,1-1,0 1,0-1,-1 1,1 0,0-1,-1 1,1 0,0-1,-1 1,1 0,0-1,-1 1,1 0,-1 0,1-1,-1 1,1 0,-1 0,1 0,0 0,-1 0,1 0,-1 0,1 0,-1 0,1 0,-1 0,1 0,-1 0,1 0,-1 0,1 0,-1 0,1 1,-1-1,1 0,0 0,-142-58,142 57,-2 0,1 0,0 0,0 0,0 0,0 1,-1-1,1 0,0 1,0-1,-1 0,1 1,-1 0,1-1,-1 1,1 0,0 0,-1 0,1 0,-1 0,1 0,-1 0,1 0,-1 0,1 1,0-1,-1 1,1-1,-1 1,1-1,0 1,0 0,-1 0,1 0,0-1,0 1,0 0,0 1,0-1,0 0,0 0,0 0,1 0,-1 1,0-1,1 0,-1 1,1-1,-1 1,1-1,0 1,-1-1,1 0,0 1,-48 224,50-168,-1-57,-1 0,1 0,-1 0,1 0,-1 0,1 0,0 0,-1 0,1 0,0 0,0 0,0-1,0 1,0 0,0-1,0 1,0-1,0 1,0-1,0 1,0-1,0 0,0 1,0-1,1 0,-1 0,0 0,0 0,0 0,0 0,1 0,-1 0,0 0,0-1,0 1,0 0,0-1,0 1,0-1,0 0,0 1,0-1,0 0,0 1,0-1,0 0,0 0,32-23,-1 0,-1-3,-2 0,0-2,1-5,-15 18,7-7</inkml:trace>
</inkml:ink>
</file>

<file path=ppt/ink/ink3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46.6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450 368,'-6'-5,"-1"1,-1 1,1-1,0 1,-1 1,0-1,0 1,0 0,1 1,-2 0,1 0,0 1,0 0,-7 1,0-1,7-1,0 1,0 0,1 0,-1 0,0 1,1 0,-1 1,1 0,-1 0,1 0,0 1,0 0,0 1,0-1,0 2,1-1,0 0,0 1,0 0,0 1,-2 3,7-8,0 0,1 1,-1-1,1 1,-1-1,1 1,0-1,-1 1,1 0,0-1,0 1,0-1,0 1,0-1,1 1,-1 0,0-1,1 1,-1-1,1 1,-1-1,1 1,0-1,0 0,-1 1,1-1,0 0,0 0,1 1,-1-1,0 0,0 0,0 0,1-1,-1 1,0 0,1 0,-1-1,1 1,-1 0,1-1,65 22,-58-20,-8-3,1 1,-1 0,1-1,-1 1,1 0,-1 0,1 0,-1 0,1 0,-1 0,0 1,1-1,-1 0,1 1,-1-1,1 1,-1 0,0-1,1 1,-1 0,0 0,0 0,0 0,0 0,0 0,0 0,0 0,0 0,0 0,0 1,0-1,-1 0,1 1,0-1,-1 0,1 1,-1-1,0 1,0-1,1 1,-1-1,0 1,0-1,0 1,0-1,-1 1,1-1,0 1,-9 8,0 0,0 0,-1-1,-1 0,1-1,-1 0,-1-1,1 0,-9 3,8-4,-14 9,16-11,0 0,0 1,1 0,0 0,0 1,0 0,1 1,0 0,0 0,0 1,1 0,1 0,-1 0,1 1,0 0,1 1,0-1,-2 8,7-12,0-1,0 1,0-1,1 0,-1 1,1-1,0 0,1 0,-1 1,1-1,0 0,0 0,0-1,0 1,1 0,-1-1,1 1,0-1,0 0,1 0,-1 0,0-1,1 1,0-1,-1 1,1-1,7 4,-1-1,0 0,1 0,0-1,0 0,1-1,-1 0,1-1,3 0,-9 0,-1 0,1-1,0 0,0 0,0 0,0-1,0 1,0-1,0-1,0 1,0-1,-1 0,1-1,0 1,0-1,-1 0,1-1,-1 1,0-1,0 0,0-1,0 1,0-1,-1 0,1 0,-1 0,0-1,0 1,-1-1,0 0,1-1,0-17,-2 0</inkml:trace>
  <inkml:trace contextRef="#ctx0" brushRef="#br0" timeOffset="388.824">337 1,'0'372,"-25"-145,-7 135,32-322,1-12,-1-1,-1 0,-1 0,-1 1,-2-1,0-1,-2 1,-6 15,11-41,1 0,0 1,1-1,-1 1,0-1,0 1,1-1,-1 1,1-1,-1 1,1-1,-1 1,1 0,0-1,0 1,0 0,0-1,0 1,0 0,1-1,-1 1,0 0,1-1,0 1,-1-1,1 1,0-1,-1 1,1-1,0 1,0-1,0 0,1 0,-1 1,0-1,0 0,1 0,-1 0,9-2</inkml:trace>
</inkml:ink>
</file>

<file path=ppt/ink/ink3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48.0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1 112,'9'12,"-1"1,0 0,0 1,-2-1,0 1,0 1,-1-1,-1 1,0 2,91 382,-95-399,-1 1,1 0,0 0,0 0,0 0,-1 0,1-1,0 1,0 0,0 0,0 0,1 0,-1 0,0 0,0 0,0-1,1 1,-1 0,0 0,1 0,-1-1,1 1,-1 0,1 0,-1-1,1 1,0 0,-1-1,1 1,0-1,-1 1,1-1,0 1,0-1,-1 0,1 1,0-1,0 0,0 1,0-1,0 0,-1 0,1 0,0 0,0 0,0 0,0 0,0 0,0 0,0 0,-1-1,1 1,0 0,0 0,0-1,-1 1,1-1,0 1,0-1,-1 1,1-1,0 1,-1-1,68-204,59-181,-108 328,-11 34</inkml:trace>
</inkml:ink>
</file>

<file path=ppt/ink/ink3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48.4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30,'14'0,"15"0,7 0,2 0,0 0,-7-5,-4-1,-2 0,0 1,1 1,0 2,-9 1,-7 0</inkml:trace>
  <inkml:trace contextRef="#ctx0" brushRef="#br0" timeOffset="250.194">0 228,'14'0,"15"-5,7-2,2 1,0 1,-3 1,-1 2,-3-4,-6-1</inkml:trace>
</inkml:ink>
</file>

<file path=ppt/ink/ink3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49.7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80,'-92'164,"91"-163,0 0,0 1,0-1,1 0,-1 1,0-1,0 1,1-1,-1 1,1-1,-1 1,1-1,0 1,-1-1,1 1,0 0,0-1,0 1,1 0,-1-1,0 1,0-1,1 1,-1-1,1 1,0-1,-1 1,1-1,0 1,0-1,0 0,0 1,0-1,0 0,0 0,0 0,0 0,1 0,-1 0,0 0,1 0,-1 0,1-1,-1 1,1-1,-1 1,1-1,-1 1,1-1,0 0,-1 0,1 0,-1 0,1 0,0 0,10 1,0 0,0-1,-1-1,1 0,0 0,-1-1,1-1,-1 0,1 0,-1-1,0-1,0 0,10-5</inkml:trace>
  <inkml:trace contextRef="#ctx0" brushRef="#br0" timeOffset="251.462">508 80,'-14'29,"-10"24,-1 7,0-1,3-6,6-8,5-6,5-5,4-8</inkml:trace>
  <inkml:trace contextRef="#ctx0" brushRef="#br0" timeOffset="519.976">0 616,'39'0,"36"-5,15-1,-3 0,-11 1,-14 1,-13 2,-14 1</inkml:trace>
  <inkml:trace contextRef="#ctx0" brushRef="#br0" timeOffset="1031.108">141 814,'17'-4,"4"-2,1 0,0 2,0 0,0 2,0 0,22 2,-43 0,0-1,0 1,1-1,-1 1,0 0,0 0,0-1,1 1,-1 0,0 0,0 0,1 0,-1 1,0-1,0 0,0 0,1 1,-1-1,0 1,0-1,0 1,0-1,0 1,0 0,0-1,0 1,0 0,0 0,0 0,0 0,-1 0,1 0,0 0,-1 0,1 0,0 0,-1 0,0 0,1 1,-1-1,0 0,1 0,-1 0,0 1,0-1,0 0,0 0,0 1,0-1,-1 0,1 0,0 1,0-1,-1 0,1 0,-1 0,1 0,-1 0,0 0,1 0,-1 0,-1 1,-34 28,31-28,0 1,1 0,-1 1,1-1,0 1,0-1,0 1,0 0,1 1,0-1,0 1,0-1,0 1,1 0,-1 2,4-4,0 1,0-1,0 0,1 0,-1 1,1-1,0 0,0 0,0-1,0 1,0 0,1-1,-1 1,1-1,0 0,0 1,-1-2,1 1,1 0,-1 0,0-1,0 0,1 0,-1 0,0 0,1 0,-1-1,3 1,12 6,-15-7,-1 1,0 0,1-1,-1 1,0 0,0 0,0 1,0-1,0 0,0 1,0-1,0 1,0 0,0-1,-1 1,1 0,-1 0,0 0,1 0,-1 1,0-1,0 0,0 0,-1 1,1-1,0 0,-1 1,0-1,1 1,-1-1,0 1,0-1,0 1,-1-1,1 0,-1 1,1-1,-1 1,0-1,0 0,0 0,0 1,0-1,0 0,-1 0,1 0,-1 0,0 0,-8 7,0-1,-1 1,-1-2,1 0,-1 0,-1-1,1 0,-1-1,0-1,0 0,0 0,-1-2,1 1,-11-1,21-1,0-1,0 1,0-1,0 0,0 0,0 0,0 0,0-1,0 1,0-1,0 0,0 1,0-1,0-1,0 1,1 0,-1-1,0 1,1-1,-1 0,1 0,0 0,0 0,0 0,0-1,0 1,0 0,0-1,1 0,-1 1,1-1,0 0,0 0,-1-1,-2-16</inkml:trace>
  <inkml:trace contextRef="#ctx0" brushRef="#br0" timeOffset="1518.389">818 362,'0'14,"-4"15,-2 7,0 2,1 0,-4-3,1-1,0-3,3-1,-3-1,-1-1,7-5,3-6</inkml:trace>
  <inkml:trace contextRef="#ctx0" brushRef="#br0" timeOffset="1765.518">1017 362,'-10'43,"-7"24,-2 5,3-4,4-10,4-9,-1-13,0-13</inkml:trace>
  <inkml:trace contextRef="#ctx0" brushRef="#br0" timeOffset="2195.463">705 418,'2'-2,"-1"0,1 1,-1-1,1 0,0 0,-1 1,1-1,0 1,0 0,0-1,0 1,1 0,-1 0,0 0,0 1,0-1,1 0,-1 1,1 0,-1-1,0 1,1 0,-1 0,3 1,-2-2,12-2,1 1,0 1,0 0,0 1,0 0,0 2,0 0,-1 0,1 2,-1 0,6 2,19 17,-34-18,0-1,1 1,0-1,0-1,0 1,0-1,1 0,-1-1,1 0,0 0,0-1,-1 1,1-2,0 1,0-1,0 0,0-1,0 0,1-1,-3 1,0 0,-1-1,1 0,-1-1,1 1,-1-1,0 0,0 0,0 0,-1-1,1 0,-1 0,0 0,0 0,0-1,-1 1,1-2,4-10</inkml:trace>
  <inkml:trace contextRef="#ctx0" brushRef="#br0" timeOffset="3379.15">1468 362,'-5'38,"-1"23,-1 5,2-3,2-3,1-7,1-8,0-6,-4-6,-1-3,1-2,0-1,2-5</inkml:trace>
  <inkml:trace contextRef="#ctx0" brushRef="#br0" timeOffset="3812.54">1383 250,'34'-3,"1"1,0 2,-1 1,1 2,-1 1,23 7,-53-11,1 0,-1 1,0-1,0 1,1 0,-1 0,0 1,0-1,0 1,0 0,0 0,-1 0,1 0,0 1,-1 0,0-1,0 1,0 1,0-1,0 0,0 1,-1-1,0 1,0 0,0 0,0 0,0 0,-1 0,0 0,0 0,0 0,0 1,0-1,-1 0,0 1,0-1,0 0,-1 1,1-1,-1 0,0 0,0 1,-1-1,1 0,-1 0,-2 3,-5 5,-1-1,0 0,-1 0,0-1,-1 0,0-1,0-1,-1 1,0-2,-1 0,0-1,-26 16,-1-2,34-18,0 1,0 0,1 0,-1 0,0 1,1 0,0 0,0 1,0-1,1 1,-1 1,1-1,1 1,-2 1,6-2,0-1,0 0,1 0,-1 1,1-1,0 0,0 0,1 0,-1 0,1 0,0 0,0 0,0 0,1-1,-1 1,1-1,0 0,0 1,0-1,0-1,1 1,-1 0,1-1,-1 0,1 0,0 0,0 0,3 1,-4-1,219 121,-185-115,-23-10</inkml:trace>
  <inkml:trace contextRef="#ctx0" brushRef="#br0" timeOffset="5164.685">1919 51,'68'-43,"-67"42,1 0,0 0,0 0,-1 1,1-1,0 0,0 1,0 0,0-1,0 1,0 0,0 0,0 0,0 0,0 0,0 1,0-1,0 0,0 1,-1 0,1-1,0 1,0 0,0 0,-1 0,1 0,0 0,-1 1,1-1,-1 0,0 1,1-1,-1 1,0-1,0 1,0 0,1 1,-2 0,1 0,0 0,-1 0,0 0,0 0,0 0,0 0,0 0,0 0,-1 0,1 0,-1 0,0 0,0 0,0 0,-1 0,1 0,-1-1,1 1,-1-1,0 1,0-1,0 1,0-1,-1 0,1 0,0 0,-2 1,1-1,0 0,0 1,1-1,-1 1,1 0,0 0,0 0,0 0,0 0,0 0,1 1,0-1,-1 0,1 1,0-1,1 1,-1 0,1 0,1 0,1 0,0 0,0 0,0 0,0 0,1 0,0-1,0 1,0-1,0 0,0 0,0 0,1 0,0-1,0 1,2 1,19 16,-22-19,-1 1,0 0,0-1,-1 1,1 0,0 0,0 0,-1 0,1 0,-1 1,0-1,0 0,0 1,0-1,0 1,0-1,-1 1,1-1,-1 1,0 0,1-1,-1 1,-1 0,1-1,0 1,-1-1,1 1,-1 0,1-1,-1 0,0 1,0-1,-1 1,1-1,0 0,-1 0,1 0,-1 0,0 0,0 0,0 0,0 0,0-1,0 1,0-1,0 1,-1-1,1 0,-1 0,-3 2,0-1,-1 0,0 0,1-1,-1 0,0 0,0 0,0-1,0 0,0-1,1 1,-1-1,-3-1,-9-4</inkml:trace>
</inkml:ink>
</file>

<file path=ppt/ink/ink3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56.6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1920 2060,'-197'28,"3"-1,-132 4,-19-15,19-5,245-11,74-1,-1 1,1 0,0 0,0 1,0-1,0 2,0-1,0 1,0 0,0 0,1 1,-1 0,1 0,0 1,0 0,-5 3,6 3</inkml:trace>
  <inkml:trace contextRef="#ctx0" brushRef="#br0" timeOffset="1399.295">2908 197,'-98'11,"-175"18,-7 6,-98-13,33-4,50 9,-126-28,223 29,-28 2,147-25,61 1</inkml:trace>
  <inkml:trace contextRef="#ctx0" brushRef="#br0" timeOffset="2363.322">1158 0,'-13'34,"2"0,1 1,2 1,2-1,1 1,1 0,3 0,1 22,27 537,-24 901,-3-987,-5-486,-7-30,6-7</inkml:trace>
  <inkml:trace contextRef="#ctx0" brushRef="#br0" timeOffset="2613.832">1355 1890,'-38'44,"-28"37,-6 11,3-2,9-10,10-10,9-12,6-10,5-10,2-6,1-3,1-3,4 0,2-4,-1-2,3-4</inkml:trace>
  <inkml:trace contextRef="#ctx0" brushRef="#br0" timeOffset="2996.229">1327 141,'-2'-2,"0"0,-1 0,1 0,-1 1,1-1,-1 1,0 0,0 0,1-1,-1 2,0-1,0 0,0 1,0-1,0 1,0 0,0 0,0 0,0 0,0 1,0-1,0 1,0 0,0 0,0 0,1 0,-1 0,0 1,1-1,-1 1,-1 1,-73 63,-77 162,-44 89,179-286</inkml:trace>
  <inkml:trace contextRef="#ctx0" brushRef="#br0" timeOffset="3470.018">57 1044,'-5'48,"-1"30,0 12,1-5,2-7,1-8,0-10,2-11,0-5,0-4,5-4,2-4,-1-2,-1-2,-2-1,0 1,-2-6</inkml:trace>
  <inkml:trace contextRef="#ctx0" brushRef="#br0" timeOffset="3998.089">0 1016,'45'-29,"2"3,0 1,2 3,0 2,44-11,0 15,-90 16,0 0,-1 0,1 1,0-1,-1 0,1 1,-1 0,1 0,-1-1,1 1,-1 1,0-1,0 0,1 1,-1-1,0 1,0-1,0 1,0 0,-1 0,1 0,0 0,-1 0,0 1,1-1,-1 0,0 1,0-1,0 0,0 1,-1 0,1-1,-1 1,0-1,-1 14,-1 0,0 0,-2-1,0 1,-1-1,0 0,-1 0,-1-1,0 0,-1 0,0-1,-1 1,-1-2,0 1,-1-2,-6 6,17-17,-50 57,-3-2,-2-3,-5 0,59-51,0-1,-1 1,1-1,0 1,0 0,0 0,0-1,-1 1,1 0,1 0,-1 0,0 0,0 1,0-1,0 0,1 0,-1 0,0 1,1-1,0 0,-1 1,1-1,0 0,-1 1,1-1,0 0,0 1,0-1,0 1,0-1,0 0,1 1,-1-1,0 0,1 1,-1-1,1 0,-1 0,1 1,0-1,0 0,-1 0,1 0,0 0,0 0,0 0,0 0,0 0,0 0,0 0,1-1,-1 1,0 0,0-1,1 1,0 0,107 43,-84-36,0 2,-1 0,0 1,-1 2,0 0,11 11,64 57,-36-32,-51-36</inkml:trace>
</inkml:ink>
</file>

<file path=ppt/ink/ink3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26:30.47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49,'23'-10,"-10"4,-1 0,1 1,1 0,-1 1,1 0,0 1,-1 1,1 0,8 1,-20 0,-1 1,0 1,0-1,0 0,0 0,0 0,0 1,0-1,0 0,0 1,0-1,0 1,0-1,0 1,0 0,0-1,0 1,0 0,-1 0,1-1,0 1,0 0,-1 0,1 0,-1 0,1 0,-1 0,1 0,-1 0,0 0,1 0,-1 0,0 0,0 0,0 1,0-1,0 0,0 0,0 0,0 0,0 0,-1 0,1 0,0 0,-1 0,1 0,-1 0,1 0,-1 0,1 0,-1 1,-31 52,31-52,-106 137,106-138,0 1,0-1,1 1,-1 0,0-1,1 1,-1 0,1-1,0 1,0 0,-1-1,1 1,0 0,1 0,-1-1,0 1,0 0,1-1,-1 1,1 0,-1-1,1 1,0-1,-1 1,1-1,0 1,0-1,0 1,1-1,-1 0,0 0,0 1,1-1,-1 0,0 0,1 0,-1-1,1 1,-1 0,1 0,0-1,-1 1,1-1,0 0,-1 1,2-1,83 8,-83-8,200-3,-179 3</inkml:trace>
</inkml:ink>
</file>

<file path=ppt/ink/ink3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26:29.34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59 338,'-15'47,"3"0,1 1,3 0,2 0,2 1,2 35,3 214,7-379,3 2,3-1,4 2,4 0,6-9,-11 34,2 0,2 1,2 1,2 1,3 2,2 0,12-12,0 19,-41 40,0 1,0-1,0 0,0 1,0-1,0 1,0-1,0 1,0-1,0 1,0 0,0 0,0 0,0-1,1 1,-1 0,0 0,0 0,0 1,0-1,0 0,0 0,0 0,1 1,-1-1,0 1,0-1,0 1,0-1,0 1,-1 0,1-1,0 1,0 0,0 0,-1 0,1-1,0 1,-1 0,1 0,0 0,-1 0,1 0,-1 0,0 0,1 0,-1 1,0-1,4 16,-1 0,-1 0,0 0,-1 1,-1-1,-1 0,-2 12,1 17,0 74,2-96</inkml:trace>
  <inkml:trace contextRef="#ctx0" brushRef="#br0" timeOffset="697.016">820 0,'-24'24,"-8"13,-3 0,4-2,8-6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7:29.5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127 111,'0'-10,"0"2,-4 7,-3 9,1 7,-3 1,-1 3,1 4,-1 1,-1 2,-2 2,1 0,2 1,-2-5,2-2,6-4,10-10,3-7</inkml:trace>
  <inkml:trace contextRef="#ctx0" brushRef="#br0" timeOffset="437.885">156 82,'45'110,"11"35,-56-143,1 0,-1 0,0 1,1-1,0 0,-1 0,1 0,0 0,0 0,0 0,0 0,1 0,-1 0,1 0,-1-1,1 1,-1-1,1 1,0-1,0 1,0-1,0 0,0 0,0 0,0 0,0 0,0-1,0 1,0 0,1-1,-1 0,0 1,0-1,1 0,-1 0,0-1,0 1,1 0,-1-1,0 1,0-1,0 0,0 0,0 1,0-1,0-1,0 1,0 0,0 0,0-1,0 1,-1-1,1 0,-1 1,2-3,9-17,0 0,-1-1,-1-1,-1 0,-1 0,-1-1,1-13,4-80,3 77,-3 29</inkml:trace>
</inkml:ink>
</file>

<file path=ppt/ink/ink3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26:27.45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128 343,'-49'114,"38"-96,2 1,0 0,1 1,1-1,1 2,1-1,0 1,2-1,0 1,1 9,2-28,0 1,0-1,0 0,0 0,1 0,-1 0,1 1,-1-1,1 0,0 0,-1 0,1 0,0 0,0-1,1 1,-1 0,0 0,1-1,-1 1,1-1,-1 1,1-1,0 1,-1-1,1 0,0 0,0 0,0 0,0 0,0 0,0-1,0 1,0-1,1 1,-1-1,0 0,0 0,0 0,0 0,1 0,0-1,85-30,-60 15,0-2,-1-1,-1-2,-1 0,-1-1,-1-2,-1 0,-1-2,-1 0,-1-1,2-9,-17 31,0 0,-1 0,0-1,0 0,-1 1,0-1,0 0,0 0,0-1,-1 1,0 0,0 0,-1-1,0 1,0 0,-1 0,1-1,-1 1,-1 0,1 0,-1 0,0 0,0 0,-1 0,0 0,0 1,0 0,0-1,-1 1,0 0,0 1,-1-1,1 1,-9-1,-1 1,1 0,0 1,-1 1,1 0,-1 1,0 1,0 0,1 0,-1 2,0-1,1 2,-1 0,1 1,0 0,0 1,0 0,1 1,0 0,0 1,-2 2,-80 52,56-32</inkml:trace>
  <inkml:trace contextRef="#ctx0" brushRef="#br0" timeOffset="330.694">777 258,'0'39,"-1"54,4 0,5 0,5 12,12-38,-24-66,0 1,0-1,1 0,-1 0,0 1,0-1,1 0,-1 0,1 0,-1-1,1 1,-1 0,1 0,-1-1,1 1,0-1,-1 1,1-1,0 0,-1 0,1 0,0 0,0 0,-1 0,1 0,0 0,-1-1,1 1,0-1,-1 1,1-1,-1 0,1 1,-1-1,1 0,-1 0,1 0,0-1,12-10,-1 0,-1-1,0-1,0 0,-1-1,-1 0,-1 0,4-9,0 2,206-331,-204 333</inkml:trace>
  <inkml:trace contextRef="#ctx0" brushRef="#br0" timeOffset="882.468">1201 456,'30'4,"1"-2,-1 0,1-2,-1-1,1-2,-1-1,0-1,0-2,24-8,-46 12,-1-1,1 0,-1 0,0-1,0 0,-1 0,1 0,-1-1,0 0,-1 0,1 0,-1-1,0 0,-1 0,0 0,0-1,-1 1,1-1,-2 0,1 0,-1 0,0 0,-1-1,0 1,0 0,-1-1,0 1,-1-5,1 9,-1 1,0 0,0 0,-1 0,1 0,-1 0,1 0,-1 0,0 0,0 1,0-1,-1 1,1 0,0-1,-1 1,0 0,1 0,-1 1,0-1,0 0,0 1,0 0,0 0,0 0,-1 0,1 0,0 1,-1-1,1 1,0 0,-1 0,1 0,0 0,0 1,-2-1,-114 38,105-29,1 0,0 1,0 1,1 0,1 1,0 0,0 1,1 0,1 1,0 0,1 0,0 1,1 0,1 0,1 0,0 1,1 0,0 0,1 1,0 9,3-19,0 0,0 0,1 0,0 0,0 0,1 0,0 0,0-1,0 1,1-1,0 1,0-1,1 0,-1 0,1 0,1-1,-1 1,1-1,0 0,0 0,0-1,1 0,0 1,0-2,0 1,0-1,1 0,-1 0,1-1,-1 0,1 0,0 0,4-1,11 1,0-1,0-1,0-1,-1-1,1-1,0-1,-1-1,1 0,-2-2,1-1,-1 0,15-9,16-10,-2-1,-2-3,0-2,37-34,-55 40,-1 0,-1-2,-1-1,-2-1,0-1,-3 0,16-34,-6-28,-31 92,1 0,-1 0,0 0,0-1,0 1,0 0,0 0,0 0,-1-1,1 1,-1 0,0 0,0 0,1 0,-1 0,0 0,-1 0,1 0,0 0,-1 1,1-1,-1 0,1 1,-1-1,1 1,-1 0,0 0,0-1,0 1,0 0,0 0,0 1,0-1,0 0,0 1,-1-1,1 1,0 0,0 0,0 0,-1 0,-4 1,0 0,0 1,0 0,0 0,0 1,1 0,0 0,-1 1,1-1,0 1,1 1,-1-1,1 1,0 0,0 0,0 0,1 1,-1 0,1 0,1 0,-1 2,0-2,0 1,1-1,0 1,1 0,-1 0,1 0,1 1,-1-1,1 0,1 1,-1-1,1 0,1 1,-1-1,1 1,0-1,1 0,0 0,0 0,0 0,1 0,0 0,1 0,-1-1,1 0,0 0,1 0,0 0,0-1,0 1,0-1,1 0,96 53,-87-52,0 1,-1 1,0 0,0 0,-1 1,0 1,-1 1,0-1,0 2,-1 0,2 4,-7-8,-1 1,0-1,-1 1,1 0,-2 0,1 0,-1 1,-1-1,0 1,0 0,-1 0,0 0,-1 0,0-1,0 1,-1 0,0 0,-1 0,0-1,-1 1,-2 5,-4 9,6-19,0 0,1 1,0-1,-1 1,2 0,-1 0,1 0,0-1,0 1,1 0,-1 0,1 0,1 0,-1 0,1 0,0 0,0 0,2 3,8 3</inkml:trace>
</inkml:ink>
</file>

<file path=ppt/ink/ink3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26:08.01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13890 826,'-5'29,"-2"10</inkml:trace>
  <inkml:trace contextRef="#ctx0" brushRef="#br0" timeOffset="262.094">13777 487,'0'0</inkml:trace>
  <inkml:trace contextRef="#ctx0" brushRef="#br0" timeOffset="503.568">14454 657,'-16'4,"0"2,0 0,1 0,0 1,0 1,1 1,0 0,-2 2,15-10,0 0,-1 0,1 0,0 0,0 0,0 1,0-1,0 0,1 0,-1 1,0-1,1 1,-1-1,0 1,1-1,0 0,-1 1,1 0,0-1,0 1,0-1,0 1,0-1,0 1,0-1,0 1,1-1,-1 1,1-1,-1 1,1-1,0 1,-1-1,1 0,0 1,0-1,0 0,0 0,0 1,53 42,-35-31,-17-11,1 0,-1 1,0-1,0 0,0 1,0 0,0 0,0-1,-1 1,1 0,-1 0,0 0,0 1,0-1,0 0,-1 0,1 0,-1 1,0-1,0 0,0 1,0-1,0 0,-1 0,0 1,1-1,-1 0,-1 0,1 0,0 0,-1 0,1 0,-1 0,0 0,0-1,0 1,0-1,-1 1,1-1,0 0,-1 0,0 0,1 0,-3 0,-14 11,0 0,0-2,-1-1,0 0,-1-1,0-1,-5 0,-9 4,8-2</inkml:trace>
  <inkml:trace contextRef="#ctx0" brushRef="#br0" timeOffset="1207.004">15752 319,'-19'43,"-11"33,-1 14,5-4,8-11,5-10,11-11,6-9,1-8,1-5,3-4,1-1,-1-1,2 0,-1 1,-1-5</inkml:trace>
  <inkml:trace contextRef="#ctx0" brushRef="#br0" timeOffset="1452.979">15329 826,'38'-4,"28"-3,11 1,-2 1,-9 1,-6-3,-9 0,-3 0,-5 3,-5-4,-4 0,-4 1,-1 2,-6 1</inkml:trace>
  <inkml:trace contextRef="#ctx0" brushRef="#br0" timeOffset="1918.827">16289 233,'-110'411,"105"-390,-3 8,1 0,1 0,1 1,2-1,1 1,2 0,0 0,4 19,-3-46,-1 1,0-1,1 0,0 0,0 0,0 0,0-1,0 1,0 0,1 0,-1-1,1 1,0 0,0-1,0 0,0 1,0-1,0 0,1 0,-1 0,1-1,0 1,-1-1,1 1,0-1,0 0,0 0,0 0,0 0,0-1,0 1,0-1,0 1,0-1,0 0,0-1,0 1,0 0,0-1,0 0,0 0,0 0,0 0,0 0,0 0,0-1,1 0,118-93,-60 41,50-29,-111 82,-1 0,1 0,0 1,-1-1,1 0,0 1,0-1,0 0,-1 1,1-1,0 1,0-1,0 1,0 0,0-1,0 1,0 0,0 0,0 0,0 0,0 0,0 0,0 0,0 0,0 0,0 0,0 0,0 1,0-1,0 0,0 1,0-1,0 1,0-1,0 1,0-1,0 1,-1 0,1-1,0 1,0 0,-1 0,1 0,-1-1,1 1,-1 0,1 0,-1 0,1 0,-1 1,-4 52,4-52,-5 10,2-1,-1 1,1-1,1 1,0 0,1 0,0 0,1 0,0 0,1 0,2 10,25 7,-11-22</inkml:trace>
  <inkml:trace contextRef="#ctx0" brushRef="#br0" timeOffset="2555.353">17022 713,'-35'27,"13"-13,0 1,1 2,1 0,1 1,0 1,2 0,0 2,-10 16,26-36,-1 1,1-1,0 1,0-1,0 1,1-1,-1 1,0 0,1-1,-1 1,0 0,1-1,0 1,0 0,-1 0,1 0,0-1,0 1,0 0,1 0,-1 0,0-1,1 1,-1 0,1 0,0-1,-1 1,1-1,0 1,0 0,0-1,0 1,0-1,1 0,-1 1,0-1,1 0,-1 0,1 0,-1 0,1 0,-1 0,1 0,-1-1,1 1,0-1,0 1,-1-1,1 1,0-1,0 0,0 0,-1 0,1 0,0 0,0 0,15-3,1 0,-1 0,1-2,-1 0,-1-1,1-1,-1 0,0-1,-1-1,14-10,22-10,10-7,70-29,-130 64,1 0,-1 1,1-1,0 1,-1-1,1 1,0 0,-1 0,1 0,0 0,0 0,-1 0,1 0,0 1,-1-1,1 1,-1-1,1 1,0-1,-1 1,1 0,-1 0,0 0,1 0,-1 0,0 0,1 0,-1 0,0 0,0 1,0-1,0 1,0-1,0 0,-1 1,1 0,0-1,0 1,6 74,-4-26,-2-47,0 1,0-1,0 0,0 0,1 0,-1 1,1-2,0 1,0 0,0 0,0 0,0-1,1 1,-1-1,1 0,0 0,-1 0,1 0,0 0,0-1,0 1,1-1,-1 0,0 0,0 0,1 0,-1 0,0-1,1 0,-1 0,1 1,-1-2,0 1,1 0,-1-1,1 0,116-47,-70 16,-1-1,-1-3,-3-2,-1-2,-2-1,-1-3,3-9,-17 16,-2-2,-2-1,-1-1,-2-1,-2-1,-2 0,-2-1,3-19,-13 50,-1-1,0 1,-1-1,0 0,-1 0,-1 0,0 0,-1 0,0 0,-1 0,-1 0,-4-11,6 22,0 0,0 1,-1-1,1 1,-1-1,0 1,0 0,0-1,0 1,0 0,0 0,-1 1,1-1,0 0,-1 1,0-1,1 1,-1 0,0 0,0 0,1 0,-1 1,0-1,0 1,0-1,0 1,0 0,0 0,0 1,0-1,0 0,0 1,1 0,-2 0,-3 1,-1 1,1 0,0 0,0 0,0 1,1 0,-1 1,1-1,0 1,0 1,0-1,-2 4,-5 12,1 0,0 1,2 1,0 0,2 0,0 1,2 0,0 0,2 0,1 1,1 0,1-1,1 1,1 0,1 0,1-1,1 1,2-1,2 8,-3-7,0 0,2 0,1-1,0 0,2 0,1-1,1 0,0-1,2-1,1 0,0 0,2-2,0 0,3 2,-19-20,0 0,0 0,-1 0,1 0,0 0,0-1,0 1,0 0,0 0,0-1,0 1,1-1,-1 1,0-1,0 1,0-1,1 0,-1 1,0-1,0 0,1 0,-1 0,0 0,0 0,1 0,-1 0,0-1,0 1,1 0,-1-1,0 1,0-1,0 1,0-1,0 1,0-1,0 0,0 0,0 0,0 1,0-1,0 0,0-1,0-12</inkml:trace>
  <inkml:trace contextRef="#ctx0" brushRef="#br0" timeOffset="2802.07">17614 516,'44'0,"32"0,14 0,1 0,-10-5,-10-1,-11-1,-12 2,-13 2</inkml:trace>
  <inkml:trace contextRef="#ctx0" brushRef="#br0" timeOffset="-860.29">11885 798,'-13'9,"0"1,1 1,0 0,0 0,1 2,1-1,0 1,0 1,2 0,0 0,0 0,1 1,1 0,0 1,-2 14,7-26,0 0,1-1,0 1,0 0,0-1,0 1,0 0,1 0,0-1,-1 1,1 0,1-1,-1 1,0-1,1 0,0 1,0-1,0 0,0 0,0 0,1 0,-1-1,1 1,0 0,0-1,0 0,0 0,0 0,0 0,1 0,-1-1,3 2,2-1,0 0,-1 0,1 0,0-1,0 0,0-1,0 0,0 0,0-1,0 1,0-2,0 1,0-1,6-3,-4 1,0 0,0-1,0 0,0-1,-1 0,0 0,0-1,-1 0,0-1,0 0,-1 0,0-1,0 0,-1 0,0 0,-1-1,0 0,0 0,-1 0,-1-1,0 1,0-1,-1 0,0 0,0 0,-2 0,1 0,-2 0,1 0,-1 0,-1 0,-1-3,2 8,-1 0,0 0,0 0,-1 0,0 1,0-1,0 1,-1 0,0 0,0 0,0 0,0 1,-1-1,0 1,1 0,-2 1,1-1,0 1,-1 0,1 0,-1 1,0 0,0 0,0 0,0 1,0 0,-1 0,1 0,0 1,0 0,-1 0,1 0,-12 6</inkml:trace>
  <inkml:trace contextRef="#ctx0" brushRef="#br0" timeOffset="-582.323">12225 1024,'22'-24,"2"1,1 0,0 3,2 0,0 1,4 0,-29 18,-1-1,0 1,1 0,0-1,-1 1,1 0,0 0,0 0,-1 0,1 1,0-1,0 0,0 1,0-1,0 1,0 0,0 0,0 0,0 0,0 0,0 0,0 0,0 1,0-1,0 1,0-1,0 1,0 0,0 0,-1-1,1 2,0-1,-1 0,1 0,0 0,-1 1,0-1,1 1,-1-1,0 1,0-1,1 1,-1 0,-1 0,1 0,0-1,0 1,-1 0,1 0,0 2,2 39,-4-39,0-1,0 1,0 0,1-1,0 1,0 0,0 0,0-1,0 1,1 0,0 0,0-1,0 1,0-1,0 1,1-1,-1 1,1-1,0 0,0 0,0 0,1 0,-1 0,1 0,-1-1,1 1,0-1,0 1,0-1,1 0,-1-1,0 1,1 0,-1-1,1 0,-1 0,1 0,0 0,1 0,4-2,0 0,0 0,0 0,0-1,0-1,0 0,0 0,-1 0,0-1,1 0,-2-1,1 0,0 0,-1-1,0 0,0 0,-1 0,6-8,4-5,-1-1,0-1,-2 0,0-1,-1 0,2-9,3-20,-11 28</inkml:trace>
  <inkml:trace contextRef="#ctx0" brushRef="#br0" timeOffset="-2917.662">8979 1024,'-10'38,"2"18,3 4,1-3,7-12,7-13,2-13</inkml:trace>
  <inkml:trace contextRef="#ctx0" brushRef="#br0" timeOffset="-2767.643">8951 686</inkml:trace>
  <inkml:trace contextRef="#ctx0" brushRef="#br0" timeOffset="-2543.483">9515 911,'-21'3,"1"2,-1 1,1 0,0 1,0 1,1 1,0 1,1 1,0 0,0 1,1 1,-10 11,23-21,0 0,1 0,0 0,-1 0,1 0,1 1,-1-1,0 1,1 0,0 0,0 0,0 0,0 0,0 0,1 1,0-1,0 0,0 1,1-1,-1 1,1-1,0 1,0-1,1 1,-1-1,1 1,0-1,0 0,1 1,-1-1,1 0,0 0,0 0,0 0,1 0,0 1,10 6,1-1,-1 0,2-1,-1 0,1-1,0-1,1 0,0-1,0-1,0 0,1-1,-1-1,1-1,0 0,0-1,0-1,0 0,15-3,-7 2</inkml:trace>
  <inkml:trace contextRef="#ctx0" brushRef="#br0" timeOffset="-1932.273">10080 854,'-54'29,"1"2,2 2,1 2,-41 39,85-68,-2-1,1 1,0-1,0 1,0 1,1-1,0 1,0 1,1-1,0 1,0 0,1 0,0 0,0 0,1 1,0 0,-1 7,4-14,0 0,1 1,-1-1,1 0,0 0,0 0,0 0,-1 0,2 0,-1 0,0-1,0 1,1 0,-1-1,1 1,-1-1,1 1,0-1,-1 0,1 1,0-1,0 0,0 0,0-1,0 1,0 0,0-1,0 1,1-1,-1 1,0-1,0 0,0 0,1 0,76-7,-41-4,0-3,-1-1,0-1,-1-2,-1-2,-1-1,29-24,50-36,-111 81,0 1,1 0,-1 0,0 0,0 0,0 1,0-1,0 0,0 1,0 0,0-1,-1 1,1 0,-1 0,1 0,-1 0,0 0,1 0,-1 0,0 0,-1 1,1-1,0 0,-1 1,1-1,-1 1,0-1,1 0,-1 1,0-1,-1 1,1-1,0 1,-1-1,1 0,-1 1,0-1,0 1,1 3,-1 13,0-15,0 1,0 0,0-1,1 1,0 0,0 0,0 0,0-1,1 1,0 0,0 0,0-1,1 1,-1-1,1 1,0-1,0 0,1 1,0-1,-1 0,1-1,0 1,1 0,-1-1,1 0,-1 0,1 0,0 0,2 1,4-1,-1-1,1 0,0 0,0-1,0 0,0-1,0 0,0 0,-1-1,1-1,0 0,0 0,-1-1,1 0,-1 0,0-1,0 0,0-1,-1 0,1 0,-1-1,0 0,4-5,7-5,16-11,-1-2,-1-1,-2-1,-1-2,-2-1,-1-1,-2-1,13-26,-15 16,-2-1,-2-1,-3 0,4-22,-16 52,0 0,-1 0,-2-1,1 1,-2-1,-1 1,0-1,-1 1,-1-1,-1 1,0 0,-2 1,-5-15,9 26,0 1,-1-1,1 1,-1 0,0 0,0 0,-1 0,1 1,-1-1,0 1,0 0,-1 0,1 0,-1 1,0-1,0 1,0 0,0 1,-1-1,1 1,-1 0,1 0,-1 1,0 0,0 0,1 0,-1 1,0-1,0 2,0-1,0 0,0 1,1 0,-1 1,0-1,1 1,-6 3,2 0,0 0,0 1,0 0,1 1,0 0,1 0,-1 1,2 0,-1 0,1 1,0-1,1 1,0 1,0-1,1 1,0 0,1 0,0 0,-1 7,-3 21,1 0,2 0,2 0,2 29,-1-31,1 1,2-1,2 1,1-1,2 0,1-1,2 1,2-2,1 0,1 0,2-1,1-1,2 0,1-2,1 0,11 10,101 77,-131-116,0 1,0-1,0 0,0 0,0 0,1 0,-1 0,0 0,1 0,-1-1,1 0,-1 1,0-1,1 0,-1 0,1 0,-1 0,1-1,-1 1,0-1,1 1,-1-1,0 0,1 0,-1 0,0 0,0 0,0 0,0-1,0 1,0-1,0 0,0 1,-1-1,1 0,-1 0,1 0,-1 0,0 0,0 0,0-1,0 1,0 0,0 0,0-2,5-18</inkml:trace>
  <inkml:trace contextRef="#ctx0" brushRef="#br0" timeOffset="-1676.207">10306 629,'38'10,"42"3,16-1,2-2,-6-3,-9-3,-9-2,-13 4,-7 0,-7 0,-8-2,-10-1</inkml:trace>
  <inkml:trace contextRef="#ctx0" brushRef="#br0" timeOffset="-1366.291">11405 911,'-4'38,"-3"18,6-1,3-10</inkml:trace>
  <inkml:trace contextRef="#ctx0" brushRef="#br0" timeOffset="-1110.141">11350 516,'0'0</inkml:trace>
  <inkml:trace contextRef="#ctx0" brushRef="#br0" timeOffset="-4760.987">5564 1447,'19'-67,"3"1,2 0,4 2,30-52,-55 111,0-4,1 1,1-1,0 1,0 0,0 0,1 0,0 1,1 0,-1 0,1 1,1 0,-1 0,1 0,7-3,-12 10,0 0,0 0,0 0,0 0,0 0,0 1,0-1,-1 1,1-1,0 1,-1 0,0 0,1 1,-1-1,0 0,0 1,0-1,0 1,-1 0,1 0,-1-1,0 1,1 0,-1 0,-1 0,1 0,0 1,-1-1,1 0,-1 0,0 0,0 0,0 1,-1-1,0 1,11 141,-10-144,1 1,-1-1,1 0,-1 0,1 1,0-1,-1 0,1 0,0 0,0 1,0-1,0 0,0 0,0 0,0-1,0 1,0 0,0 0,0-1,1 1,-1 0,0-1,1 1,-1-1,0 0,1 1,-1-1,0 0,1 0,-1 0,1 0,-1 0,0 0,1 0,-1-1,1 1,-1 0,0-1,1 1,-1-1,0 1,1-1,50-33,105-135,-27 50,-129 118,-1 0,1-1,-1 1,1 0,0 0,-1 0,1 0,0 0,0 0,0 0,0 0,0 0,0 0,0 0,0 0,0 1,0-1,1 0,-1 1,0-1,0 1,1-1,-1 1,0 0,1-1,-1 1,0 0,1 0,-1 0,0 0,1 0,-1 1,0-1,1 0,-1 1,0-1,1 0,-1 1,0 0,0-1,0 1,1 0,-1-1,0 1,0 0,0 0,0 0,0 0,-1 0,1 0,0 0,0 0,-1 1,1-1,0 0,-1 1,-22 198,23-198,-1 1,0-1,1 0,-1 0,1 1,0-1,0 0,0 0,0 0,0 0,0 0,1 0,-1-1,0 1,1 0,0-1,-1 1,1-1,0 1,0-1,0 0,0 1,0-1,0 0,0-1,0 1,0 0,1-1,-1 1,0-1,0 1,1-1,-1 0,0 0,3 0,12-3</inkml:trace>
  <inkml:trace contextRef="#ctx0" brushRef="#br0" timeOffset="-4496.687">6636 940,'-5'16,"1"1,1 0,0 0,1 0,1 0,0 0,1 1,1-1,1 0,1 0,0 0,1 0,1 0,1 3,-4-17,0 1,0 0,0-1,1 0,-1 1,1-1,-1 0,1 0,0 0,0-1,1 1,-1-1,1 0,-1 1,1-2,-1 1,1 0,0-1,0 0,0 1,0-2,0 1,0 0,0-1,0 0,0 0,0 0,0 0,1-1,-1 1,0-1,0 0,0 0,-1-1,1 1,0-1,0 0,-1 0,1 0,-1 0,0-1,0 0,0 1,0-1,0 0,0 0,-1-1,2-1,3-4,0-1,0 0,-1-1,0 0,-1 0,0 0,-1-1,0 1,-1-1,0 0,-1 0,0 0,-1 0,-1 0,1-1,-2 1,0 0,0 0,-2 0,1 0,-1 0,-1 0,0 1,0 0,-3-3,4 8,0 1,-1-1,1 1,-1 0,-1 0,1 1,-1-1,1 1,-1 0,0 0,-1 0,1 1,-1 0,0 0,1 0,-1 1,0 0,-1 0,1 0,0 1,0 0,-1 0,1 1,-1 0,1 0,-1 0,1 1,0 0,-2 0,-11 5</inkml:trace>
  <inkml:trace contextRef="#ctx0" brushRef="#br0" timeOffset="-3960.791">7286 911,'-25'5,"0"1,1 2,0 0,1 2,0 0,0 2,1 0,0 1,1 2,-13 11,29-23,0 0,1 0,-1 0,1 0,0 1,0-1,0 1,1 0,-1 0,1 0,0 1,0-1,1 1,-1 0,1 0,0 0,0 0,0 0,1 0,0 0,0 1,0-1,1 0,0 1,0-1,0 0,1 1,-1-1,1 0,1 1,-1-1,1 0,-1 0,2 0,-1 0,0-1,1 1,3 3,3 0,0-2,0 1,1-1,0-1,0 0,1 0,-1-1,1 0,0-1,0 0,1-1,-1 0,0-1,1 0,-1-1,1 0,-1 0,0-2,1 1,-1-2,0 1,0-1,0-1,0 0,-1-1,0 0,0 0,0-1,0 0,-1-1,0 0,0-1,-1 0,6-7,10-15,-1-1,-2 0,-2-2,-1 0,-1-1,-2-1,-1 0,-2-1,-2-1,-1 1,-1-2,-3 1,-1-1,-1 0,-2 0,-2 0,-2 1,-1-1,-5-15,8 45,0 0,-1 0,1 0,-2 0,1 0,-1 0,-1 1,1-1,-1 1,0 0,-1 0,0 0,0 1,0 0,-1 0,0 0,0 1,0-1,-5-1,6 7,0 0,0 1,0-1,0 1,0 0,0 1,0-1,0 1,1 0,-1 0,1 1,0 0,-1-1,1 1,0 0,0 1,1-1,-1 1,1 0,0 0,0 0,0 0,-2 4,-6 10,0 1,1 0,1 1,0 0,2 1,0 0,2 0,0 0,1 0,2 1,0 0,1 0,1-1,1 1,1 0,1 0,0-1,2 0,2 6,2-5,0-1,1 1,1-2,1 1,1-2,1 1,1-2,0 0,1-1,1 0,1-2,0 0,1 0,0-2,1-1,3 1,-14-8,0 0,1 0,-1-1,1-1,0 0,0 0,0-1,1 0,-1-1,0 0,1 0,-1-1,1-1,-1 1,1-2,-1 0,0 0,0-1,0 0,0 0,0-1,-1-1,0 1,1-2,5-5</inkml:trace>
  <inkml:trace contextRef="#ctx0" brushRef="#br0" timeOffset="-3746.491">7934 1080,'5'20,"7"0,0-2</inkml:trace>
  <inkml:trace contextRef="#ctx0" brushRef="#br0" timeOffset="-3552.203">7934 544,'0'0</inkml:trace>
  <inkml:trace contextRef="#ctx0" brushRef="#br0" timeOffset="-3265.755">8330 713,'45'-68,"-4"-3,-2-1,-4-2,13-44,-46 114,1-4,0 0,0-1,0 1,-1-1,0 0,-1 0,0 0,0 1,-1-1,0 0,-1-2,1 12,0-1,0 1,-1-1,1 0,0 1,0-1,0 0,-1 1,1-1,0 0,-1 1,1-1,0 0,-1 0,1 1,0-1,-1 0,1 0,0 1,-1-1,1 0,-1 0,1 0,0 0,-1 0,1 0,-1 0,1 0,-1 0,1 0,0 0,-1 0,1 0,-1 0,1 0,-1 0,1 0,0-1,-1 1,1 0,0 0,-1 0,1-1,0 1,-1 0,1 0,0-1,-1 1,1 0,0-1,0 1,-1 0,1-1,0 1,0-1,0 1,-1 0,1-1,0 1,0-1,0 1,0 0,0-1,0 1,0-1,0 1,0-1,0 1,0 0,0-1,-17 31,3 16,1 1,2 1,3 0,2 0,0 41,0-17,-4 47,7 1,10 117,13 393,-37-502,16-124,0-1,0 1,-1-1,1 0,-1 1,1-1,-1 0,0 0,0 0,-1 0,1 0,-1-1,1 1,-1-1,0 1,0-1,0 0,0 0,0-1,0 1,-1 0,1-1,-1 0,1 0,-1 0,1 0,-1-1,1 1,-1-1,0 0,1 0,-1 0,-2-1,1 0,0 0,-1-1,1 0,0 0,0-1,0 0,0 1,0-1,1-1,-1 1,1-1,0 0,0 0,0 0,1 0,-1-1,1 0,0 1,0-1,1 0,-1 0,1-1,-1-2,-31-131,29 104,1 0,2 0,1-1,2 1,2 0,1 0,1 0,2 1,2-1,3-5,-5 21,1 0,0 1,2 0,0 0,1 1,0 1,2 0,0 0,0 1,12-9,-2 7</inkml:trace>
  <inkml:trace contextRef="#ctx0" brushRef="#br0" timeOffset="-11782.741">1358 432,'-159'262,"-33"91,70-124,91-170,13-22,-1-2,-2 0,-2-1,-1-1,-8 7,32-40,0-1,0 1,0-1,1 1,-1 0,0-1,0 1,0-1,0 1,0-1,0 1,0 0,0-1,0 1,0-1,-1 1,1 0,0-1,0 1,0-1,0 1,-1 0,1-1,0 1,0 0,-1-1,1 1,0 0,-1-1,1 1,0 0,-1 0,1-1,0 1,-1 0,1 0,-1 0,1 0,0-1,-1 1,1 0,-1 0,1 0,0 0,-1 0,1 0,-1 0,130-227,176-258,-134 234,-134 215,-36 35,-1 1,1-1,0 1,-1-1,1 1,0-1,0 1,0-1,-1 1,1 0,0 0,0-1,0 1,0 0,0 0,0 0,-1 0,1 0,0 0,0 0,0 0,0 0,0 0,0 1,0-1,-1 0,1 0,0 1,0-1,0 1,-1-1,1 1,0-1,0 1,-1-1,1 1,-1 0,1-1,0 1,-1 0,1 0,-1-1,0 1,1 0,-1 0,0 0,1 0,-1-1,0 1,0 0,0 1,4 19,-1 0,-2 0,0 0,-1 0,-1 0,-1 1,-1-1,-2 8,-4 36,-8 87,-10 197,27-350,-1 1,1-1,-1 0,1 1,-1-1,1 1,-1-1,1 1,-1-1,0 1,1-1,-1 1,0 0,1-1,-1 1,0 0,0-1,1 1,-1 0,0 0,0 0,1 0,-1 0,0 0,0 0,0 0,1 0,-1 0,0 0,0 0,1 1,-1-1,0 0,0 1,1-1,-1 0,0 1,1-1,-1 1,1-1,-1 1,0-1,1 1,-1-1,1 1,-1 0,1-1,0 1,-1 0,1-1,0 1,-1 0,1 0,0-1,0 1,0 0,-1 0,1 0,0-1,0 1,0 0,0 0,1-1,-1 1,0 0,0 0,-108-118,71 76,-6-8,-1 3,-3 1,-1 2,-2 2,-8-1,34 29,4 4</inkml:trace>
  <inkml:trace contextRef="#ctx0" brushRef="#br0" timeOffset="-11079.269">1472 1334,'0'6,"-1"-2,0 0,1 0,-1-1,1 1,0 0,1 0,-1 0,0-1,1 1,0 0,0-1,0 1,1 0,-1-1,1 0,0 1,-1-1,2 0,-1 0,0 0,1 0,-1 0,1-1,1 2,-1-5,0 1,0-1,0 0,0 0,0-1,0 1,0 0,0-1,0 0,-1 0,1 0,-1 0,1 0,-1 0,0-1,0 1,0-1,0 1,0-1,-1 0,1 0,-1 0,0 0,0 0,0 0,1 0,146-300,-148 303,1 0,-1 1,0-1,0 0,0 1,0-1,0 0,1 0,-1 1,0-1,0 0,0 1,1-1,-1 0,0 0,0 1,1-1,-1 0,0 0,1 0,-1 0,0 1,1-1,-1 0,0 0,1 0,-1 0,0 0,1 0,-1 0,0 0,1 0,-1 0,1 0,-1 0,0 0,1 0,-1 0,0 0,1 0,-1-1,0 1,1 0,-1 0,0 0,0 0,1-1,-1 1,0 0,0 0,1-1,-1 1,0 0,0-1,1 1,-1 0,0-1,0 1,0 0,0-1,0 1,0 0,1-1,-1 1,0 0,0-1,2 32,-2-29,19 103,-18-103,0 1,0 0,0 0,1-1,0 1,-1 0,1-1,0 0,0 1,0-1,1 0,-1 0,0 0,1-1,-1 1,1 0,0-1,-1 0,1 0,0 0,0 0,0 0,0 0,0-1,0 1,0-1,0 0,0 0,0 0,0 0,0-1,0 1,2-1,2-2,0 0,0 0,0-1,0 0,-1 0,1-1,-1 0,0 0,0-1,-1 1,0-1,0 0,0-1,0 1,-1-1,0 0,-1 0,0 0,0 0,0-2,39-60,-31 57</inkml:trace>
  <inkml:trace contextRef="#ctx0" brushRef="#br0" timeOffset="-7785.732">2318 1080,'-6'0,"0"1,0 0,0-1,0 2,0-1,0 1,0 0,1 0,-1 1,1-1,-1 1,1 0,0 1,0-1,0 1,1 0,-1 1,1-1,0 1,0-1,1 1,-1 1,1-1,0 0,0 1,1-1,0 1,0 0,0 0,1 0,-1 0,1 0,1 0,-1 0,1 0,0 0,1 0,-1 0,1 0,1 0,-1 0,1 2,2-4,-1 0,0 0,1-1,0 0,0 1,0-1,0 0,1-1,-1 1,1-1,0 0,-1 0,1 0,0-1,0 0,0 0,0 0,0 0,1-1,-1 0,0 0,0 0,0-1,0 0,0 0,0 0,0 0,0-1,0 0,-1 0,1 0,0 0,-1-1,0 0,0 0,0 0,0-1,0 1,0-1,-1 0,2-3,-1-1,0 0,-1 0,1 0,-2 0,1 0,-1 0,0-1,-1 1,0-1,0 0,-1 1,0-1,-1 0,1 1,-2-1,1 1,-1-1,-1 1,1 0,-2 0,1 0,-1 0,0 0,0 1,-1 0,0 0,0 0,-1 0,0 1,0 0,-1 0,1 1,-1-1,-1 2,-1-2,-11-1,1 6</inkml:trace>
  <inkml:trace contextRef="#ctx0" brushRef="#br0" timeOffset="-7349.795">2742 516,'0'556,"28"-376,-11-147,-23-70,2 18</inkml:trace>
  <inkml:trace contextRef="#ctx0" brushRef="#br0" timeOffset="-7101.617">2459 940,'24'9,"32"-1,11-2,0-7,-8-4,-9-5,-7-1,-7 1,-5-2,-3 0,-5-1,-3 0,-5-2,-4 2</inkml:trace>
  <inkml:trace contextRef="#ctx0" brushRef="#br0" timeOffset="-6763.216">3137 487,'-20'234,"11"87,7-315,1 0,0 0,1 0,0 0,-1 0,2 0,-1 0,1 0,0 0,0 0,0-1,1 1,0 0,0-1,1 1,0-1,0 0,0 1,0-2,1 1,0 0,0-1,0 1,0-1,1 0,-1-1,5 4,-1-8,-1-1,0 1,0-1,0 0,0-1,0 1,-1-2,1 1,-1-1,0 1,0-2,0 1,0-1,-1 0,0 0,4-5,127-143,-136 153,1-1,-1 0,1 1,0-1,-1 1,1 0,0-1,-1 1,1-1,0 1,0 0,-1 0,1-1,0 1,0 0,0 0,-1 0,1 0,0 0,0 0,0 0,-1 0,1 0,0 0,0 0,0 1,-1-1,1 0,0 1,-1-1,1 0,0 1,0-1,-1 1,1-1,-1 1,1-1,0 1,-1-1,1 1,-1 0,1-1,-1 1,0 0,1 0,-1-1,0 1,1 0,-1 0,0-1,0 1,0 0,0 0,5 48,-5-45,-1 30,-1-27,1-1,0 1,1-1,0 1,0-1,0 1,1-1,0 0,0 1,1-1,-1 0,1 1,1-1,-1 0,1 0,0-1,1 1,-1-1,5 5,9 3</inkml:trace>
  <inkml:trace contextRef="#ctx0" brushRef="#br0" timeOffset="-5780.963">3730 1137,'9'3,"0"-1,0 0,0-1,0 0,1 0,-1-1,0 0,1 0,-1-1,0-1,0 0,0 0,0 0,0-1,0 0,0-1,-1 0,0-1,0 1,0-2,0 1,-1-1,0 0,0 0,-1-1,0 0,0 0,0-1,2-4,23-95,-31 104,1 0,-1 0,0 0,0 0,-1-1,1 1,-1 0,1 0,-1 0,0 0,0 0,0 0,0 0,-1 0,1 1,-1-1,0 0,0 1,0-1,0 1,0 0,0 0,-1-1,1 2,-1-1,0 0,1 0,-1 1,0 0,0-1,0 1,0 0,-1 0,-4-1,1 0,0 1,0 0,-1 0,1 1,-1 0,1 0,0 1,-1 0,1 0,0 1,0 0,0 0,0 0,0 1,0 0,0 1,1-1,0 1,0 1,0-1,0 1,1 0,-1 0,1 1,1-1,-1 1,1 0,0 0,0 1,1-1,0 1,0 0,0 0,1 0,0 0,0 0,1 1,0-1,0 0,1 1,0-1,0 1,1-1,0 0,0 1,4 2,1-1,0 1,1-1,0 0,0-1,0 0,1 0,1 0,-1-1,1 0,1-1,-1 0,1-1,0 0,0 0,0-1,1 0,-1-1,1 0,0 0,0-2,0 1,1-1,-1-1,8 0,-5-1,-1-1,1 0,0 0,-1-2,1 1,-1-2,0 0,-1 0,1-1,-1-1,0 0,0-1,-1 0,0-1,0-1,16-15,0-1,-3-2,0 0,-1-2,-1-2,43-94,-64 125,-1 0,0 0,0 0,1 0,-1 0,0-1,0 1,0 0,0 0,0 0,0-1,0 1,-1 0,1 0,0 0,-1 0,1 0,-1 0,1 0,-1 0,1 0,-1 0,0 0,0 0,1 0,-1 0,0 0,0 0,0 1,0-1,0 0,0 1,0-1,0 1,0-1,0 1,0 0,0-1,-1 1,1 0,0 0,0-1,0 1,0 0,-1 0,1 1,0-1,0 0,0 0,0 0,-1 1,1-1,0 1,0-1,0 1,0-1,0 1,0 0,0 0,-20 56,19-53,0 0,0-1,1 1,-1 0,1 0,0 0,0 0,1 0,-1 0,1 0,0 0,0 1,0-1,0 0,1 0,0 0,0 0,0 0,0 0,1 0,-1-1,1 1,0 0,0-1,0 1,1-1,-1 0,1 0,0 0,0 0,0 0,135 33,-135-37,0 1,0 1,0-1,0 0,0 1,-1-1,1 1,0 0,0 0,-1 0,1 0,-1 1,1-1,-1 1,1-1,-1 1,0 0,0 0,0 0,0 0,0 0,0 1,0-1,-1 0,0 1,1-1,-1 1,0 0,0-1,0 1,0 0,-1 0,1 0,-1-1,0 1,1 0,-2 0,1 0,0 0,0 0,-1 2,-71 127,71-132,1 1,-1 0,0 0,1 0,-1-1,1 1,-1 0,1 0,-1 0,1 0,0 0,-1 0,1 0,0 0,0 0,0 0,0 0,0 0,0 1,0-1,0 0,0 0,1 0,-1 0,0 0,1 0,-1 0,0-1,1 1,0 0,-1 0,1 0,-1 0,1 0,0-1,-1 1,1 0,0-1,0 1,0 0,0-1,0 1,0-1,-1 1,1-1,0 0,0 1,0-1,1 0,57 5,-52-6,22 1,-3-1</inkml:trace>
  <inkml:trace contextRef="#ctx0" brushRef="#br0" timeOffset="4538.852">60 2464,'0'-1,"1"1,-1-1,0 1,0-1,0 1,-1-1,1 0,0 1,0-1,0 1,0-1,0 1,-1-1,1 1,0-1,0 1,-1-1,1 1,0 0,-1-1,1 1,0-1,-1 1,1 0,-1-1,1 1,-1 0,1 0,-1-1,1 1,-1 0,1 0,-1 0,1-1,-1 1,1 0,-1 0,1 0,-1 0,1 0,-1 0,1 0,-1 0,1 0,-1 0,0 1,1-1,-1 0,1 0,-1 0,1 1,0-1,-1 0,1 1,-1-1,1 0,-1 1,1-1,0 0,-1 1,1-1,0 1,-1-1,1 1,0-1,0 1,-1-1,-12 42,12-40,-6 27,2-1,0 1,2-1,2 1,0 0,2 0,1 0,1 0,2-1,1 1,1-1,6 15,-12-37,1-1,-1 0,1 1,1-1,-1 0,1 0,-1 0,1 0,1 0,-1-1,1 0,-1 1,1-1,1 0,-1-1,0 1,1-1,0 0,0 0,0-1,0 1,0-1,0 0,1 0,-1-1,1 1,-1-1,1-1,0 1,-1-1,1 0,0 0,-1-1,1 1,-1-1,1 0,0-1,10-8,0-1,0 0,-1-2,-1 1,0-2,-1 0,0-1,-1 0,-1 0,0-1,-1-1,-1 0,0-2,47-70,-56 88,0 0,1-1,-1 1,1 0,-1 0,1 0,-1 0,1 0,0 0,-1 0,1 0,0 0,0 0,0 0,-1 1,1-1,0 0,0 1,0-1,0 0,1 1,-1-1,0 1,0 0,0-1,0 1,0 0,1 0,-1-1,0 1,0 0,0 0,1 0,-1 1,0-1,0 0,0 0,0 1,1-1,-1 0,0 1,0 0,0-1,0 1,0-1,0 1,0 0,0 0,0 0,-1-1,1 1,0 0,0 0,0 1,3 5,1-1,0 0,0 0,1 0,0 0,0-1,0 0,0 0,1-1,0 1,0-2,0 1,0-1,1 0,-1 0,1-1,0 0,0 0,-1-1,1 0,0-1,0 1,0-2,0 1,0-1,8-2,2-5,-1-1,1 0,-2-2,1 0,-2-1,0 0,0-1,-1-1,0 0,5-9,-14 17,7-4,-1-1,0-1,-1 0,0-1,-1 1,0-2,-1 1,-1-1,0-1,0 1,-2-1,0 0,0-5,-14 2,-1 17</inkml:trace>
  <inkml:trace contextRef="#ctx0" brushRef="#br0" timeOffset="4839.837">1133 2774,'38'-19,"-1"-2,-2-2,0-1,-2-2,0-1,10-13,-39 37,1 0,-1-1,0 1,0-1,0 0,0 0,-1-1,1 1,-1-1,0 0,-1 1,1-1,-1 0,0-1,0 1,-1 0,1-1,-1 1,0-1,-1 1,1-1,-1 1,0-1,-1 1,1-1,-1 1,0-1,0 1,-1 0,0-1,0 1,0 0,0 0,-1 0,0 1,0-1,-1-1,-2 2,0 1,0-1,0 1,0 0,-1 0,1 1,-1 0,1 0,-1 1,0-1,0 2,0-1,0 1,0 0,0 0,0 0,0 1,1 1,-1-1,0 1,0 0,1 0,0 1,-1 0,1 0,0 1,0-1,0 1,1 1,0-1,-1 1,2 0,-1 0,0 0,-2 5,-1-1,0 1,0 0,1 0,0 1,1 0,0 0,0 0,2 1,-1 0,2 0,-1 0,2 0,-1 1,2-1,0 1,0-1,1 1,1-1,0 1,1-1,0 1,1-1,0 0,1 0,0 0,1 0,0-1,1 0,0 0,1 0,0-1,1 0,0 0,5 4,17 5,0 0,1-3,1 0,0-2,1-1,0-2,18 3,-11-2</inkml:trace>
  <inkml:trace contextRef="#ctx0" brushRef="#br0" timeOffset="9673.433">3419 2632,'-16'5,"1"0,-1 0,1 1,0 1,0 1,1 0,0 1,0 1,1 0,1 0,0 1,0 1,1 0,0 1,1 0,1 0,0 1,-5 10,12-18,0 1,0-1,1 1,-1 0,2-1,-1 1,1 0,0 0,0-1,0 1,1 0,0 0,1-1,-1 1,1-1,1 1,-1-1,1 0,0 0,1 0,-1 0,1-1,0 1,0-1,1 0,0 0,0-1,0 1,0-1,1 0,-1-1,1 1,0-1,1 0,0-4,0 0,0-1,0 0,0 0,0 0,-1-1,1 0,-1-1,0 1,1-1,-2 0,1-1,0 1,-1-1,0 0,0-1,0 1,-1-1,0 0,3-6,7-4,26-35,-1-2,-3-1,-3-2,-2-1,-2-2,-3-1,-3-1,-2-1,-3 0,6-43,-21 96,-1 0,0 0,0 0,-1 0,0 0,0 0,-1-1,0 1,-1 0,0 0,-1 0,1 0,-2 0,1 0,-1 0,-1 0,0 1,0 0,0 0,-1 0,0 0,-1 1,-5-6,9 11,-1 1,1 0,-1 0,0 0,1 1,-1-1,0 0,0 1,1 0,-1 0,0 0,0 0,1 0,-1 0,0 1,0-1,1 1,-1 0,1 0,-1 0,0 0,1 0,0 1,-1-1,1 1,0-1,0 1,-2 2,-53 61,52-58,-10 14,1 1,1 0,1 1,1 1,2 0,0 0,1 1,1 0,2 0,0 0,2 1,1 0,1 0,1 0,1-1,1 1,2 0,0-1,2 0,1 0,1 0,0-1,2 0,1 0,11 15,-15-26,1 0,0-1,1 0,1-1,-1 0,2 0,0-1,0 0,0-1,1 0,1-1,-1-1,2 0,-1 0,0-1,1-1,0-1,1 0,-1 0,14 1,-23-6,0 1,1-1,-1 0,0 0,1 0,-1-1,0 0,0 0,0 0,-1 0,1-1,0 0,-1 0,0 0,0-1,0 1,0-1,0 0,0-1,7-9</inkml:trace>
  <inkml:trace contextRef="#ctx0" brushRef="#br0" timeOffset="9958.571">4068 2576,'-11'26,"2"0,0 1,2 0,1 0,1 1,2 0,0 0,2 0,2 7,-1-31,0-1,0 0,1 0,-1 0,1 0,0 0,0 0,0 0,0 0,1-1,-1 1,1 0,0-1,0 1,-1-1,2 1,-1-1,0 0,0 0,1 0,-1 0,1 0,0-1,-1 1,1-1,0 0,0 1,0-1,0-1,0 1,0 0,0-1,0 1,0-1,0 0,1 0,-1-1,0 1,0 0,0-1,0 0,2 0,6-2,0 0,0-1,-1 0,1-1,-1 0,0 0,-1-1,1 0,-1-1,0 0,3-4,-3 0,0 1,0-2,-1 1,-1-1,0 0,-1 0,0-1,-1 0,0 0,-1-1,-1 1,0-1,0 0,-2 1,0-1,0 0,-1 0,-1 0,0 0,-1 0,-1 0,1 7,0 0,0 1,-1-1,0 1,0-1,-1 1,0 0,0 0,0 0,-1 1,1-1,-1 1,-1 0,1 1,-1-1,0 1,0 0,0 1,0-1,-1 1,1 1,-1-1,0 1,0 0,0 0,0 1,0 0,0 1,0-1,-1 1,1 0,0 1,-3 1,-72 60,64-38</inkml:trace>
  <inkml:trace contextRef="#ctx0" brushRef="#br0" timeOffset="10355.097">4435 2886,'85'-269,"-59"224,-26 44,1 0,-1 1,1-1,-1 0,1 0,0 1,-1-1,1 0,0 1,0-1,-1 1,1-1,0 1,0-1,0 1,0 0,-1-1,1 1,0 0,0 0,0 0,0-1,0 1,0 0,0 0,0 0,0 1,0-1,0 0,0 0,-1 0,1 1,0-1,0 0,0 1,0-1,0 1,-1-1,1 1,0 0,0-1,-1 1,1-1,-1 1,1 0,0 0,-1-1,1 1,-1 0,45 134,-43-131,-1 0,1 0,-1 0,1-1,0 1,0-1,1 1,-1-1,1 0,0 0,0 0,0 0,0 0,0-1,0 1,1-1,-1 0,1 0,0 0,0-1,-1 1,1-1,0 0,0 0,0 0,1-1,-1 1,0-1,0 0,0 0,0 0,0-1,0 0,2 0,8-5,-1-1,-1 0,1-1,-1-1,0 0,-1 0,0-1,-1-1,0 0,0 0,-1-1,-1 0,0 0,-1-1,0 0,-1 0,0-1,-1 0,2-10,0-1</inkml:trace>
  <inkml:trace contextRef="#ctx0" brushRef="#br0" timeOffset="10641.442">5422 1955,'-9'38,"-9"47,0 18,2 1,4-7,5-11,2-10,3-13,6-13,3-5,0-6,-2-4,4-3,0-3,-1-6</inkml:trace>
  <inkml:trace contextRef="#ctx0" brushRef="#br0" timeOffset="10894.736">5084 2435,'39'10,"26"7,8 2,-5-4,-8-3,-10 1,-8-2,-12-3</inkml:trace>
  <inkml:trace contextRef="#ctx0" brushRef="#br0" timeOffset="11058.664">4802 1842,'14'38,"15"23,2 5,1-8,-5-9,-8-13</inkml:trace>
  <inkml:trace contextRef="#ctx0" brushRef="#br0" timeOffset="11826.378">6439 2435,'1'22,"1"1,0-1,2 0,1 0,0 0,2 0,1-1,0 0,1-1,4 5,-10-20,0 0,0 0,0 0,0-1,1 1,-1-1,1 0,1 0,-1 0,0-1,1 0,0 1,0-2,-1 1,2 0,-1-1,0 0,0 0,1-1,-1 1,1-1,0-1,-1 1,1-1,0 0,-1 0,1 0,0-1,-1 0,1 0,-1 0,1-1,-1 0,0 0,0 0,1-1,20-16,0-1,-2-1,0-1,-2-1,0-1,-2-1,0-1,14-26,-34 51,1 0,0 0,-1 1,1-1,0 0,-1 1,1-1,0 1,0-1,0 1,-1-1,1 1,0 0,0-1,0 1,0 0,0 0,0-1,0 1,0 0,0 0,0 0,0 0,0 1,-1-1,1 0,0 0,0 0,0 1,0-1,0 0,0 1,0-1,-1 1,1-1,0 1,0-1,-1 1,1 0,0-1,-1 1,1 0,0 0,-1-1,1 1,-1 0,0 0,1 0,-1 0,0 0,1 0,-1-1,0 1,0 0,0 0,0 0,0 0,0 0,0 0,0 0,0 0,0 0,0 0,-1 1,8 13,-4-8,1-2,-1 1,1 0,0-1,1 1,-1-1,1-1,0 1,0 0,1-1,-1 0,1-1,0 1,0-1,0 0,0 0,1-1,-1 0,1 0,0-1,-1 1,1-2,0 1,0-1,0 0,-1 0,1 0,0-1,0 0,-1-1,1 0,0 0,-1 0,1-1,13-6,0-2,-1 0,-1-1,0-1,0 0,-2-1,0-1,0-1,-1-1,-1 0,-1 0,0-1,-2-1,0 0,-1-1,-1 0,0 0,1-10,-6 18</inkml:trace>
  <inkml:trace contextRef="#ctx0" brushRef="#br0" timeOffset="12207.17">7991 2265,'-27'7,"1"1,-1 1,2 1,-1 1,2 1,-1 1,2 2,-13 9,22-17,0 1,1 0,0 1,0 1,1 0,0 0,0 2,2-1,-1 1,1 1,1 0,0 0,1 1,1 0,0 0,1 1,0 0,-2 11,8-23,0 0,0 1,1-1,-1 0,1 1,-1-1,1 0,0 0,1 1,-1-1,0 0,1 0,0 0,0 0,0-1,0 1,0 0,0-1,1 0,-1 1,1-1,-1 0,1 0,0-1,0 1,0 0,0-1,0 0,0 0,1 0,-1 0,1 0,3 1,1-1,-1 0,0 0,0-1,1 0,-1 0,0-1,0 0,1 0,-1 0,0-1,0 0,0-1,5-2,13-10,-1 0,0-2,-1-1,-1-1,-1 0,-1-2,-1 0,0-1,-2-1,11-18,60-79,-87 120,-1-1,0 0,1 0,-1 0,0 1,1-1,-1 0,1 1,0-1,-1 0,1 1,-1-1,1 1,0-1,-1 1,1-1,0 1,0-1,-1 1,1 0,0-1,0 1,0 0,-1 0,1 0,0 0,0 0,0 0,0 0,0 0,-1 0,1 0,0 0,0 0,0 0,0 1,-1-1,1 0,0 1,0-1,-1 0,1 1,0-1,-1 1,1 0,0-1,-1 1,1-1,-1 1,1 0,-1-1,1 1,-1 0,1 0,-1-1,0 1,1 0,-1 0,0 0,0-1,0 1,0 0,1 1,3 59,-4-56,14 115,-10-94</inkml:trace>
  <inkml:trace contextRef="#ctx0" brushRef="#br0" timeOffset="12558.804">8330 2802,'11'-33,"10"-34,2 1,3 1,3 2,34-55,-36 88,-27 30,1-1,0 1,-1 0,1-1,-1 1,1 0,0 0,-1-1,1 1,0 0,-1 0,1 0,-1 0,1 0,0 0,-1 0,1 0,0 0,-1 0,1 0,0 1,-1-1,1 0,0 0,-1 1,1-1,-1 0,1 1,-1-1,1 1,-1-1,1 0,-1 1,1-1,-1 1,1-1,-1 1,0 0,1-1,-1 1,0-1,1 1,-1 0,0-1,0 1,0 0,0-1,0 1,0 0,0-1,0 1,0 0,0-1,0 1,7 107,-9-100,1 1,0 0,0-1,1 1,1 0,-1 0,1 0,0-1,1 1,0 0,1-1,0 0,0 1,0-1,1 0,1-1,-1 1,1-1,0 0,1 0,0 0,0-1,0 0,1 0,7 4,-9-7,0-1,1 0,0 0,-1 0,1-1,0 0,0 0,0 0,0-1,0 0,0 0,0-1,0 0,0 1,-1-2,1 1,0-1,0 0,-1 0,0-1,1 1,-1-1,2-2,108-90,-4-52,-79 103,-20 25</inkml:trace>
  <inkml:trace contextRef="#ctx0" brushRef="#br0" timeOffset="12808.701">9402 1758,'-14'48,"-5"40,1 14,3-5,5-10,3-9,4-14,6-13,3-10,1-2,3-4,1-2,2-8,0-7</inkml:trace>
  <inkml:trace contextRef="#ctx0" brushRef="#br0" timeOffset="13042.174">9063 2294,'34'-9,"39"-9,18-1,2 3,-5 4,-12 0,-10 1,-6 3,-14 2</inkml:trace>
  <inkml:trace contextRef="#ctx0" brushRef="#br0" timeOffset="13620.703">11152 1730,'-5'29,"-1"33,0 16,1 4,1-7,2-7,1-4,1-5,0-7,0-8,5-1,1-4,1-3,-2-3,-2-3,4-6,1-3,-2-4</inkml:trace>
  <inkml:trace contextRef="#ctx0" brushRef="#br0" timeOffset="13878.226">10813 2209,'48'-5,"45"-1,15 0,0 1,-14 2,-13 0,-16 2,-14 1,-16 0</inkml:trace>
  <inkml:trace contextRef="#ctx0" brushRef="#br0" timeOffset="14125.66">11829 2152,'-17'26,"2"0,1 1,0 1,3 0,0 0,1 1,2 1,0 9,6-35,0 1,1-1,0 1,0-1,0 1,0-1,1 1,0-1,0 1,0-1,0 1,1 0,-1-1,1 1,1-1,-1 0,0 1,1-1,0 0,0 0,1 0,-1 0,1 0,-1 0,1-1,0 1,1-1,-1 0,1 0,-1 0,1-1,0 1,0-1,0 0,0 1,9-3,-1-1,0 0,0 0,0-2,0 1,0-1,0-1,-1 0,1-1,-1 0,0 0,-1-1,1-1,-1 0,2-2,0 0,0-1,0 1,-1-2,0 0,-1 0,0-1,-1 0,0 0,-1-1,-1 0,0-1,4-12,-8 21,-1-1,0 0,-1 1,1-1,-1 0,0 0,-1 0,1 0,-1 0,0 0,-1 0,1 0,-1 0,-1 0,1 0,-1 0,0 1,0-1,0 0,-1 1,0 0,0 0,-1 0,1 0,-1 0,0 1,0-1,-1 1,1 0,-1 0,0 1,0 0,0-1,-127-41,101 39</inkml:trace>
  <inkml:trace contextRef="#ctx0" brushRef="#br0" timeOffset="15096.117">13184 2265,'-5'39,"3"17,3 4,5-9,2-7,-1-12</inkml:trace>
  <inkml:trace contextRef="#ctx0" brushRef="#br0" timeOffset="15359.63">13099 1758,'24'9,"8"4</inkml:trace>
  <inkml:trace contextRef="#ctx0" brushRef="#br0" timeOffset="15608.948">13437 2576,'199'-355,"-160"302,-38 53,1 1,-1 0,1-1,-1 1,1 0,-1 0,0 0,1 0,-1 1,0-1,0 0,1 0,-1 1,0-1,-1 1,1-1,0 1,0-1,-1 1,1 0,0-1,-1 1,0 0,1-1,-1 1,0 0,0-1,0 1,0 0,0 0,-1-1,1 1,0 0,-1-1,1 1,-1 0,0 0,1 0,-1 5,0 1,0-1,1 1,0-1,0 0,1 1,0-1,0 1,0-1,1 0,1 0,-1 0,1 0,0 0,0-1,1 1,0-1,0 0,1 0,-1 0,1-1,1 1,-1-1,1-1,0 1,0-1,5 3,-2-6,0-1,0 0,0-1,0 0,0 0,0-1,-1 0,1 0,-1-1,1-1,-1 1,0-1,0-1,0 1,-1-1,0 0,0-1,0 0,-1 0,1-1,-1 1,-1-1,0-1,0 1,0-1,-1 0,0 0,0 0,-1 0,0-1,0 1,-1-1,-1 0,1 0,-1-8,2-9</inkml:trace>
  <inkml:trace contextRef="#ctx0" brushRef="#br0" timeOffset="15993.645">14397 1532,'-4'38,"-3"47,1 18,-3 1,-1-12,1-12,3-11,2-6,2-10,-4-4,0-6,0-5,2-4,1-4,1-1,1-6</inkml:trace>
  <inkml:trace contextRef="#ctx0" brushRef="#br0" timeOffset="16446.183">14087 2181,'379'66,"-135"-1,-235-64,1-2,-1 1,0-1,0-1,0 1,0-2,0 1,0-1,0-1,-1 1,1-2,-1 1,0-1,0 0,-1-1,0 1,0-2,0 1,-1-1,1 0,-2 0,1-1,-1 1,0-1,-1 0,1-1,-2 1,1-1,-1 0,-1 0,0 0,0 0,0-1,-2 8,0 0,1 0,-1 0,0 0,0-1,-1 1,1 0,0 0,-1 0,1 0,-1-1,0 1,1 0,-1 0,0 0,0 1,-1-1,1 0,0 0,-1 0,1 1,-1-1,1 1,-1-1,0 1,1 0,-1 0,0-1,0 1,0 0,0 1,0-1,0 0,0 1,0-1,-1 1,1-1,0 1,0 0,0 0,0 0,-1 0,1 1,-96 18,87-12,0-1,1 2,0-1,1 1,0 1,0 0,1 0,0 1,0-1,1 2,1-1,0 1,0 0,1 1,0-1,1 1,0 0,1 0,1 0,0 0,0 5,1-10,1 0,0 1,0-1,1 0,0 0,0 0,0 0,1 0,0 0,1-1,0 1,0 0,0-1,0 0,1 0,0 0,1 0,-1-1,1 1,0-1,1-1,-1 1,1-1,0 1,0-2,0 1,0-1,1 0,-1 0,1-1,0 1,0-1,5 0,6 0,-1 0,0-2,1 0,-1 0,1-2,-1 0,0-1,0-1,0-1,-1 0,1-1,2-3,6-1</inkml:trace>
  <inkml:trace contextRef="#ctx0" brushRef="#br0" timeOffset="17629.028">15442 2125,'-13'-3,"0"1,1 0,-1 1,0 0,0 1,0 1,1 0,-1 1,0 0,1 1,-1 0,1 1,0 0,0 1,0 1,-7 4,14-4,0 0,0 0,0 0,1 1,0-1,0 1,1 0,-1 1,2-1,-1 0,1 1,0-1,1 1,0 0,0 0,0 0,1-1,0 1,1 0,0 0,1 4,-1-9,-1 0,1 0,0 0,0 0,0 0,0 0,1 0,-1-1,1 1,0-1,0 1,0-1,0 0,0 1,0-1,1 0,-1 0,1-1,-1 1,1-1,0 1,-1-1,1 0,0 0,0 0,0 0,0 0,0-1,0 1,0-1,0 0,0 0,0 0,0 0,1-1,0 0,6 0,-1-1,0 0,1-1,-1 0,0 0,0-1,-1 0,1-1,-1 0,0 0,2-3,6-7,-2 0,0-1,-1-1,0 0,-2 0,0-1,1-5,73-96,-58 94,-22 66,-11 603,0-583,-3 0,-3-1,-2 0,-19 50,-19-17,50-90,0 0,0-1,0 1,-1-1,1 0,-1 0,1 0,-1 0,0 0,1 0,-1-1,0 1,0-1,0 0,0 0,-1 0,1 0,0 0,0-1,0 0,-1 1,1-1,0 0,-1-1,1 1,0 0,0-1,-1 0,1 0,-1 0,-1-5,0-1,0 1,1 0,0-1,0 0,1 0,-1 0,2-1,-1 1,1-1,0 1,1-1,0 0,0 0,0 1,1-1,0 0,1 0,0 0,0 0,1 1,0-1,5-33,3 1,1 0,2 0,1 2,2 0,2 0,2 2,1 0,1 1,2 2,2 0,1 2,201-221,-173 189,-39 48,-1-1,-1 0,-1-1,0-1,-1 0,0-1,-2 0,0-1,0-5,-9 22,-1 0,0 0,0-1,0 1,0 0,0 0,-1 0,0-1,1 1,-1 0,0 0,-1 0,1 0,0 0,-1 0,0 1,1-1,-1 0,0 1,-1-1,1 1,0 0,-1 0,1 0,-1 0,0 0,1 0,-1 1,0-1,0 1,0 0,0 0,0 0,0 0,-1 1,1-1,0 1,0 0,-1 0,1 0,0 0,0 0,-1 1,1-1,0 1,0 0,0 0,0 0,0 1,0-1,0 1,1-1,-1 1,-1 1,-2-1,0 1,0-1,0 1,0 0,1 1,0-1,-1 1,1 0,1 0,-1 1,0-1,1 1,0 0,0 0,1 1,-1-1,1 1,0 0,1-1,0 1,-1 1,2-1,-1 0,1 0,0 1,0-1,1 0,0 1,0 2,4-5,1 1,-1-1,1-1,0 1,0 0,1-1,-1 0,1 0,-1-1,1 0,0 0,0 0,0 0,0-1,0 0,0-1,0 1,0-1,1 0,-1 0,0-1,0 0,5-1,0 1,136 14,-142-12,1 1,-1-1,1 1,-1 1,0-1,0 1,0-1,0 2,0-1,-1 0,1 1,-1 0,0 0,0 0,-1 0,1 1,-1 0,0-1,0 1,0 0,-1 1,0-1,0 0,1 3,-2 1,-1 0,0 0,0 0,-1 0,0 0,0 0,-1-1,0 1,-1-1,0 1,0-1,-1 0,0 0,-8 24,6-13</inkml:trace>
  <inkml:trace contextRef="#ctx0" brushRef="#br0" timeOffset="18273.165">16373 2152,'-20'14,"1"1,1 0,0 2,1 0,1 0,1 2,0 0,1 0,1 2,1 0,1 1,10-20,0-1,0 1,0 0,0 0,0 0,0-1,1 1,-1 0,1 0,-1 0,1 0,0 0,0 0,0 0,0 0,0 0,0 0,0 0,1 0,-1 0,1 0,0 0,-1 0,1-1,0 1,0 0,0 0,0-1,0 1,1-1,-1 1,0-1,1 1,-1-1,1 0,0 0,-1 1,1-1,0 0,0-1,-1 1,1 0,0 0,0-1,0 1,0-1,0 0,0 0,1 1,11-3,0-1,0 0,0-1,-1 0,1-1,-1 0,0-1,-1-1,1 0,-1-1,-1 0,0-1,0 0,0 0,-1-1,7-10,33-25,-25 24,57-34,-80 56,-1-1,1 1,0 0,0 1,-1-1,1 0,-1 0,1 1,-1-1,1 1,-1-1,0 1,0 0,0-1,0 1,0 0,0 0,0 0,-1 0,1-1,-1 1,1 0,-1 0,0 0,0 0,1 0,-2 0,1 1,0-1,0 0,-1 0,1-1,-1 1,1 0,-1 0,0 0,0 0,0 0,0-1,0 1,-1 1,0 9,0-7,0 1,0-1,1 1,0 0,0 0,1-1,0 1,0 0,0 0,0-1,1 1,0 0,0 0,1-1,0 1,0-1,0 0,0 1,1-1,0 0,0 0,0-1,1 1,0 0,0-1,0 0,0 0,0-1,1 1,0-1,0 0,0 0,4 2,3-4,0 1,1-2,-1 0,1 0,-1-1,1-1,-1 0,0-1,0 0,0 0,0-2,0 1,-1-2,0 1,0-2,0 1,6-6,237-182,-225 169,4-6,-1-1,-2-2,-2-1,-1-1,-2-1,-1-1,-2-2,-2 0,-1-1,2-12,-14 35,0 0,-1 0,-1-1,-1 1,0-1,-2 0,0 0,-1 0,-1 0,0 0,-2-4,1 20,1 0,-1 0,0-1,0 1,-1 0,1 0,-1 0,1 0,-1 1,0-1,0 0,0 1,-1-1,1 1,0 0,-1-1,0 1,1 0,-1 1,0-1,0 0,0 1,0 0,0 0,0 0,-1 0,1 0,0 0,-1 1,1 0,0 0,-3 0,-2 0,-1 1,0 0,0 0,0 1,0 1,1-1,-1 1,1 1,0-1,0 1,-5 4,-4 4,1 1,0 1,1 0,1 1,0 0,1 1,1 1,0 0,1 0,1 1,1 1,0-1,2 2,0-1,1 1,1 0,1 0,1 1,0-1,1 10,4-11,0-1,0 0,2 1,1-1,0 0,1-1,1 1,0-1,1-1,1 1,1-1,0-1,1 0,1-1,0 0,1 0,1-1,0-1,0 0,1-1,1-1,0 0,0-1,1-1,-2 0,-8-4,-1 0,1 0,0 0,0-1,1-1,-1 1,1-1,-1 0,1-1,0 1,0-2,4 1,-10-1,-1-1,1 1,-1-1,1 1,-1-1,1 0,-1 0,0 1,1-1,-1 0,0 0,1-1,-1 1,0 0,0 0,0 0,0-1,0 1,-1 0,1-1,0 1,0-1,-1 1,1-1,-1 1,0-1,1 0,-1 1,0-1,0 1,0-1,0 0,0 1,0-1,-1 0,-2-20</inkml:trace>
  <inkml:trace contextRef="#ctx0" brushRef="#br0" timeOffset="18671.616">16937 2012,'473'66,"-352"-54,1-5,64-7,-169 0,1-1,-1-2,-1 1,1-2,0 0,-1-1,0-1,1 0,-10 3,-1 0,0 0,0 0,0 0,0-1,-1 0,1 0,-1-1,0 0,-1 0,1 0,-1 0,0-1,0 1,0-1,-1 0,0 0,0 0,-1-1,0 1,1-3,-2 5,-1 0,0 1,0-1,0 0,0 1,0-1,-1 0,1 1,-1-1,0 0,0 1,-1-1,1 1,-1 0,1-1,-1 1,0 0,0 0,-1 0,1 0,-1 1,1-1,-1 0,0 1,0 0,0 0,0 0,0 0,0 0,-2 0,-3-2,0 1,-1 0,1 0,0 1,-1 0,1 1,-1-1,0 2,1-1,-1 1,0 1,-6 0,2 1,0 0,-1 1,1 1,1 0,-1 1,0 0,1 1,0 0,1 1,-1 1,1-1,1 2,-1-1,2 2,-1-1,1 1,1 1,-1-1,2 2,0-1,0 1,1 0,0 0,1 0,0 0,0 0,1 0,1 0,0 1,1-1,0 1,1 0,1 0,0 0,0-1,1 1,1 0,0-1,1 1,0-1,1 1,0-1,1-1,1 1,0-1,0 1,1-2,0 1,1-1,0 0,1-1,0 0,0 0,1-1,0 0,1 0,10 4,-2-5,0-2,0 0,1-1,0-2,-1 0,1 0,0-2,0-1,0 0,0-1,0-2,18-4,-13 1</inkml:trace>
</inkml:ink>
</file>

<file path=ppt/ink/ink3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26:46.20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765 44,'-1'-3,"-1"1,1-1,0 1,-1-1,1 1,-1-1,0 1,0 0,1 0,-2 0,1 0,0 0,0 1,-1-1,1 0,0 1,-1 0,0 0,1 0,-1 0,0 0,1 0,-1 0,0 1,0 0,0-1,0 1,1 0,-1 1,0-1,0 0,0 1,0-1,0 2,-12 2,1 0,-1 2,1 0,0 0,1 1,0 1,0 0,1 1,0 1,0 0,1 0,0 1,1 0,-2 4,-16 16,2 2,2 0,1 1,1 2,-16 36,-150 437,54-243,134-266,-1 1,0 0,1-1,-1 1,0-1,1 1,-1 0,1-1,-1 1,1 0,0 0,-1-1,1 1,0 0,0 0,-1 0,1 0,0-1,0 1,0 0,0 0,0 0,0 0,0 0,0-1,0 1,1 0,-1 0,0 0,0-1,1 1,-1 0,1 0,-1-1,0 1,1 0,-1 0,1-1,0 1,-1-1,1 1,0-1,-1 1,1-1,0 1,-1-1,1 1,0-1,0 0,0 1,-1-1,1 0,51 1,-40-1,203-17,61-40,-221 45,-32 8</inkml:trace>
</inkml:ink>
</file>

<file path=ppt/ink/ink3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26:49.31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287 33,'-20'4,"1"2,0 0,0 1,1 1,0 0,1 2,-1 0,2 1,0 0,0 2,1 0,0 0,1 2,-10 12,21-22,0 1,0-1,1 0,0 1,0 0,0-1,0 1,1 0,0 0,1 0,-1 0,1 0,0 0,0 0,1-1,0 1,0 0,0 0,1 0,-1 0,2-1,-1 1,0-1,1 0,0 0,1 0,-1 0,1 0,0-1,0 1,0-1,0 0,1 0,0-1,0 1,0-1,0 0,0 0,1-1,-1 0,1 0,0 0,-1 0,3-1,1 1,-1-2,0 1,1-1,-1 0,0 0,1-1,-1 0,0-1,0 0,1 0,-2-1,1 0,0 0,0-1,-1 0,0 0,0-1,0 0,0 0,-1 0,1-3,116-142,-101 119,91-125,-113 155,0 1,0-1,0 1,0-1,0 1,1-1,-1 0,0 1,0-1,1 1,-1-1,0 1,0-1,1 1,-1-1,1 1,-1 0,0-1,1 1,-1-1,1 1,-1 0,1-1,-1 1,1 0,-1 0,1 0,0-1,-1 1,1 0,-1 0,1 0,-1 0,1 0,0 0,-1 0,1 0,-1 0,1 0,-1 0,1 0,0 0,-1 1,1-1,-1 0,1 0,-1 1,1-1,-1 0,1 1,-1-1,1 0,-1 1,0-1,1 1,-1-1,1 1,-1-1,0 1,0-1,1 1,-1-1,0 1,0-1,0 1,1 0,-3 40,-7-5,6-25,-1 0,2 0,-1 0,1 0,1 0,0 1,1-1,0 0,0 0,1 1,1-1,0 0,1 3,0-10,-1-1,1 1,0-1,0 0,0 0,0 0,1-1,-1 1,1-1,0 0,-1 0,1 0,0 0,0-1,0 1,0-1,1 0,-1 0,0-1,0 1,1-1,-1 0,0 0,0-1,3 0,17 1</inkml:trace>
</inkml:ink>
</file>

<file path=ppt/ink/ink3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26:49.68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307 0,'-30'14,"0"0,1 2,1 1,0 2,-7 7,32-25,1 0,0 0,-1 0,1 0,0 1,0-1,0 1,0-1,0 1,0 0,1-1,-1 1,1 0,-1 1,1-1,0 0,-1 0,1 0,0 1,1-1,-1 0,0 1,1-1,-1 1,1-1,0 1,-1-1,1 1,1-1,-1 1,0-1,1 1,-1-1,1 1,0-1,-1 1,1-1,0 0,1 0,-1 1,0-1,1 0,1 1,49 29,-46-30,0 0,-1 1,1-1,0 2,-1-1,0 0,0 1,0 0,0 0,-1 0,0 1,1 0,-2-1,1 1,0 1,-1-1,0 1,0-1,-1 1,0 0,0 0,0 0,0 2,-2-4,0 1,0-1,-1 1,0-1,1 1,-2-1,1 0,0 1,-1-1,0 0,0 0,0 0,0 0,-1 0,1-1,-1 1,0-1,0 1,-1-1,1 0,-1-1,1 1,-1 0,0-1,0 0,0 0,-4 1,-121 36,101-36,3-1</inkml:trace>
</inkml:ink>
</file>

<file path=ppt/ink/ink3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26:50.53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 86,'-2'17,"0"0,2 0,0 0,1 0,0 0,2 0,0 0,1 0,0-1,2 0,0 0,0 0,2-1,0 0,0 0,2-1,0 0,0-1,6 5,-12-16,0 0,0 0,1 0,-1-1,1 1,0-1,-1 0,1 0,0-1,0 0,-1 0,1 0,0 0,0-1,-1 1,1-1,0 0,-1-1,1 1,-1-1,1 0,-1 0,2-2,94-62,43-84,-142 149,-1-1,0 1,1 0,-1 0,1 0,-1 0,1-1,0 1,-1 0,1 0,0 0,0 0,0 0,0 1,0-1,0 0,0 0,0 0,0 1,0-1,0 1,0-1,0 1,1-1,-1 1,0 0,0-1,0 1,1 0,-1 0,0 0,1 0,-1 0,0 0,0 0,1 1,-1-1,0 0,0 1,0-1,1 1,-1-1,0 1,0 0,0-1,0 1,0 0,0 0,0 0,0 0,0 0,8 58,-10-55,0-1,1 1,-1 0,1 0,0-1,0 1,0 0,1 0,-1-1,1 1,0 0,0-1,0 1,1-1,-1 0,1 1,0-1,0 0,0 0,0 0,0 0,1 0,-1 0,1-1,0 1,0-1,0 0,0 0,0 0,1 0,-1 0,0-1,1 0,-1 1,1-1,0-1,-1 1,1 0,1-1,4 0,-1-1,1 0,0-1,-1 0,1 0,-1 0,1-1,-1-1,0 1,0-2,-1 1,1-1,-1 0,0 0,0-1,-1 0,4-4,90-122,-57-1,-33 122,-5 15</inkml:trace>
</inkml:ink>
</file>

<file path=ppt/ink/ink3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26:50.83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1 319,'30'-13,"0"-2,-1-1,0-2,-2 0,0-2,-1-1,-1-1,4-6,20-34,-48 60,0 1,0-1,0 0,0 0,-1 0,1 1,0-1,-1 0,0 0,1 0,-1 0,0 0,0 0,0 0,0 0,0 0,-1 0,1 0,-1 0,1 0,-1 0,1 1,-1-1,0 0,0 0,0 1,0-1,0 0,-1 1,1-1,0 1,-1 0,1-1,-1 1,1 0,-1 0,0 0,-3-2,0 0,-1 0,1 1,0 0,-1 0,1 1,-1 0,0 0,1 0,-1 0,0 1,0 0,0 0,1 1,-1-1,0 1,1 0,-1 1,1 0,-1 0,1 0,-1 0,1 1,0 0,0 0,-4 3,0 1,1 0,-1 0,1 1,1 0,-1 1,1 0,1 0,0 0,0 1,1 0,0 0,0 0,0 5,1-2,0 0,1 1,1-1,0 0,1 1,1-1,0 1,1-1,0 1,1-1,0 1,1-1,1 0,-2-6,0 0,1-1,0 1,1-1,-1 0,1 0,0 0,1-1,-1 1,1-1,0 0,0 0,1-1,0 1,0-1,0-1,0 1,0-1,1 0,-1 0,1-1,0 0,0 0,-1-1,3 1,25 2,-2-2</inkml:trace>
</inkml:ink>
</file>

<file path=ppt/ink/ink3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26:51.57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97 582,'-12'18,"0"1,1 0,1 0,1 1,0 0,2 1,0 0,1 0,2 0,0 1,1 0,1 0,1-1,2 17,-1-33,1 0,1 1,-1-1,1 0,0 0,0 0,0 0,1-1,-1 1,1 0,0-1,1 0,-1 0,1 0,0 0,0-1,0 1,0-1,1 0,-1 0,1 0,0-1,0 0,0 0,0 0,0 0,0-1,0 0,1 0,-1-1,0 1,1-1,-1 0,0 0,1-1,-1 0,0 0,1 0,-1 0,0-1,0 0,0 0,1-1,21-11,0-1,-1-1,0-2,-2-1,0 0,-1-2,-1-1,-1 0,-1-2,-1 0,-1-1,-1-1,-2-1,0 0,-2-1,-1 0,-1-1,-2 0,0-1,-2 0,-2-1,2-29,-4 41,-2-1,0 1,-1 0,-1 0,-1 0,0 0,-1 0,-2 0,0 0,-1 1,0 0,-2 0,0 1,-1 0,0 0,-2 1,0 0,-1 1,0 0,-1 1,-8-6,17 17,0 0,-1 1,1-1,-1 1,0 0,0 0,0 0,0 1,0 0,0 0,0 0,0 1,-1-1,1 1,0 1,0-1,0 1,-1-1,1 2,0-1,0 0,0 1,0 0,1 0,-1 1,0-1,1 1,0 0,0 0,-1 0,2 1,-1 0,0-1,1 1,0 1,-2 2,-8 11,2 1,0 1,2 0,0 1,1-1,1 2,1-1,1 1,0 0,2 0,1 0,1 0,0 0,2 1,0-1,2 0,1 0,0 0,1 0,2-1,2 4,-1-5,1-1,1 0,0-1,2 0,0-1,1 0,1-1,0 0,1-1,1-1,0-1,1 0,0-1,1 0,1-2,-1 0,2-1,-1-1,1-1,0-1,1 0,-1-2,1 0,0-1,0-2,1 0,-1-1,0-1,0-1,17-4,-25 1,0 0,-1-1,1-1,-1 0,-1-1,1 0,-1 0,0-2,-1 1,0-1,-1-1,0 1,-1-2,0 0,13-13,-5 6</inkml:trace>
</inkml:ink>
</file>

<file path=ppt/ink/ink3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26:51.84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26 87,'-3'28,"-1"-8,0 0,2-1,0 1,1 0,2 1,0-1,0-1,2 1,1 0,0 0,2-1,2 6,-6-21,1 0,0 0,-1-1,1 1,1-1,-1 0,0 0,1 0,0 0,0 0,0-1,0 0,0 1,0-2,0 1,1 0,-1-1,1 0,-1 0,1 0,-1-1,1 1,0-1,-1 0,1 0,0-1,-1 0,2 0,4 0,0-2,-1 1,1-1,-1 0,0-1,0 0,0-1,0 1,-1-2,0 1,0-1,7-7,-4 1,1 0,-2-1,0 0,0-1,-1 0,-1 0,0-1,-2 0,1-1,-2 1,0-1,3-14,-8 24,1 1,-1-1,-1 1,1 0,-1-1,1 1,-2 0,1-1,0 1,-1 0,0 0,0 0,-1 0,1 0,-1 1,0-1,-1 1,1 0,-1 0,1 0,-1 0,0 0,-1 1,1 0,-1 0,-3-2,-5-2,1 1,-1 0,0 0,-1 2,1 0,-1 0,1 1,-1 1,-12-1,-121 20,119-11</inkml:trace>
</inkml:ink>
</file>

<file path=ppt/ink/ink3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26:52.59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50 170,'27'5,"1"-2,-1-1,0-1,1-2,-1 0,0-2,1-1,-1-1,-1-1,1-2,-1 0,-1-2,0-1,0-1,-1-1,0-1,4-4,16-47,-43 65,-1 0,0 1,0-1,0 0,1 0,-1 0,0 1,0-1,1 0,-1 0,0 0,0 0,1 0,-1 0,0 1,1-1,-1 0,0 0,1 0,-1 0,0 0,0 0,1 0,-1 0,0 0,1-1,-1 1,0 0,0 0,1 0,-1 0,0 0,0 0,1 0,-1-1,0 1,0 0,1 0,-1 0,0-1,0 1,0 0,1 0,-1-1,0 1,0 0,-4 33,3-30,-41 353,41-349,-7 83,-5 1,-3-2,-5 0,-3-1,-4-1,-3-2,-5-1,-16 25,45-96,0-1,-1 1,0-2,-1 1,0-1,-1 0,0-1,-1 0,0-1,0 0,-1-1,0 0,-1-1,1 0,-1-1,-1 0,-9 2,19-8,1 1,-1-1,0-1,1 1,-1 0,0-1,1 0,-1 0,1 0,-1 0,1 0,0-1,-1 1,1-1,0 0,0 0,0 0,0-1,1 1,-1-1,1 1,-1-1,1 0,0 0,0 0,0 0,0-1,1 1,-1 0,1-1,0 1,0-2,-3-6,1-1,1 1,0 0,1-1,0 1,0-1,1 1,1-1,1-9,8-10,0 1,2 1,2 0,0 1,2 0,1 1,1 1,1 1,1 1,1 0,1 1,2 2,0 0,18-11,6-2,1 1,2 3,1 2,1 2,1 2,1 3,5 2,-37 10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7:37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31 101,'-16'30,"11"-11,2 0,0 0,1 0,1 0,0 0,2 0,0 0,1 0,2 1,-3-16,0 0,0-1,0 1,1-1,-1 0,1 1,0-1,0 0,1 0,-1 0,1 0,-1-1,1 1,0-1,0 1,0-1,0 0,0 0,0-1,1 1,-1 0,1-1,-1 0,1 0,-1 0,1 0,0-1,0 0,-1 1,1-1,0 0,2-1,5 0,-1 0,0 0,0-1,0-1,-1 0,1 0,-1-1,1 0,-1 0,0-1,6-5,20-18,-1-1,-2-2,-1-1,17-25,-47 57,0-1,0 0,-1 1,1-1,0 0,0 1,-1-1,1 1,0-1,0 1,0 0,0-1,0 1,0 0,0 0,0 0,0-1,0 1,0 0,0 0,0 1,0-1,0 0,0 0,0 0,0 0,0 1,-1-1,1 1,0-1,0 1,0-1,0 1,0-1,-1 1,1-1,0 1,-1 0,1 0,0-1,-1 1,1 0,-1 0,1 0,-1 0,1-1,-1 1,0 0,1 0,-1 0,0 0,0 0,0 0,0 0,0 0,0 0,0 0,0 0,0 0,0 0,0 0,-1 0,1 0,0 0,-1 0,1-1,1 5,0 1,0-1,0 0,1-1,-1 1,1 0,0 0,1-1,-1 1,1-1,0 1,0-1,0 0,1-1,-1 1,1 0,0-1,0 0,0 0,0 0,1 0,-1-1,1 0,0 0,0 0,-1 0,1-1,5 1,-4-1,0-1,0 0,0 0,0 0,0-1,0 0,-1 0,1 0,0-1,0 0,-1 0,1-1,-1 1,1-1,-1 0,0-1,0 1,-1-1,1 0,-1 0,0-1,3-2,68-117,-68 110,1-2</inkml:trace>
  <inkml:trace contextRef="#ctx0" brushRef="#br0" timeOffset="419.188">1019 270,'16'-3,"0"-1,0-1,0 0,-1-1,1-1,-2-1,1 0,-1 0,0-2,-1 0,0 0,-1-1,0-1,0 0,-1 0,-1-1,6-9,-15 19,0 0,0 0,0 0,0 0,0 0,0 1,-1-1,1-1,-1 1,0 0,0 0,0 0,0 0,-1 0,1 0,-1 0,0 0,0 0,0 1,0-1,0 0,-1 0,1 1,-1-1,0 1,1-1,-1 1,0 0,-1-1,1 1,0 0,-1 1,1-1,-1 0,1 1,-1-1,0 1,0 0,0 0,1 0,-1 0,0 0,0 1,0 0,0-1,0 1,-1 0,1 0,0 1,-1-1,-9 4,0 1,1 0,-1 1,2 0,-1 1,0 0,1 1,1 0,-1 0,2 2,-1-1,1 1,0 0,1 1,0 0,1 0,0 1,1 0,-4 11,6-17,0-1,0 1,1-1,0 1,0 0,1 0,0 1,0-1,0 0,1 1,0-1,0 1,0 0,1-1,0 1,0-1,1 1,0 0,0-1,1 1,-1-1,1 0,1 0,-1 1,1-1,0-1,1 1,-1 0,1-1,0 0,0 0,1 0,0 0,-1-1,2 1,2 1,97 30,-82-35</inkml:trace>
</inkml:ink>
</file>

<file path=ppt/ink/ink3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26:52.84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211 1,'-29'33,"2"2,1 0,2 2,1 1,2 1,2 1,-7 23,24-61,0 1,0 0,1 0,-1 0,1 0,0 0,0 0,0 0,0 1,0-1,1 0,-1 1,1-1,0 0,0 1,0-1,1 0,-1 0,1 1,0-1,0 0,0 0,0 0,0 0,1 0,-1 0,1 0,0 0,0 0,0-1,0 1,0-1,1 0,-1 1,1-1,-1 0,2 0,10 0,0-1,-1-1,1 0,0-1,0 0,0-1,0 0,-1-1,1-1,-1 0,0-1,0-1,-1 0,1 0,-2-1,1-1,8-7,-13 12,-1-2,0 1,0-1,0 0,0 0,-1 0,0-1,0 0,-1 0,1 0,-1-1,-1 1,1-1,-1 0,0 0,-1 0,1 0,-2-1,1 1,-1-1,0 1,0-1,-1 0,0 1,0-1,-1 1,0-1,-1 1,1-1,-1 1,-1 0,1 0,-1 0,-1 0,1 0,-1 1,0-1,-1 1,1 0,-3-2,-5 1,0 1,-1 0,0 1,0 0,0 1,-1 0,1 1,-1 1,0 0,0 1,1 0,-1 1,0 0,0 2,-11 1,0 3,5 1</inkml:trace>
</inkml:ink>
</file>

<file path=ppt/ink/ink3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26:53.32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49 402,'-40'51,"39"-52,0 0,0 0,1-1,-1 1,0 0,1-1,-1 1,0 0,1-1,0 1,-1-1,1 1,0-1,0 1,0-1,0 1,0-1,0 1,0-1,0 1,1-1,-1 1,0-1,1 1,0-1,-1 1,1 0,0-1,-1 1,1 0,0-1,13-45,2 0,1 2,3 0,1 0,3 2,1 1,17-20,-41 61,-1-1,1 0,-1 1,1-1,0 0,0 1,0-1,0 1,0 0,0-1,0 1,0 0,0-1,0 1,1 0,-1 0,1 0,-1 0,1 0,-1 1,1-1,-1 0,1 1,0-1,-1 1,1-1,0 1,0 0,-1 0,1 0,0 0,0 0,-1 0,1 0,0 1,-1-1,1 0,0 1,-1 0,1-1,0 1,-1 0,1 0,-1 0,0 0,1 0,-1 0,0 0,1 0,-1 1,0-1,1 1,37 73,-27-61</inkml:trace>
</inkml:ink>
</file>

<file path=ppt/ink/ink3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26:59.29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592 550,'-24'-3,"0"1,0 2,0 0,0 2,0 0,0 2,0 1,0 0,1 2,0 1,-10 5,16-9,1 2,-1 0,1 0,0 2,0 0,1 1,0 0,0 1,1 1,1 0,0 1,0 0,1 1,1 1,0 0,1 0,1 1,-8 15,13-24,0 0,1 0,0 1,0-1,0 1,1-1,0 1,0 0,1 0,0 0,0 0,0 0,1 0,0 0,0 0,1 0,0 0,0 0,1 0,0-1,0 1,1 0,-1-1,2 0,-1 1,0-1,1 0,0-1,1 1,-1-1,1 0,5 5,1-5,0-1,0 0,0 0,1-1,-1 0,1-1,0 0,0-1,-1 0,1-1,0-1,0 0,0 0,0-1,-1-1,1 0,-1 0,0-1,1-1,30-9,-4 0</inkml:trace>
  <inkml:trace contextRef="#ctx0" brushRef="#br0" timeOffset="884.997">1072 578,'-73'46,"1"2,2 4,3 2,-12 17,18 12,60-81,0 1,0-1,-1 0,2 1,-1-1,0 1,0 0,1-1,0 1,-1-1,1 1,0 0,0-1,1 1,-1 0,0-1,1 1,0 0,-1-1,1 1,0-1,0 1,1-1,-1 0,0 0,1 1,-1-1,1 0,0 0,0 0,0 0,0-1,0 1,0-1,0 1,1-1,8 3,1-1,-1-1,1 0,-1-1,1 0,0 0,0-2,-1 1,1-1,0-1,-1 0,0-1,1 0,-1-1,0 0,0-1,-1 0,1 0,-1-1,-1-1,1 1,-1-2,0 1,4-6,282-279,-295 291,1 0,-1 0,1 0,-1 0,1 0,0 0,-1 0,1 0,0 0,0 0,0 0,0 0,0 0,0 0,0 1,0-1,0 0,0 1,0-1,0 1,0-1,1 1,-1 0,0 0,0-1,1 1,-1 0,0 0,0 0,1 0,-1 0,0 0,0 1,1-1,-1 0,0 1,0-1,0 1,0-1,0 1,1-1,-1 1,0 0,0 0,0-1,-1 1,1 0,0 0,0 0,0 0,-1 0,1 0,0 0,-1 0,1 1,-1-1,1 0,-1 0,0 0,1 1,-1-1,0 1,-9 122,6-116,0 1,0-1,1 1,1 0,0-1,0 1,0 0,1 0,1 0,-1-1,1 1,1 0,0 0,0-1,0 1,1-1,1 0,-1 0,1 0,1 0,-1-1,1 0,1 0,2 3,-3-6,0 0,0 0,1 0,-1-1,1 0,0 0,0-1,0 1,1-1,-1 0,0-1,1 0,-1 0,1 0,0-1,-1 0,1 0,-1-1,1 1,-1-2,1 1,-1-1,0 0,1 0,4-3,7-3,0-2,0 0,-1-1,-1-1,0 0,0-1,10-13,11-12,0 2,3 1,1 2,1 1,2 3,0 1,19-5,-42 23,-13 5,0 1,0 0,0 0,1 1,-1 0,1 1,0 0,0 0,0 1,0 0,4 1,-10 2,-1 0,1 0,0 1,0-1,-1 1,1-1,-1 1,0 0,0 0,0 0,0 0,-1 1,1-1,-1 0,0 1,1-1,-2 1,1-1,0 1,-1 0,0-1,1 1,-2-1,1 1,0 0,-1-1,1 1,-1-1,0 1,0-1,-1 1,1-1,-1 0,1 1,-3 1,-6 19,-1-2,-1 0,0 0,-2-1,-1 0,0-2,-2 1,0-2,-1-1,-17 14,32-28,0-1,0 0,0 0,0 0,0 0,0 0,-1 0,1-1,-1 0,1 0,-1 0,0 0,1 0,-1-1,0 1,0-1,1 0,-1 0,0-1,1 1,-2-1,4 0,1-1,0 1,0 0,0-1,0 1,0 0,1-1,-1 1,0 0,0-1,1 1,-1 0,1 0,-1-1,1 1,0 0,0 0,-1 0,1 0,0 0,0 0,0 0,0 0,0 0,0 0,0 0,0 1,0-1,1 0,-1 1,0-1,0 1,1-1,-1 1,0 0,1 0,-1-1,0 1,1 0,0 0,22-5,0 1,1 2,-1 0,1 1,0 1,-1 2,5 1,45 8,-57-7,0-1,0-1,1 0,-1-1,0-1,1-1,-1 0,6-2,13-6,-1-2,0-1,-1-2,-1-1,0-2,25-16,-43 25,-1-1,1 0,-2-1,1 0,-1-1,-1 0,0-1,0-1,-2 0,1 0,-2-1,0 0,0-1,-2 0,1 0,-2-1,0 0,-1 0,-1 0,0-2,-4 16,0-1,0 1,-1-1,1 1,-1 0,1-1,-1 1,0 0,0-1,0 1,0 0,0 0,-1 0,1 0,0 0,-1 0,0 0,1 0,-1 0,0 1,0-1,0 1,0 0,0-1,-1 1,1 0,0 0,0 0,-1 1,1-1,-1 0,1 1,0 0,-1-1,1 1,-1 0,1 0,-1 1,1-1,-100 21,81-9,0 2,0 0,1 1,1 1,1 1,0 1,1 0,1 2,1-1,1 2,0 0,-5 14,11-21,0 0,1 0,1 1,1-1,0 2,0-1,2 0,0 1,1 0,0-1,1 7,1-14,0 0,1 0,0 0,0 0,1 0,0 0,1-1,-1 1,1-1,1 1,0-1,0 0,0 0,1-1,-1 1,2-1,-1 0,1-1,0 1,0-1,0 0,8 4,6 0,1-1,1 0,0-2,0 0,0-2,0 0,1-1,-1-2,1 0,-1-2,1 0,0-1,-1-2,0 0,2-2,7 0</inkml:trace>
  <inkml:trace contextRef="#ctx0" brushRef="#br0" timeOffset="1755.735">2991 13,'42'-6,"0"2,0 2,0 1,-1 2,1 2,10 4,-46-6,0 1,0-1,0 1,0 1,0-1,0 1,0 0,-1 1,1-1,-1 1,0 0,0 0,-1 1,1-1,-1 1,0 0,0 0,-1 0,1 1,-1 0,0-1,-1 1,1 0,-1 0,-1 0,1 1,-1-1,0 0,0 1,-1-1,1 2,9 363,5-268,17 202,-34-39,1-262,1 0,-1 0,0 0,0 0,0 0,0 0,-1 0,1-1,-1 1,0-1,0 1,-1-1,1 0,-1 0,1 0,-1 0,0 0,0 0,0-1,-1 0,1 1,-1-1,1-1,-1 1,1 0,-1-1,0 0,0 1,0-2,0 1,0 0,0-1,0 0,0 0,0 0,0 0,0-1,0 1,-198 21,118-18,60-3</inkml:trace>
</inkml:ink>
</file>

<file path=ppt/ink/ink3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26:53.99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50 318,'61'-17,"-38"9,1 1,1 1,-1 1,1 1,0 1,0 2,17 0,-39 1,0 0,-1 0,1 0,-1 1,1-1,-1 1,1-1,-1 1,1 0,-1 0,1 0,-1 0,0 0,1 1,-1-1,0 1,0-1,0 1,0 0,-1 0,1 0,0 0,-1 0,1 0,-1 0,0 1,0-1,0 0,0 1,0-1,0 1,-1-1,1 1,-1-1,0 1,1-1,-1 1,0 0,-1-1,1 1,0-1,-1 1,0-1,1 1,-1-1,0 1,0-1,0 0,-1 1,1-1,-1 0,-19 29,-1-1,-2-2,-1 0,-26 21,-47 54,81-83,1 1,0 0,2 2,1 0,0 0,2 1,1 1,0-1,-4 25,13-44,1 1,-1-1,1 1,1-1,-1 1,1-1,0 1,0-1,0 0,1 1,0-1,0 0,0 0,1 0,0-1,0 1,0 0,0-1,1 0,-1 0,1 0,0 0,1-1,-1 1,0-1,1 0,0 0,0-1,2 1,4 3,0-1,0 0,1-1,0 0,0-1,0-1,0 0,0 0,1-1,-1-1,0 0,9-1,-12 0,-1-1,1 0,0-1,-1 0,1 0,-1-1,0 0,0 0,0-1,-1 0,1 0,-1-1,0 0,-1 0,0-1,0 0,0 0,-1 0,0-1,3-5,5-11</inkml:trace>
  <inkml:trace contextRef="#ctx0" brushRef="#br0" timeOffset="4720.83">839 769,'0'1,"-1"-1,1 0,-1 1,1-1,-1 1,1-1,-1 0,1 0,-1 1,0-1,1 0,-1 0,1 0,-1 1,0-1,1 0,-1 0,0 0,1 0,-1 0,1 0,-1 0,0-1,1 1,-1 0,0 0,1 0,-1-1,1 1,-1 0,1 0,-1-1,1 1,-1-1,1 1,-1 0,1-1,-1 1,1-1,-1 1,1-1,0 1,-1-1,1 0,0 1,0-1,-1 1,1-1,0 0,0 1,0-1,0 1,0-1,0 0,0 1,0-2,-130 148,89-71,40-72,0-1,1 0,-1 0,1 0,-1 1,1-1,0 0,0 0,0 1,0-1,0 0,1 0,-1 0,1 1,-1-1,1 0,0 0,0 0,0 0,0 0,0 0,0 0,1 0,-1-1,1 1,-1 0,1-1,0 1,-1-1,1 1,0-1,0 0,0 0,0 0,1 1,4 0,0-1,0 1,0-1,0 0,0-1,0 1,0-2,0 1,0-1,0 0,0 0,0 0,-1-1,1-1,0 1,-1-1,0 0,6-4,105-76,-65 34,-2-2,-2-2,7-15,-33 41,-1-1,-1-1,-1 0,-2-2,-1 0,-2-1,-1 0,-1-1,-2-1,-1 0,-2 0,-1 0,-2-1,-1 0,-2 0,-2 0,-2-20,3 50,0 0,1 0,-2 0,1 0,-1 0,0 0,0 1,0-1,0 0,-1 0,0 1,0-1,0 1,0 0,-1 0,0 0,0 0,0 0,0 0,-1 1,1-1,-1 1,0 0,0 0,0 1,0-1,-1 1,1 0,-1 0,1 0,-5 0,-2 3,0 1,1 1,-1 0,0 0,1 1,0 1,0-1,0 2,1-1,-1 2,1-1,1 1,-1 0,1 1,0 0,1 0,0 1,0-1,1 2,0-1,1 1,0 0,0 0,-2 9,-1-2,2-1,-1 1,2 0,0 1,1-1,1 1,1-1,0 1,2 0,0 0,0 0,2 0,0 0,1-1,1 1,1-1,0 0,1 0,1 0,1-1,0 0,1 0,1-1,0-1,2 2,11 9,1-1,1-1,1-2,1 0,1-1,0-2,2-1,0-2,1 0,28 8,-1-8,-33-11</inkml:trace>
</inkml:ink>
</file>

<file path=ppt/ink/ink3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27:08.63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0 187,'18'141,"-17"-136,1 0,0 0,0 0,0 0,1-1,-1 1,1-1,0 1,1-1,-1 0,1-1,-1 1,1-1,0 1,1-1,-1 0,0-1,1 1,0-1,-1 0,1 0,0 0,0 0,0-1,4 0,3 0,0-1,0-1,0 0,0-1,0 0,0-1,0 0,-1-1,1 0,-1-1,0 0,0-1,-1 0,0-1,0 0,0 0,-1-1,0 0,-1-1,6-7,-13 14,0 1,0-1,1 1,-1-1,0 1,0-1,1 1,-1 0,1 0,-1 0,1 0,-1 0,1 0,0 0,-1 0,1 1,0-1,0 0,0 1,0 0,-1-1,1 1,0 0,0 0,0 0,0 0,0 1,-1-1,1 0,0 1,0-1,0 1,-1 0,1-1,0 1,-1 0,1 0,0 0,-1 0,1 1,-1-1,0 0,1 1,-1 0,4 3,1-1,-1 0,1 0,-1 0,1-1,0 1,1-2,-1 1,0 0,1-1,-1-1,1 1,0-1,0 0,-1 0,1-1,0 0,0 0,0-1,-1 0,1 0,0 0,-1-1,1 0,-1 0,1-1,-1 0,0 0,5-3,9-5,-1 0,0 0,-1-2,0-1,-1 0,-1-1,0 0,-1-2,-1 0,0 0,-1-1,-1-1,-1 0,-1-1,1-2,-10 20,0 0,0 1,-1-1,1 0,0 0,-1 0,1 0,-1 0,0 0,1 0,-1 0,0-1,0 1,0 0,-1 0,1 0,0 0,-1 0,0 0,1 0,-1 0,0 0,0 1,0-1,0 0,0 0,0 1,-1-1,1 1,-1-1,1 1,-1-1,1 1,-1 0,0 0,1 0,-1 0,0 0,0 0,0 0,0 1,0-1,0 1,0-1,0 1,0 0,0 0,0 0,0 0,0 0,-1 0,1 0,0 1,0-1,0 1,0 0,1-1,-1 1,0 0,-1 1,-11 13,4 1</inkml:trace>
  <inkml:trace contextRef="#ctx0" brushRef="#br0" timeOffset="318.296">1101 357,'30'-4,"-1"-1,0-1,-1-1,1-2,-2-1,1-1,-1-1,-1-2,0 0,-1-2,13-11,-32 22,-1 0,0 0,0-1,0 0,0 0,-1 0,0-1,0 1,-1-1,0 0,0 0,-1 0,1 0,-1 0,-1-3,0 7,-1-1,0 1,0-1,0 0,0 1,0-1,-1 1,0-1,0 1,0 0,0-1,0 1,-1 0,1 0,-1 0,0 0,0 0,0 0,0 0,-1 0,1 1,-1 0,1-1,-1 1,0 0,0 0,0 0,0 1,-1-1,1 1,0 0,-2-1,-7 0,1 1,0 0,-1 1,1 0,0 1,0 0,-1 1,1 0,0 1,0 0,1 1,-1 0,1 0,-1 1,2 1,-1 0,0 0,1 1,0 0,1 0,0 1,0 0,0 1,1-1,1 2,-1-1,0 2,-1 3,-1 0,2 1,0 0,0 0,2 0,0 0,0 1,2 0,0 0,1 0,0 1,1 10,1-18,1 0,0 0,0 0,1 0,0 0,1-1,0 1,0-1,1 1,0-1,0 0,1 0,0-1,0 1,1-1,0 0,0-1,1 0,-1 0,1 0,1-1,-1 1,3-1,9 6,1-1,0-2,1 0,0-1,0-1,0 0,21 1,-11-3</inkml:trace>
</inkml:ink>
</file>

<file path=ppt/ink/ink3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27:06.88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60 684,'-8'12,"1"0,0 0,1 1,1-1,0 1,1 0,0 1,1-1,0 1,1 0,1-1,0 1,2 12,-2-20,-2 30,2-1,1 1,2-1,2 0,0 0,3 0,1 0,1-1,2 0,3 3,-12-32,-1-1,1 1,0-1,1 0,-1 1,1-1,-1 0,1-1,1 1,-1 0,0-1,1 0,0 0,-1 0,1 0,1-1,-1 1,0-1,0 0,1 0,-1-1,1 1,0-1,-1 0,1 0,0-1,0 1,0-1,-1 0,1-1,0 1,0-1,0 0,-1 0,1 0,3-2,8-6,-1-1,1-1,-2 0,1-1,-2 0,0-1,0-1,-1 0,-1-1,0 0,-1-1,-1 0,0 0,-1-1,1-5,60-148,-69 169,0 0,0 0,0 1,0-1,0 0,1 0,-1 0,0 1,1-1,-1 0,0 0,1 1,-1-1,1 0,-1 1,1-1,-1 0,1 1,0-1,-1 1,1-1,0 1,-1-1,1 1,0 0,0-1,-1 1,1 0,0-1,0 1,0 0,-1 0,1 0,0 0,0 0,0 0,0 0,-1 0,1 0,0 0,0 1,0-1,-1 0,1 0,0 1,0-1,-1 0,1 1,0-1,-1 1,1-1,0 1,-1-1,1 1,0 0,27 44,-25-40,0 7,2-1,0-1,0 1,1-1,0 0,1 0,0 0,0-1,1 0,1-1,-1 0,1 0,0-1,1 0,0 0,0-1,1 0,-1-1,1-1,7 3,-7-5,0 0,0-1,0 0,0-1,0 0,0-1,1 0,-2-1,1 0,0 0,0-2,-1 1,1-1,-1 0,0-1,-1-1,1 1,-1-2,0 1,0-1,-1 0,0-1,0 0,-1 0,0-1,0 0,-1 0,0 0,-1-1,0 0,-1 0,0-1,0 1,-1-1,1-4,9-40,-6 30</inkml:trace>
  <inkml:trace contextRef="#ctx0" brushRef="#br0" timeOffset="332.339">1217 289,'-26'496,"23"-441,1-26,0 1,2-1,1 0,2 1,1-1,3 13,-7-39,1 1,-1-1,0 0,1 0,0 0,0 0,0 0,0 0,0-1,1 1,-1 0,1 0,0-1,0 1,0-1,0 0,0 1,0-1,0 0,1 0,-1 0,1-1,0 1,0-1,-1 1,1-1,0 0,0 0,0 0,0 0,0-1,0 1,0-1,1 0,-1 0,0 0,0 0,0-1,0 1,0-1,0 1,0-1,0 0,2-2,84-79,114-129,-203 210,0 0,1 0,-1 0,0 0,1 0,-1 0,1 0,0 1,-1-1,1 0,0 0,-1 1,1-1,0 0,0 1,0-1,-1 1,1-1,0 1,0-1,0 1,0-1,0 1,0 0,0 0,0-1,0 1,0 0,0 0,0 0,0 0,0 0,0 1,0-1,0 0,0 0,0 1,0-1,0 0,0 1,0-1,0 1,0-1,0 1,-1 0,1-1,0 1,0 0,-1 0,1-1,0 1,-1 0,1 0,-1 0,1 0,-1 0,0 0,1 0,7 188,-7-187,0 0,0 1,1-1,-1 0,1 0,-1 0,1 0,0 0,-1 0,1-1,0 1,0-1,1 1,-1-1,0 0,0 1,1-1,-1 0,0-1,1 1,-1 0,1-1,-1 1,1-1,-1 0,1 0,-1 0,1 0,-1 0,1-1,0 1,-1-1,15-4</inkml:trace>
  <inkml:trace contextRef="#ctx0" brushRef="#br0" timeOffset="915.569">2092 741,'-18'21,"0"1,2 1,1 1,1 0,1 1,1 0,-8 27,18-50,0 0,1 0,-1 0,1 0,0 1,0-1,0 0,0 1,0-1,1 1,-1-1,1 1,-1-1,1 1,0 0,0-1,0 1,0-1,1 1,-1 0,1-1,-1 1,1-1,0 1,0-1,0 0,1 1,-1-1,0 0,1 0,-1 0,1 0,0 0,0 0,0 0,0-1,0 1,0-1,0 1,0-1,1 0,-1 0,0 0,1 0,-1 0,1 0,2 0,10-6,0 0,0-1,-1 0,0-1,0-1,0 0,-1-1,0 0,-1-1,0 0,-1-1,0-1,9-11,-10 12,93-107,-103 119,0 0,1 0,-1 0,0 0,0-1,1 1,-1 0,0 0,1 0,-1-1,1 1,-1 0,1-1,-1 1,1 0,0-1,-1 1,1-1,0 1,0-1,-1 1,1-1,0 1,0-1,0 0,-1 0,1 1,0-1,0 0,0 0,0 0,0 0,-1 0,1 0,0 0,0 0,0 0,0 0,0 0,-1-1,1 1,0 0,0-1,0 1,-1-1,1 1,0 0,0-1,-1 0,1 1,0-1,-1 1,1-1,-1 0,1 0,-1 1,1-1,-1 0,1 0,-1 1,0-1,0 0,1 0,-1 0,0 0,0 1,0-1,0 0,0-1,3 68,-4-59,0 1,1-1,0 1,0-1,0 1,1-1,1 1,-1-1,1 1,0-1,1 0,0 0,0 0,0-1,1 1,0-1,0 1,1-1,0 0,0-1,0 1,2-1,0 0,0-1,1 1,-1-2,1 1,0-1,0 0,0-1,0 1,0-2,1 1,-1-1,1-1,-1 1,1-1,-1-1,0 0,1 0,-1 0,0-1,1-1,-1 1,0-1,-1 0,1-1,-1 0,1 0,-1-1,0 0,-1 0,1-1,-1 1,0-1,0-1,-1 1,2-3,30-42,-2-1,-2-1,-2-2,-3-1,-3-1,-2-1,11-45,-20 63,-2-1,-1 1,-3-2,-1 1,-2-1,-1 0,-3 0,-1 0,-4-14,5 54,-1 0,0 0,1 0,-1 0,0 0,0 0,0 0,0 0,-1 0,1 0,0 0,-1 1,1-1,-1 0,0 0,0 0,0 1,0-1,0 0,0 1,0-1,0 0,0 1,-1 0,1-1,-1 1,1 0,-1 0,0 0,1 0,-1 0,0 0,0 0,1 1,-1-1,0 0,0 1,0 0,0-1,0 1,0 0,0 0,0 0,0 0,0 1,0-1,0 0,1 1,-1 0,0-1,0 1,-8 10,1-1,1 2,0-1,0 1,1 0,1 1,0-1,1 1,0 1,1-1,0 1,1-1,1 1,0 7,-8 62,5 0,3 0,4 26,0-35,-4-56,2 1,0-1,1 1,0-1,2 0,0 0,1 0,1 0,1 0,0-1,2 0,-1 0,2-1,0 0,1-1,5 6,3-9,-2-7</inkml:trace>
  <inkml:trace contextRef="#ctx0" brushRef="#br0" timeOffset="1162.955">2572 571,'43'-4,"38"-8,15 0,1 1,-11 2,-16 4,-15 1,-16 3</inkml:trace>
</inkml:ink>
</file>

<file path=ppt/ink/ink3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27:12.35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3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27:13.36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396 0,'-11'363,"-7"124,7-414,5-55</inkml:trace>
  <inkml:trace contextRef="#ctx0" brushRef="#br0" timeOffset="632.344">0 621,'55'-18,"-2"-2,0-2,-1-3,-2-1,-1-3,-1-3,-1-1,-2-2,-2-2,4-7,109-145,-155 188,-1 0,0 0,0 1,0-1,0 0,1 0,-1 0,0 1,0-1,1 0,-1 0,0 1,1-1,-1 0,1 1,-1-1,1 1,-1-1,1 0,-1 1,1-1,0 1,-1-1,1 1,0 0,-1-1,1 1,0 0,-1-1,1 1,0 0,0 0,0 0,-1 0,1-1,0 1,0 0,0 0,-1 1,1-1,0 0,0 0,-1 0,1 0,0 1,0-1,-1 0,1 1,0-1,-1 1,1-1,0 1,-1-1,1 1,-1-1,1 1,-1-1,1 1,-1 0,1-1,3 172,-19-20,-1 106,16-255,0 0,0 0,0 0,0 0,0 1,1-1,-1 0,1 0,0-1,0 1,0 0,1 0,-1 0,0-1,1 1,0 0,0-1,0 0,0 1,0-1,0 0,0 0,1 0,-1 0,1-1,0 1,-1-1,1 1,0-1,0 0,0 0,0 0,0 0,0-1,0 1,0-1,0 0,0 0,0 0,0 0,0-1,0 1,0-1,0 0,0 0,0 0,0 0,0 0,0-1,143-134,-145 135,0 0,-1 0,1 0,0 0,0 0,0 0,1 0,-1 1,0-1,0 0,0 1,1-1,-1 1,0-1,0 1,1-1,-1 1,0 0,1 0,-1 0,1 0,-1 0,0 0,1 0,-1 0,0 0,1 0,-1 1,0-1,1 1,-1-1,0 1,0 0,1-1,-1 1,0 0,0 0,0 0,0-1,0 1,0 0,0 1,0-1,-1 0,1 0,0 0,-1 0,1 1,0 0,7 21,-7-17,0 0,1 0,0 0,0-1,0 1,1-1,0 1,0-1,0 0,1 0,0 0,0 0,0-1,0 1,1-1,0 0,0-1,0 1,0-1,0 0,5 2,3-2,0-1,0 0,0-1,0 0,0-1,1-1,-1 0,0-1,0 0,0-1,0 0,-1-1,1-1,-1 0,0 0,0-1,0-1,-1 0,0 0,-1-1,4-4,-3 3,-1-1,0 0,0 0,-1-1,-1 0,0-1,0 0,-1 0,-1-1,0 1,-1-1,0-1,3-11,-8 23,1 1,-1-1,1 1,-1-1,1 1,-1-1,0 1,0-1,1 1,-1-1,0 1,-1-1,1 0,0 1,0-1,-1 1,1-1,-1 1,1-1,-1 1,1 0,-1-1,0 1,0 0,0-1,0 1,0 0,0 0,0 0,0 0,0 0,-1 0,1 0,0 0,-1 0,1 1,0-1,-1 0,1 1,-1 0,1-1,-1 1,1 0,-1-1,0 1,1 0,-1 0,0 0,-72 23,63-15,1 0,0 0,0 1,1 0,0 0,0 1,1 0,0 1,1 0,1 0,-1 1,2-1,-1 1,2 1,0-1,0 1,1-1,1 1,-1 3,2-7,0 0,0 1,1-1,0 0,1 0,0 0,1 0,-1 0,1-1,1 1,0 0,0-1,1 0,0 1,0-1,1-1,0 1,0-1,1 0,0 0,0 0,1-1,0 0,0-1,0 1,1-1,5 3,12 3</inkml:trace>
</inkml:ink>
</file>

<file path=ppt/ink/ink3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27:12.11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 57,'-9'38,"0"18,4 4,1-9</inkml:trace>
  <inkml:trace contextRef="#ctx0" brushRef="#br0" timeOffset="498.997">564 0,'-6'4,"1"1,1-1,-1 1,0 0,1 0,0 0,0 1,1-1,0 1,0 0,0 0,0 0,1 0,0 1,1-1,-1 0,1 1,0 0,1-1,-1 1,2-1,-1 1,1 2,1-6,0 0,1 0,0 0,0 0,0 0,0 0,0-1,0 0,0 0,1 1,-1-2,1 1,0 0,0-1,-1 0,1 0,0 0,0 0,1 0,56 31,-61-28,1 1,-1-1,-1 0,1 0,0 0,-1 0,0 0,0 0,0 0,-1 0,1 0,-1-1,0 1,0 0,0-1,0 1,-1-1,1 0,-1 0,0 0,0 0,0 0,0-1,-1 0,1 1,-1-1,1 0,-1 0,0-1,0 1,0-1,-10 7,1-1,-1-1,0 0,-1-1,0-1,1 0,-1 0,0-2,-1 0,1-1,0 0,-1-1,1-1,-1-1,-3-4</inkml:trace>
</inkml:ink>
</file>

<file path=ppt/ink/ink3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27:09.97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84 184,'-21'68,"3"0,2 2,-4 52,19-118,-1 0,1 0,0 1,0-1,0 0,0 1,1-1,0 1,0-1,0 1,1-1,-1 1,1-1,0 0,0 1,1-1,-1 0,1 0,0 0,0 0,0 0,1 0,-1-1,1 1,0-1,0 0,0 1,0-1,1-1,-1 1,1 0,0-1,1 1,6-3,0-1,-1 0,1 0,0-1,-1 0,1-1,-1-1,0 1,0-2,0 1,-1-1,1-1,-1 0,0 0,-1 0,0-1,0-1,0 1,-1-1,0-1,0 1,-1-1,0-1,35-33,30-28,-70 71,-1 0,1 0,0 0,-1 0,1 1,0-1,0 0,-1 0,1 1,-1-1,1 1,0-1,-1 0,1 1,-1-1,1 1,-1 0,1-1,-1 1,1-1,-1 1,0 0,1-1,-1 1,0 0,1-1,-1 1,0 0,0-1,0 1,0 0,0 0,0-1,0 1,0 0,0-1,0 1,0 0,0 0,0-1,-1 1,1 0,0 3,4 20,-3-7,1 0,1 0,0 0,2 0,0 0,0-1,2 0,0 0,0 0,2-1,3 4,-9-15,1-1,0 1,0-1,0 0,1 0,-1 0,0-1,1 1,0-1,0 0,0 0,0-1,0 0,0 1,0-2,0 1,0-1,1 1,-1-2,0 1,0 0,0-1,1 0,-1 0,0-1,0 1,1-2,8-2,0-1,0-1,0 0,-1 0,0-2,-1 1,0-2,10-9,2-5,-1-2,-1 0,-2-2,0 0,-2-1,-1-1,-1 0,-2-1,4-16,-5 26,-5 18</inkml:trace>
  <inkml:trace contextRef="#ctx0" brushRef="#br0" timeOffset="363.165">1580 296,'-41'14,"0"2,1 2,1 2,0 1,2 2,0 1,2 2,1 2,-22 23,49-43,0 0,1 1,0 0,1 0,0 0,0 0,1 1,0 0,0 0,2 0,-1 3,2-10,0 0,1 0,-1 1,1-1,0 0,0 1,0-1,1 1,-1-1,1 0,0 0,0 1,0-1,0 0,1 0,-1 0,1 0,-1 0,1 0,0-1,0 1,1-1,-1 1,1-1,-1 0,1 0,-1 0,1 0,0 0,0 0,0-1,0 0,0 1,1-1,2 0,11 1,1 0,0-1,0-1,0-1,0-1,0 0,-1-1,1-1,-1-1,0 0,0-2,0 1,-1-2,0 0,-1-1,0-1,0 0,-1-1,0-1,-1 0,11-14,104-146,-128 172,2-3,-1 1,1-1,-1 1,1 0,0 0,0 0,0 0,0 0,0 0,1 0,-1 1,0-1,1 1,-1 0,1-1,0 1,-1 0,1 1,0-1,0 0,-1 1,4-1,4 7</inkml:trace>
  <inkml:trace contextRef="#ctx0" brushRef="#br0" timeOffset="888.949">1777 748,'34'-24,"-2"-1,-1-1,-1-2,-1-2,-1 0,20-31,7-4,9-10,-63 75,0 0,0 0,0 0,0 0,0 1,1-1,-1 0,0 1,0-1,0 1,0 0,0-1,0 1,0 0,0-1,-1 1,1 0,0 0,0 0,0 0,-1 0,1 0,-1 0,1 0,-1 0,1 0,-1 0,1 0,-1 0,0 0,0 1,0-1,1 0,-1 0,0 0,0 0,-1 1,1-1,0 0,0 0,-1 0,1 0,0 0,-1 1,1-1,-1 0,0 0,1 3,-2 4,1 1,0 0,0-1,1 1,0 0,1 0,-1 0,2-1,-1 1,1 0,1-1,0 0,0 1,0-1,1 0,0-1,1 1,0-1,0 0,0 0,1 0,0-1,0 0,1 0,0 0,0-1,0 0,1 0,5 2,-3-4,0-1,-1-1,1 0,0 0,0-1,0 0,0-1,-1 0,1 0,0-1,-1 0,1-1,-1 0,1-1,-1 0,-1 0,1-1,4-3,9-6,-1-2,0 0,-2-1,0-1,-1-1,7-10,-7 7,0-2,-2 0,-1-2,0 1,-2-2,-1 1,-1-3,15-39,-4 0,-2-2,1-17,-25 152,-4-26,2 0,1 1,3 0,1 0,1 0,3 0,1 1,33 213,-32-229</inkml:trace>
  <inkml:trace contextRef="#ctx0" brushRef="#br0" timeOffset="1123.254">2427 353,'43'-20,"38"-10,11 0,-1 4,-12 7,-9 7,-12 5,-10 4,-10 3,-6 0,-8 2</inkml:trace>
  <inkml:trace contextRef="#ctx0" brushRef="#br0" timeOffset="1647.301">1609 466,'4'4,"3"13,-6 6,-2 6,-2 1,0 1,1 1,0-2,1 0,5-6,2-1,5-6,0 0,4-3,3-4,-1-4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7:38.9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0 402,'16'-1,"-1"0,0-1,0-1,-1 0,1-1,0-1,-1 0,0-1,0 0,-1-2,0 1,0-1,9-9,147-143,-86 73,10 10,-90 76,0 1,-1 0,1 0,-1 0,1 0,0 0,-1 0,1 1,-1-1,1 1,-1 0,1-1,-1 1,1 0,-1 1,0-1,1 0,-1 1,0-1,0 1,0 0,0 0,-1-1,1 1,0 0,-1 1,1-1,-1 0,0 0,0 1,0-1,0 0,0 1,0-1,0 1,-1 0,0-1,1 1,-1-1,0 1,0 0,0-1,-1 1,1 1,3 8,4 18,0 1,-2 0,-2 0,0 0,-2 0,-2 1,-2 13,3-39,-1-1,0 1,-1-1,1 0,-1 0,0 1,0-1,0-1,-1 1,0 0,0 0,0-1,-1 0,1 0,-1 0,0 0,0 0,0-1,-1 1,1-1,-1-1,0 1,0 0,0-1,0 0,0 0,0-1,-1 0,1 0,0 0,-1 0,1-1,-1 0,1 0,-5 0,-4 1,0-1,0 0,1 0,-1-1,0-1,1-1,-1 0,1 0,0-1,0-1,-11-5,10 0</inkml:trace>
  <inkml:trace contextRef="#ctx0" brushRef="#br0" timeOffset="548.578">1327 64,'-60'8,"1"2,0 3,1 2,-32 15,81-28,1 1,-1 0,1 1,0 0,0 0,0 0,1 1,-1 1,1-1,0 1,1 0,0 1,0 0,0-1,0 2,1-1,1 1,-1 0,1 0,0 0,1 0,0 1,0 0,1-1,0 1,1 0,0 0,0 0,1 0,0 0,0 0,1 0,1 0,-1-5,1 1,-1-1,1 0,0 0,1 0,-1 0,1 0,-1-1,1 1,0-1,1 1,-1-1,0 0,1-1,0 1,0-1,0 1,0-1,0 0,0 0,0-1,1 1,-1-1,1 0,-1 0,1-1,-1 1,1-1,-1 0,3-1,7 0,0-1,0 0,0-1,-1-1,1 0,-1-1,0-1,0 0,3-2,2-2,1-1,-1 0,-1-2,0 0,-1-1,0 0,-1-2,-1 1,0-2,-2 0,1-1,-2 0,-1 0,0-1,-1-1,2-7,-15 45,1 1,1-1,1 1,1 0,0-1,1 1,1 0,1-1,1 1,0-1,5 11,-7-24,1-1,-1 0,1 0,0 1,0-2,1 1,-1 0,1-1,0 1,0-1,0 0,0-1,0 1,1-1,-1 1,1-1,-1-1,1 1,0-1,0 0,0 0,0 0,0 0,0-1,0 0,0 0,2-1,17 1</inkml:trace>
  <inkml:trace contextRef="#ctx0" brushRef="#br0" timeOffset="1033.456">1694 64,'-4'12,"-4"3,2 0,0 1,0 0,2 1,0-1,1 1,0-1,1 1,1 0,1 0,1 0,0 0,2 6,-3-20,1 0,1 1,-1-1,0 0,1 0,0 0,-1 0,1 0,0 0,1-1,-1 1,0-1,1 1,-1-1,1 0,0 0,0 0,0 0,0-1,0 1,0-1,0 0,1 0,-1 0,0 0,1 0,-1-1,0 1,1-1,-1 0,1 0,-1 0,1-1,-1 1,0-1,1 0,-1 0,0 0,1 0,-1-1,0 1,0-1,0 0,2-2,26-16,-1-2,-1 0,-1-3,-2 0,3-4,-12 11,-16 17,-1 0,0 1,1-1,-1 0,0 0,1 1,-1-1,1 0,0 0,-1 1,1-1,-1 1,1-1,0 1,-1-1,1 1,0-1,0 1,-1-1,1 1,0 0,0-1,0 1,0 0,-1 0,1 0,0 0,0 0,0 0,0 0,0 0,-1 0,1 0,0 0,0 0,0 1,0-1,-1 0,1 1,0-1,0 1,-1-1,1 0,0 1,-1 0,1-1,0 1,-1-1,1 1,-1 0,1-1,-1 1,1 0,-1 0,1-1,-1 1,0 0,0 0,1 0,-1 0,0-1,0 1,0 0,0 0,0 0,0 0,0 0,0 0,2 10,-3-4,1 1,0-1,1 0,0 0,0 0,0 0,1 0,0 0,0-1,1 1,0-1,0 1,1-1,-1 0,1 0,1 0,-1-1,1 0,0 0,0 0,1 0,-1-1,1 1,0-2,3 3,-1-4,-1-1,0 0,1 0,-1-1,1 0,-1 0,1-1,-1 0,1 0,-1-1,0 0,1 0,-1-1,0 1,-1-2,1 1,0-1,-1 0,0 0,0-1,3-2,105-127,-77 84,46-63,-69 89</inkml:trace>
</inkml:ink>
</file>

<file path=ppt/ink/ink3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27:29.44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344 627,'-32'12,"2"2,-1 2,2 1,0 1,1 1,0 3,16-13,0 1,1 0,1 1,0 0,0 1,1 0,0 1,1 0,1 0,0 1,1 0,0 0,1 0,-1 10,4-20,1 0,-1-1,1 1,0 0,0 0,1 0,-1 0,1 0,0-1,0 1,0 0,1 0,-1 0,1 0,0 0,0 0,1-1,-1 1,1 0,-1-1,1 1,0-1,0 0,1 0,-1 0,1 0,0 0,-1 0,1 0,0-1,1 0,-1 1,0-1,1-1,-1 1,1 0,-1-1,1 0,0 1,0-1,0-1,0 1,-1-1,4 1,14-9,1-1,-1 0,-1-2,0 0,-1-1,0-1,0-1,-2 0,0-2,0 0,-2 0,13-18,-16 21,22-20,-1-2,-2-1,-2-1,-1-2,-2-1,-1-1,-3-1,-1-1,-2 0,-2-2,-2 0,-2-1,1-18,-11 54,-2 0,1 0,-1 0,-1-1,0 1,0 0,-1 0,0 0,-1 0,0 0,-1 0,0 1,0-1,-1 1,0 0,-1 0,0 0,0 0,-1 1,0 0,-1 0,1 1,-1-1,-1 2,0-1,0 1,0 0,0 0,-1 1,0 1,0-1,-1 1,1 1,-1 0,0 0,1 2,0 1,0 0,0 1,0 0,0 0,0 1,0 0,0 1,0 0,1 0,-1 1,1 0,0 0,1 1,-1 0,1 1,-1-1,2 1,-1 1,1-1,0 1,0 0,1 1,0-1,0 1,-3 8,-5 8,1 1,2 1,0 0,2 0,1 1,1-1,1 2,0 13,5-13,1-1,0 1,2-1,2 1,0-1,2 0,1 0,1-1,1 0,1-1,1 0,2-1,0 0,1-1,2-1,0 0,2-2,0 0,1 0,1-2,0-1,2 0,0-2,1-1,0-1,1 0,0-2,8 1,17 10,-32-10</inkml:trace>
  <inkml:trace contextRef="#ctx0" brushRef="#br0" timeOffset="249.878">1021 682,'-19'34,"-7"15,7 0,6-13,10-13,5-15,3-9</inkml:trace>
  <inkml:trace contextRef="#ctx0" brushRef="#br0" timeOffset="497.419">740 90,'0'0</inkml:trace>
  <inkml:trace contextRef="#ctx0" brushRef="#br0" timeOffset="744.275">1614 344,'-12'11,"-22"15,2 3,1 0,2 2,1 1,1 2,-1 4,26-36,0 1,-1-1,1 1,1-1,-1 1,0 0,1 0,-1 0,1 0,0 0,0 0,0 1,0-1,1 0,-1 0,1 1,0-1,0 0,0 1,0-1,1 0,-1 1,1-1,0 0,0 0,0 0,0 0,1 0,-1 0,1 0,0 0,-1 0,3 2,74 28,19 16,-96-47,1-1,-1 0,1 1,-1-1,0 1,0 0,0-1,0 1,0 0,0 0,0 0,-1-1,1 1,0 0,-1 0,0 0,1 0,-1 0,0 0,0 0,0 0,0 0,-1 0,1 0,0 0,-1 0,0 0,1 0,-1 0,0-1,0 1,0 0,0 0,0-1,0 1,0-1,-1 1,1-1,-1 1,1-1,-1 0,1 0,-1 0,-1 1,-82 42,67-37,0-2,-1 0,1-1,-1-1,0 0,0-2,0 0,-1-1,-6-2,-10-9,30 5</inkml:trace>
  <inkml:trace contextRef="#ctx0" brushRef="#br0" timeOffset="1051.192">1839 118,'18'79,"-3"2,-4-1,-4 2,-2 17,-4-66,-1-7,0-1,1 1,2-1,1 0,0 0,2 0,1-1,1 0,1 0,1 0,9 13,-23-34,-5-10</inkml:trace>
  <inkml:trace contextRef="#ctx0" brushRef="#br0" timeOffset="1294.192">1642 654,'43'-14,"39"-10,9-1,0 4,-12 6,-9 0,-12 3,-10 4,-10 2,-5 4,-5 5,-1 3,-6 1</inkml:trace>
  <inkml:trace contextRef="#ctx0" brushRef="#br0" timeOffset="1579.98">2460 541,'-35'10,"1"1,0 2,0 1,1 2,1 1,1 1,-9 9,-15 33,54-59,0 1,0-1,0 0,0 1,1-1,-1 1,0-1,1 1,-1 0,1-1,-1 1,1 0,0-1,-1 1,1 0,0-1,0 1,0 0,1-1,-1 1,0 0,1-1,-1 1,1 0,-1-1,1 1,0-1,0 1,-1-1,1 1,0-1,0 0,1 1,-1-1,0 0,0 0,1 0,-1 0,0 0,1 0,-1 0,1-1,-1 1,2 0,9 1,0-1,-1-1,1 0,0 0,0-1,0-1,-1 0,1-1,-1 0,0 0,1-1,-1-1,-1 0,1 0,-1-1,0 0,0-1,-1 0,3-4,-7 8,120-84,-123 85,1 0,-1 0,1 1,0-1,0 1,0 0,-1 0,1 0,0 0,0 0,1 1,-1-1,0 1,0 0,0 0,0 0,0 0,0 0,0 1,0 0,0-1,0 1,0 0,0 1,0-1,0 0,-1 1,1 0,0-1,-1 1,0 0,1 0,-1 0,0 1,0-1,0 1,0-1,-1 1,1-1,-1 1,1 0,0 2,7 13</inkml:trace>
  <inkml:trace contextRef="#ctx0" brushRef="#br0" timeOffset="1901.773">2715 767,'220'-219,"-220"219,-1 1,1-1,0 1,0 0,0-1,0 1,0-1,0 1,0-1,0 1,1-1,-1 1,0 0,0-1,0 1,0-1,1 1,-1-1,0 1,1-1,-1 0,0 1,1-1,-1 1,0-1,1 0,-1 1,1-1,-1 0,1 1,-1-1,1 0,-1 0,1 1,-1-1,1 0,-1 0,1 0,-1 0,1 0,0 0,-1 0,1 0,-1 0,1 0,-1 0,1 0,-1 0,1 0,0-1,-1 1,1 0,-1 0,0 3,-1 1,0-1,-1 1,1-1,0 0,0 1,0-1,1 1,-1-1,1 1,0-1,0 1,0-1,0 1,1-1,-1 1,1-1,0 0,0 1,0-1,0 0,1 1,-1-1,1 0,0 0,0 0,0-1,0 1,1 0,-1-1,1 1,-1-1,1 0,0 0,0 0,0 0,0-1,0 1,2 0,8-2,0-1,0 0,-1 0,1-1,0-1,-1 0,0-1,0-1,0 1,0-2,-1 0,1 0,-1-1,-1 0,0-1,0 0,0-1,-1 0,5-7,19-11,-14 12</inkml:trace>
  <inkml:trace contextRef="#ctx0" brushRef="#br0" timeOffset="2144.633">3590 428,'-34'29,"-15"19,0 6,13-1,18-10,16-12,14-11,10-9,5-2,3-7,2-4,-1-2,0-4,-5-2</inkml:trace>
  <inkml:trace contextRef="#ctx0" brushRef="#br0" timeOffset="2446.249">3871 654,'14'9,"0"-2,0 0,1 0,-1-2,2 1,-1-2,0 0,1-1,0-1,-1 0,1-1,0 0,0-2,0 0,0 0,-1-2,1 0,0-1,1-1,2-2,-1-1,0-1,0-1,-1 0,0-1,-1-1,0-1,-1 0,-1-1,0 0,0-1,-2-1,0 0,0-1,-2 0,0-1,-1 0,-7 15,-1 1,1-1,0 1,-1-1,0 1,1-1,-1 0,0 0,0 1,-1-1,1 0,-1 0,1 0,-1 0,0 0,0 0,0 0,-1 0,1 0,-1 0,1 0,-1 0,0 1,0-1,0 0,-1 0,1 1,-1-1,1 1,-1-1,0 1,0 0,0 0,0-1,0 1,-1 1,1-1,0 0,-1 1,0-1,1 1,-3-1,-10 0,1 2,0 0,0 0,-1 2,1-1,0 2,0 0,1 0,-1 2,0 0,1 0,0 1,1 1,-1 0,1 0,1 1,-9 7,-4 3,0 0,1 1,1 1,1 2,1 0,1 1,-5 8,21-28,0 0,0 1,0 0,1 0,0 0,-1 0,1 0,0 0,1 0,-1 1,1-1,0 1,0-1,1 1,-1 0,1-1,0 1,0-1,0 1,1 0,-1-1,1 1,1-1,-1 1,0-1,1 0,0 1,0-1,0 0,1 0,-1-1,1 1,0 0,0-1,0 1,1-1,-1 0,1 0,0-1,-1 1,4 1,46 4,-28-7</inkml:trace>
  <inkml:trace contextRef="#ctx0" brushRef="#br0" timeOffset="3065.303">1078 231,'4'0,"3"5,-1 6,-6 1,2-1,0-7,5-5,2-1</inkml:trace>
</inkml:ink>
</file>

<file path=ppt/ink/ink3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27:34.11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142 614,'41'50,"-33"-43,0 0,1-1,0 0,0 0,1-1,0 0,0-1,0 0,0 0,1-1,-1-1,1 1,0-2,0 0,0 0,6 1,0 0,0-2,0 0,-1-1,1-1,0 0,0-1,-1-1,0 0,0-2,0 0,0 0,-1-2,8-4,-16 8,1-1,-1 1,0-2,0 1,0-1,-1 0,0 0,0 0,-1-1,0 0,0 0,0-1,-1 1,0-1,0 0,-1 0,0 0,-1-1,0 1,0-1,-1 1,0-1,0 0,-1 1,0-1,0 0,-1 1,-1-1,1 1,-1-1,-1 1,1 0,-1-1,-1 1,0 1,0-1,-2-2,0 3,0 0,-1 0,0 0,-1 1,1 0,-1 0,0 1,0 0,-1 1,1 0,-1 0,0 1,0 0,-1 0,1 1,0 0,-1 1,1 0,-1 1,0 0,1 0,-1 1,1 0,-1 1,1 0,0 0,-5 2,6-1,0-1,0 2,0-1,0 1,1 0,-1 0,1 1,0 0,0 0,1 1,0 0,0 0,0 0,1 1,0 0,0 0,1 0,-1 1,2 0,-1-1,1 1,0 0,1 1,-1 4,5 270,-3 73,-3-314,-3 0,-1 0,-2-1,-2 0,-2 0,-3 3,15-38,0 0,-1 0,1 0,-1 0,-1-1,1 1,-1-1,0 0,0 0,0 0,-1-1,0 1,0-1,0 0,0 0,-1-1,1 0,-1 0,0 0,0-1,0 1,0-1,0-1,-1 1,1-1,0 0,-1-1,1 0,-1 0,0 0,4-1,0 0,-1-1,2 1,-1-1,0 1,0-1,0 0,1 0,-1 0,1 0,0-1,-1 1,1-1,0 1,0-1,1 0,-1 0,1 0,-1 0,0-2,-5-17</inkml:trace>
  <inkml:trace contextRef="#ctx0" brushRef="#br0" timeOffset="7238.116">933 134,'7'-11,"0"1,1-1,0 2,0-1,1 1,0 1,1-1,0 2,1-1,-1 2,1-1,0 1,1 1,0 0,0 0,0 2,-11 2,0 0,0 1,0-1,0 1,0 0,0-1,0 1,0 0,0 0,0-1,0 1,1 0,-1 0,0 0,0 0,0 1,0-1,0 0,0 0,0 1,0-1,0 0,1 1,-1-1,-1 1,1 0,0-1,0 1,0 0,0-1,0 1,-1 0,1 0,0 0,-1 0,1 0,0 0,-1 0,1 0,-1 0,0 0,1 0,-1 0,0 0,0 0,1 0,-1 0,0 0,0 1,0-1,0 0,-1 0,1 0,0 0,0 0,-1 0,1 0,0 0,-1 0,1 0,-1 0,0 0,1 0,-1 0,0 0,0 0,-116 173,115-172,1 0,0 0,0-1,1 1,-1 0,0 0,0 0,1 0,0 0,-1 0,1 0,0 0,0 0,0 0,0 0,0 0,0 0,1 0,-1 0,1 0,-1 0,1 0,0 0,0-1,0 1,0 0,0 0,0-1,0 1,0 0,1-1,-1 0,1 1,-1-1,1 0,0 0,-1 1,1-1,0-1,0 1,1 1,85 5,119-66,-184 50</inkml:trace>
</inkml:ink>
</file>

<file path=ppt/ink/ink3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27:42.53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21 0,'-1'1,"1"-1,0 1,0-1,0 1,-1-1,1 1,0-1,-1 1,1-1,0 0,-1 1,1-1,-1 0,1 1,0-1,-1 0,1 1,-1-1,1 0,-1 0,1 0,-1 1,1-1,-1 0,1 0,-1 0,1 0,-1 0,1 0,-1 0,0 0,1 0,-1 0,1 0,-1-1,1 1,-1 0,1 0,-1 0,1-1,0 1,-1 0,1 0,-1-1,1 1,72 426,-61-364,-3-25,-2 0,-1 0,-3 1,0-1,-4 20,-2-34,-2-5</inkml:trace>
</inkml:ink>
</file>

<file path=ppt/ink/ink3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27:42.69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1 148,'43'-19,"34"-12,13 1,-4 4,-12 7,-13 7,-13 5,-9 4,-7 3,-8 1</inkml:trace>
</inkml:ink>
</file>

<file path=ppt/ink/ink3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27:42.96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93,'1'17,"1"0,1 0,1 0,0 0,1 0,1 0,0-1,1 0,1-1,1 0,0 0,1 0,0-1,1-1,1 0,0 0,0-2,3 2,-10-10,1-1,-1 1,1-1,0-1,0 1,0-1,0 0,0 0,0 0,0-1,1 0,-1 0,0-1,0 0,0 0,0 0,0-1,0 0,0 0,-1 0,1-1,-1 0,1 0,-1 0,4-4,5-3,-1 0,0-2,-1 1,0-1,-1-1,0 0,-1-1,7-14,-13 24,-1-1,0 0,0 0,0-1,-1 1,0-1,0 1,0-1,-1 0,1 0,-1 1,-1-1,1 0,-1 0,0 0,-1 0,1 0,-1 0,0 0,-1 0,1 1,-1-1,0 1,0-1,-1 1,0 0,0-1,0 1,-1 1,1-1,-1 1,0-1,-1 1,1 0,-1 0,1 1,-3-2,-10-3,0 1,0 1,0 0,-1 1,0 1,0 1,0 0,0 1,0 1,-1 1,1 1,-12 2,-78 27,81-18</inkml:trace>
</inkml:ink>
</file>

<file path=ppt/ink/ink3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27:50.29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47 387,'-12'44,"2"0,1 2,3-1,2 0,2 1,2 1,-2-39,1 0,0 0,1 0,0 0,0 0,1 0,0 0,1 0,-1 0,1-1,1 1,0 0,0-1,0 0,1 1,0-1,0-1,1 1,0-1,0 0,0 0,1 0,0 0,0-1,1 0,-1-1,1 1,6 2,1-7,0 0,0 0,0-1,0-1,0-1,-1 0,1 0,-1-2,0 1,0-2,0 0,0 0,-1-1,0-1,-1 0,0 0,10-10,-12 12,0 0,-1 0,0-1,0 0,-1 0,0-1,0 0,-1 0,0-1,0 0,-1 0,0 0,-1 0,1-1,-2 0,0 0,0 0,-1 0,0 0,0-1,-1 1,-1 0,0-1,0 1,-1-1,-1 1,1 0,-2-1,1 1,-1 0,-1 0,0 1,0-1,-1 1,0 0,-1 0,-2-2,-4 0,0 0,-1 1,-1 1,0 0,0 1,-1 1,1 0,-2 1,1 0,-1 1,0 1,0 0,0 2,-11-1,21 2,-1 0,1 1,-1 0,1 1,-1-1,1 1,-1 0,1 1,0 0,0 0,-1 0,1 1,1-1,-1 1,-3 3,-12 11</inkml:trace>
  <inkml:trace contextRef="#ctx0" brushRef="#br0" timeOffset="302.96">695 359,'137'324,"-136"-319,1-1,-1 0,0 0,1 0,0 0,0-1,0 1,0 0,1-1,0 1,-1-1,1 0,0 0,1 0,-1 0,0-1,1 1,-1-1,1 0,0 0,0 0,0-1,0 1,0-1,0 0,0 0,1 0,-1-1,0 1,1-1,-1 0,0 0,0-1,1 1,1-2,4-6,0-1,-1-1,0 0,0 0,-1 0,0-1,-1-1,0 1,-1-1,0 0,-1-1,4-12,3-4,38-69,29-81,-73 156</inkml:trace>
  <inkml:trace contextRef="#ctx0" brushRef="#br0" timeOffset="871.014">1316 613,'47'-15,"-1"-3,-1-1,-1-2,-1-2,-1-2,8-8,-44 30,0-1,0 1,-1-1,1 0,-1 0,0 0,-1-1,1 0,-1 0,1 0,-2 0,1-1,0 0,-1 0,0 1,-1-2,1 1,-1 0,0-1,-1 1,1-1,-2 1,1-1,0 1,-1-1,0 0,-1 1,0-1,0 0,0 1,-1-1,0 1,0 0,0 0,-1 0,0 0,0 0,-1 0,1 1,-1-1,-1 0,0 2,0 0,1 1,-1 0,0 0,0 0,-1 1,1 0,0 0,-1 0,0 0,1 1,-1 0,0 0,0 1,1-1,-1 1,0 0,0 1,0 0,1 0,-1 0,0 0,1 1,-1 0,1 0,0 1,-1-1,1 1,1 0,-5 4,-3 1,1 1,0 0,0 1,1 0,0 1,1 0,0 0,1 1,1 0,-1 0,2 1,-1 2,1 1,1-1,0 1,2 0,0 0,0 0,2 0,0 1,0-1,2 0,0 1,1-1,3 12,-3-21,1-1,0 1,0-1,0 0,1 0,0 0,0-1,0 0,1 1,0-1,0-1,0 1,1-1,-1 0,1 0,0-1,0 1,1-1,-1-1,0 1,1-1,4 1,10 2,0-1,-1-1,1 0,1-2,-1-1,18-1,-8-4,1-2,-1-1,-1-1,1-2,-1-1,-1-1,-1-2,0 0,0-2,13-12,-21 16,-1-1,0-1,-1 0,-1-1,-1-1,0 0,-1-2,-1 1,0-2,-2 0,0 0,-1-1,-2-1,0 0,-1 0,-1-1,-1 1,-1-1,-1-1,-2 1,0-1,-1 1,-1-8,0 28,1 1,-1-1,0 0,0 0,0 1,0-1,-1 0,1 1,-1-1,1 0,-1 1,0-1,0 0,0 1,-1-1,1 1,-1 0,1-1,-1 1,0 0,1 0,-1 0,0 0,0 1,-1-1,1 0,0 1,-1-1,1 1,0 0,-1 0,0 0,1 0,-1 0,0 1,1-1,-1 1,0 0,1-1,-1 1,0 1,0-1,1 0,-1 1,0-1,1 1,-1 0,-1 0,-3 4,0 0,1 0,0 0,0 1,0 0,1 0,0 1,0 0,1-1,-1 2,1-1,1 0,0 1,0 0,0-1,1 1,0 0,0 0,1 1,0-1,1 0,0 0,0 0,1 1,0-1,0 0,1 0,0 0,0 0,1 0,0-1,0 1,1-1,0 0,0 0,1 0,0 0,0-1,0 0,2 1,178 122,-170-119,-1 0,0 1,-1 1,0 1,-1 0,-1 0,0 1,-1 0,0 1,-1 0,-1 1,0 0,-1 0,-1 1,0 0,-1 0,-1 0,-1 0,-1 1,0-1,-1 1,-1 12,-1-3,1-2</inkml:trace>
</inkml:ink>
</file>

<file path=ppt/ink/ink3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27:43.47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86 814,'-10'34,"-3"25,1 7,2-2,3-8,3-12</inkml:trace>
  <inkml:trace contextRef="#ctx0" brushRef="#br0" timeOffset="247.732">0 363,'0'0</inkml:trace>
  <inkml:trace contextRef="#ctx0" brushRef="#br0" timeOffset="518.293">340 1181,'145'-292,"-144"291,-1-1,0 1,1 0,-1-1,1 1,-1-1,1 1,0 0,-1-1,1 1,0 0,0 0,0 0,0 0,0 0,0 0,0 0,0 0,1 0,-1 0,0 0,1 1,-1-1,0 1,1-1,-1 1,1-1,-1 1,1 0,-1 0,1-1,-1 1,1 0,-1 0,1 1,-1-1,0 0,1 0,-1 1,1-1,-1 1,1-1,-1 1,18 131,-19-127,0 1,0-1,1 0,0 0,0 0,0 0,1 0,-1 0,1 0,0-1,1 1,-1-1,1 1,0-1,0 0,0 0,1 0,-1 0,1-1,0 1,0-1,0 0,0 0,1-1,-1 1,1-1,0 0,0 0,-1 0,1-1,0 0,0 0,1 0,-1 0,0-1,0 0,0 0,0-1,0 1,1-1,-1 0,2-1,11-10,-1-1,0-1,-1-1,-1 0,0-1,-1 0,-1-1,0-1,-1 0,-1-1,-1 0,2-8,11-13,-13 21</inkml:trace>
  <inkml:trace contextRef="#ctx0" brushRef="#br0" timeOffset="768.072">1327 250,'0'43,"0"43,0 17,0 0,0-12,0-13,0-14,0-14,0-10,0-7,0-4,5-8,1-2,0-4</inkml:trace>
  <inkml:trace contextRef="#ctx0" brushRef="#br0" timeOffset="1165.581">988 786,'414'55,"-202"-24,-198-29,0-1,0 0,1-1,-1-1,0 0,0-1,0-1,0 0,0 0,-1-2,1 0,-1 0,0-1,-1-1,1 0,-1 0,9-9,-17 14,-1 0,0 0,0 0,0 0,0-1,0 1,-1-1,1 0,-1 0,0 0,0 0,0 0,0 0,0-1,0 1,-1-1,0 1,0-1,0 1,0-1,0 0,-1 1,0-1,1 0,-1 0,-1 1,1-1,-1 0,1 0,-1 1,0-1,0 1,-1-1,1 1,-1-1,1 1,-1 0,0 0,-1-1,1 2,-2-4,-1 4,1 0,-1-1,1 1,-1 1,0-1,1 1,-1 0,0 0,0 0,0 1,0-1,0 1,0 1,0-1,0 1,0-1,0 1,1 1,-1-1,0 1,1 0,-1 0,1 0,-1 1,-1 0,-100 79,94-69,0 0,0 0,2 1,0 1,0 0,2 0,-7 14,13-24,0-1,0 1,1 0,-1-1,1 1,0 0,1 0,-1 0,1 0,0 0,0 0,0 0,1 0,0 0,0 0,0 0,1 0,-1-1,1 1,0-1,0 1,1-1,-1 1,1-1,0 0,0 0,1-1,-1 1,3 1,6 3,1-1,0-1,0 0,0-1,1 0,-1-1,1-1,0 0,0-1,1 0,-1-1,0-1,1 0,-1-1,14 2</inkml:trace>
  <inkml:trace contextRef="#ctx0" brushRef="#br0" timeOffset="2220.265">2399 674,'-4'-2,"-1"0,0 1,1-1,-1 1,0 0,0 1,0-1,0 1,1 0,-1 0,0 1,0-1,0 1,0 0,1 0,-1 1,0-1,1 1,-1 0,1 1,0-1,-1 1,1 0,1 0,-1 0,0 0,1 0,-4 5,-5 3,1 0,0 1,0 1,1 0,1 0,0 1,1 0,0 1,1-1,1 2,0 1,5-14,0 0,1 0,-1 0,1 0,0 0,0 0,0 0,0 0,1 0,-1 0,1 0,-1 0,1 0,0 0,1 0,-1 0,0 0,1-1,-1 1,1 0,0-1,0 0,0 1,0-1,0 0,1 0,-1 0,1 0,-1-1,1 1,0-1,-1 1,1-1,0 0,0 0,0 0,0-1,0 1,0-1,0 1,0-1,0 0,1 0,-1 0,0-1,0 1,0-1,0 0,0 0,0 0,0 0,17-7,0-1,-1-1,0 0,0-1,-2-1,1-1,-2-1,0 0,0-1,-1-1,-1 0,-1-1,0 0,-1-1,0-3,24-28,-36 48,1 0,-1 0,0 0,0 0,1 0,-1 0,0 0,1 0,-1 0,1 0,0 1,-1-1,1 0,0 0,-1 0,1 1,0-1,0 0,-1 1,1-1,0 1,0-1,0 1,0-1,0 1,0 0,0-1,0 1,0 0,0 0,0 0,0 0,0 0,0 0,0 0,0 0,0 0,0 0,0 0,0 1,0-1,0 0,0 1,0-1,0 1,0-1,0 1,-1-1,1 1,0 0,0 0,-1-1,1 1,0 0,-1 0,1 0,0-1,-1 1,1 0,-10 93,0-53,-10 494,11-471,5-31,-1-1,-2 0,-1-1,-1 1,-2-1,-7 14,17-44,0 0,-1 0,1 1,0-1,-1 0,1 0,-1 0,1 0,-1 0,1 0,-1 1,0-1,0 0,1-1,-1 1,0 0,0 0,0 0,0 0,0-1,0 1,0 0,0-1,0 1,-1-1,1 0,0 1,0-1,0 0,-1 1,1-1,0 0,0 0,-1 0,1 0,0 0,0-1,-1 1,1 0,0 0,0-1,0 1,0-1,-1 1,1-1,0 0,0 1,0-1,0 0,0 0,0 1,1-1,-1 0,0 0,0 0,1 0,-1 0,0 0,1-1,-1 1,-3-13,2-1,-1 0,2 0,0 0,0 1,2-1,0 0,0 0,2 0,-1 1,2-1,0 1,1 0,0 0,1 0,1 1,0 0,1 0,1 0,0-7,164-275,-114 205,-5-1,29-73,-78 153,7-13,-2-1,0 0,-2 0,-1-1,-1 0,0-10,-5 34,-1 0,0 0,0 0,0 0,0 0,0 0,0-1,0 1,0 0,-1 0,1 0,-1 0,0 0,0 1,1-1,-1 0,0 0,0 0,-1 1,1-1,0 0,-1 1,1-1,-1 1,1 0,-1-1,0 1,1 0,-1 0,0 0,0 0,0 0,0 1,0-1,0 1,0-1,0 1,0-1,0 1,0 0,0 0,0 0,0 0,0 1,0-1,0 0,0 1,0 0,0-1,0 1,0 0,0 0,0 0,1 0,-1 0,0 1,-8 2,1 0,0 1,1 0,-1 0,1 1,0 0,0 1,1-1,0 2,0-1,0 1,1 0,0 0,1 0,0 1,0 0,1 0,0 0,1 1,0-1,0 1,0 6,5-10,0-1,0 1,1-1,-1 0,1 1,1-1,-1-1,1 1,-1 0,1-1,1 0,-1 0,1 0,-1 0,1-1,0 0,1 0,-1 0,0 0,1-1,-1 0,1 0,0-1,0 1,0-1,0-1,-1 1,1-1,0 0,4 0,29 7,-27-3,-5-4,-1 1,1 0,0 0,-1 0,1 1,-1 0,0 1,1-1,-1 1,0 0,-1 1,1-1,0 1,-1 1,0-1,0 1,-1-1,1 1,-1 1,0-1,0 1,0-1,-1 1,0 0,2 5,-11 80,0-63,6 1,4-26</inkml:trace>
  <inkml:trace contextRef="#ctx0" brushRef="#br0" timeOffset="5837.732">3697 730,'-48'16,"0"1,1 3,0 2,-37 24,70-38,-1 0,-6 2,0 0,1 2,0 0,1 1,0 1,1 0,1 2,1 0,0 1,1 0,-4 8,18-24,0 1,0-1,0 1,0 0,0-1,0 1,1 0,-1-1,1 1,-1 0,1 0,0-1,0 1,0 0,0 0,0 0,0-1,0 1,1 0,-1 0,0-1,1 1,0 0,-1-1,1 1,0 0,0-1,0 1,0-1,0 1,0-1,0 0,0 1,1-1,-1 0,1 0,-1 0,1 0,-1 0,1 0,-1 0,1-1,0 1,77 7,-49-16,0-2,-1-1,0-1,-1-1,0-2,2-3,-5 5,22-15,0-1,-2-3,-1-1,28-31,-70 62,-1 0,0 0,1 0,-1 0,1 0,-1 0,1 0,0 1,0-1,0 0,0 1,0 0,0-1,0 1,1 0,-1 0,0 0,1 1,-1-1,1 1,-1-1,0 1,1 0,-1 0,1 0,-1 0,1 0,-1 0,1 1,-1-1,1 1,-1 0,0-1,1 1,-1 0,0 1,0-1,0 0,0 1,0-1,0 1,2 1,15 23,-16-21,0 1,0-1,1 0,-1 0,1 0,0 0,1-1,-1 1,1-1,-1 0,2-1,-1 1,0-1,0 0,1 0,0-1,-1 0,1 0,0 0,0 0,0-1,5 0,5-3,0-1,0 0,-1-1,1-1,-1 0,-1-2,1 1,-1-2,0 0,0 0,-1-2,0 1,-1-2,0 1,8-12,13-15,-2-1,-2-1,-1-2,11-24,-19 26,-1-1,-2-1,-2-1,-1 0,-3-1,-1 0,1-28,-6 47,-2 12,0 1,-1-1,0 1,-1-1,0 0,-1 1,0-1,-1 0,0 1,-1-1,0 1,-1-1,0 1,-1 0,3 9,1 1,-1 0,0-1,0 1,1 0,-1-1,0 1,0 0,0 0,0 0,-1 0,1 0,0 0,0 0,-1 0,1 1,0-1,-1 0,1 1,0-1,-1 1,1 0,-1-1,1 1,-1 0,1 0,-1 0,1 0,-1 0,0 0,1 0,-1 1,1-1,0 0,-1 1,1-1,-1 1,1 0,0-1,-1 1,1 0,0 0,0 0,-1 0,1 0,0 0,0 0,0 0,0 2,-46 64,27-24,3 1,1 1,2 0,3 1,1 0,3 1,1 0,3 0,1 1,3-1,2 0,3 12,-5-47,1 0,0-1,1 1,0-1,1 0,0 1,1-2,0 1,1-1,0 1,1 0,7 8</inkml:trace>
  <inkml:trace contextRef="#ctx0" brushRef="#br0" timeOffset="6102.909">4037 419,'43'5,"33"6,14 1,-4 4,-11-1,-15-3,-16-4</inkml:trace>
  <inkml:trace contextRef="#ctx0" brushRef="#br0" timeOffset="6347.609">4827 588,'3'-3,"27"-21,-2-1,-1-2,-1-1,-1-1,-2-1,6-12,-5-22,-24 62,0 1,0-1,0 1,0-1,0 1,0-1,0 1,-1 0,1-1,0 1,-1-1,1 1,-1 0,0-1,1 1,-1 0,0 0,0-1,0 1,0 0,0 0,0 0,0 0,0 0,0 0,0 1,-1-1,1 0,0 0,-1 1,1-1,0 1,-1 0,1-1,-1 1,1 0,-1 0,1-1,0 1,-1 0,0 1,-15 0,1 1,1 1,-1 1,0 0,1 1,0 1,0 0,0 1,1 1,0 0,0 1,1 0,-11 11,8-9,1 2,0-1,1 1,1 1,0 1,1 0,0 0,1 1,1 1,1 0,0 0,1 1,1 0,0 0,2 1,0-1,1 1,1 1,1-1,0 18,3-28,0-1,0 0,1 0,0 0,1 0,0 0,0-1,0 1,1-1,1 0,-1 0,1 0,0 0,0-1,1 0,0 0,0-1,0 1,1-1,0-1,0 1,0-1,4 2,12 4,0 0,0-1,1-1,0-1,0-2,1 0,7-1,34 2,0-4,0-2,0-4,34-6,-50 4</inkml:trace>
</inkml:ink>
</file>

<file path=ppt/ink/ink3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0:34.3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154 1034,'30'7,"0"-1,1-1,-1-1,1-2,0-1,0-2,0 0,0-3,-1 0,1-2,-1-1,21-9,-14 3,-1-1,-1-2,-1-2,0-1,-1-2,-1-1,-1-1,-1-2,-2-1,17-19,38-48,-4-5,38-66,-89 125,223-302,-250 338,0 1,0-1,0 1,0 0,0 0,1-1,-1 1,1 0,-1 0,1 1,0-1,0 0,-1 0,1 1,0-1,1 1,-1 0,0-1,0 1,1 0,-1 0,0 1,1-1,-1 0,1 1,-1 0,1-1,-1 1,1 0,-1 0,1 0,-1 1,1-1,-1 1,1-1,-1 1,0 0,1 0,-1 0,0 0,1 0,-1 1,0-1,0 0,0 1,1 1,2 10,-1-1,0 1,-1 0,0 0,-1 0,0 0,-2 0,1 1,-2 12,1-5,1 31,-3 0,-2 0,-2 0,-2 0,-2-1,-15 41,17-70,-1 1,0-1,-2-1,0 1,-2-2,0 0,-1 0,-1-2,-1 1,0-2,-1 0,-1-1,-1-1,0-1,-20 11,3-4,0-1,-1-3,-1-1,0-1,-1-2,-1-2,0-2,0-1,-1-2,0-2,0-2,-11-2,50 0,0 0,-1 0,1 0,0 0,-1 0,1-1,0 1,0-1,-1 1,1-1,0 0,0 0,0 0,0 0,0-1,0 1,0 0,0-1,1 1,-1-1,0 0,1 0,0 1,-1-1,1 0,0 0,0 0,0 0,0-1,0 1,0 0,1 0,-1-1,1 1,0 0,-1 0,1-1,0 1,0 0,1-1,-1 1,0 0,1-1,-1 1,2-2,4-14</inkml:trace>
  <inkml:trace contextRef="#ctx0" brushRef="#br0" timeOffset="585.192">1791 723,'-5'396,"4"-383,0 0,-1-1,0 1,-1-1,-1 0,0 0,0 0,-1-1,-1 1,0-1,0-1,-1 1,0-1,-1 0,-1 0,1-1,-9 7,16-15,-1 1,1-1,-1 0,1 1,-1-1,1 0,-1 0,0 0,0 0,1 0,-1 0,0-1,0 1,0 0,0-1,0 0,0 1,0-1,0 0,0 0,0 0,0 0,0-1,0 1,0 0,0-1,0 1,1-1,-1 0,0 0,0 0,0 0,1 0,-1 0,0 0,1 0,-1-1,1 1,0-1,-1 1,1-1,0 1,0-1,0 0,0 1,0-1,0 0,1 0,-1 0,0-1,3-11,0 0,1 1,1-1,0 1,0 0,1 0,1 0,1 1,-1-1,2 2,0-1,0 1,1 0,0 1,11-10,-1-2,20-26,3 1,2 2,2 3,1 1,3 2,1 3,1 1,37-15,-19 28,-69 22,1 0,0 0,0 0,-1 0,1 0,0 0,-1 1,1-1,0 1,-1 0,1-1,-1 1,1 0,-1 0,1 0,-1 0,1 0,-1 0,0 0,0 0,0 1,1-1,-1 0,0 1,-1-1,1 1,0-1,0 1,-1-1,1 1,-1 0,1-1,-1 1,0 0,1-1,-1 1,0 0,0 0,0-1,-1 2,-2 12,0 1,-2-1,0 0,-1 0,0 0,-1-1,-1 0,0 0,-1-1,0 0,-1-1,-1 0,0 0,0-1,-1-1,0 0,-1 0,-3 0,6 0,0-1,0 0,-1 0,0-1,-1-1,0 0,0 0,-1-1,1-1,-1 0,0-1,-1 0,1-1,-1-1,-10 1,22-3,0 0,0 0,0 0,0 0,1-1,-1 1,0 0,0-1,0 1,1-1,-1 0,0 0,1 0,-1 0,0 0,1 0,-1 0,1 0,0-1,-1 1,1 0,0-1,0 1,0-1,0 1,0-1,0 0,0 0,1 1,-1-1,0-1,0-15</inkml:trace>
  <inkml:trace contextRef="#ctx0" brushRef="#br0" timeOffset="1122.152">2525 103,'-1'375,"-46"-146,20-127,26-101,0 1,0-1,0 1,1-1,-1 1,0-1,0 1,1 0,-1-1,1 1,0 0,-1-1,1 1,0 0,0 0,0-1,0 1,0 0,1 0,-1-1,0 1,1 0,-1-1,1 1,0 0,-1-1,1 1,0-1,0 1,0-1,0 0,0 1,1-1,-1 0,0 0,0 1,1-1,-1 0,1-1,-1 1,1 0,-1 0,1-1,0 1,1 0,9-5,0-1,-1 0,0 0,0-1,0-1,0 1,-1-2,-1 0,1 0,-1-1,0 0,30-24,94-68,-132 100,0 0,1 0,-1-1,0 2,1-1,-1 0,1 0,-1 0,1 1,-1-1,1 0,0 1,-1 0,1-1,0 1,-1 0,1 0,0 0,0 0,-1 0,1 0,0 1,-1-1,1 0,0 1,-1 0,1-1,-1 1,1 0,-1 0,1-1,-1 1,1 0,-1 1,0-1,0 0,0 0,1 0,-1 1,0-1,-1 1,1-1,0 1,0-1,0 1,-1-1,1 1,-1 0,0-1,1 1,-1 0,0-1,0 1,0 0,0 1,-11 107,0-47,20-22,1-28</inkml:trace>
  <inkml:trace contextRef="#ctx0" brushRef="#br0" timeOffset="2021.676">3005 780,'7'6,"0"-1,1 1,0-1,0-1,0 0,0 0,1 0,-1-1,1 0,0-1,0 0,0 0,0-1,0 0,1-1,-1 0,0-1,0 1,0-2,0 1,0-1,0-1,0 1,0-2,-1 1,1-1,-1 0,0-1,-1 0,1 0,-1-1,0 0,0 0,0 0,-1-1,0 0,-1-1,1 1,-2-1,1 0,-1 0,3-7,-6 12,1 0,-1 0,0 0,0 0,0 0,-1 0,1-1,-1 1,1 0,-1 0,0-1,0 1,-1 0,1 0,-1 0,0 0,1-1,-1 1,-1 0,1 0,0 1,-1-1,1 0,-1 0,0 1,0-1,0 1,0-1,-1 1,1 0,0 0,-1 0,0 0,1 0,-1 1,0-1,0 1,0 0,0 0,0 0,0 0,0 0,-1 1,1-1,0 1,0 0,0 0,-1 0,1 1,-2-1,-10 5,1 1,0 0,0 1,0 1,1 0,0 1,1 0,0 1,0 0,1 1,0 0,1 1,0 0,1 1,-3 5,9-15,1 0,-1 0,0 1,1-1,0 1,0-1,0 1,0 0,1 0,-1 0,1 0,0 0,0 0,1 0,-1 0,1 0,0 1,0-1,0 0,0 0,1 0,0 0,0 0,0 0,0 0,1 0,-1 0,1 0,0-1,0 1,1-1,-1 1,1-1,-1 0,1 0,0 0,0 0,0 0,1-1,-1 0,4 2,12 2,0 0,1-2,0-1,0 0,0-1,0-2,0 0,0-1,0 0,0-2,0-1,0 0,-1-1,0-1,0-1,0-1,0-2,188-93,-193 94,0 0,-1-2,0 1,-1-2,0 1,-1-2,0 0,0 0,-2 0,0-2,0 1,-1-1,-1 0,0-4,-6 17,0 0,0-1,-1 1,1 0,-1-1,0 1,0-1,0 1,0-1,0 1,0 0,-1-1,1 1,-1-1,0 1,1 0,-1-1,0 1,0 0,-1 0,1 0,0 0,-1 0,1 0,-1 0,0 0,0 1,1-1,-1 1,0-1,0 1,-1 0,1-1,0 1,0 0,0 1,-1-1,1 0,-1 1,1-1,-5 0,1 0,0 0,0 1,-1-1,1 2,0-1,-1 1,1-1,0 2,0-1,0 1,0 0,0 0,0 0,-3 3,7-5,-1 1,0 0,1 0,-1 0,1 1,-1-1,1 0,0 1,0-1,-1 1,1 0,0 0,1 0,-1 0,0 0,1 0,-1 1,1-1,-1 0,1 1,0-1,0 1,0 0,0-1,1 1,-1 0,1-1,0 1,-1 0,1-1,1 1,-1 0,0 0,0-1,1 1,0 0,-1-1,1 1,0-1,1 1,-1-1,0 1,1-1,-1 0,1 1,-1-1,1 0,0 0,0 0,0-1,0 1,1 0,-1-1,0 1,1-1,1 1,122 5,-53-8,-71 1,1 0,-1 0,0 0,0 0,0 1,0-1,1 0,-1 1,0 0,0 0,0-1,0 1,0 0,0 0,-1 1,1-1,0 0,-1 1,1-1,0 1,-1-1,0 1,1 0,-1 0,0 0,0 0,0-1,0 1,0 0,-1 1,1-1,0 0,-1 2,-9 72,7-74,1 1,0 0,0 0,0 0,0 0,1 1,-1-1,1 0,0 0,0 0,0 0,0 0,0 1,1-1,-1 0,1 0,0 0,0 0,0 0,1 0,-1 0,1-1,-1 1,1 0,0-1,0 1,0-1,0 0,0 0,1 0,-1 0,1 0,-1 0,1 0,0-1,0 1,0-1,2 1,11 1,0-1,0 0,0-1,0-1,1 0,-1-1,0-1,0-1,0 0,0-1,-1 0,1-2,-1 0,0 0,-1-2,0 1,2-3,-6 5,-1 0,1 0,-1-1,-1 0,1 0,-1-1,0 0,0-1,-1 0,0 0,-1 0,1-1,-2 0,1 0,-1-1,-1 0,0 1,0-2,-1 1,1-4,-4 12,1 0,-1 0,0 0,0 0,0 0,0 1,0-1,-1 0,1 0,0 0,-1 0,0 0,1 0,-1 1,0-1,0 0,0 0,0 1,0-1,0 1,-1-1,1 1,0-1,-1 1,1 0,-1 0,1 0,-1 0,0 0,0 0,1 0,-1 0,0 1,0-1,0 1,0-1,0 1,0 0,1 0,-1 0,0 0,0 0,0 0,-1 1,-83 28,76-21,0 0,1 1,0 0,0 1,1 0,0 0,1 0,0 1,1 0,0 1,1-1,0 1,1 0,0 0,1 1,-2 11,7-14,0-1,0 0,0 0,1 0,1 0,0 0,0 0,0-1,1 0,1 0,-1 0,1-1,0 0,1 0,0 0,0-1,0 0,1 0,0-1,0 0,0 0,1-1,0 0,0 0,0-1,0-1,0 1,8 0,18 3,-1-1,1-2,-1-1,1-2,0-1,9-3,-13-1,-8-3</inkml:trace>
  <inkml:trace contextRef="#ctx0" brushRef="#br0" timeOffset="3551.86">13 1288,'-12'0,"36"0,-10 0,169-25,11 9,148 1,-154 13,119-24,121 25,-267 15,-122-8,0-2,1-2,-1-1,27-4,373-48,-199 22,52-1,1343 31,-1611-1</inkml:trace>
</inkml:ink>
</file>

<file path=ppt/ink/ink3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1:15.404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88 6,'0'-4,"0"2,0 7,-5 8,-2 6,1 4,-3-1,-1 0,2 1,-3 2,0 1,-2 1,6-4,8-6,5-11,1-6</inkml:trace>
</inkml:ink>
</file>

<file path=ppt/ink/ink3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0:54.831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1735 2146,'-54'-44,"47"36,0 2,0-1,-1 1,0 0,0 0,0 1,-1 0,0 1,0 0,0 0,0 1,-1 0,1 1,-188 2,4 53,132-31,-137 79,-55 81,54 3,162-146,2 2,1 2,3 1,1 1,3 1,1 2,0 8,-44 113,3 85,53-192,4 0,2 0,1 62,19 46,17 56,44 56,5-102,-47-128,-16-23,2 0,1-1,2-1,0-1,2-1,0-1,23 18,187 111,-188-131,0-2,1-2,1-2,46 9,162 47,-56-42,113-31,-142-25,59-32,23-18,-58-18,-152 68,-1 0,0-3,-3-2,0 0,-2-3,30-37,198-212,-230 243,40-69,47-171,-83 163,-8-78,-1 25,-27 166,1-23,0-1,-2 1,-1-1,-2 1,0 0,-5-19,2 27,-4-20,-3 0,0 1,-3 1,-1 0,-3-2,-83-167,76 162,1-2,-2 1,-2 2,-2 1,-24-23,25 33,-2 1,-1 2,-1 1,-1 2,-9-3,-134-102,-65 19,102 73,-28 11,-27 0,-28 30,162 19,50-10</inkml:trace>
  <inkml:trace contextRef="#ctx0" brushRef="#br0" timeOffset="2982.089">42 3783,'39'-17,"-28"15,1 1,0 0,-1 0,1 2,0-1,-1 2,1-1,-1 1,1 1,-1 0,0 1,0 0,6 4,32 9,68 15,20-4,61 26,-27-21,26-5,-67-17,77 7,-63 8,52-14,-130-2,-1-4,1-2,1-3,13-4,28 2,62-26,94-21,-146 26,46-12,50-43,-196 72,0-1,0-1,-1-1,0 0,0-1,0-1,-2 0,1-2,9-8,-11 7,0 2</inkml:trace>
  <inkml:trace contextRef="#ctx0" brushRef="#br0" timeOffset="3204.121">3316 3557,'-10'-5,"-3"-1</inkml:trace>
  <inkml:trace contextRef="#ctx0" brushRef="#br0" timeOffset="3369.012">3118 3416,'-19'-9,"-6"-4</inkml:trace>
  <inkml:trace contextRef="#ctx0" brushRef="#br0" timeOffset="3521.075">2666 3303</inkml:trace>
  <inkml:trace contextRef="#ctx0" brushRef="#br0" timeOffset="3705.581">2271 3247,'-24'-10,"-7"-3</inkml:trace>
  <inkml:trace contextRef="#ctx0" brushRef="#br0" timeOffset="3874.157">1848 3190,'-19'-5,"-2"-1,-2-1,3 2</inkml:trace>
  <inkml:trace contextRef="#ctx0" brushRef="#br0" timeOffset="4035.848">1566 3218,'-33'0,"-7"0,-2 0,8 5,3 1,3 0,2-1,0-1,-1-2,0-1,0 0,9-1,8 0</inkml:trace>
  <inkml:trace contextRef="#ctx0" brushRef="#br0" timeOffset="4284.697">1001 3274,'0'0</inkml:trace>
  <inkml:trace contextRef="#ctx0" brushRef="#br0" timeOffset="4285.697">522 3444,'0'0</inkml:trace>
  <inkml:trace contextRef="#ctx0" brushRef="#br0" timeOffset="4549.611">380 3444,'-19'10,"-11"2,-5 5,-2-1,1-3,1-3,8 0,2 0,2-3,-1-2,-1 3,-1 0,5 3,4 0</inkml:trace>
  <inkml:trace contextRef="#ctx0" brushRef="#br1" timeOffset="9332.88">1764 3585,'0'-311,"27"168,-27-167,-28 85,29-424,-30 479,28-83,-25 111,25-223,6 335,1 24</inkml:trace>
  <inkml:trace contextRef="#ctx0" brushRef="#br1" timeOffset="11086.597">1820 3557,'1'-2,"1"0,-1 0,1 0,-1 1,1-1,0 0,-1 1,1 0,0-1,0 1,0 0,0 0,0 0,0 0,1 0,-1 0,0 1,0-1,1 1,-1-1,0 1,1 0,-1 0,0 0,2 0,-1 0,337-4,-252-9,-71 9,-1 1,1 1,-1 0,1 1,0 0,0 2,-1 0,1 0,0 2,0 0,23 6,0-3,0-1,1-2,-1-2,1-2,4-2,46 1,321 2,-174-28,325 29,-337-30,56 29,-140-27,72 15,-91-5,-100 16</inkml:trace>
  <inkml:trace contextRef="#ctx0" brushRef="#br1" timeOffset="18004.501">1791 3585,'-38'31,"-123"142,47-49,76-92,1 1,1 2,2 1,2 2,-16 26,-121 163,-35-9,-36 21,156-126,-166 155,45-56,158-168,30-28</inkml:trace>
  <inkml:trace contextRef="#ctx0" brushRef="#br1" timeOffset="21855.082">5404 3247,'-3'5,"-1"1,1 0,1 0,-1 0,1 1,0-1,0 0,1 1,0 0,0-1,0 1,1 0,0 1,-1 5,-1 195,1-205,1-1,0 0,-1 0,1 1,0-1,0 0,1 1,-1-1,0 0,1 0,-1 1,1-1,0 0,0 0,0 0,0 0,0 0,0 0,0 0,1 0,-1 0,1-1,0 1,-1 0,1-1,0 1,0-1,0 0,0 0,0 0,0 0,0 0,0 0,0 0,1-1,-1 1,0-1,0 0,1 1,-1-1,0 0,1 0,1-1,6-6,1-1,-1 0,0-1,-1 0,0-1,0 0,-1 0,0-1,-1 0,0 0,-1 0,0-1,3-12,2 4,15-34,-14 27,1 0,1 1,2 1,1 0,13-14,-30 38,0 0,1 0,-1 0,1 1,-1-1,1 0,-1 0,1 1,-1-1,1 0,0 1,-1-1,1 1,0-1,0 1,0-1,-1 1,1 0,0-1,0 1,0 0,0 0,0-1,-1 1,1 0,0 0,0 0,0 0,0 0,0 0,0 0,0 1,-1-1,1 0,0 0,0 1,0-1,0 1,-1-1,1 0,0 1,0-1,-1 1,1 0,0-1,-1 1,1 0,-1-1,1 1,0 1,12 44,-14 320,3-277,-5-1,-3-1,-4 1,-4-1,-3-1,-11 22,14-63,10-27,0 0,-2 0,0 0,-1-1,0 0,-2 0,0-1,-1 0,0-1,-1 0,-1-1,-12 12,22-24,0-1,1 1,-1 0,0-1,0 1,-1-1,1 0,0 0,0 0,0 0,-1 0,1 0,-1-1,1 1,0-1,-1 0,1 1,-1-1,1 0,-1-1,1 1,-1 0,1-1,-1 1,1-1,0 0,-1 0,1 0,0 0,0 0,-1 0,1 0,0-1,0 1,1-1,-1 0,0 0,0 1,1-1,-1 0,1 0,0-1,-1 1,1 0,0 0,0-1,1 1,-1-1,-4-20,2 1,1-1,1 1,1-1,1 0,1-10,1-31,32-118,-24 143,-5 15</inkml:trace>
  <inkml:trace contextRef="#ctx0" brushRef="#br1" timeOffset="22176.99">6138 2880,'-10'9,"-12"14,-3 6,-2 0,4-2,1-4,4-2,5 1,0-4,3 0,7-3,4 0,2-2</inkml:trace>
  <inkml:trace contextRef="#ctx0" brushRef="#br1" timeOffset="23341.984">352 397,'94'-20,"-1"4,2 4,2 4,5 18,-100-9,1-1,-1 1,1 0,-1 0,1 1,-1-1,0 0,1 1,-1-1,0 1,0 0,0 0,0 0,-1 0,1 0,0 0,-1 0,1 0,-1 1,0-1,0 1,0-1,0 1,0-1,-1 1,1-1,-1 1,1 0,-1-1,0 1,0 0,0-1,-1 1,1 0,-1 1,-9 25,0-1,-2 0,-1-1,-2 0,0-1,-1-1,-2-1,-1 0,0-1,-15 12,-3 8,18-21,10-14,0 1,1 0,0 1,0 0,1 0,1 1,-1 0,2 0,0 0,0 1,1 0,0 0,1 0,1 0,-1 2,4-10,-1 1,1-1,0 0,0 0,0 1,1-1,-1 0,1 0,0 0,0 0,1-1,-1 1,1 0,0-1,0 0,0 0,0 0,0 0,1 0,0 0,-1-1,1 0,0 0,0 0,0 0,0-1,1 1,120 23,-114-25,3 2,0-1,0-1,0 0,0-1,0 0,0-1,0-1,0 0,-1-1,1 0,-1-1,10-6,-14 2,-6 0</inkml:trace>
  <inkml:trace contextRef="#ctx0" brushRef="#br1" timeOffset="23604.979">324 791,'43'-9,"43"-14,12-2,-6 3,-14 5,-15 6,-14 4,-10 4,-7 2,-9 2</inkml:trace>
  <inkml:trace contextRef="#ctx0" brushRef="#br1" timeOffset="23925.024">1566 1,'-9'9,"-9"9,-1 5,-1 0,1-1,5 2,0-3,2-1,3 1,4-3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7:57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430 28,'-6'-4,"-1"1,1-1,-1 1,0 1,0-1,0 1,-1 0,1 1,0-1,-1 1,1 1,-1 0,1 0,-1 0,1 1,-1 0,-2 1,-8 4,0 1,1 1,0 1,0 0,1 1,0 1,1 1,0 0,1 0,0 3,12-14,-8 7,1 1,-1 0,1 0,1 1,0 0,0 0,1 1,0 0,1 1,0 0,1-1,0 2,1-1,0 0,1 1,1 0,0 0,0 12,1-20,0 0,0 0,1 0,-1 1,1-1,1 0,-1 0,1 0,0 0,0 0,0 0,1-1,-1 1,1 0,0-1,1 1,-1-1,1 1,0-1,0 0,0 0,1-1,-1 1,1-1,0 1,0-1,0 0,1-1,1 2,2-2,0 1,0-1,0-1,1 0,-1 0,0-1,1 0,-1 0,0-1,1 0,-1 0,0-1,0 0,0-1,0 1,0-2,-1 1,1-1,-1 0,4-3,8-6,0 0,-2-2,1 0,-2 0,0-2,12-16,52-74,-78 105,-2 1,-1 0,1 0,0 0,0 1,0-1,0 0,0 0,1 0,-1 0,0 0,0 1,1-1,-1 0,0 0,1 0,-1 1,0-1,1 0,-1 0,1 1,0-1,-1 0,1 1,-1-1,1 1,0-1,0 1,-1-1,1 1,0-1,0 1,0 0,-1 0,1-1,0 1,0 0,0 0,0 0,-1 0,1 0,0 0,0 0,0 0,0 0,0 0,0 0,-1 1,1-1,0 0,0 1,0-1,-1 0,1 1,0-1,0 1,-1-1,1 1,-1 0,1-1,0 1,-1 0,1 0,7 19,-3-3,1 0,1-1,1 0,0 0,1 0,1-1,0 0,1-1,0-1,13 13,114 59,-114-75</inkml:trace>
</inkml:ink>
</file>

<file path=ppt/ink/ink3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1:14.322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441 1,'-25'30,"1"2,2 1,1 0,2 2,1 0,1 1,3 1,0 0,3 1,-6 34,0 18,14-70,0 0,-1-1,-1 1,0-1,-2 0,0 0,-4 4,-1-6,0-4</inkml:trace>
  <inkml:trace contextRef="#ctx0" brushRef="#br0" timeOffset="498.66">18 29,'0'0,"0"1,0-1,0 1,1-1,-1 1,0 0,0-1,0 1,0-1,0 1,0 0,0-1,0 1,-1-1,1 1,0 0,0-1,0 1,-1-1,1 1,0-1,0 1,-1-1,1 1,-1-1,1 1,0-1,-1 1,1-1,-1 1,1-1,-1 0,1 1,-1-1,1 0,-1 0,0 1,1-1,-1 0,1 0,-1 0,0 0,1 0,-1 0,1 0,-1 0,0 0,1 0,-1 0,1 0,-1 0,175 132,-59-27,103 143,-158-199,-51-35</inkml:trace>
</inkml:ink>
</file>

<file path=ppt/ink/ink3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1:26.4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85,'0'61,"1"88,-6 0,-18 92,6-143,-3 0,-5-2,-4-1,-22 48,51-143,1 0,-1-1,1 1,-1 0,1 0,-1 0,1 0,0 0,-1 0,1 0,-1 1,1-1,-1 0,1 0,-1 0,1 0,0 1,-1-1,1 0,-1 1,0-1,1 0,-1 1,1-1,-1 0,1 1,-1-1,0 1,1-1,-1 1,0-1,0 1,1-1,-1 1,0-1,0 1,0-1,0 1,0 0,1-1,-1 1,0-1,0 1,0-1,-1 1,1 0,0-1,0 1,0-1,0 1,12-17,0-3</inkml:trace>
  <inkml:trace contextRef="#ctx0" brushRef="#br0" timeOffset="347.345">650 0,'-11'240,"3"-155,5 1,3-1,9 63,4 31,-13-177,1-1,-1 1,0-1,0 1,-1-1,1 1,0-1,0 0,-1 1,1-1,-1 0,1 1,-1-1,0 0,1 1,-1-1,0 0,0 0,0 0,0 0,0 0,0 0,0 0,0 0,0 0,-1-1,1 1,0 0,0-1,-1 1,1-1,-1 1,1-1,0 0,-1 1,1-1,-1 0,1 0,0 0,-1 0,1 0,-1 0,1-1,-1 1,1 0,0-1,-1 1,1-1,0 0,-1 1,1-1,0 0,0 0,0 0,-1 0,-141-138,108 109,-2 1,-1 2,-1 2,-40-19,77 42,-1 0,0 0,1 0,-1 0,0 1,0 0,0-1,0 1,0 0,0 0,0 1,0-1,0 0,0 1,-1 0,1 0,0 0,0 0,0 1,-1-1,1 1,0 0,0 0,0 0,0 0,0 0,0 1,1-1,-1 1,0 0,1 0,-1 0,1 0,-1 0,1 0,-1 2,-3 18,3 0</inkml:trace>
  <inkml:trace contextRef="#ctx0" brushRef="#br0" timeOffset="1300.637">960 734,'27'7,"-1"0,1-2,0-1,0-2,1 0,-1-2,0-1,8-2,-28 3,0-1,0-1,0 0,0 0,0 0,0 0,-1-1,1 0,-1-1,0 0,0 0,0 0,-1 0,1-1,-1 0,0 0,0 0,-1-1,0 0,0 0,0 0,0 0,-1-1,2-6,21-83,-26 93,0 0,0 1,0-1,0 0,0 0,-1 0,1 1,-1-1,1 0,-1 1,0-1,0 0,0 1,-1-1,1 1,-1 0,1-1,-1 1,0 0,0 0,0 0,0 0,0 0,0 1,0-1,-1 1,1-1,0 1,-1 0,0 0,1 0,-1 0,-2 0,-2 0,1 0,0 1,-1 0,1 0,-1 0,1 1,-1 0,1 0,0 1,-1 0,1 0,0 0,0 1,1 0,-1 0,0 0,1 1,0 0,0 0,0 0,0 1,0 0,-87 118,44 2,47-121,0 0,0 1,1-1,0 0,0 0,0 0,0 0,1 0,-1 0,1 0,0 0,0 0,1 0,-1 0,1 0,0-1,0 1,0-1,0 1,1-1,-1 0,1 0,0 0,0 0,0 0,0-1,1 1,-1-1,1 0,3 1,9 2,1-1,0 0,0-1,0-2,0 1,1-2,-1 0,0-1,0-1,0-1,0 0,0-1,0-1,-1-1,0 0,0-1,-1 0,4-4,14-6,-1-1,-1-2,0-1,-2-2,22-21,-33 28,-1-1,0 0,-1-1,-2 0,0-1,0-1,-2 0,-1-1,0-1,-2 1,0-2,-1-2,-7 23,0 0,0-1,0 1,0-1,-1 1,1-1,-1 1,0-1,1 0,-1 1,-1-1,1 1,0-1,-1 1,1-1,-1 1,0-1,1 1,-1-1,0 1,-1 0,1-1,0 1,-1 0,1 0,-1 0,0 0,0 0,1 1,-1-1,-1 0,1 1,0 0,0-1,0 1,-1 0,1 0,0 0,-1 0,1 1,-1-1,1 1,-1-1,0 1,1 0,-1 0,1 0,-1 0,1 1,-1-1,0 1,1-1,-1 1,-5 1,0 1,1 0,-1 0,1 0,0 1,0 0,0 1,0-1,1 1,0 1,0-1,0 1,1 0,-1 0,2 1,-1-1,1 1,0 0,0 1,1-1,-1 0,2 1,-2 6,4-11,0-1,0 1,0-1,1 1,-1-1,1 1,0-1,0 1,-1-1,2 1,-1-1,0 0,0 0,1 1,-1-1,1 0,0 0,0-1,-1 1,1 0,0-1,1 1,-1-1,0 1,0-1,1 0,-1 0,0 0,1 0,-1-1,1 1,-1 0,3-1,89 6,-87-6,168-23,-175 23,2-1,-1 0,1 0,0 0,-1 0,1 1,0-1,0 1,0-1,0 1,0 0,0-1,0 1,-1 0,1 0,0 1,0-1,0 0,0 1,0-1,0 1,0-1,-1 1,1 0,0 0,-1 0,1 0,0 0,-1 0,1 0,-1 1,1-1,-1 0,0 1,0-1,0 1,0 0,0-1,0 1,0 0,0 1,-31 86,5-33,25-54,-1 1,1-1,0 0,-1 0,1 0,0 1,0-1,0 0,1 0,-1 0,1 0,-1 1,1-1,-1 0,1 0,0 0,0 0,0 0,0 0,1-1,-1 1,0 0,1-1,-1 1,1 0,0-1,-1 0,1 1,0-1,0 0,0 0,0 0,0 0,0 0,0-1,0 1,1 0,83 12,-59-14,-1 0,0-2,0-1,0-2,-1 0,1-2,-2 0,1-2,3-2,-11 3,0-1,-1-1,0 0,0-2,-1 1,-1-2,0 0,-1 0,-1-1,0-1,0-2,-9 15,-1 0,0 0,1 0,-1-1,0 1,0-1,-1 0,1 1,-1-1,0 0,0 0,0 0,0 0,-1 0,0 0,0 0,0 0,0 0,0 0,-1 0,0 0,0 0,0 1,0-1,0 0,-1 0,0 1,0-1,0 1,0-1,0 1,-1 0,1 0,-1 0,0 0,0 1,0-1,0 1,-1-1,1 1,-1 0,1 1,-1-1,0 0,1 1,-1 0,0 0,0 0,-4 0,2 1,0 0,-1 0,1 0,0 1,0 0,-1 0,1 1,0 0,0 0,0 0,0 1,1 0,-1 0,1 0,0 1,0-1,0 1,0 1,0-1,1 1,0-1,0 1,0 1,1-1,-1 0,0 4,-2 4,0-1,1 1,1 0,0 0,0 1,2-1,0 1,0-1,1 1,1 0,1 12,1-17,0 0,1 0,0 0,0-1,1 1,0-1,0 0,1 0,0-1,1 1,0-1,0 0,0-1,1 1,0-1,0-1,1 1,-1-1,1 0,0-1,1 0,-1 0,1-1,-1 0,1-1,0 0,0 0,0-1,9 1,8 0</inkml:trace>
</inkml:ink>
</file>

<file path=ppt/ink/ink3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1:32.2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1 190,'58'-20,"2"2,0 2,1 4,24-1,-83 11,1 1,-1 0,1 1,0-1,0 0,0 1,-1 0,1-1,0 1,0 0,0 1,-1-1,1 0,0 1,0-1,-1 1,1 0,0 0,-1 0,1 0,-1 1,1-1,-1 1,1-1,-1 1,0 0,0 0,0 0,0 0,0 0,-1 1,1-1,-1 0,1 1,-1-1,0 1,0 0,0-1,0 1,0 0,-1-1,1 1,-1 0,0 0,0 0,0 0,0-1,0 1,-1 0,0 2,-121 148,122-149,0-1,1 1,-1-1,0 1,1 0,0-1,0 1,0-1,1 0,-1 1,1-1,-1 0,1 0,0 0,0 0,1 0,-1 0,1 0,-1-1,1 0,0 1,0-1,0 0,0 0,0 0,0-1,1 1,-1-1,1 0,-1 0,1 0,-1 0,1-1,-1 1,4-1,6 5,-3-1,91 47,-97-48,-1-1,0 1,0 0,0 0,0 1,-1-1,0 1,1-1,-1 1,0 0,-1 0,1 0,-1 0,1 0,-1 0,0 0,-1 0,1 0,-1 1,0-1,0 0,0 0,0 0,-1 1,0 1,-1 2,0 1,-1-1,0 0,-1 0,1 0,-1-1,-1 1,1-1,-1 0,-1 0,1 0,-1-1,0 0,-1 0,1-1,-1 1,0-2,-1 1,1-1,-1 0,0 0,0-1,0 0,-5 1,-10 2,0-1,0 0,0-2,-1-1,1-1,-1-1,1 0,-14-4,-8-7,27 5</inkml:trace>
  <inkml:trace contextRef="#ctx0" brushRef="#br0" timeOffset="549.071">961 501,'-23'9,"2"2,-1 1,1 1,1 1,0 0,2 1,-1 2,2 0,0 0,1 2,-9 13,23-30,0 1,0-1,0 1,1 0,-1-1,1 1,0 0,-1 0,1 0,1 0,-1 1,0-1,1 0,-1 0,1 0,0 0,0 1,1-1,-1 0,1 0,-1 0,1 0,0 0,0 0,0 0,0 0,1 0,-1 0,1 0,0-1,0 1,0-1,0 1,0-1,1 0,-1 0,1 0,-1 0,1 0,0 0,-1-1,1 1,0-1,0 0,0 0,2 0,11 2,-1-2,1 0,0 0,-1-2,1 0,-1 0,1-2,-1 0,0 0,1-2,-2 0,1-1,-1 0,2-2,23-13,-1-1,0-3,-2-1,12-12,-17 13,-1-2,0-1,-2-1,-2-2,-1 0,-1-2,-1-1,0-5,-15 22,0-1,-2 0,0 0,0 0,-2-1,-1 1,0-1,0-12,-3 23,1 0,-1 0,0 0,-1 0,0 0,0 0,-1 0,0 0,-1 0,1 1,-1-1,-1 1,1-1,-1 1,-1 1,1-1,-1 0,0 1,-1 0,0 0,-1 0,1 2,-1 0,1 1,-1 0,0 0,0 0,-1 1,1 0,0 1,-1-1,1 2,-1-1,1 1,-1 0,1 0,-1 1,1 0,-1 0,1 1,-1 0,1 0,-3 2,-5 2,0 0,0 1,1 0,0 1,1 1,-1 0,2 1,-1 0,-7 9,10-7,0 1,1 0,0 0,1 1,0 0,1 0,1 1,0 0,1 0,1 0,0 1,1-1,1 1,0 0,2 0,-1 0,2 0,0-1,1 1,0 0,2 0,0-1,0 0,1 0,1 0,1 0,0-1,1 0,0-1,19 25,2-1,1-2,2-1,1-1,2-2,1-2,1-1,1-2,31 15,69 44,-123-77</inkml:trace>
</inkml:ink>
</file>

<file path=ppt/ink/ink3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1:30.2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225 448,'-206'390,"187"-352,37-49,120-167,0-7,-130 176,-5 4,1 0,-1 1,1 0,0 0,0 0,0 0,0 0,1 1,0 0,-1 0,1 0,0 1,5-2,-7 5,-1 1,1 0,-1 0,1 1,-1-1,0 0,0 1,0-1,0 1,-1 0,1 0,-1-1,1 1,-1 0,0 0,0 0,-1 1,1-1,-1 0,1 0,-1 0,0 0,0 1,0-1,-1 0,1 0,-1 0,1 1,0 1,-2 50,0-46,1 1,0-1,0 0,1 0,0 1,0-1,1 0,1 1,-1-1,2 0,-1 0,1 0,0-1,1 1,0-1,1 0,-1 0,1 0,1 0,0-1,-4-5,1 0,-1-1,1 1,0-1,-1 0,1 0,0 0,0 0,0 0,0-1,0 1,0-1,0 1,0-1,0 0,0-1,0 1,0 0,0-1,0 0,0 0,0 1,-1-2,1 1,0 0,0-1,-1 1,1-1,-1 0,1 1,-1-2,72-70,-69 68,6-8,-1 1,0-1,-1-1,0 1,-1-2,-1 1,-1-1,0 0,0 0,-2-1,0 0,0 0,-2 0,0 0,-1 0,0 0,-2-15,-4 20,-2 5</inkml:trace>
  <inkml:trace contextRef="#ctx0" brushRef="#br0" timeOffset="365.029">903 674,'17'-4,"-1"0,1-2,-1 0,0-1,-1 0,1-1,-2-1,1 0,-1-1,0-1,-1 0,-1-1,0-1,0 1,-1-2,3-5,-12 17,0-1,-1 1,0-1,1 1,-1-1,0 0,0 1,0-1,0 0,-1 0,1 0,-1 1,0-1,0 0,0 0,0 0,0 0,0 0,-1 0,1 1,-1-1,0 0,0 0,0 1,-1-1,1 0,0 1,-1 0,0-1,1 1,-1 0,0 0,0 0,0 0,-1 0,1 0,0 0,-1 1,1-1,-1 1,1 0,-1 0,0 0,0 0,-2 0,-6 2,1 1,-1 0,1 1,0 0,0 1,0 0,0 1,0 0,1 0,0 1,0 0,1 1,0 0,0 0,0 1,1 0,0 0,0 0,1 1,1 0,-1 1,1-1,-2 8,3-12,0 0,1 0,-1 1,1-1,1 1,-1 0,1 0,0 0,0 0,1 0,-1 0,1 0,1 1,-1-1,1 0,0 1,1-1,0 0,0 0,0 1,0-1,1 0,0 0,1 0,-1 0,1-1,0 1,0-1,1 0,0 0,0 0,0 0,0 0,1-1,0 0,2 2,4-2,1 0,0 0,0-1,0-1,0 0,1 0,-1-1,1-1,-1 0,0-1,1 0,-1-1,0 0,0-1,2-1,11-3</inkml:trace>
  <inkml:trace contextRef="#ctx0" brushRef="#br0" timeOffset="729.445">1383 646,'49'-21,"-1"-3,-1-2,-1-1,-1-3,5-7,-44 34,0-1,0 1,-1-1,1 0,-1 0,0-1,0 1,-1-1,1-1,-1 1,0 0,-1-1,1 0,-1 0,0 0,0 0,-1 0,0-1,0 1,-1-1,1 1,-1-1,-1 0,1 0,-1-2,-2 7,1 0,0 1,-1-1,1 0,-1 1,1-1,-1 0,0 1,0 0,1-1,-1 1,0 0,0 0,0 0,-1 0,1 1,0-1,0 1,0-1,0 1,-1 0,1-1,0 1,0 0,-1 1,1-1,0 0,0 1,-1-1,1 1,-1 0,-69 24,59-17,0 1,0 0,1 0,0 2,0-1,1 1,1 1,0 0,0 0,1 1,1 1,0-1,1 1,0 0,1 1,1 0,0-1,1 2,1-1,0 0,1 1,0 15,3-26,0-1,0 1,1-1,-1 1,1-1,0 1,0-1,1 0,-1 0,1 0,0-1,0 1,0 0,0-1,1 0,-1 0,1 0,0 0,0-1,0 1,0-1,0 0,0 0,1-1,-1 1,1-1,-1 0,1 0,0 0,-1-1,1 0,0 0,0 0,-1 0,1-1,0 1,-1-1,1-1,2 0,20-2,0-1,0-1,0-2,-1-1,0-1,14-7,-11 5,-4 2</inkml:trace>
  <inkml:trace contextRef="#ctx0" brushRef="#br0" timeOffset="1167.088">2088 477,'-19'10,"0"0,1 2,1 0,0 1,0 1,1 0,1 1,1 1,-3 5,14-19,1 0,0 0,0 0,1 1,-1-1,0 0,1 1,0 0,-1-1,1 1,0 0,0 0,1-1,-1 1,0 0,1 0,0 0,0 0,0 0,0 0,0 0,0 0,1-1,0 1,-1 0,1 0,0 0,0-1,1 1,-1 0,0-1,1 1,0-1,0 0,-1 1,1-1,0 0,1 0,-1 0,0-1,1 1,-1 0,1-1,-1 0,1 1,0-1,6 2,-1-1,0 0,1-1,-1 0,1 0,-1 0,1-1,0-1,-1 0,1 0,-1 0,1-1,-1 0,0-1,0 0,0 0,0-1,0 0,-1 0,0 0,0-1,0-1,0 1,-1-1,2-2,18-20,0-1,-3-1,0-2,-2 0,2-7,4-4,-18 28,5-3,0 0,-2-1,0-1,-1 0,-1 0,-1-1,-1-1,-1 1,0-1,-2 0,-1-1,0 1,-2-1,0-16,-3 34,0 1,0-1,0 0,-1 1,1-1,-1 1,0 0,0-1,-1 1,1 0,-1 0,0 1,0-1,-1 1,1-1,0 1,-1 0,0 0,0 0,0 1,0-1,0 1,-1 0,1 0,-1 1,1-1,-1 1,1 0,-1 0,0 1,0-1,1 1,-1 0,0 1,0-1,1 1,-1-1,0 2,1-1,-1 0,1 1,-1 0,1 0,-1 0,-11 7,0 1,1 0,0 1,0 0,2 1,-1 1,1 0,1 1,1 0,0 1,0 0,2 1,0 0,1 0,0 1,1 2,1 0,0 1,2-1,0 1,2 0,0 0,1 0,1 0,0 0,2 1,1-2,0 1,1 0,1-1,1 1,1-1,1-1,0 0,1 0,1 0,1-1,0-1,2 0,-1 0,2-1,0-1,1 0,0-1,1-1,1 0,10 5,1-1,-3-1</inkml:trace>
</inkml:ink>
</file>

<file path=ppt/ink/ink3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1:29.0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 95,'-3'15,"1"-1,0 1,1 0,1-1,0 1,1 0,1-1,3 15,-5-24,2 9,1 0,0 0,0-1,2 1,-1-1,2 0,0 0,0 0,2 0,-5-9,-1 0,1-1,0 1,0-1,0 0,0 0,1 0,-1 0,1 0,0-1,0 0,-1 1,2-2,-1 1,0 0,0-1,1 0,-1 0,0 0,1 0,-1-1,1 1,-1-1,1-1,-1 1,1-1,-1 1,1-1,3-2,3-1,-1-1,1-1,-1 0,0-1,-1 0,0 0,0-1,0 0,5-7,2-1,102-129,-118 144,1-1,0 1,-1-1,1 0,0 1,0-1,0 1,0 0,0-1,0 1,0 0,1-1,-1 1,0 0,1 0,-1 0,1 0,-1 1,1-1,-1 0,1 1,0-1,-1 0,1 1,0 0,-1 0,1-1,0 1,0 0,-1 0,1 0,0 1,-1-1,1 0,0 1,-1-1,1 1,0-1,-1 1,1 0,-1 0,1 0,-1 0,1 0,-1 0,0 0,1 0,-1 0,0 1,0-1,0 0,0 2,19 52,-20-50,1 0,-1 1,1-1,0 0,1 0,-1 0,1-1,0 1,0 0,0-1,1 1,0-1,0 0,0 1,0-1,1-1,-1 1,1-1,0 1,0-1,0 0,1 0,-1-1,1 1,0-1,-1 0,1-1,0 1,0-1,3 1,8-5,-1-1,1 0,-1-2,0 0,0 0,-1-1,1-1,-2 0,1-1,-1-1,-1 0,1 0,-2-2,0 1,0-1,-1-1,0 0,1-4,0 3,0-1,-1 0,-1-1,0 1,-2-2,1 1,-2-1,4-14,-18 7,3 31</inkml:trace>
  <inkml:trace contextRef="#ctx0" brushRef="#br0" timeOffset="309.434">1081 293,'47'-11,"-2"-2,1-1,-2-3,0-1,-1-3,32-21,-71 41,-1 0,1-1,-1 0,1 0,-1 0,0 0,0-1,0 1,-1-1,1 1,0-1,-1 0,0 0,1 0,-1-1,-1 1,1 0,0-1,-1 1,0-1,0 0,0 1,0-1,0 0,-1 0,1 1,-1-1,0 0,-1 0,1 0,0 0,-1 1,0-1,0 0,0 1,-1-1,1 1,-1-1,0 1,0 0,0-1,0 1,0 0,-1 0,1 1,-1-1,0 0,-1 0,-4 1,-1 1,1 0,-1 0,1 1,-1 0,1 1,-1 0,1 0,-1 0,1 1,0 1,0-1,0 1,0 1,0-1,1 2,0-1,-1 1,1 0,1 0,-1 0,-5 7,-1-2,0 1,1 0,1 0,-1 1,2 1,0 0,0 0,1 1,0 2,6-10,0 1,0-1,1 0,-1 1,2-1,-1 1,1 0,0 0,0-1,1 1,0 0,0 0,0 0,1 0,0-1,1 1,-1 0,1-1,1 1,-1-1,1 0,0 0,2 2,0-1,0 0,0 0,1-1,0 0,1 0,0-1,-1 1,2-1,-1-1,0 1,1-2,0 1,0-1,0 0,0 0,1-1,-1 0,8 0,163 5,-145-9,1 1</inkml:trace>
</inkml:ink>
</file>

<file path=ppt/ink/ink3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1:39.7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 1242,'-26'167,"21"-146,3-20,1 1,0-1,0 1,0 0,0-1,1 1,-1 0,0 0,1 0,0-1,-1 1,1 0,0 0,0 0,0 0,0 0,0 0,0 0,0 0,1-1,-1 1,1 0,-1 0,1 0,0-1,0 1,0 0,0-1,0 1,0 0,0-1,0 0,1 1,-1-1,1 0,-1 1,1-1,0 0,12 2,0-1,0 0,1-1,-1-1,0 0,1-1,-1 0,0-1,0-1,0 0,8-4,-18 6,-1 1,1-1,-1 0,1-1,-1 1,1-1,-1 1,0-1,0 0,0 0,0-1,0 1,-1 0,1-1,-1 0,1 0,-1 1,0-2,0 1,0 0,-1 0,1 0,-1-1,0 1,0-1,0 1,0-1,0 1,-1-2,6-27,-4 28,0 1,0-1,-1 0,0 1,0-1,0 0,0 0,0 0,-1 0,1 0,-1 1,0-1,-1 0,1 0,-1 0,1 0,-1 0,0 0,-1 1,1-1,-1 0,1 1,-1-1,0 1,0 0,-1-1,1 1,-1 0,1 0,-1 1,0-1,0 1,0-1,-1 1,1 0,0 0,-1 0,0 0,-128-29,107 28</inkml:trace>
  <inkml:trace contextRef="#ctx0" brushRef="#br0" timeOffset="1231.959">409 1215,'484'-150,"-343"110,-139 40,-1-1,1 1,-1-1,1 1,-1 0,1 0,-1-1,1 1,-1 0,1 1,-1-1,1 0,-1 0,1 1,-1-1,1 0,-1 1,1 0,-1-1,0 1,1 0,-1 0,0 0,0 0,1 0,-1 0,0 0,0 0,0 0,0 0,0 1,-1-1,1 0,0 1,-1-1,1 1,0-1,-1 1,0-1,1 1,-1-1,0 1,0-1,0 1,0-1,0 1,0-1,0 1,-1-1,1 1,0-1,-28 78,27-78,-1 1,1-1,0 1,0-1,1 1,-1-1,0 1,1 0,-1-1,1 1,-1 0,1-1,0 1,-1 0,1 0,0 0,0-1,0 1,1 0,-1 0,0-1,1 1,-1 0,1 0,0-1,-1 1,1-1,0 1,0 0,0-1,0 0,0 1,0-1,1 0,-1 1,0-1,1 0,-1 0,1 0,-1 0,1 0,-1-1,1 1,0 0,-1-1,1 1,0-1,0 1,-1-1,1 0,2 0,11 1,1 0,-1-2,0 0,1 0,-1-2,0 0,0 0,0-2,0 1,5-4,65-17,-61 21</inkml:trace>
  <inkml:trace contextRef="#ctx0" brushRef="#br0" timeOffset="26590.841">409 1215,'8'-2,"1"0,-1-1,-1 1,1-1,0-1,-1 1,1-2,-1 1,0-1,-1 0,1 0,-1 0,0-1,0 0,-1 0,4-6,4-2,41-63,-52 77,-1 0,1 1,-1-1,1 1,0 0,-1-1,1 1,-1 0,1 0,-1 0,0 0,1 0,-1 0,0 1,0-1,1 0,-1 1,0-1,-1 1,1-1,0 1,0-1,-1 1,1-1,-1 1,1 0,0 0,99 182,-101-184,0 0,0-1,1 1,-1-1,0 1,0 0,0 0,0 0,0 0,1-1,-1 1,0 0,0 0,0 1,0-1,0 0,0 0,0 0,1 0,-1 1,0-1,0 1,0-1,1 0,-1 1,0-1,0 1,1-1,-1 1,0 0,1-1,-1 1,1 0,-1 0,1-1,-1 1,1 0,-1 0,1-1,0 1,-1 0,1 0,0 0,0 0,0 0,0 0,0-1,0 1,0 0,0 0,0 0,0 0,0 0,0 0,1-1,-1 1,0 0,1 0,-1 0,1 0,-1-1,1 1,-1 0,1 0,-147-62,103 47,23 10</inkml:trace>
  <inkml:trace contextRef="#ctx0" brushRef="#br0" timeOffset="68901.831">1793 706,'-13'16,"1"0,0 1,2 1,0 0,1 0,1 1,0 0,2 0,0 1,1 0,-1 13,6-31,0 1,0-1,0 1,0-1,1 1,-1-1,1 1,0-1,0 0,0 1,0-1,0 0,0 0,0 0,1 0,-1 0,1 0,-1 0,1 0,0 0,0-1,0 1,0-1,0 1,0-1,0 0,0 0,1 0,-1 0,0 0,1-1,-1 1,1-1,-1 1,1-1,-1 0,1 0,-1 0,1 0,-1 0,0-1,102-29,-88 18,0-1,0 0,-1-2,-1 0,0 0,-1-1,-1-1,0 0,-2-1,6-11,-4 2,-1-1,-2-1,0 0,-2 0,-1-1,-2 1,-1-1,-1 0,-1-1,-2-8,0 25,0 0,-1 0,-1 0,0 1,-1-1,0 1,-1 0,-1 0,-6-11,10 20,-1 0,1 0,-1 0,0 0,0 1,0-1,-1 1,1 0,-1 0,0 0,0 1,0 0,0-1,0 1,-1 0,1 1,0-1,-1 1,1 0,-1 0,0 0,1 1,-1 0,0 0,1 0,-1 0,0 1,1-1,-1 1,-4 2,0 0,0 1,1 0,-1 0,1 1,0 1,0-1,1 1,-1 0,1 1,1 0,-1 0,1 0,0 1,1 0,0 0,0 0,1 1,0-1,0 1,1 0,0 0,1 0,0 1,1-1,-1 1,2-1,-1 1,1-1,1 1,0-1,0 1,1-1,0 1,3 7,5 5,1-1,1-1,1 0,1-1,0 0,2-1,0-1,0 0,2-1,12 8,-5-1,-22-21,20 18,-2 0,0 2,-1 0,-1 1,-1 1,-1 0,-4 1</inkml:trace>
  <inkml:trace contextRef="#ctx0" brushRef="#br0" timeOffset="69338.365">2300 395,'111'344,"-79"-261,-32-82,1-1,0 1,-1-1,1 1,0 0,0-1,-1 0,1 1,0-1,0 1,0-1,0 0,0 0,0 1,0-1,-1 0,1 0,0 0,0 0,0 0,0 0,0 0,0-1,0 1,0 0,0 0,-1-1,1 1,0 0,0-1,0 1,-1-1,1 1,0-1,0 0,-1 1,1-1,0 0,-1 1,1-1,-1 0,1 0,-1 1,1-1,-1 0,0 0,1 0,-1 0,25-42,22-106,-26 86,-14 36,2 0,1 1,1 1,1 0,1 0,10-13,14-7,-22 27</inkml:trace>
  <inkml:trace contextRef="#ctx0" brushRef="#br0" timeOffset="70104.037">3204 1,'-29'28,"-19"16,-1 3,2 0,10-9</inkml:trace>
</inkml:ink>
</file>

<file path=ppt/ink/ink3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2:56.0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21 510,'-10'172,"9"-167,-9 123,10-124,1 0,-1 0,1-1,0 1,0 0,0 0,0-1,1 1,-1-1,1 1,0-1,0 0,0 0,0 1,1-1,-1-1,1 1,0 0,0-1,0 1,0-1,0 0,1 0,-1 0,1-1,-1 1,1-1,-1 0,1 0,0 0,1 0,4-2,-1 0,1-1,-1 0,1 0,-1-1,0 0,0 0,0-1,0 0,-1 0,0-1,0 0,0-1,0 1,-1-1,0 0,0-1,0 0,-1 1,1-3,-5 7,72-104,-70 105,0 0,1 1,-1 0,0 0,1 0,-1 0,0 0,1 1,-1 0,0-1,1 1,-1 1,0-1,0 0,0 1,0-1,0 1,0 0,0 0,-1 0,1 0,-1 1,1-1,-1 1,0-1,0 1,0 0,-1 0,1 0,0 0,-1 0,0 0,0 0,0 1,1-1,0 0,1 3,0 0,0-1,0 1,1-1,0 0,0 0,0-1,0 1,1-1,0 0,0 0,0 0,0-1,1 1,-1-1,1-1,0 1,0-1,0 0,0 0,1-1,2 0,0 0,0 0,0-1,0-1,-1 1,1-2,0 1,0-1,-1 0,1-1,-1 0,1 0,-1-1,0 0,-1-1,1 1,-1-2,0 1,0-1,0 0,-1 0,0 0,0-1,2-4,1-1,0 0,-1 0,0-1,-1 0,0 0,-1-1,-1 0,0 0,-1 0,0-1,-1 1,-1-3,-3-3,-4 4</inkml:trace>
  <inkml:trace contextRef="#ctx0" brushRef="#br0" timeOffset="4202.038">1122 1,'21'48,"-20"-45,-10 126,-2-54,-2 84,-5 22,5-122,10-52,0 1,1 0,1 1,-1-1,1 0,0 0,1 1,0-1,1 0,-1 0,2 5,-2-12,1 0,-1 0,0 0,1 0,-1 0,0-1,1 1,-1 0,1 0,0-1,-1 1,1 0,-1-1,1 1,0 0,0-1,-1 1,1-1,0 1,0-1,0 0,-1 1,1-1,0 0,0 1,0-1,0 0,0 0,0 0,0 0,0 0,0 0,-1 0,1 0,0 0,0 0,0-1,0 1,0 0,0-1,0 1,-1 0,1-1,0 1,0-1,-1 0,1 1,0-1,-1 1,1-1,39-34,-38 33,177-186,-123 144,-54 45,0 0,0 1,-1-1,1 1,0 0,-1-1,1 1,-1 0,1 0,-1 0,0 0,0 0,0 0,0 0,0 1,0-1,-1 0,1 0,-1 1,1-1,-1 1,0-1,0 0,0 1,2 8,31 154,-27-146</inkml:trace>
  <inkml:trace contextRef="#ctx0" brushRef="#br0" timeOffset="8082.954">1602 594,'168'73,"-161"-72,1-1,-1 0,0 0,0-1,0 0,0 0,0-1,0 1,0-2,0 1,-1-1,1 0,-1 0,1 0,-1-1,0 0,3-3,-6 4,1 1,-1-1,1 0,-1 0,0-1,0 1,-1 0,1-1,0 0,-1 1,0-1,0 0,0 0,-1-1,1 1,-1 0,0 0,0-1,-1 1,1-1,-1 1,0 0,0-1,0 1,-1-1,1 1,-1 0,-1-2,-1 1,0 1,0 0,-1 0,0 0,0 0,0 1,0-1,0 1,-1 0,1 1,-1-1,0 1,0 0,0 0,0 0,0 0,0 1,0 0,-1 0,1 1,0 0,-1-1,-2 2,-3 0,0 1,0 1,0 0,0 0,0 1,1 0,-1 1,1 0,0 1,1 0,-1 1,1 0,1 0,-1 1,1 0,1 0,-1 1,1 0,1 0,0 1,0 0,1 0,-4 9,9-15,-1 1,1 0,-1-1,1 1,1 0,-1-1,1 1,0 0,0-1,0 1,0-1,1 1,0-1,0 1,0-1,1 0,-1 0,1 0,0-1,0 1,0-1,0 1,1-1,0 0,-1 0,1-1,0 1,2 0,6 5,1-1,0-1,0 0,1-1,-1 0,1-1,0 0,11 1,175-3,-180-6,1-2,-1 0,-1-1,1-1,-1-1,-1-1,0 0,0-1,-1-1,0-1,-1-1,-1 0,0-1,-1 0,0-1,-1-1,-1 0,3-8,66-120,-68 67,-13 76,1 1,-2-1,1 0,0 1,0-1,0 1,-1-1,1 0,-1 1,1-1,-1 1,0-1,1 1,-1 0,0-1,0 1,0 0,0 0,0-1,0 1,-1 0,1 0,0 0,0 0,-1 1,1-1,-1 0,1 0,-1 1,1-1,-1 1,1-1,-1 1,1 0,-1 0,0 0,1-1,-1 2,1-1,-1 0,0 0,1 0,-1 1,1-1,-1 1,0-1,-7 3,1 1,0-1,0 1,0 0,0 1,0 0,1 0,0 1,0 0,1 0,-1 1,1-1,1 1,-1 1,1-1,3-4,0 1,0-1,0 0,0 1,0 0,1-1,-1 1,1 0,0 0,0 0,1 0,-1-1,1 1,0 0,0 0,0 0,0 0,1 0,0 0,-1 0,1 0,1 0,-1-1,1 1,-1 0,1-1,0 1,0-1,1 0,-1 0,1 0,-1 0,1 0,2 1,1 0,0 0,1-1,-1 0,0 0,1 0,0-1,0 0,0 0,-1-1,1 0,1 0,-1-1,0 0,0 0,0-1,1 0,78 11,-84-10,0 1,-1 0,1 0,0-1,0 1,0 1,0-1,-1 0,1 0,-1 1,1-1,-1 0,1 1,-1 0,0-1,0 1,0 0,0-1,0 1,0 0,0 0,0 0,-1 0,1 0,-1 0,0 0,1 0,-1 0,0 0,0 0,0 0,-1 0,1 0,0 0,-1 0,1 0,-1 0,0 2,-42 71,36-65,5-8,1 0,-1 0,0 1,1-1,-1 1,1-1,0 1,0-1,0 1,0 0,0 0,0-1,1 1,-1 0,1 0,0 0,0 0,0 0,1 0,-1-1,0 1,1 0,0 0,0 0,0-1,0 1,0 0,0-1,1 1,-1-1,1 0,0 1,0-1,0 0,0 0,0 0,0 0,0 0,3 1,5 6,-3-3</inkml:trace>
  <inkml:trace contextRef="#ctx0" brushRef="#br0" timeOffset="8655.012">2731 565,'13'5,"0"0,0-1,1-1,-1 0,1-1,0 0,-1-1,1-1,0 0,0-1,0 0,-1-1,1-1,-1 0,1-1,-1 0,0-1,0-1,-1 0,3-2,-9 4,1-1,-2 0,1 0,0 0,-1-1,0 0,0 0,-1 0,0 0,0-1,0 0,-1 0,0 0,0 0,-1 0,0-1,0 1,-1-1,0 1,0-1,0-5,-5 9,0 0,0 1,0-1,0 1,0 0,0 1,-1-1,0 1,1 0,-1 0,0 0,0 0,0 1,0 0,0 0,0 1,-1-1,1 1,0 0,0 0,0 1,-1 0,1 0,0 0,0 0,-4 3,-4-2,1 2,0-1,0 2,1-1,-1 2,1 0,0 0,0 1,1 0,0 0,0 2,1-1,0 1,1 0,0 1,0 0,1 0,0 1,1 0,0 0,0 0,2 1,-1 0,1 0,1 0,0 0,1 1,0 1,1-7,0 0,1 0,-1 1,2-1,-1 0,1 0,0 1,0-1,1 0,0 0,0 0,0-1,1 1,0 0,1-1,-1 0,1 0,1 0,-1 0,1-1,0 1,0-1,0 0,1-1,0 1,0-1,0-1,5 3,10 1,0-2,1 0,0-1,0-2,0 0,0-1,0-1,1-1,5-2,29 1,26-11,-59 7</inkml:trace>
</inkml:ink>
</file>

<file path=ppt/ink/ink3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3:07.2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450 706,'-39'12,"1"2,0 2,1 2,0 1,0 3,19-13,1 1,1 1,-1 1,2 0,0 1,0 1,1 0,1 1,0 0,1 1,1 1,1 0,0 0,1 1,-4 12,12-26,-1 1,1-1,1 1,-1-1,1 1,-1 0,1-1,1 1,-1 0,1-1,-1 1,1 0,1-1,-1 1,1-1,-1 0,1 0,1 1,-1-1,0 0,1-1,0 1,0 0,0-1,1 0,-1 1,1-1,-1-1,1 1,0 0,0-1,0 0,1 0,-1 0,0-1,1 1,-1-1,1 0,-1 0,1-1,0 1,0-1,12 1,0 0,0-2,0 0,0 0,0-2,-1 0,1-1,-1-1,0 0,0-1,0-1,-1 0,0-2,-1 1,0-2,0 0,-1 0,0-1,7-9,1-3,-2-1,0 0,-2-2,-1 0,-1-1,0-2,-6 11,8-13,-1 0,-2-2,-1 1,-2-2,-1 0,1-11,-9 33,0 0,-1 0,0 0,0 0,-1 0,-1 0,0 0,-1 0,0 0,-1 0,0 0,-1 1,0 0,-1-1,0 1,-1 1,0-1,-1 1,0 0,-1 0,6 6,-1 0,1 1,-1-1,-1 0,1 1,0 0,-1 0,1 0,-1 0,0 0,0 1,0 0,-1 0,1 0,0 0,-1 0,1 1,-1 0,1 0,-1 0,0 1,1 0,-1 0,0 0,0 0,1 1,-1-1,1 1,-1 0,0 1,1-1,0 1,-1 0,1 0,0 0,0 1,0-1,0 1,1 0,-1 0,1 0,-1 1,1-1,0 1,1 0,-3 2,2 12,0-1,1 0,1 0,0 1,2-1,0 1,0-1,2 0,0 0,1 0,1 0,0 0,2-1,-1 0,2 0,0-1,1 0,1 0,8 8,29 67,90 219,-137-308,0 1,0 0,1-1,-1 1,0-1,1 1,0-1,-1 1,1-1,0 1,0-1,-1 1,1-1,0 0,0 1,1-1,-1 0,0 0,0 0,1 0,-1 0,0 0,1 0,-1-1,1 1,-1 0,1-1,-1 1,1-1,0 0,-1 1,1-1,0 0,-1 0,1 0,-1 0,1 0,0-1,0 1,8-8</inkml:trace>
  <inkml:trace contextRef="#ctx0" brushRef="#br0" timeOffset="533.007">930 508,'84'255,"-53"-56,-27-153,-4-45,0-1,0 1,0 0,0-1,0 1,0 0,0-1,0 1,0 0,0 0,0-1,0 1,1 0,-1-1,0 1,0 0,1-1,-1 1,1-1,-1 1,0 0,1-1,-1 1,1-1,-1 1,1-1,0 0,-1 1,1-1,-1 1,1-1,0 0,-1 0,1 1,0-1,-1 0,1 0,0 0,-1 0,1 1,0-1,0 0,-1-1,1 1,0 0,-1 0,1 0,0 0,-1 0,1-1,0 1,-1 0,1-1,0 1,-1 0,1-1,-1 1,1-1,0 1,51-101,-46 86,107-354,-73 234,-35 129,-1 6</inkml:trace>
  <inkml:trace contextRef="#ctx0" brushRef="#br0" timeOffset="999.055">1467 678,'9'0,"9"0,5 0,4 0,2 0,1 0,0 0,0 0,0 0,-1 0,-1 0,1 0,-1-5,-9 3,-8 3</inkml:trace>
  <inkml:trace contextRef="#ctx0" brushRef="#br0" timeOffset="1265.803">1495 903,'28'0,"20"0,6 0,-1 0,-5 0,-10 0</inkml:trace>
  <inkml:trace contextRef="#ctx0" brushRef="#br0" timeOffset="5334.001">2398 678,'-3'-1,"-1"0,0 0,1 1,-1 0,0-1,1 1,-1 0,0 1,1-1,-1 1,1-1,-1 1,0 0,1 0,0 1,-1-1,1 1,0 0,0 0,0 0,0 0,-3 2,-3 4,-1-1,1 1,1 1,0-1,0 1,0 1,1 0,1 0,0 0,0 1,1-1,0 1,1 1,0-1,1 1,0-1,1 1,0 0,0 7,2-15,0-1,1 0,-1 0,1 1,-1-1,1 0,0 0,0 0,0 0,1 0,-1 0,1 0,-1 0,1-1,0 1,0-1,0 1,1-1,-1 0,1 1,-1-1,1-1,-1 1,1 0,0-1,0 1,0-1,0 0,0 0,0 0,1 0,-1-1,0 1,0-1,0 0,1 0,-1 0,0 0,0 0,1-1,-1 1,0-1,0 0,0 0,0-1,0 1,0 0,0-1,0 0,-1 0,1 1,1-3,12-10,-1 0,0-1,-1-1,-1 0,0-1,-1-1,8-16,2-3,-1 0,-2-2,-1 0,-2-2,-2 1,-2-2,-1 0,-3 0,2-22,-10 55,1 0,-1 0,-1 0,0 0,0 0,-1 0,0 0,0 1,-1-1,0 1,-1 0,0-1,-2-2,4 8,0 0,-1 0,1-1,-1 2,0-1,0 0,0 0,0 1,0 0,0-1,-1 1,1 0,-1 1,0-1,1 1,-1 0,0-1,0 2,0-1,0 0,0 1,0 0,0 0,0 0,0 0,0 1,0-1,0 1,0 0,-1 1,-2 0,1 0,-1 1,1 0,0 0,0 0,0 1,1 0,-1 0,1 0,0 1,0 0,0 0,1 0,0 1,0-1,0 1,0 0,1 0,0 0,1 1,-1-1,1 0,0 1,0 5,-2 11,1 1,1-1,1 1,1-1,1 1,3 15,1-10,2 0,1-1,2 1,0-2,2 1,1-2,1 1,1-2,1 0,8 7,-18-22,0 0,0 0,-1 1,-1-1,0 1,0 0,-1 0,-1 0,0 0,1 12,-3-11</inkml:trace>
  <inkml:trace contextRef="#ctx0" brushRef="#br0" timeOffset="5915.799">2708 706,'28'266,"3"-423,-25 135,-3 12,0-5,0 1,1 0,0 0,1 0,1 1,0-1,1 1,0 1,1-1,1 1,0 1,0 0,1 0,6-5,-15 16,0-1,0 0,0 0,0 1,0-1,0 1,0-1,0 1,0-1,0 1,0-1,0 1,1 0,-1 0,0 0,0 0,0 0,1 0,-1 0,0 0,0 0,0 0,1 1,-1-1,0 0,0 1,0-1,0 1,0-1,0 1,0 0,0-1,0 1,0 0,0 0,0 0,-1 0,1-1,0 1,0 0,-1 0,1 1,-1-1,1 0,-1 1,11 58,-10-48,9 37,-5-29</inkml:trace>
  <inkml:trace contextRef="#ctx0" brushRef="#br0" timeOffset="8520.824">3160 226,'7'4,"1"1,-1 0,1 0,-2 1,1 0,-1 1,1-1,-2 1,1 0,-1 0,0 1,-1 0,1 0,-2 0,1 0,-1 0,0 1,-1 0,0-1,0 2,8 183,-11-162,1 18,1-30,0 1,-1 0,-1 0,-1 0,-1 0,-1 0,-1-1,0 0,-1 0,-1 0,-1-1,-2 2,-79 86,73-90</inkml:trace>
  <inkml:trace contextRef="#ctx0" brushRef="#br0" timeOffset="9184.784">2115 85,'-22'40,"0"1,3 0,2 2,1 0,2 1,3 1,-2 12,-13 160,24-200,-3 8,2 1,1 0,2 0,0 0,2-1,3 20,-2-33,1-1,1 1,0-1,0 1,1-2,1 1,-1-1,2 0,0 0,0-1,0 0,1 0,1-1,1 1,28 8,-19-13</inkml:trace>
  <inkml:trace contextRef="#ctx0" brushRef="#br0" timeOffset="10088.7">3612 226,'0'0,"0"0,-1 1,1-1,0 0,0 1,0-1,-1 0,1 1,0-1,0 0,-1 0,1 1,0-1,-1 0,1 0,0 1,-1-1,1 0,0 0,-1 0,1 0,0 0,-1 0,1 1,-1-1,1 0,0 0,-1 0,1 0,0 0,-1 0,1-1,-1 1,1 0,0 0,-1 0,1 0,0 0,-1 0,1-1,0 1,-1 0,1 0,0-1,-1 1,1 0,0 0,0-1,-1 1,1 0,0-1,0 1,0 0,0-1,-1 1,1 0,0-1,0 1,0-1,0 1,0 0,0-1,0 1,0 0,0-1,0 1,0-1,0 1,0 0,0-1,-21 24,4 7,2 1,0 1,3 0,0 0,2 1,2 1,0-1,3 1,1 1,1-1,2 1,1-1,5 31,-6-48,1-1,1 0,0 0,1 1,0-1,2 0,0-1,0 1,2-1,0 0,1 0,0 0,1-1,0 0,11 12,29 32,-46-48</inkml:trace>
  <inkml:trace contextRef="#ctx0" brushRef="#br0" timeOffset="10736.322">3753 621,'0'310,"21"-392,-17 55,1-1,2 1,0-1,2 2,1-1,1 2,1-1,1 1,1 1,8-8,-22 30,1 0,0 0,0 0,0 0,0 0,1 1,-1-1,0 0,1 1,-1-1,1 1,0 0,-1-1,1 1,0 0,0 0,0 0,0 0,0 0,0 1,0-1,0 1,0-1,0 1,0 0,0 0,0 0,0 0,1 0,-1 0,0 0,0 1,0-1,0 1,0-1,0 1,0 0,0 0,0 0,0 0,-1 0,1 1,0-1,-1 0,1 1,1 1,23 116,-14-105</inkml:trace>
  <inkml:trace contextRef="#ctx0" brushRef="#br0" timeOffset="13932.96">5531 649,'-16'12,"1"1,1 0,0 1,1 1,1 0,0 1,-2 4,11-16,-1 0,1 0,0 0,1 0,-1 1,1-1,0 1,0 0,0 0,1-1,-1 1,1 0,0 1,1-1,0 0,-1 0,1 0,1 0,-1 0,1 0,0 0,0 0,0 0,1 0,0 0,0 0,0-1,0 1,1-1,0 0,0 1,0-1,0 0,1-1,0 1,-1-1,1 1,0-1,1-1,3 4,-3-5,0 1,0-1,0 0,0 0,0-1,0 1,0-1,0 0,0 0,0-1,0 0,0 1,0-2,0 1,0-1,0 1,-1-1,1-1,-1 1,1-1,-1 1,0-1,0 0,0-1,0 1,0-2,84-106,-81 97,-1-1,0-1,-1 1,-1-1,0 0,-1 0,-1 0,-1 0,0-1,-1 1,-1 0,-1-11,1-3,2 28,-1-1,1 0,-1 0,0 0,0 0,0 0,0 0,0 0,-1 1,1-1,-1 0,0 0,0 0,0 1,0-1,0 0,-1 1,1-1,-1 1,0 0,1-1,-1 1,0 0,0 0,-1 0,1 0,0 1,-1-1,1 0,-1 1,1 0,-1 0,0-1,1 2,-1-1,0 0,0 0,0 1,0 0,0 0,1-1,-1 2,0-1,0 0,-1 1,1 1,-1 1,1 1,-1-1,1 0,0 1,0 0,0 0,1-1,0 2,-1-1,1 0,1 0,-1 1,0-1,1 1,0-1,0 1,1 0,-1-1,1 1,0 0,0-1,1 1,-1 0,-3 28,-2-9,2 0,0-1,2 1,0 0,2 0,1 7,-10 112,-19 0,13-69,10-61,0 1,1-1,1 0,1 1,-1-1,2 1,0-1,1 1,1 8,4-4</inkml:trace>
  <inkml:trace contextRef="#ctx0" brushRef="#br0" timeOffset="14957.037">6095 735,'-11'-13,"10"12,-1-1,1 0,0 0,-1 1,1-1,-1 1,0-1,0 1,1 0,-1 0,0 0,0 0,0 0,0 0,0 0,0 0,0 1,-1-1,1 1,0 0,0 0,0 0,-1 0,0 0,-6 3,-1 0,1 1,0 1,0-1,1 2,-1-1,1 1,0 0,1 1,-1-1,2 2,-1-1,1 1,0 0,0 0,1 1,0-1,0 1,-1 7,3-11,0 1,1 0,0 0,0 0,0 0,1 0,0 0,0 1,0-1,1 0,0 1,0-1,1 1,1 4,-2-9,1 1,0-1,-1 1,1-1,1 1,-1-1,0 0,0 0,1 0,-1 0,1 0,0 0,0 0,0 0,0 0,0-1,0 1,0-1,0 0,0 1,1-1,-1 0,1 0,-1-1,1 1,-1 0,1-1,-1 0,1 1,-1-1,1 0,0 0,-1-1,1 1,-1 0,3-2,8-2,0 0,0-1,0-1,-1 0,0 0,0-1,-1-1,0 0,0-1,-1 0,0 0,1-2,19-16,-9 6,-2 0,0-2,-1 0,-2-1,0-1,-1 0,-2-1,-1-1,9-24,-15 30,0 0,-2 0,0 0,-1-1,-1 1,-1-1,-1 0,-1 1,-2-12,3 30,0 1,1-1,-1 0,0 0,0 1,-1-1,1 0,-1 0,1 1,-1-1,0 0,0 1,0-1,0 1,0-1,-1 1,1 0,-1-1,1 1,-1 0,0 0,0 0,0 0,0 0,0 1,0-1,-1 1,1-1,-1 1,1 0,-1 0,1 0,-1 0,0 0,1 1,-1-1,0 1,1 0,-1 0,0 0,0 0,1 0,-1 0,0 1,0-1,1 1,-1 0,1 0,-1 0,0 0,1 0,-1 1,-6 7,-1 0,1 1,1 0,0 0,0 1,1 0,0 0,1 0,0 1,1 0,0 1,1-1,1 1,0 0,0 0,1 0,1 0,0 0,1 4,1-1,1 0,1-1,0 1,1-1,0 0,2 0,-1-1,2 1,0-1,1 0,0-1,1 0,0 0,1-1,4 3,47 75,-21-16,-31-60</inkml:trace>
  <inkml:trace contextRef="#ctx0" brushRef="#br0" timeOffset="15621.555">6687 593,'-18'24,"2"1,0 0,2 2,0-1,2 2,1 0,2 0,-3 12,11-38,0 1,0 0,0-1,0 1,1 0,-1 0,1 0,0 0,-1-1,1 1,0 0,1 0,-1 0,1 0,-1 0,1-1,0 1,0 0,0 0,0-1,0 1,1-1,-1 1,1-1,0 0,-1 1,1-1,0 0,1 0,-1 0,0-1,0 1,1 0,-1-1,1 0,-1 1,1-1,0 0,0 0,-1-1,1 1,0 0,0-1,0 0,1 0,7-2,-1 0,0-1,0 0,-1-1,1 0,-1-1,0 0,0 0,0-1,-1 0,1-1,-2 1,1-2,-1 1,0-1,0 0,-1-1,0 1,-1-1,0 0,0-1,-1 1,0-1,1-5,34-135,-56 52,16 96,0-1,1 1,-1 0,-1 0,1 0,0 0,0 0,-1 0,1 0,-1 0,0 0,1 0,-1 1,0-1,0 1,0 0,0-1,-1 1,1 0,0 0,0 0,-1 0,1 1,0-1,-1 1,1-1,-1 1,1 0,0 0,-1 0,1 0,-1 1,1-1,-1 0,1 1,0 0,-1 0,0 0,-2 3,-1 0,1 1,-1-1,1 1,1 1,-1-1,1 1,0-1,0 1,0 0,1 1,0-1,0 1,1-1,0 1,0 0,1 0,-1 0,1 0,1 0,-1 4,2 329,-1-69,0-259</inkml:trace>
  <inkml:trace contextRef="#ctx0" brushRef="#br0" timeOffset="16118.938">6942 198,'15'16,"0"1,-1 0,-1 1,-1 1,-1 0,0 0,-2 1,0 1,-1-1,-1 1,-1 1,-1-1,0 1,-2 0,-1 0,0 17,-3-8,-2 1,0-1,-3 1,0-1,-2-1,-1 1,-2-1,0-1,-3 0,0-1,-1 0,-2-1,-18 21,-14 3,25-33</inkml:trace>
  <inkml:trace contextRef="#ctx0" brushRef="#br0" timeOffset="18270.724">7477 649,'0'189,"-10"-146,-5-70,16 10,0-1,0 1,2 0,0 0,1 1,0-1,1 1,1-1,1 2,1-1,6-10,10-28,22-29,-45 83,0 0,0 1,1-1,-1 0,0 0,0 1,0-1,0 1,0-1,0 1,0 0,0-1,0 1,0 0,-1-1,1 1,0 0,0 0,-1 0,1 0,0 0,-1 0,1 0,-1 0,1 0,-1 0,0 0,1 0,-1 0,0 0,0 0,1 2,4 13,-2-6,0 0,1-1,0 1,0-1,1 0,0 0,1 0,0-1,0 0,7 7,0-8,-2-5</inkml:trace>
  <inkml:trace contextRef="#ctx0" brushRef="#br0" timeOffset="19003.796">8071 593,'-24'15,"12"-10,1 1,1-1,-1 1,1 1,0 0,0 1,1 0,0 0,0 1,1 0,1 0,-1 1,1 0,1 0,0 1,0 0,1 0,1 0,-1 1,2 0,0-1,0 1,1 0,0 7,2-17,0 1,1-1,-1 1,1-1,-1 0,1 1,0-1,0 1,0-1,0 0,0 0,0 0,1 0,-1 0,1 0,-1 0,1 0,0 0,0-1,0 1,0-1,0 1,0-1,0 0,0 0,1 0,-1 0,0 0,1 0,-1-1,1 1,-1-1,1 0,-1 1,1-1,-1 0,1-1,-1 1,2 0,95-30,-82 19,-1-1,-1 0,0-1,-1-1,0 0,-1-1,0-1,8-14,-12 18,9-13,-1-1,0 0,-2-2,-2 1,0-2,-2 0,-1 0,-1-1,3-23,-11 47,1 0,-2 0,1 0,-1-1,0 1,0 0,-1 0,1 0,-1-1,-1 1,1 0,-1 0,0 1,-1-1,1 0,-1 1,0-1,0 1,-1 0,0 0,0 0,0 1,0-1,-1 1,0 0,0 0,0 1,0-1,0 1,-1 0,-3-1,4 2,1 1,-1 0,1 0,-1 0,0 0,1 1,-1 0,0 0,1 0,-1 0,1 1,-1 0,0 0,1 0,-1 0,1 1,0 0,0 0,-1 0,1 0,0 1,1-1,-1 1,0 0,1 0,0 1,-1-1,1 1,1-1,-1 1,0 0,1 0,0 0,0 1,-2 6,1 0,0 1,1 0,1-1,0 1,0 0,1 0,0-1,1 1,1 0,1 5,27 147,23-11,-45-105,-8-44,0 1,0-1,0 1,0-1,1 1,-1-1,1 1,1-1,-1 1,0-1,1 0,0 0,0 0,0 0,1 0,-1 0,1-1,0 1,0-1,0 1,1-1,-1 0,1-1,-1 1,1-1,0 1,4 1,11 0</inkml:trace>
  <inkml:trace contextRef="#ctx0" brushRef="#br0" timeOffset="19407.06">8664 452,'-30'28,"2"1,1 1,1 1,2 1,1 2,2 0,0 4,18-33,1 0,-1 0,1 0,0 0,0 1,1-1,0 1,0-1,0 1,0-1,1 1,0 0,0-1,1 1,0-1,0 1,0-1,0 1,1-1,0 0,0 1,0-1,1 0,0 0,0-1,0 1,0-1,1 1,0-1,0 0,0 0,0-1,1 1,-1-1,1 0,0 0,0 0,0-1,0 0,1 0,-1 0,0-1,6 1,0 0,1-1,0-1,-1 0,1-1,-1 0,1 0,-1-1,0-1,0 0,0-1,0 0,0 0,-1-1,0-1,0 0,0 0,0-1,-1 0,-1 0,1-1,-1 0,0-1,-1 0,5-7,-2 2,-1 0,0-1,-1 0,0-1,-1 0,-1 0,-1 0,0-1,-1 0,-1-3,-1 15,-1-1,-1 1,1-1,-1 1,0-1,0 0,-1 1,1-1,-1 1,-1-1,1 1,-1-1,0 1,0 0,0 0,-1 0,0 0,0 0,0 0,0 1,-1 0,0 0,0 0,0 0,0 0,-1 1,1-1,-1 1,0 1,0-1,0 1,-2-1,-48-9,30 10</inkml:trace>
  <inkml:trace contextRef="#ctx0" brushRef="#br0" timeOffset="19684.852">8465 678,'24'-5,"8"3,4 7,0 3,-6 4,-4 1,-1-2,1-4,-1-1,1-3,1-2,1-1,-5 0</inkml:trace>
  <inkml:trace contextRef="#ctx0" brushRef="#br0" timeOffset="20088.776">8861 85,'27'18,"0"1,-2 2,0 0,-1 2,-1 0,-2 2,0 0,10 18,-24-30,-1 0,0 1,-1-1,-1 1,0 0,-1 0,0 0,-1 1,-1-1,0 1,-1-1,-1 0,0 1,-1-1,-1 5,-5 16,0 0,-3-1,-1 0,-1-1,-12 19,-84 145,91-170,0 0,-2-1,-1-1,-1-1,-1-1,-1-2,-19 14,21-21</inkml:trace>
  <inkml:trace contextRef="#ctx0" brushRef="#br0" timeOffset="20787.696">7506 198,'-5'-1,"0"1,0 0,0 0,0 0,0 1,0-1,0 1,0 1,0-1,0 1,0-1,1 1,-1 1,1-1,-1 1,1-1,0 1,0 0,0 1,-9 5,1 2,1-1,0 1,0 1,1 0,1 0,0 1,0 0,2 1,-1 0,2 0,0 0,-4 15,-38 202,43-207,2 1,0-1,1 1,2 0,1-1,0 1,2 0,1-1,1 0,0 0,2 0,9 19,-12-36,0-1,0 1,0-1,1 0,0 0,1-1,-1 1,1-1,0 0,0-1,0 0,1 1,0-2,0 1,0-1,0 0,4 0,10 1</inkml:trace>
  <inkml:trace contextRef="#ctx0" brushRef="#br0" timeOffset="21191.703">7930 198,'-10'10,"-3"7,1 6,2 0</inkml:trace>
  <inkml:trace contextRef="#ctx0" brushRef="#br0" timeOffset="22103.157">8917 339,'10'-5,"12"-6,3-6,2-1,-4-1,-5 2</inkml:trace>
  <inkml:trace contextRef="#ctx0" brushRef="#br0" timeOffset="23575.418">7054 113,'-9'5,"-9"1,0 5,-3 0,3 4,-1-2,3 3,0-2,2 1,-1-1,7-3,4-4</inkml:trace>
  <inkml:trace contextRef="#ctx0" brushRef="#br0" timeOffset="24939.038">5925 141,'0'0,"-4"0,-2 5,-5 1,-1 5,-2 1,1 2,-3-1,2 3,-2 3,3-2</inkml:trace>
  <inkml:trace contextRef="#ctx0" brushRef="#br0" timeOffset="25938.155">4289 226,'-5'5,"-6"6,-6 6,-5 1,1 1,-1-2,4 1,0-3,3-4</inkml:trace>
  <inkml:trace contextRef="#ctx0" brushRef="#br0" timeOffset="26915.536">3132 282,'0'5,"-5"2,-2 4,-3 0,-2 3,-2 0,0 1,-1-1,1 2,3 2,4-1</inkml:trace>
  <inkml:trace contextRef="#ctx0" brushRef="#br0" timeOffset="27977.247">1551 1,'0'4,"-5"8,-6 5,-1 5,-4-2,1 2,-1-4,1 0,4-3</inkml:trace>
  <inkml:trace contextRef="#ctx0" brushRef="#br0" timeOffset="51018.805">4571 508,'-2'-2,"1"1,-1-1,1 0,-1 0,0 1,0-1,0 1,0 0,0-1,0 1,0 0,0 0,0 0,-1 1,1-1,0 0,0 1,-1 0,1-1,-1 1,1 0,0 0,-1 0,1 1,0-1,-1 1,1-1,0 1,-1 0,1-1,0 1,0 1,-97 41,98-42,0 1,-1-1,1 1,0-1,0 1,0 0,0 0,0-1,0 1,0 0,1 0,-1 0,1 0,-1 0,1 0,0 0,0 0,0 0,0 0,0 0,0-1,0 1,1 0,-1 0,1 0,-1 0,1 0,0 0,0 0,0-1,0 1,0 0,0-1,1 2,46 54,-47-56,4 4,-1-3,-1 0,1 1,-1-1,0 1,0-1,0 1,0 0,0 0,-1 0,0 1,1-1,-1 0,0 1,-1 0,1-1,0 1,-1 0,0 0,0 0,0 0,-1 0,1 0,-1 0,0 0,0 0,-1 0,1 0,-1 0,1 0,-1 0,-1 0,1 0,0 0,-1-1,-5 4,0 0,0-1,-1 0,0 0,0-1,0 0,-1 0,1-1,-1 0,0-1,-1 0,1 0,0-1,-1 0,1-1,-1 0,0 0,1-1,-1 0,0-1,1 0,-10-3,-1 4,-11-13,35 7</inkml:trace>
  <inkml:trace contextRef="#ctx0" brushRef="#br0" timeOffset="51332.853">4740 649,'-4'29,"-8"14,0-5,1-9</inkml:trace>
  <inkml:trace contextRef="#ctx0" brushRef="#br0" timeOffset="51577.392">4825 255,'0'0</inkml:trace>
  <inkml:trace contextRef="#ctx0" brushRef="#br0" timeOffset="52281.426">5022 508,'-85'204,"34"-51,118-251,42-95,-92 134,-41 158,24-84,1 0,1 0,0 0,1-1,1 1,0-1,1 1,0-1,1-1,1 1,0-1,1 0,0 0,-7-12,1 1,-1 0,1 0,-1-1,1 1,0-1,-1 0,1 1,0-1,0 0,0 0,0 0,0 0,0 0,0-1,0 1,1-1,-1 1,0-1,0 0,0 0,1 0,-1 0,0 0,0 0,1 0,-1-1,0 0,0 1,0-1,0 0,0 0,0 0,0 0,0 0,0 0,0-1,-1 1,1-1,0 1,-1-1,1 0,-1 1,0-1,0 0,1 0,-1 0,0 0,-1 0,1 0,0 0,-1 0,1-1,-1 1,1 0,-1-1,66-164,-43 107,-19 40</inkml:trace>
</inkml:ink>
</file>

<file path=ppt/ink/ink3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30.9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434 455,'-22'2,"-1"1,1 1,0 1,1 1,-1 0,1 2,0 1,1 0,0 1,1 2,0 0,0 0,1 2,1 1,1 0,0 1,1 0,0 1,1 1,1 0,-2 7,12-20,0 0,0 0,0 0,1 1,0-1,0 1,1 0,-1-1,1 1,0 0,1 0,-1 0,1-1,0 1,1 0,-1 0,1 0,1 0,-1-1,1 1,0 0,0-1,0 0,1 1,0-1,0 0,0 0,1-1,-1 1,1-1,0 1,1-1,-1-1,1 1,-1 0,3 0,3-1,0-1,0 1,0-2,0 1,1-2,-1 1,0-1,1-1,-1 0,0 0,1-1,-1 0,0-1,-1 0,1-1,0 0,-1 0,0-1,7-4,6-6,0 0,-1-1,0-1,-2-1,0-1,-1 0,3-6,0-4,-1 0,-2-1,0-1,-2-1,-2 0,-1-1,-1 0,-2-1,-1 0,-2-1,-2 0,0 0,-3 0,-1-33,-25-59,22 122,1 1,-1 0,0 0,0 0,0 0,-1 0,1 0,-1 0,0 1,0-1,0 1,0 0,-1 0,1 0,-1 1,0-1,0 1,0 0,0 0,0 0,-1 1,1-1,0 1,-1 0,1 0,-3 0,3 2,0-1,0 1,-1-1,1 1,0 1,0-1,0 0,0 1,0 0,0 0,1 0,-1 1,1-1,-1 1,1 0,0 0,0 0,0 0,0 0,1 1,-1-1,1 1,0 0,-1 2,-36 99,32-69,2-1,1 1,2-1,2 1,1 0,1-1,2 1,2-1,1 0,2 0,1-1,2 0,1-1,2 0,3 4,52 98,-14-59,-53-77,-1 0,1 1,-1-2,0 1,0 0,1 0,-1-1,0 1,0-1,0 0,-1 1,1-1,0 0,-1 0,1 0,-1 0,1-1,-1 1,0 0,0-1,0 1,0 0,-1-1,1 1,-1-1,1-1,-1 4,8-27,-1 3</inkml:trace>
  <inkml:trace contextRef="#ctx0" brushRef="#br0" timeOffset="370.489">829 342,'84'372,"-56"-259,-28-114,1 0,-1 0,0 1,1-1,-1 0,1 0,0 1,-1-1,1 1,0-1,-1 0,1 1,0-1,-1 1,1 0,0-1,0 1,0 0,-1-1,1 1,0 0,0 0,0 0,0-1,0 1,-1 0,1 0,0 1,0-1,0 0,0 0,0 0,-1 0,1 1,0-1,0 0,0 1,-1-1,1 1,0-1,0 1,-1-1,1 1,0-1,-1 1,1 0,-1-1,1 1,-1 0,1 0,-1-1,0 1,1 0,-1 0,0 0,1-1,-1 1,0 0,0 0,0 0,0 0,0 0,0 0,0-1,0 2,68-157,31-130,-90 256,-2 4</inkml:trace>
  <inkml:trace contextRef="#ctx0" brushRef="#br0" timeOffset="663.704">1534 32,'-24'14,"-8"10,2 6,0-3,7-1,6 1,6-1,6-4</inkml:trace>
  <inkml:trace contextRef="#ctx0" brushRef="#br0" timeOffset="1121.828">1647 428,'19'0,"16"0,7 0,1 0,-2 0,-3 0,-3 0,-3 0,-2 0,-2 0,0 0,-5 0</inkml:trace>
  <inkml:trace contextRef="#ctx0" brushRef="#br0" timeOffset="1333.712">1703 597,'39'5,"21"1,7 0,-9 4,-10-1,-7-1,-7-2,-8-2</inkml:trace>
</inkml:ink>
</file>

<file path=ppt/ink/ink3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29.2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1 367,'255'-1,"-57"-27,-119 33,-61 1</inkml:trace>
  <inkml:trace contextRef="#ctx0" brushRef="#br0" timeOffset="301.984">1 565,'33'0,"31"0,9 0,-3 0,-9 0,-9 0,-10 0,-6 0,-6 4,-6 2</inkml:trace>
  <inkml:trace contextRef="#ctx0" brushRef="#br0" timeOffset="779.092">311 0,'2'6,"0"-1,1 1,0-1,-1 0,2 0,-1 0,1 0,-1 0,1-1,1 0,-1 0,0 0,1 0,0-1,0 1,0-1,0-1,5 3,102 47,-89-43,1 1,-2 1,1 1,-2 1,1 1,-2 0,0 2,2 3,-20-17,0-1,0 1,-1 0,1 0,-1 0,1 0,-1 0,0 1,0-1,0 0,0 1,0-1,-1 0,1 1,-1-1,1 1,-1-1,0 1,0-1,0 1,0-1,0 1,-1-1,1 1,-1-1,0 0,0 1,1-1,-2 0,1 1,0-1,0 0,-1 0,1 0,-1 0,1 0,-1 0,0-1,0 1,0-1,0 1,-1 0,-264 193,229-164,22-20,1 1,0 1,1 0,1 1,0 0,1 2,-2 2,4 2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7:34.2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5589 114,'16'39,"-9"14,-3 1,-3-1,-1 1,-3-1,-3 0,-1 0,-3 0,-10 27,4-25,-7 73,32-119,-3-14</inkml:trace>
  <inkml:trace contextRef="#ctx0" brushRef="#br0" timeOffset="299.724">6040 170,'-24'34,"-8"25,2 8,10-4,14-11,12-16,10-13,8-11,3-7,3-5,1-2,0-1,-1 1,-5-5,-2-1,0 1,0-3,-3 0</inkml:trace>
  <inkml:trace contextRef="#ctx0" brushRef="#br0" timeOffset="617.576">6407 1,'-59'132,"6"3,6 2,6 2,-5 54,19 4,23-174</inkml:trace>
  <inkml:trace contextRef="#ctx0" brushRef="#br0" timeOffset="-3405.768">762 622,'-22'3,"0"1,1 1,0 1,0 1,0 1,1 0,-4 4,18-9,0 1,0-1,0 1,1 0,-1 0,1 1,1-1,-1 1,0 0,1 0,0 1,0 0,1-1,0 1,0 0,0 0,0 1,1-1,0 1,1-1,-1 1,1 0,1-1,-1 1,1 3,2 0,1 0,1 0,-1 0,2 0,-1-1,1 0,1 1,-1-2,2 1,-1-1,1 0,0 0,1-1,0 0,0 0,1-1,-1 0,1 0,0-1,1 0,0-1,-1 0,1-1,4 1,-6-1,0-1,0-1,0 1,0-1,1-1,-1 1,0-2,0 1,1-1,-1 0,0-1,0 0,0 0,0 0,0-1,-1-1,1 1,-1-1,0 0,0-1,5-4,1-4</inkml:trace>
  <inkml:trace contextRef="#ctx0" brushRef="#br0" timeOffset="-2904.174">1185 57,'-21'100,"5"-1,4 2,4 0,4 0,8 61,-3-60,-1-99,-1-1,1 0,-1 0,1-1,-1 1,1 0,0 0,0 0,0 0,0 0,0 0,0 0,1 0,-1 0,0 0,1 0,0-1,-1 1,1 0,0 0,0-1,0 1,0 0,0-1,1 1,-1-1,0 1,1-1,-1 0,1 0,-1 1,1-1,0 0,-1 0,1-1,9-6,1-2,-2 1,1-2,-1 1,-1-1,0-1,0 0,6-8,37-38,-40 45,1 1,0 0,0 1,1 1,0 0,1 1,0 1,0 0,12-3,-25 9,-1 0,1-1,0 1,-1 0,1 0,0 1,-1-1,1 0,0 1,-1-1,1 1,0-1,-1 1,1 0,-1-1,1 1,-1 0,0 0,1 0,-1 0,0 1,1-1,-1 0,0 0,0 1,0-1,0 1,-1-1,1 1,0-1,0 1,-1-1,1 1,-1 0,0-1,1 1,-1 0,0-1,0 1,3 76,-3-65,-1 5,0-13,0 1,1-1,0 0,0 1,0-1,1 0,-1 1,1-1,1 0,-1 0,1 0,0 0,0 0,0 0,1 0,9 8</inkml:trace>
  <inkml:trace contextRef="#ctx0" brushRef="#br0" timeOffset="-2002.107">1947 622,'-12'8,"-12"8,1 0,1 2,0 0,1 2,1 0,1 1,1 1,0 1,17-22,0 1,-1-1,1 0,0 1,0-1,0 1,0-1,0 1,0-1,0 1,0 0,1-1,-1 1,1 0,-1 0,1 0,0-1,-1 1,1 0,0 0,0 0,1 0,-1-1,0 1,0 0,1 0,-1 0,1-1,0 1,0 0,-1-1,1 1,0 0,0-1,0 1,1-1,-1 0,0 1,0-1,1 0,-1 0,1 0,-1 0,1 0,0 0,-1 0,1 0,0-1,-1 1,1-1,0 1,0-1,11-1,0 0,0-1,0-1,0 0,-1 0,0-1,0-1,0 0,0-1,-1 0,1-1,-2 0,1-1,-1 0,2-3,26-25,54-33,-91 68,0 1,0-1,0 0,1 1,-1-1,0 1,0-1,0 1,1-1,-1 1,0 0,0 0,1 0,-1 0,0 0,1 0,-1 0,0 0,0 0,1 1,-1-1,0 0,0 1,1-1,-1 1,0-1,0 1,0 0,0-1,0 1,0 0,0 0,0 0,0 0,0 0,-1 0,1 0,0 0,-1 0,1 0,0 0,-1 1,1 0,-4 57,1 3,2-61,0 1,0 0,0-1,1 1,-1-1,0 1,1-1,-1 1,1-1,0 1,-1-1,1 1,0-1,0 0,0 1,0-1,0 0,0 0,1 0,-1 0,0 0,0 0,1 0,-1 0,1 0,-1-1,0 1,1-1,0 1,-1-1,1 1,-1-1,1 0,-1 0,1 0,0 0,0 0,3-2,0-1,1 1,-1-1,0-1,0 1,-1-1,1 0,-1 0,0 0,0 0,0-1,0 1,-1-1,0 0,3-6,3-2,7-10,1 1,1 1,0 1,2 0,0 2,1 0,1 1,1 1,23-11,-45 26,0 0,1 0,-1 0,1 1,-1-1,1 0,-1 1,1-1,-1 1,1 0,-1 0,1-1,0 1,-1 0,1 0,0 0,-1 1,1-1,-1 0,1 1,0-1,-1 1,1-1,-1 1,0 0,1-1,-1 1,1 0,-1 0,0 0,0 0,1 0,-1 1,0-1,0 0,0 0,0 1,0 0,17 63,-16-48,21 247,-9-56,-14-201,-1 0,0 1,0-1,-1 0,0 0,0 0,0 0,-1 0,0 0,-1-1,0 1,0-1,0 0,0 0,-1-1,0 1,0-1,-1 0,0 0,1-1,-7 4,11-8,0 0,-1 1,1-1,-1 0,1 1,-1-1,1 0,-1 0,1 0,0 0,-1 0,1-1,-1 1,1 0,-1-1,1 1,0-1,-1 1,1-1,0 0,-1 0,1 1,0-1,0 0,0 0,0 0,0 0,0 0,0-1,0 1,0 0,0 0,1-1,-1 1,1 0,-1-1,1 1,-1 0,1-1,0 1,-1-1,1 1,0-1,0 0,0-68,15 21,2 1,2 1,3 1,1 0,2 2,3 1,4-4,-22 32,-2-2,2 1,0 0,1 0,0 1,1 0,1 1,0 1,1 0,0 0,1 2,1 0,0 0,0 2,1 0,0 1,0 0,1 2,11-3,-25 8,0 0,0 0,1 1,-1 0,0 0,0 0,0 0,0 1,1 0,-1 0,0 0,0 0,0 0,-1 1,1 0,0 0,0 0,-1 0,1 0,-1 1,0-1,0 1,0 0,0 0,0 0,-1 1,1-1,-1 1,0-1,0 1,0 0,-1 0,1 0,-1 0,0 0,0 0,0 0,0 0,-1 0,0 0,0 1,0-1,0 0,-1 0,0 0,0 0,0 1,-8 9,0 0,-1-1,0 0,-1-1,-1 0,0-1,0 0,-1-1,-1-1,1 0,-2 0,1-1,-1-1,0-1,-8 3,15-6,0 0,0 0,0-1,0 0,0-1,0 1,-1-1,1-1,0 0,-1 0,1 0,0-1,-6-2,-4-3</inkml:trace>
  <inkml:trace contextRef="#ctx0" brushRef="#br0" timeOffset="-1684.458">3274 57,'-28'388,"27"-96,-3-269,-2-5</inkml:trace>
  <inkml:trace contextRef="#ctx0" brushRef="#br0" timeOffset="-1435.382">3048 537,'38'10,"33"3,13-1,-3-2,-10-3,-13-3,-11-2,-9-1,-6-1,-8-5,-4-2,0 0,-4 2</inkml:trace>
  <inkml:trace contextRef="#ctx0" brushRef="#br0" timeOffset="-798.257">3584 650,'33'1,"0"-3,-1 0,1-3,-1 0,0-2,-1-1,19-9,31-41,-79 56,0-1,-1 1,1-1,-1 1,1-1,-1 1,0-1,0 0,0 1,0-1,0 0,-1 0,1 0,-1 0,0 0,0 1,0-1,0 0,-1 0,1 0,-1 0,1 0,-1 0,0 1,0-1,0 0,-1 1,1-1,-1 1,1-1,-1 1,0-1,-1 1,1-1,-1 1,0 0,1 0,-1 0,0 0,0 1,0-1,0 1,0-1,-1 1,1 0,0 1,-1-1,1 0,0 1,-1 0,1 0,-1 0,1 0,-1 0,1 1,0 0,-1-1,1 1,0 0,0 1,0-1,-1 1,-89 49,82-44,1 0,0 0,0 1,0 0,1 1,0 0,1 0,0 1,0 0,1 1,0 0,1 0,1 0,-1 1,2-1,0 1,0 0,1 1,0-1,1 2,2-11,0 1,1-1,-1 0,1 1,0-1,0 1,0-1,0 0,0 0,1 0,-1 1,1-2,0 1,0 0,0 0,0 0,1-1,-1 1,1-1,0 0,-1 0,1 0,0 0,0 0,0-1,0 1,1-1,-1 0,0 0,1 0,2 0,113 9,-109-10,17-1,-1-1,1-1,-1-1,0-2,0 0,0-2,-1-1,0-1,17-9,0-1,-1-2,-1-2,-1-1,-1-2,-1-1,-2-2,-1-2,-1-1,8-13,-30 32,-5 8,1-1,-2 0,1 0,-1-1,0 1,0-1,-1 0,0-1,-1 1,0-1,0 1,-1-1,1-1,-3 9,0 0,0 0,0 0,0-1,0 1,0 0,-1 0,1 0,0-1,0 1,-1 0,1 0,-1 0,1 0,-1 0,0 0,1 0,-1 0,0 0,0 0,1 0,-1 0,0 0,0 1,0-1,0 0,0 1,0-1,0 1,-1-1,1 1,0-1,0 1,0 0,0 0,-1-1,1 1,0 0,0 0,0 0,-1 0,1 1,0-1,0 0,0 0,0 1,-1-1,1 0,0 1,0 0,0-1,0 1,0 0,-59 32,53-29,0 0,0 1,0 0,0 0,1 1,0-1,0 1,1 1,0-1,0 1,0 0,1 0,0 0,0 1,1 0,0-1,0 1,1 0,0 0,0 1,1-1,0 0,1 0,-1 1,2-1,-1 0,1 1,0-1,1 0,2 7,5 0,1 0,0-1,1 0,0-1,2 0,-1-1,5 3,27 28,-36-36,-1 0,0 1,-1 0,1 0,-1 0,-1 1,0 0,0 0,-1 1,0-1,0 1,1 7,7 42,-14-46</inkml:trace>
  <inkml:trace contextRef="#ctx0" brushRef="#br0" timeOffset="27802.663">0 1920,'3'16,"0"1,1-1,1 1,0-2,1 1,1 0,0-1,1 0,1-1,1 0,-1 0,2-1,11 11,-18-21,-1 0,1-1,-1 1,1-1,0 0,0 0,0 0,0-1,0 1,0-1,0 0,1 0,-1-1,0 1,1-1,-1 0,0 0,1 0,-1-1,0 1,1-1,-1 0,0 0,0-1,0 0,0 1,0-1,0 0,0-1,-1 1,1-1,-1 1,1-1,-1 0,0-1,0 1,-1 0,1-1,-1 1,1-1,-1 0,0 0,-1 0,1 0,0-3,1 0,-1-1,-1 1,1 0,-1-1,0 1,-1-1,0 1,0-1,0 0,-1 1,0-1,-1 1,0 0,0-1,0 1,-1 0,0 0,0 1,-1-1,0 0,0 1,-1 0,0 0,-2-3,-10-8,-1 0,0 1,-1 1,-1 1,0 0,-1 2,-1 0,23 12,-1 0,1-1,-1 1,0 0,1-1,-1 1,0-1,1 1,-1 0,0-1,0 1,1-1,-1 1,0-1,0 1,0-1,0 1,0-1,0 1,1-1,-1 1,0-1,0 1,-1-1,1 1,0-1,0 1,0-1,0 1,0-1,0 1,-1 0,1-1,0 1,0-1,-1 1,1-1,0 1,-1 0,1-1,0 1,-1 0,1-1,0 1,-1 0,1-1,-1 1,1 0,-1 0,1 0,-1-1,1 1,-1 0,1 0,-1 0,1 0,-1 0,51-1,-41 1,9 0,-1-2,0 0,1-1,-1 0,0-2,0 0,-1-1,1 0,-1-1,-1-1,0-1,0 0,0-1,0-2,16-13,-1-1,-2-1,-1-2,-1-1,16-25,-29 37,-2-1,0-1,-1 0,-1 0,-1-1,-1 0,4-20,-8 1,-19 61,15 0,0-1,1 1,1 0,0 0,2 0,1 0,2 4,-1 3,87 628,-88-614,5 10,-2 0,-2 0,-3 1,-2-1,-2 1,-2-1,-3 0,-2 0,-2-1,-3-1,-4 7,-30 11,47-67,0 1,-1-1,1 0,-1 0,1 0,-1-1,1 1,-1 0,1 0,-1-1,0 1,1-1,-1 1,0-1,0 0,1 0,-1 0,0 0,1 0,-1 0,0 0,0-1,1 1,-1 0,0-1,1 0,-1 1,0-1,1 0,-1 0,1 0,0 0,-1 0,1 0,0 0,-1 0,1-1,0 1,0 0,0-1,0 1,0-1,0 1,1-1,-6-11,2 0,-1 0,2-1,0 1,0-1,1 0,1 0,1 0,-1 0,2 0,0 0,1 1,0-1,1 0,5-12,-5 11,47-223,-41 201</inkml:trace>
  <inkml:trace contextRef="#ctx0" brushRef="#br0" timeOffset="28588.113">1722 2005,'-29'399,"17"-349,11-50,1 0,-1 0,0 0,1 0,-1-1,0 1,1 0,-1 0,0-1,1 1,-1 0,0 0,1-1,-1 1,1-1,-1 1,1-1,-1 1,1-1,-1 1,1-1,-1 1,1-1,0 1,-1-1,1 0,0 1,0-1,-1 0,1 1,0-1,0 0,0 1,0-1,0 0,0 1,0-1,0 0,0 1,0-1,0 0,0 0,1 1,-1-1,0 1,0-1,1 0,-1 0,0-22,0 0,1 0,1 1,1-1,1 0,1 1,1 0,1 0,1 1,11-21,121-197,-130 222,0 0,1 1,0 0,2 1,0 1,0 0,1 0,1 1,0 1,1 1,0 0,1 1,0 0,1 2,0 0,9-2,-23 9,0 0,0 1,0 0,1 0,-1 0,0 0,0 0,0 1,0 0,0-1,0 2,0-1,0 0,0 1,0 0,-1 0,1 0,-1 0,1 1,-1-1,0 1,0 0,0 0,0 0,0 0,-1 0,1 1,-1-1,0 1,0 0,-1-1,1 1,-1 0,0 0,1 0,-2 0,1 0,0 1,-1-1,0 0,0 1,1 9,0-1,-1 1,0-1,-1 1,-1-1,0 0,-1 0,0 1,-1-2,-1 1,0 0,0-1,-1 0,-1 0,0-1,-1 0,0 0,0 0,-1-1,-7 5,8-7,-1 0,0-1,0 0,-1 0,0-1,-1 0,1-1,-1 0,0 0,0-1,-1-1,1 0,-1-1,1 0,-1 0,0-1,0-1,0 0,-2-1,-27-16,29 4</inkml:trace>
  <inkml:trace contextRef="#ctx0" brushRef="#br0" timeOffset="29704.299">2879 1666,'-104'55,"2"4,-34 29,123-81,0 2,1-1,0 2,0 0,1 0,1 1,-1 0,2 1,0 0,0 0,1 1,-1 3,8-15,1 1,-1-1,0 1,1-1,0 1,-1-1,1 1,0-1,0 1,0-1,0 1,0-1,0 1,0-1,0 1,1-1,-1 1,0-1,1 1,-1-1,1 1,0-1,0 0,-1 1,1-1,0 0,0 0,0 1,0-1,0 0,1 0,-1 0,0 0,0-1,1 1,-1 0,0 0,1-1,-1 1,1-1,-1 1,1-1,-1 0,1 0,-1 1,2-1,72-6,-50-5,-1-1,0-1,0 0,-1-2,-1-1,0-1,-2-1,0 0,-1-2,0 0,14-22,-11 17,-22 26,0-1,0 0,1 1,-1-1,0 0,0 1,1-1,-1 0,0 1,0-1,1 0,-1 0,0 1,1-1,-1 0,0 0,1 0,-1 0,0 1,1-1,-1 0,1 0,-1 0,0 0,1 0,-1 0,0 0,1 0,-1 0,1 0,-1 0,0 0,1 0,-1-1,0 1,1 0,-1 0,1 0,-1 0,0-1,0 1,1 0,-1 0,0-1,1 1,-1 0,0-1,0 1,1 0,-1 0,0-1,0 1,0-1,0 1,1 0,-1-1,0 1,0 0,0-1,0 1,0-1,-7 38,4-25,-1 7,1 0,1 0,1 0,1 1,0-1,2 0,0 2,-1-16,0 0,0 0,0-1,0 1,1-1,0 1,0-1,0 1,0-1,1 0,-1 0,1 0,0 0,0-1,1 1,-1-1,1 0,0 0,0 0,0 0,0-1,0 0,0 0,1 0,-1 0,1 0,-1-1,1 0,0 0,4 0,6-2,0 0,0-2,0 0,-1 0,1-1,-1-1,0 0,0-1,-1-1,1 0,-1-1,-1 0,1-1,12-9,0-2,-2 0,0-1,-1-2,-1 0,-1-1,-2-1,0-1,-2 0,0-1,8-23,-18 40,0 0,-1-1,0 1,-1-1,0 0,-1 0,0-1,-1 1,0 0,-1-1,0 0,-1 1,0-1,-1 1,-2-11,2 21,0-1,0 0,0 0,-1 0,1 1,0-1,-1 1,0-1,1 1,-1 0,0 0,1-1,-1 1,0 0,0 1,0-1,0 0,0 0,0 1,0 0,-1-1,1 1,0 0,0 0,0 0,0 0,0 0,0 0,-1 1,1-1,0 1,0 0,0-1,0 1,0 0,0 1,-69 40,64-37,1-1,-1 1,1 0,1 1,-1-1,1 1,0 0,0 0,0 1,1 0,0-1,1 1,-1 1,1-1,1 0,-1 1,1-1,1 1,-1 0,1 5,4-10,-1 0,1 0,0 0,0 0,0 0,1-1,-1 1,1-1,-1 0,1 0,0 0,0-1,0 1,0-1,0 0,0 0,0-1,0 1,0-1,0 1,1-2,-1 1,0 0,0-1,3 0,-2 1,70-4,81 9,-152-4,0 0,0 0,0 1,0-1,0 1,0 0,0 0,0 1,-1-1,1 1,-1-1,0 1,0 0,0 0,0 1,-1-1,1 1,-1-1,0 1,0 0,0 0,0 0,-1 0,1 0,-1 0,0 0,0 0,-1 1,1-1,-1 0,0 0,0 1,-1-1,1 0,-1 1,0-1,0 0,-2 4,-12 37,12-40,0 0,1 1,-1-1,1 1,0-1,0 1,1 0,0 0,0 0,0 0,1 0,-1 0,2 0,-1 0,1 0,0 0,0-1,0 1,1 0,0 0,0-1,1 4,0-7,0 1,-1-1,1 0,0 0,0 0,0 0,1 0,-1-1,0 1,1-1,-1 0,1 0,-1 0,1-1,-1 1,1-1,0 0,-1 0,1 0,-1 0,1-1,-1 1,1-1,0 0,-1 0,0 0,1-1,2-1,89-52,-77 42,0-1,-1-1,0-1,-1 0,-1-1,-1 0,0-1,-2-1,5-9,13-33,-2-1,-4-1,8-31,-17 41,2-4,-2 0,-3-2,5-49,-15-63,-2 169,1 1,-1 0,1-1,-1 1,0 0,0-1,0 1,0-1,0 1,0 0,0-1,0 1,-1 0,1-1,0 1,-1 0,1-1,-1 1,0 0,1 0,-1-1,0 1,0 0,1 0,-1 0,0 0,0 0,0 0,0 0,-1 1,1-1,0 0,0 0,0 1,-1-1,1 1,0-1,-1 1,1 0,0-1,-1 1,1 0,-1 0,1 0,0 0,-1 0,1 0,0 1,-1-1,1 0,0 1,-1-1,1 1,0-1,-1 1,1-1,0 1,0 0,0 0,0 0,0 0,0 0,0 0,0 0,-7 10,1 0,1 0,0 1,0-1,1 1,0 1,1-1,1 1,0 0,1 0,0 0,-3 237,10-181,3 0,3-1,4 0,1-1,7 8,-5-11,20 115,-35-108,-4-70,0-1,0 1,1-1,-1 1,0-1,0 1,0-1,0 0,0 0,0 0,0 1,0-1,-1 0,1 0,0-1,0 1,0 0,0 0,0 0,0-1,0 1,0 0,0-1,1 1,-1-1,0 1,0-1,0 1,0-1,0 0,1 1,-1-1,0 0,1 0,-1 0,0 0,-2-2,-13-8</inkml:trace>
  <inkml:trace contextRef="#ctx0" brushRef="#br0" timeOffset="29940.342">3641 1441,'43'5,"34"6,8 1,-1-1,-9-3,-13 2,-13 0,-4-2,-5 2,-5 0,-4-3,-7 4,-2-1,-6-2</inkml:trace>
  <inkml:trace contextRef="#ctx0" brushRef="#br0" timeOffset="30108.347">4459 1836,'5'33,"6"17,7-6,-1-10</inkml:trace>
  <inkml:trace contextRef="#ctx0" brushRef="#br0" timeOffset="30354.371">4516 1525,'0'0</inkml:trace>
  <inkml:trace contextRef="#ctx0" brushRef="#br0" timeOffset="30510.06">4996 1553,'-35'21,"2"2,1 1,0 1,2 2,1 1,-23 30,47-54,1 1,0-1,0 1,0 0,1 1,0-1,0 0,0 1,1 0,0 0,0 0,0 0,1 0,-1 0,2 0,-1 0,1 1,0-1,0 0,0 0,1 1,0-1,0 0,1 0,0 0,0 0,0 0,1-1,0 1,0-1,0 1,1-1,0 1,2 0,0-1,1 1,-1-1,1 0,1-1,-1 1,1-1,-1-1,1 1,0-1,0-1,0 0,1 0,-1 0,1-1,-1 0,1-1,-1 0,1 0,5-2,6 0,1-2,-1 0,0-1,0-1,0-1,-1-1,17-9,58-54,-75 51</inkml:trace>
  <inkml:trace contextRef="#ctx0" brushRef="#br0" timeOffset="30754.648">5306 1045,'-19'219,"9"152,38-168,-28-199,-1 0,1-1,-1 1,1 0,0 0,1 0,-1 0,1-1,-1 1,1 0,0 0,0-1,1 1,-1-1,1 1,0-1,0 1,0-1,0 0,1 0,-1 0,1 0,0-1,-1 1,1-1,1 1,-1-1,0 0,0 0,1-1,-1 1,1-1,0 1,16-4</inkml:trace>
  <inkml:trace contextRef="#ctx0" brushRef="#br0" timeOffset="31156.424">5560 1836,'10'-6,"20"-9,-1-1,0-1,-2-2,0-1,-1 0,-1-2,-1-1,0-3,-21 24,-1 0,0 0,1 0,-1 0,0-1,0 1,0-1,-1 1,1-1,-1 0,1 0,-1 0,0 0,0 0,0 0,0 0,-1 0,1 0,-1 0,0 0,0 0,0-1,0 1,-1 0,1 0,-1 0,0 0,1 0,-1 0,-1 0,1 0,0 0,-1 1,0-1,1 0,-1 1,0-1,0 1,-1 0,1 0,0-1,-1 2,1-1,-1 0,0 0,0 1,-1-1,-4 0,-1 0,1 1,0 0,0 1,0-1,-1 2,1-1,0 1,0 0,0 1,0 0,0 0,0 1,1 0,-1 0,1 1,0 0,-1 0,2 1,-1 0,1 0,-1 0,-3 6,-5 4,1 0,0 1,1 1,1 0,0 1,1 1,1-1,-5 17,12-29,0-1,0 1,1-1,0 1,0 0,1 0,0 0,0 0,0 0,1 0,-1 0,2 0,-1 0,1 0,-1 0,2 0,-1 0,1 0,0 0,0-1,0 1,1-1,0 1,0-1,0 0,1 0,-1 0,3 1,3 1,0 0,0-1,1 0,0 0,0-1,0 0,1-1,0 0,-1-1,1 0,1-1,-1 0,0-1,0 0,1 0,-1-2,0 1,1-1,-1-1,0 0,0-1,1 0,12-4</inkml:trace>
  <inkml:trace contextRef="#ctx0" brushRef="#br0" timeOffset="31544.597">6491 1412,'-16'7,"-7"1,2 1,-1 1,1 1,1 0,0 2,0 1,1 0,1 1,-4 5,20-17,-1-1,1 0,0 1,-1 0,1-1,1 1,-1 0,0 0,1 0,-1 0,1 0,0 1,0-1,0 0,0 1,1-1,0 0,-1 1,1-1,0 1,1-1,-1 0,0 1,1-1,0 0,0 1,0-1,0 0,1 0,-1 0,1 0,-1 0,1 0,0 0,2 1,151 114,-151-115,0 0,-1 1,1-1,-1 1,0 0,0 0,0 0,0 0,-1 1,0-1,0 1,0-1,0 1,-1 0,0 0,0 0,0 0,0 0,-1 0,0 0,0 0,0 0,-1 0,0 0,0 0,0-1,0 1,-1 0,0 0,0-1,0 1,0-1,-1 0,0 0,0 1,-2 1,0-1,-1 1,0-1,1-1,-1 1,-1-1,1 0,-1-1,1 1,-1-1,0-1,0 1,-1-1,1 0,0-1,-1 0,1 0,-1-1,1 1,-1-2,1 1,-1-1,1 0,0-1,-1 1,1-2,0 1,0-1,0 0,-4-3,-8-4</inkml:trace>
</inkml:ink>
</file>

<file path=ppt/ink/ink3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35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30 122,'0'341,"-22"-212,14-167,12-9,1 1,2 0,3 1,1 0,2 0,11-20,-21 55,5-13,1 1,1 0,1 1,1 0,1 1,1 0,1 1,4-4,-19 22,1 0,-1 1,0-1,1 0,-1 0,1 1,-1-1,1 0,-1 1,1-1,0 1,-1-1,1 0,0 1,-1 0,1-1,0 1,-1-1,1 1,0 0,0-1,0 1,0 0,-1 0,1 0,0 0,0 0,0 0,0 0,-1 0,1 0,0 0,0 0,0 0,0 1,-1-1,1 0,0 1,0-1,-1 0,1 1,0-1,0 1,-1-1,1 1,-1-1,1 1,0 0,-1-1,1 1,-1 0,0 0,1-1,-1 1,1 0,-1 0,0-1,0 1,1 0,-1 0,0 0,0 0,0-1,0 2,5 59,-5-58,3 82,3-64</inkml:trace>
</inkml:ink>
</file>

<file path=ppt/ink/ink3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36.2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156 1,'-4'9,"-8"9,-5 5,0 5,-2-4,-3 0,3 0,-1-4,4 0,8-9,7-6</inkml:trace>
</inkml:ink>
</file>

<file path=ppt/ink/ink3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44.9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134 169,'-19'23,"2"1,1 0,1 2,1 0,1 0,1 1,-6 24,16-47,1 0,-1 1,1-1,0 0,0 1,0-1,1 1,0-1,0 1,0-1,0 1,1-1,-1 1,1-1,0 1,1-1,-1 0,1 1,0-1,0 0,0 0,0 0,1-1,-1 1,1 0,0-1,0 0,1 0,-1 0,1 0,-1 0,1-1,0 1,0-1,0 0,3 1,5-2,1-1,-1 0,0 0,0-1,0-1,0 0,0 0,0-2,0 1,-1-1,1-1,-1 0,0-1,-1 0,1 0,-1-1,-1-1,1 0,-1 0,-1 0,1-1,-1-1,1-2,2-3,0-2,0 0,-2 0,0-1,-1 0,-1 0,0-1,-2 0,0 0,-1 0,-1-1,-1 1,0-1,-2 0,0 0,-2 1,0-7,2 23,-1-1,1 1,0-1,-1 1,0 0,1-1,-1 1,-1 0,1-1,0 1,-1 0,0 0,0 0,1 0,-2 1,1-1,0 1,-1-1,1 1,-1-1,1 1,-1 0,0 0,0 1,0-1,0 1,0-1,-1 1,1 0,0 0,-1 0,1 1,0-1,-1 1,1 0,-1 0,1 0,-1 0,1 1,-1-1,1 1,0 0,-1 0,1 0,0 0,-4 2,1-1,-1 1,1 0,0 1,0-1,0 1,1 0,-1 1,1-1,0 1,0 0,0 1,1-1,0 1,0 0,1 0,-1 0,1 0,0 1,1-1,0 1,0 0,-1 5,-7 165,11-147,33 149,-21-130,25 175,-61-65,20-147</inkml:trace>
</inkml:ink>
</file>

<file path=ppt/ink/ink3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36.7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17,'12'-4,"0"0,0 2,1-1,-1 1,1 1,-1 1,1-1,0 2,-1 0,1 0,12 4,-24-5,0 1,0-1,1 1,-1-1,0 1,0 0,0-1,0 1,0 0,0 0,0 0,0 0,0 0,0 0,-1 0,1 0,0 0,-1 0,1 1,0-1,-1 0,0 0,1 1,-1-1,0 0,0 1,1-1,-1 0,0 0,0 1,0-1,-1 0,1 1,0-1,0 0,-1 1,1-1,-1 0,1 0,-1 0,0 1,1-1,-1 0,0 0,-39 48,10-23,24-23,0 1,1 0,0 0,0 0,0 0,1 1,-1 0,1 0,0 0,1 0,-1 1,1 0,0 0,0-1,1 2,-1 1,4-4,0-1,1 1,-1-1,1 1,0-1,0 0,0 0,0 0,1 0,-1 0,1 0,0-1,0 1,0-1,0 0,0 0,0 0,1 0,-1 0,1-1,-1 0,1 1,-1-1,1-1,0 1,0 0,-1-1,1 0,0 0,3 0,18 5,23 5,-27-7</inkml:trace>
  <inkml:trace contextRef="#ctx0" brushRef="#br0" timeOffset="6419.969">707 243,'-7'-3,"0"0,0 0,0 0,-1 1,1 1,0-1,-1 1,0 0,1 1,-1 0,1 0,-1 0,0 1,1 0,-1 1,1 0,0 0,0 0,-1 1,1 0,1 1,-1-1,1 1,-1 1,1-1,-3 4,-84 71,91-76,-1 0,1 0,0-1,0 2,0-1,0 0,1 0,-1 1,1-1,0 1,0-1,0 1,0-1,1 1,-1 0,1-1,0 1,0 0,0-1,1 1,-1 0,1-1,0 1,0-1,0 1,1-1,-1 1,1-1,-1 0,1 0,1 1,2 2,1-1,0 0,0 0,0-1,0 1,1-1,0-1,0 1,0-1,0-1,0 1,1-1,-1 0,3 0,77 37,-84-36,-1 0,1 0,-1 0,0 0,0 0,0 1,0-1,-1 0,1 1,-1-1,0 1,0 0,0-1,-1 1,1 0,-1 0,0 0,0-1,0 1,-1 0,1 0,-1-1,0 1,0 0,0-1,0 1,-1-1,1 1,-3 1,1 2,-1 0,0 0,0-1,-1 1,0-1,0 0,-1-1,1 1,-1-1,0 0,-1-1,1 0,-1 0,-1 1,-22 7,0-1,0-1,-1-1,0-2,-8 0,4-9,29-2</inkml:trace>
  <inkml:trace contextRef="#ctx0" brushRef="#br0" timeOffset="6667.916">1045 469,'-24'38,"-8"18,2 4,5-4,8-10</inkml:trace>
  <inkml:trace contextRef="#ctx0" brushRef="#br0" timeOffset="6837.174">961 17,'0'0</inkml:trace>
  <inkml:trace contextRef="#ctx0" brushRef="#br0" timeOffset="7271.818">1187 779,'145'-305,"-105"248,-39 57,0 0,0 0,0 1,0-1,0 1,0-1,0 1,0-1,0 1,0-1,0 1,-1 0,1 0,0-1,0 1,-1 0,1 0,0 0,-1 0,1 0,-1 0,1 0,-1 0,0 0,1 0,-1 0,0 0,0 0,0 0,0 0,0 0,0 0,0 0,0 0,0 0,0 1,-1-1,1 0,0 0,-1 0,1 1,1 14,-3-7,2-1,-1 1,2-1,-1 1,1-1,0 1,0-1,1 1,1-1,-1 0,1 0,1 0,-1 0,1-1,1 1,-1-1,1 0,0-1,1 1,0-1,0 0,0 0,-2-4,0 0,-1 0,1 0,0-1,0 0,0 0,0 0,0 0,0 0,0-1,0 0,0 1,0-2,1 1,-1 0,0-1,0 0,0 0,0 0,0 0,0-1,-1 0,1 1,0-1,-1-1,3-1,3-1,-1-1,0-1,0 1,-1-2,0 1,0-1,0 0,-1 0,-1 0,3-4,0-4,0 0,-1 0,-1-1,0 1,-1-1,-1-1,-1 1,0 0,-1-1,-1-17,-1 12</inkml:trace>
</inkml:ink>
</file>

<file path=ppt/ink/ink3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46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360 424,'-13'11,"-7"3,1 0,0 1,2 0,-1 2,2 0,1 1,0 1,1 0,1 1,0 0,2 1,-6 15,16-30,-1 1,1 0,1-1,-1 1,1 0,0-1,1 1,0 0,0-1,0 1,1-1,-1 1,2-1,-1 0,1 0,0 0,0 0,3 3,-4-6,0 0,0 0,1 0,-1 0,1-1,-1 1,1-1,0 0,0 0,0 0,0 0,0 0,1-1,-1 1,0-1,1 0,-1 0,1 0,0 0,-1-1,1 0,-1 1,1-1,0-1,-1 1,1 0,0-1,-1 0,1 0,-1 0,0 0,1 0,-1-1,1 0,14-10,-1-1,0-1,-1-1,0 0,-1-1,-1 0,-1-2,0 1,-1-2,-1 1,-1-2,8-18,-3 7,0-1,-2 0,-2 0,0-2,-3 1,0-1,-3 0,0-1,-3 1,-1-1,-1 0,-3-16,3 46,0 0,0 0,0 0,-1 0,0 0,0 0,0 0,0 0,-1 1,0-1,0 1,0-1,-1 1,1 0,-1-1,0 1,0 1,-1-1,1 0,-1 1,0 0,0 0,0 0,0 0,0 0,0 1,-1 0,0 0,1 0,-1 1,0-1,0 1,0 0,1 1,-1-1,0 1,0 0,0 0,0 0,-2 1,0 2,0 1,0-1,0 1,1 0,-1 1,1-1,0 1,1 1,-1-1,1 1,0 0,0 0,1 0,-1 1,2 0,-1 0,1 0,0 0,0 0,1 0,-2 7,-1 9,1 0,1 0,1 0,1 0,1 0,3 19,1-23,2 0,0-1,0 1,2-1,0-1,1 0,1 0,1-1,0 0,1-1,0 0,2 0,-1-2,2 0,0 0,1-1,43 45,-57-53,1-1,-1 1,1-1,0 0,0 0,0 0,1 0,-1 0,1-1,-1 1,1-1,0 0,0 0,0-1,0 1,0-1,0 0,0 0,1 0,-1 0,0-1,1 0,-1 0,0 0,1 0,-1-1,0 1,3-2,6-7</inkml:trace>
  <inkml:trace contextRef="#ctx0" brushRef="#br0" timeOffset="433.715">840 594,'-5'136,"36"-328,-25 166,0 0,2 0,1 1,1 0,1 1,8-13,-19 35,1 0,-1 1,1-1,0 0,0 0,0 1,-1-1,2 1,-1-1,0 1,0-1,0 1,1 0,-1-1,0 1,1 0,0 0,-1 0,1 0,-1 0,1 1,0-1,0 0,-1 1,1-1,0 1,0 0,0-1,0 1,-1 0,1 0,0 0,0 1,0-1,0 0,0 1,-1-1,1 1,0-1,0 1,-1 0,1 0,-1 0,1 0,0 0,-1 0,0 0,1 1,-1-1,0 0,0 1,1-1,-1 1,0 1,30 48,31 29,-46-70</inkml:trace>
  <inkml:trace contextRef="#ctx0" brushRef="#br0" timeOffset="1654.916">106 1,'-19'19,"-11"11,-1 6,5-4</inkml:trace>
</inkml:ink>
</file>

<file path=ppt/ink/ink3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53.4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227 89,'-7'0,"0"1,-1 0,1 1,0 0,0 0,0 0,0 1,0 0,1 0,-1 0,1 1,0 0,0 1,0-1,1 1,-1 0,1 1,0-1,1 1,0 0,-1 0,2 0,-1 1,-1 3,-59 171,64-180,-3 7,0 0,1 0,0 0,0 0,0 0,1 0,1 1,-1-1,1 0,1 1,0-1,0 0,0 0,1 0,0 0,1 0,0 0,0 0,1-1,-1 1,2-1,-1 0,1-1,0 1,0-1,1 0,0 0,0 0,0-1,1 0,0 0,0-1,0 0,1 0,2 1,7-4,0-1,0-1,0 0,0-1,0-1,0 0,-1-1,1-1,-1-1,0 0,-1-1,1-1,-2-1,1 0,-1 0,0-2,-1 1,11-12,-4 7,-1-1,-1-1,0-1,-1 0,-1-1,0-1,-2-1,0 0,-2 0,0-2,-1 1,-1-1,-2-1,0 0,1-8,-9 26,1-1,0 1,-1 0,0 0,-1-1,0 1,0 0,0 0,0 0,-1 0,0 0,0 0,-1 0,0 1,0-1,0 1,0 0,-1 0,0 0,0 0,0 1,-1 0,0-1,1 1,-1 1,-1-1,1 1,0 0,-1 0,0 1,0 0,0 0,0 0,0 0,0 1,0 0,-14-2,0 1,0 0,0 2,0 0,0 1,0 1,1 1,-1 1,0 0,-6 4,-10 4</inkml:trace>
  <inkml:trace contextRef="#ctx0" brushRef="#br0" timeOffset="370.187">58 315,'256'-68,"-251"65,1 1,0 0,-1 1,1 0,0 0,0 0,0 0,0 1,0 0,0 0,0 1,0-1,0 1,-1 1,1-1,0 1,0 0,-1 0,1 1,-1 0,0 0,0 0,0 0,1 2,1 5,0 0,1-1,0 0,0 0,1 0,1-1,-1-1,1 0,1 0,-1-1,1 0,0-1,0 0,1 0,-1-2,1 1,0-1,0-1,0 0,0-1,1 0,-1-1,0-1,6 0,1-6</inkml:trace>
</inkml:ink>
</file>

<file path=ppt/ink/ink3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47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121 142,'-20'24,"-5"12,-4 1,2-2,7-6</inkml:trace>
  <inkml:trace contextRef="#ctx0" brushRef="#br0" timeOffset="1380.617">600 508,'-27'13,"10"-7,0 2,0-1,1 2,0 0,1 1,0 1,0 0,1 1,1 1,0 0,1 1,0 0,1 1,0 0,1 1,9-14,0 0,0 0,0 0,0 0,0 0,0 0,0 0,1 1,-1-1,1 0,-1 1,1-1,0 0,0 1,0-1,0 0,1 0,-1 1,1-1,-1 0,1 0,0 1,0-1,0 0,0 0,0 0,0 0,0 0,1 0,-1-1,1 1,-1 0,1-1,0 1,0-1,0 0,0 1,0-1,0 0,0 0,0 0,0 0,0-1,1 1,-1-1,0 1,0-1,1 0,-1 0,0 0,1 0,10-2,-1-2,0 0,0 0,0-1,0 0,-1-1,0-1,0 0,0 0,-1-1,0 0,-1-1,0 0,5-6,27-22,-27 25,14-10,-2 0,0-3,-1 0,-2-1,18-26,-23 25,-3 9,-1-1,-1 0,-1-1,0-1,-2 0,0 0,-1-1,-2 0,0 0,-1-1,-1 0,-2 0,0 0,-1-4,-2 23,0 0,-1 0,0 0,1 0,-2 0,1 0,0 0,-1 0,1 0,-1 1,0-1,0 1,-1-1,1 1,-1 0,0 0,1 0,-1 0,-1 0,1 1,0-1,-1 1,1 0,-1 0,1 0,-1 1,0-1,0 1,0 0,0 0,0 0,0 1,0-1,0 1,0 0,-1 0,-1 1,-2 0,0 0,1 1,-1 0,1 0,-1 1,1-1,0 2,0-1,0 1,0 0,1 1,-1 0,1 0,0 0,1 1,-1-1,1 1,0 1,1-1,0 1,-3 4,-6 13,1 0,0 1,2 0,1 1,-3 18,6-24,2 0,0 0,1 1,1-1,1 1,1-1,1 1,0-1,2 1,0-1,2 0,0 0,1 0,1-1,0 0,2 0,0-1,1 0,8 9,-9-14,-4-3,1 0,0-1,0 1,1-2,0 1,1-1,-1 0,2 0,-1-1,1 0,0-1,0 0,1 0,0-1,0 0,0-1,10 3,-2-8</inkml:trace>
  <inkml:trace contextRef="#ctx0" brushRef="#br0" timeOffset="3901.743">1193 452,'-12'17,"1"0,2 1,-1 0,2 0,0 1,2 0,0 0,1 1,1 0,0 0,2 0,0 0,2 18,-1-32,1-1,0 0,1 1,-1-1,1 0,0 1,0-1,1 0,-1 0,1 0,0 0,1 0,-1-1,1 1,0-1,0 1,1-1,-1 0,1 0,0 0,0-1,0 1,0-1,1 0,-1 0,1-1,0 1,-1-1,1 0,1-1,-1 1,0-1,0 0,0 0,1 0,-1-1,0 0,1 0,-1 0,0-1,1 1,-1-1,0-1,0 1,0-1,0 0,3-1,7-11,0 0,-1 0,0-2,-2 1,0-2,0 0,-2 0,0-1,-1 0,-1 0,-1-1,0 0,-1-1,-1 0,-2 0,1 0,-2-6,6-11,-5 32,-1 0,1 0,-1 0,0-1,-1 1,1-1,-1 0,0 1,0-1,-1 0,0 1,0-1,0 0,-1 0,0 1,0-1,0 0,-1 1,0-1,0 1,0 0,0 0,-1 0,0 0,0 0,-1 0,1 1,-1-1,0 1,0 0,0 0,-1 1,0-1,-1 3,0 0,1 1,-1 0,0 0,1 1,-1-1,0 1,1 0,-1 1,1-1,-1 1,1 0,0 1,0-1,0 1,0 0,0 0,1 1,-1-1,1 1,0 0,0 0,0 0,1 1,0-1,-1 1,2 0,-2 2,-12 25,2 1,2 0,1 1,1 0,2 1,2 0,0 0,3 1,1-1,2 1,1 6,13 59,-11-88,0 1,0 0,-2 0,1 0,-2 0,0 0,0 0,-2 0,1 0,-3 6,0-9,0 1,0 0,-1-1,-1 0,0 0,0-1,-1 0,0 0,-1 0,0-1,-6 4</inkml:trace>
  <inkml:trace contextRef="#ctx0" brushRef="#br0" timeOffset="4388.512">1729 142,'-5'9,"-6"9,-6 0,-1 3,4 2,3 2,4-3</inkml:trace>
  <inkml:trace contextRef="#ctx0" brushRef="#br0" timeOffset="5489.402">2096 508,'-23'10,"0"2,1 1,0 1,1 0,1 2,0 0,1 2,1 0,-6 8,18-19,0-1,0 1,0 1,1-1,0 1,0 0,1 0,0 0,0 1,1-1,0 1,1 0,-1 0,2 0,0 0,0 0,0 0,1 0,0 1,1-1,0 0,2 6,-2-12,1 0,0 0,0-1,0 1,0-1,0 1,0-1,1 0,-1 1,1-1,-1 0,1-1,0 1,0 0,0-1,0 0,0 0,0 0,0 0,0 0,0 0,0-1,1 0,-1 1,0-1,1 0,-1-1,0 1,0-1,2 0,96-31,-72 14,-1-1,-1-2,-1 0,-1-2,0-1,-2-1,-1-1,-1 0,-1-2,-2-1,-1 0,3-9,-1 6,-3 0,0-1,-2-1,-1 0,-2-1,-2 0,-1-1,-2 0,2-27,-26-53,17 113,0-1,-1 1,1 0,-1 0,1 0,-1 0,0 0,0 0,0 0,-1 1,1-1,-1 1,1 0,-1-1,0 1,0 0,0 1,0-1,0 1,0-1,0 1,-1 0,1 0,0 0,-1 0,1 1,-1 0,1-1,-1 1,1 0,-1 1,1-1,-8 4,0 0,0 1,1 0,0 1,0 0,0 1,1 0,0 0,0 1,1 0,0 1,0 0,1 0,0 0,1 1,0 0,0 0,0 4,-4 6,0 0,2 0,0 1,2 0,0 1,1 0,2-1,0 1,1 1,1-1,1 0,1 0,1 0,1 0,1 0,69 150,-58-143,1 0,1-1,1-1,2-1,9 9,72 39,-87-65</inkml:trace>
</inkml:ink>
</file>

<file path=ppt/ink/ink3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55.0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166 0,'5'0,"-4"0,-1 5,-6 2,-2 4,-4 0,0 3,-3 0,1 2,-2-3,2 3,-1-3,-4 3,-2 2,1-2</inkml:trace>
</inkml:ink>
</file>

<file path=ppt/ink/ink3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05.84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0 909,'38'-45,"102"-132,73-59,12-21,-215 245,0 0,-1-1,0 0,-1-1,-1 0,0 0,0-1,-2 0,-4 14,-1 1,0-1,1 0,-1 0,0 0,1 1,-1-1,0 0,0 0,0 0,0 1,0-1,0 0,0 0,0 0,0 0,0 0,0 1,0-1,-1 0,1 0,0 0,-1 1,1-1,0 0,-1 0,1 1,-1-1,1 0,-1 1,0-1,1 1,-1-1,1 1,-1-1,0 1,0-1,1 1,-1 0,0-1,0 1,0 0,1-1,-1 1,0 0,0 0,0 0,0 0,1 0,-1 0,0 0,0 0,-55 7,42-4,-128 13,140-15,0 0,0 0,0 0,0 0,0 1,1-1,-1 1,0-1,1 1,-1-1,1 1,-1 0,1 0,0 0,-1 0,1 0,0 0,1 0,-1 0,0 0,1 1,-1-1,1 0,-1 0,1 1,0-1,0 0,0 0,0 1,1-1,-1 0,1 1,-1-1,1 0,0 0,-1 0,1 0,41 82,-38-79,99 159,-103-162,1-1,0 0,0 1,0-1,0 0,0 0,1 0,-1 0,0 0,0 0,1 0,-1 0,0 0,1-1,-1 1,1-1,-1 1,1-1,-1 1,1-1,0 0,-1 0,1 0,-1 0,1 0,-1 0,1 0,0 0,-1-1,1 1,-1-1,1 1,-1-1,1 1,-1-1,0 0,1 0,-1 0,0 0,1 0,-1 0,0 0,0 0,0 0,0 0,0-1,0 1,0 0,-1-1,1 1,0-1,-1 1,1-1,-1 1,0-1,1 1,-1-1,0 0,0 1,0-1,0 0,8-21,-1 0,-2 0,0 0,-1-1,-1 0,-2 0,0 0,-2-15,-10 3,4 30</inkml:trace>
  <inkml:trace contextRef="#ctx0" brushRef="#br0" timeOffset="1155.341">1017 315,'-2'5,"0"-1,0 0,0 0,1 1,-1-1,1 1,0-1,1 1,-1 0,1-1,0 1,0 0,0-1,1 1,-1 0,1-1,0 1,1 1,1 16,3 169,16-347,-9 117,-10 26,1-1,1 1,0 0,1 0,0 0,1 1,0 0,1 0,1 1,3-4,-11 14,0 0,0-1,0 1,1 0,-1 0,0 0,1 0,-1 1,1-1,-1 0,1 1,-1-1,1 0,-1 1,1 0,-1-1,1 1,0 0,-1 0,1 0,0 0,-1 0,1 0,-1 1,1-1,0 1,-1-1,1 1,-1-1,1 1,-1 0,1-1,-1 1,0 0,1 0,-1 0,0 0,0 1,1-1,37 62,-26-37,-7-18</inkml:trace>
  <inkml:trace contextRef="#ctx0" brushRef="#br0" timeOffset="1814.431">932 118,'5'0,"6"0,6 0,5 0,4 0,2 0,1 0,0 0,1 0,-5-5,-12-1,-8-5,-10 0,-4-3,0-5,-3 2,-1-1,3 2</inkml:trace>
  <inkml:trace contextRef="#ctx0" brushRef="#br0" timeOffset="2619.717">1440 5,'-4'5,"-8"6,0 7,-4-1,1 2,-2-2,3 1,3 2,3-3</inkml:trace>
</inkml:ink>
</file>

<file path=ppt/ink/ink3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34.1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583 138,'-36'30,"2"0,1 2,1 2,2 1,1 1,2 2,-5 12,-236 370,207-330,70-118,165-204,81-96,-156 186,-99 142,0 1,0-1,0 1,0-1,1 0,-1 1,0-1,0 1,0-1,1 0,-1 1,0-1,0 0,1 1,-1-1,0 0,1 1,-1-1,0 0,1 0,-1 1,1-1,-1 0,0 0,1 0,-1 0,1 0,-1 1,1-1,-1 0,0 0,1 0,-1 0,1 0,-1 0,1 0,-1-1,0 1,1 0,-1 0,1 0,-1 0,0 0,1-1,-1 1,1 0,-1 0,0-1,1 1,-1 0,0-1,0 1,1 0,-1-1,0 1,1 0,-1-1,0 1,0 0,0-1,0 1,1-1,-1 1,1 44,-1-37,7 323,-1-287,2 1,1-2,3 1,1-2,2 0,13 23,-75-100,-196-185,213 194,21 18,-1 0,0 0,0 1,-1 0,0 1,0 0,-1 1,0 0,0 1,-3-1,-20 12,30 6</inkml:trace>
  <inkml:trace contextRef="#ctx0" brushRef="#br0" timeOffset="1333.95">780 901,'43'-24,"-1"-3,-2-1,-1-2,-1-1,-2-2,-1-2,21-27,-29 31,-2-1,0-2,-3 0,0-1,-3-2,-1 0,-1 0,-2-2,-2 0,-2 0,-1-2,0-11,-16-49,6 99,-1 0,1-1,-1 1,0 0,1 1,-1-1,0 0,0 0,0 0,0 0,-1 1,1-1,0 0,-1 1,1-1,-1 1,1 0,-1 0,0-1,0 1,1 0,-1 0,0 0,0 1,0-1,0 0,0 1,0-1,0 1,0 0,0 0,-1 0,1 0,0 0,0 0,0 0,0 1,0-1,0 1,0-1,0 1,0 0,0 0,0 0,-1 1,-13 8,1 1,0 0,1 1,0 0,0 2,1-1,1 2,1-1,0 2,1-1,-5 11,1-4,1 1,1 0,1 1,1 0,1 1,1 0,1 1,2 0,0-1,2 2,0 12,1-29,1 1,0-1,0 1,1 0,1-1,0 1,1-1,-1 1,2-1,0 1,0-1,1 0,0 0,0-1,1 1,1-1,0 0,0-1,0 1,1-1,1 0,2 1,1-2,0 0,0-1,1-1,0 0,0 0,1-2,-1 1,1-1,0-1,0-1,0 1,-1-2,1 0,0-1,0 0,0 0,0-2,0 0,-1 0,1-1,-1 0,0-1,0-1,-1 0,0 0,0-1,0-1,-1 0,0 0,3-4,9-11,-2 0,0-1,-2-1,0-1,10-22,-27 48,0-3,0 0,0 0,1 0,0 0,-1 0,1 0,0 0,1 1,-1-1,0 1,1 0,-1 0,1 0,0 0,0 0,0 0,0 1,0-1,0 1,0 0,0 0,0 0,1 0,-1 1,0 0,1-1,-1 1,0 0,1 0,-1 1,0-1,0 1,1-1,-1 1,0 0,0 0,0 1,0-1,2 2,-1-1,0 1,0 1,0-1,0 0,-1 1,1 0,-1 0,0 0,-1 0,1 0,0 1,-1-1,0 1,0 0,-1-1,1 1,-1 0,0 0,0 0,-1 0,1 0,-1 0,0 0,-1 0,1 0,-1 0,0 0,0 0,-1 0,1 0,-1-1,-2 5,-3 7,-1-1,0 0,-1 0,-1-1,-1 0,1-1,-2 0,0-1,-3 2,-65 42,151-93,-59 34,0 1,0 0,-1 1,1 0,0 1,0 0,0 1,0 0,0 1,0 1,0-1,53 8,-49-10,-1-1,0 0,1-1,-1-1,0-1,-1 0,1 0,-1-2,0 0,0 0,0-2,-1 1,0-2,0 0,-1 0,-1-1,1 0,-2-1,1-1,-2 0,1 0,-2-1,7-10,-16 1,-28 34,16-2,0 0,1 0,0 1,1 0,0 1,1 0,0 1,1 0,1 1,0 0,0 0,0 5,7-16,0 0,0 0,0 0,0 0,1 0,0 0,-1 0,1 0,0 0,1 0,-1 1,0-1,1 0,0 0,-1 0,1 0,1 0,-1 0,0-1,1 1,-1 0,1 0,0-1,0 1,0-1,0 0,0 0,1 1,-1-2,1 1,-1 0,1 0,0-1,-1 1,4 0,2 1,0 0,0 0,1-1,0-1,-1 1,1-1,0 0,-1-1,1 0,0-1,0 0,2 0,2-2,0 0,0 0,0-1,0-1,-1 0,0-1,0 0,0-1,-1 0,1-1,-2 0,1-1,-1 0,-1-1,0 0,0 0,-1-1,0 0,-1 0,0-1,-1 0,0 0,-1-1,-1 1,0-1,2-12,-6 19,-1 1,0 0,0-1,-1 1,1 0,-1 0,0 0,-1 0,1 0,-1 1,0-1,0 1,-1 0,1-1,-1 2,0-1,0 0,0 1,-1 0,1-1,-1 2,1-1,-1 1,0-1,0 1,0 1,-1-1,1 1,0 0,-1 0,1 0,0 1,-1 0,1 0,-1 0,1 1,0 0,-1 0,1 0,0 0,0 1,0 0,0 0,0 1,-4 1,8-3,0-1,0 0,0 0,0 1,0-1,0 1,0-1,1 1,-1 0,0-1,0 1,0 0,1-1,-1 1,0 0,0 0,1 0,-1-1,1 1,-1 0,1 0,-1 0,1 0,0 0,-1 0,1 0,0 0,0 0,0 0,0 0,0 0,0 1,0-1,0 0,0 0,0 0,1 0,-1 0,0 0,1 0,-1 0,1 0,-1 0,1-1,-1 1,1 0,0 0,-1 0,1-1,0 1,0 0,0 0,51 20,-28-23,0 0,-1-1,1-1,-1-2,0 0,19-9,-20 8,34-13,-32 12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7:58.3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556 424,'-1'-2,"-1"0,1 0,0 0,-1 0,0 1,1-1,-1 1,0-1,0 1,0 0,0-1,0 1,0 0,0 0,0 1,-1-1,1 0,0 1,-1-1,1 1,0 0,-1 0,1 0,0 0,-2 0,1 0,-11 0,-1 1,1 1,0 0,0 1,0 0,0 2,0-1,1 2,-1-1,2 2,-7 3,-9 3,10-5,-55 40,73-45,0 0,0 0,0 0,1 0,-1 0,1 0,0 0,0 0,0 0,1 0,-1 0,1-1,-1 1,1-1,0 1,0-1,0 0,0 1,0-1,1 0,-1 0,1-1,-1 1,1 0,0-1,-1 0,1 0,0 1,0-1,0-1,0 1,0 0,0-1,2 0,9 6,42 14,-50-19,0 0,0 0,0 1,0 0,0 0,0 0,-1 0,1 1,-1 0,0 0,1 1,-1 0,-1-1,1 2,-1-1,1 0,-1 1,0 0,-1 0,1 0,-1 0,0 1,0-1,1 5,-4-6,0-1,0 1,-1-1,1 1,0-1,-1 1,0-1,0 0,0 1,0-1,-1 0,1 0,-1 0,0 0,0 0,0 0,0 0,-1 0,1-1,-1 1,1-1,-1 0,0 0,0 0,0 0,-2 1,-86 39,45-29,0-2,-1-2,0-1,0-3,-31-1,59-12,44-8,-17 11,9-5</inkml:trace>
  <inkml:trace contextRef="#ctx0" brushRef="#br0" timeOffset="642.959">782 452,'-14'14,"0"0,1 2,0-1,2 2,0 0,0 0,2 1,0 0,1 0,1 1,1 0,0 1,2-1,0 1,1 0,0 11,4-27,-1 0,0 0,1-1,0 1,0 0,0 0,0-1,0 1,1-1,0 1,-1-1,1 0,1 0,-1 0,0 0,1 0,-1 0,1 0,0-1,0 0,0 1,0-1,1 0,-1-1,0 1,1 0,0-1,-1 0,1 0,0 0,-1 0,1-1,0 1,0-1,-1 0,1 0,0 0,0-1,0 1,-1-1,1 0,0 0,-1 0,1-1,-1 1,1-1,-1 0,11-6,-1-1,0 0,-1-1,0 0,-1-1,0 0,0-1,-2-1,1 1,-1-1,-1-1,-1 1,4-10,16-22,43-68,-70 112,1 1,-1-1,0 1,1-1,-1 1,1-1,-1 1,1-1,0 1,-1-1,1 1,-1-1,1 1,0 0,-1 0,1-1,0 1,-1 0,1 0,0 0,0-1,-1 1,1 0,0 0,-1 0,1 0,0 1,0-1,-1 0,1 0,0 0,-1 0,1 1,0-1,-1 0,1 1,0-1,-1 1,1-1,-1 0,1 1,-1-1,1 1,-1 0,1-1,-1 1,1-1,-1 1,0 0,1-1,-1 1,0 0,0-1,0 1,1 0,12 40,21 229,-36-210,-3-1,-2 0,-3 0,-2-1,-3 0,-2-1,-7 11,17-47,-1 0,-1-1,-1-1,-1 1,0-2,-1 1,-1-2,-1 0,0 0,-1-1,-1-1,-1-1,-5 4,20-17,1 0,0 0,-1-1,1 1,0 0,-1-1,1 1,-1-1,1 0,-1 1,1-1,-1 0,1 0,-1 0,1 0,-1 0,1 0,-1 0,1-1,-1 1,1-1,0 1,-1-1,1 1,-1-1,1 0,0 1,0-1,-1 0,1 0,0 0,0 0,0 0,0 0,0-1,0 1,0 0,1 0,-1-1,0 1,1 0,-1-1,1 1,-1-2,-15-66,16 35,2 1,1 0,1 0,2 1,5-12,-6 17,1-3,1 1,1 0,1 1,2 0,1 0,1 1,1 1,1 0,2 1,1 0,-2 8</inkml:trace>
  <inkml:trace contextRef="#ctx0" brushRef="#br0" timeOffset="1215.773">1544 424,'-7'0,"1"1,0 1,0-1,0 1,0 0,0 0,0 1,0 0,1 0,0 0,-1 1,1-1,0 1,0 0,1 1,0-1,-1 1,1 0,1 0,-1 0,1 1,0-1,0 1,1 0,-1 1,4-3,0 0,1 0,0 0,-1-1,2 1,-1 0,0-1,1 0,-1 0,1 0,0 0,0 0,0 0,0-1,1 1,-1-1,1 0,-1 0,1 0,0-1,0 1,0-1,0 0,2 1,11 5,-13-5,0-1,0 1,-1 0,1 0,-1 1,0-1,0 0,0 1,0 0,0 0,0 0,-1 0,1 0,-1 1,0-1,0 1,0-1,-1 1,1 0,-1 0,0-1,0 1,0 0,0 0,-1 0,1 0,-1 0,0 0,-1 0,1 1,-1-1,0-1,0 1,0 0,0 0,-2 3,-3 4,-1 0,0 0,-1-1,0 0,0-1,-1 0,-1 0,1 0,-1-1,-1-1,0 0,0 0,0-1,0-1,-1 0,0 0,0-1,-1-1,1 0,-1 0,0-2,1 1,-1-2,-12 0,24 0,-1 1,0-1,0 0,0-1,0 1,1 0,-1 0,0-1,0 1,1-1,-1 0,0 1,1-1,-1 0,0 0,1 0,-1 0,1 0,-1 0,1-1,0 1,0 0,0-1,-1 1,1-1,0 1,1-1,-1 0,0 1,0-1,1 0,-1 1,1-1,-1 0,1 0,0 0,0 1,0-1,0-1,3-13</inkml:trace>
  <inkml:trace contextRef="#ctx0" brushRef="#br0" timeOffset="1528.49">1911 0,'-12'48,"-59"297,68-310,2 1,1-1,2 1,1-1,2 0,4 11,-7-36,-1 1,0-1,0 0,-1 1,0-1,-1 1,0-1,-1 0,0 0,-2 3,4-10,-1 0,0 0,0 0,-1-1,1 1,0 0,-1-1,0 1,0-1,1 0,-1 1,-1-1,1 0,0 0,0 0,-1-1,1 1,-1 0,0-1,1 0,-1 1,0-1,0-1,0 1,0 0,0 0,0-1,0 0,0 0,0 0,0 0,0 0,0 0,0-1,0 1,-2-2,-13-4</inkml:trace>
  <inkml:trace contextRef="#ctx0" brushRef="#br0" timeOffset="2131.99">1600 479,'297'30,"114"-31,-406 2,-1 0,1-1,0 0,-1 1,1-2,-1 1,1 0,0-1,-1 0,1 0,-1 0,0-1,1 0,-1 1,0-1,0-1,0 1,0-1,0 1,-1-1,1 0,-1-1,0 1,0 0,0-1,0 0,0 0,-1 1,0-2,0 1,0 0,0 0,-1-1,1 1,-1-1,0 1,-1-1,1-2,-2 4,0 0,0 1,0-1,-1 1,1-1,-1 1,0 0,0-1,1 1,-1 0,-1 0,1 0,0 0,0 1,-1-1,1 1,-1-1,1 1,-1 0,0 0,0 0,1 0,-1 0,0 1,0 0,0-1,0 1,0 0,0 0,-86 10,75-5,1 0,1 1,-1 0,1 1,0 1,0-1,1 2,0 0,1 0,0 1,0 0,1 1,1 0,0 0,0 1,1 0,3-6,0 1,1-1,1 0,-1 1,1 0,0-1,0 1,1 0,0 0,0 0,0 0,1 0,0 0,1 0,0 0,0 0,0 0,1 0,0 0,0-1,0 1,1-1,0 1,1-1,-1 0,1 0,4 4,2-3,1 0,0-1,0 0,1-1,-1 0,1 0,0-1,1-1,-1 0,1-1,-1 0,1-1,0 0,-1-1,1-1,0 0,8-2,6 2,58-12,-61 7</inkml:trace>
  <inkml:trace contextRef="#ctx0" brushRef="#br0" timeOffset="2698.609">2560 762,'190'-235,"-182"226,-5 5,0-1,0 1,0 0,1-1,-1 2,1-1,0 0,0 1,1 0,-1 0,1 0,-1 0,1 1,0 0,0 0,0 0,0 0,0 1,2 0,-4 3,0 1,-1-1,1 1,-1 0,0 0,0 0,0 0,0 0,0 0,-1 1,0-1,1 0,-1 1,0-1,-1 1,1 0,-1-1,1 1,-1-1,0 1,0 0,-1-1,1 1,-1 0,0-1,0 1,-1 2,-1 8,1-12,1 0,0 0,0-1,0 1,0 0,0 0,0 0,0 0,1 1,-1-1,1 0,-1 0,1 0,0 0,0 1,0-1,0 0,0 0,1 0,-1 1,0-1,1 0,0 0,0 0,-1 0,1 0,1 0,-1 0,0 0,0-1,1 1,-1 0,1-1,-1 1,1-1,-1 1,1-1,0 0,0 0,0 0,0 0,0 0,0 0,0 0,0-1,0 1,2 0,4-3,0 1,0-1,-1-1,1 1,-1-1,1 0,-1-1,0 0,0 0,-1-1,1 1,-1-1,2-2,11-7,26-18,-14 9,0 1,2 2,0 0,1 3,1 1,1 1,15-3,-49 17,1-1,-1 1,0 0,0 0,0 0,1 1,-1-1,0 0,1 1,-1 0,0-1,1 1,-1 0,1 0,-1 1,1-1,-1 0,0 1,1-1,-1 1,0 0,0 0,1 0,-1 0,0 0,0 0,0 1,0-1,0 1,0-1,-1 1,1 0,-1 0,1 0,-1 0,1 0,-1 0,0 0,0 0,0 0,0 0,0 1,-1-1,1 0,-1 1,1-1,-1 1,0-1,-12 69,9-64,1 0,-1 0,1 0,0 0,1 1,-1-1,1 1,1-1,0 1,0-1,0 1,1-1,0 0,0 1,1-1,0 0,1 0,-1 0,1 0,0 0,1-1,0 1,0-1,0 0,1 0,0 0,0-1,1 1,15 6</inkml:trace>
</inkml:ink>
</file>

<file path=ppt/ink/ink3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40.8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57 469,'3'1,"1"0,-1 0,1-1,-1 1,1-1,-1 1,1-1,-1 0,1-1,-1 1,1-1,-1 1,1-1,-1 0,1 0,-1 0,0-1,0 1,0-1,0 0,0 0,0 0,0 0,0 0,1-3,108-124,63-55,-175 185,0 0,0 0,0 0,0 0,0 0,0 0,0-1,1 1,-1 0,0 0,1 0,-1 0,0-1,1 1,-1 0,1 0,-1-1,1 1,-1 0,1-1,0 1,-1-1,1 1,0-1,-1 1,1-1,0 1,0-1,0 0,-1 1,1-1,0 0,0 0,0 1,0-1,0 0,-1 0,1 0,0 0,0 0,0 0,0-1,0 1,-1 0,1 0,0 0,0-1,0 1,0-1,-1 1,1 0,0-1,-1 0,1 1,0-1,-1 1,1-1,0 0,-1 1,1-1,-1 0,1 1,-1-1,0 0,1-1,-7 116,6-113,30 88,-30-87,1 0,0 0,0 0,1-1,-1 1,0 0,1-1,-1 1,1-1,-1 1,1-1,0 0,-1 0,1 0,0 0,0 0,0 0,0 0,0 0,0-1,0 1,0-1,0 0,0 1,0-1,0 0,1 0,-1-1,0 1,0 0,0-1,0 1,0-1,0 1,0-1,0 0,0 0,-1 0,1 0,0 0,1-2,11-8,0-1,-1 0,0-1,-1-1,-1 0,0 0,-1-1,2-4,26-35,126-134,-164 189,0 0,0-1,0 1,1-1,-1 1,0 0,0-1,0 1,0-1,0 1,1-1,-1 1,0-1,1 1,-1-1,0 1,1-1,-1 1,0-1,1 0,-1 1,1-1,-1 1,1-1,-1 0,1 0,-1 1,1-1,-1 0,1 0,-1 0,1 1,0-1,-1 0,1 0,-1 0,1 0,0 0,-1 0,1 0,-1 0,1 0,-1-1,1 1,0 0,-1 0,1 0,-1-1,1 1,-1 0,1-1,-1 1,1 0,-1-1,0 1,1-1,-1 1,1 0,-1-1,0 1,0-1,1 1,-1-1,0 0,0 1,1-1,-1 1,0-1,0 0,0 54,0-43,-1 10,-1-10,1-1,0 0,0 1,1-1,0 1,0-1,1 1,1-1,0 1,0-1,1 0,0 0,0 0,1 0,0-1,1 0,-1 1,2-1,-1-1,1 1,4 3,10 1</inkml:trace>
  <inkml:trace contextRef="#ctx0" brushRef="#br0" timeOffset="303.437">1 582,'43'0,"43"0,17 0,0 0,-8-5,-10-1,-10 0,-8 1,-11 2,-6 0,-5 2,-7 1,-4 0,-4 0,-2 0,-5 5,-7 2</inkml:trace>
  <inkml:trace contextRef="#ctx0" brushRef="#br0" timeOffset="772.06">452 667,'75'311,"-67"-254,18 51,-26-107,1 0,-1 0,1 0,0 0,-1 0,1 0,0 0,0 0,0 0,0-1,0 1,0 0,0-1,0 1,0-1,0 1,0-1,0 1,0-1,0 0,0 1,0-1,1 0,-1 0,0 0,0 0,0 0,0 0,0 0,1-1,-1 1,0 0,0 0,0-1,0 1,0-1,0 1,0-1,0 0,0 1,0-1,0 0,0 0,0 1,-1-1,1 0,0 0,0 0,-1 0,35-49,-35 50,17-33,2 1,2 1,0 1,20-20,114-139,-142 174,-1 3</inkml:trace>
</inkml:ink>
</file>

<file path=ppt/ink/ink3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37.3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113 452,'28'-26,"95"-148,27-32,-149 206,-1-1,0 0,1 0,-1 0,0 1,1-1,-1 0,1 0,-1 1,1-1,0 0,-1 1,1-1,-1 1,1-1,0 1,0-1,-1 1,1-1,0 1,0 0,0-1,-1 1,1 0,0 0,0 0,0 0,0 0,0 0,-1 0,1 0,0 0,0 0,0 0,0 0,0 0,-1 1,1-1,0 0,0 1,0-1,-1 1,1-1,0 1,-1-1,1 1,0-1,-1 1,1 0,0-1,-1 1,1 0,-1-1,0 1,1 0,-1 0,0 0,1-1,-1 1,0 0,0 0,1 0,-1 0,0 0,0-1,0 1,0 0,0 0,-1 0,1 256,0-255,0-1,-1 1,1-1,0 0,0 1,0-1,0 1,1-1,-1 1,0-1,1 0,-1 1,0-1,1 0,0 1,-1-1,1 0,0 0,0 1,-1-1,1 0,0 0,0 0,0 0,1 0,-1 0,0-1,0 1,0 0,1 0,-1-1,0 1,1-1,-1 1,0-1,1 0,-1 1,1-1,-1 0,0 0,1 0,-1 0,1 0,-1 0,1-1,-1 1,0 0,1-1,-1 1,0-1,1 0,-1 1,0-1,0 0,1 0,-1 0,93-94,-63 57,96-105,-57 80,-70 62,0 1,1-1,-1 1,1 0,-1-1,0 1,1 0,-1-1,1 1,-1 0,1-1,-1 1,1 0,0 0,-1 0,1 0,-1 0,1 0,-1 0,1 0,0 0,-1 0,1 0,-1 0,1 0,-1 0,1 0,-1 0,1 1,-1-1,1 0,-1 0,1 1,-1-1,1 0,-1 1,1-1,-1 0,1 1,-1-1,0 1,1-1,-1 1,0-1,0 1,1-1,-1 1,0-1,0 1,0-1,1 1,-1-1,0 1,0 0,0-1,0 1,0-1,0 1,0-1,0 1,0 0,-1-1,1 1,0-1,0 1,0-1,0 53,0-46,-2 45,0-31,1 1,1-1,0 1,2 0,1-1,5 20,-2-23</inkml:trace>
  <inkml:trace contextRef="#ctx0" brushRef="#br0" timeOffset="651.23">0 650,'309'-22,"165"16,-462 6,97-17,-85 11</inkml:trace>
  <inkml:trace contextRef="#ctx0" brushRef="#br0" timeOffset="1499.098">509 792,'-312'370,"251"-294,270-296,-101 97,-4 12,-103 111,-1-1,1 1,0-1,-1 1,1-1,0 1,-1-1,1 1,0 0,0-1,-1 1,1 0,0 0,0-1,0 1,-1 0,1 0,0 0,0 0,0 0,0 0,-1 0,1 0,0 1,0-1,0 0,-1 0,1 1,0-1,-1 0,1 1,0-1,0 1,-1-1,1 1,-1-1,1 1,0 0,-1-1,1 1,-1 0,0-1,1 1,-1 0,1-1,-1 1,0 0,0 0,1 0,8 50,-6-32,44 170,-40-172,-3-10,-1-1,0 1,0 0,0 0,-1 0,-1 0,1 0,-1 0,0 1,0-1,-1 0,0 1,-1 0,0-7,-1 0,0 0,0 0,0 0,1-1,-1 1,0-1,0 1,0-1,0 1,0-1,0 0,0 0,0 0,0 0,0-1,0 1,0 0,0-1,0 0,0 1,0-1,1 0,-1 0,0 0,0 0,1 0,-1-1,-2 1,-251-82,188 40,55 25</inkml:trace>
  <inkml:trace contextRef="#ctx0" brushRef="#br0" timeOffset="2388.597">1384 593,'6'4,"0"0,0-1,1 0,-1 0,1-1,0 1,0-1,0-1,0 0,0 0,0 0,0-1,0 0,4 0,-2 0,53 2,1-3,0-4,41-7,16-1,-119 12,-1 1,0-1,0 1,1 0,-1-1,0 1,0-1,0 1,0-1,1 1,-1-1,0 1,0-1,0 1,0-1,0 1,0-1,0 1,-1-1,1 1,0-1,0 1,0 0,0-1,-1 1,1-1,0 1,0-1,-1 1,1 0,0-1,-1 1,1 0,0-1,-1 1,1 0,0-1,-1 1,1 0,-1 0,1-1,-1 1,1 0,-1 0,1 0,0 0,-1 0,1 0,-1 0,1 0,-1 0,1 0,-1 0,1 0,-1 0,1 0,-1 0,1 0,-1 0,1 1,-1-1,1 0,0 0,-142-58,142 57,-2 0,1 0,0 0,0 0,0 0,0 1,-1-1,1 0,0 1,0-1,-1 0,1 1,-1 0,1-1,-1 1,1 0,0 0,-1 0,1 0,-1 0,1 0,-1 0,1 0,-1 0,1 1,0-1,-1 1,1-1,-1 1,1-1,0 1,0 0,-1 0,1 0,0-1,0 1,0 0,0 1,0-1,0 0,0 0,0 0,1 0,-1 1,0-1,1 0,-1 1,1-1,-1 1,1-1,0 1,-1-1,1 0,0 1,-48 224,50-168,-1-57,-1 0,1 0,-1 0,1 0,-1 0,1 0,0 0,-1 0,1 0,0 0,0 0,0-1,0 1,0 0,0-1,0 1,0-1,0 1,0-1,0 1,0-1,0 0,0 1,0-1,1 0,-1 0,0 0,0 0,0 0,0 0,1 0,-1 0,0 0,0-1,0 1,0 0,0-1,0 1,0-1,0 0,0 1,0-1,0 0,0 1,0-1,0 0,0 0,32-23,-1 0,-1-3,-2 0,0-2,1-5,-15 18,7-7</inkml:trace>
</inkml:ink>
</file>

<file path=ppt/ink/ink3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46.6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450 368,'-6'-5,"-1"1,-1 1,1-1,0 1,-1 1,0-1,0 1,0 0,1 1,-2 0,1 0,0 1,0 0,-7 1,0-1,7-1,0 1,0 0,1 0,-1 0,0 1,1 0,-1 1,1 0,-1 0,1 0,0 1,0 0,0 1,0-1,0 2,1-1,0 0,0 1,0 0,0 1,-2 3,7-8,0 0,1 1,-1-1,1 1,-1-1,1 1,0-1,-1 1,1 0,0-1,0 1,0-1,0 1,0-1,1 1,-1 0,0-1,1 1,-1-1,1 1,-1-1,1 1,0-1,0 0,-1 1,1-1,0 0,0 0,1 1,-1-1,0 0,0 0,0 0,1-1,-1 1,0 0,1 0,-1-1,1 1,-1 0,1-1,65 22,-58-20,-8-3,1 1,-1 0,1-1,-1 1,1 0,-1 0,1 0,-1 0,1 0,-1 0,0 1,1-1,-1 0,1 1,-1-1,1 1,-1 0,0-1,1 1,-1 0,0 0,0 0,0 0,0 0,0 0,0 0,0 0,0 0,0 0,0 1,0-1,-1 0,1 1,0-1,-1 0,1 1,-1-1,0 1,0-1,1 1,-1-1,0 1,0-1,0 1,0-1,-1 1,1-1,0 1,-9 8,0 0,0 0,-1-1,-1 0,1-1,-1 0,-1-1,1 0,-9 3,8-4,-14 9,16-11,0 0,0 1,1 0,0 0,0 1,0 0,1 1,0 0,0 0,0 1,1 0,1 0,-1 0,1 1,0 0,1 1,0-1,-2 8,7-12,0-1,0 1,0-1,1 0,-1 1,1-1,0 0,1 0,-1 1,1-1,0 0,0 0,0-1,0 1,1 0,-1-1,1 1,0-1,0 0,1 0,-1 0,0-1,1 1,0-1,-1 1,1-1,7 4,-1-1,0 0,1 0,0-1,0 0,1-1,-1 0,1-1,3 0,-9 0,-1 0,1-1,0 0,0 0,0 0,0-1,0 1,0-1,0-1,0 1,0-1,-1 0,1-1,0 1,0-1,-1 0,1-1,-1 1,0-1,0 0,0-1,0 1,0-1,-1 0,1 0,-1 0,0-1,0 1,-1-1,0 0,1-1,0-17,-2 0</inkml:trace>
  <inkml:trace contextRef="#ctx0" brushRef="#br0" timeOffset="388.824">337 1,'0'372,"-25"-145,-7 135,32-322,1-12,-1-1,-1 0,-1 0,-1 1,-2-1,0-1,-2 1,-6 15,11-41,1 0,0 1,1-1,-1 1,0-1,0 1,1-1,-1 1,1-1,-1 1,1-1,-1 1,1 0,0-1,0 1,0 0,0-1,0 1,0 0,1-1,-1 1,0 0,1-1,0 1,-1-1,1 1,0-1,-1 1,1-1,0 1,0-1,0 0,1 0,-1 1,0-1,0 0,1 0,-1 0,9-2</inkml:trace>
</inkml:ink>
</file>

<file path=ppt/ink/ink3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48.0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1 112,'9'12,"-1"1,0 0,0 1,-2-1,0 1,0 1,-1-1,-1 1,0 2,91 382,-95-399,-1 1,1 0,0 0,0 0,0 0,-1 0,1-1,0 1,0 0,0 0,0 0,1 0,-1 0,0 0,0 0,0-1,1 1,-1 0,0 0,1 0,-1-1,1 1,-1 0,1 0,-1-1,1 1,0 0,-1-1,1 1,0-1,-1 1,1-1,0 1,0-1,-1 0,1 1,0-1,0 0,0 1,0-1,0 0,-1 0,1 0,0 0,0 0,0 0,0 0,0 0,0 0,0 0,-1-1,1 1,0 0,0 0,0-1,-1 1,1-1,0 1,0-1,-1 1,1-1,0 1,-1-1,68-204,59-181,-108 328,-11 34</inkml:trace>
</inkml:ink>
</file>

<file path=ppt/ink/ink3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48.4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30,'14'0,"15"0,7 0,2 0,0 0,-7-5,-4-1,-2 0,0 1,1 1,0 2,-9 1,-7 0</inkml:trace>
  <inkml:trace contextRef="#ctx0" brushRef="#br0" timeOffset="250.194">0 228,'14'0,"15"-5,7-2,2 1,0 1,-3 1,-1 2,-3-4,-6-1</inkml:trace>
</inkml:ink>
</file>

<file path=ppt/ink/ink3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49.7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80,'-92'164,"91"-163,0 0,0 1,0-1,1 0,-1 1,0-1,0 1,1-1,-1 1,1-1,-1 1,1-1,0 1,-1-1,1 1,0 0,0-1,0 1,1 0,-1-1,0 1,0-1,1 1,-1-1,1 1,0-1,-1 1,1-1,0 1,0-1,0 0,0 1,0-1,0 0,0 0,0 0,0 0,1 0,-1 0,0 0,1 0,-1 0,1-1,-1 1,1-1,-1 1,1-1,-1 1,1-1,0 0,-1 0,1 0,-1 0,1 0,0 0,10 1,0 0,0-1,-1-1,1 0,0 0,-1-1,1-1,-1 0,1 0,-1-1,0-1,0 0,10-5</inkml:trace>
  <inkml:trace contextRef="#ctx0" brushRef="#br0" timeOffset="251.462">508 80,'-14'29,"-10"24,-1 7,0-1,3-6,6-8,5-6,5-5,4-8</inkml:trace>
  <inkml:trace contextRef="#ctx0" brushRef="#br0" timeOffset="519.976">0 616,'39'0,"36"-5,15-1,-3 0,-11 1,-14 1,-13 2,-14 1</inkml:trace>
  <inkml:trace contextRef="#ctx0" brushRef="#br0" timeOffset="1031.108">141 814,'17'-4,"4"-2,1 0,0 2,0 0,0 2,0 0,22 2,-43 0,0-1,0 1,1-1,-1 1,0 0,0 0,0-1,1 1,-1 0,0 0,0 0,1 0,-1 1,0-1,0 0,0 0,1 1,-1-1,0 1,0-1,0 1,0-1,0 1,0 0,0-1,0 1,0 0,0 0,0 0,0 0,-1 0,1 0,0 0,-1 0,1 0,0 0,-1 0,0 0,1 1,-1-1,0 0,1 0,-1 0,0 1,0-1,0 0,0 0,0 1,0-1,-1 0,1 0,0 1,0-1,-1 0,1 0,-1 0,1 0,-1 0,0 0,1 0,-1 0,-1 1,-34 28,31-28,0 1,1 0,-1 1,1-1,0 1,0-1,0 1,0 0,1 1,0-1,0 1,0-1,0 1,1 0,-1 2,4-4,0 1,0-1,0 0,1 0,-1 1,1-1,0 0,0 0,0-1,0 1,0 0,1-1,-1 1,1-1,0 0,0 1,-1-2,1 1,1 0,-1 0,0-1,0 0,1 0,-1 0,0 0,1 0,-1-1,3 1,12 6,-15-7,-1 1,0 0,1-1,-1 1,0 0,0 0,0 1,0-1,0 0,0 1,0-1,0 1,0 0,0-1,-1 1,1 0,-1 0,0 0,1 0,-1 1,0-1,0 0,0 0,-1 1,1-1,0 0,-1 1,0-1,1 1,-1-1,0 1,0-1,0 1,-1-1,1 0,-1 1,1-1,-1 1,0-1,0 0,0 0,0 1,0-1,0 0,-1 0,1 0,-1 0,0 0,-8 7,0-1,-1 1,-1-2,1 0,-1 0,-1-1,1 0,-1-1,0-1,0 0,0 0,-1-2,1 1,-11-1,21-1,0-1,0 1,0-1,0 0,0 0,0 0,0 0,0-1,0 1,0-1,0 0,0 1,0-1,0-1,0 1,1 0,-1-1,0 1,1-1,-1 0,1 0,0 0,0 0,0 0,0-1,0 1,0 0,0-1,1 0,-1 1,1-1,0 0,0 0,-1-1,-2-16</inkml:trace>
  <inkml:trace contextRef="#ctx0" brushRef="#br0" timeOffset="1518.389">818 362,'0'14,"-4"15,-2 7,0 2,1 0,-4-3,1-1,0-3,3-1,-3-1,-1-1,7-5,3-6</inkml:trace>
  <inkml:trace contextRef="#ctx0" brushRef="#br0" timeOffset="1765.518">1017 362,'-10'43,"-7"24,-2 5,3-4,4-10,4-9,-1-13,0-13</inkml:trace>
  <inkml:trace contextRef="#ctx0" brushRef="#br0" timeOffset="2195.463">705 418,'2'-2,"-1"0,1 1,-1-1,1 0,0 0,-1 1,1-1,0 1,0 0,0-1,0 1,1 0,-1 0,0 0,0 1,0-1,1 0,-1 1,1 0,-1-1,0 1,1 0,-1 0,3 1,-2-2,12-2,1 1,0 1,0 0,0 1,0 0,0 2,0 0,-1 0,1 2,-1 0,6 2,19 17,-34-18,0-1,1 1,0-1,0-1,0 1,0-1,1 0,-1-1,1 0,0 0,0-1,-1 1,1-2,0 1,0-1,0 0,0-1,0 0,1-1,-3 1,0 0,-1-1,1 0,-1-1,1 1,-1-1,0 0,0 0,0 0,-1-1,1 0,-1 0,0 0,0 0,0-1,-1 1,1-2,4-10</inkml:trace>
  <inkml:trace contextRef="#ctx0" brushRef="#br0" timeOffset="3379.15">1468 362,'-5'38,"-1"23,-1 5,2-3,2-3,1-7,1-8,0-6,-4-6,-1-3,1-2,0-1,2-5</inkml:trace>
  <inkml:trace contextRef="#ctx0" brushRef="#br0" timeOffset="3812.54">1383 250,'34'-3,"1"1,0 2,-1 1,1 2,-1 1,23 7,-53-11,1 0,-1 1,0-1,0 1,1 0,-1 0,0 1,0-1,0 1,0 0,0 0,-1 0,1 0,0 1,-1 0,0-1,0 1,0 1,0-1,0 0,0 1,-1-1,0 1,0 0,0 0,0 0,0 0,-1 0,0 0,0 0,0 0,0 1,0-1,-1 0,0 1,0-1,0 0,-1 1,1-1,-1 0,0 0,0 1,-1-1,1 0,-1 0,-2 3,-5 5,-1-1,0 0,-1 0,0-1,-1 0,0-1,0-1,-1 1,0-2,-1 0,0-1,-26 16,-1-2,34-18,0 1,0 0,1 0,-1 0,0 1,1 0,0 0,0 1,0-1,1 1,-1 1,1-1,1 1,-2 1,6-2,0-1,0 0,1 0,-1 1,1-1,0 0,0 0,1 0,-1 0,1 0,0 0,0 0,0 0,1-1,-1 1,1-1,0 0,0 1,0-1,0-1,1 1,-1 0,1-1,-1 0,1 0,0 0,0 0,3 1,-4-1,219 121,-185-115,-23-10</inkml:trace>
  <inkml:trace contextRef="#ctx0" brushRef="#br0" timeOffset="5164.685">1919 51,'68'-43,"-67"42,1 0,0 0,0 0,-1 1,1-1,0 0,0 1,0 0,0-1,0 1,0 0,0 0,0 0,0 0,0 0,0 1,0-1,0 0,0 1,-1 0,1-1,0 1,0 0,0 0,-1 0,1 0,0 0,-1 1,1-1,-1 0,0 1,1-1,-1 1,0-1,0 1,0 0,1 1,-2 0,1 0,0 0,-1 0,0 0,0 0,0 0,0 0,0 0,0 0,-1 0,1 0,-1 0,0 0,0 0,0 0,-1 0,1 0,-1-1,1 1,-1-1,0 1,0-1,0 1,0-1,-1 0,1 0,0 0,-2 1,1-1,0 0,0 1,1-1,-1 1,1 0,0 0,0 0,0 0,0 0,0 0,1 1,0-1,-1 0,1 1,0-1,1 1,-1 0,1 0,1 0,1 0,0 0,0 0,0 0,0 0,1 0,0-1,0 1,0-1,0 0,0 0,0 0,1 0,0-1,0 1,2 1,19 16,-22-19,-1 1,0 0,0-1,-1 1,1 0,0 0,0 0,-1 0,1 0,-1 1,0-1,0 0,0 1,0-1,0 1,0-1,-1 1,1-1,-1 1,0 0,1-1,-1 1,-1 0,1-1,0 1,-1-1,1 1,-1 0,1-1,-1 0,0 1,0-1,-1 1,1-1,0 0,-1 0,1 0,-1 0,0 0,0 0,0 0,0 0,0-1,0 1,0-1,0 1,-1-1,1 0,-1 0,-3 2,0-1,-1 0,0 0,1-1,-1 0,0 0,0 0,0-1,0 0,0-1,1 1,-1-1,-3-1,-9-4</inkml:trace>
</inkml:ink>
</file>

<file path=ppt/ink/ink3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56.6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1920 2060,'-197'28,"3"-1,-132 4,-19-15,19-5,245-11,74-1,-1 1,1 0,0 0,0 1,0-1,0 2,0-1,0 1,0 0,0 0,1 1,-1 0,1 0,0 1,0 0,-5 3,6 3</inkml:trace>
  <inkml:trace contextRef="#ctx0" brushRef="#br0" timeOffset="1399.295">2908 197,'-98'11,"-175"18,-7 6,-98-13,33-4,50 9,-126-28,223 29,-28 2,147-25,61 1</inkml:trace>
  <inkml:trace contextRef="#ctx0" brushRef="#br0" timeOffset="2363.322">1158 0,'-13'34,"2"0,1 1,2 1,2-1,1 1,1 0,3 0,1 22,27 537,-24 901,-3-987,-5-486,-7-30,6-7</inkml:trace>
  <inkml:trace contextRef="#ctx0" brushRef="#br0" timeOffset="2613.832">1355 1890,'-38'44,"-28"37,-6 11,3-2,9-10,10-10,9-12,6-10,5-10,2-6,1-3,1-3,4 0,2-4,-1-2,3-4</inkml:trace>
  <inkml:trace contextRef="#ctx0" brushRef="#br0" timeOffset="2996.229">1327 141,'-2'-2,"0"0,-1 0,1 0,-1 1,1-1,-1 1,0 0,0 0,1-1,-1 2,0-1,0 0,0 1,0-1,0 1,0 0,0 0,0 0,0 0,0 1,0-1,0 1,0 0,0 0,0 0,1 0,-1 0,0 1,1-1,-1 1,-1 1,-73 63,-77 162,-44 89,179-286</inkml:trace>
  <inkml:trace contextRef="#ctx0" brushRef="#br0" timeOffset="3470.018">57 1044,'-5'48,"-1"30,0 12,1-5,2-7,1-8,0-10,2-11,0-5,0-4,5-4,2-4,-1-2,-1-2,-2-1,0 1,-2-6</inkml:trace>
  <inkml:trace contextRef="#ctx0" brushRef="#br0" timeOffset="3998.089">0 1016,'45'-29,"2"3,0 1,2 3,0 2,44-11,0 15,-90 16,0 0,-1 0,1 1,0-1,-1 0,1 1,-1 0,1 0,-1-1,1 1,-1 1,0-1,0 0,1 1,-1-1,0 1,0-1,0 1,0 0,-1 0,1 0,0 0,-1 0,0 1,1-1,-1 0,0 1,0-1,0 0,0 1,-1 0,1-1,-1 1,0-1,-1 14,-1 0,0 0,-2-1,0 1,-1-1,0 0,-1 0,-1-1,0 0,-1 0,0-1,-1 1,-1-2,0 1,-1-2,-6 6,17-17,-50 57,-3-2,-2-3,-5 0,59-51,0-1,-1 1,1-1,0 1,0 0,0 0,0-1,-1 1,1 0,1 0,-1 0,0 0,0 1,0-1,0 0,1 0,-1 0,0 1,1-1,0 0,-1 1,1-1,0 0,-1 1,1-1,0 0,0 1,0-1,0 1,0-1,0 0,1 1,-1-1,0 0,1 1,-1-1,1 0,-1 0,1 1,0-1,0 0,-1 0,1 0,0 0,0 0,0 0,0 0,0 0,0 0,0 0,1-1,-1 1,0 0,0-1,1 1,0 0,107 43,-84-36,0 2,-1 0,0 1,-1 2,0 0,11 11,64 57,-36-32,-51-36</inkml:trace>
</inkml:ink>
</file>

<file path=ppt/ink/ink3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26:30.47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49,'23'-10,"-10"4,-1 0,1 1,1 0,-1 1,1 0,0 1,-1 1,1 0,8 1,-20 0,-1 1,0 1,0-1,0 0,0 0,0 0,0 1,0-1,0 0,0 1,0-1,0 1,0-1,0 1,0 0,0-1,0 1,0 0,-1 0,1-1,0 1,0 0,-1 0,1 0,-1 0,1 0,-1 0,1 0,-1 0,0 0,1 0,-1 0,0 0,0 0,0 1,0-1,0 0,0 0,0 0,0 0,0 0,-1 0,1 0,0 0,-1 0,1 0,-1 0,1 0,-1 0,1 0,-1 1,-31 52,31-52,-106 137,106-138,0 1,0-1,1 1,-1 0,0-1,1 1,-1 0,1-1,0 1,0 0,-1-1,1 1,0 0,1 0,-1-1,0 1,0 0,1-1,-1 1,1 0,-1-1,1 1,0-1,-1 1,1-1,0 1,0-1,0 1,1-1,-1 0,0 0,0 1,1-1,-1 0,0 0,1 0,-1-1,1 1,-1 0,1 0,0-1,-1 1,1-1,0 0,-1 1,2-1,83 8,-83-8,200-3,-179 3</inkml:trace>
</inkml:ink>
</file>

<file path=ppt/ink/ink3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26:29.34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59 338,'-15'47,"3"0,1 1,3 0,2 0,2 1,2 35,3 214,7-379,3 2,3-1,4 2,4 0,6-9,-11 34,2 0,2 1,2 1,2 1,3 2,2 0,12-12,0 19,-41 40,0 1,0-1,0 0,0 1,0-1,0 1,0-1,0 1,0-1,0 1,0 0,0 0,0 0,0-1,1 1,-1 0,0 0,0 0,0 1,0-1,0 0,0 0,0 0,1 1,-1-1,0 1,0-1,0 1,0-1,0 1,-1 0,1-1,0 1,0 0,0 0,-1 0,1-1,0 1,-1 0,1 0,0 0,-1 0,1 0,-1 0,0 0,1 0,-1 1,0-1,4 16,-1 0,-1 0,0 0,-1 1,-1-1,-1 0,-2 12,1 17,0 74,2-96</inkml:trace>
  <inkml:trace contextRef="#ctx0" brushRef="#br0" timeOffset="697.016">820 0,'-24'24,"-8"13,-3 0,4-2,8-6</inkml:trace>
</inkml:ink>
</file>

<file path=ppt/ink/ink3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26:27.45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128 343,'-49'114,"38"-96,2 1,0 0,1 1,1-1,1 2,1-1,0 1,2-1,0 1,1 9,2-28,0 1,0-1,0 0,0 0,1 0,-1 0,1 1,-1-1,1 0,0 0,-1 0,1 0,0 0,0-1,1 1,-1 0,0 0,1-1,-1 1,1-1,-1 1,1-1,0 1,-1-1,1 0,0 0,0 0,0 0,0 0,0 0,0-1,0 1,0-1,1 1,-1-1,0 0,0 0,0 0,0 0,1 0,0-1,85-30,-60 15,0-2,-1-1,-1-2,-1 0,-1-1,-1-2,-1 0,-1-2,-1 0,-1-1,2-9,-17 31,0 0,-1 0,0-1,0 0,-1 1,0-1,0 0,0 0,0-1,-1 1,0 0,0 0,-1-1,0 1,0 0,-1 0,1-1,-1 1,-1 0,1 0,-1 0,0 0,0 0,-1 0,0 0,0 1,0 0,0-1,-1 1,0 0,0 1,-1-1,1 1,-9-1,-1 1,1 0,0 1,-1 1,1 0,-1 1,0 1,0 0,1 0,-1 2,0-1,1 2,-1 0,1 1,0 0,0 1,0 0,1 1,0 0,0 1,-2 2,-80 52,56-32</inkml:trace>
  <inkml:trace contextRef="#ctx0" brushRef="#br0" timeOffset="330.694">777 258,'0'39,"-1"54,4 0,5 0,5 12,12-38,-24-66,0 1,0-1,1 0,-1 0,0 1,0-1,1 0,-1 0,1 0,-1-1,1 1,-1 0,1 0,-1-1,1 1,0-1,-1 1,1-1,0 0,-1 0,1 0,0 0,0 0,-1 0,1 0,0 0,-1-1,1 1,0-1,-1 1,1-1,-1 0,1 1,-1-1,1 0,-1 0,1 0,0-1,12-10,-1 0,-1-1,0-1,0 0,-1-1,-1 0,-1 0,4-9,0 2,206-331,-204 333</inkml:trace>
  <inkml:trace contextRef="#ctx0" brushRef="#br0" timeOffset="882.468">1201 456,'30'4,"1"-2,-1 0,1-2,-1-1,1-2,-1-1,0-1,0-2,24-8,-46 12,-1-1,1 0,-1 0,0-1,0 0,-1 0,1 0,-1-1,0 0,-1 0,1 0,-1-1,0 0,-1 0,0 0,0-1,-1 1,1-1,-2 0,1 0,-1 0,0 0,-1-1,0 1,0 0,-1-1,0 1,-1-5,1 9,-1 1,0 0,0 0,-1 0,1 0,-1 0,1 0,-1 0,0 0,0 1,0-1,-1 1,1 0,0-1,-1 1,0 0,1 0,-1 1,0-1,0 0,0 1,0 0,0 0,0 0,-1 0,1 0,0 1,-1-1,1 1,0 0,-1 0,1 0,0 0,0 1,-2-1,-114 38,105-29,1 0,0 1,0 1,1 0,1 1,0 0,0 1,1 0,1 1,0 0,1 0,0 1,1 0,1 0,1 0,0 1,1 0,0 0,1 1,0 9,3-19,0 0,0 0,1 0,0 0,0 0,1 0,0 0,0-1,0 1,1-1,0 1,0-1,1 0,-1 0,1 0,1-1,-1 1,1-1,0 0,0 0,0-1,1 0,0 1,0-2,0 1,0-1,1 0,-1 0,1-1,-1 0,1 0,0 0,4-1,11 1,0-1,0-1,0-1,-1-1,1-1,0-1,-1-1,1 0,-2-2,1-1,-1 0,15-9,16-10,-2-1,-2-3,0-2,37-34,-55 40,-1 0,-1-2,-1-1,-2-1,0-1,-3 0,16-34,-6-28,-31 92,1 0,-1 0,0 0,0-1,0 1,0 0,0 0,0 0,-1-1,1 1,-1 0,0 0,0 0,1 0,-1 0,0 0,-1 0,1 0,0 0,-1 1,1-1,-1 0,1 1,-1-1,1 1,-1 0,0 0,0-1,0 1,0 0,0 0,0 1,0-1,0 0,0 1,-1-1,1 1,0 0,0 0,0 0,-1 0,-4 1,0 0,0 1,0 0,0 0,0 1,1 0,0 0,-1 1,1-1,0 1,1 1,-1-1,1 1,0 0,0 0,0 0,1 1,-1 0,1 0,1 0,-1 2,0-2,0 1,1-1,0 1,1 0,-1 0,1 0,1 1,-1-1,1 0,1 1,-1-1,1 0,1 1,-1-1,1 1,0-1,1 0,0 0,0 0,0 0,1 0,0 0,1 0,-1-1,1 0,0 0,1 0,0 0,0-1,0 1,0-1,1 0,96 53,-87-52,0 1,-1 1,0 0,0 0,-1 1,0 1,-1 1,0-1,0 2,-1 0,2 4,-7-8,-1 1,0-1,-1 1,1 0,-2 0,1 0,-1 1,-1-1,0 1,0 0,-1 0,0 0,-1 0,0-1,0 1,-1 0,0 0,-1 0,0-1,-1 1,-2 5,-4 9,6-19,0 0,1 1,0-1,-1 1,2 0,-1 0,1 0,0-1,0 1,1 0,-1 0,1 0,1 0,-1 0,1 0,0 0,0 0,2 3,8 3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7:41.4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197 121,'-11'226,"-61"209,43-245,3-60,34-138,-2-4</inkml:trace>
  <inkml:trace contextRef="#ctx0" brushRef="#br0" timeOffset="6317.162">0 572,'5'0,"6"0,7 0,4 0,3 0,3 0,1 0,-4 5,-2 2,-5-6,0-3,1 0,2-1,3 1,2 0,1 1,1 0,-5 1</inkml:trace>
  <inkml:trace contextRef="#ctx0" brushRef="#br0" timeOffset="6952.717">621 150,'-33'39,"27"-25,1 1,0-1,1 1,1 0,0 0,1 0,1 0,0 0,1 5,-6 59,-22 216,10-69,8-165,11-60,0-1,1 1,-1-1,0 1,0-1,0 1,0-1,1 1,-1-1,0 0,0 0,1 0,-1 0,0 0,0 0,1 0,-1 0,0 0,0-1,1 1,-1 0,0-1,0 1,0-1,0 1,1-1,-1 0,0 0,0 1,0-1,-1 0,2-1,-1 2,114-101,14-3,-127 102,-1 1,0 0,0 0,1 0,-1 0,1 0,-1 0,0 1,1-1,0 0,-1 1,1-1,0 1,-1-1,1 1,0 0,-1 0,1 0,0 0,-1 0,1 0,0 0,-1 0,1 1,0-1,-1 1,1-1,0 1,-1 0,1-1,-1 1,0 0,1 0,-1 0,0 0,1 1,-1-1,0 0,0 0,0 1,0-1,0 1,0-1,0 1,-1-1,1 1,0-1,-1 1,1 0,-1-1,0 1,0 0,1-1,-1 1,0 0,0 0,1 62,-2-56,0 0,1 1,0-1,0 1,1-1,0 0,1 1,0-1,0 0,1 0,0 0,0 0,1 1,7 5</inkml:trace>
  <inkml:trace contextRef="#ctx0" brushRef="#br0" timeOffset="7777.356">1383 714,'-46'24,"0"1,2 3,1 2,-36 31,25 11,53-71,0 1,0 0,1 0,-1-1,0 1,1 0,-1 0,1 0,-1 0,1 0,0 0,0 0,0 0,0 0,0 0,1 0,-1-1,0 1,1 0,0 0,-1 0,1 0,0-1,0 1,0 0,0 0,0-1,0 1,1-1,-1 1,0-1,1 0,-1 0,1 1,-1-1,1 0,0 0,0 0,-1-1,1 1,0 0,1 0,6-1,0 1,1-1,-1-1,0 0,0 0,0-1,0 0,0-1,0 1,0-2,-1 1,1-1,-1-1,0 1,0-1,-1-1,0 0,0 0,0 0,0-1,-1 0,1-1,12-9,110-95,-129 111,0 1,1-1,-1 0,0 0,1 1,-1-1,1 0,0 1,-1-1,1 0,-1 1,1-1,0 1,0-1,-1 1,1-1,0 1,0 0,-1-1,1 1,0 0,0-1,0 1,0 0,0 0,-1 0,1 0,0 0,0 0,0 0,0 0,0 0,0 1,-1-1,1 0,0 0,0 1,0-1,-1 1,1-1,0 1,0-1,-1 1,1-1,-1 1,1-1,0 1,-1 0,1-1,-1 1,1 0,-1 0,0 0,1-1,-1 1,0 0,1 0,-1 0,0 0,0-1,0 1,0 0,0 0,0 0,0 0,0 0,0-1,0 1,0 0,-1 0,2 39,9 49,-9-86,0-1,0 1,0 0,1-1,-1 1,1-1,0 0,0 1,0-1,0 0,0 0,0 0,1-1,-1 1,1 0,-1-1,1 0,-1 1,1-1,0 0,0-1,0 1,-1 0,1-1,0 1,0-1,0 0,0 0,0 0,15-3,0 0,0-2,-1 1,0-2,0-1,0 0,-1-1,0 0,0-2,-1 0,0 0,5-7,-11 11,17-15,0-1,-2-1,-1-1,0-1,3-8,23-25,-25 28,-2-1,-1-2,-1 0,-2-1,-2 0,-1-2,-1 0,-3 0,5-24,-13 52,-1 0,1 0,-1 0,-1 0,0-1,0 1,-1 0,0-1,0 1,-1 0,0-1,0 1,-1 0,0 0,-1 0,1 0,-2 0,1 1,-1-1,0 1,0 0,-1 0,0 0,-1 1,1 0,-7-6,9 11,0-1,-1 0,1 1,0 0,-1 0,1 0,-1 0,1 0,-1 1,1 0,-1-1,0 1,1 1,-1-1,1 0,-1 1,1 0,-1 0,1 0,-1 0,1 0,0 1,-1 0,1-1,0 1,0 0,0 1,1-1,-1 0,1 1,-1 0,1 0,-7 5,2 0,-1 1,1 0,0 0,1 1,0-1,1 2,0-1,-3 10,-2 14,1 1,2 0,2 0,1 1,1-1,3 1,0 0,2-1,7 34,-7-59,4 30,2 0,1 0,2-1,2 0,1-1,18 31,-20-51,-15-27,-29-50,21 37</inkml:trace>
  <inkml:trace contextRef="#ctx0" brushRef="#br0" timeOffset="8001.605">1581 488,'38'10,"42"2,12 0,0-2,-7-3,-12-7,-9-4,-11-2,-9 1,-8-3,-5-1,-8 1</inkml:trace>
  <inkml:trace contextRef="#ctx0" brushRef="#br0" timeOffset="10969.191">3076 291,'30'-1,"0"0,0-2,0-1,-1-2,0-1,0-1,0-1,24-12,-41 14,-1 0,0 0,0-1,-1-1,0 0,0 0,-1-1,0 0,-1-1,0 0,-1 0,0-1,0 0,-2 0,1 0,-2-1,4-10,-8 22,1 0,0 1,-1-1,1 0,-1 0,1 0,-1 1,0-1,1 0,-1 0,0 0,1 0,-1 0,0 0,0 0,0 0,0 0,0 1,0-1,0 0,0 0,0 0,-1 0,1 0,0 0,0 0,-1 0,1 1,-1-1,1 0,-1 0,1 0,-1 1,1-1,-1 0,0 1,1-1,-1 0,0 1,0-1,1 1,-1-1,0 1,0 0,0-1,0 1,0 0,1-1,-1 1,0 0,0 0,0 0,0 0,0 0,0 0,0 0,0 0,0 0,0 1,-7 7,0 0,1 1,0 0,0 0,1 1,1 0,-1 0,1 0,1 1,0-1,0 4,1-6,-25 78,3 2,5 1,-7 77,5-21,-57 284,66-378,-2-2,-3 0,-1-1,-12 19,25-58,1-1,-1 0,0 0,-1-1,0 0,0 0,-1 0,1-1,-2 0,1-1,0 1,-1-2,0 1,0-1,-1-1,1 1,-10 0,14-2,0-1,0 0,0-1,0 1,0-1,0 0,-1 0,1-1,0 0,0 1,0-2,0 1,0-1,0 1,1-1,-1-1,0 1,1-1,0 1,-1-1,1-1,0 1,1 0,-1-1,0 0,1 0,0 0,0 0,0-1,1 1,-1-1,1 1,0-1,0-3,-2-4,1 1,1-1,0 0,1 0,0 1,1-1,0 0,1 0,0 0,1 0,1 1,-1-1,2 1,0-1,0 1,1 0,0 1,1-1,0 1,4-5,10-12,0 0,2 1,1 1,1 1,2 1,16-11,-2 2,-2 1,0 2,2 2,1 1,18-6,-35 21</inkml:trace>
  <inkml:trace contextRef="#ctx0" brushRef="#br0" timeOffset="11589.109">3839 658,'-19'9,"1"2,0 0,0 2,1 0,1 0,0 2,1 0,1 1,0 0,1 1,1 0,1 1,-7 15,16-30,0 0,1 0,0 0,-1 0,1 1,1-1,-1 0,0 1,1-1,0 1,0-1,0 0,0 1,0-1,1 1,-1-1,1 0,0 1,0-1,0 0,1 0,-1 0,1 0,-1 0,1 0,0 0,0 0,1-1,-1 1,0-1,1 0,0 1,-1-1,1 0,0-1,0 1,0 0,0-1,3 1,8 2,0-1,0-1,0-1,0 0,0 0,0-2,0 0,0 0,0-1,0-1,0 0,0-1,-1-1,0 0,0 0,0-1,-1-1,0-1,0 1,0-2,-1 1,4-6,-11 9,1-1,-1 0,0 0,0-1,0 1,-1-1,0 0,-1 0,1 0,-1 0,0 0,-1 0,0-1,0 1,-1 0,0-1,0 1,-1-1,1 1,-2 0,1 0,-1-1,0 1,0 0,-1 0,0 1,-1-1,1 1,-1-1,0 1,-1 0,1 0,-1 1,0 0,-1 0,1 0,-1 0,0 1,0 0,-1 0,-1 0,0 0,0 0,0 1,0 1,-1 0,1 0,-1 0,0 1,1 0,-1 1,0 0,1 0,-1 1,0 0,1 0,-1 1,1 0,-2 1,-9 5</inkml:trace>
  <inkml:trace contextRef="#ctx0" brushRef="#br0" timeOffset="11938.499">4290 968,'-1'0,"1"0,-1 1,0-1,0 0,0 0,0 0,1 0,-1 0,0 0,0 0,0 0,0-1,1 1,-1 0,0 0,0-1,0 1,1 0,-1-1,0 1,1-1,-1 1,0-1,1 1,-1-1,0 1,1-1,-1 0,1 1,-1-1,1 0,0 0,-1 1,1-1,0 0,-1 0,1 1,0-1,0 0,0 0,0 0,0 0,0 1,0-1,0 0,0 0,0 0,0 0,0 1,1-1,-1 0,0 0,0 0,1 1,-1-1,1 0,-1 1,1-1,-1 0,5-29,1 1,1-1,2 1,0 1,2 0,2 0,0 1,2 1,0 0,2 1,7-8,-13 22,0-1,0 1,1 1,0 0,1 1,0 0,1 1,-1 1,2 0,2-1,-15 7,0 0,0 0,0 1,0-1,0 0,0 1,0 0,0-1,0 1,1 0,-1 0,0 0,0 0,0 0,0 1,0-1,0 1,0-1,0 1,0 0,0 0,0 0,0 0,0 0,0 0,-1 0,1 1,0-1,-1 1,1-1,-1 1,0-1,1 1,-1 0,0 0,0 1,6 14</inkml:trace>
  <inkml:trace contextRef="#ctx0" brushRef="#br0" timeOffset="29363.352">2540 911,'0'5,"-5"11,-6 8,-6 4,-5 3,-4 0,-2 0,-1 0,-5-6,-2-2,1-1,1 2,2-4,1-6,7-4</inkml:trace>
</inkml:ink>
</file>

<file path=ppt/ink/ink3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26:08.01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13890 826,'-5'29,"-2"10</inkml:trace>
  <inkml:trace contextRef="#ctx0" brushRef="#br0" timeOffset="262.094">13777 487,'0'0</inkml:trace>
  <inkml:trace contextRef="#ctx0" brushRef="#br0" timeOffset="503.568">14454 657,'-16'4,"0"2,0 0,1 0,0 1,0 1,1 1,0 0,-2 2,15-10,0 0,-1 0,1 0,0 0,0 0,0 1,0-1,0 0,1 0,-1 1,0-1,1 1,-1-1,0 1,1-1,0 0,-1 1,1 0,0-1,0 1,0-1,0 1,0-1,0 1,0-1,0 1,1-1,-1 1,1-1,-1 1,1-1,0 1,-1-1,1 0,0 1,0-1,0 0,0 0,0 1,53 42,-35-31,-17-11,1 0,-1 1,0-1,0 0,0 1,0 0,0 0,0-1,-1 1,1 0,-1 0,0 0,0 1,0-1,0 0,-1 0,1 0,-1 1,0-1,0 0,0 1,0-1,0 0,-1 0,0 1,1-1,-1 0,-1 0,1 0,0 0,-1 0,1 0,-1 0,0 0,0-1,0 1,0-1,-1 1,1-1,0 0,-1 0,0 0,1 0,-3 0,-14 11,0 0,0-2,-1-1,0 0,-1-1,0-1,-5 0,-9 4,8-2</inkml:trace>
  <inkml:trace contextRef="#ctx0" brushRef="#br0" timeOffset="1207.004">15752 319,'-19'43,"-11"33,-1 14,5-4,8-11,5-10,11-11,6-9,1-8,1-5,3-4,1-1,-1-1,2 0,-1 1,-1-5</inkml:trace>
  <inkml:trace contextRef="#ctx0" brushRef="#br0" timeOffset="1452.979">15329 826,'38'-4,"28"-3,11 1,-2 1,-9 1,-6-3,-9 0,-3 0,-5 3,-5-4,-4 0,-4 1,-1 2,-6 1</inkml:trace>
  <inkml:trace contextRef="#ctx0" brushRef="#br0" timeOffset="1918.827">16289 233,'-110'411,"105"-390,-3 8,1 0,1 0,1 1,2-1,1 1,2 0,0 0,4 19,-3-46,-1 1,0-1,1 0,0 0,0 0,0 0,0-1,0 1,0 0,1 0,-1-1,1 1,0 0,0-1,0 0,0 1,0-1,0 0,1 0,-1 0,1-1,0 1,-1-1,1 1,0-1,0 0,0 0,0 0,0 0,0-1,0 1,0-1,0 1,0-1,0 0,0-1,0 1,0 0,0-1,0 0,0 0,0 0,0 0,0 0,0 0,0-1,1 0,118-93,-60 41,50-29,-111 82,-1 0,1 0,0 1,-1-1,1 0,0 1,0-1,0 0,-1 1,1-1,0 1,0-1,0 1,0 0,0-1,0 1,0 0,0 0,0 0,0 0,0 0,0 0,0 0,0 0,0 0,0 0,0 0,0 1,0-1,0 0,0 1,0-1,0 1,0-1,0 1,0-1,0 1,-1 0,1-1,0 1,0 0,-1 0,1 0,-1-1,1 1,-1 0,1 0,-1 0,1 0,-1 1,-4 52,4-52,-5 10,2-1,-1 1,1-1,1 1,0 0,1 0,0 0,1 0,0 0,1 0,2 10,25 7,-11-22</inkml:trace>
  <inkml:trace contextRef="#ctx0" brushRef="#br0" timeOffset="2555.353">17022 713,'-35'27,"13"-13,0 1,1 2,1 0,1 1,0 1,2 0,0 2,-10 16,26-36,-1 1,1-1,0 1,0-1,0 1,1-1,-1 1,0 0,1-1,-1 1,0 0,1-1,0 1,0 0,-1 0,1 0,0-1,0 1,0 0,1 0,-1 0,0-1,1 1,-1 0,1 0,0-1,-1 1,1-1,0 1,0 0,0-1,0 1,0-1,1 0,-1 1,0-1,1 0,-1 0,1 0,-1 0,1 0,-1 0,1 0,-1-1,1 1,0-1,0 1,-1-1,1 1,0-1,0 0,0 0,-1 0,1 0,0 0,0 0,15-3,1 0,-1 0,1-2,-1 0,-1-1,1-1,-1 0,0-1,-1-1,14-10,22-10,10-7,70-29,-130 64,1 0,-1 1,1-1,0 1,-1-1,1 1,0 0,-1 0,1 0,0 0,0 0,-1 0,1 0,0 1,-1-1,1 1,-1-1,1 1,0-1,-1 1,1 0,-1 0,0 0,1 0,-1 0,0 0,1 0,-1 0,0 0,0 1,0-1,0 1,0-1,0 0,-1 1,1 0,0-1,0 1,6 74,-4-26,-2-47,0 1,0-1,0 0,0 0,1 0,-1 1,1-2,0 1,0 0,0 0,0 0,0-1,1 1,-1-1,1 0,0 0,-1 0,1 0,0 0,0-1,0 1,1-1,-1 0,0 0,0 0,1 0,-1 0,0-1,1 0,-1 0,1 1,-1-2,0 1,1 0,-1-1,1 0,116-47,-70 16,-1-1,-1-3,-3-2,-1-2,-2-1,-1-3,3-9,-17 16,-2-2,-2-1,-1-1,-2-1,-2-1,-2 0,-2-1,3-19,-13 50,-1-1,0 1,-1-1,0 0,-1 0,-1 0,0 0,-1 0,0 0,-1 0,-1 0,-4-11,6 22,0 0,0 1,-1-1,1 1,-1-1,0 1,0 0,0-1,0 1,0 0,0 0,-1 1,1-1,0 0,-1 1,0-1,1 1,-1 0,0 0,0 0,1 0,-1 1,0-1,0 1,0-1,0 1,0 0,0 0,0 1,0-1,0 0,0 1,1 0,-2 0,-3 1,-1 1,1 0,0 0,0 0,0 1,1 0,-1 1,1-1,0 1,0 1,0-1,-2 4,-5 12,1 0,0 1,2 1,0 0,2 0,0 1,2 0,0 0,2 0,1 1,1 0,1-1,1 1,1 0,1 0,1-1,1 1,2-1,2 8,-3-7,0 0,2 0,1-1,0 0,2 0,1-1,1 0,0-1,2-1,1 0,0 0,2-2,0 0,3 2,-19-20,0 0,0 0,-1 0,1 0,0 0,0-1,0 1,0 0,0 0,0-1,0 1,1-1,-1 1,0-1,0 1,0-1,1 0,-1 1,0-1,0 0,1 0,-1 0,0 0,0 0,1 0,-1 0,0-1,0 1,1 0,-1-1,0 1,0-1,0 1,0-1,0 1,0-1,0 0,0 0,0 0,0 1,0-1,0 0,0-1,0-12</inkml:trace>
  <inkml:trace contextRef="#ctx0" brushRef="#br0" timeOffset="2802.07">17614 516,'44'0,"32"0,14 0,1 0,-10-5,-10-1,-11-1,-12 2,-13 2</inkml:trace>
  <inkml:trace contextRef="#ctx0" brushRef="#br0" timeOffset="-860.29">11885 798,'-13'9,"0"1,1 1,0 0,0 0,1 2,1-1,0 1,0 1,2 0,0 0,0 0,1 1,1 0,0 1,-2 14,7-26,0 0,1-1,0 1,0 0,0-1,0 1,0 0,1 0,0-1,-1 1,1 0,1-1,-1 1,0-1,1 0,0 1,0-1,0 0,0 0,0 0,1 0,-1-1,1 1,0 0,0-1,0 0,0 0,0 0,0 0,1 0,-1-1,3 2,2-1,0 0,-1 0,1 0,0-1,0 0,0-1,0 0,0 0,0-1,0 1,0-2,0 1,0-1,6-3,-4 1,0 0,0-1,0 0,0-1,-1 0,0 0,0-1,-1 0,0-1,0 0,-1 0,0-1,0 0,-1 0,0 0,-1-1,0 0,0 0,-1 0,-1-1,0 1,0-1,-1 0,0 0,0 0,-2 0,1 0,-2 0,1 0,-1 0,-1 0,-1-3,2 8,-1 0,0 0,0 0,-1 0,0 1,0-1,0 1,-1 0,0 0,0 0,0 0,0 1,-1-1,0 1,1 0,-2 1,1-1,0 1,-1 0,1 0,-1 1,0 0,0 0,0 0,0 1,0 0,-1 0,1 0,0 1,0 0,-1 0,1 0,-12 6</inkml:trace>
  <inkml:trace contextRef="#ctx0" brushRef="#br0" timeOffset="-582.323">12225 1024,'22'-24,"2"1,1 0,0 3,2 0,0 1,4 0,-29 18,-1-1,0 1,1 0,0-1,-1 1,1 0,0 0,0 0,-1 0,1 1,0-1,0 0,0 1,0-1,0 1,0 0,0 0,0 0,0 0,0 0,0 0,0 0,0 1,0-1,0 1,0-1,0 1,0 0,0 0,-1-1,1 2,0-1,-1 0,1 0,0 0,-1 1,0-1,1 1,-1-1,0 1,0-1,1 1,-1 0,-1 0,1 0,0-1,0 1,-1 0,1 0,0 2,2 39,-4-39,0-1,0 1,0 0,1-1,0 1,0 0,0 0,0-1,0 1,1 0,0 0,0-1,0 1,0-1,0 1,1-1,-1 1,1-1,0 0,0 0,0 0,1 0,-1 0,1 0,-1-1,1 1,0-1,0 1,0-1,1 0,-1-1,0 1,1 0,-1-1,1 0,-1 0,1 0,0 0,1 0,4-2,0 0,0 0,0 0,0-1,0-1,0 0,0 0,-1 0,0-1,1 0,-2-1,1 0,0 0,-1-1,0 0,0 0,-1 0,6-8,4-5,-1-1,0-1,-2 0,0-1,-1 0,2-9,3-20,-11 28</inkml:trace>
  <inkml:trace contextRef="#ctx0" brushRef="#br0" timeOffset="-2917.662">8979 1024,'-10'38,"2"18,3 4,1-3,7-12,7-13,2-13</inkml:trace>
  <inkml:trace contextRef="#ctx0" brushRef="#br0" timeOffset="-2767.643">8951 686</inkml:trace>
  <inkml:trace contextRef="#ctx0" brushRef="#br0" timeOffset="-2543.483">9515 911,'-21'3,"1"2,-1 1,1 0,0 1,0 1,1 1,0 1,1 1,0 0,0 1,1 1,-10 11,23-21,0 0,1 0,0 0,-1 0,1 0,1 1,-1-1,0 1,1 0,0 0,0 0,0 0,0 0,0 0,1 1,0-1,0 0,0 1,1-1,-1 1,1-1,0 1,0-1,1 1,-1-1,1 1,0-1,0 0,1 1,-1-1,1 0,0 0,0 0,0 0,1 0,0 1,10 6,1-1,-1 0,2-1,-1 0,1-1,0-1,1 0,0-1,0-1,0 0,1-1,-1-1,1-1,0 0,0-1,0-1,0 0,15-3,-7 2</inkml:trace>
  <inkml:trace contextRef="#ctx0" brushRef="#br0" timeOffset="-1932.273">10080 854,'-54'29,"1"2,2 2,1 2,-41 39,85-68,-2-1,1 1,0-1,0 1,0 1,1-1,0 1,0 1,1-1,0 1,0 0,1 0,0 0,0 0,1 1,0 0,-1 7,4-14,0 0,1 1,-1-1,1 0,0 0,0 0,0 0,-1 0,2 0,-1 0,0-1,0 1,1 0,-1-1,1 1,-1-1,1 1,0-1,-1 0,1 1,0-1,0 0,0 0,0-1,0 1,0 0,0-1,0 1,1-1,-1 1,0-1,0 0,0 0,1 0,76-7,-41-4,0-3,-1-1,0-1,-1-2,-1-2,-1-1,29-24,50-36,-111 81,0 1,1 0,-1 0,0 0,0 0,0 1,0-1,0 0,0 1,0 0,0-1,-1 1,1 0,-1 0,1 0,-1 0,0 0,1 0,-1 0,0 0,-1 1,1-1,0 0,-1 1,1-1,-1 1,0-1,1 0,-1 1,0-1,-1 1,1-1,0 1,-1-1,1 0,-1 1,0-1,0 1,1 3,-1 13,0-15,0 1,0 0,0-1,1 1,0 0,0 0,0 0,0-1,1 1,0 0,0 0,0-1,1 1,-1-1,1 1,0-1,0 0,1 1,0-1,-1 0,1-1,0 1,1 0,-1-1,1 0,-1 0,1 0,0 0,2 1,4-1,-1-1,1 0,0 0,0-1,0 0,0-1,0 0,0 0,-1-1,1-1,0 0,0 0,-1-1,1 0,-1 0,0-1,0 0,0-1,-1 0,1 0,-1-1,0 0,4-5,7-5,16-11,-1-2,-1-1,-2-1,-1-2,-2-1,-1-1,-2-1,13-26,-15 16,-2-1,-2-1,-3 0,4-22,-16 52,0 0,-1 0,-2-1,1 1,-2-1,-1 1,0-1,-1 1,-1-1,-1 1,0 0,-2 1,-5-15,9 26,0 1,-1-1,1 1,-1 0,0 0,0 0,-1 0,1 1,-1-1,0 1,0 0,-1 0,1 0,-1 1,0-1,0 1,0 0,0 1,-1-1,1 1,-1 0,1 0,-1 1,0 0,0 0,1 0,-1 1,0-1,0 2,0-1,0 0,0 1,1 0,-1 1,0-1,1 1,-6 3,2 0,0 0,0 1,0 0,1 1,0 0,1 0,-1 1,2 0,-1 0,1 1,0-1,1 1,0 1,0-1,1 1,0 0,1 0,0 0,-1 7,-3 21,1 0,2 0,2 0,2 29,-1-31,1 1,2-1,2 1,1-1,2 0,1-1,2 1,2-2,1 0,1 0,2-1,1-1,2 0,1-2,1 0,11 10,101 77,-131-116,0 1,0-1,0 0,0 0,0 0,1 0,-1 0,0 0,1 0,-1-1,1 0,-1 1,0-1,1 0,-1 0,1 0,-1 0,1-1,-1 1,0-1,1 1,-1-1,0 0,1 0,-1 0,0 0,0 0,0 0,0-1,0 1,0-1,0 0,0 1,-1-1,1 0,-1 0,1 0,-1 0,0 0,0 0,0-1,0 1,0 0,0 0,0-2,5-18</inkml:trace>
  <inkml:trace contextRef="#ctx0" brushRef="#br0" timeOffset="-1676.207">10306 629,'38'10,"42"3,16-1,2-2,-6-3,-9-3,-9-2,-13 4,-7 0,-7 0,-8-2,-10-1</inkml:trace>
  <inkml:trace contextRef="#ctx0" brushRef="#br0" timeOffset="-1366.291">11405 911,'-4'38,"-3"18,6-1,3-10</inkml:trace>
  <inkml:trace contextRef="#ctx0" brushRef="#br0" timeOffset="-1110.141">11350 516,'0'0</inkml:trace>
  <inkml:trace contextRef="#ctx0" brushRef="#br0" timeOffset="-4760.987">5564 1447,'19'-67,"3"1,2 0,4 2,30-52,-55 111,0-4,1 1,1-1,0 1,0 0,0 0,1 0,0 1,1 0,-1 0,1 1,1 0,-1 0,1 0,7-3,-12 10,0 0,0 0,0 0,0 0,0 0,0 1,0-1,-1 1,1-1,0 1,-1 0,0 0,1 1,-1-1,0 0,0 1,0-1,0 1,-1 0,1 0,-1-1,0 1,1 0,-1 0,-1 0,1 0,0 1,-1-1,1 0,-1 0,0 0,0 0,0 1,-1-1,0 1,11 141,-10-144,1 1,-1-1,1 0,-1 0,1 1,0-1,-1 0,1 0,0 0,0 1,0-1,0 0,0 0,0 0,0-1,0 1,0 0,0 0,0-1,1 1,-1 0,0-1,1 1,-1-1,0 0,1 1,-1-1,0 0,1 0,-1 0,1 0,-1 0,0 0,1 0,-1-1,1 1,-1 0,0-1,1 1,-1-1,0 1,1-1,50-33,105-135,-27 50,-129 118,-1 0,1-1,-1 1,1 0,0 0,-1 0,1 0,0 0,0 0,0 0,0 0,0 0,0 0,0 0,0 0,0 1,0-1,1 0,-1 1,0-1,0 1,1-1,-1 1,0 0,1-1,-1 1,0 0,1 0,-1 0,0 0,1 0,-1 1,0-1,1 0,-1 1,0-1,1 0,-1 1,0 0,0-1,0 1,1 0,-1-1,0 1,0 0,0 0,0 0,0 0,-1 0,1 0,0 0,0 0,-1 1,1-1,0 0,-1 1,-22 198,23-198,-1 1,0-1,1 0,-1 0,1 1,0-1,0 0,0 0,0 0,0 0,0 0,1 0,-1-1,0 1,1 0,0-1,-1 1,1-1,0 1,0-1,0 0,0 1,0-1,0 0,0-1,0 1,0 0,1-1,-1 1,0-1,0 1,1-1,-1 0,0 0,3 0,12-3</inkml:trace>
  <inkml:trace contextRef="#ctx0" brushRef="#br0" timeOffset="-4496.687">6636 940,'-5'16,"1"1,1 0,0 0,1 0,1 0,0 0,1 1,1-1,1 0,1 0,0 0,1 0,1 0,1 3,-4-17,0 1,0 0,0-1,1 0,-1 1,1-1,-1 0,1 0,0 0,0-1,1 1,-1-1,1 0,-1 1,1-2,-1 1,1 0,0-1,0 0,0 1,0-2,0 1,0 0,0-1,0 0,0 0,0 0,0 0,1-1,-1 1,0-1,0 0,0 0,-1-1,1 1,0-1,0 0,-1 0,1 0,-1 0,0-1,0 0,0 1,0-1,0 0,0 0,-1-1,2-1,3-4,0-1,0 0,-1-1,0 0,-1 0,0 0,-1-1,0 1,-1-1,0 0,-1 0,0 0,-1 0,-1 0,1-1,-2 1,0 0,0 0,-2 0,1 0,-1 0,-1 0,0 1,0 0,-3-3,4 8,0 1,-1-1,1 1,-1 0,-1 0,1 1,-1-1,1 1,-1 0,0 0,-1 0,1 1,-1 0,0 0,1 0,-1 1,0 0,-1 0,1 0,0 1,0 0,-1 0,1 1,-1 0,1 0,-1 0,1 1,0 0,-2 0,-11 5</inkml:trace>
  <inkml:trace contextRef="#ctx0" brushRef="#br0" timeOffset="-3960.791">7286 911,'-25'5,"0"1,1 2,0 0,1 2,0 0,0 2,1 0,0 1,1 2,-13 11,29-23,0 0,1 0,-1 0,1 0,0 1,0-1,0 1,1 0,-1 0,1 0,0 1,0-1,1 1,-1 0,1 0,0 0,0 0,0 0,1 0,0 0,0 1,0-1,1 0,0 1,0-1,0 0,1 1,-1-1,1 0,1 1,-1-1,1 0,-1 0,2 0,-1 0,0-1,1 1,3 3,3 0,0-2,0 1,1-1,0-1,0 0,1 0,-1-1,1 0,0-1,0 0,1-1,-1 0,0-1,1 0,-1-1,1 0,-1 0,0-2,1 1,-1-2,0 1,0-1,0-1,0 0,-1-1,0 0,0 0,0-1,0 0,-1-1,0 0,0-1,-1 0,6-7,10-15,-1-1,-2 0,-2-2,-1 0,-1-1,-2-1,-1 0,-2-1,-2-1,-1 1,-1-2,-3 1,-1-1,-1 0,-2 0,-2 0,-2 1,-1-1,-5-15,8 45,0 0,-1 0,1 0,-2 0,1 0,-1 0,-1 1,1-1,-1 1,0 0,-1 0,0 0,0 1,0 0,-1 0,0 0,0 1,0-1,-5-1,6 7,0 0,0 1,0-1,0 1,0 0,0 1,0-1,0 1,1 0,-1 0,1 1,0 0,-1-1,1 1,0 0,0 1,1-1,-1 1,1 0,0 0,0 0,0 0,-2 4,-6 10,0 1,1 0,1 1,0 0,2 1,0 0,2 0,0 0,1 0,2 1,0 0,1 0,1-1,1 1,1 0,1 0,0-1,2 0,2 6,2-5,0-1,1 1,1-2,1 1,1-2,1 1,1-2,0 0,1-1,1 0,1-2,0 0,1 0,0-2,1-1,3 1,-14-8,0 0,1 0,-1-1,1-1,0 0,0 0,0-1,1 0,-1-1,0 0,1 0,-1-1,1-1,-1 1,1-2,-1 0,0 0,0-1,0 0,0 0,0-1,-1-1,0 1,1-2,5-5</inkml:trace>
  <inkml:trace contextRef="#ctx0" brushRef="#br0" timeOffset="-3746.491">7934 1080,'5'20,"7"0,0-2</inkml:trace>
  <inkml:trace contextRef="#ctx0" brushRef="#br0" timeOffset="-3552.203">7934 544,'0'0</inkml:trace>
  <inkml:trace contextRef="#ctx0" brushRef="#br0" timeOffset="-3265.755">8330 713,'45'-68,"-4"-3,-2-1,-4-2,13-44,-46 114,1-4,0 0,0-1,0 1,-1-1,0 0,-1 0,0 0,0 1,-1-1,0 0,-1-2,1 12,0-1,0 1,-1-1,1 0,0 1,0-1,0 0,-1 1,1-1,0 0,-1 1,1-1,0 0,-1 0,1 1,0-1,-1 0,1 0,0 1,-1-1,1 0,-1 0,1 0,0 0,-1 0,1 0,-1 0,1 0,-1 0,1 0,0 0,-1 0,1 0,-1 0,1 0,-1 0,1 0,0-1,-1 1,1 0,0 0,-1 0,1-1,0 1,-1 0,1 0,0-1,-1 1,1 0,0-1,0 1,-1 0,1-1,0 1,0-1,0 1,-1 0,1-1,0 1,0-1,0 1,0 0,0-1,0 1,0-1,0 1,0-1,0 1,0 0,0-1,-17 31,3 16,1 1,2 1,3 0,2 0,0 41,0-17,-4 47,7 1,10 117,13 393,-37-502,16-124,0-1,0 1,-1-1,1 0,-1 1,1-1,-1 0,0 0,0 0,-1 0,1 0,-1-1,1 1,-1-1,0 1,0-1,0 0,0 0,0-1,0 1,-1 0,1-1,-1 0,1 0,-1 0,1 0,-1-1,1 1,-1-1,0 0,1 0,-1 0,-2-1,1 0,0 0,-1-1,1 0,0 0,0-1,0 0,0 1,0-1,1-1,-1 1,1-1,0 0,0 0,0 0,1 0,-1-1,1 0,0 1,0-1,1 0,-1 0,1-1,-1-2,-31-131,29 104,1 0,2 0,1-1,2 1,2 0,1 0,1 0,2 1,2-1,3-5,-5 21,1 0,0 1,2 0,0 0,1 1,0 1,2 0,0 0,0 1,12-9,-2 7</inkml:trace>
  <inkml:trace contextRef="#ctx0" brushRef="#br0" timeOffset="-11782.741">1358 432,'-159'262,"-33"91,70-124,91-170,13-22,-1-2,-2 0,-2-1,-1-1,-8 7,32-40,0-1,0 1,0-1,1 1,-1 0,0-1,0 1,0-1,0 1,0-1,0 1,0 0,0-1,0 1,0-1,-1 1,1 0,0-1,0 1,0-1,0 1,-1 0,1-1,0 1,0 0,-1-1,1 1,0 0,-1-1,1 1,0 0,-1 0,1-1,0 1,-1 0,1 0,-1 0,1 0,0-1,-1 1,1 0,-1 0,1 0,0 0,-1 0,1 0,-1 0,130-227,176-258,-134 234,-134 215,-36 35,-1 1,1-1,0 1,-1-1,1 1,0-1,0 1,0-1,-1 1,1 0,0 0,0-1,0 1,0 0,0 0,0 0,-1 0,1 0,0 0,0 0,0 0,0 0,0 0,0 1,0-1,-1 0,1 0,0 1,0-1,0 1,-1-1,1 1,0-1,0 1,-1-1,1 1,-1 0,1-1,0 1,-1 0,1 0,-1-1,0 1,1 0,-1 0,0 0,1 0,-1-1,0 1,0 0,0 1,4 19,-1 0,-2 0,0 0,-1 0,-1 0,-1 1,-1-1,-2 8,-4 36,-8 87,-10 197,27-350,-1 1,1-1,-1 0,1 1,-1-1,1 1,-1-1,1 1,-1-1,0 1,1-1,-1 1,0 0,1-1,-1 1,0 0,0-1,1 1,-1 0,0 0,0 0,1 0,-1 0,0 0,0 0,0 0,1 0,-1 0,0 0,0 0,1 1,-1-1,0 0,0 1,1-1,-1 0,0 1,1-1,-1 1,1-1,-1 1,0-1,1 1,-1-1,1 1,-1 0,1-1,0 1,-1 0,1-1,0 1,-1 0,1 0,0-1,0 1,0 0,-1 0,1 0,0-1,0 1,0 0,0 0,1-1,-1 1,0 0,0 0,-108-118,71 76,-6-8,-1 3,-3 1,-1 2,-2 2,-8-1,34 29,4 4</inkml:trace>
  <inkml:trace contextRef="#ctx0" brushRef="#br0" timeOffset="-11079.269">1472 1334,'0'6,"-1"-2,0 0,1 0,-1-1,1 1,0 0,1 0,-1 0,0-1,1 1,0 0,0-1,0 1,1 0,-1-1,1 0,0 1,-1-1,2 0,-1 0,0 0,1 0,-1 0,1-1,1 2,-1-5,0 1,0-1,0 0,0 0,0-1,0 1,0 0,0-1,0 0,-1 0,1 0,-1 0,1 0,-1 0,0-1,0 1,0-1,0 1,0-1,-1 0,1 0,-1 0,0 0,0 0,0 0,1 0,146-300,-148 303,1 0,-1 1,0-1,0 0,0 1,0-1,0 0,1 0,-1 1,0-1,0 0,0 1,1-1,-1 0,0 0,0 1,1-1,-1 0,0 0,1 0,-1 0,0 1,1-1,-1 0,0 0,1 0,-1 0,0 0,1 0,-1 0,0 0,1 0,-1 0,1 0,-1 0,0 0,1 0,-1 0,0 0,1 0,-1-1,0 1,1 0,-1 0,0 0,0 0,1-1,-1 1,0 0,0 0,1-1,-1 1,0 0,0-1,1 1,-1 0,0-1,0 1,0 0,0-1,0 1,0 0,1-1,-1 1,0 0,0-1,2 32,-2-29,19 103,-18-103,0 1,0 0,0 0,1-1,0 1,-1 0,1-1,0 0,0 1,0-1,1 0,-1 0,0 0,1-1,-1 1,1 0,0-1,-1 0,1 0,0 0,0 0,0 0,0 0,0-1,0 1,0-1,0 0,0 0,0 0,0 0,0-1,0 1,2-1,2-2,0 0,0 0,0-1,0 0,-1 0,1-1,-1 0,0 0,0-1,-1 1,0-1,0 0,0-1,0 1,-1-1,0 0,-1 0,0 0,0 0,0-2,39-60,-31 57</inkml:trace>
  <inkml:trace contextRef="#ctx0" brushRef="#br0" timeOffset="-7785.732">2318 1080,'-6'0,"0"1,0 0,0-1,0 2,0-1,0 1,0 0,1 0,-1 1,1-1,-1 1,1 0,0 1,0-1,0 1,1 0,-1 1,1-1,0 1,0-1,1 1,-1 1,1-1,0 0,0 1,1-1,0 1,0 0,0 0,1 0,-1 0,1 0,1 0,-1 0,1 0,0 0,1 0,-1 0,1 0,1 0,-1 0,1 2,2-4,-1 0,0 0,1-1,0 0,0 1,0-1,0 0,1-1,-1 1,1-1,0 0,-1 0,1 0,0-1,0 0,0 0,0 0,0 0,1-1,-1 0,0 0,0 0,0-1,0 0,0 0,0 0,0 0,0-1,0 0,-1 0,1 0,0 0,-1-1,0 0,0 0,0 0,0-1,0 1,0-1,-1 0,2-3,-1-1,0 0,-1 0,1 0,-2 0,1 0,-1 0,0-1,-1 1,0-1,0 0,-1 1,0-1,-1 0,1 1,-2-1,1 1,-1-1,-1 1,1 0,-2 0,1 0,-1 0,0 0,0 1,-1 0,0 0,0 0,-1 0,0 1,0 0,-1 0,1 1,-1-1,-1 2,-1-2,-11-1,1 6</inkml:trace>
  <inkml:trace contextRef="#ctx0" brushRef="#br0" timeOffset="-7349.795">2742 516,'0'556,"28"-376,-11-147,-23-70,2 18</inkml:trace>
  <inkml:trace contextRef="#ctx0" brushRef="#br0" timeOffset="-7101.617">2459 940,'24'9,"32"-1,11-2,0-7,-8-4,-9-5,-7-1,-7 1,-5-2,-3 0,-5-1,-3 0,-5-2,-4 2</inkml:trace>
  <inkml:trace contextRef="#ctx0" brushRef="#br0" timeOffset="-6763.216">3137 487,'-20'234,"11"87,7-315,1 0,0 0,1 0,0 0,-1 0,2 0,-1 0,1 0,0 0,0 0,0-1,1 1,0 0,0-1,1 1,0-1,0 0,0 1,0-2,1 1,0 0,0-1,0 1,0-1,1 0,-1-1,5 4,-1-8,-1-1,0 1,0-1,0 0,0-1,0 1,-1-2,1 1,-1-1,0 1,0-2,0 1,0-1,-1 0,0 0,4-5,127-143,-136 153,1-1,-1 0,1 1,0-1,-1 1,1 0,0-1,-1 1,1-1,0 1,0 0,-1 0,1-1,0 1,0 0,0 0,-1 0,1 0,0 0,0 0,0 0,-1 0,1 0,0 0,0 0,0 1,-1-1,1 0,0 1,-1-1,1 0,0 1,0-1,-1 1,1-1,-1 1,1-1,0 1,-1-1,1 1,-1 0,1-1,-1 1,0 0,1 0,-1-1,0 1,1 0,-1 0,0-1,0 1,0 0,0 0,5 48,-5-45,-1 30,-1-27,1-1,0 1,1-1,0 1,0-1,0 1,1-1,0 0,0 1,1-1,-1 0,1 1,1-1,-1 0,1 0,0-1,1 1,-1-1,5 5,9 3</inkml:trace>
  <inkml:trace contextRef="#ctx0" brushRef="#br0" timeOffset="-5780.963">3730 1137,'9'3,"0"-1,0 0,0-1,0 0,1 0,-1-1,0 0,1 0,-1-1,0-1,0 0,0 0,0 0,0-1,0 0,0-1,-1 0,0-1,0 1,0-2,0 1,-1-1,0 0,0 0,-1-1,0 0,0 0,0-1,2-4,23-95,-31 104,1 0,-1 0,0 0,0 0,-1-1,1 1,-1 0,1 0,-1 0,0 0,0 0,0 0,0 0,-1 0,1 1,-1-1,0 0,0 1,0-1,0 1,0 0,0 0,-1-1,1 2,-1-1,0 0,1 0,-1 1,0 0,0-1,0 1,0 0,-1 0,-4-1,1 0,0 1,0 0,-1 0,1 1,-1 0,1 0,0 1,-1 0,1 0,0 1,0 0,0 0,0 0,0 1,0 0,0 1,1-1,0 1,0 1,0-1,0 1,1 0,-1 0,1 1,1-1,-1 1,1 0,0 0,0 1,1-1,0 1,0 0,0 0,1 0,0 0,0 0,1 1,0-1,0 0,1 1,0-1,0 1,1-1,0 0,0 1,4 2,1-1,0 1,1-1,0 0,0-1,0 0,1 0,1 0,-1-1,1 0,1-1,-1 0,1-1,0 0,0 0,0-1,1 0,-1-1,1 0,0 0,0-2,0 1,1-1,-1-1,8 0,-5-1,-1-1,1 0,0 0,-1-2,1 1,-1-2,0 0,-1 0,1-1,-1-1,0 0,0-1,-1 0,0-1,0-1,16-15,0-1,-3-2,0 0,-1-2,-1-2,43-94,-64 125,-1 0,0 0,0 0,1 0,-1 0,0-1,0 1,0 0,0 0,0 0,0-1,0 1,-1 0,1 0,0 0,-1 0,1 0,-1 0,1 0,-1 0,1 0,-1 0,0 0,0 0,1 0,-1 0,0 0,0 0,0 1,0-1,0 0,0 1,0-1,0 1,0-1,0 1,0 0,0-1,-1 1,1 0,0 0,0-1,0 1,0 0,-1 0,1 1,0-1,0 0,0 0,0 0,-1 1,1-1,0 1,0-1,0 1,0-1,0 1,0 0,0 0,-20 56,19-53,0 0,0-1,1 1,-1 0,1 0,0 0,0 0,1 0,-1 0,1 0,0 0,0 1,0-1,0 0,1 0,0 0,0 0,0 0,0 0,1 0,-1-1,1 1,0 0,0-1,0 1,1-1,-1 0,1 0,0 0,0 0,0 0,135 33,-135-37,0 1,0 1,0-1,0 0,0 1,-1-1,1 1,0 0,0 0,-1 0,1 0,-1 1,1-1,-1 1,1-1,-1 1,0 0,0 0,0 0,0 0,0 0,0 1,0-1,-1 0,0 1,1-1,-1 1,0 0,0-1,0 1,0 0,-1 0,1 0,-1-1,0 1,1 0,-2 0,1 0,0 0,0 0,-1 2,-71 127,71-132,1 1,-1 0,0 0,1 0,-1-1,1 1,-1 0,1 0,-1 0,1 0,0 0,-1 0,1 0,0 0,0 0,0 0,0 0,0 0,0 1,0-1,0 0,0 0,1 0,-1 0,0 0,1 0,-1 0,0-1,1 1,0 0,-1 0,1 0,-1 0,1 0,0-1,-1 1,1 0,0-1,0 1,0 0,0-1,0 1,0-1,-1 1,1-1,0 0,0 1,0-1,1 0,57 5,-52-6,22 1,-3-1</inkml:trace>
  <inkml:trace contextRef="#ctx0" brushRef="#br0" timeOffset="4538.852">60 2464,'0'-1,"1"1,-1-1,0 1,0-1,0 1,-1-1,1 0,0 1,0-1,0 1,0-1,0 1,-1-1,1 1,0-1,0 1,-1-1,1 1,0 0,-1-1,1 1,0-1,-1 1,1 0,-1-1,1 1,-1 0,1 0,-1-1,1 1,-1 0,1 0,-1 0,1-1,-1 1,1 0,-1 0,1 0,-1 0,1 0,-1 0,1 0,-1 0,1 0,-1 0,0 1,1-1,-1 0,1 0,-1 0,1 1,0-1,-1 0,1 1,-1-1,1 0,-1 1,1-1,0 0,-1 1,1-1,0 1,-1-1,1 1,0-1,0 1,-1-1,-12 42,12-40,-6 27,2-1,0 1,2-1,2 1,0 0,2 0,1 0,1 0,2-1,1 1,1-1,6 15,-12-37,1-1,-1 0,1 1,1-1,-1 0,1 0,-1 0,1 0,1 0,-1-1,1 0,-1 1,1-1,1 0,-1-1,0 1,1-1,0 0,0 0,0-1,0 1,0-1,0 0,1 0,-1-1,1 1,-1-1,1-1,0 1,-1-1,1 0,0 0,-1-1,1 1,-1-1,1 0,0-1,10-8,0-1,0 0,-1-2,-1 1,0-2,-1 0,0-1,-1 0,-1 0,0-1,-1-1,-1 0,0-2,47-70,-56 88,0 0,1-1,-1 1,1 0,-1 0,1 0,-1 0,1 0,0 0,-1 0,1 0,0 0,0 0,0 0,-1 1,1-1,0 0,0 1,0-1,0 0,1 1,-1-1,0 1,0 0,0-1,0 1,0 0,1 0,-1-1,0 1,0 0,0 0,1 0,-1 1,0-1,0 0,0 0,0 1,1-1,-1 0,0 1,0 0,0-1,0 1,0-1,0 1,0 0,0 0,0 0,-1-1,1 1,0 0,0 0,0 1,3 5,1-1,0 0,0 0,1 0,0 0,0-1,0 0,0 0,1-1,0 1,0-2,0 1,0-1,1 0,-1 0,1-1,0 0,0 0,-1-1,1 0,0-1,0 1,0-2,0 1,0-1,8-2,2-5,-1-1,1 0,-2-2,1 0,-2-1,0 0,0-1,-1-1,0 0,5-9,-14 17,7-4,-1-1,0-1,-1 0,0-1,-1 1,0-2,-1 1,-1-1,0-1,0 1,-2-1,0 0,0-5,-14 2,-1 17</inkml:trace>
  <inkml:trace contextRef="#ctx0" brushRef="#br0" timeOffset="4839.837">1133 2774,'38'-19,"-1"-2,-2-2,0-1,-2-2,0-1,10-13,-39 37,1 0,-1-1,0 1,0-1,0 0,0 0,-1-1,1 1,-1-1,0 0,-1 1,1-1,-1 0,0-1,0 1,-1 0,1-1,-1 1,0-1,-1 1,1-1,-1 1,0-1,-1 1,1-1,-1 1,0-1,0 1,-1 0,0-1,0 1,0 0,0 0,-1 0,0 1,0-1,-1-1,-2 2,0 1,0-1,0 1,0 0,-1 0,1 1,-1 0,1 0,-1 1,0-1,0 2,0-1,0 1,0 0,0 0,0 0,0 1,1 1,-1-1,0 1,0 0,1 0,0 1,-1 0,1 0,0 1,0-1,0 1,1 1,0-1,-1 1,2 0,-1 0,0 0,-2 5,-1-1,0 1,0 0,1 0,0 1,1 0,0 0,0 0,2 1,-1 0,2 0,-1 0,2 0,-1 1,2-1,0 1,0-1,1 1,1-1,0 1,1-1,0 1,1-1,0 0,1 0,0 0,1 0,0-1,1 0,0 0,1 0,0-1,1 0,0 0,5 4,17 5,0 0,1-3,1 0,0-2,1-1,0-2,18 3,-11-2</inkml:trace>
  <inkml:trace contextRef="#ctx0" brushRef="#br0" timeOffset="9673.433">3419 2632,'-16'5,"1"0,-1 0,1 1,0 1,0 1,1 0,0 1,0 1,1 0,1 0,0 1,0 1,1 0,0 1,1 0,1 0,0 1,-5 10,12-18,0 1,0-1,1 1,-1 0,2-1,-1 1,1 0,0 0,0-1,0 1,1 0,0 0,1-1,-1 1,1-1,1 1,-1-1,1 0,0 0,1 0,-1 0,1-1,0 1,0-1,1 0,0 0,0-1,0 1,0-1,1 0,-1-1,1 1,0-1,1 0,0-4,0 0,0-1,0 0,0 0,0 0,-1-1,1 0,-1-1,0 1,1-1,-2 0,1-1,0 1,-1-1,0 0,0-1,0 1,-1-1,0 0,3-6,7-4,26-35,-1-2,-3-1,-3-2,-2-1,-2-2,-3-1,-3-1,-2-1,-3 0,6-43,-21 96,-1 0,0 0,0 0,-1 0,0 0,0 0,-1-1,0 1,-1 0,0 0,-1 0,1 0,-2 0,1 0,-1 0,-1 0,0 1,0 0,0 0,-1 0,0 0,-1 1,-5-6,9 11,-1 1,1 0,-1 0,0 0,1 1,-1-1,0 0,0 1,1 0,-1 0,0 0,0 0,1 0,-1 0,0 1,0-1,1 1,-1 0,1 0,-1 0,0 0,1 0,0 1,-1-1,1 1,0-1,0 1,-2 2,-53 61,52-58,-10 14,1 1,1 0,1 1,1 1,2 0,0 0,1 1,1 0,2 0,0 0,2 1,1 0,1 0,1 0,1-1,1 1,2 0,0-1,2 0,1 0,1 0,0-1,2 0,1 0,11 15,-15-26,1 0,0-1,1 0,1-1,-1 0,2 0,0-1,0 0,0-1,1 0,1-1,-1-1,2 0,-1 0,0-1,1-1,0-1,1 0,-1 0,14 1,-23-6,0 1,1-1,-1 0,0 0,1 0,-1-1,0 0,0 0,0 0,-1 0,1-1,0 0,-1 0,0 0,0-1,0 1,0-1,0 0,0-1,7-9</inkml:trace>
  <inkml:trace contextRef="#ctx0" brushRef="#br0" timeOffset="9958.571">4068 2576,'-11'26,"2"0,0 1,2 0,1 0,1 1,2 0,0 0,2 0,2 7,-1-31,0-1,0 0,1 0,-1 0,1 0,0 0,0 0,0 0,0 0,1-1,-1 1,1 0,0-1,0 1,-1-1,2 1,-1-1,0 0,0 0,1 0,-1 0,1 0,0-1,-1 1,1-1,0 0,0 1,0-1,0-1,0 1,0 0,0-1,0 1,0-1,0 0,1 0,-1-1,0 1,0 0,0-1,0 0,2 0,6-2,0 0,0-1,-1 0,1-1,-1 0,0 0,-1-1,1 0,-1-1,0 0,3-4,-3 0,0 1,0-2,-1 1,-1-1,0 0,-1 0,0-1,-1 0,0 0,-1-1,-1 1,0-1,0 0,-2 1,0-1,0 0,-1 0,-1 0,0 0,-1 0,-1 0,1 7,0 0,0 1,-1-1,0 1,0-1,-1 1,0 0,0 0,0 0,-1 1,1-1,-1 1,-1 0,1 1,-1-1,0 1,0 0,0 1,0-1,-1 1,1 1,-1-1,0 1,0 0,0 0,0 1,0 0,0 1,0-1,-1 1,1 0,0 1,-3 1,-72 60,64-38</inkml:trace>
  <inkml:trace contextRef="#ctx0" brushRef="#br0" timeOffset="10355.097">4435 2886,'85'-269,"-59"224,-26 44,1 0,-1 1,1-1,-1 0,1 0,0 1,-1-1,1 0,0 1,0-1,-1 1,1-1,0 1,0-1,0 1,0 0,-1-1,1 1,0 0,0 0,0 0,0-1,0 1,0 0,0 0,0 0,0 1,0-1,0 0,0 0,-1 0,1 1,0-1,0 0,0 1,0-1,0 1,-1-1,1 1,0 0,0-1,-1 1,1-1,-1 1,1 0,0 0,-1-1,1 1,-1 0,45 134,-43-131,-1 0,1 0,-1 0,1-1,0 1,0-1,1 1,-1-1,1 0,0 0,0 0,0 0,0 0,0-1,0 1,1-1,-1 0,1 0,0 0,0-1,-1 1,1-1,0 0,0 0,0 0,1-1,-1 1,0-1,0 0,0 0,0 0,0-1,0 0,2 0,8-5,-1-1,-1 0,1-1,-1-1,0 0,-1 0,0-1,-1-1,0 0,0 0,-1-1,-1 0,0 0,-1-1,0 0,-1 0,0-1,-1 0,2-10,0-1</inkml:trace>
  <inkml:trace contextRef="#ctx0" brushRef="#br0" timeOffset="10641.442">5422 1955,'-9'38,"-9"47,0 18,2 1,4-7,5-11,2-10,3-13,6-13,3-5,0-6,-2-4,4-3,0-3,-1-6</inkml:trace>
  <inkml:trace contextRef="#ctx0" brushRef="#br0" timeOffset="10894.736">5084 2435,'39'10,"26"7,8 2,-5-4,-8-3,-10 1,-8-2,-12-3</inkml:trace>
  <inkml:trace contextRef="#ctx0" brushRef="#br0" timeOffset="11058.664">4802 1842,'14'38,"15"23,2 5,1-8,-5-9,-8-13</inkml:trace>
  <inkml:trace contextRef="#ctx0" brushRef="#br0" timeOffset="11826.378">6439 2435,'1'22,"1"1,0-1,2 0,1 0,0 0,2 0,1-1,0 0,1-1,4 5,-10-20,0 0,0 0,0 0,0-1,1 1,-1-1,1 0,1 0,-1 0,0-1,1 0,0 1,0-2,-1 1,2 0,-1-1,0 0,0 0,1-1,-1 1,1-1,0-1,-1 1,1-1,0 0,-1 0,1 0,0-1,-1 0,1 0,-1 0,1-1,-1 0,0 0,0 0,1-1,20-16,0-1,-2-1,0-1,-2-1,0-1,-2-1,0-1,14-26,-34 51,1 0,0 0,-1 1,1-1,0 0,-1 1,1-1,0 1,0-1,0 1,-1-1,1 1,0 0,0-1,0 1,0 0,0 0,0-1,0 1,0 0,0 0,0 0,0 0,0 1,-1-1,1 0,0 0,0 0,0 1,0-1,0 0,0 1,0-1,-1 1,1-1,0 1,0-1,-1 1,1 0,0-1,-1 1,1 0,0 0,-1-1,1 1,-1 0,0 0,1 0,-1 0,0 0,1 0,-1-1,0 1,0 0,0 0,0 0,0 0,0 0,0 0,0 0,0 0,0 0,0 0,-1 1,8 13,-4-8,1-2,-1 1,1 0,0-1,1 1,-1-1,1-1,0 1,0 0,1-1,-1 0,1-1,0 1,0-1,0 0,0 0,1-1,-1 0,1 0,0-1,-1 1,1-2,0 1,0-1,0 0,-1 0,1 0,0-1,0 0,-1-1,1 0,0 0,-1 0,1-1,13-6,0-2,-1 0,-1-1,0-1,0 0,-2-1,0-1,0-1,-1-1,-1 0,-1 0,0-1,-2-1,0 0,-1-1,-1 0,0 0,1-10,-6 18</inkml:trace>
  <inkml:trace contextRef="#ctx0" brushRef="#br0" timeOffset="12207.17">7991 2265,'-27'7,"1"1,-1 1,2 1,-1 1,2 1,-1 1,2 2,-13 9,22-17,0 1,1 0,0 1,0 1,1 0,0 0,0 2,2-1,-1 1,1 1,1 0,0 0,1 1,1 0,0 0,1 1,0 0,-2 11,8-23,0 0,0 1,1-1,-1 0,1 1,-1-1,1 0,0 0,1 1,-1-1,0 0,1 0,0 0,0 0,0-1,0 1,0 0,0-1,1 0,-1 1,1-1,-1 0,1 0,0-1,0 1,0 0,0-1,0 0,0 0,1 0,-1 0,1 0,3 1,1-1,-1 0,0 0,0-1,1 0,-1 0,0-1,0 0,1 0,-1 0,0-1,0 0,0-1,5-2,13-10,-1 0,0-2,-1-1,-1-1,-1 0,-1-2,-1 0,0-1,-2-1,11-18,60-79,-87 120,-1-1,0 0,1 0,-1 0,0 1,1-1,-1 0,1 1,0-1,-1 0,1 1,-1-1,1 1,0-1,-1 1,1-1,0 1,0-1,-1 1,1 0,0-1,0 1,0 0,-1 0,1 0,0 0,0 0,0 0,0 0,0 0,-1 0,1 0,0 0,0 0,0 0,0 1,-1-1,1 0,0 1,0-1,-1 0,1 1,0-1,-1 1,1 0,0-1,-1 1,1-1,-1 1,1 0,-1-1,1 1,-1 0,1 0,-1-1,0 1,1 0,-1 0,0 0,0-1,0 1,0 0,1 1,3 59,-4-56,14 115,-10-94</inkml:trace>
  <inkml:trace contextRef="#ctx0" brushRef="#br0" timeOffset="12558.804">8330 2802,'11'-33,"10"-34,2 1,3 1,3 2,34-55,-36 88,-27 30,1-1,0 1,-1 0,1-1,-1 1,1 0,0 0,-1-1,1 1,0 0,-1 0,1 0,-1 0,1 0,0 0,-1 0,1 0,0 0,-1 0,1 0,0 1,-1-1,1 0,0 0,-1 1,1-1,-1 0,1 1,-1-1,1 1,-1-1,1 0,-1 1,1-1,-1 1,1-1,-1 1,0 0,1-1,-1 1,0-1,1 1,-1 0,0-1,0 1,0 0,0-1,0 1,0 0,0-1,0 1,0 0,0-1,0 1,7 107,-9-100,1 1,0 0,0-1,1 1,1 0,-1 0,1 0,0-1,1 1,0 0,1-1,0 0,0 1,0-1,1 0,1-1,-1 1,1-1,0 0,1 0,0 0,0-1,0 0,1 0,7 4,-9-7,0-1,1 0,0 0,-1 0,1-1,0 0,0 0,0 0,0-1,0 0,0 0,0-1,0 0,0 1,-1-2,1 1,0-1,0 0,-1 0,0-1,1 1,-1-1,2-2,108-90,-4-52,-79 103,-20 25</inkml:trace>
  <inkml:trace contextRef="#ctx0" brushRef="#br0" timeOffset="12808.701">9402 1758,'-14'48,"-5"40,1 14,3-5,5-10,3-9,4-14,6-13,3-10,1-2,3-4,1-2,2-8,0-7</inkml:trace>
  <inkml:trace contextRef="#ctx0" brushRef="#br0" timeOffset="13042.174">9063 2294,'34'-9,"39"-9,18-1,2 3,-5 4,-12 0,-10 1,-6 3,-14 2</inkml:trace>
  <inkml:trace contextRef="#ctx0" brushRef="#br0" timeOffset="13620.703">11152 1730,'-5'29,"-1"33,0 16,1 4,1-7,2-7,1-4,1-5,0-7,0-8,5-1,1-4,1-3,-2-3,-2-3,4-6,1-3,-2-4</inkml:trace>
  <inkml:trace contextRef="#ctx0" brushRef="#br0" timeOffset="13878.226">10813 2209,'48'-5,"45"-1,15 0,0 1,-14 2,-13 0,-16 2,-14 1,-16 0</inkml:trace>
  <inkml:trace contextRef="#ctx0" brushRef="#br0" timeOffset="14125.66">11829 2152,'-17'26,"2"0,1 1,0 1,3 0,0 0,1 1,2 1,0 9,6-35,0 1,1-1,0 1,0-1,0 1,0-1,1 1,0-1,0 1,0-1,0 1,1 0,-1-1,1 1,1-1,-1 0,0 1,1-1,0 0,0 0,1 0,-1 0,1 0,-1 0,1-1,0 1,1-1,-1 0,1 0,-1 0,1-1,0 1,0-1,0 0,0 1,9-3,-1-1,0 0,0 0,0-2,0 1,0-1,0-1,-1 0,1-1,-1 0,0 0,-1-1,1-1,-1 0,2-2,0 0,0-1,0 1,-1-2,0 0,-1 0,0-1,-1 0,0 0,-1-1,-1 0,0-1,4-12,-8 21,-1-1,0 0,-1 1,1-1,-1 0,0 0,-1 0,1 0,-1 0,0 0,-1 0,1 0,-1 0,-1 0,1 0,-1 0,0 1,0-1,0 0,-1 1,0 0,0 0,-1 0,1 0,-1 0,0 1,0-1,-1 1,1 0,-1 0,0 1,0 0,0-1,-127-41,101 39</inkml:trace>
  <inkml:trace contextRef="#ctx0" brushRef="#br0" timeOffset="15096.117">13184 2265,'-5'39,"3"17,3 4,5-9,2-7,-1-12</inkml:trace>
  <inkml:trace contextRef="#ctx0" brushRef="#br0" timeOffset="15359.63">13099 1758,'24'9,"8"4</inkml:trace>
  <inkml:trace contextRef="#ctx0" brushRef="#br0" timeOffset="15608.948">13437 2576,'199'-355,"-160"302,-38 53,1 1,-1 0,1-1,-1 1,1 0,-1 0,0 0,1 0,-1 1,0-1,0 0,1 0,-1 1,0-1,-1 1,1-1,0 1,0-1,-1 1,1 0,0-1,-1 1,0 0,1-1,-1 1,0 0,0-1,0 1,0 0,0 0,-1-1,1 1,0 0,-1-1,1 1,-1 0,0 0,1 0,-1 5,0 1,0-1,1 1,0-1,0 0,1 1,0-1,0 1,0-1,1 0,1 0,-1 0,1 0,0 0,0-1,1 1,0-1,0 0,1 0,-1 0,1-1,1 1,-1-1,1-1,0 1,0-1,5 3,-2-6,0-1,0 0,0-1,0 0,0 0,0-1,-1 0,1 0,-1-1,1-1,-1 1,0-1,0-1,0 1,-1-1,0 0,0-1,0 0,-1 0,1-1,-1 1,-1-1,0-1,0 1,0-1,-1 0,0 0,0 0,-1 0,0-1,0 1,-1-1,-1 0,1 0,-1-8,2-9</inkml:trace>
  <inkml:trace contextRef="#ctx0" brushRef="#br0" timeOffset="15993.645">14397 1532,'-4'38,"-3"47,1 18,-3 1,-1-12,1-12,3-11,2-6,2-10,-4-4,0-6,0-5,2-4,1-4,1-1,1-6</inkml:trace>
  <inkml:trace contextRef="#ctx0" brushRef="#br0" timeOffset="16446.183">14087 2181,'379'66,"-135"-1,-235-64,1-2,-1 1,0-1,0-1,0 1,0-2,0 1,0-1,0-1,-1 1,1-2,-1 1,0-1,0 0,-1-1,0 1,0-2,0 1,-1-1,1 0,-2 0,1-1,-1 1,0-1,-1 0,1-1,-2 1,1-1,-1 0,-1 0,0 0,0 0,0-1,-2 8,0 0,1 0,-1 0,0 0,0-1,-1 1,1 0,0 0,-1 0,1 0,-1-1,0 1,1 0,-1 0,0 0,0 1,-1-1,1 0,0 0,-1 0,1 1,-1-1,1 1,-1-1,0 1,1 0,-1 0,0-1,0 1,0 0,0 1,0-1,0 0,0 1,0-1,-1 1,1-1,0 1,0 0,0 0,0 0,-1 0,1 1,-96 18,87-12,0-1,1 2,0-1,1 1,0 1,0 0,1 0,0 1,0-1,1 2,1-1,0 1,0 0,1 1,0-1,1 1,0 0,1 0,1 0,0 0,0 5,1-10,1 0,0 1,0-1,1 0,0 0,0 0,0 0,1 0,0 0,1-1,0 1,0 0,0-1,0 0,1 0,0 0,1 0,-1-1,1 1,0-1,1-1,-1 1,1-1,0 1,0-2,0 1,0-1,1 0,-1 0,1-1,0 1,0-1,5 0,6 0,-1 0,0-2,1 0,-1 0,1-2,-1 0,0-1,0-1,0-1,-1 0,1-1,2-3,6-1</inkml:trace>
  <inkml:trace contextRef="#ctx0" brushRef="#br0" timeOffset="17629.028">15442 2125,'-13'-3,"0"1,1 0,-1 1,0 0,0 1,0 1,1 0,-1 1,0 0,1 1,-1 0,1 1,0 0,0 1,0 1,-7 4,14-4,0 0,0 0,0 0,1 1,0-1,0 1,1 0,-1 1,2-1,-1 0,1 1,0-1,1 1,0 0,0 0,0 0,1-1,0 1,1 0,0 0,1 4,-1-9,-1 0,1 0,0 0,0 0,0 0,0 0,1 0,-1-1,1 1,0-1,0 1,0-1,0 0,0 1,0-1,1 0,-1 0,1-1,-1 1,1-1,0 1,-1-1,1 0,0 0,0 0,0 0,0 0,0-1,0 1,0-1,0 0,0 0,0 0,0 0,1-1,0 0,6 0,-1-1,0 0,1-1,-1 0,0 0,0-1,-1 0,1-1,-1 0,0 0,2-3,6-7,-2 0,0-1,-1-1,0 0,-2 0,0-1,1-5,73-96,-58 94,-22 66,-11 603,0-583,-3 0,-3-1,-2 0,-19 50,-19-17,50-90,0 0,0-1,0 1,-1-1,1 0,-1 0,1 0,-1 0,0 0,1 0,-1-1,0 1,0-1,0 0,0 0,-1 0,1 0,0 0,0-1,0 0,-1 1,1-1,0 0,-1-1,1 1,0 0,0-1,-1 0,1 0,-1 0,-1-5,0-1,0 1,1 0,0-1,0 0,1 0,-1 0,2-1,-1 1,1-1,0 1,1-1,0 0,0 0,0 1,1-1,0 0,1 0,0 0,0 0,1 1,0-1,5-33,3 1,1 0,2 0,1 2,2 0,2 0,2 2,1 0,1 1,2 2,2 0,1 2,201-221,-173 189,-39 48,-1-1,-1 0,-1-1,0-1,-1 0,0-1,-2 0,0-1,0-5,-9 22,-1 0,0 0,0-1,0 1,0 0,0 0,-1 0,0-1,1 1,-1 0,0 0,-1 0,1 0,0 0,-1 0,0 1,1-1,-1 0,0 1,-1-1,1 1,0 0,-1 0,1 0,-1 0,0 0,1 0,-1 1,0-1,0 1,0 0,0 0,0 0,0 0,-1 1,1-1,0 1,0 0,-1 0,1 0,0 0,0 0,-1 1,1-1,0 1,0 0,0 0,0 0,0 1,0-1,0 1,1-1,-1 1,-1 1,-2-1,0 1,0-1,0 1,0 0,1 1,0-1,-1 1,1 0,1 0,-1 1,0-1,1 1,0 0,0 0,1 1,-1-1,1 1,0 0,1-1,0 1,-1 1,2-1,-1 0,1 0,0 1,0-1,1 0,0 1,0 2,4-5,1 1,-1-1,1-1,0 1,0 0,1-1,-1 0,1 0,-1-1,1 0,0 0,0 0,0 0,0-1,0 0,0-1,0 1,0-1,1 0,-1 0,0-1,0 0,5-1,0 1,136 14,-142-12,1 1,-1-1,1 1,-1 1,0-1,0 1,0-1,0 2,0-1,-1 0,1 1,-1 0,0 0,0 0,-1 0,1 1,-1 0,0-1,0 1,0 0,-1 1,0-1,0 0,1 3,-2 1,-1 0,0 0,0 0,-1 0,0 0,0 0,-1-1,0 1,-1-1,0 1,0-1,-1 0,0 0,-8 24,6-13</inkml:trace>
  <inkml:trace contextRef="#ctx0" brushRef="#br0" timeOffset="18273.165">16373 2152,'-20'14,"1"1,1 0,0 2,1 0,1 0,1 2,0 0,1 0,1 2,1 0,1 1,10-20,0-1,0 1,0 0,0 0,0 0,0-1,1 1,-1 0,1 0,-1 0,1 0,0 0,0 0,0 0,0 0,0 0,0 0,0 0,1 0,-1 0,1 0,0 0,-1 0,1-1,0 1,0 0,0 0,0-1,0 1,1-1,-1 1,0-1,1 1,-1-1,1 0,0 0,-1 1,1-1,0 0,0-1,-1 1,1 0,0 0,0-1,0 1,0-1,0 0,0 0,1 1,11-3,0-1,0 0,0-1,-1 0,1-1,-1 0,0-1,-1-1,1 0,-1-1,-1 0,0-1,0 0,0 0,-1-1,7-10,33-25,-25 24,57-34,-80 56,-1-1,1 1,0 0,0 1,-1-1,1 0,-1 0,1 1,-1-1,1 1,-1-1,0 1,0 0,0-1,0 1,0 0,0 0,0 0,-1 0,1-1,-1 1,1 0,-1 0,0 0,0 0,1 0,-2 0,1 1,0-1,0 0,-1 0,1-1,-1 1,1 0,-1 0,0 0,0 0,0 0,0-1,0 1,-1 1,0 9,0-7,0 1,0-1,1 1,0 0,0 0,1-1,0 1,0 0,0 0,0-1,1 1,0 0,0 0,1-1,0 1,0-1,0 0,0 1,1-1,0 0,0 0,0-1,1 1,0 0,0-1,0 0,0 0,0-1,1 1,0-1,0 0,0 0,4 2,3-4,0 1,1-2,-1 0,1 0,-1-1,1-1,-1 0,0-1,0 0,0 0,0-2,0 1,-1-2,0 1,0-2,0 1,6-6,237-182,-225 169,4-6,-1-1,-2-2,-2-1,-1-1,-2-1,-1-1,-2-2,-2 0,-1-1,2-12,-14 35,0 0,-1 0,-1-1,-1 1,0-1,-2 0,0 0,-1 0,-1 0,0 0,-2-4,1 20,1 0,-1 0,0-1,0 1,-1 0,1 0,-1 0,1 0,-1 1,0-1,0 0,0 1,-1-1,1 1,0 0,-1-1,0 1,1 0,-1 1,0-1,0 0,0 1,0 0,0 0,0 0,-1 0,1 0,0 0,-1 1,1 0,0 0,-3 0,-2 0,-1 1,0 0,0 0,0 1,0 1,1-1,-1 1,1 1,0-1,0 1,-5 4,-4 4,1 1,0 1,1 0,1 1,0 0,1 1,1 1,0 0,1 0,1 1,1 1,0-1,2 2,0-1,1 1,1 0,1 0,1 1,0-1,1 10,4-11,0-1,0 0,2 1,1-1,0 0,1-1,1 1,0-1,1-1,1 1,1-1,0-1,1 0,1-1,0 0,1 0,1-1,0-1,0 0,1-1,1-1,0 0,0-1,1-1,-2 0,-8-4,-1 0,1 0,0 0,0-1,1-1,-1 1,1-1,-1 0,1-1,0 1,0-2,4 1,-10-1,-1-1,1 1,-1-1,1 1,-1-1,1 0,-1 0,0 1,1-1,-1 0,0 0,1-1,-1 1,0 0,0 0,0 0,0-1,0 1,-1 0,1-1,0 1,0-1,-1 1,1-1,-1 1,0-1,1 0,-1 1,0-1,0 1,0-1,0 0,0 1,0-1,-1 0,-2-20</inkml:trace>
  <inkml:trace contextRef="#ctx0" brushRef="#br0" timeOffset="18671.616">16937 2012,'473'66,"-352"-54,1-5,64-7,-169 0,1-1,-1-2,-1 1,1-2,0 0,-1-1,0-1,1 0,-10 3,-1 0,0 0,0 0,0 0,0-1,-1 0,1 0,-1-1,0 0,-1 0,1 0,-1 0,0-1,0 1,0-1,-1 0,0 0,0 0,-1-1,0 1,1-3,-2 5,-1 0,0 1,0-1,0 0,0 1,0-1,-1 0,1 1,-1-1,0 0,0 1,-1-1,1 1,-1 0,1-1,-1 1,0 0,0 0,-1 0,1 0,-1 1,1-1,-1 0,0 1,0 0,0 0,0 0,0 0,0 0,-2 0,-3-2,0 1,-1 0,1 0,0 1,-1 0,1 1,-1-1,0 2,1-1,-1 1,0 1,-6 0,2 1,0 0,-1 1,1 1,1 0,-1 1,0 0,1 1,0 0,1 1,-1 1,1-1,1 2,-1-1,2 2,-1-1,1 1,1 1,-1-1,2 2,0-1,0 1,1 0,0 0,1 0,0 0,0 0,1 0,1 0,0 1,1-1,0 1,1 0,1 0,0 0,0-1,1 1,1 0,0-1,1 1,0-1,1 1,0-1,1-1,1 1,0-1,0 1,1-2,0 1,1-1,0 0,1-1,0 0,0 0,1-1,0 0,1 0,10 4,-2-5,0-2,0 0,1-1,0-2,-1 0,1 0,0-2,0-1,0 0,0-1,0-2,18-4,-13 1</inkml:trace>
</inkml:ink>
</file>

<file path=ppt/ink/ink3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26:46.20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765 44,'-1'-3,"-1"1,1-1,0 1,-1-1,1 1,-1-1,0 1,0 0,1 0,-2 0,1 0,0 0,0 1,-1-1,1 0,0 1,-1 0,0 0,1 0,-1 0,0 0,1 0,-1 0,0 1,0 0,0-1,0 1,1 0,-1 1,0-1,0 0,0 1,0-1,0 2,-12 2,1 0,-1 2,1 0,0 0,1 1,0 1,0 0,1 1,0 1,0 0,1 0,0 1,1 0,-2 4,-16 16,2 2,2 0,1 1,1 2,-16 36,-150 437,54-243,134-266,-1 1,0 0,1-1,-1 1,0-1,1 1,-1 0,1-1,-1 1,1 0,0 0,-1-1,1 1,0 0,0 0,-1 0,1 0,0-1,0 1,0 0,0 0,0 0,0 0,0 0,0-1,0 1,1 0,-1 0,0 0,0-1,1 1,-1 0,1 0,-1-1,0 1,1 0,-1 0,1-1,0 1,-1-1,1 1,0-1,-1 1,1-1,0 1,-1-1,1 1,0-1,0 0,0 1,-1-1,1 0,51 1,-40-1,203-17,61-40,-221 45,-32 8</inkml:trace>
</inkml:ink>
</file>

<file path=ppt/ink/ink3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26:49.31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287 33,'-20'4,"1"2,0 0,0 1,1 1,0 0,1 2,-1 0,2 1,0 0,0 2,1 0,0 0,1 2,-10 12,21-22,0 1,0-1,1 0,0 1,0 0,0-1,0 1,1 0,0 0,1 0,-1 0,1 0,0 0,0 0,1-1,0 1,0 0,0 0,1 0,-1 0,2-1,-1 1,0-1,1 0,0 0,1 0,-1 0,1 0,0-1,0 1,0-1,0 0,1 0,0-1,0 1,0-1,0 0,0 0,1-1,-1 0,1 0,0 0,-1 0,3-1,1 1,-1-2,0 1,1-1,-1 0,0 0,1-1,-1 0,0-1,0 0,1 0,-2-1,1 0,0 0,0-1,-1 0,0 0,0-1,0 0,0 0,-1 0,1-3,116-142,-101 119,91-125,-113 155,0 1,0-1,0 1,0-1,0 1,1-1,-1 0,0 1,0-1,1 1,-1-1,0 1,0-1,1 1,-1-1,1 1,-1 0,0-1,1 1,-1-1,1 1,-1 0,1-1,-1 1,1 0,-1 0,1 0,0-1,-1 1,1 0,-1 0,1 0,-1 0,1 0,0 0,-1 0,1 0,-1 0,1 0,-1 0,1 0,0 0,-1 1,1-1,-1 0,1 0,-1 1,1-1,-1 0,1 1,-1-1,1 0,-1 1,0-1,1 1,-1-1,1 1,-1-1,0 1,0-1,1 1,-1-1,0 1,0-1,0 1,1 0,-3 40,-7-5,6-25,-1 0,2 0,-1 0,1 0,1 0,0 1,1-1,0 0,0 0,1 1,1-1,0 0,1 3,0-10,-1-1,1 1,0-1,0 0,0 0,0 0,1-1,-1 1,1-1,0 0,-1 0,1 0,0 0,0-1,0 1,0-1,1 0,-1 0,0-1,0 1,1-1,-1 0,0 0,0-1,3 0,17 1</inkml:trace>
</inkml:ink>
</file>

<file path=ppt/ink/ink3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26:49.68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307 0,'-30'14,"0"0,1 2,1 1,0 2,-7 7,32-25,1 0,0 0,-1 0,1 0,0 1,0-1,0 1,0-1,0 1,0 0,1-1,-1 1,1 0,-1 1,1-1,0 0,-1 0,1 0,0 1,1-1,-1 0,0 1,1-1,-1 1,1-1,0 1,-1-1,1 1,1-1,-1 1,0-1,1 1,-1-1,1 1,0-1,-1 1,1-1,0 0,1 0,-1 1,0-1,1 0,1 1,49 29,-46-30,0 0,-1 1,1-1,0 2,-1-1,0 0,0 1,0 0,0 0,-1 0,0 1,1 0,-2-1,1 1,0 1,-1-1,0 1,0-1,-1 1,0 0,0 0,0 0,0 2,-2-4,0 1,0-1,-1 1,0-1,1 1,-2-1,1 0,0 1,-1-1,0 0,0 0,0 0,0 0,-1 0,1-1,-1 1,0-1,0 1,-1-1,1 0,-1-1,1 1,-1 0,0-1,0 0,0 0,-4 1,-121 36,101-36,3-1</inkml:trace>
</inkml:ink>
</file>

<file path=ppt/ink/ink3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26:50.53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 86,'-2'17,"0"0,2 0,0 0,1 0,0 0,2 0,0 0,1 0,0-1,2 0,0 0,0 0,2-1,0 0,0 0,2-1,0 0,0-1,6 5,-12-16,0 0,0 0,1 0,-1-1,1 1,0-1,-1 0,1 0,0-1,0 0,-1 0,1 0,0 0,0-1,-1 1,1-1,0 0,-1-1,1 1,-1-1,1 0,-1 0,2-2,94-62,43-84,-142 149,-1-1,0 1,1 0,-1 0,1 0,-1 0,1-1,0 1,-1 0,1 0,0 0,0 0,0 0,0 1,0-1,0 0,0 0,0 0,0 1,0-1,0 1,0-1,0 1,1-1,-1 1,0 0,0-1,0 1,1 0,-1 0,0 0,1 0,-1 0,0 0,0 0,1 1,-1-1,0 0,0 1,0-1,1 1,-1-1,0 1,0 0,0-1,0 1,0 0,0 0,0 0,0 0,0 0,8 58,-10-55,0-1,1 1,-1 0,1 0,0-1,0 1,0 0,1 0,-1-1,1 1,0 0,0-1,0 1,1-1,-1 0,1 1,0-1,0 0,0 0,0 0,0 0,1 0,-1 0,1-1,0 1,0-1,0 0,0 0,0 0,1 0,-1 0,0-1,1 0,-1 1,1-1,0-1,-1 1,1 0,1-1,4 0,-1-1,1 0,0-1,-1 0,1 0,-1 0,1-1,-1-1,0 1,0-2,-1 1,1-1,-1 0,0 0,0-1,-1 0,4-4,90-122,-57-1,-33 122,-5 15</inkml:trace>
</inkml:ink>
</file>

<file path=ppt/ink/ink3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26:50.83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1 319,'30'-13,"0"-2,-1-1,0-2,-2 0,0-2,-1-1,-1-1,4-6,20-34,-48 60,0 1,0-1,0 0,0 0,-1 0,1 1,0-1,-1 0,0 0,1 0,-1 0,0 0,0 0,0 0,0 0,0 0,-1 0,1 0,-1 0,1 0,-1 0,1 1,-1-1,0 0,0 0,0 1,0-1,0 0,-1 1,1-1,0 1,-1 0,1-1,-1 1,1 0,-1 0,0 0,-3-2,0 0,-1 0,1 1,0 0,-1 0,1 1,-1 0,0 0,1 0,-1 0,0 1,0 0,0 0,1 1,-1-1,0 1,1 0,-1 1,1 0,-1 0,1 0,-1 0,1 1,0 0,0 0,-4 3,0 1,1 0,-1 0,1 1,1 0,-1 1,1 0,1 0,0 0,0 1,1 0,0 0,0 0,0 5,1-2,0 0,1 1,1-1,0 0,1 1,1-1,0 1,1-1,0 1,1-1,0 1,1-1,1 0,-2-6,0 0,1-1,0 1,1-1,-1 0,1 0,0 0,1-1,-1 1,1-1,0 0,0 0,1-1,0 1,0-1,0-1,0 1,0-1,1 0,-1 0,1-1,0 0,0 0,-1-1,3 1,25 2,-2-2</inkml:trace>
</inkml:ink>
</file>

<file path=ppt/ink/ink3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26:51.57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97 582,'-12'18,"0"1,1 0,1 0,1 1,0 0,2 1,0 0,1 0,2 0,0 1,1 0,1 0,1-1,2 17,-1-33,1 0,1 1,-1-1,1 0,0 0,0 0,0 0,1-1,-1 1,1 0,0-1,1 0,-1 0,1 0,0 0,0-1,0 1,0-1,1 0,-1 0,1 0,0-1,0 0,0 0,0 0,0 0,0-1,0 0,1 0,-1-1,0 1,1-1,-1 0,0 0,1-1,-1 0,0 0,1 0,-1 0,0-1,0 0,0 0,1-1,21-11,0-1,-1-1,0-2,-2-1,0 0,-1-2,-1-1,-1 0,-1-2,-1 0,-1-1,-1-1,-2-1,0 0,-2-1,-1 0,-1-1,-2 0,0-1,-2 0,-2-1,2-29,-4 41,-2-1,0 1,-1 0,-1 0,-1 0,0 0,-1 0,-2 0,0 0,-1 1,0 0,-2 0,0 1,-1 0,0 0,-2 1,0 0,-1 1,0 0,-1 1,-8-6,17 17,0 0,-1 1,1-1,-1 1,0 0,0 0,0 0,0 1,0 0,0 0,0 0,0 1,-1-1,1 1,0 1,0-1,0 1,-1-1,1 2,0-1,0 0,0 1,0 0,1 0,-1 1,0-1,1 1,0 0,0 0,-1 0,2 1,-1 0,0-1,1 1,0 1,-2 2,-8 11,2 1,0 1,2 0,0 1,1-1,1 2,1-1,1 1,0 0,2 0,1 0,1 0,0 0,2 1,0-1,2 0,1 0,0 0,1 0,2-1,2 4,-1-5,1-1,1 0,0-1,2 0,0-1,1 0,1-1,0 0,1-1,1-1,0-1,1 0,0-1,1 0,1-2,-1 0,2-1,-1-1,1-1,0-1,1 0,-1-2,1 0,0-1,0-2,1 0,-1-1,0-1,0-1,17-4,-25 1,0 0,-1-1,1-1,-1 0,-1-1,1 0,-1 0,0-2,-1 1,0-1,-1-1,0 1,-1-2,0 0,13-13,-5 6</inkml:trace>
</inkml:ink>
</file>

<file path=ppt/ink/ink3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26:51.84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26 87,'-3'28,"-1"-8,0 0,2-1,0 1,1 0,2 1,0-1,0-1,2 1,1 0,0 0,2-1,2 6,-6-21,1 0,0 0,-1-1,1 1,1-1,-1 0,0 0,1 0,0 0,0 0,0-1,0 0,0 1,0-2,0 1,1 0,-1-1,1 0,-1 0,1 0,-1-1,1 1,0-1,-1 0,1 0,0-1,-1 0,2 0,4 0,0-2,-1 1,1-1,-1 0,0-1,0 0,0-1,0 1,-1-2,0 1,0-1,7-7,-4 1,1 0,-2-1,0 0,0-1,-1 0,-1 0,0-1,-2 0,1-1,-2 1,0-1,3-14,-8 24,1 1,-1-1,-1 1,1 0,-1-1,1 1,-2 0,1-1,0 1,-1 0,0 0,0 0,-1 0,1 0,-1 1,0-1,-1 1,1 0,-1 0,1 0,-1 0,0 0,-1 1,1 0,-1 0,-3-2,-5-2,1 1,-1 0,0 0,-1 2,1 0,-1 0,1 1,-1 1,-12-1,-121 20,119-11</inkml:trace>
</inkml:ink>
</file>

<file path=ppt/ink/ink3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26:52.59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50 170,'27'5,"1"-2,-1-1,0-1,1-2,-1 0,0-2,1-1,-1-1,-1-1,1-2,-1 0,-1-2,0-1,0-1,-1-1,0-1,4-4,16-47,-43 65,-1 0,0 1,0-1,0 0,1 0,-1 0,0 1,0-1,1 0,-1 0,0 0,0 0,1 0,-1 0,0 1,1-1,-1 0,0 0,1 0,-1 0,0 0,0 0,1 0,-1 0,0 0,1-1,-1 1,0 0,0 0,1 0,-1 0,0 0,0 0,1 0,-1-1,0 1,0 0,1 0,-1 0,0-1,0 1,0 0,1 0,-1-1,0 1,0 0,-4 33,3-30,-41 353,41-349,-7 83,-5 1,-3-2,-5 0,-3-1,-4-1,-3-2,-5-1,-16 25,45-96,0-1,-1 1,0-2,-1 1,0-1,-1 0,0-1,-1 0,0-1,0 0,-1-1,0 0,-1-1,1 0,-1-1,-1 0,-9 2,19-8,1 1,-1-1,0-1,1 1,-1 0,0-1,1 0,-1 0,1 0,-1 0,1 0,0-1,-1 1,1-1,0 0,0 0,0 0,0-1,1 1,-1-1,1 1,-1-1,1 0,0 0,0 0,0 0,0-1,1 1,-1 0,1-1,0 1,0-2,-3-6,1-1,1 1,0 0,1-1,0 1,0-1,1 1,1-1,1-9,8-10,0 1,2 1,2 0,0 1,2 0,1 1,1 1,1 1,1 1,1 0,1 1,2 2,0 0,18-11,6-2,1 1,2 3,1 2,1 2,1 2,1 3,5 2,-37 10</inkml:trace>
</inkml:ink>
</file>

<file path=ppt/ink/ink3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26:52.84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211 1,'-29'33,"2"2,1 0,2 2,1 1,2 1,2 1,-7 23,24-61,0 1,0 0,1 0,-1 0,1 0,0 0,0 0,0 0,0 1,0-1,1 0,-1 1,1-1,0 0,0 1,0-1,1 0,-1 0,1 1,0-1,0 0,0 0,0 0,0 0,1 0,-1 0,1 0,0 0,0 0,0-1,0 1,0-1,1 0,-1 1,1-1,-1 0,2 0,10 0,0-1,-1-1,1 0,0-1,0 0,0-1,0 0,-1-1,1-1,-1 0,0-1,0-1,-1 0,1 0,-2-1,1-1,8-7,-13 12,-1-2,0 1,0-1,0 0,0 0,-1 0,0-1,0 0,-1 0,1 0,-1-1,-1 1,1-1,-1 0,0 0,-1 0,1 0,-2-1,1 1,-1-1,0 1,0-1,-1 0,0 1,0-1,-1 1,0-1,-1 1,1-1,-1 1,-1 0,1 0,-1 0,-1 0,1 0,-1 1,0-1,-1 1,1 0,-3-2,-5 1,0 1,-1 0,0 1,0 0,0 1,-1 0,1 1,-1 1,0 0,0 1,1 0,-1 1,0 0,0 2,-11 1,0 3,5 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4:50.9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295 25,'-24'10,"0"0,1 2,0 0,1 2,1 0,0 2,1 0,0 1,1 1,2 1,-11 13,23-23,1-1,-1 1,2 0,-1 0,1 1,1-1,0 0,0 1,1 0,0-1,0 1,2 7,-1-12,0 0,0-1,1 1,-1-1,1 1,0-1,1 0,-1 1,1-1,0 0,0 0,0 0,0 0,1 0,-1 0,1-1,0 1,1-1,-1 0,0 0,1 0,0-1,-1 1,1-1,0 0,0 0,2 1,5-2,0 0,0-1,0 0,-1-1,1-1,0 1,-1-2,1 1,-1-1,0-1,0 0,0 0,0-1,-1-1,0 1,0-1,0-1,-1 0,0 0,0 0,0-1,-1 0,-1-1,1 0,0-3,9-4,136-177,-152 194,0 0,0-1,0 1,-1-1,1 1,0-1,0 1,0-1,0 1,0-1,0 1,0 0,0-1,1 1,-1-1,0 1,0-1,0 1,1-1,-1 1,0-1,0 1,1-1,-1 1,0-1,1 0,-1 1,1-1,-1 1,1-1,-1 0,0 0,1 1,-1-1,1 0,-1 0,1 1,0-1,-1 0,1 0,-1 0,1 0,-1 0,1 0,-1 0,1 0,-1 0,1 0,0 0,-1 0,1 0,-1 0,1-1,-1 1,1 0,0-1,-1 21</inkml:trace>
  <inkml:trace contextRef="#ctx0" brushRef="#br0" timeOffset="398.879">661 449,'213'-339,"-162"273,-51 65,0 1,1-1,-1 1,0-1,1 1,-1 0,1-1,-1 1,1 0,-1 0,1-1,-1 1,1 0,-1 0,1 0,-1-1,1 1,0 0,-1 0,1 0,-1 0,1 0,-1 0,1 0,0 0,-1 1,1-1,-1 0,1 0,-1 0,1 1,-1-1,1 0,-1 0,1 1,-1-1,1 0,-1 1,0-1,1 1,-1-1,1 0,-1 1,0-1,0 1,1-1,-1 1,0-1,0 1,1 0,-1-1,0 1,0-1,0 1,0-1,0 1,0-1,0 2,3 37,-3-36,0 8,-2-4,0 1,1-1,0 0,1 1,0-1,0 1,0-1,1 1,0-1,1 1,0-1,0 0,0 0,1 0,0 0,0 0,1-1,-1 1,2-1,-1 0,1 0,0-1,0 1,0-1,1 0,0-1,0 1,0-1,7 3,-5-5,0 0,1 0,-1-1,1-1,-1 0,1 0,-1 0,0-1,1 0,-1-1,1 0,-1 0,0-1,0 0,0 0,-1-1,1 0,-1 0,0-1,2-1,10-8,-1-2,0 0,-1 0,0-2,-2 0,9-13,55-84,-63 90</inkml:trace>
  <inkml:trace contextRef="#ctx0" brushRef="#br0" timeOffset="1116.327">436 25,'0'5,"0"11,-5 3,-1 3,-1 2,2 3,2 0,1 2,0 0,2 0,0-1,0 1,5-6,2-1,4-4,6-6,-1-4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8:41.6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279 0,'-23'2,"0"2,0 0,1 1,-1 1,1 1,1 1,-1 1,-15 10,36-18,-1-1,1 1,0 0,0-1,-1 1,1 0,0 0,0 0,0 0,0 0,0 0,0 0,0 0,1 0,-1 1,0-1,1 0,-1 1,0-1,1 0,0 1,-1-1,1 1,0-1,0 0,0 1,0-1,0 1,0-1,0 1,0-1,0 0,1 1,-1-1,1 1,-1-1,1 0,0 0,-1 1,1-1,0 0,0 0,0 0,0 0,0 0,0 0,0 0,0 0,0 0,0 0,0 0,1-1,62 39,-55-36,0 2,-1-1,1 1,-1 0,0 0,-1 1,1 1,-1-1,0 1,-1 0,0 0,0 1,0 0,-1 0,-4-4,1 0,-1 0,0 0,-1-1,1 1,-1 0,1 1,-1-1,-1 0,1 0,0 0,-1 0,0 0,0-1,0 1,0 0,-1 0,0 0,1-1,-1 1,0-1,-1 0,1 1,-1-1,1 0,-1 0,0-1,0 1,0-1,-4 3,-2 2,-1 0,1-1,-1 0,-1 0,1-1,-1 0,0-1,0-1,0 0,-5 1,-37 0,30-4</inkml:trace>
</inkml:ink>
</file>

<file path=ppt/ink/ink3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26:53.32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49 402,'-40'51,"39"-52,0 0,0 0,1-1,-1 1,0 0,1-1,-1 1,0 0,1-1,0 1,-1-1,1 1,0-1,0 1,0-1,0 1,0-1,0 1,0-1,0 1,1-1,-1 1,0-1,1 1,0-1,-1 1,1 0,0-1,-1 1,1 0,0-1,13-45,2 0,1 2,3 0,1 0,3 2,1 1,17-20,-41 61,-1-1,1 0,-1 1,1-1,0 0,0 1,0-1,0 1,0 0,0-1,0 1,0 0,0-1,0 1,1 0,-1 0,1 0,-1 0,1 0,-1 1,1-1,-1 0,1 1,0-1,-1 1,1-1,0 1,0 0,-1 0,1 0,0 0,0 0,-1 0,1 0,0 1,-1-1,1 0,0 1,-1 0,1-1,0 1,-1 0,1 0,-1 0,0 0,1 0,-1 0,0 0,1 0,-1 1,0-1,1 1,37 73,-27-61</inkml:trace>
</inkml:ink>
</file>

<file path=ppt/ink/ink3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26:59.29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592 550,'-24'-3,"0"1,0 2,0 0,0 2,0 0,0 2,0 1,0 0,1 2,0 1,-10 5,16-9,1 2,-1 0,1 0,0 2,0 0,1 1,0 0,0 1,1 1,1 0,0 1,0 0,1 1,1 1,0 0,1 0,1 1,-8 15,13-24,0 0,1 0,0 1,0-1,0 1,1-1,0 1,0 0,1 0,0 0,0 0,0 0,1 0,0 0,0 0,1 0,0 0,0 0,1 0,0-1,0 1,1 0,-1-1,2 0,-1 1,0-1,1 0,0-1,1 1,-1-1,1 0,5 5,1-5,0-1,0 0,0 0,1-1,-1 0,1-1,0 0,0-1,-1 0,1-1,0-1,0 0,0 0,0-1,-1-1,1 0,-1 0,0-1,1-1,30-9,-4 0</inkml:trace>
  <inkml:trace contextRef="#ctx0" brushRef="#br0" timeOffset="884.997">1072 578,'-73'46,"1"2,2 4,3 2,-12 17,18 12,60-81,0 1,0-1,-1 0,2 1,-1-1,0 1,0 0,1-1,0 1,-1-1,1 1,0 0,0-1,1 1,-1 0,0-1,1 1,0 0,-1-1,1 1,0-1,0 1,1-1,-1 0,0 0,1 1,-1-1,1 0,0 0,0 0,0 0,0-1,0 1,0-1,0 1,1-1,8 3,1-1,-1-1,1 0,-1-1,1 0,0 0,0-2,-1 1,1-1,0-1,-1 0,0-1,1 0,-1-1,0 0,0-1,-1 0,1 0,-1-1,-1-1,1 1,-1-2,0 1,4-6,282-279,-295 291,1 0,-1 0,1 0,-1 0,1 0,0 0,-1 0,1 0,0 0,0 0,0 0,0 0,0 0,0 0,0 1,0-1,0 0,0 1,0-1,0 1,0-1,1 1,-1 0,0 0,0-1,1 1,-1 0,0 0,0 0,1 0,-1 0,0 0,0 1,1-1,-1 0,0 1,0-1,0 1,0-1,0 1,1-1,-1 1,0 0,0 0,0-1,-1 1,1 0,0 0,0 0,0 0,-1 0,1 0,0 0,-1 0,1 1,-1-1,1 0,-1 0,0 0,1 1,-1-1,0 1,-9 122,6-116,0 1,0-1,1 1,1 0,0-1,0 1,0 0,1 0,1 0,-1-1,1 1,1 0,0 0,0-1,0 1,1-1,1 0,-1 0,1 0,1 0,-1-1,1 0,1 0,2 3,-3-6,0 0,0 0,1 0,-1-1,1 0,0 0,0-1,0 1,1-1,-1 0,0-1,1 0,-1 0,1 0,0-1,-1 0,1 0,-1-1,1 1,-1-2,1 1,-1-1,0 0,1 0,4-3,7-3,0-2,0 0,-1-1,-1-1,0 0,0-1,10-13,11-12,0 2,3 1,1 2,1 1,2 3,0 1,19-5,-42 23,-13 5,0 1,0 0,0 0,1 1,-1 0,1 1,0 0,0 0,0 1,0 0,4 1,-10 2,-1 0,1 0,0 1,0-1,-1 1,1-1,-1 1,0 0,0 0,0 0,0 0,-1 1,1-1,-1 0,0 1,1-1,-2 1,1-1,0 1,-1 0,0-1,1 1,-2-1,1 1,0 0,-1-1,1 1,-1-1,0 1,0-1,-1 1,1-1,-1 0,1 1,-3 1,-6 19,-1-2,-1 0,0 0,-2-1,-1 0,0-2,-2 1,0-2,-1-1,-17 14,32-28,0-1,0 0,0 0,0 0,0 0,0 0,-1 0,1-1,-1 0,1 0,-1 0,0 0,1 0,-1-1,0 1,0-1,1 0,-1 0,0-1,1 1,-2-1,4 0,1-1,0 1,0 0,0-1,0 1,0 0,1-1,-1 1,0 0,0-1,1 1,-1 0,1 0,-1-1,1 1,0 0,0 0,-1 0,1 0,0 0,0 0,0 0,0 0,0 0,0 0,0 0,0 1,0-1,1 0,-1 1,0-1,0 1,1-1,-1 1,0 0,1 0,-1-1,0 1,1 0,0 0,22-5,0 1,1 2,-1 0,1 1,0 1,-1 2,5 1,45 8,-57-7,0-1,0-1,1 0,-1-1,0-1,1-1,-1 0,6-2,13-6,-1-2,0-1,-1-2,-1-1,0-2,25-16,-43 25,-1-1,1 0,-2-1,1 0,-1-1,-1 0,0-1,0-1,-2 0,1 0,-2-1,0 0,0-1,-2 0,1 0,-2-1,0 0,-1 0,-1 0,0-2,-4 16,0-1,0 1,-1-1,1 1,-1 0,1-1,-1 1,0 0,0-1,0 1,0 0,0 0,-1 0,1 0,0 0,-1 0,0 0,1 0,-1 0,0 1,0-1,0 1,0 0,0-1,-1 1,1 0,0 0,0 0,-1 1,1-1,-1 0,1 1,0 0,-1-1,1 1,-1 0,1 0,-1 1,1-1,-100 21,81-9,0 2,0 0,1 1,1 1,1 1,0 1,1 0,1 2,1-1,1 2,0 0,-5 14,11-21,0 0,1 0,1 1,1-1,0 2,0-1,2 0,0 1,1 0,0-1,1 7,1-14,0 0,1 0,0 0,0 0,1 0,0 0,1-1,-1 1,1-1,1 1,0-1,0 0,0 0,1-1,-1 1,2-1,-1 0,1-1,0 1,0-1,0 0,8 4,6 0,1-1,1 0,0-2,0 0,0-2,0 0,1-1,-1-2,1 0,-1-2,1 0,0-1,-1-2,0 0,2-2,7 0</inkml:trace>
  <inkml:trace contextRef="#ctx0" brushRef="#br0" timeOffset="1755.735">2991 13,'42'-6,"0"2,0 2,0 1,-1 2,1 2,10 4,-46-6,0 1,0-1,0 1,0 1,0-1,0 1,0 0,-1 1,1-1,-1 1,0 0,0 0,-1 1,1-1,-1 1,0 0,0 0,-1 0,1 1,-1 0,0-1,-1 1,1 0,-1 0,-1 0,1 1,-1-1,0 0,0 1,-1-1,1 2,9 363,5-268,17 202,-34-39,1-262,1 0,-1 0,0 0,0 0,0 0,0 0,-1 0,1-1,-1 1,0-1,0 1,-1-1,1 0,-1 0,1 0,-1 0,0 0,0 0,0-1,-1 0,1 1,-1-1,1-1,-1 1,1 0,-1-1,0 0,0 1,0-2,0 1,0 0,0-1,0 0,0 0,0 0,0 0,0-1,0 1,-198 21,118-18,60-3</inkml:trace>
</inkml:ink>
</file>

<file path=ppt/ink/ink3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26:53.99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50 318,'61'-17,"-38"9,1 1,1 1,-1 1,1 1,0 1,0 2,17 0,-39 1,0 0,-1 0,1 0,-1 1,1-1,-1 1,1-1,-1 1,1 0,-1 0,1 0,-1 0,0 0,1 1,-1-1,0 1,0-1,0 1,0 0,-1 0,1 0,0 0,-1 0,1 0,-1 0,0 1,0-1,0 0,0 1,0-1,0 1,-1-1,1 1,-1-1,0 1,1-1,-1 1,0 0,-1-1,1 1,0-1,-1 1,0-1,1 1,-1-1,0 1,0-1,0 0,-1 1,1-1,-1 0,-19 29,-1-1,-2-2,-1 0,-26 21,-47 54,81-83,1 1,0 0,2 2,1 0,0 0,2 1,1 1,0-1,-4 25,13-44,1 1,-1-1,1 1,1-1,-1 1,1-1,0 1,0-1,0 0,1 1,0-1,0 0,0 0,1 0,0-1,0 1,0 0,0-1,1 0,-1 0,1 0,0 0,1-1,-1 1,0-1,1 0,0 0,0-1,2 1,4 3,0-1,0 0,1-1,0 0,0-1,0-1,0 0,0 0,1-1,-1-1,0 0,9-1,-12 0,-1-1,1 0,0-1,-1 0,1 0,-1-1,0 0,0 0,0-1,-1 0,1 0,-1-1,0 0,-1 0,0-1,0 0,0 0,-1 0,0-1,3-5,5-11</inkml:trace>
  <inkml:trace contextRef="#ctx0" brushRef="#br0" timeOffset="4720.83">839 769,'0'1,"-1"-1,1 0,-1 1,1-1,-1 1,1-1,-1 0,1 0,-1 1,0-1,1 0,-1 0,1 0,-1 1,0-1,1 0,-1 0,0 0,1 0,-1 0,1 0,-1 0,0-1,1 1,-1 0,0 0,1 0,-1-1,1 1,-1 0,1 0,-1-1,1 1,-1-1,1 1,-1 0,1-1,-1 1,1-1,-1 1,1-1,0 1,-1-1,1 0,0 1,0-1,-1 1,1-1,0 0,0 1,0-1,0 1,0-1,0 0,0 1,0-2,-130 148,89-71,40-72,0-1,1 0,-1 0,1 0,-1 1,1-1,0 0,0 0,0 1,0-1,0 0,1 0,-1 0,1 1,-1-1,1 0,0 0,0 0,0 0,0 0,0 0,0 0,1 0,-1-1,1 1,-1 0,1-1,0 1,-1-1,1 1,0-1,0 0,0 0,0 0,1 1,4 0,0-1,0 1,0-1,0 0,0-1,0 1,0-2,0 1,0-1,0 0,0 0,0 0,-1-1,1-1,0 1,-1-1,0 0,6-4,105-76,-65 34,-2-2,-2-2,7-15,-33 41,-1-1,-1-1,-1 0,-2-2,-1 0,-2-1,-1 0,-1-1,-2-1,-1 0,-2 0,-1 0,-2-1,-1 0,-2 0,-2 0,-2-20,3 50,0 0,1 0,-2 0,1 0,-1 0,0 0,0 1,0-1,0 0,-1 0,0 1,0-1,0 1,0 0,-1 0,0 0,0 0,0 0,0 0,-1 1,1-1,-1 1,0 0,0 0,0 1,0-1,-1 1,1 0,-1 0,1 0,-5 0,-2 3,0 1,1 1,-1 0,0 0,1 1,0 1,0-1,0 2,1-1,-1 2,1-1,1 1,-1 0,1 1,0 0,1 0,0 1,0-1,1 2,0-1,1 1,0 0,0 0,-2 9,-1-2,2-1,-1 1,2 0,0 1,1-1,1 1,1-1,0 1,2 0,0 0,0 0,2 0,0 0,1-1,1 1,1-1,0 0,1 0,1 0,1-1,0 0,1 0,1-1,0-1,2 2,11 9,1-1,1-1,1-2,1 0,1-1,0-2,2-1,0-2,1 0,28 8,-1-8,-33-11</inkml:trace>
</inkml:ink>
</file>

<file path=ppt/ink/ink3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27:08.63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0 187,'18'141,"-17"-136,1 0,0 0,0 0,0 0,1-1,-1 1,1-1,0 1,1-1,-1 0,1-1,-1 1,1-1,0 1,1-1,-1 0,0-1,1 1,0-1,-1 0,1 0,0 0,0 0,0-1,4 0,3 0,0-1,0-1,0 0,0-1,0 0,0-1,0 0,-1-1,1 0,-1-1,0 0,0-1,-1 0,0-1,0 0,0 0,-1-1,0 0,-1-1,6-7,-13 14,0 1,0-1,1 1,-1-1,0 1,0-1,1 1,-1 0,1 0,-1 0,1 0,-1 0,1 0,0 0,-1 0,1 1,0-1,0 0,0 1,0 0,-1-1,1 1,0 0,0 0,0 0,0 0,0 1,-1-1,1 0,0 1,0-1,0 1,-1 0,1-1,0 1,-1 0,1 0,0 0,-1 0,1 1,-1-1,0 0,1 1,-1 0,4 3,1-1,-1 0,1 0,-1 0,1-1,0 1,1-2,-1 1,0 0,1-1,-1-1,1 1,0-1,0 0,-1 0,1-1,0 0,0 0,0-1,-1 0,1 0,0 0,-1-1,1 0,-1 0,1-1,-1 0,0 0,5-3,9-5,-1 0,0 0,-1-2,0-1,-1 0,-1-1,0 0,-1-2,-1 0,0 0,-1-1,-1-1,-1 0,-1-1,1-2,-10 20,0 0,0 1,-1-1,1 0,0 0,-1 0,1 0,-1 0,0 0,1 0,-1 0,0-1,0 1,0 0,-1 0,1 0,0 0,-1 0,0 0,1 0,-1 0,0 0,0 1,0-1,0 0,0 0,0 1,-1-1,1 1,-1-1,1 1,-1-1,1 1,-1 0,0 0,1 0,-1 0,0 0,0 0,0 0,0 1,0-1,0 1,0-1,0 1,0 0,0 0,0 0,0 0,0 0,-1 0,1 0,0 1,0-1,0 1,0 0,1-1,-1 1,0 0,-1 1,-11 13,4 1</inkml:trace>
  <inkml:trace contextRef="#ctx0" brushRef="#br0" timeOffset="318.296">1101 357,'30'-4,"-1"-1,0-1,-1-1,1-2,-2-1,1-1,-1-1,-1-2,0 0,-1-2,13-11,-32 22,-1 0,0 0,0-1,0 0,0 0,-1 0,0-1,0 1,-1-1,0 0,0 0,-1 0,1 0,-1 0,-1-3,0 7,-1-1,0 1,0-1,0 0,0 1,0-1,-1 1,0-1,0 1,0 0,0-1,0 1,-1 0,1 0,-1 0,0 0,0 0,0 0,0 0,-1 0,1 1,-1 0,1-1,-1 1,0 0,0 0,0 0,0 1,-1-1,1 1,0 0,-2-1,-7 0,1 1,0 0,-1 1,1 0,0 1,0 0,-1 1,1 0,0 1,0 0,1 1,-1 0,1 0,-1 1,2 1,-1 0,0 0,1 1,0 0,1 0,0 1,0 0,0 1,1-1,1 2,-1-1,0 2,-1 3,-1 0,2 1,0 0,0 0,2 0,0 0,0 1,2 0,0 0,1 0,0 1,1 10,1-18,1 0,0 0,0 0,1 0,0 0,1-1,0 1,0-1,1 1,0-1,0 0,1 0,0-1,0 1,1-1,0 0,0-1,1 0,-1 0,1 0,1-1,-1 1,3-1,9 6,1-1,0-2,1 0,0-1,0-1,0 0,21 1,-11-3</inkml:trace>
</inkml:ink>
</file>

<file path=ppt/ink/ink3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27:06.88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60 684,'-8'12,"1"0,0 0,1 1,1-1,0 1,1 0,0 1,1-1,0 1,1 0,1-1,0 1,2 12,-2-20,-2 30,2-1,1 1,2-1,2 0,0 0,3 0,1 0,1-1,2 0,3 3,-12-32,-1-1,1 1,0-1,1 0,-1 1,1-1,-1 0,1-1,1 1,-1 0,0-1,1 0,0 0,-1 0,1 0,1-1,-1 1,0-1,0 0,1 0,-1-1,1 1,0-1,-1 0,1 0,0-1,0 1,0-1,-1 0,1-1,0 1,0-1,0 0,-1 0,1 0,3-2,8-6,-1-1,1-1,-2 0,1-1,-2 0,0-1,0-1,-1 0,-1-1,0 0,-1-1,-1 0,0 0,-1-1,1-5,60-148,-69 169,0 0,0 0,0 1,0-1,0 0,1 0,-1 0,0 1,1-1,-1 0,0 0,1 1,-1-1,1 0,-1 1,1-1,-1 0,1 1,0-1,-1 1,1-1,0 1,-1-1,1 1,0 0,0-1,-1 1,1 0,0-1,0 1,0 0,-1 0,1 0,0 0,0 0,0 0,0 0,-1 0,1 0,0 0,0 1,0-1,-1 0,1 0,0 1,0-1,-1 0,1 1,0-1,-1 1,1-1,0 1,-1-1,1 1,0 0,27 44,-25-40,0 7,2-1,0-1,0 1,1-1,0 0,1 0,0 0,0-1,1 0,1-1,-1 0,1 0,0-1,1 0,0 0,0-1,1 0,-1-1,1-1,7 3,-7-5,0 0,0-1,0 0,0-1,0 0,0-1,1 0,-2-1,1 0,0 0,0-2,-1 1,1-1,-1 0,0-1,-1-1,1 1,-1-2,0 1,0-1,-1 0,0-1,0 0,-1 0,0-1,0 0,-1 0,0 0,-1-1,0 0,-1 0,0-1,0 1,-1-1,1-4,9-40,-6 30</inkml:trace>
  <inkml:trace contextRef="#ctx0" brushRef="#br0" timeOffset="332.339">1217 289,'-26'496,"23"-441,1-26,0 1,2-1,1 0,2 1,1-1,3 13,-7-39,1 1,-1-1,0 0,1 0,0 0,0 0,0 0,0 0,0-1,1 1,-1 0,1 0,0-1,0 1,0-1,0 0,0 1,0-1,0 0,1 0,-1 0,1-1,0 1,0-1,-1 1,1-1,0 0,0 0,0 0,0 0,0-1,0 1,0-1,1 0,-1 0,0 0,0 0,0-1,0 1,0-1,0 1,0-1,0 0,2-2,84-79,114-129,-203 210,0 0,1 0,-1 0,0 0,1 0,-1 0,1 0,0 1,-1-1,1 0,0 0,-1 1,1-1,0 0,0 1,0-1,-1 1,1-1,0 1,0-1,0 1,0-1,0 1,0 0,0 0,0-1,0 1,0 0,0 0,0 0,0 0,0 0,0 1,0-1,0 0,0 0,0 1,0-1,0 0,0 1,0-1,0 1,0-1,0 1,-1 0,1-1,0 1,0 0,-1 0,1-1,0 1,-1 0,1 0,-1 0,1 0,-1 0,0 0,1 0,7 188,-7-187,0 0,0 1,1-1,-1 0,1 0,-1 0,1 0,0 0,-1 0,1-1,0 1,0-1,1 1,-1-1,0 0,0 1,1-1,-1 0,0-1,1 1,-1 0,1-1,-1 1,1-1,-1 0,1 0,-1 0,1 0,-1 0,1-1,0 1,-1-1,15-4</inkml:trace>
  <inkml:trace contextRef="#ctx0" brushRef="#br0" timeOffset="915.569">2092 741,'-18'21,"0"1,2 1,1 1,1 0,1 1,1 0,-8 27,18-50,0 0,1 0,-1 0,1 0,0 1,0-1,0 0,0 1,0-1,1 1,-1-1,1 1,-1-1,1 1,0 0,0-1,0 1,0-1,1 1,-1 0,1-1,-1 1,1-1,0 1,0-1,0 0,1 1,-1-1,0 0,1 0,-1 0,1 0,0 0,0 0,0 0,0-1,0 1,0-1,0 1,0-1,1 0,-1 0,0 0,1 0,-1 0,1 0,2 0,10-6,0 0,0-1,-1 0,0-1,0-1,0 0,-1-1,0 0,-1-1,0 0,-1-1,0-1,9-11,-10 12,93-107,-103 119,0 0,1 0,-1 0,0 0,0-1,1 1,-1 0,0 0,1 0,-1-1,1 1,-1 0,1-1,-1 1,1 0,0-1,-1 1,1-1,0 1,0-1,-1 1,1-1,0 1,0-1,0 0,-1 0,1 1,0-1,0 0,0 0,0 0,0 0,-1 0,1 0,0 0,0 0,0 0,0 0,0 0,-1-1,1 1,0 0,0-1,0 1,-1-1,1 1,0 0,0-1,-1 0,1 1,0-1,-1 1,1-1,-1 0,1 0,-1 1,1-1,-1 0,1 0,-1 1,0-1,0 0,1 0,-1 0,0 0,0 1,0-1,0 0,0-1,3 68,-4-59,0 1,1-1,0 1,0-1,0 1,1-1,1 1,-1-1,1 1,0-1,1 0,0 0,0 0,0-1,1 1,0-1,0 1,1-1,0 0,0-1,0 1,2-1,0 0,0-1,1 1,-1-2,1 1,0-1,0 0,0-1,0 1,0-2,1 1,-1-1,1-1,-1 1,1-1,-1-1,0 0,1 0,-1 0,0-1,1-1,-1 1,0-1,-1 0,1-1,-1 0,1 0,-1-1,0 0,-1 0,1-1,-1 1,0-1,0-1,-1 1,2-3,30-42,-2-1,-2-1,-2-2,-3-1,-3-1,-2-1,11-45,-20 63,-2-1,-1 1,-3-2,-1 1,-2-1,-1 0,-3 0,-1 0,-4-14,5 54,-1 0,0 0,1 0,-1 0,0 0,0 0,0 0,0 0,-1 0,1 0,0 0,-1 1,1-1,-1 0,0 0,0 0,0 1,0-1,0 0,0 1,0-1,0 0,0 1,-1 0,1-1,-1 1,1 0,-1 0,0 0,1 0,-1 0,0 0,0 0,1 1,-1-1,0 0,0 1,0 0,0-1,0 1,0 0,0 0,0 0,0 0,0 1,0-1,0 0,1 1,-1 0,0-1,0 1,-8 10,1-1,1 2,0-1,0 1,1 0,1 1,0-1,1 1,0 1,1-1,0 1,1-1,1 1,0 7,-8 62,5 0,3 0,4 26,0-35,-4-56,2 1,0-1,1 1,0-1,2 0,0 0,1 0,1 0,1 0,0-1,2 0,-1 0,2-1,0 0,1-1,5 6,3-9,-2-7</inkml:trace>
  <inkml:trace contextRef="#ctx0" brushRef="#br0" timeOffset="1162.955">2572 571,'43'-4,"38"-8,15 0,1 1,-11 2,-16 4,-15 1,-16 3</inkml:trace>
</inkml:ink>
</file>

<file path=ppt/ink/ink3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27:12.35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3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27:13.36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396 0,'-11'363,"-7"124,7-414,5-55</inkml:trace>
  <inkml:trace contextRef="#ctx0" brushRef="#br0" timeOffset="632.344">0 621,'55'-18,"-2"-2,0-2,-1-3,-2-1,-1-3,-1-3,-1-1,-2-2,-2-2,4-7,109-145,-155 188,-1 0,0 0,0 1,0-1,0 0,1 0,-1 0,0 1,0-1,1 0,-1 0,0 1,1-1,-1 0,1 1,-1-1,1 1,-1-1,1 0,-1 1,1-1,0 1,-1-1,1 1,0 0,-1-1,1 1,0 0,-1-1,1 1,0 0,0 0,0 0,-1 0,1-1,0 1,0 0,0 0,-1 1,1-1,0 0,0 0,-1 0,1 0,0 1,0-1,-1 0,1 1,0-1,-1 1,1-1,0 1,-1-1,1 1,-1-1,1 1,-1-1,1 1,-1 0,1-1,3 172,-19-20,-1 106,16-255,0 0,0 0,0 0,0 0,0 1,1-1,-1 0,1 0,0-1,0 1,0 0,1 0,-1 0,0-1,1 1,0 0,0-1,0 0,0 1,0-1,0 0,0 0,1 0,-1 0,1-1,0 1,-1-1,1 1,0-1,0 0,0 0,0 0,0 0,0-1,0 1,0-1,0 0,0 0,0 0,0 0,0-1,0 1,0-1,0 0,0 0,0 0,0 0,0 0,0-1,143-134,-145 135,0 0,-1 0,1 0,0 0,0 0,0 0,1 0,-1 1,0-1,0 0,0 1,1-1,-1 1,0-1,0 1,1-1,-1 1,0 0,1 0,-1 0,1 0,-1 0,0 0,1 0,-1 0,0 0,1 0,-1 1,0-1,1 1,-1-1,0 1,0 0,1-1,-1 1,0 0,0 0,0 0,0-1,0 1,0 0,0 1,0-1,-1 0,1 0,0 0,-1 0,1 1,0 0,7 21,-7-17,0 0,1 0,0 0,0-1,0 1,1-1,0 1,0-1,0 0,1 0,0 0,0 0,0-1,0 1,1-1,0 0,0-1,0 1,0-1,0 0,5 2,3-2,0-1,0 0,0-1,0 0,0-1,1-1,-1 0,0-1,0 0,0-1,0 0,-1-1,1-1,-1 0,0 0,0-1,0-1,-1 0,0 0,-1-1,4-4,-3 3,-1-1,0 0,0 0,-1-1,-1 0,0-1,0 0,-1 0,-1-1,0 1,-1-1,0-1,3-11,-8 23,1 1,-1-1,1 1,-1-1,1 1,-1-1,0 1,0-1,1 1,-1-1,0 1,-1-1,1 0,0 1,0-1,-1 1,1-1,-1 1,1-1,-1 1,1 0,-1-1,0 1,0 0,0-1,0 1,0 0,0 0,0 0,0 0,0 0,-1 0,1 0,0 0,-1 0,1 1,0-1,-1 0,1 1,-1 0,1-1,-1 1,1 0,-1-1,0 1,1 0,-1 0,0 0,-72 23,63-15,1 0,0 0,0 1,1 0,0 0,0 1,1 0,0 1,1 0,1 0,-1 1,2-1,-1 1,2 1,0-1,0 1,1-1,1 1,-1 3,2-7,0 0,0 1,1-1,0 0,1 0,0 0,1 0,-1 0,1-1,1 1,0 0,0-1,1 0,0 1,0-1,1-1,0 1,0-1,1 0,0 0,0 0,1-1,0 0,0-1,0 1,1-1,5 3,12 3</inkml:trace>
</inkml:ink>
</file>

<file path=ppt/ink/ink3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27:12.11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 57,'-9'38,"0"18,4 4,1-9</inkml:trace>
  <inkml:trace contextRef="#ctx0" brushRef="#br0" timeOffset="498.997">564 0,'-6'4,"1"1,1-1,-1 1,0 0,1 0,0 0,0 1,1-1,0 1,0 0,0 0,0 0,1 0,0 1,1-1,-1 0,1 1,0 0,1-1,-1 1,2-1,-1 1,1 2,1-6,0 0,1 0,0 0,0 0,0 0,0 0,0-1,0 0,0 0,1 1,-1-2,1 1,0 0,0-1,-1 0,1 0,0 0,0 0,1 0,56 31,-61-28,1 1,-1-1,-1 0,1 0,0 0,-1 0,0 0,0 0,0 0,-1 0,1 0,-1-1,0 1,0 0,0-1,0 1,-1-1,1 0,-1 0,0 0,0 0,0 0,0-1,-1 0,1 1,-1-1,1 0,-1 0,0-1,0 1,0-1,-10 7,1-1,-1-1,0 0,-1-1,0-1,1 0,-1 0,0-2,-1 0,1-1,0 0,-1-1,1-1,-1-1,-3-4</inkml:trace>
</inkml:ink>
</file>

<file path=ppt/ink/ink3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27:09.97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84 184,'-21'68,"3"0,2 2,-4 52,19-118,-1 0,1 0,0 1,0-1,0 0,0 1,1-1,0 1,0-1,0 1,1-1,-1 1,1-1,0 0,0 1,1-1,-1 0,1 0,0 0,0 0,0 0,1 0,-1-1,1 1,0-1,0 0,0 1,0-1,1-1,-1 1,1 0,0-1,1 1,6-3,0-1,-1 0,1 0,0-1,-1 0,1-1,-1-1,0 1,0-2,0 1,-1-1,1-1,-1 0,0 0,-1 0,0-1,0-1,0 1,-1-1,0-1,0 1,-1-1,0-1,35-33,30-28,-70 71,-1 0,1 0,0 0,-1 0,1 1,0-1,0 0,-1 0,1 1,-1-1,1 1,0-1,-1 0,1 1,-1-1,1 1,-1 0,1-1,-1 1,1-1,-1 1,0 0,1-1,-1 1,0 0,1-1,-1 1,0 0,0-1,0 1,0 0,0 0,0-1,0 1,0 0,0-1,0 1,0 0,0 0,0-1,-1 1,1 0,0 3,4 20,-3-7,1 0,1 0,0 0,2 0,0 0,0-1,2 0,0 0,0 0,2-1,3 4,-9-15,1-1,0 1,0-1,0 0,1 0,-1 0,0-1,1 1,0-1,0 0,0 0,0-1,0 0,0 1,0-2,0 1,0-1,1 1,-1-2,0 1,0 0,0-1,1 0,-1 0,0-1,0 1,1-2,8-2,0-1,0-1,0 0,-1 0,0-2,-1 1,0-2,10-9,2-5,-1-2,-1 0,-2-2,0 0,-2-1,-1-1,-1 0,-2-1,4-16,-5 26,-5 18</inkml:trace>
  <inkml:trace contextRef="#ctx0" brushRef="#br0" timeOffset="363.165">1580 296,'-41'14,"0"2,1 2,1 2,0 1,2 2,0 1,2 2,1 2,-22 23,49-43,0 0,1 1,0 0,1 0,0 0,0 0,1 1,0 0,0 0,2 0,-1 3,2-10,0 0,1 0,-1 1,1-1,0 0,0 1,0-1,1 1,-1-1,1 0,0 0,0 1,0-1,0 0,1 0,-1 0,1 0,-1 0,1 0,0-1,0 1,1-1,-1 1,1-1,-1 0,1 0,-1 0,1 0,0 0,0 0,0-1,0 0,0 1,1-1,2 0,11 1,1 0,0-1,0-1,0-1,0-1,0 0,-1-1,1-1,-1-1,0 0,0-2,0 1,-1-2,0 0,-1-1,0-1,0 0,-1-1,0-1,-1 0,11-14,104-146,-128 172,2-3,-1 1,1-1,-1 1,1 0,0 0,0 0,0 0,0 0,0 0,1 0,-1 1,0-1,1 1,-1 0,1-1,0 1,-1 0,1 1,0-1,0 0,-1 1,4-1,4 7</inkml:trace>
  <inkml:trace contextRef="#ctx0" brushRef="#br0" timeOffset="888.949">1777 748,'34'-24,"-2"-1,-1-1,-1-2,-1-2,-1 0,20-31,7-4,9-10,-63 75,0 0,0 0,0 0,0 0,0 1,1-1,-1 0,0 1,0-1,0 1,0 0,0-1,0 1,0 0,0-1,-1 1,1 0,0 0,0 0,0 0,-1 0,1 0,-1 0,1 0,-1 0,1 0,-1 0,1 0,-1 0,0 0,0 1,0-1,1 0,-1 0,0 0,0 0,-1 1,1-1,0 0,0 0,-1 0,1 0,0 0,-1 1,1-1,-1 0,0 0,1 3,-2 4,1 1,0 0,0-1,1 1,0 0,1 0,-1 0,2-1,-1 1,1 0,1-1,0 0,0 1,0-1,1 0,0-1,1 1,0-1,0 0,0 0,1 0,0-1,0 0,1 0,0 0,0-1,0 0,1 0,5 2,-3-4,0-1,-1-1,1 0,0 0,0-1,0 0,0-1,-1 0,1 0,0-1,-1 0,1-1,-1 0,1-1,-1 0,-1 0,1-1,4-3,9-6,-1-2,0 0,-2-1,0-1,-1-1,7-10,-7 7,0-2,-2 0,-1-2,0 1,-2-2,-1 1,-1-3,15-39,-4 0,-2-2,1-17,-25 152,-4-26,2 0,1 1,3 0,1 0,1 0,3 0,1 1,33 213,-32-229</inkml:trace>
  <inkml:trace contextRef="#ctx0" brushRef="#br0" timeOffset="1123.254">2427 353,'43'-20,"38"-10,11 0,-1 4,-12 7,-9 7,-12 5,-10 4,-10 3,-6 0,-8 2</inkml:trace>
  <inkml:trace contextRef="#ctx0" brushRef="#br0" timeOffset="1647.301">1609 466,'4'4,"3"13,-6 6,-2 6,-2 1,0 1,1 1,0-2,1 0,5-6,2-1,5-6,0 0,4-3,3-4,-1-4</inkml:trace>
</inkml:ink>
</file>

<file path=ppt/ink/ink3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27:29.44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344 627,'-32'12,"2"2,-1 2,2 1,0 1,1 1,0 3,16-13,0 1,1 0,1 1,0 0,0 1,1 0,0 1,1 0,1 0,0 1,1 0,0 0,1 0,-1 10,4-20,1 0,-1-1,1 1,0 0,0 0,1 0,-1 0,1 0,0-1,0 1,0 0,1 0,-1 0,1 0,0 0,0 0,1-1,-1 1,1 0,-1-1,1 1,0-1,0 0,1 0,-1 0,1 0,0 0,-1 0,1 0,0-1,1 0,-1 1,0-1,1-1,-1 1,1 0,-1-1,1 0,0 1,0-1,0-1,0 1,-1-1,4 1,14-9,1-1,-1 0,-1-2,0 0,-1-1,0-1,0-1,-2 0,0-2,0 0,-2 0,13-18,-16 21,22-20,-1-2,-2-1,-2-1,-1-2,-2-1,-1-1,-3-1,-1-1,-2 0,-2-2,-2 0,-2-1,1-18,-11 54,-2 0,1 0,-1 0,-1-1,0 1,0 0,-1 0,0 0,-1 0,0 0,-1 0,0 1,0-1,-1 1,0 0,-1 0,0 0,0 0,-1 1,0 0,-1 0,1 1,-1-1,-1 2,0-1,0 1,0 0,0 0,-1 1,0 1,0-1,-1 1,1 1,-1 0,0 0,1 2,0 1,0 0,0 1,0 0,0 0,0 1,0 0,0 1,0 0,1 0,-1 1,1 0,0 0,1 1,-1 0,1 1,-1-1,2 1,-1 1,1-1,0 1,0 0,1 1,0-1,0 1,-3 8,-5 8,1 1,2 1,0 0,2 0,1 1,1-1,1 2,0 13,5-13,1-1,0 1,2-1,2 1,0-1,2 0,1 0,1-1,1 0,1-1,1 0,2-1,0 0,1-1,2-1,0 0,2-2,0 0,1 0,1-2,0-1,2 0,0-2,1-1,0-1,1 0,0-2,8 1,17 10,-32-10</inkml:trace>
  <inkml:trace contextRef="#ctx0" brushRef="#br0" timeOffset="249.878">1021 682,'-19'34,"-7"15,7 0,6-13,10-13,5-15,3-9</inkml:trace>
  <inkml:trace contextRef="#ctx0" brushRef="#br0" timeOffset="497.419">740 90,'0'0</inkml:trace>
  <inkml:trace contextRef="#ctx0" brushRef="#br0" timeOffset="744.275">1614 344,'-12'11,"-22"15,2 3,1 0,2 2,1 1,1 2,-1 4,26-36,0 1,-1-1,1 1,1-1,-1 1,0 0,1 0,-1 0,1 0,0 0,0 0,0 1,0-1,1 0,-1 0,1 1,0-1,0 0,0 1,0-1,1 0,-1 1,1-1,0 0,0 0,0 0,0 0,1 0,-1 0,1 0,0 0,-1 0,3 2,74 28,19 16,-96-47,1-1,-1 0,1 1,-1-1,0 1,0 0,0-1,0 1,0 0,0 0,0 0,-1-1,1 1,0 0,-1 0,0 0,1 0,-1 0,0 0,0 0,0 0,0 0,-1 0,1 0,0 0,-1 0,0 0,1 0,-1 0,0-1,0 1,0 0,0 0,0-1,0 1,0-1,-1 1,1-1,-1 1,1-1,-1 0,1 0,-1 0,-1 1,-82 42,67-37,0-2,-1 0,1-1,-1-1,0 0,0-2,0 0,-1-1,-6-2,-10-9,30 5</inkml:trace>
  <inkml:trace contextRef="#ctx0" brushRef="#br0" timeOffset="1051.192">1839 118,'18'79,"-3"2,-4-1,-4 2,-2 17,-4-66,-1-7,0-1,1 1,2-1,1 0,0 0,2 0,1-1,1 0,1 0,1 0,9 13,-23-34,-5-10</inkml:trace>
  <inkml:trace contextRef="#ctx0" brushRef="#br0" timeOffset="1294.192">1642 654,'43'-14,"39"-10,9-1,0 4,-12 6,-9 0,-12 3,-10 4,-10 2,-5 4,-5 5,-1 3,-6 1</inkml:trace>
  <inkml:trace contextRef="#ctx0" brushRef="#br0" timeOffset="1579.98">2460 541,'-35'10,"1"1,0 2,0 1,1 2,1 1,1 1,-9 9,-15 33,54-59,0 1,0-1,0 0,0 1,1-1,-1 1,0-1,1 1,-1 0,1-1,-1 1,1 0,0-1,-1 1,1 0,0-1,0 1,0 0,1-1,-1 1,0 0,1-1,-1 1,1 0,-1-1,1 1,0-1,0 1,-1-1,1 1,0-1,0 0,1 1,-1-1,0 0,0 0,1 0,-1 0,0 0,1 0,-1 0,1-1,-1 1,2 0,9 1,0-1,-1-1,1 0,0 0,0-1,0-1,-1 0,1-1,-1 0,0 0,1-1,-1-1,-1 0,1 0,-1-1,0 0,0-1,-1 0,3-4,-7 8,120-84,-123 85,1 0,-1 0,1 1,0-1,0 1,0 0,-1 0,1 0,0 0,0 0,1 1,-1-1,0 1,0 0,0 0,0 0,0 0,0 0,0 1,0 0,0-1,0 1,0 0,0 1,0-1,0 0,-1 1,1 0,0-1,-1 1,0 0,1 0,-1 0,0 1,0-1,0 1,0-1,-1 1,1-1,-1 1,1 0,0 2,7 13</inkml:trace>
  <inkml:trace contextRef="#ctx0" brushRef="#br0" timeOffset="1901.773">2715 767,'220'-219,"-220"219,-1 1,1-1,0 1,0 0,0-1,0 1,0-1,0 1,0-1,0 1,1-1,-1 1,0 0,0-1,0 1,0-1,1 1,-1-1,0 1,1-1,-1 0,0 1,1-1,-1 1,0-1,1 0,-1 1,1-1,-1 0,1 1,-1-1,1 0,-1 0,1 1,-1-1,1 0,-1 0,1 0,-1 0,1 0,0 0,-1 0,1 0,-1 0,1 0,-1 0,1 0,-1 0,1 0,0-1,-1 1,1 0,-1 0,0 3,-1 1,0-1,-1 1,1-1,0 0,0 1,0-1,1 1,-1-1,1 1,0-1,0 1,0-1,0 1,1-1,-1 1,1-1,0 0,0 1,0-1,0 0,1 1,-1-1,1 0,0 0,0 0,0-1,0 1,1 0,-1-1,1 1,-1-1,1 0,0 0,0 0,0 0,0-1,0 1,2 0,8-2,0-1,0 0,-1 0,1-1,0-1,-1 0,0-1,0-1,0 1,0-2,-1 0,1 0,-1-1,-1 0,0-1,0 0,0-1,-1 0,5-7,19-11,-14 12</inkml:trace>
  <inkml:trace contextRef="#ctx0" brushRef="#br0" timeOffset="2144.633">3590 428,'-34'29,"-15"19,0 6,13-1,18-10,16-12,14-11,10-9,5-2,3-7,2-4,-1-2,0-4,-5-2</inkml:trace>
  <inkml:trace contextRef="#ctx0" brushRef="#br0" timeOffset="2446.249">3871 654,'14'9,"0"-2,0 0,1 0,-1-2,2 1,-1-2,0 0,1-1,0-1,-1 0,1-1,0 0,0-2,0 0,0 0,-1-2,1 0,0-1,1-1,2-2,-1-1,0-1,0-1,-1 0,0-1,-1-1,0-1,-1 0,-1-1,0 0,0-1,-2-1,0 0,0-1,-2 0,0-1,-1 0,-7 15,-1 1,1-1,0 1,-1-1,0 1,1-1,-1 0,0 0,0 1,-1-1,1 0,-1 0,1 0,-1 0,0 0,0 0,0 0,-1 0,1 0,-1 0,1 0,-1 0,0 1,0-1,0 0,-1 0,1 1,-1-1,1 1,-1-1,0 1,0 0,0 0,0-1,0 1,-1 1,1-1,0 0,-1 1,0-1,1 1,-3-1,-10 0,1 2,0 0,0 0,-1 2,1-1,0 2,0 0,1 0,-1 2,0 0,1 0,0 1,1 1,-1 0,1 0,1 1,-9 7,-4 3,0 0,1 1,1 1,1 2,1 0,1 1,-5 8,21-28,0 0,0 1,0 0,1 0,0 0,-1 0,1 0,0 0,1 0,-1 1,1-1,0 1,0-1,1 1,-1 0,1-1,0 1,0-1,0 1,1 0,-1-1,1 1,1-1,-1 1,0-1,1 0,0 1,0-1,0 0,1 0,-1-1,1 1,0 0,0-1,0 1,1-1,-1 0,1 0,0-1,-1 1,4 1,46 4,-28-7</inkml:trace>
  <inkml:trace contextRef="#ctx0" brushRef="#br0" timeOffset="3065.303">1078 231,'4'0,"3"5,-1 6,-6 1,2-1,0-7,5-5,2-1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8:39.4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409 64,'7'4,"0"0,0-1,1 0,-1 0,0 0,1-1,0 0,0-1,-1 0,1 0,0 0,0-1,0 0,0-1,0 0,0 0,0-1,251-77,-258 79,0-1,0 0,1 0,-1 1,0-1,0 0,1 1,-1-1,0 1,1 0,-1-1,0 1,1 0,-1 0,0 0,1 0,-1 0,1 0,-1 0,0 0,1 1,-1-1,0 1,1-1,-1 1,0-1,0 1,1 0,-1-1,0 1,0 0,0 0,0 0,0 0,0 0,0 0,0 0,0 0,-1 0,1 1,0-1,-1 0,1 0,-1 1,1-1,-1 0,0 1,0-1,1 0,-1 1,0-1,0 1,0 0,-41 196,25-119,3 2,5 0,1 44,9 302,-2-423,1-2,0-1,-1 1,1 0,-1 0,0-1,1 1,-1 0,0 0,0-1,0 1,0 0,-1 0,1-1,0 1,-1 0,1 0,-1-1,1 1,-1-1,0 1,0 0,0-1,0 1,0-1,0 0,0 1,0-1,-1 0,1 0,-1 0,1 0,0 0,-1 0,0 0,1 0,-1-1,1 1,-1 0,0-1,0 1,1-1,-1 0,0 0,-131-60,109 48,-1 2,0 1,0 1,-1 1,0 1,0 1,-1 2,-18-1,23 3,1 0,-1 1,1 2,0 0,0 1,0 1,0 1,0 1,1 1,0 0,0 2,1 0,0 1,-9 8,25-16,0-1,0 1,0 0,0 0,1 1,-1-1,1 0,0 1,0 0,0-1,0 1,0 0,0 0,1 0,-1 0,1 1,0-1,0 0,0 0,0 1,1-1,0 1,-1-1,1 0,0 1,1-1,-1 1,0-1,1 0,0 1,1 2,8 7</inkml:trace>
  <inkml:trace contextRef="#ctx0" brushRef="#br0" timeOffset="366.341">353 685,'43'-10,"29"-3,6 1,1 2,-9 3,-12 3,-11 1,-8 3,-6 0,-4 0,-2 0,-6 1</inkml:trace>
  <inkml:trace contextRef="#ctx0" brushRef="#br0" timeOffset="786.31">1312 656,'-19'14,"0"2,1 0,1 1,1 1,0 0,2 1,0 1,1 0,1 1,1 0,-8 22,17-40,1 1,0 0,0-1,0 1,1-1,-1 1,1 0,0 0,0-1,0 1,0 0,1 0,-1-1,1 1,0 0,0-1,1 1,-1-1,1 0,0 1,0-1,0 0,0 0,0 0,0 0,1 0,0-1,-1 1,1-1,0 0,0 1,1-2,-1 1,0 0,1 0,-1-1,1 0,-1 0,1 0,-1 0,1 0,0-1,0 0,-1 1,1-2,0 1,0 0,-1-1,1 1,1-1,5-3,0 0,0 0,-1 0,1-1,-1-1,0 1,-1-2,1 1,-1-1,0 0,-1-1,0 0,0 0,-1-1,0 1,0-1,-1-1,0 1,-1-1,0 0,0 0,-1 0,-1 0,1-1,-2 1,1-1,-2 1,1-1,-1 1,-1-1,0 0,0 1,-1-1,-1 1,0 0,0 0,-4-9,5 16,0-1,0 1,-1-1,1 1,-1 0,0 0,1 0,-1 1,0-1,-1 1,1-1,0 1,-1 0,1 0,-1 1,0-1,0 1,0 0,1-1,-1 2,0-1,0 0,0 1,0 0,0 0,0 0,0 0,0 1,0 0,0 0,0 0,0 0,0 0,0 1,1 0,-3 0,-14 10</inkml:trace>
  <inkml:trace contextRef="#ctx0" brushRef="#br0" timeOffset="1105.605">1594 1023,'-6'-12,"-1"0,2-1,-1 1,2-1,0 0,0 0,1 0,1-1,0 1,1-1,0 1,1-1,1 1,0-1,1 1,0-1,1 1,1 0,0 0,1 0,0 1,1-1,0 1,1 0,0 1,1 0,2-2,-9 11,5-5,-1 0,2 1,-1 0,0 0,1 0,0 1,1 0,-1 0,1 0,0 1,0 1,0-1,0 1,4 0,3 7,-4 4</inkml:trace>
  <inkml:trace contextRef="#ctx0" brushRef="#br0" timeOffset="1401.753">2102 571,'-26'14,"0"2,2 0,-1 1,2 2,0 0,2 1,0 2,-12 15,30-34,1 0,-1 0,1 1,-1-1,1 1,0-1,0 1,1 0,-1 0,1 0,-1 0,1 0,1 0,-1 0,0 0,1 0,0 0,0 0,0 0,1 0,-1 1,1-1,0 0,0 0,1 0,-1-1,1 1,-1 0,1 0,1-1,-1 1,0-1,1 0,-1 0,1 0,0 0,0 0,1 0,-1-1,0 0,1 1,3 0,7 4,1-1,1-1,-1 0,1-1,0-1,0 0,0-1,0-1,1 0,-1-2,0 0,0 0,0-2,0 0,1 0,7-4</inkml:trace>
  <inkml:trace contextRef="#ctx0" brushRef="#br0" timeOffset="1885.848">2301 882,'30'-2,"1"-2,-1 0,0-3,0 0,12-6,-31 10,-1 1,0 0,-1-1,1-1,-1 1,0-1,0-1,0 0,-1 0,0-1,0 0,0 0,-1-1,0 0,0 0,0-1,-1 1,2-6,-7 12,0 0,0 0,-1-1,1 1,-1-1,1 1,-1 0,1-1,-1 1,0-1,0 1,0-1,0 0,0 1,0-1,0 1,0-1,0 1,-1-1,1 1,-1 0,1-1,-1 1,0-1,1 1,-1 0,0 0,0-1,0 1,0 0,0 0,0 0,0 0,0 0,-1 0,1 0,0 0,0 1,-1-1,1 1,-1-1,1 0,-1 1,1 0,-70-4,59 6,1 2,0 0,0 0,0 1,1 0,-1 1,1 0,0 0,1 1,0 1,0-1,0 2,1-1,1 1,-1 0,1 1,1-1,0 1,0 1,1-1,0 1,1 0,0 0,0 3,4-11,-1 1,1-1,0 0,0 0,0 0,1 0,-1 0,1 0,0 0,-1 0,2 0,-1 0,0 0,0 0,1 0,-1-1,1 1,0-1,0 1,0-1,0 1,1-1,-1 0,0 0,1 0,-1-1,1 1,0-1,0 1,0-1,-1 0,1 0,0 0,1 0,-1-1,1 1,123 5,-106-7,13 0,-6 0</inkml:trace>
</inkml:ink>
</file>

<file path=ppt/ink/ink3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27:34.11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142 614,'41'50,"-33"-43,0 0,1-1,0 0,0 0,1-1,0 0,0-1,0 0,0 0,1-1,-1-1,1 1,0-2,0 0,0 0,6 1,0 0,0-2,0 0,-1-1,1-1,0 0,0-1,-1-1,0 0,0-2,0 0,0 0,-1-2,8-4,-16 8,1-1,-1 1,0-2,0 1,0-1,-1 0,0 0,0 0,-1-1,0 0,0 0,0-1,-1 1,0-1,0 0,-1 0,0 0,-1-1,0 1,0-1,-1 1,0-1,0 0,-1 1,0-1,0 0,-1 1,-1-1,1 1,-1-1,-1 1,1 0,-1-1,-1 1,0 1,0-1,-2-2,0 3,0 0,-1 0,0 0,-1 1,1 0,-1 0,0 1,0 0,-1 1,1 0,-1 0,0 1,0 0,-1 0,1 1,0 0,-1 1,1 0,-1 1,0 0,1 0,-1 1,1 0,-1 1,1 0,0 0,-5 2,6-1,0-1,0 2,0-1,0 1,1 0,-1 0,1 1,0 0,0 0,1 1,0 0,0 0,0 0,1 1,0 0,0 0,1 0,-1 1,2 0,-1-1,1 1,0 0,1 1,-1 4,5 270,-3 73,-3-314,-3 0,-1 0,-2-1,-2 0,-2 0,-3 3,15-38,0 0,-1 0,1 0,-1 0,-1-1,1 1,-1-1,0 0,0 0,0 0,-1-1,0 1,0-1,0 0,0 0,-1-1,1 0,-1 0,0 0,0-1,0 1,0-1,0-1,-1 1,1-1,0 0,-1-1,1 0,-1 0,0 0,4-1,0 0,-1-1,2 1,-1-1,0 1,0-1,0 0,1 0,-1 0,1 0,0-1,-1 1,1-1,0 1,0-1,1 0,-1 0,1 0,-1 0,0-2,-5-17</inkml:trace>
  <inkml:trace contextRef="#ctx0" brushRef="#br0" timeOffset="7238.116">933 134,'7'-11,"0"1,1-1,0 2,0-1,1 1,0 1,1-1,0 2,1-1,-1 2,1-1,0 1,1 1,0 0,0 0,0 2,-11 2,0 0,0 1,0-1,0 1,0 0,0-1,0 1,0 0,0 0,0-1,0 1,1 0,-1 0,0 0,0 0,0 1,0-1,0 0,0 0,0 1,0-1,0 0,1 1,-1-1,-1 1,1 0,0-1,0 1,0 0,0-1,0 1,-1 0,1 0,0 0,-1 0,1 0,0 0,-1 0,1 0,-1 0,0 0,1 0,-1 0,0 0,0 0,1 0,-1 0,0 0,0 1,0-1,0 0,-1 0,1 0,0 0,0 0,-1 0,1 0,0 0,-1 0,1 0,-1 0,0 0,1 0,-1 0,0 0,0 0,-116 173,115-172,1 0,0 0,0-1,1 1,-1 0,0 0,0 0,1 0,0 0,-1 0,1 0,0 0,0 0,0 0,0 0,0 0,0 0,1 0,-1 0,1 0,-1 0,1 0,0 0,0-1,0 1,0 0,0 0,0-1,0 1,0 0,1-1,-1 0,1 1,-1-1,1 0,0 0,-1 1,1-1,0-1,0 1,1 1,85 5,119-66,-184 50</inkml:trace>
</inkml:ink>
</file>

<file path=ppt/ink/ink3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27:42.53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21 0,'-1'1,"1"-1,0 1,0-1,0 1,-1-1,1 1,0-1,-1 1,1-1,0 0,-1 1,1-1,-1 0,1 1,0-1,-1 0,1 1,-1-1,1 0,-1 0,1 0,-1 1,1-1,-1 0,1 0,-1 0,1 0,-1 0,1 0,-1 0,0 0,1 0,-1 0,1 0,-1-1,1 1,-1 0,1 0,-1 0,1-1,0 1,-1 0,1 0,-1-1,1 1,72 426,-61-364,-3-25,-2 0,-1 0,-3 1,0-1,-4 20,-2-34,-2-5</inkml:trace>
</inkml:ink>
</file>

<file path=ppt/ink/ink3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27:42.69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1 148,'43'-19,"34"-12,13 1,-4 4,-12 7,-13 7,-13 5,-9 4,-7 3,-8 1</inkml:trace>
</inkml:ink>
</file>

<file path=ppt/ink/ink3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27:42.96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93,'1'17,"1"0,1 0,1 0,0 0,1 0,1 0,0-1,1 0,1-1,1 0,0 0,1 0,0-1,1-1,1 0,0 0,0-2,3 2,-10-10,1-1,-1 1,1-1,0-1,0 1,0-1,0 0,0 0,0 0,0-1,1 0,-1 0,0-1,0 0,0 0,0 0,0-1,0 0,0 0,-1 0,1-1,-1 0,1 0,-1 0,4-4,5-3,-1 0,0-2,-1 1,0-1,-1-1,0 0,-1-1,7-14,-13 24,-1-1,0 0,0 0,0-1,-1 1,0-1,0 1,0-1,-1 0,1 0,-1 1,-1-1,1 0,-1 0,0 0,-1 0,1 0,-1 0,0 0,-1 0,1 1,-1-1,0 1,0-1,-1 1,0 0,0-1,0 1,-1 1,1-1,-1 1,0-1,-1 1,1 0,-1 0,1 1,-3-2,-10-3,0 1,0 1,0 0,-1 1,0 1,0 1,0 0,0 1,0 1,-1 1,1 1,-12 2,-78 27,81-18</inkml:trace>
</inkml:ink>
</file>

<file path=ppt/ink/ink3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27:50.29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47 387,'-12'44,"2"0,1 2,3-1,2 0,2 1,2 1,-2-39,1 0,0 0,1 0,0 0,0 0,1 0,0 0,1 0,-1 0,1-1,1 1,0 0,0-1,0 0,1 1,0-1,0-1,1 1,0-1,0 0,0 0,1 0,0 0,0-1,1 0,-1-1,1 1,6 2,1-7,0 0,0 0,0-1,0-1,0-1,-1 0,1 0,-1-2,0 1,0-2,0 0,0 0,-1-1,0-1,-1 0,0 0,10-10,-12 12,0 0,-1 0,0-1,0 0,-1 0,0-1,0 0,-1 0,0-1,0 0,-1 0,0 0,-1 0,1-1,-2 0,0 0,0 0,-1 0,0 0,0-1,-1 1,-1 0,0-1,0 1,-1-1,-1 1,1 0,-2-1,1 1,-1 0,-1 0,0 1,0-1,-1 1,0 0,-1 0,-2-2,-4 0,0 0,-1 1,-1 1,0 0,0 1,-1 1,1 0,-2 1,1 0,-1 1,0 1,0 0,0 2,-11-1,21 2,-1 0,1 1,-1 0,1 1,-1-1,1 1,-1 0,1 1,0 0,0 0,-1 0,1 1,1-1,-1 1,-3 3,-12 11</inkml:trace>
  <inkml:trace contextRef="#ctx0" brushRef="#br0" timeOffset="302.96">695 359,'137'324,"-136"-319,1-1,-1 0,0 0,1 0,0 0,0-1,0 1,0 0,1-1,0 1,-1-1,1 0,0 0,1 0,-1 0,0-1,1 1,-1-1,1 0,0 0,0 0,0-1,0 1,0-1,0 0,0 0,1 0,-1-1,0 1,1-1,-1 0,0 0,0-1,1 1,1-2,4-6,0-1,-1-1,0 0,0 0,-1 0,0-1,-1-1,0 1,-1-1,0 0,-1-1,4-12,3-4,38-69,29-81,-73 156</inkml:trace>
  <inkml:trace contextRef="#ctx0" brushRef="#br0" timeOffset="871.014">1316 613,'47'-15,"-1"-3,-1-1,-1-2,-1-2,-1-2,8-8,-44 30,0-1,0 1,-1-1,1 0,-1 0,0 0,-1-1,1 0,-1 0,1 0,-2 0,1-1,0 0,-1 0,0 1,-1-2,1 1,-1 0,0-1,-1 1,1-1,-2 1,1-1,0 1,-1-1,0 0,-1 1,0-1,0 0,0 1,-1-1,0 1,0 0,0 0,-1 0,0 0,0 0,-1 0,1 1,-1-1,-1 0,0 2,0 0,1 1,-1 0,0 0,0 0,-1 1,1 0,0 0,-1 0,0 0,1 1,-1 0,0 0,0 1,1-1,-1 1,0 0,0 1,0 0,1 0,-1 0,0 0,1 1,-1 0,1 0,0 1,-1-1,1 1,1 0,-5 4,-3 1,1 1,0 0,0 1,1 0,0 1,1 0,0 0,1 1,1 0,-1 0,2 1,-1 2,1 1,1-1,0 1,2 0,0 0,0 0,2 0,0 1,0-1,2 0,0 1,1-1,3 12,-3-21,1-1,0 1,0-1,0 0,1 0,0 0,0-1,0 0,1 1,0-1,0-1,0 1,1-1,-1 0,1 0,0-1,0 1,1-1,-1-1,0 1,1-1,4 1,10 2,0-1,-1-1,1 0,1-2,-1-1,18-1,-8-4,1-2,-1-1,-1-1,1-2,-1-1,-1-1,-1-2,0 0,0-2,13-12,-21 16,-1-1,0-1,-1 0,-1-1,-1-1,0 0,-1-2,-1 1,0-2,-2 0,0 0,-1-1,-2-1,0 0,-1 0,-1-1,-1 1,-1-1,-1-1,-2 1,0-1,-1 1,-1-8,0 28,1 1,-1-1,0 0,0 0,0 1,0-1,-1 0,1 1,-1-1,1 0,-1 1,0-1,0 0,0 1,-1-1,1 1,-1 0,1-1,-1 1,0 0,1 0,-1 0,0 0,0 1,-1-1,1 0,0 1,-1-1,1 1,0 0,-1 0,0 0,1 0,-1 0,0 1,1-1,-1 1,0 0,1-1,-1 1,0 1,0-1,1 0,-1 1,0-1,1 1,-1 0,-1 0,-3 4,0 0,1 0,0 0,0 1,0 0,1 0,0 1,0 0,1-1,-1 2,1-1,1 0,0 1,0 0,0-1,1 1,0 0,0 0,1 1,0-1,1 0,0 0,0 0,1 1,0-1,0 0,1 0,0 0,0 0,1 0,0-1,0 1,1-1,0 0,0 0,1 0,0 0,0-1,0 0,2 1,178 122,-170-119,-1 0,0 1,-1 1,0 1,-1 0,-1 0,0 1,-1 0,0 1,-1 0,-1 1,0 0,-1 0,-1 1,0 0,-1 0,-1 0,-1 0,-1 1,0-1,-1 1,-1 12,-1-3,1-2</inkml:trace>
</inkml:ink>
</file>

<file path=ppt/ink/ink3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27:43.47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86 814,'-10'34,"-3"25,1 7,2-2,3-8,3-12</inkml:trace>
  <inkml:trace contextRef="#ctx0" brushRef="#br0" timeOffset="247.732">0 363,'0'0</inkml:trace>
  <inkml:trace contextRef="#ctx0" brushRef="#br0" timeOffset="518.293">340 1181,'145'-292,"-144"291,-1-1,0 1,1 0,-1-1,1 1,-1-1,1 1,0 0,-1-1,1 1,0 0,0 0,0 0,0 0,0 0,0 0,0 0,0 0,1 0,-1 0,0 0,1 1,-1-1,0 1,1-1,-1 1,1-1,-1 1,1 0,-1 0,1-1,-1 1,1 0,-1 0,1 1,-1-1,0 0,1 0,-1 1,1-1,-1 1,1-1,-1 1,18 131,-19-127,0 1,0-1,1 0,0 0,0 0,0 0,1 0,-1 0,1 0,0-1,1 1,-1-1,1 1,0-1,0 0,0 0,1 0,-1 0,1-1,0 1,0-1,0 0,0 0,1-1,-1 1,1-1,0 0,0 0,-1 0,1-1,0 0,0 0,1 0,-1 0,0-1,0 0,0 0,0-1,0 1,1-1,-1 0,2-1,11-10,-1-1,0-1,-1-1,-1 0,0-1,-1 0,-1-1,0-1,-1 0,-1-1,-1 0,2-8,11-13,-13 21</inkml:trace>
  <inkml:trace contextRef="#ctx0" brushRef="#br0" timeOffset="768.072">1327 250,'0'43,"0"43,0 17,0 0,0-12,0-13,0-14,0-14,0-10,0-7,0-4,5-8,1-2,0-4</inkml:trace>
  <inkml:trace contextRef="#ctx0" brushRef="#br0" timeOffset="1165.581">988 786,'414'55,"-202"-24,-198-29,0-1,0 0,1-1,-1-1,0 0,0-1,0-1,0 0,0 0,-1-2,1 0,-1 0,0-1,-1-1,1 0,-1 0,9-9,-17 14,-1 0,0 0,0 0,0 0,0-1,0 1,-1-1,1 0,-1 0,0 0,0 0,0 0,0 0,0-1,0 1,-1-1,0 1,0-1,0 1,0-1,0 0,-1 1,0-1,1 0,-1 0,-1 1,1-1,-1 0,1 0,-1 1,0-1,0 1,-1-1,1 1,-1-1,1 1,-1 0,0 0,-1-1,1 2,-2-4,-1 4,1 0,-1-1,1 1,-1 1,0-1,1 1,-1 0,0 0,0 0,0 1,0-1,0 1,0 1,0-1,0 1,0-1,0 1,1 1,-1-1,0 1,1 0,-1 0,1 0,-1 1,-1 0,-100 79,94-69,0 0,0 0,2 1,0 1,0 0,2 0,-7 14,13-24,0-1,0 1,1 0,-1-1,1 1,0 0,1 0,-1 0,1 0,0 0,0 0,0 0,1 0,0 0,0 0,0 0,1 0,-1-1,1 1,0-1,0 1,1-1,-1 1,1-1,0 0,0 0,1-1,-1 1,3 1,6 3,1-1,0-1,0 0,0-1,1 0,-1-1,1-1,0 0,0-1,1 0,-1-1,0-1,1 0,-1-1,14 2</inkml:trace>
  <inkml:trace contextRef="#ctx0" brushRef="#br0" timeOffset="2220.265">2399 674,'-4'-2,"-1"0,0 1,1-1,-1 1,0 0,0 1,0-1,0 1,1 0,-1 0,0 1,0-1,0 1,0 0,1 0,-1 1,0-1,1 1,-1 0,1 1,0-1,-1 1,1 0,1 0,-1 0,0 0,1 0,-4 5,-5 3,1 0,0 1,0 1,1 0,1 0,0 1,1 0,0 1,1-1,1 2,0 1,5-14,0 0,1 0,-1 0,1 0,0 0,0 0,0 0,0 0,1 0,-1 0,1 0,-1 0,1 0,0 0,1 0,-1 0,0 0,1-1,-1 1,1 0,0-1,0 0,0 1,0-1,0 0,1 0,-1 0,1 0,-1-1,1 1,0-1,-1 1,1-1,0 0,0 0,0 0,0-1,0 1,0-1,0 1,0-1,0 0,1 0,-1 0,0-1,0 1,0-1,0 0,0 0,0 0,0 0,17-7,0-1,-1-1,0 0,0-1,-2-1,1-1,-2-1,0 0,0-1,-1-1,-1 0,-1-1,0 0,-1-1,0-3,24-28,-36 48,1 0,-1 0,0 0,0 0,1 0,-1 0,0 0,1 0,-1 0,1 0,0 1,-1-1,1 0,0 0,-1 0,1 1,0-1,0 0,-1 1,1-1,0 1,0-1,0 1,0-1,0 1,0 0,0-1,0 1,0 0,0 0,0 0,0 0,0 0,0 0,0 0,0 0,0 0,0 0,0 0,0 1,0-1,0 0,0 1,0-1,0 1,0-1,0 1,-1-1,1 1,0 0,0 0,-1-1,1 1,0 0,-1 0,1 0,0-1,-1 1,1 0,-10 93,0-53,-10 494,11-471,5-31,-1-1,-2 0,-1-1,-1 1,-2-1,-7 14,17-44,0 0,-1 0,1 1,0-1,-1 0,1 0,-1 0,1 0,-1 0,1 0,-1 1,0-1,0 0,1-1,-1 1,0 0,0 0,0 0,0 0,0-1,0 1,0 0,0-1,0 1,-1-1,1 0,0 1,0-1,0 0,-1 1,1-1,0 0,0 0,-1 0,1 0,0 0,0-1,-1 1,1 0,0 0,0-1,0 1,0-1,-1 1,1-1,0 0,0 1,0-1,0 0,0 0,0 1,1-1,-1 0,0 0,0 0,1 0,-1 0,0 0,1-1,-1 1,-3-13,2-1,-1 0,2 0,0 0,0 1,2-1,0 0,0 0,2 0,-1 1,2-1,0 1,1 0,0 0,1 0,1 1,0 0,1 0,1 0,0-7,164-275,-114 205,-5-1,29-73,-78 153,7-13,-2-1,0 0,-2 0,-1-1,-1 0,0-10,-5 34,-1 0,0 0,0 0,0 0,0 0,0 0,0-1,0 1,0 0,-1 0,1 0,-1 0,0 0,0 1,1-1,-1 0,0 0,0 0,-1 1,1-1,0 0,-1 1,1-1,-1 1,1 0,-1-1,0 1,1 0,-1 0,0 0,0 0,0 0,0 1,0-1,0 1,0-1,0 1,0-1,0 1,0 0,0 0,0 0,0 0,0 1,0-1,0 0,0 1,0 0,0-1,0 1,0 0,0 0,0 0,1 0,-1 0,0 1,-8 2,1 0,0 1,1 0,-1 0,1 1,0 0,0 1,1-1,0 2,0-1,0 1,1 0,0 0,1 0,0 1,0 0,1 0,0 0,1 1,0-1,0 1,0 6,5-10,0-1,0 1,1-1,-1 0,1 1,1-1,-1-1,1 1,-1 0,1-1,1 0,-1 0,1 0,-1 0,1-1,0 0,1 0,-1 0,0 0,1-1,-1 0,1 0,0-1,0 1,0-1,0-1,-1 1,1-1,0 0,4 0,29 7,-27-3,-5-4,-1 1,1 0,0 0,-1 0,1 1,-1 0,0 1,1-1,-1 1,0 0,-1 1,1-1,0 1,-1 1,0-1,0 1,-1-1,1 1,-1 1,0-1,0 1,0-1,-1 1,0 0,2 5,-11 80,0-63,6 1,4-26</inkml:trace>
  <inkml:trace contextRef="#ctx0" brushRef="#br0" timeOffset="5837.732">3697 730,'-48'16,"0"1,1 3,0 2,-37 24,70-38,-1 0,-6 2,0 0,1 2,0 0,1 1,0 1,1 0,1 2,1 0,0 1,1 0,-4 8,18-24,0 1,0-1,0 1,0 0,0-1,0 1,1 0,-1-1,1 1,-1 0,1 0,0-1,0 1,0 0,0 0,0 0,0-1,0 1,1 0,-1 0,0-1,1 1,0 0,-1-1,1 1,0 0,0-1,0 1,0-1,0 1,0-1,0 0,0 1,1-1,-1 0,1 0,-1 0,1 0,-1 0,1 0,-1 0,1-1,0 1,77 7,-49-16,0-2,-1-1,0-1,-1-1,0-2,2-3,-5 5,22-15,0-1,-2-3,-1-1,28-31,-70 62,-1 0,0 0,1 0,-1 0,1 0,-1 0,1 0,0 1,0-1,0 0,0 1,0 0,0-1,0 1,1 0,-1 0,0 0,1 1,-1-1,1 1,-1-1,0 1,1 0,-1 0,1 0,-1 0,1 0,-1 0,1 1,-1-1,1 1,-1 0,0-1,1 1,-1 0,0 1,0-1,0 0,0 1,0-1,0 1,2 1,15 23,-16-21,0 1,0-1,1 0,-1 0,1 0,0 0,1-1,-1 1,1-1,-1 0,2-1,-1 1,0-1,0 0,1 0,0-1,-1 0,1 0,0 0,0 0,0-1,5 0,5-3,0-1,0 0,-1-1,1-1,-1 0,-1-2,1 1,-1-2,0 0,0 0,-1-2,0 1,-1-2,0 1,8-12,13-15,-2-1,-2-1,-1-2,11-24,-19 26,-1-1,-2-1,-2-1,-1 0,-3-1,-1 0,1-28,-6 47,-2 12,0 1,-1-1,0 1,-1-1,0 0,-1 1,0-1,-1 0,0 1,-1-1,0 1,-1-1,0 1,-1 0,3 9,1 1,-1 0,0-1,0 1,1 0,-1-1,0 1,0 0,0 0,0 0,-1 0,1 0,0 0,0 0,-1 0,1 1,0-1,-1 0,1 1,0-1,-1 1,1 0,-1-1,1 1,-1 0,1 0,-1 0,1 0,-1 0,0 0,1 0,-1 1,1-1,0 0,-1 1,1-1,-1 1,1 0,0-1,-1 1,1 0,0 0,0 0,-1 0,1 0,0 0,0 0,0 0,0 2,-46 64,27-24,3 1,1 1,2 0,3 1,1 0,3 1,1 0,3 0,1 1,3-1,2 0,3 12,-5-47,1 0,0-1,1 1,0-1,1 0,0 1,1-2,0 1,1-1,0 1,1 0,7 8</inkml:trace>
  <inkml:trace contextRef="#ctx0" brushRef="#br0" timeOffset="6102.909">4037 419,'43'5,"33"6,14 1,-4 4,-11-1,-15-3,-16-4</inkml:trace>
  <inkml:trace contextRef="#ctx0" brushRef="#br0" timeOffset="6347.609">4827 588,'3'-3,"27"-21,-2-1,-1-2,-1-1,-1-1,-2-1,6-12,-5-22,-24 62,0 1,0-1,0 1,0-1,0 1,0-1,0 1,-1 0,1-1,0 1,-1-1,1 1,-1 0,0-1,1 1,-1 0,0 0,0-1,0 1,0 0,0 0,0 0,0 0,0 0,0 0,0 1,-1-1,1 0,0 0,-1 1,1-1,0 1,-1 0,1-1,-1 1,1 0,-1 0,1-1,0 1,-1 0,0 1,-15 0,1 1,1 1,-1 1,0 0,1 1,0 1,0 0,0 1,1 1,0 0,0 1,1 0,-11 11,8-9,1 2,0-1,1 1,1 1,0 1,1 0,0 0,1 1,1 1,1 0,0 0,1 1,1 0,0 0,2 1,0-1,1 1,1 1,1-1,0 18,3-28,0-1,0 0,1 0,0 0,1 0,0 0,0-1,0 1,1-1,1 0,-1 0,1 0,0 0,0-1,1 0,0 0,0-1,0 1,1-1,0-1,0 1,0-1,4 2,12 4,0 0,0-1,1-1,0-1,0-2,1 0,7-1,34 2,0-4,0-2,0-4,34-6,-50 4</inkml:trace>
</inkml:ink>
</file>

<file path=ppt/ink/ink3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27:59.73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1,'0'0</inkml:trace>
</inkml:ink>
</file>

<file path=ppt/ink/ink3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28:02.00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170 1,'0'33,"0"45,0 14,0 1,5-10,1-11,0-11,4-13,0-9,-2-6,3-4,-1-2,-1-6</inkml:trace>
  <inkml:trace contextRef="#ctx0" brushRef="#br0" timeOffset="345.792">1 452,'118'-37,"2"6,65-6,-167 34,0 1,0 0,0 1,0 2,0-1,0 2,0 1,0 0,0 1,8 3,-23-5,-1 0,1 0,-1 0,1 0,-1 0,0 1,0-1,0 1,0-1,0 1,0 0,-1 0,1 0,-1 0,0 0,0 0,0 0,0 0,-1 0,1 0,-1 1,0-1,0 0,0 0,0 0,0 1,-1-1,0 0,1 0,-1 0,0 0,-1 0,1 0,0 0,-1 0,0 0,1-1,-1 1,0 0,-3 1,-8 34,10-33,1 1,0-1,1 1,-1 0,1 0,0 0,1 0,0 0,0 0,0 0,0 0,1 0,0 0,0 0,1-1,0 1,0 0,0-1,0 1,1-1,0 0,0 1,1-2,-1 1,1 0,0-1,0 1,1-1,-1 0,1-1,0 1,0-1,0 0,1 0,1 0,7 0,1-1,-1 0,1-1,-1-1,1 0,-1-1,1 0,-1-2,0 1,0-2,0 0,0 0,0-2,-1 0,0 0,0-1,-1 0,0-1,0-1,-1 0,0-1,0 0,-1 0,-1-1,6-7,-11 15,0-1,-1 1,1-1,0 1,-1-1,0 0,0 0,0 0,-1-1,1 1,-1-1,0 0,0 1,-1-1,1 0,-1 0,0 0,0 0,-1 0,1 0,-1 0,-1 0,1 0,-1 0,1 0,-1 0,-1 0,1 0,-1 0,0 0,0 1,0-1,0 1,-1-1,0 1,0 0,0 0,-1 0,1 1,-1-1,-1 0,-7-2,0 1,-1 1,1 0,-1 0,0 1,0 1,0 0,0 1,-1 0,1 1,0 1,0 0,0 1,0 0,0 1,0 0,-7 4,-16 3</inkml:trace>
</inkml:ink>
</file>

<file path=ppt/ink/ink3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28:00.23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254 1,'0'43,"-5"43,-1 12,-1-2,2-6,2-15,1-15,1-8,0-8,6-7,2-5,-1-3,-1-1,-1-6</inkml:trace>
  <inkml:trace contextRef="#ctx0" brushRef="#br0" timeOffset="462.599">0 537,'66'-25,"2"3,0 3,0 3,2 3,0 3,0 3,1 3,12 4,121-3,-226 30,-8-6,-1 0,1 2,0 1,2 1,1 2,-15 19,40-45,1 0,-1 0,1 0,0 1,-1-1,1 0,0 0,0 1,0-1,0 0,0 1,0-1,1 1,-1 0,0-1,1 1,-1-1,1 1,0 0,-1 0,1-1,0 1,0 0,0-1,0 1,0 0,1 0,-1-1,0 1,1 0,-1-1,1 1,0-1,-1 1,1-1,0 1,0-1,0 1,0-1,0 0,1 1,-1-1,0 0,1 0,-1 0,0 0,1 0,-1 0,1-1,-1 1,1 0,0-1,-1 1,1-1,0 0,-1 1,1-1,0 0,15-1,-1-2,0 0,0 0,0-2,0 0,-1 0,1-2,-2 0,1 0,-1-2,11-7,143-90,-166 105,0-1,0 1,0 0,0 1,1-1,-1 0,0 0,1 1,-1 0,1-1,-1 1,0 0,1 0,-1 0,1 0,-1 1,0-1,1 1,-1 0,0-1,1 1,-1 0,0 0,0 0,0 1,0-1,0 0,0 1,0-1,0 1,-1 0,1 0,0 0,-1-1,0 1,1 1,-1-1,0 0,0 0,0 0,0 1,-1-1,1 0,-1 1,1 1,20 61,-14-46</inkml:trace>
  <inkml:trace contextRef="#ctx0" brushRef="#br0" timeOffset="766.255">1242 565,'10'-9,"-3"2,1 0,-1 1,1 0,0 0,1 1,-1 0,1 0,0 1,0 0,1 0,-1 1,1 1,1-1,-8 4,-1-1,1 1,0 0,0 0,0 0,-1 1,1-1,-1 0,1 1,-1 0,1 0,-1-1,0 1,0 1,0-1,0 0,0 0,0 1,-1-1,1 1,-1-1,0 1,1 2,23 29,-20-31,-1 0,1 0,-1 0,1 0,0-1,0 0,0 0,1 0,-1-1,0 1,0-1,1-1,-1 1,1-1,-1 0,1 0,-1 0,0-1,1 0,-1 0,0 0,1-1,-1 0,0 0,0 0,0 0,0-1,-1 0,3-1,117-109,-110 99,0 3</inkml:trace>
  <inkml:trace contextRef="#ctx0" brushRef="#br0" timeOffset="1018.212">2089 339,'-29'24,"-14"18,0 6,7-1,15-7,15-11,15-11,9-8,7-5,4-5,2-1,1-1,-1-5,-1-1,0 1,-6-4,-2 1,-4 2</inkml:trace>
  <inkml:trace contextRef="#ctx0" brushRef="#br0" timeOffset="1281.599">2314 565,'32'-1,"0"-1,0-2,0-1,-1-1,1-2,-2-1,1-2,-1-1,-1-1,0-1,9-8,-32 20,-1-1,0 0,0 0,0-1,-1 1,1-1,-1 0,0 0,0-1,0 1,-1-1,1 1,-1-1,0-1,-1 1,1 0,-1 0,0-1,0 0,-1 1,0-1,0 0,0-4,-3 7,0 0,0 1,0-1,-1 1,0 0,1-1,-1 1,0 0,0 1,0-1,0 1,0-1,0 1,-1 0,1 0,0 0,-1 1,1-1,0 1,-1 0,1-1,-1 2,1-1,-1 0,1 1,0-1,-1 1,1 0,0 0,0 1,-1-1,1 1,0-1,0 1,-2 2,-9 1,-1 1,1 1,1 0,-1 1,1 1,1 0,-1 0,2 1,-1 1,1 0,1 0,0 1,1 1,0 0,1 0,0 0,1 1,1 0,0 1,1-1,0 1,1 0,1 0,-1 10,5-19,1-1,-1 1,1-1,1 1,-1-1,1 0,0 0,0 0,0 0,1-1,-1 1,1-1,0 0,0 0,1 0,-1-1,1 0,0 0,0 0,2 1,11 6</inkml:trace>
</inkml:ink>
</file>

<file path=ppt/ink/ink3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27:59.58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55 86,'-9'43,"-4"24,1 6,2-16,4-21,1-17</inkml:trace>
  <inkml:trace contextRef="#ctx0" brushRef="#br0" timeOffset="388.325">592 1,'-5'2,"1"0,1 0,-1 1,0 0,1 0,-1 0,1 0,0 0,0 1,0-1,0 1,1 0,0 0,-1 0,1 0,1 0,-1 0,1 0,-1 1,1-1,0 1,1-1,-1 1,1-1,0 1,0 0,0-1,1 1,0-1,0 1,0-1,0 0,0 1,2 0,16 18,-15-20,0 0,0 0,0 1,-1 0,0-1,0 1,0 0,0 0,0 1,-1-1,0 1,0-1,0 1,-1 0,1-1,-1 1,0 0,-1 0,1 0,-1 0,0 0,0 0,0 0,-1 0,0 0,-1 3,-5 4,-1-1,0-1,-1 0,0 0,-1-1,0 0,-1 0,1-1,-1-1,-1 0,0 0,0-1,0 0,-1-2,1 1,-1-1,0-1,0 0,-1-1,1-1,0 0,-9 0,-58-7,62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8:44.1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30,'5'-9,"-3"-4,-2 5,-6 10,3 3,2-3,1 2,0 2</inkml:trace>
</inkml:ink>
</file>

<file path=ppt/ink/ink3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28:08.35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118 0,'-19'39,"-12"21,-4 7,3-10</inkml:trace>
</inkml:ink>
</file>

<file path=ppt/ink/ink3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28:08.52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7 132,'-5'-34,"4"-15,1 0</inkml:trace>
</inkml:ink>
</file>

<file path=ppt/ink/ink3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28:07.75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481 57,'-50'21,"1"2,1 2,1 2,2 2,1 2,1 2,2 2,1 2,-5 9,42-44,1-1,0 1,0 0,0 0,0 0,1 0,-1 0,0 0,1 0,0 1,-1-1,1 0,0 1,0-1,0 1,1-1,-1 1,1 0,-1-1,1 1,0 0,0-1,0 1,0 0,0-1,1 1,-1 0,1-1,0 1,0-1,0 1,0-1,0 1,0-1,1 0,-1 0,1 1,-1-1,1 0,0 0,0-1,0 1,0 0,1 0,4 1,0-1,0 1,1-1,-1-1,0 0,1 0,-1 0,1-1,-1 0,1 0,-1-1,1 0,-1 0,0-1,1 0,-1 0,0-1,0 0,3-2,125-80,-129 81,244-200,-246 199,0 1,0 0,0 0,0 0,1 0,0 1,0-1,0 1,0 0,0 1,1-1,-1 1,1 0,-1 1,1-1,0 1,0 0,0 1,-1-1,1 1,0 0,0 1,0-1,0 1,0 0,-1 1,1-1,0 1,-1 0,1 1,-1-1,0 1,0 0,0 1,0-1,-1 1,4 3,42 75,-48-75,0 0,0 0,1 0,0-1,0 1,0-1,1 0,0 0,0 0,1 0,0-1,0 0,0 0,1 0,-1 0,1-1,0 0,0 0,1-1,-1 0,1 0,0 0,-1-1,1 0,0 0,5 0,12-5</inkml:trace>
  <inkml:trace contextRef="#ctx0" brushRef="#br0" timeOffset="247.713">1553 0,'-15'43,"-23"44,-11 10,-1 0,-2-13,3-15,5-15,5-12,5-8,3-5,2-7,1-8,1-6,0-5,4-2</inkml:trace>
  <inkml:trace contextRef="#ctx0" brushRef="#br0" timeOffset="416.663">1186 113,'33'43,"26"34,8 3,-3-6,-13-13,-9-10,-8-14,-4-14,-4-6,0-6,0-4,0-4,1-3,-5 0</inkml:trace>
</inkml:ink>
</file>

<file path=ppt/ink/ink3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28:03.33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1 634,'28'478,"-27"-468,-12 57,-4-105,13 0,1 0,1 0,3 0,1 0,1 1,3-1,1 1,1 0,3 1,0 1,3 0,0 0,3 2,0 0,2 2,17-20,-19 24,1 1,2 2,0 0,1 1,1 1,2 1,0 1,7-3,-31 21,0 0,0 1,0-1,1 0,-1 1,0 0,0 0,1-1,-1 1,1 1,-1-1,1 0,0 0,-1 1,1 0,-1-1,1 1,0 0,-1 0,1 1,0-1,-1 1,1-1,-1 1,1 0,-1 0,1 0,-1 0,1 0,-1 0,0 1,0-1,0 1,0 0,0-1,0 1,0 0,0 0,-1 0,1 0,-1 1,5 16</inkml:trace>
  <inkml:trace contextRef="#ctx0" brushRef="#br0" timeOffset="256.612">932 408,'-47'46,"2"1,2 2,3 2,-27 45,66-95,-8 9,0 2,1 0,0 0,1 0,0 1,1 0,0 0,1 1,0 0,2-1,-1 2,2-1,0 0,0 0,2 1,0 1,1-12,0-1,0 0,1 1,0-1,0 0,0 0,0 0,0 0,1 0,-1 0,1-1,-1 1,1-1,0 0,0 1,0-1,1-1,-1 1,0 0,1-1,-1 0,1 0,-1 0,1 0,0 0,-1-1,1 0,0 0,-1 0,2 0,113-17,-108 15,0-1,0 0,-1-1,0-1,1 1,-2-1,1-1,0 1,-1-2,0 1,-1-1,1 0,-1-1,-1 1,1-2,-1 1,-1 0,0-1,0 0,0-1,-1 1,-1-1,0 1,0-1,-1 0,0 0,0 0,-1-1,-1 1,0 0,0 0,-1-1,0 1,-2-5,1 5,-1 1,0 0,0 0,-1 0,-1 1,1-1,-1 1,-1 0,1 0,-1 1,-1 0,1 0,-6-4,-5-2</inkml:trace>
  <inkml:trace contextRef="#ctx0" brushRef="#br0" timeOffset="550.644">1468 127,'0'81,"0"42,0 9,0-8,0-15,0-17,0-20,0-11,5-13,2-8,-1-7,-1-5,-1-1,-2-6</inkml:trace>
  <inkml:trace contextRef="#ctx0" brushRef="#br0" timeOffset="1232.779">1102 832,'107'-40,"3"6,0 4,2 5,100-9,-8 25,-129-1,-74 11,-1-1,1 1,0 0,0 0,-1-1,1 1,-1 0,1 0,-1-1,1 1,-1 0,1 0,-1 0,0 0,0 0,1 0,-1 0,0 0,0 0,0 0,0 0,0 0,0-1,0 1,0 0,-1 0,1 0,0 0,0 0,-1 0,1 0,-1 0,1 0,-1-1,1 1,-1 0,1 0,-1-1,0 1,1 0,-1-1,0 1,0-1,0 1,1 0,-1-1,0 0,0 1,0-1,0 1,-3 2,-182 193,183-195,1 1,0-1,-1 1,1 0,0 0,0-1,0 1,1 0,-1 1,0-1,1 0,-1 0,1 1,0-1,0 1,0-1,0 1,0 0,1-1,-1 1,1 0,-1-1,1 1,0 0,0 0,0-1,1 1,-1 0,1-1,-1 1,1 0,0-1,0 1,0-1,0 1,1-1,-1 0,1 1,-1-1,1 0,0 0,0 0,0 0,0 0,0-1,2 2,8-2,-1-1,1 0,-1-1,1 0,-1-1,0-1,0 1,0-2,0 0,0 0,-1 0,0-2,0 1,0-1,0-1,-1 0,0 0,5-6,-5 7,117-93,-125 98,-1 0,1 0,0 0,0 0,0 0,1 0,-1 0,0 0,0 0,0 1,1-1,-1 0,0 1,1-1,-1 1,1 0,-1-1,0 1,1 0,-1 0,1 0,-1 0,1 0,-1 0,0 0,1 0,-1 1,1-1,-1 0,0 1,1 0,-1-1,0 1,1 0,-1-1,0 1,0 0,0 0,0 0,0 0,0 0,0 0,0 0,0 1,0-1,-1 0,1 0,0 1,-1-1,1 0,-1 1,1 0,9 28,-9-22,1-1,0 1,0-1,0 1,1-1,0 0,0 0,1 0,0-1,0 1,1-1,0 0,0 0,0-1,1 1,0-1,0 0,0-1,0 1,1-1,0-1,6 4,-1-5,-1 0,1-1,-1-1,1 1,0-2,-1 0,1 0,-1-1,1 0,-1-1,0 0,0-1,0-1,-1 1,1-2,-1 1,0-1,-1-1,1 0,-1 0,-1-1,1 0,-1 0,5-9,9-9,-2-2,-1 0,-1-1,-2-1,-1-1,-1 0,9-32,-5-6,-2-1,-4 0,-2 0,-4-1,-2 0,-7-63,3 122,1 9,-1 0,1-1,-1 1,0-1,0 1,-1-1,1 1,-1-1,1 1,-1 0,0-1,0 1,-1 0,1 0,-1 0,1 0,-1 0,0 0,0 0,0 1,0 2,0 0,0 0,0 0,0 1,0-1,0 1,0 0,0 0,1-1,-1 1,0 0,1 0,-1 1,0-1,1 0,0 0,-1 1,1-1,0 1,-1-1,1 1,0 0,0-1,0 1,1 0,-1 0,0 0,1-1,-1 1,1 1,-12 31,2 0,2 1,1 0,2 1,1-1,2 1,1 0,2 0,1-1,2 1,2-1,1 1,2-2,1 1,1-1,17 32,-13-27,-3-3,2 0,1-1,2-1,1 0,2-1,1-1,1-2,22 24,14 4,-50-51</inkml:trace>
  <inkml:trace contextRef="#ctx0" brushRef="#br0" timeOffset="1488.61">2372 550,'38'5,"42"6,16 6,-2 1,-9 1,-13-2,-15-4,-11-4,-10 0,-10 0</inkml:trace>
  <inkml:trace contextRef="#ctx0" brushRef="#br0" timeOffset="1741.764">3360 861,'4'28,"3"11</inkml:trace>
  <inkml:trace contextRef="#ctx0" brushRef="#br0" timeOffset="1742.764">3274 494,'0'0</inkml:trace>
  <inkml:trace contextRef="#ctx0" brushRef="#br0" timeOffset="1937.526">3585 917,'13'5,"0"0,0-2,1 1,-1-2,1 0,0 0,0-1,-1-1,1 0,0-1,0-1,0 0,1-1,-9 2,1-1,-1 0,1 0,-1 0,0-1,0 0,0 0,-1-1,1 1,-1-1,0 0,0-1,0 0,0 1,-1-1,0-1,0 1,0-1,-1 1,1-1,-2 0,1 0,-1 0,1-1,-2 1,1-1,0-5,-1 1,0 0,-1 0,-1 0,0 0,0 0,-1 0,-1 0,1 0,-2 1,1-1,-2 1,1 0,-7-9,9 14,-1 1,0-1,0 1,0 0,0 0,-1 1,0-1,0 1,0-1,0 1,0 1,0-1,-1 0,1 1,-1 0,0 0,0 0,0 1,0 0,0 0,0 0,0 0,0 1,0 0,0 0,0 0,0 1,0-1,-1 1,-1 1,-35 25,29-9</inkml:trace>
  <inkml:trace contextRef="#ctx0" brushRef="#br0" timeOffset="2234.595">4037 1001,'73'-72,"-2"-4,51-74,-122 149,0 0,0 1,0-1,0 0,0 0,1 1,-1-1,0 0,0 1,1-1,-1 0,0 1,1-1,-1 0,0 1,1-1,-1 1,1-1,-1 1,1-1,0 1,-1-1,1 1,-1-1,1 1,0 0,-1-1,1 1,0 0,0 0,-1 0,1-1,0 1,-1 0,1 0,0 0,0 0,-1 0,1 0,0 0,0 1,-1-1,1 0,0 0,-1 0,1 1,0-1,-1 0,1 1,0-1,-1 1,1-1,-1 1,1-1,0 1,-1-1,0 1,1-1,-1 1,1 0,-1-1,0 1,1 0,-1-1,0 1,0 0,1-1,-1 1,0 0,0 0,1 6,1 0,0 0,1-1,-1 1,1-1,1 1,-1-1,1 0,0 0,0 0,1-1,0 0,0 0,0 0,0 0,1-1,0 0,0 0,0 0,0-1,1 0,-1 0,1-1,0 1,0-1,10 0,-1-1,0 0,0-1,1-1,-1-1,0 0,0-1,0 0,0-2,-1 1,0-2,0 0,0-1,-1-1,1 0,-2-1,1 0,-2-1,1-1,-1 0,-1 0,0-1,1-3,27-34,-22 31</inkml:trace>
  <inkml:trace contextRef="#ctx0" brushRef="#br0" timeOffset="3638.627">3641 663,'-4'-1,"0"1,0 0,0-1,0 2,-1-1,1 0,0 1,0-1,0 1,0 0,0 1,0-1,0 1,0 0,1 0,-1 0,1 0,-1 0,1 1,0 0,0-1,0 1,0 1,0-1,1 0,-1 0,1 1,0 0,0-1,-1 4,3-7,-6 14,0 0,1 1,1-1,1 1,0 0,0 0,1 0,1 0,1 0,0 1,1-1,1 0,0 0,1 0,1 0,0-1,1 1,0-1,5 1</inkml:trace>
</inkml:ink>
</file>

<file path=ppt/ink/ink3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28:08.78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170 474,'-3'3,"0"1,0 0,0-1,0 1,1 0,-1 1,1-1,0 0,0 1,1-1,-1 1,1-1,0 1,0 0,1-1,-1 1,1 0,0 0,1-1,-1 1,1 0,0-1,0 1,0 0,1-1,-1 1,1-1,0 0,0 1,1-1,-1 0,1 0,0-1,3 4,54 37,-53-42,-1 1,1 0,-1 1,1-1,-1 1,0 0,-1 1,1 0,-1 0,0 0,0 0,-1 1,1 0,-1 0,0 0,-1 0,0 0,0 1,0 0,-1 0,1 0,-2 0,1 0,-1 0,0 0,-1 0,1 0,-2 7,-3-5,0 0,0 0,-1-1,0 0,0 0,-1 0,0 0,-1-1,0 0,0-1,0 1,-1-1,0-1,0 1,0-1,-1-1,1 0,-1 0,0 0,-1-1,1-1,0 0,-1 0,0 0,1-1,-1-1,0 0,1 0,-1-1,0 0,-2-1,-12-5</inkml:trace>
</inkml:ink>
</file>

<file path=ppt/ink/ink3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27:59.03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760 413,'0'48,"0"44,0 21,0 2,0-15,0-15,0-16,0-16,0-12,0-8,0-5,0-7</inkml:trace>
  <inkml:trace contextRef="#ctx0" brushRef="#br0" timeOffset="299.502">676 469,'25'-22,"1"0,1 2,1 1,1 2,0 0,17-5,-37 18,1 0,-1 0,1 1,0 0,0 1,0 0,1 1,-1 0,0 1,1 0,-1 0,0 1,1 0,-1 1,0 0,0 1,0 0,-1 1,1 0,-1 0,1 1,7 5,-5 0,0 0,0 1,-1 0,0 1,-1 0,0 1,-1 0,-1 0,0 1,-1 0,0 1,-1-1,-1 1,0 0,-1 1,-1-1,0 1,-1 0,-1-1,0 1,-1 0,-1 0,0 0,-2-1,1 1,-3 3,-2 1,-1 0,0 0,-2-1,0 0,-2-1,0 0,0 0,-2-2,0 0,-1 0,-1-1,0-1,-1-1,0 0,-1-1,-1-1,0-1,0 0,-1-2,0 0,-1-1,-81 25,101-32,1 1,-1-1,0 0,0 0,0 0,0 0,1 0,-1 0,0 0,0 0,0 0,0 0,1 0,-1-1,0 1,0 0,0-1,1 1,-1 0,0-1,1 1,-1-1,0 1,1-1,-1 1,0-1,1 0,-1 1,1-1,-1 0,1 1,-1-1,1 0,0 0,-1 1,1-1,0 0,0 0,0 0,-1 1,1-1,0 0,0 0,0 0,0 0,0 1,1-1,-1 0,0 0,0 0,0 1,1-1,-1 0,0 0,1 1,-1-1,1 0,-1 0,1 1,-1-1,1 1,-1-1,1 0,0 1,-1-1,1 1,0-1,8-14</inkml:trace>
  <inkml:trace contextRef="#ctx0" brushRef="#br0" timeOffset="19120.769">506 17,'-22'-4,"-131"-8,147 12,0 1,-1 0,1 0,0 1,0 0,0 0,0 0,0 1,0 0,1 0,-1 0,1 1,0 0,0 0,0 0,0 0,1 1,0 0,0 0,0 0,0 0,0 2,-8 21,1-1,2 1,1 1,1 0,1 0,1 0,1 16,-6 83,6-1,7 43,-1-18,-2-97,4-18,-3-1,-1 1,-1-1,-3 1,0-1,-3 0,-1 0,-1-1,-2 0,-1-1,-2 0,-8 12,-30 27,82-72,211-73,-116 74,-101 5</inkml:trace>
</inkml:ink>
</file>

<file path=ppt/ink/ink3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28:28.56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170 546,'57'-20,"1"2,1 2,0 3,1 3,25 0,-13 13,-71-3,1 1,-1-1,1 1,0 0,-1-1,1 1,-1 0,0 0,1 0,-1 0,0 0,1 0,-1 1,0-1,0 0,0 0,0 1,0-1,0 1,-1-1,1 1,0-1,-1 1,1 0,-1-1,0 1,1-1,-1 1,0 0,0 0,0-1,0 1,0 0,0-1,-1 1,1 0,-1-1,1 1,-1 0,-6 14,-1 0,0-1,-1-1,-1 1,0-1,-1-1,0 0,-1-1,-1 0,0 0,0-2,-2 1,-212 215,221-220,1 0,0 0,0 0,0 0,1 1,0-1,0 1,1 0,0 0,0 1,1-1,-1 1,2-1,-1 1,1 0,0-1,1 1,0 0,0 0,0 0,1-1,1 2,1-5,1 0,0-1,1 1,-1-1,1 0,-1 0,1 0,0-1,0 1,0-1,0-1,0 1,1-1,-1 1,0-2,1 1,-1 0,1-1,-1 0,1-1,-1 1,1-1,-1 0,3-1,8 1,211-26,-224 27,-1 0,1 0,0-1,0 1,0-1,-1 0,1 0,0 0,-1 0,1 0,-1-1,1 1,-1-1,0 0,1 1,-1-1,0 0,0 0,0 0,-1-1,1 1,0 0,-1-1,0 1,1-1,-1 1,1-3,-8-4</inkml:trace>
  <inkml:trace contextRef="#ctx0" brushRef="#br0" timeOffset="249.224">0 913,'48'0,"45"-5,20-6,1-1,-9-4,-18 1,-23 4</inkml:trace>
  <inkml:trace contextRef="#ctx0" brushRef="#br0" timeOffset="862.078">1101 10,'8'-3,"0"1,0 1,1-1,-1 1,0 0,0 1,1 0,-1 1,0-1,1 2,-1-1,0 1,0 0,0 1,0 0,-1 0,1 0,-1 1,1 0,-1 1,-1 0,1 0,-1 0,0 1,0 0,0 0,-1 1,0-1,0 1,-1 0,1 0,-2 1,1-1,1 6,21 232,-13 114,-10-146,8-97,-7-81,0 0,-2 0,-2 1,-1-1,-2 2,-34 152,33-184,1 0,-2-1,1 0,0 0,-1 0,0-1,0 1,0-1,0 0,0-1,-1 1,1-1,-1 0,0 0,0-1,1 0,-1 0,0 0,0-1,0 1,0-1,0-1,0 1,0-1,0 0,0-1,-2 0,-18 0,-219-1,215 3</inkml:trace>
</inkml:ink>
</file>

<file path=ppt/ink/ink3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29:07.53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74,'12'-18,"9"7,-11 5,0 0,0 0,0 2,1-1,0 1,0 1,1 0,-1 0,0 1,10 0,-19 2,-1 0,0 0,1 0,-1 0,1 0,-1 1,0-1,1 1,-1-1,0 1,0-1,1 1,-1 0,0 0,0-1,0 1,0 0,0 0,0 0,0 0,0 0,0 1,0-1,-1 0,1 0,-1 1,1-1,0 0,-1 0,0 1,1-1,-1 1,0-1,0 0,0 1,0-1,0 1,0-1,0 0,0 1,-1-1,1 0,0 1,-1 0,-28 57,-3-21,24-30,0 0,0 1,1 0,0 0,1 1,0 0,1 0,0 0,0 1,0 3,5-12,0 1,-1-1,1 1,1-1,-1 1,0-1,1 1,-1-1,1 1,-1-1,1 1,0-1,0 1,1-1,-1 0,0 0,1 0,-1 0,1 0,0 0,-1 0,1 0,0-1,0 1,0-1,1 1,-1-1,0 0,0 0,1 0,-1 0,1 0,0 0,86 13,26-37,-90 19</inkml:trace>
</inkml:ink>
</file>

<file path=ppt/ink/ink3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29:28.59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387 227,'-84'36,"-94"48,95-28,84-54,0-1,-1 1,1 0,1-1,-1 1,0-1,0 0,0 1,1-1,-1 0,1 0,-1 0,1 0,-1 0,1 0,-1 0,1 0,0-1,0 1,-1-1,1 1,0-1,0 0,0 0,-1 1,1-1,0 0,0-1,0 1,0 0,-1-1,1 1,0-1,0 2,140 3,-141-3,0-1,1 1,-1 0,0-1,0 1,0 0,0 0,-1 0,1 0,0-1,0 1,0 0,-1 0,1 1,-1-1,1 0,-1 0,1 0,-1 0,1 1,-1-1,0 0,0 0,0 0,1 1,-1-1,-1 0,1 0,0 1,0-1,0 0,-1 0,1 1,0-1,-1 0,1 0,-1 0,1 0,-1 0,0 0,0 0,1 0,-34 45,-39 18,58-53,0 1,1 0,0 1,1 0,1 1,0 1,1 0,0 0,-6 13,16-26,0 1,0-1,0 0,0 1,0-1,1 0,-1 1,1-1,-1 1,1-1,0 1,0-1,0 1,1-1,-1 1,0-1,1 1,0-1,-1 1,1-1,0 0,0 0,1 1,-1-1,0 0,1 0,-1 0,1 0,0 0,-1-1,1 1,0 0,0-1,0 1,0-1,0 0,1 0,-1 0,0 0,1 0,-1 0,1-1,-1 1,0-1,1 1,-1-1,1 0,10 2,-1 0,1-1,0-1,-1 0,1 0,-1-2,1 1,12-4,39-31,-49 20</inkml:trace>
  <inkml:trace contextRef="#ctx0" brushRef="#br0" timeOffset="310.058">274 1,'-17'34,"1"1,3 1,0 0,2 1,2 0,2 1,1-1,2 1,1 1,2-1,3 14,39 208,-41-255,4 33,-1-1,-2 1,-2 0,-2-1,-1 1,-2-1,-1 0,-7 18,-4 0,12-32</inkml:trace>
</inkml:ink>
</file>

<file path=ppt/ink/ink3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29:32.60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56 368,'-2'1,"0"0,1 1,-1-1,0 1,0-1,1 1,-1 0,1 0,-1 0,1 0,0 0,0 0,0 0,0 0,0 0,0 0,1 1,-1-1,1 0,0 0,-1 1,1-1,0 0,0 1,1 0,-2 0,-13 242,-2-160,20-181,9 47,3 0,1 1,2 1,3 0,1 2,3 1,4-4,-29 45,-1 1,1-1,0 1,0 0,0-1,0 1,0 0,0 0,1 0,-1 0,1 0,0 0,-1 0,1 0,0 1,0-1,0 1,0-1,0 1,1 0,-1 0,0 0,1 0,-1 0,0 0,1 1,-1-1,1 1,-1 0,1-1,-1 1,1 0,-1 1,1-1,-1 0,1 1,-1-1,1 1,-1 0,0 0,1 0,-1 0,0 0,0 1,0-1,0 1,0-1,0 1,0 0,0-1,0 1,0 2,9 72,-11-51</inkml:trace>
  <inkml:trace contextRef="#ctx0" brushRef="#br0" timeOffset="1853.602">931 311,'-9'-4,"0"1,0 0,0 1,-1-1,1 2,-1-1,1 1,-1 1,1 0,-1 0,1 1,-1 0,1 1,-1 0,1 0,0 1,0 0,0 1,0 0,1 0,-8 5,15-8,-1-1,0 1,1-1,-1 1,0 0,1 0,-1 0,1 0,-1 0,1 0,0 0,0 0,-1 1,1-1,0 0,0 1,0-1,0 1,0-1,1 1,-1 0,0-1,1 1,-1 0,1-1,0 1,-1 0,1 0,0-1,0 1,0 0,0 0,0-1,1 1,-1 0,0 0,1-1,0 1,-1 0,1-1,0 1,0-1,0 1,0-1,0 1,0-1,0 0,0 1,1-1,-1 0,0 0,1 0,-1 0,1 0,-1 0,1 0,-1-1,2 1,28 16,48 42,-75-56,-1 0,0 0,0 0,0 1,-1-1,1 1,-1-1,0 1,0 0,0 0,0 0,-1 0,1 0,-1 0,0 1,-1-1,1 0,-1 1,1-1,-1 0,-1 1,1-1,-1 0,1 1,-1-1,0 0,-1 0,1 0,-1 0,0 1,-9 8,0 0,-1-1,0-1,-1 0,0-1,-1 0,0-1,-1 0,-8 3,-91 22,80-35,20-2</inkml:trace>
  <inkml:trace contextRef="#ctx0" brushRef="#br0" timeOffset="2122.399">1241 536,'-14'34,"-5"15,-4 1,2-10</inkml:trace>
  <inkml:trace contextRef="#ctx0" brushRef="#br0" timeOffset="2368.101">1354 57,'0'0</inkml:trace>
  <inkml:trace contextRef="#ctx0" brushRef="#br0" timeOffset="2773.62">1524 819,'185'-244,"-148"205,-37 83,-15 66,15-107,0 0,0-1,0 1,1 0,-1 0,1 0,0-1,0 1,0 0,0-1,1 1,-1-1,0 1,1-1,0 0,0 0,0 0,0 0,0 0,0 0,0 0,0 0,1-1,-1 1,1-1,-1 0,1 0,0 0,-1 0,1 0,0-1,0 1,-1-1,1 1,0-1,0 0,1-1,9-1,0-1,0 0,-1-1,0 0,1-1,-2-1,1 0,-1-1,0 0,0 0,0-1,-1-1,-1 1,0-2,0 1,0-1,-1-1,-1 0,0 0,5-11,38-109,-48 72,-6 43</inkml:trace>
  <inkml:trace contextRef="#ctx0" brushRef="#br0" timeOffset="4702.764">2624 282,'-7'2,"0"0,1 1,-1-1,1 1,0 0,0 1,0-1,0 1,1 1,-1-1,1 1,0 0,1 0,-5 5,-7 5,1 1,0 1,1 0,1 1,1 0,0 1,1 0,1 1,1 0,1 0,1 1,1 0,0 1,2-1,1 1,3-15,1 0,0 0,0-1,1 1,0 0,0-1,1 0,0 1,0-1,0 0,1 0,-1-1,1 1,1-1,-1 0,1 0,0 0,0-1,1 1,-1-1,1-1,0 1,4 1,0 1,0-1,0-1,1 0,0 0,0-1,0 0,0-1,1 0,-1 0,1-2,-1 1,1-2,8 0,-3-2,0-1,0 0,-1-2,0 1,0-2,0 0,-1-1,0-1,2-2,-8 3,-1-2,0 1,0-1,-1-1,-1 1,1-1,-2 0,0 0,0-1,-1 0,0 0,-1 0,1-8,-2 9,-1-1,0 0,-1 1,0-1,-1 1,0-1,-1 0,0 1,-1 0,0 0,-1-1,0 2,-1-1,0 1,0-1,-1 1,-1 1,-6-9,7 13,1 1,-1-1,0 1,0 1,0-1,0 1,-1 0,1 0,-1 1,0 0,0 0,0 1,0 0,0 0,0 0,0 1,0 0,0 1,-1-1,-5 2,1-1,-13-1</inkml:trace>
  <inkml:trace contextRef="#ctx0" brushRef="#br0" timeOffset="5455.632">2483 622,'2'-5,"0"1,0 0,0 0,1 0,0 0,0 0,0 0,0 1,0 0,1-1,-1 1,1 0,0 1,0-1,0 1,1 0,0-1,-2 2,0 0,-1 0,1 0,0 1,0-1,0 1,0 0,0 0,0 0,0 0,0 0,-1 0,1 1,0-1,0 1,0 0,0 0,-1 0,1 1,0-1,-1 0,1 1,-1 0,0-1,1 1,-1 0,0 0,0 1,0-1,0 0,-1 1,1-1,-1 1,1-1,0 3,33 32,-27-31,0-1,0 0,0 0,1-1,0-1,0 1,0-1,0-1,1 1,-1-2,1 1,-1-1,1-1,-1 0,1 0,-1-1,1 0,4-1,4-9,-5-2</inkml:trace>
  <inkml:trace contextRef="#ctx0" brushRef="#br0" timeOffset="7123.317">310 1,'180'5,"-179"-4,1-1,-1 0,1 0,-1 1,1-1,-1 1,1-1,-1 1,1 0,-1 0,0-1,1 1,-1 0,0 0,0 0,0 0,0 1,0-1,0 0,0 0,0 1,0-1,0 0,-1 1,1-1,0 1,-1-1,0 1,1-1,-1 1,0-1,0 1,0-1,0 1,0 0,-23 56,1-5,22-52,0 1,0-1,0 1,0 0,0-1,0 1,0-1,0 1,1 0,-1-1,1 1,-1-1,1 1,0-1,0 0,-1 1,1-1,0 0,0 1,0-1,0 0,1 0,-1 0,0 0,0 0,1 0,-1 0,0 0,1-1,-1 1,1 0,-1-1,1 0,-1 1,1-1,0 0,-1 1,1-1,-1 0,1 0,0 0,1-1,71-11,-70 10,47-8,-28 7</inkml:trace>
  <inkml:trace contextRef="#ctx0" brushRef="#br0" timeOffset="7923.564">2088 57,'230'-25,"-228"25,43 4,-44-4,0 0,-1 1,1-1,0 0,-1 0,1 1,0-1,-1 1,1-1,0 0,-1 1,1-1,-1 1,1 0,-1-1,1 1,-1-1,0 1,1 0,-1-1,0 1,1 0,-1-1,0 1,0 0,0 0,1-1,-1 1,0 0,0 0,0-1,0 1,0 0,0 0,-1-1,1 1,0 0,0-1,0 1,-1 0,1 0,0-1,-1 1,1-1,-1 1,1 0,-1-1,1 1,-1-1,1 1,-1-1,-2 5,1-4,1 0,0 0,-1 0,1 0,0 0,0 0,-1 0,1 1,0-1,0 0,1 1,-1-1,0 1,0-1,1 1,-1-1,0 1,1 0,0-1,-1 1,1 0,0-1,0 1,0 0,0-1,0 1,0 0,1-1,-1 1,1 0,-1-1,1 1,-1-1,1 1,0-1,0 1,0-1,0 1,0-1,0 0,0 0,0 1,0-1,0 0,1 0,-1 0,1 0,-1-1,2 2,9-1,0 0,0-1,0-1,0 0,0 0,0-2,0 1,0-1,-1-1,1 0,2-2,18-4,-1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8:44.6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1,'-5'0,"4"0,-4 0,0 4,-5 3,5-1,3-1</inkml:trace>
</inkml:ink>
</file>

<file path=ppt/ink/ink3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29:30.26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336 622,'2'6,"1"-1,-1 0,2 0,-1 0,0 0,1-1,0 1,0-1,0 0,1 0,-1-1,1 1,0-1,0 0,0 0,1-1,-1 1,0-1,1-1,0 1,-1-1,1 0,0 0,0 0,0-1,-1 0,1 0,0 0,0-1,0 0,-1 0,1-1,0 1,-1-1,1 0,-1-1,0 1,0-1,0 0,0-1,0 1,-1-1,1 0,-1 0,0 0,0-1,3-3,5-10,1 0,-2-1,0 0,-2-1,0 0,-1 0,-1-1,-1 0,-1-1,-1 1,1-11,-5 28,1 1,-1-1,0 1,0-1,-1 1,1-1,-1 1,0-1,0 1,0 0,0-1,-1 1,1 0,-1 0,0 0,1 0,-2 0,1 0,0 0,0 1,-1-1,0 1,1 0,-1 0,0 0,0 0,0 0,0 1,-1-1,1 1,0 0,-1 0,1 0,0 0,-1 1,1-1,-1 1,1 0,-1 0,0 0,1 0,-1 1,1 0,0-1,-1 1,1 0,0 1,-1-1,1 1,-3 1,-10 7,0 0,0 1,1 1,1 1,0 0,0 1,2 0,-1 1,2 0,0 1,1 0,1 1,0 0,-1 5,-2 15,1 0,1 1,3 0,1 1,1 0,3 0,1 0,4 38,-3-72,-1 15,-1 1,0 0,-2-1,0 1,-2-1,0-1,-1 1,-1-1,-7 13,5-17,0-1,-1 0,0 0,-2-1,1-1,-2 0,1 0,-1-1,-1-1,0-1,-6 3,-48 9,46-19</inkml:trace>
  <inkml:trace contextRef="#ctx0" brushRef="#br0" timeOffset="794.271">1013 566,'10'0,"7"0,6 0,4 0,3 0,0-5,0-1,0 0,-1 1,0 2,0 1,-1 0,0 2,-4-5,-2-1,-5 5,-5 2</inkml:trace>
  <inkml:trace contextRef="#ctx0" brushRef="#br0" timeOffset="1046.639">1069 763,'34'0,"25"0,7 0,-2 0,-7-4,-10-3,-11 1</inkml:trace>
  <inkml:trace contextRef="#ctx0" brushRef="#br0" timeOffset="8866.244">843 86,'39'-13,"9"-4,1 2,0 2,1 2,13 0,-61 10,0 1,-1-1,1 0,0 0,0 1,0 0,0-1,0 1,0 0,0 0,0 0,0 0,0 0,0 0,0 1,0-1,0 1,0-1,0 1,0 0,-1-1,1 1,0 0,0 0,-1 1,1-1,-1 0,1 0,-1 1,1-1,-1 1,0 0,0-1,0 1,0 0,0-1,0 1,0 0,-1 0,1 0,0 0,-1 0,0 0,1 0,-1 0,0 0,0 0,0 0,0 0,-1 0,1 0,0 0,-1 0,0-1,1 1,-1 0,-1 1,-110 90,28-32,84-60,-1-1,1 1,-1-1,1 1,-1-1,1 1,-1-1,1 1,0-1,-1 1,1 0,0-1,-1 1,1 0,0-1,0 1,0 0,-1-1,1 1,0 0,0-1,0 1,0 0,0-1,0 1,1 0,-1 0,0-1,0 1,0 0,1-1,-1 1,0-1,1 1,-1 0,0-1,1 1,-1-1,1 1,-1-1,1 1,-1-1,1 1,-1-1,1 0,-1 1,1-1,0 0,-1 1,1-1,0 0,-1 0,1 0,0 1,-1-1,1 0,0 0,43 6,-42-6,176-19,-122 11,-32 5</inkml:trace>
</inkml:ink>
</file>

<file path=ppt/ink/ink3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0:34.3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154 1034,'30'7,"0"-1,1-1,-1-1,1-2,0-1,0-2,0 0,0-3,-1 0,1-2,-1-1,21-9,-14 3,-1-1,-1-2,-1-2,0-1,-1-2,-1-1,-1-1,-1-2,-2-1,17-19,38-48,-4-5,38-66,-89 125,223-302,-250 338,0 1,0-1,0 1,0 0,0 0,1-1,-1 1,1 0,-1 0,1 1,0-1,0 0,-1 0,1 1,0-1,1 1,-1 0,0-1,0 1,1 0,-1 0,0 1,1-1,-1 0,1 1,-1 0,1-1,-1 1,1 0,-1 0,1 0,-1 1,1-1,-1 1,1-1,-1 1,0 0,1 0,-1 0,0 0,1 0,-1 1,0-1,0 0,0 1,1 1,2 10,-1-1,0 1,-1 0,0 0,-1 0,0 0,-2 0,1 1,-2 12,1-5,1 31,-3 0,-2 0,-2 0,-2 0,-2-1,-15 41,17-70,-1 1,0-1,-2-1,0 1,-2-2,0 0,-1 0,-1-2,-1 1,0-2,-1 0,-1-1,-1-1,0-1,-20 11,3-4,0-1,-1-3,-1-1,0-1,-1-2,-1-2,0-2,0-1,-1-2,0-2,0-2,-11-2,50 0,0 0,-1 0,1 0,0 0,-1 0,1-1,0 1,0-1,-1 1,1-1,0 0,0 0,0 0,0 0,0-1,0 1,0 0,0-1,1 1,-1-1,0 0,1 0,0 1,-1-1,1 0,0 0,0 0,0 0,0-1,0 1,0 0,1 0,-1-1,1 1,0 0,-1 0,1-1,0 1,0 0,1-1,-1 1,0 0,1-1,-1 1,2-2,4-14</inkml:trace>
  <inkml:trace contextRef="#ctx0" brushRef="#br0" timeOffset="585.192">1791 723,'-5'396,"4"-383,0 0,-1-1,0 1,-1-1,-1 0,0 0,0 0,-1-1,-1 1,0-1,0-1,-1 1,0-1,-1 0,-1 0,1-1,-9 7,16-15,-1 1,1-1,-1 0,1 1,-1-1,1 0,-1 0,0 0,0 0,1 0,-1 0,0-1,0 1,0 0,0-1,0 0,0 1,0-1,0 0,0 0,0 0,0 0,0-1,0 1,0 0,0-1,0 1,1-1,-1 0,0 0,0 0,0 0,1 0,-1 0,0 0,1 0,-1-1,1 1,0-1,-1 1,1-1,0 1,0-1,0 0,0 1,0-1,0 0,1 0,-1 0,0-1,3-11,0 0,1 1,1-1,0 1,0 0,1 0,1 0,1 1,-1-1,2 2,0-1,0 1,1 0,0 1,11-10,-1-2,20-26,3 1,2 2,2 3,1 1,3 2,1 3,1 1,37-15,-19 28,-69 22,1 0,0 0,0 0,-1 0,1 0,0 0,-1 1,1-1,0 1,-1 0,1-1,-1 1,1 0,-1 0,1 0,-1 0,1 0,-1 0,0 0,0 0,0 1,1-1,-1 0,0 1,-1-1,1 1,0-1,0 1,-1-1,1 1,-1 0,1-1,-1 1,0 0,1-1,-1 1,0 0,0 0,0-1,-1 2,-2 12,0 1,-2-1,0 0,-1 0,0 0,-1-1,-1 0,0 0,-1-1,0 0,-1-1,-1 0,0 0,0-1,-1-1,0 0,-1 0,-3 0,6 0,0-1,0 0,-1 0,0-1,-1-1,0 0,0 0,-1-1,1-1,-1 0,0-1,-1 0,1-1,-1-1,-10 1,22-3,0 0,0 0,0 0,0 0,1-1,-1 1,0 0,0-1,0 1,1-1,-1 0,0 0,1 0,-1 0,0 0,1 0,-1 0,1 0,0-1,-1 1,1 0,0-1,0 1,0-1,0 1,0-1,0 0,0 0,1 1,-1-1,0-1,0-15</inkml:trace>
  <inkml:trace contextRef="#ctx0" brushRef="#br0" timeOffset="1122.152">2525 103,'-1'375,"-46"-146,20-127,26-101,0 1,0-1,0 1,1-1,-1 1,0-1,0 1,1 0,-1-1,1 1,0 0,-1-1,1 1,0 0,0 0,0-1,0 1,0 0,1 0,-1-1,0 1,1 0,-1-1,1 1,0 0,-1-1,1 1,0-1,0 1,0-1,0 0,0 1,1-1,-1 0,0 0,0 1,1-1,-1 0,1-1,-1 1,1 0,-1 0,1-1,0 1,1 0,9-5,0-1,-1 0,0 0,0-1,0-1,0 1,-1-2,-1 0,1 0,-1-1,0 0,30-24,94-68,-132 100,0 0,1 0,-1-1,0 2,1-1,-1 0,1 0,-1 0,1 1,-1-1,1 0,0 1,-1 0,1-1,0 1,-1 0,1 0,0 0,0 0,-1 0,1 0,0 1,-1-1,1 0,0 1,-1 0,1-1,-1 1,1 0,-1 0,1-1,-1 1,1 0,-1 1,0-1,0 0,0 0,1 0,-1 1,0-1,-1 1,1-1,0 1,0-1,0 1,-1-1,1 1,-1 0,0-1,1 1,-1 0,0-1,0 1,0 0,0 1,-11 107,0-47,20-22,1-28</inkml:trace>
  <inkml:trace contextRef="#ctx0" brushRef="#br0" timeOffset="2021.676">3005 780,'7'6,"0"-1,1 1,0-1,0-1,0 0,0 0,1 0,-1-1,1 0,0-1,0 0,0 0,0-1,0 0,1-1,-1 0,0-1,0 1,0-2,0 1,0-1,0-1,0 1,0-2,-1 1,1-1,-1 0,0-1,-1 0,1 0,-1-1,0 0,0 0,0 0,-1-1,0 0,-1-1,1 1,-2-1,1 0,-1 0,3-7,-6 12,1 0,-1 0,0 0,0 0,0 0,-1 0,1-1,-1 1,1 0,-1 0,0-1,0 1,-1 0,1 0,-1 0,0 0,1-1,-1 1,-1 0,1 0,0 1,-1-1,1 0,-1 0,0 1,0-1,0 1,0-1,-1 1,1 0,0 0,-1 0,0 0,1 0,-1 1,0-1,0 1,0 0,0 0,0 0,0 0,0 0,-1 1,1-1,0 1,0 0,0 0,-1 0,1 1,-2-1,-10 5,1 1,0 0,0 1,0 1,1 0,0 1,1 0,0 1,0 0,1 1,0 0,1 1,0 0,1 1,-3 5,9-15,1 0,-1 0,0 1,1-1,0 1,0-1,0 1,0 0,1 0,-1 0,1 0,0 0,0 0,1 0,-1 0,1 0,0 1,0-1,0 0,0 0,1 0,0 0,0 0,0 0,0 0,1 0,-1 0,1 0,0-1,0 1,1-1,-1 1,1-1,-1 0,1 0,0 0,0 0,0 0,1-1,-1 0,4 2,12 2,0 0,1-2,0-1,0 0,0-1,0-2,0 0,0-1,0 0,0-2,0-1,0 0,-1-1,0-1,0-1,0-1,0-2,188-93,-193 94,0 0,-1-2,0 1,-1-2,0 1,-1-2,0 0,0 0,-2 0,0-2,0 1,-1-1,-1 0,0-4,-6 17,0 0,0-1,-1 1,1 0,-1-1,0 1,0-1,0 1,0-1,0 1,0 0,-1-1,1 1,-1-1,0 1,1 0,-1-1,0 1,0 0,-1 0,1 0,0 0,-1 0,1 0,-1 0,0 0,0 1,1-1,-1 1,0-1,0 1,-1 0,1-1,0 1,0 0,0 1,-1-1,1 0,-1 1,1-1,-5 0,1 0,0 0,0 1,-1-1,1 2,0-1,-1 1,1-1,0 2,0-1,0 1,0 0,0 0,0 0,-3 3,7-5,-1 1,0 0,1 0,-1 0,1 1,-1-1,1 0,0 1,0-1,-1 1,1 0,0 0,1 0,-1 0,0 0,1 0,-1 1,1-1,-1 0,1 1,0-1,0 1,0 0,0-1,1 1,-1 0,1-1,0 1,-1 0,1-1,1 1,-1 0,0 0,0-1,1 1,0 0,-1-1,1 1,0-1,1 1,-1-1,0 1,1-1,-1 0,1 1,-1-1,1 0,0 0,0 0,0-1,0 1,1 0,-1-1,0 1,1-1,1 1,122 5,-53-8,-71 1,1 0,-1 0,0 0,0 0,0 1,0-1,1 0,-1 1,0 0,0 0,0-1,0 1,0 0,0 0,-1 1,1-1,0 0,-1 1,1-1,0 1,-1-1,0 1,1 0,-1 0,0 0,0 0,0-1,0 1,0 0,-1 1,1-1,0 0,-1 2,-9 72,7-74,1 1,0 0,0 0,0 0,0 0,1 1,-1-1,1 0,0 0,0 0,0 0,0 0,0 1,1-1,-1 0,1 0,0 0,0 0,0 0,1 0,-1 0,1-1,-1 1,1 0,0-1,0 1,0-1,0 0,0 0,1 0,-1 0,1 0,-1 0,1 0,0-1,0 1,0-1,2 1,11 1,0-1,0 0,0-1,0-1,1 0,-1-1,0-1,0-1,0 0,0-1,-1 0,1-2,-1 0,0 0,-1-2,0 1,2-3,-6 5,-1 0,1 0,-1-1,-1 0,1 0,-1-1,0 0,0-1,-1 0,0 0,-1 0,1-1,-2 0,1 0,-1-1,-1 0,0 1,0-2,-1 1,1-4,-4 12,1 0,-1 0,0 0,0 0,0 0,0 1,0-1,-1 0,1 0,0 0,-1 0,0 0,1 0,-1 1,0-1,0 0,0 0,0 1,0-1,0 1,-1-1,1 1,0-1,-1 1,1 0,-1 0,1 0,-1 0,0 0,0 0,1 0,-1 0,0 1,0-1,0 1,0-1,0 1,0 0,1 0,-1 0,0 0,0 0,0 0,-1 1,-83 28,76-21,0 0,1 1,0 0,0 1,1 0,0 0,1 0,0 1,1 0,0 1,1-1,0 1,1 0,0 0,1 1,-2 11,7-14,0-1,0 0,0 0,1 0,1 0,0 0,0 0,0-1,1 0,1 0,-1 0,1-1,0 0,1 0,0 0,0-1,0 0,1 0,0-1,0 0,0 0,1-1,0 0,0 0,0-1,0-1,0 1,8 0,18 3,-1-1,1-2,-1-1,1-2,0-1,9-3,-13-1,-8-3</inkml:trace>
  <inkml:trace contextRef="#ctx0" brushRef="#br0" timeOffset="3551.86">13 1288,'-12'0,"36"0,-10 0,169-25,11 9,148 1,-154 13,119-24,121 25,-267 15,-122-8,0-2,1-2,-1-1,27-4,373-48,-199 22,52-1,1343 31,-1611-1</inkml:trace>
</inkml:ink>
</file>

<file path=ppt/ink/ink3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1:15.404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88 6,'0'-4,"0"2,0 7,-5 8,-2 6,1 4,-3-1,-1 0,2 1,-3 2,0 1,-2 1,6-4,8-6,5-11,1-6</inkml:trace>
</inkml:ink>
</file>

<file path=ppt/ink/ink3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0:54.831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1735 2146,'-54'-44,"47"36,0 2,0-1,-1 1,0 0,0 0,0 1,-1 0,0 1,0 0,0 0,0 1,-1 0,1 1,-188 2,4 53,132-31,-137 79,-55 81,54 3,162-146,2 2,1 2,3 1,1 1,3 1,1 2,0 8,-44 113,3 85,53-192,4 0,2 0,1 62,19 46,17 56,44 56,5-102,-47-128,-16-23,2 0,1-1,2-1,0-1,2-1,0-1,23 18,187 111,-188-131,0-2,1-2,1-2,46 9,162 47,-56-42,113-31,-142-25,59-32,23-18,-58-18,-152 68,-1 0,0-3,-3-2,0 0,-2-3,30-37,198-212,-230 243,40-69,47-171,-83 163,-8-78,-1 25,-27 166,1-23,0-1,-2 1,-1-1,-2 1,0 0,-5-19,2 27,-4-20,-3 0,0 1,-3 1,-1 0,-3-2,-83-167,76 162,1-2,-2 1,-2 2,-2 1,-24-23,25 33,-2 1,-1 2,-1 1,-1 2,-9-3,-134-102,-65 19,102 73,-28 11,-27 0,-28 30,162 19,50-10</inkml:trace>
  <inkml:trace contextRef="#ctx0" brushRef="#br0" timeOffset="2982.089">42 3783,'39'-17,"-28"15,1 1,0 0,-1 0,1 2,0-1,-1 2,1-1,-1 1,1 1,-1 0,0 1,0 0,6 4,32 9,68 15,20-4,61 26,-27-21,26-5,-67-17,77 7,-63 8,52-14,-130-2,-1-4,1-2,1-3,13-4,28 2,62-26,94-21,-146 26,46-12,50-43,-196 72,0-1,0-1,-1-1,0 0,0-1,0-1,-2 0,1-2,9-8,-11 7,0 2</inkml:trace>
  <inkml:trace contextRef="#ctx0" brushRef="#br0" timeOffset="3204.121">3316 3557,'-10'-5,"-3"-1</inkml:trace>
  <inkml:trace contextRef="#ctx0" brushRef="#br0" timeOffset="3369.012">3118 3416,'-19'-9,"-6"-4</inkml:trace>
  <inkml:trace contextRef="#ctx0" brushRef="#br0" timeOffset="3521.075">2666 3303</inkml:trace>
  <inkml:trace contextRef="#ctx0" brushRef="#br0" timeOffset="3705.581">2271 3247,'-24'-10,"-7"-3</inkml:trace>
  <inkml:trace contextRef="#ctx0" brushRef="#br0" timeOffset="3874.157">1848 3190,'-19'-5,"-2"-1,-2-1,3 2</inkml:trace>
  <inkml:trace contextRef="#ctx0" brushRef="#br0" timeOffset="4035.848">1566 3218,'-33'0,"-7"0,-2 0,8 5,3 1,3 0,2-1,0-1,-1-2,0-1,0 0,9-1,8 0</inkml:trace>
  <inkml:trace contextRef="#ctx0" brushRef="#br0" timeOffset="4284.697">1001 3274,'0'0</inkml:trace>
  <inkml:trace contextRef="#ctx0" brushRef="#br0" timeOffset="4285.697">522 3444,'0'0</inkml:trace>
  <inkml:trace contextRef="#ctx0" brushRef="#br0" timeOffset="4549.611">380 3444,'-19'10,"-11"2,-5 5,-2-1,1-3,1-3,8 0,2 0,2-3,-1-2,-1 3,-1 0,5 3,4 0</inkml:trace>
  <inkml:trace contextRef="#ctx0" brushRef="#br1" timeOffset="9332.88">1764 3585,'0'-311,"27"168,-27-167,-28 85,29-424,-30 479,28-83,-25 111,25-223,6 335,1 24</inkml:trace>
  <inkml:trace contextRef="#ctx0" brushRef="#br1" timeOffset="11086.597">1820 3557,'1'-2,"1"0,-1 0,1 0,-1 1,1-1,0 0,-1 1,1 0,0-1,0 1,0 0,0 0,0 0,0 0,1 0,-1 0,0 1,0-1,1 1,-1-1,0 1,1 0,-1 0,0 0,2 0,-1 0,337-4,-252-9,-71 9,-1 1,1 1,-1 0,1 1,0 0,0 2,-1 0,1 0,0 2,0 0,23 6,0-3,0-1,1-2,-1-2,1-2,4-2,46 1,321 2,-174-28,325 29,-337-30,56 29,-140-27,72 15,-91-5,-100 16</inkml:trace>
  <inkml:trace contextRef="#ctx0" brushRef="#br1" timeOffset="18004.501">1791 3585,'-38'31,"-123"142,47-49,76-92,1 1,1 2,2 1,2 2,-16 26,-121 163,-35-9,-36 21,156-126,-166 155,45-56,158-168,30-28</inkml:trace>
  <inkml:trace contextRef="#ctx0" brushRef="#br1" timeOffset="21855.082">5404 3247,'-3'5,"-1"1,1 0,1 0,-1 0,1 1,0-1,0 0,1 1,0 0,0-1,0 1,1 0,0 1,-1 5,-1 195,1-205,1-1,0 0,-1 0,1 1,0-1,0 0,1 1,-1-1,0 0,1 0,-1 1,1-1,0 0,0 0,0 0,0 0,0 0,0 0,0 0,1 0,-1 0,1-1,0 1,-1 0,1-1,0 1,0-1,0 0,0 0,0 0,0 0,0 0,0 0,0 0,1-1,-1 1,0-1,0 0,1 1,-1-1,0 0,1 0,1-1,6-6,1-1,-1 0,0-1,-1 0,0-1,0 0,-1 0,0-1,-1 0,0 0,-1 0,0-1,3-12,2 4,15-34,-14 27,1 0,1 1,2 1,1 0,13-14,-30 38,0 0,1 0,-1 0,1 1,-1-1,1 0,-1 0,1 1,-1-1,1 0,0 1,-1-1,1 1,0-1,0 1,0-1,-1 1,1 0,0-1,0 1,0 0,0 0,0-1,-1 1,1 0,0 0,0 0,0 0,0 0,0 0,0 0,0 1,-1-1,1 0,0 0,0 1,0-1,0 1,-1-1,1 0,0 1,0-1,-1 1,1 0,0-1,-1 1,1 0,-1-1,1 1,0 1,12 44,-14 320,3-277,-5-1,-3-1,-4 1,-4-1,-3-1,-11 22,14-63,10-27,0 0,-2 0,0 0,-1-1,0 0,-2 0,0-1,-1 0,0-1,-1 0,-1-1,-12 12,22-24,0-1,1 1,-1 0,0-1,0 1,-1-1,1 0,0 0,0 0,0 0,-1 0,1 0,-1-1,1 1,0-1,-1 0,1 1,-1-1,1 0,-1-1,1 1,-1 0,1-1,-1 1,1-1,0 0,-1 0,1 0,0 0,0 0,-1 0,1 0,0-1,0 1,1-1,-1 0,0 0,0 1,1-1,-1 0,1 0,0-1,-1 1,1 0,0 0,0-1,1 1,-1-1,-4-20,2 1,1-1,1 1,1-1,1 0,1-10,1-31,32-118,-24 143,-5 15</inkml:trace>
  <inkml:trace contextRef="#ctx0" brushRef="#br1" timeOffset="22176.99">6138 2880,'-10'9,"-12"14,-3 6,-2 0,4-2,1-4,4-2,5 1,0-4,3 0,7-3,4 0,2-2</inkml:trace>
  <inkml:trace contextRef="#ctx0" brushRef="#br1" timeOffset="23341.984">352 397,'94'-20,"-1"4,2 4,2 4,5 18,-100-9,1-1,-1 1,1 0,-1 0,1 1,-1-1,0 0,1 1,-1-1,0 1,0 0,0 0,0 0,-1 0,1 0,0 0,-1 0,1 0,-1 1,0-1,0 1,0-1,0 1,0-1,-1 1,1-1,-1 1,1 0,-1-1,0 1,0 0,0-1,-1 1,1 0,-1 1,-9 25,0-1,-2 0,-1-1,-2 0,0-1,-1-1,-2-1,-1 0,0-1,-15 12,-3 8,18-21,10-14,0 1,1 0,0 1,0 0,1 0,1 1,-1 0,2 0,0 0,0 1,1 0,0 0,1 0,1 0,-1 2,4-10,-1 1,1-1,0 0,0 0,0 1,1-1,-1 0,1 0,0 0,0 0,1-1,-1 1,1 0,0-1,0 0,0 0,0 0,0 0,1 0,0 0,-1-1,1 0,0 0,0 0,0 0,0-1,1 1,120 23,-114-25,3 2,0-1,0-1,0 0,0-1,0 0,0-1,0-1,0 0,-1-1,1 0,-1-1,10-6,-14 2,-6 0</inkml:trace>
  <inkml:trace contextRef="#ctx0" brushRef="#br1" timeOffset="23604.979">324 791,'43'-9,"43"-14,12-2,-6 3,-14 5,-15 6,-14 4,-10 4,-7 2,-9 2</inkml:trace>
  <inkml:trace contextRef="#ctx0" brushRef="#br1" timeOffset="23925.024">1566 1,'-9'9,"-9"9,-1 5,-1 0,1-1,5 2,0-3,2-1,3 1,4-3</inkml:trace>
</inkml:ink>
</file>

<file path=ppt/ink/ink3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1:14.322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441 1,'-25'30,"1"2,2 1,1 0,2 2,1 0,1 1,3 1,0 0,3 1,-6 34,0 18,14-70,0 0,-1-1,-1 1,0-1,-2 0,0 0,-4 4,-1-6,0-4</inkml:trace>
  <inkml:trace contextRef="#ctx0" brushRef="#br0" timeOffset="498.66">18 29,'0'0,"0"1,0-1,0 1,1-1,-1 1,0 0,0-1,0 1,0-1,0 1,0 0,0-1,0 1,-1-1,1 1,0 0,0-1,0 1,-1-1,1 1,0-1,0 1,-1-1,1 1,-1-1,1 1,0-1,-1 1,1-1,-1 1,1-1,-1 0,1 1,-1-1,1 0,-1 0,0 1,1-1,-1 0,1 0,-1 0,0 0,1 0,-1 0,1 0,-1 0,0 0,1 0,-1 0,1 0,-1 0,175 132,-59-27,103 143,-158-199,-51-35</inkml:trace>
</inkml:ink>
</file>

<file path=ppt/ink/ink3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1:26.4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85,'0'61,"1"88,-6 0,-18 92,6-143,-3 0,-5-2,-4-1,-22 48,51-143,1 0,-1-1,1 1,-1 0,1 0,-1 0,1 0,0 0,-1 0,1 0,-1 1,1-1,-1 0,1 0,-1 0,1 0,0 1,-1-1,1 0,-1 1,0-1,1 0,-1 1,1-1,-1 0,1 1,-1-1,0 1,1-1,-1 1,0-1,0 1,1-1,-1 1,0-1,0 1,0-1,0 1,0 0,1-1,-1 1,0-1,0 1,0-1,-1 1,1 0,0-1,0 1,0-1,0 1,12-17,0-3</inkml:trace>
  <inkml:trace contextRef="#ctx0" brushRef="#br0" timeOffset="347.345">650 0,'-11'240,"3"-155,5 1,3-1,9 63,4 31,-13-177,1-1,-1 1,0-1,0 1,-1-1,1 1,0-1,0 0,-1 1,1-1,-1 0,1 1,-1-1,0 0,1 1,-1-1,0 0,0 0,0 0,0 0,0 0,0 0,0 0,0 0,0 0,-1-1,1 1,0 0,0-1,-1 1,1-1,-1 1,1-1,0 0,-1 1,1-1,-1 0,1 0,0 0,-1 0,1 0,-1 0,1-1,-1 1,1 0,0-1,-1 1,1-1,0 0,-1 1,1-1,0 0,0 0,0 0,-1 0,-141-138,108 109,-2 1,-1 2,-1 2,-40-19,77 42,-1 0,0 0,1 0,-1 0,0 1,0 0,0-1,0 1,0 0,0 0,0 1,0-1,0 0,0 1,-1 0,1 0,0 0,0 0,0 1,-1-1,1 1,0 0,0 0,0 0,0 0,0 0,0 1,1-1,-1 1,0 0,1 0,-1 0,1 0,-1 0,1 0,-1 2,-3 18,3 0</inkml:trace>
  <inkml:trace contextRef="#ctx0" brushRef="#br0" timeOffset="1300.637">960 734,'27'7,"-1"0,1-2,0-1,0-2,1 0,-1-2,0-1,8-2,-28 3,0-1,0-1,0 0,0 0,0 0,0 0,-1-1,1 0,-1-1,0 0,0 0,0 0,-1 0,1-1,-1 0,0 0,0 0,-1-1,0 0,0 0,0 0,0 0,-1-1,2-6,21-83,-26 93,0 0,0 1,0-1,0 0,0 0,-1 0,1 1,-1-1,1 0,-1 1,0-1,0 0,0 1,-1-1,1 1,-1 0,1-1,-1 1,0 0,0 0,0 0,0 0,0 0,0 1,0-1,-1 1,1-1,0 1,-1 0,0 0,1 0,-1 0,-2 0,-2 0,1 0,0 1,-1 0,1 0,-1 0,1 1,-1 0,1 0,0 1,-1 0,1 0,0 0,0 1,1 0,-1 0,0 0,1 1,0 0,0 0,0 0,0 1,0 0,-87 118,44 2,47-121,0 0,0 1,1-1,0 0,0 0,0 0,0 0,1 0,-1 0,1 0,0 0,0 0,1 0,-1 0,1 0,0-1,0 1,0-1,0 1,1-1,-1 0,1 0,0 0,0 0,0 0,0-1,1 1,-1-1,1 0,3 1,9 2,1-1,0 0,0-1,0-2,0 1,1-2,-1 0,0-1,0-1,0-1,0 0,0-1,0-1,-1-1,0 0,0-1,-1 0,4-4,14-6,-1-1,-1-2,0-1,-2-2,22-21,-33 28,-1-1,0 0,-1-1,-2 0,0-1,0-1,-2 0,-1-1,0-1,-2 1,0-2,-1-2,-7 23,0 0,0-1,0 1,0-1,-1 1,1-1,-1 1,0-1,1 0,-1 1,-1-1,1 1,0-1,-1 1,1-1,-1 1,0-1,1 1,-1-1,0 1,-1 0,1-1,0 1,-1 0,1 0,-1 0,0 0,0 0,1 1,-1-1,-1 0,1 1,0 0,0-1,0 1,-1 0,1 0,0 0,-1 0,1 1,-1-1,1 1,-1-1,0 1,1 0,-1 0,1 0,-1 0,1 1,-1-1,0 1,1-1,-1 1,-5 1,0 1,1 0,-1 0,1 0,0 1,0 0,0 1,0-1,1 1,0 1,0-1,0 1,1 0,-1 0,2 1,-1-1,1 1,0 0,0 1,1-1,-1 0,2 1,-2 6,4-11,0-1,0 1,0-1,1 1,-1-1,1 1,0-1,0 1,-1-1,2 1,-1-1,0 0,0 0,1 1,-1-1,1 0,0 0,0-1,-1 1,1 0,0-1,1 1,-1-1,0 1,0-1,1 0,-1 0,0 0,1 0,-1-1,1 1,-1 0,3-1,89 6,-87-6,168-23,-175 23,2-1,-1 0,1 0,0 0,-1 0,1 1,0-1,0 1,0-1,0 1,0 0,0-1,0 1,-1 0,1 0,0 1,0-1,0 0,0 1,0-1,0 1,0-1,-1 1,1 0,0 0,-1 0,1 0,0 0,-1 0,1 0,-1 1,1-1,-1 0,0 1,0-1,0 1,0 0,0-1,0 1,0 0,0 1,-31 86,5-33,25-54,-1 1,1-1,0 0,-1 0,1 0,0 1,0-1,0 0,1 0,-1 0,1 0,-1 1,1-1,-1 0,1 0,0 0,0 0,0 0,0 0,1-1,-1 1,0 0,1-1,-1 1,1 0,0-1,-1 0,1 1,0-1,0 0,0 0,0 0,0 0,0 0,0-1,0 1,1 0,83 12,-59-14,-1 0,0-2,0-1,0-2,-1 0,1-2,-2 0,1-2,3-2,-11 3,0-1,-1-1,0 0,0-2,-1 1,-1-2,0 0,-1 0,-1-1,0-1,0-2,-9 15,-1 0,0 0,1 0,-1-1,0 1,0-1,-1 0,1 1,-1-1,0 0,0 0,0 0,0 0,-1 0,0 0,0 0,0 0,0 0,0 0,-1 0,0 0,0 0,0 1,0-1,0 0,-1 0,0 1,0-1,0 1,0-1,0 1,-1 0,1 0,-1 0,0 0,0 1,0-1,0 1,-1-1,1 1,-1 0,1 1,-1-1,0 0,1 1,-1 0,0 0,0 0,-4 0,2 1,0 0,-1 0,1 0,0 1,0 0,-1 0,1 1,0 0,0 0,0 0,0 1,1 0,-1 0,1 0,0 1,0-1,0 1,0 1,0-1,1 1,0-1,0 1,0 1,1-1,-1 0,0 4,-2 4,0-1,1 1,1 0,0 0,0 1,2-1,0 1,0-1,1 1,1 0,1 12,1-17,0 0,1 0,0 0,0-1,1 1,0-1,0 0,1 0,0-1,1 1,0-1,0 0,0-1,1 1,0-1,0-1,1 1,-1-1,1 0,0-1,1 0,-1 0,1-1,-1 0,1-1,0 0,0 0,0-1,9 1,8 0</inkml:trace>
</inkml:ink>
</file>

<file path=ppt/ink/ink3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1:32.2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1 190,'58'-20,"2"2,0 2,1 4,24-1,-83 11,1 1,-1 0,1 1,0-1,0 0,0 1,-1 0,1-1,0 1,0 0,0 1,-1-1,1 0,0 1,0-1,-1 1,1 0,0 0,-1 0,1 0,-1 1,1-1,-1 1,1-1,-1 1,0 0,0 0,0 0,0 0,0 0,-1 1,1-1,-1 0,1 1,-1-1,0 1,0 0,0-1,0 1,0 0,-1-1,1 1,-1 0,0 0,0 0,0 0,0-1,0 1,-1 0,0 2,-121 148,122-149,0-1,1 1,-1-1,0 1,1 0,0-1,0 1,0-1,1 0,-1 1,1-1,-1 0,1 0,0 0,0 0,1 0,-1 0,1 0,-1-1,1 0,0 1,0-1,0 0,0 0,0 0,0-1,1 1,-1-1,1 0,-1 0,1 0,-1 0,1-1,-1 1,4-1,6 5,-3-1,91 47,-97-48,-1-1,0 1,0 0,0 0,0 1,-1-1,0 1,1-1,-1 1,0 0,-1 0,1 0,-1 0,1 0,-1 0,0 0,-1 0,1 0,-1 1,0-1,0 0,0 0,0 0,-1 1,0 1,-1 2,0 1,-1-1,0 0,-1 0,1 0,-1-1,-1 1,1-1,-1 0,-1 0,1 0,-1-1,0 0,-1 0,1-1,-1 1,0-2,-1 1,1-1,-1 0,0 0,0-1,0 0,-5 1,-10 2,0-1,0 0,0-2,-1-1,1-1,-1-1,1 0,-14-4,-8-7,27 5</inkml:trace>
  <inkml:trace contextRef="#ctx0" brushRef="#br0" timeOffset="549.071">961 501,'-23'9,"2"2,-1 1,1 1,1 1,0 0,2 1,-1 2,2 0,0 0,1 2,-9 13,23-30,0 1,0-1,0 1,1 0,-1-1,1 1,0 0,-1 0,1 0,1 0,-1 1,0-1,1 0,-1 0,1 0,0 0,0 1,1-1,-1 0,1 0,-1 0,1 0,0 0,0 0,0 0,0 0,1 0,-1 0,1 0,0-1,0 1,0-1,0 1,0-1,1 0,-1 0,1 0,-1 0,1 0,0 0,-1-1,1 1,0-1,0 0,0 0,2 0,11 2,-1-2,1 0,0 0,-1-2,1 0,-1 0,1-2,-1 0,0 0,1-2,-2 0,1-1,-1 0,2-2,23-13,-1-1,0-3,-2-1,12-12,-17 13,-1-2,0-1,-2-1,-2-2,-1 0,-1-2,-1-1,0-5,-15 22,0-1,-2 0,0 0,0 0,-2-1,-1 1,0-1,0-12,-3 23,1 0,-1 0,0 0,-1 0,0 0,0 0,-1 0,0 0,-1 0,1 1,-1-1,-1 1,1-1,-1 1,-1 1,1-1,-1 0,0 1,-1 0,0 0,-1 0,1 2,-1 0,1 1,-1 0,0 0,0 0,-1 1,1 0,0 1,-1-1,1 2,-1-1,1 1,-1 0,1 0,-1 1,1 0,-1 0,1 1,-1 0,1 0,-3 2,-5 2,0 0,0 1,1 0,0 1,1 1,-1 0,2 1,-1 0,-7 9,10-7,0 1,1 0,0 0,1 1,0 0,1 0,1 1,0 0,1 0,1 0,0 1,1-1,1 1,0 0,2 0,-1 0,2 0,0-1,1 1,0 0,2 0,0-1,0 0,1 0,1 0,1 0,0-1,1 0,0-1,19 25,2-1,1-2,2-1,1-1,2-2,1-2,1-1,1-2,31 15,69 44,-123-77</inkml:trace>
</inkml:ink>
</file>

<file path=ppt/ink/ink3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1:30.2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225 448,'-206'390,"187"-352,37-49,120-167,0-7,-130 176,-5 4,1 0,-1 1,1 0,0 0,0 0,0 0,0 0,1 1,0 0,-1 0,1 0,0 1,5-2,-7 5,-1 1,1 0,-1 0,1 1,-1-1,0 0,0 1,0-1,0 1,-1 0,1 0,-1-1,1 1,-1 0,0 0,0 0,-1 1,1-1,-1 0,1 0,-1 0,0 0,0 1,0-1,-1 0,1 0,-1 0,1 1,0 1,-2 50,0-46,1 1,0-1,0 0,1 0,0 1,0-1,1 0,1 1,-1-1,2 0,-1 0,1 0,0-1,1 1,0-1,1 0,-1 0,1 0,1 0,0-1,-4-5,1 0,-1-1,1 1,0-1,-1 0,1 0,0 0,0 0,0 0,0-1,0 1,0-1,0 1,0-1,0 0,0-1,0 1,0 0,0-1,0 0,0 0,0 1,-1-2,1 1,0 0,0-1,-1 1,1-1,-1 0,1 1,-1-2,72-70,-69 68,6-8,-1 1,0-1,-1-1,0 1,-1-2,-1 1,-1-1,0 0,0 0,-2-1,0 0,0 0,-2 0,0 0,-1 0,0 0,-2-15,-4 20,-2 5</inkml:trace>
  <inkml:trace contextRef="#ctx0" brushRef="#br0" timeOffset="365.029">903 674,'17'-4,"-1"0,1-2,-1 0,0-1,-1 0,1-1,-2-1,1 0,-1-1,0-1,-1 0,-1-1,0-1,0 1,-1-2,3-5,-12 17,0-1,-1 1,0-1,1 1,-1-1,0 0,0 1,0-1,0 0,-1 0,1 0,-1 1,0-1,0 0,0 0,0 0,0 0,0 0,-1 0,1 1,-1-1,0 0,0 0,0 1,-1-1,1 0,0 1,-1 0,0-1,1 1,-1 0,0 0,0 0,0 0,-1 0,1 0,0 0,-1 1,1-1,-1 1,1 0,-1 0,0 0,0 0,-2 0,-6 2,1 1,-1 0,1 1,0 0,0 1,0 0,0 1,0 0,1 0,0 1,0 0,1 1,0 0,0 0,0 1,1 0,0 0,0 0,1 1,1 0,-1 1,1-1,-2 8,3-12,0 0,1 0,-1 1,1-1,1 1,-1 0,1 0,0 0,0 0,1 0,-1 0,1 0,1 1,-1-1,1 0,0 1,1-1,0 0,0 0,0 1,0-1,1 0,0 0,1 0,-1 0,1-1,0 1,0-1,1 0,0 0,0 0,0 0,0 0,1-1,0 0,2 2,4-2,1 0,0 0,0-1,0-1,0 0,1 0,-1-1,1-1,-1 0,0-1,1 0,-1-1,0 0,0-1,2-1,11-3</inkml:trace>
  <inkml:trace contextRef="#ctx0" brushRef="#br0" timeOffset="729.445">1383 646,'49'-21,"-1"-3,-1-2,-1-1,-1-3,5-7,-44 34,0-1,0 1,-1-1,1 0,-1 0,0-1,0 1,-1-1,1-1,-1 1,0 0,-1-1,1 0,-1 0,0 0,0 0,-1 0,0-1,0 1,-1-1,1 1,-1-1,-1 0,1 0,-1-2,-2 7,1 0,0 1,-1-1,1 0,-1 1,1-1,-1 0,0 1,0 0,1-1,-1 1,0 0,0 0,0 0,-1 0,1 1,0-1,0 1,0-1,0 1,-1 0,1-1,0 1,0 0,-1 1,1-1,0 0,0 1,-1-1,1 1,-1 0,-69 24,59-17,0 1,0 0,1 0,0 2,0-1,1 1,1 1,0 0,0 0,1 1,1 1,0-1,1 1,0 0,1 1,1 0,0-1,1 2,1-1,0 0,1 1,0 15,3-26,0-1,0 1,1-1,-1 1,1-1,0 1,0-1,1 0,-1 0,1 0,0-1,0 1,0 0,0-1,1 0,-1 0,1 0,0 0,0-1,0 1,0-1,0 0,0 0,1-1,-1 1,1-1,-1 0,1 0,0 0,-1-1,1 0,0 0,0 0,-1 0,1-1,0 1,-1-1,1-1,2 0,20-2,0-1,0-1,0-2,-1-1,0-1,14-7,-11 5,-4 2</inkml:trace>
  <inkml:trace contextRef="#ctx0" brushRef="#br0" timeOffset="1167.088">2088 477,'-19'10,"0"0,1 2,1 0,0 1,0 1,1 0,1 1,1 1,-3 5,14-19,1 0,0 0,0 0,1 1,-1-1,0 0,1 1,0 0,-1-1,1 1,0 0,0 0,1-1,-1 1,0 0,1 0,0 0,0 0,0 0,0 0,0 0,0 0,1-1,0 1,-1 0,1 0,0 0,0-1,1 1,-1 0,0-1,1 1,0-1,0 0,-1 1,1-1,0 0,1 0,-1 0,0-1,1 1,-1 0,1-1,-1 0,1 1,0-1,6 2,-1-1,0 0,1-1,-1 0,1 0,-1 0,1-1,0-1,-1 0,1 0,-1 0,1-1,-1 0,0-1,0 0,0 0,0-1,0 0,-1 0,0 0,0-1,0-1,0 1,-1-1,2-2,18-20,0-1,-3-1,0-2,-2 0,2-7,4-4,-18 28,5-3,0 0,-2-1,0-1,-1 0,-1 0,-1-1,-1-1,-1 1,0-1,-2 0,-1-1,0 1,-2-1,0-16,-3 34,0 1,0-1,0 0,-1 1,1-1,-1 1,0 0,0-1,-1 1,1 0,-1 0,0 1,0-1,-1 1,1-1,0 1,-1 0,0 0,0 0,0 1,0-1,0 1,-1 0,1 0,-1 1,1-1,-1 1,1 0,-1 0,0 1,0-1,1 1,-1 0,0 1,0-1,1 1,-1-1,0 2,1-1,-1 0,1 1,-1 0,1 0,-1 0,-11 7,0 1,1 0,0 1,0 0,2 1,-1 1,1 0,1 1,1 0,0 1,0 0,2 1,0 0,1 0,0 1,1 2,1 0,0 1,2-1,0 1,2 0,0 0,1 0,1 0,0 0,2 1,1-2,0 1,1 0,1-1,1 1,1-1,1-1,0 0,1 0,1 0,1-1,0-1,2 0,-1 0,2-1,0-1,1 0,0-1,1-1,1 0,10 5,1-1,-3-1</inkml:trace>
</inkml:ink>
</file>

<file path=ppt/ink/ink3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1:29.0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 95,'-3'15,"1"-1,0 1,1 0,1-1,0 1,1 0,1-1,3 15,-5-24,2 9,1 0,0 0,0-1,2 1,-1-1,2 0,0 0,0 0,2 0,-5-9,-1 0,1-1,0 1,0-1,0 0,0 0,1 0,-1 0,1 0,0-1,0 0,-1 1,2-2,-1 1,0 0,0-1,1 0,-1 0,0 0,1 0,-1-1,1 1,-1-1,1-1,-1 1,1-1,-1 1,1-1,3-2,3-1,-1-1,1-1,-1 0,0-1,-1 0,0 0,0-1,0 0,5-7,2-1,102-129,-118 144,1-1,0 1,-1-1,1 0,0 1,0-1,0 1,0 0,0-1,0 1,0 0,1-1,-1 1,0 0,1 0,-1 0,1 0,-1 1,1-1,-1 0,1 1,0-1,-1 0,1 1,0 0,-1 0,1-1,0 1,0 0,-1 0,1 0,0 1,-1-1,1 0,0 1,-1-1,1 1,0-1,-1 1,1 0,-1 0,1 0,-1 0,1 0,-1 0,0 0,1 0,-1 0,0 1,0-1,0 0,0 2,19 52,-20-50,1 0,-1 1,1-1,0 0,1 0,-1 0,1-1,0 1,0 0,0-1,1 1,0-1,0 0,0 1,0-1,1-1,-1 1,1-1,0 1,0-1,0 0,1 0,-1-1,1 1,0-1,-1 0,1-1,0 1,0-1,3 1,8-5,-1-1,1 0,-1-2,0 0,0 0,-1-1,1-1,-2 0,1-1,-1-1,-1 0,1 0,-2-2,0 1,0-1,-1-1,0 0,1-4,0 3,0-1,-1 0,-1-1,0 1,-2-2,1 1,-2-1,4-14,-18 7,3 31</inkml:trace>
  <inkml:trace contextRef="#ctx0" brushRef="#br0" timeOffset="309.434">1081 293,'47'-11,"-2"-2,1-1,-2-3,0-1,-1-3,32-21,-71 41,-1 0,1-1,-1 0,1 0,-1 0,0 0,0-1,0 1,-1-1,1 1,0-1,-1 0,0 0,1 0,-1-1,-1 1,1 0,0-1,-1 1,0-1,0 0,0 1,0-1,0 0,-1 0,1 1,-1-1,0 0,-1 0,1 0,0 0,-1 1,0-1,0 0,0 1,-1-1,1 1,-1-1,0 1,0 0,0-1,0 1,0 0,-1 0,1 1,-1-1,0 0,-1 0,-4 1,-1 1,1 0,-1 0,1 1,-1 0,1 1,-1 0,1 0,-1 0,1 1,0 1,0-1,0 1,0 1,0-1,1 2,0-1,-1 1,1 0,1 0,-1 0,-5 7,-1-2,0 1,1 0,1 0,-1 1,2 1,0 0,0 0,1 1,0 2,6-10,0 1,0-1,1 0,-1 1,2-1,-1 1,1 0,0 0,0-1,1 1,0 0,0 0,0 0,1 0,0-1,1 1,-1 0,1-1,1 1,-1-1,1 0,0 0,2 2,0-1,0 0,0 0,1-1,0 0,1 0,0-1,-1 1,2-1,-1-1,0 1,1-2,0 1,0-1,0 0,0 0,1-1,-1 0,8 0,163 5,-145-9,1 1</inkml:trace>
</inkml:ink>
</file>

<file path=ppt/ink/ink3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1:39.7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 1242,'-26'167,"21"-146,3-20,1 1,0-1,0 1,0 0,0-1,1 1,-1 0,0 0,1 0,0-1,-1 1,1 0,0 0,0 0,0 0,0 0,0 0,0 0,0 0,1-1,-1 1,1 0,-1 0,1 0,0-1,0 1,0 0,0-1,0 1,0 0,0-1,0 0,1 1,-1-1,1 0,-1 1,1-1,0 0,12 2,0-1,0 0,1-1,-1-1,0 0,1-1,-1 0,0-1,0-1,0 0,8-4,-18 6,-1 1,1-1,-1 0,1-1,-1 1,1-1,-1 1,0-1,0 0,0 0,0-1,0 1,-1 0,1-1,-1 0,1 0,-1 1,0-2,0 1,0 0,-1 0,1 0,-1-1,0 1,0-1,0 1,0-1,0 1,-1-2,6-27,-4 28,0 1,0-1,-1 0,0 1,0-1,0 0,0 0,0 0,-1 0,1 0,-1 1,0-1,-1 0,1 0,-1 0,1 0,-1 0,0 0,-1 1,1-1,-1 0,1 1,-1-1,0 1,0 0,-1-1,1 1,-1 0,1 0,-1 1,0-1,0 1,0-1,-1 1,1 0,0 0,-1 0,0 0,-128-29,107 28</inkml:trace>
  <inkml:trace contextRef="#ctx0" brushRef="#br0" timeOffset="1231.959">409 1215,'484'-150,"-343"110,-139 40,-1-1,1 1,-1-1,1 1,-1 0,1 0,-1-1,1 1,-1 0,1 1,-1-1,1 0,-1 0,1 1,-1-1,1 0,-1 1,1 0,-1-1,0 1,1 0,-1 0,0 0,0 0,1 0,-1 0,0 0,0 0,0 0,0 0,0 1,-1-1,1 0,0 1,-1-1,1 1,0-1,-1 1,0-1,1 1,-1-1,0 1,0-1,0 1,0-1,0 1,0-1,0 1,-1-1,1 1,0-1,-28 78,27-78,-1 1,1-1,0 1,0-1,1 1,-1-1,0 1,1 0,-1-1,1 1,-1 0,1-1,0 1,-1 0,1 0,0 0,0-1,0 1,1 0,-1 0,0-1,1 1,-1 0,1 0,0-1,-1 1,1-1,0 1,0 0,0-1,0 0,0 1,0-1,1 0,-1 1,0-1,1 0,-1 0,1 0,-1 0,1 0,-1-1,1 1,0 0,-1-1,1 1,0-1,0 1,-1-1,1 0,2 0,11 1,1 0,-1-2,0 0,1 0,-1-2,0 0,0 0,0-2,0 1,5-4,65-17,-61 21</inkml:trace>
  <inkml:trace contextRef="#ctx0" brushRef="#br0" timeOffset="26590.841">409 1215,'8'-2,"1"0,-1-1,-1 1,1-1,0-1,-1 1,1-2,-1 1,0-1,-1 0,1 0,-1 0,0-1,0 0,-1 0,4-6,4-2,41-63,-52 77,-1 0,1 1,-1-1,1 1,0 0,-1-1,1 1,-1 0,1 0,-1 0,0 0,1 0,-1 0,0 1,0-1,1 0,-1 1,0-1,-1 1,1-1,0 1,0-1,-1 1,1-1,-1 1,1 0,0 0,99 182,-101-184,0 0,0-1,1 1,-1-1,0 1,0 0,0 0,0 0,0 0,1-1,-1 1,0 0,0 0,0 1,0-1,0 0,0 0,0 0,1 0,-1 1,0-1,0 1,0-1,1 0,-1 1,0-1,0 1,1-1,-1 1,0 0,1-1,-1 1,1 0,-1 0,1-1,-1 1,1 0,-1 0,1-1,0 1,-1 0,1 0,0 0,0 0,0 0,0 0,0-1,0 1,0 0,0 0,0 0,0 0,0 0,0 0,1-1,-1 1,0 0,1 0,-1 0,1 0,-1-1,1 1,-1 0,1 0,-147-62,103 47,23 10</inkml:trace>
  <inkml:trace contextRef="#ctx0" brushRef="#br0" timeOffset="68901.831">1793 706,'-13'16,"1"0,0 1,2 1,0 0,1 0,1 1,0 0,2 0,0 1,1 0,-1 13,6-31,0 1,0-1,0 1,0-1,1 1,-1-1,1 1,0-1,0 0,0 1,0-1,0 0,0 0,0 0,1 0,-1 0,1 0,-1 0,1 0,0 0,0-1,0 1,0-1,0 1,0-1,0 0,0 0,1 0,-1 0,0 0,1-1,-1 1,1-1,-1 1,1-1,-1 0,1 0,-1 0,1 0,-1 0,0-1,102-29,-88 18,0-1,0 0,-1-2,-1 0,0 0,-1-1,-1-1,0 0,-2-1,6-11,-4 2,-1-1,-2-1,0 0,-2 0,-1-1,-2 1,-1-1,-1 0,-1-1,-2-8,0 25,0 0,-1 0,-1 0,0 1,-1-1,0 1,-1 0,-1 0,-6-11,10 20,-1 0,1 0,-1 0,0 0,0 1,0-1,-1 1,1 0,-1 0,0 0,0 1,0 0,0-1,0 1,-1 0,1 1,0-1,-1 1,1 0,-1 0,0 0,1 1,-1 0,0 0,1 0,-1 0,0 1,1-1,-1 1,-4 2,0 0,0 1,1 0,-1 0,1 1,0 1,0-1,1 1,-1 0,1 1,1 0,-1 0,1 0,0 1,1 0,0 0,0 0,1 1,0-1,0 1,1 0,0 0,1 0,0 1,1-1,-1 1,2-1,-1 1,1-1,1 1,0-1,0 1,1-1,0 1,3 7,5 5,1-1,1-1,1 0,1-1,0 0,2-1,0-1,0 0,2-1,12 8,-5-1,-22-21,20 18,-2 0,0 2,-1 0,-1 1,-1 1,-1 0,-4 1</inkml:trace>
  <inkml:trace contextRef="#ctx0" brushRef="#br0" timeOffset="69338.365">2300 395,'111'344,"-79"-261,-32-82,1-1,0 1,-1-1,1 1,0 0,0-1,-1 0,1 1,0-1,0 1,0-1,0 0,0 0,0 1,0-1,-1 0,1 0,0 0,0 0,0 0,0 0,0 0,0-1,0 1,0 0,0 0,-1-1,1 1,0 0,0-1,0 1,-1-1,1 1,0-1,0 0,-1 1,1-1,0 0,-1 1,1-1,-1 0,1 0,-1 1,1-1,-1 0,0 0,1 0,-1 0,25-42,22-106,-26 86,-14 36,2 0,1 1,1 1,1 0,1 0,10-13,14-7,-22 27</inkml:trace>
  <inkml:trace contextRef="#ctx0" brushRef="#br0" timeOffset="70104.037">3204 1,'-29'28,"-19"16,-1 3,2 0,10-9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8:47.0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732 1,'-48'42,"40"-37,-245 96,80-16,172-85,0 0,-1 0,1 0,0 0,0 1,-1-1,1 1,0-1,0 1,-1-1,1 1,0-1,0 1,0 0,0 0,0-1,0 1,0 0,0 0,0 0,1 0,-1 0,0 1,1-1,-1 0,0 0,1 0,0 0,-1 1,1-1,0 0,-1 1,1-1,0 0,0 0,0 1,0-1,0 0,1 1,-1-1,0 0,0 0,1 1,-1-1,1 0,-1 0,1 0,0 1,-1-1,1 0,1 0,11 6,0-2,0 0,1-1,0 0,0-1,0-1,1 0,-1-1,0 0,1-1,-1-1,11-1,5 1,-16 1,12-2,-1 2,1 1,0 1,-1 2,1 0,4 3,-28-7,-1 0,0 0,1 0,-1 0,1 1,-1-1,0 0,1 1,-1-1,0 1,0 0,1-1,-1 1,0 0,0 0,0 0,0 0,0 0,0 0,0 0,0 0,0 0,0 0,-1 0,1 1,0-1,-1 0,1 0,-1 1,0-1,1 1,-1-1,0 0,0 1,0-1,0 1,0-1,0 0,0 1,0-1,-1 1,1-1,0 0,-1 1,1-1,-1 0,0 0,1 1,-1-1,0 0,0 0,0 0,-1 1,-11 12,-1-2,0 0,-2 0,1-1,-1-1,0-1,-2 0,-49 32,-183 123,79-17,165-141,1-1,-1 1,1 0,1 0,-1 1,1-1,0 1,1 0,-1 0,2 0,-1 1,1-1,0 1,0-1,1 1,0 0,0 0,1-1,0 1,0 0,1 3,3-7,1 1,-1-1,1 0,-1 0,1-1,0 1,1-1,-1 0,1 0,-1-1,1 0,0 0,0 0,0 0,0-1,0 0,0-1,0 1,0-1,1 0,0-1,325-41,-137 12,-145 23,-32 1</inkml:trace>
</inkml:ink>
</file>

<file path=ppt/ink/ink3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2:56.0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21 510,'-10'172,"9"-167,-9 123,10-124,1 0,-1 0,1-1,0 1,0 0,0 0,0-1,1 1,-1-1,1 1,0-1,0 0,0 0,0 1,1-1,-1-1,1 1,0 0,0-1,0 1,0-1,0 0,1 0,-1 0,1-1,-1 1,1-1,-1 0,1 0,0 0,1 0,4-2,-1 0,1-1,-1 0,1 0,-1-1,0 0,0 0,0-1,0 0,-1 0,0-1,0 0,0-1,0 1,-1-1,0 0,0-1,0 0,-1 1,1-3,-5 7,72-104,-70 105,0 0,1 1,-1 0,0 0,1 0,-1 0,0 0,1 1,-1 0,0-1,1 1,-1 1,0-1,0 0,0 1,0-1,0 1,0 0,0 0,-1 0,1 0,-1 1,1-1,-1 1,0-1,0 1,0 0,-1 0,1 0,0 0,-1 0,0 0,0 0,0 1,1-1,0 0,1 3,0 0,0-1,0 1,1-1,0 0,0 0,0-1,0 1,1-1,0 0,0 0,0 0,0-1,1 1,-1-1,1-1,0 1,0-1,0 0,0 0,1-1,2 0,0 0,0 0,0-1,0-1,-1 1,1-2,0 1,0-1,-1 0,1-1,-1 0,1 0,-1-1,0 0,-1-1,1 1,-1-2,0 1,0-1,0 0,-1 0,0 0,0-1,2-4,1-1,0 0,-1 0,0-1,-1 0,0 0,-1-1,-1 0,0 0,-1 0,0-1,-1 1,-1-3,-3-3,-4 4</inkml:trace>
  <inkml:trace contextRef="#ctx0" brushRef="#br0" timeOffset="4202.038">1122 1,'21'48,"-20"-45,-10 126,-2-54,-2 84,-5 22,5-122,10-52,0 1,1 0,1 1,-1-1,1 0,0 0,1 1,0-1,1 0,-1 0,2 5,-2-12,1 0,-1 0,0 0,1 0,-1 0,0-1,1 1,-1 0,1 0,0-1,-1 1,1 0,-1-1,1 1,0 0,0-1,-1 1,1-1,0 1,0-1,0 0,-1 1,1-1,0 0,0 1,0-1,0 0,0 0,0 0,0 0,0 0,0 0,-1 0,1 0,0 0,0 0,0-1,0 1,0 0,0-1,0 1,-1 0,1-1,0 1,0-1,-1 0,1 1,0-1,-1 1,1-1,39-34,-38 33,177-186,-123 144,-54 45,0 0,0 1,-1-1,1 1,0 0,-1-1,1 1,-1 0,1 0,-1 0,0 0,0 0,0 0,0 0,0 1,0-1,-1 0,1 0,-1 1,1-1,-1 1,0-1,0 0,0 1,2 8,31 154,-27-146</inkml:trace>
  <inkml:trace contextRef="#ctx0" brushRef="#br0" timeOffset="8082.954">1602 594,'168'73,"-161"-72,1-1,-1 0,0 0,0-1,0 0,0 0,0-1,0 1,0-2,0 1,-1-1,1 0,-1 0,1 0,-1-1,0 0,3-3,-6 4,1 1,-1-1,1 0,-1 0,0-1,0 1,-1 0,1-1,0 0,-1 1,0-1,0 0,0 0,-1-1,1 1,-1 0,0 0,0-1,-1 1,1-1,-1 1,0 0,0-1,0 1,-1-1,1 1,-1 0,-1-2,-1 1,0 1,0 0,-1 0,0 0,0 0,0 1,0-1,0 1,-1 0,1 1,-1-1,0 1,0 0,0 0,0 0,0 0,0 1,0 0,-1 0,1 1,0 0,-1-1,-2 2,-3 0,0 1,0 1,0 0,0 0,0 1,1 0,-1 1,1 0,0 1,1 0,-1 1,1 0,1 0,-1 1,1 0,1 0,-1 1,1 0,1 0,0 1,0 0,1 0,-4 9,9-15,-1 1,1 0,-1-1,1 1,1 0,-1-1,1 1,0 0,0-1,0 1,0-1,1 1,0-1,0 1,0-1,1 0,-1 0,1 0,0-1,0 1,0-1,0 1,1-1,0 0,-1 0,1-1,0 1,2 0,6 5,1-1,0-1,0 0,1-1,-1 0,1-1,0 0,11 1,175-3,-180-6,1-2,-1 0,-1-1,1-1,-1-1,-1-1,0 0,0-1,-1-1,0-1,-1-1,-1 0,0-1,-1 0,0-1,-1-1,-1 0,3-8,66-120,-68 67,-13 76,1 1,-2-1,1 0,0 1,0-1,0 1,-1-1,1 0,-1 1,1-1,-1 1,0-1,1 1,-1 0,0-1,0 1,0 0,0 0,0-1,0 1,-1 0,1 0,0 0,0 0,-1 1,1-1,-1 0,1 0,-1 1,1-1,-1 1,1-1,-1 1,1 0,-1 0,0 0,1-1,-1 2,1-1,-1 0,0 0,1 0,-1 1,1-1,-1 1,0-1,-7 3,1 1,0-1,0 1,0 0,0 1,0 0,1 0,0 1,0 0,1 0,-1 1,1-1,1 1,-1 1,1-1,3-4,0 1,0-1,0 0,0 1,0 0,1-1,-1 1,1 0,0 0,0 0,1 0,-1-1,1 1,0 0,0 0,0 0,0 0,1 0,0 0,-1 0,1 0,1 0,-1-1,1 1,-1 0,1-1,0 1,0-1,1 0,-1 0,1 0,-1 0,1 0,2 1,1 0,0 0,1-1,-1 0,0 0,1 0,0-1,0 0,0 0,-1-1,1 0,1 0,-1-1,0 0,0 0,0-1,1 0,78 11,-84-10,0 1,-1 0,1 0,0-1,0 1,0 1,0-1,-1 0,1 0,-1 1,1-1,-1 0,1 1,-1 0,0-1,0 1,0 0,0-1,0 1,0 0,0 0,0 0,-1 0,1 0,-1 0,0 0,1 0,-1 0,0 0,0 0,0 0,-1 0,1 0,0 0,-1 0,1 0,-1 0,0 2,-42 71,36-65,5-8,1 0,-1 0,0 1,1-1,-1 1,1-1,0 1,0-1,0 1,0 0,0 0,0-1,1 1,-1 0,1 0,0 0,0 0,0 0,1 0,-1-1,0 1,1 0,0 0,0 0,0-1,0 1,0 0,0-1,1 1,-1-1,1 0,0 1,0-1,0 0,0 0,0 0,0 0,0 0,3 1,5 6,-3-3</inkml:trace>
  <inkml:trace contextRef="#ctx0" brushRef="#br0" timeOffset="8655.012">2731 565,'13'5,"0"0,0-1,1-1,-1 0,1-1,0 0,-1-1,1-1,0 0,0-1,0 0,-1-1,1-1,-1 0,1-1,-1 0,0-1,0-1,-1 0,3-2,-9 4,1-1,-2 0,1 0,0 0,-1-1,0 0,0 0,-1 0,0 0,0-1,0 0,-1 0,0 0,0 0,-1 0,0-1,0 1,-1-1,0 1,0-1,0-5,-5 9,0 0,0 1,0-1,0 1,0 0,0 1,-1-1,0 1,1 0,-1 0,0 0,0 0,0 1,0 0,0 0,0 1,-1-1,1 1,0 0,0 0,0 1,-1 0,1 0,0 0,0 0,-4 3,-4-2,1 2,0-1,0 2,1-1,-1 2,1 0,0 0,0 1,1 0,0 0,0 2,1-1,0 1,1 0,0 1,0 0,1 0,0 1,1 0,0 0,0 0,2 1,-1 0,1 0,1 0,0 0,1 1,0 1,1-7,0 0,1 0,-1 1,2-1,-1 0,1 0,0 1,0-1,1 0,0 0,0 0,0-1,1 1,0 0,1-1,-1 0,1 0,1 0,-1 0,1-1,0 1,0-1,0 0,1-1,0 1,0-1,0-1,5 3,10 1,0-2,1 0,0-1,0-2,0 0,0-1,0-1,1-1,5-2,29 1,26-11,-59 7</inkml:trace>
</inkml:ink>
</file>

<file path=ppt/ink/ink3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3:07.2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450 706,'-39'12,"1"2,0 2,1 2,0 1,0 3,19-13,1 1,1 1,-1 1,2 0,0 1,0 1,1 0,1 1,0 0,1 1,1 1,1 0,0 0,1 1,-4 12,12-26,-1 1,1-1,1 1,-1-1,1 1,-1 0,1-1,1 1,-1 0,1-1,-1 1,1 0,1-1,-1 1,1-1,-1 0,1 0,1 1,-1-1,0 0,1-1,0 1,0 0,0-1,1 0,-1 1,1-1,-1-1,1 1,0 0,0-1,0 0,1 0,-1 0,0-1,1 1,-1-1,1 0,-1 0,1-1,0 1,0-1,12 1,0 0,0-2,0 0,0 0,0-2,-1 0,1-1,-1-1,0 0,0-1,0-1,-1 0,0-2,-1 1,0-2,0 0,-1 0,0-1,7-9,1-3,-2-1,0 0,-2-2,-1 0,-1-1,0-2,-6 11,8-13,-1 0,-2-2,-1 1,-2-2,-1 0,1-11,-9 33,0 0,-1 0,0 0,0 0,-1 0,-1 0,0 0,-1 0,0 0,-1 0,0 0,-1 1,0 0,-1-1,0 1,-1 1,0-1,-1 1,0 0,-1 0,6 6,-1 0,1 1,-1-1,-1 0,1 1,0 0,-1 0,1 0,-1 0,0 0,0 1,0 0,-1 0,1 0,0 0,-1 0,1 1,-1 0,1 0,-1 0,0 1,1 0,-1 0,0 0,0 0,1 1,-1-1,1 1,-1 0,0 1,1-1,0 1,-1 0,1 0,0 0,0 1,0-1,0 1,1 0,-1 0,1 0,-1 1,1-1,0 1,1 0,-3 2,2 12,0-1,1 0,1 0,0 1,2-1,0 1,0-1,2 0,0 0,1 0,1 0,0 0,2-1,-1 0,2 0,0-1,1 0,1 0,8 8,29 67,90 219,-137-308,0 1,0 0,1-1,-1 1,0-1,1 1,0-1,-1 1,1-1,0 1,0-1,-1 1,1-1,0 0,0 1,1-1,-1 0,0 0,0 0,1 0,-1 0,0 0,1 0,-1-1,1 1,-1 0,1-1,-1 1,1-1,0 0,-1 1,1-1,0 0,-1 0,1 0,-1 0,1 0,0-1,0 1,8-8</inkml:trace>
  <inkml:trace contextRef="#ctx0" brushRef="#br0" timeOffset="533.007">930 508,'84'255,"-53"-56,-27-153,-4-45,0-1,0 1,0 0,0-1,0 1,0 0,0-1,0 1,0 0,0 0,0-1,0 1,1 0,-1-1,0 1,0 0,1-1,-1 1,1-1,-1 1,0 0,1-1,-1 1,1-1,-1 1,1-1,0 0,-1 1,1-1,-1 1,1-1,0 0,-1 0,1 1,0-1,-1 0,1 0,0 0,-1 0,1 1,0-1,0 0,-1-1,1 1,0 0,-1 0,1 0,0 0,-1 0,1-1,0 1,-1 0,1-1,0 1,-1 0,1-1,-1 1,1-1,0 1,51-101,-46 86,107-354,-73 234,-35 129,-1 6</inkml:trace>
  <inkml:trace contextRef="#ctx0" brushRef="#br0" timeOffset="999.055">1467 678,'9'0,"9"0,5 0,4 0,2 0,1 0,0 0,0 0,0 0,-1 0,-1 0,1 0,-1-5,-9 3,-8 3</inkml:trace>
  <inkml:trace contextRef="#ctx0" brushRef="#br0" timeOffset="1265.803">1495 903,'28'0,"20"0,6 0,-1 0,-5 0,-10 0</inkml:trace>
  <inkml:trace contextRef="#ctx0" brushRef="#br0" timeOffset="5334.001">2398 678,'-3'-1,"-1"0,0 0,1 1,-1 0,0-1,1 1,-1 0,0 1,1-1,-1 1,1-1,-1 1,0 0,1 0,0 1,-1-1,1 1,0 0,0 0,0 0,0 0,-3 2,-3 4,-1-1,1 1,1 1,0-1,0 1,0 1,1 0,1 0,0 0,0 1,1-1,0 1,1 1,0-1,1 1,0-1,1 1,0 0,0 7,2-15,0-1,1 0,-1 0,1 1,-1-1,1 0,0 0,0 0,0 0,1 0,-1 0,1 0,-1 0,1-1,0 1,0-1,0 1,1-1,-1 0,1 1,-1-1,1-1,-1 1,1 0,0-1,0 1,0-1,0 0,0 0,0 0,1 0,-1-1,0 1,0-1,0 0,1 0,-1 0,0 0,0 0,1-1,-1 1,0-1,0 0,0 0,0-1,0 1,0 0,0-1,0 0,-1 0,1 1,1-3,12-10,-1 0,0-1,-1-1,-1 0,0-1,-1-1,8-16,2-3,-1 0,-2-2,-1 0,-2-2,-2 1,-2-2,-1 0,-3 0,2-22,-10 55,1 0,-1 0,-1 0,0 0,0 0,-1 0,0 0,0 1,-1-1,0 1,-1 0,0-1,-2-2,4 8,0 0,-1 0,1-1,-1 2,0-1,0 0,0 0,0 1,0 0,0-1,-1 1,1 0,-1 1,0-1,1 1,-1 0,0-1,0 2,0-1,0 0,0 1,0 0,0 0,0 0,0 0,0 1,0-1,0 1,0 0,-1 1,-2 0,1 0,-1 1,1 0,0 0,0 0,0 1,1 0,-1 0,1 0,0 1,0 0,0 0,1 0,0 1,0-1,0 1,0 0,1 0,0 0,1 1,-1-1,1 0,0 1,0 5,-2 11,1 1,1-1,1 1,1-1,1 1,3 15,1-10,2 0,1-1,2 1,0-2,2 1,1-2,1 1,1-2,1 0,8 7,-18-22,0 0,0 0,-1 1,-1-1,0 1,0 0,-1 0,-1 0,0 0,1 12,-3-11</inkml:trace>
  <inkml:trace contextRef="#ctx0" brushRef="#br0" timeOffset="5915.799">2708 706,'28'266,"3"-423,-25 135,-3 12,0-5,0 1,1 0,0 0,1 0,1 1,0-1,1 1,0 1,1-1,1 1,0 1,0 0,1 0,6-5,-15 16,0-1,0 0,0 0,0 1,0-1,0 1,0-1,0 1,0-1,0 1,0-1,0 1,1 0,-1 0,0 0,0 0,0 0,1 0,-1 0,0 0,0 0,0 0,1 1,-1-1,0 0,0 1,0-1,0 1,0-1,0 1,0 0,0-1,0 1,0 0,0 0,0 0,-1 0,1-1,0 1,0 0,-1 0,1 1,-1-1,1 0,-1 1,11 58,-10-48,9 37,-5-29</inkml:trace>
  <inkml:trace contextRef="#ctx0" brushRef="#br0" timeOffset="8520.824">3160 226,'7'4,"1"1,-1 0,1 0,-2 1,1 0,-1 1,1-1,-2 1,1 0,-1 0,0 1,-1 0,1 0,-2 0,1 0,-1 0,0 1,-1 0,0-1,0 2,8 183,-11-162,1 18,1-30,0 1,-1 0,-1 0,-1 0,-1 0,-1 0,-1-1,0 0,-1 0,-1 0,-1-1,-2 2,-79 86,73-90</inkml:trace>
  <inkml:trace contextRef="#ctx0" brushRef="#br0" timeOffset="9184.784">2115 85,'-22'40,"0"1,3 0,2 2,1 0,2 1,3 1,-2 12,-13 160,24-200,-3 8,2 1,1 0,2 0,0 0,2-1,3 20,-2-33,1-1,1 1,0-1,0 1,1-2,1 1,-1-1,2 0,0 0,0-1,0 0,1 0,1-1,1 1,28 8,-19-13</inkml:trace>
  <inkml:trace contextRef="#ctx0" brushRef="#br0" timeOffset="10088.7">3612 226,'0'0,"0"0,-1 1,1-1,0 0,0 1,0-1,-1 0,1 1,0-1,0 0,-1 0,1 1,0-1,-1 0,1 0,0 1,-1-1,1 0,0 0,-1 0,1 0,0 0,-1 0,1 1,-1-1,1 0,0 0,-1 0,1 0,0 0,-1 0,1-1,-1 1,1 0,0 0,-1 0,1 0,0 0,-1 0,1-1,0 1,-1 0,1 0,0-1,-1 1,1 0,0 0,0-1,-1 1,1 0,0-1,0 1,0 0,0-1,-1 1,1 0,0-1,0 1,0-1,0 1,0 0,0-1,0 1,0 0,0-1,0 1,0-1,0 1,0 0,0-1,-21 24,4 7,2 1,0 1,3 0,0 0,2 1,2 1,0-1,3 1,1 1,1-1,2 1,1-1,5 31,-6-48,1-1,1 0,0 0,1 1,0-1,2 0,0-1,0 1,2-1,0 0,1 0,0 0,1-1,0 0,11 12,29 32,-46-48</inkml:trace>
  <inkml:trace contextRef="#ctx0" brushRef="#br0" timeOffset="10736.322">3753 621,'0'310,"21"-392,-17 55,1-1,2 1,0-1,2 2,1-1,1 2,1-1,1 1,1 1,8-8,-22 30,1 0,0 0,0 0,0 0,0 0,1 1,-1-1,0 0,1 1,-1-1,1 1,0 0,-1-1,1 1,0 0,0 0,0 0,0 0,0 0,0 1,0-1,0 1,0-1,0 1,0 0,0 0,0 0,0 0,1 0,-1 0,0 0,0 1,0-1,0 1,0-1,0 1,0 0,0 0,0 0,0 0,-1 0,1 1,0-1,-1 0,1 1,1 1,23 116,-14-105</inkml:trace>
  <inkml:trace contextRef="#ctx0" brushRef="#br0" timeOffset="13932.96">5531 649,'-16'12,"1"1,1 0,0 1,1 1,1 0,0 1,-2 4,11-16,-1 0,1 0,0 0,1 0,-1 1,1-1,0 1,0 0,0 0,1-1,-1 1,1 0,0 1,1-1,0 0,-1 0,1 0,1 0,-1 0,1 0,0 0,0 0,0 0,1 0,0 0,0 0,0-1,0 1,1-1,0 0,0 1,0-1,0 0,1-1,0 1,-1-1,1 1,0-1,1-1,3 4,-3-5,0 1,0-1,0 0,0 0,0-1,0 1,0-1,0 0,0 0,0-1,0 0,0 1,0-2,0 1,0-1,0 1,-1-1,1-1,-1 1,1-1,-1 1,0-1,0 0,0-1,0 1,0-2,84-106,-81 97,-1-1,0-1,-1 1,-1-1,0 0,-1 0,-1 0,-1 0,0-1,-1 1,-1 0,-1-11,1-3,2 28,-1-1,1 0,-1 0,0 0,0 0,0 0,0 0,0 0,-1 1,1-1,-1 0,0 0,0 0,0 1,0-1,0 0,-1 1,1-1,-1 1,0 0,1-1,-1 1,0 0,0 0,-1 0,1 0,0 1,-1-1,1 0,-1 1,1 0,-1 0,0-1,1 2,-1-1,0 0,0 0,0 1,0 0,0 0,1-1,-1 2,0-1,0 0,-1 1,1 1,-1 1,1 1,-1-1,1 0,0 1,0 0,0 0,1-1,0 2,-1-1,1 0,1 0,-1 1,0-1,1 1,0-1,0 1,1 0,-1-1,1 1,0 0,0-1,1 1,-1 0,-3 28,-2-9,2 0,0-1,2 1,0 0,2 0,1 7,-10 112,-19 0,13-69,10-61,0 1,1-1,1 0,1 1,-1-1,2 1,0-1,1 1,1 8,4-4</inkml:trace>
  <inkml:trace contextRef="#ctx0" brushRef="#br0" timeOffset="14957.037">6095 735,'-11'-13,"10"12,-1-1,1 0,0 0,-1 1,1-1,-1 1,0-1,0 1,1 0,-1 0,0 0,0 0,0 0,0 0,0 0,0 0,0 1,-1-1,1 1,0 0,0 0,0 0,-1 0,0 0,-6 3,-1 0,1 1,0 1,0-1,1 2,-1-1,1 1,0 0,1 1,-1-1,2 2,-1-1,1 1,0 0,0 0,1 1,0-1,0 1,-1 7,3-11,0 1,1 0,0 0,0 0,0 0,1 0,0 0,0 1,0-1,1 0,0 1,0-1,1 1,1 4,-2-9,1 1,0-1,-1 1,1-1,1 1,-1-1,0 0,0 0,1 0,-1 0,1 0,0 0,0 0,0 0,0 0,0-1,0 1,0-1,0 0,0 1,1-1,-1 0,1 0,-1-1,1 1,-1 0,1-1,-1 0,1 1,-1-1,1 0,0 0,-1-1,1 1,-1 0,3-2,8-2,0 0,0-1,0-1,-1 0,0 0,0-1,-1-1,0 0,0-1,-1 0,0 0,1-2,19-16,-9 6,-2 0,0-2,-1 0,-2-1,0-1,-1 0,-2-1,-1-1,9-24,-15 30,0 0,-2 0,0 0,-1-1,-1 1,-1-1,-1 0,-1 1,-2-12,3 30,0 1,1-1,-1 0,0 0,0 1,-1-1,1 0,-1 0,1 1,-1-1,0 0,0 1,0-1,0 1,0-1,-1 1,1 0,-1-1,1 1,-1 0,0 0,0 0,0 0,0 0,0 1,0-1,-1 1,1-1,-1 1,1 0,-1 0,1 0,-1 0,0 0,1 1,-1-1,0 1,1 0,-1 0,0 0,0 0,1 0,-1 0,0 1,0-1,1 1,-1 0,1 0,-1 0,0 0,1 0,-1 1,-6 7,-1 0,1 1,1 0,0 0,0 1,1 0,0 0,1 0,0 1,1 0,0 1,1-1,1 1,0 0,0 0,1 0,1 0,0 0,1 4,1-1,1 0,1-1,0 1,1-1,0 0,2 0,-1-1,2 1,0-1,1 0,0-1,1 0,0 0,1-1,4 3,47 75,-21-16,-31-60</inkml:trace>
  <inkml:trace contextRef="#ctx0" brushRef="#br0" timeOffset="15621.555">6687 593,'-18'24,"2"1,0 0,2 2,0-1,2 2,1 0,2 0,-3 12,11-38,0 1,0 0,0-1,0 1,1 0,-1 0,1 0,0 0,-1-1,1 1,0 0,1 0,-1 0,1 0,-1 0,1-1,0 1,0 0,0 0,0-1,0 1,1-1,-1 1,1-1,0 0,-1 1,1-1,0 0,1 0,-1 0,0-1,0 1,1 0,-1-1,1 0,-1 1,1-1,0 0,0 0,-1-1,1 1,0 0,0-1,0 0,1 0,7-2,-1 0,0-1,0 0,-1-1,1 0,-1-1,0 0,0 0,0-1,-1 0,1-1,-2 1,1-2,-1 1,0-1,0 0,-1-1,0 1,-1-1,0 0,0-1,-1 1,0-1,1-5,34-135,-56 52,16 96,0-1,1 1,-1 0,-1 0,1 0,0 0,0 0,-1 0,1 0,-1 0,0 0,1 0,-1 1,0-1,0 1,0 0,0-1,-1 1,1 0,0 0,0 0,-1 0,1 1,0-1,-1 1,1-1,-1 1,1 0,0 0,-1 0,1 0,-1 1,1-1,-1 0,1 1,0 0,-1 0,0 0,-2 3,-1 0,1 1,-1-1,1 1,1 1,-1-1,1 1,0-1,0 1,0 0,1 1,0-1,0 1,1-1,0 1,0 0,1 0,-1 0,1 0,1 0,-1 4,2 329,-1-69,0-259</inkml:trace>
  <inkml:trace contextRef="#ctx0" brushRef="#br0" timeOffset="16118.938">6942 198,'15'16,"0"1,-1 0,-1 1,-1 1,-1 0,0 0,-2 1,0 1,-1-1,-1 1,-1 1,-1-1,0 1,-2 0,-1 0,0 17,-3-8,-2 1,0-1,-3 1,0-1,-2-1,-1 1,-2-1,0-1,-3 0,0-1,-1 0,-2-1,-18 21,-14 3,25-33</inkml:trace>
  <inkml:trace contextRef="#ctx0" brushRef="#br0" timeOffset="18270.724">7477 649,'0'189,"-10"-146,-5-70,16 10,0-1,0 1,2 0,0 0,1 1,0-1,1 1,1-1,1 2,1-1,6-10,10-28,22-29,-45 83,0 0,0 1,1-1,-1 0,0 0,0 1,0-1,0 1,0-1,0 1,0 0,0-1,0 1,0 0,-1-1,1 1,0 0,0 0,-1 0,1 0,0 0,-1 0,1 0,-1 0,1 0,-1 0,0 0,1 0,-1 0,0 0,0 0,1 2,4 13,-2-6,0 0,1-1,0 1,0-1,1 0,0 0,1 0,0-1,0 0,7 7,0-8,-2-5</inkml:trace>
  <inkml:trace contextRef="#ctx0" brushRef="#br0" timeOffset="19003.796">8071 593,'-24'15,"12"-10,1 1,1-1,-1 1,1 1,0 0,0 1,1 0,0 0,0 1,1 0,1 0,-1 1,1 0,1 0,0 1,0 0,1 0,1 0,-1 1,2 0,0-1,0 1,1 0,0 7,2-17,0 1,1-1,-1 1,1-1,-1 0,1 1,0-1,0 1,0-1,0 0,0 0,0 0,1 0,-1 0,1 0,-1 0,1 0,0 0,0-1,0 1,0-1,0 1,0-1,0 0,0 0,1 0,-1 0,0 0,1 0,-1-1,1 1,-1-1,1 0,-1 1,1-1,-1 0,1-1,-1 1,2 0,95-30,-82 19,-1-1,-1 0,0-1,-1-1,0 0,-1-1,0-1,8-14,-12 18,9-13,-1-1,0 0,-2-2,-2 1,0-2,-2 0,-1 0,-1-1,3-23,-11 47,1 0,-2 0,1 0,-1-1,0 1,0 0,-1 0,1 0,-1-1,-1 1,1 0,-1 0,0 1,-1-1,1 0,-1 1,0-1,0 1,-1 0,0 0,0 0,0 1,0-1,-1 1,0 0,0 0,0 1,0-1,0 1,-1 0,-3-1,4 2,1 1,-1 0,1 0,-1 0,0 0,1 1,-1 0,0 0,1 0,-1 0,1 1,-1 0,0 0,1 0,-1 0,1 1,0 0,0 0,-1 0,1 0,0 1,1-1,-1 1,0 0,1 0,0 1,-1-1,1 1,1-1,-1 1,0 0,1 0,0 0,0 1,-2 6,1 0,0 1,1 0,1-1,0 1,0 0,1 0,0-1,1 1,1 0,1 5,27 147,23-11,-45-105,-8-44,0 1,0-1,0 1,0-1,1 1,-1-1,1 1,1-1,-1 1,0-1,1 0,0 0,0 0,0 0,1 0,-1 0,1-1,0 1,0-1,0 1,1-1,-1 0,1-1,-1 1,1-1,0 1,4 1,11 0</inkml:trace>
  <inkml:trace contextRef="#ctx0" brushRef="#br0" timeOffset="19407.06">8664 452,'-30'28,"2"1,1 1,1 1,2 1,1 2,2 0,0 4,18-33,1 0,-1 0,1 0,0 0,0 1,1-1,0 1,0-1,0 1,0-1,1 1,0 0,0-1,1 1,0-1,0 1,0-1,0 1,1-1,0 0,0 1,0-1,1 0,0 0,0-1,0 1,0-1,1 1,0-1,0 0,0 0,0-1,1 1,-1-1,1 0,0 0,0 0,0-1,0 0,1 0,-1 0,0-1,6 1,0 0,1-1,0-1,-1 0,1-1,-1 0,1 0,-1-1,0-1,0 0,0-1,0 0,0 0,-1-1,0-1,0 0,0 0,0-1,-1 0,-1 0,1-1,-1 0,0-1,-1 0,5-7,-2 2,-1 0,0-1,-1 0,0-1,-1 0,-1 0,-1 0,0-1,-1 0,-1-3,-1 15,-1-1,-1 1,1-1,-1 1,0-1,0 0,-1 1,1-1,-1 1,-1-1,1 1,-1-1,0 1,0 0,0 0,-1 0,0 0,0 0,0 0,0 1,-1 0,0 0,0 0,0 0,0 0,-1 1,1-1,-1 1,0 1,0-1,0 1,-2-1,-48-9,30 10</inkml:trace>
  <inkml:trace contextRef="#ctx0" brushRef="#br0" timeOffset="19684.852">8465 678,'24'-5,"8"3,4 7,0 3,-6 4,-4 1,-1-2,1-4,-1-1,1-3,1-2,1-1,-5 0</inkml:trace>
  <inkml:trace contextRef="#ctx0" brushRef="#br0" timeOffset="20088.776">8861 85,'27'18,"0"1,-2 2,0 0,-1 2,-1 0,-2 2,0 0,10 18,-24-30,-1 0,0 1,-1-1,-1 1,0 0,-1 0,0 0,-1 1,-1-1,0 1,-1-1,-1 0,0 1,-1-1,-1 5,-5 16,0 0,-3-1,-1 0,-1-1,-12 19,-84 145,91-170,0 0,-2-1,-1-1,-1-1,-1-1,-1-2,-19 14,21-21</inkml:trace>
  <inkml:trace contextRef="#ctx0" brushRef="#br0" timeOffset="20787.696">7506 198,'-5'-1,"0"1,0 0,0 0,0 0,0 1,0-1,0 1,0 1,0-1,0 1,0-1,1 1,-1 1,1-1,-1 1,1-1,0 1,0 0,0 1,-9 5,1 2,1-1,0 1,0 1,1 0,1 0,0 1,0 0,2 1,-1 0,2 0,0 0,-4 15,-38 202,43-207,2 1,0-1,1 1,2 0,1-1,0 1,2 0,1-1,1 0,0 0,2 0,9 19,-12-36,0-1,0 1,0-1,1 0,0 0,1-1,-1 1,1-1,0 0,0-1,0 0,1 1,0-2,0 1,0-1,0 0,4 0,10 1</inkml:trace>
  <inkml:trace contextRef="#ctx0" brushRef="#br0" timeOffset="21191.703">7930 198,'-10'10,"-3"7,1 6,2 0</inkml:trace>
  <inkml:trace contextRef="#ctx0" brushRef="#br0" timeOffset="22103.157">8917 339,'10'-5,"12"-6,3-6,2-1,-4-1,-5 2</inkml:trace>
  <inkml:trace contextRef="#ctx0" brushRef="#br0" timeOffset="23575.418">7054 113,'-9'5,"-9"1,0 5,-3 0,3 4,-1-2,3 3,0-2,2 1,-1-1,7-3,4-4</inkml:trace>
  <inkml:trace contextRef="#ctx0" brushRef="#br0" timeOffset="24939.038">5925 141,'0'0,"-4"0,-2 5,-5 1,-1 5,-2 1,1 2,-3-1,2 3,-2 3,3-2</inkml:trace>
  <inkml:trace contextRef="#ctx0" brushRef="#br0" timeOffset="25938.155">4289 226,'-5'5,"-6"6,-6 6,-5 1,1 1,-1-2,4 1,0-3,3-4</inkml:trace>
  <inkml:trace contextRef="#ctx0" brushRef="#br0" timeOffset="26915.536">3132 282,'0'5,"-5"2,-2 4,-3 0,-2 3,-2 0,0 1,-1-1,1 2,3 2,4-1</inkml:trace>
  <inkml:trace contextRef="#ctx0" brushRef="#br0" timeOffset="27977.247">1551 1,'0'4,"-5"8,-6 5,-1 5,-4-2,1 2,-1-4,1 0,4-3</inkml:trace>
  <inkml:trace contextRef="#ctx0" brushRef="#br0" timeOffset="51018.805">4571 508,'-2'-2,"1"1,-1-1,1 0,-1 0,0 1,0-1,0 1,0 0,0-1,0 1,0 0,0 0,0 0,-1 1,1-1,0 0,0 1,-1 0,1-1,-1 1,1 0,0 0,-1 0,1 1,0-1,-1 1,1-1,0 1,-1 0,1-1,0 1,0 1,-97 41,98-42,0 1,-1-1,1 1,0-1,0 1,0 0,0 0,0-1,0 1,0 0,1 0,-1 0,1 0,-1 0,1 0,0 0,0 0,0 0,0 0,0 0,0-1,0 1,1 0,-1 0,1 0,-1 0,1 0,0 0,0 0,0-1,0 1,0 0,0-1,1 2,46 54,-47-56,4 4,-1-3,-1 0,1 1,-1-1,0 1,0-1,0 1,0 0,0 0,-1 0,0 1,1-1,-1 0,0 1,-1 0,1-1,0 1,-1 0,0 0,0 0,0 0,-1 0,1 0,-1 0,0 0,0 0,-1 0,1 0,-1 0,1 0,-1 0,-1 0,1 0,0 0,-1-1,-5 4,0 0,0-1,-1 0,0 0,0-1,0 0,-1 0,1-1,-1 0,0-1,-1 0,1 0,0-1,-1 0,1-1,-1 0,0 0,1-1,-1 0,0-1,1 0,-10-3,-1 4,-11-13,35 7</inkml:trace>
  <inkml:trace contextRef="#ctx0" brushRef="#br0" timeOffset="51332.853">4740 649,'-4'29,"-8"14,0-5,1-9</inkml:trace>
  <inkml:trace contextRef="#ctx0" brushRef="#br0" timeOffset="51577.392">4825 255,'0'0</inkml:trace>
  <inkml:trace contextRef="#ctx0" brushRef="#br0" timeOffset="52281.426">5022 508,'-85'204,"34"-51,118-251,42-95,-92 134,-41 158,24-84,1 0,1 0,0 0,1-1,1 1,0-1,1 1,0-1,1-1,1 1,0-1,1 0,0 0,-7-12,1 1,-1 0,1 0,-1-1,1 1,0-1,-1 0,1 1,0-1,0 0,0 0,0 0,0 0,0 0,0-1,0 1,1-1,-1 1,0-1,0 0,0 0,1 0,-1 0,0 0,0 0,1 0,-1-1,0 0,0 1,0-1,0 0,0 0,0 0,0 0,0 0,0 0,0-1,-1 1,1-1,0 1,-1-1,1 0,-1 1,0-1,0 0,1 0,-1 0,0 0,-1 0,1 0,0 0,-1 0,1-1,-1 1,1 0,-1-1,66-164,-43 107,-19 40</inkml:trace>
</inkml:ink>
</file>

<file path=ppt/ink/ink3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30.9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434 455,'-22'2,"-1"1,1 1,0 1,1 1,-1 0,1 2,0 1,1 0,0 1,1 2,0 0,0 0,1 2,1 1,1 0,0 1,1 0,0 1,1 1,1 0,-2 7,12-20,0 0,0 0,0 0,1 1,0-1,0 1,1 0,-1-1,1 1,0 0,1 0,-1 0,1-1,0 1,1 0,-1 0,1 0,1 0,-1-1,1 1,0 0,0-1,0 0,1 1,0-1,0 0,0 0,1-1,-1 1,1-1,0 1,1-1,-1-1,1 1,-1 0,3 0,3-1,0-1,0 1,0-2,0 1,1-2,-1 1,0-1,1-1,-1 0,0 0,1-1,-1 0,0-1,-1 0,1-1,0 0,-1 0,0-1,7-4,6-6,0 0,-1-1,0-1,-2-1,0-1,-1 0,3-6,0-4,-1 0,-2-1,0-1,-2-1,-2 0,-1-1,-1 0,-2-1,-1 0,-2-1,-2 0,0 0,-3 0,-1-33,-25-59,22 122,1 1,-1 0,0 0,0 0,0 0,-1 0,1 0,-1 0,0 1,0-1,0 1,0 0,-1 0,1 0,-1 1,0-1,0 1,0 0,0 0,0 0,-1 1,1-1,0 1,-1 0,1 0,-3 0,3 2,0-1,0 1,-1-1,1 1,0 1,0-1,0 0,0 1,0 0,0 0,1 0,-1 1,1-1,-1 1,1 0,0 0,0 0,0 0,0 0,1 1,-1-1,1 1,0 0,-1 2,-36 99,32-69,2-1,1 1,2-1,2 1,1 0,1-1,2 1,2-1,1 0,2 0,1-1,2 0,1-1,2 0,3 4,52 98,-14-59,-53-77,-1 0,1 1,-1-2,0 1,0 0,1 0,-1-1,0 1,0-1,0 0,-1 1,1-1,0 0,-1 0,1 0,-1 0,1-1,-1 1,0 0,0-1,0 1,0 0,-1-1,1 1,-1-1,1-1,-1 4,8-27,-1 3</inkml:trace>
  <inkml:trace contextRef="#ctx0" brushRef="#br0" timeOffset="370.489">829 342,'84'372,"-56"-259,-28-114,1 0,-1 0,0 1,1-1,-1 0,1 0,0 1,-1-1,1 1,0-1,-1 0,1 1,0-1,-1 1,1 0,0-1,0 1,0 0,-1-1,1 1,0 0,0 0,0 0,0-1,0 1,-1 0,1 0,0 1,0-1,0 0,0 0,0 0,-1 0,1 1,0-1,0 0,0 1,-1-1,1 1,0-1,0 1,-1-1,1 1,0-1,-1 1,1 0,-1-1,1 1,-1 0,1 0,-1-1,0 1,1 0,-1 0,0 0,1-1,-1 1,0 0,0 0,0 0,0 0,0 0,0 0,0-1,0 2,68-157,31-130,-90 256,-2 4</inkml:trace>
  <inkml:trace contextRef="#ctx0" brushRef="#br0" timeOffset="663.704">1534 32,'-24'14,"-8"10,2 6,0-3,7-1,6 1,6-1,6-4</inkml:trace>
  <inkml:trace contextRef="#ctx0" brushRef="#br0" timeOffset="1121.828">1647 428,'19'0,"16"0,7 0,1 0,-2 0,-3 0,-3 0,-3 0,-2 0,-2 0,0 0,-5 0</inkml:trace>
  <inkml:trace contextRef="#ctx0" brushRef="#br0" timeOffset="1333.712">1703 597,'39'5,"21"1,7 0,-9 4,-10-1,-7-1,-7-2,-8-2</inkml:trace>
</inkml:ink>
</file>

<file path=ppt/ink/ink3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29.2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1 367,'255'-1,"-57"-27,-119 33,-61 1</inkml:trace>
  <inkml:trace contextRef="#ctx0" brushRef="#br0" timeOffset="301.984">1 565,'33'0,"31"0,9 0,-3 0,-9 0,-9 0,-10 0,-6 0,-6 4,-6 2</inkml:trace>
  <inkml:trace contextRef="#ctx0" brushRef="#br0" timeOffset="779.092">311 0,'2'6,"0"-1,1 1,0-1,-1 0,2 0,-1 0,1 0,-1 0,1-1,1 0,-1 0,0 0,1 0,0-1,0 1,0-1,0-1,5 3,102 47,-89-43,1 1,-2 1,1 1,-2 1,1 1,-2 0,0 2,2 3,-20-17,0-1,0 1,-1 0,1 0,-1 0,1 0,-1 0,0 1,0-1,0 0,0 1,0-1,-1 0,1 1,-1-1,1 1,-1-1,0 1,0-1,0 1,0-1,0 1,-1-1,1 1,-1-1,0 0,0 1,1-1,-2 0,1 1,0-1,0 0,-1 0,1 0,-1 0,1 0,-1 0,0-1,0 1,0-1,0 1,-1 0,-264 193,229-164,22-20,1 1,0 1,1 0,1 1,0 0,1 2,-2 2,4 2</inkml:trace>
</inkml:ink>
</file>

<file path=ppt/ink/ink3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35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30 122,'0'341,"-22"-212,14-167,12-9,1 1,2 0,3 1,1 0,2 0,11-20,-21 55,5-13,1 1,1 0,1 1,1 0,1 1,1 0,1 1,4-4,-19 22,1 0,-1 1,0-1,1 0,-1 0,1 1,-1-1,1 0,-1 1,1-1,0 1,-1-1,1 0,0 1,-1 0,1-1,0 1,-1-1,1 1,0 0,0-1,0 1,0 0,-1 0,1 0,0 0,0 0,0 0,0 0,-1 0,1 0,0 0,0 0,0 0,0 1,-1-1,1 0,0 1,0-1,-1 0,1 1,0-1,0 1,-1-1,1 1,-1-1,1 1,0 0,-1-1,1 1,-1 0,0 0,1-1,-1 1,1 0,-1 0,0-1,0 1,1 0,-1 0,0 0,0 0,0-1,0 2,5 59,-5-58,3 82,3-64</inkml:trace>
</inkml:ink>
</file>

<file path=ppt/ink/ink3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36.2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156 1,'-4'9,"-8"9,-5 5,0 5,-2-4,-3 0,3 0,-1-4,4 0,8-9,7-6</inkml:trace>
</inkml:ink>
</file>

<file path=ppt/ink/ink3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44.9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134 169,'-19'23,"2"1,1 0,1 2,1 0,1 0,1 1,-6 24,16-47,1 0,-1 1,1-1,0 0,0 1,0-1,1 1,0-1,0 1,0-1,0 1,1-1,-1 1,1-1,0 1,1-1,-1 0,1 1,0-1,0 0,0 0,0 0,1-1,-1 1,1 0,0-1,0 0,1 0,-1 0,1 0,-1 0,1-1,0 1,0-1,0 0,3 1,5-2,1-1,-1 0,0 0,0-1,0-1,0 0,0 0,0-2,0 1,-1-1,1-1,-1 0,0-1,-1 0,1 0,-1-1,-1-1,1 0,-1 0,-1 0,1-1,-1-1,1-2,2-3,0-2,0 0,-2 0,0-1,-1 0,-1 0,0-1,-2 0,0 0,-1 0,-1-1,-1 1,0-1,-2 0,0 0,-2 1,0-7,2 23,-1-1,1 1,0-1,-1 1,0 0,1-1,-1 1,-1 0,1-1,0 1,-1 0,0 0,0 0,1 0,-2 1,1-1,0 1,-1-1,1 1,-1-1,1 1,-1 0,0 0,0 1,0-1,0 1,0-1,-1 1,1 0,0 0,-1 0,1 1,0-1,-1 1,1 0,-1 0,1 0,-1 0,1 1,-1-1,1 1,0 0,-1 0,1 0,0 0,-4 2,1-1,-1 1,1 0,0 1,0-1,0 1,1 0,-1 1,1-1,0 1,0 0,0 1,1-1,0 1,0 0,1 0,-1 0,1 0,0 1,1-1,0 1,0 0,-1 5,-7 165,11-147,33 149,-21-130,25 175,-61-65,20-147</inkml:trace>
</inkml:ink>
</file>

<file path=ppt/ink/ink3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36.7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17,'12'-4,"0"0,0 2,1-1,-1 1,1 1,-1 1,1-1,0 2,-1 0,1 0,12 4,-24-5,0 1,0-1,1 1,-1-1,0 1,0 0,0-1,0 1,0 0,0 0,0 0,0 0,0 0,0 0,-1 0,1 0,0 0,-1 0,1 1,0-1,-1 0,0 0,1 1,-1-1,0 0,0 1,1-1,-1 0,0 0,0 1,0-1,-1 0,1 1,0-1,0 0,-1 1,1-1,-1 0,1 0,-1 0,0 1,1-1,-1 0,0 0,-39 48,10-23,24-23,0 1,1 0,0 0,0 0,0 0,1 1,-1 0,1 0,0 0,1 0,-1 1,1 0,0 0,0-1,1 2,-1 1,4-4,0-1,1 1,-1-1,1 1,0-1,0 0,0 0,0 0,1 0,-1 0,1 0,0-1,0 1,0-1,0 0,0 0,0 0,1 0,-1 0,1-1,-1 0,1 1,-1-1,1-1,0 1,0 0,-1-1,1 0,0 0,3 0,18 5,23 5,-27-7</inkml:trace>
  <inkml:trace contextRef="#ctx0" brushRef="#br0" timeOffset="6419.969">707 243,'-7'-3,"0"0,0 0,0 0,-1 1,1 1,0-1,-1 1,0 0,1 1,-1 0,1 0,-1 0,0 1,1 0,-1 1,1 0,0 0,0 0,-1 1,1 0,1 1,-1-1,1 1,-1 1,1-1,-3 4,-84 71,91-76,-1 0,1 0,0-1,0 2,0-1,0 0,1 0,-1 1,1-1,0 1,0-1,0 1,0-1,1 1,-1 0,1-1,0 1,0 0,0-1,1 1,-1 0,1-1,0 1,0-1,0 1,1-1,-1 1,1-1,-1 0,1 0,1 1,2 2,1-1,0 0,0 0,0-1,0 1,1-1,0-1,0 1,0-1,0-1,0 1,1-1,-1 0,3 0,77 37,-84-36,-1 0,1 0,-1 0,0 0,0 0,0 1,0-1,-1 0,1 1,-1-1,0 1,0 0,0-1,-1 1,1 0,-1 0,0 0,0-1,0 1,-1 0,1 0,-1-1,0 1,0 0,0-1,0 1,-1-1,1 1,-3 1,1 2,-1 0,0 0,0-1,-1 1,0-1,0 0,-1-1,1 1,-1-1,0 0,-1-1,1 0,-1 0,-1 1,-22 7,0-1,0-1,-1-1,0-2,-8 0,4-9,29-2</inkml:trace>
  <inkml:trace contextRef="#ctx0" brushRef="#br0" timeOffset="6667.916">1045 469,'-24'38,"-8"18,2 4,5-4,8-10</inkml:trace>
  <inkml:trace contextRef="#ctx0" brushRef="#br0" timeOffset="6837.174">961 17,'0'0</inkml:trace>
  <inkml:trace contextRef="#ctx0" brushRef="#br0" timeOffset="7271.818">1187 779,'145'-305,"-105"248,-39 57,0 0,0 0,0 1,0-1,0 1,0-1,0 1,0-1,0 1,0-1,0 1,-1 0,1 0,0-1,0 1,-1 0,1 0,0 0,-1 0,1 0,-1 0,1 0,-1 0,0 0,1 0,-1 0,0 0,0 0,0 0,0 0,0 0,0 0,0 0,0 0,0 0,0 1,-1-1,1 0,0 0,-1 0,1 1,1 14,-3-7,2-1,-1 1,2-1,-1 1,1-1,0 1,0-1,1 1,1-1,-1 0,1 0,1 0,-1 0,1-1,1 1,-1-1,1 0,0-1,1 1,0-1,0 0,0 0,-2-4,0 0,-1 0,1 0,0-1,0 0,0 0,0 0,0 0,0 0,0-1,0 0,0 1,0-2,1 1,-1 0,0-1,0 0,0 0,0 0,0 0,0-1,-1 0,1 1,0-1,-1-1,3-1,3-1,-1-1,0-1,0 1,-1-2,0 1,0-1,0 0,-1 0,-1 0,3-4,0-4,0 0,-1 0,-1-1,0 1,-1-1,-1-1,-1 1,0 0,-1-1,-1-17,-1 12</inkml:trace>
</inkml:ink>
</file>

<file path=ppt/ink/ink3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46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360 424,'-13'11,"-7"3,1 0,0 1,2 0,-1 2,2 0,1 1,0 1,1 0,1 1,0 0,2 1,-6 15,16-30,-1 1,1 0,1-1,-1 1,1 0,0-1,1 1,0 0,0-1,0 1,1-1,-1 1,2-1,-1 0,1 0,0 0,0 0,3 3,-4-6,0 0,0 0,1 0,-1 0,1-1,-1 1,1-1,0 0,0 0,0 0,0 0,0 0,1-1,-1 1,0-1,1 0,-1 0,1 0,0 0,-1-1,1 0,-1 1,1-1,0-1,-1 1,1 0,0-1,-1 0,1 0,-1 0,0 0,1 0,-1-1,1 0,14-10,-1-1,0-1,-1-1,0 0,-1-1,-1 0,-1-2,0 1,-1-2,-1 1,-1-2,8-18,-3 7,0-1,-2 0,-2 0,0-2,-3 1,0-1,-3 0,0-1,-3 1,-1-1,-1 0,-3-16,3 46,0 0,0 0,0 0,-1 0,0 0,0 0,0 0,0 0,-1 1,0-1,0 1,0-1,-1 1,1 0,-1-1,0 1,0 1,-1-1,1 0,-1 1,0 0,0 0,0 0,0 0,0 0,0 1,-1 0,0 0,1 0,-1 1,0-1,0 1,0 0,1 1,-1-1,0 1,0 0,0 0,0 0,-2 1,0 2,0 1,0-1,0 1,1 0,-1 1,1-1,0 1,1 1,-1-1,1 1,0 0,0 0,1 0,-1 1,2 0,-1 0,1 0,0 0,0 0,1 0,-2 7,-1 9,1 0,1 0,1 0,1 0,1 0,3 19,1-23,2 0,0-1,0 1,2-1,0-1,1 0,1 0,1-1,0 0,1-1,0 0,2 0,-1-2,2 0,0 0,1-1,43 45,-57-53,1-1,-1 1,1-1,0 0,0 0,0 0,1 0,-1 0,1-1,-1 1,1-1,0 0,0 0,0-1,0 1,0-1,0 0,0 0,1 0,-1 0,0-1,1 0,-1 0,0 0,1 0,-1-1,0 1,3-2,6-7</inkml:trace>
  <inkml:trace contextRef="#ctx0" brushRef="#br0" timeOffset="433.715">840 594,'-5'136,"36"-328,-25 166,0 0,2 0,1 1,1 0,1 1,8-13,-19 35,1 0,-1 1,1-1,0 0,0 0,0 1,-1-1,2 1,-1-1,0 1,0-1,0 1,1 0,-1-1,0 1,1 0,0 0,-1 0,1 0,-1 0,1 1,0-1,0 0,-1 1,1-1,0 1,0 0,0-1,0 1,-1 0,1 0,0 0,0 1,0-1,0 0,0 1,-1-1,1 1,0-1,0 1,-1 0,1 0,-1 0,1 0,0 0,-1 0,0 0,1 1,-1-1,0 0,0 1,1-1,-1 1,0 1,30 48,31 29,-46-70</inkml:trace>
  <inkml:trace contextRef="#ctx0" brushRef="#br0" timeOffset="1654.916">106 1,'-19'19,"-11"11,-1 6,5-4</inkml:trace>
</inkml:ink>
</file>

<file path=ppt/ink/ink3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53.4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227 89,'-7'0,"0"1,-1 0,1 1,0 0,0 0,0 0,0 1,0 0,1 0,-1 0,1 1,0 0,0 1,0-1,1 1,-1 0,1 1,0-1,1 1,0 0,-1 0,2 0,-1 1,-1 3,-59 171,64-180,-3 7,0 0,1 0,0 0,0 0,0 0,1 0,1 1,-1-1,1 0,1 1,0-1,0 0,0 0,1 0,0 0,1 0,0 0,0 0,1-1,-1 1,2-1,-1 0,1-1,0 1,0-1,1 0,0 0,0 0,0-1,1 0,0 0,0-1,0 0,1 0,2 1,7-4,0-1,0-1,0 0,0-1,0-1,0 0,-1-1,1-1,-1-1,0 0,-1-1,1-1,-2-1,1 0,-1 0,0-2,-1 1,11-12,-4 7,-1-1,-1-1,0-1,-1 0,-1-1,0-1,-2-1,0 0,-2 0,0-2,-1 1,-1-1,-2-1,0 0,1-8,-9 26,1-1,0 1,-1 0,0 0,-1-1,0 1,0 0,0 0,0 0,-1 0,0 0,0 0,-1 0,0 1,0-1,0 1,0 0,-1 0,0 0,0 0,0 1,-1 0,0-1,1 1,-1 1,-1-1,1 1,0 0,-1 0,0 1,0 0,0 0,0 0,0 0,0 1,0 0,-14-2,0 1,0 0,0 2,0 0,0 1,0 1,1 1,-1 1,0 0,-6 4,-10 4</inkml:trace>
  <inkml:trace contextRef="#ctx0" brushRef="#br0" timeOffset="370.187">58 315,'256'-68,"-251"65,1 1,0 0,-1 1,1 0,0 0,0 0,0 0,0 1,0 0,0 0,0 1,0-1,0 1,-1 1,1-1,0 1,0 0,-1 0,1 1,-1 0,0 0,0 0,0 0,1 2,1 5,0 0,1-1,0 0,0 0,1 0,1-1,-1-1,1 0,1 0,-1-1,1 0,0-1,0 0,1 0,-1-2,1 1,0-1,0-1,0 0,0-1,1 0,-1-1,0-1,6 0,1-6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8:48.5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0 251,'135'-16,"1"6,23 6,-95-8,-99-23,-138-94,172 128,0 0,0 1,0-1,0 0,0 0,0 0,0 0,0 0,1 0,-1 0,0 0,0 0,1 0,-1 0,1 0,-1-1,1 1,0 0,-1 0,1-1,0 1,0 0,0 0,0-1,0 1,0 0,0-1,1 1,-1 0,0 0,1 0,-1-2,9-4</inkml:trace>
</inkml:ink>
</file>

<file path=ppt/ink/ink3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47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121 142,'-20'24,"-5"12,-4 1,2-2,7-6</inkml:trace>
  <inkml:trace contextRef="#ctx0" brushRef="#br0" timeOffset="1380.617">600 508,'-27'13,"10"-7,0 2,0-1,1 2,0 0,1 1,0 1,0 0,1 1,1 1,0 0,1 1,0 0,1 1,0 0,1 1,9-14,0 0,0 0,0 0,0 0,0 0,0 0,0 0,1 1,-1-1,1 0,-1 1,1-1,0 0,0 1,0-1,0 0,1 0,-1 1,1-1,-1 0,1 0,0 1,0-1,0 0,0 0,0 0,0 0,0 0,1 0,-1-1,1 1,-1 0,1-1,0 1,0-1,0 0,0 1,0-1,0 0,0 0,0 0,0 0,0-1,1 1,-1-1,0 1,0-1,1 0,-1 0,0 0,1 0,10-2,-1-2,0 0,0 0,0-1,0 0,-1-1,0-1,0 0,0 0,-1-1,0 0,-1-1,0 0,5-6,27-22,-27 25,14-10,-2 0,0-3,-1 0,-2-1,18-26,-23 25,-3 9,-1-1,-1 0,-1-1,0-1,-2 0,0 0,-1-1,-2 0,0 0,-1-1,-1 0,-2 0,0 0,-1-4,-2 23,0 0,-1 0,0 0,1 0,-2 0,1 0,0 0,-1 0,1 0,-1 1,0-1,0 1,-1-1,1 1,-1 0,0 0,1 0,-1 0,-1 0,1 1,0-1,-1 1,1 0,-1 0,1 0,-1 1,0-1,0 1,0 0,0 0,0 0,0 1,0-1,0 1,0 0,-1 0,-1 1,-2 0,0 0,1 1,-1 0,1 0,-1 1,1-1,0 2,0-1,0 1,0 0,1 1,-1 0,1 0,0 0,1 1,-1-1,1 1,0 1,1-1,0 1,-3 4,-6 13,1 0,0 1,2 0,1 1,-3 18,6-24,2 0,0 0,1 1,1-1,1 1,1-1,1 1,0-1,2 1,0-1,2 0,0 0,1 0,1-1,0 0,2 0,0-1,1 0,8 9,-9-14,-4-3,1 0,0-1,0 1,1-2,0 1,1-1,-1 0,2 0,-1-1,1 0,0-1,0 0,1 0,0-1,0 0,0-1,10 3,-2-8</inkml:trace>
  <inkml:trace contextRef="#ctx0" brushRef="#br0" timeOffset="3901.743">1193 452,'-12'17,"1"0,2 1,-1 0,2 0,0 1,2 0,0 0,1 1,1 0,0 0,2 0,0 0,2 18,-1-32,1-1,0 0,1 1,-1-1,1 0,0 1,0-1,1 0,-1 0,1 0,0 0,1 0,-1-1,1 1,0-1,0 1,1-1,-1 0,1 0,0 0,0-1,0 1,0-1,1 0,-1 0,1-1,0 1,-1-1,1 0,1-1,-1 1,0-1,0 0,0 0,1 0,-1-1,0 0,1 0,-1 0,0-1,1 1,-1-1,0-1,0 1,0-1,0 0,3-1,7-11,0 0,-1 0,0-2,-2 1,0-2,0 0,-2 0,0-1,-1 0,-1 0,-1-1,0 0,-1-1,-1 0,-2 0,1 0,-2-6,6-11,-5 32,-1 0,1 0,-1 0,0-1,-1 1,1-1,-1 0,0 1,0-1,-1 0,0 1,0-1,0 0,-1 0,0 1,0-1,0 0,-1 1,0-1,0 1,0 0,0 0,-1 0,0 0,0 0,-1 0,1 1,-1-1,0 1,0 0,0 0,-1 1,0-1,-1 3,0 0,1 1,-1 0,0 0,1 1,-1-1,0 1,1 0,-1 1,1-1,-1 1,1 0,0 1,0-1,0 1,0 0,0 0,1 1,-1-1,1 1,0 0,0 0,0 0,1 1,0-1,-1 1,2 0,-2 2,-12 25,2 1,2 0,1 1,1 0,2 1,2 0,0 0,3 1,1-1,2 1,1 6,13 59,-11-88,0 1,0 0,-2 0,1 0,-2 0,0 0,0 0,-2 0,1 0,-3 6,0-9,0 1,0 0,-1-1,-1 0,0 0,0-1,-1 0,0 0,-1 0,0-1,-6 4</inkml:trace>
  <inkml:trace contextRef="#ctx0" brushRef="#br0" timeOffset="4388.512">1729 142,'-5'9,"-6"9,-6 0,-1 3,4 2,3 2,4-3</inkml:trace>
  <inkml:trace contextRef="#ctx0" brushRef="#br0" timeOffset="5489.402">2096 508,'-23'10,"0"2,1 1,0 1,1 0,1 2,0 0,1 2,1 0,-6 8,18-19,0-1,0 1,0 1,1-1,0 1,0 0,1 0,0 0,0 1,1-1,0 1,1 0,-1 0,2 0,0 0,0 0,0 0,1 0,0 1,1-1,0 0,2 6,-2-12,1 0,0 0,0-1,0 1,0-1,0 1,0-1,1 0,-1 1,1-1,-1 0,1-1,0 1,0 0,0-1,0 0,0 0,0 0,0 0,0 0,0 0,0-1,1 0,-1 1,0-1,1 0,-1-1,0 1,0-1,2 0,96-31,-72 14,-1-1,-1-2,-1 0,-1-2,0-1,-2-1,-1-1,-1 0,-1-2,-2-1,-1 0,3-9,-1 6,-3 0,0-1,-2-1,-1 0,-2-1,-2 0,-1-1,-2 0,2-27,-26-53,17 113,0-1,-1 1,1 0,-1 0,1 0,-1 0,0 0,0 0,0 0,-1 1,1-1,-1 1,1 0,-1-1,0 1,0 0,0 1,0-1,0 1,0-1,0 1,-1 0,1 0,0 0,-1 0,1 1,-1 0,1-1,-1 1,1 0,-1 1,1-1,-8 4,0 0,0 1,1 0,0 1,0 0,0 1,1 0,0 0,0 1,1 0,0 1,0 0,1 0,0 0,1 1,0 0,0 0,0 4,-4 6,0 0,2 0,0 1,2 0,0 1,1 0,2-1,0 1,1 1,1-1,1 0,1 0,1 0,1 0,1 0,69 150,-58-143,1 0,1-1,1-1,2-1,9 9,72 39,-87-65</inkml:trace>
</inkml:ink>
</file>

<file path=ppt/ink/ink3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55.0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166 0,'5'0,"-4"0,-1 5,-6 2,-2 4,-4 0,0 3,-3 0,1 2,-2-3,2 3,-1-3,-4 3,-2 2,1-2</inkml:trace>
</inkml:ink>
</file>

<file path=ppt/ink/ink3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05.84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0 909,'38'-45,"102"-132,73-59,12-21,-215 245,0 0,-1-1,0 0,-1-1,-1 0,0 0,0-1,-2 0,-4 14,-1 1,0-1,1 0,-1 0,0 0,1 1,-1-1,0 0,0 0,0 0,0 1,0-1,0 0,0 0,0 0,0 0,0 0,0 1,0-1,-1 0,1 0,0 0,-1 1,1-1,0 0,-1 0,1 1,-1-1,1 0,-1 1,0-1,1 1,-1-1,1 1,-1-1,0 1,0-1,1 1,-1 0,0-1,0 1,0 0,1-1,-1 1,0 0,0 0,0 0,0 0,1 0,-1 0,0 0,0 0,-55 7,42-4,-128 13,140-15,0 0,0 0,0 0,0 0,0 1,1-1,-1 1,0-1,1 1,-1-1,1 1,-1 0,1 0,0 0,-1 0,1 0,0 0,1 0,-1 0,0 0,1 1,-1-1,1 0,-1 0,1 1,0-1,0 0,0 0,0 1,1-1,-1 0,1 1,-1-1,1 0,0 0,-1 0,1 0,41 82,-38-79,99 159,-103-162,1-1,0 0,0 1,0-1,0 0,0 0,1 0,-1 0,0 0,0 0,1 0,-1 0,0 0,1-1,-1 1,1-1,-1 1,1-1,-1 1,1-1,0 0,-1 0,1 0,-1 0,1 0,-1 0,1 0,0 0,-1-1,1 1,-1-1,1 1,-1-1,1 1,-1-1,0 0,1 0,-1 0,0 0,1 0,-1 0,0 0,0 0,0 0,0 0,0-1,0 1,0 0,-1-1,1 1,0-1,-1 1,1-1,-1 1,0-1,1 1,-1-1,0 0,0 1,0-1,0 0,8-21,-1 0,-2 0,0 0,-1-1,-1 0,-2 0,0 0,-2-15,-10 3,4 30</inkml:trace>
  <inkml:trace contextRef="#ctx0" brushRef="#br0" timeOffset="1155.341">1017 315,'-2'5,"0"-1,0 0,0 0,1 1,-1-1,1 1,0-1,1 1,-1 0,1-1,0 1,0 0,0-1,1 1,-1 0,1-1,0 1,1 1,1 16,3 169,16-347,-9 117,-10 26,1-1,1 1,0 0,1 0,0 0,1 1,0 0,1 0,1 1,3-4,-11 14,0 0,0-1,0 1,1 0,-1 0,0 0,1 0,-1 1,1-1,-1 0,1 1,-1-1,1 0,-1 1,1 0,-1-1,1 1,0 0,-1 0,1 0,0 0,-1 0,1 0,-1 1,1-1,0 1,-1-1,1 1,-1-1,1 1,-1 0,1-1,-1 1,0 0,1 0,-1 0,0 0,0 1,1-1,37 62,-26-37,-7-18</inkml:trace>
  <inkml:trace contextRef="#ctx0" brushRef="#br0" timeOffset="1814.431">932 118,'5'0,"6"0,6 0,5 0,4 0,2 0,1 0,0 0,1 0,-5-5,-12-1,-8-5,-10 0,-4-3,0-5,-3 2,-1-1,3 2</inkml:trace>
  <inkml:trace contextRef="#ctx0" brushRef="#br0" timeOffset="2619.717">1440 5,'-4'5,"-8"6,0 7,-4-1,1 2,-2-2,3 1,3 2,3-3</inkml:trace>
</inkml:ink>
</file>

<file path=ppt/ink/ink3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34.1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583 138,'-36'30,"2"0,1 2,1 2,2 1,1 1,2 2,-5 12,-236 370,207-330,70-118,165-204,81-96,-156 186,-99 142,0 1,0-1,0 1,0-1,1 0,-1 1,0-1,0 1,0-1,1 0,-1 1,0-1,0 0,1 1,-1-1,0 0,1 1,-1-1,0 0,1 0,-1 1,1-1,-1 0,0 0,1 0,-1 0,1 0,-1 1,1-1,-1 0,0 0,1 0,-1 0,1 0,-1 0,1 0,-1-1,0 1,1 0,-1 0,1 0,-1 0,0 0,1-1,-1 1,1 0,-1 0,0-1,1 1,-1 0,0-1,0 1,1 0,-1-1,0 1,1 0,-1-1,0 1,0 0,0-1,0 1,1-1,-1 1,1 44,-1-37,7 323,-1-287,2 1,1-2,3 1,1-2,2 0,13 23,-75-100,-196-185,213 194,21 18,-1 0,0 0,0 1,-1 0,0 1,0 0,-1 1,0 0,0 1,-3-1,-20 12,30 6</inkml:trace>
  <inkml:trace contextRef="#ctx0" brushRef="#br0" timeOffset="1333.95">780 901,'43'-24,"-1"-3,-2-1,-1-2,-1-1,-2-2,-1-2,21-27,-29 31,-2-1,0-2,-3 0,0-1,-3-2,-1 0,-1 0,-2-2,-2 0,-2 0,-1-2,0-11,-16-49,6 99,-1 0,1-1,-1 1,0 0,1 1,-1-1,0 0,0 0,0 0,0 0,-1 1,1-1,0 0,-1 1,1-1,-1 1,1 0,-1 0,0-1,0 1,1 0,-1 0,0 0,0 1,0-1,0 0,0 1,0-1,0 1,0 0,0 0,-1 0,1 0,0 0,0 0,0 0,0 1,0-1,0 1,0-1,0 1,0 0,0 0,0 0,-1 1,-13 8,1 1,0 0,1 1,0 0,0 2,1-1,1 2,1-1,0 2,1-1,-5 11,1-4,1 1,1 0,1 1,1 0,1 1,1 0,1 1,2 0,0-1,2 2,0 12,1-29,1 1,0-1,0 1,1 0,1-1,0 1,1-1,-1 1,2-1,0 1,0-1,1 0,0 0,0-1,1 1,1-1,0 0,0-1,0 1,1-1,1 0,2 1,1-2,0 0,0-1,1-1,0 0,0 0,1-2,-1 1,1-1,0-1,0-1,0 1,-1-2,1 0,0-1,0 0,0 0,0-2,0 0,-1 0,1-1,-1 0,0-1,0-1,-1 0,0 0,0-1,0-1,-1 0,0 0,3-4,9-11,-2 0,0-1,-2-1,0-1,10-22,-27 48,0-3,0 0,0 0,1 0,0 0,-1 0,1 0,0 0,1 1,-1-1,0 1,1 0,-1 0,1 0,0 0,0 0,0 0,0 1,0-1,0 1,0 0,0 0,0 0,1 0,-1 1,0 0,1-1,-1 1,0 0,1 0,-1 1,0-1,0 1,1-1,-1 1,0 0,0 0,0 1,0-1,2 2,-1-1,0 1,0 1,0-1,0 0,-1 1,1 0,-1 0,0 0,-1 0,1 0,0 1,-1-1,0 1,0 0,-1-1,1 1,-1 0,0 0,0 0,-1 0,1 0,-1 0,0 0,-1 0,1 0,-1 0,0 0,0 0,-1 0,1 0,-1-1,-2 5,-3 7,-1-1,0 0,-1 0,-1-1,-1 0,1-1,-2 0,0-1,-3 2,-65 42,151-93,-59 34,0 1,0 0,-1 1,1 0,0 1,0 0,0 1,0 0,0 1,0 1,0-1,53 8,-49-10,-1-1,0 0,1-1,-1-1,0-1,-1 0,1 0,-1-2,0 0,0 0,0-2,-1 1,0-2,0 0,-1 0,-1-1,1 0,-2-1,1-1,-2 0,1 0,-2-1,7-10,-16 1,-28 34,16-2,0 0,1 0,0 1,1 0,0 1,1 0,0 1,1 0,1 1,0 0,0 0,0 5,7-16,0 0,0 0,0 0,0 0,1 0,0 0,-1 0,1 0,0 0,1 0,-1 1,0-1,1 0,0 0,-1 0,1 0,1 0,-1 0,0-1,1 1,-1 0,1 0,0-1,0 1,0-1,0 0,0 0,1 1,-1-2,1 1,-1 0,1 0,0-1,-1 1,4 0,2 1,0 0,0 0,1-1,0-1,-1 1,1-1,0 0,-1-1,1 0,0-1,0 0,2 0,2-2,0 0,0 0,0-1,0-1,-1 0,0-1,0 0,0-1,-1 0,1-1,-2 0,1-1,-1 0,-1-1,0 0,0 0,-1-1,0 0,-1 0,0-1,-1 0,0 0,-1-1,-1 1,0-1,2-12,-6 19,-1 1,0 0,0-1,-1 1,1 0,-1 0,0 0,-1 0,1 0,-1 1,0-1,0 1,-1 0,1-1,-1 2,0-1,0 0,0 1,-1 0,1-1,-1 2,1-1,-1 1,0-1,0 1,0 1,-1-1,1 1,0 0,-1 0,1 0,0 1,-1 0,1 0,-1 0,1 1,0 0,-1 0,1 0,0 0,0 1,0 0,0 0,0 1,-4 1,8-3,0-1,0 0,0 0,0 1,0-1,0 1,0-1,1 1,-1 0,0-1,0 1,0 0,1-1,-1 1,0 0,0 0,1 0,-1-1,1 1,-1 0,1 0,-1 0,1 0,0 0,-1 0,1 0,0 0,0 0,0 0,0 0,0 0,0 1,0-1,0 0,0 0,0 0,1 0,-1 0,0 0,1 0,-1 0,1 0,-1 0,1-1,-1 1,1 0,0 0,-1 0,1-1,0 1,0 0,0 0,51 20,-28-23,0 0,-1-1,1-1,-1-2,0 0,19-9,-20 8,34-13,-32 12</inkml:trace>
</inkml:ink>
</file>

<file path=ppt/ink/ink3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40.8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57 469,'3'1,"1"0,-1 0,1-1,-1 1,1-1,-1 1,1-1,-1 0,1-1,-1 1,1-1,-1 1,1-1,-1 0,1 0,-1 0,0-1,0 1,0-1,0 0,0 0,0 0,0 0,0 0,1-3,108-124,63-55,-175 185,0 0,0 0,0 0,0 0,0 0,0 0,0-1,1 1,-1 0,0 0,1 0,-1 0,0-1,1 1,-1 0,1 0,-1-1,1 1,-1 0,1-1,0 1,-1-1,1 1,0-1,-1 1,1-1,0 1,0-1,0 0,-1 1,1-1,0 0,0 0,0 1,0-1,0 0,-1 0,1 0,0 0,0 0,0 0,0-1,0 1,-1 0,1 0,0 0,0-1,0 1,0-1,-1 1,1 0,0-1,-1 0,1 1,0-1,-1 1,1-1,0 0,-1 1,1-1,-1 0,1 1,-1-1,0 0,1-1,-7 116,6-113,30 88,-30-87,1 0,0 0,0 0,1-1,-1 1,0 0,1-1,-1 1,1-1,-1 1,1-1,0 0,-1 0,1 0,0 0,0 0,0 0,0 0,0 0,0-1,0 1,0-1,0 0,0 1,0-1,0 0,1 0,-1-1,0 1,0 0,0-1,0 1,0-1,0 1,0-1,0 0,0 0,-1 0,1 0,0 0,1-2,11-8,0-1,-1 0,0-1,-1-1,-1 0,0 0,-1-1,2-4,26-35,126-134,-164 189,0 0,0-1,0 1,1-1,-1 1,0 0,0-1,0 1,0-1,0 1,1-1,-1 1,0-1,1 1,-1-1,0 1,1-1,-1 1,0-1,1 0,-1 1,1-1,-1 1,1-1,-1 0,1 0,-1 1,1-1,-1 0,1 0,-1 0,1 1,0-1,-1 0,1 0,-1 0,1 0,0 0,-1 0,1 0,-1 0,1 0,-1-1,1 1,0 0,-1 0,1 0,-1-1,1 1,-1 0,1-1,-1 1,1 0,-1-1,0 1,1-1,-1 1,1 0,-1-1,0 1,0-1,1 1,-1-1,0 0,0 1,1-1,-1 1,0-1,0 0,0 54,0-43,-1 10,-1-10,1-1,0 0,0 1,1-1,0 1,0-1,1 1,1-1,0 1,0-1,1 0,0 0,0 0,1 0,0-1,1 0,-1 1,2-1,-1-1,1 1,4 3,10 1</inkml:trace>
  <inkml:trace contextRef="#ctx0" brushRef="#br0" timeOffset="303.437">1 582,'43'0,"43"0,17 0,0 0,-8-5,-10-1,-10 0,-8 1,-11 2,-6 0,-5 2,-7 1,-4 0,-4 0,-2 0,-5 5,-7 2</inkml:trace>
  <inkml:trace contextRef="#ctx0" brushRef="#br0" timeOffset="772.06">452 667,'75'311,"-67"-254,18 51,-26-107,1 0,-1 0,1 0,0 0,-1 0,1 0,0 0,0 0,0 0,0-1,0 1,0 0,0-1,0 1,0-1,0 1,0-1,0 1,0-1,0 0,0 1,0-1,1 0,-1 0,0 0,0 0,0 0,0 0,0 0,1-1,-1 1,0 0,0 0,0-1,0 1,0-1,0 1,0-1,0 0,0 1,0-1,0 0,0 0,0 1,-1-1,1 0,0 0,0 0,-1 0,35-49,-35 50,17-33,2 1,2 1,0 1,20-20,114-139,-142 174,-1 3</inkml:trace>
</inkml:ink>
</file>

<file path=ppt/ink/ink3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37.3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113 452,'28'-26,"95"-148,27-32,-149 206,-1-1,0 0,1 0,-1 0,0 1,1-1,-1 0,1 0,-1 1,1-1,0 0,-1 1,1-1,-1 1,1-1,0 1,0-1,-1 1,1-1,0 1,0 0,0-1,-1 1,1 0,0 0,0 0,0 0,0 0,0 0,-1 0,1 0,0 0,0 0,0 0,0 0,0 0,-1 1,1-1,0 0,0 1,0-1,-1 1,1-1,0 1,-1-1,1 1,0-1,-1 1,1 0,0-1,-1 1,1 0,-1-1,0 1,1 0,-1 0,0 0,1-1,-1 1,0 0,0 0,1 0,-1 0,0 0,0-1,0 1,0 0,0 0,-1 0,1 256,0-255,0-1,-1 1,1-1,0 0,0 1,0-1,0 1,1-1,-1 1,0-1,1 0,-1 1,0-1,1 0,0 1,-1-1,1 0,0 0,0 1,-1-1,1 0,0 0,0 0,0 0,1 0,-1 0,0-1,0 1,0 0,1 0,-1-1,0 1,1-1,-1 1,0-1,1 0,-1 1,1-1,-1 0,0 0,1 0,-1 0,1 0,-1 0,1-1,-1 1,0 0,1-1,-1 1,0-1,1 0,-1 1,0-1,0 0,1 0,-1 0,93-94,-63 57,96-105,-57 80,-70 62,0 1,1-1,-1 1,1 0,-1-1,0 1,1 0,-1-1,1 1,-1 0,1-1,-1 1,1 0,0 0,-1 0,1 0,-1 0,1 0,-1 0,1 0,0 0,-1 0,1 0,-1 0,1 0,-1 0,1 0,-1 0,1 1,-1-1,1 0,-1 0,1 1,-1-1,1 0,-1 1,1-1,-1 0,1 1,-1-1,0 1,1-1,-1 1,0-1,0 1,1-1,-1 1,0-1,0 1,0-1,1 1,-1-1,0 1,0 0,0-1,0 1,0-1,0 1,0-1,0 1,0 0,-1-1,1 1,0-1,0 1,0-1,0 53,0-46,-2 45,0-31,1 1,1-1,0 1,2 0,1-1,5 20,-2-23</inkml:trace>
  <inkml:trace contextRef="#ctx0" brushRef="#br0" timeOffset="651.23">0 650,'309'-22,"165"16,-462 6,97-17,-85 11</inkml:trace>
  <inkml:trace contextRef="#ctx0" brushRef="#br0" timeOffset="1499.098">509 792,'-312'370,"251"-294,270-296,-101 97,-4 12,-103 111,-1-1,1 1,0-1,-1 1,1-1,0 1,-1-1,1 1,0 0,0-1,-1 1,1 0,0 0,0-1,0 1,-1 0,1 0,0 0,0 0,0 0,0 0,-1 0,1 0,0 1,0-1,0 0,-1 0,1 1,0-1,-1 0,1 1,0-1,0 1,-1-1,1 1,-1-1,1 1,0 0,-1-1,1 1,-1 0,0-1,1 1,-1 0,1-1,-1 1,0 0,0 0,1 0,8 50,-6-32,44 170,-40-172,-3-10,-1-1,0 1,0 0,0 0,-1 0,-1 0,1 0,-1 0,0 1,0-1,-1 0,0 1,-1 0,0-7,-1 0,0 0,0 0,0 0,1-1,-1 1,0-1,0 1,0-1,0 1,0-1,0 0,0 0,0 0,0 0,0-1,0 1,0 0,0-1,0 0,0 1,0-1,1 0,-1 0,0 0,0 0,1 0,-1-1,-2 1,-251-82,188 40,55 25</inkml:trace>
  <inkml:trace contextRef="#ctx0" brushRef="#br0" timeOffset="2388.597">1384 593,'6'4,"0"0,0-1,1 0,-1 0,1-1,0 1,0-1,0-1,0 0,0 0,0 0,0-1,0 0,4 0,-2 0,53 2,1-3,0-4,41-7,16-1,-119 12,-1 1,0-1,0 1,1 0,-1-1,0 1,0-1,0 1,0-1,1 1,-1-1,0 1,0-1,0 1,0-1,0 1,0-1,0 1,-1-1,1 1,0-1,0 1,0 0,0-1,-1 1,1-1,0 1,0-1,-1 1,1 0,0-1,-1 1,1 0,0-1,-1 1,1 0,0-1,-1 1,1 0,-1 0,1-1,-1 1,1 0,-1 0,1 0,0 0,-1 0,1 0,-1 0,1 0,-1 0,1 0,-1 0,1 0,-1 0,1 0,-1 0,1 0,-1 0,1 1,-1-1,1 0,0 0,-142-58,142 57,-2 0,1 0,0 0,0 0,0 0,0 1,-1-1,1 0,0 1,0-1,-1 0,1 1,-1 0,1-1,-1 1,1 0,0 0,-1 0,1 0,-1 0,1 0,-1 0,1 0,-1 0,1 1,0-1,-1 1,1-1,-1 1,1-1,0 1,0 0,-1 0,1 0,0-1,0 1,0 0,0 1,0-1,0 0,0 0,0 0,1 0,-1 1,0-1,1 0,-1 1,1-1,-1 1,1-1,0 1,-1-1,1 0,0 1,-48 224,50-168,-1-57,-1 0,1 0,-1 0,1 0,-1 0,1 0,0 0,-1 0,1 0,0 0,0 0,0-1,0 1,0 0,0-1,0 1,0-1,0 1,0-1,0 1,0-1,0 0,0 1,0-1,1 0,-1 0,0 0,0 0,0 0,0 0,1 0,-1 0,0 0,0-1,0 1,0 0,0-1,0 1,0-1,0 0,0 1,0-1,0 0,0 1,0-1,0 0,0 0,32-23,-1 0,-1-3,-2 0,0-2,1-5,-15 18,7-7</inkml:trace>
</inkml:ink>
</file>

<file path=ppt/ink/ink3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46.6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450 368,'-6'-5,"-1"1,-1 1,1-1,0 1,-1 1,0-1,0 1,0 0,1 1,-2 0,1 0,0 1,0 0,-7 1,0-1,7-1,0 1,0 0,1 0,-1 0,0 1,1 0,-1 1,1 0,-1 0,1 0,0 1,0 0,0 1,0-1,0 2,1-1,0 0,0 1,0 0,0 1,-2 3,7-8,0 0,1 1,-1-1,1 1,-1-1,1 1,0-1,-1 1,1 0,0-1,0 1,0-1,0 1,0-1,1 1,-1 0,0-1,1 1,-1-1,1 1,-1-1,1 1,0-1,0 0,-1 1,1-1,0 0,0 0,1 1,-1-1,0 0,0 0,0 0,1-1,-1 1,0 0,1 0,-1-1,1 1,-1 0,1-1,65 22,-58-20,-8-3,1 1,-1 0,1-1,-1 1,1 0,-1 0,1 0,-1 0,1 0,-1 0,0 1,1-1,-1 0,1 1,-1-1,1 1,-1 0,0-1,1 1,-1 0,0 0,0 0,0 0,0 0,0 0,0 0,0 0,0 0,0 0,0 1,0-1,-1 0,1 1,0-1,-1 0,1 1,-1-1,0 1,0-1,1 1,-1-1,0 1,0-1,0 1,0-1,-1 1,1-1,0 1,-9 8,0 0,0 0,-1-1,-1 0,1-1,-1 0,-1-1,1 0,-9 3,8-4,-14 9,16-11,0 0,0 1,1 0,0 0,0 1,0 0,1 1,0 0,0 0,0 1,1 0,1 0,-1 0,1 1,0 0,1 1,0-1,-2 8,7-12,0-1,0 1,0-1,1 0,-1 1,1-1,0 0,1 0,-1 1,1-1,0 0,0 0,0-1,0 1,1 0,-1-1,1 1,0-1,0 0,1 0,-1 0,0-1,1 1,0-1,-1 1,1-1,7 4,-1-1,0 0,1 0,0-1,0 0,1-1,-1 0,1-1,3 0,-9 0,-1 0,1-1,0 0,0 0,0 0,0-1,0 1,0-1,0-1,0 1,0-1,-1 0,1-1,0 1,0-1,-1 0,1-1,-1 1,0-1,0 0,0-1,0 1,0-1,-1 0,1 0,-1 0,0-1,0 1,-1-1,0 0,1-1,0-17,-2 0</inkml:trace>
  <inkml:trace contextRef="#ctx0" brushRef="#br0" timeOffset="388.824">337 1,'0'372,"-25"-145,-7 135,32-322,1-12,-1-1,-1 0,-1 0,-1 1,-2-1,0-1,-2 1,-6 15,11-41,1 0,0 1,1-1,-1 1,0-1,0 1,1-1,-1 1,1-1,-1 1,1-1,-1 1,1 0,0-1,0 1,0 0,0-1,0 1,0 0,1-1,-1 1,0 0,1-1,0 1,-1-1,1 1,0-1,-1 1,1-1,0 1,0-1,0 0,1 0,-1 1,0-1,0 0,1 0,-1 0,9-2</inkml:trace>
</inkml:ink>
</file>

<file path=ppt/ink/ink3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48.0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1 112,'9'12,"-1"1,0 0,0 1,-2-1,0 1,0 1,-1-1,-1 1,0 2,91 382,-95-399,-1 1,1 0,0 0,0 0,0 0,-1 0,1-1,0 1,0 0,0 0,0 0,1 0,-1 0,0 0,0 0,0-1,1 1,-1 0,0 0,1 0,-1-1,1 1,-1 0,1 0,-1-1,1 1,0 0,-1-1,1 1,0-1,-1 1,1-1,0 1,0-1,-1 0,1 1,0-1,0 0,0 1,0-1,0 0,-1 0,1 0,0 0,0 0,0 0,0 0,0 0,0 0,0 0,-1-1,1 1,0 0,0 0,0-1,-1 1,1-1,0 1,0-1,-1 1,1-1,0 1,-1-1,68-204,59-181,-108 328,-11 34</inkml:trace>
</inkml:ink>
</file>

<file path=ppt/ink/ink3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48.4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30,'14'0,"15"0,7 0,2 0,0 0,-7-5,-4-1,-2 0,0 1,1 1,0 2,-9 1,-7 0</inkml:trace>
  <inkml:trace contextRef="#ctx0" brushRef="#br0" timeOffset="250.194">0 228,'14'0,"15"-5,7-2,2 1,0 1,-3 1,-1 2,-3-4,-6-1</inkml:trace>
</inkml:ink>
</file>

<file path=ppt/ink/ink3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49.7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80,'-92'164,"91"-163,0 0,0 1,0-1,1 0,-1 1,0-1,0 1,1-1,-1 1,1-1,-1 1,1-1,0 1,-1-1,1 1,0 0,0-1,0 1,1 0,-1-1,0 1,0-1,1 1,-1-1,1 1,0-1,-1 1,1-1,0 1,0-1,0 0,0 1,0-1,0 0,0 0,0 0,0 0,1 0,-1 0,0 0,1 0,-1 0,1-1,-1 1,1-1,-1 1,1-1,-1 1,1-1,0 0,-1 0,1 0,-1 0,1 0,0 0,10 1,0 0,0-1,-1-1,1 0,0 0,-1-1,1-1,-1 0,1 0,-1-1,0-1,0 0,10-5</inkml:trace>
  <inkml:trace contextRef="#ctx0" brushRef="#br0" timeOffset="251.462">508 80,'-14'29,"-10"24,-1 7,0-1,3-6,6-8,5-6,5-5,4-8</inkml:trace>
  <inkml:trace contextRef="#ctx0" brushRef="#br0" timeOffset="519.976">0 616,'39'0,"36"-5,15-1,-3 0,-11 1,-14 1,-13 2,-14 1</inkml:trace>
  <inkml:trace contextRef="#ctx0" brushRef="#br0" timeOffset="1031.108">141 814,'17'-4,"4"-2,1 0,0 2,0 0,0 2,0 0,22 2,-43 0,0-1,0 1,1-1,-1 1,0 0,0 0,0-1,1 1,-1 0,0 0,0 0,1 0,-1 1,0-1,0 0,0 0,1 1,-1-1,0 1,0-1,0 1,0-1,0 1,0 0,0-1,0 1,0 0,0 0,0 0,0 0,-1 0,1 0,0 0,-1 0,1 0,0 0,-1 0,0 0,1 1,-1-1,0 0,1 0,-1 0,0 1,0-1,0 0,0 0,0 1,0-1,-1 0,1 0,0 1,0-1,-1 0,1 0,-1 0,1 0,-1 0,0 0,1 0,-1 0,-1 1,-34 28,31-28,0 1,1 0,-1 1,1-1,0 1,0-1,0 1,0 0,1 1,0-1,0 1,0-1,0 1,1 0,-1 2,4-4,0 1,0-1,0 0,1 0,-1 1,1-1,0 0,0 0,0-1,0 1,0 0,1-1,-1 1,1-1,0 0,0 1,-1-2,1 1,1 0,-1 0,0-1,0 0,1 0,-1 0,0 0,1 0,-1-1,3 1,12 6,-15-7,-1 1,0 0,1-1,-1 1,0 0,0 0,0 1,0-1,0 0,0 1,0-1,0 1,0 0,0-1,-1 1,1 0,-1 0,0 0,1 0,-1 1,0-1,0 0,0 0,-1 1,1-1,0 0,-1 1,0-1,1 1,-1-1,0 1,0-1,0 1,-1-1,1 0,-1 1,1-1,-1 1,0-1,0 0,0 0,0 1,0-1,0 0,-1 0,1 0,-1 0,0 0,-8 7,0-1,-1 1,-1-2,1 0,-1 0,-1-1,1 0,-1-1,0-1,0 0,0 0,-1-2,1 1,-11-1,21-1,0-1,0 1,0-1,0 0,0 0,0 0,0 0,0-1,0 1,0-1,0 0,0 1,0-1,0-1,0 1,1 0,-1-1,0 1,1-1,-1 0,1 0,0 0,0 0,0 0,0-1,0 1,0 0,0-1,1 0,-1 1,1-1,0 0,0 0,-1-1,-2-16</inkml:trace>
  <inkml:trace contextRef="#ctx0" brushRef="#br0" timeOffset="1518.389">818 362,'0'14,"-4"15,-2 7,0 2,1 0,-4-3,1-1,0-3,3-1,-3-1,-1-1,7-5,3-6</inkml:trace>
  <inkml:trace contextRef="#ctx0" brushRef="#br0" timeOffset="1765.518">1017 362,'-10'43,"-7"24,-2 5,3-4,4-10,4-9,-1-13,0-13</inkml:trace>
  <inkml:trace contextRef="#ctx0" brushRef="#br0" timeOffset="2195.463">705 418,'2'-2,"-1"0,1 1,-1-1,1 0,0 0,-1 1,1-1,0 1,0 0,0-1,0 1,1 0,-1 0,0 0,0 1,0-1,1 0,-1 1,1 0,-1-1,0 1,1 0,-1 0,3 1,-2-2,12-2,1 1,0 1,0 0,0 1,0 0,0 2,0 0,-1 0,1 2,-1 0,6 2,19 17,-34-18,0-1,1 1,0-1,0-1,0 1,0-1,1 0,-1-1,1 0,0 0,0-1,-1 1,1-2,0 1,0-1,0 0,0-1,0 0,1-1,-3 1,0 0,-1-1,1 0,-1-1,1 1,-1-1,0 0,0 0,0 0,-1-1,1 0,-1 0,0 0,0 0,0-1,-1 1,1-2,4-10</inkml:trace>
  <inkml:trace contextRef="#ctx0" brushRef="#br0" timeOffset="3379.15">1468 362,'-5'38,"-1"23,-1 5,2-3,2-3,1-7,1-8,0-6,-4-6,-1-3,1-2,0-1,2-5</inkml:trace>
  <inkml:trace contextRef="#ctx0" brushRef="#br0" timeOffset="3812.54">1383 250,'34'-3,"1"1,0 2,-1 1,1 2,-1 1,23 7,-53-11,1 0,-1 1,0-1,0 1,1 0,-1 0,0 1,0-1,0 1,0 0,0 0,-1 0,1 0,0 1,-1 0,0-1,0 1,0 1,0-1,0 0,0 1,-1-1,0 1,0 0,0 0,0 0,0 0,-1 0,0 0,0 0,0 0,0 1,0-1,-1 0,0 1,0-1,0 0,-1 1,1-1,-1 0,0 0,0 1,-1-1,1 0,-1 0,-2 3,-5 5,-1-1,0 0,-1 0,0-1,-1 0,0-1,0-1,-1 1,0-2,-1 0,0-1,-26 16,-1-2,34-18,0 1,0 0,1 0,-1 0,0 1,1 0,0 0,0 1,0-1,1 1,-1 1,1-1,1 1,-2 1,6-2,0-1,0 0,1 0,-1 1,1-1,0 0,0 0,1 0,-1 0,1 0,0 0,0 0,0 0,1-1,-1 1,1-1,0 0,0 1,0-1,0-1,1 1,-1 0,1-1,-1 0,1 0,0 0,0 0,3 1,-4-1,219 121,-185-115,-23-10</inkml:trace>
  <inkml:trace contextRef="#ctx0" brushRef="#br0" timeOffset="5164.685">1919 51,'68'-43,"-67"42,1 0,0 0,0 0,-1 1,1-1,0 0,0 1,0 0,0-1,0 1,0 0,0 0,0 0,0 0,0 0,0 1,0-1,0 0,0 1,-1 0,1-1,0 1,0 0,0 0,-1 0,1 0,0 0,-1 1,1-1,-1 0,0 1,1-1,-1 1,0-1,0 1,0 0,1 1,-2 0,1 0,0 0,-1 0,0 0,0 0,0 0,0 0,0 0,0 0,-1 0,1 0,-1 0,0 0,0 0,0 0,-1 0,1 0,-1-1,1 1,-1-1,0 1,0-1,0 1,0-1,-1 0,1 0,0 0,-2 1,1-1,0 0,0 1,1-1,-1 1,1 0,0 0,0 0,0 0,0 0,0 0,1 1,0-1,-1 0,1 1,0-1,1 1,-1 0,1 0,1 0,1 0,0 0,0 0,0 0,0 0,1 0,0-1,0 1,0-1,0 0,0 0,0 0,1 0,0-1,0 1,2 1,19 16,-22-19,-1 1,0 0,0-1,-1 1,1 0,0 0,0 0,-1 0,1 0,-1 1,0-1,0 0,0 1,0-1,0 1,0-1,-1 1,1-1,-1 1,0 0,1-1,-1 1,-1 0,1-1,0 1,-1-1,1 1,-1 0,1-1,-1 0,0 1,0-1,-1 1,1-1,0 0,-1 0,1 0,-1 0,0 0,0 0,0 0,0 0,0-1,0 1,0-1,0 1,-1-1,1 0,-1 0,-3 2,0-1,-1 0,0 0,1-1,-1 0,0 0,0 0,0-1,0 0,0-1,1 1,-1-1,-3-1,-9-4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8:49.1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1,'9'0,"14"0,6 0,4 0,1 5,0 1,-2 0,-1-1,-1-2,-1-1,0-1,-1 0,-5-6,-6-1</inkml:trace>
</inkml:ink>
</file>

<file path=ppt/ink/ink3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56.6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1920 2060,'-197'28,"3"-1,-132 4,-19-15,19-5,245-11,74-1,-1 1,1 0,0 0,0 1,0-1,0 2,0-1,0 1,0 0,0 0,1 1,-1 0,1 0,0 1,0 0,-5 3,6 3</inkml:trace>
  <inkml:trace contextRef="#ctx0" brushRef="#br0" timeOffset="1399.295">2908 197,'-98'11,"-175"18,-7 6,-98-13,33-4,50 9,-126-28,223 29,-28 2,147-25,61 1</inkml:trace>
  <inkml:trace contextRef="#ctx0" brushRef="#br0" timeOffset="2363.322">1158 0,'-13'34,"2"0,1 1,2 1,2-1,1 1,1 0,3 0,1 22,27 537,-24 901,-3-987,-5-486,-7-30,6-7</inkml:trace>
  <inkml:trace contextRef="#ctx0" brushRef="#br0" timeOffset="2613.832">1355 1890,'-38'44,"-28"37,-6 11,3-2,9-10,10-10,9-12,6-10,5-10,2-6,1-3,1-3,4 0,2-4,-1-2,3-4</inkml:trace>
  <inkml:trace contextRef="#ctx0" brushRef="#br0" timeOffset="2996.229">1327 141,'-2'-2,"0"0,-1 0,1 0,-1 1,1-1,-1 1,0 0,0 0,1-1,-1 2,0-1,0 0,0 1,0-1,0 1,0 0,0 0,0 0,0 0,0 1,0-1,0 1,0 0,0 0,0 0,1 0,-1 0,0 1,1-1,-1 1,-1 1,-73 63,-77 162,-44 89,179-286</inkml:trace>
  <inkml:trace contextRef="#ctx0" brushRef="#br0" timeOffset="3470.018">57 1044,'-5'48,"-1"30,0 12,1-5,2-7,1-8,0-10,2-11,0-5,0-4,5-4,2-4,-1-2,-1-2,-2-1,0 1,-2-6</inkml:trace>
  <inkml:trace contextRef="#ctx0" brushRef="#br0" timeOffset="3998.089">0 1016,'45'-29,"2"3,0 1,2 3,0 2,44-11,0 15,-90 16,0 0,-1 0,1 1,0-1,-1 0,1 1,-1 0,1 0,-1-1,1 1,-1 1,0-1,0 0,1 1,-1-1,0 1,0-1,0 1,0 0,-1 0,1 0,0 0,-1 0,0 1,1-1,-1 0,0 1,0-1,0 0,0 1,-1 0,1-1,-1 1,0-1,-1 14,-1 0,0 0,-2-1,0 1,-1-1,0 0,-1 0,-1-1,0 0,-1 0,0-1,-1 1,-1-2,0 1,-1-2,-6 6,17-17,-50 57,-3-2,-2-3,-5 0,59-51,0-1,-1 1,1-1,0 1,0 0,0 0,0-1,-1 1,1 0,1 0,-1 0,0 0,0 1,0-1,0 0,1 0,-1 0,0 1,1-1,0 0,-1 1,1-1,0 0,-1 1,1-1,0 0,0 1,0-1,0 1,0-1,0 0,1 1,-1-1,0 0,1 1,-1-1,1 0,-1 0,1 1,0-1,0 0,-1 0,1 0,0 0,0 0,0 0,0 0,0 0,0 0,0 0,1-1,-1 1,0 0,0-1,1 1,0 0,107 43,-84-36,0 2,-1 0,0 1,-1 2,0 0,11 11,64 57,-36-32,-51-36</inkml:trace>
</inkml:ink>
</file>

<file path=ppt/ink/ink3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7:15.0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60,'10'-5,"17"-6,9-2,3 2,0 3,3 2,-1 3,-3 1,-3 2,-2 0,-3 0,-1 1,-1-1,-5 1</inkml:trace>
</inkml:ink>
</file>

<file path=ppt/ink/ink3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7: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338 1,'0'19,"0"21,0 13,0 2,0 2,0-5,0-5,0-2,0-4,0-3,0-5,0-2,0-1,0-2,0-10,0-9</inkml:trace>
  <inkml:trace contextRef="#ctx0" brushRef="#br0" timeOffset="333.608">0 1,'481'0,"-282"27,-149-20,-32-1</inkml:trace>
  <inkml:trace contextRef="#ctx0" brushRef="#br0" timeOffset="633.717">28 649,'53'-5,"27"-1,4 0,-6 1,-13 2,-12 1,-10 1,-8 0,-5 1,-3 0,-1 1,-5-1</inkml:trace>
  <inkml:trace contextRef="#ctx0" brushRef="#br0" timeOffset="1467.776">959 170,'39'0,"26"0,8 0,-4 0,-10 0,-8-5,-10-1,-6-1,-5 2,-2-3,-6 0</inkml:trace>
  <inkml:trace contextRef="#ctx0" brushRef="#br0" timeOffset="1714.678">1045 395,'47'5,"32"-3,10-3,-4 0,-17 0</inkml:trace>
</inkml:ink>
</file>

<file path=ppt/ink/ink3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7:11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363 56,'-1'-1,"0"0,0 0,-1 0,1 0,0 0,0 0,-1 0,1 1,-1-1,1 1,0-1,-1 1,1-1,-1 1,0 0,1 0,-1 0,1 0,-1 0,1 0,-1 0,1 0,-1 0,1 1,-1-1,1 1,-1-1,1 1,-1 0,1-1,0 1,-1 0,1 0,0 0,0 0,0 0,0 0,0 0,-1 1,-34 52,-83 297,96-286,9-22,-1-1,-3 0,-1-1,-2-1,-5 5,10-38,20-14</inkml:trace>
  <inkml:trace contextRef="#ctx0" brushRef="#br0" timeOffset="350.058">334 140,'12'138,"-3"-116,1 0,0-1,2 0,0-1,1 0,1-1,1 0,1-1,1-1,0 0,1-2,10 7,3 6,-30-26,0-1,0 0,0 0,1 1,-1-1,0 0,1 0,-1 0,1-1,-1 1,1 0,0 0,-1-1,1 1,-1-1,1 0,0 1,0-1,-1 0,1 0,0 0,0 0,-1 0,1-1,0 1,-1 0,1-1,0 1,-1-1,1 0,-1 1,1-1,-1 0,1 0,-1 0,1 0,-1 0,0-1,0 1,1 0,-1 0,0-1,0 0,31-73,28-291,-54 251,-6 117</inkml:trace>
  <inkml:trace contextRef="#ctx0" brushRef="#br0" timeOffset="666.475">1068 282,'-10'21,"0"-4,1 0,1 1,0 0,2 0,0 1,1 0,1 0,-1 7,5-23,0-1,-1 1,1-1,0 1,0-1,0 1,1-1,-1 1,1-1,-1 0,1 1,0-1,0 0,0 1,0-1,0 0,0 0,1 0,-1 0,1 0,-1 0,1 0,0 0,0-1,0 1,0-1,0 1,0-1,0 0,0 0,1 0,-1 0,0 0,1-1,-1 1,0 0,1-1,-1 0,1 0,0 0,98-23,-87 16,-1-1,0 0,-1-1,0-1,0 1,-1-2,10-11,-17 18,0 0,-1-1,0 0,0 1,0-1,0 0,-1 0,0-1,0 1,0 0,-1-1,0 1,0-1,0 0,0 1,-1-1,0 0,0 1,-1-1,0 0,0 1,-1-6,-1 7,1 0,-1-1,0 1,-1 0,1 0,-1 1,1-1,-1 1,0 0,0 0,-1 0,1 0,0 1,-1 0,0 0,0 0,1 0,-1 1,0 0,0 0,0 0,0 0,-1 1,1 0,0 0,0 0,0 1,0 0,0 0,0 0,0 1,0-1,0 1,0 1,-15 4</inkml:trace>
  <inkml:trace contextRef="#ctx0" brushRef="#br0" timeOffset="1086.182">1576 282,'-4'9,"1"0,0-1,0 2,1-1,0 0,1 0,0 1,1-1,0 0,0 1,1-1,0 1,0-1,1 0,0 0,1 0,0 0,1 0,3 7,-5-14,1 0,-1 0,1 0,-1-1,1 1,0 0,-1-1,1 0,0 0,0 0,0 0,0 0,0 0,0-1,0 1,0-1,0 0,0 0,1 0,-1-1,0 1,0-1,0 1,0-1,0 0,0 0,-1-1,1 1,0 0,0-1,-1 0,1 0,75-68,-3-16,-74 85,0 1,1 0,-1 0,1 0,-1 0,1 0,-1 0,1 0,-1 1,0-1,1 0,-1 1,1 0,-1-1,0 1,1-1,-1 1,0 0,0 0,0 0,0 0,0 0,0 0,0 0,0 0,0 0,0 1,0-1,-1 0,1 0,0 1,-1-1,1 1,-1-1,0 0,1 1,-1-1,0 1,0-1,0 1,0-1,0 1,0-1,0 1,-1-1,1 0,0 1,-1-1,0 2,4 14,0-10,0 1,0-1,1 0,-1-1,1 1,1-1,-1 0,1 0,1 0,-1 0,1-1,0 0,0 0,0-1,1 1,-1-1,1-1,0 1,7 1,-9-3,0 0,-1-1,1 0,0 0,0 0,0-1,0 1,0-1,0-1,0 1,0-1,0 1,0-1,0-1,-1 1,1-1,0 1,-1-2,1 1,-1 0,0-1,1 0,-1 0,-1 0,1 0,0-1,-1 1,0-1,0 0,0 0,1-2,58-151,-55 138</inkml:trace>
</inkml:ink>
</file>

<file path=ppt/ink/ink3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7:21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499 436,'-17'22,"1"1,1 1,1 1,1 0,1 0,1 2,2-1,0 1,2 0,1 1,1 0,-1 23,16-106,8-6,3 1,3 1,2 1,3 1,5-4,-32 58,-2 1,0 1,0-1,1 1,-1-1,0 1,0 0,1-1,-1 1,1-1,-1 1,1 0,0-1,-1 1,1 0,0 0,0 0,0 0,0-1,0 1,0 0,0 1,0-1,1 0,-1 0,0 0,0 1,1-1,-1 0,0 1,1 0,-1-1,1 1,-1 0,1-1,-1 1,0 0,1 0,-1 0,1 1,-1-1,1 0,-1 0,1 1,-1-1,0 1,1-1,-1 1,0 0,1-1,-1 1,0 0,0 0,0 0,1 1,5 16,-1 1,0 1,-2-1,0 1,-2 0,0-1,-1 4,18 99,-20-121,1 0,0 1,0-1,0 0,0 1,0-1,0 0,1 0,-1 1,0-1,1 0,-1 0,1 1,-1-1,1 0,-1 0,1 0,0 0,0 0,-1 0,1 0,0 0,0 0,0 0,0 0,0-1,0 1,0 0,1-1,-1 1,0-1,0 1,0-1,1 1,-1-1,0 0,0 0,1 0,-1 0,0 0,1 0,-1 0,0 0,0 0,1 0,-1-1,0 1,0-1,1 1,-1-1,0 1,0-1,0 0,0 1,0-1,0 0,0 0,0 0,0 0,0 0,0 0,0 0,88-191,-84 179,1 1,0 0,1 0,0 0,1 1,0 0,1 1,0 0,1 0,1 0,-10 8,1 1,-1 0,1 0,-1 0,1 0,0 0,0 0,-1 0,1 1,0-1,0 1,0-1,-1 1,1 0,0-1,0 1,0 0,0 0,0 1,0-1,0 0,-1 0,1 1,0-1,0 1,0 0,-1 0,1-1,0 1,-1 0,1 0,-1 1,1-1,-1 0,1 0,-1 1,0-1,0 1,0-1,1 1,-1 0,23 76,-25-10,0-55,0-1,0 1,2-1,-1 1,2-1,-1 0,2 1,0-1,1 2,6 3,1-4</inkml:trace>
  <inkml:trace contextRef="#ctx0" brushRef="#br0" timeOffset="717.989">189 888,'34'0,"39"0,18-5,-3-1,-6-1,-7 2,-12 2,-7-4,-9-1,-2 2,-4 1,-4 2,-4 1,-3 1,-1 1,-1 0,-5 5,-7 2</inkml:trace>
  <inkml:trace contextRef="#ctx0" brushRef="#br0" timeOffset="1217.029">556 1001,'88'205,"-81"-183,-1 1,-1 0,-1 1,-1-1,0 1,-2-1,-2 10,10 26,10-90,9-57,-21 61,1 1,1 0,1 1,2 0,0 0,1 1,2 1,2-3,-3 11</inkml:trace>
  <inkml:trace contextRef="#ctx0" brushRef="#br0" timeOffset="1829.008">1262 267,'151'499,"-145"-479,0 0,-2 0,0 0,-1 0,-1 1,-1-1,-1 1,0-1,-2 1,0-1,-2 1,0-1,-1 0,-1-1,-1 1,-1-1,0-1,-2 1,0-1,-1-1,-3 5,-11 6,-1-2,0 0,-2-1,-1-2,-1-1,-22 12,23-17</inkml:trace>
  <inkml:trace contextRef="#ctx0" brushRef="#br0" timeOffset="2334.044">189 295,'-32'57,"3"1,3 2,2 1,2 1,4 0,2 2,0 13,13-43,1 0,2 0,1 0,2-1,1 1,1-1,2 1,1-2,2 1,2-1,0-1,2 0,1-1,2 0,1-1,1-2,1 1,2-2,0-1,2-1,1-1,14 10,29 15,-47-38</inkml:trace>
  <inkml:trace contextRef="#ctx0" brushRef="#br0" timeOffset="3595.882">1967 238,'-42'-23,"32"16,0 1,-1 0,1 1,-1 0,0 0,-1 1,1 1,-1 0,0 0,1 1,-12 0,20 3,-1-1,0 1,1 1,-1-1,1 0,-1 1,1 0,0 0,0 0,-1 0,2 0,-1 1,0-1,0 1,1 0,-1 0,1 0,0 0,0 0,0 0,0 1,1-1,-1 1,1-1,0 3,-22 94,19 148,7-214,1-1,2 1,1-1,2 0,11 26,-3-3,2 4,-2 1,-4 0,-2 1,-2 0,-1 48,-8-70,2-16,-1 0,-1 0,-1 0,-1-1,-1 1,-1 0,-1-1,-1 0,-1 0,-1-1,-1 1,-1-2,-2 3,10-22,0 0,1 0,-1 1,0-1,0 0,-1-1,1 1,0 0,-1-1,1 1,-1-1,1 1,-1-1,1 0,-1 0,0-1,0 1,0 0,1-1,-1 0,0 0,0 0,0 0,0 0,0 0,1-1,-1 1,0-1,0 0,1 0,-1 0,0 0,1 0,-1-1,1 1,-1-1,1 1,0-1,0 0,0 0,0 0,0 0,0-1,0 1,1 0,-1-1,1 0,-46-97,44 79</inkml:trace>
  <inkml:trace contextRef="#ctx0" brushRef="#br0" timeOffset="5169.852">1939 1537,'0'9,"1"1,-1-1,2 1,-1 0,1-1,1 0,0 0,0 1,1-1,0-1,0 1,1-1,0 0,0 0,1 0,0-1,1 1,0-2,2 3,-7-7,0-1,0 0,0 1,0-1,0 0,0 0,0-1,1 1,-1 0,0-1,0 1,1-1,-1 0,0 1,1-1,-1 0,0-1,0 1,1 0,-1-1,0 1,0-1,1 0,-1 1,0-1,0 0,0-1,0 1,0 0,0 0,0-1,-1 1,1-1,0 0,-1 1,1-1,-1 0,0 0,0 0,1-1,35-90,-36 88,0 0,0 0,-1 0,1 0,-1-1,0 1,-1 0,1 0,-1 0,0 0,0 0,-1 0,0 0,0 0,0 0,0 1,0-1,-1 1,0-1,0 1,0 0,-1 0,1 0,-1 1,0-1,0 1,0 0,-1 0,1 1,-1-1,1 1,-1 0,0 0,0 0,0 1,0 0,0 0,0 0,0 0,-1 1,1 0,0 0,-5 1,-13 4,4 2</inkml:trace>
  <inkml:trace contextRef="#ctx0" brushRef="#br0" timeOffset="6052.091">2137 41,'0'5,"0"11,0 7,0 6,0 1,0 2,0-1,0-1,0 0,0 0,0-2,0 1,-5-1,-1-5</inkml:trace>
  <inkml:trace contextRef="#ctx0" brushRef="#br0" timeOffset="6487.313">2080 69,'16'-9,"0"1,1 1,0 1,0 0,1 1,-1 1,1 1,0 0,0 1,0 1,17 2,-33-2,1 1,-1 1,0-1,0 0,1 0,-1 1,0-1,0 1,0 0,0 0,0-1,0 1,0 1,0-1,0 0,0 0,0 1,-1-1,1 1,0-1,-1 1,0 0,1 0,-1 0,0 0,0 0,0 0,0 0,0 0,0 0,-1 0,1 0,-1 0,0 1,1-1,-1 0,0 0,0 1,0-1,-1 0,1 0,0 1,-1-1,0 0,1 0,-1 0,0 0,0 0,0 0,0 0,-1 1,-72 61,33-35,39-28,0 1,1 0,-1-1,1 1,-1 0,1 0,0 0,0 0,0 0,0 0,0 0,0 0,1 0,-1 0,1 0,-1 1,1-1,0 0,0 0,0 1,0-1,0 0,0 0,1 1,-1-1,1 0,0 0,-1 0,1 0,0 0,0 0,1 0,-1 0,0 0,0 0,1 0,0 0,63 61,-50-52</inkml:trace>
  <inkml:trace contextRef="#ctx0" brushRef="#br0" timeOffset="7615.41">2842 238,'-3'-6,"1"0,-1 0,0 0,-1 0,1 0,-1 1,-1-1,1 1,-1 0,1 1,-1-1,-1 1,1 0,-1 0,1 0,-1 1,0 0,0 0,-1 0,1 1,0 0,-1 0,0 1,1 0,-1 0,0 1,0-1,-5 2,8 2,-1 2,1-1,0 0,0 1,1 0,-1 0,1 0,0 0,1 0,-1 1,1-1,0 1,0 0,1 0,0-1,0 1,0 0,0 0,1 0,0 0,1 0,-1 0,1 0,0 0,1 2,-1 8,2 383,24-230,2-28,-1 0,1 29,-28 84,-1-251,1-1,-1 1,1 0,-1 0,0 0,0 0,0 0,-1 0,1 0,-1-1,1 1,-1 0,0 0,0-1,0 1,-1 0,1-1,-1 1,1-1,-1 1,0-1,0 0,0 0,0 0,0 0,0 0,0 0,-1-1,1 1,-1-1,0 0,1 1,-1-1,0 0,1-1,-1 1,0 0,0-1,0 1,0-1,0 0,0 0,1 0,-1-1,0 1,-2-1,0-1,0 1,0-1,0-1,0 1,0-1,1 1,-1-1,1-1,0 1,0 0,0-1,0 0,1 0,-1 0,1-1,0 1,0-1,1 1,-1-1,1 0,0 0,0-2,-3-15</inkml:trace>
  <inkml:trace contextRef="#ctx0" brushRef="#br0" timeOffset="8626.506">2984 1537,'-8'15,"1"-4,0 2,0-1,2 1,-1 0,2 0,0 0,0 0,1 1,1 0,0 0,1-1,1 12,0-22,0-1,1 1,-1-1,1 0,-1 1,1-1,0 0,0 1,0-1,0 0,0 0,1 0,-1 0,1 0,-1 0,1 0,0-1,0 1,-1 0,1-1,0 0,1 1,-1-1,0 0,0 0,0 0,1 0,-1-1,0 1,1 0,-1-1,1 0,-1 0,1 0,-1 0,0 0,1 0,-1 0,1-1,-1 1,2-2,92-44,-88 42,0-1,-1 0,0 0,0 0,0-1,0 0,-1 0,0-1,0 0,-1 0,0 0,0-1,-1 0,0 0,0 0,-1 0,0 0,0-1,-1 0,0 1,0-1,-1 0,-1 0,1 0,-2-8,-1 12,-1 1,0 0,0 0,0 0,0 0,0 0,-1 1,0 0,0-1,0 1,0 1,0-1,-1 0,1 1,-1 0,0 0,1 1,-1-1,0 1,0 0,0 0,0 1,0-1,-2 1,-18-2</inkml:trace>
  <inkml:trace contextRef="#ctx0" brushRef="#br0" timeOffset="9418.053">3040 69,'5'0,"1"5,0 6,-1 6,-6 6,-3 2,-1 3,0 1,2 1,1-1,0-4</inkml:trace>
  <inkml:trace contextRef="#ctx0" brushRef="#br0" timeOffset="9664.909">3181 41,'0'19,"0"12,0 4,0 2,0-1,-5-6,-1-4,-5-1,0-5</inkml:trace>
  <inkml:trace contextRef="#ctx0" brushRef="#br0" timeOffset="10100.133">2927 69,'10'-10,"12"-7,8-2,3 3,1 9,0 11,-7 9,-2 2,-2-1,2-3,-1-4,2-2,-3-8,-2-7,1-3,-4-3,-4 1</inkml:trace>
</inkml:ink>
</file>

<file path=ppt/ink/ink3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7:33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331 261,'-4'-6,"1"0,-1 1,0-1,0 1,-1 0,1 0,-1 1,0-1,0 1,-1 0,1 0,-1 1,0 0,0 0,0 0,0 1,-5-2,8 3,-1 1,1-1,0 1,0-1,-1 1,1 0,0 0,0 0,0 0,-1 1,1-1,0 1,0 0,0 0,0 0,0 1,0-1,0 1,0-1,0 1,1 0,-1 0,1 0,-1 0,1 1,0-1,0 1,0-1,0 1,0 0,1 0,-1-1,1 1,0 0,0 0,-1 2,-5 13,1 0,0 1,2-1,0 1,1 0,0 0,2 0,0 0,1 0,2 0,-1 0,2 0,2 4,25 186,4 17,-12-84,-4 111,8-111,-24-134,-1 0,0 0,0 0,0 0,-1 0,0 0,-1 0,0 0,0 0,0 0,-1-1,-1 1,1 0,-1-1,0 1,-1-1,0 0,0 0,0-1,-1 1,0-1,0 0,-1 0,0 0,0-1,0 0,-1 0,1-1,-1 0,0 0,0 0,-1-1,0 0,3-2,0-1,0 0,0 0,0 0,0-1,1 1,-1-1,0 0,0-1,1 1,-1-1,0 0,1 0,0-1,-1 1,1-1,0 0,0 0,1 0,-1 0,1-1,0 0,-1 1,1-1,1-1,-1 1,1 0,-1-2,-8-12</inkml:trace>
  <inkml:trace contextRef="#ctx0" brushRef="#br0" timeOffset="448.412">500 1559,'-32'110,"31"-106,1 0,-1 1,1-1,-1 0,1 1,1-1,-1 0,1 0,-1 1,1-1,0 0,1 0,-1 0,1 0,0 0,0 0,0 0,0-1,1 1,-1-1,1 1,0-1,0 0,2 2,1-4,0 0,0 0,0 0,0-1,0 0,0 0,0 0,0-1,0 0,0 0,0 0,0-1,0 0,-1 0,1-1,-1 1,0-1,1 0,-1-1,0 1,-1-1,1 0,-1 0,0-1,0 1,0-1,0-1,3 1,0-1,-1 0,0 0,0 0,-1-1,0 0,0 0,0-1,-1 1,0-1,-1 0,0 0,0 0,0 0,-1-1,-1 1,1-1,-1 1,-1-1,1 0,-2 1,1-1,-1 1,0-1,-2-6,0 11,1-1,-1 1,0 0,0 0,-1 0,1 0,-1 1,0-1,0 1,0 0,0 0,0 0,-1 1,1 0,-1 0,0 0,1 0,-1 1,0-1,0 1,0 0,0 1,0-1,-3 1,-17-2</inkml:trace>
  <inkml:trace contextRef="#ctx0" brushRef="#br0" timeOffset="1379.392">444 7,'31'-1,"-23"0,0-1,1 2,-1-1,0 1,0 0,0 1,0 0,1 0,-1 1,0 0,-1 1,1-1,0 1,-1 1,0 0,1 0,-2 0,4 3,-9-4,0 1,0-1,0 0,0 1,-1 0,0-1,1 1,-1-1,-1 1,1-1,-1 1,1 0,-1-1,0 0,0 1,0-1,-1 1,1-1,-1 0,0 0,0 0,0 0,0 0,0-1,-1 1,1 0,-1-1,0 0,1 0,-1 0,0 0,-1 0,1 0,-2 0,-22 24,25-24,0 0,0 0,0 0,0 0,0 1,0-1,1 0,-1 1,1-1,0 1,0 0,0-1,0 1,0 0,1 0,-1 0,1 0,-1-1,1 1,0 0,0 0,1 0,-1 0,1 0,-1 0,1-1,0 1,0 0,0-1,0 1,0 0,1-1,-1 1,1-1,0 0,0 0,0 1,0-1,0-1,0 1,0 0,1 0,-1-1,1 1,-1-1,1 0,0 0,-1 0,1 0,0 0,0 0,22-2,-1-4</inkml:trace>
  <inkml:trace contextRef="#ctx0" brushRef="#br0" timeOffset="1647.522">896 91,'0'34,"5"10,1-1</inkml:trace>
  <inkml:trace contextRef="#ctx0" brushRef="#br0" timeOffset="1901.495">1121 35,'-14'38,"-5"18,0-1</inkml:trace>
  <inkml:trace contextRef="#ctx0" brushRef="#br0" timeOffset="2233.702">811 62,'8'-6,"2"0,-1 0,1 0,0 1,0 1,0 0,0 0,1 1,0 0,-1 1,1 0,0 1,0 0,0 1,0 0,1 1,-1 0,-1 1,1 0,0 0,0 1,-1 1,1 0,-1 0,2 2,-3-1,0-2,0 1,0-1,0 0,0-1,1 0,-1-1,1 0,-1 0,1-1,-1 0,1 0,0-1,-1-1,0 0,1 0,-1-1,0 0,0 0,0-1,-1 0,1-1,-1 0,0 0,6-5,-2-3</inkml:trace>
  <inkml:trace contextRef="#ctx0" brushRef="#br0" timeOffset="6799.525">1008 712,'-2'1,"0"1,0-1,0 1,1-1,-1 1,1 0,-1-1,1 1,-1 0,1 0,0 0,0 0,0 1,0-1,0 0,1 0,-1 1,1-1,-1 0,1 1,0-1,0 0,0 1,0-1,0 1,0 0,-3 366,3-296,4-114,2 1,1 0,2 1,2 0,2 0,1 1,2 1,1 0,2 1,2 1,-9 13,-6 7,1 1,1 0,0 1,1 0,1 0,0 1,0 0,3-1,9 76,-13-49</inkml:trace>
  <inkml:trace contextRef="#ctx0" brushRef="#br0" timeOffset="7137.262">1573 486,'-5'9,"-6"14,-6 2,-1 2,-1-4,2-1,4 1,0-4,1 0,8-3,5-5</inkml:trace>
</inkml:ink>
</file>

<file path=ppt/ink/ink3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7:40.8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58,'3'3,"-1"0,1 0,-1 1,0 0,0-1,-1 1,1 0,-1 0,0 0,0 0,0 0,0 0,-1 0,1 0,-1 0,0 0,-1 1,1-1,-1 0,1 0,-1 0,-1 0,1 0,-1 2,-3 60,6-64,0-1,0 1,-1 0,1 0,0-1,1 1,-1-1,0 1,0-1,1 0,-1 1,0-1,1 0,0 0,-1 0,1 0,0 0,-1 0,1 0,0-1,0 1,0-1,-1 1,1-1,0 0,0 0,0 1,0-1,0-1,0 1,0 0,0 0,-1-1,1 1,0-1,0 1,0-1,69-27,-27 2,-25 14</inkml:trace>
  <inkml:trace contextRef="#ctx0" brushRef="#br0" timeOffset="303.694">283 1,'-5'24,"-6"17,-2 7,2 0,3-3,2-5,3-4,-3-4,-1-2,1-1,1-2,2 0,1 1,1-6</inkml:trace>
  <inkml:trace contextRef="#ctx0" brushRef="#br0" timeOffset="2003.841">706 340,'-15'-1,"0"0,0 0,0 2,0 0,0 0,0 2,0-1,1 2,-1 0,1 1,0 1,0 0,0 0,1 2,0 0,1 0,-10 8,20-15,0 1,0-1,0 0,1 0,-1 1,0-1,1 1,-1 0,1-1,-1 1,1 0,0 0,0 0,0 0,0 0,0 0,0 0,1 0,-1 0,0 0,1 1,0-1,0 0,0 0,0 0,0 1,0-1,0 0,1 0,-1 0,1 1,-1-1,1 0,0 0,0 0,0 0,0 0,0 0,0 0,1-1,-1 1,1 0,-1-1,1 1,0 0,70 41,-61-38,-1 1,1-1,-1 2,0 0,0 0,-1 1,0 0,0 0,0 2,-7-8,0 1,0 0,0-1,-1 1,1 0,-1 0,0 0,0 0,0 0,0 0,0 1,-1-1,1 0,-1 0,0 1,0-1,0 0,0 0,-1 1,1-1,-1 0,0 0,0 0,0 0,0 0,-1 0,1 0,-1 0,0 0,1-1,-1 1,-1-1,1 1,0-1,0 0,-2 1,-4 4,-1 0,0 0,0-1,0-1,-1 0,0 0,0-1,0 0,-1 0,-3 0,-74 5,86-9,1 0,-1 0,0 0,0 0,0 0,0-1,0 1,1-1,-1 1,0-1,0 0,1 0,-1 1,0-1,1 0,-1-1,1 1,0 0,-1 0,1-1,0 1,-1 0,1-1,0 0,0 1,0-1,1 1,-1-1,0 0,1 0,-1 1,1-1,-1 0,1 0,0 0,0 0,-1 0,1 1,1-1,-1 0,0 0,0 0,1-1,6-18,4 4</inkml:trace>
  <inkml:trace contextRef="#ctx0" brushRef="#br0" timeOffset="2253.948">931 594,'-4'34,"-7"10,-2-6,2-10</inkml:trace>
  <inkml:trace contextRef="#ctx0" brushRef="#br0" timeOffset="2420.018">904 1,'0'0</inkml:trace>
  <inkml:trace contextRef="#ctx0" brushRef="#br0" timeOffset="2890.433">1101 791,'19'-60,"-9"28,0 0,2 0,2 1,1 1,1 0,-15 28,1 0,-1 0,0 1,1-1,-1 1,1-1,0 1,-1 0,1-1,0 1,0 0,0 0,0 0,0 0,0 1,0-1,0 0,0 1,0 0,0-1,1 1,-1 0,0 0,0 0,0 0,0 1,0-1,1 1,-1-1,0 1,0 0,0-1,0 1,0 0,0 0,-1 1,1-1,0 0,-1 1,1-1,0 1,-1-1,0 1,1 0,-1-1,0 1,0 0,0 0,0 0,0 0,0 0,-1 0,1 0,-1 0,1 1,-1-1,0 0,0 1,1-1,45 97,-45-97,1 0,-1 0,1 0,0-1,-1 1,1 0,0-1,0 1,0-1,0 0,0 1,1-1,-1 0,0 0,0-1,1 1,-1 0,1-1,-1 0,1 1,-1-1,0 0,1 0,-1 0,1-1,-1 1,1-1,-1 1,0-1,1 0,-1 0,0 0,0 0,1 0,-1 0,0 0,0-1,0 1,-1-1,1 0,0 0,0 0,8-8,-1 0,0-1,0 0,-1 0,0-1,-1 0,0-1,-1 0,-1 0,0 0,-1 0,0-1,-1 0,0 1,-1-1,-1-4,-1 7</inkml:trace>
</inkml:ink>
</file>

<file path=ppt/ink/ink3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7:45.0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201 142,'-13'5,"0"0,1 1,0 1,0 0,1 0,0 1,0 1,0 0,1 0,1 1,0 0,0 1,1 0,0 0,1 1,1 0,-1 0,2 1,0 0,0 0,-2 12,7-19,0-1,1 1,-1-1,1 1,1-1,-1 1,1-1,-1 0,2 0,-1 0,0 0,1 0,0 0,0-1,0 1,1-1,0 0,0 0,0 0,0-1,0 1,1-1,-1 0,1 0,0-1,0 1,0-1,0 0,0-1,1 1,-1-1,1 0,-1 0,1-1,-1 1,1-1,-1-1,1 1,-1-1,1 0,-1 0,0 0,4-2,5-4,-1-1,1 0,-2-1,1 0,-1-1,-1 0,0-1,0 0,-1-1,-1 0,0-1,0 1,-1-2,-1 1,0-1,-1-1,-1 1,0-1,-1 0,-1 0,0 0,-1 0,0-1,-1 2,1 4,-1 0,0 0,0-1,-1 1,0 0,-1 0,0 0,-1 0,0 0,0 1,-1-1,-1 0,0 1,0 0,-2-4,4 11,0 0,-1 0,1 0,0 1,-1-1,1 0,-1 1,1 0,-1 0,0 0,0 0,0 0,1 0,-1 1,0-1,0 1,0 0,0 0,0 0,0 0,0 0,0 1,0-1,1 1,-1 0,0 0,0 0,1 0,-1 0,0 1,1-1,-1 1,1 0,0 0,0 0,-2 1,-3 3,0 0,1 1,-1 0,1 0,1 0,-1 1,1-1,1 1,0 1,0-1,-1 3,2 4,0 0,1 0,0 0,1 0,1 0,0 0,2 0,-1 0,2 0,0-1,2 5,3 26,0 237,-35-112,18-137,7-28,0 1,0 0,0 0,1-1,0 1,0 0,1 0,-1 0,1 0,1 0,-1 0,1 0,1 4,2-5</inkml:trace>
</inkml:ink>
</file>

<file path=ppt/ink/ink3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7:46.4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149 1,'0'4,"-5"7,-6 7,-7 4,1 3,-2-2,2 0,0-5,2 1,-1-4,7-5,5-3</inkml:trace>
</inkml:ink>
</file>

<file path=ppt/ink/ink3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7:48.9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200 475,'-14'4,"0"1,0 0,0 1,1 1,0 0,0 1,1 0,-1 1,2 0,-2 2,8-6,0-1,1 1,-1 0,1 0,0 0,0 1,1-1,-1 1,1 0,0 0,1 0,0 1,0-1,0 0,1 1,0-1,0 1,0 0,1-1,0 1,0 0,1-1,1 6,-1-9,0 1,0 0,1-1,-1 1,1-1,0 1,0-1,0 0,1 0,-1 0,1 0,-1 0,1-1,0 1,0-1,0 1,1-1,-1 0,0-1,1 1,-1-1,1 1,0-1,-1 0,1 0,0 0,0-1,0 0,-1 1,1-1,0 0,0-1,0 1,0-1,-1 0,1 0,0 0,0 0,-1-1,1 1,-1-1,0 0,1 0,-1 0,0 0,0-1,2-2,13-12,0-1,-1 0,0-2,-2 0,-1-1,0 0,2-8,1 2,-1-1,-2 0,0-1,-2-1,-2 1,0-2,-2 0,-1 0,-2 0,1-24,-5 23,1 15,-1 1,-1-1,0 0,-2 0,0 0,0 0,-2 0,-4-11,8 26,-1 0,0 0,0 0,0 0,0 0,0 1,0-1,0 0,-1 1,1-1,-1 1,1 0,-1-1,1 1,-1 0,0 0,0 0,1 0,-1 0,0 0,0 1,0-1,0 1,0-1,0 1,0 0,0-1,0 1,0 0,0 0,0 1,0-1,0 0,0 1,0-1,0 1,0 0,0 0,0-1,0 1,1 0,-1 1,-1-1,-67 62,61-51,1 1,0-1,1 1,0 1,1-1,1 1,0 0,1 0,0 1,1-1,1 1,0 0,1-1,1 1,0 0,1 0,1 0,0-1,1 1,0-1,1 1,1-1,0 0,1-1,1 1,0-1,1-1,1 3,133 121,-121-97,-16-20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8:49.3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1,'33'9,"27"4,6-1,-2-7,-7-4,-10-2,-6-2,-12 1</inkml:trace>
</inkml:ink>
</file>

<file path=ppt/ink/ink3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7:49.5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69,'-28'324,"31"-408,6 33,38-138,-11 133,-36 55,1 0,0 0,0 0,0 1,0-1,0 0,0 0,0 0,0 1,0-1,1 1,-1-1,0 1,0-1,0 1,1-1,-1 1,0 0,1 0,-1 0,0 0,1 0,-1 0,0 0,0 0,1 1,-1-1,0 0,1 1,-1-1,0 1,0-1,0 1,0 0,0-1,1 1,-1 0,0 0,-1 0,1 0,0 0,0 0,0 0,0 0,-1 0,1 1,24 89,-24-77</inkml:trace>
</inkml:ink>
</file>

<file path=ppt/ink/ink3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7:49.7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122 226,'-29'29,"-9"14,6 0,9-7</inkml:trace>
  <inkml:trace contextRef="#ctx0" brushRef="#br0" timeOffset="618.507">377 593,'-24'15,"1"1,0 1,2 1,0 1,1 1,0 0,2 2,1 0,1 1,-7 13,21-34,0 0,0 0,1 0,-1 1,0-1,1 1,0 0,0-1,-1 1,1 0,1-1,-1 1,0 0,1 0,0 0,-1 0,1 0,0 0,0 0,1 0,-1-1,1 1,-1 0,1 0,0 0,0-1,0 1,1 0,-1-1,0 1,1-1,0 1,0-1,0 0,0 0,0 0,0 0,0 0,0 0,1 0,-1-1,1 1,7-3,0 1,0-1,0-1,0 0,0-1,0 1,-1-2,0 1,1-1,-1-1,-1 0,1 0,3-3,8-4,3 1,-1-1,0-2,0 0,-1-2,-1 0,-1-1,0-1,-1-1,0-3,0-1,-2-1,0-1,-2 0,-1 0,0-2,-3 1,0-2,-1 1,1-15,-5 27,-2-1,0 0,0 0,-2 0,0 0,0 0,-2 0,0 0,-1 0,0 0,-1 1,-4-11,5 23,0 0,0-1,0 1,0 0,-1 0,1 0,-1 1,0-1,0 1,0-1,0 1,0 0,0 0,-1 0,1 1,-1-1,1 1,-1 0,1 0,-1 0,0 0,0 1,1-1,-1 1,0 0,0 0,0 0,1 1,-1-1,0 1,0 0,1 0,-1 1,1-1,-1 1,1-1,-1 1,1 0,0 0,0 1,0-1,0 1,0-1,1 1,-1 0,1 0,0 0,0 0,0 1,-2 2,-6 12,0 0,0 1,2 0,1 0,0 1,1 0,1 0,1 1,1-1,1 1,0 0,2 0,0-1,2 1,0 0,1 1,1-5,1 0,1-1,0 1,1-1,0-1,2 1,0-1,0-1,11 12,5 12,-13-19,-8-10,1-1,0 1,1-1,0 0,0 0,1 0,0-1,0 0,1-1,0 1,0-1,7 4,2-8,-4-4</inkml:trace>
  <inkml:trace contextRef="#ctx0" brushRef="#br0" timeOffset="1789.449">969 650,'-8'3,"0"0,1 1,0 0,0 1,0-1,0 1,1 0,-1 1,1 0,1 0,-1 0,1 1,0-1,-3 7,3-4,-1-1,2 1,-1 0,1 1,1-1,0 0,0 1,1 0,0 0,0 0,1 0,1 0,-1 0,2 0,0 0,0 0,0 0,3 6,-2-13,-1 0,1 0,1 0,-1 0,0-1,1 1,-1 0,1-1,0 0,0 0,0 1,0-2,0 1,0 0,1-1,-1 1,1-1,-1 0,1 0,-1-1,1 1,-1-1,1 1,0-1,-1 0,1-1,0 1,1-1,3 0,-1 0,0 0,1-1,-1 0,0 0,0-1,0 0,-1 0,1 0,-1-1,1 0,-1 0,4-5,9-10,0 0,-2-2,0 0,-1-1,-2-1,0 0,-1-1,-1-1,7-23,-11 26,-4 14,0 0,-1 0,0 0,0 0,-1 0,0 0,0-1,-1 1,0-1,0 0,-1 1,0-1,-1 1,0-1,0 1,-1-1,0 1,0 0,-2-4,2 10,1 1,-1 0,1-1,-1 1,1 0,-1 0,0 0,0 0,1 0,-1 1,0-1,0 1,0-1,0 1,0-1,0 1,1 0,-1 0,0 0,0 0,0 0,0 1,0-1,0 0,0 1,0 0,0-1,1 1,-1 0,0 0,1 0,-1 0,0 0,0 1,-53 44,36-18,1 0,2 0,0 2,2 0,1 1,2 0,1 1,1 0,2 0,-1 17,-1 231,-1-235,3-27</inkml:trace>
  <inkml:trace contextRef="#ctx0" brushRef="#br0" timeOffset="2082.585">1476 312,'-19'38,"-11"18,-1 4,11-9,7-12</inkml:trace>
  <inkml:trace contextRef="#ctx0" brushRef="#br0" timeOffset="2885.48">1646 622,'-161'177,"128"-109,32-66,1 0,-1 0,1 0,-1 0,1 0,0 0,0 0,0 0,0 1,0-1,0 0,1 0,-1 0,1 0,-1 0,1 0,0-1,0 1,0 0,0 0,0 0,0-1,0 1,1 0,-1-1,1 0,-1 1,1-1,-1 0,1 1,0-1,0 0,-1 0,2 0,4 1,0 0,0 0,0-1,0 0,0-1,0 1,0-1,1-1,-1 1,0-1,0 0,0-1,0 0,-1 0,1 0,0-1,-1 0,5-3,107-75,-96 60,0-1,-2-2,0 0,-2-1,0 0,-2-2,-1 0,-1-1,-1 0,6-23,-10 20,-2 0,0-1,-3 1,0-1,-2-1,-2 1,-1 0,-3-18,5 47,-1 0,0 0,0 0,0 0,0 0,0 0,-1 0,1 0,-1 0,0 0,0 1,0-1,0 0,-1 1,1-1,-1 1,1-1,-1 1,0-1,0 1,0 0,0 0,0 0,-1 0,1 1,-1-1,1 1,-1-1,1 1,-1 0,0 0,0 0,0 0,1 0,-1 1,0-1,0 1,0 0,0 0,0 0,0 0,0 0,0 1,-2 0,-7 6,0 0,1 0,-1 1,2 1,-1 0,1 0,1 1,0 0,0 1,1 0,0 0,1 1,1 0,-1 0,2 0,0 1,0 0,1 0,-2 13,-1-6,0 1,0 0,2 0,1 0,1 0,0 1,2-1,0 1,2 0,0-1,2 1,0-1,1 0,1 1,1-2,1 1,1-1,1 0,0-1,2 1,-5-10,1 0,0 0,1 0,0-1,1-1,-1 1,2-2,-1 1,1-1,0 0,1-1,-1 0,1-1,5 2,6-3</inkml:trace>
  <inkml:trace contextRef="#ctx0" brushRef="#br0" timeOffset="3233.57">2267 367,'-30'41,"2"1,2 1,2 1,2 1,2 1,2 1,-5 25,20-66,1 1,1-1,-1 1,1-1,0 1,1 0,-1 0,1-1,1 1,-1 0,1 0,0-1,1 1,0 0,0-1,0 0,1 1,0-1,0 0,0 0,1-1,0 1,0-1,0 0,1 0,0 0,0 0,0-1,1 0,-1 0,1 0,0-1,0 0,0 0,0-1,1 1,3 0,4-2,0-1,0 0,0-1,0-1,-1 0,1-1,0 0,-1-1,0 0,0-1,0-1,-1 0,1-1,-2 0,1-1,-1 0,0-1,0 0,-1-1,-1 0,8-10,-13 16,6-4,0 0,-1-1,-1 0,1 0,-1-1,-1 0,0-1,-1 1,1-1,-2-1,0 1,0-1,-1 0,-1 0,0 0,0 0,-1-1,-1 1,0-1,-1 1,0-1,-1 1,0-1,-1 1,-1-1,0 1,0 0,-1 0,-1 0,0 1,0 0,-3-3,3 8,-1 1,0 0,-1 0,1 0,-1 0,0 1,0 0,-1 1,1 0,-1 0,0 0,1 1,-1 0,0 1,0-1,-1 2,1-1,0 1,0 0,0 1,0 0,0 0,0 1,0 0,0 0,0 1,1 0,0 0,-1 1,1 0,-5 4,-22 10</inkml:trace>
  <inkml:trace contextRef="#ctx0" brushRef="#br0" timeOffset="3505.542">2042 734,'38'-14,"22"-10,7 0,-5 3,-7 6,-13 10,-9 5,-6 4,-6 5,-3 1,0-1,-2 3,0-1,3-2,3-2,-3-8,1-8,-4-3</inkml:trace>
  <inkml:trace contextRef="#ctx0" brushRef="#br0" timeOffset="3822.505">2888 0,'-5'15,"-6"14,-7 2,1 1,3-1,-1-5,1-2,5-1,-3-4,2 0,2-4</inkml:trace>
</inkml:ink>
</file>

<file path=ppt/ink/ink3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29:48.2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58,'70'-36,"-61"32,0 0,0 1,1 0,0 1,-1 0,1 0,0 1,0 0,0 1,0 0,0 1,0 0,0 0,3 2,-11-3,-1 0,0 1,0-1,1 1,-1-1,0 1,0-1,0 1,0 0,1-1,-1 1,0 0,0 0,0 0,-1 0,1 0,0 0,0 0,0 0,-1 0,1 1,-1-1,1 0,-1 0,1 0,-1 1,0-1,1 0,-1 1,0-1,0 0,0 1,0-1,0 0,0 1,-1-1,1 0,0 0,-1 1,1-1,-1 0,1 0,-1 0,0 1,1-1,-1 0,0 1,-49 50,37-41,12-10,-1 0,0-1,1 1,-1 0,0 0,1 0,-1 0,1 0,0 0,-1 1,1-1,0 0,0 1,0-1,0 1,0-1,0 1,0-1,0 1,1 0,-1-1,1 1,-1 0,1 0,-1 0,1-1,0 1,0 0,0 0,0 0,0-1,1 1,-1 0,0 0,1 0,0-1,-1 1,1 0,0-1,0 1,0-1,0 1,0-1,0 1,0-1,0 1,1-1,-1 0,0 0,1 0,-1 0,1 0,0 0,17 4,-15-5,-1 0,1 0,0 1,0-1,-1 1,1 0,0 0,-1 0,1 0,-1 1,1 0,-1 0,0-1,0 2,1-1,-2 0,1 1,0-1,0 1,-1 0,1 0,-1 0,0 0,0 0,0 1,-1-1,1 1,-4 1,-1 0,1 0,-1 0,0-1,-1 1,1-1,-1 0,0 0,0 0,0-1,0 1,-1-1,1 0,-1 0,-4 1,0 2,-1 0,1-1,-1 0,0-1,-1 0,1-1,-1 0,1-1,-1 0,0 0,0-1,0 0,-2-1,-6-4</inkml:trace>
</inkml:ink>
</file>

<file path=ppt/ink/ink3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0:34.3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154 1034,'30'7,"0"-1,1-1,-1-1,1-2,0-1,0-2,0 0,0-3,-1 0,1-2,-1-1,21-9,-14 3,-1-1,-1-2,-1-2,0-1,-1-2,-1-1,-1-1,-1-2,-2-1,17-19,38-48,-4-5,38-66,-89 125,223-302,-250 338,0 1,0-1,0 1,0 0,0 0,1-1,-1 1,1 0,-1 0,1 1,0-1,0 0,-1 0,1 1,0-1,1 1,-1 0,0-1,0 1,1 0,-1 0,0 1,1-1,-1 0,1 1,-1 0,1-1,-1 1,1 0,-1 0,1 0,-1 1,1-1,-1 1,1-1,-1 1,0 0,1 0,-1 0,0 0,1 0,-1 1,0-1,0 0,0 1,1 1,2 10,-1-1,0 1,-1 0,0 0,-1 0,0 0,-2 0,1 1,-2 12,1-5,1 31,-3 0,-2 0,-2 0,-2 0,-2-1,-15 41,17-70,-1 1,0-1,-2-1,0 1,-2-2,0 0,-1 0,-1-2,-1 1,0-2,-1 0,-1-1,-1-1,0-1,-20 11,3-4,0-1,-1-3,-1-1,0-1,-1-2,-1-2,0-2,0-1,-1-2,0-2,0-2,-11-2,50 0,0 0,-1 0,1 0,0 0,-1 0,1-1,0 1,0-1,-1 1,1-1,0 0,0 0,0 0,0 0,0-1,0 1,0 0,0-1,1 1,-1-1,0 0,1 0,0 1,-1-1,1 0,0 0,0 0,0 0,0-1,0 1,0 0,1 0,-1-1,1 1,0 0,-1 0,1-1,0 1,0 0,1-1,-1 1,0 0,1-1,-1 1,2-2,4-14</inkml:trace>
  <inkml:trace contextRef="#ctx0" brushRef="#br0" timeOffset="585.192">1791 723,'-5'396,"4"-383,0 0,-1-1,0 1,-1-1,-1 0,0 0,0 0,-1-1,-1 1,0-1,0-1,-1 1,0-1,-1 0,-1 0,1-1,-9 7,16-15,-1 1,1-1,-1 0,1 1,-1-1,1 0,-1 0,0 0,0 0,1 0,-1 0,0-1,0 1,0 0,0-1,0 0,0 1,0-1,0 0,0 0,0 0,0 0,0-1,0 1,0 0,0-1,0 1,1-1,-1 0,0 0,0 0,0 0,1 0,-1 0,0 0,1 0,-1-1,1 1,0-1,-1 1,1-1,0 1,0-1,0 0,0 1,0-1,0 0,1 0,-1 0,0-1,3-11,0 0,1 1,1-1,0 1,0 0,1 0,1 0,1 1,-1-1,2 2,0-1,0 1,1 0,0 1,11-10,-1-2,20-26,3 1,2 2,2 3,1 1,3 2,1 3,1 1,37-15,-19 28,-69 22,1 0,0 0,0 0,-1 0,1 0,0 0,-1 1,1-1,0 1,-1 0,1-1,-1 1,1 0,-1 0,1 0,-1 0,1 0,-1 0,0 0,0 0,0 1,1-1,-1 0,0 1,-1-1,1 1,0-1,0 1,-1-1,1 1,-1 0,1-1,-1 1,0 0,1-1,-1 1,0 0,0 0,0-1,-1 2,-2 12,0 1,-2-1,0 0,-1 0,0 0,-1-1,-1 0,0 0,-1-1,0 0,-1-1,-1 0,0 0,0-1,-1-1,0 0,-1 0,-3 0,6 0,0-1,0 0,-1 0,0-1,-1-1,0 0,0 0,-1-1,1-1,-1 0,0-1,-1 0,1-1,-1-1,-10 1,22-3,0 0,0 0,0 0,0 0,1-1,-1 1,0 0,0-1,0 1,1-1,-1 0,0 0,1 0,-1 0,0 0,1 0,-1 0,1 0,0-1,-1 1,1 0,0-1,0 1,0-1,0 1,0-1,0 0,0 0,1 1,-1-1,0-1,0-15</inkml:trace>
  <inkml:trace contextRef="#ctx0" brushRef="#br0" timeOffset="1122.152">2525 103,'-1'375,"-46"-146,20-127,26-101,0 1,0-1,0 1,1-1,-1 1,0-1,0 1,1 0,-1-1,1 1,0 0,-1-1,1 1,0 0,0 0,0-1,0 1,0 0,1 0,-1-1,0 1,1 0,-1-1,1 1,0 0,-1-1,1 1,0-1,0 1,0-1,0 0,0 1,1-1,-1 0,0 0,0 1,1-1,-1 0,1-1,-1 1,1 0,-1 0,1-1,0 1,1 0,9-5,0-1,-1 0,0 0,0-1,0-1,0 1,-1-2,-1 0,1 0,-1-1,0 0,30-24,94-68,-132 100,0 0,1 0,-1-1,0 2,1-1,-1 0,1 0,-1 0,1 1,-1-1,1 0,0 1,-1 0,1-1,0 1,-1 0,1 0,0 0,0 0,-1 0,1 0,0 1,-1-1,1 0,0 1,-1 0,1-1,-1 1,1 0,-1 0,1-1,-1 1,1 0,-1 1,0-1,0 0,0 0,1 0,-1 1,0-1,-1 1,1-1,0 1,0-1,0 1,-1-1,1 1,-1 0,0-1,1 1,-1 0,0-1,0 1,0 0,0 1,-11 107,0-47,20-22,1-28</inkml:trace>
  <inkml:trace contextRef="#ctx0" brushRef="#br0" timeOffset="2021.676">3005 780,'7'6,"0"-1,1 1,0-1,0-1,0 0,0 0,1 0,-1-1,1 0,0-1,0 0,0 0,0-1,0 0,1-1,-1 0,0-1,0 1,0-2,0 1,0-1,0-1,0 1,0-2,-1 1,1-1,-1 0,0-1,-1 0,1 0,-1-1,0 0,0 0,0 0,-1-1,0 0,-1-1,1 1,-2-1,1 0,-1 0,3-7,-6 12,1 0,-1 0,0 0,0 0,0 0,-1 0,1-1,-1 1,1 0,-1 0,0-1,0 1,-1 0,1 0,-1 0,0 0,1-1,-1 1,-1 0,1 0,0 1,-1-1,1 0,-1 0,0 1,0-1,0 1,0-1,-1 1,1 0,0 0,-1 0,0 0,1 0,-1 1,0-1,0 1,0 0,0 0,0 0,0 0,0 0,-1 1,1-1,0 1,0 0,0 0,-1 0,1 1,-2-1,-10 5,1 1,0 0,0 1,0 1,1 0,0 1,1 0,0 1,0 0,1 1,0 0,1 1,0 0,1 1,-3 5,9-15,1 0,-1 0,0 1,1-1,0 1,0-1,0 1,0 0,1 0,-1 0,1 0,0 0,0 0,1 0,-1 0,1 0,0 1,0-1,0 0,0 0,1 0,0 0,0 0,0 0,0 0,1 0,-1 0,1 0,0-1,0 1,1-1,-1 1,1-1,-1 0,1 0,0 0,0 0,0 0,1-1,-1 0,4 2,12 2,0 0,1-2,0-1,0 0,0-1,0-2,0 0,0-1,0 0,0-2,0-1,0 0,-1-1,0-1,0-1,0-1,0-2,188-93,-193 94,0 0,-1-2,0 1,-1-2,0 1,-1-2,0 0,0 0,-2 0,0-2,0 1,-1-1,-1 0,0-4,-6 17,0 0,0-1,-1 1,1 0,-1-1,0 1,0-1,0 1,0-1,0 1,0 0,-1-1,1 1,-1-1,0 1,1 0,-1-1,0 1,0 0,-1 0,1 0,0 0,-1 0,1 0,-1 0,0 0,0 1,1-1,-1 1,0-1,0 1,-1 0,1-1,0 1,0 0,0 1,-1-1,1 0,-1 1,1-1,-5 0,1 0,0 0,0 1,-1-1,1 2,0-1,-1 1,1-1,0 2,0-1,0 1,0 0,0 0,0 0,-3 3,7-5,-1 1,0 0,1 0,-1 0,1 1,-1-1,1 0,0 1,0-1,-1 1,1 0,0 0,1 0,-1 0,0 0,1 0,-1 1,1-1,-1 0,1 1,0-1,0 1,0 0,0-1,1 1,-1 0,1-1,0 1,-1 0,1-1,1 1,-1 0,0 0,0-1,1 1,0 0,-1-1,1 1,0-1,1 1,-1-1,0 1,1-1,-1 0,1 1,-1-1,1 0,0 0,0 0,0-1,0 1,1 0,-1-1,0 1,1-1,1 1,122 5,-53-8,-71 1,1 0,-1 0,0 0,0 0,0 1,0-1,1 0,-1 1,0 0,0 0,0-1,0 1,0 0,0 0,-1 1,1-1,0 0,-1 1,1-1,0 1,-1-1,0 1,1 0,-1 0,0 0,0 0,0-1,0 1,0 0,-1 1,1-1,0 0,-1 2,-9 72,7-74,1 1,0 0,0 0,0 0,0 0,1 1,-1-1,1 0,0 0,0 0,0 0,0 0,0 1,1-1,-1 0,1 0,0 0,0 0,0 0,1 0,-1 0,1-1,-1 1,1 0,0-1,0 1,0-1,0 0,0 0,1 0,-1 0,1 0,-1 0,1 0,0-1,0 1,0-1,2 1,11 1,0-1,0 0,0-1,0-1,1 0,-1-1,0-1,0-1,0 0,0-1,-1 0,1-2,-1 0,0 0,-1-2,0 1,2-3,-6 5,-1 0,1 0,-1-1,-1 0,1 0,-1-1,0 0,0-1,-1 0,0 0,-1 0,1-1,-2 0,1 0,-1-1,-1 0,0 1,0-2,-1 1,1-4,-4 12,1 0,-1 0,0 0,0 0,0 0,0 1,0-1,-1 0,1 0,0 0,-1 0,0 0,1 0,-1 1,0-1,0 0,0 0,0 1,0-1,0 1,-1-1,1 1,0-1,-1 1,1 0,-1 0,1 0,-1 0,0 0,0 0,1 0,-1 0,0 1,0-1,0 1,0-1,0 1,0 0,1 0,-1 0,0 0,0 0,0 0,-1 1,-83 28,76-21,0 0,1 1,0 0,0 1,1 0,0 0,1 0,0 1,1 0,0 1,1-1,0 1,1 0,0 0,1 1,-2 11,7-14,0-1,0 0,0 0,1 0,1 0,0 0,0 0,0-1,1 0,1 0,-1 0,1-1,0 0,1 0,0 0,0-1,0 0,1 0,0-1,0 0,0 0,1-1,0 0,0 0,0-1,0-1,0 1,8 0,18 3,-1-1,1-2,-1-1,1-2,0-1,9-3,-13-1,-8-3</inkml:trace>
  <inkml:trace contextRef="#ctx0" brushRef="#br0" timeOffset="3551.86">13 1288,'-12'0,"36"0,-10 0,169-25,11 9,148 1,-154 13,119-24,121 25,-267 15,-122-8,0-2,1-2,-1-1,27-4,373-48,-199 22,52-1,1343 31,-1611-1</inkml:trace>
</inkml:ink>
</file>

<file path=ppt/ink/ink3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1:15.404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88 6,'0'-4,"0"2,0 7,-5 8,-2 6,1 4,-3-1,-1 0,2 1,-3 2,0 1,-2 1,6-4,8-6,5-11,1-6</inkml:trace>
</inkml:ink>
</file>

<file path=ppt/ink/ink3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0:54.831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1735 2146,'-54'-44,"47"36,0 2,0-1,-1 1,0 0,0 0,0 1,-1 0,0 1,0 0,0 0,0 1,-1 0,1 1,-188 2,4 53,132-31,-137 79,-55 81,54 3,162-146,2 2,1 2,3 1,1 1,3 1,1 2,0 8,-44 113,3 85,53-192,4 0,2 0,1 62,19 46,17 56,44 56,5-102,-47-128,-16-23,2 0,1-1,2-1,0-1,2-1,0-1,23 18,187 111,-188-131,0-2,1-2,1-2,46 9,162 47,-56-42,113-31,-142-25,59-32,23-18,-58-18,-152 68,-1 0,0-3,-3-2,0 0,-2-3,30-37,198-212,-230 243,40-69,47-171,-83 163,-8-78,-1 25,-27 166,1-23,0-1,-2 1,-1-1,-2 1,0 0,-5-19,2 27,-4-20,-3 0,0 1,-3 1,-1 0,-3-2,-83-167,76 162,1-2,-2 1,-2 2,-2 1,-24-23,25 33,-2 1,-1 2,-1 1,-1 2,-9-3,-134-102,-65 19,102 73,-28 11,-27 0,-28 30,162 19,50-10</inkml:trace>
  <inkml:trace contextRef="#ctx0" brushRef="#br0" timeOffset="2982.089">42 3783,'39'-17,"-28"15,1 1,0 0,-1 0,1 2,0-1,-1 2,1-1,-1 1,1 1,-1 0,0 1,0 0,6 4,32 9,68 15,20-4,61 26,-27-21,26-5,-67-17,77 7,-63 8,52-14,-130-2,-1-4,1-2,1-3,13-4,28 2,62-26,94-21,-146 26,46-12,50-43,-196 72,0-1,0-1,-1-1,0 0,0-1,0-1,-2 0,1-2,9-8,-11 7,0 2</inkml:trace>
  <inkml:trace contextRef="#ctx0" brushRef="#br0" timeOffset="3204.121">3316 3557,'-10'-5,"-3"-1</inkml:trace>
  <inkml:trace contextRef="#ctx0" brushRef="#br0" timeOffset="3369.012">3118 3416,'-19'-9,"-6"-4</inkml:trace>
  <inkml:trace contextRef="#ctx0" brushRef="#br0" timeOffset="3521.075">2666 3303</inkml:trace>
  <inkml:trace contextRef="#ctx0" brushRef="#br0" timeOffset="3705.581">2271 3247,'-24'-10,"-7"-3</inkml:trace>
  <inkml:trace contextRef="#ctx0" brushRef="#br0" timeOffset="3874.157">1848 3190,'-19'-5,"-2"-1,-2-1,3 2</inkml:trace>
  <inkml:trace contextRef="#ctx0" brushRef="#br0" timeOffset="4035.848">1566 3218,'-33'0,"-7"0,-2 0,8 5,3 1,3 0,2-1,0-1,-1-2,0-1,0 0,9-1,8 0</inkml:trace>
  <inkml:trace contextRef="#ctx0" brushRef="#br0" timeOffset="4284.697">1001 3274,'0'0</inkml:trace>
  <inkml:trace contextRef="#ctx0" brushRef="#br0" timeOffset="4285.697">522 3444,'0'0</inkml:trace>
  <inkml:trace contextRef="#ctx0" brushRef="#br0" timeOffset="4549.611">380 3444,'-19'10,"-11"2,-5 5,-2-1,1-3,1-3,8 0,2 0,2-3,-1-2,-1 3,-1 0,5 3,4 0</inkml:trace>
  <inkml:trace contextRef="#ctx0" brushRef="#br1" timeOffset="9332.88">1764 3585,'0'-311,"27"168,-27-167,-28 85,29-424,-30 479,28-83,-25 111,25-223,6 335,1 24</inkml:trace>
  <inkml:trace contextRef="#ctx0" brushRef="#br1" timeOffset="11086.597">1820 3557,'1'-2,"1"0,-1 0,1 0,-1 1,1-1,0 0,-1 1,1 0,0-1,0 1,0 0,0 0,0 0,0 0,1 0,-1 0,0 1,0-1,1 1,-1-1,0 1,1 0,-1 0,0 0,2 0,-1 0,337-4,-252-9,-71 9,-1 1,1 1,-1 0,1 1,0 0,0 2,-1 0,1 0,0 2,0 0,23 6,0-3,0-1,1-2,-1-2,1-2,4-2,46 1,321 2,-174-28,325 29,-337-30,56 29,-140-27,72 15,-91-5,-100 16</inkml:trace>
  <inkml:trace contextRef="#ctx0" brushRef="#br1" timeOffset="18004.501">1791 3585,'-38'31,"-123"142,47-49,76-92,1 1,1 2,2 1,2 2,-16 26,-121 163,-35-9,-36 21,156-126,-166 155,45-56,158-168,30-28</inkml:trace>
  <inkml:trace contextRef="#ctx0" brushRef="#br1" timeOffset="21855.082">5404 3247,'-3'5,"-1"1,1 0,1 0,-1 0,1 1,0-1,0 0,1 1,0 0,0-1,0 1,1 0,0 1,-1 5,-1 195,1-205,1-1,0 0,-1 0,1 1,0-1,0 0,1 1,-1-1,0 0,1 0,-1 1,1-1,0 0,0 0,0 0,0 0,0 0,0 0,0 0,1 0,-1 0,1-1,0 1,-1 0,1-1,0 1,0-1,0 0,0 0,0 0,0 0,0 0,0 0,0 0,1-1,-1 1,0-1,0 0,1 1,-1-1,0 0,1 0,1-1,6-6,1-1,-1 0,0-1,-1 0,0-1,0 0,-1 0,0-1,-1 0,0 0,-1 0,0-1,3-12,2 4,15-34,-14 27,1 0,1 1,2 1,1 0,13-14,-30 38,0 0,1 0,-1 0,1 1,-1-1,1 0,-1 0,1 1,-1-1,1 0,0 1,-1-1,1 1,0-1,0 1,0-1,-1 1,1 0,0-1,0 1,0 0,0 0,0-1,-1 1,1 0,0 0,0 0,0 0,0 0,0 0,0 0,0 1,-1-1,1 0,0 0,0 1,0-1,0 1,-1-1,1 0,0 1,0-1,-1 1,1 0,0-1,-1 1,1 0,-1-1,1 1,0 1,12 44,-14 320,3-277,-5-1,-3-1,-4 1,-4-1,-3-1,-11 22,14-63,10-27,0 0,-2 0,0 0,-1-1,0 0,-2 0,0-1,-1 0,0-1,-1 0,-1-1,-12 12,22-24,0-1,1 1,-1 0,0-1,0 1,-1-1,1 0,0 0,0 0,0 0,-1 0,1 0,-1-1,1 1,0-1,-1 0,1 1,-1-1,1 0,-1-1,1 1,-1 0,1-1,-1 1,1-1,0 0,-1 0,1 0,0 0,0 0,-1 0,1 0,0-1,0 1,1-1,-1 0,0 0,0 1,1-1,-1 0,1 0,0-1,-1 1,1 0,0 0,0-1,1 1,-1-1,-4-20,2 1,1-1,1 1,1-1,1 0,1-10,1-31,32-118,-24 143,-5 15</inkml:trace>
  <inkml:trace contextRef="#ctx0" brushRef="#br1" timeOffset="22176.99">6138 2880,'-10'9,"-12"14,-3 6,-2 0,4-2,1-4,4-2,5 1,0-4,3 0,7-3,4 0,2-2</inkml:trace>
  <inkml:trace contextRef="#ctx0" brushRef="#br1" timeOffset="23341.984">352 397,'94'-20,"-1"4,2 4,2 4,5 18,-100-9,1-1,-1 1,1 0,-1 0,1 1,-1-1,0 0,1 1,-1-1,0 1,0 0,0 0,0 0,-1 0,1 0,0 0,-1 0,1 0,-1 1,0-1,0 1,0-1,0 1,0-1,-1 1,1-1,-1 1,1 0,-1-1,0 1,0 0,0-1,-1 1,1 0,-1 1,-9 25,0-1,-2 0,-1-1,-2 0,0-1,-1-1,-2-1,-1 0,0-1,-15 12,-3 8,18-21,10-14,0 1,1 0,0 1,0 0,1 0,1 1,-1 0,2 0,0 0,0 1,1 0,0 0,1 0,1 0,-1 2,4-10,-1 1,1-1,0 0,0 0,0 1,1-1,-1 0,1 0,0 0,0 0,1-1,-1 1,1 0,0-1,0 0,0 0,0 0,0 0,1 0,0 0,-1-1,1 0,0 0,0 0,0 0,0-1,1 1,120 23,-114-25,3 2,0-1,0-1,0 0,0-1,0 0,0-1,0-1,0 0,-1-1,1 0,-1-1,10-6,-14 2,-6 0</inkml:trace>
  <inkml:trace contextRef="#ctx0" brushRef="#br1" timeOffset="23604.979">324 791,'43'-9,"43"-14,12-2,-6 3,-14 5,-15 6,-14 4,-10 4,-7 2,-9 2</inkml:trace>
  <inkml:trace contextRef="#ctx0" brushRef="#br1" timeOffset="23925.024">1566 1,'-9'9,"-9"9,-1 5,-1 0,1-1,5 2,0-3,2-1,3 1,4-3</inkml:trace>
</inkml:ink>
</file>

<file path=ppt/ink/ink3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1:14.322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441 1,'-25'30,"1"2,2 1,1 0,2 2,1 0,1 1,3 1,0 0,3 1,-6 34,0 18,14-70,0 0,-1-1,-1 1,0-1,-2 0,0 0,-4 4,-1-6,0-4</inkml:trace>
  <inkml:trace contextRef="#ctx0" brushRef="#br0" timeOffset="498.66">18 29,'0'0,"0"1,0-1,0 1,1-1,-1 1,0 0,0-1,0 1,0-1,0 1,0 0,0-1,0 1,-1-1,1 1,0 0,0-1,0 1,-1-1,1 1,0-1,0 1,-1-1,1 1,-1-1,1 1,0-1,-1 1,1-1,-1 1,1-1,-1 0,1 1,-1-1,1 0,-1 0,0 1,1-1,-1 0,1 0,-1 0,0 0,1 0,-1 0,1 0,-1 0,0 0,1 0,-1 0,1 0,-1 0,175 132,-59-27,103 143,-158-199,-51-35</inkml:trace>
</inkml:ink>
</file>

<file path=ppt/ink/ink3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1:26.4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85,'0'61,"1"88,-6 0,-18 92,6-143,-3 0,-5-2,-4-1,-22 48,51-143,1 0,-1-1,1 1,-1 0,1 0,-1 0,1 0,0 0,-1 0,1 0,-1 1,1-1,-1 0,1 0,-1 0,1 0,0 1,-1-1,1 0,-1 1,0-1,1 0,-1 1,1-1,-1 0,1 1,-1-1,0 1,1-1,-1 1,0-1,0 1,1-1,-1 1,0-1,0 1,0-1,0 1,0 0,1-1,-1 1,0-1,0 1,0-1,-1 1,1 0,0-1,0 1,0-1,0 1,12-17,0-3</inkml:trace>
  <inkml:trace contextRef="#ctx0" brushRef="#br0" timeOffset="347.345">650 0,'-11'240,"3"-155,5 1,3-1,9 63,4 31,-13-177,1-1,-1 1,0-1,0 1,-1-1,1 1,0-1,0 0,-1 1,1-1,-1 0,1 1,-1-1,0 0,1 1,-1-1,0 0,0 0,0 0,0 0,0 0,0 0,0 0,0 0,0 0,-1-1,1 1,0 0,0-1,-1 1,1-1,-1 1,1-1,0 0,-1 1,1-1,-1 0,1 0,0 0,-1 0,1 0,-1 0,1-1,-1 1,1 0,0-1,-1 1,1-1,0 0,-1 1,1-1,0 0,0 0,0 0,-1 0,-141-138,108 109,-2 1,-1 2,-1 2,-40-19,77 42,-1 0,0 0,1 0,-1 0,0 1,0 0,0-1,0 1,0 0,0 0,0 1,0-1,0 0,0 1,-1 0,1 0,0 0,0 0,0 1,-1-1,1 1,0 0,0 0,0 0,0 0,0 0,0 1,1-1,-1 1,0 0,1 0,-1 0,1 0,-1 0,1 0,-1 2,-3 18,3 0</inkml:trace>
  <inkml:trace contextRef="#ctx0" brushRef="#br0" timeOffset="1300.637">960 734,'27'7,"-1"0,1-2,0-1,0-2,1 0,-1-2,0-1,8-2,-28 3,0-1,0-1,0 0,0 0,0 0,0 0,-1-1,1 0,-1-1,0 0,0 0,0 0,-1 0,1-1,-1 0,0 0,0 0,-1-1,0 0,0 0,0 0,0 0,-1-1,2-6,21-83,-26 93,0 0,0 1,0-1,0 0,0 0,-1 0,1 1,-1-1,1 0,-1 1,0-1,0 0,0 1,-1-1,1 1,-1 0,1-1,-1 1,0 0,0 0,0 0,0 0,0 0,0 1,0-1,-1 1,1-1,0 1,-1 0,0 0,1 0,-1 0,-2 0,-2 0,1 0,0 1,-1 0,1 0,-1 0,1 1,-1 0,1 0,0 1,-1 0,1 0,0 0,0 1,1 0,-1 0,0 0,1 1,0 0,0 0,0 0,0 1,0 0,-87 118,44 2,47-121,0 0,0 1,1-1,0 0,0 0,0 0,0 0,1 0,-1 0,1 0,0 0,0 0,1 0,-1 0,1 0,0-1,0 1,0-1,0 1,1-1,-1 0,1 0,0 0,0 0,0 0,0-1,1 1,-1-1,1 0,3 1,9 2,1-1,0 0,0-1,0-2,0 1,1-2,-1 0,0-1,0-1,0-1,0 0,0-1,0-1,-1-1,0 0,0-1,-1 0,4-4,14-6,-1-1,-1-2,0-1,-2-2,22-21,-33 28,-1-1,0 0,-1-1,-2 0,0-1,0-1,-2 0,-1-1,0-1,-2 1,0-2,-1-2,-7 23,0 0,0-1,0 1,0-1,-1 1,1-1,-1 1,0-1,1 0,-1 1,-1-1,1 1,0-1,-1 1,1-1,-1 1,0-1,1 1,-1-1,0 1,-1 0,1-1,0 1,-1 0,1 0,-1 0,0 0,0 0,1 1,-1-1,-1 0,1 1,0 0,0-1,0 1,-1 0,1 0,0 0,-1 0,1 1,-1-1,1 1,-1-1,0 1,1 0,-1 0,1 0,-1 0,1 1,-1-1,0 1,1-1,-1 1,-5 1,0 1,1 0,-1 0,1 0,0 1,0 0,0 1,0-1,1 1,0 1,0-1,0 1,1 0,-1 0,2 1,-1-1,1 1,0 0,0 1,1-1,-1 0,2 1,-2 6,4-11,0-1,0 1,0-1,1 1,-1-1,1 1,0-1,0 1,-1-1,2 1,-1-1,0 0,0 0,1 1,-1-1,1 0,0 0,0-1,-1 1,1 0,0-1,1 1,-1-1,0 1,0-1,1 0,-1 0,0 0,1 0,-1-1,1 1,-1 0,3-1,89 6,-87-6,168-23,-175 23,2-1,-1 0,1 0,0 0,-1 0,1 1,0-1,0 1,0-1,0 1,0 0,0-1,0 1,-1 0,1 0,0 1,0-1,0 0,0 1,0-1,0 1,0-1,-1 1,1 0,0 0,-1 0,1 0,0 0,-1 0,1 0,-1 1,1-1,-1 0,0 1,0-1,0 1,0 0,0-1,0 1,0 0,0 1,-31 86,5-33,25-54,-1 1,1-1,0 0,-1 0,1 0,0 1,0-1,0 0,1 0,-1 0,1 0,-1 1,1-1,-1 0,1 0,0 0,0 0,0 0,0 0,1-1,-1 1,0 0,1-1,-1 1,1 0,0-1,-1 0,1 1,0-1,0 0,0 0,0 0,0 0,0 0,0-1,0 1,1 0,83 12,-59-14,-1 0,0-2,0-1,0-2,-1 0,1-2,-2 0,1-2,3-2,-11 3,0-1,-1-1,0 0,0-2,-1 1,-1-2,0 0,-1 0,-1-1,0-1,0-2,-9 15,-1 0,0 0,1 0,-1-1,0 1,0-1,-1 0,1 1,-1-1,0 0,0 0,0 0,0 0,-1 0,0 0,0 0,0 0,0 0,0 0,-1 0,0 0,0 0,0 1,0-1,0 0,-1 0,0 1,0-1,0 1,0-1,0 1,-1 0,1 0,-1 0,0 0,0 1,0-1,0 1,-1-1,1 1,-1 0,1 1,-1-1,0 0,1 1,-1 0,0 0,0 0,-4 0,2 1,0 0,-1 0,1 0,0 1,0 0,-1 0,1 1,0 0,0 0,0 0,0 1,1 0,-1 0,1 0,0 1,0-1,0 1,0 1,0-1,1 1,0-1,0 1,0 1,1-1,-1 0,0 4,-2 4,0-1,1 1,1 0,0 0,0 1,2-1,0 1,0-1,1 1,1 0,1 12,1-17,0 0,1 0,0 0,0-1,1 1,0-1,0 0,1 0,0-1,1 1,0-1,0 0,0-1,1 1,0-1,0-1,1 1,-1-1,1 0,0-1,1 0,-1 0,1-1,-1 0,1-1,0 0,0 0,0-1,9 1,8 0</inkml:trace>
</inkml:ink>
</file>

<file path=ppt/ink/ink3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1:32.2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1 190,'58'-20,"2"2,0 2,1 4,24-1,-83 11,1 1,-1 0,1 1,0-1,0 0,0 1,-1 0,1-1,0 1,0 0,0 1,-1-1,1 0,0 1,0-1,-1 1,1 0,0 0,-1 0,1 0,-1 1,1-1,-1 1,1-1,-1 1,0 0,0 0,0 0,0 0,0 0,-1 1,1-1,-1 0,1 1,-1-1,0 1,0 0,0-1,0 1,0 0,-1-1,1 1,-1 0,0 0,0 0,0 0,0-1,0 1,-1 0,0 2,-121 148,122-149,0-1,1 1,-1-1,0 1,1 0,0-1,0 1,0-1,1 0,-1 1,1-1,-1 0,1 0,0 0,0 0,1 0,-1 0,1 0,-1-1,1 0,0 1,0-1,0 0,0 0,0 0,0-1,1 1,-1-1,1 0,-1 0,1 0,-1 0,1-1,-1 1,4-1,6 5,-3-1,91 47,-97-48,-1-1,0 1,0 0,0 0,0 1,-1-1,0 1,1-1,-1 1,0 0,-1 0,1 0,-1 0,1 0,-1 0,0 0,-1 0,1 0,-1 1,0-1,0 0,0 0,0 0,-1 1,0 1,-1 2,0 1,-1-1,0 0,-1 0,1 0,-1-1,-1 1,1-1,-1 0,-1 0,1 0,-1-1,0 0,-1 0,1-1,-1 1,0-2,-1 1,1-1,-1 0,0 0,0-1,0 0,-5 1,-10 2,0-1,0 0,0-2,-1-1,1-1,-1-1,1 0,-14-4,-8-7,27 5</inkml:trace>
  <inkml:trace contextRef="#ctx0" brushRef="#br0" timeOffset="549.071">961 501,'-23'9,"2"2,-1 1,1 1,1 1,0 0,2 1,-1 2,2 0,0 0,1 2,-9 13,23-30,0 1,0-1,0 1,1 0,-1-1,1 1,0 0,-1 0,1 0,1 0,-1 1,0-1,1 0,-1 0,1 0,0 0,0 1,1-1,-1 0,1 0,-1 0,1 0,0 0,0 0,0 0,0 0,1 0,-1 0,1 0,0-1,0 1,0-1,0 1,0-1,1 0,-1 0,1 0,-1 0,1 0,0 0,-1-1,1 1,0-1,0 0,0 0,2 0,11 2,-1-2,1 0,0 0,-1-2,1 0,-1 0,1-2,-1 0,0 0,1-2,-2 0,1-1,-1 0,2-2,23-13,-1-1,0-3,-2-1,12-12,-17 13,-1-2,0-1,-2-1,-2-2,-1 0,-1-2,-1-1,0-5,-15 22,0-1,-2 0,0 0,0 0,-2-1,-1 1,0-1,0-12,-3 23,1 0,-1 0,0 0,-1 0,0 0,0 0,-1 0,0 0,-1 0,1 1,-1-1,-1 1,1-1,-1 1,-1 1,1-1,-1 0,0 1,-1 0,0 0,-1 0,1 2,-1 0,1 1,-1 0,0 0,0 0,-1 1,1 0,0 1,-1-1,1 2,-1-1,1 1,-1 0,1 0,-1 1,1 0,-1 0,1 1,-1 0,1 0,-3 2,-5 2,0 0,0 1,1 0,0 1,1 1,-1 0,2 1,-1 0,-7 9,10-7,0 1,1 0,0 0,1 1,0 0,1 0,1 1,0 0,1 0,1 0,0 1,1-1,1 1,0 0,2 0,-1 0,2 0,0-1,1 1,0 0,2 0,0-1,0 0,1 0,1 0,1 0,0-1,1 0,0-1,19 25,2-1,1-2,2-1,1-1,2-2,1-2,1-1,1-2,31 15,69 44,-123-77</inkml:trace>
</inkml:ink>
</file>

<file path=ppt/ink/ink3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1:30.2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225 448,'-206'390,"187"-352,37-49,120-167,0-7,-130 176,-5 4,1 0,-1 1,1 0,0 0,0 0,0 0,0 0,1 1,0 0,-1 0,1 0,0 1,5-2,-7 5,-1 1,1 0,-1 0,1 1,-1-1,0 0,0 1,0-1,0 1,-1 0,1 0,-1-1,1 1,-1 0,0 0,0 0,-1 1,1-1,-1 0,1 0,-1 0,0 0,0 1,0-1,-1 0,1 0,-1 0,1 1,0 1,-2 50,0-46,1 1,0-1,0 0,1 0,0 1,0-1,1 0,1 1,-1-1,2 0,-1 0,1 0,0-1,1 1,0-1,1 0,-1 0,1 0,1 0,0-1,-4-5,1 0,-1-1,1 1,0-1,-1 0,1 0,0 0,0 0,0 0,0-1,0 1,0-1,0 1,0-1,0 0,0-1,0 1,0 0,0-1,0 0,0 0,0 1,-1-2,1 1,0 0,0-1,-1 1,1-1,-1 0,1 1,-1-2,72-70,-69 68,6-8,-1 1,0-1,-1-1,0 1,-1-2,-1 1,-1-1,0 0,0 0,-2-1,0 0,0 0,-2 0,0 0,-1 0,0 0,-2-15,-4 20,-2 5</inkml:trace>
  <inkml:trace contextRef="#ctx0" brushRef="#br0" timeOffset="365.029">903 674,'17'-4,"-1"0,1-2,-1 0,0-1,-1 0,1-1,-2-1,1 0,-1-1,0-1,-1 0,-1-1,0-1,0 1,-1-2,3-5,-12 17,0-1,-1 1,0-1,1 1,-1-1,0 0,0 1,0-1,0 0,-1 0,1 0,-1 1,0-1,0 0,0 0,0 0,0 0,0 0,-1 0,1 1,-1-1,0 0,0 0,0 1,-1-1,1 0,0 1,-1 0,0-1,1 1,-1 0,0 0,0 0,0 0,-1 0,1 0,0 0,-1 1,1-1,-1 1,1 0,-1 0,0 0,0 0,-2 0,-6 2,1 1,-1 0,1 1,0 0,0 1,0 0,0 1,0 0,1 0,0 1,0 0,1 1,0 0,0 0,0 1,1 0,0 0,0 0,1 1,1 0,-1 1,1-1,-2 8,3-12,0 0,1 0,-1 1,1-1,1 1,-1 0,1 0,0 0,0 0,1 0,-1 0,1 0,1 1,-1-1,1 0,0 1,1-1,0 0,0 0,0 1,0-1,1 0,0 0,1 0,-1 0,1-1,0 1,0-1,1 0,0 0,0 0,0 0,0 0,1-1,0 0,2 2,4-2,1 0,0 0,0-1,0-1,0 0,1 0,-1-1,1-1,-1 0,0-1,1 0,-1-1,0 0,0-1,2-1,11-3</inkml:trace>
  <inkml:trace contextRef="#ctx0" brushRef="#br0" timeOffset="729.445">1383 646,'49'-21,"-1"-3,-1-2,-1-1,-1-3,5-7,-44 34,0-1,0 1,-1-1,1 0,-1 0,0-1,0 1,-1-1,1-1,-1 1,0 0,-1-1,1 0,-1 0,0 0,0 0,-1 0,0-1,0 1,-1-1,1 1,-1-1,-1 0,1 0,-1-2,-2 7,1 0,0 1,-1-1,1 0,-1 1,1-1,-1 0,0 1,0 0,1-1,-1 1,0 0,0 0,0 0,-1 0,1 1,0-1,0 1,0-1,0 1,-1 0,1-1,0 1,0 0,-1 1,1-1,0 0,0 1,-1-1,1 1,-1 0,-69 24,59-17,0 1,0 0,1 0,0 2,0-1,1 1,1 1,0 0,0 0,1 1,1 1,0-1,1 1,0 0,1 1,1 0,0-1,1 2,1-1,0 0,1 1,0 15,3-26,0-1,0 1,1-1,-1 1,1-1,0 1,0-1,1 0,-1 0,1 0,0-1,0 1,0 0,0-1,1 0,-1 0,1 0,0 0,0-1,0 1,0-1,0 0,0 0,1-1,-1 1,1-1,-1 0,1 0,0 0,-1-1,1 0,0 0,0 0,-1 0,1-1,0 1,-1-1,1-1,2 0,20-2,0-1,0-1,0-2,-1-1,0-1,14-7,-11 5,-4 2</inkml:trace>
  <inkml:trace contextRef="#ctx0" brushRef="#br0" timeOffset="1167.088">2088 477,'-19'10,"0"0,1 2,1 0,0 1,0 1,1 0,1 1,1 1,-3 5,14-19,1 0,0 0,0 0,1 1,-1-1,0 0,1 1,0 0,-1-1,1 1,0 0,0 0,1-1,-1 1,0 0,1 0,0 0,0 0,0 0,0 0,0 0,0 0,1-1,0 1,-1 0,1 0,0 0,0-1,1 1,-1 0,0-1,1 1,0-1,0 0,-1 1,1-1,0 0,1 0,-1 0,0-1,1 1,-1 0,1-1,-1 0,1 1,0-1,6 2,-1-1,0 0,1-1,-1 0,1 0,-1 0,1-1,0-1,-1 0,1 0,-1 0,1-1,-1 0,0-1,0 0,0 0,0-1,0 0,-1 0,0 0,0-1,0-1,0 1,-1-1,2-2,18-20,0-1,-3-1,0-2,-2 0,2-7,4-4,-18 28,5-3,0 0,-2-1,0-1,-1 0,-1 0,-1-1,-1-1,-1 1,0-1,-2 0,-1-1,0 1,-2-1,0-16,-3 34,0 1,0-1,0 0,-1 1,1-1,-1 1,0 0,0-1,-1 1,1 0,-1 0,0 1,0-1,-1 1,1-1,0 1,-1 0,0 0,0 0,0 1,0-1,0 1,-1 0,1 0,-1 1,1-1,-1 1,1 0,-1 0,0 1,0-1,1 1,-1 0,0 1,0-1,1 1,-1-1,0 2,1-1,-1 0,1 1,-1 0,1 0,-1 0,-11 7,0 1,1 0,0 1,0 0,2 1,-1 1,1 0,1 1,1 0,0 1,0 0,2 1,0 0,1 0,0 1,1 2,1 0,0 1,2-1,0 1,2 0,0 0,1 0,1 0,0 0,2 1,1-2,0 1,1 0,1-1,1 1,1-1,1-1,0 0,1 0,1 0,1-1,0-1,2 0,-1 0,2-1,0-1,1 0,0-1,1-1,1 0,10 5,1-1,-3-1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8:47.4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74,'-21'56,"2"2,3 0,3 0,-4 43,-47 242,46-263,16-68</inkml:trace>
  <inkml:trace contextRef="#ctx0" brushRef="#br0" timeOffset="329.387">113 103,'69'-20,"2"4,-1 3,39-1,-10 0,68-12,-167 29,-11 0</inkml:trace>
  <inkml:trace contextRef="#ctx0" brushRef="#br0" timeOffset="580.661">85 413,'29'0,"24"0,7-5,-1-1,-6-1,-7 2,-7 2,-5-4,-4-1,-2 2,-5 1</inkml:trace>
</inkml:ink>
</file>

<file path=ppt/ink/ink3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1:29.0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 95,'-3'15,"1"-1,0 1,1 0,1-1,0 1,1 0,1-1,3 15,-5-24,2 9,1 0,0 0,0-1,2 1,-1-1,2 0,0 0,0 0,2 0,-5-9,-1 0,1-1,0 1,0-1,0 0,0 0,1 0,-1 0,1 0,0-1,0 0,-1 1,2-2,-1 1,0 0,0-1,1 0,-1 0,0 0,1 0,-1-1,1 1,-1-1,1-1,-1 1,1-1,-1 1,1-1,3-2,3-1,-1-1,1-1,-1 0,0-1,-1 0,0 0,0-1,0 0,5-7,2-1,102-129,-118 144,1-1,0 1,-1-1,1 0,0 1,0-1,0 1,0 0,0-1,0 1,0 0,1-1,-1 1,0 0,1 0,-1 0,1 0,-1 1,1-1,-1 0,1 1,0-1,-1 0,1 1,0 0,-1 0,1-1,0 1,0 0,-1 0,1 0,0 1,-1-1,1 0,0 1,-1-1,1 1,0-1,-1 1,1 0,-1 0,1 0,-1 0,1 0,-1 0,0 0,1 0,-1 0,0 1,0-1,0 0,0 2,19 52,-20-50,1 0,-1 1,1-1,0 0,1 0,-1 0,1-1,0 1,0 0,0-1,1 1,0-1,0 0,0 1,0-1,1-1,-1 1,1-1,0 1,0-1,0 0,1 0,-1-1,1 1,0-1,-1 0,1-1,0 1,0-1,3 1,8-5,-1-1,1 0,-1-2,0 0,0 0,-1-1,1-1,-2 0,1-1,-1-1,-1 0,1 0,-2-2,0 1,0-1,-1-1,0 0,1-4,0 3,0-1,-1 0,-1-1,0 1,-2-2,1 1,-2-1,4-14,-18 7,3 31</inkml:trace>
  <inkml:trace contextRef="#ctx0" brushRef="#br0" timeOffset="309.434">1081 293,'47'-11,"-2"-2,1-1,-2-3,0-1,-1-3,32-21,-71 41,-1 0,1-1,-1 0,1 0,-1 0,0 0,0-1,0 1,-1-1,1 1,0-1,-1 0,0 0,1 0,-1-1,-1 1,1 0,0-1,-1 1,0-1,0 0,0 1,0-1,0 0,-1 0,1 1,-1-1,0 0,-1 0,1 0,0 0,-1 1,0-1,0 0,0 1,-1-1,1 1,-1-1,0 1,0 0,0-1,0 1,0 0,-1 0,1 1,-1-1,0 0,-1 0,-4 1,-1 1,1 0,-1 0,1 1,-1 0,1 1,-1 0,1 0,-1 0,1 1,0 1,0-1,0 1,0 1,0-1,1 2,0-1,-1 1,1 0,1 0,-1 0,-5 7,-1-2,0 1,1 0,1 0,-1 1,2 1,0 0,0 0,1 1,0 2,6-10,0 1,0-1,1 0,-1 1,2-1,-1 1,1 0,0 0,0-1,1 1,0 0,0 0,0 0,1 0,0-1,1 1,-1 0,1-1,1 1,-1-1,1 0,0 0,2 2,0-1,0 0,0 0,1-1,0 0,1 0,0-1,-1 1,2-1,-1-1,0 1,1-2,0 1,0-1,0 0,0 0,1-1,-1 0,8 0,163 5,-145-9,1 1</inkml:trace>
</inkml:ink>
</file>

<file path=ppt/ink/ink3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1:39.7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 1242,'-26'167,"21"-146,3-20,1 1,0-1,0 1,0 0,0-1,1 1,-1 0,0 0,1 0,0-1,-1 1,1 0,0 0,0 0,0 0,0 0,0 0,0 0,0 0,1-1,-1 1,1 0,-1 0,1 0,0-1,0 1,0 0,0-1,0 1,0 0,0-1,0 0,1 1,-1-1,1 0,-1 1,1-1,0 0,12 2,0-1,0 0,1-1,-1-1,0 0,1-1,-1 0,0-1,0-1,0 0,8-4,-18 6,-1 1,1-1,-1 0,1-1,-1 1,1-1,-1 1,0-1,0 0,0 0,0-1,0 1,-1 0,1-1,-1 0,1 0,-1 1,0-2,0 1,0 0,-1 0,1 0,-1-1,0 1,0-1,0 1,0-1,0 1,-1-2,6-27,-4 28,0 1,0-1,-1 0,0 1,0-1,0 0,0 0,0 0,-1 0,1 0,-1 1,0-1,-1 0,1 0,-1 0,1 0,-1 0,0 0,-1 1,1-1,-1 0,1 1,-1-1,0 1,0 0,-1-1,1 1,-1 0,1 0,-1 1,0-1,0 1,0-1,-1 1,1 0,0 0,-1 0,0 0,-128-29,107 28</inkml:trace>
  <inkml:trace contextRef="#ctx0" brushRef="#br0" timeOffset="1231.959">409 1215,'484'-150,"-343"110,-139 40,-1-1,1 1,-1-1,1 1,-1 0,1 0,-1-1,1 1,-1 0,1 1,-1-1,1 0,-1 0,1 1,-1-1,1 0,-1 1,1 0,-1-1,0 1,1 0,-1 0,0 0,0 0,1 0,-1 0,0 0,0 0,0 0,0 0,0 1,-1-1,1 0,0 1,-1-1,1 1,0-1,-1 1,0-1,1 1,-1-1,0 1,0-1,0 1,0-1,0 1,0-1,0 1,-1-1,1 1,0-1,-28 78,27-78,-1 1,1-1,0 1,0-1,1 1,-1-1,0 1,1 0,-1-1,1 1,-1 0,1-1,0 1,-1 0,1 0,0 0,0-1,0 1,1 0,-1 0,0-1,1 1,-1 0,1 0,0-1,-1 1,1-1,0 1,0 0,0-1,0 0,0 1,0-1,1 0,-1 1,0-1,1 0,-1 0,1 0,-1 0,1 0,-1-1,1 1,0 0,-1-1,1 1,0-1,0 1,-1-1,1 0,2 0,11 1,1 0,-1-2,0 0,1 0,-1-2,0 0,0 0,0-2,0 1,5-4,65-17,-61 21</inkml:trace>
  <inkml:trace contextRef="#ctx0" brushRef="#br0" timeOffset="26590.841">409 1215,'8'-2,"1"0,-1-1,-1 1,1-1,0-1,-1 1,1-2,-1 1,0-1,-1 0,1 0,-1 0,0-1,0 0,-1 0,4-6,4-2,41-63,-52 77,-1 0,1 1,-1-1,1 1,0 0,-1-1,1 1,-1 0,1 0,-1 0,0 0,1 0,-1 0,0 1,0-1,1 0,-1 1,0-1,-1 1,1-1,0 1,0-1,-1 1,1-1,-1 1,1 0,0 0,99 182,-101-184,0 0,0-1,1 1,-1-1,0 1,0 0,0 0,0 0,0 0,1-1,-1 1,0 0,0 0,0 1,0-1,0 0,0 0,0 0,1 0,-1 1,0-1,0 1,0-1,1 0,-1 1,0-1,0 1,1-1,-1 1,0 0,1-1,-1 1,1 0,-1 0,1-1,-1 1,1 0,-1 0,1-1,0 1,-1 0,1 0,0 0,0 0,0 0,0 0,0-1,0 1,0 0,0 0,0 0,0 0,0 0,0 0,1-1,-1 1,0 0,1 0,-1 0,1 0,-1-1,1 1,-1 0,1 0,-147-62,103 47,23 10</inkml:trace>
  <inkml:trace contextRef="#ctx0" brushRef="#br0" timeOffset="68901.831">1793 706,'-13'16,"1"0,0 1,2 1,0 0,1 0,1 1,0 0,2 0,0 1,1 0,-1 13,6-31,0 1,0-1,0 1,0-1,1 1,-1-1,1 1,0-1,0 0,0 1,0-1,0 0,0 0,0 0,1 0,-1 0,1 0,-1 0,1 0,0 0,0-1,0 1,0-1,0 1,0-1,0 0,0 0,1 0,-1 0,0 0,1-1,-1 1,1-1,-1 1,1-1,-1 0,1 0,-1 0,1 0,-1 0,0-1,102-29,-88 18,0-1,0 0,-1-2,-1 0,0 0,-1-1,-1-1,0 0,-2-1,6-11,-4 2,-1-1,-2-1,0 0,-2 0,-1-1,-2 1,-1-1,-1 0,-1-1,-2-8,0 25,0 0,-1 0,-1 0,0 1,-1-1,0 1,-1 0,-1 0,-6-11,10 20,-1 0,1 0,-1 0,0 0,0 1,0-1,-1 1,1 0,-1 0,0 0,0 1,0 0,0-1,0 1,-1 0,1 1,0-1,-1 1,1 0,-1 0,0 0,1 1,-1 0,0 0,1 0,-1 0,0 1,1-1,-1 1,-4 2,0 0,0 1,1 0,-1 0,1 1,0 1,0-1,1 1,-1 0,1 1,1 0,-1 0,1 0,0 1,1 0,0 0,0 0,1 1,0-1,0 1,1 0,0 0,1 0,0 1,1-1,-1 1,2-1,-1 1,1-1,1 1,0-1,0 1,1-1,0 1,3 7,5 5,1-1,1-1,1 0,1-1,0 0,2-1,0-1,0 0,2-1,12 8,-5-1,-22-21,20 18,-2 0,0 2,-1 0,-1 1,-1 1,-1 0,-4 1</inkml:trace>
  <inkml:trace contextRef="#ctx0" brushRef="#br0" timeOffset="69338.365">2300 395,'111'344,"-79"-261,-32-82,1-1,0 1,-1-1,1 1,0 0,0-1,-1 0,1 1,0-1,0 1,0-1,0 0,0 0,0 1,0-1,-1 0,1 0,0 0,0 0,0 0,0 0,0 0,0-1,0 1,0 0,0 0,-1-1,1 1,0 0,0-1,0 1,-1-1,1 1,0-1,0 0,-1 1,1-1,0 0,-1 1,1-1,-1 0,1 0,-1 1,1-1,-1 0,0 0,1 0,-1 0,25-42,22-106,-26 86,-14 36,2 0,1 1,1 1,1 0,1 0,10-13,14-7,-22 27</inkml:trace>
  <inkml:trace contextRef="#ctx0" brushRef="#br0" timeOffset="70104.037">3204 1,'-29'28,"-19"16,-1 3,2 0,10-9</inkml:trace>
</inkml:ink>
</file>

<file path=ppt/ink/ink3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2:56.0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21 510,'-10'172,"9"-167,-9 123,10-124,1 0,-1 0,1-1,0 1,0 0,0 0,0-1,1 1,-1-1,1 1,0-1,0 0,0 0,0 1,1-1,-1-1,1 1,0 0,0-1,0 1,0-1,0 0,1 0,-1 0,1-1,-1 1,1-1,-1 0,1 0,0 0,1 0,4-2,-1 0,1-1,-1 0,1 0,-1-1,0 0,0 0,0-1,0 0,-1 0,0-1,0 0,0-1,0 1,-1-1,0 0,0-1,0 0,-1 1,1-3,-5 7,72-104,-70 105,0 0,1 1,-1 0,0 0,1 0,-1 0,0 0,1 1,-1 0,0-1,1 1,-1 1,0-1,0 0,0 1,0-1,0 1,0 0,0 0,-1 0,1 0,-1 1,1-1,-1 1,0-1,0 1,0 0,-1 0,1 0,0 0,-1 0,0 0,0 0,0 1,1-1,0 0,1 3,0 0,0-1,0 1,1-1,0 0,0 0,0-1,0 1,1-1,0 0,0 0,0 0,0-1,1 1,-1-1,1-1,0 1,0-1,0 0,0 0,1-1,2 0,0 0,0 0,0-1,0-1,-1 1,1-2,0 1,0-1,-1 0,1-1,-1 0,1 0,-1-1,0 0,-1-1,1 1,-1-2,0 1,0-1,0 0,-1 0,0 0,0-1,2-4,1-1,0 0,-1 0,0-1,-1 0,0 0,-1-1,-1 0,0 0,-1 0,0-1,-1 1,-1-3,-3-3,-4 4</inkml:trace>
  <inkml:trace contextRef="#ctx0" brushRef="#br0" timeOffset="4202.038">1122 1,'21'48,"-20"-45,-10 126,-2-54,-2 84,-5 22,5-122,10-52,0 1,1 0,1 1,-1-1,1 0,0 0,1 1,0-1,1 0,-1 0,2 5,-2-12,1 0,-1 0,0 0,1 0,-1 0,0-1,1 1,-1 0,1 0,0-1,-1 1,1 0,-1-1,1 1,0 0,0-1,-1 1,1-1,0 1,0-1,0 0,-1 1,1-1,0 0,0 1,0-1,0 0,0 0,0 0,0 0,0 0,0 0,-1 0,1 0,0 0,0 0,0-1,0 1,0 0,0-1,0 1,-1 0,1-1,0 1,0-1,-1 0,1 1,0-1,-1 1,1-1,39-34,-38 33,177-186,-123 144,-54 45,0 0,0 1,-1-1,1 1,0 0,-1-1,1 1,-1 0,1 0,-1 0,0 0,0 0,0 0,0 0,0 1,0-1,-1 0,1 0,-1 1,1-1,-1 1,0-1,0 0,0 1,2 8,31 154,-27-146</inkml:trace>
  <inkml:trace contextRef="#ctx0" brushRef="#br0" timeOffset="8082.954">1602 594,'168'73,"-161"-72,1-1,-1 0,0 0,0-1,0 0,0 0,0-1,0 1,0-2,0 1,-1-1,1 0,-1 0,1 0,-1-1,0 0,3-3,-6 4,1 1,-1-1,1 0,-1 0,0-1,0 1,-1 0,1-1,0 0,-1 1,0-1,0 0,0 0,-1-1,1 1,-1 0,0 0,0-1,-1 1,1-1,-1 1,0 0,0-1,0 1,-1-1,1 1,-1 0,-1-2,-1 1,0 1,0 0,-1 0,0 0,0 0,0 1,0-1,0 1,-1 0,1 1,-1-1,0 1,0 0,0 0,0 0,0 0,0 1,0 0,-1 0,1 1,0 0,-1-1,-2 2,-3 0,0 1,0 1,0 0,0 0,0 1,1 0,-1 1,1 0,0 1,1 0,-1 1,1 0,1 0,-1 1,1 0,1 0,-1 1,1 0,1 0,0 1,0 0,1 0,-4 9,9-15,-1 1,1 0,-1-1,1 1,1 0,-1-1,1 1,0 0,0-1,0 1,0-1,1 1,0-1,0 1,0-1,1 0,-1 0,1 0,0-1,0 1,0-1,0 1,1-1,0 0,-1 0,1-1,0 1,2 0,6 5,1-1,0-1,0 0,1-1,-1 0,1-1,0 0,11 1,175-3,-180-6,1-2,-1 0,-1-1,1-1,-1-1,-1-1,0 0,0-1,-1-1,0-1,-1-1,-1 0,0-1,-1 0,0-1,-1-1,-1 0,3-8,66-120,-68 67,-13 76,1 1,-2-1,1 0,0 1,0-1,0 1,-1-1,1 0,-1 1,1-1,-1 1,0-1,1 1,-1 0,0-1,0 1,0 0,0 0,0-1,0 1,-1 0,1 0,0 0,0 0,-1 1,1-1,-1 0,1 0,-1 1,1-1,-1 1,1-1,-1 1,1 0,-1 0,0 0,1-1,-1 2,1-1,-1 0,0 0,1 0,-1 1,1-1,-1 1,0-1,-7 3,1 1,0-1,0 1,0 0,0 1,0 0,1 0,0 1,0 0,1 0,-1 1,1-1,1 1,-1 1,1-1,3-4,0 1,0-1,0 0,0 1,0 0,1-1,-1 1,1 0,0 0,0 0,1 0,-1-1,1 1,0 0,0 0,0 0,0 0,1 0,0 0,-1 0,1 0,1 0,-1-1,1 1,-1 0,1-1,0 1,0-1,1 0,-1 0,1 0,-1 0,1 0,2 1,1 0,0 0,1-1,-1 0,0 0,1 0,0-1,0 0,0 0,-1-1,1 0,1 0,-1-1,0 0,0 0,0-1,1 0,78 11,-84-10,0 1,-1 0,1 0,0-1,0 1,0 1,0-1,-1 0,1 0,-1 1,1-1,-1 0,1 1,-1 0,0-1,0 1,0 0,0-1,0 1,0 0,0 0,0 0,-1 0,1 0,-1 0,0 0,1 0,-1 0,0 0,0 0,0 0,-1 0,1 0,0 0,-1 0,1 0,-1 0,0 2,-42 71,36-65,5-8,1 0,-1 0,0 1,1-1,-1 1,1-1,0 1,0-1,0 1,0 0,0 0,0-1,1 1,-1 0,1 0,0 0,0 0,0 0,1 0,-1-1,0 1,1 0,0 0,0 0,0-1,0 1,0 0,0-1,1 1,-1-1,1 0,0 1,0-1,0 0,0 0,0 0,0 0,0 0,3 1,5 6,-3-3</inkml:trace>
  <inkml:trace contextRef="#ctx0" brushRef="#br0" timeOffset="8655.012">2731 565,'13'5,"0"0,0-1,1-1,-1 0,1-1,0 0,-1-1,1-1,0 0,0-1,0 0,-1-1,1-1,-1 0,1-1,-1 0,0-1,0-1,-1 0,3-2,-9 4,1-1,-2 0,1 0,0 0,-1-1,0 0,0 0,-1 0,0 0,0-1,0 0,-1 0,0 0,0 0,-1 0,0-1,0 1,-1-1,0 1,0-1,0-5,-5 9,0 0,0 1,0-1,0 1,0 0,0 1,-1-1,0 1,1 0,-1 0,0 0,0 0,0 1,0 0,0 0,0 1,-1-1,1 1,0 0,0 0,0 1,-1 0,1 0,0 0,0 0,-4 3,-4-2,1 2,0-1,0 2,1-1,-1 2,1 0,0 0,0 1,1 0,0 0,0 2,1-1,0 1,1 0,0 1,0 0,1 0,0 1,1 0,0 0,0 0,2 1,-1 0,1 0,1 0,0 0,1 1,0 1,1-7,0 0,1 0,-1 1,2-1,-1 0,1 0,0 1,0-1,1 0,0 0,0 0,0-1,1 1,0 0,1-1,-1 0,1 0,1 0,-1 0,1-1,0 1,0-1,0 0,1-1,0 1,0-1,0-1,5 3,10 1,0-2,1 0,0-1,0-2,0 0,0-1,0-1,1-1,5-2,29 1,26-11,-59 7</inkml:trace>
</inkml:ink>
</file>

<file path=ppt/ink/ink3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3:07.2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450 706,'-39'12,"1"2,0 2,1 2,0 1,0 3,19-13,1 1,1 1,-1 1,2 0,0 1,0 1,1 0,1 1,0 0,1 1,1 1,1 0,0 0,1 1,-4 12,12-26,-1 1,1-1,1 1,-1-1,1 1,-1 0,1-1,1 1,-1 0,1-1,-1 1,1 0,1-1,-1 1,1-1,-1 0,1 0,1 1,-1-1,0 0,1-1,0 1,0 0,0-1,1 0,-1 1,1-1,-1-1,1 1,0 0,0-1,0 0,1 0,-1 0,0-1,1 1,-1-1,1 0,-1 0,1-1,0 1,0-1,12 1,0 0,0-2,0 0,0 0,0-2,-1 0,1-1,-1-1,0 0,0-1,0-1,-1 0,0-2,-1 1,0-2,0 0,-1 0,0-1,7-9,1-3,-2-1,0 0,-2-2,-1 0,-1-1,0-2,-6 11,8-13,-1 0,-2-2,-1 1,-2-2,-1 0,1-11,-9 33,0 0,-1 0,0 0,0 0,-1 0,-1 0,0 0,-1 0,0 0,-1 0,0 0,-1 1,0 0,-1-1,0 1,-1 1,0-1,-1 1,0 0,-1 0,6 6,-1 0,1 1,-1-1,-1 0,1 1,0 0,-1 0,1 0,-1 0,0 0,0 1,0 0,-1 0,1 0,0 0,-1 0,1 1,-1 0,1 0,-1 0,0 1,1 0,-1 0,0 0,0 0,1 1,-1-1,1 1,-1 0,0 1,1-1,0 1,-1 0,1 0,0 0,0 1,0-1,0 1,1 0,-1 0,1 0,-1 1,1-1,0 1,1 0,-3 2,2 12,0-1,1 0,1 0,0 1,2-1,0 1,0-1,2 0,0 0,1 0,1 0,0 0,2-1,-1 0,2 0,0-1,1 0,1 0,8 8,29 67,90 219,-137-308,0 1,0 0,1-1,-1 1,0-1,1 1,0-1,-1 1,1-1,0 1,0-1,-1 1,1-1,0 0,0 1,1-1,-1 0,0 0,0 0,1 0,-1 0,0 0,1 0,-1-1,1 1,-1 0,1-1,-1 1,1-1,0 0,-1 1,1-1,0 0,-1 0,1 0,-1 0,1 0,0-1,0 1,8-8</inkml:trace>
  <inkml:trace contextRef="#ctx0" brushRef="#br0" timeOffset="533.007">930 508,'84'255,"-53"-56,-27-153,-4-45,0-1,0 1,0 0,0-1,0 1,0 0,0-1,0 1,0 0,0 0,0-1,0 1,1 0,-1-1,0 1,0 0,1-1,-1 1,1-1,-1 1,0 0,1-1,-1 1,1-1,-1 1,1-1,0 0,-1 1,1-1,-1 1,1-1,0 0,-1 0,1 1,0-1,-1 0,1 0,0 0,-1 0,1 1,0-1,0 0,-1-1,1 1,0 0,-1 0,1 0,0 0,-1 0,1-1,0 1,-1 0,1-1,0 1,-1 0,1-1,-1 1,1-1,0 1,51-101,-46 86,107-354,-73 234,-35 129,-1 6</inkml:trace>
  <inkml:trace contextRef="#ctx0" brushRef="#br0" timeOffset="999.055">1467 678,'9'0,"9"0,5 0,4 0,2 0,1 0,0 0,0 0,0 0,-1 0,-1 0,1 0,-1-5,-9 3,-8 3</inkml:trace>
  <inkml:trace contextRef="#ctx0" brushRef="#br0" timeOffset="1265.803">1495 903,'28'0,"20"0,6 0,-1 0,-5 0,-10 0</inkml:trace>
  <inkml:trace contextRef="#ctx0" brushRef="#br0" timeOffset="5334.001">2398 678,'-3'-1,"-1"0,0 0,1 1,-1 0,0-1,1 1,-1 0,0 1,1-1,-1 1,1-1,-1 1,0 0,1 0,0 1,-1-1,1 1,0 0,0 0,0 0,0 0,-3 2,-3 4,-1-1,1 1,1 1,0-1,0 1,0 1,1 0,1 0,0 0,0 1,1-1,0 1,1 1,0-1,1 1,0-1,1 1,0 0,0 7,2-15,0-1,1 0,-1 0,1 1,-1-1,1 0,0 0,0 0,0 0,1 0,-1 0,1 0,-1 0,1-1,0 1,0-1,0 1,1-1,-1 0,1 1,-1-1,1-1,-1 1,1 0,0-1,0 1,0-1,0 0,0 0,0 0,1 0,-1-1,0 1,0-1,0 0,1 0,-1 0,0 0,0 0,1-1,-1 1,0-1,0 0,0 0,0-1,0 1,0 0,0-1,0 0,-1 0,1 1,1-3,12-10,-1 0,0-1,-1-1,-1 0,0-1,-1-1,8-16,2-3,-1 0,-2-2,-1 0,-2-2,-2 1,-2-2,-1 0,-3 0,2-22,-10 55,1 0,-1 0,-1 0,0 0,0 0,-1 0,0 0,0 1,-1-1,0 1,-1 0,0-1,-2-2,4 8,0 0,-1 0,1-1,-1 2,0-1,0 0,0 0,0 1,0 0,0-1,-1 1,1 0,-1 1,0-1,1 1,-1 0,0-1,0 2,0-1,0 0,0 1,0 0,0 0,0 0,0 0,0 1,0-1,0 1,0 0,-1 1,-2 0,1 0,-1 1,1 0,0 0,0 0,0 1,1 0,-1 0,1 0,0 1,0 0,0 0,1 0,0 1,0-1,0 1,0 0,1 0,0 0,1 1,-1-1,1 0,0 1,0 5,-2 11,1 1,1-1,1 1,1-1,1 1,3 15,1-10,2 0,1-1,2 1,0-2,2 1,1-2,1 1,1-2,1 0,8 7,-18-22,0 0,0 0,-1 1,-1-1,0 1,0 0,-1 0,-1 0,0 0,1 12,-3-11</inkml:trace>
  <inkml:trace contextRef="#ctx0" brushRef="#br0" timeOffset="5915.799">2708 706,'28'266,"3"-423,-25 135,-3 12,0-5,0 1,1 0,0 0,1 0,1 1,0-1,1 1,0 1,1-1,1 1,0 1,0 0,1 0,6-5,-15 16,0-1,0 0,0 0,0 1,0-1,0 1,0-1,0 1,0-1,0 1,0-1,0 1,1 0,-1 0,0 0,0 0,0 0,1 0,-1 0,0 0,0 0,0 0,1 1,-1-1,0 0,0 1,0-1,0 1,0-1,0 1,0 0,0-1,0 1,0 0,0 0,0 0,-1 0,1-1,0 1,0 0,-1 0,1 1,-1-1,1 0,-1 1,11 58,-10-48,9 37,-5-29</inkml:trace>
  <inkml:trace contextRef="#ctx0" brushRef="#br0" timeOffset="8520.824">3160 226,'7'4,"1"1,-1 0,1 0,-2 1,1 0,-1 1,1-1,-2 1,1 0,-1 0,0 1,-1 0,1 0,-2 0,1 0,-1 0,0 1,-1 0,0-1,0 2,8 183,-11-162,1 18,1-30,0 1,-1 0,-1 0,-1 0,-1 0,-1 0,-1-1,0 0,-1 0,-1 0,-1-1,-2 2,-79 86,73-90</inkml:trace>
  <inkml:trace contextRef="#ctx0" brushRef="#br0" timeOffset="9184.784">2115 85,'-22'40,"0"1,3 0,2 2,1 0,2 1,3 1,-2 12,-13 160,24-200,-3 8,2 1,1 0,2 0,0 0,2-1,3 20,-2-33,1-1,1 1,0-1,0 1,1-2,1 1,-1-1,2 0,0 0,0-1,0 0,1 0,1-1,1 1,28 8,-19-13</inkml:trace>
  <inkml:trace contextRef="#ctx0" brushRef="#br0" timeOffset="10088.7">3612 226,'0'0,"0"0,-1 1,1-1,0 0,0 1,0-1,-1 0,1 1,0-1,0 0,-1 0,1 1,0-1,-1 0,1 0,0 1,-1-1,1 0,0 0,-1 0,1 0,0 0,-1 0,1 1,-1-1,1 0,0 0,-1 0,1 0,0 0,-1 0,1-1,-1 1,1 0,0 0,-1 0,1 0,0 0,-1 0,1-1,0 1,-1 0,1 0,0-1,-1 1,1 0,0 0,0-1,-1 1,1 0,0-1,0 1,0 0,0-1,-1 1,1 0,0-1,0 1,0-1,0 1,0 0,0-1,0 1,0 0,0-1,0 1,0-1,0 1,0 0,0-1,-21 24,4 7,2 1,0 1,3 0,0 0,2 1,2 1,0-1,3 1,1 1,1-1,2 1,1-1,5 31,-6-48,1-1,1 0,0 0,1 1,0-1,2 0,0-1,0 1,2-1,0 0,1 0,0 0,1-1,0 0,11 12,29 32,-46-48</inkml:trace>
  <inkml:trace contextRef="#ctx0" brushRef="#br0" timeOffset="10736.322">3753 621,'0'310,"21"-392,-17 55,1-1,2 1,0-1,2 2,1-1,1 2,1-1,1 1,1 1,8-8,-22 30,1 0,0 0,0 0,0 0,0 0,1 1,-1-1,0 0,1 1,-1-1,1 1,0 0,-1-1,1 1,0 0,0 0,0 0,0 0,0 0,0 1,0-1,0 1,0-1,0 1,0 0,0 0,0 0,0 0,1 0,-1 0,0 0,0 1,0-1,0 1,0-1,0 1,0 0,0 0,0 0,0 0,-1 0,1 1,0-1,-1 0,1 1,1 1,23 116,-14-105</inkml:trace>
  <inkml:trace contextRef="#ctx0" brushRef="#br0" timeOffset="13932.96">5531 649,'-16'12,"1"1,1 0,0 1,1 1,1 0,0 1,-2 4,11-16,-1 0,1 0,0 0,1 0,-1 1,1-1,0 1,0 0,0 0,1-1,-1 1,1 0,0 1,1-1,0 0,-1 0,1 0,1 0,-1 0,1 0,0 0,0 0,0 0,1 0,0 0,0 0,0-1,0 1,1-1,0 0,0 1,0-1,0 0,1-1,0 1,-1-1,1 1,0-1,1-1,3 4,-3-5,0 1,0-1,0 0,0 0,0-1,0 1,0-1,0 0,0 0,0-1,0 0,0 1,0-2,0 1,0-1,0 1,-1-1,1-1,-1 1,1-1,-1 1,0-1,0 0,0-1,0 1,0-2,84-106,-81 97,-1-1,0-1,-1 1,-1-1,0 0,-1 0,-1 0,-1 0,0-1,-1 1,-1 0,-1-11,1-3,2 28,-1-1,1 0,-1 0,0 0,0 0,0 0,0 0,0 0,-1 1,1-1,-1 0,0 0,0 0,0 1,0-1,0 0,-1 1,1-1,-1 1,0 0,1-1,-1 1,0 0,0 0,-1 0,1 0,0 1,-1-1,1 0,-1 1,1 0,-1 0,0-1,1 2,-1-1,0 0,0 0,0 1,0 0,0 0,1-1,-1 2,0-1,0 0,-1 1,1 1,-1 1,1 1,-1-1,1 0,0 1,0 0,0 0,1-1,0 2,-1-1,1 0,1 0,-1 1,0-1,1 1,0-1,0 1,1 0,-1-1,1 1,0 0,0-1,1 1,-1 0,-3 28,-2-9,2 0,0-1,2 1,0 0,2 0,1 7,-10 112,-19 0,13-69,10-61,0 1,1-1,1 0,1 1,-1-1,2 1,0-1,1 1,1 8,4-4</inkml:trace>
  <inkml:trace contextRef="#ctx0" brushRef="#br0" timeOffset="14957.037">6095 735,'-11'-13,"10"12,-1-1,1 0,0 0,-1 1,1-1,-1 1,0-1,0 1,1 0,-1 0,0 0,0 0,0 0,0 0,0 0,0 0,0 1,-1-1,1 1,0 0,0 0,0 0,-1 0,0 0,-6 3,-1 0,1 1,0 1,0-1,1 2,-1-1,1 1,0 0,1 1,-1-1,2 2,-1-1,1 1,0 0,0 0,1 1,0-1,0 1,-1 7,3-11,0 1,1 0,0 0,0 0,0 0,1 0,0 0,0 1,0-1,1 0,0 1,0-1,1 1,1 4,-2-9,1 1,0-1,-1 1,1-1,1 1,-1-1,0 0,0 0,1 0,-1 0,1 0,0 0,0 0,0 0,0 0,0-1,0 1,0-1,0 0,0 1,1-1,-1 0,1 0,-1-1,1 1,-1 0,1-1,-1 0,1 1,-1-1,1 0,0 0,-1-1,1 1,-1 0,3-2,8-2,0 0,0-1,0-1,-1 0,0 0,0-1,-1-1,0 0,0-1,-1 0,0 0,1-2,19-16,-9 6,-2 0,0-2,-1 0,-2-1,0-1,-1 0,-2-1,-1-1,9-24,-15 30,0 0,-2 0,0 0,-1-1,-1 1,-1-1,-1 0,-1 1,-2-12,3 30,0 1,1-1,-1 0,0 0,0 1,-1-1,1 0,-1 0,1 1,-1-1,0 0,0 1,0-1,0 1,0-1,-1 1,1 0,-1-1,1 1,-1 0,0 0,0 0,0 0,0 0,0 1,0-1,-1 1,1-1,-1 1,1 0,-1 0,1 0,-1 0,0 0,1 1,-1-1,0 1,1 0,-1 0,0 0,0 0,1 0,-1 0,0 1,0-1,1 1,-1 0,1 0,-1 0,0 0,1 0,-1 1,-6 7,-1 0,1 1,1 0,0 0,0 1,1 0,0 0,1 0,0 1,1 0,0 1,1-1,1 1,0 0,0 0,1 0,1 0,0 0,1 4,1-1,1 0,1-1,0 1,1-1,0 0,2 0,-1-1,2 1,0-1,1 0,0-1,1 0,0 0,1-1,4 3,47 75,-21-16,-31-60</inkml:trace>
  <inkml:trace contextRef="#ctx0" brushRef="#br0" timeOffset="15621.555">6687 593,'-18'24,"2"1,0 0,2 2,0-1,2 2,1 0,2 0,-3 12,11-38,0 1,0 0,0-1,0 1,1 0,-1 0,1 0,0 0,-1-1,1 1,0 0,1 0,-1 0,1 0,-1 0,1-1,0 1,0 0,0 0,0-1,0 1,1-1,-1 1,1-1,0 0,-1 1,1-1,0 0,1 0,-1 0,0-1,0 1,1 0,-1-1,1 0,-1 1,1-1,0 0,0 0,-1-1,1 1,0 0,0-1,0 0,1 0,7-2,-1 0,0-1,0 0,-1-1,1 0,-1-1,0 0,0 0,0-1,-1 0,1-1,-2 1,1-2,-1 1,0-1,0 0,-1-1,0 1,-1-1,0 0,0-1,-1 1,0-1,1-5,34-135,-56 52,16 96,0-1,1 1,-1 0,-1 0,1 0,0 0,0 0,-1 0,1 0,-1 0,0 0,1 0,-1 1,0-1,0 1,0 0,0-1,-1 1,1 0,0 0,0 0,-1 0,1 1,0-1,-1 1,1-1,-1 1,1 0,0 0,-1 0,1 0,-1 1,1-1,-1 0,1 1,0 0,-1 0,0 0,-2 3,-1 0,1 1,-1-1,1 1,1 1,-1-1,1 1,0-1,0 1,0 0,1 1,0-1,0 1,1-1,0 1,0 0,1 0,-1 0,1 0,1 0,-1 4,2 329,-1-69,0-259</inkml:trace>
  <inkml:trace contextRef="#ctx0" brushRef="#br0" timeOffset="16118.938">6942 198,'15'16,"0"1,-1 0,-1 1,-1 1,-1 0,0 0,-2 1,0 1,-1-1,-1 1,-1 1,-1-1,0 1,-2 0,-1 0,0 17,-3-8,-2 1,0-1,-3 1,0-1,-2-1,-1 1,-2-1,0-1,-3 0,0-1,-1 0,-2-1,-18 21,-14 3,25-33</inkml:trace>
  <inkml:trace contextRef="#ctx0" brushRef="#br0" timeOffset="18270.724">7477 649,'0'189,"-10"-146,-5-70,16 10,0-1,0 1,2 0,0 0,1 1,0-1,1 1,1-1,1 2,1-1,6-10,10-28,22-29,-45 83,0 0,0 1,1-1,-1 0,0 0,0 1,0-1,0 1,0-1,0 1,0 0,0-1,0 1,0 0,-1-1,1 1,0 0,0 0,-1 0,1 0,0 0,-1 0,1 0,-1 0,1 0,-1 0,0 0,1 0,-1 0,0 0,0 0,1 2,4 13,-2-6,0 0,1-1,0 1,0-1,1 0,0 0,1 0,0-1,0 0,7 7,0-8,-2-5</inkml:trace>
  <inkml:trace contextRef="#ctx0" brushRef="#br0" timeOffset="19003.796">8071 593,'-24'15,"12"-10,1 1,1-1,-1 1,1 1,0 0,0 1,1 0,0 0,0 1,1 0,1 0,-1 1,1 0,1 0,0 1,0 0,1 0,1 0,-1 1,2 0,0-1,0 1,1 0,0 7,2-17,0 1,1-1,-1 1,1-1,-1 0,1 1,0-1,0 1,0-1,0 0,0 0,0 0,1 0,-1 0,1 0,-1 0,1 0,0 0,0-1,0 1,0-1,0 1,0-1,0 0,0 0,1 0,-1 0,0 0,1 0,-1-1,1 1,-1-1,1 0,-1 1,1-1,-1 0,1-1,-1 1,2 0,95-30,-82 19,-1-1,-1 0,0-1,-1-1,0 0,-1-1,0-1,8-14,-12 18,9-13,-1-1,0 0,-2-2,-2 1,0-2,-2 0,-1 0,-1-1,3-23,-11 47,1 0,-2 0,1 0,-1-1,0 1,0 0,-1 0,1 0,-1-1,-1 1,1 0,-1 0,0 1,-1-1,1 0,-1 1,0-1,0 1,-1 0,0 0,0 0,0 1,0-1,-1 1,0 0,0 0,0 1,0-1,0 1,-1 0,-3-1,4 2,1 1,-1 0,1 0,-1 0,0 0,1 1,-1 0,0 0,1 0,-1 0,1 1,-1 0,0 0,1 0,-1 0,1 1,0 0,0 0,-1 0,1 0,0 1,1-1,-1 1,0 0,1 0,0 1,-1-1,1 1,1-1,-1 1,0 0,1 0,0 0,0 1,-2 6,1 0,0 1,1 0,1-1,0 1,0 0,1 0,0-1,1 1,1 0,1 5,27 147,23-11,-45-105,-8-44,0 1,0-1,0 1,0-1,1 1,-1-1,1 1,1-1,-1 1,0-1,1 0,0 0,0 0,0 0,1 0,-1 0,1-1,0 1,0-1,0 1,1-1,-1 0,1-1,-1 1,1-1,0 1,4 1,11 0</inkml:trace>
  <inkml:trace contextRef="#ctx0" brushRef="#br0" timeOffset="19407.06">8664 452,'-30'28,"2"1,1 1,1 1,2 1,1 2,2 0,0 4,18-33,1 0,-1 0,1 0,0 0,0 1,1-1,0 1,0-1,0 1,0-1,1 1,0 0,0-1,1 1,0-1,0 1,0-1,0 1,1-1,0 0,0 1,0-1,1 0,0 0,0-1,0 1,0-1,1 1,0-1,0 0,0 0,0-1,1 1,-1-1,1 0,0 0,0 0,0-1,0 0,1 0,-1 0,0-1,6 1,0 0,1-1,0-1,-1 0,1-1,-1 0,1 0,-1-1,0-1,0 0,0-1,0 0,0 0,-1-1,0-1,0 0,0 0,0-1,-1 0,-1 0,1-1,-1 0,0-1,-1 0,5-7,-2 2,-1 0,0-1,-1 0,0-1,-1 0,-1 0,-1 0,0-1,-1 0,-1-3,-1 15,-1-1,-1 1,1-1,-1 1,0-1,0 0,-1 1,1-1,-1 1,-1-1,1 1,-1-1,0 1,0 0,0 0,-1 0,0 0,0 0,0 0,0 1,-1 0,0 0,0 0,0 0,0 0,-1 1,1-1,-1 1,0 1,0-1,0 1,-2-1,-48-9,30 10</inkml:trace>
  <inkml:trace contextRef="#ctx0" brushRef="#br0" timeOffset="19684.852">8465 678,'24'-5,"8"3,4 7,0 3,-6 4,-4 1,-1-2,1-4,-1-1,1-3,1-2,1-1,-5 0</inkml:trace>
  <inkml:trace contextRef="#ctx0" brushRef="#br0" timeOffset="20088.776">8861 85,'27'18,"0"1,-2 2,0 0,-1 2,-1 0,-2 2,0 0,10 18,-24-30,-1 0,0 1,-1-1,-1 1,0 0,-1 0,0 0,-1 1,-1-1,0 1,-1-1,-1 0,0 1,-1-1,-1 5,-5 16,0 0,-3-1,-1 0,-1-1,-12 19,-84 145,91-170,0 0,-2-1,-1-1,-1-1,-1-1,-1-2,-19 14,21-21</inkml:trace>
  <inkml:trace contextRef="#ctx0" brushRef="#br0" timeOffset="20787.696">7506 198,'-5'-1,"0"1,0 0,0 0,0 0,0 1,0-1,0 1,0 1,0-1,0 1,0-1,1 1,-1 1,1-1,-1 1,1-1,0 1,0 0,0 1,-9 5,1 2,1-1,0 1,0 1,1 0,1 0,0 1,0 0,2 1,-1 0,2 0,0 0,-4 15,-38 202,43-207,2 1,0-1,1 1,2 0,1-1,0 1,2 0,1-1,1 0,0 0,2 0,9 19,-12-36,0-1,0 1,0-1,1 0,0 0,1-1,-1 1,1-1,0 0,0-1,0 0,1 1,0-2,0 1,0-1,0 0,4 0,10 1</inkml:trace>
  <inkml:trace contextRef="#ctx0" brushRef="#br0" timeOffset="21191.703">7930 198,'-10'10,"-3"7,1 6,2 0</inkml:trace>
  <inkml:trace contextRef="#ctx0" brushRef="#br0" timeOffset="22103.157">8917 339,'10'-5,"12"-6,3-6,2-1,-4-1,-5 2</inkml:trace>
  <inkml:trace contextRef="#ctx0" brushRef="#br0" timeOffset="23575.418">7054 113,'-9'5,"-9"1,0 5,-3 0,3 4,-1-2,3 3,0-2,2 1,-1-1,7-3,4-4</inkml:trace>
  <inkml:trace contextRef="#ctx0" brushRef="#br0" timeOffset="24939.038">5925 141,'0'0,"-4"0,-2 5,-5 1,-1 5,-2 1,1 2,-3-1,2 3,-2 3,3-2</inkml:trace>
  <inkml:trace contextRef="#ctx0" brushRef="#br0" timeOffset="25938.155">4289 226,'-5'5,"-6"6,-6 6,-5 1,1 1,-1-2,4 1,0-3,3-4</inkml:trace>
  <inkml:trace contextRef="#ctx0" brushRef="#br0" timeOffset="26915.536">3132 282,'0'5,"-5"2,-2 4,-3 0,-2 3,-2 0,0 1,-1-1,1 2,3 2,4-1</inkml:trace>
  <inkml:trace contextRef="#ctx0" brushRef="#br0" timeOffset="27977.247">1551 1,'0'4,"-5"8,-6 5,-1 5,-4-2,1 2,-1-4,1 0,4-3</inkml:trace>
  <inkml:trace contextRef="#ctx0" brushRef="#br0" timeOffset="51018.805">4571 508,'-2'-2,"1"1,-1-1,1 0,-1 0,0 1,0-1,0 1,0 0,0-1,0 1,0 0,0 0,0 0,-1 1,1-1,0 0,0 1,-1 0,1-1,-1 1,1 0,0 0,-1 0,1 1,0-1,-1 1,1-1,0 1,-1 0,1-1,0 1,0 1,-97 41,98-42,0 1,-1-1,1 1,0-1,0 1,0 0,0 0,0-1,0 1,0 0,1 0,-1 0,1 0,-1 0,1 0,0 0,0 0,0 0,0 0,0 0,0-1,0 1,1 0,-1 0,1 0,-1 0,1 0,0 0,0 0,0-1,0 1,0 0,0-1,1 2,46 54,-47-56,4 4,-1-3,-1 0,1 1,-1-1,0 1,0-1,0 1,0 0,0 0,-1 0,0 1,1-1,-1 0,0 1,-1 0,1-1,0 1,-1 0,0 0,0 0,0 0,-1 0,1 0,-1 0,0 0,0 0,-1 0,1 0,-1 0,1 0,-1 0,-1 0,1 0,0 0,-1-1,-5 4,0 0,0-1,-1 0,0 0,0-1,0 0,-1 0,1-1,-1 0,0-1,-1 0,1 0,0-1,-1 0,1-1,-1 0,0 0,1-1,-1 0,0-1,1 0,-10-3,-1 4,-11-13,35 7</inkml:trace>
  <inkml:trace contextRef="#ctx0" brushRef="#br0" timeOffset="51332.853">4740 649,'-4'29,"-8"14,0-5,1-9</inkml:trace>
  <inkml:trace contextRef="#ctx0" brushRef="#br0" timeOffset="51577.392">4825 255,'0'0</inkml:trace>
  <inkml:trace contextRef="#ctx0" brushRef="#br0" timeOffset="52281.426">5022 508,'-85'204,"34"-51,118-251,42-95,-92 134,-41 158,24-84,1 0,1 0,0 0,1-1,1 1,0-1,1 1,0-1,1-1,1 1,0-1,1 0,0 0,-7-12,1 1,-1 0,1 0,-1-1,1 1,0-1,-1 0,1 1,0-1,0 0,0 0,0 0,0 0,0 0,0-1,0 1,1-1,-1 1,0-1,0 0,0 0,1 0,-1 0,0 0,0 0,1 0,-1-1,0 0,0 1,0-1,0 0,0 0,0 0,0 0,0 0,0 0,0-1,-1 1,1-1,0 1,-1-1,1 0,-1 1,0-1,0 0,1 0,-1 0,0 0,-1 0,1 0,0 0,-1 0,1-1,-1 1,1 0,-1-1,66-164,-43 107,-19 40</inkml:trace>
</inkml:ink>
</file>

<file path=ppt/ink/ink3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30.9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434 455,'-22'2,"-1"1,1 1,0 1,1 1,-1 0,1 2,0 1,1 0,0 1,1 2,0 0,0 0,1 2,1 1,1 0,0 1,1 0,0 1,1 1,1 0,-2 7,12-20,0 0,0 0,0 0,1 1,0-1,0 1,1 0,-1-1,1 1,0 0,1 0,-1 0,1-1,0 1,1 0,-1 0,1 0,1 0,-1-1,1 1,0 0,0-1,0 0,1 1,0-1,0 0,0 0,1-1,-1 1,1-1,0 1,1-1,-1-1,1 1,-1 0,3 0,3-1,0-1,0 1,0-2,0 1,1-2,-1 1,0-1,1-1,-1 0,0 0,1-1,-1 0,0-1,-1 0,1-1,0 0,-1 0,0-1,7-4,6-6,0 0,-1-1,0-1,-2-1,0-1,-1 0,3-6,0-4,-1 0,-2-1,0-1,-2-1,-2 0,-1-1,-1 0,-2-1,-1 0,-2-1,-2 0,0 0,-3 0,-1-33,-25-59,22 122,1 1,-1 0,0 0,0 0,0 0,-1 0,1 0,-1 0,0 1,0-1,0 1,0 0,-1 0,1 0,-1 1,0-1,0 1,0 0,0 0,0 0,-1 1,1-1,0 1,-1 0,1 0,-3 0,3 2,0-1,0 1,-1-1,1 1,0 1,0-1,0 0,0 1,0 0,0 0,1 0,-1 1,1-1,-1 1,1 0,0 0,0 0,0 0,0 0,1 1,-1-1,1 1,0 0,-1 2,-36 99,32-69,2-1,1 1,2-1,2 1,1 0,1-1,2 1,2-1,1 0,2 0,1-1,2 0,1-1,2 0,3 4,52 98,-14-59,-53-77,-1 0,1 1,-1-2,0 1,0 0,1 0,-1-1,0 1,0-1,0 0,-1 1,1-1,0 0,-1 0,1 0,-1 0,1-1,-1 1,0 0,0-1,0 1,0 0,-1-1,1 1,-1-1,1-1,-1 4,8-27,-1 3</inkml:trace>
  <inkml:trace contextRef="#ctx0" brushRef="#br0" timeOffset="370.489">829 342,'84'372,"-56"-259,-28-114,1 0,-1 0,0 1,1-1,-1 0,1 0,0 1,-1-1,1 1,0-1,-1 0,1 1,0-1,-1 1,1 0,0-1,0 1,0 0,-1-1,1 1,0 0,0 0,0 0,0-1,0 1,-1 0,1 0,0 1,0-1,0 0,0 0,0 0,-1 0,1 1,0-1,0 0,0 1,-1-1,1 1,0-1,0 1,-1-1,1 1,0-1,-1 1,1 0,-1-1,1 1,-1 0,1 0,-1-1,0 1,1 0,-1 0,0 0,1-1,-1 1,0 0,0 0,0 0,0 0,0 0,0 0,0-1,0 2,68-157,31-130,-90 256,-2 4</inkml:trace>
  <inkml:trace contextRef="#ctx0" brushRef="#br0" timeOffset="663.704">1534 32,'-24'14,"-8"10,2 6,0-3,7-1,6 1,6-1,6-4</inkml:trace>
  <inkml:trace contextRef="#ctx0" brushRef="#br0" timeOffset="1121.828">1647 428,'19'0,"16"0,7 0,1 0,-2 0,-3 0,-3 0,-3 0,-2 0,-2 0,0 0,-5 0</inkml:trace>
  <inkml:trace contextRef="#ctx0" brushRef="#br0" timeOffset="1333.712">1703 597,'39'5,"21"1,7 0,-9 4,-10-1,-7-1,-7-2,-8-2</inkml:trace>
</inkml:ink>
</file>

<file path=ppt/ink/ink3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29.2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1 367,'255'-1,"-57"-27,-119 33,-61 1</inkml:trace>
  <inkml:trace contextRef="#ctx0" brushRef="#br0" timeOffset="301.984">1 565,'33'0,"31"0,9 0,-3 0,-9 0,-9 0,-10 0,-6 0,-6 4,-6 2</inkml:trace>
  <inkml:trace contextRef="#ctx0" brushRef="#br0" timeOffset="779.092">311 0,'2'6,"0"-1,1 1,0-1,-1 0,2 0,-1 0,1 0,-1 0,1-1,1 0,-1 0,0 0,1 0,0-1,0 1,0-1,0-1,5 3,102 47,-89-43,1 1,-2 1,1 1,-2 1,1 1,-2 0,0 2,2 3,-20-17,0-1,0 1,-1 0,1 0,-1 0,1 0,-1 0,0 1,0-1,0 0,0 1,0-1,-1 0,1 1,-1-1,1 1,-1-1,0 1,0-1,0 1,0-1,0 1,-1-1,1 1,-1-1,0 0,0 1,1-1,-2 0,1 1,0-1,0 0,-1 0,1 0,-1 0,1 0,-1 0,0-1,0 1,0-1,0 1,-1 0,-264 193,229-164,22-20,1 1,0 1,1 0,1 1,0 0,1 2,-2 2,4 2</inkml:trace>
</inkml:ink>
</file>

<file path=ppt/ink/ink3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35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30 122,'0'341,"-22"-212,14-167,12-9,1 1,2 0,3 1,1 0,2 0,11-20,-21 55,5-13,1 1,1 0,1 1,1 0,1 1,1 0,1 1,4-4,-19 22,1 0,-1 1,0-1,1 0,-1 0,1 1,-1-1,1 0,-1 1,1-1,0 1,-1-1,1 0,0 1,-1 0,1-1,0 1,-1-1,1 1,0 0,0-1,0 1,0 0,-1 0,1 0,0 0,0 0,0 0,0 0,-1 0,1 0,0 0,0 0,0 0,0 1,-1-1,1 0,0 1,0-1,-1 0,1 1,0-1,0 1,-1-1,1 1,-1-1,1 1,0 0,-1-1,1 1,-1 0,0 0,1-1,-1 1,1 0,-1 0,0-1,0 1,1 0,-1 0,0 0,0 0,0-1,0 2,5 59,-5-58,3 82,3-64</inkml:trace>
</inkml:ink>
</file>

<file path=ppt/ink/ink3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36.2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156 1,'-4'9,"-8"9,-5 5,0 5,-2-4,-3 0,3 0,-1-4,4 0,8-9,7-6</inkml:trace>
</inkml:ink>
</file>

<file path=ppt/ink/ink3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44.9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134 169,'-19'23,"2"1,1 0,1 2,1 0,1 0,1 1,-6 24,16-47,1 0,-1 1,1-1,0 0,0 1,0-1,1 1,0-1,0 1,0-1,0 1,1-1,-1 1,1-1,0 1,1-1,-1 0,1 1,0-1,0 0,0 0,0 0,1-1,-1 1,1 0,0-1,0 0,1 0,-1 0,1 0,-1 0,1-1,0 1,0-1,0 0,3 1,5-2,1-1,-1 0,0 0,0-1,0-1,0 0,0 0,0-2,0 1,-1-1,1-1,-1 0,0-1,-1 0,1 0,-1-1,-1-1,1 0,-1 0,-1 0,1-1,-1-1,1-2,2-3,0-2,0 0,-2 0,0-1,-1 0,-1 0,0-1,-2 0,0 0,-1 0,-1-1,-1 1,0-1,-2 0,0 0,-2 1,0-7,2 23,-1-1,1 1,0-1,-1 1,0 0,1-1,-1 1,-1 0,1-1,0 1,-1 0,0 0,0 0,1 0,-2 1,1-1,0 1,-1-1,1 1,-1-1,1 1,-1 0,0 0,0 1,0-1,0 1,0-1,-1 1,1 0,0 0,-1 0,1 1,0-1,-1 1,1 0,-1 0,1 0,-1 0,1 1,-1-1,1 1,0 0,-1 0,1 0,0 0,-4 2,1-1,-1 1,1 0,0 1,0-1,0 1,1 0,-1 1,1-1,0 1,0 0,0 1,1-1,0 1,0 0,1 0,-1 0,1 0,0 1,1-1,0 1,0 0,-1 5,-7 165,11-147,33 149,-21-130,25 175,-61-65,20-147</inkml:trace>
</inkml:ink>
</file>

<file path=ppt/ink/ink3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36.7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17,'12'-4,"0"0,0 2,1-1,-1 1,1 1,-1 1,1-1,0 2,-1 0,1 0,12 4,-24-5,0 1,0-1,1 1,-1-1,0 1,0 0,0-1,0 1,0 0,0 0,0 0,0 0,0 0,0 0,-1 0,1 0,0 0,-1 0,1 1,0-1,-1 0,0 0,1 1,-1-1,0 0,0 1,1-1,-1 0,0 0,0 1,0-1,-1 0,1 1,0-1,0 0,-1 1,1-1,-1 0,1 0,-1 0,0 1,1-1,-1 0,0 0,-39 48,10-23,24-23,0 1,1 0,0 0,0 0,0 0,1 1,-1 0,1 0,0 0,1 0,-1 1,1 0,0 0,0-1,1 2,-1 1,4-4,0-1,1 1,-1-1,1 1,0-1,0 0,0 0,0 0,1 0,-1 0,1 0,0-1,0 1,0-1,0 0,0 0,0 0,1 0,-1 0,1-1,-1 0,1 1,-1-1,1-1,0 1,0 0,-1-1,1 0,0 0,3 0,18 5,23 5,-27-7</inkml:trace>
  <inkml:trace contextRef="#ctx0" brushRef="#br0" timeOffset="6419.969">707 243,'-7'-3,"0"0,0 0,0 0,-1 1,1 1,0-1,-1 1,0 0,1 1,-1 0,1 0,-1 0,0 1,1 0,-1 1,1 0,0 0,0 0,-1 1,1 0,1 1,-1-1,1 1,-1 1,1-1,-3 4,-84 71,91-76,-1 0,1 0,0-1,0 2,0-1,0 0,1 0,-1 1,1-1,0 1,0-1,0 1,0-1,1 1,-1 0,1-1,0 1,0 0,0-1,1 1,-1 0,1-1,0 1,0-1,0 1,1-1,-1 1,1-1,-1 0,1 0,1 1,2 2,1-1,0 0,0 0,0-1,0 1,1-1,0-1,0 1,0-1,0-1,0 1,1-1,-1 0,3 0,77 37,-84-36,-1 0,1 0,-1 0,0 0,0 0,0 1,0-1,-1 0,1 1,-1-1,0 1,0 0,0-1,-1 1,1 0,-1 0,0 0,0-1,0 1,-1 0,1 0,-1-1,0 1,0 0,0-1,0 1,-1-1,1 1,-3 1,1 2,-1 0,0 0,0-1,-1 1,0-1,0 0,-1-1,1 1,-1-1,0 0,-1-1,1 0,-1 0,-1 1,-22 7,0-1,0-1,-1-1,0-2,-8 0,4-9,29-2</inkml:trace>
  <inkml:trace contextRef="#ctx0" brushRef="#br0" timeOffset="6667.916">1045 469,'-24'38,"-8"18,2 4,5-4,8-10</inkml:trace>
  <inkml:trace contextRef="#ctx0" brushRef="#br0" timeOffset="6837.174">961 17,'0'0</inkml:trace>
  <inkml:trace contextRef="#ctx0" brushRef="#br0" timeOffset="7271.818">1187 779,'145'-305,"-105"248,-39 57,0 0,0 0,0 1,0-1,0 1,0-1,0 1,0-1,0 1,0-1,0 1,-1 0,1 0,0-1,0 1,-1 0,1 0,0 0,-1 0,1 0,-1 0,1 0,-1 0,0 0,1 0,-1 0,0 0,0 0,0 0,0 0,0 0,0 0,0 0,0 0,0 0,0 1,-1-1,1 0,0 0,-1 0,1 1,1 14,-3-7,2-1,-1 1,2-1,-1 1,1-1,0 1,0-1,1 1,1-1,-1 0,1 0,1 0,-1 0,1-1,1 1,-1-1,1 0,0-1,1 1,0-1,0 0,0 0,-2-4,0 0,-1 0,1 0,0-1,0 0,0 0,0 0,0 0,0 0,0-1,0 0,0 1,0-2,1 1,-1 0,0-1,0 0,0 0,0 0,0 0,0-1,-1 0,1 1,0-1,-1-1,3-1,3-1,-1-1,0-1,0 1,-1-2,0 1,0-1,0 0,-1 0,-1 0,3-4,0-4,0 0,-1 0,-1-1,0 1,-1-1,-1-1,-1 1,0 0,-1-1,-1-17,-1 12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8:52.8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0 165,'650'0,"-626"-3,-29-11,-54-22,-68-56,111 72</inkml:trace>
</inkml:ink>
</file>

<file path=ppt/ink/ink3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46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360 424,'-13'11,"-7"3,1 0,0 1,2 0,-1 2,2 0,1 1,0 1,1 0,1 1,0 0,2 1,-6 15,16-30,-1 1,1 0,1-1,-1 1,1 0,0-1,1 1,0 0,0-1,0 1,1-1,-1 1,2-1,-1 0,1 0,0 0,0 0,3 3,-4-6,0 0,0 0,1 0,-1 0,1-1,-1 1,1-1,0 0,0 0,0 0,0 0,0 0,1-1,-1 1,0-1,1 0,-1 0,1 0,0 0,-1-1,1 0,-1 1,1-1,0-1,-1 1,1 0,0-1,-1 0,1 0,-1 0,0 0,1 0,-1-1,1 0,14-10,-1-1,0-1,-1-1,0 0,-1-1,-1 0,-1-2,0 1,-1-2,-1 1,-1-2,8-18,-3 7,0-1,-2 0,-2 0,0-2,-3 1,0-1,-3 0,0-1,-3 1,-1-1,-1 0,-3-16,3 46,0 0,0 0,0 0,-1 0,0 0,0 0,0 0,0 0,-1 1,0-1,0 1,0-1,-1 1,1 0,-1-1,0 1,0 1,-1-1,1 0,-1 1,0 0,0 0,0 0,0 0,0 0,0 1,-1 0,0 0,1 0,-1 1,0-1,0 1,0 0,1 1,-1-1,0 1,0 0,0 0,0 0,-2 1,0 2,0 1,0-1,0 1,1 0,-1 1,1-1,0 1,1 1,-1-1,1 1,0 0,0 0,1 0,-1 1,2 0,-1 0,1 0,0 0,0 0,1 0,-2 7,-1 9,1 0,1 0,1 0,1 0,1 0,3 19,1-23,2 0,0-1,0 1,2-1,0-1,1 0,1 0,1-1,0 0,1-1,0 0,2 0,-1-2,2 0,0 0,1-1,43 45,-57-53,1-1,-1 1,1-1,0 0,0 0,0 0,1 0,-1 0,1-1,-1 1,1-1,0 0,0 0,0-1,0 1,0-1,0 0,0 0,1 0,-1 0,0-1,1 0,-1 0,0 0,1 0,-1-1,0 1,3-2,6-7</inkml:trace>
  <inkml:trace contextRef="#ctx0" brushRef="#br0" timeOffset="433.715">840 594,'-5'136,"36"-328,-25 166,0 0,2 0,1 1,1 0,1 1,8-13,-19 35,1 0,-1 1,1-1,0 0,0 0,0 1,-1-1,2 1,-1-1,0 1,0-1,0 1,1 0,-1-1,0 1,1 0,0 0,-1 0,1 0,-1 0,1 1,0-1,0 0,-1 1,1-1,0 1,0 0,0-1,0 1,-1 0,1 0,0 0,0 1,0-1,0 0,0 1,-1-1,1 1,0-1,0 1,-1 0,1 0,-1 0,1 0,0 0,-1 0,0 0,1 1,-1-1,0 0,0 1,1-1,-1 1,0 1,30 48,31 29,-46-70</inkml:trace>
  <inkml:trace contextRef="#ctx0" brushRef="#br0" timeOffset="1654.916">106 1,'-19'19,"-11"11,-1 6,5-4</inkml:trace>
</inkml:ink>
</file>

<file path=ppt/ink/ink3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53.4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227 89,'-7'0,"0"1,-1 0,1 1,0 0,0 0,0 0,0 1,0 0,1 0,-1 0,1 1,0 0,0 1,0-1,1 1,-1 0,1 1,0-1,1 1,0 0,-1 0,2 0,-1 1,-1 3,-59 171,64-180,-3 7,0 0,1 0,0 0,0 0,0 0,1 0,1 1,-1-1,1 0,1 1,0-1,0 0,0 0,1 0,0 0,1 0,0 0,0 0,1-1,-1 1,2-1,-1 0,1-1,0 1,0-1,1 0,0 0,0 0,0-1,1 0,0 0,0-1,0 0,1 0,2 1,7-4,0-1,0-1,0 0,0-1,0-1,0 0,-1-1,1-1,-1-1,0 0,-1-1,1-1,-2-1,1 0,-1 0,0-2,-1 1,11-12,-4 7,-1-1,-1-1,0-1,-1 0,-1-1,0-1,-2-1,0 0,-2 0,0-2,-1 1,-1-1,-2-1,0 0,1-8,-9 26,1-1,0 1,-1 0,0 0,-1-1,0 1,0 0,0 0,0 0,-1 0,0 0,0 0,-1 0,0 1,0-1,0 1,0 0,-1 0,0 0,0 0,0 1,-1 0,0-1,1 1,-1 1,-1-1,1 1,0 0,-1 0,0 1,0 0,0 0,0 0,0 0,0 1,0 0,-14-2,0 1,0 0,0 2,0 0,0 1,0 1,1 1,-1 1,0 0,-6 4,-10 4</inkml:trace>
  <inkml:trace contextRef="#ctx0" brushRef="#br0" timeOffset="370.187">58 315,'256'-68,"-251"65,1 1,0 0,-1 1,1 0,0 0,0 0,0 0,0 1,0 0,0 0,0 1,0-1,0 1,-1 1,1-1,0 1,0 0,-1 0,1 1,-1 0,0 0,0 0,0 0,1 2,1 5,0 0,1-1,0 0,0 0,1 0,1-1,-1-1,1 0,1 0,-1-1,1 0,0-1,0 0,1 0,-1-2,1 1,0-1,0-1,0 0,0-1,1 0,-1-1,0-1,6 0,1-6</inkml:trace>
</inkml:ink>
</file>

<file path=ppt/ink/ink3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47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121 142,'-20'24,"-5"12,-4 1,2-2,7-6</inkml:trace>
  <inkml:trace contextRef="#ctx0" brushRef="#br0" timeOffset="1380.617">600 508,'-27'13,"10"-7,0 2,0-1,1 2,0 0,1 1,0 1,0 0,1 1,1 1,0 0,1 1,0 0,1 1,0 0,1 1,9-14,0 0,0 0,0 0,0 0,0 0,0 0,0 0,1 1,-1-1,1 0,-1 1,1-1,0 0,0 1,0-1,0 0,1 0,-1 1,1-1,-1 0,1 0,0 1,0-1,0 0,0 0,0 0,0 0,0 0,1 0,-1-1,1 1,-1 0,1-1,0 1,0-1,0 0,0 1,0-1,0 0,0 0,0 0,0 0,0-1,1 1,-1-1,0 1,0-1,1 0,-1 0,0 0,1 0,10-2,-1-2,0 0,0 0,0-1,0 0,-1-1,0-1,0 0,0 0,-1-1,0 0,-1-1,0 0,5-6,27-22,-27 25,14-10,-2 0,0-3,-1 0,-2-1,18-26,-23 25,-3 9,-1-1,-1 0,-1-1,0-1,-2 0,0 0,-1-1,-2 0,0 0,-1-1,-1 0,-2 0,0 0,-1-4,-2 23,0 0,-1 0,0 0,1 0,-2 0,1 0,0 0,-1 0,1 0,-1 1,0-1,0 1,-1-1,1 1,-1 0,0 0,1 0,-1 0,-1 0,1 1,0-1,-1 1,1 0,-1 0,1 0,-1 1,0-1,0 1,0 0,0 0,0 0,0 1,0-1,0 1,0 0,-1 0,-1 1,-2 0,0 0,1 1,-1 0,1 0,-1 1,1-1,0 2,0-1,0 1,0 0,1 1,-1 0,1 0,0 0,1 1,-1-1,1 1,0 1,1-1,0 1,-3 4,-6 13,1 0,0 1,2 0,1 1,-3 18,6-24,2 0,0 0,1 1,1-1,1 1,1-1,1 1,0-1,2 1,0-1,2 0,0 0,1 0,1-1,0 0,2 0,0-1,1 0,8 9,-9-14,-4-3,1 0,0-1,0 1,1-2,0 1,1-1,-1 0,2 0,-1-1,1 0,0-1,0 0,1 0,0-1,0 0,0-1,10 3,-2-8</inkml:trace>
  <inkml:trace contextRef="#ctx0" brushRef="#br0" timeOffset="3901.743">1193 452,'-12'17,"1"0,2 1,-1 0,2 0,0 1,2 0,0 0,1 1,1 0,0 0,2 0,0 0,2 18,-1-32,1-1,0 0,1 1,-1-1,1 0,0 1,0-1,1 0,-1 0,1 0,0 0,1 0,-1-1,1 1,0-1,0 1,1-1,-1 0,1 0,0 0,0-1,0 1,0-1,1 0,-1 0,1-1,0 1,-1-1,1 0,1-1,-1 1,0-1,0 0,0 0,1 0,-1-1,0 0,1 0,-1 0,0-1,1 1,-1-1,0-1,0 1,0-1,0 0,3-1,7-11,0 0,-1 0,0-2,-2 1,0-2,0 0,-2 0,0-1,-1 0,-1 0,-1-1,0 0,-1-1,-1 0,-2 0,1 0,-2-6,6-11,-5 32,-1 0,1 0,-1 0,0-1,-1 1,1-1,-1 0,0 1,0-1,-1 0,0 1,0-1,0 0,-1 0,0 1,0-1,0 0,-1 1,0-1,0 1,0 0,0 0,-1 0,0 0,0 0,-1 0,1 1,-1-1,0 1,0 0,0 0,-1 1,0-1,-1 3,0 0,1 1,-1 0,0 0,1 1,-1-1,0 1,1 0,-1 1,1-1,-1 1,1 0,0 1,0-1,0 1,0 0,0 0,1 1,-1-1,1 1,0 0,0 0,0 0,1 1,0-1,-1 1,2 0,-2 2,-12 25,2 1,2 0,1 1,1 0,2 1,2 0,0 0,3 1,1-1,2 1,1 6,13 59,-11-88,0 1,0 0,-2 0,1 0,-2 0,0 0,0 0,-2 0,1 0,-3 6,0-9,0 1,0 0,-1-1,-1 0,0 0,0-1,-1 0,0 0,-1 0,0-1,-6 4</inkml:trace>
  <inkml:trace contextRef="#ctx0" brushRef="#br0" timeOffset="4388.512">1729 142,'-5'9,"-6"9,-6 0,-1 3,4 2,3 2,4-3</inkml:trace>
  <inkml:trace contextRef="#ctx0" brushRef="#br0" timeOffset="5489.402">2096 508,'-23'10,"0"2,1 1,0 1,1 0,1 2,0 0,1 2,1 0,-6 8,18-19,0-1,0 1,0 1,1-1,0 1,0 0,1 0,0 0,0 1,1-1,0 1,1 0,-1 0,2 0,0 0,0 0,0 0,1 0,0 1,1-1,0 0,2 6,-2-12,1 0,0 0,0-1,0 1,0-1,0 1,0-1,1 0,-1 1,1-1,-1 0,1-1,0 1,0 0,0-1,0 0,0 0,0 0,0 0,0 0,0 0,0-1,1 0,-1 1,0-1,1 0,-1-1,0 1,0-1,2 0,96-31,-72 14,-1-1,-1-2,-1 0,-1-2,0-1,-2-1,-1-1,-1 0,-1-2,-2-1,-1 0,3-9,-1 6,-3 0,0-1,-2-1,-1 0,-2-1,-2 0,-1-1,-2 0,2-27,-26-53,17 113,0-1,-1 1,1 0,-1 0,1 0,-1 0,0 0,0 0,0 0,-1 1,1-1,-1 1,1 0,-1-1,0 1,0 0,0 1,0-1,0 1,0-1,0 1,-1 0,1 0,0 0,-1 0,1 1,-1 0,1-1,-1 1,1 0,-1 1,1-1,-8 4,0 0,0 1,1 0,0 1,0 0,0 1,1 0,0 0,0 1,1 0,0 1,0 0,1 0,0 0,1 1,0 0,0 0,0 4,-4 6,0 0,2 0,0 1,2 0,0 1,1 0,2-1,0 1,1 1,1-1,1 0,1 0,1 0,1 0,1 0,69 150,-58-143,1 0,1-1,1-1,2-1,9 9,72 39,-87-65</inkml:trace>
</inkml:ink>
</file>

<file path=ppt/ink/ink3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55.0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166 0,'5'0,"-4"0,-1 5,-6 2,-2 4,-4 0,0 3,-3 0,1 2,-2-3,2 3,-1-3,-4 3,-2 2,1-2</inkml:trace>
</inkml:ink>
</file>

<file path=ppt/ink/ink3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05.84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0 909,'38'-45,"102"-132,73-59,12-21,-215 245,0 0,-1-1,0 0,-1-1,-1 0,0 0,0-1,-2 0,-4 14,-1 1,0-1,1 0,-1 0,0 0,1 1,-1-1,0 0,0 0,0 0,0 1,0-1,0 0,0 0,0 0,0 0,0 0,0 1,0-1,-1 0,1 0,0 0,-1 1,1-1,0 0,-1 0,1 1,-1-1,1 0,-1 1,0-1,1 1,-1-1,1 1,-1-1,0 1,0-1,1 1,-1 0,0-1,0 1,0 0,1-1,-1 1,0 0,0 0,0 0,0 0,1 0,-1 0,0 0,0 0,-55 7,42-4,-128 13,140-15,0 0,0 0,0 0,0 0,0 1,1-1,-1 1,0-1,1 1,-1-1,1 1,-1 0,1 0,0 0,-1 0,1 0,0 0,1 0,-1 0,0 0,1 1,-1-1,1 0,-1 0,1 1,0-1,0 0,0 0,0 1,1-1,-1 0,1 1,-1-1,1 0,0 0,-1 0,1 0,41 82,-38-79,99 159,-103-162,1-1,0 0,0 1,0-1,0 0,0 0,1 0,-1 0,0 0,0 0,1 0,-1 0,0 0,1-1,-1 1,1-1,-1 1,1-1,-1 1,1-1,0 0,-1 0,1 0,-1 0,1 0,-1 0,1 0,0 0,-1-1,1 1,-1-1,1 1,-1-1,1 1,-1-1,0 0,1 0,-1 0,0 0,1 0,-1 0,0 0,0 0,0 0,0 0,0-1,0 1,0 0,-1-1,1 1,0-1,-1 1,1-1,-1 1,0-1,1 1,-1-1,0 0,0 1,0-1,0 0,8-21,-1 0,-2 0,0 0,-1-1,-1 0,-2 0,0 0,-2-15,-10 3,4 30</inkml:trace>
  <inkml:trace contextRef="#ctx0" brushRef="#br0" timeOffset="1155.341">1017 315,'-2'5,"0"-1,0 0,0 0,1 1,-1-1,1 1,0-1,1 1,-1 0,1-1,0 1,0 0,0-1,1 1,-1 0,1-1,0 1,1 1,1 16,3 169,16-347,-9 117,-10 26,1-1,1 1,0 0,1 0,0 0,1 1,0 0,1 0,1 1,3-4,-11 14,0 0,0-1,0 1,1 0,-1 0,0 0,1 0,-1 1,1-1,-1 0,1 1,-1-1,1 0,-1 1,1 0,-1-1,1 1,0 0,-1 0,1 0,0 0,-1 0,1 0,-1 1,1-1,0 1,-1-1,1 1,-1-1,1 1,-1 0,1-1,-1 1,0 0,1 0,-1 0,0 0,0 1,1-1,37 62,-26-37,-7-18</inkml:trace>
  <inkml:trace contextRef="#ctx0" brushRef="#br0" timeOffset="1814.431">932 118,'5'0,"6"0,6 0,5 0,4 0,2 0,1 0,0 0,1 0,-5-5,-12-1,-8-5,-10 0,-4-3,0-5,-3 2,-1-1,3 2</inkml:trace>
  <inkml:trace contextRef="#ctx0" brushRef="#br0" timeOffset="2619.717">1440 5,'-4'5,"-8"6,0 7,-4-1,1 2,-2-2,3 1,3 2,3-3</inkml:trace>
</inkml:ink>
</file>

<file path=ppt/ink/ink3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34.1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583 138,'-36'30,"2"0,1 2,1 2,2 1,1 1,2 2,-5 12,-236 370,207-330,70-118,165-204,81-96,-156 186,-99 142,0 1,0-1,0 1,0-1,1 0,-1 1,0-1,0 1,0-1,1 0,-1 1,0-1,0 0,1 1,-1-1,0 0,1 1,-1-1,0 0,1 0,-1 1,1-1,-1 0,0 0,1 0,-1 0,1 0,-1 1,1-1,-1 0,0 0,1 0,-1 0,1 0,-1 0,1 0,-1-1,0 1,1 0,-1 0,1 0,-1 0,0 0,1-1,-1 1,1 0,-1 0,0-1,1 1,-1 0,0-1,0 1,1 0,-1-1,0 1,1 0,-1-1,0 1,0 0,0-1,0 1,1-1,-1 1,1 44,-1-37,7 323,-1-287,2 1,1-2,3 1,1-2,2 0,13 23,-75-100,-196-185,213 194,21 18,-1 0,0 0,0 1,-1 0,0 1,0 0,-1 1,0 0,0 1,-3-1,-20 12,30 6</inkml:trace>
  <inkml:trace contextRef="#ctx0" brushRef="#br0" timeOffset="1333.95">780 901,'43'-24,"-1"-3,-2-1,-1-2,-1-1,-2-2,-1-2,21-27,-29 31,-2-1,0-2,-3 0,0-1,-3-2,-1 0,-1 0,-2-2,-2 0,-2 0,-1-2,0-11,-16-49,6 99,-1 0,1-1,-1 1,0 0,1 1,-1-1,0 0,0 0,0 0,0 0,-1 1,1-1,0 0,-1 1,1-1,-1 1,1 0,-1 0,0-1,0 1,1 0,-1 0,0 0,0 1,0-1,0 0,0 1,0-1,0 1,0 0,0 0,-1 0,1 0,0 0,0 0,0 0,0 1,0-1,0 1,0-1,0 1,0 0,0 0,0 0,-1 1,-13 8,1 1,0 0,1 1,0 0,0 2,1-1,1 2,1-1,0 2,1-1,-5 11,1-4,1 1,1 0,1 1,1 0,1 1,1 0,1 1,2 0,0-1,2 2,0 12,1-29,1 1,0-1,0 1,1 0,1-1,0 1,1-1,-1 1,2-1,0 1,0-1,1 0,0 0,0-1,1 1,1-1,0 0,0-1,0 1,1-1,1 0,2 1,1-2,0 0,0-1,1-1,0 0,0 0,1-2,-1 1,1-1,0-1,0-1,0 1,-1-2,1 0,0-1,0 0,0 0,0-2,0 0,-1 0,1-1,-1 0,0-1,0-1,-1 0,0 0,0-1,0-1,-1 0,0 0,3-4,9-11,-2 0,0-1,-2-1,0-1,10-22,-27 48,0-3,0 0,0 0,1 0,0 0,-1 0,1 0,0 0,1 1,-1-1,0 1,1 0,-1 0,1 0,0 0,0 0,0 0,0 1,0-1,0 1,0 0,0 0,0 0,1 0,-1 1,0 0,1-1,-1 1,0 0,1 0,-1 1,0-1,0 1,1-1,-1 1,0 0,0 0,0 1,0-1,2 2,-1-1,0 1,0 1,0-1,0 0,-1 1,1 0,-1 0,0 0,-1 0,1 0,0 1,-1-1,0 1,0 0,-1-1,1 1,-1 0,0 0,0 0,-1 0,1 0,-1 0,0 0,-1 0,1 0,-1 0,0 0,0 0,-1 0,1 0,-1-1,-2 5,-3 7,-1-1,0 0,-1 0,-1-1,-1 0,1-1,-2 0,0-1,-3 2,-65 42,151-93,-59 34,0 1,0 0,-1 1,1 0,0 1,0 0,0 1,0 0,0 1,0 1,0-1,53 8,-49-10,-1-1,0 0,1-1,-1-1,0-1,-1 0,1 0,-1-2,0 0,0 0,0-2,-1 1,0-2,0 0,-1 0,-1-1,1 0,-2-1,1-1,-2 0,1 0,-2-1,7-10,-16 1,-28 34,16-2,0 0,1 0,0 1,1 0,0 1,1 0,0 1,1 0,1 1,0 0,0 0,0 5,7-16,0 0,0 0,0 0,0 0,1 0,0 0,-1 0,1 0,0 0,1 0,-1 1,0-1,1 0,0 0,-1 0,1 0,1 0,-1 0,0-1,1 1,-1 0,1 0,0-1,0 1,0-1,0 0,0 0,1 1,-1-2,1 1,-1 0,1 0,0-1,-1 1,4 0,2 1,0 0,0 0,1-1,0-1,-1 1,1-1,0 0,-1-1,1 0,0-1,0 0,2 0,2-2,0 0,0 0,0-1,0-1,-1 0,0-1,0 0,0-1,-1 0,1-1,-2 0,1-1,-1 0,-1-1,0 0,0 0,-1-1,0 0,-1 0,0-1,-1 0,0 0,-1-1,-1 1,0-1,2-12,-6 19,-1 1,0 0,0-1,-1 1,1 0,-1 0,0 0,-1 0,1 0,-1 1,0-1,0 1,-1 0,1-1,-1 2,0-1,0 0,0 1,-1 0,1-1,-1 2,1-1,-1 1,0-1,0 1,0 1,-1-1,1 1,0 0,-1 0,1 0,0 1,-1 0,1 0,-1 0,1 1,0 0,-1 0,1 0,0 0,0 1,0 0,0 0,0 1,-4 1,8-3,0-1,0 0,0 0,0 1,0-1,0 1,0-1,1 1,-1 0,0-1,0 1,0 0,1-1,-1 1,0 0,0 0,1 0,-1-1,1 1,-1 0,1 0,-1 0,1 0,0 0,-1 0,1 0,0 0,0 0,0 0,0 0,0 0,0 1,0-1,0 0,0 0,0 0,1 0,-1 0,0 0,1 0,-1 0,1 0,-1 0,1-1,-1 1,1 0,0 0,-1 0,1-1,0 1,0 0,0 0,51 20,-28-23,0 0,-1-1,1-1,-1-2,0 0,19-9,-20 8,34-13,-32 12</inkml:trace>
</inkml:ink>
</file>

<file path=ppt/ink/ink3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40.8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57 469,'3'1,"1"0,-1 0,1-1,-1 1,1-1,-1 1,1-1,-1 0,1-1,-1 1,1-1,-1 1,1-1,-1 0,1 0,-1 0,0-1,0 1,0-1,0 0,0 0,0 0,0 0,0 0,1-3,108-124,63-55,-175 185,0 0,0 0,0 0,0 0,0 0,0 0,0-1,1 1,-1 0,0 0,1 0,-1 0,0-1,1 1,-1 0,1 0,-1-1,1 1,-1 0,1-1,0 1,-1-1,1 1,0-1,-1 1,1-1,0 1,0-1,0 0,-1 1,1-1,0 0,0 0,0 1,0-1,0 0,-1 0,1 0,0 0,0 0,0 0,0-1,0 1,-1 0,1 0,0 0,0-1,0 1,0-1,-1 1,1 0,0-1,-1 0,1 1,0-1,-1 1,1-1,0 0,-1 1,1-1,-1 0,1 1,-1-1,0 0,1-1,-7 116,6-113,30 88,-30-87,1 0,0 0,0 0,1-1,-1 1,0 0,1-1,-1 1,1-1,-1 1,1-1,0 0,-1 0,1 0,0 0,0 0,0 0,0 0,0 0,0-1,0 1,0-1,0 0,0 1,0-1,0 0,1 0,-1-1,0 1,0 0,0-1,0 1,0-1,0 1,0-1,0 0,0 0,-1 0,1 0,0 0,1-2,11-8,0-1,-1 0,0-1,-1-1,-1 0,0 0,-1-1,2-4,26-35,126-134,-164 189,0 0,0-1,0 1,1-1,-1 1,0 0,0-1,0 1,0-1,0 1,1-1,-1 1,0-1,1 1,-1-1,0 1,1-1,-1 1,0-1,1 0,-1 1,1-1,-1 1,1-1,-1 0,1 0,-1 1,1-1,-1 0,1 0,-1 0,1 1,0-1,-1 0,1 0,-1 0,1 0,0 0,-1 0,1 0,-1 0,1 0,-1-1,1 1,0 0,-1 0,1 0,-1-1,1 1,-1 0,1-1,-1 1,1 0,-1-1,0 1,1-1,-1 1,1 0,-1-1,0 1,0-1,1 1,-1-1,0 0,0 1,1-1,-1 1,0-1,0 0,0 54,0-43,-1 10,-1-10,1-1,0 0,0 1,1-1,0 1,0-1,1 1,1-1,0 1,0-1,1 0,0 0,0 0,1 0,0-1,1 0,-1 1,2-1,-1-1,1 1,4 3,10 1</inkml:trace>
  <inkml:trace contextRef="#ctx0" brushRef="#br0" timeOffset="303.437">1 582,'43'0,"43"0,17 0,0 0,-8-5,-10-1,-10 0,-8 1,-11 2,-6 0,-5 2,-7 1,-4 0,-4 0,-2 0,-5 5,-7 2</inkml:trace>
  <inkml:trace contextRef="#ctx0" brushRef="#br0" timeOffset="772.06">452 667,'75'311,"-67"-254,18 51,-26-107,1 0,-1 0,1 0,0 0,-1 0,1 0,0 0,0 0,0 0,0-1,0 1,0 0,0-1,0 1,0-1,0 1,0-1,0 1,0-1,0 0,0 1,0-1,1 0,-1 0,0 0,0 0,0 0,0 0,0 0,1-1,-1 1,0 0,0 0,0-1,0 1,0-1,0 1,0-1,0 0,0 1,0-1,0 0,0 0,0 1,-1-1,1 0,0 0,0 0,-1 0,35-49,-35 50,17-33,2 1,2 1,0 1,20-20,114-139,-142 174,-1 3</inkml:trace>
</inkml:ink>
</file>

<file path=ppt/ink/ink3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37.3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113 452,'28'-26,"95"-148,27-32,-149 206,-1-1,0 0,1 0,-1 0,0 1,1-1,-1 0,1 0,-1 1,1-1,0 0,-1 1,1-1,-1 1,1-1,0 1,0-1,-1 1,1-1,0 1,0 0,0-1,-1 1,1 0,0 0,0 0,0 0,0 0,0 0,-1 0,1 0,0 0,0 0,0 0,0 0,0 0,-1 1,1-1,0 0,0 1,0-1,-1 1,1-1,0 1,-1-1,1 1,0-1,-1 1,1 0,0-1,-1 1,1 0,-1-1,0 1,1 0,-1 0,0 0,1-1,-1 1,0 0,0 0,1 0,-1 0,0 0,0-1,0 1,0 0,0 0,-1 0,1 256,0-255,0-1,-1 1,1-1,0 0,0 1,0-1,0 1,1-1,-1 1,0-1,1 0,-1 1,0-1,1 0,0 1,-1-1,1 0,0 0,0 1,-1-1,1 0,0 0,0 0,0 0,1 0,-1 0,0-1,0 1,0 0,1 0,-1-1,0 1,1-1,-1 1,0-1,1 0,-1 1,1-1,-1 0,0 0,1 0,-1 0,1 0,-1 0,1-1,-1 1,0 0,1-1,-1 1,0-1,1 0,-1 1,0-1,0 0,1 0,-1 0,93-94,-63 57,96-105,-57 80,-70 62,0 1,1-1,-1 1,1 0,-1-1,0 1,1 0,-1-1,1 1,-1 0,1-1,-1 1,1 0,0 0,-1 0,1 0,-1 0,1 0,-1 0,1 0,0 0,-1 0,1 0,-1 0,1 0,-1 0,1 0,-1 0,1 1,-1-1,1 0,-1 0,1 1,-1-1,1 0,-1 1,1-1,-1 0,1 1,-1-1,0 1,1-1,-1 1,0-1,0 1,1-1,-1 1,0-1,0 1,0-1,1 1,-1-1,0 1,0 0,0-1,0 1,0-1,0 1,0-1,0 1,0 0,-1-1,1 1,0-1,0 1,0-1,0 53,0-46,-2 45,0-31,1 1,1-1,0 1,2 0,1-1,5 20,-2-23</inkml:trace>
  <inkml:trace contextRef="#ctx0" brushRef="#br0" timeOffset="651.23">0 650,'309'-22,"165"16,-462 6,97-17,-85 11</inkml:trace>
  <inkml:trace contextRef="#ctx0" brushRef="#br0" timeOffset="1499.098">509 792,'-312'370,"251"-294,270-296,-101 97,-4 12,-103 111,-1-1,1 1,0-1,-1 1,1-1,0 1,-1-1,1 1,0 0,0-1,-1 1,1 0,0 0,0-1,0 1,-1 0,1 0,0 0,0 0,0 0,0 0,-1 0,1 0,0 1,0-1,0 0,-1 0,1 1,0-1,-1 0,1 1,0-1,0 1,-1-1,1 1,-1-1,1 1,0 0,-1-1,1 1,-1 0,0-1,1 1,-1 0,1-1,-1 1,0 0,0 0,1 0,8 50,-6-32,44 170,-40-172,-3-10,-1-1,0 1,0 0,0 0,-1 0,-1 0,1 0,-1 0,0 1,0-1,-1 0,0 1,-1 0,0-7,-1 0,0 0,0 0,0 0,1-1,-1 1,0-1,0 1,0-1,0 1,0-1,0 0,0 0,0 0,0 0,0-1,0 1,0 0,0-1,0 0,0 1,0-1,1 0,-1 0,0 0,0 0,1 0,-1-1,-2 1,-251-82,188 40,55 25</inkml:trace>
  <inkml:trace contextRef="#ctx0" brushRef="#br0" timeOffset="2388.597">1384 593,'6'4,"0"0,0-1,1 0,-1 0,1-1,0 1,0-1,0-1,0 0,0 0,0 0,0-1,0 0,4 0,-2 0,53 2,1-3,0-4,41-7,16-1,-119 12,-1 1,0-1,0 1,1 0,-1-1,0 1,0-1,0 1,0-1,1 1,-1-1,0 1,0-1,0 1,0-1,0 1,0-1,0 1,-1-1,1 1,0-1,0 1,0 0,0-1,-1 1,1-1,0 1,0-1,-1 1,1 0,0-1,-1 1,1 0,0-1,-1 1,1 0,0-1,-1 1,1 0,-1 0,1-1,-1 1,1 0,-1 0,1 0,0 0,-1 0,1 0,-1 0,1 0,-1 0,1 0,-1 0,1 0,-1 0,1 0,-1 0,1 0,-1 0,1 1,-1-1,1 0,0 0,-142-58,142 57,-2 0,1 0,0 0,0 0,0 0,0 1,-1-1,1 0,0 1,0-1,-1 0,1 1,-1 0,1-1,-1 1,1 0,0 0,-1 0,1 0,-1 0,1 0,-1 0,1 0,-1 0,1 1,0-1,-1 1,1-1,-1 1,1-1,0 1,0 0,-1 0,1 0,0-1,0 1,0 0,0 1,0-1,0 0,0 0,0 0,1 0,-1 1,0-1,1 0,-1 1,1-1,-1 1,1-1,0 1,-1-1,1 0,0 1,-48 224,50-168,-1-57,-1 0,1 0,-1 0,1 0,-1 0,1 0,0 0,-1 0,1 0,0 0,0 0,0-1,0 1,0 0,0-1,0 1,0-1,0 1,0-1,0 1,0-1,0 0,0 1,0-1,1 0,-1 0,0 0,0 0,0 0,0 0,1 0,-1 0,0 0,0-1,0 1,0 0,0-1,0 1,0-1,0 0,0 1,0-1,0 0,0 1,0-1,0 0,0 0,32-23,-1 0,-1-3,-2 0,0-2,1-5,-15 18,7-7</inkml:trace>
</inkml:ink>
</file>

<file path=ppt/ink/ink3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46.6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450 368,'-6'-5,"-1"1,-1 1,1-1,0 1,-1 1,0-1,0 1,0 0,1 1,-2 0,1 0,0 1,0 0,-7 1,0-1,7-1,0 1,0 0,1 0,-1 0,0 1,1 0,-1 1,1 0,-1 0,1 0,0 1,0 0,0 1,0-1,0 2,1-1,0 0,0 1,0 0,0 1,-2 3,7-8,0 0,1 1,-1-1,1 1,-1-1,1 1,0-1,-1 1,1 0,0-1,0 1,0-1,0 1,0-1,1 1,-1 0,0-1,1 1,-1-1,1 1,-1-1,1 1,0-1,0 0,-1 1,1-1,0 0,0 0,1 1,-1-1,0 0,0 0,0 0,1-1,-1 1,0 0,1 0,-1-1,1 1,-1 0,1-1,65 22,-58-20,-8-3,1 1,-1 0,1-1,-1 1,1 0,-1 0,1 0,-1 0,1 0,-1 0,0 1,1-1,-1 0,1 1,-1-1,1 1,-1 0,0-1,1 1,-1 0,0 0,0 0,0 0,0 0,0 0,0 0,0 0,0 0,0 0,0 1,0-1,-1 0,1 1,0-1,-1 0,1 1,-1-1,0 1,0-1,1 1,-1-1,0 1,0-1,0 1,0-1,-1 1,1-1,0 1,-9 8,0 0,0 0,-1-1,-1 0,1-1,-1 0,-1-1,1 0,-9 3,8-4,-14 9,16-11,0 0,0 1,1 0,0 0,0 1,0 0,1 1,0 0,0 0,0 1,1 0,1 0,-1 0,1 1,0 0,1 1,0-1,-2 8,7-12,0-1,0 1,0-1,1 0,-1 1,1-1,0 0,1 0,-1 1,1-1,0 0,0 0,0-1,0 1,1 0,-1-1,1 1,0-1,0 0,1 0,-1 0,0-1,1 1,0-1,-1 1,1-1,7 4,-1-1,0 0,1 0,0-1,0 0,1-1,-1 0,1-1,3 0,-9 0,-1 0,1-1,0 0,0 0,0 0,0-1,0 1,0-1,0-1,0 1,0-1,-1 0,1-1,0 1,0-1,-1 0,1-1,-1 1,0-1,0 0,0-1,0 1,0-1,-1 0,1 0,-1 0,0-1,0 1,-1-1,0 0,1-1,0-17,-2 0</inkml:trace>
  <inkml:trace contextRef="#ctx0" brushRef="#br0" timeOffset="388.824">337 1,'0'372,"-25"-145,-7 135,32-322,1-12,-1-1,-1 0,-1 0,-1 1,-2-1,0-1,-2 1,-6 15,11-41,1 0,0 1,1-1,-1 1,0-1,0 1,1-1,-1 1,1-1,-1 1,1-1,-1 1,1 0,0-1,0 1,0 0,0-1,0 1,0 0,1-1,-1 1,0 0,1-1,0 1,-1-1,1 1,0-1,-1 1,1-1,0 1,0-1,0 0,1 0,-1 1,0-1,0 0,1 0,-1 0,9-2</inkml:trace>
</inkml:ink>
</file>

<file path=ppt/ink/ink3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48.0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1 112,'9'12,"-1"1,0 0,0 1,-2-1,0 1,0 1,-1-1,-1 1,0 2,91 382,-95-399,-1 1,1 0,0 0,0 0,0 0,-1 0,1-1,0 1,0 0,0 0,0 0,1 0,-1 0,0 0,0 0,0-1,1 1,-1 0,0 0,1 0,-1-1,1 1,-1 0,1 0,-1-1,1 1,0 0,-1-1,1 1,0-1,-1 1,1-1,0 1,0-1,-1 0,1 1,0-1,0 0,0 1,0-1,0 0,-1 0,1 0,0 0,0 0,0 0,0 0,0 0,0 0,0 0,-1-1,1 1,0 0,0 0,0-1,-1 1,1-1,0 1,0-1,-1 1,1-1,0 1,-1-1,68-204,59-181,-108 328,-11 34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3:14.4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703 340,'-21'84,"-162"434,177-499,1 0,1 1,1-1,0 1,2 0,0 0,1 7,0-24,1-1,-1 1,1 0,0-1,-1 1,1-1,0 1,0-1,1 0,-1 1,0-1,1 0,0 0,-1 0,1 0,0 0,0 0,0-1,0 1,0 0,1-1,-1 0,0 0,1 1,-1-1,1-1,-1 1,1 0,-1-1,3 1,88 1,-71-3,106-21,28 10,-131 12</inkml:trace>
  <inkml:trace contextRef="#ctx0" brushRef="#br0" timeOffset="601.002">1494 509,'175'-24,"-170"23,-1 0,0 0,1 1,-1 0,0-1,1 1,-1 1,0-1,1 1,-1-1,0 1,0 1,1-1,-1 0,0 1,0 0,-1 0,1 0,0 1,-1-1,1 1,-1 0,0 0,0 0,0 0,0 0,0 1,-1-1,1 1,-1 0,0 0,0 0,-1 0,1 0,-1 0,0 0,0 0,0 1,-1-1,1 0,-1 1,0-1,-1 3,-4 7,-1-1,-1 1,0-1,0-1,-2 1,1-1,-2-1,0 0,0 0,-1-1,0 0,0-1,-1 0,-10 5,-45 41,-24 54,87-104,1 1,0-1,0 0,0 1,1 0,0 0,0 0,1 0,-1 0,1 0,0 0,1 0,0 1,0-1,0 0,1 0,0 0,0 1,0-1,1 0,0 2,4-2,0 0,0 0,0-1,0 0,1 0,0 0,0-1,0 0,1 0,-1-1,1 0,0 0,0-1,0 0,0 0,0-1,0 0,1-1,-1 1,6-2,130-16,-119 12</inkml:trace>
  <inkml:trace contextRef="#ctx0" brushRef="#br0" timeOffset="8300.037">2171 425,'0'0,"-1"-1,1 1,0-1,-1 1,1-1,0 1,0-1,-1 1,1-1,0 1,0-1,0 1,-1-1,1 0,0 1,0-1,0 1,0-1,0 1,0-1,0 0,1 1,-1-1,0 1,0-1,0 1,0-1,1 1,-1-1,0 1,1-1,-1 1,0-1,1 1,-1-1,1 1,-1-1,0 1,1 0,-1-1,1 1,-1 0,1 0,-1-1,1 1,-1 0,1 0,0 0,-1 0,1-1,-1 1,1 0,-1 0,1 0,0 0,-1 0,1 1,0-1,39-6,-39 6,23-3,-1 2,1 0,0 2,-1 0,1 2,-1 1,13 3,-31-4,0 0,-1 0,1 0,0 1,-1-1,0 1,0 0,0 0,-1 1,1-1,-1 1,0 0,0 0,0 0,-1 0,0 0,0 0,0 1,-1-1,0 1,0 0,0-1,-1 1,1 0,-1-1,-1 1,1 0,-1-1,0 1,0-1,-1 1,1-1,-1 0,-1 1,1-1,-1 0,0 0,0 0,0-1,0 1,-1-1,0 0,0 0,0 0,-3 1,-1 5,0-1,0 0,-1 0,0-1,-1-1,0 1,0-2,-1 1,1-1,-1-1,-1 0,1-1,-1 0,0 0,0-1,0-1,0 0,0-1,0 0,-12-1,24-1,-1 1,1-1,0 1,0 0,0-1,-1 0,1 1,0-1,0 1,0-1,0 1,0-1,0 1,0-1,0 1,0-1,0 1,0-1,0 1,1-1,-1 1,0-1,0 1,0-1,1 1,-1-1,0 1,1-1,-1 1,0 0,1-1,-1 1,1-1,-1 1,0 0,1 0,-1-1,1 1,-1 0,1 0,-1-1,1 1,-1 0,1 0,-1 0,1 0,-1 0,1 0,-1 0,1 0,0 0,-1 0,1 0,-1 0,1 0,-1 0,1 1,7-5,1 2,0-1,0 1,-1 0,1 1,1 0,-1 1,0 0,0 0,0 1,0 0,0 0,0 1,0 0,-1 1,1 0,-1 0,1 1,-1 0,0 1,-1-1,1 2,-1-1,0 1,0 0,-1 0,1 1,-1 0,-1 0,1 0,-2 1,5 6,-5-4,0 0,-1-1,0 1,0 0,-1 1,-1-1,1 0,-2 1,1-1,-2 0,1 1,-1-1,-1 0,0 1,0-1,-1 0,0 0,-1-1,0 1,-1-1,0 0,0 0,-1 0,0 0,-1 0,-3 4,0-1,-1-1,-1 0,1 0,-2-1,1 0,-1-1,-1-1,1 0,-2-1,1 0,-1-1,0-1,0 0,0-1,-6 1,-21 1,30-2,0-2,0 1,0-1,-1-1,1-1,0 1,-1-2,1 0,0 0,0-1,0-1,0 0,0 0,1-1,-9-5,17 8,0-1,1 0,-1 0,1 0,0-1,-1 1,1 0,0-1,0 1,0-1,1 0,-1 0,1 0,-1 0,1 0,0 0,0 0,1 0,-1 0,0 0,1-1,0 1,0 0,0 0,0-1,1-1,3-17</inkml:trace>
  <inkml:trace contextRef="#ctx0" brushRef="#br0" timeOffset="10288.868">2735 29,'75'252,"-57"-144,-4 2,-5-1,-5 2,-9 78,4-20,6-116,-4-49,1 1,-1-1,0 1,0-1,0 1,0 0,-1 0,0-1,0 1,0 0,-1-1,1 1,-1 0,-1-1,1 1,0 0,-1-1,0 0,0 1,0-1,-1 0,1 0,-1 0,0-1,0 1,0-1,-1 1,1-1,-1 0,0 0,0-1,-21 9,-1-1,1-2,-2 0,1-2,-1-1,-10 0,-49 11,-86 14,-1-7,-10-7,93-8,-363 24,8-5,104 1,-28 25,366-52,0 1,0-1,-1 0,1 0,0 0,-1 0,1-1,-1 1,1-1,0 0,-1 0,1 0,-1 0,1-1,-1 1,1-1,-1 0,1 0,0-1,0 1,0 0,0-1,0 0,0 0,0 0,0 0,0 0,1-1,-1 1,1-1,0 1,0-1,0 0,0 0,0 0,1 0,-1 0,1-1,0 1,0-1,4-237,-5 131,-5 0,-5 1,-4 0,-5 1,-5 1,-4 1,-17-31,37 113,-14-61,24 83,0 0,0-1,0 1,0 0,1 0,-1-1,1 1,0 0,0 0,0 0,0 0,0 0,0 0,0 0,1 0,-1 0,1 0,-1 1,1-1,-1 1,1-1,0 1,0 0,0-1,0 1,0 0,0 0,0 1,0-1,1 0,-1 1,0-1,0 1,1 0,1-1,167-10,116-17,60-6,-13 11,131 5,-107-8,-63-3,-7 1,-150 29,-97 15,-29-4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4:49.1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4,'0'0,"-1"-1,1 1,-1 0,1-1,-1 1,0 0,1 0,-1-1,1 1,-1 0,1 0,-1 0,0 0,1 0,-1 0,1 0,-1 0,0 0,1 0,-1 0,1 0,-1 0,0 0,1 0,-1 1,1-1,-1 0,1 0,-1 1,1-1,-1 0,1 1,-1-1,1 1,-1-1,1 0,0 1,-1-1,1 1,0-1,-1 1,1-1,0 1,-1 0,1-1,0 1,0-1,0 1,0 0,0-1,0 1,0-1,0 1,0 0,0-1,0 1,0-1,0 1,0 0,-5 42,5-41,-1 482,1-463,0 0,2-1,0 1,1-1,1 0,1 0,1 0,1-1,4 10,-11-27,1 1,-1-1,1 0,0 0,0 0,0 1,0-1,0 0,0 0,0 0,1 0,-1 0,1-1,-1 1,1 0,0-1,0 1,-1-1,1 0,0 1,0-1,1 0,-1 0,0 0,0-1,0 1,1 0,-1-1,0 0,1 1,-1-1,0 0,1 0,-1 0,0-1,1 1,-1 0,0-1,1 0,-1 1,0-1,0 0,0 0,0 0,0 0,0-1,0 1,0-1,0 1,-1-1,2-1,22-34,-2 0,-1-2,-3-1,-1 0,-2-2,-1 1,7-42,-9 35,4 92,-8 6,-9-36,2 1,0-1,0 1,1-1,1 0,1 0,0 0,0-1,2 0,0 0,0 0,1-1,0 0,1 0,1-1,6 6,-13-13,1 0,-1 0,1 0,0-1,0 1,0-1,1 0,-1 0,1-1,-1 1,1-1,0 0,0 0,0-1,0 0,0 1,1-2,-1 1,0 0,0-1,1 0,-1-1,0 1,0-1,1 0,-1 0,0 0,0-1,0 0,0 0,-1 0,5-3,9-12,-2-2,0 1,-1-2,0 0,-2-1,-1 0,0-1,-2-1,0 1,-2-2,0 1,3-21,0-3,-1-1,-3 0,-1 0,-3 0,-2-1,-3-18,2 59,-14-48,-8 68,12 3</inkml:trace>
  <inkml:trace contextRef="#ctx0" brushRef="#br0" timeOffset="449.334">1018 654,'25'-10,"0"-1,0-2,-1 0,-1-1,19-15,-37 25,0 0,0 0,0-1,0 1,0-1,-1 0,0-1,0 1,-1-1,1 1,-1-1,0 0,-1-1,0 1,0 0,0-1,0 1,-1-1,0 1,-1-1,1 0,-1 1,-1-1,1 0,-1 1,-1-4,1 6,1 1,-1 0,0 1,0-1,-1 0,1 0,0 0,-1 1,0-1,1 1,-1-1,0 1,-1-1,1 1,0 0,-1 0,1 0,-1 1,1-1,-1 1,0-1,1 1,-1 0,0 0,0 0,0 0,0 1,0-1,0 1,-1-1,1 1,0 0,0 1,0-1,0 0,0 1,0 0,0-1,0 1,-2 2,-4-1,1 2,0-1,0 1,0 0,1 1,-1 0,1 0,0 0,0 1,1 0,0 1,0-1,0 1,0 2,1 0,1 0,0 1,0 0,1 0,0 0,1 0,0 0,0 0,1 1,1-1,0 0,0 1,1-1,0 0,1 1,0-1,1 0,0 0,0 0,1-1,0 1,1-1,0 0,1 0,0-1,0 1,6 5,2-3,0-1,1 0,0-1,1 0,0-1,0-1,1-1,0 0,0-1,0-1,1-1,-1 0,1-1,0-1,0-1,-1 0,16-3,-9 2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8:53.2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30,'38'-5,"23"-1,5 0,-3 1,-8 1,-8 2,-8 1,-6 1,-3 0,-2 0,-1 0,0 0,-5 5,-2 2,-3-1</inkml:trace>
</inkml:ink>
</file>

<file path=ppt/ink/ink4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48.4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30,'14'0,"15"0,7 0,2 0,0 0,-7-5,-4-1,-2 0,0 1,1 1,0 2,-9 1,-7 0</inkml:trace>
  <inkml:trace contextRef="#ctx0" brushRef="#br0" timeOffset="250.194">0 228,'14'0,"15"-5,7-2,2 1,0 1,-3 1,-1 2,-3-4,-6-1</inkml:trace>
</inkml:ink>
</file>

<file path=ppt/ink/ink4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49.7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80,'-92'164,"91"-163,0 0,0 1,0-1,1 0,-1 1,0-1,0 1,1-1,-1 1,1-1,-1 1,1-1,0 1,-1-1,1 1,0 0,0-1,0 1,1 0,-1-1,0 1,0-1,1 1,-1-1,1 1,0-1,-1 1,1-1,0 1,0-1,0 0,0 1,0-1,0 0,0 0,0 0,0 0,1 0,-1 0,0 0,1 0,-1 0,1-1,-1 1,1-1,-1 1,1-1,-1 1,1-1,0 0,-1 0,1 0,-1 0,1 0,0 0,10 1,0 0,0-1,-1-1,1 0,0 0,-1-1,1-1,-1 0,1 0,-1-1,0-1,0 0,10-5</inkml:trace>
  <inkml:trace contextRef="#ctx0" brushRef="#br0" timeOffset="251.462">508 80,'-14'29,"-10"24,-1 7,0-1,3-6,6-8,5-6,5-5,4-8</inkml:trace>
  <inkml:trace contextRef="#ctx0" brushRef="#br0" timeOffset="519.976">0 616,'39'0,"36"-5,15-1,-3 0,-11 1,-14 1,-13 2,-14 1</inkml:trace>
  <inkml:trace contextRef="#ctx0" brushRef="#br0" timeOffset="1031.108">141 814,'17'-4,"4"-2,1 0,0 2,0 0,0 2,0 0,22 2,-43 0,0-1,0 1,1-1,-1 1,0 0,0 0,0-1,1 1,-1 0,0 0,0 0,1 0,-1 1,0-1,0 0,0 0,1 1,-1-1,0 1,0-1,0 1,0-1,0 1,0 0,0-1,0 1,0 0,0 0,0 0,0 0,-1 0,1 0,0 0,-1 0,1 0,0 0,-1 0,0 0,1 1,-1-1,0 0,1 0,-1 0,0 1,0-1,0 0,0 0,0 1,0-1,-1 0,1 0,0 1,0-1,-1 0,1 0,-1 0,1 0,-1 0,0 0,1 0,-1 0,-1 1,-34 28,31-28,0 1,1 0,-1 1,1-1,0 1,0-1,0 1,0 0,1 1,0-1,0 1,0-1,0 1,1 0,-1 2,4-4,0 1,0-1,0 0,1 0,-1 1,1-1,0 0,0 0,0-1,0 1,0 0,1-1,-1 1,1-1,0 0,0 1,-1-2,1 1,1 0,-1 0,0-1,0 0,1 0,-1 0,0 0,1 0,-1-1,3 1,12 6,-15-7,-1 1,0 0,1-1,-1 1,0 0,0 0,0 1,0-1,0 0,0 1,0-1,0 1,0 0,0-1,-1 1,1 0,-1 0,0 0,1 0,-1 1,0-1,0 0,0 0,-1 1,1-1,0 0,-1 1,0-1,1 1,-1-1,0 1,0-1,0 1,-1-1,1 0,-1 1,1-1,-1 1,0-1,0 0,0 0,0 1,0-1,0 0,-1 0,1 0,-1 0,0 0,-8 7,0-1,-1 1,-1-2,1 0,-1 0,-1-1,1 0,-1-1,0-1,0 0,0 0,-1-2,1 1,-11-1,21-1,0-1,0 1,0-1,0 0,0 0,0 0,0 0,0-1,0 1,0-1,0 0,0 1,0-1,0-1,0 1,1 0,-1-1,0 1,1-1,-1 0,1 0,0 0,0 0,0 0,0-1,0 1,0 0,0-1,1 0,-1 1,1-1,0 0,0 0,-1-1,-2-16</inkml:trace>
  <inkml:trace contextRef="#ctx0" brushRef="#br0" timeOffset="1518.389">818 362,'0'14,"-4"15,-2 7,0 2,1 0,-4-3,1-1,0-3,3-1,-3-1,-1-1,7-5,3-6</inkml:trace>
  <inkml:trace contextRef="#ctx0" brushRef="#br0" timeOffset="1765.518">1017 362,'-10'43,"-7"24,-2 5,3-4,4-10,4-9,-1-13,0-13</inkml:trace>
  <inkml:trace contextRef="#ctx0" brushRef="#br0" timeOffset="2195.463">705 418,'2'-2,"-1"0,1 1,-1-1,1 0,0 0,-1 1,1-1,0 1,0 0,0-1,0 1,1 0,-1 0,0 0,0 1,0-1,1 0,-1 1,1 0,-1-1,0 1,1 0,-1 0,3 1,-2-2,12-2,1 1,0 1,0 0,0 1,0 0,0 2,0 0,-1 0,1 2,-1 0,6 2,19 17,-34-18,0-1,1 1,0-1,0-1,0 1,0-1,1 0,-1-1,1 0,0 0,0-1,-1 1,1-2,0 1,0-1,0 0,0-1,0 0,1-1,-3 1,0 0,-1-1,1 0,-1-1,1 1,-1-1,0 0,0 0,0 0,-1-1,1 0,-1 0,0 0,0 0,0-1,-1 1,1-2,4-10</inkml:trace>
  <inkml:trace contextRef="#ctx0" brushRef="#br0" timeOffset="3379.15">1468 362,'-5'38,"-1"23,-1 5,2-3,2-3,1-7,1-8,0-6,-4-6,-1-3,1-2,0-1,2-5</inkml:trace>
  <inkml:trace contextRef="#ctx0" brushRef="#br0" timeOffset="3812.54">1383 250,'34'-3,"1"1,0 2,-1 1,1 2,-1 1,23 7,-53-11,1 0,-1 1,0-1,0 1,1 0,-1 0,0 1,0-1,0 1,0 0,0 0,-1 0,1 0,0 1,-1 0,0-1,0 1,0 1,0-1,0 0,0 1,-1-1,0 1,0 0,0 0,0 0,0 0,-1 0,0 0,0 0,0 0,0 1,0-1,-1 0,0 1,0-1,0 0,-1 1,1-1,-1 0,0 0,0 1,-1-1,1 0,-1 0,-2 3,-5 5,-1-1,0 0,-1 0,0-1,-1 0,0-1,0-1,-1 1,0-2,-1 0,0-1,-26 16,-1-2,34-18,0 1,0 0,1 0,-1 0,0 1,1 0,0 0,0 1,0-1,1 1,-1 1,1-1,1 1,-2 1,6-2,0-1,0 0,1 0,-1 1,1-1,0 0,0 0,1 0,-1 0,1 0,0 0,0 0,0 0,1-1,-1 1,1-1,0 0,0 1,0-1,0-1,1 1,-1 0,1-1,-1 0,1 0,0 0,0 0,3 1,-4-1,219 121,-185-115,-23-10</inkml:trace>
  <inkml:trace contextRef="#ctx0" brushRef="#br0" timeOffset="5164.685">1919 51,'68'-43,"-67"42,1 0,0 0,0 0,-1 1,1-1,0 0,0 1,0 0,0-1,0 1,0 0,0 0,0 0,0 0,0 0,0 1,0-1,0 0,0 1,-1 0,1-1,0 1,0 0,0 0,-1 0,1 0,0 0,-1 1,1-1,-1 0,0 1,1-1,-1 1,0-1,0 1,0 0,1 1,-2 0,1 0,0 0,-1 0,0 0,0 0,0 0,0 0,0 0,0 0,-1 0,1 0,-1 0,0 0,0 0,0 0,-1 0,1 0,-1-1,1 1,-1-1,0 1,0-1,0 1,0-1,-1 0,1 0,0 0,-2 1,1-1,0 0,0 1,1-1,-1 1,1 0,0 0,0 0,0 0,0 0,0 0,1 1,0-1,-1 0,1 1,0-1,1 1,-1 0,1 0,1 0,1 0,0 0,0 0,0 0,0 0,1 0,0-1,0 1,0-1,0 0,0 0,0 0,1 0,0-1,0 1,2 1,19 16,-22-19,-1 1,0 0,0-1,-1 1,1 0,0 0,0 0,-1 0,1 0,-1 1,0-1,0 0,0 1,0-1,0 1,0-1,-1 1,1-1,-1 1,0 0,1-1,-1 1,-1 0,1-1,0 1,-1-1,1 1,-1 0,1-1,-1 0,0 1,0-1,-1 1,1-1,0 0,-1 0,1 0,-1 0,0 0,0 0,0 0,0 0,0-1,0 1,0-1,0 1,-1-1,1 0,-1 0,-3 2,0-1,-1 0,0 0,1-1,-1 0,0 0,0 0,0-1,0 0,0-1,1 1,-1-1,-3-1,-9-4</inkml:trace>
</inkml:ink>
</file>

<file path=ppt/ink/ink4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56.6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1920 2060,'-197'28,"3"-1,-132 4,-19-15,19-5,245-11,74-1,-1 1,1 0,0 0,0 1,0-1,0 2,0-1,0 1,0 0,0 0,1 1,-1 0,1 0,0 1,0 0,-5 3,6 3</inkml:trace>
  <inkml:trace contextRef="#ctx0" brushRef="#br0" timeOffset="1399.295">2908 197,'-98'11,"-175"18,-7 6,-98-13,33-4,50 9,-126-28,223 29,-28 2,147-25,61 1</inkml:trace>
  <inkml:trace contextRef="#ctx0" brushRef="#br0" timeOffset="2363.322">1158 0,'-13'34,"2"0,1 1,2 1,2-1,1 1,1 0,3 0,1 22,27 537,-24 901,-3-987,-5-486,-7-30,6-7</inkml:trace>
  <inkml:trace contextRef="#ctx0" brushRef="#br0" timeOffset="2613.832">1355 1890,'-38'44,"-28"37,-6 11,3-2,9-10,10-10,9-12,6-10,5-10,2-6,1-3,1-3,4 0,2-4,-1-2,3-4</inkml:trace>
  <inkml:trace contextRef="#ctx0" brushRef="#br0" timeOffset="2996.229">1327 141,'-2'-2,"0"0,-1 0,1 0,-1 1,1-1,-1 1,0 0,0 0,1-1,-1 2,0-1,0 0,0 1,0-1,0 1,0 0,0 0,0 0,0 0,0 1,0-1,0 1,0 0,0 0,0 0,1 0,-1 0,0 1,1-1,-1 1,-1 1,-73 63,-77 162,-44 89,179-286</inkml:trace>
  <inkml:trace contextRef="#ctx0" brushRef="#br0" timeOffset="3470.018">57 1044,'-5'48,"-1"30,0 12,1-5,2-7,1-8,0-10,2-11,0-5,0-4,5-4,2-4,-1-2,-1-2,-2-1,0 1,-2-6</inkml:trace>
  <inkml:trace contextRef="#ctx0" brushRef="#br0" timeOffset="3998.089">0 1016,'45'-29,"2"3,0 1,2 3,0 2,44-11,0 15,-90 16,0 0,-1 0,1 1,0-1,-1 0,1 1,-1 0,1 0,-1-1,1 1,-1 1,0-1,0 0,1 1,-1-1,0 1,0-1,0 1,0 0,-1 0,1 0,0 0,-1 0,0 1,1-1,-1 0,0 1,0-1,0 0,0 1,-1 0,1-1,-1 1,0-1,-1 14,-1 0,0 0,-2-1,0 1,-1-1,0 0,-1 0,-1-1,0 0,-1 0,0-1,-1 1,-1-2,0 1,-1-2,-6 6,17-17,-50 57,-3-2,-2-3,-5 0,59-51,0-1,-1 1,1-1,0 1,0 0,0 0,0-1,-1 1,1 0,1 0,-1 0,0 0,0 1,0-1,0 0,1 0,-1 0,0 1,1-1,0 0,-1 1,1-1,0 0,-1 1,1-1,0 0,0 1,0-1,0 1,0-1,0 0,1 1,-1-1,0 0,1 1,-1-1,1 0,-1 0,1 1,0-1,0 0,-1 0,1 0,0 0,0 0,0 0,0 0,0 0,0 0,0 0,1-1,-1 1,0 0,0-1,1 1,0 0,107 43,-84-36,0 2,-1 0,0 1,-1 2,0 0,11 11,64 57,-36-32,-51-36</inkml:trace>
</inkml:ink>
</file>

<file path=ppt/ink/ink4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7:15.0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60,'10'-5,"17"-6,9-2,3 2,0 3,3 2,-1 3,-3 1,-3 2,-2 0,-3 0,-1 1,-1-1,-5 1</inkml:trace>
</inkml:ink>
</file>

<file path=ppt/ink/ink4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7: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338 1,'0'19,"0"21,0 13,0 2,0 2,0-5,0-5,0-2,0-4,0-3,0-5,0-2,0-1,0-2,0-10,0-9</inkml:trace>
  <inkml:trace contextRef="#ctx0" brushRef="#br0" timeOffset="333.608">0 1,'481'0,"-282"27,-149-20,-32-1</inkml:trace>
  <inkml:trace contextRef="#ctx0" brushRef="#br0" timeOffset="633.717">28 649,'53'-5,"27"-1,4 0,-6 1,-13 2,-12 1,-10 1,-8 0,-5 1,-3 0,-1 1,-5-1</inkml:trace>
  <inkml:trace contextRef="#ctx0" brushRef="#br0" timeOffset="1467.776">959 170,'39'0,"26"0,8 0,-4 0,-10 0,-8-5,-10-1,-6-1,-5 2,-2-3,-6 0</inkml:trace>
  <inkml:trace contextRef="#ctx0" brushRef="#br0" timeOffset="1714.678">1045 395,'47'5,"32"-3,10-3,-4 0,-17 0</inkml:trace>
</inkml:ink>
</file>

<file path=ppt/ink/ink4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7:11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363 56,'-1'-1,"0"0,0 0,-1 0,1 0,0 0,0 0,-1 0,1 1,-1-1,1 1,0-1,-1 1,1-1,-1 1,0 0,1 0,-1 0,1 0,-1 0,1 0,-1 0,1 0,-1 0,1 1,-1-1,1 1,-1-1,1 1,-1 0,1-1,0 1,-1 0,1 0,0 0,0 0,0 0,0 0,0 0,-1 1,-34 52,-83 297,96-286,9-22,-1-1,-3 0,-1-1,-2-1,-5 5,10-38,20-14</inkml:trace>
  <inkml:trace contextRef="#ctx0" brushRef="#br0" timeOffset="350.058">334 140,'12'138,"-3"-116,1 0,0-1,2 0,0-1,1 0,1-1,1 0,1-1,1-1,0 0,1-2,10 7,3 6,-30-26,0-1,0 0,0 0,1 1,-1-1,0 0,1 0,-1 0,1-1,-1 1,1 0,0 0,-1-1,1 1,-1-1,1 0,0 1,0-1,-1 0,1 0,0 0,0 0,-1 0,1-1,0 1,-1 0,1-1,0 1,-1-1,1 0,-1 1,1-1,-1 0,1 0,-1 0,1 0,-1 0,0-1,0 1,1 0,-1 0,0-1,0 0,31-73,28-291,-54 251,-6 117</inkml:trace>
  <inkml:trace contextRef="#ctx0" brushRef="#br0" timeOffset="666.475">1068 282,'-10'21,"0"-4,1 0,1 1,0 0,2 0,0 1,1 0,1 0,-1 7,5-23,0-1,-1 1,1-1,0 1,0-1,0 1,1-1,-1 1,1-1,-1 0,1 1,0-1,0 0,0 1,0-1,0 0,0 0,1 0,-1 0,1 0,-1 0,1 0,0 0,0-1,0 1,0-1,0 1,0-1,0 0,0 0,1 0,-1 0,0 0,1-1,-1 1,0 0,1-1,-1 0,1 0,0 0,98-23,-87 16,-1-1,0 0,-1-1,0-1,0 1,-1-2,10-11,-17 18,0 0,-1-1,0 0,0 1,0-1,0 0,-1 0,0-1,0 1,0 0,-1-1,0 1,0-1,0 0,0 1,-1-1,0 0,0 1,-1-1,0 0,0 1,-1-6,-1 7,1 0,-1-1,0 1,-1 0,1 0,-1 1,1-1,-1 1,0 0,0 0,-1 0,1 0,0 1,-1 0,0 0,0 0,1 0,-1 1,0 0,0 0,0 0,0 0,-1 1,1 0,0 0,0 0,0 1,0 0,0 0,0 0,0 1,0-1,0 1,0 1,-15 4</inkml:trace>
  <inkml:trace contextRef="#ctx0" brushRef="#br0" timeOffset="1086.182">1576 282,'-4'9,"1"0,0-1,0 2,1-1,0 0,1 0,0 1,1-1,0 0,0 1,1-1,0 1,0-1,1 0,0 0,1 0,0 0,1 0,3 7,-5-14,1 0,-1 0,1 0,-1-1,1 1,0 0,-1-1,1 0,0 0,0 0,0 0,0 0,0 0,0-1,0 1,0-1,0 0,0 0,1 0,-1-1,0 1,0-1,0 1,0-1,0 0,0 0,-1-1,1 1,0 0,0-1,-1 0,1 0,75-68,-3-16,-74 85,0 1,1 0,-1 0,1 0,-1 0,1 0,-1 0,1 0,-1 1,0-1,1 0,-1 1,1 0,-1-1,0 1,1-1,-1 1,0 0,0 0,0 0,0 0,0 0,0 0,0 0,0 0,0 0,0 1,0-1,-1 0,1 0,0 1,-1-1,1 1,-1-1,0 0,1 1,-1-1,0 1,0-1,0 1,0-1,0 1,0-1,0 1,-1-1,1 0,0 1,-1-1,0 2,4 14,0-10,0 1,0-1,1 0,-1-1,1 1,1-1,-1 0,1 0,1 0,-1 0,1-1,0 0,0 0,0-1,1 1,-1-1,1-1,0 1,7 1,-9-3,0 0,-1-1,1 0,0 0,0 0,0-1,0 1,0-1,0-1,0 1,0-1,0 1,0-1,0-1,-1 1,1-1,0 1,-1-2,1 1,-1 0,0-1,1 0,-1 0,-1 0,1 0,0-1,-1 1,0-1,0 0,0 0,1-2,58-151,-55 138</inkml:trace>
</inkml:ink>
</file>

<file path=ppt/ink/ink4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7:21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499 436,'-17'22,"1"1,1 1,1 1,1 0,1 0,1 2,2-1,0 1,2 0,1 1,1 0,-1 23,16-106,8-6,3 1,3 1,2 1,3 1,5-4,-32 58,-2 1,0 1,0-1,1 1,-1-1,0 1,0 0,1-1,-1 1,1-1,-1 1,1 0,0-1,-1 1,1 0,0 0,0 0,0 0,0-1,0 1,0 0,0 1,0-1,1 0,-1 0,0 0,0 1,1-1,-1 0,0 1,1 0,-1-1,1 1,-1 0,1-1,-1 1,0 0,1 0,-1 0,1 1,-1-1,1 0,-1 0,1 1,-1-1,0 1,1-1,-1 1,0 0,1-1,-1 1,0 0,0 0,0 0,1 1,5 16,-1 1,0 1,-2-1,0 1,-2 0,0-1,-1 4,18 99,-20-121,1 0,0 1,0-1,0 0,0 1,0-1,0 0,1 0,-1 1,0-1,1 0,-1 0,1 1,-1-1,1 0,-1 0,1 0,0 0,0 0,-1 0,1 0,0 0,0 0,0 0,0 0,0-1,0 1,0 0,1-1,-1 1,0-1,0 1,0-1,1 1,-1-1,0 0,0 0,1 0,-1 0,0 0,1 0,-1 0,0 0,0 0,1 0,-1-1,0 1,0-1,1 1,-1-1,0 1,0-1,0 0,0 1,0-1,0 0,0 0,0 0,0 0,0 0,0 0,0 0,88-191,-84 179,1 1,0 0,1 0,0 0,1 1,0 0,1 1,0 0,1 0,1 0,-10 8,1 1,-1 0,1 0,-1 0,1 0,0 0,0 0,-1 0,1 1,0-1,0 1,0-1,-1 1,1 0,0-1,0 1,0 0,0 0,0 1,0-1,0 0,-1 0,1 1,0-1,0 1,0 0,-1 0,1-1,0 1,-1 0,1 0,-1 1,1-1,-1 0,1 0,-1 1,0-1,0 1,0-1,1 1,-1 0,23 76,-25-10,0-55,0-1,0 1,2-1,-1 1,2-1,-1 0,2 1,0-1,1 2,6 3,1-4</inkml:trace>
  <inkml:trace contextRef="#ctx0" brushRef="#br0" timeOffset="717.989">189 888,'34'0,"39"0,18-5,-3-1,-6-1,-7 2,-12 2,-7-4,-9-1,-2 2,-4 1,-4 2,-4 1,-3 1,-1 1,-1 0,-5 5,-7 2</inkml:trace>
  <inkml:trace contextRef="#ctx0" brushRef="#br0" timeOffset="1217.029">556 1001,'88'205,"-81"-183,-1 1,-1 0,-1 1,-1-1,0 1,-2-1,-2 10,10 26,10-90,9-57,-21 61,1 1,1 0,1 1,2 0,0 0,1 1,2 1,2-3,-3 11</inkml:trace>
  <inkml:trace contextRef="#ctx0" brushRef="#br0" timeOffset="1829.008">1262 267,'151'499,"-145"-479,0 0,-2 0,0 0,-1 0,-1 1,-1-1,-1 1,0-1,-2 1,0-1,-2 1,0-1,-1 0,-1-1,-1 1,-1-1,0-1,-2 1,0-1,-1-1,-3 5,-11 6,-1-2,0 0,-2-1,-1-2,-1-1,-22 12,23-17</inkml:trace>
  <inkml:trace contextRef="#ctx0" brushRef="#br0" timeOffset="2334.044">189 295,'-32'57,"3"1,3 2,2 1,2 1,4 0,2 2,0 13,13-43,1 0,2 0,1 0,2-1,1 1,1-1,2 1,1-2,2 1,2-1,0-1,2 0,1-1,2 0,1-1,1-2,1 1,2-2,0-1,2-1,1-1,14 10,29 15,-47-38</inkml:trace>
  <inkml:trace contextRef="#ctx0" brushRef="#br0" timeOffset="3595.882">1967 238,'-42'-23,"32"16,0 1,-1 0,1 1,-1 0,0 0,-1 1,1 1,-1 0,0 0,1 1,-12 0,20 3,-1-1,0 1,1 1,-1-1,1 0,-1 1,1 0,0 0,0 0,-1 0,2 0,-1 1,0-1,0 1,1 0,-1 0,1 0,0 0,0 0,0 0,0 1,1-1,-1 1,1-1,0 3,-22 94,19 148,7-214,1-1,2 1,1-1,2 0,11 26,-3-3,2 4,-2 1,-4 0,-2 1,-2 0,-1 48,-8-70,2-16,-1 0,-1 0,-1 0,-1-1,-1 1,-1 0,-1-1,-1 0,-1 0,-1-1,-1 1,-1-2,-2 3,10-22,0 0,1 0,-1 1,0-1,0 0,-1-1,1 1,0 0,-1-1,1 1,-1-1,1 1,-1-1,1 0,-1 0,0-1,0 1,0 0,1-1,-1 0,0 0,0 0,0 0,0 0,0 0,1-1,-1 1,0-1,0 0,1 0,-1 0,0 0,1 0,-1-1,1 1,-1-1,1 1,0-1,0 0,0 0,0 0,0 0,0-1,0 1,1 0,-1-1,1 0,-46-97,44 79</inkml:trace>
  <inkml:trace contextRef="#ctx0" brushRef="#br0" timeOffset="5169.852">1939 1537,'0'9,"1"1,-1-1,2 1,-1 0,1-1,1 0,0 0,0 1,1-1,0-1,0 1,1-1,0 0,0 0,1 0,0-1,1 1,0-2,2 3,-7-7,0-1,0 0,0 1,0-1,0 0,0 0,0-1,1 1,-1 0,0-1,0 1,1-1,-1 0,0 1,1-1,-1 0,0-1,0 1,1 0,-1-1,0 1,0-1,1 0,-1 1,0-1,0 0,0-1,0 1,0 0,0 0,0-1,-1 1,1-1,0 0,-1 1,1-1,-1 0,0 0,0 0,1-1,35-90,-36 88,0 0,0 0,-1 0,1 0,-1-1,0 1,-1 0,1 0,-1 0,0 0,0 0,-1 0,0 0,0 0,0 0,0 1,0-1,-1 1,0-1,0 1,0 0,-1 0,1 0,-1 1,0-1,0 1,0 0,-1 0,1 1,-1-1,1 1,-1 0,0 0,0 0,0 1,0 0,0 0,0 0,0 0,-1 1,1 0,0 0,-5 1,-13 4,4 2</inkml:trace>
  <inkml:trace contextRef="#ctx0" brushRef="#br0" timeOffset="6052.091">2137 41,'0'5,"0"11,0 7,0 6,0 1,0 2,0-1,0-1,0 0,0 0,0-2,0 1,-5-1,-1-5</inkml:trace>
  <inkml:trace contextRef="#ctx0" brushRef="#br0" timeOffset="6487.313">2080 69,'16'-9,"0"1,1 1,0 1,0 0,1 1,-1 1,1 1,0 0,0 1,0 1,17 2,-33-2,1 1,-1 1,0-1,0 0,1 0,-1 1,0-1,0 1,0 0,0 0,0-1,0 1,0 1,0-1,0 0,0 0,0 1,-1-1,1 1,0-1,-1 1,0 0,1 0,-1 0,0 0,0 0,0 0,0 0,0 0,0 0,-1 0,1 0,-1 0,0 1,1-1,-1 0,0 0,0 1,0-1,-1 0,1 0,0 1,-1-1,0 0,1 0,-1 0,0 0,0 0,0 0,0 0,-1 1,-72 61,33-35,39-28,0 1,1 0,-1-1,1 1,-1 0,1 0,0 0,0 0,0 0,0 0,0 0,0 0,1 0,-1 0,1 0,-1 1,1-1,0 0,0 0,0 1,0-1,0 0,0 0,1 1,-1-1,1 0,0 0,-1 0,1 0,0 0,0 0,1 0,-1 0,0 0,0 0,1 0,0 0,63 61,-50-52</inkml:trace>
  <inkml:trace contextRef="#ctx0" brushRef="#br0" timeOffset="7615.41">2842 238,'-3'-6,"1"0,-1 0,0 0,-1 0,1 0,-1 1,-1-1,1 1,-1 0,1 1,-1-1,-1 1,1 0,-1 0,1 0,-1 1,0 0,0 0,-1 0,1 1,0 0,-1 0,0 1,1 0,-1 0,0 1,0-1,-5 2,8 2,-1 2,1-1,0 0,0 1,1 0,-1 0,1 0,0 0,1 0,-1 1,1-1,0 1,0 0,1 0,0-1,0 1,0 0,0 0,1 0,0 0,1 0,-1 0,1 0,0 0,1 2,-1 8,2 383,24-230,2-28,-1 0,1 29,-28 84,-1-251,1-1,-1 1,1 0,-1 0,0 0,0 0,0 0,-1 0,1 0,-1-1,1 1,-1 0,0 0,0-1,0 1,-1 0,1-1,-1 1,1-1,-1 1,0-1,0 0,0 0,0 0,0 0,0 0,0 0,-1-1,1 1,-1-1,0 0,1 1,-1-1,0 0,1-1,-1 1,0 0,0-1,0 1,0-1,0 0,0 0,1 0,-1-1,0 1,-2-1,0-1,0 1,0-1,0-1,0 1,0-1,1 1,-1-1,1-1,0 1,0 0,0-1,0 0,1 0,-1 0,1-1,0 1,0-1,1 1,-1-1,1 0,0 0,0-2,-3-15</inkml:trace>
  <inkml:trace contextRef="#ctx0" brushRef="#br0" timeOffset="8626.506">2984 1537,'-8'15,"1"-4,0 2,0-1,2 1,-1 0,2 0,0 0,0 0,1 1,1 0,0 0,1-1,1 12,0-22,0-1,1 1,-1-1,1 0,-1 1,1-1,0 0,0 1,0-1,0 0,0 0,1 0,-1 0,1 0,-1 0,1 0,0-1,0 1,-1 0,1-1,0 0,1 1,-1-1,0 0,0 0,0 0,1 0,-1-1,0 1,1 0,-1-1,1 0,-1 0,1 0,-1 0,0 0,1 0,-1 0,1-1,-1 1,2-2,92-44,-88 42,0-1,-1 0,0 0,0 0,0-1,0 0,-1 0,0-1,0 0,-1 0,0 0,0-1,-1 0,0 0,0 0,-1 0,0 0,0-1,-1 0,0 1,0-1,-1 0,-1 0,1 0,-2-8,-1 12,-1 1,0 0,0 0,0 0,0 0,0 0,-1 1,0 0,0-1,0 1,0 1,0-1,-1 0,1 1,-1 0,0 0,1 1,-1-1,0 1,0 0,0 0,0 1,0-1,-2 1,-18-2</inkml:trace>
  <inkml:trace contextRef="#ctx0" brushRef="#br0" timeOffset="9418.053">3040 69,'5'0,"1"5,0 6,-1 6,-6 6,-3 2,-1 3,0 1,2 1,1-1,0-4</inkml:trace>
  <inkml:trace contextRef="#ctx0" brushRef="#br0" timeOffset="9664.909">3181 41,'0'19,"0"12,0 4,0 2,0-1,-5-6,-1-4,-5-1,0-5</inkml:trace>
  <inkml:trace contextRef="#ctx0" brushRef="#br0" timeOffset="10100.133">2927 69,'10'-10,"12"-7,8-2,3 3,1 9,0 11,-7 9,-2 2,-2-1,2-3,-1-4,2-2,-3-8,-2-7,1-3,-4-3,-4 1</inkml:trace>
</inkml:ink>
</file>

<file path=ppt/ink/ink4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7:33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331 261,'-4'-6,"1"0,-1 1,0-1,0 1,-1 0,1 0,-1 1,0-1,0 1,-1 0,1 0,-1 1,0 0,0 0,0 0,0 1,-5-2,8 3,-1 1,1-1,0 1,0-1,-1 1,1 0,0 0,0 0,0 0,-1 1,1-1,0 1,0 0,0 0,0 0,0 1,0-1,0 1,0-1,0 1,1 0,-1 0,1 0,-1 0,1 1,0-1,0 1,0-1,0 1,0 0,1 0,-1-1,1 1,0 0,0 0,-1 2,-5 13,1 0,0 1,2-1,0 1,1 0,0 0,2 0,0 0,1 0,2 0,-1 0,2 0,2 4,25 186,4 17,-12-84,-4 111,8-111,-24-134,-1 0,0 0,0 0,0 0,-1 0,0 0,-1 0,0 0,0 0,0 0,-1-1,-1 1,1 0,-1-1,0 1,-1-1,0 0,0 0,0-1,-1 1,0-1,0 0,-1 0,0 0,0-1,0 0,-1 0,1-1,-1 0,0 0,0 0,-1-1,0 0,3-2,0-1,0 0,0 0,0 0,0-1,1 1,-1-1,0 0,0-1,1 1,-1-1,0 0,1 0,0-1,-1 1,1-1,0 0,0 0,1 0,-1 0,1-1,0 0,-1 1,1-1,1-1,-1 1,1 0,-1-2,-8-12</inkml:trace>
  <inkml:trace contextRef="#ctx0" brushRef="#br0" timeOffset="448.412">500 1559,'-32'110,"31"-106,1 0,-1 1,1-1,-1 0,1 1,1-1,-1 0,1 0,-1 1,1-1,0 0,1 0,-1 0,1 0,0 0,0 0,0 0,0-1,1 1,-1-1,1 1,0-1,0 0,2 2,1-4,0 0,0 0,0 0,0-1,0 0,0 0,0 0,0-1,0 0,0 0,0 0,0-1,0 0,-1 0,1-1,-1 1,0-1,1 0,-1-1,0 1,-1-1,1 0,-1 0,0-1,0 1,0-1,0-1,3 1,0-1,-1 0,0 0,0 0,-1-1,0 0,0 0,0-1,-1 1,0-1,-1 0,0 0,0 0,0 0,-1-1,-1 1,1-1,-1 1,-1-1,1 0,-2 1,1-1,-1 1,0-1,-2-6,0 11,1-1,-1 1,0 0,0 0,-1 0,1 0,-1 1,0-1,0 1,0 0,0 0,0 0,-1 1,1 0,-1 0,0 0,1 0,-1 1,0-1,0 1,0 0,0 1,0-1,-3 1,-17-2</inkml:trace>
  <inkml:trace contextRef="#ctx0" brushRef="#br0" timeOffset="1379.392">444 7,'31'-1,"-23"0,0-1,1 2,-1-1,0 1,0 0,0 1,0 0,1 0,-1 1,0 0,-1 1,1-1,0 1,-1 1,0 0,1 0,-2 0,4 3,-9-4,0 1,0-1,0 0,0 1,-1 0,0-1,1 1,-1-1,-1 1,1-1,-1 1,1 0,-1-1,0 0,0 1,0-1,-1 1,1-1,-1 0,0 0,0 0,0 0,0 0,0-1,-1 1,1 0,-1-1,0 0,1 0,-1 0,0 0,-1 0,1 0,-2 0,-22 24,25-24,0 0,0 0,0 0,0 0,0 1,0-1,1 0,-1 1,1-1,0 1,0 0,0-1,0 1,0 0,1 0,-1 0,1 0,-1-1,1 1,0 0,0 0,1 0,-1 0,1 0,-1 0,1-1,0 1,0 0,0-1,0 1,0 0,1-1,-1 1,1-1,0 0,0 0,0 1,0-1,0-1,0 1,0 0,1 0,-1-1,1 1,-1-1,1 0,0 0,-1 0,1 0,0 0,0 0,22-2,-1-4</inkml:trace>
  <inkml:trace contextRef="#ctx0" brushRef="#br0" timeOffset="1647.522">896 91,'0'34,"5"10,1-1</inkml:trace>
  <inkml:trace contextRef="#ctx0" brushRef="#br0" timeOffset="1901.495">1121 35,'-14'38,"-5"18,0-1</inkml:trace>
  <inkml:trace contextRef="#ctx0" brushRef="#br0" timeOffset="2233.702">811 62,'8'-6,"2"0,-1 0,1 0,0 1,0 1,0 0,0 0,1 1,0 0,-1 1,1 0,0 1,0 0,0 1,0 0,1 1,-1 0,-1 1,1 0,0 0,0 1,-1 1,1 0,-1 0,2 2,-3-1,0-2,0 1,0-1,0 0,0-1,1 0,-1-1,1 0,-1 0,1-1,-1 0,1 0,0-1,-1-1,0 0,1 0,-1-1,0 0,0 0,0-1,-1 0,1-1,-1 0,0 0,6-5,-2-3</inkml:trace>
  <inkml:trace contextRef="#ctx0" brushRef="#br0" timeOffset="6799.525">1008 712,'-2'1,"0"1,0-1,0 1,1-1,-1 1,1 0,-1-1,1 1,-1 0,1 0,0 0,0 0,0 1,0-1,0 0,1 0,-1 1,1-1,-1 0,1 1,0-1,0 0,0 1,0-1,0 1,0 0,-3 366,3-296,4-114,2 1,1 0,2 1,2 0,2 0,1 1,2 1,1 0,2 1,2 1,-9 13,-6 7,1 1,1 0,0 1,1 0,1 0,0 1,0 0,3-1,9 76,-13-49</inkml:trace>
  <inkml:trace contextRef="#ctx0" brushRef="#br0" timeOffset="7137.262">1573 486,'-5'9,"-6"14,-6 2,-1 2,-1-4,2-1,4 1,0-4,1 0,8-3,5-5</inkml:trace>
</inkml:ink>
</file>

<file path=ppt/ink/ink4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7:40.8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58,'3'3,"-1"0,1 0,-1 1,0 0,0-1,-1 1,1 0,-1 0,0 0,0 0,0 0,0 0,-1 0,1 0,-1 0,0 0,-1 1,1-1,-1 0,1 0,-1 0,-1 0,1 0,-1 2,-3 60,6-64,0-1,0 1,-1 0,1 0,0-1,1 1,-1-1,0 1,0-1,1 0,-1 1,0-1,1 0,0 0,-1 0,1 0,0 0,-1 0,1 0,0-1,0 1,0-1,-1 1,1-1,0 0,0 0,0 1,0-1,0-1,0 1,0 0,0 0,-1-1,1 1,0-1,0 1,0-1,69-27,-27 2,-25 14</inkml:trace>
  <inkml:trace contextRef="#ctx0" brushRef="#br0" timeOffset="303.694">283 1,'-5'24,"-6"17,-2 7,2 0,3-3,2-5,3-4,-3-4,-1-2,1-1,1-2,2 0,1 1,1-6</inkml:trace>
  <inkml:trace contextRef="#ctx0" brushRef="#br0" timeOffset="2003.841">706 340,'-15'-1,"0"0,0 0,0 2,0 0,0 0,0 2,0-1,1 2,-1 0,1 1,0 1,0 0,0 0,1 2,0 0,1 0,-10 8,20-15,0 1,0-1,0 0,1 0,-1 1,0-1,1 1,-1 0,1-1,-1 1,1 0,0 0,0 0,0 0,0 0,0 0,0 0,1 0,-1 0,0 0,1 1,0-1,0 0,0 0,0 0,0 1,0-1,0 0,1 0,-1 0,1 1,-1-1,1 0,0 0,0 0,0 0,0 0,0 0,0 0,1-1,-1 1,1 0,-1-1,1 1,0 0,70 41,-61-38,-1 1,1-1,-1 2,0 0,0 0,-1 1,0 0,0 0,0 2,-7-8,0 1,0 0,0-1,-1 1,1 0,-1 0,0 0,0 0,0 0,0 0,0 1,-1-1,1 0,-1 0,0 1,0-1,0 0,0 0,-1 1,1-1,-1 0,0 0,0 0,0 0,0 0,-1 0,1 0,-1 0,0 0,1-1,-1 1,-1-1,1 1,0-1,0 0,-2 1,-4 4,-1 0,0 0,0-1,0-1,-1 0,0 0,0-1,0 0,-1 0,-3 0,-74 5,86-9,1 0,-1 0,0 0,0 0,0 0,0-1,0 1,1-1,-1 1,0-1,0 0,1 0,-1 1,0-1,1 0,-1-1,1 1,0 0,-1 0,1-1,0 1,-1 0,1-1,0 0,0 1,0-1,1 1,-1-1,0 0,1 0,-1 1,1-1,-1 0,1 0,0 0,0 0,-1 0,1 1,1-1,-1 0,0 0,0 0,1-1,6-18,4 4</inkml:trace>
  <inkml:trace contextRef="#ctx0" brushRef="#br0" timeOffset="2253.948">931 594,'-4'34,"-7"10,-2-6,2-10</inkml:trace>
  <inkml:trace contextRef="#ctx0" brushRef="#br0" timeOffset="2420.018">904 1,'0'0</inkml:trace>
  <inkml:trace contextRef="#ctx0" brushRef="#br0" timeOffset="2890.433">1101 791,'19'-60,"-9"28,0 0,2 0,2 1,1 1,1 0,-15 28,1 0,-1 0,0 1,1-1,-1 1,1-1,0 1,-1 0,1-1,0 1,0 0,0 0,0 0,0 0,0 1,0-1,0 0,0 1,0 0,0-1,1 1,-1 0,0 0,0 0,0 0,0 1,0-1,1 1,-1-1,0 1,0 0,0-1,0 1,0 0,0 0,-1 1,1-1,0 0,-1 1,1-1,0 1,-1-1,0 1,1 0,-1-1,0 1,0 0,0 0,0 0,0 0,0 0,-1 0,1 0,-1 0,1 1,-1-1,0 0,0 1,1-1,45 97,-45-97,1 0,-1 0,1 0,0-1,-1 1,1 0,0-1,0 1,0-1,0 0,0 1,1-1,-1 0,0 0,0-1,1 1,-1 0,1-1,-1 0,1 1,-1-1,0 0,1 0,-1 0,1-1,-1 1,1-1,-1 1,0-1,1 0,-1 0,0 0,0 0,1 0,-1 0,0 0,0-1,0 1,-1-1,1 0,0 0,0 0,8-8,-1 0,0-1,0 0,-1 0,0-1,-1 0,0-1,-1 0,-1 0,0 0,-1 0,0-1,-1 0,0 1,-1-1,-1-4,-1 7</inkml:trace>
</inkml:ink>
</file>

<file path=ppt/ink/ink4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7:45.0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201 142,'-13'5,"0"0,1 1,0 1,0 0,1 0,0 1,0 1,0 0,1 0,1 1,0 0,0 1,1 0,0 0,1 1,1 0,-1 0,2 1,0 0,0 0,-2 12,7-19,0-1,1 1,-1-1,1 1,1-1,-1 1,1-1,-1 0,2 0,-1 0,0 0,1 0,0 0,0-1,0 1,1-1,0 0,0 0,0 0,0-1,0 1,1-1,-1 0,1 0,0-1,0 1,0-1,0 0,0-1,1 1,-1-1,1 0,-1 0,1-1,-1 1,1-1,-1-1,1 1,-1-1,1 0,-1 0,0 0,4-2,5-4,-1-1,1 0,-2-1,1 0,-1-1,-1 0,0-1,0 0,-1-1,-1 0,0-1,0 1,-1-2,-1 1,0-1,-1-1,-1 1,0-1,-1 0,-1 0,0 0,-1 0,0-1,-1 2,1 4,-1 0,0 0,0-1,-1 1,0 0,-1 0,0 0,-1 0,0 0,0 1,-1-1,-1 0,0 1,0 0,-2-4,4 11,0 0,-1 0,1 0,0 1,-1-1,1 0,-1 1,1 0,-1 0,0 0,0 0,0 0,1 0,-1 1,0-1,0 1,0 0,0 0,0 0,0 0,0 0,0 1,0-1,1 1,-1 0,0 0,0 0,1 0,-1 0,0 1,1-1,-1 1,1 0,0 0,0 0,-2 1,-3 3,0 0,1 1,-1 0,1 0,1 0,-1 1,1-1,1 1,0 1,0-1,-1 3,2 4,0 0,1 0,0 0,1 0,1 0,0 0,2 0,-1 0,2 0,0-1,2 5,3 26,0 237,-35-112,18-137,7-28,0 1,0 0,0 0,1-1,0 1,0 0,1 0,-1 0,1 0,1 0,-1 0,1 0,1 4,2-5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8:50.9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114 138,'-2'0,"0"0,-1 1,1-1,0 0,0 1,0-1,0 1,0 0,-1 0,1 0,1 0,-1 0,0 0,0 0,0 1,0-1,1 0,-1 1,1 0,-1-1,1 1,0 0,0 0,-1 0,1 0,0 0,1 0,-1 0,0 0,1 0,-1 0,1 0,-1 1,1 1,-2 0,-47 198,39-100,27-124,-11-5,1 0,1 0,2 0,0 1,2 0,1 1,1 1,0 0,2 1,1 0,1 2,1 0,1 1,0 0,2 2,0 1,24-15,-43 31,-1-1,0 1,1 0,-1 0,1 0,0 0,-1 0,1 0,0 1,-1-1,1 1,0 0,0 0,0 0,-1 0,1 0,0 1,0-1,-1 1,1-1,0 1,-1 0,1 0,-1 1,1-1,-1 0,0 1,1 0,-1-1,0 1,0 0,0 0,0 0,-1 0,1 0,0 1,-1-1,0 1,1-1,-1 1,0 1,4 12,-1 0,-1 0,0 0,-1 1,-1-1,-1 0,0 1,-1-1,-1 1,0-1,-1 0,-1 0,-2 4,2 26,4-45,-1-1,1 1,0-1,0 1,0 0,-1-1,1 1,0 0,0-1,0 1,0 0,0-1,0 1,1-1,-1 1,0 0,0-1,0 1,0 0,1-1,-1 1,0-1,1 1,-1-1,0 1,1-1,-1 1,1-1,-1 1,1-1,-1 1,1-1,-1 0,1 1,-1-1,1 0,0 1,-1-1,1 0,-1 0,1 0,0 0,-1 1,1-1,0 0,-1 0,1 0,0 0,-1-1,1 1,0 0,-1 0,1 0,-1 0,1-1,0 1,-1 0,1 0,-1-1,1 1,-1-1,1 1,-1 0,1-1,164-175,6 35,-170 140,1-1,-1 1,0-1,1 1,0-1,-1 1,1 0,0 0,0 0,-1 0,1 0,0 0,0 1,0-1,0 0,0 1,0 0,0-1,0 1,1 0,-1 0,0 0,0 1,0-1,0 0,0 1,0-1,0 1,0 0,0-1,0 1,-1 0,1 0,0 1,0-1,-1 0,1 0,-1 1,1-1,-1 1,0-1,1 1,-1 0,0 0,0-1,0 1,0 0,0 0,-1 0,1 0,-1 0,1 2,1 112,-4-102,1 0,0 0,1 0,1 1,0-1,1 0,0 0,1 0,1-1,0 1,1 0,6 8,-1-4</inkml:trace>
  <inkml:trace contextRef="#ctx0" brushRef="#br0" timeOffset="1418.29">1582 82,'-2'-5,"0"0,-1 0,1 1,-1-1,0 1,0-1,0 1,-1 0,1 0,-1 1,0-1,0 1,0 0,-1 0,1 0,-1 0,0 1,1 0,-1 0,0 0,-1 1,1-1,0 1,0 0,-4 0,-4 1,0 0,0 0,1 1,-1 1,0 0,1 1,-1 0,1 1,0 0,0 1,0 0,1 1,-1 1,1 0,1 0,0 1,0 0,0 0,1 2,0-1,1 1,0 0,1 0,0 1,0 0,1 1,1-1,0 1,0 0,-2 12,5-20,-1 1,1 0,0 0,1 0,-1 0,1 0,0 1,0-1,1 0,-1 1,1-1,0 0,1 1,-1-1,1 0,0 0,1 0,-1 1,1-1,0 0,0-1,0 1,1 0,0-1,0 1,0-1,0 0,1 0,0 0,-1 0,1-1,1 0,-1 0,0 0,4 2,4-3,1 0,-1 0,0-1,1-1,-1 0,0-1,1 0,-1-1,0-1,0 1,0-2,0 0,-1 0,1-1,-1-1,0 1,6-6,12-10,0 0,-2-2,-1-1,0-1,10-15,21-40,-57 79,0 1,0-1,0 1,0-1,0 1,0-1,1 1,-1-1,0 0,0 1,0-1,1 1,-1 0,0-1,1 1,-1-1,0 1,1-1,-1 1,1 0,-1-1,1 1,-1 0,1-1,-1 1,1 0,-1 0,1 0,-1-1,1 1,-1 0,1 0,-1 0,1 0,0 0,-1 0,1 0,-1 0,1 0,-1 0,1 0,-1 0,1 1,0-1,-1 0,1 0,-1 1,1-1,-1 0,1 0,-1 1,0-1,1 1,-1-1,1 0,-1 1,0-1,1 1,-1-1,0 1,0-1,1 1,-1-1,0 1,0-1,0 1,0-1,1 1,3 41,-4-40,-1 7,0-1,1 1,0 0,0 0,1-1,0 1,1 0,0-1,0 1,1-1,0 0,0 1,1-1,0-1,0 1,1-1,0 0,0 0,1 0,0 0,0-1,1 0,0 0,33 10,-20-12</inkml:trace>
</inkml:ink>
</file>

<file path=ppt/ink/ink4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7:46.4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149 1,'0'4,"-5"7,-6 7,-7 4,1 3,-2-2,2 0,0-5,2 1,-1-4,7-5,5-3</inkml:trace>
</inkml:ink>
</file>

<file path=ppt/ink/ink4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7:48.9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200 475,'-14'4,"0"1,0 0,0 1,1 1,0 0,0 1,1 0,-1 1,2 0,-2 2,8-6,0-1,1 1,-1 0,1 0,0 0,0 1,1-1,-1 1,1 0,0 0,1 0,0 1,0-1,0 0,1 1,0-1,0 1,0 0,1-1,0 1,0 0,1-1,1 6,-1-9,0 1,0 0,1-1,-1 1,1-1,0 1,0-1,0 0,1 0,-1 0,1 0,-1 0,1-1,0 1,0-1,0 1,1-1,-1 0,0-1,1 1,-1-1,1 1,0-1,-1 0,1 0,0 0,0-1,0 0,-1 1,1-1,0 0,0-1,0 1,0-1,-1 0,1 0,0 0,0 0,-1-1,1 1,-1-1,0 0,1 0,-1 0,0 0,0-1,2-2,13-12,0-1,-1 0,0-2,-2 0,-1-1,0 0,2-8,1 2,-1-1,-2 0,0-1,-2-1,-2 1,0-2,-2 0,-1 0,-2 0,1-24,-5 23,1 15,-1 1,-1-1,0 0,-2 0,0 0,0 0,-2 0,-4-11,8 26,-1 0,0 0,0 0,0 0,0 0,0 1,0-1,0 0,-1 1,1-1,-1 1,1 0,-1-1,1 1,-1 0,0 0,0 0,1 0,-1 0,0 0,0 1,0-1,0 1,0-1,0 1,0 0,0-1,0 1,0 0,0 0,0 1,0-1,0 0,0 1,0-1,0 1,0 0,0 0,0-1,0 1,1 0,-1 1,-1-1,-67 62,61-51,1 1,0-1,1 1,0 1,1-1,1 1,0 0,1 0,0 1,1-1,1 1,0 0,1-1,1 1,0 0,1 0,1 0,0-1,1 1,0-1,1 1,1-1,0 0,1-1,1 1,0-1,1-1,1 3,133 121,-121-97,-16-20</inkml:trace>
</inkml:ink>
</file>

<file path=ppt/ink/ink4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7:49.5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69,'-28'324,"31"-408,6 33,38-138,-11 133,-36 55,1 0,0 0,0 0,0 1,0-1,0 0,0 0,0 0,0 1,0-1,1 1,-1-1,0 1,0-1,0 1,1-1,-1 1,0 0,1 0,-1 0,0 0,1 0,-1 0,0 0,0 0,1 1,-1-1,0 0,1 1,-1-1,0 1,0-1,0 1,0 0,0-1,1 1,-1 0,0 0,-1 0,1 0,0 0,0 0,0 0,0 0,-1 0,1 1,24 89,-24-77</inkml:trace>
</inkml:ink>
</file>

<file path=ppt/ink/ink4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7:49.7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122 226,'-29'29,"-9"14,6 0,9-7</inkml:trace>
  <inkml:trace contextRef="#ctx0" brushRef="#br0" timeOffset="618.507">377 593,'-24'15,"1"1,0 1,2 1,0 1,1 1,0 0,2 2,1 0,1 1,-7 13,21-34,0 0,0 0,1 0,-1 1,0-1,1 1,0 0,0-1,-1 1,1 0,1-1,-1 1,0 0,1 0,0 0,-1 0,1 0,0 0,0 0,1 0,-1-1,1 1,-1 0,1 0,0 0,0-1,0 1,1 0,-1-1,0 1,1-1,0 1,0-1,0 0,0 0,0 0,0 0,0 0,0 0,1 0,-1-1,1 1,7-3,0 1,0-1,0-1,0 0,0-1,0 1,-1-2,0 1,1-1,-1-1,-1 0,1 0,3-3,8-4,3 1,-1-1,0-2,0 0,-1-2,-1 0,-1-1,0-1,-1-1,0-3,0-1,-2-1,0-1,-2 0,-1 0,0-2,-3 1,0-2,-1 1,1-15,-5 27,-2-1,0 0,0 0,-2 0,0 0,0 0,-2 0,0 0,-1 0,0 0,-1 1,-4-11,5 23,0 0,0-1,0 1,0 0,-1 0,1 0,-1 1,0-1,0 1,0-1,0 1,0 0,0 0,-1 0,1 1,-1-1,1 1,-1 0,1 0,-1 0,0 0,0 1,1-1,-1 1,0 0,0 0,0 0,1 1,-1-1,0 1,0 0,1 0,-1 1,1-1,-1 1,1-1,-1 1,1 0,0 0,0 1,0-1,0 1,0-1,1 1,-1 0,1 0,0 0,0 0,0 1,-2 2,-6 12,0 0,0 1,2 0,1 0,0 1,1 0,1 0,1 1,1-1,1 1,0 0,2 0,0-1,2 1,0 0,1 1,1-5,1 0,1-1,0 1,1-1,0-1,2 1,0-1,0-1,11 12,5 12,-13-19,-8-10,1-1,0 1,1-1,0 0,0 0,1 0,0-1,0 0,1-1,0 1,0-1,7 4,2-8,-4-4</inkml:trace>
  <inkml:trace contextRef="#ctx0" brushRef="#br0" timeOffset="1789.449">969 650,'-8'3,"0"0,1 1,0 0,0 1,0-1,0 1,1 0,-1 1,1 0,1 0,-1 0,1 1,0-1,-3 7,3-4,-1-1,2 1,-1 0,1 1,1-1,0 0,0 1,1 0,0 0,0 0,1 0,1 0,-1 0,2 0,0 0,0 0,0 0,3 6,-2-13,-1 0,1 0,1 0,-1 0,0-1,1 1,-1 0,1-1,0 0,0 0,0 1,0-2,0 1,0 0,1-1,-1 1,1-1,-1 0,1 0,-1-1,1 1,-1-1,1 1,0-1,-1 0,1-1,0 1,1-1,3 0,-1 0,0 0,1-1,-1 0,0 0,0-1,0 0,-1 0,1 0,-1-1,1 0,-1 0,4-5,9-10,0 0,-2-2,0 0,-1-1,-2-1,0 0,-1-1,-1-1,7-23,-11 26,-4 14,0 0,-1 0,0 0,0 0,-1 0,0 0,0-1,-1 1,0-1,0 0,-1 1,0-1,-1 1,0-1,0 1,-1-1,0 1,0 0,-2-4,2 10,1 1,-1 0,1-1,-1 1,1 0,-1 0,0 0,0 0,1 0,-1 1,0-1,0 1,0-1,0 1,0-1,0 1,1 0,-1 0,0 0,0 0,0 0,0 1,0-1,0 0,0 1,0 0,0-1,1 1,-1 0,0 0,1 0,-1 0,0 0,0 1,-53 44,36-18,1 0,2 0,0 2,2 0,1 1,2 0,1 1,1 0,2 0,-1 17,-1 231,-1-235,3-27</inkml:trace>
  <inkml:trace contextRef="#ctx0" brushRef="#br0" timeOffset="2082.585">1476 312,'-19'38,"-11"18,-1 4,11-9,7-12</inkml:trace>
  <inkml:trace contextRef="#ctx0" brushRef="#br0" timeOffset="2885.48">1646 622,'-161'177,"128"-109,32-66,1 0,-1 0,1 0,-1 0,1 0,0 0,0 0,0 0,0 1,0-1,0 0,1 0,-1 0,1 0,-1 0,1 0,0-1,0 1,0 0,0 0,0 0,0-1,0 1,1 0,-1-1,1 0,-1 1,1-1,-1 0,1 1,0-1,0 0,-1 0,2 0,4 1,0 0,0 0,0-1,0 0,0-1,0 1,0-1,1-1,-1 1,0-1,0 0,0-1,0 0,-1 0,1 0,0-1,-1 0,5-3,107-75,-96 60,0-1,-2-2,0 0,-2-1,0 0,-2-2,-1 0,-1-1,-1 0,6-23,-10 20,-2 0,0-1,-3 1,0-1,-2-1,-2 1,-1 0,-3-18,5 47,-1 0,0 0,0 0,0 0,0 0,0 0,-1 0,1 0,-1 0,0 0,0 1,0-1,0 0,-1 1,1-1,-1 1,1-1,-1 1,0-1,0 1,0 0,0 0,0 0,-1 0,1 1,-1-1,1 1,-1-1,1 1,-1 0,0 0,0 0,0 0,1 0,-1 1,0-1,0 1,0 0,0 0,0 0,0 0,0 0,0 1,-2 0,-7 6,0 0,1 0,-1 1,2 1,-1 0,1 0,1 1,0 0,0 1,1 0,0 0,1 1,1 0,-1 0,2 0,0 1,0 0,1 0,-2 13,-1-6,0 1,0 0,2 0,1 0,1 0,0 1,2-1,0 1,2 0,0-1,2 1,0-1,1 0,1 1,1-2,1 1,1-1,1 0,0-1,2 1,-5-10,1 0,0 0,1 0,0-1,1-1,-1 1,2-2,-1 1,1-1,0 0,1-1,-1 0,1-1,5 2,6-3</inkml:trace>
  <inkml:trace contextRef="#ctx0" brushRef="#br0" timeOffset="3233.57">2267 367,'-30'41,"2"1,2 1,2 1,2 1,2 1,2 1,-5 25,20-66,1 1,1-1,-1 1,1-1,0 1,1 0,-1 0,1-1,1 1,-1 0,1 0,0-1,1 1,0 0,0-1,0 0,1 1,0-1,0 0,0 0,1-1,0 1,0-1,0 0,1 0,0 0,0 0,0-1,1 0,-1 0,1 0,0-1,0 0,0 0,0-1,1 1,3 0,4-2,0-1,0 0,0-1,0-1,-1 0,1-1,0 0,-1-1,0 0,0-1,0-1,-1 0,1-1,-2 0,1-1,-1 0,0-1,0 0,-1-1,-1 0,8-10,-13 16,6-4,0 0,-1-1,-1 0,1 0,-1-1,-1 0,0-1,-1 1,1-1,-2-1,0 1,0-1,-1 0,-1 0,0 0,0 0,-1-1,-1 1,0-1,-1 1,0-1,-1 1,0-1,-1 1,-1-1,0 1,0 0,-1 0,-1 0,0 1,0 0,-3-3,3 8,-1 1,0 0,-1 0,1 0,-1 0,0 1,0 0,-1 1,1 0,-1 0,0 0,1 1,-1 0,0 1,0-1,-1 2,1-1,0 1,0 0,0 1,0 0,0 0,0 1,0 0,0 0,0 1,1 0,0 0,-1 1,1 0,-5 4,-22 10</inkml:trace>
  <inkml:trace contextRef="#ctx0" brushRef="#br0" timeOffset="3505.542">2042 734,'38'-14,"22"-10,7 0,-5 3,-7 6,-13 10,-9 5,-6 4,-6 5,-3 1,0-1,-2 3,0-1,3-2,3-2,-3-8,1-8,-4-3</inkml:trace>
  <inkml:trace contextRef="#ctx0" brushRef="#br0" timeOffset="3822.505">2888 0,'-5'15,"-6"14,-7 2,1 1,3-1,-1-5,1-2,5-1,-3-4,2 0,2-4</inkml:trace>
</inkml:ink>
</file>

<file path=ppt/ink/ink4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00.0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47,'227'-17,"-28"-12,-138 30,-71 13,-4-4</inkml:trace>
</inkml:ink>
</file>

<file path=ppt/ink/ink4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00.3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1,'14'4,"25"2,9 0,2-1,-3-1,-4-2,-10-6,-5-2,-4 0,0 1,1 2,0 0,-4 2</inkml:trace>
</inkml:ink>
</file>

<file path=ppt/ink/ink4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01.3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0 452,'74'-108,"-52"71,3 1,1 1,1 2,31-29,-53 57,45-33,-49 37,1 1,-1-1,0 0,0 1,0-1,1 1,-1 0,0-1,0 1,1 0,-1 0,0 0,1 0,-1 0,0 0,0 0,1 0,-1 0,0 1,1-1,-1 0,0 1,0-1,0 1,0 0,1-1,-1 1,0 0,0 0,0 0,0-1,0 1,-1 0,1 0,0 0,0 1,-1-1,1 0,0 0,-1 0,1 0,-1 1,1 0,5 62,-7-59,1 1,0-1,0 0,0 1,0-1,1 0,0 1,0-1,1 0,-1 0,1 0,0 0,0 0,1 0,1 1,-3-4,0-1,1 0,-1 1,0-1,1 0,0 0,-1 0,1 0,0 0,0 0,-1 0,1-1,0 1,0-1,0 1,0-1,0 0,0 0,0 1,0-1,-1-1,1 1,0 0,0 0,0-1,0 1,0-1,0 0,0 1,-1-1,1 0,0 0,-1 0,1 0,0-1,-1 1,58-57,-47 44,18-19,1 1,2 2,0 2,2 0,15-6,-49 33,0 0,0 0,1 0,-1 0,0 0,1 0,-1 0,1 0,-1 1,1-1,-1 1,1-1,0 1,-1 0,1-1,0 1,-1 0,1 0,0 0,-1 0,1 0,0 1,-1-1,1 1,-1-1,1 1,-1-1,1 1,-1 0,1-1,-1 1,1 0,-1 0,0 0,1 0,-1 1,0-1,0 0,0 0,0 1,0-1,0 1,-1-1,1 0,0 1,0 1,23 94,-24-89,1 1,0-1,0 1,1-1,0 1,0-1,1 0,0 0,1 0,-1-1,2 1,-1-1,1 0,0 0,0 0,1-1,0 1,12 8,-3-1</inkml:trace>
</inkml:ink>
</file>

<file path=ppt/ink/ink4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01.6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2,'44'4,"37"3,11-1,-2-6,-5-3,-14-1,-8 1,-11-1,-9 2,-2 1,-3 0,-4 1,-2 0,-3 0,0 0,-6 0</inkml:trace>
</inkml:ink>
</file>

<file path=ppt/ink/ink4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02.1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0,'15'33,"-1"0,-1 1,-2 1,-1 0,-2 0,-1 0,-2 1,-2 0,-1 25,-2-56,0 1,1-1,-1 1,1-1,0 0,0 1,1-1,-1 0,1 0,1 0,-1 0,1 0,-1 0,1-1,1 1,-1-1,1 1,1-5,-1-1,0 0,0 0,1 0,-1 0,0-1,0 0,0 1,-1-1,1-1,0 1,-1-1,1 1,-1-1,0 0,0 0,0 0,0-1,-1 1,1-1,-1 1,0-2,97-147,-80 118,1 1,1 0,2 2,1 1,9-7,-12 20,-2 5</inkml:trace>
</inkml:ink>
</file>

<file path=ppt/ink/ink4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03.5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106 0,'-19'41,"2"2,1 0,3 0,1 1,3 1,1 0,2 0,3 0,1 1,2-1,2 1,6 28,4-20,2 0,3-1,2 0,2-2,2 0,3-2,19 27,44 5,-66-67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9:24.4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392 1,'-5'4,"-6"7,-6 2,-5 3,1 3,-1 4,-1 3,-1 1,-2 1,-1 1,-1-5,0-2,0 1,-1 1,1 1,-1-4,5-5</inkml:trace>
</inkml:ink>
</file>

<file path=ppt/ink/ink4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13.4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230 165,'0'-7,"0"0,-1 0,0 0,0 0,-1 0,0 0,0 0,0 0,-1 1,0-1,-1 1,1 0,-1 0,0 0,-1 0,0 1,1 0,-2 0,1 0,0 0,-1 1,0 0,0 0,0 1,-1-1,1 1,-1 1,0-1,0 1,0 1,0-1,-4 0,8 2,0 0,0 0,0 1,0-1,0 1,0-1,0 1,0 0,0 0,0 0,1 0,-1 1,0-1,1 1,-1 0,1 0,0-1,-1 2,1-1,0 0,0 0,0 1,1-1,-1 1,1-1,-1 1,1 0,0-1,0 1,0 0,0 0,0 3,-11 98,33 98,3-61,31 85,-43-189,-2 1,-2 0,-1 0,-2 1,-2 0,-1 0,-4 31,3-67,-1 0,0 0,0 0,-1 0,1 1,-1-1,1 0,-1 0,0 0,0 0,-1 0,1 0,0-1,-1 1,0 0,0-1,0 1,0-1,0 1,0-1,0 0,-1 0,1 0,-1 0,0-1,1 1,-1-1,0 1,0-1,0 0,0 0,0 0,0-1,0 1,-1-1,1 1,0-1,0 0,0 0,0-1,-1 1,1-1,0 1,0-1,0 0,0 0,0-1,0 1,0-1,1 1,-3-3,-9-8</inkml:trace>
</inkml:ink>
</file>

<file path=ppt/ink/ink4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14.2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 1,'-8'6,"1"0,0 1,0 0,1 0,-1 1,2 0,-1 0,1 0,0 1,1-1,0 1,0 0,1 1,0-1,1 0,0 1,1 0,0-1,0 1,1 0,0 8,0-14,0 1,0-1,0 0,1 0,-1 0,1 1,0-1,0 0,1 0,-1 0,1 0,0-1,0 1,0 0,0-1,1 1,0-1,-1 0,1 0,0 0,0 0,1-1,-1 1,1-1,-1 1,1-1,0-1,0 1,0 0,0-1,0 0,0 0,0 0,0 0,0-1,0 0,1 1,-1-2,0 1,0 0,0-1,1 0,-1 0,0 0,0 0,2-2,1-1,0-1,-1 1,1-1,-1-1,0 1,-1-1,0 0,0 0,0-1,0 0,-1 1,0-1,-1-1,1 1,-2-1,1 1,-1-1,0 0,0 0,-1 0,0 0,-1 0,1 0,-2 0,1 0,-1 0,0 0,-1 0,0 1,0-1,-1 0,1 1,-4-6,-6-4,2 3</inkml:trace>
</inkml:ink>
</file>

<file path=ppt/ink/ink4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15.7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245 59,'-10'-5,"2"-2,-1 1,0 0,-1 1,1 0,-1 1,0 0,0 0,0 1,-1 0,1 1,-1 0,0 1,1 0,-8 0,14 4,0 0,1 0,0 1,-1-1,1 1,0 0,1 0,-1 0,1 0,-1 0,1 0,1 1,-1-1,0 1,1-1,0 1,0-1,1 1,-1 0,1 0,0-1,0 1,1 0,-1 0,1-1,0 1,0 0,1 1,-1 9,3 13,1 0,1 0,1-1,2 1,6 12,19 68,5 93,-10-4,0-1,-28-159,1-14,-1 1,-2 0,0-1,-1 1,-1-1,-7 24,8-43,1 0,-1 1,0-1,0 0,-1 0,1 0,-1 0,0-1,0 1,0-1,0 1,-1-1,1 0,-1 0,0-1,0 1,0-1,0 0,0 0,0 0,-1-1,1 1,-1-1,1 0,-1 0,1-1,-1 0,0 1,1-1,-1-1,0 1,1-1,-1 0,1 0,-1 0,1 0,-1-1,1 0,0 0,0 0,0 0,0-1,0 1,0-1,1 0,-1 0,1-1,0 1,0-1,-2-3,-9-13</inkml:trace>
</inkml:ink>
</file>

<file path=ppt/ink/ink4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16.2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 77,'-6'8,"1"2,1-1,0 0,0 1,1 0,0 0,0 0,1 0,1 0,0 0,0 1,1-1,0 0,1 1,0-1,1 0,0 0,0 0,1 0,0 0,1 0,2 2,-4-9,0-1,1 0,-1 0,1 0,0 0,-1 0,1 0,0-1,0 1,0-1,0 0,0 0,0 0,0 0,1-1,-1 1,0-1,0 0,1 0,-1 0,0 0,0-1,1 1,-1-1,0 0,0 0,0 0,0 0,0 0,0-1,0 1,0-1,-1 0,1 0,1-1,5-4,0 0,0 0,-1-1,0-1,0 1,-1-1,0 0,-1-1,4-6,-7 10,0 0,0 0,0-1,-1 1,0-1,0 0,-1 1,1-1,-2 0,1 0,-1 0,0 0,0 0,-1 0,0 1,0-1,-1 0,1 0,-1 1,-1-1,0 1,0 0,0 0,0 0,-1 0,0 0,0 1,-1 0,1-1,-1 2,0-1,-1 1,-1-2,-11-7</inkml:trace>
</inkml:ink>
</file>

<file path=ppt/ink/ink4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16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57 174,'0'5,"0"11,0 8,0 4,5-2,1-1,0 0,-1 1,-2 0,-1-4</inkml:trace>
  <inkml:trace contextRef="#ctx0" brushRef="#br0" timeOffset="255.042">282 61,'5'34,"2"16,-1 3,-1-1,-7-10,-2-12</inkml:trace>
  <inkml:trace contextRef="#ctx0" brushRef="#br0" timeOffset="636.335">0 147,'17'-23,"-14"16,1 0,-1-1,1 2,1-1,-1 0,1 1,1 0,-1 0,1 0,0 1,0 0,0 0,1 0,0 1,0 0,0 1,0-1,1 1,-1 1,1-1,0 1,0 0,0 1,-1 0,1 1,1-1,-1 1,0 1,5 0,1 4,-1 0,1-1,1-1,-1 0,0-1,1 0,-1-1,1-1,-1 0,1-1,-1-1,1 0,-1-1,0-1,0 0,6-3,0-5</inkml:trace>
</inkml:ink>
</file>

<file path=ppt/ink/ink4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14.6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28 147,'0'9,"0"14,0 6,0 4,0 1,0 0,0-2,0-1,0-1,0-1,0 0,0-6</inkml:trace>
  <inkml:trace contextRef="#ctx0" brushRef="#br0" timeOffset="406.984">1 90,'26'-14,"0"1,1 2,1 0,0 2,0 1,1 1,0 2,0 1,6 0,-34 4,0-1,0 1,0-1,0 1,0-1,0 1,0 0,0 0,0-1,0 1,1 0,-1 0,0 0,0 0,0 0,0 1,0-1,0 0,0 0,0 1,1-1,-1 1,0-1,0 1,0-1,-1 1,1-1,0 1,0 0,0 0,0-1,-1 1,1 0,0 0,-1 0,1 0,0 0,-1 0,1 0,-1 0,0 0,1 0,-1 0,0 0,0 0,0 0,1 1,-1-1,0 0,0 0,-1 0,1 0,0 0,0 0,-1 0,1 0,0 1,-1-1,1 0,-1 0,1-1,-1 1,0 0,1 0,-1 0,0 0,0 0,1-1,-1 1,-1 0,-64 40,58-38,1 0,-1 1,1 0,-1 1,1-1,1 2,-1-1,1 1,0 0,0 0,-5 6,10-5,1-1,-1 0,1 1,0-1,1 1,-1-1,1 0,0 0,1 1,0-1,0 0,0 0,1 0,-1-1,1 1,1-1,-1 1,1-1,0 0,0 0,1-1,-1 1,1-1,0 0,4 2,1 5,61 60,-57-60</inkml:trace>
</inkml:ink>
</file>

<file path=ppt/ink/ink4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03.0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108 1,'25'89,"-5"1,-3 1,-5 1,-4 0,-3 0,-6 57,-3-121,0 0,-2 0,-1-1,-1 0,-2 0,0-1,-2 0,-1-1,0 0,-2-1,-1-1,-1 0,-19 19,13-18</inkml:trace>
  <inkml:trace contextRef="#ctx0" brushRef="#br0" timeOffset="7405.42">532 424,'10'-11,"0"1,1 0,0 1,1 0,0 0,0 2,1-1,0 2,0-1,1 2,0 0,0 1,0 0,9-1,-20 4,0 1,0 0,0 0,-1 0,1 0,0 0,0 1,0-1,0 1,-1 0,1-1,0 1,-1 0,1 1,-1-1,1 1,-1-1,1 1,-1-1,0 1,0 0,0 0,0 0,0 1,0-1,-1 0,1 1,-1-1,1 1,-1-1,0 1,0 0,0-1,-1 1,1 0,-1 0,1 0,-1-1,0 1,0 0,0 0,0 0,-1 0,1 0,-1-1,0 1,1 0,-1 0,-1-1,1 1,-1 1,-8 14,0-2,-1 1,-1-1,0-1,-1 0,-1-1,-1 0,1-1,-12 6,-26 27,49-44,0 0,0 0,0 0,0 0,1 0,-1 1,1-1,0 1,0-1,0 1,0 0,0 0,0 0,1 0,-1 0,1 1,0-1,0 0,0 1,1-1,-1 0,1 1,0-1,0 1,0-1,0 0,0 1,1-1,0 1,-1-1,1 0,0 1,1-1,-1 0,1 0,-1 0,1 0,0 0,0 0,0-1,1 1,1 1,7 1,0-1,1-1,-1 0,1-1,0 0,0 0,0-1,0-1,0 0,0-1,0 0,0-1,-1 0,1-1,0 0,-1-1,9-4,-16 7,42-16,-28 9</inkml:trace>
  <inkml:trace contextRef="#ctx0" brushRef="#br0" timeOffset="7752.128">1124 395,'-5'15,"-6"14,-2 7,2 2,3-1,2-1,3-3,1-1,2-2,0-2,0-9,1-13,4-13,2-5</inkml:trace>
  <inkml:trace contextRef="#ctx0" brushRef="#br0" timeOffset="8006.167">1293 368,'0'4,"0"12,0 8,0 4,0 3,0 0,0 0,5-5,2-3,-6-4,-2-2,-2-3</inkml:trace>
  <inkml:trace contextRef="#ctx0" brushRef="#br0" timeOffset="8421.419">926 424,'2'-8,"0"0,0 0,1 1,0-1,0 1,1-1,0 1,0 0,0 1,1-1,0 1,1 0,-1 0,1 0,0 1,1 0,-1 0,1 1,0-1,0 1,0 1,1 0,-1 0,1 0,0 1,0 0,0 0,0 1,0 0,0 1,0 0,0 0,0 0,0 1,0 0,0 1,0 0,0 0,7 4,-8-3,0 1,0 1,0-1,-1 1,1 0,-1 0,-1 1,1 0,-1 0,0 1,0-1,1 3,-5-5,1 0,1 0,-1 0,0 0,1 0,0-1,0 1,0-1,1 1,-1-1,1 0,-1-1,1 1,0-1,0 1,0-1,0 0,1 0,-1-1,1 0,-1 1,1-1,-1-1,1 1,-1-1,1 0,0 0,-1 0,1 0,-1-1,1 0,0 0,-1 0,1-1,50-47,-45 28</inkml:trace>
  <inkml:trace contextRef="#ctx0" brushRef="#br0" timeOffset="8703.172">1520 57,'25'16,"-1"2,0 0,-1 1,-1 1,-1 2,-1 0,-1 1,13 20,-25-33,-1 0,0 1,-1-1,0 1,0 0,-1 0,-1 0,0 1,0-1,-1 1,-1 0,0 0,-1-1,0 1,-1 0,0 0,0 0,-1-1,-1 1,0-1,-1 0,0 1,-1-2,0 1,0 0,-6 6,-11 12,0 0,-2-2,-1 0,-2-2,-22 17,30-25,-101 68,97-70</inkml:trace>
  <inkml:trace contextRef="#ctx0" brushRef="#br0" timeOffset="9253.203">503 57,'-25'32,"1"2,2 0,2 2,1 0,1 1,3 0,1 2,-7 28,15-45,2-1,0 1,1 0,1-1,1 1,1 1,0-1,2-1,1 1,1 0,1 0,0-1,2 0,0 0,2-1,0 0,2 2,4 8,-10-18,-1 0,2-1,-1 0,2 0,-1 0,2-1,-1 0,1-1,1 1,0-2,0 1,0-1,1 0,10 5,2-5</inkml:trace>
</inkml:ink>
</file>

<file path=ppt/ink/ink4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18.4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1 172,'0'471,"4"-544,2 0,4 1,3 0,4 1,2 1,24-56,-40 118,-2 2,1 0,0 1,0-1,1 0,-1 1,1-1,0 1,1 0,-1 0,1 0,0 0,1 1,-1 0,1-1,-3 5,0 1,0-1,-1 1,1 0,0-1,0 1,-1 0,1 0,-1 0,1 0,-1 0,1 0,-1 1,0-1,1 0,-1 1,0-1,0 1,0-1,0 1,0 0,-1-1,1 1,0 0,-1 0,1-1,-1 1,0 0,1 0,-1 0,0 0,0-1,0 1,0 0,-1 0,1 1,8 54,-2-31</inkml:trace>
</inkml:ink>
</file>

<file path=ppt/ink/ink4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18.7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117 1,'-24'28,"-7"15,0 5,12-6,7-10</inkml:trace>
</inkml:ink>
</file>

<file path=ppt/ink/ink4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20.9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330 1,'-30'0,"1"2,0 1,0 1,0 1,0 2,-15 6,41-13,1 0,-1 1,1-1,-1 1,1-1,0 1,-1 0,1 0,0 0,-1 0,1 0,0 1,0-1,0 0,0 1,0 0,1 0,-1-1,0 1,1 0,-1 0,1 0,0 1,0-1,-1 0,1 0,1 1,-1-1,0 0,1 1,-1-1,1 1,0-1,0 1,0-1,0 1,0-1,0 1,1-1,-1 1,1-1,0 1,-1-1,1 0,1 1,76 58,-71-58,1 1,-1 0,0 1,0 0,-1 0,1 0,-1 1,0 0,0 0,-1 0,0 1,0 0,-1 0,0 0,0 0,2 7,-4-9,0 1,-1 0,1-1,-1 1,-1 0,1-1,-1 1,0 0,-1 0,1 0,-1-1,0 1,0 0,-1-1,0 1,0-1,0 0,0 1,-1-1,0 0,0 0,-1-1,1 1,-1-1,0 0,0 1,0-2,-1 1,1 0,-1-1,-10 6,-1 0,1-1,-1-1,-1-1,1 0,-1-1,0-1,-5 0,21-3,0-1,0 1,-1-1,1 0,0 0,0 0,0 1,0-1,0 0,0 0,-1-1,1 1,0 0,0 0,0 0,0-1,0 1,0-1,0 1,0-1,0 1,0-1,0 0,0 1,0-1,0 0,1 0,-1 1,0-1,0 0,1 0,-1 0,1 0,-1 0,1 0,-1 0,1 0,0 0,-1 0,1-1,0 1,0 0,0 0,0 0,0 0,0 0,0 0,0-1,0 0,19-54,-9 37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9:25.4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9,'-1'-1,"1"0,-1 1,0-1,0 1,1-1,-1 0,0 1,0-1,0 1,1 0,-1-1,0 1,0 0,0 0,0-1,0 1,0 0,0 0,0 0,0 0,0 0,0 0,0 0,0 0,1 1,-1-1,0 0,0 1,0-1,0 0,0 1,0-1,1 1,-1-1,0 1,0 0,1-1,-1 1,0 0,1-1,-1 1,1 0,-1 0,1 0,-1-1,1 1,0 0,-1 0,1 0,-17 46,15 152,3-195,-1-1,1 1,-1-1,1 1,0-1,0 0,0 0,1 1,-1-1,1 0,0 0,0 0,0 0,0-1,0 1,1 0,-1-1,1 0,-1 1,1-1,0 0,0-1,0 1,0 0,0-1,1 0,-1 1,0-1,1-1,-1 1,1 0,-1-1,1 0,-1 0,1 0,-1 0,1 0,-1-1,0 1,1-1,-1 0,1 0,-1 0,0-1,0 1,2-2,13-10,1 0,-2-1,0-2,-1 1,0-2,-1 0,11-18,-20 28,-6 6,0 0,0 0,1-1,-1 1,1 0,-1 0,1 0,-1 0,1 0,-1 0,1 0,0 0,0 0,0 0,-1 0,1 1,0-1,0 0,0 1,0-1,0 0,0 1,1-1,-1 1,0 0,0-1,0 1,0 0,1 0,-1-1,0 1,0 0,0 0,1 0,-1 1,0-1,0 0,0 0,0 1,1-1,-1 1,0-1,0 1,0-1,0 1,0-1,0 1,0 0,0 0,0 0,-1-1,1 1,0 0,0 0,-1 0,1 0,0 0,-1 1,1-1,11 28,-11-25,0 1,0-1,0 0,1 1,0-1,0 0,0 0,0 0,0 0,1 0,0-1,0 1,0-1,0 0,1 0,-1 0,1 0,0 0,-1-1,1 0,0 0,1 0,-1 0,0 0,1-1,-1 0,5 1,2-4,0 0,0 0,0-1,0 0,-1-1,0-1,1 1,-1-2,-1 1,1-1,-1-1,0 0,0 0,-1-1,0 0,0 0,-1-1,0 1,-1-2,0 1,0-1,-1 0,0 0,-1-1,0 1,-1-1,0-2,5-9,0 4</inkml:trace>
</inkml:ink>
</file>

<file path=ppt/ink/ink4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21.2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1,'-10'34,"-3"10</inkml:trace>
</inkml:ink>
</file>

<file path=ppt/ink/ink4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21.4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4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21.7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1 198,'3'-6,"6"-15,1 1,1 0,1 0,1 1,0 1,1 0,1 1,12-10,-27 26,1 0,-1 0,1 1,0-1,0 0,-1 0,1 1,0-1,0 1,-1-1,1 1,0-1,0 1,0-1,0 1,0 0,0-1,0 1,0 0,0 0,0 0,0 0,0 0,0 0,0 0,0 0,0 0,0 1,0-1,0 0,0 0,0 1,0-1,-1 1,1-1,0 1,0-1,0 1,0 0,-1-1,1 1,0 0,-1 0,1-1,0 1,-1 0,1 0,-1 0,0 0,1 0,9 58,-8-36,-1-18,-1-1,1 1,0 0,0-1,1 1,-1-1,1 1,0-1,0 0,1 0,-1 0,1 0,0 0,0-1,0 1,1-1,-1 0,1 0,-1 0,1 0,0-1,0 1,0-1,1 0,-1 0,1-1,-1 1,1-1,-1 0,1 0,0-1,-1 1,1-1,0 0,-1 0,1-1,3 0,-2 0,0 0,0-1,0 0,-1 0,1 0,-1-1,1 0,-1 0,0 0,0-1,0 0,0 1,-1-2,1 1,-1-1,0 1,-1-1,1 0,-1 0,0-1,0 1,0-1,-1 1,0-1,0 0,-1 0,1 0,-1 0,-1 0,1 0,-1-1,2-18</inkml:trace>
</inkml:ink>
</file>

<file path=ppt/ink/ink4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22.2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146 83,'-10'16,"-11"15,2 2,1 0,1 1,2 0,1 1,2 1,-4 22,15-53,0 0,0 0,1 0,0 0,-1 0,2 0,-1 0,0 0,1 0,0 0,0 0,1 0,-1 0,1 0,0-1,0 1,1-1,-1 0,1 1,0-1,0 0,1 0,-1-1,1 1,0-1,0 0,0 0,0 0,0 0,1-1,-1 0,1 0,-1 0,1 0,0-1,0 0,0 0,0 0,4 0,3 0,0 0,0-1,-1 0,1-1,0-1,0 0,0 0,-1-1,1-1,-1 0,0 0,0-1,-1-1,1 0,-1 0,0-1,-1 0,1 0,-2-1,1-1,-1 0,7-8,-4 1,1 0,-2-1,0 0,-1 0,-1-1,-1 0,0-1,-1 1,-1-1,-1-1,-1 1,0-1,-1-12,-2 28,-8-103,8 104,-1 1,0-1,1 0,-1 1,0-1,0 1,-1-1,1 1,0-1,-1 1,0 0,1 0,-1 0,0 0,0 0,0 0,0 0,-1 1,1-1,0 1,-1-1,1 1,-1 0,1 0,-1 0,0 1,1-1,-1 0,0 1,1 0,-1-1,0 1,0 1,1-1,-1 0,-1 1,-6 2,0 1,0 0,1 1,-1 0,1 1,1 0,-1 0,1 1,0 0,0 0,1 1,0 0,0 0,1 1,0-1,1 2,-1-1,2 0,-1 2,-5 12,1 0,1 1,1 0,1 0,1 1,1-1,2 1,0 0,1 0,2 9,2 282,-14-244,5-54</inkml:trace>
</inkml:ink>
</file>

<file path=ppt/ink/ink4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19.9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 0,'-10'24,"-3"13,1 5,7-5,9-8,9-10,2-12,3-8,4-4,-2-5,0-1,1 1,-2-3,-5 1</inkml:trace>
  <inkml:trace contextRef="#ctx0" brushRef="#br0" timeOffset="249.754">209 0,'-9'34,"-4"25,1 8,2-3,3-8,2-13</inkml:trace>
</inkml:ink>
</file>

<file path=ppt/ink/ink4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24.2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44 264,'-44'154,"67"-246,-15 59,1 1,2 0,1 0,2 1,1 1,1 0,1 1,2 1,2-1,-20 28,-1 0,0 0,0 0,1 0,-1 0,1 0,-1 0,1 0,-1 0,1 0,-1 1,1-1,0 0,0 0,-1 1,1-1,0 0,0 1,0-1,0 1,0-1,-1 1,1 0,0-1,0 1,0 0,0 0,0-1,0 1,0 0,0 0,0 0,0 0,0 0,0 1,0-1,0 0,0 0,0 1,0-1,0 1,0-1,0 0,0 1,0 0,0-1,-1 1,1-1,0 1,0 0,-1 0,1-1,-1 1,1 0,0 0,-1 0,1 0,-1 0,7 84,-8-77,0 0,1 0,0 0,0 0,1 0,0 0,0 0,1 0,0 0,1-1,-1 1,1-1,3 5,5 2</inkml:trace>
</inkml:ink>
</file>

<file path=ppt/ink/ink4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25.9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184 1,'-24'34,"-12"20,-1 6,7-2,8-7,2-11,6-13</inkml:trace>
</inkml:ink>
</file>

<file path=ppt/ink/ink4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24.4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1,'-14'24,"-5"18,0 1</inkml:trace>
  <inkml:trace contextRef="#ctx0" brushRef="#br0" timeOffset="619.096">306 481,'-6'7,"-24"25,1 1,3 2,0 0,2 2,2 0,2 2,-13 31,32-67,-1-1,1 1,0 0,0-1,0 1,0 0,0 0,1 0,-1 0,1 0,0 0,0-1,0 1,0 0,0 0,1 0,-1 0,1 0,0 0,0 0,0-1,0 1,0 0,1-1,-1 1,1-1,-1 1,1-1,0 0,0 0,0 0,0 0,1 0,-1 0,1 0,-1-1,1 1,-1-1,1 0,0 0,0 0,-1 0,2 0,10-1,0-1,1 0,-2-1,1-1,0 0,0-1,-1 0,0-1,0-1,0 0,-1-1,1 0,-2-1,1 0,-1-1,0 0,0-2,14-14,0-1,-2-2,-1 0,-2-2,-1 0,-1-1,-1-1,-2 0,-1-1,-2-1,-1 0,-2-1,-1 0,-2-1,-3 19,-2 0,0 1,-1-1,-1 0,-1 1,0-1,-1 1,-1-3,3 13,-1 1,1-1,-1 0,0 1,-1-1,1 1,-1 0,0 0,-1 0,1 0,-1 0,0 1,0 0,0 0,-1 0,0 0,1 0,-1 1,0 0,-1 0,1 1,0-1,-6-1,7 3,-1 1,1-1,0 1,0 0,0 0,0 1,0-1,-1 1,1 0,0 0,0 0,0 0,0 1,1-1,-1 1,0 0,1 0,-1 1,1-1,0 1,0 0,0 0,0 0,0 0,1 0,-1 0,0 3,-49 103,38-59,2 1,2 0,2 0,3 1,2 0,3 0,3 29,-3-70,0-1,1 1,0 0,0 0,1-1,1 1,0-1,0 0,1 1,1-2,-1 1,1 0,1-1,0 0,0 0,1-1,0 0,1 0,0 0,0-1,0 0,1-1,0 0,0 0,0-1,1 0,0-1,0 0,0 0,1-1,3 0,10-1</inkml:trace>
  <inkml:trace contextRef="#ctx0" brushRef="#br0" timeOffset="1165.868">899 424,'-35'53,"-3"-1,4 3,1 1,-23 57,53-108,0-1,0 0,1 1,0-1,0 1,0 0,0 0,1 0,0 0,0 0,0 0,1 0,-1 0,1 0,1 0,-1 0,1 0,-1 0,1 0,1 0,-1 0,1 0,0 0,0-1,0 1,1-1,-1 1,1-1,0 0,1 0,-1 0,1-1,-1 1,1-1,0 0,0 0,1 0,-1 0,1-1,1 1,4 0,1-1,-1 0,1-1,-1 0,1-1,0 0,-1-1,1 0,-1-1,0 0,1 0,-1-1,0 0,0-1,-1-1,1 1,-1-1,0-1,0 1,0-2,8-6,-2 0,0-1,-1 0,0-2,-1 1,0-2,-2 0,0 0,8-18,-6 11,-2-1,0 0,-1 0,-2-1,-1-1,-1 1,-1-1,-1 0,-2 0,0 0,-2-8,0 33,0 0,0 0,-1 0,1 0,0 0,-1 0,1 0,-1 0,0 0,1 0,-1 0,0 0,0 1,0-1,-1 0,1 1,0-1,-1 1,1-1,-1 1,1-1,-1 1,0 0,1 0,-1 0,0 0,0 0,0 0,0 1,0-1,0 1,0-1,0 1,0 0,0 0,0-1,0 1,0 1,0-1,0 0,0 0,0 1,0 0,0-1,0 1,0 0,0 0,1 0,-1 0,0 0,0 0,1 0,-1 1,0 0,-12 9,0 0,1 1,1 0,0 1,1 1,0 0,1 0,0 1,2 0,0 0,0 1,1 1,-1 7,-1 5,1 1,1 0,2 0,1 0,2 1,1-1,1 1,1 0,3 3,-1 58,-3 160,5-229,1-5</inkml:trace>
</inkml:ink>
</file>

<file path=ppt/ink/ink4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22.6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1,'-5'9,"-6"14,-2 6,2 4,3-4</inkml:trace>
  <inkml:trace contextRef="#ctx0" brushRef="#br0" timeOffset="1155.015">359 452,'-19'12,"0"1,1 1,1 1,0 1,1 0,1 1,1 0,0 2,1-1,1 2,0 0,-1 7,10-21,1 1,0 0,0 0,1 0,-1 0,2 0,-1 0,1 0,0 0,0 0,1 0,0 2,0-7,-1 0,0 1,1-1,0 0,-1 0,1 1,0-1,0 0,1 0,-1 0,0 0,1 0,-1 0,1 0,-1-1,1 1,0 0,0-1,0 1,0-1,0 0,0 0,0 0,0 0,0 0,1 0,-1 0,0-1,1 1,-1-1,0 0,1 0,-1 0,0 0,1 0,-1 0,1-1,7 0,-1-2,1 1,-1-2,0 1,0-1,0 0,0-1,-1 0,0 0,0-1,0 0,-1-1,0 1,0-1,-1-1,1 1,-2-1,1-1,81-160,-75 136,-2 0,-1-1,-1 0,-2-1,-2 1,-1-1,-2 0,-1 0,-4-24,4 48,0 1,-1 0,-1 0,0 1,0-1,-1 0,0 1,0-1,-1 1,-1 0,1 0,-1 0,-1 1,0 0,0 0,-1 0,-1 0,5 7,0 1,-1 0,1 0,0 1,0-1,0 1,-1-1,1 1,0 0,0 0,0 1,0-1,0 0,0 1,1 0,-1 0,0 0,1 0,0 0,-1 0,1 1,0-1,0 1,0-1,0 1,1 0,-1 0,1 0,0 0,0 0,0 0,0 0,0 0,1 1,-1 0,-6 18,1 1,1-1,1 1,1 0,1 0,1 0,1 0,2 1,0-1,1 0,1-1,1 1,1-1,1 0,4 8,91 141,-62-121,-20-32</inkml:trace>
</inkml:ink>
</file>

<file path=ppt/ink/ink4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29:58.9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58,'70'-36,"-61"32,0 0,0 1,1 0,0 1,-1 0,1 0,0 1,0 0,0 1,0 0,0 1,0 0,0 0,3 2,-11-3,-1 0,0 1,0-1,1 1,-1-1,0 1,0-1,0 1,0 0,1-1,-1 1,0 0,0 0,0 0,-1 0,1 0,0 0,0 0,0 0,-1 0,1 1,-1-1,1 0,-1 0,1 0,-1 1,0-1,1 0,-1 1,0-1,0 0,0 1,0-1,0 0,0 1,-1-1,1 0,0 0,-1 1,1-1,-1 0,1 0,-1 0,0 1,1-1,-1 0,0 1,-49 50,37-41,12-10,-1 0,0-1,1 1,-1 0,0 0,1 0,-1 0,1 0,0 0,-1 1,1-1,0 0,0 1,0-1,0 1,0-1,0 1,0-1,0 1,1 0,-1-1,1 1,-1 0,1 0,-1 0,1-1,0 1,0 0,0 0,0 0,0-1,1 1,-1 0,0 0,1 0,0-1,-1 1,1 0,0-1,0 1,0-1,0 1,0-1,0 1,0-1,0 1,1-1,-1 0,0 0,1 0,-1 0,1 0,0 0,17 4,-15-5,-1 0,1 0,0 1,0-1,-1 1,1 0,0 0,-1 0,1 0,-1 1,1 0,-1 0,0-1,0 2,1-1,-2 0,1 1,0-1,0 1,-1 0,1 0,-1 0,0 0,0 0,0 1,-1-1,1 1,-4 1,-1 0,1 0,-1 0,0-1,-1 1,1-1,-1 0,0 0,0 0,0-1,0 1,-1-1,1 0,-1 0,-4 1,0 2,-1 0,1-1,-1 0,0-1,-1 0,1-1,-1 0,1-1,-1 0,0 0,0-1,0 0,-2-1,-6-4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9:25.9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1,'-30'564,"32"-338,-2-225,0 0,0 0,0 0,0 0,0 0,0-1,0 1,0 0,0 0,0 0,1 0,-1-1,0 1,1 0,-1 0,1-1,-1 1,1 0,-1 0,1-1,-1 1,1-1,0 1,-1-1,1 1,0-1,-1 1,1-1,0 1,0-1,-1 0,1 1,0-1,0 0,0 0,0 0,-1 1,1-1,0 0,0 0,0 0,0-1,0 1,-1 0,1 0,0 0,0-1,0 1,0 0,-1-1,1 1,0 0,0-1,-1 1,1-1,0 0,43-34,-40 31,23-22,-12 11,0 0,1 0,1 2,0 0,1 0,1 2,2-1,-20 12,0 0,0-1,1 1,-1 0,0 0,0-1,0 1,0 0,1 0,-1 0,0 1,0-1,0 0,1 0,-1 1,0-1,0 1,0-1,0 1,0-1,0 1,0-1,0 1,0 0,0 0,0 0,-1-1,1 1,0 0,0 0,-1 0,1 0,-1 0,1 0,-1 0,1 1,-1-1,1 0,-1 0,0 0,0 0,0 0,0 1,0-1,0 0,0 0,0 0,2 60,-13-16,9-41,0-1,0 1,1-1,-1 1,1 0,0 0,0 0,0 0,0 0,1 0,0 0,-1 0,1 0,1 0,-1 0,1-1,0 1,-1 0,2 0,-1 0,0 0,1-1,0 1,0-1,0 1,0-1,0 0,1 1,-1-1,2 0,-1-2,-1 0,1 0,0 0,0-1,0 1,-1-1,1 0,0 0,0 0,0 0,0-1,0 1,-1-1,1 0,0 1,0-1,-1 0,1-1,-1 1,1 0,1-2,15-7</inkml:trace>
</inkml:ink>
</file>

<file path=ppt/ink/ink4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30:22.4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 45,'5'-5,"0"1,0 0,0 0,1 0,-1 1,1-1,0 2,0-1,1 1,-1 0,0 0,1 0,-1 1,1 0,0 0,-1 1,1 0,0 0,3 1,-7 1,1 0,-1 0,0 0,-1 0,1 1,0-1,-1 1,1 0,-1 0,0 0,0 0,0 0,0 0,-1 1,1-1,-1 1,0-1,0 1,0-1,0 1,-1 0,1-1,-1 1,0 0,0-1,-1 1,1 0,-1-1,1 1,-1-1,0 1,-1-1,1 1,0-1,-1 1,0-1,0 0,0 0,0 0,-1 0,1 0,-1-1,1 1,-1-1,-3 2,-99 55,143-36,-36-22,1 1,0 0,-1 0,1 0,-1 0,1 0,-1 1,0-1,0 1,0-1,0 1,-1 0,1-1,-1 1,1 0,-1 0,0 0,0 1,-1-1,1 0,-1 0,1 0,-1 1,0-1,0 0,0 0,-1 0,1 1,-1-1,0 0,0 0,0 0,0 0,0 0,-1 0,1 0,-1-1,0 1,-2 2,2 0,-1 0,0-1,-1 1,1-1,-1 0,0 0,0 0,0-1,0 1,-1-1,1 0,-1 0,0 0,0-1,0 0,0 0,0 0,-1-1,1 1,0-1,-1 0,1-1,-4 1,-8-5</inkml:trace>
</inkml:ink>
</file>

<file path=ppt/ink/ink4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0:34.3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154 1034,'30'7,"0"-1,1-1,-1-1,1-2,0-1,0-2,0 0,0-3,-1 0,1-2,-1-1,21-9,-14 3,-1-1,-1-2,-1-2,0-1,-1-2,-1-1,-1-1,-1-2,-2-1,17-19,38-48,-4-5,38-66,-89 125,223-302,-250 338,0 1,0-1,0 1,0 0,0 0,1-1,-1 1,1 0,-1 0,1 1,0-1,0 0,-1 0,1 1,0-1,1 1,-1 0,0-1,0 1,1 0,-1 0,0 1,1-1,-1 0,1 1,-1 0,1-1,-1 1,1 0,-1 0,1 0,-1 1,1-1,-1 1,1-1,-1 1,0 0,1 0,-1 0,0 0,1 0,-1 1,0-1,0 0,0 1,1 1,2 10,-1-1,0 1,-1 0,0 0,-1 0,0 0,-2 0,1 1,-2 12,1-5,1 31,-3 0,-2 0,-2 0,-2 0,-2-1,-15 41,17-70,-1 1,0-1,-2-1,0 1,-2-2,0 0,-1 0,-1-2,-1 1,0-2,-1 0,-1-1,-1-1,0-1,-20 11,3-4,0-1,-1-3,-1-1,0-1,-1-2,-1-2,0-2,0-1,-1-2,0-2,0-2,-11-2,50 0,0 0,-1 0,1 0,0 0,-1 0,1-1,0 1,0-1,-1 1,1-1,0 0,0 0,0 0,0 0,0-1,0 1,0 0,0-1,1 1,-1-1,0 0,1 0,0 1,-1-1,1 0,0 0,0 0,0 0,0-1,0 1,0 0,1 0,-1-1,1 1,0 0,-1 0,1-1,0 1,0 0,1-1,-1 1,0 0,1-1,-1 1,2-2,4-14</inkml:trace>
  <inkml:trace contextRef="#ctx0" brushRef="#br0" timeOffset="585.192">1791 723,'-5'396,"4"-383,0 0,-1-1,0 1,-1-1,-1 0,0 0,0 0,-1-1,-1 1,0-1,0-1,-1 1,0-1,-1 0,-1 0,1-1,-9 7,16-15,-1 1,1-1,-1 0,1 1,-1-1,1 0,-1 0,0 0,0 0,1 0,-1 0,0-1,0 1,0 0,0-1,0 0,0 1,0-1,0 0,0 0,0 0,0 0,0-1,0 1,0 0,0-1,0 1,1-1,-1 0,0 0,0 0,0 0,1 0,-1 0,0 0,1 0,-1-1,1 1,0-1,-1 1,1-1,0 1,0-1,0 0,0 1,0-1,0 0,1 0,-1 0,0-1,3-11,0 0,1 1,1-1,0 1,0 0,1 0,1 0,1 1,-1-1,2 2,0-1,0 1,1 0,0 1,11-10,-1-2,20-26,3 1,2 2,2 3,1 1,3 2,1 3,1 1,37-15,-19 28,-69 22,1 0,0 0,0 0,-1 0,1 0,0 0,-1 1,1-1,0 1,-1 0,1-1,-1 1,1 0,-1 0,1 0,-1 0,1 0,-1 0,0 0,0 0,0 1,1-1,-1 0,0 1,-1-1,1 1,0-1,0 1,-1-1,1 1,-1 0,1-1,-1 1,0 0,1-1,-1 1,0 0,0 0,0-1,-1 2,-2 12,0 1,-2-1,0 0,-1 0,0 0,-1-1,-1 0,0 0,-1-1,0 0,-1-1,-1 0,0 0,0-1,-1-1,0 0,-1 0,-3 0,6 0,0-1,0 0,-1 0,0-1,-1-1,0 0,0 0,-1-1,1-1,-1 0,0-1,-1 0,1-1,-1-1,-10 1,22-3,0 0,0 0,0 0,0 0,1-1,-1 1,0 0,0-1,0 1,1-1,-1 0,0 0,1 0,-1 0,0 0,1 0,-1 0,1 0,0-1,-1 1,1 0,0-1,0 1,0-1,0 1,0-1,0 0,0 0,1 1,-1-1,0-1,0-15</inkml:trace>
  <inkml:trace contextRef="#ctx0" brushRef="#br0" timeOffset="1122.152">2525 103,'-1'375,"-46"-146,20-127,26-101,0 1,0-1,0 1,1-1,-1 1,0-1,0 1,1 0,-1-1,1 1,0 0,-1-1,1 1,0 0,0 0,0-1,0 1,0 0,1 0,-1-1,0 1,1 0,-1-1,1 1,0 0,-1-1,1 1,0-1,0 1,0-1,0 0,0 1,1-1,-1 0,0 0,0 1,1-1,-1 0,1-1,-1 1,1 0,-1 0,1-1,0 1,1 0,9-5,0-1,-1 0,0 0,0-1,0-1,0 1,-1-2,-1 0,1 0,-1-1,0 0,30-24,94-68,-132 100,0 0,1 0,-1-1,0 2,1-1,-1 0,1 0,-1 0,1 1,-1-1,1 0,0 1,-1 0,1-1,0 1,-1 0,1 0,0 0,0 0,-1 0,1 0,0 1,-1-1,1 0,0 1,-1 0,1-1,-1 1,1 0,-1 0,1-1,-1 1,1 0,-1 1,0-1,0 0,0 0,1 0,-1 1,0-1,-1 1,1-1,0 1,0-1,0 1,-1-1,1 1,-1 0,0-1,1 1,-1 0,0-1,0 1,0 0,0 1,-11 107,0-47,20-22,1-28</inkml:trace>
  <inkml:trace contextRef="#ctx0" brushRef="#br0" timeOffset="2021.676">3005 780,'7'6,"0"-1,1 1,0-1,0-1,0 0,0 0,1 0,-1-1,1 0,0-1,0 0,0 0,0-1,0 0,1-1,-1 0,0-1,0 1,0-2,0 1,0-1,0-1,0 1,0-2,-1 1,1-1,-1 0,0-1,-1 0,1 0,-1-1,0 0,0 0,0 0,-1-1,0 0,-1-1,1 1,-2-1,1 0,-1 0,3-7,-6 12,1 0,-1 0,0 0,0 0,0 0,-1 0,1-1,-1 1,1 0,-1 0,0-1,0 1,-1 0,1 0,-1 0,0 0,1-1,-1 1,-1 0,1 0,0 1,-1-1,1 0,-1 0,0 1,0-1,0 1,0-1,-1 1,1 0,0 0,-1 0,0 0,1 0,-1 1,0-1,0 1,0 0,0 0,0 0,0 0,0 0,-1 1,1-1,0 1,0 0,0 0,-1 0,1 1,-2-1,-10 5,1 1,0 0,0 1,0 1,1 0,0 1,1 0,0 1,0 0,1 1,0 0,1 1,0 0,1 1,-3 5,9-15,1 0,-1 0,0 1,1-1,0 1,0-1,0 1,0 0,1 0,-1 0,1 0,0 0,0 0,1 0,-1 0,1 0,0 1,0-1,0 0,0 0,1 0,0 0,0 0,0 0,0 0,1 0,-1 0,1 0,0-1,0 1,1-1,-1 1,1-1,-1 0,1 0,0 0,0 0,0 0,1-1,-1 0,4 2,12 2,0 0,1-2,0-1,0 0,0-1,0-2,0 0,0-1,0 0,0-2,0-1,0 0,-1-1,0-1,0-1,0-1,0-2,188-93,-193 94,0 0,-1-2,0 1,-1-2,0 1,-1-2,0 0,0 0,-2 0,0-2,0 1,-1-1,-1 0,0-4,-6 17,0 0,0-1,-1 1,1 0,-1-1,0 1,0-1,0 1,0-1,0 1,0 0,-1-1,1 1,-1-1,0 1,1 0,-1-1,0 1,0 0,-1 0,1 0,0 0,-1 0,1 0,-1 0,0 0,0 1,1-1,-1 1,0-1,0 1,-1 0,1-1,0 1,0 0,0 1,-1-1,1 0,-1 1,1-1,-5 0,1 0,0 0,0 1,-1-1,1 2,0-1,-1 1,1-1,0 2,0-1,0 1,0 0,0 0,0 0,-3 3,7-5,-1 1,0 0,1 0,-1 0,1 1,-1-1,1 0,0 1,0-1,-1 1,1 0,0 0,1 0,-1 0,0 0,1 0,-1 1,1-1,-1 0,1 1,0-1,0 1,0 0,0-1,1 1,-1 0,1-1,0 1,-1 0,1-1,1 1,-1 0,0 0,0-1,1 1,0 0,-1-1,1 1,0-1,1 1,-1-1,0 1,1-1,-1 0,1 1,-1-1,1 0,0 0,0 0,0-1,0 1,1 0,-1-1,0 1,1-1,1 1,122 5,-53-8,-71 1,1 0,-1 0,0 0,0 0,0 1,0-1,1 0,-1 1,0 0,0 0,0-1,0 1,0 0,0 0,-1 1,1-1,0 0,-1 1,1-1,0 1,-1-1,0 1,1 0,-1 0,0 0,0 0,0-1,0 1,0 0,-1 1,1-1,0 0,-1 2,-9 72,7-74,1 1,0 0,0 0,0 0,0 0,1 1,-1-1,1 0,0 0,0 0,0 0,0 0,0 1,1-1,-1 0,1 0,0 0,0 0,0 0,1 0,-1 0,1-1,-1 1,1 0,0-1,0 1,0-1,0 0,0 0,1 0,-1 0,1 0,-1 0,1 0,0-1,0 1,0-1,2 1,11 1,0-1,0 0,0-1,0-1,1 0,-1-1,0-1,0-1,0 0,0-1,-1 0,1-2,-1 0,0 0,-1-2,0 1,2-3,-6 5,-1 0,1 0,-1-1,-1 0,1 0,-1-1,0 0,0-1,-1 0,0 0,-1 0,1-1,-2 0,1 0,-1-1,-1 0,0 1,0-2,-1 1,1-4,-4 12,1 0,-1 0,0 0,0 0,0 0,0 1,0-1,-1 0,1 0,0 0,-1 0,0 0,1 0,-1 1,0-1,0 0,0 0,0 1,0-1,0 1,-1-1,1 1,0-1,-1 1,1 0,-1 0,1 0,-1 0,0 0,0 0,1 0,-1 0,0 1,0-1,0 1,0-1,0 1,0 0,1 0,-1 0,0 0,0 0,0 0,-1 1,-83 28,76-21,0 0,1 1,0 0,0 1,1 0,0 0,1 0,0 1,1 0,0 1,1-1,0 1,1 0,0 0,1 1,-2 11,7-14,0-1,0 0,0 0,1 0,1 0,0 0,0 0,0-1,1 0,1 0,-1 0,1-1,0 0,1 0,0 0,0-1,0 0,1 0,0-1,0 0,0 0,1-1,0 0,0 0,0-1,0-1,0 1,8 0,18 3,-1-1,1-2,-1-1,1-2,0-1,9-3,-13-1,-8-3</inkml:trace>
  <inkml:trace contextRef="#ctx0" brushRef="#br0" timeOffset="3551.86">13 1288,'-12'0,"36"0,-10 0,169-25,11 9,148 1,-154 13,119-24,121 25,-267 15,-122-8,0-2,1-2,-1-1,27-4,373-48,-199 22,52-1,1343 31,-1611-1</inkml:trace>
</inkml:ink>
</file>

<file path=ppt/ink/ink4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1:15.404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88 6,'0'-4,"0"2,0 7,-5 8,-2 6,1 4,-3-1,-1 0,2 1,-3 2,0 1,-2 1,6-4,8-6,5-11,1-6</inkml:trace>
</inkml:ink>
</file>

<file path=ppt/ink/ink4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0:54.831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1735 2146,'-54'-44,"47"36,0 2,0-1,-1 1,0 0,0 0,0 1,-1 0,0 1,0 0,0 0,0 1,-1 0,1 1,-188 2,4 53,132-31,-137 79,-55 81,54 3,162-146,2 2,1 2,3 1,1 1,3 1,1 2,0 8,-44 113,3 85,53-192,4 0,2 0,1 62,19 46,17 56,44 56,5-102,-47-128,-16-23,2 0,1-1,2-1,0-1,2-1,0-1,23 18,187 111,-188-131,0-2,1-2,1-2,46 9,162 47,-56-42,113-31,-142-25,59-32,23-18,-58-18,-152 68,-1 0,0-3,-3-2,0 0,-2-3,30-37,198-212,-230 243,40-69,47-171,-83 163,-8-78,-1 25,-27 166,1-23,0-1,-2 1,-1-1,-2 1,0 0,-5-19,2 27,-4-20,-3 0,0 1,-3 1,-1 0,-3-2,-83-167,76 162,1-2,-2 1,-2 2,-2 1,-24-23,25 33,-2 1,-1 2,-1 1,-1 2,-9-3,-134-102,-65 19,102 73,-28 11,-27 0,-28 30,162 19,50-10</inkml:trace>
  <inkml:trace contextRef="#ctx0" brushRef="#br0" timeOffset="2982.089">42 3783,'39'-17,"-28"15,1 1,0 0,-1 0,1 2,0-1,-1 2,1-1,-1 1,1 1,-1 0,0 1,0 0,6 4,32 9,68 15,20-4,61 26,-27-21,26-5,-67-17,77 7,-63 8,52-14,-130-2,-1-4,1-2,1-3,13-4,28 2,62-26,94-21,-146 26,46-12,50-43,-196 72,0-1,0-1,-1-1,0 0,0-1,0-1,-2 0,1-2,9-8,-11 7,0 2</inkml:trace>
  <inkml:trace contextRef="#ctx0" brushRef="#br0" timeOffset="3204.121">3316 3557,'-10'-5,"-3"-1</inkml:trace>
  <inkml:trace contextRef="#ctx0" brushRef="#br0" timeOffset="3369.012">3118 3416,'-19'-9,"-6"-4</inkml:trace>
  <inkml:trace contextRef="#ctx0" brushRef="#br0" timeOffset="3521.075">2666 3303</inkml:trace>
  <inkml:trace contextRef="#ctx0" brushRef="#br0" timeOffset="3705.581">2271 3247,'-24'-10,"-7"-3</inkml:trace>
  <inkml:trace contextRef="#ctx0" brushRef="#br0" timeOffset="3874.157">1848 3190,'-19'-5,"-2"-1,-2-1,3 2</inkml:trace>
  <inkml:trace contextRef="#ctx0" brushRef="#br0" timeOffset="4035.848">1566 3218,'-33'0,"-7"0,-2 0,8 5,3 1,3 0,2-1,0-1,-1-2,0-1,0 0,9-1,8 0</inkml:trace>
  <inkml:trace contextRef="#ctx0" brushRef="#br0" timeOffset="4284.697">1001 3274,'0'0</inkml:trace>
  <inkml:trace contextRef="#ctx0" brushRef="#br0" timeOffset="4285.697">522 3444,'0'0</inkml:trace>
  <inkml:trace contextRef="#ctx0" brushRef="#br0" timeOffset="4549.611">380 3444,'-19'10,"-11"2,-5 5,-2-1,1-3,1-3,8 0,2 0,2-3,-1-2,-1 3,-1 0,5 3,4 0</inkml:trace>
  <inkml:trace contextRef="#ctx0" brushRef="#br1" timeOffset="9332.88">1764 3585,'0'-311,"27"168,-27-167,-28 85,29-424,-30 479,28-83,-25 111,25-223,6 335,1 24</inkml:trace>
  <inkml:trace contextRef="#ctx0" brushRef="#br1" timeOffset="11086.597">1820 3557,'1'-2,"1"0,-1 0,1 0,-1 1,1-1,0 0,-1 1,1 0,0-1,0 1,0 0,0 0,0 0,0 0,1 0,-1 0,0 1,0-1,1 1,-1-1,0 1,1 0,-1 0,0 0,2 0,-1 0,337-4,-252-9,-71 9,-1 1,1 1,-1 0,1 1,0 0,0 2,-1 0,1 0,0 2,0 0,23 6,0-3,0-1,1-2,-1-2,1-2,4-2,46 1,321 2,-174-28,325 29,-337-30,56 29,-140-27,72 15,-91-5,-100 16</inkml:trace>
  <inkml:trace contextRef="#ctx0" brushRef="#br1" timeOffset="18004.501">1791 3585,'-38'31,"-123"142,47-49,76-92,1 1,1 2,2 1,2 2,-16 26,-121 163,-35-9,-36 21,156-126,-166 155,45-56,158-168,30-28</inkml:trace>
  <inkml:trace contextRef="#ctx0" brushRef="#br1" timeOffset="21855.082">5404 3247,'-3'5,"-1"1,1 0,1 0,-1 0,1 1,0-1,0 0,1 1,0 0,0-1,0 1,1 0,0 1,-1 5,-1 195,1-205,1-1,0 0,-1 0,1 1,0-1,0 0,1 1,-1-1,0 0,1 0,-1 1,1-1,0 0,0 0,0 0,0 0,0 0,0 0,0 0,1 0,-1 0,1-1,0 1,-1 0,1-1,0 1,0-1,0 0,0 0,0 0,0 0,0 0,0 0,0 0,1-1,-1 1,0-1,0 0,1 1,-1-1,0 0,1 0,1-1,6-6,1-1,-1 0,0-1,-1 0,0-1,0 0,-1 0,0-1,-1 0,0 0,-1 0,0-1,3-12,2 4,15-34,-14 27,1 0,1 1,2 1,1 0,13-14,-30 38,0 0,1 0,-1 0,1 1,-1-1,1 0,-1 0,1 1,-1-1,1 0,0 1,-1-1,1 1,0-1,0 1,0-1,-1 1,1 0,0-1,0 1,0 0,0 0,0-1,-1 1,1 0,0 0,0 0,0 0,0 0,0 0,0 0,0 1,-1-1,1 0,0 0,0 1,0-1,0 1,-1-1,1 0,0 1,0-1,-1 1,1 0,0-1,-1 1,1 0,-1-1,1 1,0 1,12 44,-14 320,3-277,-5-1,-3-1,-4 1,-4-1,-3-1,-11 22,14-63,10-27,0 0,-2 0,0 0,-1-1,0 0,-2 0,0-1,-1 0,0-1,-1 0,-1-1,-12 12,22-24,0-1,1 1,-1 0,0-1,0 1,-1-1,1 0,0 0,0 0,0 0,-1 0,1 0,-1-1,1 1,0-1,-1 0,1 1,-1-1,1 0,-1-1,1 1,-1 0,1-1,-1 1,1-1,0 0,-1 0,1 0,0 0,0 0,-1 0,1 0,0-1,0 1,1-1,-1 0,0 0,0 1,1-1,-1 0,1 0,0-1,-1 1,1 0,0 0,0-1,1 1,-1-1,-4-20,2 1,1-1,1 1,1-1,1 0,1-10,1-31,32-118,-24 143,-5 15</inkml:trace>
  <inkml:trace contextRef="#ctx0" brushRef="#br1" timeOffset="22176.99">6138 2880,'-10'9,"-12"14,-3 6,-2 0,4-2,1-4,4-2,5 1,0-4,3 0,7-3,4 0,2-2</inkml:trace>
  <inkml:trace contextRef="#ctx0" brushRef="#br1" timeOffset="23341.984">352 397,'94'-20,"-1"4,2 4,2 4,5 18,-100-9,1-1,-1 1,1 0,-1 0,1 1,-1-1,0 0,1 1,-1-1,0 1,0 0,0 0,0 0,-1 0,1 0,0 0,-1 0,1 0,-1 1,0-1,0 1,0-1,0 1,0-1,-1 1,1-1,-1 1,1 0,-1-1,0 1,0 0,0-1,-1 1,1 0,-1 1,-9 25,0-1,-2 0,-1-1,-2 0,0-1,-1-1,-2-1,-1 0,0-1,-15 12,-3 8,18-21,10-14,0 1,1 0,0 1,0 0,1 0,1 1,-1 0,2 0,0 0,0 1,1 0,0 0,1 0,1 0,-1 2,4-10,-1 1,1-1,0 0,0 0,0 1,1-1,-1 0,1 0,0 0,0 0,1-1,-1 1,1 0,0-1,0 0,0 0,0 0,0 0,1 0,0 0,-1-1,1 0,0 0,0 0,0 0,0-1,1 1,120 23,-114-25,3 2,0-1,0-1,0 0,0-1,0 0,0-1,0-1,0 0,-1-1,1 0,-1-1,10-6,-14 2,-6 0</inkml:trace>
  <inkml:trace contextRef="#ctx0" brushRef="#br1" timeOffset="23604.979">324 791,'43'-9,"43"-14,12-2,-6 3,-14 5,-15 6,-14 4,-10 4,-7 2,-9 2</inkml:trace>
  <inkml:trace contextRef="#ctx0" brushRef="#br1" timeOffset="23925.024">1566 1,'-9'9,"-9"9,-1 5,-1 0,1-1,5 2,0-3,2-1,3 1,4-3</inkml:trace>
</inkml:ink>
</file>

<file path=ppt/ink/ink4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1:14.322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441 1,'-25'30,"1"2,2 1,1 0,2 2,1 0,1 1,3 1,0 0,3 1,-6 34,0 18,14-70,0 0,-1-1,-1 1,0-1,-2 0,0 0,-4 4,-1-6,0-4</inkml:trace>
  <inkml:trace contextRef="#ctx0" brushRef="#br0" timeOffset="498.66">18 29,'0'0,"0"1,0-1,0 1,1-1,-1 1,0 0,0-1,0 1,0-1,0 1,0 0,0-1,0 1,-1-1,1 1,0 0,0-1,0 1,-1-1,1 1,0-1,0 1,-1-1,1 1,-1-1,1 1,0-1,-1 1,1-1,-1 1,1-1,-1 0,1 1,-1-1,1 0,-1 0,0 1,1-1,-1 0,1 0,-1 0,0 0,1 0,-1 0,1 0,-1 0,0 0,1 0,-1 0,1 0,-1 0,175 132,-59-27,103 143,-158-199,-51-35</inkml:trace>
</inkml:ink>
</file>

<file path=ppt/ink/ink4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1:26.4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85,'0'61,"1"88,-6 0,-18 92,6-143,-3 0,-5-2,-4-1,-22 48,51-143,1 0,-1-1,1 1,-1 0,1 0,-1 0,1 0,0 0,-1 0,1 0,-1 1,1-1,-1 0,1 0,-1 0,1 0,0 1,-1-1,1 0,-1 1,0-1,1 0,-1 1,1-1,-1 0,1 1,-1-1,0 1,1-1,-1 1,0-1,0 1,1-1,-1 1,0-1,0 1,0-1,0 1,0 0,1-1,-1 1,0-1,0 1,0-1,-1 1,1 0,0-1,0 1,0-1,0 1,12-17,0-3</inkml:trace>
  <inkml:trace contextRef="#ctx0" brushRef="#br0" timeOffset="347.345">650 0,'-11'240,"3"-155,5 1,3-1,9 63,4 31,-13-177,1-1,-1 1,0-1,0 1,-1-1,1 1,0-1,0 0,-1 1,1-1,-1 0,1 1,-1-1,0 0,1 1,-1-1,0 0,0 0,0 0,0 0,0 0,0 0,0 0,0 0,0 0,-1-1,1 1,0 0,0-1,-1 1,1-1,-1 1,1-1,0 0,-1 1,1-1,-1 0,1 0,0 0,-1 0,1 0,-1 0,1-1,-1 1,1 0,0-1,-1 1,1-1,0 0,-1 1,1-1,0 0,0 0,0 0,-1 0,-141-138,108 109,-2 1,-1 2,-1 2,-40-19,77 42,-1 0,0 0,1 0,-1 0,0 1,0 0,0-1,0 1,0 0,0 0,0 1,0-1,0 0,0 1,-1 0,1 0,0 0,0 0,0 1,-1-1,1 1,0 0,0 0,0 0,0 0,0 0,0 1,1-1,-1 1,0 0,1 0,-1 0,1 0,-1 0,1 0,-1 2,-3 18,3 0</inkml:trace>
  <inkml:trace contextRef="#ctx0" brushRef="#br0" timeOffset="1300.637">960 734,'27'7,"-1"0,1-2,0-1,0-2,1 0,-1-2,0-1,8-2,-28 3,0-1,0-1,0 0,0 0,0 0,0 0,-1-1,1 0,-1-1,0 0,0 0,0 0,-1 0,1-1,-1 0,0 0,0 0,-1-1,0 0,0 0,0 0,0 0,-1-1,2-6,21-83,-26 93,0 0,0 1,0-1,0 0,0 0,-1 0,1 1,-1-1,1 0,-1 1,0-1,0 0,0 1,-1-1,1 1,-1 0,1-1,-1 1,0 0,0 0,0 0,0 0,0 0,0 1,0-1,-1 1,1-1,0 1,-1 0,0 0,1 0,-1 0,-2 0,-2 0,1 0,0 1,-1 0,1 0,-1 0,1 1,-1 0,1 0,0 1,-1 0,1 0,0 0,0 1,1 0,-1 0,0 0,1 1,0 0,0 0,0 0,0 1,0 0,-87 118,44 2,47-121,0 0,0 1,1-1,0 0,0 0,0 0,0 0,1 0,-1 0,1 0,0 0,0 0,1 0,-1 0,1 0,0-1,0 1,0-1,0 1,1-1,-1 0,1 0,0 0,0 0,0 0,0-1,1 1,-1-1,1 0,3 1,9 2,1-1,0 0,0-1,0-2,0 1,1-2,-1 0,0-1,0-1,0-1,0 0,0-1,0-1,-1-1,0 0,0-1,-1 0,4-4,14-6,-1-1,-1-2,0-1,-2-2,22-21,-33 28,-1-1,0 0,-1-1,-2 0,0-1,0-1,-2 0,-1-1,0-1,-2 1,0-2,-1-2,-7 23,0 0,0-1,0 1,0-1,-1 1,1-1,-1 1,0-1,1 0,-1 1,-1-1,1 1,0-1,-1 1,1-1,-1 1,0-1,1 1,-1-1,0 1,-1 0,1-1,0 1,-1 0,1 0,-1 0,0 0,0 0,1 1,-1-1,-1 0,1 1,0 0,0-1,0 1,-1 0,1 0,0 0,-1 0,1 1,-1-1,1 1,-1-1,0 1,1 0,-1 0,1 0,-1 0,1 1,-1-1,0 1,1-1,-1 1,-5 1,0 1,1 0,-1 0,1 0,0 1,0 0,0 1,0-1,1 1,0 1,0-1,0 1,1 0,-1 0,2 1,-1-1,1 1,0 0,0 1,1-1,-1 0,2 1,-2 6,4-11,0-1,0 1,0-1,1 1,-1-1,1 1,0-1,0 1,-1-1,2 1,-1-1,0 0,0 0,1 1,-1-1,1 0,0 0,0-1,-1 1,1 0,0-1,1 1,-1-1,0 1,0-1,1 0,-1 0,0 0,1 0,-1-1,1 1,-1 0,3-1,89 6,-87-6,168-23,-175 23,2-1,-1 0,1 0,0 0,-1 0,1 1,0-1,0 1,0-1,0 1,0 0,0-1,0 1,-1 0,1 0,0 1,0-1,0 0,0 1,0-1,0 1,0-1,-1 1,1 0,0 0,-1 0,1 0,0 0,-1 0,1 0,-1 1,1-1,-1 0,0 1,0-1,0 1,0 0,0-1,0 1,0 0,0 1,-31 86,5-33,25-54,-1 1,1-1,0 0,-1 0,1 0,0 1,0-1,0 0,1 0,-1 0,1 0,-1 1,1-1,-1 0,1 0,0 0,0 0,0 0,0 0,1-1,-1 1,0 0,1-1,-1 1,1 0,0-1,-1 0,1 1,0-1,0 0,0 0,0 0,0 0,0 0,0-1,0 1,1 0,83 12,-59-14,-1 0,0-2,0-1,0-2,-1 0,1-2,-2 0,1-2,3-2,-11 3,0-1,-1-1,0 0,0-2,-1 1,-1-2,0 0,-1 0,-1-1,0-1,0-2,-9 15,-1 0,0 0,1 0,-1-1,0 1,0-1,-1 0,1 1,-1-1,0 0,0 0,0 0,0 0,-1 0,0 0,0 0,0 0,0 0,0 0,-1 0,0 0,0 0,0 1,0-1,0 0,-1 0,0 1,0-1,0 1,0-1,0 1,-1 0,1 0,-1 0,0 0,0 1,0-1,0 1,-1-1,1 1,-1 0,1 1,-1-1,0 0,1 1,-1 0,0 0,0 0,-4 0,2 1,0 0,-1 0,1 0,0 1,0 0,-1 0,1 1,0 0,0 0,0 0,0 1,1 0,-1 0,1 0,0 1,0-1,0 1,0 1,0-1,1 1,0-1,0 1,0 1,1-1,-1 0,0 4,-2 4,0-1,1 1,1 0,0 0,0 1,2-1,0 1,0-1,1 1,1 0,1 12,1-17,0 0,1 0,0 0,0-1,1 1,0-1,0 0,1 0,0-1,1 1,0-1,0 0,0-1,1 1,0-1,0-1,1 1,-1-1,1 0,0-1,1 0,-1 0,1-1,-1 0,1-1,0 0,0 0,0-1,9 1,8 0</inkml:trace>
</inkml:ink>
</file>

<file path=ppt/ink/ink4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1:32.2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1 190,'58'-20,"2"2,0 2,1 4,24-1,-83 11,1 1,-1 0,1 1,0-1,0 0,0 1,-1 0,1-1,0 1,0 0,0 1,-1-1,1 0,0 1,0-1,-1 1,1 0,0 0,-1 0,1 0,-1 1,1-1,-1 1,1-1,-1 1,0 0,0 0,0 0,0 0,0 0,-1 1,1-1,-1 0,1 1,-1-1,0 1,0 0,0-1,0 1,0 0,-1-1,1 1,-1 0,0 0,0 0,0 0,0-1,0 1,-1 0,0 2,-121 148,122-149,0-1,1 1,-1-1,0 1,1 0,0-1,0 1,0-1,1 0,-1 1,1-1,-1 0,1 0,0 0,0 0,1 0,-1 0,1 0,-1-1,1 0,0 1,0-1,0 0,0 0,0 0,0-1,1 1,-1-1,1 0,-1 0,1 0,-1 0,1-1,-1 1,4-1,6 5,-3-1,91 47,-97-48,-1-1,0 1,0 0,0 0,0 1,-1-1,0 1,1-1,-1 1,0 0,-1 0,1 0,-1 0,1 0,-1 0,0 0,-1 0,1 0,-1 1,0-1,0 0,0 0,0 0,-1 1,0 1,-1 2,0 1,-1-1,0 0,-1 0,1 0,-1-1,-1 1,1-1,-1 0,-1 0,1 0,-1-1,0 0,-1 0,1-1,-1 1,0-2,-1 1,1-1,-1 0,0 0,0-1,0 0,-5 1,-10 2,0-1,0 0,0-2,-1-1,1-1,-1-1,1 0,-14-4,-8-7,27 5</inkml:trace>
  <inkml:trace contextRef="#ctx0" brushRef="#br0" timeOffset="549.071">961 501,'-23'9,"2"2,-1 1,1 1,1 1,0 0,2 1,-1 2,2 0,0 0,1 2,-9 13,23-30,0 1,0-1,0 1,1 0,-1-1,1 1,0 0,-1 0,1 0,1 0,-1 1,0-1,1 0,-1 0,1 0,0 0,0 1,1-1,-1 0,1 0,-1 0,1 0,0 0,0 0,0 0,0 0,1 0,-1 0,1 0,0-1,0 1,0-1,0 1,0-1,1 0,-1 0,1 0,-1 0,1 0,0 0,-1-1,1 1,0-1,0 0,0 0,2 0,11 2,-1-2,1 0,0 0,-1-2,1 0,-1 0,1-2,-1 0,0 0,1-2,-2 0,1-1,-1 0,2-2,23-13,-1-1,0-3,-2-1,12-12,-17 13,-1-2,0-1,-2-1,-2-2,-1 0,-1-2,-1-1,0-5,-15 22,0-1,-2 0,0 0,0 0,-2-1,-1 1,0-1,0-12,-3 23,1 0,-1 0,0 0,-1 0,0 0,0 0,-1 0,0 0,-1 0,1 1,-1-1,-1 1,1-1,-1 1,-1 1,1-1,-1 0,0 1,-1 0,0 0,-1 0,1 2,-1 0,1 1,-1 0,0 0,0 0,-1 1,1 0,0 1,-1-1,1 2,-1-1,1 1,-1 0,1 0,-1 1,1 0,-1 0,1 1,-1 0,1 0,-3 2,-5 2,0 0,0 1,1 0,0 1,1 1,-1 0,2 1,-1 0,-7 9,10-7,0 1,1 0,0 0,1 1,0 0,1 0,1 1,0 0,1 0,1 0,0 1,1-1,1 1,0 0,2 0,-1 0,2 0,0-1,1 1,0 0,2 0,0-1,0 0,1 0,1 0,1 0,0-1,1 0,0-1,19 25,2-1,1-2,2-1,1-1,2-2,1-2,1-1,1-2,31 15,69 44,-123-77</inkml:trace>
</inkml:ink>
</file>

<file path=ppt/ink/ink4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1:30.2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225 448,'-206'390,"187"-352,37-49,120-167,0-7,-130 176,-5 4,1 0,-1 1,1 0,0 0,0 0,0 0,0 0,1 1,0 0,-1 0,1 0,0 1,5-2,-7 5,-1 1,1 0,-1 0,1 1,-1-1,0 0,0 1,0-1,0 1,-1 0,1 0,-1-1,1 1,-1 0,0 0,0 0,-1 1,1-1,-1 0,1 0,-1 0,0 0,0 1,0-1,-1 0,1 0,-1 0,1 1,0 1,-2 50,0-46,1 1,0-1,0 0,1 0,0 1,0-1,1 0,1 1,-1-1,2 0,-1 0,1 0,0-1,1 1,0-1,1 0,-1 0,1 0,1 0,0-1,-4-5,1 0,-1-1,1 1,0-1,-1 0,1 0,0 0,0 0,0 0,0-1,0 1,0-1,0 1,0-1,0 0,0-1,0 1,0 0,0-1,0 0,0 0,0 1,-1-2,1 1,0 0,0-1,-1 1,1-1,-1 0,1 1,-1-2,72-70,-69 68,6-8,-1 1,0-1,-1-1,0 1,-1-2,-1 1,-1-1,0 0,0 0,-2-1,0 0,0 0,-2 0,0 0,-1 0,0 0,-2-15,-4 20,-2 5</inkml:trace>
  <inkml:trace contextRef="#ctx0" brushRef="#br0" timeOffset="365.029">903 674,'17'-4,"-1"0,1-2,-1 0,0-1,-1 0,1-1,-2-1,1 0,-1-1,0-1,-1 0,-1-1,0-1,0 1,-1-2,3-5,-12 17,0-1,-1 1,0-1,1 1,-1-1,0 0,0 1,0-1,0 0,-1 0,1 0,-1 1,0-1,0 0,0 0,0 0,0 0,0 0,-1 0,1 1,-1-1,0 0,0 0,0 1,-1-1,1 0,0 1,-1 0,0-1,1 1,-1 0,0 0,0 0,0 0,-1 0,1 0,0 0,-1 1,1-1,-1 1,1 0,-1 0,0 0,0 0,-2 0,-6 2,1 1,-1 0,1 1,0 0,0 1,0 0,0 1,0 0,1 0,0 1,0 0,1 1,0 0,0 0,0 1,1 0,0 0,0 0,1 1,1 0,-1 1,1-1,-2 8,3-12,0 0,1 0,-1 1,1-1,1 1,-1 0,1 0,0 0,0 0,1 0,-1 0,1 0,1 1,-1-1,1 0,0 1,1-1,0 0,0 0,0 1,0-1,1 0,0 0,1 0,-1 0,1-1,0 1,0-1,1 0,0 0,0 0,0 0,0 0,1-1,0 0,2 2,4-2,1 0,0 0,0-1,0-1,0 0,1 0,-1-1,1-1,-1 0,0-1,1 0,-1-1,0 0,0-1,2-1,11-3</inkml:trace>
  <inkml:trace contextRef="#ctx0" brushRef="#br0" timeOffset="729.445">1383 646,'49'-21,"-1"-3,-1-2,-1-1,-1-3,5-7,-44 34,0-1,0 1,-1-1,1 0,-1 0,0-1,0 1,-1-1,1-1,-1 1,0 0,-1-1,1 0,-1 0,0 0,0 0,-1 0,0-1,0 1,-1-1,1 1,-1-1,-1 0,1 0,-1-2,-2 7,1 0,0 1,-1-1,1 0,-1 1,1-1,-1 0,0 1,0 0,1-1,-1 1,0 0,0 0,0 0,-1 0,1 1,0-1,0 1,0-1,0 1,-1 0,1-1,0 1,0 0,-1 1,1-1,0 0,0 1,-1-1,1 1,-1 0,-69 24,59-17,0 1,0 0,1 0,0 2,0-1,1 1,1 1,0 0,0 0,1 1,1 1,0-1,1 1,0 0,1 1,1 0,0-1,1 2,1-1,0 0,1 1,0 15,3-26,0-1,0 1,1-1,-1 1,1-1,0 1,0-1,1 0,-1 0,1 0,0-1,0 1,0 0,0-1,1 0,-1 0,1 0,0 0,0-1,0 1,0-1,0 0,0 0,1-1,-1 1,1-1,-1 0,1 0,0 0,-1-1,1 0,0 0,0 0,-1 0,1-1,0 1,-1-1,1-1,2 0,20-2,0-1,0-1,0-2,-1-1,0-1,14-7,-11 5,-4 2</inkml:trace>
  <inkml:trace contextRef="#ctx0" brushRef="#br0" timeOffset="1167.088">2088 477,'-19'10,"0"0,1 2,1 0,0 1,0 1,1 0,1 1,1 1,-3 5,14-19,1 0,0 0,0 0,1 1,-1-1,0 0,1 1,0 0,-1-1,1 1,0 0,0 0,1-1,-1 1,0 0,1 0,0 0,0 0,0 0,0 0,0 0,0 0,1-1,0 1,-1 0,1 0,0 0,0-1,1 1,-1 0,0-1,1 1,0-1,0 0,-1 1,1-1,0 0,1 0,-1 0,0-1,1 1,-1 0,1-1,-1 0,1 1,0-1,6 2,-1-1,0 0,1-1,-1 0,1 0,-1 0,1-1,0-1,-1 0,1 0,-1 0,1-1,-1 0,0-1,0 0,0 0,0-1,0 0,-1 0,0 0,0-1,0-1,0 1,-1-1,2-2,18-20,0-1,-3-1,0-2,-2 0,2-7,4-4,-18 28,5-3,0 0,-2-1,0-1,-1 0,-1 0,-1-1,-1-1,-1 1,0-1,-2 0,-1-1,0 1,-2-1,0-16,-3 34,0 1,0-1,0 0,-1 1,1-1,-1 1,0 0,0-1,-1 1,1 0,-1 0,0 1,0-1,-1 1,1-1,0 1,-1 0,0 0,0 0,0 1,0-1,0 1,-1 0,1 0,-1 1,1-1,-1 1,1 0,-1 0,0 1,0-1,1 1,-1 0,0 1,0-1,1 1,-1-1,0 2,1-1,-1 0,1 1,-1 0,1 0,-1 0,-11 7,0 1,1 0,0 1,0 0,2 1,-1 1,1 0,1 1,1 0,0 1,0 0,2 1,0 0,1 0,0 1,1 2,1 0,0 1,2-1,0 1,2 0,0 0,1 0,1 0,0 0,2 1,1-2,0 1,1 0,1-1,1 1,1-1,1-1,0 0,1 0,1 0,1-1,0-1,2 0,-1 0,2-1,0-1,1 0,0-1,1-1,1 0,10 5,1-1,-3-1</inkml:trace>
</inkml:ink>
</file>

<file path=ppt/ink/ink4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1:29.0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 95,'-3'15,"1"-1,0 1,1 0,1-1,0 1,1 0,1-1,3 15,-5-24,2 9,1 0,0 0,0-1,2 1,-1-1,2 0,0 0,0 0,2 0,-5-9,-1 0,1-1,0 1,0-1,0 0,0 0,1 0,-1 0,1 0,0-1,0 0,-1 1,2-2,-1 1,0 0,0-1,1 0,-1 0,0 0,1 0,-1-1,1 1,-1-1,1-1,-1 1,1-1,-1 1,1-1,3-2,3-1,-1-1,1-1,-1 0,0-1,-1 0,0 0,0-1,0 0,5-7,2-1,102-129,-118 144,1-1,0 1,-1-1,1 0,0 1,0-1,0 1,0 0,0-1,0 1,0 0,1-1,-1 1,0 0,1 0,-1 0,1 0,-1 1,1-1,-1 0,1 1,0-1,-1 0,1 1,0 0,-1 0,1-1,0 1,0 0,-1 0,1 0,0 1,-1-1,1 0,0 1,-1-1,1 1,0-1,-1 1,1 0,-1 0,1 0,-1 0,1 0,-1 0,0 0,1 0,-1 0,0 1,0-1,0 0,0 2,19 52,-20-50,1 0,-1 1,1-1,0 0,1 0,-1 0,1-1,0 1,0 0,0-1,1 1,0-1,0 0,0 1,0-1,1-1,-1 1,1-1,0 1,0-1,0 0,1 0,-1-1,1 1,0-1,-1 0,1-1,0 1,0-1,3 1,8-5,-1-1,1 0,-1-2,0 0,0 0,-1-1,1-1,-2 0,1-1,-1-1,-1 0,1 0,-2-2,0 1,0-1,-1-1,0 0,1-4,0 3,0-1,-1 0,-1-1,0 1,-2-2,1 1,-2-1,4-14,-18 7,3 31</inkml:trace>
  <inkml:trace contextRef="#ctx0" brushRef="#br0" timeOffset="309.434">1081 293,'47'-11,"-2"-2,1-1,-2-3,0-1,-1-3,32-21,-71 41,-1 0,1-1,-1 0,1 0,-1 0,0 0,0-1,0 1,-1-1,1 1,0-1,-1 0,0 0,1 0,-1-1,-1 1,1 0,0-1,-1 1,0-1,0 0,0 1,0-1,0 0,-1 0,1 1,-1-1,0 0,-1 0,1 0,0 0,-1 1,0-1,0 0,0 1,-1-1,1 1,-1-1,0 1,0 0,0-1,0 1,0 0,-1 0,1 1,-1-1,0 0,-1 0,-4 1,-1 1,1 0,-1 0,1 1,-1 0,1 1,-1 0,1 0,-1 0,1 1,0 1,0-1,0 1,0 1,0-1,1 2,0-1,-1 1,1 0,1 0,-1 0,-5 7,-1-2,0 1,1 0,1 0,-1 1,2 1,0 0,0 0,1 1,0 2,6-10,0 1,0-1,1 0,-1 1,2-1,-1 1,1 0,0 0,0-1,1 1,0 0,0 0,0 0,1 0,0-1,1 1,-1 0,1-1,1 1,-1-1,1 0,0 0,2 2,0-1,0 0,0 0,1-1,0 0,1 0,0-1,-1 1,2-1,-1-1,0 1,1-2,0 1,0-1,0 0,0 0,1-1,-1 0,8 0,163 5,-145-9,1 1</inkml:trace>
</inkml:ink>
</file>

<file path=ppt/ink/ink4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1:39.7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 1242,'-26'167,"21"-146,3-20,1 1,0-1,0 1,0 0,0-1,1 1,-1 0,0 0,1 0,0-1,-1 1,1 0,0 0,0 0,0 0,0 0,0 0,0 0,0 0,1-1,-1 1,1 0,-1 0,1 0,0-1,0 1,0 0,0-1,0 1,0 0,0-1,0 0,1 1,-1-1,1 0,-1 1,1-1,0 0,12 2,0-1,0 0,1-1,-1-1,0 0,1-1,-1 0,0-1,0-1,0 0,8-4,-18 6,-1 1,1-1,-1 0,1-1,-1 1,1-1,-1 1,0-1,0 0,0 0,0-1,0 1,-1 0,1-1,-1 0,1 0,-1 1,0-2,0 1,0 0,-1 0,1 0,-1-1,0 1,0-1,0 1,0-1,0 1,-1-2,6-27,-4 28,0 1,0-1,-1 0,0 1,0-1,0 0,0 0,0 0,-1 0,1 0,-1 1,0-1,-1 0,1 0,-1 0,1 0,-1 0,0 0,-1 1,1-1,-1 0,1 1,-1-1,0 1,0 0,-1-1,1 1,-1 0,1 0,-1 1,0-1,0 1,0-1,-1 1,1 0,0 0,-1 0,0 0,-128-29,107 28</inkml:trace>
  <inkml:trace contextRef="#ctx0" brushRef="#br0" timeOffset="1231.959">409 1215,'484'-150,"-343"110,-139 40,-1-1,1 1,-1-1,1 1,-1 0,1 0,-1-1,1 1,-1 0,1 1,-1-1,1 0,-1 0,1 1,-1-1,1 0,-1 1,1 0,-1-1,0 1,1 0,-1 0,0 0,0 0,1 0,-1 0,0 0,0 0,0 0,0 0,0 1,-1-1,1 0,0 1,-1-1,1 1,0-1,-1 1,0-1,1 1,-1-1,0 1,0-1,0 1,0-1,0 1,0-1,0 1,-1-1,1 1,0-1,-28 78,27-78,-1 1,1-1,0 1,0-1,1 1,-1-1,0 1,1 0,-1-1,1 1,-1 0,1-1,0 1,-1 0,1 0,0 0,0-1,0 1,1 0,-1 0,0-1,1 1,-1 0,1 0,0-1,-1 1,1-1,0 1,0 0,0-1,0 0,0 1,0-1,1 0,-1 1,0-1,1 0,-1 0,1 0,-1 0,1 0,-1-1,1 1,0 0,-1-1,1 1,0-1,0 1,-1-1,1 0,2 0,11 1,1 0,-1-2,0 0,1 0,-1-2,0 0,0 0,0-2,0 1,5-4,65-17,-61 21</inkml:trace>
  <inkml:trace contextRef="#ctx0" brushRef="#br0" timeOffset="26590.841">409 1215,'8'-2,"1"0,-1-1,-1 1,1-1,0-1,-1 1,1-2,-1 1,0-1,-1 0,1 0,-1 0,0-1,0 0,-1 0,4-6,4-2,41-63,-52 77,-1 0,1 1,-1-1,1 1,0 0,-1-1,1 1,-1 0,1 0,-1 0,0 0,1 0,-1 0,0 1,0-1,1 0,-1 1,0-1,-1 1,1-1,0 1,0-1,-1 1,1-1,-1 1,1 0,0 0,99 182,-101-184,0 0,0-1,1 1,-1-1,0 1,0 0,0 0,0 0,0 0,1-1,-1 1,0 0,0 0,0 1,0-1,0 0,0 0,0 0,1 0,-1 1,0-1,0 1,0-1,1 0,-1 1,0-1,0 1,1-1,-1 1,0 0,1-1,-1 1,1 0,-1 0,1-1,-1 1,1 0,-1 0,1-1,0 1,-1 0,1 0,0 0,0 0,0 0,0 0,0-1,0 1,0 0,0 0,0 0,0 0,0 0,0 0,1-1,-1 1,0 0,1 0,-1 0,1 0,-1-1,1 1,-1 0,1 0,-147-62,103 47,23 10</inkml:trace>
  <inkml:trace contextRef="#ctx0" brushRef="#br0" timeOffset="68901.831">1793 706,'-13'16,"1"0,0 1,2 1,0 0,1 0,1 1,0 0,2 0,0 1,1 0,-1 13,6-31,0 1,0-1,0 1,0-1,1 1,-1-1,1 1,0-1,0 0,0 1,0-1,0 0,0 0,0 0,1 0,-1 0,1 0,-1 0,1 0,0 0,0-1,0 1,0-1,0 1,0-1,0 0,0 0,1 0,-1 0,0 0,1-1,-1 1,1-1,-1 1,1-1,-1 0,1 0,-1 0,1 0,-1 0,0-1,102-29,-88 18,0-1,0 0,-1-2,-1 0,0 0,-1-1,-1-1,0 0,-2-1,6-11,-4 2,-1-1,-2-1,0 0,-2 0,-1-1,-2 1,-1-1,-1 0,-1-1,-2-8,0 25,0 0,-1 0,-1 0,0 1,-1-1,0 1,-1 0,-1 0,-6-11,10 20,-1 0,1 0,-1 0,0 0,0 1,0-1,-1 1,1 0,-1 0,0 0,0 1,0 0,0-1,0 1,-1 0,1 1,0-1,-1 1,1 0,-1 0,0 0,1 1,-1 0,0 0,1 0,-1 0,0 1,1-1,-1 1,-4 2,0 0,0 1,1 0,-1 0,1 1,0 1,0-1,1 1,-1 0,1 1,1 0,-1 0,1 0,0 1,1 0,0 0,0 0,1 1,0-1,0 1,1 0,0 0,1 0,0 1,1-1,-1 1,2-1,-1 1,1-1,1 1,0-1,0 1,1-1,0 1,3 7,5 5,1-1,1-1,1 0,1-1,0 0,2-1,0-1,0 0,2-1,12 8,-5-1,-22-21,20 18,-2 0,0 2,-1 0,-1 1,-1 1,-1 0,-4 1</inkml:trace>
  <inkml:trace contextRef="#ctx0" brushRef="#br0" timeOffset="69338.365">2300 395,'111'344,"-79"-261,-32-82,1-1,0 1,-1-1,1 1,0 0,0-1,-1 0,1 1,0-1,0 1,0-1,0 0,0 0,0 1,0-1,-1 0,1 0,0 0,0 0,0 0,0 0,0 0,0-1,0 1,0 0,0 0,-1-1,1 1,0 0,0-1,0 1,-1-1,1 1,0-1,0 0,-1 1,1-1,0 0,-1 1,1-1,-1 0,1 0,-1 1,1-1,-1 0,0 0,1 0,-1 0,25-42,22-106,-26 86,-14 36,2 0,1 1,1 1,1 0,1 0,10-13,14-7,-22 27</inkml:trace>
  <inkml:trace contextRef="#ctx0" brushRef="#br0" timeOffset="70104.037">3204 1,'-29'28,"-19"16,-1 3,2 0,10-9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9:26.3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46 227,'32'-13,"0"-2,0-1,-2-2,0-1,25-21,-53 40,0-2,0 1,0 0,0 0,0-1,0 1,0-1,0 1,0-1,-1 0,1 0,-1 0,0 0,1 0,-1 0,0 0,0 0,0 0,0-1,-1 1,1 0,0-1,-1 1,0 0,0-1,0 1,0-1,0 1,0-1,0 1,-1 0,1-1,-1 1,0 0,0-1,1 1,-2 0,1 0,0 0,0 0,-1 0,1 0,-1 0,1 0,-1 1,0-1,0 0,-4 0,0 0,1 0,-1 1,0 0,0 0,0 0,0 1,0 0,0 0,0 0,0 1,1 0,-1 0,0 1,0-1,1 1,-1 1,1-1,-1 1,1 0,0 0,0 0,-2 2,-5 4,1 0,0 0,0 2,1-1,0 1,1 1,0-1,1 2,-1 0,6-8,-1-1,1 0,0 1,0 0,1 0,0 0,-1 0,2 0,-1 0,0 0,1 1,0-1,0 1,1-1,0 1,0-1,0 1,0-1,1 1,0-1,0 0,1 1,-1-1,1 0,0 0,1 0,-1 0,1 0,0 0,0-1,0 1,1-1,-1 0,1 0,3 1,5 0,1 0,0-2,0 1,0-2,0 0,1 0,-1-1,1-1,-1 0,1-1,-1-1,0 0,0 0,1-1,-2-1,1 0,0-1,5-4,39-7,-33 10</inkml:trace>
</inkml:ink>
</file>

<file path=ppt/ink/ink4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2:56.0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21 510,'-10'172,"9"-167,-9 123,10-124,1 0,-1 0,1-1,0 1,0 0,0 0,0-1,1 1,-1-1,1 1,0-1,0 0,0 0,0 1,1-1,-1-1,1 1,0 0,0-1,0 1,0-1,0 0,1 0,-1 0,1-1,-1 1,1-1,-1 0,1 0,0 0,1 0,4-2,-1 0,1-1,-1 0,1 0,-1-1,0 0,0 0,0-1,0 0,-1 0,0-1,0 0,0-1,0 1,-1-1,0 0,0-1,0 0,-1 1,1-3,-5 7,72-104,-70 105,0 0,1 1,-1 0,0 0,1 0,-1 0,0 0,1 1,-1 0,0-1,1 1,-1 1,0-1,0 0,0 1,0-1,0 1,0 0,0 0,-1 0,1 0,-1 1,1-1,-1 1,0-1,0 1,0 0,-1 0,1 0,0 0,-1 0,0 0,0 0,0 1,1-1,0 0,1 3,0 0,0-1,0 1,1-1,0 0,0 0,0-1,0 1,1-1,0 0,0 0,0 0,0-1,1 1,-1-1,1-1,0 1,0-1,0 0,0 0,1-1,2 0,0 0,0 0,0-1,0-1,-1 1,1-2,0 1,0-1,-1 0,1-1,-1 0,1 0,-1-1,0 0,-1-1,1 1,-1-2,0 1,0-1,0 0,-1 0,0 0,0-1,2-4,1-1,0 0,-1 0,0-1,-1 0,0 0,-1-1,-1 0,0 0,-1 0,0-1,-1 1,-1-3,-3-3,-4 4</inkml:trace>
  <inkml:trace contextRef="#ctx0" brushRef="#br0" timeOffset="4202.038">1122 1,'21'48,"-20"-45,-10 126,-2-54,-2 84,-5 22,5-122,10-52,0 1,1 0,1 1,-1-1,1 0,0 0,1 1,0-1,1 0,-1 0,2 5,-2-12,1 0,-1 0,0 0,1 0,-1 0,0-1,1 1,-1 0,1 0,0-1,-1 1,1 0,-1-1,1 1,0 0,0-1,-1 1,1-1,0 1,0-1,0 0,-1 1,1-1,0 0,0 1,0-1,0 0,0 0,0 0,0 0,0 0,0 0,-1 0,1 0,0 0,0 0,0-1,0 1,0 0,0-1,0 1,-1 0,1-1,0 1,0-1,-1 0,1 1,0-1,-1 1,1-1,39-34,-38 33,177-186,-123 144,-54 45,0 0,0 1,-1-1,1 1,0 0,-1-1,1 1,-1 0,1 0,-1 0,0 0,0 0,0 0,0 0,0 1,0-1,-1 0,1 0,-1 1,1-1,-1 1,0-1,0 0,0 1,2 8,31 154,-27-146</inkml:trace>
  <inkml:trace contextRef="#ctx0" brushRef="#br0" timeOffset="8082.954">1602 594,'168'73,"-161"-72,1-1,-1 0,0 0,0-1,0 0,0 0,0-1,0 1,0-2,0 1,-1-1,1 0,-1 0,1 0,-1-1,0 0,3-3,-6 4,1 1,-1-1,1 0,-1 0,0-1,0 1,-1 0,1-1,0 0,-1 1,0-1,0 0,0 0,-1-1,1 1,-1 0,0 0,0-1,-1 1,1-1,-1 1,0 0,0-1,0 1,-1-1,1 1,-1 0,-1-2,-1 1,0 1,0 0,-1 0,0 0,0 0,0 1,0-1,0 1,-1 0,1 1,-1-1,0 1,0 0,0 0,0 0,0 0,0 1,0 0,-1 0,1 1,0 0,-1-1,-2 2,-3 0,0 1,0 1,0 0,0 0,0 1,1 0,-1 1,1 0,0 1,1 0,-1 1,1 0,1 0,-1 1,1 0,1 0,-1 1,1 0,1 0,0 1,0 0,1 0,-4 9,9-15,-1 1,1 0,-1-1,1 1,1 0,-1-1,1 1,0 0,0-1,0 1,0-1,1 1,0-1,0 1,0-1,1 0,-1 0,1 0,0-1,0 1,0-1,0 1,1-1,0 0,-1 0,1-1,0 1,2 0,6 5,1-1,0-1,0 0,1-1,-1 0,1-1,0 0,11 1,175-3,-180-6,1-2,-1 0,-1-1,1-1,-1-1,-1-1,0 0,0-1,-1-1,0-1,-1-1,-1 0,0-1,-1 0,0-1,-1-1,-1 0,3-8,66-120,-68 67,-13 76,1 1,-2-1,1 0,0 1,0-1,0 1,-1-1,1 0,-1 1,1-1,-1 1,0-1,1 1,-1 0,0-1,0 1,0 0,0 0,0-1,0 1,-1 0,1 0,0 0,0 0,-1 1,1-1,-1 0,1 0,-1 1,1-1,-1 1,1-1,-1 1,1 0,-1 0,0 0,1-1,-1 2,1-1,-1 0,0 0,1 0,-1 1,1-1,-1 1,0-1,-7 3,1 1,0-1,0 1,0 0,0 1,0 0,1 0,0 1,0 0,1 0,-1 1,1-1,1 1,-1 1,1-1,3-4,0 1,0-1,0 0,0 1,0 0,1-1,-1 1,1 0,0 0,0 0,1 0,-1-1,1 1,0 0,0 0,0 0,0 0,1 0,0 0,-1 0,1 0,1 0,-1-1,1 1,-1 0,1-1,0 1,0-1,1 0,-1 0,1 0,-1 0,1 0,2 1,1 0,0 0,1-1,-1 0,0 0,1 0,0-1,0 0,0 0,-1-1,1 0,1 0,-1-1,0 0,0 0,0-1,1 0,78 11,-84-10,0 1,-1 0,1 0,0-1,0 1,0 1,0-1,-1 0,1 0,-1 1,1-1,-1 0,1 1,-1 0,0-1,0 1,0 0,0-1,0 1,0 0,0 0,0 0,-1 0,1 0,-1 0,0 0,1 0,-1 0,0 0,0 0,0 0,-1 0,1 0,0 0,-1 0,1 0,-1 0,0 2,-42 71,36-65,5-8,1 0,-1 0,0 1,1-1,-1 1,1-1,0 1,0-1,0 1,0 0,0 0,0-1,1 1,-1 0,1 0,0 0,0 0,0 0,1 0,-1-1,0 1,1 0,0 0,0 0,0-1,0 1,0 0,0-1,1 1,-1-1,1 0,0 1,0-1,0 0,0 0,0 0,0 0,0 0,3 1,5 6,-3-3</inkml:trace>
  <inkml:trace contextRef="#ctx0" brushRef="#br0" timeOffset="8655.012">2731 565,'13'5,"0"0,0-1,1-1,-1 0,1-1,0 0,-1-1,1-1,0 0,0-1,0 0,-1-1,1-1,-1 0,1-1,-1 0,0-1,0-1,-1 0,3-2,-9 4,1-1,-2 0,1 0,0 0,-1-1,0 0,0 0,-1 0,0 0,0-1,0 0,-1 0,0 0,0 0,-1 0,0-1,0 1,-1-1,0 1,0-1,0-5,-5 9,0 0,0 1,0-1,0 1,0 0,0 1,-1-1,0 1,1 0,-1 0,0 0,0 0,0 1,0 0,0 0,0 1,-1-1,1 1,0 0,0 0,0 1,-1 0,1 0,0 0,0 0,-4 3,-4-2,1 2,0-1,0 2,1-1,-1 2,1 0,0 0,0 1,1 0,0 0,0 2,1-1,0 1,1 0,0 1,0 0,1 0,0 1,1 0,0 0,0 0,2 1,-1 0,1 0,1 0,0 0,1 1,0 1,1-7,0 0,1 0,-1 1,2-1,-1 0,1 0,0 1,0-1,1 0,0 0,0 0,0-1,1 1,0 0,1-1,-1 0,1 0,1 0,-1 0,1-1,0 1,0-1,0 0,1-1,0 1,0-1,0-1,5 3,10 1,0-2,1 0,0-1,0-2,0 0,0-1,0-1,1-1,5-2,29 1,26-11,-59 7</inkml:trace>
</inkml:ink>
</file>

<file path=ppt/ink/ink4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3:07.2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450 706,'-39'12,"1"2,0 2,1 2,0 1,0 3,19-13,1 1,1 1,-1 1,2 0,0 1,0 1,1 0,1 1,0 0,1 1,1 1,1 0,0 0,1 1,-4 12,12-26,-1 1,1-1,1 1,-1-1,1 1,-1 0,1-1,1 1,-1 0,1-1,-1 1,1 0,1-1,-1 1,1-1,-1 0,1 0,1 1,-1-1,0 0,1-1,0 1,0 0,0-1,1 0,-1 1,1-1,-1-1,1 1,0 0,0-1,0 0,1 0,-1 0,0-1,1 1,-1-1,1 0,-1 0,1-1,0 1,0-1,12 1,0 0,0-2,0 0,0 0,0-2,-1 0,1-1,-1-1,0 0,0-1,0-1,-1 0,0-2,-1 1,0-2,0 0,-1 0,0-1,7-9,1-3,-2-1,0 0,-2-2,-1 0,-1-1,0-2,-6 11,8-13,-1 0,-2-2,-1 1,-2-2,-1 0,1-11,-9 33,0 0,-1 0,0 0,0 0,-1 0,-1 0,0 0,-1 0,0 0,-1 0,0 0,-1 1,0 0,-1-1,0 1,-1 1,0-1,-1 1,0 0,-1 0,6 6,-1 0,1 1,-1-1,-1 0,1 1,0 0,-1 0,1 0,-1 0,0 0,0 1,0 0,-1 0,1 0,0 0,-1 0,1 1,-1 0,1 0,-1 0,0 1,1 0,-1 0,0 0,0 0,1 1,-1-1,1 1,-1 0,0 1,1-1,0 1,-1 0,1 0,0 0,0 1,0-1,0 1,1 0,-1 0,1 0,-1 1,1-1,0 1,1 0,-3 2,2 12,0-1,1 0,1 0,0 1,2-1,0 1,0-1,2 0,0 0,1 0,1 0,0 0,2-1,-1 0,2 0,0-1,1 0,1 0,8 8,29 67,90 219,-137-308,0 1,0 0,1-1,-1 1,0-1,1 1,0-1,-1 1,1-1,0 1,0-1,-1 1,1-1,0 0,0 1,1-1,-1 0,0 0,0 0,1 0,-1 0,0 0,1 0,-1-1,1 1,-1 0,1-1,-1 1,1-1,0 0,-1 1,1-1,0 0,-1 0,1 0,-1 0,1 0,0-1,0 1,8-8</inkml:trace>
  <inkml:trace contextRef="#ctx0" brushRef="#br0" timeOffset="533.007">930 508,'84'255,"-53"-56,-27-153,-4-45,0-1,0 1,0 0,0-1,0 1,0 0,0-1,0 1,0 0,0 0,0-1,0 1,1 0,-1-1,0 1,0 0,1-1,-1 1,1-1,-1 1,0 0,1-1,-1 1,1-1,-1 1,1-1,0 0,-1 1,1-1,-1 1,1-1,0 0,-1 0,1 1,0-1,-1 0,1 0,0 0,-1 0,1 1,0-1,0 0,-1-1,1 1,0 0,-1 0,1 0,0 0,-1 0,1-1,0 1,-1 0,1-1,0 1,-1 0,1-1,-1 1,1-1,0 1,51-101,-46 86,107-354,-73 234,-35 129,-1 6</inkml:trace>
  <inkml:trace contextRef="#ctx0" brushRef="#br0" timeOffset="999.055">1467 678,'9'0,"9"0,5 0,4 0,2 0,1 0,0 0,0 0,0 0,-1 0,-1 0,1 0,-1-5,-9 3,-8 3</inkml:trace>
  <inkml:trace contextRef="#ctx0" brushRef="#br0" timeOffset="1265.803">1495 903,'28'0,"20"0,6 0,-1 0,-5 0,-10 0</inkml:trace>
  <inkml:trace contextRef="#ctx0" brushRef="#br0" timeOffset="5334.001">2398 678,'-3'-1,"-1"0,0 0,1 1,-1 0,0-1,1 1,-1 0,0 1,1-1,-1 1,1-1,-1 1,0 0,1 0,0 1,-1-1,1 1,0 0,0 0,0 0,0 0,-3 2,-3 4,-1-1,1 1,1 1,0-1,0 1,0 1,1 0,1 0,0 0,0 1,1-1,0 1,1 1,0-1,1 1,0-1,1 1,0 0,0 7,2-15,0-1,1 0,-1 0,1 1,-1-1,1 0,0 0,0 0,0 0,1 0,-1 0,1 0,-1 0,1-1,0 1,0-1,0 1,1-1,-1 0,1 1,-1-1,1-1,-1 1,1 0,0-1,0 1,0-1,0 0,0 0,0 0,1 0,-1-1,0 1,0-1,0 0,1 0,-1 0,0 0,0 0,1-1,-1 1,0-1,0 0,0 0,0-1,0 1,0 0,0-1,0 0,-1 0,1 1,1-3,12-10,-1 0,0-1,-1-1,-1 0,0-1,-1-1,8-16,2-3,-1 0,-2-2,-1 0,-2-2,-2 1,-2-2,-1 0,-3 0,2-22,-10 55,1 0,-1 0,-1 0,0 0,0 0,-1 0,0 0,0 1,-1-1,0 1,-1 0,0-1,-2-2,4 8,0 0,-1 0,1-1,-1 2,0-1,0 0,0 0,0 1,0 0,0-1,-1 1,1 0,-1 1,0-1,1 1,-1 0,0-1,0 2,0-1,0 0,0 1,0 0,0 0,0 0,0 0,0 1,0-1,0 1,0 0,-1 1,-2 0,1 0,-1 1,1 0,0 0,0 0,0 1,1 0,-1 0,1 0,0 1,0 0,0 0,1 0,0 1,0-1,0 1,0 0,1 0,0 0,1 1,-1-1,1 0,0 1,0 5,-2 11,1 1,1-1,1 1,1-1,1 1,3 15,1-10,2 0,1-1,2 1,0-2,2 1,1-2,1 1,1-2,1 0,8 7,-18-22,0 0,0 0,-1 1,-1-1,0 1,0 0,-1 0,-1 0,0 0,1 12,-3-11</inkml:trace>
  <inkml:trace contextRef="#ctx0" brushRef="#br0" timeOffset="5915.799">2708 706,'28'266,"3"-423,-25 135,-3 12,0-5,0 1,1 0,0 0,1 0,1 1,0-1,1 1,0 1,1-1,1 1,0 1,0 0,1 0,6-5,-15 16,0-1,0 0,0 0,0 1,0-1,0 1,0-1,0 1,0-1,0 1,0-1,0 1,1 0,-1 0,0 0,0 0,0 0,1 0,-1 0,0 0,0 0,0 0,1 1,-1-1,0 0,0 1,0-1,0 1,0-1,0 1,0 0,0-1,0 1,0 0,0 0,0 0,-1 0,1-1,0 1,0 0,-1 0,1 1,-1-1,1 0,-1 1,11 58,-10-48,9 37,-5-29</inkml:trace>
  <inkml:trace contextRef="#ctx0" brushRef="#br0" timeOffset="8520.824">3160 226,'7'4,"1"1,-1 0,1 0,-2 1,1 0,-1 1,1-1,-2 1,1 0,-1 0,0 1,-1 0,1 0,-2 0,1 0,-1 0,0 1,-1 0,0-1,0 2,8 183,-11-162,1 18,1-30,0 1,-1 0,-1 0,-1 0,-1 0,-1 0,-1-1,0 0,-1 0,-1 0,-1-1,-2 2,-79 86,73-90</inkml:trace>
  <inkml:trace contextRef="#ctx0" brushRef="#br0" timeOffset="9184.784">2115 85,'-22'40,"0"1,3 0,2 2,1 0,2 1,3 1,-2 12,-13 160,24-200,-3 8,2 1,1 0,2 0,0 0,2-1,3 20,-2-33,1-1,1 1,0-1,0 1,1-2,1 1,-1-1,2 0,0 0,0-1,0 0,1 0,1-1,1 1,28 8,-19-13</inkml:trace>
  <inkml:trace contextRef="#ctx0" brushRef="#br0" timeOffset="10088.7">3612 226,'0'0,"0"0,-1 1,1-1,0 0,0 1,0-1,-1 0,1 1,0-1,0 0,-1 0,1 1,0-1,-1 0,1 0,0 1,-1-1,1 0,0 0,-1 0,1 0,0 0,-1 0,1 1,-1-1,1 0,0 0,-1 0,1 0,0 0,-1 0,1-1,-1 1,1 0,0 0,-1 0,1 0,0 0,-1 0,1-1,0 1,-1 0,1 0,0-1,-1 1,1 0,0 0,0-1,-1 1,1 0,0-1,0 1,0 0,0-1,-1 1,1 0,0-1,0 1,0-1,0 1,0 0,0-1,0 1,0 0,0-1,0 1,0-1,0 1,0 0,0-1,-21 24,4 7,2 1,0 1,3 0,0 0,2 1,2 1,0-1,3 1,1 1,1-1,2 1,1-1,5 31,-6-48,1-1,1 0,0 0,1 1,0-1,2 0,0-1,0 1,2-1,0 0,1 0,0 0,1-1,0 0,11 12,29 32,-46-48</inkml:trace>
  <inkml:trace contextRef="#ctx0" brushRef="#br0" timeOffset="10736.322">3753 621,'0'310,"21"-392,-17 55,1-1,2 1,0-1,2 2,1-1,1 2,1-1,1 1,1 1,8-8,-22 30,1 0,0 0,0 0,0 0,0 0,1 1,-1-1,0 0,1 1,-1-1,1 1,0 0,-1-1,1 1,0 0,0 0,0 0,0 0,0 0,0 1,0-1,0 1,0-1,0 1,0 0,0 0,0 0,0 0,1 0,-1 0,0 0,0 1,0-1,0 1,0-1,0 1,0 0,0 0,0 0,0 0,-1 0,1 1,0-1,-1 0,1 1,1 1,23 116,-14-105</inkml:trace>
  <inkml:trace contextRef="#ctx0" brushRef="#br0" timeOffset="13932.96">5531 649,'-16'12,"1"1,1 0,0 1,1 1,1 0,0 1,-2 4,11-16,-1 0,1 0,0 0,1 0,-1 1,1-1,0 1,0 0,0 0,1-1,-1 1,1 0,0 1,1-1,0 0,-1 0,1 0,1 0,-1 0,1 0,0 0,0 0,0 0,1 0,0 0,0 0,0-1,0 1,1-1,0 0,0 1,0-1,0 0,1-1,0 1,-1-1,1 1,0-1,1-1,3 4,-3-5,0 1,0-1,0 0,0 0,0-1,0 1,0-1,0 0,0 0,0-1,0 0,0 1,0-2,0 1,0-1,0 1,-1-1,1-1,-1 1,1-1,-1 1,0-1,0 0,0-1,0 1,0-2,84-106,-81 97,-1-1,0-1,-1 1,-1-1,0 0,-1 0,-1 0,-1 0,0-1,-1 1,-1 0,-1-11,1-3,2 28,-1-1,1 0,-1 0,0 0,0 0,0 0,0 0,0 0,-1 1,1-1,-1 0,0 0,0 0,0 1,0-1,0 0,-1 1,1-1,-1 1,0 0,1-1,-1 1,0 0,0 0,-1 0,1 0,0 1,-1-1,1 0,-1 1,1 0,-1 0,0-1,1 2,-1-1,0 0,0 0,0 1,0 0,0 0,1-1,-1 2,0-1,0 0,-1 1,1 1,-1 1,1 1,-1-1,1 0,0 1,0 0,0 0,1-1,0 2,-1-1,1 0,1 0,-1 1,0-1,1 1,0-1,0 1,1 0,-1-1,1 1,0 0,0-1,1 1,-1 0,-3 28,-2-9,2 0,0-1,2 1,0 0,2 0,1 7,-10 112,-19 0,13-69,10-61,0 1,1-1,1 0,1 1,-1-1,2 1,0-1,1 1,1 8,4-4</inkml:trace>
  <inkml:trace contextRef="#ctx0" brushRef="#br0" timeOffset="14957.037">6095 735,'-11'-13,"10"12,-1-1,1 0,0 0,-1 1,1-1,-1 1,0-1,0 1,1 0,-1 0,0 0,0 0,0 0,0 0,0 0,0 0,0 1,-1-1,1 1,0 0,0 0,0 0,-1 0,0 0,-6 3,-1 0,1 1,0 1,0-1,1 2,-1-1,1 1,0 0,1 1,-1-1,2 2,-1-1,1 1,0 0,0 0,1 1,0-1,0 1,-1 7,3-11,0 1,1 0,0 0,0 0,0 0,1 0,0 0,0 1,0-1,1 0,0 1,0-1,1 1,1 4,-2-9,1 1,0-1,-1 1,1-1,1 1,-1-1,0 0,0 0,1 0,-1 0,1 0,0 0,0 0,0 0,0 0,0-1,0 1,0-1,0 0,0 1,1-1,-1 0,1 0,-1-1,1 1,-1 0,1-1,-1 0,1 1,-1-1,1 0,0 0,-1-1,1 1,-1 0,3-2,8-2,0 0,0-1,0-1,-1 0,0 0,0-1,-1-1,0 0,0-1,-1 0,0 0,1-2,19-16,-9 6,-2 0,0-2,-1 0,-2-1,0-1,-1 0,-2-1,-1-1,9-24,-15 30,0 0,-2 0,0 0,-1-1,-1 1,-1-1,-1 0,-1 1,-2-12,3 30,0 1,1-1,-1 0,0 0,0 1,-1-1,1 0,-1 0,1 1,-1-1,0 0,0 1,0-1,0 1,0-1,-1 1,1 0,-1-1,1 1,-1 0,0 0,0 0,0 0,0 0,0 1,0-1,-1 1,1-1,-1 1,1 0,-1 0,1 0,-1 0,0 0,1 1,-1-1,0 1,1 0,-1 0,0 0,0 0,1 0,-1 0,0 1,0-1,1 1,-1 0,1 0,-1 0,0 0,1 0,-1 1,-6 7,-1 0,1 1,1 0,0 0,0 1,1 0,0 0,1 0,0 1,1 0,0 1,1-1,1 1,0 0,0 0,1 0,1 0,0 0,1 4,1-1,1 0,1-1,0 1,1-1,0 0,2 0,-1-1,2 1,0-1,1 0,0-1,1 0,0 0,1-1,4 3,47 75,-21-16,-31-60</inkml:trace>
  <inkml:trace contextRef="#ctx0" brushRef="#br0" timeOffset="15621.555">6687 593,'-18'24,"2"1,0 0,2 2,0-1,2 2,1 0,2 0,-3 12,11-38,0 1,0 0,0-1,0 1,1 0,-1 0,1 0,0 0,-1-1,1 1,0 0,1 0,-1 0,1 0,-1 0,1-1,0 1,0 0,0 0,0-1,0 1,1-1,-1 1,1-1,0 0,-1 1,1-1,0 0,1 0,-1 0,0-1,0 1,1 0,-1-1,1 0,-1 1,1-1,0 0,0 0,-1-1,1 1,0 0,0-1,0 0,1 0,7-2,-1 0,0-1,0 0,-1-1,1 0,-1-1,0 0,0 0,0-1,-1 0,1-1,-2 1,1-2,-1 1,0-1,0 0,-1-1,0 1,-1-1,0 0,0-1,-1 1,0-1,1-5,34-135,-56 52,16 96,0-1,1 1,-1 0,-1 0,1 0,0 0,0 0,-1 0,1 0,-1 0,0 0,1 0,-1 1,0-1,0 1,0 0,0-1,-1 1,1 0,0 0,0 0,-1 0,1 1,0-1,-1 1,1-1,-1 1,1 0,0 0,-1 0,1 0,-1 1,1-1,-1 0,1 1,0 0,-1 0,0 0,-2 3,-1 0,1 1,-1-1,1 1,1 1,-1-1,1 1,0-1,0 1,0 0,1 1,0-1,0 1,1-1,0 1,0 0,1 0,-1 0,1 0,1 0,-1 4,2 329,-1-69,0-259</inkml:trace>
  <inkml:trace contextRef="#ctx0" brushRef="#br0" timeOffset="16118.938">6942 198,'15'16,"0"1,-1 0,-1 1,-1 1,-1 0,0 0,-2 1,0 1,-1-1,-1 1,-1 1,-1-1,0 1,-2 0,-1 0,0 17,-3-8,-2 1,0-1,-3 1,0-1,-2-1,-1 1,-2-1,0-1,-3 0,0-1,-1 0,-2-1,-18 21,-14 3,25-33</inkml:trace>
  <inkml:trace contextRef="#ctx0" brushRef="#br0" timeOffset="18270.724">7477 649,'0'189,"-10"-146,-5-70,16 10,0-1,0 1,2 0,0 0,1 1,0-1,1 1,1-1,1 2,1-1,6-10,10-28,22-29,-45 83,0 0,0 1,1-1,-1 0,0 0,0 1,0-1,0 1,0-1,0 1,0 0,0-1,0 1,0 0,-1-1,1 1,0 0,0 0,-1 0,1 0,0 0,-1 0,1 0,-1 0,1 0,-1 0,0 0,1 0,-1 0,0 0,0 0,1 2,4 13,-2-6,0 0,1-1,0 1,0-1,1 0,0 0,1 0,0-1,0 0,7 7,0-8,-2-5</inkml:trace>
  <inkml:trace contextRef="#ctx0" brushRef="#br0" timeOffset="19003.796">8071 593,'-24'15,"12"-10,1 1,1-1,-1 1,1 1,0 0,0 1,1 0,0 0,0 1,1 0,1 0,-1 1,1 0,1 0,0 1,0 0,1 0,1 0,-1 1,2 0,0-1,0 1,1 0,0 7,2-17,0 1,1-1,-1 1,1-1,-1 0,1 1,0-1,0 1,0-1,0 0,0 0,0 0,1 0,-1 0,1 0,-1 0,1 0,0 0,0-1,0 1,0-1,0 1,0-1,0 0,0 0,1 0,-1 0,0 0,1 0,-1-1,1 1,-1-1,1 0,-1 1,1-1,-1 0,1-1,-1 1,2 0,95-30,-82 19,-1-1,-1 0,0-1,-1-1,0 0,-1-1,0-1,8-14,-12 18,9-13,-1-1,0 0,-2-2,-2 1,0-2,-2 0,-1 0,-1-1,3-23,-11 47,1 0,-2 0,1 0,-1-1,0 1,0 0,-1 0,1 0,-1-1,-1 1,1 0,-1 0,0 1,-1-1,1 0,-1 1,0-1,0 1,-1 0,0 0,0 0,0 1,0-1,-1 1,0 0,0 0,0 1,0-1,0 1,-1 0,-3-1,4 2,1 1,-1 0,1 0,-1 0,0 0,1 1,-1 0,0 0,1 0,-1 0,1 1,-1 0,0 0,1 0,-1 0,1 1,0 0,0 0,-1 0,1 0,0 1,1-1,-1 1,0 0,1 0,0 1,-1-1,1 1,1-1,-1 1,0 0,1 0,0 0,0 1,-2 6,1 0,0 1,1 0,1-1,0 1,0 0,1 0,0-1,1 1,1 0,1 5,27 147,23-11,-45-105,-8-44,0 1,0-1,0 1,0-1,1 1,-1-1,1 1,1-1,-1 1,0-1,1 0,0 0,0 0,0 0,1 0,-1 0,1-1,0 1,0-1,0 1,1-1,-1 0,1-1,-1 1,1-1,0 1,4 1,11 0</inkml:trace>
  <inkml:trace contextRef="#ctx0" brushRef="#br0" timeOffset="19407.06">8664 452,'-30'28,"2"1,1 1,1 1,2 1,1 2,2 0,0 4,18-33,1 0,-1 0,1 0,0 0,0 1,1-1,0 1,0-1,0 1,0-1,1 1,0 0,0-1,1 1,0-1,0 1,0-1,0 1,1-1,0 0,0 1,0-1,1 0,0 0,0-1,0 1,0-1,1 1,0-1,0 0,0 0,0-1,1 1,-1-1,1 0,0 0,0 0,0-1,0 0,1 0,-1 0,0-1,6 1,0 0,1-1,0-1,-1 0,1-1,-1 0,1 0,-1-1,0-1,0 0,0-1,0 0,0 0,-1-1,0-1,0 0,0 0,0-1,-1 0,-1 0,1-1,-1 0,0-1,-1 0,5-7,-2 2,-1 0,0-1,-1 0,0-1,-1 0,-1 0,-1 0,0-1,-1 0,-1-3,-1 15,-1-1,-1 1,1-1,-1 1,0-1,0 0,-1 1,1-1,-1 1,-1-1,1 1,-1-1,0 1,0 0,0 0,-1 0,0 0,0 0,0 0,0 1,-1 0,0 0,0 0,0 0,0 0,-1 1,1-1,-1 1,0 1,0-1,0 1,-2-1,-48-9,30 10</inkml:trace>
  <inkml:trace contextRef="#ctx0" brushRef="#br0" timeOffset="19684.852">8465 678,'24'-5,"8"3,4 7,0 3,-6 4,-4 1,-1-2,1-4,-1-1,1-3,1-2,1-1,-5 0</inkml:trace>
  <inkml:trace contextRef="#ctx0" brushRef="#br0" timeOffset="20088.776">8861 85,'27'18,"0"1,-2 2,0 0,-1 2,-1 0,-2 2,0 0,10 18,-24-30,-1 0,0 1,-1-1,-1 1,0 0,-1 0,0 0,-1 1,-1-1,0 1,-1-1,-1 0,0 1,-1-1,-1 5,-5 16,0 0,-3-1,-1 0,-1-1,-12 19,-84 145,91-170,0 0,-2-1,-1-1,-1-1,-1-1,-1-2,-19 14,21-21</inkml:trace>
  <inkml:trace contextRef="#ctx0" brushRef="#br0" timeOffset="20787.696">7506 198,'-5'-1,"0"1,0 0,0 0,0 0,0 1,0-1,0 1,0 1,0-1,0 1,0-1,1 1,-1 1,1-1,-1 1,1-1,0 1,0 0,0 1,-9 5,1 2,1-1,0 1,0 1,1 0,1 0,0 1,0 0,2 1,-1 0,2 0,0 0,-4 15,-38 202,43-207,2 1,0-1,1 1,2 0,1-1,0 1,2 0,1-1,1 0,0 0,2 0,9 19,-12-36,0-1,0 1,0-1,1 0,0 0,1-1,-1 1,1-1,0 0,0-1,0 0,1 1,0-2,0 1,0-1,0 0,4 0,10 1</inkml:trace>
  <inkml:trace contextRef="#ctx0" brushRef="#br0" timeOffset="21191.703">7930 198,'-10'10,"-3"7,1 6,2 0</inkml:trace>
  <inkml:trace contextRef="#ctx0" brushRef="#br0" timeOffset="22103.157">8917 339,'10'-5,"12"-6,3-6,2-1,-4-1,-5 2</inkml:trace>
  <inkml:trace contextRef="#ctx0" brushRef="#br0" timeOffset="23575.418">7054 113,'-9'5,"-9"1,0 5,-3 0,3 4,-1-2,3 3,0-2,2 1,-1-1,7-3,4-4</inkml:trace>
  <inkml:trace contextRef="#ctx0" brushRef="#br0" timeOffset="24939.038">5925 141,'0'0,"-4"0,-2 5,-5 1,-1 5,-2 1,1 2,-3-1,2 3,-2 3,3-2</inkml:trace>
  <inkml:trace contextRef="#ctx0" brushRef="#br0" timeOffset="25938.155">4289 226,'-5'5,"-6"6,-6 6,-5 1,1 1,-1-2,4 1,0-3,3-4</inkml:trace>
  <inkml:trace contextRef="#ctx0" brushRef="#br0" timeOffset="26915.536">3132 282,'0'5,"-5"2,-2 4,-3 0,-2 3,-2 0,0 1,-1-1,1 2,3 2,4-1</inkml:trace>
  <inkml:trace contextRef="#ctx0" brushRef="#br0" timeOffset="27977.247">1551 1,'0'4,"-5"8,-6 5,-1 5,-4-2,1 2,-1-4,1 0,4-3</inkml:trace>
  <inkml:trace contextRef="#ctx0" brushRef="#br0" timeOffset="51018.805">4571 508,'-2'-2,"1"1,-1-1,1 0,-1 0,0 1,0-1,0 1,0 0,0-1,0 1,0 0,0 0,0 0,-1 1,1-1,0 0,0 1,-1 0,1-1,-1 1,1 0,0 0,-1 0,1 1,0-1,-1 1,1-1,0 1,-1 0,1-1,0 1,0 1,-97 41,98-42,0 1,-1-1,1 1,0-1,0 1,0 0,0 0,0-1,0 1,0 0,1 0,-1 0,1 0,-1 0,1 0,0 0,0 0,0 0,0 0,0 0,0-1,0 1,1 0,-1 0,1 0,-1 0,1 0,0 0,0 0,0-1,0 1,0 0,0-1,1 2,46 54,-47-56,4 4,-1-3,-1 0,1 1,-1-1,0 1,0-1,0 1,0 0,0 0,-1 0,0 1,1-1,-1 0,0 1,-1 0,1-1,0 1,-1 0,0 0,0 0,0 0,-1 0,1 0,-1 0,0 0,0 0,-1 0,1 0,-1 0,1 0,-1 0,-1 0,1 0,0 0,-1-1,-5 4,0 0,0-1,-1 0,0 0,0-1,0 0,-1 0,1-1,-1 0,0-1,-1 0,1 0,0-1,-1 0,1-1,-1 0,0 0,1-1,-1 0,0-1,1 0,-10-3,-1 4,-11-13,35 7</inkml:trace>
  <inkml:trace contextRef="#ctx0" brushRef="#br0" timeOffset="51332.853">4740 649,'-4'29,"-8"14,0-5,1-9</inkml:trace>
  <inkml:trace contextRef="#ctx0" brushRef="#br0" timeOffset="51577.392">4825 255,'0'0</inkml:trace>
  <inkml:trace contextRef="#ctx0" brushRef="#br0" timeOffset="52281.426">5022 508,'-85'204,"34"-51,118-251,42-95,-92 134,-41 158,24-84,1 0,1 0,0 0,1-1,1 1,0-1,1 1,0-1,1-1,1 1,0-1,1 0,0 0,-7-12,1 1,-1 0,1 0,-1-1,1 1,0-1,-1 0,1 1,0-1,0 0,0 0,0 0,0 0,0 0,0-1,0 1,1-1,-1 1,0-1,0 0,0 0,1 0,-1 0,0 0,0 0,1 0,-1-1,0 0,0 1,0-1,0 0,0 0,0 0,0 0,0 0,0 0,0-1,-1 1,1-1,0 1,-1-1,1 0,-1 1,0-1,0 0,1 0,-1 0,0 0,-1 0,1 0,0 0,-1 0,1-1,-1 1,1 0,-1-1,66-164,-43 107,-19 40</inkml:trace>
</inkml:ink>
</file>

<file path=ppt/ink/ink4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30.9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434 455,'-22'2,"-1"1,1 1,0 1,1 1,-1 0,1 2,0 1,1 0,0 1,1 2,0 0,0 0,1 2,1 1,1 0,0 1,1 0,0 1,1 1,1 0,-2 7,12-20,0 0,0 0,0 0,1 1,0-1,0 1,1 0,-1-1,1 1,0 0,1 0,-1 0,1-1,0 1,1 0,-1 0,1 0,1 0,-1-1,1 1,0 0,0-1,0 0,1 1,0-1,0 0,0 0,1-1,-1 1,1-1,0 1,1-1,-1-1,1 1,-1 0,3 0,3-1,0-1,0 1,0-2,0 1,1-2,-1 1,0-1,1-1,-1 0,0 0,1-1,-1 0,0-1,-1 0,1-1,0 0,-1 0,0-1,7-4,6-6,0 0,-1-1,0-1,-2-1,0-1,-1 0,3-6,0-4,-1 0,-2-1,0-1,-2-1,-2 0,-1-1,-1 0,-2-1,-1 0,-2-1,-2 0,0 0,-3 0,-1-33,-25-59,22 122,1 1,-1 0,0 0,0 0,0 0,-1 0,1 0,-1 0,0 1,0-1,0 1,0 0,-1 0,1 0,-1 1,0-1,0 1,0 0,0 0,0 0,-1 1,1-1,0 1,-1 0,1 0,-3 0,3 2,0-1,0 1,-1-1,1 1,0 1,0-1,0 0,0 1,0 0,0 0,1 0,-1 1,1-1,-1 1,1 0,0 0,0 0,0 0,0 0,1 1,-1-1,1 1,0 0,-1 2,-36 99,32-69,2-1,1 1,2-1,2 1,1 0,1-1,2 1,2-1,1 0,2 0,1-1,2 0,1-1,2 0,3 4,52 98,-14-59,-53-77,-1 0,1 1,-1-2,0 1,0 0,1 0,-1-1,0 1,0-1,0 0,-1 1,1-1,0 0,-1 0,1 0,-1 0,1-1,-1 1,0 0,0-1,0 1,0 0,-1-1,1 1,-1-1,1-1,-1 4,8-27,-1 3</inkml:trace>
  <inkml:trace contextRef="#ctx0" brushRef="#br0" timeOffset="370.489">829 342,'84'372,"-56"-259,-28-114,1 0,-1 0,0 1,1-1,-1 0,1 0,0 1,-1-1,1 1,0-1,-1 0,1 1,0-1,-1 1,1 0,0-1,0 1,0 0,-1-1,1 1,0 0,0 0,0 0,0-1,0 1,-1 0,1 0,0 1,0-1,0 0,0 0,0 0,-1 0,1 1,0-1,0 0,0 1,-1-1,1 1,0-1,0 1,-1-1,1 1,0-1,-1 1,1 0,-1-1,1 1,-1 0,1 0,-1-1,0 1,1 0,-1 0,0 0,1-1,-1 1,0 0,0 0,0 0,0 0,0 0,0 0,0-1,0 2,68-157,31-130,-90 256,-2 4</inkml:trace>
  <inkml:trace contextRef="#ctx0" brushRef="#br0" timeOffset="663.704">1534 32,'-24'14,"-8"10,2 6,0-3,7-1,6 1,6-1,6-4</inkml:trace>
  <inkml:trace contextRef="#ctx0" brushRef="#br0" timeOffset="1121.828">1647 428,'19'0,"16"0,7 0,1 0,-2 0,-3 0,-3 0,-3 0,-2 0,-2 0,0 0,-5 0</inkml:trace>
  <inkml:trace contextRef="#ctx0" brushRef="#br0" timeOffset="1333.712">1703 597,'39'5,"21"1,7 0,-9 4,-10-1,-7-1,-7-2,-8-2</inkml:trace>
</inkml:ink>
</file>

<file path=ppt/ink/ink4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29.2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1 367,'255'-1,"-57"-27,-119 33,-61 1</inkml:trace>
  <inkml:trace contextRef="#ctx0" brushRef="#br0" timeOffset="301.984">1 565,'33'0,"31"0,9 0,-3 0,-9 0,-9 0,-10 0,-6 0,-6 4,-6 2</inkml:trace>
  <inkml:trace contextRef="#ctx0" brushRef="#br0" timeOffset="779.092">311 0,'2'6,"0"-1,1 1,0-1,-1 0,2 0,-1 0,1 0,-1 0,1-1,1 0,-1 0,0 0,1 0,0-1,0 1,0-1,0-1,5 3,102 47,-89-43,1 1,-2 1,1 1,-2 1,1 1,-2 0,0 2,2 3,-20-17,0-1,0 1,-1 0,1 0,-1 0,1 0,-1 0,0 1,0-1,0 0,0 1,0-1,-1 0,1 1,-1-1,1 1,-1-1,0 1,0-1,0 1,0-1,0 1,-1-1,1 1,-1-1,0 0,0 1,1-1,-2 0,1 1,0-1,0 0,-1 0,1 0,-1 0,1 0,-1 0,0-1,0 1,0-1,0 1,-1 0,-264 193,229-164,22-20,1 1,0 1,1 0,1 1,0 0,1 2,-2 2,4 2</inkml:trace>
</inkml:ink>
</file>

<file path=ppt/ink/ink4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35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30 122,'0'341,"-22"-212,14-167,12-9,1 1,2 0,3 1,1 0,2 0,11-20,-21 55,5-13,1 1,1 0,1 1,1 0,1 1,1 0,1 1,4-4,-19 22,1 0,-1 1,0-1,1 0,-1 0,1 1,-1-1,1 0,-1 1,1-1,0 1,-1-1,1 0,0 1,-1 0,1-1,0 1,-1-1,1 1,0 0,0-1,0 1,0 0,-1 0,1 0,0 0,0 0,0 0,0 0,-1 0,1 0,0 0,0 0,0 0,0 1,-1-1,1 0,0 1,0-1,-1 0,1 1,0-1,0 1,-1-1,1 1,-1-1,1 1,0 0,-1-1,1 1,-1 0,0 0,1-1,-1 1,1 0,-1 0,0-1,0 1,1 0,-1 0,0 0,0 0,0-1,0 2,5 59,-5-58,3 82,3-64</inkml:trace>
</inkml:ink>
</file>

<file path=ppt/ink/ink4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36.2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156 1,'-4'9,"-8"9,-5 5,0 5,-2-4,-3 0,3 0,-1-4,4 0,8-9,7-6</inkml:trace>
</inkml:ink>
</file>

<file path=ppt/ink/ink4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44.9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134 169,'-19'23,"2"1,1 0,1 2,1 0,1 0,1 1,-6 24,16-47,1 0,-1 1,1-1,0 0,0 1,0-1,1 1,0-1,0 1,0-1,0 1,1-1,-1 1,1-1,0 1,1-1,-1 0,1 1,0-1,0 0,0 0,0 0,1-1,-1 1,1 0,0-1,0 0,1 0,-1 0,1 0,-1 0,1-1,0 1,0-1,0 0,3 1,5-2,1-1,-1 0,0 0,0-1,0-1,0 0,0 0,0-2,0 1,-1-1,1-1,-1 0,0-1,-1 0,1 0,-1-1,-1-1,1 0,-1 0,-1 0,1-1,-1-1,1-2,2-3,0-2,0 0,-2 0,0-1,-1 0,-1 0,0-1,-2 0,0 0,-1 0,-1-1,-1 1,0-1,-2 0,0 0,-2 1,0-7,2 23,-1-1,1 1,0-1,-1 1,0 0,1-1,-1 1,-1 0,1-1,0 1,-1 0,0 0,0 0,1 0,-2 1,1-1,0 1,-1-1,1 1,-1-1,1 1,-1 0,0 0,0 1,0-1,0 1,0-1,-1 1,1 0,0 0,-1 0,1 1,0-1,-1 1,1 0,-1 0,1 0,-1 0,1 1,-1-1,1 1,0 0,-1 0,1 0,0 0,-4 2,1-1,-1 1,1 0,0 1,0-1,0 1,1 0,-1 1,1-1,0 1,0 0,0 1,1-1,0 1,0 0,1 0,-1 0,1 0,0 1,1-1,0 1,0 0,-1 5,-7 165,11-147,33 149,-21-130,25 175,-61-65,20-147</inkml:trace>
</inkml:ink>
</file>

<file path=ppt/ink/ink4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36.7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17,'12'-4,"0"0,0 2,1-1,-1 1,1 1,-1 1,1-1,0 2,-1 0,1 0,12 4,-24-5,0 1,0-1,1 1,-1-1,0 1,0 0,0-1,0 1,0 0,0 0,0 0,0 0,0 0,0 0,-1 0,1 0,0 0,-1 0,1 1,0-1,-1 0,0 0,1 1,-1-1,0 0,0 1,1-1,-1 0,0 0,0 1,0-1,-1 0,1 1,0-1,0 0,-1 1,1-1,-1 0,1 0,-1 0,0 1,1-1,-1 0,0 0,-39 48,10-23,24-23,0 1,1 0,0 0,0 0,0 0,1 1,-1 0,1 0,0 0,1 0,-1 1,1 0,0 0,0-1,1 2,-1 1,4-4,0-1,1 1,-1-1,1 1,0-1,0 0,0 0,0 0,1 0,-1 0,1 0,0-1,0 1,0-1,0 0,0 0,0 0,1 0,-1 0,1-1,-1 0,1 1,-1-1,1-1,0 1,0 0,-1-1,1 0,0 0,3 0,18 5,23 5,-27-7</inkml:trace>
  <inkml:trace contextRef="#ctx0" brushRef="#br0" timeOffset="6419.969">707 243,'-7'-3,"0"0,0 0,0 0,-1 1,1 1,0-1,-1 1,0 0,1 1,-1 0,1 0,-1 0,0 1,1 0,-1 1,1 0,0 0,0 0,-1 1,1 0,1 1,-1-1,1 1,-1 1,1-1,-3 4,-84 71,91-76,-1 0,1 0,0-1,0 2,0-1,0 0,1 0,-1 1,1-1,0 1,0-1,0 1,0-1,1 1,-1 0,1-1,0 1,0 0,0-1,1 1,-1 0,1-1,0 1,0-1,0 1,1-1,-1 1,1-1,-1 0,1 0,1 1,2 2,1-1,0 0,0 0,0-1,0 1,1-1,0-1,0 1,0-1,0-1,0 1,1-1,-1 0,3 0,77 37,-84-36,-1 0,1 0,-1 0,0 0,0 0,0 1,0-1,-1 0,1 1,-1-1,0 1,0 0,0-1,-1 1,1 0,-1 0,0 0,0-1,0 1,-1 0,1 0,-1-1,0 1,0 0,0-1,0 1,-1-1,1 1,-3 1,1 2,-1 0,0 0,0-1,-1 1,0-1,0 0,-1-1,1 1,-1-1,0 0,-1-1,1 0,-1 0,-1 1,-22 7,0-1,0-1,-1-1,0-2,-8 0,4-9,29-2</inkml:trace>
  <inkml:trace contextRef="#ctx0" brushRef="#br0" timeOffset="6667.916">1045 469,'-24'38,"-8"18,2 4,5-4,8-10</inkml:trace>
  <inkml:trace contextRef="#ctx0" brushRef="#br0" timeOffset="6837.174">961 17,'0'0</inkml:trace>
  <inkml:trace contextRef="#ctx0" brushRef="#br0" timeOffset="7271.818">1187 779,'145'-305,"-105"248,-39 57,0 0,0 0,0 1,0-1,0 1,0-1,0 1,0-1,0 1,0-1,0 1,-1 0,1 0,0-1,0 1,-1 0,1 0,0 0,-1 0,1 0,-1 0,1 0,-1 0,0 0,1 0,-1 0,0 0,0 0,0 0,0 0,0 0,0 0,0 0,0 0,0 0,0 1,-1-1,1 0,0 0,-1 0,1 1,1 14,-3-7,2-1,-1 1,2-1,-1 1,1-1,0 1,0-1,1 1,1-1,-1 0,1 0,1 0,-1 0,1-1,1 1,-1-1,1 0,0-1,1 1,0-1,0 0,0 0,-2-4,0 0,-1 0,1 0,0-1,0 0,0 0,0 0,0 0,0 0,0-1,0 0,0 1,0-2,1 1,-1 0,0-1,0 0,0 0,0 0,0 0,0-1,-1 0,1 1,0-1,-1-1,3-1,3-1,-1-1,0-1,0 1,-1-2,0 1,0-1,0 0,-1 0,-1 0,3-4,0-4,0 0,-1 0,-1-1,0 1,-1-1,-1-1,-1 1,0 0,-1-1,-1-17,-1 12</inkml:trace>
</inkml:ink>
</file>

<file path=ppt/ink/ink4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46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360 424,'-13'11,"-7"3,1 0,0 1,2 0,-1 2,2 0,1 1,0 1,1 0,1 1,0 0,2 1,-6 15,16-30,-1 1,1 0,1-1,-1 1,1 0,0-1,1 1,0 0,0-1,0 1,1-1,-1 1,2-1,-1 0,1 0,0 0,0 0,3 3,-4-6,0 0,0 0,1 0,-1 0,1-1,-1 1,1-1,0 0,0 0,0 0,0 0,0 0,1-1,-1 1,0-1,1 0,-1 0,1 0,0 0,-1-1,1 0,-1 1,1-1,0-1,-1 1,1 0,0-1,-1 0,1 0,-1 0,0 0,1 0,-1-1,1 0,14-10,-1-1,0-1,-1-1,0 0,-1-1,-1 0,-1-2,0 1,-1-2,-1 1,-1-2,8-18,-3 7,0-1,-2 0,-2 0,0-2,-3 1,0-1,-3 0,0-1,-3 1,-1-1,-1 0,-3-16,3 46,0 0,0 0,0 0,-1 0,0 0,0 0,0 0,0 0,-1 1,0-1,0 1,0-1,-1 1,1 0,-1-1,0 1,0 1,-1-1,1 0,-1 1,0 0,0 0,0 0,0 0,0 0,0 1,-1 0,0 0,1 0,-1 1,0-1,0 1,0 0,1 1,-1-1,0 1,0 0,0 0,0 0,-2 1,0 2,0 1,0-1,0 1,1 0,-1 1,1-1,0 1,1 1,-1-1,1 1,0 0,0 0,1 0,-1 1,2 0,-1 0,1 0,0 0,0 0,1 0,-2 7,-1 9,1 0,1 0,1 0,1 0,1 0,3 19,1-23,2 0,0-1,0 1,2-1,0-1,1 0,1 0,1-1,0 0,1-1,0 0,2 0,-1-2,2 0,0 0,1-1,43 45,-57-53,1-1,-1 1,1-1,0 0,0 0,0 0,1 0,-1 0,1-1,-1 1,1-1,0 0,0 0,0-1,0 1,0-1,0 0,0 0,1 0,-1 0,0-1,1 0,-1 0,0 0,1 0,-1-1,0 1,3-2,6-7</inkml:trace>
  <inkml:trace contextRef="#ctx0" brushRef="#br0" timeOffset="433.715">840 594,'-5'136,"36"-328,-25 166,0 0,2 0,1 1,1 0,1 1,8-13,-19 35,1 0,-1 1,1-1,0 0,0 0,0 1,-1-1,2 1,-1-1,0 1,0-1,0 1,1 0,-1-1,0 1,1 0,0 0,-1 0,1 0,-1 0,1 1,0-1,0 0,-1 1,1-1,0 1,0 0,0-1,0 1,-1 0,1 0,0 0,0 1,0-1,0 0,0 1,-1-1,1 1,0-1,0 1,-1 0,1 0,-1 0,1 0,0 0,-1 0,0 0,1 1,-1-1,0 0,0 1,1-1,-1 1,0 1,30 48,31 29,-46-70</inkml:trace>
  <inkml:trace contextRef="#ctx0" brushRef="#br0" timeOffset="1654.916">106 1,'-19'19,"-11"11,-1 6,5-4</inkml:trace>
</inkml:ink>
</file>

<file path=ppt/ink/ink4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53.4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227 89,'-7'0,"0"1,-1 0,1 1,0 0,0 0,0 0,0 1,0 0,1 0,-1 0,1 1,0 0,0 1,0-1,1 1,-1 0,1 1,0-1,1 1,0 0,-1 0,2 0,-1 1,-1 3,-59 171,64-180,-3 7,0 0,1 0,0 0,0 0,0 0,1 0,1 1,-1-1,1 0,1 1,0-1,0 0,0 0,1 0,0 0,1 0,0 0,0 0,1-1,-1 1,2-1,-1 0,1-1,0 1,0-1,1 0,0 0,0 0,0-1,1 0,0 0,0-1,0 0,1 0,2 1,7-4,0-1,0-1,0 0,0-1,0-1,0 0,-1-1,1-1,-1-1,0 0,-1-1,1-1,-2-1,1 0,-1 0,0-2,-1 1,11-12,-4 7,-1-1,-1-1,0-1,-1 0,-1-1,0-1,-2-1,0 0,-2 0,0-2,-1 1,-1-1,-2-1,0 0,1-8,-9 26,1-1,0 1,-1 0,0 0,-1-1,0 1,0 0,0 0,0 0,-1 0,0 0,0 0,-1 0,0 1,0-1,0 1,0 0,-1 0,0 0,0 0,0 1,-1 0,0-1,1 1,-1 1,-1-1,1 1,0 0,-1 0,0 1,0 0,0 0,0 0,0 0,0 1,0 0,-14-2,0 1,0 0,0 2,0 0,0 1,0 1,1 1,-1 1,0 0,-6 4,-10 4</inkml:trace>
  <inkml:trace contextRef="#ctx0" brushRef="#br0" timeOffset="370.187">58 315,'256'-68,"-251"65,1 1,0 0,-1 1,1 0,0 0,0 0,0 0,0 1,0 0,0 0,0 1,0-1,0 1,-1 1,1-1,0 1,0 0,-1 0,1 1,-1 0,0 0,0 0,0 0,1 2,1 5,0 0,1-1,0 0,0 0,1 0,1-1,-1-1,1 0,1 0,-1-1,1 0,0-1,0 0,1 0,-1-2,1 1,0-1,0-1,0 0,0-1,1 0,-1-1,0-1,6 0,1-6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9:26.7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0 349,'53'-101,"-39"64,-8 19,2 0,0 0,1 1,0 1,2 0,0 0,0 1,2 0,0 1,0 0,1 1,7-4,8 14,-20 10</inkml:trace>
</inkml:ink>
</file>

<file path=ppt/ink/ink4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47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121 142,'-20'24,"-5"12,-4 1,2-2,7-6</inkml:trace>
  <inkml:trace contextRef="#ctx0" brushRef="#br0" timeOffset="1380.617">600 508,'-27'13,"10"-7,0 2,0-1,1 2,0 0,1 1,0 1,0 0,1 1,1 1,0 0,1 1,0 0,1 1,0 0,1 1,9-14,0 0,0 0,0 0,0 0,0 0,0 0,0 0,1 1,-1-1,1 0,-1 1,1-1,0 0,0 1,0-1,0 0,1 0,-1 1,1-1,-1 0,1 0,0 1,0-1,0 0,0 0,0 0,0 0,0 0,1 0,-1-1,1 1,-1 0,1-1,0 1,0-1,0 0,0 1,0-1,0 0,0 0,0 0,0 0,0-1,1 1,-1-1,0 1,0-1,1 0,-1 0,0 0,1 0,10-2,-1-2,0 0,0 0,0-1,0 0,-1-1,0-1,0 0,0 0,-1-1,0 0,-1-1,0 0,5-6,27-22,-27 25,14-10,-2 0,0-3,-1 0,-2-1,18-26,-23 25,-3 9,-1-1,-1 0,-1-1,0-1,-2 0,0 0,-1-1,-2 0,0 0,-1-1,-1 0,-2 0,0 0,-1-4,-2 23,0 0,-1 0,0 0,1 0,-2 0,1 0,0 0,-1 0,1 0,-1 1,0-1,0 1,-1-1,1 1,-1 0,0 0,1 0,-1 0,-1 0,1 1,0-1,-1 1,1 0,-1 0,1 0,-1 1,0-1,0 1,0 0,0 0,0 0,0 1,0-1,0 1,0 0,-1 0,-1 1,-2 0,0 0,1 1,-1 0,1 0,-1 1,1-1,0 2,0-1,0 1,0 0,1 1,-1 0,1 0,0 0,1 1,-1-1,1 1,0 1,1-1,0 1,-3 4,-6 13,1 0,0 1,2 0,1 1,-3 18,6-24,2 0,0 0,1 1,1-1,1 1,1-1,1 1,0-1,2 1,0-1,2 0,0 0,1 0,1-1,0 0,2 0,0-1,1 0,8 9,-9-14,-4-3,1 0,0-1,0 1,1-2,0 1,1-1,-1 0,2 0,-1-1,1 0,0-1,0 0,1 0,0-1,0 0,0-1,10 3,-2-8</inkml:trace>
  <inkml:trace contextRef="#ctx0" brushRef="#br0" timeOffset="3901.743">1193 452,'-12'17,"1"0,2 1,-1 0,2 0,0 1,2 0,0 0,1 1,1 0,0 0,2 0,0 0,2 18,-1-32,1-1,0 0,1 1,-1-1,1 0,0 1,0-1,1 0,-1 0,1 0,0 0,1 0,-1-1,1 1,0-1,0 1,1-1,-1 0,1 0,0 0,0-1,0 1,0-1,1 0,-1 0,1-1,0 1,-1-1,1 0,1-1,-1 1,0-1,0 0,0 0,1 0,-1-1,0 0,1 0,-1 0,0-1,1 1,-1-1,0-1,0 1,0-1,0 0,3-1,7-11,0 0,-1 0,0-2,-2 1,0-2,0 0,-2 0,0-1,-1 0,-1 0,-1-1,0 0,-1-1,-1 0,-2 0,1 0,-2-6,6-11,-5 32,-1 0,1 0,-1 0,0-1,-1 1,1-1,-1 0,0 1,0-1,-1 0,0 1,0-1,0 0,-1 0,0 1,0-1,0 0,-1 1,0-1,0 1,0 0,0 0,-1 0,0 0,0 0,-1 0,1 1,-1-1,0 1,0 0,0 0,-1 1,0-1,-1 3,0 0,1 1,-1 0,0 0,1 1,-1-1,0 1,1 0,-1 1,1-1,-1 1,1 0,0 1,0-1,0 1,0 0,0 0,1 1,-1-1,1 1,0 0,0 0,0 0,1 1,0-1,-1 1,2 0,-2 2,-12 25,2 1,2 0,1 1,1 0,2 1,2 0,0 0,3 1,1-1,2 1,1 6,13 59,-11-88,0 1,0 0,-2 0,1 0,-2 0,0 0,0 0,-2 0,1 0,-3 6,0-9,0 1,0 0,-1-1,-1 0,0 0,0-1,-1 0,0 0,-1 0,0-1,-6 4</inkml:trace>
  <inkml:trace contextRef="#ctx0" brushRef="#br0" timeOffset="4388.512">1729 142,'-5'9,"-6"9,-6 0,-1 3,4 2,3 2,4-3</inkml:trace>
  <inkml:trace contextRef="#ctx0" brushRef="#br0" timeOffset="5489.402">2096 508,'-23'10,"0"2,1 1,0 1,1 0,1 2,0 0,1 2,1 0,-6 8,18-19,0-1,0 1,0 1,1-1,0 1,0 0,1 0,0 0,0 1,1-1,0 1,1 0,-1 0,2 0,0 0,0 0,0 0,1 0,0 1,1-1,0 0,2 6,-2-12,1 0,0 0,0-1,0 1,0-1,0 1,0-1,1 0,-1 1,1-1,-1 0,1-1,0 1,0 0,0-1,0 0,0 0,0 0,0 0,0 0,0 0,0-1,1 0,-1 1,0-1,1 0,-1-1,0 1,0-1,2 0,96-31,-72 14,-1-1,-1-2,-1 0,-1-2,0-1,-2-1,-1-1,-1 0,-1-2,-2-1,-1 0,3-9,-1 6,-3 0,0-1,-2-1,-1 0,-2-1,-2 0,-1-1,-2 0,2-27,-26-53,17 113,0-1,-1 1,1 0,-1 0,1 0,-1 0,0 0,0 0,0 0,-1 1,1-1,-1 1,1 0,-1-1,0 1,0 0,0 1,0-1,0 1,0-1,0 1,-1 0,1 0,0 0,-1 0,1 1,-1 0,1-1,-1 1,1 0,-1 1,1-1,-8 4,0 0,0 1,1 0,0 1,0 0,0 1,1 0,0 0,0 1,1 0,0 1,0 0,1 0,0 0,1 1,0 0,0 0,0 4,-4 6,0 0,2 0,0 1,2 0,0 1,1 0,2-1,0 1,1 1,1-1,1 0,1 0,1 0,1 0,1 0,69 150,-58-143,1 0,1-1,1-1,2-1,9 9,72 39,-87-65</inkml:trace>
</inkml:ink>
</file>

<file path=ppt/ink/ink4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55.0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166 0,'5'0,"-4"0,-1 5,-6 2,-2 4,-4 0,0 3,-3 0,1 2,-2-3,2 3,-1-3,-4 3,-2 2,1-2</inkml:trace>
</inkml:ink>
</file>

<file path=ppt/ink/ink4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05.84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0 909,'38'-45,"102"-132,73-59,12-21,-215 245,0 0,-1-1,0 0,-1-1,-1 0,0 0,0-1,-2 0,-4 14,-1 1,0-1,1 0,-1 0,0 0,1 1,-1-1,0 0,0 0,0 0,0 1,0-1,0 0,0 0,0 0,0 0,0 0,0 1,0-1,-1 0,1 0,0 0,-1 1,1-1,0 0,-1 0,1 1,-1-1,1 0,-1 1,0-1,1 1,-1-1,1 1,-1-1,0 1,0-1,1 1,-1 0,0-1,0 1,0 0,1-1,-1 1,0 0,0 0,0 0,0 0,1 0,-1 0,0 0,0 0,-55 7,42-4,-128 13,140-15,0 0,0 0,0 0,0 0,0 1,1-1,-1 1,0-1,1 1,-1-1,1 1,-1 0,1 0,0 0,-1 0,1 0,0 0,1 0,-1 0,0 0,1 1,-1-1,1 0,-1 0,1 1,0-1,0 0,0 0,0 1,1-1,-1 0,1 1,-1-1,1 0,0 0,-1 0,1 0,41 82,-38-79,99 159,-103-162,1-1,0 0,0 1,0-1,0 0,0 0,1 0,-1 0,0 0,0 0,1 0,-1 0,0 0,1-1,-1 1,1-1,-1 1,1-1,-1 1,1-1,0 0,-1 0,1 0,-1 0,1 0,-1 0,1 0,0 0,-1-1,1 1,-1-1,1 1,-1-1,1 1,-1-1,0 0,1 0,-1 0,0 0,1 0,-1 0,0 0,0 0,0 0,0 0,0-1,0 1,0 0,-1-1,1 1,0-1,-1 1,1-1,-1 1,0-1,1 1,-1-1,0 0,0 1,0-1,0 0,8-21,-1 0,-2 0,0 0,-1-1,-1 0,-2 0,0 0,-2-15,-10 3,4 30</inkml:trace>
  <inkml:trace contextRef="#ctx0" brushRef="#br0" timeOffset="1155.341">1017 315,'-2'5,"0"-1,0 0,0 0,1 1,-1-1,1 1,0-1,1 1,-1 0,1-1,0 1,0 0,0-1,1 1,-1 0,1-1,0 1,1 1,1 16,3 169,16-347,-9 117,-10 26,1-1,1 1,0 0,1 0,0 0,1 1,0 0,1 0,1 1,3-4,-11 14,0 0,0-1,0 1,1 0,-1 0,0 0,1 0,-1 1,1-1,-1 0,1 1,-1-1,1 0,-1 1,1 0,-1-1,1 1,0 0,-1 0,1 0,0 0,-1 0,1 0,-1 1,1-1,0 1,-1-1,1 1,-1-1,1 1,-1 0,1-1,-1 1,0 0,1 0,-1 0,0 0,0 1,1-1,37 62,-26-37,-7-18</inkml:trace>
  <inkml:trace contextRef="#ctx0" brushRef="#br0" timeOffset="1814.431">932 118,'5'0,"6"0,6 0,5 0,4 0,2 0,1 0,0 0,1 0,-5-5,-12-1,-8-5,-10 0,-4-3,0-5,-3 2,-1-1,3 2</inkml:trace>
  <inkml:trace contextRef="#ctx0" brushRef="#br0" timeOffset="2619.717">1440 5,'-4'5,"-8"6,0 7,-4-1,1 2,-2-2,3 1,3 2,3-3</inkml:trace>
</inkml:ink>
</file>

<file path=ppt/ink/ink4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34.1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583 138,'-36'30,"2"0,1 2,1 2,2 1,1 1,2 2,-5 12,-236 370,207-330,70-118,165-204,81-96,-156 186,-99 142,0 1,0-1,0 1,0-1,1 0,-1 1,0-1,0 1,0-1,1 0,-1 1,0-1,0 0,1 1,-1-1,0 0,1 1,-1-1,0 0,1 0,-1 1,1-1,-1 0,0 0,1 0,-1 0,1 0,-1 1,1-1,-1 0,0 0,1 0,-1 0,1 0,-1 0,1 0,-1-1,0 1,1 0,-1 0,1 0,-1 0,0 0,1-1,-1 1,1 0,-1 0,0-1,1 1,-1 0,0-1,0 1,1 0,-1-1,0 1,1 0,-1-1,0 1,0 0,0-1,0 1,1-1,-1 1,1 44,-1-37,7 323,-1-287,2 1,1-2,3 1,1-2,2 0,13 23,-75-100,-196-185,213 194,21 18,-1 0,0 0,0 1,-1 0,0 1,0 0,-1 1,0 0,0 1,-3-1,-20 12,30 6</inkml:trace>
  <inkml:trace contextRef="#ctx0" brushRef="#br0" timeOffset="1333.95">780 901,'43'-24,"-1"-3,-2-1,-1-2,-1-1,-2-2,-1-2,21-27,-29 31,-2-1,0-2,-3 0,0-1,-3-2,-1 0,-1 0,-2-2,-2 0,-2 0,-1-2,0-11,-16-49,6 99,-1 0,1-1,-1 1,0 0,1 1,-1-1,0 0,0 0,0 0,0 0,-1 1,1-1,0 0,-1 1,1-1,-1 1,1 0,-1 0,0-1,0 1,1 0,-1 0,0 0,0 1,0-1,0 0,0 1,0-1,0 1,0 0,0 0,-1 0,1 0,0 0,0 0,0 0,0 1,0-1,0 1,0-1,0 1,0 0,0 0,0 0,-1 1,-13 8,1 1,0 0,1 1,0 0,0 2,1-1,1 2,1-1,0 2,1-1,-5 11,1-4,1 1,1 0,1 1,1 0,1 1,1 0,1 1,2 0,0-1,2 2,0 12,1-29,1 1,0-1,0 1,1 0,1-1,0 1,1-1,-1 1,2-1,0 1,0-1,1 0,0 0,0-1,1 1,1-1,0 0,0-1,0 1,1-1,1 0,2 1,1-2,0 0,0-1,1-1,0 0,0 0,1-2,-1 1,1-1,0-1,0-1,0 1,-1-2,1 0,0-1,0 0,0 0,0-2,0 0,-1 0,1-1,-1 0,0-1,0-1,-1 0,0 0,0-1,0-1,-1 0,0 0,3-4,9-11,-2 0,0-1,-2-1,0-1,10-22,-27 48,0-3,0 0,0 0,1 0,0 0,-1 0,1 0,0 0,1 1,-1-1,0 1,1 0,-1 0,1 0,0 0,0 0,0 0,0 1,0-1,0 1,0 0,0 0,0 0,1 0,-1 1,0 0,1-1,-1 1,0 0,1 0,-1 1,0-1,0 1,1-1,-1 1,0 0,0 0,0 1,0-1,2 2,-1-1,0 1,0 1,0-1,0 0,-1 1,1 0,-1 0,0 0,-1 0,1 0,0 1,-1-1,0 1,0 0,-1-1,1 1,-1 0,0 0,0 0,-1 0,1 0,-1 0,0 0,-1 0,1 0,-1 0,0 0,0 0,-1 0,1 0,-1-1,-2 5,-3 7,-1-1,0 0,-1 0,-1-1,-1 0,1-1,-2 0,0-1,-3 2,-65 42,151-93,-59 34,0 1,0 0,-1 1,1 0,0 1,0 0,0 1,0 0,0 1,0 1,0-1,53 8,-49-10,-1-1,0 0,1-1,-1-1,0-1,-1 0,1 0,-1-2,0 0,0 0,0-2,-1 1,0-2,0 0,-1 0,-1-1,1 0,-2-1,1-1,-2 0,1 0,-2-1,7-10,-16 1,-28 34,16-2,0 0,1 0,0 1,1 0,0 1,1 0,0 1,1 0,1 1,0 0,0 0,0 5,7-16,0 0,0 0,0 0,0 0,1 0,0 0,-1 0,1 0,0 0,1 0,-1 1,0-1,1 0,0 0,-1 0,1 0,1 0,-1 0,0-1,1 1,-1 0,1 0,0-1,0 1,0-1,0 0,0 0,1 1,-1-2,1 1,-1 0,1 0,0-1,-1 1,4 0,2 1,0 0,0 0,1-1,0-1,-1 1,1-1,0 0,-1-1,1 0,0-1,0 0,2 0,2-2,0 0,0 0,0-1,0-1,-1 0,0-1,0 0,0-1,-1 0,1-1,-2 0,1-1,-1 0,-1-1,0 0,0 0,-1-1,0 0,-1 0,0-1,-1 0,0 0,-1-1,-1 1,0-1,2-12,-6 19,-1 1,0 0,0-1,-1 1,1 0,-1 0,0 0,-1 0,1 0,-1 1,0-1,0 1,-1 0,1-1,-1 2,0-1,0 0,0 1,-1 0,1-1,-1 2,1-1,-1 1,0-1,0 1,0 1,-1-1,1 1,0 0,-1 0,1 0,0 1,-1 0,1 0,-1 0,1 1,0 0,-1 0,1 0,0 0,0 1,0 0,0 0,0 1,-4 1,8-3,0-1,0 0,0 0,0 1,0-1,0 1,0-1,1 1,-1 0,0-1,0 1,0 0,1-1,-1 1,0 0,0 0,1 0,-1-1,1 1,-1 0,1 0,-1 0,1 0,0 0,-1 0,1 0,0 0,0 0,0 0,0 0,0 0,0 1,0-1,0 0,0 0,0 0,1 0,-1 0,0 0,1 0,-1 0,1 0,-1 0,1-1,-1 1,1 0,0 0,-1 0,1-1,0 1,0 0,0 0,51 20,-28-23,0 0,-1-1,1-1,-1-2,0 0,19-9,-20 8,34-13,-32 12</inkml:trace>
</inkml:ink>
</file>

<file path=ppt/ink/ink4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40.8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57 469,'3'1,"1"0,-1 0,1-1,-1 1,1-1,-1 1,1-1,-1 0,1-1,-1 1,1-1,-1 1,1-1,-1 0,1 0,-1 0,0-1,0 1,0-1,0 0,0 0,0 0,0 0,0 0,1-3,108-124,63-55,-175 185,0 0,0 0,0 0,0 0,0 0,0 0,0-1,1 1,-1 0,0 0,1 0,-1 0,0-1,1 1,-1 0,1 0,-1-1,1 1,-1 0,1-1,0 1,-1-1,1 1,0-1,-1 1,1-1,0 1,0-1,0 0,-1 1,1-1,0 0,0 0,0 1,0-1,0 0,-1 0,1 0,0 0,0 0,0 0,0-1,0 1,-1 0,1 0,0 0,0-1,0 1,0-1,-1 1,1 0,0-1,-1 0,1 1,0-1,-1 1,1-1,0 0,-1 1,1-1,-1 0,1 1,-1-1,0 0,1-1,-7 116,6-113,30 88,-30-87,1 0,0 0,0 0,1-1,-1 1,0 0,1-1,-1 1,1-1,-1 1,1-1,0 0,-1 0,1 0,0 0,0 0,0 0,0 0,0 0,0-1,0 1,0-1,0 0,0 1,0-1,0 0,1 0,-1-1,0 1,0 0,0-1,0 1,0-1,0 1,0-1,0 0,0 0,-1 0,1 0,0 0,1-2,11-8,0-1,-1 0,0-1,-1-1,-1 0,0 0,-1-1,2-4,26-35,126-134,-164 189,0 0,0-1,0 1,1-1,-1 1,0 0,0-1,0 1,0-1,0 1,1-1,-1 1,0-1,1 1,-1-1,0 1,1-1,-1 1,0-1,1 0,-1 1,1-1,-1 1,1-1,-1 0,1 0,-1 1,1-1,-1 0,1 0,-1 0,1 1,0-1,-1 0,1 0,-1 0,1 0,0 0,-1 0,1 0,-1 0,1 0,-1-1,1 1,0 0,-1 0,1 0,-1-1,1 1,-1 0,1-1,-1 1,1 0,-1-1,0 1,1-1,-1 1,1 0,-1-1,0 1,0-1,1 1,-1-1,0 0,0 1,1-1,-1 1,0-1,0 0,0 54,0-43,-1 10,-1-10,1-1,0 0,0 1,1-1,0 1,0-1,1 1,1-1,0 1,0-1,1 0,0 0,0 0,1 0,0-1,1 0,-1 1,2-1,-1-1,1 1,4 3,10 1</inkml:trace>
  <inkml:trace contextRef="#ctx0" brushRef="#br0" timeOffset="303.437">1 582,'43'0,"43"0,17 0,0 0,-8-5,-10-1,-10 0,-8 1,-11 2,-6 0,-5 2,-7 1,-4 0,-4 0,-2 0,-5 5,-7 2</inkml:trace>
  <inkml:trace contextRef="#ctx0" brushRef="#br0" timeOffset="772.06">452 667,'75'311,"-67"-254,18 51,-26-107,1 0,-1 0,1 0,0 0,-1 0,1 0,0 0,0 0,0 0,0-1,0 1,0 0,0-1,0 1,0-1,0 1,0-1,0 1,0-1,0 0,0 1,0-1,1 0,-1 0,0 0,0 0,0 0,0 0,0 0,1-1,-1 1,0 0,0 0,0-1,0 1,0-1,0 1,0-1,0 0,0 1,0-1,0 0,0 0,0 1,-1-1,1 0,0 0,0 0,-1 0,35-49,-35 50,17-33,2 1,2 1,0 1,20-20,114-139,-142 174,-1 3</inkml:trace>
</inkml:ink>
</file>

<file path=ppt/ink/ink4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37.3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113 452,'28'-26,"95"-148,27-32,-149 206,-1-1,0 0,1 0,-1 0,0 1,1-1,-1 0,1 0,-1 1,1-1,0 0,-1 1,1-1,-1 1,1-1,0 1,0-1,-1 1,1-1,0 1,0 0,0-1,-1 1,1 0,0 0,0 0,0 0,0 0,0 0,-1 0,1 0,0 0,0 0,0 0,0 0,0 0,-1 1,1-1,0 0,0 1,0-1,-1 1,1-1,0 1,-1-1,1 1,0-1,-1 1,1 0,0-1,-1 1,1 0,-1-1,0 1,1 0,-1 0,0 0,1-1,-1 1,0 0,0 0,1 0,-1 0,0 0,0-1,0 1,0 0,0 0,-1 0,1 256,0-255,0-1,-1 1,1-1,0 0,0 1,0-1,0 1,1-1,-1 1,0-1,1 0,-1 1,0-1,1 0,0 1,-1-1,1 0,0 0,0 1,-1-1,1 0,0 0,0 0,0 0,1 0,-1 0,0-1,0 1,0 0,1 0,-1-1,0 1,1-1,-1 1,0-1,1 0,-1 1,1-1,-1 0,0 0,1 0,-1 0,1 0,-1 0,1-1,-1 1,0 0,1-1,-1 1,0-1,1 0,-1 1,0-1,0 0,1 0,-1 0,93-94,-63 57,96-105,-57 80,-70 62,0 1,1-1,-1 1,1 0,-1-1,0 1,1 0,-1-1,1 1,-1 0,1-1,-1 1,1 0,0 0,-1 0,1 0,-1 0,1 0,-1 0,1 0,0 0,-1 0,1 0,-1 0,1 0,-1 0,1 0,-1 0,1 1,-1-1,1 0,-1 0,1 1,-1-1,1 0,-1 1,1-1,-1 0,1 1,-1-1,0 1,1-1,-1 1,0-1,0 1,1-1,-1 1,0-1,0 1,0-1,1 1,-1-1,0 1,0 0,0-1,0 1,0-1,0 1,0-1,0 1,0 0,-1-1,1 1,0-1,0 1,0-1,0 53,0-46,-2 45,0-31,1 1,1-1,0 1,2 0,1-1,5 20,-2-23</inkml:trace>
  <inkml:trace contextRef="#ctx0" brushRef="#br0" timeOffset="651.23">0 650,'309'-22,"165"16,-462 6,97-17,-85 11</inkml:trace>
  <inkml:trace contextRef="#ctx0" brushRef="#br0" timeOffset="1499.098">509 792,'-312'370,"251"-294,270-296,-101 97,-4 12,-103 111,-1-1,1 1,0-1,-1 1,1-1,0 1,-1-1,1 1,0 0,0-1,-1 1,1 0,0 0,0-1,0 1,-1 0,1 0,0 0,0 0,0 0,0 0,-1 0,1 0,0 1,0-1,0 0,-1 0,1 1,0-1,-1 0,1 1,0-1,0 1,-1-1,1 1,-1-1,1 1,0 0,-1-1,1 1,-1 0,0-1,1 1,-1 0,1-1,-1 1,0 0,0 0,1 0,8 50,-6-32,44 170,-40-172,-3-10,-1-1,0 1,0 0,0 0,-1 0,-1 0,1 0,-1 0,0 1,0-1,-1 0,0 1,-1 0,0-7,-1 0,0 0,0 0,0 0,1-1,-1 1,0-1,0 1,0-1,0 1,0-1,0 0,0 0,0 0,0 0,0-1,0 1,0 0,0-1,0 0,0 1,0-1,1 0,-1 0,0 0,0 0,1 0,-1-1,-2 1,-251-82,188 40,55 25</inkml:trace>
  <inkml:trace contextRef="#ctx0" brushRef="#br0" timeOffset="2388.597">1384 593,'6'4,"0"0,0-1,1 0,-1 0,1-1,0 1,0-1,0-1,0 0,0 0,0 0,0-1,0 0,4 0,-2 0,53 2,1-3,0-4,41-7,16-1,-119 12,-1 1,0-1,0 1,1 0,-1-1,0 1,0-1,0 1,0-1,1 1,-1-1,0 1,0-1,0 1,0-1,0 1,0-1,0 1,-1-1,1 1,0-1,0 1,0 0,0-1,-1 1,1-1,0 1,0-1,-1 1,1 0,0-1,-1 1,1 0,0-1,-1 1,1 0,0-1,-1 1,1 0,-1 0,1-1,-1 1,1 0,-1 0,1 0,0 0,-1 0,1 0,-1 0,1 0,-1 0,1 0,-1 0,1 0,-1 0,1 0,-1 0,1 0,-1 0,1 1,-1-1,1 0,0 0,-142-58,142 57,-2 0,1 0,0 0,0 0,0 0,0 1,-1-1,1 0,0 1,0-1,-1 0,1 1,-1 0,1-1,-1 1,1 0,0 0,-1 0,1 0,-1 0,1 0,-1 0,1 0,-1 0,1 1,0-1,-1 1,1-1,-1 1,1-1,0 1,0 0,-1 0,1 0,0-1,0 1,0 0,0 1,0-1,0 0,0 0,0 0,1 0,-1 1,0-1,1 0,-1 1,1-1,-1 1,1-1,0 1,-1-1,1 0,0 1,-48 224,50-168,-1-57,-1 0,1 0,-1 0,1 0,-1 0,1 0,0 0,-1 0,1 0,0 0,0 0,0-1,0 1,0 0,0-1,0 1,0-1,0 1,0-1,0 1,0-1,0 0,0 1,0-1,1 0,-1 0,0 0,0 0,0 0,0 0,1 0,-1 0,0 0,0-1,0 1,0 0,0-1,0 1,0-1,0 0,0 1,0-1,0 0,0 1,0-1,0 0,0 0,32-23,-1 0,-1-3,-2 0,0-2,1-5,-15 18,7-7</inkml:trace>
</inkml:ink>
</file>

<file path=ppt/ink/ink4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46.6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450 368,'-6'-5,"-1"1,-1 1,1-1,0 1,-1 1,0-1,0 1,0 0,1 1,-2 0,1 0,0 1,0 0,-7 1,0-1,7-1,0 1,0 0,1 0,-1 0,0 1,1 0,-1 1,1 0,-1 0,1 0,0 1,0 0,0 1,0-1,0 2,1-1,0 0,0 1,0 0,0 1,-2 3,7-8,0 0,1 1,-1-1,1 1,-1-1,1 1,0-1,-1 1,1 0,0-1,0 1,0-1,0 1,0-1,1 1,-1 0,0-1,1 1,-1-1,1 1,-1-1,1 1,0-1,0 0,-1 1,1-1,0 0,0 0,1 1,-1-1,0 0,0 0,0 0,1-1,-1 1,0 0,1 0,-1-1,1 1,-1 0,1-1,65 22,-58-20,-8-3,1 1,-1 0,1-1,-1 1,1 0,-1 0,1 0,-1 0,1 0,-1 0,0 1,1-1,-1 0,1 1,-1-1,1 1,-1 0,0-1,1 1,-1 0,0 0,0 0,0 0,0 0,0 0,0 0,0 0,0 0,0 0,0 1,0-1,-1 0,1 1,0-1,-1 0,1 1,-1-1,0 1,0-1,1 1,-1-1,0 1,0-1,0 1,0-1,-1 1,1-1,0 1,-9 8,0 0,0 0,-1-1,-1 0,1-1,-1 0,-1-1,1 0,-9 3,8-4,-14 9,16-11,0 0,0 1,1 0,0 0,0 1,0 0,1 1,0 0,0 0,0 1,1 0,1 0,-1 0,1 1,0 0,1 1,0-1,-2 8,7-12,0-1,0 1,0-1,1 0,-1 1,1-1,0 0,1 0,-1 1,1-1,0 0,0 0,0-1,0 1,1 0,-1-1,1 1,0-1,0 0,1 0,-1 0,0-1,1 1,0-1,-1 1,1-1,7 4,-1-1,0 0,1 0,0-1,0 0,1-1,-1 0,1-1,3 0,-9 0,-1 0,1-1,0 0,0 0,0 0,0-1,0 1,0-1,0-1,0 1,0-1,-1 0,1-1,0 1,0-1,-1 0,1-1,-1 1,0-1,0 0,0-1,0 1,0-1,-1 0,1 0,-1 0,0-1,0 1,-1-1,0 0,1-1,0-17,-2 0</inkml:trace>
  <inkml:trace contextRef="#ctx0" brushRef="#br0" timeOffset="388.824">337 1,'0'372,"-25"-145,-7 135,32-322,1-12,-1-1,-1 0,-1 0,-1 1,-2-1,0-1,-2 1,-6 15,11-41,1 0,0 1,1-1,-1 1,0-1,0 1,1-1,-1 1,1-1,-1 1,1-1,-1 1,1 0,0-1,0 1,0 0,0-1,0 1,0 0,1-1,-1 1,0 0,1-1,0 1,-1-1,1 1,0-1,-1 1,1-1,0 1,0-1,0 0,1 0,-1 1,0-1,0 0,1 0,-1 0,9-2</inkml:trace>
</inkml:ink>
</file>

<file path=ppt/ink/ink4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48.0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1 112,'9'12,"-1"1,0 0,0 1,-2-1,0 1,0 1,-1-1,-1 1,0 2,91 382,-95-399,-1 1,1 0,0 0,0 0,0 0,-1 0,1-1,0 1,0 0,0 0,0 0,1 0,-1 0,0 0,0 0,0-1,1 1,-1 0,0 0,1 0,-1-1,1 1,-1 0,1 0,-1-1,1 1,0 0,-1-1,1 1,0-1,-1 1,1-1,0 1,0-1,-1 0,1 1,0-1,0 0,0 1,0-1,0 0,-1 0,1 0,0 0,0 0,0 0,0 0,0 0,0 0,0 0,-1-1,1 1,0 0,0 0,0-1,-1 1,1-1,0 1,0-1,-1 1,1-1,0 1,-1-1,68-204,59-181,-108 328,-11 34</inkml:trace>
</inkml:ink>
</file>

<file path=ppt/ink/ink4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48.4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30,'14'0,"15"0,7 0,2 0,0 0,-7-5,-4-1,-2 0,0 1,1 1,0 2,-9 1,-7 0</inkml:trace>
  <inkml:trace contextRef="#ctx0" brushRef="#br0" timeOffset="250.194">0 228,'14'0,"15"-5,7-2,2 1,0 1,-3 1,-1 2,-3-4,-6-1</inkml:trace>
</inkml:ink>
</file>

<file path=ppt/ink/ink4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49.7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80,'-92'164,"91"-163,0 0,0 1,0-1,1 0,-1 1,0-1,0 1,1-1,-1 1,1-1,-1 1,1-1,0 1,-1-1,1 1,0 0,0-1,0 1,1 0,-1-1,0 1,0-1,1 1,-1-1,1 1,0-1,-1 1,1-1,0 1,0-1,0 0,0 1,0-1,0 0,0 0,0 0,0 0,1 0,-1 0,0 0,1 0,-1 0,1-1,-1 1,1-1,-1 1,1-1,-1 1,1-1,0 0,-1 0,1 0,-1 0,1 0,0 0,10 1,0 0,0-1,-1-1,1 0,0 0,-1-1,1-1,-1 0,1 0,-1-1,0-1,0 0,10-5</inkml:trace>
  <inkml:trace contextRef="#ctx0" brushRef="#br0" timeOffset="251.462">508 80,'-14'29,"-10"24,-1 7,0-1,3-6,6-8,5-6,5-5,4-8</inkml:trace>
  <inkml:trace contextRef="#ctx0" brushRef="#br0" timeOffset="519.976">0 616,'39'0,"36"-5,15-1,-3 0,-11 1,-14 1,-13 2,-14 1</inkml:trace>
  <inkml:trace contextRef="#ctx0" brushRef="#br0" timeOffset="1031.108">141 814,'17'-4,"4"-2,1 0,0 2,0 0,0 2,0 0,22 2,-43 0,0-1,0 1,1-1,-1 1,0 0,0 0,0-1,1 1,-1 0,0 0,0 0,1 0,-1 1,0-1,0 0,0 0,1 1,-1-1,0 1,0-1,0 1,0-1,0 1,0 0,0-1,0 1,0 0,0 0,0 0,0 0,-1 0,1 0,0 0,-1 0,1 0,0 0,-1 0,0 0,1 1,-1-1,0 0,1 0,-1 0,0 1,0-1,0 0,0 0,0 1,0-1,-1 0,1 0,0 1,0-1,-1 0,1 0,-1 0,1 0,-1 0,0 0,1 0,-1 0,-1 1,-34 28,31-28,0 1,1 0,-1 1,1-1,0 1,0-1,0 1,0 0,1 1,0-1,0 1,0-1,0 1,1 0,-1 2,4-4,0 1,0-1,0 0,1 0,-1 1,1-1,0 0,0 0,0-1,0 1,0 0,1-1,-1 1,1-1,0 0,0 1,-1-2,1 1,1 0,-1 0,0-1,0 0,1 0,-1 0,0 0,1 0,-1-1,3 1,12 6,-15-7,-1 1,0 0,1-1,-1 1,0 0,0 0,0 1,0-1,0 0,0 1,0-1,0 1,0 0,0-1,-1 1,1 0,-1 0,0 0,1 0,-1 1,0-1,0 0,0 0,-1 1,1-1,0 0,-1 1,0-1,1 1,-1-1,0 1,0-1,0 1,-1-1,1 0,-1 1,1-1,-1 1,0-1,0 0,0 0,0 1,0-1,0 0,-1 0,1 0,-1 0,0 0,-8 7,0-1,-1 1,-1-2,1 0,-1 0,-1-1,1 0,-1-1,0-1,0 0,0 0,-1-2,1 1,-11-1,21-1,0-1,0 1,0-1,0 0,0 0,0 0,0 0,0-1,0 1,0-1,0 0,0 1,0-1,0-1,0 1,1 0,-1-1,0 1,1-1,-1 0,1 0,0 0,0 0,0 0,0-1,0 1,0 0,0-1,1 0,-1 1,1-1,0 0,0 0,-1-1,-2-16</inkml:trace>
  <inkml:trace contextRef="#ctx0" brushRef="#br0" timeOffset="1518.389">818 362,'0'14,"-4"15,-2 7,0 2,1 0,-4-3,1-1,0-3,3-1,-3-1,-1-1,7-5,3-6</inkml:trace>
  <inkml:trace contextRef="#ctx0" brushRef="#br0" timeOffset="1765.518">1017 362,'-10'43,"-7"24,-2 5,3-4,4-10,4-9,-1-13,0-13</inkml:trace>
  <inkml:trace contextRef="#ctx0" brushRef="#br0" timeOffset="2195.463">705 418,'2'-2,"-1"0,1 1,-1-1,1 0,0 0,-1 1,1-1,0 1,0 0,0-1,0 1,1 0,-1 0,0 0,0 1,0-1,1 0,-1 1,1 0,-1-1,0 1,1 0,-1 0,3 1,-2-2,12-2,1 1,0 1,0 0,0 1,0 0,0 2,0 0,-1 0,1 2,-1 0,6 2,19 17,-34-18,0-1,1 1,0-1,0-1,0 1,0-1,1 0,-1-1,1 0,0 0,0-1,-1 1,1-2,0 1,0-1,0 0,0-1,0 0,1-1,-3 1,0 0,-1-1,1 0,-1-1,1 1,-1-1,0 0,0 0,0 0,-1-1,1 0,-1 0,0 0,0 0,0-1,-1 1,1-2,4-10</inkml:trace>
  <inkml:trace contextRef="#ctx0" brushRef="#br0" timeOffset="3379.15">1468 362,'-5'38,"-1"23,-1 5,2-3,2-3,1-7,1-8,0-6,-4-6,-1-3,1-2,0-1,2-5</inkml:trace>
  <inkml:trace contextRef="#ctx0" brushRef="#br0" timeOffset="3812.54">1383 250,'34'-3,"1"1,0 2,-1 1,1 2,-1 1,23 7,-53-11,1 0,-1 1,0-1,0 1,1 0,-1 0,0 1,0-1,0 1,0 0,0 0,-1 0,1 0,0 1,-1 0,0-1,0 1,0 1,0-1,0 0,0 1,-1-1,0 1,0 0,0 0,0 0,0 0,-1 0,0 0,0 0,0 0,0 1,0-1,-1 0,0 1,0-1,0 0,-1 1,1-1,-1 0,0 0,0 1,-1-1,1 0,-1 0,-2 3,-5 5,-1-1,0 0,-1 0,0-1,-1 0,0-1,0-1,-1 1,0-2,-1 0,0-1,-26 16,-1-2,34-18,0 1,0 0,1 0,-1 0,0 1,1 0,0 0,0 1,0-1,1 1,-1 1,1-1,1 1,-2 1,6-2,0-1,0 0,1 0,-1 1,1-1,0 0,0 0,1 0,-1 0,1 0,0 0,0 0,0 0,1-1,-1 1,1-1,0 0,0 1,0-1,0-1,1 1,-1 0,1-1,-1 0,1 0,0 0,0 0,3 1,-4-1,219 121,-185-115,-23-10</inkml:trace>
  <inkml:trace contextRef="#ctx0" brushRef="#br0" timeOffset="5164.685">1919 51,'68'-43,"-67"42,1 0,0 0,0 0,-1 1,1-1,0 0,0 1,0 0,0-1,0 1,0 0,0 0,0 0,0 0,0 0,0 1,0-1,0 0,0 1,-1 0,1-1,0 1,0 0,0 0,-1 0,1 0,0 0,-1 1,1-1,-1 0,0 1,1-1,-1 1,0-1,0 1,0 0,1 1,-2 0,1 0,0 0,-1 0,0 0,0 0,0 0,0 0,0 0,0 0,-1 0,1 0,-1 0,0 0,0 0,0 0,-1 0,1 0,-1-1,1 1,-1-1,0 1,0-1,0 1,0-1,-1 0,1 0,0 0,-2 1,1-1,0 0,0 1,1-1,-1 1,1 0,0 0,0 0,0 0,0 0,0 0,1 1,0-1,-1 0,1 1,0-1,1 1,-1 0,1 0,1 0,1 0,0 0,0 0,0 0,0 0,1 0,0-1,0 1,0-1,0 0,0 0,0 0,1 0,0-1,0 1,2 1,19 16,-22-19,-1 1,0 0,0-1,-1 1,1 0,0 0,0 0,-1 0,1 0,-1 1,0-1,0 0,0 1,0-1,0 1,0-1,-1 1,1-1,-1 1,0 0,1-1,-1 1,-1 0,1-1,0 1,-1-1,1 1,-1 0,1-1,-1 0,0 1,0-1,-1 1,1-1,0 0,-1 0,1 0,-1 0,0 0,0 0,0 0,0 0,0-1,0 1,0-1,0 1,-1-1,1 0,-1 0,-3 2,0-1,-1 0,0 0,1-1,-1 0,0 0,0 0,0-1,0 0,0-1,1 1,-1-1,-3-1,-9-4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9:27.1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109 169,'15'-3,"-1"0,1 0,-1-2,0 0,0 0,0-2,-1 1,1-2,-2 0,1 0,-1-1,-1-1,0 0,2-2,-12 11,0 0,0 0,0 0,0 0,0 0,-1-1,1 1,0 0,0-1,-1 1,1 0,-1-1,1 1,-1-1,0 1,0-1,1 1,-1-1,0 1,0-1,0 1,-1-1,1 1,0-1,0 1,-1 0,1-1,-1 1,0-1,1 1,-1 0,0-1,0 1,1 0,-1 0,0 0,0 0,-1 0,1 0,0 0,0 0,0 0,-1 0,0 0,-68-9,57 14,-1 1,1 0,0 1,1 1,-1 0,1 0,1 1,-1 1,1 0,1 0,0 1,0 1,1-1,0 2,1-1,0 1,1 0,0 1,1 0,0 0,1 0,-1 6,5-13,0-1,0 1,0 0,1 0,-1 0,2 0,-1-1,0 1,1 0,0 0,1-1,-1 1,1 0,0-1,1 1,-1-1,1 0,0 0,0 0,1 0,-1-1,1 1,0-1,0 0,1 0,-1 0,1-1,0 0,0 0,0 0,0 0,0-1,1 1,-1-2,1 1,0 0,-1-1,1 0,0-1,0 1,0-1,-1 0,1 0,0-1,0 0,0 0,12-2,0-1,0 0,-1-2,0 0,0 0,0-2,-1 0,8-6,-6 3</inkml:trace>
</inkml:ink>
</file>

<file path=ppt/ink/ink4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56.6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1920 2060,'-197'28,"3"-1,-132 4,-19-15,19-5,245-11,74-1,-1 1,1 0,0 0,0 1,0-1,0 2,0-1,0 1,0 0,0 0,1 1,-1 0,1 0,0 1,0 0,-5 3,6 3</inkml:trace>
  <inkml:trace contextRef="#ctx0" brushRef="#br0" timeOffset="1399.295">2908 197,'-98'11,"-175"18,-7 6,-98-13,33-4,50 9,-126-28,223 29,-28 2,147-25,61 1</inkml:trace>
  <inkml:trace contextRef="#ctx0" brushRef="#br0" timeOffset="2363.322">1158 0,'-13'34,"2"0,1 1,2 1,2-1,1 1,1 0,3 0,1 22,27 537,-24 901,-3-987,-5-486,-7-30,6-7</inkml:trace>
  <inkml:trace contextRef="#ctx0" brushRef="#br0" timeOffset="2613.832">1355 1890,'-38'44,"-28"37,-6 11,3-2,9-10,10-10,9-12,6-10,5-10,2-6,1-3,1-3,4 0,2-4,-1-2,3-4</inkml:trace>
  <inkml:trace contextRef="#ctx0" brushRef="#br0" timeOffset="2996.229">1327 141,'-2'-2,"0"0,-1 0,1 0,-1 1,1-1,-1 1,0 0,0 0,1-1,-1 2,0-1,0 0,0 1,0-1,0 1,0 0,0 0,0 0,0 0,0 1,0-1,0 1,0 0,0 0,0 0,1 0,-1 0,0 1,1-1,-1 1,-1 1,-73 63,-77 162,-44 89,179-286</inkml:trace>
  <inkml:trace contextRef="#ctx0" brushRef="#br0" timeOffset="3470.018">57 1044,'-5'48,"-1"30,0 12,1-5,2-7,1-8,0-10,2-11,0-5,0-4,5-4,2-4,-1-2,-1-2,-2-1,0 1,-2-6</inkml:trace>
  <inkml:trace contextRef="#ctx0" brushRef="#br0" timeOffset="3998.089">0 1016,'45'-29,"2"3,0 1,2 3,0 2,44-11,0 15,-90 16,0 0,-1 0,1 1,0-1,-1 0,1 1,-1 0,1 0,-1-1,1 1,-1 1,0-1,0 0,1 1,-1-1,0 1,0-1,0 1,0 0,-1 0,1 0,0 0,-1 0,0 1,1-1,-1 0,0 1,0-1,0 0,0 1,-1 0,1-1,-1 1,0-1,-1 14,-1 0,0 0,-2-1,0 1,-1-1,0 0,-1 0,-1-1,0 0,-1 0,0-1,-1 1,-1-2,0 1,-1-2,-6 6,17-17,-50 57,-3-2,-2-3,-5 0,59-51,0-1,-1 1,1-1,0 1,0 0,0 0,0-1,-1 1,1 0,1 0,-1 0,0 0,0 1,0-1,0 0,1 0,-1 0,0 1,1-1,0 0,-1 1,1-1,0 0,-1 1,1-1,0 0,0 1,0-1,0 1,0-1,0 0,1 1,-1-1,0 0,1 1,-1-1,1 0,-1 0,1 1,0-1,0 0,-1 0,1 0,0 0,0 0,0 0,0 0,0 0,0 0,0 0,1-1,-1 1,0 0,0-1,1 1,0 0,107 43,-84-36,0 2,-1 0,0 1,-1 2,0 0,11 11,64 57,-36-32,-51-36</inkml:trace>
</inkml:ink>
</file>

<file path=ppt/ink/ink4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7:15.0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60,'10'-5,"17"-6,9-2,3 2,0 3,3 2,-1 3,-3 1,-3 2,-2 0,-3 0,-1 1,-1-1,-5 1</inkml:trace>
</inkml:ink>
</file>

<file path=ppt/ink/ink4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7: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338 1,'0'19,"0"21,0 13,0 2,0 2,0-5,0-5,0-2,0-4,0-3,0-5,0-2,0-1,0-2,0-10,0-9</inkml:trace>
  <inkml:trace contextRef="#ctx0" brushRef="#br0" timeOffset="333.608">0 1,'481'0,"-282"27,-149-20,-32-1</inkml:trace>
  <inkml:trace contextRef="#ctx0" brushRef="#br0" timeOffset="633.717">28 649,'53'-5,"27"-1,4 0,-6 1,-13 2,-12 1,-10 1,-8 0,-5 1,-3 0,-1 1,-5-1</inkml:trace>
  <inkml:trace contextRef="#ctx0" brushRef="#br0" timeOffset="1467.776">959 170,'39'0,"26"0,8 0,-4 0,-10 0,-8-5,-10-1,-6-1,-5 2,-2-3,-6 0</inkml:trace>
  <inkml:trace contextRef="#ctx0" brushRef="#br0" timeOffset="1714.678">1045 395,'47'5,"32"-3,10-3,-4 0,-17 0</inkml:trace>
</inkml:ink>
</file>

<file path=ppt/ink/ink4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7:11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363 56,'-1'-1,"0"0,0 0,-1 0,1 0,0 0,0 0,-1 0,1 1,-1-1,1 1,0-1,-1 1,1-1,-1 1,0 0,1 0,-1 0,1 0,-1 0,1 0,-1 0,1 0,-1 0,1 1,-1-1,1 1,-1-1,1 1,-1 0,1-1,0 1,-1 0,1 0,0 0,0 0,0 0,0 0,0 0,-1 1,-34 52,-83 297,96-286,9-22,-1-1,-3 0,-1-1,-2-1,-5 5,10-38,20-14</inkml:trace>
  <inkml:trace contextRef="#ctx0" brushRef="#br0" timeOffset="350.058">334 140,'12'138,"-3"-116,1 0,0-1,2 0,0-1,1 0,1-1,1 0,1-1,1-1,0 0,1-2,10 7,3 6,-30-26,0-1,0 0,0 0,1 1,-1-1,0 0,1 0,-1 0,1-1,-1 1,1 0,0 0,-1-1,1 1,-1-1,1 0,0 1,0-1,-1 0,1 0,0 0,0 0,-1 0,1-1,0 1,-1 0,1-1,0 1,-1-1,1 0,-1 1,1-1,-1 0,1 0,-1 0,1 0,-1 0,0-1,0 1,1 0,-1 0,0-1,0 0,31-73,28-291,-54 251,-6 117</inkml:trace>
  <inkml:trace contextRef="#ctx0" brushRef="#br0" timeOffset="666.475">1068 282,'-10'21,"0"-4,1 0,1 1,0 0,2 0,0 1,1 0,1 0,-1 7,5-23,0-1,-1 1,1-1,0 1,0-1,0 1,1-1,-1 1,1-1,-1 0,1 1,0-1,0 0,0 1,0-1,0 0,0 0,1 0,-1 0,1 0,-1 0,1 0,0 0,0-1,0 1,0-1,0 1,0-1,0 0,0 0,1 0,-1 0,0 0,1-1,-1 1,0 0,1-1,-1 0,1 0,0 0,98-23,-87 16,-1-1,0 0,-1-1,0-1,0 1,-1-2,10-11,-17 18,0 0,-1-1,0 0,0 1,0-1,0 0,-1 0,0-1,0 1,0 0,-1-1,0 1,0-1,0 0,0 1,-1-1,0 0,0 1,-1-1,0 0,0 1,-1-6,-1 7,1 0,-1-1,0 1,-1 0,1 0,-1 1,1-1,-1 1,0 0,0 0,-1 0,1 0,0 1,-1 0,0 0,0 0,1 0,-1 1,0 0,0 0,0 0,0 0,-1 1,1 0,0 0,0 0,0 1,0 0,0 0,0 0,0 1,0-1,0 1,0 1,-15 4</inkml:trace>
  <inkml:trace contextRef="#ctx0" brushRef="#br0" timeOffset="1086.182">1576 282,'-4'9,"1"0,0-1,0 2,1-1,0 0,1 0,0 1,1-1,0 0,0 1,1-1,0 1,0-1,1 0,0 0,1 0,0 0,1 0,3 7,-5-14,1 0,-1 0,1 0,-1-1,1 1,0 0,-1-1,1 0,0 0,0 0,0 0,0 0,0 0,0-1,0 1,0-1,0 0,0 0,1 0,-1-1,0 1,0-1,0 1,0-1,0 0,0 0,-1-1,1 1,0 0,0-1,-1 0,1 0,75-68,-3-16,-74 85,0 1,1 0,-1 0,1 0,-1 0,1 0,-1 0,1 0,-1 1,0-1,1 0,-1 1,1 0,-1-1,0 1,1-1,-1 1,0 0,0 0,0 0,0 0,0 0,0 0,0 0,0 0,0 0,0 1,0-1,-1 0,1 0,0 1,-1-1,1 1,-1-1,0 0,1 1,-1-1,0 1,0-1,0 1,0-1,0 1,0-1,0 1,-1-1,1 0,0 1,-1-1,0 2,4 14,0-10,0 1,0-1,1 0,-1-1,1 1,1-1,-1 0,1 0,1 0,-1 0,1-1,0 0,0 0,0-1,1 1,-1-1,1-1,0 1,7 1,-9-3,0 0,-1-1,1 0,0 0,0 0,0-1,0 1,0-1,0-1,0 1,0-1,0 1,0-1,0-1,-1 1,1-1,0 1,-1-2,1 1,-1 0,0-1,1 0,-1 0,-1 0,1 0,0-1,-1 1,0-1,0 0,0 0,1-2,58-151,-55 138</inkml:trace>
</inkml:ink>
</file>

<file path=ppt/ink/ink4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7:21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499 436,'-17'22,"1"1,1 1,1 1,1 0,1 0,1 2,2-1,0 1,2 0,1 1,1 0,-1 23,16-106,8-6,3 1,3 1,2 1,3 1,5-4,-32 58,-2 1,0 1,0-1,1 1,-1-1,0 1,0 0,1-1,-1 1,1-1,-1 1,1 0,0-1,-1 1,1 0,0 0,0 0,0 0,0-1,0 1,0 0,0 1,0-1,1 0,-1 0,0 0,0 1,1-1,-1 0,0 1,1 0,-1-1,1 1,-1 0,1-1,-1 1,0 0,1 0,-1 0,1 1,-1-1,1 0,-1 0,1 1,-1-1,0 1,1-1,-1 1,0 0,1-1,-1 1,0 0,0 0,0 0,1 1,5 16,-1 1,0 1,-2-1,0 1,-2 0,0-1,-1 4,18 99,-20-121,1 0,0 1,0-1,0 0,0 1,0-1,0 0,1 0,-1 1,0-1,1 0,-1 0,1 1,-1-1,1 0,-1 0,1 0,0 0,0 0,-1 0,1 0,0 0,0 0,0 0,0 0,0-1,0 1,0 0,1-1,-1 1,0-1,0 1,0-1,1 1,-1-1,0 0,0 0,1 0,-1 0,0 0,1 0,-1 0,0 0,0 0,1 0,-1-1,0 1,0-1,1 1,-1-1,0 1,0-1,0 0,0 1,0-1,0 0,0 0,0 0,0 0,0 0,0 0,0 0,88-191,-84 179,1 1,0 0,1 0,0 0,1 1,0 0,1 1,0 0,1 0,1 0,-10 8,1 1,-1 0,1 0,-1 0,1 0,0 0,0 0,-1 0,1 1,0-1,0 1,0-1,-1 1,1 0,0-1,0 1,0 0,0 0,0 1,0-1,0 0,-1 0,1 1,0-1,0 1,0 0,-1 0,1-1,0 1,-1 0,1 0,-1 1,1-1,-1 0,1 0,-1 1,0-1,0 1,0-1,1 1,-1 0,23 76,-25-10,0-55,0-1,0 1,2-1,-1 1,2-1,-1 0,2 1,0-1,1 2,6 3,1-4</inkml:trace>
  <inkml:trace contextRef="#ctx0" brushRef="#br0" timeOffset="717.989">189 888,'34'0,"39"0,18-5,-3-1,-6-1,-7 2,-12 2,-7-4,-9-1,-2 2,-4 1,-4 2,-4 1,-3 1,-1 1,-1 0,-5 5,-7 2</inkml:trace>
  <inkml:trace contextRef="#ctx0" brushRef="#br0" timeOffset="1217.029">556 1001,'88'205,"-81"-183,-1 1,-1 0,-1 1,-1-1,0 1,-2-1,-2 10,10 26,10-90,9-57,-21 61,1 1,1 0,1 1,2 0,0 0,1 1,2 1,2-3,-3 11</inkml:trace>
  <inkml:trace contextRef="#ctx0" brushRef="#br0" timeOffset="1829.008">1262 267,'151'499,"-145"-479,0 0,-2 0,0 0,-1 0,-1 1,-1-1,-1 1,0-1,-2 1,0-1,-2 1,0-1,-1 0,-1-1,-1 1,-1-1,0-1,-2 1,0-1,-1-1,-3 5,-11 6,-1-2,0 0,-2-1,-1-2,-1-1,-22 12,23-17</inkml:trace>
  <inkml:trace contextRef="#ctx0" brushRef="#br0" timeOffset="2334.044">189 295,'-32'57,"3"1,3 2,2 1,2 1,4 0,2 2,0 13,13-43,1 0,2 0,1 0,2-1,1 1,1-1,2 1,1-2,2 1,2-1,0-1,2 0,1-1,2 0,1-1,1-2,1 1,2-2,0-1,2-1,1-1,14 10,29 15,-47-38</inkml:trace>
  <inkml:trace contextRef="#ctx0" brushRef="#br0" timeOffset="3595.882">1967 238,'-42'-23,"32"16,0 1,-1 0,1 1,-1 0,0 0,-1 1,1 1,-1 0,0 0,1 1,-12 0,20 3,-1-1,0 1,1 1,-1-1,1 0,-1 1,1 0,0 0,0 0,-1 0,2 0,-1 1,0-1,0 1,1 0,-1 0,1 0,0 0,0 0,0 0,0 1,1-1,-1 1,1-1,0 3,-22 94,19 148,7-214,1-1,2 1,1-1,2 0,11 26,-3-3,2 4,-2 1,-4 0,-2 1,-2 0,-1 48,-8-70,2-16,-1 0,-1 0,-1 0,-1-1,-1 1,-1 0,-1-1,-1 0,-1 0,-1-1,-1 1,-1-2,-2 3,10-22,0 0,1 0,-1 1,0-1,0 0,-1-1,1 1,0 0,-1-1,1 1,-1-1,1 1,-1-1,1 0,-1 0,0-1,0 1,0 0,1-1,-1 0,0 0,0 0,0 0,0 0,0 0,1-1,-1 1,0-1,0 0,1 0,-1 0,0 0,1 0,-1-1,1 1,-1-1,1 1,0-1,0 0,0 0,0 0,0 0,0-1,0 1,1 0,-1-1,1 0,-46-97,44 79</inkml:trace>
  <inkml:trace contextRef="#ctx0" brushRef="#br0" timeOffset="5169.852">1939 1537,'0'9,"1"1,-1-1,2 1,-1 0,1-1,1 0,0 0,0 1,1-1,0-1,0 1,1-1,0 0,0 0,1 0,0-1,1 1,0-2,2 3,-7-7,0-1,0 0,0 1,0-1,0 0,0 0,0-1,1 1,-1 0,0-1,0 1,1-1,-1 0,0 1,1-1,-1 0,0-1,0 1,1 0,-1-1,0 1,0-1,1 0,-1 1,0-1,0 0,0-1,0 1,0 0,0 0,0-1,-1 1,1-1,0 0,-1 1,1-1,-1 0,0 0,0 0,1-1,35-90,-36 88,0 0,0 0,-1 0,1 0,-1-1,0 1,-1 0,1 0,-1 0,0 0,0 0,-1 0,0 0,0 0,0 0,0 1,0-1,-1 1,0-1,0 1,0 0,-1 0,1 0,-1 1,0-1,0 1,0 0,-1 0,1 1,-1-1,1 1,-1 0,0 0,0 0,0 1,0 0,0 0,0 0,0 0,-1 1,1 0,0 0,-5 1,-13 4,4 2</inkml:trace>
  <inkml:trace contextRef="#ctx0" brushRef="#br0" timeOffset="6052.091">2137 41,'0'5,"0"11,0 7,0 6,0 1,0 2,0-1,0-1,0 0,0 0,0-2,0 1,-5-1,-1-5</inkml:trace>
  <inkml:trace contextRef="#ctx0" brushRef="#br0" timeOffset="6487.313">2080 69,'16'-9,"0"1,1 1,0 1,0 0,1 1,-1 1,1 1,0 0,0 1,0 1,17 2,-33-2,1 1,-1 1,0-1,0 0,1 0,-1 1,0-1,0 1,0 0,0 0,0-1,0 1,0 1,0-1,0 0,0 0,0 1,-1-1,1 1,0-1,-1 1,0 0,1 0,-1 0,0 0,0 0,0 0,0 0,0 0,0 0,-1 0,1 0,-1 0,0 1,1-1,-1 0,0 0,0 1,0-1,-1 0,1 0,0 1,-1-1,0 0,1 0,-1 0,0 0,0 0,0 0,0 0,-1 1,-72 61,33-35,39-28,0 1,1 0,-1-1,1 1,-1 0,1 0,0 0,0 0,0 0,0 0,0 0,0 0,1 0,-1 0,1 0,-1 1,1-1,0 0,0 0,0 1,0-1,0 0,0 0,1 1,-1-1,1 0,0 0,-1 0,1 0,0 0,0 0,1 0,-1 0,0 0,0 0,1 0,0 0,63 61,-50-52</inkml:trace>
  <inkml:trace contextRef="#ctx0" brushRef="#br0" timeOffset="7615.41">2842 238,'-3'-6,"1"0,-1 0,0 0,-1 0,1 0,-1 1,-1-1,1 1,-1 0,1 1,-1-1,-1 1,1 0,-1 0,1 0,-1 1,0 0,0 0,-1 0,1 1,0 0,-1 0,0 1,1 0,-1 0,0 1,0-1,-5 2,8 2,-1 2,1-1,0 0,0 1,1 0,-1 0,1 0,0 0,1 0,-1 1,1-1,0 1,0 0,1 0,0-1,0 1,0 0,0 0,1 0,0 0,1 0,-1 0,1 0,0 0,1 2,-1 8,2 383,24-230,2-28,-1 0,1 29,-28 84,-1-251,1-1,-1 1,1 0,-1 0,0 0,0 0,0 0,-1 0,1 0,-1-1,1 1,-1 0,0 0,0-1,0 1,-1 0,1-1,-1 1,1-1,-1 1,0-1,0 0,0 0,0 0,0 0,0 0,0 0,-1-1,1 1,-1-1,0 0,1 1,-1-1,0 0,1-1,-1 1,0 0,0-1,0 1,0-1,0 0,0 0,1 0,-1-1,0 1,-2-1,0-1,0 1,0-1,0-1,0 1,0-1,1 1,-1-1,1-1,0 1,0 0,0-1,0 0,1 0,-1 0,1-1,0 1,0-1,1 1,-1-1,1 0,0 0,0-2,-3-15</inkml:trace>
  <inkml:trace contextRef="#ctx0" brushRef="#br0" timeOffset="8626.506">2984 1537,'-8'15,"1"-4,0 2,0-1,2 1,-1 0,2 0,0 0,0 0,1 1,1 0,0 0,1-1,1 12,0-22,0-1,1 1,-1-1,1 0,-1 1,1-1,0 0,0 1,0-1,0 0,0 0,1 0,-1 0,1 0,-1 0,1 0,0-1,0 1,-1 0,1-1,0 0,1 1,-1-1,0 0,0 0,0 0,1 0,-1-1,0 1,1 0,-1-1,1 0,-1 0,1 0,-1 0,0 0,1 0,-1 0,1-1,-1 1,2-2,92-44,-88 42,0-1,-1 0,0 0,0 0,0-1,0 0,-1 0,0-1,0 0,-1 0,0 0,0-1,-1 0,0 0,0 0,-1 0,0 0,0-1,-1 0,0 1,0-1,-1 0,-1 0,1 0,-2-8,-1 12,-1 1,0 0,0 0,0 0,0 0,0 0,-1 1,0 0,0-1,0 1,0 1,0-1,-1 0,1 1,-1 0,0 0,1 1,-1-1,0 1,0 0,0 0,0 1,0-1,-2 1,-18-2</inkml:trace>
  <inkml:trace contextRef="#ctx0" brushRef="#br0" timeOffset="9418.053">3040 69,'5'0,"1"5,0 6,-1 6,-6 6,-3 2,-1 3,0 1,2 1,1-1,0-4</inkml:trace>
  <inkml:trace contextRef="#ctx0" brushRef="#br0" timeOffset="9664.909">3181 41,'0'19,"0"12,0 4,0 2,0-1,-5-6,-1-4,-5-1,0-5</inkml:trace>
  <inkml:trace contextRef="#ctx0" brushRef="#br0" timeOffset="10100.133">2927 69,'10'-10,"12"-7,8-2,3 3,1 9,0 11,-7 9,-2 2,-2-1,2-3,-1-4,2-2,-3-8,-2-7,1-3,-4-3,-4 1</inkml:trace>
</inkml:ink>
</file>

<file path=ppt/ink/ink4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7:33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331 261,'-4'-6,"1"0,-1 1,0-1,0 1,-1 0,1 0,-1 1,0-1,0 1,-1 0,1 0,-1 1,0 0,0 0,0 0,0 1,-5-2,8 3,-1 1,1-1,0 1,0-1,-1 1,1 0,0 0,0 0,0 0,-1 1,1-1,0 1,0 0,0 0,0 0,0 1,0-1,0 1,0-1,0 1,1 0,-1 0,1 0,-1 0,1 1,0-1,0 1,0-1,0 1,0 0,1 0,-1-1,1 1,0 0,0 0,-1 2,-5 13,1 0,0 1,2-1,0 1,1 0,0 0,2 0,0 0,1 0,2 0,-1 0,2 0,2 4,25 186,4 17,-12-84,-4 111,8-111,-24-134,-1 0,0 0,0 0,0 0,-1 0,0 0,-1 0,0 0,0 0,0 0,-1-1,-1 1,1 0,-1-1,0 1,-1-1,0 0,0 0,0-1,-1 1,0-1,0 0,-1 0,0 0,0-1,0 0,-1 0,1-1,-1 0,0 0,0 0,-1-1,0 0,3-2,0-1,0 0,0 0,0 0,0-1,1 1,-1-1,0 0,0-1,1 1,-1-1,0 0,1 0,0-1,-1 1,1-1,0 0,0 0,1 0,-1 0,1-1,0 0,-1 1,1-1,1-1,-1 1,1 0,-1-2,-8-12</inkml:trace>
  <inkml:trace contextRef="#ctx0" brushRef="#br0" timeOffset="448.412">500 1559,'-32'110,"31"-106,1 0,-1 1,1-1,-1 0,1 1,1-1,-1 0,1 0,-1 1,1-1,0 0,1 0,-1 0,1 0,0 0,0 0,0 0,0-1,1 1,-1-1,1 1,0-1,0 0,2 2,1-4,0 0,0 0,0 0,0-1,0 0,0 0,0 0,0-1,0 0,0 0,0 0,0-1,0 0,-1 0,1-1,-1 1,0-1,1 0,-1-1,0 1,-1-1,1 0,-1 0,0-1,0 1,0-1,0-1,3 1,0-1,-1 0,0 0,0 0,-1-1,0 0,0 0,0-1,-1 1,0-1,-1 0,0 0,0 0,0 0,-1-1,-1 1,1-1,-1 1,-1-1,1 0,-2 1,1-1,-1 1,0-1,-2-6,0 11,1-1,-1 1,0 0,0 0,-1 0,1 0,-1 1,0-1,0 1,0 0,0 0,0 0,-1 1,1 0,-1 0,0 0,1 0,-1 1,0-1,0 1,0 0,0 1,0-1,-3 1,-17-2</inkml:trace>
  <inkml:trace contextRef="#ctx0" brushRef="#br0" timeOffset="1379.392">444 7,'31'-1,"-23"0,0-1,1 2,-1-1,0 1,0 0,0 1,0 0,1 0,-1 1,0 0,-1 1,1-1,0 1,-1 1,0 0,1 0,-2 0,4 3,-9-4,0 1,0-1,0 0,0 1,-1 0,0-1,1 1,-1-1,-1 1,1-1,-1 1,1 0,-1-1,0 0,0 1,0-1,-1 1,1-1,-1 0,0 0,0 0,0 0,0 0,0-1,-1 1,1 0,-1-1,0 0,1 0,-1 0,0 0,-1 0,1 0,-2 0,-22 24,25-24,0 0,0 0,0 0,0 0,0 1,0-1,1 0,-1 1,1-1,0 1,0 0,0-1,0 1,0 0,1 0,-1 0,1 0,-1-1,1 1,0 0,0 0,1 0,-1 0,1 0,-1 0,1-1,0 1,0 0,0-1,0 1,0 0,1-1,-1 1,1-1,0 0,0 0,0 1,0-1,0-1,0 1,0 0,1 0,-1-1,1 1,-1-1,1 0,0 0,-1 0,1 0,0 0,0 0,22-2,-1-4</inkml:trace>
  <inkml:trace contextRef="#ctx0" brushRef="#br0" timeOffset="1647.522">896 91,'0'34,"5"10,1-1</inkml:trace>
  <inkml:trace contextRef="#ctx0" brushRef="#br0" timeOffset="1901.495">1121 35,'-14'38,"-5"18,0-1</inkml:trace>
  <inkml:trace contextRef="#ctx0" brushRef="#br0" timeOffset="2233.702">811 62,'8'-6,"2"0,-1 0,1 0,0 1,0 1,0 0,0 0,1 1,0 0,-1 1,1 0,0 1,0 0,0 1,0 0,1 1,-1 0,-1 1,1 0,0 0,0 1,-1 1,1 0,-1 0,2 2,-3-1,0-2,0 1,0-1,0 0,0-1,1 0,-1-1,1 0,-1 0,1-1,-1 0,1 0,0-1,-1-1,0 0,1 0,-1-1,0 0,0 0,0-1,-1 0,1-1,-1 0,0 0,6-5,-2-3</inkml:trace>
  <inkml:trace contextRef="#ctx0" brushRef="#br0" timeOffset="6799.525">1008 712,'-2'1,"0"1,0-1,0 1,1-1,-1 1,1 0,-1-1,1 1,-1 0,1 0,0 0,0 0,0 1,0-1,0 0,1 0,-1 1,1-1,-1 0,1 1,0-1,0 0,0 1,0-1,0 1,0 0,-3 366,3-296,4-114,2 1,1 0,2 1,2 0,2 0,1 1,2 1,1 0,2 1,2 1,-9 13,-6 7,1 1,1 0,0 1,1 0,1 0,0 1,0 0,3-1,9 76,-13-49</inkml:trace>
  <inkml:trace contextRef="#ctx0" brushRef="#br0" timeOffset="7137.262">1573 486,'-5'9,"-6"14,-6 2,-1 2,-1-4,2-1,4 1,0-4,1 0,8-3,5-5</inkml:trace>
</inkml:ink>
</file>

<file path=ppt/ink/ink4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7:40.8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58,'3'3,"-1"0,1 0,-1 1,0 0,0-1,-1 1,1 0,-1 0,0 0,0 0,0 0,0 0,-1 0,1 0,-1 0,0 0,-1 1,1-1,-1 0,1 0,-1 0,-1 0,1 0,-1 2,-3 60,6-64,0-1,0 1,-1 0,1 0,0-1,1 1,-1-1,0 1,0-1,1 0,-1 1,0-1,1 0,0 0,-1 0,1 0,0 0,-1 0,1 0,0-1,0 1,0-1,-1 1,1-1,0 0,0 0,0 1,0-1,0-1,0 1,0 0,0 0,-1-1,1 1,0-1,0 1,0-1,69-27,-27 2,-25 14</inkml:trace>
  <inkml:trace contextRef="#ctx0" brushRef="#br0" timeOffset="303.694">283 1,'-5'24,"-6"17,-2 7,2 0,3-3,2-5,3-4,-3-4,-1-2,1-1,1-2,2 0,1 1,1-6</inkml:trace>
  <inkml:trace contextRef="#ctx0" brushRef="#br0" timeOffset="2003.841">706 340,'-15'-1,"0"0,0 0,0 2,0 0,0 0,0 2,0-1,1 2,-1 0,1 1,0 1,0 0,0 0,1 2,0 0,1 0,-10 8,20-15,0 1,0-1,0 0,1 0,-1 1,0-1,1 1,-1 0,1-1,-1 1,1 0,0 0,0 0,0 0,0 0,0 0,0 0,1 0,-1 0,0 0,1 1,0-1,0 0,0 0,0 0,0 1,0-1,0 0,1 0,-1 0,1 1,-1-1,1 0,0 0,0 0,0 0,0 0,0 0,0 0,1-1,-1 1,1 0,-1-1,1 1,0 0,70 41,-61-38,-1 1,1-1,-1 2,0 0,0 0,-1 1,0 0,0 0,0 2,-7-8,0 1,0 0,0-1,-1 1,1 0,-1 0,0 0,0 0,0 0,0 0,0 1,-1-1,1 0,-1 0,0 1,0-1,0 0,0 0,-1 1,1-1,-1 0,0 0,0 0,0 0,0 0,-1 0,1 0,-1 0,0 0,1-1,-1 1,-1-1,1 1,0-1,0 0,-2 1,-4 4,-1 0,0 0,0-1,0-1,-1 0,0 0,0-1,0 0,-1 0,-3 0,-74 5,86-9,1 0,-1 0,0 0,0 0,0 0,0-1,0 1,1-1,-1 1,0-1,0 0,1 0,-1 1,0-1,1 0,-1-1,1 1,0 0,-1 0,1-1,0 1,-1 0,1-1,0 0,0 1,0-1,1 1,-1-1,0 0,1 0,-1 1,1-1,-1 0,1 0,0 0,0 0,-1 0,1 1,1-1,-1 0,0 0,0 0,1-1,6-18,4 4</inkml:trace>
  <inkml:trace contextRef="#ctx0" brushRef="#br0" timeOffset="2253.948">931 594,'-4'34,"-7"10,-2-6,2-10</inkml:trace>
  <inkml:trace contextRef="#ctx0" brushRef="#br0" timeOffset="2420.018">904 1,'0'0</inkml:trace>
  <inkml:trace contextRef="#ctx0" brushRef="#br0" timeOffset="2890.433">1101 791,'19'-60,"-9"28,0 0,2 0,2 1,1 1,1 0,-15 28,1 0,-1 0,0 1,1-1,-1 1,1-1,0 1,-1 0,1-1,0 1,0 0,0 0,0 0,0 0,0 1,0-1,0 0,0 1,0 0,0-1,1 1,-1 0,0 0,0 0,0 0,0 1,0-1,1 1,-1-1,0 1,0 0,0-1,0 1,0 0,0 0,-1 1,1-1,0 0,-1 1,1-1,0 1,-1-1,0 1,1 0,-1-1,0 1,0 0,0 0,0 0,0 0,0 0,-1 0,1 0,-1 0,1 1,-1-1,0 0,0 1,1-1,45 97,-45-97,1 0,-1 0,1 0,0-1,-1 1,1 0,0-1,0 1,0-1,0 0,0 1,1-1,-1 0,0 0,0-1,1 1,-1 0,1-1,-1 0,1 1,-1-1,0 0,1 0,-1 0,1-1,-1 1,1-1,-1 1,0-1,1 0,-1 0,0 0,0 0,1 0,-1 0,0 0,0-1,0 1,-1-1,1 0,0 0,0 0,8-8,-1 0,0-1,0 0,-1 0,0-1,-1 0,0-1,-1 0,-1 0,0 0,-1 0,0-1,-1 0,0 1,-1-1,-1-4,-1 7</inkml:trace>
</inkml:ink>
</file>

<file path=ppt/ink/ink4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7:45.0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201 142,'-13'5,"0"0,1 1,0 1,0 0,1 0,0 1,0 1,0 0,1 0,1 1,0 0,0 1,1 0,0 0,1 1,1 0,-1 0,2 1,0 0,0 0,-2 12,7-19,0-1,1 1,-1-1,1 1,1-1,-1 1,1-1,-1 0,2 0,-1 0,0 0,1 0,0 0,0-1,0 1,1-1,0 0,0 0,0 0,0-1,0 1,1-1,-1 0,1 0,0-1,0 1,0-1,0 0,0-1,1 1,-1-1,1 0,-1 0,1-1,-1 1,1-1,-1-1,1 1,-1-1,1 0,-1 0,0 0,4-2,5-4,-1-1,1 0,-2-1,1 0,-1-1,-1 0,0-1,0 0,-1-1,-1 0,0-1,0 1,-1-2,-1 1,0-1,-1-1,-1 1,0-1,-1 0,-1 0,0 0,-1 0,0-1,-1 2,1 4,-1 0,0 0,0-1,-1 1,0 0,-1 0,0 0,-1 0,0 0,0 1,-1-1,-1 0,0 1,0 0,-2-4,4 11,0 0,-1 0,1 0,0 1,-1-1,1 0,-1 1,1 0,-1 0,0 0,0 0,0 0,1 0,-1 1,0-1,0 1,0 0,0 0,0 0,0 0,0 0,0 1,0-1,1 1,-1 0,0 0,0 0,1 0,-1 0,0 1,1-1,-1 1,1 0,0 0,0 0,-2 1,-3 3,0 0,1 1,-1 0,1 0,1 0,-1 1,1-1,1 1,0 1,0-1,-1 3,2 4,0 0,1 0,0 0,1 0,1 0,0 0,2 0,-1 0,2 0,0-1,2 5,3 26,0 237,-35-112,18-137,7-28,0 1,0 0,0 0,1-1,0 1,0 0,1 0,-1 0,1 0,1 0,-1 0,1 0,1 4,2-5</inkml:trace>
</inkml:ink>
</file>

<file path=ppt/ink/ink4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7:46.4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149 1,'0'4,"-5"7,-6 7,-7 4,1 3,-2-2,2 0,0-5,2 1,-1-4,7-5,5-3</inkml:trace>
</inkml:ink>
</file>

<file path=ppt/ink/ink4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7:48.9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200 475,'-14'4,"0"1,0 0,0 1,1 1,0 0,0 1,1 0,-1 1,2 0,-2 2,8-6,0-1,1 1,-1 0,1 0,0 0,0 1,1-1,-1 1,1 0,0 0,1 0,0 1,0-1,0 0,1 1,0-1,0 1,0 0,1-1,0 1,0 0,1-1,1 6,-1-9,0 1,0 0,1-1,-1 1,1-1,0 1,0-1,0 0,1 0,-1 0,1 0,-1 0,1-1,0 1,0-1,0 1,1-1,-1 0,0-1,1 1,-1-1,1 1,0-1,-1 0,1 0,0 0,0-1,0 0,-1 1,1-1,0 0,0-1,0 1,0-1,-1 0,1 0,0 0,0 0,-1-1,1 1,-1-1,0 0,1 0,-1 0,0 0,0-1,2-2,13-12,0-1,-1 0,0-2,-2 0,-1-1,0 0,2-8,1 2,-1-1,-2 0,0-1,-2-1,-2 1,0-2,-2 0,-1 0,-2 0,1-24,-5 23,1 15,-1 1,-1-1,0 0,-2 0,0 0,0 0,-2 0,-4-11,8 26,-1 0,0 0,0 0,0 0,0 0,0 1,0-1,0 0,-1 1,1-1,-1 1,1 0,-1-1,1 1,-1 0,0 0,0 0,1 0,-1 0,0 0,0 1,0-1,0 1,0-1,0 1,0 0,0-1,0 1,0 0,0 0,0 1,0-1,0 0,0 1,0-1,0 1,0 0,0 0,0-1,0 1,1 0,-1 1,-1-1,-67 62,61-51,1 1,0-1,1 1,0 1,1-1,1 1,0 0,1 0,0 1,1-1,1 1,0 0,1-1,1 1,0 0,1 0,1 0,0-1,1 1,0-1,1 1,1-1,0 0,1-1,1 1,0-1,1-1,1 3,133 121,-121-97,-16-20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9:27.9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 1,'12'161,"-7"-119,-1 0,-2 1,-2-1,-5 32,-31 168,7-94,26-105,12-43,-4-10</inkml:trace>
</inkml:ink>
</file>

<file path=ppt/ink/ink4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7:49.5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69,'-28'324,"31"-408,6 33,38-138,-11 133,-36 55,1 0,0 0,0 0,0 1,0-1,0 0,0 0,0 0,0 1,0-1,1 1,-1-1,0 1,0-1,0 1,1-1,-1 1,0 0,1 0,-1 0,0 0,1 0,-1 0,0 0,0 0,1 1,-1-1,0 0,1 1,-1-1,0 1,0-1,0 1,0 0,0-1,1 1,-1 0,0 0,-1 0,1 0,0 0,0 0,0 0,0 0,-1 0,1 1,24 89,-24-77</inkml:trace>
</inkml:ink>
</file>

<file path=ppt/ink/ink4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7:49.7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122 226,'-29'29,"-9"14,6 0,9-7</inkml:trace>
  <inkml:trace contextRef="#ctx0" brushRef="#br0" timeOffset="618.507">377 593,'-24'15,"1"1,0 1,2 1,0 1,1 1,0 0,2 2,1 0,1 1,-7 13,21-34,0 0,0 0,1 0,-1 1,0-1,1 1,0 0,0-1,-1 1,1 0,1-1,-1 1,0 0,1 0,0 0,-1 0,1 0,0 0,0 0,1 0,-1-1,1 1,-1 0,1 0,0 0,0-1,0 1,1 0,-1-1,0 1,1-1,0 1,0-1,0 0,0 0,0 0,0 0,0 0,0 0,1 0,-1-1,1 1,7-3,0 1,0-1,0-1,0 0,0-1,0 1,-1-2,0 1,1-1,-1-1,-1 0,1 0,3-3,8-4,3 1,-1-1,0-2,0 0,-1-2,-1 0,-1-1,0-1,-1-1,0-3,0-1,-2-1,0-1,-2 0,-1 0,0-2,-3 1,0-2,-1 1,1-15,-5 27,-2-1,0 0,0 0,-2 0,0 0,0 0,-2 0,0 0,-1 0,0 0,-1 1,-4-11,5 23,0 0,0-1,0 1,0 0,-1 0,1 0,-1 1,0-1,0 1,0-1,0 1,0 0,0 0,-1 0,1 1,-1-1,1 1,-1 0,1 0,-1 0,0 0,0 1,1-1,-1 1,0 0,0 0,0 0,1 1,-1-1,0 1,0 0,1 0,-1 1,1-1,-1 1,1-1,-1 1,1 0,0 0,0 1,0-1,0 1,0-1,1 1,-1 0,1 0,0 0,0 0,0 1,-2 2,-6 12,0 0,0 1,2 0,1 0,0 1,1 0,1 0,1 1,1-1,1 1,0 0,2 0,0-1,2 1,0 0,1 1,1-5,1 0,1-1,0 1,1-1,0-1,2 1,0-1,0-1,11 12,5 12,-13-19,-8-10,1-1,0 1,1-1,0 0,0 0,1 0,0-1,0 0,1-1,0 1,0-1,7 4,2-8,-4-4</inkml:trace>
  <inkml:trace contextRef="#ctx0" brushRef="#br0" timeOffset="1789.449">969 650,'-8'3,"0"0,1 1,0 0,0 1,0-1,0 1,1 0,-1 1,1 0,1 0,-1 0,1 1,0-1,-3 7,3-4,-1-1,2 1,-1 0,1 1,1-1,0 0,0 1,1 0,0 0,0 0,1 0,1 0,-1 0,2 0,0 0,0 0,0 0,3 6,-2-13,-1 0,1 0,1 0,-1 0,0-1,1 1,-1 0,1-1,0 0,0 0,0 1,0-2,0 1,0 0,1-1,-1 1,1-1,-1 0,1 0,-1-1,1 1,-1-1,1 1,0-1,-1 0,1-1,0 1,1-1,3 0,-1 0,0 0,1-1,-1 0,0 0,0-1,0 0,-1 0,1 0,-1-1,1 0,-1 0,4-5,9-10,0 0,-2-2,0 0,-1-1,-2-1,0 0,-1-1,-1-1,7-23,-11 26,-4 14,0 0,-1 0,0 0,0 0,-1 0,0 0,0-1,-1 1,0-1,0 0,-1 1,0-1,-1 1,0-1,0 1,-1-1,0 1,0 0,-2-4,2 10,1 1,-1 0,1-1,-1 1,1 0,-1 0,0 0,0 0,1 0,-1 1,0-1,0 1,0-1,0 1,0-1,0 1,1 0,-1 0,0 0,0 0,0 0,0 1,0-1,0 0,0 1,0 0,0-1,1 1,-1 0,0 0,1 0,-1 0,0 0,0 1,-53 44,36-18,1 0,2 0,0 2,2 0,1 1,2 0,1 1,1 0,2 0,-1 17,-1 231,-1-235,3-27</inkml:trace>
  <inkml:trace contextRef="#ctx0" brushRef="#br0" timeOffset="2082.585">1476 312,'-19'38,"-11"18,-1 4,11-9,7-12</inkml:trace>
  <inkml:trace contextRef="#ctx0" brushRef="#br0" timeOffset="2885.48">1646 622,'-161'177,"128"-109,32-66,1 0,-1 0,1 0,-1 0,1 0,0 0,0 0,0 0,0 1,0-1,0 0,1 0,-1 0,1 0,-1 0,1 0,0-1,0 1,0 0,0 0,0 0,0-1,0 1,1 0,-1-1,1 0,-1 1,1-1,-1 0,1 1,0-1,0 0,-1 0,2 0,4 1,0 0,0 0,0-1,0 0,0-1,0 1,0-1,1-1,-1 1,0-1,0 0,0-1,0 0,-1 0,1 0,0-1,-1 0,5-3,107-75,-96 60,0-1,-2-2,0 0,-2-1,0 0,-2-2,-1 0,-1-1,-1 0,6-23,-10 20,-2 0,0-1,-3 1,0-1,-2-1,-2 1,-1 0,-3-18,5 47,-1 0,0 0,0 0,0 0,0 0,0 0,-1 0,1 0,-1 0,0 0,0 1,0-1,0 0,-1 1,1-1,-1 1,1-1,-1 1,0-1,0 1,0 0,0 0,0 0,-1 0,1 1,-1-1,1 1,-1-1,1 1,-1 0,0 0,0 0,0 0,1 0,-1 1,0-1,0 1,0 0,0 0,0 0,0 0,0 0,0 1,-2 0,-7 6,0 0,1 0,-1 1,2 1,-1 0,1 0,1 1,0 0,0 1,1 0,0 0,1 1,1 0,-1 0,2 0,0 1,0 0,1 0,-2 13,-1-6,0 1,0 0,2 0,1 0,1 0,0 1,2-1,0 1,2 0,0-1,2 1,0-1,1 0,1 1,1-2,1 1,1-1,1 0,0-1,2 1,-5-10,1 0,0 0,1 0,0-1,1-1,-1 1,2-2,-1 1,1-1,0 0,1-1,-1 0,1-1,5 2,6-3</inkml:trace>
  <inkml:trace contextRef="#ctx0" brushRef="#br0" timeOffset="3233.57">2267 367,'-30'41,"2"1,2 1,2 1,2 1,2 1,2 1,-5 25,20-66,1 1,1-1,-1 1,1-1,0 1,1 0,-1 0,1-1,1 1,-1 0,1 0,0-1,1 1,0 0,0-1,0 0,1 1,0-1,0 0,0 0,1-1,0 1,0-1,0 0,1 0,0 0,0 0,0-1,1 0,-1 0,1 0,0-1,0 0,0 0,0-1,1 1,3 0,4-2,0-1,0 0,0-1,0-1,-1 0,1-1,0 0,-1-1,0 0,0-1,0-1,-1 0,1-1,-2 0,1-1,-1 0,0-1,0 0,-1-1,-1 0,8-10,-13 16,6-4,0 0,-1-1,-1 0,1 0,-1-1,-1 0,0-1,-1 1,1-1,-2-1,0 1,0-1,-1 0,-1 0,0 0,0 0,-1-1,-1 1,0-1,-1 1,0-1,-1 1,0-1,-1 1,-1-1,0 1,0 0,-1 0,-1 0,0 1,0 0,-3-3,3 8,-1 1,0 0,-1 0,1 0,-1 0,0 1,0 0,-1 1,1 0,-1 0,0 0,1 1,-1 0,0 1,0-1,-1 2,1-1,0 1,0 0,0 1,0 0,0 0,0 1,0 0,0 0,0 1,1 0,0 0,-1 1,1 0,-5 4,-22 10</inkml:trace>
  <inkml:trace contextRef="#ctx0" brushRef="#br0" timeOffset="3505.542">2042 734,'38'-14,"22"-10,7 0,-5 3,-7 6,-13 10,-9 5,-6 4,-6 5,-3 1,0-1,-2 3,0-1,3-2,3-2,-3-8,1-8,-4-3</inkml:trace>
  <inkml:trace contextRef="#ctx0" brushRef="#br0" timeOffset="3822.505">2888 0,'-5'15,"-6"14,-7 2,1 1,3-1,-1-5,1-2,5-1,-3-4,2 0,2-4</inkml:trace>
</inkml:ink>
</file>

<file path=ppt/ink/ink4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00.0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47,'227'-17,"-28"-12,-138 30,-71 13,-4-4</inkml:trace>
</inkml:ink>
</file>

<file path=ppt/ink/ink4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00.3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1,'14'4,"25"2,9 0,2-1,-3-1,-4-2,-10-6,-5-2,-4 0,0 1,1 2,0 0,-4 2</inkml:trace>
</inkml:ink>
</file>

<file path=ppt/ink/ink4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01.3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0 452,'74'-108,"-52"71,3 1,1 1,1 2,31-29,-53 57,45-33,-49 37,1 1,-1-1,0 0,0 1,0-1,1 1,-1 0,0-1,0 1,1 0,-1 0,0 0,1 0,-1 0,0 0,0 0,1 0,-1 0,0 1,1-1,-1 0,0 1,0-1,0 1,0 0,1-1,-1 1,0 0,0 0,0 0,0-1,0 1,-1 0,1 0,0 0,0 1,-1-1,1 0,0 0,-1 0,1 0,-1 1,1 0,5 62,-7-59,1 1,0-1,0 0,0 1,0-1,1 0,0 1,0-1,1 0,-1 0,1 0,0 0,0 0,1 0,1 1,-3-4,0-1,1 0,-1 1,0-1,1 0,0 0,-1 0,1 0,0 0,0 0,-1 0,1-1,0 1,0-1,0 1,0-1,0 0,0 0,0 1,0-1,-1-1,1 1,0 0,0 0,0-1,0 1,0-1,0 0,0 1,-1-1,1 0,0 0,-1 0,1 0,0-1,-1 1,58-57,-47 44,18-19,1 1,2 2,0 2,2 0,15-6,-49 33,0 0,0 0,1 0,-1 0,0 0,1 0,-1 0,1 0,-1 1,1-1,-1 1,1-1,0 1,-1 0,1-1,0 1,-1 0,1 0,0 0,-1 0,1 0,0 1,-1-1,1 1,-1-1,1 1,-1-1,1 1,-1 0,1-1,-1 1,1 0,-1 0,0 0,1 0,-1 1,0-1,0 0,0 0,0 1,0-1,0 1,-1-1,1 0,0 1,0 1,23 94,-24-89,1 1,0-1,0 1,1-1,0 1,0-1,1 0,0 0,1 0,-1-1,2 1,-1-1,1 0,0 0,0 0,1-1,0 1,12 8,-3-1</inkml:trace>
</inkml:ink>
</file>

<file path=ppt/ink/ink4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01.6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2,'44'4,"37"3,11-1,-2-6,-5-3,-14-1,-8 1,-11-1,-9 2,-2 1,-3 0,-4 1,-2 0,-3 0,0 0,-6 0</inkml:trace>
</inkml:ink>
</file>

<file path=ppt/ink/ink4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02.1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0,'15'33,"-1"0,-1 1,-2 1,-1 0,-2 0,-1 0,-2 1,-2 0,-1 25,-2-56,0 1,1-1,-1 1,1-1,0 0,0 1,1-1,-1 0,1 0,1 0,-1 0,1 0,-1 0,1-1,1 1,-1-1,1 1,1-5,-1-1,0 0,0 0,1 0,-1 0,0-1,0 0,0 1,-1-1,1-1,0 1,-1-1,1 1,-1-1,0 0,0 0,0 0,0-1,-1 1,1-1,-1 1,0-2,97-147,-80 118,1 1,1 0,2 2,1 1,9-7,-12 20,-2 5</inkml:trace>
</inkml:ink>
</file>

<file path=ppt/ink/ink4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03.5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106 0,'-19'41,"2"2,1 0,3 0,1 1,3 1,1 0,2 0,3 0,1 1,2-1,2 1,6 28,4-20,2 0,3-1,2 0,2-2,2 0,3-2,19 27,44 5,-66-67</inkml:trace>
</inkml:ink>
</file>

<file path=ppt/ink/ink4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13.4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230 165,'0'-7,"0"0,-1 0,0 0,0 0,-1 0,0 0,0 0,0 0,-1 1,0-1,-1 1,1 0,-1 0,0 0,-1 0,0 1,1 0,-2 0,1 0,0 0,-1 1,0 0,0 0,0 1,-1-1,1 1,-1 1,0-1,0 1,0 1,0-1,-4 0,8 2,0 0,0 0,0 1,0-1,0 1,0-1,0 1,0 0,0 0,0 0,1 0,-1 1,0-1,1 1,-1 0,1 0,0-1,-1 2,1-1,0 0,0 0,0 1,1-1,-1 1,1-1,-1 1,1 0,0-1,0 1,0 0,0 0,0 3,-11 98,33 98,3-61,31 85,-43-189,-2 1,-2 0,-1 0,-2 1,-2 0,-1 0,-4 31,3-67,-1 0,0 0,0 0,-1 0,1 1,-1-1,1 0,-1 0,0 0,0 0,-1 0,1 0,0-1,-1 1,0 0,0-1,0 1,0-1,0 1,0-1,0 0,-1 0,1 0,-1 0,0-1,1 1,-1-1,0 1,0-1,0 0,0 0,0 0,0-1,0 1,-1-1,1 1,0-1,0 0,0 0,0-1,-1 1,1-1,0 1,0-1,0 0,0 0,0-1,0 1,0-1,1 1,-3-3,-9-8</inkml:trace>
</inkml:ink>
</file>

<file path=ppt/ink/ink4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14.2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 1,'-8'6,"1"0,0 1,0 0,1 0,-1 1,2 0,-1 0,1 0,0 1,1-1,0 1,0 0,1 1,0-1,1 0,0 1,1 0,0-1,0 1,1 0,0 8,0-14,0 1,0-1,0 0,1 0,-1 0,1 1,0-1,0 0,1 0,-1 0,1 0,0-1,0 1,0 0,0-1,1 1,0-1,-1 0,1 0,0 0,0 0,1-1,-1 1,1-1,-1 1,1-1,0-1,0 1,0 0,0-1,0 0,0 0,0 0,0 0,0-1,0 0,1 1,-1-2,0 1,0 0,0-1,1 0,-1 0,0 0,0 0,2-2,1-1,0-1,-1 1,1-1,-1-1,0 1,-1-1,0 0,0 0,0-1,0 0,-1 1,0-1,-1-1,1 1,-2-1,1 1,-1-1,0 0,0 0,-1 0,0 0,-1 0,1 0,-2 0,1 0,-1 0,0 0,-1 0,0 1,0-1,-1 0,1 1,-4-6,-6-4,2 3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9:28.1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1 132,'43'0,"29"-4,6-3,1-4,-9 0,-7 1,-9-1,-9 0,-8 2,-4-2,-4 1,-2 2,-6-3,-1 2,-4 1</inkml:trace>
</inkml:ink>
</file>

<file path=ppt/ink/ink4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15.7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245 59,'-10'-5,"2"-2,-1 1,0 0,-1 1,1 0,-1 1,0 0,0 0,0 1,-1 0,1 1,-1 0,0 1,1 0,-8 0,14 4,0 0,1 0,0 1,-1-1,1 1,0 0,1 0,-1 0,1 0,-1 0,1 0,1 1,-1-1,0 1,1-1,0 1,0-1,1 1,-1 0,1 0,0-1,0 1,1 0,-1 0,1-1,0 1,0 0,1 1,-1 9,3 13,1 0,1 0,1-1,2 1,6 12,19 68,5 93,-10-4,0-1,-28-159,1-14,-1 1,-2 0,0-1,-1 1,-1-1,-7 24,8-43,1 0,-1 1,0-1,0 0,-1 0,1 0,-1 0,0-1,0 1,0-1,0 1,-1-1,1 0,-1 0,0-1,0 1,0-1,0 0,0 0,0 0,-1-1,1 1,-1-1,1 0,-1 0,1-1,-1 0,0 1,1-1,-1-1,0 1,1-1,-1 0,1 0,-1 0,1 0,-1-1,1 0,0 0,0 0,0 0,0-1,0 1,0-1,1 0,-1 0,1-1,0 1,0-1,-2-3,-9-13</inkml:trace>
</inkml:ink>
</file>

<file path=ppt/ink/ink4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16.2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 77,'-6'8,"1"2,1-1,0 0,0 1,1 0,0 0,0 0,1 0,1 0,0 0,0 1,1-1,0 0,1 1,0-1,1 0,0 0,0 0,1 0,0 0,1 0,2 2,-4-9,0-1,1 0,-1 0,1 0,0 0,-1 0,1 0,0-1,0 1,0-1,0 0,0 0,0 0,0 0,1-1,-1 1,0-1,0 0,1 0,-1 0,0 0,0-1,1 1,-1-1,0 0,0 0,0 0,0 0,0 0,0-1,0 1,0-1,-1 0,1 0,1-1,5-4,0 0,0 0,-1-1,0-1,0 1,-1-1,0 0,-1-1,4-6,-7 10,0 0,0 0,0-1,-1 1,0-1,0 0,-1 1,1-1,-2 0,1 0,-1 0,0 0,0 0,-1 0,0 1,0-1,-1 0,1 0,-1 1,-1-1,0 1,0 0,0 0,0 0,-1 0,0 0,0 1,-1 0,1-1,-1 2,0-1,-1 1,-1-2,-11-7</inkml:trace>
</inkml:ink>
</file>

<file path=ppt/ink/ink4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16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57 174,'0'5,"0"11,0 8,0 4,5-2,1-1,0 0,-1 1,-2 0,-1-4</inkml:trace>
  <inkml:trace contextRef="#ctx0" brushRef="#br0" timeOffset="255.042">282 61,'5'34,"2"16,-1 3,-1-1,-7-10,-2-12</inkml:trace>
  <inkml:trace contextRef="#ctx0" brushRef="#br0" timeOffset="636.335">0 147,'17'-23,"-14"16,1 0,-1-1,1 2,1-1,-1 0,1 1,1 0,-1 0,1 0,0 1,0 0,0 0,1 0,0 1,0 0,0 1,0-1,1 1,-1 1,1-1,0 1,0 0,0 1,-1 0,1 1,1-1,-1 1,0 1,5 0,1 4,-1 0,1-1,1-1,-1 0,0-1,1 0,-1-1,1-1,-1 0,1-1,-1-1,1 0,-1-1,0-1,0 0,6-3,0-5</inkml:trace>
</inkml:ink>
</file>

<file path=ppt/ink/ink4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14.6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28 147,'0'9,"0"14,0 6,0 4,0 1,0 0,0-2,0-1,0-1,0-1,0 0,0-6</inkml:trace>
  <inkml:trace contextRef="#ctx0" brushRef="#br0" timeOffset="406.984">1 90,'26'-14,"0"1,1 2,1 0,0 2,0 1,1 1,0 2,0 1,6 0,-34 4,0-1,0 1,0-1,0 1,0-1,0 1,0 0,0 0,0-1,0 1,1 0,-1 0,0 0,0 0,0 0,0 1,0-1,0 0,0 0,0 1,1-1,-1 1,0-1,0 1,0-1,-1 1,1-1,0 1,0 0,0 0,0-1,-1 1,1 0,0 0,-1 0,1 0,0 0,-1 0,1 0,-1 0,0 0,1 0,-1 0,0 0,0 0,0 0,1 1,-1-1,0 0,0 0,-1 0,1 0,0 0,0 0,-1 0,1 0,0 1,-1-1,1 0,-1 0,1-1,-1 1,0 0,1 0,-1 0,0 0,0 0,1-1,-1 1,-1 0,-64 40,58-38,1 0,-1 1,1 0,-1 1,1-1,1 2,-1-1,1 1,0 0,0 0,-5 6,10-5,1-1,-1 0,1 1,0-1,1 1,-1-1,1 0,0 0,1 1,0-1,0 0,0 0,1 0,-1-1,1 1,1-1,-1 1,1-1,0 0,0 0,1-1,-1 1,1-1,0 0,4 2,1 5,61 60,-57-60</inkml:trace>
</inkml:ink>
</file>

<file path=ppt/ink/ink4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03.0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108 1,'25'89,"-5"1,-3 1,-5 1,-4 0,-3 0,-6 57,-3-121,0 0,-2 0,-1-1,-1 0,-2 0,0-1,-2 0,-1-1,0 0,-2-1,-1-1,-1 0,-19 19,13-18</inkml:trace>
  <inkml:trace contextRef="#ctx0" brushRef="#br0" timeOffset="7405.42">532 424,'10'-11,"0"1,1 0,0 1,1 0,0 0,0 2,1-1,0 2,0-1,1 2,0 0,0 1,0 0,9-1,-20 4,0 1,0 0,0 0,-1 0,1 0,0 0,0 1,0-1,0 1,-1 0,1-1,0 1,-1 0,1 1,-1-1,1 1,-1-1,1 1,-1-1,0 1,0 0,0 0,0 0,0 1,0-1,-1 0,1 1,-1-1,1 1,-1-1,0 1,0 0,0-1,-1 1,1 0,-1 0,1 0,-1-1,0 1,0 0,0 0,0 0,-1 0,1 0,-1-1,0 1,1 0,-1 0,-1-1,1 1,-1 1,-8 14,0-2,-1 1,-1-1,0-1,-1 0,-1-1,-1 0,1-1,-12 6,-26 27,49-44,0 0,0 0,0 0,0 0,1 0,-1 1,1-1,0 1,0-1,0 1,0 0,0 0,0 0,1 0,-1 0,1 1,0-1,0 0,0 1,1-1,-1 0,1 1,0-1,0 1,0-1,0 0,0 1,1-1,0 1,-1-1,1 0,0 1,1-1,-1 0,1 0,-1 0,1 0,0 0,0 0,0-1,1 1,1 1,7 1,0-1,1-1,-1 0,1-1,0 0,0 0,0-1,0-1,0 0,0-1,0 0,0-1,-1 0,1-1,0 0,-1-1,9-4,-16 7,42-16,-28 9</inkml:trace>
  <inkml:trace contextRef="#ctx0" brushRef="#br0" timeOffset="7752.128">1124 395,'-5'15,"-6"14,-2 7,2 2,3-1,2-1,3-3,1-1,2-2,0-2,0-9,1-13,4-13,2-5</inkml:trace>
  <inkml:trace contextRef="#ctx0" brushRef="#br0" timeOffset="8006.167">1293 368,'0'4,"0"12,0 8,0 4,0 3,0 0,0 0,5-5,2-3,-6-4,-2-2,-2-3</inkml:trace>
  <inkml:trace contextRef="#ctx0" brushRef="#br0" timeOffset="8421.419">926 424,'2'-8,"0"0,0 0,1 1,0-1,0 1,1-1,0 1,0 0,0 1,1-1,0 1,1 0,-1 0,1 0,0 1,1 0,-1 0,1 1,0-1,0 1,0 1,1 0,-1 0,1 0,0 1,0 0,0 0,0 1,0 0,0 1,0 0,0 0,0 0,0 1,0 0,0 1,0 0,0 0,7 4,-8-3,0 1,0 1,0-1,-1 1,1 0,-1 0,-1 1,1 0,-1 0,0 1,0-1,1 3,-5-5,1 0,1 0,-1 0,0 0,1 0,0-1,0 1,0-1,1 1,-1-1,1 0,-1-1,1 1,0-1,0 1,0-1,0 0,1 0,-1-1,1 0,-1 1,1-1,-1-1,1 1,-1-1,1 0,0 0,-1 0,1 0,-1-1,1 0,0 0,-1 0,1-1,50-47,-45 28</inkml:trace>
  <inkml:trace contextRef="#ctx0" brushRef="#br0" timeOffset="8703.172">1520 57,'25'16,"-1"2,0 0,-1 1,-1 1,-1 2,-1 0,-1 1,13 20,-25-33,-1 0,0 1,-1-1,0 1,0 0,-1 0,-1 0,0 1,0-1,-1 1,-1 0,0 0,-1-1,0 1,-1 0,0 0,0 0,-1-1,-1 1,0-1,-1 0,0 1,-1-2,0 1,0 0,-6 6,-11 12,0 0,-2-2,-1 0,-2-2,-22 17,30-25,-101 68,97-70</inkml:trace>
  <inkml:trace contextRef="#ctx0" brushRef="#br0" timeOffset="9253.203">503 57,'-25'32,"1"2,2 0,2 2,1 0,1 1,3 0,1 2,-7 28,15-45,2-1,0 1,1 0,1-1,1 1,1 1,0-1,2-1,1 1,1 0,1 0,0-1,2 0,0 0,2-1,0 0,2 2,4 8,-10-18,-1 0,2-1,-1 0,2 0,-1 0,2-1,-1 0,1-1,1 1,0-2,0 1,0-1,1 0,10 5,2-5</inkml:trace>
</inkml:ink>
</file>

<file path=ppt/ink/ink4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18.4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1 172,'0'471,"4"-544,2 0,4 1,3 0,4 1,2 1,24-56,-40 118,-2 2,1 0,0 1,0-1,1 0,-1 1,1-1,0 1,1 0,-1 0,1 0,0 0,1 1,-1 0,1-1,-3 5,0 1,0-1,-1 1,1 0,0-1,0 1,-1 0,1 0,-1 0,1 0,-1 0,1 0,-1 1,0-1,1 0,-1 1,0-1,0 1,0-1,0 1,0 0,-1-1,1 1,0 0,-1 0,1-1,-1 1,0 0,1 0,-1 0,0 0,0-1,0 1,0 0,-1 0,1 1,8 54,-2-31</inkml:trace>
</inkml:ink>
</file>

<file path=ppt/ink/ink4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18.7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117 1,'-24'28,"-7"15,0 5,12-6,7-10</inkml:trace>
</inkml:ink>
</file>

<file path=ppt/ink/ink4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20.9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330 1,'-30'0,"1"2,0 1,0 1,0 1,0 2,-15 6,41-13,1 0,-1 1,1-1,-1 1,1-1,0 1,-1 0,1 0,0 0,-1 0,1 0,0 1,0-1,0 0,0 1,0 0,1 0,-1-1,0 1,1 0,-1 0,1 0,0 1,0-1,-1 0,1 0,1 1,-1-1,0 0,1 1,-1-1,1 1,0-1,0 1,0-1,0 1,0-1,0 1,1-1,-1 1,1-1,0 1,-1-1,1 0,1 1,76 58,-71-58,1 1,-1 0,0 1,0 0,-1 0,1 0,-1 1,0 0,0 0,-1 0,0 1,0 0,-1 0,0 0,0 0,2 7,-4-9,0 1,-1 0,1-1,-1 1,-1 0,1-1,-1 1,0 0,-1 0,1 0,-1-1,0 1,0 0,-1-1,0 1,0-1,0 0,0 1,-1-1,0 0,0 0,-1-1,1 1,-1-1,0 0,0 1,0-2,-1 1,1 0,-1-1,-10 6,-1 0,1-1,-1-1,-1-1,1 0,-1-1,0-1,-5 0,21-3,0-1,0 1,-1-1,1 0,0 0,0 0,0 1,0-1,0 0,0 0,-1-1,1 1,0 0,0 0,0 0,0-1,0 1,0-1,0 1,0-1,0 1,0-1,0 0,0 1,0-1,0 0,1 0,-1 1,0-1,0 0,1 0,-1 0,1 0,-1 0,1 0,-1 0,1 0,0 0,-1 0,1-1,0 1,0 0,0 0,0 0,0 0,0 0,0 0,0-1,0 0,19-54,-9 37</inkml:trace>
</inkml:ink>
</file>

<file path=ppt/ink/ink4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21.2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1,'-10'34,"-3"10</inkml:trace>
</inkml:ink>
</file>

<file path=ppt/ink/ink4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21.4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4:53.1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 0,'0'711,"-1"-698,1 1,-2 0,0 0,0-1,-1 1,-1-1,0 0,-6 11,0-6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9:28.6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 1,'-24'140,"7"2,5 0,7 0,7 30,-2-170,-1 0,0-1,0 1,1-1,-1 1,1-1,-1 1,1 0,0-1,0 1,0-1,0 1,0 0,0-1,0 1,0 0,0-1,1 1,-1 0,1-1,-1 1,1-1,0 1,0-1,0 1,-1-1,1 0,0 1,1-1,-1 0,0 0,0 0,0 0,1 0,-1 0,1 0,-1 0,1 0,-1-1,1 1,-1-1,1 1,-1-1,1 1,0-1,-1 0,1 0,0 0,-1 0,1 0,0 0,127-104,-104 83,111-70,-135 90,-1 0,1 1,0-1,-1 1,1-1,0 1,0 0,0-1,-1 1,1 0,0-1,0 1,0 0,0 0,0 0,0 0,0 0,-1 0,1 0,0 0,0 0,0 0,0 1,0-1,0 0,-1 0,1 1,0-1,0 1,0-1,-1 1,1-1,0 1,-1-1,1 1,0 0,-1-1,1 1,-1 0,1 0,-1-1,1 1,-1 0,1 0,-1 0,0 0,0-1,1 1,-1 0,0 0,0 0,0 0,0 1,-8 50,7-48,-13 36,-5 50,41-60,-6-23</inkml:trace>
</inkml:ink>
</file>

<file path=ppt/ink/ink4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21.7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1 198,'3'-6,"6"-15,1 1,1 0,1 0,1 1,0 1,1 0,1 1,12-10,-27 26,1 0,-1 0,1 1,0-1,0 0,-1 0,1 1,0-1,0 1,-1-1,1 1,0-1,0 1,0-1,0 1,0 0,0-1,0 1,0 0,0 0,0 0,0 0,0 0,0 0,0 0,0 0,0 0,0 1,0-1,0 0,0 0,0 1,0-1,-1 1,1-1,0 1,0-1,0 1,0 0,-1-1,1 1,0 0,-1 0,1-1,0 1,-1 0,1 0,-1 0,0 0,1 0,9 58,-8-36,-1-18,-1-1,1 1,0 0,0-1,1 1,-1-1,1 1,0-1,0 0,1 0,-1 0,1 0,0 0,0-1,0 1,1-1,-1 0,1 0,-1 0,1 0,0-1,0 1,0-1,1 0,-1 0,1-1,-1 1,1-1,-1 0,1 0,0-1,-1 1,1-1,0 0,-1 0,1-1,3 0,-2 0,0 0,0-1,0 0,-1 0,1 0,-1-1,1 0,-1 0,0 0,0-1,0 0,0 1,-1-2,1 1,-1-1,0 1,-1-1,1 0,-1 0,0-1,0 1,0-1,-1 1,0-1,0 0,-1 0,1 0,-1 0,-1 0,1 0,-1-1,2-18</inkml:trace>
</inkml:ink>
</file>

<file path=ppt/ink/ink4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22.2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146 83,'-10'16,"-11"15,2 2,1 0,1 1,2 0,1 1,2 1,-4 22,15-53,0 0,0 0,1 0,0 0,-1 0,2 0,-1 0,0 0,1 0,0 0,0 0,1 0,-1 0,1 0,0-1,0 1,1-1,-1 0,1 1,0-1,0 0,1 0,-1-1,1 1,0-1,0 0,0 0,0 0,0 0,1-1,-1 0,1 0,-1 0,1 0,0-1,0 0,0 0,0 0,4 0,3 0,0 0,0-1,-1 0,1-1,0-1,0 0,0 0,-1-1,1-1,-1 0,0 0,0-1,-1-1,1 0,-1 0,0-1,-1 0,1 0,-2-1,1-1,-1 0,7-8,-4 1,1 0,-2-1,0 0,-1 0,-1-1,-1 0,0-1,-1 1,-1-1,-1-1,-1 1,0-1,-1-12,-2 28,-8-103,8 104,-1 1,0-1,1 0,-1 1,0-1,0 1,-1-1,1 1,0-1,-1 1,0 0,1 0,-1 0,0 0,0 0,0 0,0 0,-1 1,1-1,0 1,-1-1,1 1,-1 0,1 0,-1 0,0 1,1-1,-1 0,0 1,1 0,-1-1,0 1,0 1,1-1,-1 0,-1 1,-6 2,0 1,0 0,1 1,-1 0,1 1,1 0,-1 0,1 1,0 0,0 0,1 1,0 0,0 0,1 1,0-1,1 2,-1-1,2 0,-1 2,-5 12,1 0,1 1,1 0,1 0,1 1,1-1,2 1,0 0,1 0,2 9,2 282,-14-244,5-54</inkml:trace>
</inkml:ink>
</file>

<file path=ppt/ink/ink4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19.9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 0,'-10'24,"-3"13,1 5,7-5,9-8,9-10,2-12,3-8,4-4,-2-5,0-1,1 1,-2-3,-5 1</inkml:trace>
  <inkml:trace contextRef="#ctx0" brushRef="#br0" timeOffset="249.754">209 0,'-9'34,"-4"25,1 8,2-3,3-8,2-13</inkml:trace>
</inkml:ink>
</file>

<file path=ppt/ink/ink4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24.2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44 264,'-44'154,"67"-246,-15 59,1 1,2 0,1 0,2 1,1 1,1 0,1 1,2 1,2-1,-20 28,-1 0,0 0,0 0,1 0,-1 0,1 0,-1 0,1 0,-1 0,1 0,-1 1,1-1,0 0,0 0,-1 1,1-1,0 0,0 1,0-1,0 1,0-1,-1 1,1 0,0-1,0 1,0 0,0 0,0-1,0 1,0 0,0 0,0 0,0 0,0 0,0 1,0-1,0 0,0 0,0 1,0-1,0 1,0-1,0 0,0 1,0 0,0-1,-1 1,1-1,0 1,0 0,-1 0,1-1,-1 1,1 0,0 0,-1 0,1 0,-1 0,7 84,-8-77,0 0,1 0,0 0,0 0,1 0,0 0,0 0,1 0,0 0,1-1,-1 1,1-1,3 5,5 2</inkml:trace>
</inkml:ink>
</file>

<file path=ppt/ink/ink4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25.9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184 1,'-24'34,"-12"20,-1 6,7-2,8-7,2-11,6-13</inkml:trace>
</inkml:ink>
</file>

<file path=ppt/ink/ink4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24.4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1,'-14'24,"-5"18,0 1</inkml:trace>
  <inkml:trace contextRef="#ctx0" brushRef="#br0" timeOffset="619.096">306 481,'-6'7,"-24"25,1 1,3 2,0 0,2 2,2 0,2 2,-13 31,32-67,-1-1,1 1,0 0,0-1,0 1,0 0,0 0,1 0,-1 0,1 0,0 0,0-1,0 1,0 0,0 0,1 0,-1 0,1 0,0 0,0 0,0-1,0 1,0 0,1-1,-1 1,1-1,-1 1,1-1,0 0,0 0,0 0,0 0,1 0,-1 0,1 0,-1-1,1 1,-1-1,1 0,0 0,0 0,-1 0,2 0,10-1,0-1,1 0,-2-1,1-1,0 0,0-1,-1 0,0-1,0-1,0 0,-1-1,1 0,-2-1,1 0,-1-1,0 0,0-2,14-14,0-1,-2-2,-1 0,-2-2,-1 0,-1-1,-1-1,-2 0,-1-1,-2-1,-1 0,-2-1,-1 0,-2-1,-3 19,-2 0,0 1,-1-1,-1 0,-1 1,0-1,-1 1,-1-3,3 13,-1 1,1-1,-1 0,0 1,-1-1,1 1,-1 0,0 0,-1 0,1 0,-1 0,0 1,0 0,0 0,-1 0,0 0,1 0,-1 1,0 0,-1 0,1 1,0-1,-6-1,7 3,-1 1,1-1,0 1,0 0,0 0,0 1,0-1,-1 1,1 0,0 0,0 0,0 0,0 1,1-1,-1 1,0 0,1 0,-1 1,1-1,0 1,0 0,0 0,0 0,0 0,1 0,-1 0,0 3,-49 103,38-59,2 1,2 0,2 0,3 1,2 0,3 0,3 29,-3-70,0-1,1 1,0 0,0 0,1-1,1 1,0-1,0 0,1 1,1-2,-1 1,1 0,1-1,0 0,0 0,1-1,0 0,1 0,0 0,0-1,0 0,1-1,0 0,0 0,0-1,1 0,0-1,0 0,0 0,1-1,3 0,10-1</inkml:trace>
  <inkml:trace contextRef="#ctx0" brushRef="#br0" timeOffset="1165.868">899 424,'-35'53,"-3"-1,4 3,1 1,-23 57,53-108,0-1,0 0,1 1,0-1,0 1,0 0,0 0,1 0,0 0,0 0,0 0,1 0,-1 0,1 0,1 0,-1 0,1 0,-1 0,1 0,1 0,-1 0,1 0,0 0,0-1,0 1,1-1,-1 1,1-1,0 0,1 0,-1 0,1-1,-1 1,1-1,0 0,0 0,1 0,-1 0,1-1,1 1,4 0,1-1,-1 0,1-1,-1 0,1-1,0 0,-1-1,1 0,-1-1,0 0,1 0,-1-1,0 0,0-1,-1-1,1 1,-1-1,0-1,0 1,0-2,8-6,-2 0,0-1,-1 0,0-2,-1 1,0-2,-2 0,0 0,8-18,-6 11,-2-1,0 0,-1 0,-2-1,-1-1,-1 1,-1-1,-1 0,-2 0,0 0,-2-8,0 33,0 0,0 0,-1 0,1 0,0 0,-1 0,1 0,-1 0,0 0,1 0,-1 0,0 0,0 1,0-1,-1 0,1 1,0-1,-1 1,1-1,-1 1,1-1,-1 1,0 0,1 0,-1 0,0 0,0 0,0 0,0 1,0-1,0 1,0-1,0 1,0 0,0 0,0-1,0 1,0 1,0-1,0 0,0 0,0 1,0 0,0-1,0 1,0 0,0 0,1 0,-1 0,0 0,0 0,1 0,-1 1,0 0,-12 9,0 0,1 1,1 0,0 1,1 1,0 0,1 0,0 1,2 0,0 0,0 1,1 1,-1 7,-1 5,1 1,1 0,2 0,1 0,2 1,1-1,1 1,1 0,3 3,-1 58,-3 160,5-229,1-5</inkml:trace>
</inkml:ink>
</file>

<file path=ppt/ink/ink4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22.6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1,'-5'9,"-6"14,-2 6,2 4,3-4</inkml:trace>
  <inkml:trace contextRef="#ctx0" brushRef="#br0" timeOffset="1155.015">359 452,'-19'12,"0"1,1 1,1 1,0 1,1 0,1 1,1 0,0 2,1-1,1 2,0 0,-1 7,10-21,1 1,0 0,0 0,1 0,-1 0,2 0,-1 0,1 0,0 0,0 0,1 0,0 2,0-7,-1 0,0 1,1-1,0 0,-1 0,1 1,0-1,0 0,1 0,-1 0,0 0,1 0,-1 0,1 0,-1-1,1 1,0 0,0-1,0 1,0-1,0 0,0 0,0 0,0 0,0 0,1 0,-1 0,0-1,1 1,-1-1,0 0,1 0,-1 0,0 0,1 0,-1 0,1-1,7 0,-1-2,1 1,-1-2,0 1,0-1,0 0,0-1,-1 0,0 0,0-1,0 0,-1-1,0 1,0-1,-1-1,1 1,-2-1,1-1,81-160,-75 136,-2 0,-1-1,-1 0,-2-1,-2 1,-1-1,-2 0,-1 0,-4-24,4 48,0 1,-1 0,-1 0,0 1,0-1,-1 0,0 1,0-1,-1 1,-1 0,1 0,-1 0,-1 1,0 0,0 0,-1 0,-1 0,5 7,0 1,-1 0,1 0,0 1,0-1,0 1,-1-1,1 1,0 0,0 0,0 1,0-1,0 0,0 1,1 0,-1 0,0 0,1 0,0 0,-1 0,1 1,0-1,0 1,0-1,0 1,1 0,-1 0,1 0,0 0,0 0,0 0,0 0,0 0,1 1,-1 0,-6 18,1 1,1-1,1 1,1 0,1 0,1 0,1 0,2 1,0-1,1 0,1-1,1 1,1-1,1 0,4 8,91 141,-62-121,-20-32</inkml:trace>
</inkml:ink>
</file>

<file path=ppt/ink/ink4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29:58.9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58,'70'-36,"-61"32,0 0,0 1,1 0,0 1,-1 0,1 0,0 1,0 0,0 1,0 0,0 1,0 0,0 0,3 2,-11-3,-1 0,0 1,0-1,1 1,-1-1,0 1,0-1,0 1,0 0,1-1,-1 1,0 0,0 0,0 0,-1 0,1 0,0 0,0 0,0 0,-1 0,1 1,-1-1,1 0,-1 0,1 0,-1 1,0-1,1 0,-1 1,0-1,0 0,0 1,0-1,0 0,0 1,-1-1,1 0,0 0,-1 1,1-1,-1 0,1 0,-1 0,0 1,1-1,-1 0,0 1,-49 50,37-41,12-10,-1 0,0-1,1 1,-1 0,0 0,1 0,-1 0,1 0,0 0,-1 1,1-1,0 0,0 1,0-1,0 1,0-1,0 1,0-1,0 1,1 0,-1-1,1 1,-1 0,1 0,-1 0,1-1,0 1,0 0,0 0,0 0,0-1,1 1,-1 0,0 0,1 0,0-1,-1 1,1 0,0-1,0 1,0-1,0 1,0-1,0 1,0-1,0 1,1-1,-1 0,0 0,1 0,-1 0,1 0,0 0,17 4,-15-5,-1 0,1 0,0 1,0-1,-1 1,1 0,0 0,-1 0,1 0,-1 1,1 0,-1 0,0-1,0 2,1-1,-2 0,1 1,0-1,0 1,-1 0,1 0,-1 0,0 0,0 0,0 1,-1-1,1 1,-4 1,-1 0,1 0,-1 0,0-1,-1 1,1-1,-1 0,0 0,0 0,0-1,0 1,-1-1,1 0,-1 0,-4 1,0 2,-1 0,1-1,-1 0,0-1,-1 0,1-1,-1 0,1-1,-1 0,0 0,0-1,0 0,-2-1,-6-4</inkml:trace>
</inkml:ink>
</file>

<file path=ppt/ink/ink4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30:22.4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 45,'5'-5,"0"1,0 0,0 0,1 0,-1 1,1-1,0 2,0-1,1 1,-1 0,0 0,1 0,-1 1,1 0,0 0,-1 1,1 0,0 0,3 1,-7 1,1 0,-1 0,0 0,-1 0,1 1,0-1,-1 1,1 0,-1 0,0 0,0 0,0 0,0 0,-1 1,1-1,-1 1,0-1,0 1,0-1,0 1,-1 0,1-1,-1 1,0 0,0-1,-1 1,1 0,-1-1,1 1,-1-1,0 1,-1-1,1 1,0-1,-1 1,0-1,0 0,0 0,0 0,-1 0,1 0,-1-1,1 1,-1-1,-3 2,-99 55,143-36,-36-22,1 1,0 0,-1 0,1 0,-1 0,1 0,-1 1,0-1,0 1,0-1,0 1,-1 0,1-1,-1 1,1 0,-1 0,0 0,0 1,-1-1,1 0,-1 0,1 0,-1 1,0-1,0 0,0 0,-1 0,1 1,-1-1,0 0,0 0,0 0,0 0,0 0,-1 0,1 0,-1-1,0 1,-2 2,2 0,-1 0,0-1,-1 1,1-1,-1 0,0 0,0 0,0-1,0 1,-1-1,1 0,-1 0,0 0,0-1,0 0,0 0,0 0,-1-1,1 1,0-1,-1 0,1-1,-4 1,-8-5</inkml:trace>
</inkml:ink>
</file>

<file path=ppt/ink/ink4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37:20.80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115 352,'-15'22,"1"1,1 1,1 0,1 0,1 1,1 0,1 1,1 0,2 1,1-1,0 1,2 0,2 5,0-3,1 1,2-1,0 0,3 0,0 0,2 0,1-1,1-1,13 26,-20-46,0 1,0-1,1 0,0-1,1 1,-1-1,1 1,0-1,1-1,-1 1,1-1,0 0,1 0,-1-1,1 0,0 0,0 0,0-1,0 0,1-1,0 1,-1-1,1-1,0 0,0 0,-1 0,1-1,0 0,0-1,0 1,0-2,0 1,-1-1,1 0,0-1,14-11,-1-1,-1-1,0-1,-1 0,-1-2,-1 0,-1-1,0 0,3-9,12-21,-2-1,-2-2,-3-1,-2 0,-2-2,-3 0,-2-1,-3-1,-2 0,-3 0,-1-41,-5 87,0 1,-1-1,0 1,-1-1,0 1,-1 0,0 0,-1-1,0 1,-1 1,-4-10,8 20,0-1,0 0,-1 1,1-1,0 0,0 1,-1-1,1 1,0-1,-1 1,1-1,-1 1,1-1,0 1,-1-1,1 1,-1 0,0-1,1 1,-1 0,1-1,-1 1,1 0,-1 0,0-1,1 1,-1 0,0 0,1 0,-1 0,1 0,-1 0,0 0,1 0,-1 0,0 0,1 0,-1 1,0-1,1 0,-1 0,1 1,-1-1,1 0,-1 1,0-1,1 0,-1 1,1-1,0 1,-1-1,1 1,-1-1,1 1,0-1,-1 1,1 0,-17 38,16-36,-13 49,2 0,3 1,2 1,2-1,2 1,3 0,2 0,3-1,2 0,2 0,4 3,-11-39,1 0,1-1,1 1,0-1,1 0,0-1,2 1,0-1,0-1,2 0,0 0,0 0,1-2,1 1,0-1,1-1,0 0,0-1,1-1,5 3,-17-11,0 0,1 0,-1 0,1 0,-1-1,1 1,-1-1,1 1,-1-1,1 0,0 0,-1 0,1 0,-1-1,1 1,0-1,-1 1,1-1,-1 0,0 0,1 0,-1 0,0 0,0-1,1 1,-1-1,0 0,0 1,-1-1,1 0,1-1,5-13</inkml:trace>
  <inkml:trace contextRef="#ctx0" brushRef="#br0" timeOffset="361.834">1386 522,'-6'4,"-7"3,0 1,1 1,0 0,0 0,1 2,0-1,1 1,0 1,1-1,0 2,1-1,0 1,1 1,-4 10,11-20,1 0,0 0,0-1,0 1,0 0,0-1,1 1,0-1,-1 1,1-1,1 0,-1 0,0 0,1 0,-1 0,1 0,0-1,0 1,0-1,0 0,1 0,-1 0,0 0,1-1,0 1,-1-1,1 0,0 0,-1 0,1 0,0-1,0 0,0 0,0 0,3 0,15 5,-18-5,0 1,0-1,0 1,1 0,-1 0,0 1,-1-1,1 1,0 0,0 0,-1 0,1 0,-1 0,1 1,-1 0,0 0,0 0,-1 0,1 0,0 0,-1 1,0-1,0 1,0 0,0 0,-1 0,1-1,-1 2,0-1,0 0,-1 0,1 0,-1 0,0 0,0 1,0-1,-1 0,1 0,-1 2,-8 8,0 0,0-2,-1 1,-1-1,0 0,-1-1,0-1,0 0,-1 0,-1-1,0-1,0 0,0-1,-1-1,-14 5,7-3,2-2</inkml:trace>
  <inkml:trace contextRef="#ctx0" brushRef="#br0" timeOffset="696.148">1724 832,'11'-5,"0"-1,0 0,0-1,-1 0,0-1,0 0,-1-1,0 0,-1 0,0 0,0-1,-1-1,0 1,-1-1,0 0,-1-1,0 1,0-5,-4 13,-1 1,1-1,-1 0,0 1,0-1,-1 0,1 1,0-1,-1 1,0-1,1 0,-1 1,0-1,0 1,-1 0,1-1,0 1,-1 0,0 0,1 0,-1 0,0 0,0 0,0 0,0 1,0-1,0 1,-1-1,1 1,-1 0,1 0,0 0,-1 0,0 0,1 1,-1-1,1 1,-1 0,0 0,1 0,-1 0,0 0,1 0,-1 1,0-1,1 1,-1 0,1 0,-1 0,1 0,-1 0,1 0,0 1,0-1,0 1,0 0,0-1,0 1,0 0,0 0,0 1,-9 10,1 0,0 1,1 0,0 0,1 1,1 0,0 1,1 0,1 0,0 0,2 0,-1 1,1 9,1-20,1 1,0-1,0 1,0 0,1 0,0 0,0-1,1 1,-1 0,2 0,-1-1,1 1,0-1,0 1,1-1,0 0,0 0,0 0,1 0,0 0,0-1,0 0,1 0,0 0,0 0,0-1,0 0,1 0,-1 0,1-1,0 0,1 0,-1 0,0-1,1 0,-1 0,1 0,0-1,-1 0,1-1,0 1,0-1,0-1,68-28,-56 18</inkml:trace>
  <inkml:trace contextRef="#ctx0" brushRef="#br0" timeOffset="1094.283">2232 635,'-15'20,"1"1,2 1,0 1,1-1,2 2,0-1,1 1,2 1,0-1,1 1,2 3,2-25,1 0,0 0,-1 0,1 0,0 1,1-1,-1 0,1 0,-1 0,1 0,0 0,0 0,0 0,1 0,-1 0,1 0,-1-1,1 1,0 0,0-1,0 0,0 1,1-1,-1 0,1 0,-1 0,1-1,0 1,0 0,-1-1,1 0,0 0,0 0,0 0,1 0,-1-1,0 1,0-1,0 0,0 0,1 0,-1 0,0 0,0-1,0 0,0 1,0-1,0 0,2-2,19-10,-1-1,-1-1,0-2,-1 0,-1-1,-1-1,0 0,-2-2,0 0,-2-1,0-1,-1 0,-1-1,-2 0,0-1,6-22,-1 8,-1 0,-3 0,0-2,-3 1,-1-1,-2-1,-4 23,-1 0,0 1,-2-1,0 0,-1 0,0 1,-2-1,0 1,-1 0,-1 0,-1 1,0-1,-1 2,-6-9,12 20,0 1,-1-1,1 1,-1 0,0 0,0 0,0 0,-1 0,0 0,1 1,-1 0,-1 0,1 0,0 0,-1 1,1-1,-1 1,1 1,-1-1,0 0,0 1,0 0,0 0,0 1,0-1,0 1,-1 0,1 1,0-1,0 1,0 0,0 0,0 0,0 1,-8 7,1 1,0 0,1 1,0 0,1 1,0 0,0 1,1 0,1 0,1 1,0-1,0 2,1-1,1 1,1 0,0 0,1 1,-2 13,0-4,1 1,1 0,1-1,1 1,2 0,0 0,2 0,1 0,1-1,1 0,1 0,1 0,1-1,1 0,2-1,0 0,1-1,1 0,2-1,0-1,1 0,0-1,2-1,0-1,1-1,11 6,2-3,0-2,2-2,0-1,1-1,0-2,32 5,-37-10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9:28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1 288,'34'-4,"-1"-2,1-1,-2-2,1-1,-1-1,0-2,-2-2,24-14,-50 27,0 0,0-1,0 1,0-1,0 0,-1 0,1-1,-1 1,0-1,0 0,0 0,0 0,-1 0,0 0,0 0,0-1,0 1,-1-1,1 1,-1-1,0 0,-1 1,1-1,-1 0,0 0,0 0,0 1,-1-1,0 0,0 1,0-1,0 0,-1 1,0-1,0 1,0 0,0 0,-3-4,-1 5,-1 0,1 0,-1 0,0 1,1 0,-1 0,0 1,-1 0,1 0,0 0,0 1,0 0,0 1,0 0,0 0,0 0,0 1,0 0,0 0,0 1,1 0,-1 0,1 0,0 1,0 0,-4 4,-3 1,0 1,1 1,1 0,0 1,0 0,1 0,1 1,0 1,1 0,4-9,1 1,0-1,1 1,-1 0,1 0,1 0,-1 0,1 0,0 1,0-1,1 0,-1 0,2 1,-1-1,1 0,0 1,0-1,0 0,1 0,0 0,0 0,1 0,-1-1,2 1,3 2,1-2,0 1,1-1,-1 0,1-1,0 0,1 0,-1-1,1 0,0-1,0 0,0 0,0-1,1-1,-1 0,0 0,1-1,-1 0,6-1,98 0,-90 0</inkml:trace>
</inkml:ink>
</file>

<file path=ppt/ink/ink4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37:29.84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305 612,'-22'7,"0"2,0 1,1 0,1 2,0 0,0 1,1 1,1 1,1 1,0 0,1 1,0 1,2 1,-7 9,20-26,-1-1,0 0,1 1,0-1,-1 1,1-1,0 1,0 0,0 0,0-1,0 1,0 0,0 0,1 0,-1 0,0 0,1 0,0 0,0 0,-1 0,1 0,1 0,-1 0,0 0,0 0,1 0,-1 0,1 0,-1 0,1 0,0 0,0 0,0 0,0 0,0-1,0 1,1 0,-1-1,1 1,-1-1,1 0,-1 1,1-1,0 0,-1 0,1 0,0 0,0 0,0-1,0 1,0 0,0-1,0 0,0 1,1-1,11-4,1 0,-1-2,0 1,0-2,0 0,-1-1,0 0,-1 0,0-2,0 1,-1-2,0 1,-1-2,0 1,-1-1,0-1,0-2,70-78,-77 94,0 0,0-1,0 1,-1 0,1 0,0 1,0-1,0 0,-1 1,1-1,-1 0,1 1,-1 0,1-1,-1 1,0 0,0 0,0 0,0 0,0 0,-1 0,1 0,0 0,-1 0,1 0,-1 0,0 1,0-1,0 2,1-1,3 13,0-1,1 0,1-1,1 1,0-1,1-1,0 1,1-1,-6-9,0 0,0 0,1-1,-1 1,1-1,0 1,0-1,0 0,1-1,-1 1,1-1,-1 0,1 0,0 0,0-1,0 1,0-1,0-1,0 1,0-1,0 1,0-1,0-1,0 1,0-1,3-1,0 0,0 0,-1-1,1 0,-1-1,0 0,0 0,-1 0,1-1,-1 0,0 0,0-1,0 0,-1 0,0 0,0 0,-1-1,0 0,0 0,0 0,-1 0,2-7,38-169,-42 176,40-148,-31 125,-1 0,-1 0,-2-1,-1 0,2-29,-7 33,2 15,-1-1,-1 0,0 0,-1 1,0-1,-1 0,-1 1,0 0,0-1,-1 1,-1 0,-1-2,5 12,0 1,0-1,0 1,0 0,0-1,0 1,0 0,0 0,-1-1,1 1,0 0,-1 0,1 1,-1-1,1 0,-1 0,0 1,1-1,-1 1,0-1,1 1,-1 0,0-1,1 1,-1 0,0 0,0 0,1 1,-1-1,0 0,1 1,-1-1,0 1,1-1,-1 1,1 0,-1 0,1 0,-1 0,1 0,-1 0,1 0,-47 60,38-34,2 0,1 0,1 0,1 1,1 0,1 0,2 1,1-1,1 0,5 26,-5-38,1 0,0-1,1 1,0 0,2-1,0 0,0 0,2 0,-1-1,2 0,0 0,1-1,0 0,8 8,138 109,-138-119</inkml:trace>
</inkml:ink>
</file>

<file path=ppt/ink/ink4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37:32.12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85 1,'5'43,"11"38,3 16,3 0,2-12,-2-10,-1-13,-4-13,1-9,1-7,-2-5,1-6,-3-3,-4-4</inkml:trace>
  <inkml:trace contextRef="#ctx0" brushRef="#br0" timeOffset="253.012">0 481,'43'-10,"43"-8,17 0,0 2,-7-1,-16-2,-12 2,-12 4,-16 5</inkml:trace>
  <inkml:trace contextRef="#ctx0" brushRef="#br0" timeOffset="504.007">847 254,'-12'19,"2"0,0 0,1 1,0 0,2 1,1 0,0 0,2 0,0 1,1 0,2-1,0 14,1-32,0 0,1 0,-1 0,1 0,0 0,0 0,0 0,0 0,0 0,1-1,-1 1,1 0,0-1,0 0,0 1,0-1,0 0,0 0,1 0,-1 0,1 0,-1-1,1 1,0-1,-1 1,1-1,0 0,0 0,0-1,0 1,0 0,3-1,3 1,0-1,0 0,0 0,0-1,0-1,0 1,0-1,0-1,-1 1,7-4,1 0,-1 0,0-1,0-1,-1 0,0-1,0-1,-1 0,0 0,-1-2,0 1,-1-1,0-1,-1 0,0-1,-1 0,-1 0,0-1,-1 0,-1 0,0-1,-1 0,-1 0,0 0,-1-2,-4 13,0 0,-1 0,1 1,-1-1,0 1,-1 0,1 0,-1-1,1 1,-1 1,0-1,-1 0,1 1,-1 0,1-1,-1 1,0 1,0-1,-1 1,1-1,0 1,-1 1,1-1,-1 0,0 1,1 0,-1 0,0 1,0-1,0 1,1 0,-1 0,0 1,-3 0,-22-3</inkml:trace>
</inkml:ink>
</file>

<file path=ppt/ink/ink4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37:30.70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118 649,'-2'1,"-1"-1,1 0,0 1,-1 0,1-1,0 1,-1 0,1 0,0 1,0-1,0 0,0 1,0-1,0 1,1-1,-1 1,0 0,1 0,-1 0,1 0,0 0,0 0,-1 0,1 0,1 1,-1-1,0 0,0 1,1-1,0 0,-1 1,-7 82,8-78,27 225,-25-196,-1 0,-2 0,-2 0,-2 0,-2 6,3-16,4-19,-1 0,0 0,0 1,-1-1,0-1,0 1,-1 0,1 0,-2-1,1 1,-1-1,-1 2,4-7,1-1,-1 1,1-1,-1 1,1-1,-1 1,1-1,-1 0,1 1,-1-1,0 0,1 1,-1-1,1 0,-1 0,0 0,1 1,-1-1,0 0,1 0,-1 0,0 0,1 0,-1 0,0 0,1-1,-1 1,0 0,1 0,-1 0,1-1,-1 1,0 0,1-1,-1 1,1 0,-1-1,1 1,-1-1,1 1,-1-1,1 1,0-1,-1 1,1-1,0 0,-1 1,1-1,0 1,0-1,-1 0,1 1,0-1,0 0,0 1,0-1,0 0,0 1,0-1,0 0,-7-45,3-49,4 0,4 0,9-38,-5 89,1 0,2 1,2 0,2 1,2 1,20-34,-31 62,0 0,1 1,1 0,0 1,1-1,0 2,1-1,0 1,0 1,1 0,0 0,1 1,2-1,-12 8,1 0,-1 0,0 1,0-1,0 0,0 1,1 0,-1-1,0 1,0 0,1 0,-1 0,0 1,0-1,0 0,1 1,-1-1,0 1,0 0,0 0,0 0,0 0,0 0,0 0,0 1,0-1,-1 0,1 1,-1 0,1-1,-1 1,1 0,-1 0,0 0,0 0,0 0,0 0,0 0,0 0,-1 0,1 0,-1 1,16 96,-17-72,-1-1,-1 1,-1-1,-1 0,-2 0,0 0,-2-1,0 0,-2-1,-13 23,17-36,0-1,0 1,-1-1,-1-1,1 1,-2-2,1 1,-1-1,-1 0,-13-8,16-9</inkml:trace>
  <inkml:trace contextRef="#ctx0" brushRef="#br0" timeOffset="438.703">513 1,'0'89,"-1"52,6-1,8 20,-10-137,-2-10,0 0,1 0,0 0,1-1,1 1,0-1,0 0,1 0,1 0,6 9,-11-19,0-1,0 1,1-1,-1 1,0-1,1 0,-1 1,1-1,0 0,0 0,-1 0,1 0,0 0,0-1,0 1,0-1,0 1,0-1,0 1,0-1,0 0,0 0,0 0,0 0,0 0,0-1,0 1,0-1,0 1,0-1,-1 0,1 0,0 1,0-1,0 0,-1-1,1 1,-1 0,1 0,0-2,62-65,-56 58,104-133,-112 142,1 0,-1 1,1-1,0 0,-1 1,1-1,0 0,-1 1,1-1,0 1,0-1,0 1,-1-1,1 1,0 0,0-1,0 1,0 0,0 0,0-1,0 1,0 0,0 0,0 0,-1 0,1 0,0 1,0-1,0 0,0 0,0 1,0-1,0 0,-1 1,1-1,0 1,0-1,0 1,-1-1,1 1,0 0,-1-1,1 1,0 0,-1 0,1-1,-1 1,1 0,-1 0,0 0,1 0,-1-1,0 1,0 0,1 0,-1 0,0 0,0 0,0 0,0 0,4 60,-19 52,15-112,0 1,0-1,1 0,-1 0,0 0,1 0,-1 0,1 0,-1 0,1 0,-1 0,1 0,0 0,0 0,-1 0,1-1,0 1,0 0,0 0,0-1,0 1,0-1,0 1,0-1,0 1,0-1,0 1,0-1,0 0,0 0,0 0,0 1,1-1,-1 0,0-1,0 1,0 0,0 0,0 0,0-1,1 1,-1 0,0-1,0 1,0-1,14-8</inkml:trace>
  <inkml:trace contextRef="#ctx0" brushRef="#br0" timeOffset="807.777">1303 255,'-35'38,"2"1,2 2,1 2,2 0,-14 33,40-74,0-1,1 1,-1 0,1-1,0 1,-1 0,1 0,0 0,0 0,0 0,1 1,-1-1,0 0,1 0,-1 1,1-1,0 0,0 0,0 1,0-1,0 0,0 1,1-1,-1 0,1 0,-1 1,1-1,0 0,0 0,0 0,0 0,0 0,1 0,-1 0,0-1,1 1,0 0,-1-1,1 1,0-1,0 1,0-1,0 0,0 0,0 0,0 0,0 0,1 0,9-4,1 0,-1 0,0-2,0 1,0-1,-1-1,0 0,0-1,0 0,-1 0,4-4,-6 5,181-185,-188 190,-1 1,1-1,0 1,0-1,-1 1,1-1,0 1,0-1,0 1,0 0,0-1,0 1,0 0,0 0,-1 0,1 0,0 0,0 0,0 0,0 0,0 0,0 0,0 0,0 1,0-1,0 0,0 1,-1-1,1 0,0 1,0-1,0 1,-1 0,1-1,0 1,-1 0,1-1,0 1,-1 0,1 0,-1-1,1 1,-1 0,1 0,-1 1,14 50,-9-31,-3-10,0 0,2 0,-1-1,1 1,1-1,-1 0,2-1,0 1,0-1,0 0,1 0,0-1,1 0,0 0,0-1,1 0,0 0,0-1,1 0,-1-1,11 4,-11-6,1-1,0 0,0-1,0 1,0-2,0 0,0 0,0-1,0 0,0-1,0 0,0 0,0-1,-1 0,1-1,-1 0,0-1,0 0,6-4,9-5</inkml:trace>
</inkml:ink>
</file>

<file path=ppt/ink/ink4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37:33.99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97 883,'100'-60,"-2"-5,-3-4,19-22,-20 10,-2-3,39-51,-119 123,0-1,0 0,-1 0,-1-2,0 1,-1-1,-1 0,0-1,-1 0,-1-1,0 1,-1-1,-1 0,-1 0,0 0,-1-7,-1 23,-1 0,0 0,0 0,1 0,-1 0,0 0,0 0,0 0,0 0,-1 0,1 0,0 0,0 0,-1 0,1 0,0 0,-1 0,1 0,-1 0,1 0,-1 1,1-1,-1 0,0 0,1 0,-1 1,0-1,0 1,0-1,1 0,-1 1,0-1,0 1,0 0,0-1,0 1,0 0,0-1,0 1,0 0,0 0,0 0,0 0,0 0,0 0,0 0,0 1,0-1,0 0,-39 35,24-1,0 1,3 0,1 1,1 0,2 1,2 0,1 1,2-1,1 13,-8 138,7 0,19 153,-10-305,-2 0,-1 0,-1 0,-2 0,-2 0,-1 0,-2-1,-2 1,-1-2,-1 1,-2-1,-1 0,-2-2,-11 17,11-26,-2-1,0 0,-2-2,0 0,-1-1,-1-1,-1-1,0-1,-1-1,-1-1,0-1,-1-1,-1-1,1-2,-2 0,1-2,-1 0,0-2,0-1,-1-2,1 0,-14-2,36 0,-1 0,0 0,1-1,-1 1,0-1,1-1,-1 1,1-1,-1 0,1 0,0 0,0-1,0 0,0 0,1 0,-1-1,1 1,-1-1,1 0,1 0,-1-1,0 1,1-1,0 0,0 0,1 0,-1 0,1 0,0-1,0 1,1-1,0 1,-1-6,5-6,1-1,1 1,0 0,2 0,0 0,0 1,2 0,0 1,1 0,0 0,1 1,1 0,2 0,40-44,3 2,2 4,3 2,1 2,3 4,9-3,-21 16,2 3,0 2,46-14,0-1,-73 28,-5 1</inkml:trace>
</inkml:ink>
</file>

<file path=ppt/ink/ink4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37:34.24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113 1040,'0'38,"0"32,0 9,0-4,0-10,0-12,5-14,1-19,0-17,-1-15,-2-4</inkml:trace>
  <inkml:trace contextRef="#ctx0" brushRef="#br0" timeOffset="196.054">0 644,'0'0</inkml:trace>
  <inkml:trace contextRef="#ctx0" brushRef="#br0" timeOffset="416.765">424 1350,'103'-363,"-75"298,-17 82,-5 38,-5-31,1 0,1 0,1 0,1 0,1-1,1 0,1-1,1 1,2 0,-8-20,0 1,0-1,0 0,1 0,-1 0,1-1,0 1,-1-1,1 0,1 0,-1 0,0-1,0 1,1-1,-1 0,0 0,1-1,-1 1,1-1,0 0,-1 0,1-1,-1 1,0-1,1 0,-1 0,1 0,-1-1,0 0,0 1,0-1,0-1,0 1,0-1,-1 1,1-1,-1 0,0-1,0 1,0 0,0-1,0 0,-1 1,1-3,170-259,-156 245</inkml:trace>
  <inkml:trace contextRef="#ctx0" brushRef="#br0" timeOffset="766.803">1298 757,'-25'30,"1"1,2 1,0 0,3 2,1 0,1 2,2 0,0 3,13-35,0 0,0 0,1 0,0 1,-1-1,1 1,1-1,-1 1,1-1,-1 1,1-1,1 1,-1-1,1 1,-1-1,1 1,0-1,1 0,-1 1,1-1,0 0,0 0,0 0,1 0,-1 0,1-1,0 1,0-1,0 0,1 0,-1 0,1 0,0 0,-1-1,1 0,0 0,0 0,1 0,5 1,1-1,-1-1,1 0,-1 0,1-1,-1 0,1-1,-1 0,1 0,-1-2,0 1,0-1,0-1,0 1,0-2,-1 1,1-1,-1-1,-1 0,1 0,2-4,15-11,-1-2,-1-1,-2-1,0 0,-1-2,1-5,0 0,-1-1,-2-1,-2-1,-1-1,-1 0,-2-1,-2 0,-1-1,-2 0,-2 0,-1-1,-2 0,-2 0,-2 1,-2-21,0 38,-1 1,-1 0,0 0,-2 1,0-1,-1 1,-1 1,-1 0,0 0,-1 1,-1 0,-1 1,-1 0,0 1,0 0,-2 2,0 0,0 0,-6-1,15 9,0 1,-1 1,0 0,0 0,0 0,0 1,-1 0,1 1,0 0,-1 0,1 1,-1 0,1 0,-1 1,1 0,0 0,-1 1,1 0,0 1,0 0,0 0,1 1,-1-1,1 2,0-1,0 1,0 0,1 1,-1-1,1 1,1 1,-1-1,1 1,-3 5,-4 4,2 1,0-1,1 2,1-1,0 1,1 0,2 1,-1-1,2 1,1 1,0-1,1 0,1 1,1-1,1 0,1 1,0-1,1 0,4 11,1-1,1 0,2 0,0-1,2 0,1-1,2 0,0-1,2-1,0-1,2-1,0 0,5 1,14 11,1-2,1-1,2-3,1-2,1-1,1-2,1-3,1-1,1-3,0-2,2-2,33 4,-47-12</inkml:trace>
</inkml:ink>
</file>

<file path=ppt/ink/ink4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37:25.57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1439 190,'57'380,"27"-108,-45-161,-31-87</inkml:trace>
  <inkml:trace contextRef="#ctx0" brushRef="#br0" timeOffset="1422.577">1722 359,'6'-2,"1"0,0 0,-1-1,0 0,0 0,1 0,-2-1,1 0,0 0,-1 0,0-1,0 0,0 0,-1 0,1-1,82-138,-49 10,-38 114,-6 26,-8 32,2 20,3 0,3 1,1 0,4 0,6 58,39 271,-12-163,-15-111,-9-74,-1 0,-3 0,-1 1,-3-1,-1 11,1-50,1 1,-1-1,0 0,0 0,0 0,0 0,0 0,0 0,0 0,0 1,0-1,0 0,-1 0,1 0,0 0,-1 0,1 0,-1 0,1 0,-1 0,1 0,-1 0,0 0,0 0,1-1,-1 1,0 0,0 0,0-1,0 1,0-1,0 1,0-1,0 1,0-1,0 1,0-1,0 0,0 0,0 1,0-1,0 0,-1 0,1 0,0 0,0-1,0 1,0 0,0 0,0-1,0 1,0 0,0-1,0 1,0-1,0 1,0-1,0 0,0 1,0-1,0 0,1 0,-1 0,0 0,0 1,1-1,-1 0,1 0,-1-1,-11-12,1-1,1 0,0 0,1-1,0-1,2 1,0-1,1-1,0 1,-1-14,-2-9,5 22,0 0,1-1,0 0,2 1,0-1,1 0,2 0,0-2,-1 0,1-1,1 0,0 1,2 0,1 0,0 0,2 0,0 1,1 1,1-1,1 1,2-1,19-2,-15 15</inkml:trace>
  <inkml:trace contextRef="#ctx0" brushRef="#br0" timeOffset="2060.761">2229 754,'0'112,"11"-278,-7 146,0 1,1 0,1 1,1-1,0 1,1 0,1 1,1 0,10-14,-9 17</inkml:trace>
  <inkml:trace contextRef="#ctx0" brushRef="#br0" timeOffset="2498.903">2681 443,'-33'38,"2"2,2 1,2 1,2 1,-11 26,13 15,22-82,1 0,0 0,-1 1,1-1,0 0,0 1,0-1,0 0,1 1,-1-1,1 0,-1 0,1 1,0-1,0 0,0 0,0 0,0 0,0 0,1 0,-1 0,1-1,-1 1,1 0,0-1,-1 1,1-1,0 0,0 1,0-1,0 0,0 0,0 0,2 0,3-2,1-1,-1 1,0-1,0-1,0 0,0 1,0-2,0 1,-1-1,1 0,-1-1,0 1,-1-1,1 0,-1-1,0 1,0-1,-1 0,1-1,1-3,63-130,-35 59,-34 79,0 1,1-1,-1 0,0 1,1-1,-1 1,1-1,-1 1,1 0,-1-1,1 1,0-1,0 1,0 0,0 0,0-1,0 1,0 0,0 0,0 0,1 0,-1 0,0 1,1-1,-1 0,1 1,-1-1,1 0,-1 1,1 0,-1-1,1 1,-1 0,1 0,-1 0,1 0,-1 0,1 0,0 0,-1 1,1-1,-1 0,1 1,-1 0,1-1,-1 1,0 0,1-1,-1 1,0 0,0 0,1 0,-1 0,0 0,1 2,20 68,-21-62,1 0,0 0,0 0,1-1,1 1,-1-1,1 0,1 0,-1 0,6 6,2-2</inkml:trace>
  <inkml:trace contextRef="#ctx0" brushRef="#br0" timeOffset="2916.483">2991 782,'85'-222,"-60"185,-25 37,0-1,1 0,-1 1,0-1,1 1,-1-1,0 1,1-1,-1 1,1-1,-1 1,1 0,-1-1,1 1,-1-1,1 1,0 0,-1 0,1-1,-1 1,1 0,0 0,-1 0,1 0,0 0,-1 0,1 0,0 0,-1 0,1 0,-1 0,1 0,0 0,-1 0,1 0,0 1,-1-1,1 0,-1 1,1-1,-1 0,1 1,-1-1,1 1,-1-1,1 0,-1 1,1-1,-1 1,0 0,1-1,-1 1,0-1,1 1,-1-1,0 1,0 0,0-1,1 1,16 115,-15-115,0 0,0-1,-1 1,1-1,0 0,0 0,0 0,0 0,0 0,0 0,0 0,-1 0,1-1,0 1,0-1,0 0,-1 1,1-1,0 0,0 0,-1 0,1 0,-1 0,1 0,-1-1,0 1,1-1,-1 1,0 0,0-1,0 0,0 1,0-1,0 0,-1 1,1-2,153-197,-140 186,-9 8,0 1,0-1,1 1,0 0,0 0,0 1,1-1,-1 1,1 1,0 0,4-2,-8 6,0 0,-1 0,1 0,-1 0,1 0,-1 1,1-1,-1 1,0 0,0 0,0-1,0 1,0 1,0-1,0 0,-1 0,1 1,-1-1,0 1,0-1,1 1,-2-1,1 1,0 0,0 0,-1-1,0 1,1 0,-1 3,1-2,-1 1,2 1,-1-1,0 0,1 0,0 0,0 0,0 0,1 0,0 0,0-1,0 1,0-1,1 0,0 0,0 0,0 0,0-1,0 0,3 1,13 3</inkml:trace>
  <inkml:trace contextRef="#ctx0" brushRef="#br0" timeOffset="14780.904">0 556,'0'-1,"0"0,0 0,0-1,0 1,1 0,-1-1,0 1,1 0,-1 0,1 0,-1-1,1 1,-1 0,1 0,0 0,0 0,-1 0,1 0,0 0,0 0,0 0,0 1,0-1,0 0,0 1,1-1,-1 0,0 1,0 0,0-1,1 1,-1 0,0-1,0 1,1 0,-1 0,0 0,0 0,1 0,-1 0,0 1,1-1,-1 0,0 0,0 1,0-1,1 1,-1 0,0-1,0 1,0 0,0-1,0 1,0 0,0 0,1 1,9 16,1 1,-2 0,-1 0,0 1,-1 0,-2 1,0 0,0 3,28 79,74 144,-51-141,-56-105,-1 0,1 0,0 0,-1 0,1 0,0-1,0 1,0 0,-1 0,1-1,0 1,0-1,0 1,0-1,0 1,0-1,0 1,1-1,-1 0,0 0,0 1,0-1,0 0,0 0,0 0,0 0,1 0,-1-1,0 1,0 0,0 0,0-1,0 1,0-1,0 1,0-1,0 1,0-1,0 0,0 1,0-1,-1 0,1 0,0 0,0 0,-1 1,1-1,-1 0,1 0,-1 0,1 0,-1 0,1 0,-1-1,0 0,18-62,-13 26,1 1,2 0,1 0,2 1,2 1,10-20,-24 54,1 0,0 1,0-1,0 0,0 0,0 0,0 1,0-1,0 0,0 0,0 1,1-1,-1 0,0 0,0 1,1-1,-1 0,1 1,-1-1,0 0,1 1,-1-1,1 1,0-1,-1 0,1 1,-1 0,1-1,0 1,-1-1,1 1,0 0,0-1,-1 1,1 0,0 0,0-1,-1 1,1 0,0 0,0 0,-1 0,1 0,0 0,0 0,-1 1,1-1,0 0,0 0,-1 1,1-1,0 0,0 1,-1-1,1 0,0 1,-1-1,1 1,-1-1,1 1,-1-1,1 1,-1 0,1-1,-1 1,1 0,-1-1,0 1,80 262,-75-249,34 50,-37-65,0 0,-1 0,1 0,0 0,-1-1,1 1,-1-1,0 1,1-1,-1 1,0-1,0 0,0 0,0 1,-1-1,1 0,0 0,-1 0,1 0,-1 0,0 0,1 0,-1 0,0 0,0 0,0 0,-1 0,1 0,0 0,-1 0,1 0,28-238,-3-16,-30 150,2 91,1 0,1 0,0 0,1 0,1 0,0 0,1 1,1-1,0 0,1 1,4-11,0 8</inkml:trace>
  <inkml:trace contextRef="#ctx0" brushRef="#br0" timeOffset="20913.381">1101 867,'-39'-12,"32"13,0 0,1 1,-1 0,1 1,0-1,-1 1,1 0,1 1,-1 0,0 0,1 0,0 0,0 1,0 0,0 0,1 0,0 0,0 1,1 0,-1 0,1 0,0 0,1 0,-1 1,1-1,1 1,-1 0,1-1,0 1,1 0,0 0,0-1,0 1,1 0,0 0,0-1,0 1,1 0,2 3,-3-3,0-1,1 1,0 0,0-1,1 1,0-1,0 0,0 0,1 0,0 0,0-1,0 0,1 1,0-2,0 1,0 0,1-1,-1 0,1 0,0-1,0 0,0 0,1 0,-1 0,1-1,-1 0,1-1,0 0,0 0,0 0,0-1,0 0,-1 0,1 0,0-1,1-1,2-2,-1-1,0 0,0 0,-1-1,1 0,-1-1,0 0,-1 0,0 0,0-1,-1 0,0-1,0 0,0 0,-2 0,1 0,-1-1,0 1,-1-1,0 0,-1 0,0-1,0 1,-1 0,-1-1,0 1,0 0,-1-1,0 1,0 0,-2-1,1 1,-1 0,-1 1,1-1,-2 0,1 1,-6-7,7 13,-1 1,1-1,-1 1,0-1,0 1,0 0,-1 1,1-1,0 1,-1-1,1 1,-1 1,1-1,-1 1,1 0,-1 0,0 0,1 0,-1 1,1 0,-1 0,1 0,0 0,-1 1,1 0,0-1,0 2,0-1,0 0,0 1,1 0,-1 0,1 0,-1 0,-15 11</inkml:trace>
</inkml:ink>
</file>

<file path=ppt/ink/ink4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37:50.61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376 350,'-87'-22,"57"13,20 5,0-1,-1 2,1-1,-1 2,1-1,-1 2,0-1,0 1,0 1,0 0,0 0,0 1,0 1,0 0,1 0,-1 1,1 1,-1-1,1 2,-1 0,7 1,0 0,0 1,0-1,1 1,0 0,0 0,1 0,0 1,0-1,1 0,0 1,0 0,0-1,1 1,0-1,1 1,0-1,0 1,1 1,-1 16,4 4,1 1,1-1,2 0,1-1,1 0,1 0,2-1,0-1,2-1,1 0,1 0,17 17,28 45,49 77,-102-140,-1 0,-1 0,-1 1,-1 0,-1 0,-2 1,0 0,-2-1,-1 6,1-24,0 0,-1 0,1 0,-1-1,-1 1,0 0,0 0,0 0,0-1,-1 1,-1-1,1 1,-1-1,0 0,0 0,0 0,-1 0,0-1,0 1,-1-1,0 0,0 0,0-1,-4 4,0-3,1 0,-1-1,0 0,-1 0,1-1,-1 0,0 0,0-1,1-1,-1 1,0-2,-1 1,1-1,0-1,0 0,0 0,1-1,-1-1,0 1,1-2,-1 1,-2-2,-2-6</inkml:trace>
  <inkml:trace contextRef="#ctx0" brushRef="#br0" timeOffset="404.77">743 1282,'-1'16,"1"-1,0 0,1 0,1 1,0-1,2 0,-1-1,2 1,0-1,0 1,1-1,1-1,1 1,0 0,-6-12,-1 0,1 0,0-1,0 1,0-1,0 1,0-1,0 1,0-1,0 0,0 0,1 0,-1 0,0 0,1-1,-1 1,0-1,1 0,-1 1,1-1,-1 0,1 0,-1-1,1 1,-1 0,0-1,1 0,-1 1,0-1,1 0,-1 0,0 0,0-1,0 1,0 0,0-1,1 0,62-71,-63 68,0 0,-1-1,1 1,-1-1,0 1,-1-1,1 1,-1-1,0 1,0-1,-1 1,0-1,0 1,0-1,-1 1,1 0,-1-1,-1 1,1 0,-1 0,1 1,-2-1,1 0,0 1,-1 0,0 0,0 0,0 0,0 1,-1-1,1 1,-1 0,0 1,0-1,0 1,0 0,0 0,-3 0,-17-7</inkml:trace>
  <inkml:trace contextRef="#ctx0" brushRef="#br0" timeOffset="937.476">715 96,'0'5,"0"16,0 9,0 5,0 0,0 5,0-1,0-1,5-3,1-2,0-2,-1-2,3-5,1-12,-2-8</inkml:trace>
  <inkml:trace contextRef="#ctx0" brushRef="#br0" timeOffset="1205.879">913 12,'0'24,"4"17,3 7,-1 0,3-3,1-5,-1-5,2-7,-1-4,-2-7</inkml:trace>
  <inkml:trace contextRef="#ctx0" brushRef="#br0" timeOffset="1605.343">602 209,'18'-27,"-6"7,1 1,0 0,2 0,0 2,0 0,2 0,11-7,-25 23,0 0,0 0,1 0,-1 1,0-1,0 1,0 0,1 0,-1 0,0 1,0-1,1 1,-1-1,0 1,0 0,0 0,0 1,0-1,0 1,-1-1,1 1,0 0,-1 0,1 0,-1 0,0 1,0-1,1 1,-2-1,1 1,0 0,0-1,-1 1,0 0,1 0,-1 0,0 0,0 3,16 19,-14-21,-1 0,-1-1,1 1,0-1,0 0,1 0,-1 0,1 0,0 0,-1 0,1-1,0 1,1-1,-1 0,0 0,1 0,-1 0,1 0,-1-1,1 0,0 0,0 0,0 0,-1 0,1-1,0 0,0 0,0 0,0 0,0-1,0 1,1-1,4-4,-1-1,0 1,0-2,-1 1,0-1,0 0,0 0,-1-1,0 0,-1 0,0 0,0-1,0 1,-1-1,1-6,7-8,-1 3</inkml:trace>
</inkml:ink>
</file>

<file path=ppt/ink/ink4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37:53.43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241 913,'-3'-3,"0"1,-1-1,1 1,0 0,-1 0,1 0,-1 0,0 0,0 1,1 0,-1 0,0 0,0 0,0 0,0 1,0 0,0 0,0 0,0 0,0 1,0-1,0 1,0 0,0 0,0 1,0-1,-2 2,-90 62,94-64,-1 0,1 1,0-1,-1 1,1 0,0-1,0 1,0 0,0 0,1 0,-1 1,1-1,-1 0,1 1,0-1,-1 0,1 1,1 0,-1-1,0 1,1 0,-1-1,1 1,0 0,0-1,0 1,0 0,0 0,1-1,-1 1,1 0,-1-1,1 1,0-1,0 1,1-1,-1 1,0-1,1 0,-1 0,3 2,65 39,-63-42,-1 1,0-1,0 1,0 0,0 0,0 0,-1 1,1 0,-1 0,0 0,1 0,-1 1,-1 0,1 0,0 0,-1 0,0 0,0 1,0-1,-1 1,0 0,1 0,-2 0,1 0,0 0,-1 0,0 0,0 1,-1-1,0 0,1 0,-2 1,1-1,-1 5,-1-3,0-1,0 0,-1 0,1 0,-1 0,0 0,-1-1,0 1,0-1,0 0,0 0,-1-1,0 1,0-1,0 0,0 0,-1 0,1-1,-1 0,0 0,0-1,0 1,0-1,-1 0,1-1,0 0,-1 0,-1 0,-9-5</inkml:trace>
  <inkml:trace contextRef="#ctx0" brushRef="#br0" timeOffset="247.635">494 1026,'5'34,"1"15,5 0,1-14,-3-12</inkml:trace>
  <inkml:trace contextRef="#ctx0" brushRef="#br0" timeOffset="411.807">381 603,'0'0</inkml:trace>
  <inkml:trace contextRef="#ctx0" brushRef="#br0" timeOffset="797.293">721 1082,'14'-53,"2"0,3 2,21-43,-40 92,0 0,0 0,1 1,-1-1,0 0,1 1,-1-1,1 1,-1-1,1 0,0 1,-1-1,1 1,0 0,0-1,0 1,0 0,1-1,-1 1,0 0,0 0,1 0,-1 0,1 0,-1 0,1 1,-1-1,1 0,-1 1,1-1,0 1,-1 0,1-1,0 1,-1 0,1 0,0 0,-1 0,1 0,0 1,-1-1,1 0,0 1,-1-1,1 1,-1 0,1-1,-1 1,1 0,-1 0,1 0,-1 0,0 0,0 0,1 2,35 131,-37-131,1 0,0 1,0-1,0 0,0 1,0-1,1 0,-1 0,1 0,0 0,0 0,0 0,0-1,0 1,1-1,-1 1,1-1,0 0,0 0,0 0,0 0,0-1,0 1,0-1,0 0,0 0,1 0,-1 0,1 0,-1-1,0 0,1 0,-1 0,1 0,-1 0,1 0,-1-1,0 0,1 0,-1 0,0 0,1 0,-1-1,0 1,0-1,4-8,-1 0,0 0,0 0,-1-1,0 0,-1 0,-1-1,1 1,-2-1,1 1,-2-1,0 0,0 0,-1 0,0 0,-1 0,-1 1,0-1,0 0,-1 1,-1-1,0 1,0 0,-2-1,-4-12</inkml:trace>
  <inkml:trace contextRef="#ctx0" brushRef="#br0" timeOffset="1565.966">889 94,'11'-10,"0"0,1 1,0 0,0 1,1 0,0 1,1 0,-1 1,1 1,0 0,1 1,2 0,-16 4,1-1,-1 1,1 0,-1 0,1 0,0 0,-1 0,1 0,-1 0,1 0,-1 0,1 1,0-1,-1 1,0-1,1 1,-1 0,1 0,-1-1,0 1,1 0,-1 0,0 0,0 0,0 1,0-1,0 0,0 0,0 1,0-1,0 0,-1 1,1-1,0 1,-1-1,1 1,-1-1,0 1,0-1,1 1,-1 0,0-1,0 1,0-1,-1 1,1 0,0-1,-1 1,1-1,-1 1,1-1,-1 1,0-1,1 0,-2 2,-7 23,6-23,1 1,0-1,-1 1,1 0,0 0,1 0,-1 0,1 1,0-1,0 0,0 1,0-1,1 0,0 1,0-1,0 1,0-1,1 0,-1 1,1-1,0 0,1 1,-1-1,1 0,0 0,0 0,0 0,0-1,1 1,-1-1,1 1,0-1,0 0,1 0,-1 0,4 2,24 6,-27-11,0 0,0 1,0 0,0 0,-1 0,1 0,0 0,-1 1,1 0,-1 0,1 0,-1 0,0 0,0 0,0 1,0 0,-1-1,1 1,-1 0,1 1,-1-1,0 0,0 0,0 1,-1 0,1-1,-1 1,0 0,0-1,0 1,-1 1,0 2,-2 0,1-1,-1 1,1 0,-2-1,1 0,-1 1,0-1,0 0,-1 0,0-1,0 1,0-1,-1 0,1 0,-1 0,-1 0,1-1,0 0,-1 0,0-1,0 1,0-1,-1-1,1 1,0-1,-2 0,-13 3</inkml:trace>
  <inkml:trace contextRef="#ctx0" brushRef="#br0" timeOffset="2186.063">1539 377,'-1'1,"-9"14,1 0,1 0,0 1,1 1,0-1,2 1,0 0,1 0,0 0,2 1,0 0,1-1,0 1,2 0,0-1,1 1,1 3,-1-16,0-1,0 0,0-1,0 1,1 0,0-1,0 1,0-1,0 0,0 0,0 0,1 0,0-1,-1 1,1-1,0 0,0 0,0 0,0-1,1 1,-1-1,0 0,1 0,-1-1,1 1,-1-1,0 0,1 0,-1-1,1 1,-1-1,0 0,4-1,0 0,1-1,-1 0,0 0,0-1,0 0,0 0,-1-1,1 0,-1 0,-1 0,1-1,-1 0,0-1,0 1,-1-1,5-7,-1-8,-1 0,0-1,-2 0,-1 0,-1 0,-1 0,-1-1,0 0,-2 1,-1-1,-4-22,3 33,0 1,0 0,-1-1,-1 1,0 1,0-1,-1 0,-1 1,-5-8,9 15,0 1,-1-1,1 1,0 0,-1 0,0 0,0 0,0 1,0-1,0 1,0 0,-1 0,1 0,-1 0,0 0,1 1,-1-1,0 1,0 0,0 1,0-1,0 1,0-1,0 1,0 0,0 0,0 1,0 0,0-1,0 1,-3 2,1 1,1 1,0 0,0 0,0 0,1 1,0-1,0 1,0 0,1 1,0-1,0 1,0-1,1 1,0 0,1 0,-1 0,1 0,0 0,1 6,-1-10,0 28,1 1,1-1,2 1,1-1,1 0,2 0,1-1,2 0,0 0,2-1,2-1,0 9,1-5,-2 2,-1 0,-1 0,-2 1,-2 1,-1-1,-2 4,-4 101,0-116</inkml:trace>
</inkml:ink>
</file>

<file path=ppt/ink/ink4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37:58.39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1 277,'81'-33,"-33"6,-2-1,0-3,38-34,9-6,-77 59,-5 2</inkml:trace>
  <inkml:trace contextRef="#ctx0" brushRef="#br0" timeOffset="268.407">141 504,'34'-15,"30"-13,4-8,-4 2,-9 3,-9 2,-7 5,-10 7</inkml:trace>
</inkml:ink>
</file>

<file path=ppt/ink/ink4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37:57.21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188 595,'-22'21,"0"0,1 2,1 0,2 1,0 1,1 1,-5 13,18-31,0 0,0 0,1 0,0 1,0 0,1-1,0 1,1 0,0 0,0 0,1 2,0-8,0 0,1 0,-1 0,1-1,-1 1,1 0,0-1,0 1,0-1,0 1,1-1,-1 1,1-1,-1 0,1 1,0-1,0 0,0 0,0 0,0-1,0 1,1 0,-1-1,0 0,1 1,-1-1,1 0,0 0,-1-1,1 1,0 0,-1-1,1 0,0 1,0-1,2 0,6-3,0 1,0-1,0-1,-1 0,1 0,-1-1,0-1,0 1,-1-2,0 1,0-1,0-1,-1 1,0-2,-1 1,0-1,0 0,2-4,19-27,-1-2,-2 0,-2-1,-2-2,13-42,-25 69,-2-1,0 1,-1-2,-1 1,-1-1,-1 1,-1-1,0 0,-1 0,-2 0,0 0,-1 0,0 0,-2 0,-1 1,0-1,-1 1,-1 0,-1 1,-1 0,-8-12,13 25,0 0,-1 0,0 1,0 0,0 0,-1 0,1 0,-1 1,0 0,0 0,0 1,0 0,0 0,-1 0,1 1,-1 0,1 0,-1 0,1 1,-1 0,0 1,1-1,-1 1,1 0,0 1,-1-1,1 1,0 1,0-1,0 1,0 0,0 1,1-1,-1 1,1 0,0 0,0 1,1-1,-1 1,0 2,-2 5,2 0,0 0,0 0,1 0,1 1,0-1,1 1,0 0,1 0,0 0,1 0,1 0,0-1,0 1,2 0,-1 0,2-1,-1 1,2-1,0 0,0 0,1-1,0 1,1-2,1 1,0-1,0 0,1 0,0-1,0 0,1-1,0 0,3 2,215 157,-188-144,-21-16</inkml:trace>
  <inkml:trace contextRef="#ctx0" brushRef="#br0" timeOffset="616.867">696 285,'-6'20,"1"0,0 0,2 0,0 1,1-1,2 1,0-1,1 1,0-1,2 1,1-1,4 12,-5-25,0-1,1 0,0 0,0 0,1 0,0-1,0 1,0-1,1-1,-1 1,1-1,0 0,0 0,1-1,-1 1,1-2,0 1,0-1,0 0,0 0,0-1,0 1,0-2,0 1,1-1,-1 0,0-1,0 0,0 0,1 0,-1-1,0 0,-1 0,1-1,0 0,-1 0,1-1,-1 1,0-2,0 1,-1 0,1-1,-1 0,0-1,0 1,3-6,6-12,-1-1,-2 0,0-1,-2 0,0-1,-2 0,-1 0,-1-1,-1 1,-1-1,-2 0,-1 0,-1 0,-1 0,-4-17,-32-66,37 107,-1 0,-1 0,1 0,0 0,-1 0,1 0,-1 1,0-1,0 1,0 0,0 0,0 0,0 0,-1 1,1-1,0 1,-1 0,0 0,1 0,-1 0,1 1,-1-1,0 1,0 0,1 0,-1 1,0-1,1 1,-4 0,0 1,1 1,0 0,1 0,-1 0,0 0,1 1,0 0,0 0,0 1,0-1,0 1,1 0,0 0,0 0,1 1,-1 0,1-1,0 1,1 0,0 0,-2 5,-1 5,1-1,1 1,0-1,1 1,0 0,1 0,1 0,2 9,3 10,3 0,1 0,1-1,2 0,5 8,34 113,-19 8,-4-17,-28-126,17 54,-5-62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9:29.8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0,'1'1,"0"-1,0 1,0 0,0 0,0 0,0 0,0 0,0 0,0 0,0 0,-1 0,1 0,0 0,-1 0,1 0,-1 1,1-1,-1 0,0 1,1-1,-1 0,0 0,0 1,0-1,0 0,0 1,0-1,-1 0,1 1,0-1,-1 0,1 0,0 1,-1-1,0 0,1 0,-1 0,0 0,1 0,-1 1,-1-1,1 10,-3 63,3 1,3 0,3-1,4 2,3 255,-11-331,-1-1,1 1,-1 0,1 0,-1 0,0 0,1 0,-1 0,1 0,-1 0,1 0,-1 0,1 0,-1 0,0 0,1 0,-1 1,1-1,-1 0,1 0,-1 0,0 1,1-1,-1 0,0 1,1-1,-1 0,0 1,1-1,-1 0,0 1,0-1,1 0,-1 1,0-1,0 1,0-1,0 1,0-1,1 0,-1 1,0-1,0 1,0-1,0 1,0-1,0 1,0-1,0 0,-1 1,1-1,0 1,0-1,0 1,0-1,-1 0,1 1,0-1,0 1,-1-1,1 0,20-34,-19 31,11-19,1 2,1-1,0 2,1 0,1 1,1 0,1 1,0 1,1 1,1 1,0 0,1 2,1 0,0 1,0 2,1 0,7-1,-27 8,0 1,0 0,0 0,0 0,0 0,0 0,1 0,-1 1,0 0,1-1,-1 1,0 1,1-1,-1 0,0 1,0 0,1-1,-1 1,0 1,0-1,0 0,0 1,0-1,-1 1,1 0,0 0,-1 0,1 1,-1-1,0 0,1 1,-1-1,-1 1,1 0,0 0,-1 0,1 0,-1 0,0 0,0 0,0 0,0 1,-1-1,1 0,-1 3,0 5,-1 0,0 0,-1 0,0 0,0 0,-1 0,-1 0,0-1,-1 0,1 0,-2 0,0 0,0-1,0 0,-1 0,-1-1,1 0,-2 0,1-1,-1 1,0-2,0 0,-1 0,1 0,-1-1,-1-1,-1 1,-17 10,17-7,0-1,0-1,-1 0,0 0,0-1,0-1,-1 0,1-1,-1 0,0-1,0-1,0 0,-9-1,5-6</inkml:trace>
  <inkml:trace contextRef="#ctx0" brushRef="#br0" timeOffset="4968.104">903 537,'-4'-2,"0"0,-1 1,1 0,-1 0,1 0,-1 1,1-1,-1 1,0 0,1 0,-1 1,1 0,-1-1,1 1,-1 1,1-1,-1 1,1 0,0 0,0 0,0 0,0 1,0-1,1 1,-1 0,1 0,-1 1,1-1,0 1,1-1,-1 1,0 1,-1 0,-1 1,1 0,1 1,-1-1,1 1,0 0,0-1,1 1,0 0,0 1,1-1,0 0,0 0,0 1,1-1,0 0,1 1,0-1,0 0,1 4,-1-8,0 0,0 0,1 0,-1-1,1 1,-1 0,1 0,0-1,0 1,0-1,1 0,-1 0,0 0,1 0,-1 0,1 0,0-1,0 1,0-1,-1 1,1-1,0 0,1-1,-1 1,0 0,0-1,0 0,0 1,0-1,1 0,-1-1,0 1,1-1,4-1,0 0,0 0,0-1,0 0,0 0,-1-1,0 0,0 0,0-1,0 0,0 0,2-3,16-16,-1-2,-1 0,-1-1,-1-1,-1-1,-2-1,-1-1,5-16,-18 29,-11 19,-18 24,21-20,0 1,0 0,0 0,0 0,1 0,0 1,0-1,1 1,0 0,0 0,0 0,1 0,0 0,1 0,0 0,0 0,0 0,1 0,0 0,0 0,0 0,1 0,0 0,1 0,0-1,0 1,0-1,1 0,0 0,0 0,0-1,1 1,-1-1,1 0,1 0,-1-1,1 1,0-1,0-1,0 1,0-1,1 0,-1 0,5 1,3-4,-1 0,0 0,1-1,-1-1,0 0,0-1,0 0,0-1,0-1,-1 0,0 0,0-1,0-1,-1 0,0-1,0 0,-1 0,9-10,2 0,-1-1,0-1,-1-1,-2-1,0 0,-1-1,-1-1,-2 0,0-1,-1-1,4-16,-17-31,1 72,-1-1,0 0,0 1,0-1,0 1,0 0,0-1,0 1,0 0,0-1,-1 1,1 0,0 0,-1 0,1 0,-1 0,0 1,1-1,-1 0,0 1,1-1,-1 1,0-1,1 1,-1 0,0 0,0 0,0 0,1 0,-1 0,0 0,0 1,1-1,-1 1,0-1,1 1,-1 0,1-1,-2 2,0-1,0-1,0 1,0 0,0 0,0 0,0 0,1 1,-1-1,1 1,-1-1,1 1,-1 0,1 0,0 0,0 0,0 1,0-1,0 0,1 1,-1 0,1-1,-1 1,1 0,0 0,0-1,0 1,1 0,-1 0,1 0,-1 0,1 0,0 0,0 0,0 0,1 0,-1 0,1 0,0 0,0 0,0 0,0 0,0-1,0 1,1 0,-1-1,1 1,0-1,1 2,60 26,-58-29,0 0,0 0,-1 0,1 0,-1 1,1 0,-1 0,1 0,-1 0,0 1,0 0,0-1,-1 2,1-1,-1 0,1 1,-1-1,0 1,-1 0,1 0,0 0,-1 0,0 1,0-1,-1 1,1-1,-1 1,0 0,0-1,0 4,-12 66,8-64,0 0,1 1,0-1,1 0,0 1,1-1,0 1,1-1,0 1,1-1,0 0,2 9,22 10,-10-21</inkml:trace>
</inkml:ink>
</file>

<file path=ppt/ink/ink4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38:08.64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63 199,'1'-1,"-1"0,0 0,0 0,1 0,-1 0,0 0,0 0,0 0,0 0,0 0,0 0,0 0,-1-1,1 1,0 0,-1 0,1 0,0 1,-1-1,1 0,-1 0,0 0,1 0,-1 0,0 0,1 1,-1-1,0 0,0 1,0-1,0 0,1 1,-1-1,0 1,0 0,0-1,0 1,0 0,0-1,0 1,0 0,0 0,-1 0,1 0,0 0,0 0,0 0,0 0,0 1,0-1,0 0,0 0,0 1,0-1,0 1,0-1,0 1,1-1,-1 1,0 0,0-1,0 1,1 0,-1 0,0 0,1-1,-1 1,1 0,-1 1,-4 15,1-1,0 1,2 0,0 0,1 0,1 0,0 0,1 0,1 0,0 31,-3-44,-1 1,1 0,1 0,-1 0,1-1,0 1,0 0,0 0,1 0,0 0,0-1,0 1,0 0,1-1,-1 1,1-1,1 1,-1-1,0 0,1 0,0 0,0 0,0 0,1-1,-1 0,1 1,0-1,0 0,0-1,0 1,0-1,0 0,1 0,-1 0,1-1,3 2,2-4,0-1,0 0,-1 0,1-1,-1 0,1-1,-1 0,0 0,-1-1,1 0,-1-1,0 1,0-2,-1 1,0-1,0 0,6-8,21-16,53-40,-70 56</inkml:trace>
  <inkml:trace contextRef="#ctx0" brushRef="#br0" timeOffset="311.725">514 1,'-9'27,"1"1,2 0,0 0,2 1,1 0,1 0,1-1,2 1,1 0,2 1,30 250,-30-201,2-61</inkml:trace>
  <inkml:trace contextRef="#ctx0" brushRef="#br0" timeOffset="643.086">120 1243,'38'-29,"42"-28,17-10,1 2,-7 2,-8 8,-14 7,-9 8,-6 11,-6 5,-7 2,-6 4,-8 1,-5 4,0 3,-5 3</inkml:trace>
  <inkml:trace contextRef="#ctx0" brushRef="#br0" timeOffset="1334.763">543 1300,'313'-253,"-309"251,3-4,0 1,0 0,1 1,0-1,0 2,0-1,1 1,-1 0,1 1,0 0,8-1,-15 3,-1 0,1 1,-1-1,1 1,-1-1,0 1,1-1,-1 1,1 0,-1-1,0 1,0 0,1 0,-1 0,0 0,0 0,0 0,0 0,0 1,0-1,0 0,-1 1,1-1,0 0,-1 1,1-1,-1 1,1-1,-1 1,0-1,0 1,1-1,-1 1,0-1,0 1,-1-1,1 1,0-1,0 1,-1 0,-18 60,-25 13,33-59,1 0,0 0,1 1,1 0,1 1,1 0,-3 9,9-24,-1 1,1-1,0 1,0-1,0 0,1 1,-1-1,1 0,0 1,0-1,0 0,0 0,0 1,1-1,-1 0,1-1,0 1,0 0,0 0,1-1,-1 1,0-1,1 0,0 0,-1 0,1 0,0 0,0 0,0-1,0 1,0-1,1 0,-1 0,0 0,1-1,-1 1,0-1,1 0,-1 0,0 0,1 0,-1 0,1-1,-1 1,3-2,24 2,-21-1,0 0,-1 0,1 0,0 1,0 1,0-1,0 1,-1 1,1 0,0 0,-1 0,0 1,1 1,-1-1,0 1,-1 1,1-1,-1 1,0 1,0-1,0 1,-1 1,0-1,0 1,4 6,-7-6,0 0,0-1,-1 1,0 0,0 0,-1 1,0-1,0 0,0 0,-1 1,0-1,-1 0,0 0,0 1,0-1,-1 0,0 0,0 0,-1 0,0-1,0 1,-1-1,0 0,0 0,0 0,-3 2,-6 7,0 0,-1-2,-1 1,0-2,-1 0,0-1,-1-1,-5 3,1-3,11-4,-1 1,1-2,-1 0,0 0,0-1,-1 0,1-1,-1 0,0-1,0 0,0-1,0 0,0-1,0 0,0-1,0 0,-4-2,15 2,-1 1,1-1,-1 0,1 1,0-1,-1 0,1 0,0 0,0 0,-1 0,1 0,0-1,0 1,0 0,0-1,1 1,-1 0,0-1,1 1,-1-1,0 1,1-1,0 1,-1-1,1 0,0 1,0-1,0 1,0-1,2-13</inkml:trace>
</inkml:ink>
</file>

<file path=ppt/ink/ink4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0:34.3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154 1034,'30'7,"0"-1,1-1,-1-1,1-2,0-1,0-2,0 0,0-3,-1 0,1-2,-1-1,21-9,-14 3,-1-1,-1-2,-1-2,0-1,-1-2,-1-1,-1-1,-1-2,-2-1,17-19,38-48,-4-5,38-66,-89 125,223-302,-250 338,0 1,0-1,0 1,0 0,0 0,1-1,-1 1,1 0,-1 0,1 1,0-1,0 0,-1 0,1 1,0-1,1 1,-1 0,0-1,0 1,1 0,-1 0,0 1,1-1,-1 0,1 1,-1 0,1-1,-1 1,1 0,-1 0,1 0,-1 1,1-1,-1 1,1-1,-1 1,0 0,1 0,-1 0,0 0,1 0,-1 1,0-1,0 0,0 1,1 1,2 10,-1-1,0 1,-1 0,0 0,-1 0,0 0,-2 0,1 1,-2 12,1-5,1 31,-3 0,-2 0,-2 0,-2 0,-2-1,-15 41,17-70,-1 1,0-1,-2-1,0 1,-2-2,0 0,-1 0,-1-2,-1 1,0-2,-1 0,-1-1,-1-1,0-1,-20 11,3-4,0-1,-1-3,-1-1,0-1,-1-2,-1-2,0-2,0-1,-1-2,0-2,0-2,-11-2,50 0,0 0,-1 0,1 0,0 0,-1 0,1-1,0 1,0-1,-1 1,1-1,0 0,0 0,0 0,0 0,0-1,0 1,0 0,0-1,1 1,-1-1,0 0,1 0,0 1,-1-1,1 0,0 0,0 0,0 0,0-1,0 1,0 0,1 0,-1-1,1 1,0 0,-1 0,1-1,0 1,0 0,1-1,-1 1,0 0,1-1,-1 1,2-2,4-14</inkml:trace>
  <inkml:trace contextRef="#ctx0" brushRef="#br0" timeOffset="585.192">1791 723,'-5'396,"4"-383,0 0,-1-1,0 1,-1-1,-1 0,0 0,0 0,-1-1,-1 1,0-1,0-1,-1 1,0-1,-1 0,-1 0,1-1,-9 7,16-15,-1 1,1-1,-1 0,1 1,-1-1,1 0,-1 0,0 0,0 0,1 0,-1 0,0-1,0 1,0 0,0-1,0 0,0 1,0-1,0 0,0 0,0 0,0 0,0-1,0 1,0 0,0-1,0 1,1-1,-1 0,0 0,0 0,0 0,1 0,-1 0,0 0,1 0,-1-1,1 1,0-1,-1 1,1-1,0 1,0-1,0 0,0 1,0-1,0 0,1 0,-1 0,0-1,3-11,0 0,1 1,1-1,0 1,0 0,1 0,1 0,1 1,-1-1,2 2,0-1,0 1,1 0,0 1,11-10,-1-2,20-26,3 1,2 2,2 3,1 1,3 2,1 3,1 1,37-15,-19 28,-69 22,1 0,0 0,0 0,-1 0,1 0,0 0,-1 1,1-1,0 1,-1 0,1-1,-1 1,1 0,-1 0,1 0,-1 0,1 0,-1 0,0 0,0 0,0 1,1-1,-1 0,0 1,-1-1,1 1,0-1,0 1,-1-1,1 1,-1 0,1-1,-1 1,0 0,1-1,-1 1,0 0,0 0,0-1,-1 2,-2 12,0 1,-2-1,0 0,-1 0,0 0,-1-1,-1 0,0 0,-1-1,0 0,-1-1,-1 0,0 0,0-1,-1-1,0 0,-1 0,-3 0,6 0,0-1,0 0,-1 0,0-1,-1-1,0 0,0 0,-1-1,1-1,-1 0,0-1,-1 0,1-1,-1-1,-10 1,22-3,0 0,0 0,0 0,0 0,1-1,-1 1,0 0,0-1,0 1,1-1,-1 0,0 0,1 0,-1 0,0 0,1 0,-1 0,1 0,0-1,-1 1,1 0,0-1,0 1,0-1,0 1,0-1,0 0,0 0,1 1,-1-1,0-1,0-15</inkml:trace>
  <inkml:trace contextRef="#ctx0" brushRef="#br0" timeOffset="1122.152">2525 103,'-1'375,"-46"-146,20-127,26-101,0 1,0-1,0 1,1-1,-1 1,0-1,0 1,1 0,-1-1,1 1,0 0,-1-1,1 1,0 0,0 0,0-1,0 1,0 0,1 0,-1-1,0 1,1 0,-1-1,1 1,0 0,-1-1,1 1,0-1,0 1,0-1,0 0,0 1,1-1,-1 0,0 0,0 1,1-1,-1 0,1-1,-1 1,1 0,-1 0,1-1,0 1,1 0,9-5,0-1,-1 0,0 0,0-1,0-1,0 1,-1-2,-1 0,1 0,-1-1,0 0,30-24,94-68,-132 100,0 0,1 0,-1-1,0 2,1-1,-1 0,1 0,-1 0,1 1,-1-1,1 0,0 1,-1 0,1-1,0 1,-1 0,1 0,0 0,0 0,-1 0,1 0,0 1,-1-1,1 0,0 1,-1 0,1-1,-1 1,1 0,-1 0,1-1,-1 1,1 0,-1 1,0-1,0 0,0 0,1 0,-1 1,0-1,-1 1,1-1,0 1,0-1,0 1,-1-1,1 1,-1 0,0-1,1 1,-1 0,0-1,0 1,0 0,0 1,-11 107,0-47,20-22,1-28</inkml:trace>
  <inkml:trace contextRef="#ctx0" brushRef="#br0" timeOffset="2021.676">3005 780,'7'6,"0"-1,1 1,0-1,0-1,0 0,0 0,1 0,-1-1,1 0,0-1,0 0,0 0,0-1,0 0,1-1,-1 0,0-1,0 1,0-2,0 1,0-1,0-1,0 1,0-2,-1 1,1-1,-1 0,0-1,-1 0,1 0,-1-1,0 0,0 0,0 0,-1-1,0 0,-1-1,1 1,-2-1,1 0,-1 0,3-7,-6 12,1 0,-1 0,0 0,0 0,0 0,-1 0,1-1,-1 1,1 0,-1 0,0-1,0 1,-1 0,1 0,-1 0,0 0,1-1,-1 1,-1 0,1 0,0 1,-1-1,1 0,-1 0,0 1,0-1,0 1,0-1,-1 1,1 0,0 0,-1 0,0 0,1 0,-1 1,0-1,0 1,0 0,0 0,0 0,0 0,0 0,-1 1,1-1,0 1,0 0,0 0,-1 0,1 1,-2-1,-10 5,1 1,0 0,0 1,0 1,1 0,0 1,1 0,0 1,0 0,1 1,0 0,1 1,0 0,1 1,-3 5,9-15,1 0,-1 0,0 1,1-1,0 1,0-1,0 1,0 0,1 0,-1 0,1 0,0 0,0 0,1 0,-1 0,1 0,0 1,0-1,0 0,0 0,1 0,0 0,0 0,0 0,0 0,1 0,-1 0,1 0,0-1,0 1,1-1,-1 1,1-1,-1 0,1 0,0 0,0 0,0 0,1-1,-1 0,4 2,12 2,0 0,1-2,0-1,0 0,0-1,0-2,0 0,0-1,0 0,0-2,0-1,0 0,-1-1,0-1,0-1,0-1,0-2,188-93,-193 94,0 0,-1-2,0 1,-1-2,0 1,-1-2,0 0,0 0,-2 0,0-2,0 1,-1-1,-1 0,0-4,-6 17,0 0,0-1,-1 1,1 0,-1-1,0 1,0-1,0 1,0-1,0 1,0 0,-1-1,1 1,-1-1,0 1,1 0,-1-1,0 1,0 0,-1 0,1 0,0 0,-1 0,1 0,-1 0,0 0,0 1,1-1,-1 1,0-1,0 1,-1 0,1-1,0 1,0 0,0 1,-1-1,1 0,-1 1,1-1,-5 0,1 0,0 0,0 1,-1-1,1 2,0-1,-1 1,1-1,0 2,0-1,0 1,0 0,0 0,0 0,-3 3,7-5,-1 1,0 0,1 0,-1 0,1 1,-1-1,1 0,0 1,0-1,-1 1,1 0,0 0,1 0,-1 0,0 0,1 0,-1 1,1-1,-1 0,1 1,0-1,0 1,0 0,0-1,1 1,-1 0,1-1,0 1,-1 0,1-1,1 1,-1 0,0 0,0-1,1 1,0 0,-1-1,1 1,0-1,1 1,-1-1,0 1,1-1,-1 0,1 1,-1-1,1 0,0 0,0 0,0-1,0 1,1 0,-1-1,0 1,1-1,1 1,122 5,-53-8,-71 1,1 0,-1 0,0 0,0 0,0 1,0-1,1 0,-1 1,0 0,0 0,0-1,0 1,0 0,0 0,-1 1,1-1,0 0,-1 1,1-1,0 1,-1-1,0 1,1 0,-1 0,0 0,0 0,0-1,0 1,0 0,-1 1,1-1,0 0,-1 2,-9 72,7-74,1 1,0 0,0 0,0 0,0 0,1 1,-1-1,1 0,0 0,0 0,0 0,0 0,0 1,1-1,-1 0,1 0,0 0,0 0,0 0,1 0,-1 0,1-1,-1 1,1 0,0-1,0 1,0-1,0 0,0 0,1 0,-1 0,1 0,-1 0,1 0,0-1,0 1,0-1,2 1,11 1,0-1,0 0,0-1,0-1,1 0,-1-1,0-1,0-1,0 0,0-1,-1 0,1-2,-1 0,0 0,-1-2,0 1,2-3,-6 5,-1 0,1 0,-1-1,-1 0,1 0,-1-1,0 0,0-1,-1 0,0 0,-1 0,1-1,-2 0,1 0,-1-1,-1 0,0 1,0-2,-1 1,1-4,-4 12,1 0,-1 0,0 0,0 0,0 0,0 1,0-1,-1 0,1 0,0 0,-1 0,0 0,1 0,-1 1,0-1,0 0,0 0,0 1,0-1,0 1,-1-1,1 1,0-1,-1 1,1 0,-1 0,1 0,-1 0,0 0,0 0,1 0,-1 0,0 1,0-1,0 1,0-1,0 1,0 0,1 0,-1 0,0 0,0 0,0 0,-1 1,-83 28,76-21,0 0,1 1,0 0,0 1,1 0,0 0,1 0,0 1,1 0,0 1,1-1,0 1,1 0,0 0,1 1,-2 11,7-14,0-1,0 0,0 0,1 0,1 0,0 0,0 0,0-1,1 0,1 0,-1 0,1-1,0 0,1 0,0 0,0-1,0 0,1 0,0-1,0 0,0 0,1-1,0 0,0 0,0-1,0-1,0 1,8 0,18 3,-1-1,1-2,-1-1,1-2,0-1,9-3,-13-1,-8-3</inkml:trace>
  <inkml:trace contextRef="#ctx0" brushRef="#br0" timeOffset="3551.86">13 1288,'-12'0,"36"0,-10 0,169-25,11 9,148 1,-154 13,119-24,121 25,-267 15,-122-8,0-2,1-2,-1-1,27-4,373-48,-199 22,52-1,1343 31,-1611-1</inkml:trace>
</inkml:ink>
</file>

<file path=ppt/ink/ink4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1:15.404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88 6,'0'-4,"0"2,0 7,-5 8,-2 6,1 4,-3-1,-1 0,2 1,-3 2,0 1,-2 1,6-4,8-6,5-11,1-6</inkml:trace>
</inkml:ink>
</file>

<file path=ppt/ink/ink4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0:54.831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1735 2146,'-54'-44,"47"36,0 2,0-1,-1 1,0 0,0 0,0 1,-1 0,0 1,0 0,0 0,0 1,-1 0,1 1,-188 2,4 53,132-31,-137 79,-55 81,54 3,162-146,2 2,1 2,3 1,1 1,3 1,1 2,0 8,-44 113,3 85,53-192,4 0,2 0,1 62,19 46,17 56,44 56,5-102,-47-128,-16-23,2 0,1-1,2-1,0-1,2-1,0-1,23 18,187 111,-188-131,0-2,1-2,1-2,46 9,162 47,-56-42,113-31,-142-25,59-32,23-18,-58-18,-152 68,-1 0,0-3,-3-2,0 0,-2-3,30-37,198-212,-230 243,40-69,47-171,-83 163,-8-78,-1 25,-27 166,1-23,0-1,-2 1,-1-1,-2 1,0 0,-5-19,2 27,-4-20,-3 0,0 1,-3 1,-1 0,-3-2,-83-167,76 162,1-2,-2 1,-2 2,-2 1,-24-23,25 33,-2 1,-1 2,-1 1,-1 2,-9-3,-134-102,-65 19,102 73,-28 11,-27 0,-28 30,162 19,50-10</inkml:trace>
  <inkml:trace contextRef="#ctx0" brushRef="#br0" timeOffset="2982.089">42 3783,'39'-17,"-28"15,1 1,0 0,-1 0,1 2,0-1,-1 2,1-1,-1 1,1 1,-1 0,0 1,0 0,6 4,32 9,68 15,20-4,61 26,-27-21,26-5,-67-17,77 7,-63 8,52-14,-130-2,-1-4,1-2,1-3,13-4,28 2,62-26,94-21,-146 26,46-12,50-43,-196 72,0-1,0-1,-1-1,0 0,0-1,0-1,-2 0,1-2,9-8,-11 7,0 2</inkml:trace>
  <inkml:trace contextRef="#ctx0" brushRef="#br0" timeOffset="3204.121">3316 3557,'-10'-5,"-3"-1</inkml:trace>
  <inkml:trace contextRef="#ctx0" brushRef="#br0" timeOffset="3369.012">3118 3416,'-19'-9,"-6"-4</inkml:trace>
  <inkml:trace contextRef="#ctx0" brushRef="#br0" timeOffset="3521.075">2666 3303</inkml:trace>
  <inkml:trace contextRef="#ctx0" brushRef="#br0" timeOffset="3705.581">2271 3247,'-24'-10,"-7"-3</inkml:trace>
  <inkml:trace contextRef="#ctx0" brushRef="#br0" timeOffset="3874.157">1848 3190,'-19'-5,"-2"-1,-2-1,3 2</inkml:trace>
  <inkml:trace contextRef="#ctx0" brushRef="#br0" timeOffset="4035.848">1566 3218,'-33'0,"-7"0,-2 0,8 5,3 1,3 0,2-1,0-1,-1-2,0-1,0 0,9-1,8 0</inkml:trace>
  <inkml:trace contextRef="#ctx0" brushRef="#br0" timeOffset="4284.697">1001 3274,'0'0</inkml:trace>
  <inkml:trace contextRef="#ctx0" brushRef="#br0" timeOffset="4285.697">522 3444,'0'0</inkml:trace>
  <inkml:trace contextRef="#ctx0" brushRef="#br0" timeOffset="4549.611">380 3444,'-19'10,"-11"2,-5 5,-2-1,1-3,1-3,8 0,2 0,2-3,-1-2,-1 3,-1 0,5 3,4 0</inkml:trace>
  <inkml:trace contextRef="#ctx0" brushRef="#br1" timeOffset="9332.88">1764 3585,'0'-311,"27"168,-27-167,-28 85,29-424,-30 479,28-83,-25 111,25-223,6 335,1 24</inkml:trace>
  <inkml:trace contextRef="#ctx0" brushRef="#br1" timeOffset="11086.597">1820 3557,'1'-2,"1"0,-1 0,1 0,-1 1,1-1,0 0,-1 1,1 0,0-1,0 1,0 0,0 0,0 0,0 0,1 0,-1 0,0 1,0-1,1 1,-1-1,0 1,1 0,-1 0,0 0,2 0,-1 0,337-4,-252-9,-71 9,-1 1,1 1,-1 0,1 1,0 0,0 2,-1 0,1 0,0 2,0 0,23 6,0-3,0-1,1-2,-1-2,1-2,4-2,46 1,321 2,-174-28,325 29,-337-30,56 29,-140-27,72 15,-91-5,-100 16</inkml:trace>
  <inkml:trace contextRef="#ctx0" brushRef="#br1" timeOffset="18004.501">1791 3585,'-38'31,"-123"142,47-49,76-92,1 1,1 2,2 1,2 2,-16 26,-121 163,-35-9,-36 21,156-126,-166 155,45-56,158-168,30-28</inkml:trace>
  <inkml:trace contextRef="#ctx0" brushRef="#br1" timeOffset="21855.082">5404 3247,'-3'5,"-1"1,1 0,1 0,-1 0,1 1,0-1,0 0,1 1,0 0,0-1,0 1,1 0,0 1,-1 5,-1 195,1-205,1-1,0 0,-1 0,1 1,0-1,0 0,1 1,-1-1,0 0,1 0,-1 1,1-1,0 0,0 0,0 0,0 0,0 0,0 0,0 0,1 0,-1 0,1-1,0 1,-1 0,1-1,0 1,0-1,0 0,0 0,0 0,0 0,0 0,0 0,0 0,1-1,-1 1,0-1,0 0,1 1,-1-1,0 0,1 0,1-1,6-6,1-1,-1 0,0-1,-1 0,0-1,0 0,-1 0,0-1,-1 0,0 0,-1 0,0-1,3-12,2 4,15-34,-14 27,1 0,1 1,2 1,1 0,13-14,-30 38,0 0,1 0,-1 0,1 1,-1-1,1 0,-1 0,1 1,-1-1,1 0,0 1,-1-1,1 1,0-1,0 1,0-1,-1 1,1 0,0-1,0 1,0 0,0 0,0-1,-1 1,1 0,0 0,0 0,0 0,0 0,0 0,0 0,0 1,-1-1,1 0,0 0,0 1,0-1,0 1,-1-1,1 0,0 1,0-1,-1 1,1 0,0-1,-1 1,1 0,-1-1,1 1,0 1,12 44,-14 320,3-277,-5-1,-3-1,-4 1,-4-1,-3-1,-11 22,14-63,10-27,0 0,-2 0,0 0,-1-1,0 0,-2 0,0-1,-1 0,0-1,-1 0,-1-1,-12 12,22-24,0-1,1 1,-1 0,0-1,0 1,-1-1,1 0,0 0,0 0,0 0,-1 0,1 0,-1-1,1 1,0-1,-1 0,1 1,-1-1,1 0,-1-1,1 1,-1 0,1-1,-1 1,1-1,0 0,-1 0,1 0,0 0,0 0,-1 0,1 0,0-1,0 1,1-1,-1 0,0 0,0 1,1-1,-1 0,1 0,0-1,-1 1,1 0,0 0,0-1,1 1,-1-1,-4-20,2 1,1-1,1 1,1-1,1 0,1-10,1-31,32-118,-24 143,-5 15</inkml:trace>
  <inkml:trace contextRef="#ctx0" brushRef="#br1" timeOffset="22176.99">6138 2880,'-10'9,"-12"14,-3 6,-2 0,4-2,1-4,4-2,5 1,0-4,3 0,7-3,4 0,2-2</inkml:trace>
  <inkml:trace contextRef="#ctx0" brushRef="#br1" timeOffset="23341.984">352 397,'94'-20,"-1"4,2 4,2 4,5 18,-100-9,1-1,-1 1,1 0,-1 0,1 1,-1-1,0 0,1 1,-1-1,0 1,0 0,0 0,0 0,-1 0,1 0,0 0,-1 0,1 0,-1 1,0-1,0 1,0-1,0 1,0-1,-1 1,1-1,-1 1,1 0,-1-1,0 1,0 0,0-1,-1 1,1 0,-1 1,-9 25,0-1,-2 0,-1-1,-2 0,0-1,-1-1,-2-1,-1 0,0-1,-15 12,-3 8,18-21,10-14,0 1,1 0,0 1,0 0,1 0,1 1,-1 0,2 0,0 0,0 1,1 0,0 0,1 0,1 0,-1 2,4-10,-1 1,1-1,0 0,0 0,0 1,1-1,-1 0,1 0,0 0,0 0,1-1,-1 1,1 0,0-1,0 0,0 0,0 0,0 0,1 0,0 0,-1-1,1 0,0 0,0 0,0 0,0-1,1 1,120 23,-114-25,3 2,0-1,0-1,0 0,0-1,0 0,0-1,0-1,0 0,-1-1,1 0,-1-1,10-6,-14 2,-6 0</inkml:trace>
  <inkml:trace contextRef="#ctx0" brushRef="#br1" timeOffset="23604.979">324 791,'43'-9,"43"-14,12-2,-6 3,-14 5,-15 6,-14 4,-10 4,-7 2,-9 2</inkml:trace>
  <inkml:trace contextRef="#ctx0" brushRef="#br1" timeOffset="23925.024">1566 1,'-9'9,"-9"9,-1 5,-1 0,1-1,5 2,0-3,2-1,3 1,4-3</inkml:trace>
</inkml:ink>
</file>

<file path=ppt/ink/ink4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1:14.322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441 1,'-25'30,"1"2,2 1,1 0,2 2,1 0,1 1,3 1,0 0,3 1,-6 34,0 18,14-70,0 0,-1-1,-1 1,0-1,-2 0,0 0,-4 4,-1-6,0-4</inkml:trace>
  <inkml:trace contextRef="#ctx0" brushRef="#br0" timeOffset="498.66">18 29,'0'0,"0"1,0-1,0 1,1-1,-1 1,0 0,0-1,0 1,0-1,0 1,0 0,0-1,0 1,-1-1,1 1,0 0,0-1,0 1,-1-1,1 1,0-1,0 1,-1-1,1 1,-1-1,1 1,0-1,-1 1,1-1,-1 1,1-1,-1 0,1 1,-1-1,1 0,-1 0,0 1,1-1,-1 0,1 0,-1 0,0 0,1 0,-1 0,1 0,-1 0,0 0,1 0,-1 0,1 0,-1 0,175 132,-59-27,103 143,-158-199,-51-35</inkml:trace>
</inkml:ink>
</file>

<file path=ppt/ink/ink4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1:26.4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85,'0'61,"1"88,-6 0,-18 92,6-143,-3 0,-5-2,-4-1,-22 48,51-143,1 0,-1-1,1 1,-1 0,1 0,-1 0,1 0,0 0,-1 0,1 0,-1 1,1-1,-1 0,1 0,-1 0,1 0,0 1,-1-1,1 0,-1 1,0-1,1 0,-1 1,1-1,-1 0,1 1,-1-1,0 1,1-1,-1 1,0-1,0 1,1-1,-1 1,0-1,0 1,0-1,0 1,0 0,1-1,-1 1,0-1,0 1,0-1,-1 1,1 0,0-1,0 1,0-1,0 1,12-17,0-3</inkml:trace>
  <inkml:trace contextRef="#ctx0" brushRef="#br0" timeOffset="347.345">650 0,'-11'240,"3"-155,5 1,3-1,9 63,4 31,-13-177,1-1,-1 1,0-1,0 1,-1-1,1 1,0-1,0 0,-1 1,1-1,-1 0,1 1,-1-1,0 0,1 1,-1-1,0 0,0 0,0 0,0 0,0 0,0 0,0 0,0 0,0 0,-1-1,1 1,0 0,0-1,-1 1,1-1,-1 1,1-1,0 0,-1 1,1-1,-1 0,1 0,0 0,-1 0,1 0,-1 0,1-1,-1 1,1 0,0-1,-1 1,1-1,0 0,-1 1,1-1,0 0,0 0,0 0,-1 0,-141-138,108 109,-2 1,-1 2,-1 2,-40-19,77 42,-1 0,0 0,1 0,-1 0,0 1,0 0,0-1,0 1,0 0,0 0,0 1,0-1,0 0,0 1,-1 0,1 0,0 0,0 0,0 1,-1-1,1 1,0 0,0 0,0 0,0 0,0 0,0 1,1-1,-1 1,0 0,1 0,-1 0,1 0,-1 0,1 0,-1 2,-3 18,3 0</inkml:trace>
  <inkml:trace contextRef="#ctx0" brushRef="#br0" timeOffset="1300.637">960 734,'27'7,"-1"0,1-2,0-1,0-2,1 0,-1-2,0-1,8-2,-28 3,0-1,0-1,0 0,0 0,0 0,0 0,-1-1,1 0,-1-1,0 0,0 0,0 0,-1 0,1-1,-1 0,0 0,0 0,-1-1,0 0,0 0,0 0,0 0,-1-1,2-6,21-83,-26 93,0 0,0 1,0-1,0 0,0 0,-1 0,1 1,-1-1,1 0,-1 1,0-1,0 0,0 1,-1-1,1 1,-1 0,1-1,-1 1,0 0,0 0,0 0,0 0,0 0,0 1,0-1,-1 1,1-1,0 1,-1 0,0 0,1 0,-1 0,-2 0,-2 0,1 0,0 1,-1 0,1 0,-1 0,1 1,-1 0,1 0,0 1,-1 0,1 0,0 0,0 1,1 0,-1 0,0 0,1 1,0 0,0 0,0 0,0 1,0 0,-87 118,44 2,47-121,0 0,0 1,1-1,0 0,0 0,0 0,0 0,1 0,-1 0,1 0,0 0,0 0,1 0,-1 0,1 0,0-1,0 1,0-1,0 1,1-1,-1 0,1 0,0 0,0 0,0 0,0-1,1 1,-1-1,1 0,3 1,9 2,1-1,0 0,0-1,0-2,0 1,1-2,-1 0,0-1,0-1,0-1,0 0,0-1,0-1,-1-1,0 0,0-1,-1 0,4-4,14-6,-1-1,-1-2,0-1,-2-2,22-21,-33 28,-1-1,0 0,-1-1,-2 0,0-1,0-1,-2 0,-1-1,0-1,-2 1,0-2,-1-2,-7 23,0 0,0-1,0 1,0-1,-1 1,1-1,-1 1,0-1,1 0,-1 1,-1-1,1 1,0-1,-1 1,1-1,-1 1,0-1,1 1,-1-1,0 1,-1 0,1-1,0 1,-1 0,1 0,-1 0,0 0,0 0,1 1,-1-1,-1 0,1 1,0 0,0-1,0 1,-1 0,1 0,0 0,-1 0,1 1,-1-1,1 1,-1-1,0 1,1 0,-1 0,1 0,-1 0,1 1,-1-1,0 1,1-1,-1 1,-5 1,0 1,1 0,-1 0,1 0,0 1,0 0,0 1,0-1,1 1,0 1,0-1,0 1,1 0,-1 0,2 1,-1-1,1 1,0 0,0 1,1-1,-1 0,2 1,-2 6,4-11,0-1,0 1,0-1,1 1,-1-1,1 1,0-1,0 1,-1-1,2 1,-1-1,0 0,0 0,1 1,-1-1,1 0,0 0,0-1,-1 1,1 0,0-1,1 1,-1-1,0 1,0-1,1 0,-1 0,0 0,1 0,-1-1,1 1,-1 0,3-1,89 6,-87-6,168-23,-175 23,2-1,-1 0,1 0,0 0,-1 0,1 1,0-1,0 1,0-1,0 1,0 0,0-1,0 1,-1 0,1 0,0 1,0-1,0 0,0 1,0-1,0 1,0-1,-1 1,1 0,0 0,-1 0,1 0,0 0,-1 0,1 0,-1 1,1-1,-1 0,0 1,0-1,0 1,0 0,0-1,0 1,0 0,0 1,-31 86,5-33,25-54,-1 1,1-1,0 0,-1 0,1 0,0 1,0-1,0 0,1 0,-1 0,1 0,-1 1,1-1,-1 0,1 0,0 0,0 0,0 0,0 0,1-1,-1 1,0 0,1-1,-1 1,1 0,0-1,-1 0,1 1,0-1,0 0,0 0,0 0,0 0,0 0,0-1,0 1,1 0,83 12,-59-14,-1 0,0-2,0-1,0-2,-1 0,1-2,-2 0,1-2,3-2,-11 3,0-1,-1-1,0 0,0-2,-1 1,-1-2,0 0,-1 0,-1-1,0-1,0-2,-9 15,-1 0,0 0,1 0,-1-1,0 1,0-1,-1 0,1 1,-1-1,0 0,0 0,0 0,0 0,-1 0,0 0,0 0,0 0,0 0,0 0,-1 0,0 0,0 0,0 1,0-1,0 0,-1 0,0 1,0-1,0 1,0-1,0 1,-1 0,1 0,-1 0,0 0,0 1,0-1,0 1,-1-1,1 1,-1 0,1 1,-1-1,0 0,1 1,-1 0,0 0,0 0,-4 0,2 1,0 0,-1 0,1 0,0 1,0 0,-1 0,1 1,0 0,0 0,0 0,0 1,1 0,-1 0,1 0,0 1,0-1,0 1,0 1,0-1,1 1,0-1,0 1,0 1,1-1,-1 0,0 4,-2 4,0-1,1 1,1 0,0 0,0 1,2-1,0 1,0-1,1 1,1 0,1 12,1-17,0 0,1 0,0 0,0-1,1 1,0-1,0 0,1 0,0-1,1 1,0-1,0 0,0-1,1 1,0-1,0-1,1 1,-1-1,1 0,0-1,1 0,-1 0,1-1,-1 0,1-1,0 0,0 0,0-1,9 1,8 0</inkml:trace>
</inkml:ink>
</file>

<file path=ppt/ink/ink4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1:32.2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1 190,'58'-20,"2"2,0 2,1 4,24-1,-83 11,1 1,-1 0,1 1,0-1,0 0,0 1,-1 0,1-1,0 1,0 0,0 1,-1-1,1 0,0 1,0-1,-1 1,1 0,0 0,-1 0,1 0,-1 1,1-1,-1 1,1-1,-1 1,0 0,0 0,0 0,0 0,0 0,-1 1,1-1,-1 0,1 1,-1-1,0 1,0 0,0-1,0 1,0 0,-1-1,1 1,-1 0,0 0,0 0,0 0,0-1,0 1,-1 0,0 2,-121 148,122-149,0-1,1 1,-1-1,0 1,1 0,0-1,0 1,0-1,1 0,-1 1,1-1,-1 0,1 0,0 0,0 0,1 0,-1 0,1 0,-1-1,1 0,0 1,0-1,0 0,0 0,0 0,0-1,1 1,-1-1,1 0,-1 0,1 0,-1 0,1-1,-1 1,4-1,6 5,-3-1,91 47,-97-48,-1-1,0 1,0 0,0 0,0 1,-1-1,0 1,1-1,-1 1,0 0,-1 0,1 0,-1 0,1 0,-1 0,0 0,-1 0,1 0,-1 1,0-1,0 0,0 0,0 0,-1 1,0 1,-1 2,0 1,-1-1,0 0,-1 0,1 0,-1-1,-1 1,1-1,-1 0,-1 0,1 0,-1-1,0 0,-1 0,1-1,-1 1,0-2,-1 1,1-1,-1 0,0 0,0-1,0 0,-5 1,-10 2,0-1,0 0,0-2,-1-1,1-1,-1-1,1 0,-14-4,-8-7,27 5</inkml:trace>
  <inkml:trace contextRef="#ctx0" brushRef="#br0" timeOffset="549.071">961 501,'-23'9,"2"2,-1 1,1 1,1 1,0 0,2 1,-1 2,2 0,0 0,1 2,-9 13,23-30,0 1,0-1,0 1,1 0,-1-1,1 1,0 0,-1 0,1 0,1 0,-1 1,0-1,1 0,-1 0,1 0,0 0,0 1,1-1,-1 0,1 0,-1 0,1 0,0 0,0 0,0 0,0 0,1 0,-1 0,1 0,0-1,0 1,0-1,0 1,0-1,1 0,-1 0,1 0,-1 0,1 0,0 0,-1-1,1 1,0-1,0 0,0 0,2 0,11 2,-1-2,1 0,0 0,-1-2,1 0,-1 0,1-2,-1 0,0 0,1-2,-2 0,1-1,-1 0,2-2,23-13,-1-1,0-3,-2-1,12-12,-17 13,-1-2,0-1,-2-1,-2-2,-1 0,-1-2,-1-1,0-5,-15 22,0-1,-2 0,0 0,0 0,-2-1,-1 1,0-1,0-12,-3 23,1 0,-1 0,0 0,-1 0,0 0,0 0,-1 0,0 0,-1 0,1 1,-1-1,-1 1,1-1,-1 1,-1 1,1-1,-1 0,0 1,-1 0,0 0,-1 0,1 2,-1 0,1 1,-1 0,0 0,0 0,-1 1,1 0,0 1,-1-1,1 2,-1-1,1 1,-1 0,1 0,-1 1,1 0,-1 0,1 1,-1 0,1 0,-3 2,-5 2,0 0,0 1,1 0,0 1,1 1,-1 0,2 1,-1 0,-7 9,10-7,0 1,1 0,0 0,1 1,0 0,1 0,1 1,0 0,1 0,1 0,0 1,1-1,1 1,0 0,2 0,-1 0,2 0,0-1,1 1,0 0,2 0,0-1,0 0,1 0,1 0,1 0,0-1,1 0,0-1,19 25,2-1,1-2,2-1,1-1,2-2,1-2,1-1,1-2,31 15,69 44,-123-77</inkml:trace>
</inkml:ink>
</file>

<file path=ppt/ink/ink4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1:30.2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225 448,'-206'390,"187"-352,37-49,120-167,0-7,-130 176,-5 4,1 0,-1 1,1 0,0 0,0 0,0 0,0 0,1 1,0 0,-1 0,1 0,0 1,5-2,-7 5,-1 1,1 0,-1 0,1 1,-1-1,0 0,0 1,0-1,0 1,-1 0,1 0,-1-1,1 1,-1 0,0 0,0 0,-1 1,1-1,-1 0,1 0,-1 0,0 0,0 1,0-1,-1 0,1 0,-1 0,1 1,0 1,-2 50,0-46,1 1,0-1,0 0,1 0,0 1,0-1,1 0,1 1,-1-1,2 0,-1 0,1 0,0-1,1 1,0-1,1 0,-1 0,1 0,1 0,0-1,-4-5,1 0,-1-1,1 1,0-1,-1 0,1 0,0 0,0 0,0 0,0-1,0 1,0-1,0 1,0-1,0 0,0-1,0 1,0 0,0-1,0 0,0 0,0 1,-1-2,1 1,0 0,0-1,-1 1,1-1,-1 0,1 1,-1-2,72-70,-69 68,6-8,-1 1,0-1,-1-1,0 1,-1-2,-1 1,-1-1,0 0,0 0,-2-1,0 0,0 0,-2 0,0 0,-1 0,0 0,-2-15,-4 20,-2 5</inkml:trace>
  <inkml:trace contextRef="#ctx0" brushRef="#br0" timeOffset="365.029">903 674,'17'-4,"-1"0,1-2,-1 0,0-1,-1 0,1-1,-2-1,1 0,-1-1,0-1,-1 0,-1-1,0-1,0 1,-1-2,3-5,-12 17,0-1,-1 1,0-1,1 1,-1-1,0 0,0 1,0-1,0 0,-1 0,1 0,-1 1,0-1,0 0,0 0,0 0,0 0,0 0,-1 0,1 1,-1-1,0 0,0 0,0 1,-1-1,1 0,0 1,-1 0,0-1,1 1,-1 0,0 0,0 0,0 0,-1 0,1 0,0 0,-1 1,1-1,-1 1,1 0,-1 0,0 0,0 0,-2 0,-6 2,1 1,-1 0,1 1,0 0,0 1,0 0,0 1,0 0,1 0,0 1,0 0,1 1,0 0,0 0,0 1,1 0,0 0,0 0,1 1,1 0,-1 1,1-1,-2 8,3-12,0 0,1 0,-1 1,1-1,1 1,-1 0,1 0,0 0,0 0,1 0,-1 0,1 0,1 1,-1-1,1 0,0 1,1-1,0 0,0 0,0 1,0-1,1 0,0 0,1 0,-1 0,1-1,0 1,0-1,1 0,0 0,0 0,0 0,0 0,1-1,0 0,2 2,4-2,1 0,0 0,0-1,0-1,0 0,1 0,-1-1,1-1,-1 0,0-1,1 0,-1-1,0 0,0-1,2-1,11-3</inkml:trace>
  <inkml:trace contextRef="#ctx0" brushRef="#br0" timeOffset="729.445">1383 646,'49'-21,"-1"-3,-1-2,-1-1,-1-3,5-7,-44 34,0-1,0 1,-1-1,1 0,-1 0,0-1,0 1,-1-1,1-1,-1 1,0 0,-1-1,1 0,-1 0,0 0,0 0,-1 0,0-1,0 1,-1-1,1 1,-1-1,-1 0,1 0,-1-2,-2 7,1 0,0 1,-1-1,1 0,-1 1,1-1,-1 0,0 1,0 0,1-1,-1 1,0 0,0 0,0 0,-1 0,1 1,0-1,0 1,0-1,0 1,-1 0,1-1,0 1,0 0,-1 1,1-1,0 0,0 1,-1-1,1 1,-1 0,-69 24,59-17,0 1,0 0,1 0,0 2,0-1,1 1,1 1,0 0,0 0,1 1,1 1,0-1,1 1,0 0,1 1,1 0,0-1,1 2,1-1,0 0,1 1,0 15,3-26,0-1,0 1,1-1,-1 1,1-1,0 1,0-1,1 0,-1 0,1 0,0-1,0 1,0 0,0-1,1 0,-1 0,1 0,0 0,0-1,0 1,0-1,0 0,0 0,1-1,-1 1,1-1,-1 0,1 0,0 0,-1-1,1 0,0 0,0 0,-1 0,1-1,0 1,-1-1,1-1,2 0,20-2,0-1,0-1,0-2,-1-1,0-1,14-7,-11 5,-4 2</inkml:trace>
  <inkml:trace contextRef="#ctx0" brushRef="#br0" timeOffset="1167.088">2088 477,'-19'10,"0"0,1 2,1 0,0 1,0 1,1 0,1 1,1 1,-3 5,14-19,1 0,0 0,0 0,1 1,-1-1,0 0,1 1,0 0,-1-1,1 1,0 0,0 0,1-1,-1 1,0 0,1 0,0 0,0 0,0 0,0 0,0 0,0 0,1-1,0 1,-1 0,1 0,0 0,0-1,1 1,-1 0,0-1,1 1,0-1,0 0,-1 1,1-1,0 0,1 0,-1 0,0-1,1 1,-1 0,1-1,-1 0,1 1,0-1,6 2,-1-1,0 0,1-1,-1 0,1 0,-1 0,1-1,0-1,-1 0,1 0,-1 0,1-1,-1 0,0-1,0 0,0 0,0-1,0 0,-1 0,0 0,0-1,0-1,0 1,-1-1,2-2,18-20,0-1,-3-1,0-2,-2 0,2-7,4-4,-18 28,5-3,0 0,-2-1,0-1,-1 0,-1 0,-1-1,-1-1,-1 1,0-1,-2 0,-1-1,0 1,-2-1,0-16,-3 34,0 1,0-1,0 0,-1 1,1-1,-1 1,0 0,0-1,-1 1,1 0,-1 0,0 1,0-1,-1 1,1-1,0 1,-1 0,0 0,0 0,0 1,0-1,0 1,-1 0,1 0,-1 1,1-1,-1 1,1 0,-1 0,0 1,0-1,1 1,-1 0,0 1,0-1,1 1,-1-1,0 2,1-1,-1 0,1 1,-1 0,1 0,-1 0,-11 7,0 1,1 0,0 1,0 0,2 1,-1 1,1 0,1 1,1 0,0 1,0 0,2 1,0 0,1 0,0 1,1 2,1 0,0 1,2-1,0 1,2 0,0 0,1 0,1 0,0 0,2 1,1-2,0 1,1 0,1-1,1 1,1-1,1-1,0 0,1 0,1 0,1-1,0-1,2 0,-1 0,2-1,0-1,1 0,0-1,1-1,1 0,10 5,1-1,-3-1</inkml:trace>
</inkml:ink>
</file>

<file path=ppt/ink/ink4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1:29.0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 95,'-3'15,"1"-1,0 1,1 0,1-1,0 1,1 0,1-1,3 15,-5-24,2 9,1 0,0 0,0-1,2 1,-1-1,2 0,0 0,0 0,2 0,-5-9,-1 0,1-1,0 1,0-1,0 0,0 0,1 0,-1 0,1 0,0-1,0 0,-1 1,2-2,-1 1,0 0,0-1,1 0,-1 0,0 0,1 0,-1-1,1 1,-1-1,1-1,-1 1,1-1,-1 1,1-1,3-2,3-1,-1-1,1-1,-1 0,0-1,-1 0,0 0,0-1,0 0,5-7,2-1,102-129,-118 144,1-1,0 1,-1-1,1 0,0 1,0-1,0 1,0 0,0-1,0 1,0 0,1-1,-1 1,0 0,1 0,-1 0,1 0,-1 1,1-1,-1 0,1 1,0-1,-1 0,1 1,0 0,-1 0,1-1,0 1,0 0,-1 0,1 0,0 1,-1-1,1 0,0 1,-1-1,1 1,0-1,-1 1,1 0,-1 0,1 0,-1 0,1 0,-1 0,0 0,1 0,-1 0,0 1,0-1,0 0,0 2,19 52,-20-50,1 0,-1 1,1-1,0 0,1 0,-1 0,1-1,0 1,0 0,0-1,1 1,0-1,0 0,0 1,0-1,1-1,-1 1,1-1,0 1,0-1,0 0,1 0,-1-1,1 1,0-1,-1 0,1-1,0 1,0-1,3 1,8-5,-1-1,1 0,-1-2,0 0,0 0,-1-1,1-1,-2 0,1-1,-1-1,-1 0,1 0,-2-2,0 1,0-1,-1-1,0 0,1-4,0 3,0-1,-1 0,-1-1,0 1,-2-2,1 1,-2-1,4-14,-18 7,3 31</inkml:trace>
  <inkml:trace contextRef="#ctx0" brushRef="#br0" timeOffset="309.434">1081 293,'47'-11,"-2"-2,1-1,-2-3,0-1,-1-3,32-21,-71 41,-1 0,1-1,-1 0,1 0,-1 0,0 0,0-1,0 1,-1-1,1 1,0-1,-1 0,0 0,1 0,-1-1,-1 1,1 0,0-1,-1 1,0-1,0 0,0 1,0-1,0 0,-1 0,1 1,-1-1,0 0,-1 0,1 0,0 0,-1 1,0-1,0 0,0 1,-1-1,1 1,-1-1,0 1,0 0,0-1,0 1,0 0,-1 0,1 1,-1-1,0 0,-1 0,-4 1,-1 1,1 0,-1 0,1 1,-1 0,1 1,-1 0,1 0,-1 0,1 1,0 1,0-1,0 1,0 1,0-1,1 2,0-1,-1 1,1 0,1 0,-1 0,-5 7,-1-2,0 1,1 0,1 0,-1 1,2 1,0 0,0 0,1 1,0 2,6-10,0 1,0-1,1 0,-1 1,2-1,-1 1,1 0,0 0,0-1,1 1,0 0,0 0,0 0,1 0,0-1,1 1,-1 0,1-1,1 1,-1-1,1 0,0 0,2 2,0-1,0 0,0 0,1-1,0 0,1 0,0-1,-1 1,2-1,-1-1,0 1,1-2,0 1,0-1,0 0,0 0,1-1,-1 0,8 0,163 5,-145-9,1 1</inkml:trace>
</inkml:ink>
</file>

<file path=ppt/ink/ink4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1:39.7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 1242,'-26'167,"21"-146,3-20,1 1,0-1,0 1,0 0,0-1,1 1,-1 0,0 0,1 0,0-1,-1 1,1 0,0 0,0 0,0 0,0 0,0 0,0 0,0 0,1-1,-1 1,1 0,-1 0,1 0,0-1,0 1,0 0,0-1,0 1,0 0,0-1,0 0,1 1,-1-1,1 0,-1 1,1-1,0 0,12 2,0-1,0 0,1-1,-1-1,0 0,1-1,-1 0,0-1,0-1,0 0,8-4,-18 6,-1 1,1-1,-1 0,1-1,-1 1,1-1,-1 1,0-1,0 0,0 0,0-1,0 1,-1 0,1-1,-1 0,1 0,-1 1,0-2,0 1,0 0,-1 0,1 0,-1-1,0 1,0-1,0 1,0-1,0 1,-1-2,6-27,-4 28,0 1,0-1,-1 0,0 1,0-1,0 0,0 0,0 0,-1 0,1 0,-1 1,0-1,-1 0,1 0,-1 0,1 0,-1 0,0 0,-1 1,1-1,-1 0,1 1,-1-1,0 1,0 0,-1-1,1 1,-1 0,1 0,-1 1,0-1,0 1,0-1,-1 1,1 0,0 0,-1 0,0 0,-128-29,107 28</inkml:trace>
  <inkml:trace contextRef="#ctx0" brushRef="#br0" timeOffset="1231.959">409 1215,'484'-150,"-343"110,-139 40,-1-1,1 1,-1-1,1 1,-1 0,1 0,-1-1,1 1,-1 0,1 1,-1-1,1 0,-1 0,1 1,-1-1,1 0,-1 1,1 0,-1-1,0 1,1 0,-1 0,0 0,0 0,1 0,-1 0,0 0,0 0,0 0,0 0,0 1,-1-1,1 0,0 1,-1-1,1 1,0-1,-1 1,0-1,1 1,-1-1,0 1,0-1,0 1,0-1,0 1,0-1,0 1,-1-1,1 1,0-1,-28 78,27-78,-1 1,1-1,0 1,0-1,1 1,-1-1,0 1,1 0,-1-1,1 1,-1 0,1-1,0 1,-1 0,1 0,0 0,0-1,0 1,1 0,-1 0,0-1,1 1,-1 0,1 0,0-1,-1 1,1-1,0 1,0 0,0-1,0 0,0 1,0-1,1 0,-1 1,0-1,1 0,-1 0,1 0,-1 0,1 0,-1-1,1 1,0 0,-1-1,1 1,0-1,0 1,-1-1,1 0,2 0,11 1,1 0,-1-2,0 0,1 0,-1-2,0 0,0 0,0-2,0 1,5-4,65-17,-61 21</inkml:trace>
  <inkml:trace contextRef="#ctx0" brushRef="#br0" timeOffset="26590.841">409 1215,'8'-2,"1"0,-1-1,-1 1,1-1,0-1,-1 1,1-2,-1 1,0-1,-1 0,1 0,-1 0,0-1,0 0,-1 0,4-6,4-2,41-63,-52 77,-1 0,1 1,-1-1,1 1,0 0,-1-1,1 1,-1 0,1 0,-1 0,0 0,1 0,-1 0,0 1,0-1,1 0,-1 1,0-1,-1 1,1-1,0 1,0-1,-1 1,1-1,-1 1,1 0,0 0,99 182,-101-184,0 0,0-1,1 1,-1-1,0 1,0 0,0 0,0 0,0 0,1-1,-1 1,0 0,0 0,0 1,0-1,0 0,0 0,0 0,1 0,-1 1,0-1,0 1,0-1,1 0,-1 1,0-1,0 1,1-1,-1 1,0 0,1-1,-1 1,1 0,-1 0,1-1,-1 1,1 0,-1 0,1-1,0 1,-1 0,1 0,0 0,0 0,0 0,0 0,0-1,0 1,0 0,0 0,0 0,0 0,0 0,0 0,1-1,-1 1,0 0,1 0,-1 0,1 0,-1-1,1 1,-1 0,1 0,-147-62,103 47,23 10</inkml:trace>
  <inkml:trace contextRef="#ctx0" brushRef="#br0" timeOffset="68901.831">1793 706,'-13'16,"1"0,0 1,2 1,0 0,1 0,1 1,0 0,2 0,0 1,1 0,-1 13,6-31,0 1,0-1,0 1,0-1,1 1,-1-1,1 1,0-1,0 0,0 1,0-1,0 0,0 0,0 0,1 0,-1 0,1 0,-1 0,1 0,0 0,0-1,0 1,0-1,0 1,0-1,0 0,0 0,1 0,-1 0,0 0,1-1,-1 1,1-1,-1 1,1-1,-1 0,1 0,-1 0,1 0,-1 0,0-1,102-29,-88 18,0-1,0 0,-1-2,-1 0,0 0,-1-1,-1-1,0 0,-2-1,6-11,-4 2,-1-1,-2-1,0 0,-2 0,-1-1,-2 1,-1-1,-1 0,-1-1,-2-8,0 25,0 0,-1 0,-1 0,0 1,-1-1,0 1,-1 0,-1 0,-6-11,10 20,-1 0,1 0,-1 0,0 0,0 1,0-1,-1 1,1 0,-1 0,0 0,0 1,0 0,0-1,0 1,-1 0,1 1,0-1,-1 1,1 0,-1 0,0 0,1 1,-1 0,0 0,1 0,-1 0,0 1,1-1,-1 1,-4 2,0 0,0 1,1 0,-1 0,1 1,0 1,0-1,1 1,-1 0,1 1,1 0,-1 0,1 0,0 1,1 0,0 0,0 0,1 1,0-1,0 1,1 0,0 0,1 0,0 1,1-1,-1 1,2-1,-1 1,1-1,1 1,0-1,0 1,1-1,0 1,3 7,5 5,1-1,1-1,1 0,1-1,0 0,2-1,0-1,0 0,2-1,12 8,-5-1,-22-21,20 18,-2 0,0 2,-1 0,-1 1,-1 1,-1 0,-4 1</inkml:trace>
  <inkml:trace contextRef="#ctx0" brushRef="#br0" timeOffset="69338.365">2300 395,'111'344,"-79"-261,-32-82,1-1,0 1,-1-1,1 1,0 0,0-1,-1 0,1 1,0-1,0 1,0-1,0 0,0 0,0 1,0-1,-1 0,1 0,0 0,0 0,0 0,0 0,0 0,0-1,0 1,0 0,0 0,-1-1,1 1,0 0,0-1,0 1,-1-1,1 1,0-1,0 0,-1 1,1-1,0 0,-1 1,1-1,-1 0,1 0,-1 1,1-1,-1 0,0 0,1 0,-1 0,25-42,22-106,-26 86,-14 36,2 0,1 1,1 1,1 0,1 0,10-13,14-7,-22 27</inkml:trace>
  <inkml:trace contextRef="#ctx0" brushRef="#br0" timeOffset="70104.037">3204 1,'-29'28,"-19"16,-1 3,2 0,10-9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9:36.4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129 131,'-12'8,"2"1,-1 1,1 0,1 0,0 1,0 0,1 0,1 1,0 0,0 1,1-1,1 1,0 1,1-1,-3 14,6-23,0 0,1 0,0 0,-1 0,1 0,1 0,-1 0,1 1,-1-1,1 0,0-1,0 1,1 0,-1 0,1 0,0-1,0 1,0-1,0 0,1 1,0-1,-1 0,1 0,0-1,0 1,1-1,-1 1,0-1,1 0,-1 0,1 0,0-1,0 1,0-1,0 0,0 0,0-1,0 1,0-1,2 0,2 1,0 0,0-1,-1 0,1 0,0-1,0 0,0 0,-1-1,1 0,0 0,-1-1,0 0,0 0,0-1,0 0,0 0,-1-1,0 0,0 0,0 0,0-1,-1 0,0 0,0 0,-1 0,1-1,-2 0,1 0,-1 0,0 0,0-1,-1 1,0-1,0 0,-1 1,0-1,0-2,1 0,0 0,-1-1,0 0,-1 1,0-1,-1 0,0 1,-1-1,0 1,0-1,-1 1,0 0,-1 0,0 0,-1 1,0-1,-1 1,0 0,0 1,0 0,-1-1,-1 2,-3-4,8 8,-1-1,1 1,-1 0,1 0,-1 0,0 1,0 0,-1-1,1 1,0 1,-1-1,1 1,-1-1,1 1,-1 0,0 1,1-1,-1 1,0 0,1 0,-1 1,0-1,0 1,1 0,-1 0,1 1,-1-1,1 1,0 0,-1 0,1 1,0-1,1 1,-1 0,0 0,0 1,-5 15,7 0</inkml:trace>
</inkml:ink>
</file>

<file path=ppt/ink/ink4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2:56.0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21 510,'-10'172,"9"-167,-9 123,10-124,1 0,-1 0,1-1,0 1,0 0,0 0,0-1,1 1,-1-1,1 1,0-1,0 0,0 0,0 1,1-1,-1-1,1 1,0 0,0-1,0 1,0-1,0 0,1 0,-1 0,1-1,-1 1,1-1,-1 0,1 0,0 0,1 0,4-2,-1 0,1-1,-1 0,1 0,-1-1,0 0,0 0,0-1,0 0,-1 0,0-1,0 0,0-1,0 1,-1-1,0 0,0-1,0 0,-1 1,1-3,-5 7,72-104,-70 105,0 0,1 1,-1 0,0 0,1 0,-1 0,0 0,1 1,-1 0,0-1,1 1,-1 1,0-1,0 0,0 1,0-1,0 1,0 0,0 0,-1 0,1 0,-1 1,1-1,-1 1,0-1,0 1,0 0,-1 0,1 0,0 0,-1 0,0 0,0 0,0 1,1-1,0 0,1 3,0 0,0-1,0 1,1-1,0 0,0 0,0-1,0 1,1-1,0 0,0 0,0 0,0-1,1 1,-1-1,1-1,0 1,0-1,0 0,0 0,1-1,2 0,0 0,0 0,0-1,0-1,-1 1,1-2,0 1,0-1,-1 0,1-1,-1 0,1 0,-1-1,0 0,-1-1,1 1,-1-2,0 1,0-1,0 0,-1 0,0 0,0-1,2-4,1-1,0 0,-1 0,0-1,-1 0,0 0,-1-1,-1 0,0 0,-1 0,0-1,-1 1,-1-3,-3-3,-4 4</inkml:trace>
  <inkml:trace contextRef="#ctx0" brushRef="#br0" timeOffset="4202.038">1122 1,'21'48,"-20"-45,-10 126,-2-54,-2 84,-5 22,5-122,10-52,0 1,1 0,1 1,-1-1,1 0,0 0,1 1,0-1,1 0,-1 0,2 5,-2-12,1 0,-1 0,0 0,1 0,-1 0,0-1,1 1,-1 0,1 0,0-1,-1 1,1 0,-1-1,1 1,0 0,0-1,-1 1,1-1,0 1,0-1,0 0,-1 1,1-1,0 0,0 1,0-1,0 0,0 0,0 0,0 0,0 0,0 0,-1 0,1 0,0 0,0 0,0-1,0 1,0 0,0-1,0 1,-1 0,1-1,0 1,0-1,-1 0,1 1,0-1,-1 1,1-1,39-34,-38 33,177-186,-123 144,-54 45,0 0,0 1,-1-1,1 1,0 0,-1-1,1 1,-1 0,1 0,-1 0,0 0,0 0,0 0,0 0,0 1,0-1,-1 0,1 0,-1 1,1-1,-1 1,0-1,0 0,0 1,2 8,31 154,-27-146</inkml:trace>
  <inkml:trace contextRef="#ctx0" brushRef="#br0" timeOffset="8082.954">1602 594,'168'73,"-161"-72,1-1,-1 0,0 0,0-1,0 0,0 0,0-1,0 1,0-2,0 1,-1-1,1 0,-1 0,1 0,-1-1,0 0,3-3,-6 4,1 1,-1-1,1 0,-1 0,0-1,0 1,-1 0,1-1,0 0,-1 1,0-1,0 0,0 0,-1-1,1 1,-1 0,0 0,0-1,-1 1,1-1,-1 1,0 0,0-1,0 1,-1-1,1 1,-1 0,-1-2,-1 1,0 1,0 0,-1 0,0 0,0 0,0 1,0-1,0 1,-1 0,1 1,-1-1,0 1,0 0,0 0,0 0,0 0,0 1,0 0,-1 0,1 1,0 0,-1-1,-2 2,-3 0,0 1,0 1,0 0,0 0,0 1,1 0,-1 1,1 0,0 1,1 0,-1 1,1 0,1 0,-1 1,1 0,1 0,-1 1,1 0,1 0,0 1,0 0,1 0,-4 9,9-15,-1 1,1 0,-1-1,1 1,1 0,-1-1,1 1,0 0,0-1,0 1,0-1,1 1,0-1,0 1,0-1,1 0,-1 0,1 0,0-1,0 1,0-1,0 1,1-1,0 0,-1 0,1-1,0 1,2 0,6 5,1-1,0-1,0 0,1-1,-1 0,1-1,0 0,11 1,175-3,-180-6,1-2,-1 0,-1-1,1-1,-1-1,-1-1,0 0,0-1,-1-1,0-1,-1-1,-1 0,0-1,-1 0,0-1,-1-1,-1 0,3-8,66-120,-68 67,-13 76,1 1,-2-1,1 0,0 1,0-1,0 1,-1-1,1 0,-1 1,1-1,-1 1,0-1,1 1,-1 0,0-1,0 1,0 0,0 0,0-1,0 1,-1 0,1 0,0 0,0 0,-1 1,1-1,-1 0,1 0,-1 1,1-1,-1 1,1-1,-1 1,1 0,-1 0,0 0,1-1,-1 2,1-1,-1 0,0 0,1 0,-1 1,1-1,-1 1,0-1,-7 3,1 1,0-1,0 1,0 0,0 1,0 0,1 0,0 1,0 0,1 0,-1 1,1-1,1 1,-1 1,1-1,3-4,0 1,0-1,0 0,0 1,0 0,1-1,-1 1,1 0,0 0,0 0,1 0,-1-1,1 1,0 0,0 0,0 0,0 0,1 0,0 0,-1 0,1 0,1 0,-1-1,1 1,-1 0,1-1,0 1,0-1,1 0,-1 0,1 0,-1 0,1 0,2 1,1 0,0 0,1-1,-1 0,0 0,1 0,0-1,0 0,0 0,-1-1,1 0,1 0,-1-1,0 0,0 0,0-1,1 0,78 11,-84-10,0 1,-1 0,1 0,0-1,0 1,0 1,0-1,-1 0,1 0,-1 1,1-1,-1 0,1 1,-1 0,0-1,0 1,0 0,0-1,0 1,0 0,0 0,0 0,-1 0,1 0,-1 0,0 0,1 0,-1 0,0 0,0 0,0 0,-1 0,1 0,0 0,-1 0,1 0,-1 0,0 2,-42 71,36-65,5-8,1 0,-1 0,0 1,1-1,-1 1,1-1,0 1,0-1,0 1,0 0,0 0,0-1,1 1,-1 0,1 0,0 0,0 0,0 0,1 0,-1-1,0 1,1 0,0 0,0 0,0-1,0 1,0 0,0-1,1 1,-1-1,1 0,0 1,0-1,0 0,0 0,0 0,0 0,0 0,3 1,5 6,-3-3</inkml:trace>
  <inkml:trace contextRef="#ctx0" brushRef="#br0" timeOffset="8655.012">2731 565,'13'5,"0"0,0-1,1-1,-1 0,1-1,0 0,-1-1,1-1,0 0,0-1,0 0,-1-1,1-1,-1 0,1-1,-1 0,0-1,0-1,-1 0,3-2,-9 4,1-1,-2 0,1 0,0 0,-1-1,0 0,0 0,-1 0,0 0,0-1,0 0,-1 0,0 0,0 0,-1 0,0-1,0 1,-1-1,0 1,0-1,0-5,-5 9,0 0,0 1,0-1,0 1,0 0,0 1,-1-1,0 1,1 0,-1 0,0 0,0 0,0 1,0 0,0 0,0 1,-1-1,1 1,0 0,0 0,0 1,-1 0,1 0,0 0,0 0,-4 3,-4-2,1 2,0-1,0 2,1-1,-1 2,1 0,0 0,0 1,1 0,0 0,0 2,1-1,0 1,1 0,0 1,0 0,1 0,0 1,1 0,0 0,0 0,2 1,-1 0,1 0,1 0,0 0,1 1,0 1,1-7,0 0,1 0,-1 1,2-1,-1 0,1 0,0 1,0-1,1 0,0 0,0 0,0-1,1 1,0 0,1-1,-1 0,1 0,1 0,-1 0,1-1,0 1,0-1,0 0,1-1,0 1,0-1,0-1,5 3,10 1,0-2,1 0,0-1,0-2,0 0,0-1,0-1,1-1,5-2,29 1,26-11,-59 7</inkml:trace>
</inkml:ink>
</file>

<file path=ppt/ink/ink4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3:07.2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450 706,'-39'12,"1"2,0 2,1 2,0 1,0 3,19-13,1 1,1 1,-1 1,2 0,0 1,0 1,1 0,1 1,0 0,1 1,1 1,1 0,0 0,1 1,-4 12,12-26,-1 1,1-1,1 1,-1-1,1 1,-1 0,1-1,1 1,-1 0,1-1,-1 1,1 0,1-1,-1 1,1-1,-1 0,1 0,1 1,-1-1,0 0,1-1,0 1,0 0,0-1,1 0,-1 1,1-1,-1-1,1 1,0 0,0-1,0 0,1 0,-1 0,0-1,1 1,-1-1,1 0,-1 0,1-1,0 1,0-1,12 1,0 0,0-2,0 0,0 0,0-2,-1 0,1-1,-1-1,0 0,0-1,0-1,-1 0,0-2,-1 1,0-2,0 0,-1 0,0-1,7-9,1-3,-2-1,0 0,-2-2,-1 0,-1-1,0-2,-6 11,8-13,-1 0,-2-2,-1 1,-2-2,-1 0,1-11,-9 33,0 0,-1 0,0 0,0 0,-1 0,-1 0,0 0,-1 0,0 0,-1 0,0 0,-1 1,0 0,-1-1,0 1,-1 1,0-1,-1 1,0 0,-1 0,6 6,-1 0,1 1,-1-1,-1 0,1 1,0 0,-1 0,1 0,-1 0,0 0,0 1,0 0,-1 0,1 0,0 0,-1 0,1 1,-1 0,1 0,-1 0,0 1,1 0,-1 0,0 0,0 0,1 1,-1-1,1 1,-1 0,0 1,1-1,0 1,-1 0,1 0,0 0,0 1,0-1,0 1,1 0,-1 0,1 0,-1 1,1-1,0 1,1 0,-3 2,2 12,0-1,1 0,1 0,0 1,2-1,0 1,0-1,2 0,0 0,1 0,1 0,0 0,2-1,-1 0,2 0,0-1,1 0,1 0,8 8,29 67,90 219,-137-308,0 1,0 0,1-1,-1 1,0-1,1 1,0-1,-1 1,1-1,0 1,0-1,-1 1,1-1,0 0,0 1,1-1,-1 0,0 0,0 0,1 0,-1 0,0 0,1 0,-1-1,1 1,-1 0,1-1,-1 1,1-1,0 0,-1 1,1-1,0 0,-1 0,1 0,-1 0,1 0,0-1,0 1,8-8</inkml:trace>
  <inkml:trace contextRef="#ctx0" brushRef="#br0" timeOffset="533.007">930 508,'84'255,"-53"-56,-27-153,-4-45,0-1,0 1,0 0,0-1,0 1,0 0,0-1,0 1,0 0,0 0,0-1,0 1,1 0,-1-1,0 1,0 0,1-1,-1 1,1-1,-1 1,0 0,1-1,-1 1,1-1,-1 1,1-1,0 0,-1 1,1-1,-1 1,1-1,0 0,-1 0,1 1,0-1,-1 0,1 0,0 0,-1 0,1 1,0-1,0 0,-1-1,1 1,0 0,-1 0,1 0,0 0,-1 0,1-1,0 1,-1 0,1-1,0 1,-1 0,1-1,-1 1,1-1,0 1,51-101,-46 86,107-354,-73 234,-35 129,-1 6</inkml:trace>
  <inkml:trace contextRef="#ctx0" brushRef="#br0" timeOffset="999.055">1467 678,'9'0,"9"0,5 0,4 0,2 0,1 0,0 0,0 0,0 0,-1 0,-1 0,1 0,-1-5,-9 3,-8 3</inkml:trace>
  <inkml:trace contextRef="#ctx0" brushRef="#br0" timeOffset="1265.803">1495 903,'28'0,"20"0,6 0,-1 0,-5 0,-10 0</inkml:trace>
  <inkml:trace contextRef="#ctx0" brushRef="#br0" timeOffset="5334.001">2398 678,'-3'-1,"-1"0,0 0,1 1,-1 0,0-1,1 1,-1 0,0 1,1-1,-1 1,1-1,-1 1,0 0,1 0,0 1,-1-1,1 1,0 0,0 0,0 0,0 0,-3 2,-3 4,-1-1,1 1,1 1,0-1,0 1,0 1,1 0,1 0,0 0,0 1,1-1,0 1,1 1,0-1,1 1,0-1,1 1,0 0,0 7,2-15,0-1,1 0,-1 0,1 1,-1-1,1 0,0 0,0 0,0 0,1 0,-1 0,1 0,-1 0,1-1,0 1,0-1,0 1,1-1,-1 0,1 1,-1-1,1-1,-1 1,1 0,0-1,0 1,0-1,0 0,0 0,0 0,1 0,-1-1,0 1,0-1,0 0,1 0,-1 0,0 0,0 0,1-1,-1 1,0-1,0 0,0 0,0-1,0 1,0 0,0-1,0 0,-1 0,1 1,1-3,12-10,-1 0,0-1,-1-1,-1 0,0-1,-1-1,8-16,2-3,-1 0,-2-2,-1 0,-2-2,-2 1,-2-2,-1 0,-3 0,2-22,-10 55,1 0,-1 0,-1 0,0 0,0 0,-1 0,0 0,0 1,-1-1,0 1,-1 0,0-1,-2-2,4 8,0 0,-1 0,1-1,-1 2,0-1,0 0,0 0,0 1,0 0,0-1,-1 1,1 0,-1 1,0-1,1 1,-1 0,0-1,0 2,0-1,0 0,0 1,0 0,0 0,0 0,0 0,0 1,0-1,0 1,0 0,-1 1,-2 0,1 0,-1 1,1 0,0 0,0 0,0 1,1 0,-1 0,1 0,0 1,0 0,0 0,1 0,0 1,0-1,0 1,0 0,1 0,0 0,1 1,-1-1,1 0,0 1,0 5,-2 11,1 1,1-1,1 1,1-1,1 1,3 15,1-10,2 0,1-1,2 1,0-2,2 1,1-2,1 1,1-2,1 0,8 7,-18-22,0 0,0 0,-1 1,-1-1,0 1,0 0,-1 0,-1 0,0 0,1 12,-3-11</inkml:trace>
  <inkml:trace contextRef="#ctx0" brushRef="#br0" timeOffset="5915.799">2708 706,'28'266,"3"-423,-25 135,-3 12,0-5,0 1,1 0,0 0,1 0,1 1,0-1,1 1,0 1,1-1,1 1,0 1,0 0,1 0,6-5,-15 16,0-1,0 0,0 0,0 1,0-1,0 1,0-1,0 1,0-1,0 1,0-1,0 1,1 0,-1 0,0 0,0 0,0 0,1 0,-1 0,0 0,0 0,0 0,1 1,-1-1,0 0,0 1,0-1,0 1,0-1,0 1,0 0,0-1,0 1,0 0,0 0,0 0,-1 0,1-1,0 1,0 0,-1 0,1 1,-1-1,1 0,-1 1,11 58,-10-48,9 37,-5-29</inkml:trace>
  <inkml:trace contextRef="#ctx0" brushRef="#br0" timeOffset="8520.824">3160 226,'7'4,"1"1,-1 0,1 0,-2 1,1 0,-1 1,1-1,-2 1,1 0,-1 0,0 1,-1 0,1 0,-2 0,1 0,-1 0,0 1,-1 0,0-1,0 2,8 183,-11-162,1 18,1-30,0 1,-1 0,-1 0,-1 0,-1 0,-1 0,-1-1,0 0,-1 0,-1 0,-1-1,-2 2,-79 86,73-90</inkml:trace>
  <inkml:trace contextRef="#ctx0" brushRef="#br0" timeOffset="9184.784">2115 85,'-22'40,"0"1,3 0,2 2,1 0,2 1,3 1,-2 12,-13 160,24-200,-3 8,2 1,1 0,2 0,0 0,2-1,3 20,-2-33,1-1,1 1,0-1,0 1,1-2,1 1,-1-1,2 0,0 0,0-1,0 0,1 0,1-1,1 1,28 8,-19-13</inkml:trace>
  <inkml:trace contextRef="#ctx0" brushRef="#br0" timeOffset="10088.7">3612 226,'0'0,"0"0,-1 1,1-1,0 0,0 1,0-1,-1 0,1 1,0-1,0 0,-1 0,1 1,0-1,-1 0,1 0,0 1,-1-1,1 0,0 0,-1 0,1 0,0 0,-1 0,1 1,-1-1,1 0,0 0,-1 0,1 0,0 0,-1 0,1-1,-1 1,1 0,0 0,-1 0,1 0,0 0,-1 0,1-1,0 1,-1 0,1 0,0-1,-1 1,1 0,0 0,0-1,-1 1,1 0,0-1,0 1,0 0,0-1,-1 1,1 0,0-1,0 1,0-1,0 1,0 0,0-1,0 1,0 0,0-1,0 1,0-1,0 1,0 0,0-1,-21 24,4 7,2 1,0 1,3 0,0 0,2 1,2 1,0-1,3 1,1 1,1-1,2 1,1-1,5 31,-6-48,1-1,1 0,0 0,1 1,0-1,2 0,0-1,0 1,2-1,0 0,1 0,0 0,1-1,0 0,11 12,29 32,-46-48</inkml:trace>
  <inkml:trace contextRef="#ctx0" brushRef="#br0" timeOffset="10736.322">3753 621,'0'310,"21"-392,-17 55,1-1,2 1,0-1,2 2,1-1,1 2,1-1,1 1,1 1,8-8,-22 30,1 0,0 0,0 0,0 0,0 0,1 1,-1-1,0 0,1 1,-1-1,1 1,0 0,-1-1,1 1,0 0,0 0,0 0,0 0,0 0,0 1,0-1,0 1,0-1,0 1,0 0,0 0,0 0,0 0,1 0,-1 0,0 0,0 1,0-1,0 1,0-1,0 1,0 0,0 0,0 0,0 0,-1 0,1 1,0-1,-1 0,1 1,1 1,23 116,-14-105</inkml:trace>
  <inkml:trace contextRef="#ctx0" brushRef="#br0" timeOffset="13932.96">5531 649,'-16'12,"1"1,1 0,0 1,1 1,1 0,0 1,-2 4,11-16,-1 0,1 0,0 0,1 0,-1 1,1-1,0 1,0 0,0 0,1-1,-1 1,1 0,0 1,1-1,0 0,-1 0,1 0,1 0,-1 0,1 0,0 0,0 0,0 0,1 0,0 0,0 0,0-1,0 1,1-1,0 0,0 1,0-1,0 0,1-1,0 1,-1-1,1 1,0-1,1-1,3 4,-3-5,0 1,0-1,0 0,0 0,0-1,0 1,0-1,0 0,0 0,0-1,0 0,0 1,0-2,0 1,0-1,0 1,-1-1,1-1,-1 1,1-1,-1 1,0-1,0 0,0-1,0 1,0-2,84-106,-81 97,-1-1,0-1,-1 1,-1-1,0 0,-1 0,-1 0,-1 0,0-1,-1 1,-1 0,-1-11,1-3,2 28,-1-1,1 0,-1 0,0 0,0 0,0 0,0 0,0 0,-1 1,1-1,-1 0,0 0,0 0,0 1,0-1,0 0,-1 1,1-1,-1 1,0 0,1-1,-1 1,0 0,0 0,-1 0,1 0,0 1,-1-1,1 0,-1 1,1 0,-1 0,0-1,1 2,-1-1,0 0,0 0,0 1,0 0,0 0,1-1,-1 2,0-1,0 0,-1 1,1 1,-1 1,1 1,-1-1,1 0,0 1,0 0,0 0,1-1,0 2,-1-1,1 0,1 0,-1 1,0-1,1 1,0-1,0 1,1 0,-1-1,1 1,0 0,0-1,1 1,-1 0,-3 28,-2-9,2 0,0-1,2 1,0 0,2 0,1 7,-10 112,-19 0,13-69,10-61,0 1,1-1,1 0,1 1,-1-1,2 1,0-1,1 1,1 8,4-4</inkml:trace>
  <inkml:trace contextRef="#ctx0" brushRef="#br0" timeOffset="14957.037">6095 735,'-11'-13,"10"12,-1-1,1 0,0 0,-1 1,1-1,-1 1,0-1,0 1,1 0,-1 0,0 0,0 0,0 0,0 0,0 0,0 0,0 1,-1-1,1 1,0 0,0 0,0 0,-1 0,0 0,-6 3,-1 0,1 1,0 1,0-1,1 2,-1-1,1 1,0 0,1 1,-1-1,2 2,-1-1,1 1,0 0,0 0,1 1,0-1,0 1,-1 7,3-11,0 1,1 0,0 0,0 0,0 0,1 0,0 0,0 1,0-1,1 0,0 1,0-1,1 1,1 4,-2-9,1 1,0-1,-1 1,1-1,1 1,-1-1,0 0,0 0,1 0,-1 0,1 0,0 0,0 0,0 0,0 0,0-1,0 1,0-1,0 0,0 1,1-1,-1 0,1 0,-1-1,1 1,-1 0,1-1,-1 0,1 1,-1-1,1 0,0 0,-1-1,1 1,-1 0,3-2,8-2,0 0,0-1,0-1,-1 0,0 0,0-1,-1-1,0 0,0-1,-1 0,0 0,1-2,19-16,-9 6,-2 0,0-2,-1 0,-2-1,0-1,-1 0,-2-1,-1-1,9-24,-15 30,0 0,-2 0,0 0,-1-1,-1 1,-1-1,-1 0,-1 1,-2-12,3 30,0 1,1-1,-1 0,0 0,0 1,-1-1,1 0,-1 0,1 1,-1-1,0 0,0 1,0-1,0 1,0-1,-1 1,1 0,-1-1,1 1,-1 0,0 0,0 0,0 0,0 0,0 1,0-1,-1 1,1-1,-1 1,1 0,-1 0,1 0,-1 0,0 0,1 1,-1-1,0 1,1 0,-1 0,0 0,0 0,1 0,-1 0,0 1,0-1,1 1,-1 0,1 0,-1 0,0 0,1 0,-1 1,-6 7,-1 0,1 1,1 0,0 0,0 1,1 0,0 0,1 0,0 1,1 0,0 1,1-1,1 1,0 0,0 0,1 0,1 0,0 0,1 4,1-1,1 0,1-1,0 1,1-1,0 0,2 0,-1-1,2 1,0-1,1 0,0-1,1 0,0 0,1-1,4 3,47 75,-21-16,-31-60</inkml:trace>
  <inkml:trace contextRef="#ctx0" brushRef="#br0" timeOffset="15621.555">6687 593,'-18'24,"2"1,0 0,2 2,0-1,2 2,1 0,2 0,-3 12,11-38,0 1,0 0,0-1,0 1,1 0,-1 0,1 0,0 0,-1-1,1 1,0 0,1 0,-1 0,1 0,-1 0,1-1,0 1,0 0,0 0,0-1,0 1,1-1,-1 1,1-1,0 0,-1 1,1-1,0 0,1 0,-1 0,0-1,0 1,1 0,-1-1,1 0,-1 1,1-1,0 0,0 0,-1-1,1 1,0 0,0-1,0 0,1 0,7-2,-1 0,0-1,0 0,-1-1,1 0,-1-1,0 0,0 0,0-1,-1 0,1-1,-2 1,1-2,-1 1,0-1,0 0,-1-1,0 1,-1-1,0 0,0-1,-1 1,0-1,1-5,34-135,-56 52,16 96,0-1,1 1,-1 0,-1 0,1 0,0 0,0 0,-1 0,1 0,-1 0,0 0,1 0,-1 1,0-1,0 1,0 0,0-1,-1 1,1 0,0 0,0 0,-1 0,1 1,0-1,-1 1,1-1,-1 1,1 0,0 0,-1 0,1 0,-1 1,1-1,-1 0,1 1,0 0,-1 0,0 0,-2 3,-1 0,1 1,-1-1,1 1,1 1,-1-1,1 1,0-1,0 1,0 0,1 1,0-1,0 1,1-1,0 1,0 0,1 0,-1 0,1 0,1 0,-1 4,2 329,-1-69,0-259</inkml:trace>
  <inkml:trace contextRef="#ctx0" brushRef="#br0" timeOffset="16118.938">6942 198,'15'16,"0"1,-1 0,-1 1,-1 1,-1 0,0 0,-2 1,0 1,-1-1,-1 1,-1 1,-1-1,0 1,-2 0,-1 0,0 17,-3-8,-2 1,0-1,-3 1,0-1,-2-1,-1 1,-2-1,0-1,-3 0,0-1,-1 0,-2-1,-18 21,-14 3,25-33</inkml:trace>
  <inkml:trace contextRef="#ctx0" brushRef="#br0" timeOffset="18270.724">7477 649,'0'189,"-10"-146,-5-70,16 10,0-1,0 1,2 0,0 0,1 1,0-1,1 1,1-1,1 2,1-1,6-10,10-28,22-29,-45 83,0 0,0 1,1-1,-1 0,0 0,0 1,0-1,0 1,0-1,0 1,0 0,0-1,0 1,0 0,-1-1,1 1,0 0,0 0,-1 0,1 0,0 0,-1 0,1 0,-1 0,1 0,-1 0,0 0,1 0,-1 0,0 0,0 0,1 2,4 13,-2-6,0 0,1-1,0 1,0-1,1 0,0 0,1 0,0-1,0 0,7 7,0-8,-2-5</inkml:trace>
  <inkml:trace contextRef="#ctx0" brushRef="#br0" timeOffset="19003.796">8071 593,'-24'15,"12"-10,1 1,1-1,-1 1,1 1,0 0,0 1,1 0,0 0,0 1,1 0,1 0,-1 1,1 0,1 0,0 1,0 0,1 0,1 0,-1 1,2 0,0-1,0 1,1 0,0 7,2-17,0 1,1-1,-1 1,1-1,-1 0,1 1,0-1,0 1,0-1,0 0,0 0,0 0,1 0,-1 0,1 0,-1 0,1 0,0 0,0-1,0 1,0-1,0 1,0-1,0 0,0 0,1 0,-1 0,0 0,1 0,-1-1,1 1,-1-1,1 0,-1 1,1-1,-1 0,1-1,-1 1,2 0,95-30,-82 19,-1-1,-1 0,0-1,-1-1,0 0,-1-1,0-1,8-14,-12 18,9-13,-1-1,0 0,-2-2,-2 1,0-2,-2 0,-1 0,-1-1,3-23,-11 47,1 0,-2 0,1 0,-1-1,0 1,0 0,-1 0,1 0,-1-1,-1 1,1 0,-1 0,0 1,-1-1,1 0,-1 1,0-1,0 1,-1 0,0 0,0 0,0 1,0-1,-1 1,0 0,0 0,0 1,0-1,0 1,-1 0,-3-1,4 2,1 1,-1 0,1 0,-1 0,0 0,1 1,-1 0,0 0,1 0,-1 0,1 1,-1 0,0 0,1 0,-1 0,1 1,0 0,0 0,-1 0,1 0,0 1,1-1,-1 1,0 0,1 0,0 1,-1-1,1 1,1-1,-1 1,0 0,1 0,0 0,0 1,-2 6,1 0,0 1,1 0,1-1,0 1,0 0,1 0,0-1,1 1,1 0,1 5,27 147,23-11,-45-105,-8-44,0 1,0-1,0 1,0-1,1 1,-1-1,1 1,1-1,-1 1,0-1,1 0,0 0,0 0,0 0,1 0,-1 0,1-1,0 1,0-1,0 1,1-1,-1 0,1-1,-1 1,1-1,0 1,4 1,11 0</inkml:trace>
  <inkml:trace contextRef="#ctx0" brushRef="#br0" timeOffset="19407.06">8664 452,'-30'28,"2"1,1 1,1 1,2 1,1 2,2 0,0 4,18-33,1 0,-1 0,1 0,0 0,0 1,1-1,0 1,0-1,0 1,0-1,1 1,0 0,0-1,1 1,0-1,0 1,0-1,0 1,1-1,0 0,0 1,0-1,1 0,0 0,0-1,0 1,0-1,1 1,0-1,0 0,0 0,0-1,1 1,-1-1,1 0,0 0,0 0,0-1,0 0,1 0,-1 0,0-1,6 1,0 0,1-1,0-1,-1 0,1-1,-1 0,1 0,-1-1,0-1,0 0,0-1,0 0,0 0,-1-1,0-1,0 0,0 0,0-1,-1 0,-1 0,1-1,-1 0,0-1,-1 0,5-7,-2 2,-1 0,0-1,-1 0,0-1,-1 0,-1 0,-1 0,0-1,-1 0,-1-3,-1 15,-1-1,-1 1,1-1,-1 1,0-1,0 0,-1 1,1-1,-1 1,-1-1,1 1,-1-1,0 1,0 0,0 0,-1 0,0 0,0 0,0 0,0 1,-1 0,0 0,0 0,0 0,0 0,-1 1,1-1,-1 1,0 1,0-1,0 1,-2-1,-48-9,30 10</inkml:trace>
  <inkml:trace contextRef="#ctx0" brushRef="#br0" timeOffset="19684.852">8465 678,'24'-5,"8"3,4 7,0 3,-6 4,-4 1,-1-2,1-4,-1-1,1-3,1-2,1-1,-5 0</inkml:trace>
  <inkml:trace contextRef="#ctx0" brushRef="#br0" timeOffset="20088.776">8861 85,'27'18,"0"1,-2 2,0 0,-1 2,-1 0,-2 2,0 0,10 18,-24-30,-1 0,0 1,-1-1,-1 1,0 0,-1 0,0 0,-1 1,-1-1,0 1,-1-1,-1 0,0 1,-1-1,-1 5,-5 16,0 0,-3-1,-1 0,-1-1,-12 19,-84 145,91-170,0 0,-2-1,-1-1,-1-1,-1-1,-1-2,-19 14,21-21</inkml:trace>
  <inkml:trace contextRef="#ctx0" brushRef="#br0" timeOffset="20787.696">7506 198,'-5'-1,"0"1,0 0,0 0,0 0,0 1,0-1,0 1,0 1,0-1,0 1,0-1,1 1,-1 1,1-1,-1 1,1-1,0 1,0 0,0 1,-9 5,1 2,1-1,0 1,0 1,1 0,1 0,0 1,0 0,2 1,-1 0,2 0,0 0,-4 15,-38 202,43-207,2 1,0-1,1 1,2 0,1-1,0 1,2 0,1-1,1 0,0 0,2 0,9 19,-12-36,0-1,0 1,0-1,1 0,0 0,1-1,-1 1,1-1,0 0,0-1,0 0,1 1,0-2,0 1,0-1,0 0,4 0,10 1</inkml:trace>
  <inkml:trace contextRef="#ctx0" brushRef="#br0" timeOffset="21191.703">7930 198,'-10'10,"-3"7,1 6,2 0</inkml:trace>
  <inkml:trace contextRef="#ctx0" brushRef="#br0" timeOffset="22103.157">8917 339,'10'-5,"12"-6,3-6,2-1,-4-1,-5 2</inkml:trace>
  <inkml:trace contextRef="#ctx0" brushRef="#br0" timeOffset="23575.418">7054 113,'-9'5,"-9"1,0 5,-3 0,3 4,-1-2,3 3,0-2,2 1,-1-1,7-3,4-4</inkml:trace>
  <inkml:trace contextRef="#ctx0" brushRef="#br0" timeOffset="24939.038">5925 141,'0'0,"-4"0,-2 5,-5 1,-1 5,-2 1,1 2,-3-1,2 3,-2 3,3-2</inkml:trace>
  <inkml:trace contextRef="#ctx0" brushRef="#br0" timeOffset="25938.155">4289 226,'-5'5,"-6"6,-6 6,-5 1,1 1,-1-2,4 1,0-3,3-4</inkml:trace>
  <inkml:trace contextRef="#ctx0" brushRef="#br0" timeOffset="26915.536">3132 282,'0'5,"-5"2,-2 4,-3 0,-2 3,-2 0,0 1,-1-1,1 2,3 2,4-1</inkml:trace>
  <inkml:trace contextRef="#ctx0" brushRef="#br0" timeOffset="27977.247">1551 1,'0'4,"-5"8,-6 5,-1 5,-4-2,1 2,-1-4,1 0,4-3</inkml:trace>
  <inkml:trace contextRef="#ctx0" brushRef="#br0" timeOffset="51018.805">4571 508,'-2'-2,"1"1,-1-1,1 0,-1 0,0 1,0-1,0 1,0 0,0-1,0 1,0 0,0 0,0 0,-1 1,1-1,0 0,0 1,-1 0,1-1,-1 1,1 0,0 0,-1 0,1 1,0-1,-1 1,1-1,0 1,-1 0,1-1,0 1,0 1,-97 41,98-42,0 1,-1-1,1 1,0-1,0 1,0 0,0 0,0-1,0 1,0 0,1 0,-1 0,1 0,-1 0,1 0,0 0,0 0,0 0,0 0,0 0,0-1,0 1,1 0,-1 0,1 0,-1 0,1 0,0 0,0 0,0-1,0 1,0 0,0-1,1 2,46 54,-47-56,4 4,-1-3,-1 0,1 1,-1-1,0 1,0-1,0 1,0 0,0 0,-1 0,0 1,1-1,-1 0,0 1,-1 0,1-1,0 1,-1 0,0 0,0 0,0 0,-1 0,1 0,-1 0,0 0,0 0,-1 0,1 0,-1 0,1 0,-1 0,-1 0,1 0,0 0,-1-1,-5 4,0 0,0-1,-1 0,0 0,0-1,0 0,-1 0,1-1,-1 0,0-1,-1 0,1 0,0-1,-1 0,1-1,-1 0,0 0,1-1,-1 0,0-1,1 0,-10-3,-1 4,-11-13,35 7</inkml:trace>
  <inkml:trace contextRef="#ctx0" brushRef="#br0" timeOffset="51332.853">4740 649,'-4'29,"-8"14,0-5,1-9</inkml:trace>
  <inkml:trace contextRef="#ctx0" brushRef="#br0" timeOffset="51577.392">4825 255,'0'0</inkml:trace>
  <inkml:trace contextRef="#ctx0" brushRef="#br0" timeOffset="52281.426">5022 508,'-85'204,"34"-51,118-251,42-95,-92 134,-41 158,24-84,1 0,1 0,0 0,1-1,1 1,0-1,1 1,0-1,1-1,1 1,0-1,1 0,0 0,-7-12,1 1,-1 0,1 0,-1-1,1 1,0-1,-1 0,1 1,0-1,0 0,0 0,0 0,0 0,0 0,0-1,0 1,1-1,-1 1,0-1,0 0,0 0,1 0,-1 0,0 0,0 0,1 0,-1-1,0 0,0 1,0-1,0 0,0 0,0 0,0 0,0 0,0 0,0-1,-1 1,1-1,0 1,-1-1,1 0,-1 1,0-1,0 0,1 0,-1 0,0 0,-1 0,1 0,0 0,-1 0,1-1,-1 1,1 0,-1-1,66-164,-43 107,-19 40</inkml:trace>
</inkml:ink>
</file>

<file path=ppt/ink/ink4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30.9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434 455,'-22'2,"-1"1,1 1,0 1,1 1,-1 0,1 2,0 1,1 0,0 1,1 2,0 0,0 0,1 2,1 1,1 0,0 1,1 0,0 1,1 1,1 0,-2 7,12-20,0 0,0 0,0 0,1 1,0-1,0 1,1 0,-1-1,1 1,0 0,1 0,-1 0,1-1,0 1,1 0,-1 0,1 0,1 0,-1-1,1 1,0 0,0-1,0 0,1 1,0-1,0 0,0 0,1-1,-1 1,1-1,0 1,1-1,-1-1,1 1,-1 0,3 0,3-1,0-1,0 1,0-2,0 1,1-2,-1 1,0-1,1-1,-1 0,0 0,1-1,-1 0,0-1,-1 0,1-1,0 0,-1 0,0-1,7-4,6-6,0 0,-1-1,0-1,-2-1,0-1,-1 0,3-6,0-4,-1 0,-2-1,0-1,-2-1,-2 0,-1-1,-1 0,-2-1,-1 0,-2-1,-2 0,0 0,-3 0,-1-33,-25-59,22 122,1 1,-1 0,0 0,0 0,0 0,-1 0,1 0,-1 0,0 1,0-1,0 1,0 0,-1 0,1 0,-1 1,0-1,0 1,0 0,0 0,0 0,-1 1,1-1,0 1,-1 0,1 0,-3 0,3 2,0-1,0 1,-1-1,1 1,0 1,0-1,0 0,0 1,0 0,0 0,1 0,-1 1,1-1,-1 1,1 0,0 0,0 0,0 0,0 0,1 1,-1-1,1 1,0 0,-1 2,-36 99,32-69,2-1,1 1,2-1,2 1,1 0,1-1,2 1,2-1,1 0,2 0,1-1,2 0,1-1,2 0,3 4,52 98,-14-59,-53-77,-1 0,1 1,-1-2,0 1,0 0,1 0,-1-1,0 1,0-1,0 0,-1 1,1-1,0 0,-1 0,1 0,-1 0,1-1,-1 1,0 0,0-1,0 1,0 0,-1-1,1 1,-1-1,1-1,-1 4,8-27,-1 3</inkml:trace>
  <inkml:trace contextRef="#ctx0" brushRef="#br0" timeOffset="370.489">829 342,'84'372,"-56"-259,-28-114,1 0,-1 0,0 1,1-1,-1 0,1 0,0 1,-1-1,1 1,0-1,-1 0,1 1,0-1,-1 1,1 0,0-1,0 1,0 0,-1-1,1 1,0 0,0 0,0 0,0-1,0 1,-1 0,1 0,0 1,0-1,0 0,0 0,0 0,-1 0,1 1,0-1,0 0,0 1,-1-1,1 1,0-1,0 1,-1-1,1 1,0-1,-1 1,1 0,-1-1,1 1,-1 0,1 0,-1-1,0 1,1 0,-1 0,0 0,1-1,-1 1,0 0,0 0,0 0,0 0,0 0,0 0,0-1,0 2,68-157,31-130,-90 256,-2 4</inkml:trace>
  <inkml:trace contextRef="#ctx0" brushRef="#br0" timeOffset="663.704">1534 32,'-24'14,"-8"10,2 6,0-3,7-1,6 1,6-1,6-4</inkml:trace>
  <inkml:trace contextRef="#ctx0" brushRef="#br0" timeOffset="1121.828">1647 428,'19'0,"16"0,7 0,1 0,-2 0,-3 0,-3 0,-3 0,-2 0,-2 0,0 0,-5 0</inkml:trace>
  <inkml:trace contextRef="#ctx0" brushRef="#br0" timeOffset="1333.712">1703 597,'39'5,"21"1,7 0,-9 4,-10-1,-7-1,-7-2,-8-2</inkml:trace>
</inkml:ink>
</file>

<file path=ppt/ink/ink4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29.2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1 367,'255'-1,"-57"-27,-119 33,-61 1</inkml:trace>
  <inkml:trace contextRef="#ctx0" brushRef="#br0" timeOffset="301.984">1 565,'33'0,"31"0,9 0,-3 0,-9 0,-9 0,-10 0,-6 0,-6 4,-6 2</inkml:trace>
  <inkml:trace contextRef="#ctx0" brushRef="#br0" timeOffset="779.092">311 0,'2'6,"0"-1,1 1,0-1,-1 0,2 0,-1 0,1 0,-1 0,1-1,1 0,-1 0,0 0,1 0,0-1,0 1,0-1,0-1,5 3,102 47,-89-43,1 1,-2 1,1 1,-2 1,1 1,-2 0,0 2,2 3,-20-17,0-1,0 1,-1 0,1 0,-1 0,1 0,-1 0,0 1,0-1,0 0,0 1,0-1,-1 0,1 1,-1-1,1 1,-1-1,0 1,0-1,0 1,0-1,0 1,-1-1,1 1,-1-1,0 0,0 1,1-1,-2 0,1 1,0-1,0 0,-1 0,1 0,-1 0,1 0,-1 0,0-1,0 1,0-1,0 1,-1 0,-264 193,229-164,22-20,1 1,0 1,1 0,1 1,0 0,1 2,-2 2,4 2</inkml:trace>
</inkml:ink>
</file>

<file path=ppt/ink/ink4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35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30 122,'0'341,"-22"-212,14-167,12-9,1 1,2 0,3 1,1 0,2 0,11-20,-21 55,5-13,1 1,1 0,1 1,1 0,1 1,1 0,1 1,4-4,-19 22,1 0,-1 1,0-1,1 0,-1 0,1 1,-1-1,1 0,-1 1,1-1,0 1,-1-1,1 0,0 1,-1 0,1-1,0 1,-1-1,1 1,0 0,0-1,0 1,0 0,-1 0,1 0,0 0,0 0,0 0,0 0,-1 0,1 0,0 0,0 0,0 0,0 1,-1-1,1 0,0 1,0-1,-1 0,1 1,0-1,0 1,-1-1,1 1,-1-1,1 1,0 0,-1-1,1 1,-1 0,0 0,1-1,-1 1,1 0,-1 0,0-1,0 1,1 0,-1 0,0 0,0 0,0-1,0 2,5 59,-5-58,3 82,3-64</inkml:trace>
</inkml:ink>
</file>

<file path=ppt/ink/ink4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36.2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156 1,'-4'9,"-8"9,-5 5,0 5,-2-4,-3 0,3 0,-1-4,4 0,8-9,7-6</inkml:trace>
</inkml:ink>
</file>

<file path=ppt/ink/ink4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44.9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134 169,'-19'23,"2"1,1 0,1 2,1 0,1 0,1 1,-6 24,16-47,1 0,-1 1,1-1,0 0,0 1,0-1,1 1,0-1,0 1,0-1,0 1,1-1,-1 1,1-1,0 1,1-1,-1 0,1 1,0-1,0 0,0 0,0 0,1-1,-1 1,1 0,0-1,0 0,1 0,-1 0,1 0,-1 0,1-1,0 1,0-1,0 0,3 1,5-2,1-1,-1 0,0 0,0-1,0-1,0 0,0 0,0-2,0 1,-1-1,1-1,-1 0,0-1,-1 0,1 0,-1-1,-1-1,1 0,-1 0,-1 0,1-1,-1-1,1-2,2-3,0-2,0 0,-2 0,0-1,-1 0,-1 0,0-1,-2 0,0 0,-1 0,-1-1,-1 1,0-1,-2 0,0 0,-2 1,0-7,2 23,-1-1,1 1,0-1,-1 1,0 0,1-1,-1 1,-1 0,1-1,0 1,-1 0,0 0,0 0,1 0,-2 1,1-1,0 1,-1-1,1 1,-1-1,1 1,-1 0,0 0,0 1,0-1,0 1,0-1,-1 1,1 0,0 0,-1 0,1 1,0-1,-1 1,1 0,-1 0,1 0,-1 0,1 1,-1-1,1 1,0 0,-1 0,1 0,0 0,-4 2,1-1,-1 1,1 0,0 1,0-1,0 1,1 0,-1 1,1-1,0 1,0 0,0 1,1-1,0 1,0 0,1 0,-1 0,1 0,0 1,1-1,0 1,0 0,-1 5,-7 165,11-147,33 149,-21-130,25 175,-61-65,20-147</inkml:trace>
</inkml:ink>
</file>

<file path=ppt/ink/ink4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36.7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17,'12'-4,"0"0,0 2,1-1,-1 1,1 1,-1 1,1-1,0 2,-1 0,1 0,12 4,-24-5,0 1,0-1,1 1,-1-1,0 1,0 0,0-1,0 1,0 0,0 0,0 0,0 0,0 0,0 0,-1 0,1 0,0 0,-1 0,1 1,0-1,-1 0,0 0,1 1,-1-1,0 0,0 1,1-1,-1 0,0 0,0 1,0-1,-1 0,1 1,0-1,0 0,-1 1,1-1,-1 0,1 0,-1 0,0 1,1-1,-1 0,0 0,-39 48,10-23,24-23,0 1,1 0,0 0,0 0,0 0,1 1,-1 0,1 0,0 0,1 0,-1 1,1 0,0 0,0-1,1 2,-1 1,4-4,0-1,1 1,-1-1,1 1,0-1,0 0,0 0,0 0,1 0,-1 0,1 0,0-1,0 1,0-1,0 0,0 0,0 0,1 0,-1 0,1-1,-1 0,1 1,-1-1,1-1,0 1,0 0,-1-1,1 0,0 0,3 0,18 5,23 5,-27-7</inkml:trace>
  <inkml:trace contextRef="#ctx0" brushRef="#br0" timeOffset="6419.969">707 243,'-7'-3,"0"0,0 0,0 0,-1 1,1 1,0-1,-1 1,0 0,1 1,-1 0,1 0,-1 0,0 1,1 0,-1 1,1 0,0 0,0 0,-1 1,1 0,1 1,-1-1,1 1,-1 1,1-1,-3 4,-84 71,91-76,-1 0,1 0,0-1,0 2,0-1,0 0,1 0,-1 1,1-1,0 1,0-1,0 1,0-1,1 1,-1 0,1-1,0 1,0 0,0-1,1 1,-1 0,1-1,0 1,0-1,0 1,1-1,-1 1,1-1,-1 0,1 0,1 1,2 2,1-1,0 0,0 0,0-1,0 1,1-1,0-1,0 1,0-1,0-1,0 1,1-1,-1 0,3 0,77 37,-84-36,-1 0,1 0,-1 0,0 0,0 0,0 1,0-1,-1 0,1 1,-1-1,0 1,0 0,0-1,-1 1,1 0,-1 0,0 0,0-1,0 1,-1 0,1 0,-1-1,0 1,0 0,0-1,0 1,-1-1,1 1,-3 1,1 2,-1 0,0 0,0-1,-1 1,0-1,0 0,-1-1,1 1,-1-1,0 0,-1-1,1 0,-1 0,-1 1,-22 7,0-1,0-1,-1-1,0-2,-8 0,4-9,29-2</inkml:trace>
  <inkml:trace contextRef="#ctx0" brushRef="#br0" timeOffset="6667.916">1045 469,'-24'38,"-8"18,2 4,5-4,8-10</inkml:trace>
  <inkml:trace contextRef="#ctx0" brushRef="#br0" timeOffset="6837.174">961 17,'0'0</inkml:trace>
  <inkml:trace contextRef="#ctx0" brushRef="#br0" timeOffset="7271.818">1187 779,'145'-305,"-105"248,-39 57,0 0,0 0,0 1,0-1,0 1,0-1,0 1,0-1,0 1,0-1,0 1,-1 0,1 0,0-1,0 1,-1 0,1 0,0 0,-1 0,1 0,-1 0,1 0,-1 0,0 0,1 0,-1 0,0 0,0 0,0 0,0 0,0 0,0 0,0 0,0 0,0 0,0 1,-1-1,1 0,0 0,-1 0,1 1,1 14,-3-7,2-1,-1 1,2-1,-1 1,1-1,0 1,0-1,1 1,1-1,-1 0,1 0,1 0,-1 0,1-1,1 1,-1-1,1 0,0-1,1 1,0-1,0 0,0 0,-2-4,0 0,-1 0,1 0,0-1,0 0,0 0,0 0,0 0,0 0,0-1,0 0,0 1,0-2,1 1,-1 0,0-1,0 0,0 0,0 0,0 0,0-1,-1 0,1 1,0-1,-1-1,3-1,3-1,-1-1,0-1,0 1,-1-2,0 1,0-1,0 0,-1 0,-1 0,3-4,0-4,0 0,-1 0,-1-1,0 1,-1-1,-1-1,-1 1,0 0,-1-1,-1-17,-1 12</inkml:trace>
</inkml:ink>
</file>

<file path=ppt/ink/ink4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46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360 424,'-13'11,"-7"3,1 0,0 1,2 0,-1 2,2 0,1 1,0 1,1 0,1 1,0 0,2 1,-6 15,16-30,-1 1,1 0,1-1,-1 1,1 0,0-1,1 1,0 0,0-1,0 1,1-1,-1 1,2-1,-1 0,1 0,0 0,0 0,3 3,-4-6,0 0,0 0,1 0,-1 0,1-1,-1 1,1-1,0 0,0 0,0 0,0 0,0 0,1-1,-1 1,0-1,1 0,-1 0,1 0,0 0,-1-1,1 0,-1 1,1-1,0-1,-1 1,1 0,0-1,-1 0,1 0,-1 0,0 0,1 0,-1-1,1 0,14-10,-1-1,0-1,-1-1,0 0,-1-1,-1 0,-1-2,0 1,-1-2,-1 1,-1-2,8-18,-3 7,0-1,-2 0,-2 0,0-2,-3 1,0-1,-3 0,0-1,-3 1,-1-1,-1 0,-3-16,3 46,0 0,0 0,0 0,-1 0,0 0,0 0,0 0,0 0,-1 1,0-1,0 1,0-1,-1 1,1 0,-1-1,0 1,0 1,-1-1,1 0,-1 1,0 0,0 0,0 0,0 0,0 0,0 1,-1 0,0 0,1 0,-1 1,0-1,0 1,0 0,1 1,-1-1,0 1,0 0,0 0,0 0,-2 1,0 2,0 1,0-1,0 1,1 0,-1 1,1-1,0 1,1 1,-1-1,1 1,0 0,0 0,1 0,-1 1,2 0,-1 0,1 0,0 0,0 0,1 0,-2 7,-1 9,1 0,1 0,1 0,1 0,1 0,3 19,1-23,2 0,0-1,0 1,2-1,0-1,1 0,1 0,1-1,0 0,1-1,0 0,2 0,-1-2,2 0,0 0,1-1,43 45,-57-53,1-1,-1 1,1-1,0 0,0 0,0 0,1 0,-1 0,1-1,-1 1,1-1,0 0,0 0,0-1,0 1,0-1,0 0,0 0,1 0,-1 0,0-1,1 0,-1 0,0 0,1 0,-1-1,0 1,3-2,6-7</inkml:trace>
  <inkml:trace contextRef="#ctx0" brushRef="#br0" timeOffset="433.715">840 594,'-5'136,"36"-328,-25 166,0 0,2 0,1 1,1 0,1 1,8-13,-19 35,1 0,-1 1,1-1,0 0,0 0,0 1,-1-1,2 1,-1-1,0 1,0-1,0 1,1 0,-1-1,0 1,1 0,0 0,-1 0,1 0,-1 0,1 1,0-1,0 0,-1 1,1-1,0 1,0 0,0-1,0 1,-1 0,1 0,0 0,0 1,0-1,0 0,0 1,-1-1,1 1,0-1,0 1,-1 0,1 0,-1 0,1 0,0 0,-1 0,0 0,1 1,-1-1,0 0,0 1,1-1,-1 1,0 1,30 48,31 29,-46-70</inkml:trace>
  <inkml:trace contextRef="#ctx0" brushRef="#br0" timeOffset="1654.916">106 1,'-19'19,"-11"11,-1 6,5-4</inkml:trace>
</inkml:ink>
</file>

<file path=ppt/ink/ink4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53.4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227 89,'-7'0,"0"1,-1 0,1 1,0 0,0 0,0 0,0 1,0 0,1 0,-1 0,1 1,0 0,0 1,0-1,1 1,-1 0,1 1,0-1,1 1,0 0,-1 0,2 0,-1 1,-1 3,-59 171,64-180,-3 7,0 0,1 0,0 0,0 0,0 0,1 0,1 1,-1-1,1 0,1 1,0-1,0 0,0 0,1 0,0 0,1 0,0 0,0 0,1-1,-1 1,2-1,-1 0,1-1,0 1,0-1,1 0,0 0,0 0,0-1,1 0,0 0,0-1,0 0,1 0,2 1,7-4,0-1,0-1,0 0,0-1,0-1,0 0,-1-1,1-1,-1-1,0 0,-1-1,1-1,-2-1,1 0,-1 0,0-2,-1 1,11-12,-4 7,-1-1,-1-1,0-1,-1 0,-1-1,0-1,-2-1,0 0,-2 0,0-2,-1 1,-1-1,-2-1,0 0,1-8,-9 26,1-1,0 1,-1 0,0 0,-1-1,0 1,0 0,0 0,0 0,-1 0,0 0,0 0,-1 0,0 1,0-1,0 1,0 0,-1 0,0 0,0 0,0 1,-1 0,0-1,1 1,-1 1,-1-1,1 1,0 0,-1 0,0 1,0 0,0 0,0 0,0 0,0 1,0 0,-14-2,0 1,0 0,0 2,0 0,0 1,0 1,1 1,-1 1,0 0,-6 4,-10 4</inkml:trace>
  <inkml:trace contextRef="#ctx0" brushRef="#br0" timeOffset="370.187">58 315,'256'-68,"-251"65,1 1,0 0,-1 1,1 0,0 0,0 0,0 0,0 1,0 0,0 0,0 1,0-1,0 1,-1 1,1-1,0 1,0 0,-1 0,1 1,-1 0,0 0,0 0,0 0,1 2,1 5,0 0,1-1,0 0,0 0,1 0,1-1,-1-1,1 0,1 0,-1-1,1 0,0-1,0 0,1 0,-1-2,1 1,0-1,0-1,0 0,0-1,1 0,-1-1,0-1,6 0,1-6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9:36.7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8 172,'-4'37,"1"0,3 1,1-1,1 0,2 1,2-1,8 25,17 9,-30-69,0 0,0 0,1 0,-1 0,0 0,1 0,0 0,-1-1,1 1,0 0,0-1,0 0,0 1,0-1,0 0,0 0,0 0,0 0,1-1,-1 1,0 0,1-1,-1 0,0 1,1-1,-1 0,1 0,-1-1,1 1,2-3,0-1,-1 0,0 1,0-2,0 1,0 0,-1-1,0 1,0-1,0 0,0 0,-1 0,0-1,0 1,0 0,-1-1,0 0,1-2,3-9,73-188,-44 119,-25 72</inkml:trace>
  <inkml:trace contextRef="#ctx0" brushRef="#br0" timeOffset="652.765">544 341,'3'-1,"21"-9,0-2,-1 0,0-2,-1-1,0 0,-2-2,1 0,-2-1,5-8,-23 26,1-1,-1 0,0-1,0 1,1 0,-1 0,0-1,0 1,0 0,0-1,0 1,-1-1,1 1,0-1,-1 1,1-1,-1 0,0 1,1-1,-1 0,0 1,0-1,0 0,0 1,0-1,0 0,-1 1,1-1,-1 0,1 1,-1-1,1 1,-1-1,0 0,0 1,0 0,0-1,0 1,0 0,0-1,0 1,0 0,-1 0,1 0,0 0,-1 0,1 0,-1 1,1-1,-1 0,0 1,1-1,-1 1,1-1,-2 1,-9 2,1 0,0 0,0 1,0 1,0 0,1 1,-1-1,1 2,0 0,1 0,-1 1,1 0,1 0,-1 1,1 0,0 1,1 0,0 0,1 0,0 1,0 0,1 1,0-1,0 2,1-5,0-1,1 0,0 1,0 0,0 0,1 0,0 0,0 0,0 0,1 1,1-1,-1 1,1-1,0 0,1 1,0-1,0 0,0 1,1-1,0 0,1 0,-1 0,1 0,1-1,-1 1,1-1,0 0,1 0,-1 0,1 0,0-1,1 0,-1 0,1-1,0 1,0-1,5 2,3-2,0 0,0-1,1-1,-1 0,1-1,-1-1,1 0,-1-1,1 0,-1-1,1-1,-1 0,0-1,0-1,-1 0,1-1,8-5,13-8,-1-2,-1-1,-1-2,-1-1,24-26,-40 40,-1-1,-1 0,1-1,-2-1,0 0,-1 0,0-1,-1 0,-1-1,0 0,-1-1,-1 0,-1 0,0 0,-1-1,-1 0,0-8,-3 24,-1 0,0-1,0 1,0 0,-1-1,1 1,-1 0,1-1,-1 1,0 0,1 0,-1-1,0 1,-1 0,1 0,0 0,0 0,-1 1,0-1,1 0,-1 1,0-1,1 1,-1-1,0 1,0 0,0 0,-1 0,1 0,0 0,0 0,0 0,-1 1,1-1,0 1,-1 0,1 0,0 0,-1 0,1 0,-2 0,-3 1,-1 0,1 0,0 1,-1 0,1 0,0 1,0 0,0 0,1 0,-1 1,1 0,-5 4,-44 65,53-71,1 0,0 1,0-1,0 0,1 1,-1-1,0 0,1 1,0-1,-1 1,1-1,0 1,0-1,0 1,1-1,-1 0,1 1,-1-1,1 1,0-1,0 0,0 0,0 1,0-1,0 0,1 0,-1 0,1 0,-1 0,1-1,0 1,0 0,0-1,0 1,2 0,86 31,-82-31,1-1,-1 1,0 1,1-1,-1 1,-1 1,1 0,0 0,-1 0,0 1,0 0,0 0,0 1,-1 0,0 0,0 0,-1 1,5 6,-7-4,1 1,-1-1,0 0,-1 1,0-1,-1 1,0-1,-1 1,1 0,-2 0,0 2,7 71,-5-79,0-1,1 0,-1 0,0 0,1 0,0 0,-1-1,1 1,0 0,1-1,-1 1,0-1,1 0,-1 0,1 0,0 0,-1 0,1-1,0 1,0-1,1 0,16 6</inkml:trace>
</inkml:ink>
</file>

<file path=ppt/ink/ink4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47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121 142,'-20'24,"-5"12,-4 1,2-2,7-6</inkml:trace>
  <inkml:trace contextRef="#ctx0" brushRef="#br0" timeOffset="1380.617">600 508,'-27'13,"10"-7,0 2,0-1,1 2,0 0,1 1,0 1,0 0,1 1,1 1,0 0,1 1,0 0,1 1,0 0,1 1,9-14,0 0,0 0,0 0,0 0,0 0,0 0,0 0,1 1,-1-1,1 0,-1 1,1-1,0 0,0 1,0-1,0 0,1 0,-1 1,1-1,-1 0,1 0,0 1,0-1,0 0,0 0,0 0,0 0,0 0,1 0,-1-1,1 1,-1 0,1-1,0 1,0-1,0 0,0 1,0-1,0 0,0 0,0 0,0 0,0-1,1 1,-1-1,0 1,0-1,1 0,-1 0,0 0,1 0,10-2,-1-2,0 0,0 0,0-1,0 0,-1-1,0-1,0 0,0 0,-1-1,0 0,-1-1,0 0,5-6,27-22,-27 25,14-10,-2 0,0-3,-1 0,-2-1,18-26,-23 25,-3 9,-1-1,-1 0,-1-1,0-1,-2 0,0 0,-1-1,-2 0,0 0,-1-1,-1 0,-2 0,0 0,-1-4,-2 23,0 0,-1 0,0 0,1 0,-2 0,1 0,0 0,-1 0,1 0,-1 1,0-1,0 1,-1-1,1 1,-1 0,0 0,1 0,-1 0,-1 0,1 1,0-1,-1 1,1 0,-1 0,1 0,-1 1,0-1,0 1,0 0,0 0,0 0,0 1,0-1,0 1,0 0,-1 0,-1 1,-2 0,0 0,1 1,-1 0,1 0,-1 1,1-1,0 2,0-1,0 1,0 0,1 1,-1 0,1 0,0 0,1 1,-1-1,1 1,0 1,1-1,0 1,-3 4,-6 13,1 0,0 1,2 0,1 1,-3 18,6-24,2 0,0 0,1 1,1-1,1 1,1-1,1 1,0-1,2 1,0-1,2 0,0 0,1 0,1-1,0 0,2 0,0-1,1 0,8 9,-9-14,-4-3,1 0,0-1,0 1,1-2,0 1,1-1,-1 0,2 0,-1-1,1 0,0-1,0 0,1 0,0-1,0 0,0-1,10 3,-2-8</inkml:trace>
  <inkml:trace contextRef="#ctx0" brushRef="#br0" timeOffset="3901.743">1193 452,'-12'17,"1"0,2 1,-1 0,2 0,0 1,2 0,0 0,1 1,1 0,0 0,2 0,0 0,2 18,-1-32,1-1,0 0,1 1,-1-1,1 0,0 1,0-1,1 0,-1 0,1 0,0 0,1 0,-1-1,1 1,0-1,0 1,1-1,-1 0,1 0,0 0,0-1,0 1,0-1,1 0,-1 0,1-1,0 1,-1-1,1 0,1-1,-1 1,0-1,0 0,0 0,1 0,-1-1,0 0,1 0,-1 0,0-1,1 1,-1-1,0-1,0 1,0-1,0 0,3-1,7-11,0 0,-1 0,0-2,-2 1,0-2,0 0,-2 0,0-1,-1 0,-1 0,-1-1,0 0,-1-1,-1 0,-2 0,1 0,-2-6,6-11,-5 32,-1 0,1 0,-1 0,0-1,-1 1,1-1,-1 0,0 1,0-1,-1 0,0 1,0-1,0 0,-1 0,0 1,0-1,0 0,-1 1,0-1,0 1,0 0,0 0,-1 0,0 0,0 0,-1 0,1 1,-1-1,0 1,0 0,0 0,-1 1,0-1,-1 3,0 0,1 1,-1 0,0 0,1 1,-1-1,0 1,1 0,-1 1,1-1,-1 1,1 0,0 1,0-1,0 1,0 0,0 0,1 1,-1-1,1 1,0 0,0 0,0 0,1 1,0-1,-1 1,2 0,-2 2,-12 25,2 1,2 0,1 1,1 0,2 1,2 0,0 0,3 1,1-1,2 1,1 6,13 59,-11-88,0 1,0 0,-2 0,1 0,-2 0,0 0,0 0,-2 0,1 0,-3 6,0-9,0 1,0 0,-1-1,-1 0,0 0,0-1,-1 0,0 0,-1 0,0-1,-6 4</inkml:trace>
  <inkml:trace contextRef="#ctx0" brushRef="#br0" timeOffset="4388.512">1729 142,'-5'9,"-6"9,-6 0,-1 3,4 2,3 2,4-3</inkml:trace>
  <inkml:trace contextRef="#ctx0" brushRef="#br0" timeOffset="5489.402">2096 508,'-23'10,"0"2,1 1,0 1,1 0,1 2,0 0,1 2,1 0,-6 8,18-19,0-1,0 1,0 1,1-1,0 1,0 0,1 0,0 0,0 1,1-1,0 1,1 0,-1 0,2 0,0 0,0 0,0 0,1 0,0 1,1-1,0 0,2 6,-2-12,1 0,0 0,0-1,0 1,0-1,0 1,0-1,1 0,-1 1,1-1,-1 0,1-1,0 1,0 0,0-1,0 0,0 0,0 0,0 0,0 0,0 0,0-1,1 0,-1 1,0-1,1 0,-1-1,0 1,0-1,2 0,96-31,-72 14,-1-1,-1-2,-1 0,-1-2,0-1,-2-1,-1-1,-1 0,-1-2,-2-1,-1 0,3-9,-1 6,-3 0,0-1,-2-1,-1 0,-2-1,-2 0,-1-1,-2 0,2-27,-26-53,17 113,0-1,-1 1,1 0,-1 0,1 0,-1 0,0 0,0 0,0 0,-1 1,1-1,-1 1,1 0,-1-1,0 1,0 0,0 1,0-1,0 1,0-1,0 1,-1 0,1 0,0 0,-1 0,1 1,-1 0,1-1,-1 1,1 0,-1 1,1-1,-8 4,0 0,0 1,1 0,0 1,0 0,0 1,1 0,0 0,0 1,1 0,0 1,0 0,1 0,0 0,1 1,0 0,0 0,0 4,-4 6,0 0,2 0,0 1,2 0,0 1,1 0,2-1,0 1,1 1,1-1,1 0,1 0,1 0,1 0,1 0,69 150,-58-143,1 0,1-1,1-1,2-1,9 9,72 39,-87-65</inkml:trace>
</inkml:ink>
</file>

<file path=ppt/ink/ink4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55.0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166 0,'5'0,"-4"0,-1 5,-6 2,-2 4,-4 0,0 3,-3 0,1 2,-2-3,2 3,-1-3,-4 3,-2 2,1-2</inkml:trace>
</inkml:ink>
</file>

<file path=ppt/ink/ink4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05.84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0 909,'38'-45,"102"-132,73-59,12-21,-215 245,0 0,-1-1,0 0,-1-1,-1 0,0 0,0-1,-2 0,-4 14,-1 1,0-1,1 0,-1 0,0 0,1 1,-1-1,0 0,0 0,0 0,0 1,0-1,0 0,0 0,0 0,0 0,0 0,0 1,0-1,-1 0,1 0,0 0,-1 1,1-1,0 0,-1 0,1 1,-1-1,1 0,-1 1,0-1,1 1,-1-1,1 1,-1-1,0 1,0-1,1 1,-1 0,0-1,0 1,0 0,1-1,-1 1,0 0,0 0,0 0,0 0,1 0,-1 0,0 0,0 0,-55 7,42-4,-128 13,140-15,0 0,0 0,0 0,0 0,0 1,1-1,-1 1,0-1,1 1,-1-1,1 1,-1 0,1 0,0 0,-1 0,1 0,0 0,1 0,-1 0,0 0,1 1,-1-1,1 0,-1 0,1 1,0-1,0 0,0 0,0 1,1-1,-1 0,1 1,-1-1,1 0,0 0,-1 0,1 0,41 82,-38-79,99 159,-103-162,1-1,0 0,0 1,0-1,0 0,0 0,1 0,-1 0,0 0,0 0,1 0,-1 0,0 0,1-1,-1 1,1-1,-1 1,1-1,-1 1,1-1,0 0,-1 0,1 0,-1 0,1 0,-1 0,1 0,0 0,-1-1,1 1,-1-1,1 1,-1-1,1 1,-1-1,0 0,1 0,-1 0,0 0,1 0,-1 0,0 0,0 0,0 0,0 0,0-1,0 1,0 0,-1-1,1 1,0-1,-1 1,1-1,-1 1,0-1,1 1,-1-1,0 0,0 1,0-1,0 0,8-21,-1 0,-2 0,0 0,-1-1,-1 0,-2 0,0 0,-2-15,-10 3,4 30</inkml:trace>
  <inkml:trace contextRef="#ctx0" brushRef="#br0" timeOffset="1155.341">1017 315,'-2'5,"0"-1,0 0,0 0,1 1,-1-1,1 1,0-1,1 1,-1 0,1-1,0 1,0 0,0-1,1 1,-1 0,1-1,0 1,1 1,1 16,3 169,16-347,-9 117,-10 26,1-1,1 1,0 0,1 0,0 0,1 1,0 0,1 0,1 1,3-4,-11 14,0 0,0-1,0 1,1 0,-1 0,0 0,1 0,-1 1,1-1,-1 0,1 1,-1-1,1 0,-1 1,1 0,-1-1,1 1,0 0,-1 0,1 0,0 0,-1 0,1 0,-1 1,1-1,0 1,-1-1,1 1,-1-1,1 1,-1 0,1-1,-1 1,0 0,1 0,-1 0,0 0,0 1,1-1,37 62,-26-37,-7-18</inkml:trace>
  <inkml:trace contextRef="#ctx0" brushRef="#br0" timeOffset="1814.431">932 118,'5'0,"6"0,6 0,5 0,4 0,2 0,1 0,0 0,1 0,-5-5,-12-1,-8-5,-10 0,-4-3,0-5,-3 2,-1-1,3 2</inkml:trace>
  <inkml:trace contextRef="#ctx0" brushRef="#br0" timeOffset="2619.717">1440 5,'-4'5,"-8"6,0 7,-4-1,1 2,-2-2,3 1,3 2,3-3</inkml:trace>
</inkml:ink>
</file>

<file path=ppt/ink/ink4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34.1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583 138,'-36'30,"2"0,1 2,1 2,2 1,1 1,2 2,-5 12,-236 370,207-330,70-118,165-204,81-96,-156 186,-99 142,0 1,0-1,0 1,0-1,1 0,-1 1,0-1,0 1,0-1,1 0,-1 1,0-1,0 0,1 1,-1-1,0 0,1 1,-1-1,0 0,1 0,-1 1,1-1,-1 0,0 0,1 0,-1 0,1 0,-1 1,1-1,-1 0,0 0,1 0,-1 0,1 0,-1 0,1 0,-1-1,0 1,1 0,-1 0,1 0,-1 0,0 0,1-1,-1 1,1 0,-1 0,0-1,1 1,-1 0,0-1,0 1,1 0,-1-1,0 1,1 0,-1-1,0 1,0 0,0-1,0 1,1-1,-1 1,1 44,-1-37,7 323,-1-287,2 1,1-2,3 1,1-2,2 0,13 23,-75-100,-196-185,213 194,21 18,-1 0,0 0,0 1,-1 0,0 1,0 0,-1 1,0 0,0 1,-3-1,-20 12,30 6</inkml:trace>
  <inkml:trace contextRef="#ctx0" brushRef="#br0" timeOffset="1333.95">780 901,'43'-24,"-1"-3,-2-1,-1-2,-1-1,-2-2,-1-2,21-27,-29 31,-2-1,0-2,-3 0,0-1,-3-2,-1 0,-1 0,-2-2,-2 0,-2 0,-1-2,0-11,-16-49,6 99,-1 0,1-1,-1 1,0 0,1 1,-1-1,0 0,0 0,0 0,0 0,-1 1,1-1,0 0,-1 1,1-1,-1 1,1 0,-1 0,0-1,0 1,1 0,-1 0,0 0,0 1,0-1,0 0,0 1,0-1,0 1,0 0,0 0,-1 0,1 0,0 0,0 0,0 0,0 1,0-1,0 1,0-1,0 1,0 0,0 0,0 0,-1 1,-13 8,1 1,0 0,1 1,0 0,0 2,1-1,1 2,1-1,0 2,1-1,-5 11,1-4,1 1,1 0,1 1,1 0,1 1,1 0,1 1,2 0,0-1,2 2,0 12,1-29,1 1,0-1,0 1,1 0,1-1,0 1,1-1,-1 1,2-1,0 1,0-1,1 0,0 0,0-1,1 1,1-1,0 0,0-1,0 1,1-1,1 0,2 1,1-2,0 0,0-1,1-1,0 0,0 0,1-2,-1 1,1-1,0-1,0-1,0 1,-1-2,1 0,0-1,0 0,0 0,0-2,0 0,-1 0,1-1,-1 0,0-1,0-1,-1 0,0 0,0-1,0-1,-1 0,0 0,3-4,9-11,-2 0,0-1,-2-1,0-1,10-22,-27 48,0-3,0 0,0 0,1 0,0 0,-1 0,1 0,0 0,1 1,-1-1,0 1,1 0,-1 0,1 0,0 0,0 0,0 0,0 1,0-1,0 1,0 0,0 0,0 0,1 0,-1 1,0 0,1-1,-1 1,0 0,1 0,-1 1,0-1,0 1,1-1,-1 1,0 0,0 0,0 1,0-1,2 2,-1-1,0 1,0 1,0-1,0 0,-1 1,1 0,-1 0,0 0,-1 0,1 0,0 1,-1-1,0 1,0 0,-1-1,1 1,-1 0,0 0,0 0,-1 0,1 0,-1 0,0 0,-1 0,1 0,-1 0,0 0,0 0,-1 0,1 0,-1-1,-2 5,-3 7,-1-1,0 0,-1 0,-1-1,-1 0,1-1,-2 0,0-1,-3 2,-65 42,151-93,-59 34,0 1,0 0,-1 1,1 0,0 1,0 0,0 1,0 0,0 1,0 1,0-1,53 8,-49-10,-1-1,0 0,1-1,-1-1,0-1,-1 0,1 0,-1-2,0 0,0 0,0-2,-1 1,0-2,0 0,-1 0,-1-1,1 0,-2-1,1-1,-2 0,1 0,-2-1,7-10,-16 1,-28 34,16-2,0 0,1 0,0 1,1 0,0 1,1 0,0 1,1 0,1 1,0 0,0 0,0 5,7-16,0 0,0 0,0 0,0 0,1 0,0 0,-1 0,1 0,0 0,1 0,-1 1,0-1,1 0,0 0,-1 0,1 0,1 0,-1 0,0-1,1 1,-1 0,1 0,0-1,0 1,0-1,0 0,0 0,1 1,-1-2,1 1,-1 0,1 0,0-1,-1 1,4 0,2 1,0 0,0 0,1-1,0-1,-1 1,1-1,0 0,-1-1,1 0,0-1,0 0,2 0,2-2,0 0,0 0,0-1,0-1,-1 0,0-1,0 0,0-1,-1 0,1-1,-2 0,1-1,-1 0,-1-1,0 0,0 0,-1-1,0 0,-1 0,0-1,-1 0,0 0,-1-1,-1 1,0-1,2-12,-6 19,-1 1,0 0,0-1,-1 1,1 0,-1 0,0 0,-1 0,1 0,-1 1,0-1,0 1,-1 0,1-1,-1 2,0-1,0 0,0 1,-1 0,1-1,-1 2,1-1,-1 1,0-1,0 1,0 1,-1-1,1 1,0 0,-1 0,1 0,0 1,-1 0,1 0,-1 0,1 1,0 0,-1 0,1 0,0 0,0 1,0 0,0 0,0 1,-4 1,8-3,0-1,0 0,0 0,0 1,0-1,0 1,0-1,1 1,-1 0,0-1,0 1,0 0,1-1,-1 1,0 0,0 0,1 0,-1-1,1 1,-1 0,1 0,-1 0,1 0,0 0,-1 0,1 0,0 0,0 0,0 0,0 0,0 0,0 1,0-1,0 0,0 0,0 0,1 0,-1 0,0 0,1 0,-1 0,1 0,-1 0,1-1,-1 1,1 0,0 0,-1 0,1-1,0 1,0 0,0 0,51 20,-28-23,0 0,-1-1,1-1,-1-2,0 0,19-9,-20 8,34-13,-32 12</inkml:trace>
</inkml:ink>
</file>

<file path=ppt/ink/ink4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40.8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57 469,'3'1,"1"0,-1 0,1-1,-1 1,1-1,-1 1,1-1,-1 0,1-1,-1 1,1-1,-1 1,1-1,-1 0,1 0,-1 0,0-1,0 1,0-1,0 0,0 0,0 0,0 0,0 0,1-3,108-124,63-55,-175 185,0 0,0 0,0 0,0 0,0 0,0 0,0-1,1 1,-1 0,0 0,1 0,-1 0,0-1,1 1,-1 0,1 0,-1-1,1 1,-1 0,1-1,0 1,-1-1,1 1,0-1,-1 1,1-1,0 1,0-1,0 0,-1 1,1-1,0 0,0 0,0 1,0-1,0 0,-1 0,1 0,0 0,0 0,0 0,0-1,0 1,-1 0,1 0,0 0,0-1,0 1,0-1,-1 1,1 0,0-1,-1 0,1 1,0-1,-1 1,1-1,0 0,-1 1,1-1,-1 0,1 1,-1-1,0 0,1-1,-7 116,6-113,30 88,-30-87,1 0,0 0,0 0,1-1,-1 1,0 0,1-1,-1 1,1-1,-1 1,1-1,0 0,-1 0,1 0,0 0,0 0,0 0,0 0,0 0,0-1,0 1,0-1,0 0,0 1,0-1,0 0,1 0,-1-1,0 1,0 0,0-1,0 1,0-1,0 1,0-1,0 0,0 0,-1 0,1 0,0 0,1-2,11-8,0-1,-1 0,0-1,-1-1,-1 0,0 0,-1-1,2-4,26-35,126-134,-164 189,0 0,0-1,0 1,1-1,-1 1,0 0,0-1,0 1,0-1,0 1,1-1,-1 1,0-1,1 1,-1-1,0 1,1-1,-1 1,0-1,1 0,-1 1,1-1,-1 1,1-1,-1 0,1 0,-1 1,1-1,-1 0,1 0,-1 0,1 1,0-1,-1 0,1 0,-1 0,1 0,0 0,-1 0,1 0,-1 0,1 0,-1-1,1 1,0 0,-1 0,1 0,-1-1,1 1,-1 0,1-1,-1 1,1 0,-1-1,0 1,1-1,-1 1,1 0,-1-1,0 1,0-1,1 1,-1-1,0 0,0 1,1-1,-1 1,0-1,0 0,0 54,0-43,-1 10,-1-10,1-1,0 0,0 1,1-1,0 1,0-1,1 1,1-1,0 1,0-1,1 0,0 0,0 0,1 0,0-1,1 0,-1 1,2-1,-1-1,1 1,4 3,10 1</inkml:trace>
  <inkml:trace contextRef="#ctx0" brushRef="#br0" timeOffset="303.437">1 582,'43'0,"43"0,17 0,0 0,-8-5,-10-1,-10 0,-8 1,-11 2,-6 0,-5 2,-7 1,-4 0,-4 0,-2 0,-5 5,-7 2</inkml:trace>
  <inkml:trace contextRef="#ctx0" brushRef="#br0" timeOffset="772.06">452 667,'75'311,"-67"-254,18 51,-26-107,1 0,-1 0,1 0,0 0,-1 0,1 0,0 0,0 0,0 0,0-1,0 1,0 0,0-1,0 1,0-1,0 1,0-1,0 1,0-1,0 0,0 1,0-1,1 0,-1 0,0 0,0 0,0 0,0 0,0 0,1-1,-1 1,0 0,0 0,0-1,0 1,0-1,0 1,0-1,0 0,0 1,0-1,0 0,0 0,0 1,-1-1,1 0,0 0,0 0,-1 0,35-49,-35 50,17-33,2 1,2 1,0 1,20-20,114-139,-142 174,-1 3</inkml:trace>
</inkml:ink>
</file>

<file path=ppt/ink/ink4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37.3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113 452,'28'-26,"95"-148,27-32,-149 206,-1-1,0 0,1 0,-1 0,0 1,1-1,-1 0,1 0,-1 1,1-1,0 0,-1 1,1-1,-1 1,1-1,0 1,0-1,-1 1,1-1,0 1,0 0,0-1,-1 1,1 0,0 0,0 0,0 0,0 0,0 0,-1 0,1 0,0 0,0 0,0 0,0 0,0 0,-1 1,1-1,0 0,0 1,0-1,-1 1,1-1,0 1,-1-1,1 1,0-1,-1 1,1 0,0-1,-1 1,1 0,-1-1,0 1,1 0,-1 0,0 0,1-1,-1 1,0 0,0 0,1 0,-1 0,0 0,0-1,0 1,0 0,0 0,-1 0,1 256,0-255,0-1,-1 1,1-1,0 0,0 1,0-1,0 1,1-1,-1 1,0-1,1 0,-1 1,0-1,1 0,0 1,-1-1,1 0,0 0,0 1,-1-1,1 0,0 0,0 0,0 0,1 0,-1 0,0-1,0 1,0 0,1 0,-1-1,0 1,1-1,-1 1,0-1,1 0,-1 1,1-1,-1 0,0 0,1 0,-1 0,1 0,-1 0,1-1,-1 1,0 0,1-1,-1 1,0-1,1 0,-1 1,0-1,0 0,1 0,-1 0,93-94,-63 57,96-105,-57 80,-70 62,0 1,1-1,-1 1,1 0,-1-1,0 1,1 0,-1-1,1 1,-1 0,1-1,-1 1,1 0,0 0,-1 0,1 0,-1 0,1 0,-1 0,1 0,0 0,-1 0,1 0,-1 0,1 0,-1 0,1 0,-1 0,1 1,-1-1,1 0,-1 0,1 1,-1-1,1 0,-1 1,1-1,-1 0,1 1,-1-1,0 1,1-1,-1 1,0-1,0 1,1-1,-1 1,0-1,0 1,0-1,1 1,-1-1,0 1,0 0,0-1,0 1,0-1,0 1,0-1,0 1,0 0,-1-1,1 1,0-1,0 1,0-1,0 53,0-46,-2 45,0-31,1 1,1-1,0 1,2 0,1-1,5 20,-2-23</inkml:trace>
  <inkml:trace contextRef="#ctx0" brushRef="#br0" timeOffset="651.23">0 650,'309'-22,"165"16,-462 6,97-17,-85 11</inkml:trace>
  <inkml:trace contextRef="#ctx0" brushRef="#br0" timeOffset="1499.098">509 792,'-312'370,"251"-294,270-296,-101 97,-4 12,-103 111,-1-1,1 1,0-1,-1 1,1-1,0 1,-1-1,1 1,0 0,0-1,-1 1,1 0,0 0,0-1,0 1,-1 0,1 0,0 0,0 0,0 0,0 0,-1 0,1 0,0 1,0-1,0 0,-1 0,1 1,0-1,-1 0,1 1,0-1,0 1,-1-1,1 1,-1-1,1 1,0 0,-1-1,1 1,-1 0,0-1,1 1,-1 0,1-1,-1 1,0 0,0 0,1 0,8 50,-6-32,44 170,-40-172,-3-10,-1-1,0 1,0 0,0 0,-1 0,-1 0,1 0,-1 0,0 1,0-1,-1 0,0 1,-1 0,0-7,-1 0,0 0,0 0,0 0,1-1,-1 1,0-1,0 1,0-1,0 1,0-1,0 0,0 0,0 0,0 0,0-1,0 1,0 0,0-1,0 0,0 1,0-1,1 0,-1 0,0 0,0 0,1 0,-1-1,-2 1,-251-82,188 40,55 25</inkml:trace>
  <inkml:trace contextRef="#ctx0" brushRef="#br0" timeOffset="2388.597">1384 593,'6'4,"0"0,0-1,1 0,-1 0,1-1,0 1,0-1,0-1,0 0,0 0,0 0,0-1,0 0,4 0,-2 0,53 2,1-3,0-4,41-7,16-1,-119 12,-1 1,0-1,0 1,1 0,-1-1,0 1,0-1,0 1,0-1,1 1,-1-1,0 1,0-1,0 1,0-1,0 1,0-1,0 1,-1-1,1 1,0-1,0 1,0 0,0-1,-1 1,1-1,0 1,0-1,-1 1,1 0,0-1,-1 1,1 0,0-1,-1 1,1 0,0-1,-1 1,1 0,-1 0,1-1,-1 1,1 0,-1 0,1 0,0 0,-1 0,1 0,-1 0,1 0,-1 0,1 0,-1 0,1 0,-1 0,1 0,-1 0,1 0,-1 0,1 1,-1-1,1 0,0 0,-142-58,142 57,-2 0,1 0,0 0,0 0,0 0,0 1,-1-1,1 0,0 1,0-1,-1 0,1 1,-1 0,1-1,-1 1,1 0,0 0,-1 0,1 0,-1 0,1 0,-1 0,1 0,-1 0,1 1,0-1,-1 1,1-1,-1 1,1-1,0 1,0 0,-1 0,1 0,0-1,0 1,0 0,0 1,0-1,0 0,0 0,0 0,1 0,-1 1,0-1,1 0,-1 1,1-1,-1 1,1-1,0 1,-1-1,1 0,0 1,-48 224,50-168,-1-57,-1 0,1 0,-1 0,1 0,-1 0,1 0,0 0,-1 0,1 0,0 0,0 0,0-1,0 1,0 0,0-1,0 1,0-1,0 1,0-1,0 1,0-1,0 0,0 1,0-1,1 0,-1 0,0 0,0 0,0 0,0 0,1 0,-1 0,0 0,0-1,0 1,0 0,0-1,0 1,0-1,0 0,0 1,0-1,0 0,0 1,0-1,0 0,0 0,32-23,-1 0,-1-3,-2 0,0-2,1-5,-15 18,7-7</inkml:trace>
</inkml:ink>
</file>

<file path=ppt/ink/ink4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46.6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450 368,'-6'-5,"-1"1,-1 1,1-1,0 1,-1 1,0-1,0 1,0 0,1 1,-2 0,1 0,0 1,0 0,-7 1,0-1,7-1,0 1,0 0,1 0,-1 0,0 1,1 0,-1 1,1 0,-1 0,1 0,0 1,0 0,0 1,0-1,0 2,1-1,0 0,0 1,0 0,0 1,-2 3,7-8,0 0,1 1,-1-1,1 1,-1-1,1 1,0-1,-1 1,1 0,0-1,0 1,0-1,0 1,0-1,1 1,-1 0,0-1,1 1,-1-1,1 1,-1-1,1 1,0-1,0 0,-1 1,1-1,0 0,0 0,1 1,-1-1,0 0,0 0,0 0,1-1,-1 1,0 0,1 0,-1-1,1 1,-1 0,1-1,65 22,-58-20,-8-3,1 1,-1 0,1-1,-1 1,1 0,-1 0,1 0,-1 0,1 0,-1 0,0 1,1-1,-1 0,1 1,-1-1,1 1,-1 0,0-1,1 1,-1 0,0 0,0 0,0 0,0 0,0 0,0 0,0 0,0 0,0 0,0 1,0-1,-1 0,1 1,0-1,-1 0,1 1,-1-1,0 1,0-1,1 1,-1-1,0 1,0-1,0 1,0-1,-1 1,1-1,0 1,-9 8,0 0,0 0,-1-1,-1 0,1-1,-1 0,-1-1,1 0,-9 3,8-4,-14 9,16-11,0 0,0 1,1 0,0 0,0 1,0 0,1 1,0 0,0 0,0 1,1 0,1 0,-1 0,1 1,0 0,1 1,0-1,-2 8,7-12,0-1,0 1,0-1,1 0,-1 1,1-1,0 0,1 0,-1 1,1-1,0 0,0 0,0-1,0 1,1 0,-1-1,1 1,0-1,0 0,1 0,-1 0,0-1,1 1,0-1,-1 1,1-1,7 4,-1-1,0 0,1 0,0-1,0 0,1-1,-1 0,1-1,3 0,-9 0,-1 0,1-1,0 0,0 0,0 0,0-1,0 1,0-1,0-1,0 1,0-1,-1 0,1-1,0 1,0-1,-1 0,1-1,-1 1,0-1,0 0,0-1,0 1,0-1,-1 0,1 0,-1 0,0-1,0 1,-1-1,0 0,1-1,0-17,-2 0</inkml:trace>
  <inkml:trace contextRef="#ctx0" brushRef="#br0" timeOffset="388.824">337 1,'0'372,"-25"-145,-7 135,32-322,1-12,-1-1,-1 0,-1 0,-1 1,-2-1,0-1,-2 1,-6 15,11-41,1 0,0 1,1-1,-1 1,0-1,0 1,1-1,-1 1,1-1,-1 1,1-1,-1 1,1 0,0-1,0 1,0 0,0-1,0 1,0 0,1-1,-1 1,0 0,1-1,0 1,-1-1,1 1,0-1,-1 1,1-1,0 1,0-1,0 0,1 0,-1 1,0-1,0 0,1 0,-1 0,9-2</inkml:trace>
</inkml:ink>
</file>

<file path=ppt/ink/ink4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48.0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1 112,'9'12,"-1"1,0 0,0 1,-2-1,0 1,0 1,-1-1,-1 1,0 2,91 382,-95-399,-1 1,1 0,0 0,0 0,0 0,-1 0,1-1,0 1,0 0,0 0,0 0,1 0,-1 0,0 0,0 0,0-1,1 1,-1 0,0 0,1 0,-1-1,1 1,-1 0,1 0,-1-1,1 1,0 0,-1-1,1 1,0-1,-1 1,1-1,0 1,0-1,-1 0,1 1,0-1,0 0,0 1,0-1,0 0,-1 0,1 0,0 0,0 0,0 0,0 0,0 0,0 0,0 0,-1-1,1 1,0 0,0 0,0-1,-1 1,1-1,0 1,0-1,-1 1,1-1,0 1,-1-1,68-204,59-181,-108 328,-11 34</inkml:trace>
</inkml:ink>
</file>

<file path=ppt/ink/ink4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48.4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30,'14'0,"15"0,7 0,2 0,0 0,-7-5,-4-1,-2 0,0 1,1 1,0 2,-9 1,-7 0</inkml:trace>
  <inkml:trace contextRef="#ctx0" brushRef="#br0" timeOffset="250.194">0 228,'14'0,"15"-5,7-2,2 1,0 1,-3 1,-1 2,-3-4,-6-1</inkml:trace>
</inkml:ink>
</file>

<file path=ppt/ink/ink4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49.7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80,'-92'164,"91"-163,0 0,0 1,0-1,1 0,-1 1,0-1,0 1,1-1,-1 1,1-1,-1 1,1-1,0 1,-1-1,1 1,0 0,0-1,0 1,1 0,-1-1,0 1,0-1,1 1,-1-1,1 1,0-1,-1 1,1-1,0 1,0-1,0 0,0 1,0-1,0 0,0 0,0 0,0 0,1 0,-1 0,0 0,1 0,-1 0,1-1,-1 1,1-1,-1 1,1-1,-1 1,1-1,0 0,-1 0,1 0,-1 0,1 0,0 0,10 1,0 0,0-1,-1-1,1 0,0 0,-1-1,1-1,-1 0,1 0,-1-1,0-1,0 0,10-5</inkml:trace>
  <inkml:trace contextRef="#ctx0" brushRef="#br0" timeOffset="251.462">508 80,'-14'29,"-10"24,-1 7,0-1,3-6,6-8,5-6,5-5,4-8</inkml:trace>
  <inkml:trace contextRef="#ctx0" brushRef="#br0" timeOffset="519.976">0 616,'39'0,"36"-5,15-1,-3 0,-11 1,-14 1,-13 2,-14 1</inkml:trace>
  <inkml:trace contextRef="#ctx0" brushRef="#br0" timeOffset="1031.108">141 814,'17'-4,"4"-2,1 0,0 2,0 0,0 2,0 0,22 2,-43 0,0-1,0 1,1-1,-1 1,0 0,0 0,0-1,1 1,-1 0,0 0,0 0,1 0,-1 1,0-1,0 0,0 0,1 1,-1-1,0 1,0-1,0 1,0-1,0 1,0 0,0-1,0 1,0 0,0 0,0 0,0 0,-1 0,1 0,0 0,-1 0,1 0,0 0,-1 0,0 0,1 1,-1-1,0 0,1 0,-1 0,0 1,0-1,0 0,0 0,0 1,0-1,-1 0,1 0,0 1,0-1,-1 0,1 0,-1 0,1 0,-1 0,0 0,1 0,-1 0,-1 1,-34 28,31-28,0 1,1 0,-1 1,1-1,0 1,0-1,0 1,0 0,1 1,0-1,0 1,0-1,0 1,1 0,-1 2,4-4,0 1,0-1,0 0,1 0,-1 1,1-1,0 0,0 0,0-1,0 1,0 0,1-1,-1 1,1-1,0 0,0 1,-1-2,1 1,1 0,-1 0,0-1,0 0,1 0,-1 0,0 0,1 0,-1-1,3 1,12 6,-15-7,-1 1,0 0,1-1,-1 1,0 0,0 0,0 1,0-1,0 0,0 1,0-1,0 1,0 0,0-1,-1 1,1 0,-1 0,0 0,1 0,-1 1,0-1,0 0,0 0,-1 1,1-1,0 0,-1 1,0-1,1 1,-1-1,0 1,0-1,0 1,-1-1,1 0,-1 1,1-1,-1 1,0-1,0 0,0 0,0 1,0-1,0 0,-1 0,1 0,-1 0,0 0,-8 7,0-1,-1 1,-1-2,1 0,-1 0,-1-1,1 0,-1-1,0-1,0 0,0 0,-1-2,1 1,-11-1,21-1,0-1,0 1,0-1,0 0,0 0,0 0,0 0,0-1,0 1,0-1,0 0,0 1,0-1,0-1,0 1,1 0,-1-1,0 1,1-1,-1 0,1 0,0 0,0 0,0 0,0-1,0 1,0 0,0-1,1 0,-1 1,1-1,0 0,0 0,-1-1,-2-16</inkml:trace>
  <inkml:trace contextRef="#ctx0" brushRef="#br0" timeOffset="1518.389">818 362,'0'14,"-4"15,-2 7,0 2,1 0,-4-3,1-1,0-3,3-1,-3-1,-1-1,7-5,3-6</inkml:trace>
  <inkml:trace contextRef="#ctx0" brushRef="#br0" timeOffset="1765.518">1017 362,'-10'43,"-7"24,-2 5,3-4,4-10,4-9,-1-13,0-13</inkml:trace>
  <inkml:trace contextRef="#ctx0" brushRef="#br0" timeOffset="2195.463">705 418,'2'-2,"-1"0,1 1,-1-1,1 0,0 0,-1 1,1-1,0 1,0 0,0-1,0 1,1 0,-1 0,0 0,0 1,0-1,1 0,-1 1,1 0,-1-1,0 1,1 0,-1 0,3 1,-2-2,12-2,1 1,0 1,0 0,0 1,0 0,0 2,0 0,-1 0,1 2,-1 0,6 2,19 17,-34-18,0-1,1 1,0-1,0-1,0 1,0-1,1 0,-1-1,1 0,0 0,0-1,-1 1,1-2,0 1,0-1,0 0,0-1,0 0,1-1,-3 1,0 0,-1-1,1 0,-1-1,1 1,-1-1,0 0,0 0,0 0,-1-1,1 0,-1 0,0 0,0 0,0-1,-1 1,1-2,4-10</inkml:trace>
  <inkml:trace contextRef="#ctx0" brushRef="#br0" timeOffset="3379.15">1468 362,'-5'38,"-1"23,-1 5,2-3,2-3,1-7,1-8,0-6,-4-6,-1-3,1-2,0-1,2-5</inkml:trace>
  <inkml:trace contextRef="#ctx0" brushRef="#br0" timeOffset="3812.54">1383 250,'34'-3,"1"1,0 2,-1 1,1 2,-1 1,23 7,-53-11,1 0,-1 1,0-1,0 1,1 0,-1 0,0 1,0-1,0 1,0 0,0 0,-1 0,1 0,0 1,-1 0,0-1,0 1,0 1,0-1,0 0,0 1,-1-1,0 1,0 0,0 0,0 0,0 0,-1 0,0 0,0 0,0 0,0 1,0-1,-1 0,0 1,0-1,0 0,-1 1,1-1,-1 0,0 0,0 1,-1-1,1 0,-1 0,-2 3,-5 5,-1-1,0 0,-1 0,0-1,-1 0,0-1,0-1,-1 1,0-2,-1 0,0-1,-26 16,-1-2,34-18,0 1,0 0,1 0,-1 0,0 1,1 0,0 0,0 1,0-1,1 1,-1 1,1-1,1 1,-2 1,6-2,0-1,0 0,1 0,-1 1,1-1,0 0,0 0,1 0,-1 0,1 0,0 0,0 0,0 0,1-1,-1 1,1-1,0 0,0 1,0-1,0-1,1 1,-1 0,1-1,-1 0,1 0,0 0,0 0,3 1,-4-1,219 121,-185-115,-23-10</inkml:trace>
  <inkml:trace contextRef="#ctx0" brushRef="#br0" timeOffset="5164.685">1919 51,'68'-43,"-67"42,1 0,0 0,0 0,-1 1,1-1,0 0,0 1,0 0,0-1,0 1,0 0,0 0,0 0,0 0,0 0,0 1,0-1,0 0,0 1,-1 0,1-1,0 1,0 0,0 0,-1 0,1 0,0 0,-1 1,1-1,-1 0,0 1,1-1,-1 1,0-1,0 1,0 0,1 1,-2 0,1 0,0 0,-1 0,0 0,0 0,0 0,0 0,0 0,0 0,-1 0,1 0,-1 0,0 0,0 0,0 0,-1 0,1 0,-1-1,1 1,-1-1,0 1,0-1,0 1,0-1,-1 0,1 0,0 0,-2 1,1-1,0 0,0 1,1-1,-1 1,1 0,0 0,0 0,0 0,0 0,0 0,1 1,0-1,-1 0,1 1,0-1,1 1,-1 0,1 0,1 0,1 0,0 0,0 0,0 0,0 0,1 0,0-1,0 1,0-1,0 0,0 0,0 0,1 0,0-1,0 1,2 1,19 16,-22-19,-1 1,0 0,0-1,-1 1,1 0,0 0,0 0,-1 0,1 0,-1 1,0-1,0 0,0 1,0-1,0 1,0-1,-1 1,1-1,-1 1,0 0,1-1,-1 1,-1 0,1-1,0 1,-1-1,1 1,-1 0,1-1,-1 0,0 1,0-1,-1 1,1-1,0 0,-1 0,1 0,-1 0,0 0,0 0,0 0,0 0,0-1,0 1,0-1,0 1,-1-1,1 0,-1 0,-3 2,0-1,-1 0,0 0,1-1,-1 0,0 0,0 0,0-1,0 0,0-1,1 1,-1-1,-3-1,-9-4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9:41.4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317 632,'-6'-4,"0"-1,0 1,-1 0,1 0,-1 1,1 0,-1 0,0 0,-1 1,1 0,0 0,-1 1,1 0,0 1,-1-1,1 1,-1 1,1-1,-1 1,1 1,0-1,-1 1,1 1,0-1,0 1,1 0,-1 1,1 0,-1 0,1 0,0 1,0-1,1 2,0-1,0 0,0 1,0 0,1 0,0 1,0-1,0 3,-4 7,0 1,2 0,0 1,0 0,2-1,0 2,2-1,0 0,0 1,2-1,0 0,1 1,2 5,-3-18,1 0,0-1,0 1,0 0,0 0,1-1,0 1,0-1,1 0,0 1,0-1,0 0,0 0,1-1,-1 1,1-1,1 0,-1 0,0 0,1 0,0-1,0 0,0 0,0 0,0-1,1 0,-1 1,1-2,0 1,-1-1,1 0,0 0,0-1,0 1,-1-1,1-1,0 1,0-1,0 0,2-1,11-9,1-2,-2-1,0 0,0-1,-1-1,-1 0,-1-1,8-12,-15 20,7-10,-1 0,-1 0,0-1,-2-1,0 0,-2 0,0-1,-1 0,2-12,-15 98,3-56,-1 1,1-1,0 1,1-1,0 1,0 0,1 0,0 0,0-1,1 1,0 0,1-1,0 1,0-1,1 1,0-1,1 0,0 0,0 0,0-1,1 1,0-1,1 0,-1-1,1 1,1-1,-1 0,1-1,0 0,0 0,1 0,-1-1,1 0,0 0,0-1,1 0,6 2,-3-4,-1 1,1-1,0-1,-1 0,1-1,0 0,-1-1,0 0,1 0,-1-1,0-1,0 0,8-5,-1-3</inkml:trace>
  <inkml:trace contextRef="#ctx0" brushRef="#br0" timeOffset="287.45">1248 605,'-23'5,"1"1,0 0,0 2,1 1,0 1,0 1,1 0,0 1,1 2,1 0,0 1,1 0,-8 11,22-21,-1 1,2 0,-1-1,1 1,0 0,0 0,0 1,1-1,0 0,0 0,1 1,0-1,0 0,0 1,1-1,0 0,0 1,1-1,-1 0,1 0,1 0,-1 0,1-1,0 1,0-1,1 1,-1-1,1 0,1 0,-1-1,1 1,-1-1,1 0,0 0,1-1,-1 1,1-1,2 1,0-1,-1 1,0-1,1-1,0 1,0-1,0-1,0 1,0-1,0-1,0 0,0 0,0 0,0-1,0 0,0-1,0 0,-1 0,1 0,0-1,5-3,11-6</inkml:trace>
  <inkml:trace contextRef="#ctx0" brushRef="#br0" timeOffset="586.925">1615 605,'-15'5,"0"0,0 1,1 1,0 1,0 0,0 1,1 0,1 1,0 0,0 1,1 0,0 1,1 1,0-1,1 2,0 1,6-12,1 1,0-1,0 0,0 1,0-1,1 1,-1 0,1-1,0 1,0 0,0 0,1 0,-1 0,1 0,0 0,0 0,0 0,1 0,0 0,-1-1,1 1,0 0,1 0,-1-1,1 1,0 0,0-1,0 0,0 1,0-1,1 0,-1 0,1 0,0-1,0 1,0 0,0-1,1 0,-1 0,1 0,-1 0,1-1,1 1,13 1,1-1,-1-1,1 0,0-2,-1 0,1-1,0 0,-1-2,0 0,0-2,0 0,15-7,-8 3</inkml:trace>
  <inkml:trace contextRef="#ctx0" brushRef="#br0" timeOffset="1251.61">1897 774,'17'11,"0"0,0-1,1-2,0 1,1-2,0-1,0 0,12 2,-22-7,-1 0,0 0,1-1,-1 0,1 0,-1-1,0 0,0-1,1 0,-1 0,0-1,0 1,-1-2,1 1,-1-1,1 0,-1-1,0 0,-1 0,1-1,3-3,5-4,-1 0,0-2,-1 1,-1-2,0 1,-1-2,0 0,-2 0,0 0,-1-1,-1-1,0 1,-1-1,-2 0,2-10,-6 26,0 0,0-1,0 1,0 0,-1 0,1-1,-1 1,0 0,0 0,0 0,0 0,-1 0,1 0,-1 1,0-1,0 0,0 1,0-1,0 1,0 0,-1 0,1 0,-1 0,1 0,-1 0,0 0,0 1,0 0,0 0,0-1,0 2,0-1,-1 0,-3 0,-1 0,0 0,0 1,1 0,-1 0,0 1,0 0,1 1,-1 0,1 0,-1 0,1 1,-5 2,-4 4,0 1,0 0,1 1,1 1,0 0,0 1,2 1,-1 0,2 0,0 1,0 1,2 0,0 0,1 1,0 0,1 0,2 1,-1 0,2 0,0 0,1 3,2-14,0-1,1 0,-1 1,1-1,1 0,-1 1,1-1,0 0,1 1,-1-1,1 0,1 0,-1 0,1-1,0 1,0 0,0-1,1 0,0 0,0 0,0 0,1-1,-1 1,1-1,0 0,1-1,-1 1,1-1,4 2,9 0,1 0,0-1,0-1,0-1,0-1,0 0,0-2,0 0,0-2,0 0,0-1,-1-1,1 0,-1-2,-1 0,1-1,-1-1,-1-1,1-1,-1 0,52-32,-2-3,-2-3,-2-3,38-41,-58 52,-3-1,-1-2,22-34,-48 60,-1 0,-1-1,-1 0,-1-1,0 0,-1 0,-2-1,0 0,-1 0,-1 0,0-13,-3 29,0 0,-1 0,1 0,-1 0,-1 0,1 0,-1 0,1 0,-2 1,1-1,0 0,-1 0,0 1,0-1,0 1,-1-1,1 1,-1 0,0 0,0 0,-1 0,1 1,-1-1,0 1,0 0,0 0,0 1,0-1,-1 1,1 0,-1 0,0 0,1 0,-1 1,0 0,0 0,0 0,0 1,0 0,0 0,0 0,0 0,0 1,0 0,0 0,0 0,-1 1,-19 13,2 0,0 1,0 2,2 0,0 1,1 1,1 2,1-1,1 2,1 0,1 1,1 1,1 0,1 1,1 0,0 7,3-16,1 0,0 1,1-1,2 1,-1 0,2 1,1-1,0 1,1-1,1 1,1-1,0 1,1-1,1 0,1 1,1-1,1-1,0 1,1-1,1 0,0-1,1 0,5 6,-5-11,0 0,0 0,1-1,1 0,0-1,0 0,1 0,0-1,0-1,1 0,0-1,0-1,1 1,0-2,-1 0,1-1,12 1,25-15,-33-2</inkml:trace>
  <inkml:trace contextRef="#ctx0" brushRef="#br0" timeOffset="2214.769">3280 718,'11'6,"0"-1,1 1,0-2,0 0,0 0,0-1,0 0,1-1,-1-1,1 0,0-1,-1 0,1-1,0 0,-1-1,0 0,1-1,7-4,-17 6,0 0,0-1,0 1,-1-1,1 0,-1 0,1 0,-1 0,0 0,1-1,-1 1,0-1,-1 1,1-1,0 0,-1 0,0 0,1 0,-1 0,0 0,-1 0,1 0,0 0,-1 0,0 0,0 0,0-1,0 1,0 0,-1 0,1 0,-1 0,0-1,0 1,0 0,0 1,0-1,-1 0,1 0,-1 0,0 1,0-1,0 1,0-1,-1 1,1 0,0 0,-1 0,0 0,-9-2,0 1,0 0,0 1,0 1,0 0,0 0,0 1,-1 1,1 0,0 0,0 1,-11 4,17-5,0 1,0 0,1 0,-1 1,0 0,1 0,0 0,-1 1,1-1,0 1,1 0,-1 1,1-1,0 1,0 0,0 0,1 0,0 1,0-1,0 1,1-1,-1 1,1 0,1 0,-1 0,1 0,0 1,0-1,1 0,0 0,0 0,1 1,-1-1,1 0,0 0,1 0,0 0,2 5,4 1,2 0,0 0,0-1,1-1,0 1,1-2,0 0,1 0,0-1,0-1,0 0,1 0,0-2,1 0,-1 0,1-1,0-1,0-1,0 0,0-1,0 0,0-1,0-1,1-1,-1 0,0-1,8-3,1-3,0-1,-1-1,0-1,-1-1,-1-1,0-1,-1-1,0 0,-2-2,0 0,-1-1,0-1,-2-1,9-15,-15 25,-1 0,0 0,-1-1,0 0,0 0,-2-1,1 0,-2 0,0 0,0 0,-1-1,0-12,-3 23,-1 1,0-1,0 0,0 1,0-1,-1 0,1 1,-1-1,0 1,1 0,-1 0,0 0,0 0,-1 0,1 0,0 0,-1 0,1 1,-1 0,1-1,-1 1,0 0,1 0,-1 0,0 1,0-1,0 1,0-1,1 1,-1 0,0 0,0 0,0 1,0-1,0 1,0-1,1 1,-1 0,0 0,0 0,1 0,-1 1,1-1,-1 1,1 0,0 0,0-1,0 1,0 1,0-1,0 0,-2 1,1-1,0 1,0 0,1 0,-1 0,1 0,-1 1,1-1,0 0,0 1,0 0,1 0,0-1,-1 1,1 0,0 0,1 0,-1 0,1 0,0 0,0 0,0 0,0 1,1-1,-1 0,1 0,0-1,1 1,-1 0,1 0,-1 0,1-1,0 1,0-1,1 1,-1-1,1 0,0 0,0 0,0 0,0-1,0 1,0-1,1 0,2 2,108 8,-105-13,1 0,-1 1,1 0,-1 1,0 0,1 0,-1 1,0 0,0 0,0 1,0 1,8 3,-14-5,0 0,-1 0,1 0,-1 1,1-1,-1 0,0 1,0 0,0-1,0 1,0 0,-1 0,1 0,-1 0,0 0,0 1,0-1,0 0,-1 0,1 1,-1-1,0 0,0 1,0-1,0 0,-1 1,1-1,-1 1,-38 97,18-56,12-20</inkml:trace>
  <inkml:trace contextRef="#ctx0" brushRef="#br0" timeOffset="2914.767">4775 492,'-58'37,"2"4,1 1,2 3,-36 42,84-83,0-1,1 1,0 0,0 1,0-1,1 1,-1 0,1-1,0 2,0-1,1 0,-1 0,1 1,1-1,-1 1,1 0,0-1,0 1,0 0,1 0,0 0,0 0,0-1,1 1,1 3,2-6,0-1,0 0,1 0,-1 0,1 0,-1-1,1 0,0 0,-1 0,1 0,0-1,0 0,-1 0,1 0,0 0,0-1,-1 0,1 0,0 0,-1-1,1 1,-1-1,4-2,-8 4,25-10,0-2,-1-1,0 0,-1-2,-1-1,0-1,-1 0,2-5,-5 7,71-66,-88 81,1 1,-1-1,1 1,-1 0,1 0,-1 0,1 0,-1 0,0 0,1 0,-1 0,0 0,0 0,0 1,0-1,0 1,0-1,0 1,-1-1,1 1,-1-1,1 1,-1-1,1 1,-1 0,0-1,0 1,1 0,-1-1,-1 1,1 0,0-1,0 1,-1 0,1-1,0 1,-1 0,1 1,0 27,-1-22,0 0,0 0,1 0,0 0,0 0,0 0,1 0,1 0,0 0,0-1,0 1,1 0,0-1,0 0,1 0,0 0,0 0,1 0,-1-1,1 0,1 0,0 0,-1-1,2 1,5 3,-2-5,0 0,0 0,0-1,0-1,1 0,-1 0,1-1,-1 0,1-1,0 0,-1 0,1-2,-1 1,1-1,-1-1,0 0,1 0,-2-1,1 0,0-1,-1 0,0 0,5-4,14-22,0-1,-2-1,-2-1,-1-1,-1-1,-3-1,0 0,-3-2,4-14,0 3,-2-2,-3 0,-1-1,-3 0,-3-1,1-34,-15 10,6 77,0-1,0 1,0-1,-1 1,1-1,0 1,-1-1,1 1,-1-1,0 1,1 0,-1-1,0 1,0 0,0 0,0-1,0 1,0 0,0 0,-1 0,1 0,0 0,0 1,-1-1,1 0,-1 1,1-1,-1 1,1-1,-1 1,1-1,-1 1,1 0,-1 0,1 0,-1 0,1 0,-1 0,1 0,-1 1,1-1,-1 0,1 1,-1 0,1-1,-1 1,-8 7,1 1,0 0,1 0,0 1,1 0,0 0,0 1,1 0,1 0,0 0,0 1,1-1,0 1,1 0,1 1,0-1,0 0,1 3,-26 187,19-132,4 0,2 1,7 56,26 9,-21-124,-10-18</inkml:trace>
  <inkml:trace contextRef="#ctx0" brushRef="#br0" timeOffset="3170.183">5030 492,'39'-5,"26"-1,8 0,0 1,-7 1,-10 2,-10 1,-3 1,-4 0,-3 0,-4 0,-2 5,-7 2</inkml:trace>
  <inkml:trace contextRef="#ctx0" brushRef="#br0" timeOffset="3331.15">5848 689,'-4'33,"2"7,2-3</inkml:trace>
  <inkml:trace contextRef="#ctx0" brushRef="#br0" timeOffset="3502.507">5905 351,'0'0</inkml:trace>
  <inkml:trace contextRef="#ctx0" brushRef="#br0" timeOffset="3733.434">6215 464,'-12'28,"0"0,2 1,2 0,0 1,2 0,1 0,1 0,1 31,3-58,0 0,0 1,0-1,0 0,1 1,-1-1,1 0,0 0,0 0,0 1,0-1,1 0,-1 0,1 0,-1-1,1 1,0 0,1-1,-1 1,0-1,1 0,-1 1,1-1,0 0,-1-1,1 1,0 0,0-1,0 0,0 0,1 0,-1 0,0 0,0 0,1-1,-1 0,0 0,1 0,-1 0,0 0,4-1,2 0,-1-1,1 0,-1 0,0-1,1 0,-1 0,0-1,-1 0,1 0,-1-1,0 0,0-1,0 1,-1-1,0 0,0-1,0 0,-1 0,0 0,0 0,-1-1,0 0,0 0,-1 0,0 0,0 0,-1-1,0 1,-1-1,0 0,0 1,-1-1,0 0,0 1,-1-1,0 0,-1 1,0-1,0 1,-1-1,0 1,0 0,-3-4,4 8,0 1,0-1,0 1,0 0,0 0,0 0,-1 0,0 1,1-1,-1 1,0-1,0 1,0 0,-1 0,1 0,0 1,-1-1,1 1,-1 0,0 0,1 0,-1 0,0 1,0-1,1 1,-1 0,0 0,0 1,1-1,-1 1,0-1,1 1,-1 0,0 1,1-1,-1 1,-2 1,-8 9</inkml:trace>
  <inkml:trace contextRef="#ctx0" brushRef="#br0" timeOffset="4104.732">6526 774,'192'-181,"-123"138,-67 43,-1 0,1 0,-1 1,1-1,0 1,-1-1,1 1,-1 0,1 0,-1-1,0 1,1 0,-1 0,0 1,0-1,1 0,-1 0,0 0,0 1,0-1,-1 1,1-1,0 1,0-1,-1 1,1-1,-1 1,1-1,-1 1,0 0,0-1,0 1,0 0,0-1,0 1,0 0,0-1,-1 2,4 14,1-9,1 0,0-1,0 0,0 0,1-1,-1 1,2-1,-1 0,1-1,0 0,0 0,0 0,1-1,-1 0,1 0,0-1,0 0,1 0,-1-1,1 0,-1-1,1 0,-1 0,1-1,0 0,-1 0,1-1,0 0,-1-1,1 0,-1 0,0-1,0 0,0 0,0-1,0 0,-1 0,1-1,-1 0,9-7,0 0,-1-2,-1 0,0 0,-1-1,0-1,-1 0,-1-1,-1 0,0-1,5-13,-8 8</inkml:trace>
</inkml:ink>
</file>

<file path=ppt/ink/ink4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56.6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1920 2060,'-197'28,"3"-1,-132 4,-19-15,19-5,245-11,74-1,-1 1,1 0,0 0,0 1,0-1,0 2,0-1,0 1,0 0,0 0,1 1,-1 0,1 0,0 1,0 0,-5 3,6 3</inkml:trace>
  <inkml:trace contextRef="#ctx0" brushRef="#br0" timeOffset="1399.295">2908 197,'-98'11,"-175"18,-7 6,-98-13,33-4,50 9,-126-28,223 29,-28 2,147-25,61 1</inkml:trace>
  <inkml:trace contextRef="#ctx0" brushRef="#br0" timeOffset="2363.322">1158 0,'-13'34,"2"0,1 1,2 1,2-1,1 1,1 0,3 0,1 22,27 537,-24 901,-3-987,-5-486,-7-30,6-7</inkml:trace>
  <inkml:trace contextRef="#ctx0" brushRef="#br0" timeOffset="2613.832">1355 1890,'-38'44,"-28"37,-6 11,3-2,9-10,10-10,9-12,6-10,5-10,2-6,1-3,1-3,4 0,2-4,-1-2,3-4</inkml:trace>
  <inkml:trace contextRef="#ctx0" brushRef="#br0" timeOffset="2996.229">1327 141,'-2'-2,"0"0,-1 0,1 0,-1 1,1-1,-1 1,0 0,0 0,1-1,-1 2,0-1,0 0,0 1,0-1,0 1,0 0,0 0,0 0,0 0,0 1,0-1,0 1,0 0,0 0,0 0,1 0,-1 0,0 1,1-1,-1 1,-1 1,-73 63,-77 162,-44 89,179-286</inkml:trace>
  <inkml:trace contextRef="#ctx0" brushRef="#br0" timeOffset="3470.018">57 1044,'-5'48,"-1"30,0 12,1-5,2-7,1-8,0-10,2-11,0-5,0-4,5-4,2-4,-1-2,-1-2,-2-1,0 1,-2-6</inkml:trace>
  <inkml:trace contextRef="#ctx0" brushRef="#br0" timeOffset="3998.089">0 1016,'45'-29,"2"3,0 1,2 3,0 2,44-11,0 15,-90 16,0 0,-1 0,1 1,0-1,-1 0,1 1,-1 0,1 0,-1-1,1 1,-1 1,0-1,0 0,1 1,-1-1,0 1,0-1,0 1,0 0,-1 0,1 0,0 0,-1 0,0 1,1-1,-1 0,0 1,0-1,0 0,0 1,-1 0,1-1,-1 1,0-1,-1 14,-1 0,0 0,-2-1,0 1,-1-1,0 0,-1 0,-1-1,0 0,-1 0,0-1,-1 1,-1-2,0 1,-1-2,-6 6,17-17,-50 57,-3-2,-2-3,-5 0,59-51,0-1,-1 1,1-1,0 1,0 0,0 0,0-1,-1 1,1 0,1 0,-1 0,0 0,0 1,0-1,0 0,1 0,-1 0,0 1,1-1,0 0,-1 1,1-1,0 0,-1 1,1-1,0 0,0 1,0-1,0 1,0-1,0 0,1 1,-1-1,0 0,1 1,-1-1,1 0,-1 0,1 1,0-1,0 0,-1 0,1 0,0 0,0 0,0 0,0 0,0 0,0 0,0 0,1-1,-1 1,0 0,0-1,1 1,0 0,107 43,-84-36,0 2,-1 0,0 1,-1 2,0 0,11 11,64 57,-36-32,-51-36</inkml:trace>
</inkml:ink>
</file>

<file path=ppt/ink/ink4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7:15.0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60,'10'-5,"17"-6,9-2,3 2,0 3,3 2,-1 3,-3 1,-3 2,-2 0,-3 0,-1 1,-1-1,-5 1</inkml:trace>
</inkml:ink>
</file>

<file path=ppt/ink/ink4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7: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338 1,'0'19,"0"21,0 13,0 2,0 2,0-5,0-5,0-2,0-4,0-3,0-5,0-2,0-1,0-2,0-10,0-9</inkml:trace>
  <inkml:trace contextRef="#ctx0" brushRef="#br0" timeOffset="333.608">0 1,'481'0,"-282"27,-149-20,-32-1</inkml:trace>
  <inkml:trace contextRef="#ctx0" brushRef="#br0" timeOffset="633.717">28 649,'53'-5,"27"-1,4 0,-6 1,-13 2,-12 1,-10 1,-8 0,-5 1,-3 0,-1 1,-5-1</inkml:trace>
  <inkml:trace contextRef="#ctx0" brushRef="#br0" timeOffset="1467.776">959 170,'39'0,"26"0,8 0,-4 0,-10 0,-8-5,-10-1,-6-1,-5 2,-2-3,-6 0</inkml:trace>
  <inkml:trace contextRef="#ctx0" brushRef="#br0" timeOffset="1714.678">1045 395,'47'5,"32"-3,10-3,-4 0,-17 0</inkml:trace>
</inkml:ink>
</file>

<file path=ppt/ink/ink4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7:11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363 56,'-1'-1,"0"0,0 0,-1 0,1 0,0 0,0 0,-1 0,1 1,-1-1,1 1,0-1,-1 1,1-1,-1 1,0 0,1 0,-1 0,1 0,-1 0,1 0,-1 0,1 0,-1 0,1 1,-1-1,1 1,-1-1,1 1,-1 0,1-1,0 1,-1 0,1 0,0 0,0 0,0 0,0 0,0 0,-1 1,-34 52,-83 297,96-286,9-22,-1-1,-3 0,-1-1,-2-1,-5 5,10-38,20-14</inkml:trace>
  <inkml:trace contextRef="#ctx0" brushRef="#br0" timeOffset="350.058">334 140,'12'138,"-3"-116,1 0,0-1,2 0,0-1,1 0,1-1,1 0,1-1,1-1,0 0,1-2,10 7,3 6,-30-26,0-1,0 0,0 0,1 1,-1-1,0 0,1 0,-1 0,1-1,-1 1,1 0,0 0,-1-1,1 1,-1-1,1 0,0 1,0-1,-1 0,1 0,0 0,0 0,-1 0,1-1,0 1,-1 0,1-1,0 1,-1-1,1 0,-1 1,1-1,-1 0,1 0,-1 0,1 0,-1 0,0-1,0 1,1 0,-1 0,0-1,0 0,31-73,28-291,-54 251,-6 117</inkml:trace>
  <inkml:trace contextRef="#ctx0" brushRef="#br0" timeOffset="666.475">1068 282,'-10'21,"0"-4,1 0,1 1,0 0,2 0,0 1,1 0,1 0,-1 7,5-23,0-1,-1 1,1-1,0 1,0-1,0 1,1-1,-1 1,1-1,-1 0,1 1,0-1,0 0,0 1,0-1,0 0,0 0,1 0,-1 0,1 0,-1 0,1 0,0 0,0-1,0 1,0-1,0 1,0-1,0 0,0 0,1 0,-1 0,0 0,1-1,-1 1,0 0,1-1,-1 0,1 0,0 0,98-23,-87 16,-1-1,0 0,-1-1,0-1,0 1,-1-2,10-11,-17 18,0 0,-1-1,0 0,0 1,0-1,0 0,-1 0,0-1,0 1,0 0,-1-1,0 1,0-1,0 0,0 1,-1-1,0 0,0 1,-1-1,0 0,0 1,-1-6,-1 7,1 0,-1-1,0 1,-1 0,1 0,-1 1,1-1,-1 1,0 0,0 0,-1 0,1 0,0 1,-1 0,0 0,0 0,1 0,-1 1,0 0,0 0,0 0,0 0,-1 1,1 0,0 0,0 0,0 1,0 0,0 0,0 0,0 1,0-1,0 1,0 1,-15 4</inkml:trace>
  <inkml:trace contextRef="#ctx0" brushRef="#br0" timeOffset="1086.182">1576 282,'-4'9,"1"0,0-1,0 2,1-1,0 0,1 0,0 1,1-1,0 0,0 1,1-1,0 1,0-1,1 0,0 0,1 0,0 0,1 0,3 7,-5-14,1 0,-1 0,1 0,-1-1,1 1,0 0,-1-1,1 0,0 0,0 0,0 0,0 0,0 0,0-1,0 1,0-1,0 0,0 0,1 0,-1-1,0 1,0-1,0 1,0-1,0 0,0 0,-1-1,1 1,0 0,0-1,-1 0,1 0,75-68,-3-16,-74 85,0 1,1 0,-1 0,1 0,-1 0,1 0,-1 0,1 0,-1 1,0-1,1 0,-1 1,1 0,-1-1,0 1,1-1,-1 1,0 0,0 0,0 0,0 0,0 0,0 0,0 0,0 0,0 0,0 1,0-1,-1 0,1 0,0 1,-1-1,1 1,-1-1,0 0,1 1,-1-1,0 1,0-1,0 1,0-1,0 1,0-1,0 1,-1-1,1 0,0 1,-1-1,0 2,4 14,0-10,0 1,0-1,1 0,-1-1,1 1,1-1,-1 0,1 0,1 0,-1 0,1-1,0 0,0 0,0-1,1 1,-1-1,1-1,0 1,7 1,-9-3,0 0,-1-1,1 0,0 0,0 0,0-1,0 1,0-1,0-1,0 1,0-1,0 1,0-1,0-1,-1 1,1-1,0 1,-1-2,1 1,-1 0,0-1,1 0,-1 0,-1 0,1 0,0-1,-1 1,0-1,0 0,0 0,1-2,58-151,-55 138</inkml:trace>
</inkml:ink>
</file>

<file path=ppt/ink/ink4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7:21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499 436,'-17'22,"1"1,1 1,1 1,1 0,1 0,1 2,2-1,0 1,2 0,1 1,1 0,-1 23,16-106,8-6,3 1,3 1,2 1,3 1,5-4,-32 58,-2 1,0 1,0-1,1 1,-1-1,0 1,0 0,1-1,-1 1,1-1,-1 1,1 0,0-1,-1 1,1 0,0 0,0 0,0 0,0-1,0 1,0 0,0 1,0-1,1 0,-1 0,0 0,0 1,1-1,-1 0,0 1,1 0,-1-1,1 1,-1 0,1-1,-1 1,0 0,1 0,-1 0,1 1,-1-1,1 0,-1 0,1 1,-1-1,0 1,1-1,-1 1,0 0,1-1,-1 1,0 0,0 0,0 0,1 1,5 16,-1 1,0 1,-2-1,0 1,-2 0,0-1,-1 4,18 99,-20-121,1 0,0 1,0-1,0 0,0 1,0-1,0 0,1 0,-1 1,0-1,1 0,-1 0,1 1,-1-1,1 0,-1 0,1 0,0 0,0 0,-1 0,1 0,0 0,0 0,0 0,0 0,0-1,0 1,0 0,1-1,-1 1,0-1,0 1,0-1,1 1,-1-1,0 0,0 0,1 0,-1 0,0 0,1 0,-1 0,0 0,0 0,1 0,-1-1,0 1,0-1,1 1,-1-1,0 1,0-1,0 0,0 1,0-1,0 0,0 0,0 0,0 0,0 0,0 0,0 0,88-191,-84 179,1 1,0 0,1 0,0 0,1 1,0 0,1 1,0 0,1 0,1 0,-10 8,1 1,-1 0,1 0,-1 0,1 0,0 0,0 0,-1 0,1 1,0-1,0 1,0-1,-1 1,1 0,0-1,0 1,0 0,0 0,0 1,0-1,0 0,-1 0,1 1,0-1,0 1,0 0,-1 0,1-1,0 1,-1 0,1 0,-1 1,1-1,-1 0,1 0,-1 1,0-1,0 1,0-1,1 1,-1 0,23 76,-25-10,0-55,0-1,0 1,2-1,-1 1,2-1,-1 0,2 1,0-1,1 2,6 3,1-4</inkml:trace>
  <inkml:trace contextRef="#ctx0" brushRef="#br0" timeOffset="717.989">189 888,'34'0,"39"0,18-5,-3-1,-6-1,-7 2,-12 2,-7-4,-9-1,-2 2,-4 1,-4 2,-4 1,-3 1,-1 1,-1 0,-5 5,-7 2</inkml:trace>
  <inkml:trace contextRef="#ctx0" brushRef="#br0" timeOffset="1217.029">556 1001,'88'205,"-81"-183,-1 1,-1 0,-1 1,-1-1,0 1,-2-1,-2 10,10 26,10-90,9-57,-21 61,1 1,1 0,1 1,2 0,0 0,1 1,2 1,2-3,-3 11</inkml:trace>
  <inkml:trace contextRef="#ctx0" brushRef="#br0" timeOffset="1829.008">1262 267,'151'499,"-145"-479,0 0,-2 0,0 0,-1 0,-1 1,-1-1,-1 1,0-1,-2 1,0-1,-2 1,0-1,-1 0,-1-1,-1 1,-1-1,0-1,-2 1,0-1,-1-1,-3 5,-11 6,-1-2,0 0,-2-1,-1-2,-1-1,-22 12,23-17</inkml:trace>
  <inkml:trace contextRef="#ctx0" brushRef="#br0" timeOffset="2334.044">189 295,'-32'57,"3"1,3 2,2 1,2 1,4 0,2 2,0 13,13-43,1 0,2 0,1 0,2-1,1 1,1-1,2 1,1-2,2 1,2-1,0-1,2 0,1-1,2 0,1-1,1-2,1 1,2-2,0-1,2-1,1-1,14 10,29 15,-47-38</inkml:trace>
  <inkml:trace contextRef="#ctx0" brushRef="#br0" timeOffset="3595.882">1967 238,'-42'-23,"32"16,0 1,-1 0,1 1,-1 0,0 0,-1 1,1 1,-1 0,0 0,1 1,-12 0,20 3,-1-1,0 1,1 1,-1-1,1 0,-1 1,1 0,0 0,0 0,-1 0,2 0,-1 1,0-1,0 1,1 0,-1 0,1 0,0 0,0 0,0 0,0 1,1-1,-1 1,1-1,0 3,-22 94,19 148,7-214,1-1,2 1,1-1,2 0,11 26,-3-3,2 4,-2 1,-4 0,-2 1,-2 0,-1 48,-8-70,2-16,-1 0,-1 0,-1 0,-1-1,-1 1,-1 0,-1-1,-1 0,-1 0,-1-1,-1 1,-1-2,-2 3,10-22,0 0,1 0,-1 1,0-1,0 0,-1-1,1 1,0 0,-1-1,1 1,-1-1,1 1,-1-1,1 0,-1 0,0-1,0 1,0 0,1-1,-1 0,0 0,0 0,0 0,0 0,0 0,1-1,-1 1,0-1,0 0,1 0,-1 0,0 0,1 0,-1-1,1 1,-1-1,1 1,0-1,0 0,0 0,0 0,0 0,0-1,0 1,1 0,-1-1,1 0,-46-97,44 79</inkml:trace>
  <inkml:trace contextRef="#ctx0" brushRef="#br0" timeOffset="5169.852">1939 1537,'0'9,"1"1,-1-1,2 1,-1 0,1-1,1 0,0 0,0 1,1-1,0-1,0 1,1-1,0 0,0 0,1 0,0-1,1 1,0-2,2 3,-7-7,0-1,0 0,0 1,0-1,0 0,0 0,0-1,1 1,-1 0,0-1,0 1,1-1,-1 0,0 1,1-1,-1 0,0-1,0 1,1 0,-1-1,0 1,0-1,1 0,-1 1,0-1,0 0,0-1,0 1,0 0,0 0,0-1,-1 1,1-1,0 0,-1 1,1-1,-1 0,0 0,0 0,1-1,35-90,-36 88,0 0,0 0,-1 0,1 0,-1-1,0 1,-1 0,1 0,-1 0,0 0,0 0,-1 0,0 0,0 0,0 0,0 1,0-1,-1 1,0-1,0 1,0 0,-1 0,1 0,-1 1,0-1,0 1,0 0,-1 0,1 1,-1-1,1 1,-1 0,0 0,0 0,0 1,0 0,0 0,0 0,0 0,-1 1,1 0,0 0,-5 1,-13 4,4 2</inkml:trace>
  <inkml:trace contextRef="#ctx0" brushRef="#br0" timeOffset="6052.091">2137 41,'0'5,"0"11,0 7,0 6,0 1,0 2,0-1,0-1,0 0,0 0,0-2,0 1,-5-1,-1-5</inkml:trace>
  <inkml:trace contextRef="#ctx0" brushRef="#br0" timeOffset="6487.313">2080 69,'16'-9,"0"1,1 1,0 1,0 0,1 1,-1 1,1 1,0 0,0 1,0 1,17 2,-33-2,1 1,-1 1,0-1,0 0,1 0,-1 1,0-1,0 1,0 0,0 0,0-1,0 1,0 1,0-1,0 0,0 0,0 1,-1-1,1 1,0-1,-1 1,0 0,1 0,-1 0,0 0,0 0,0 0,0 0,0 0,0 0,-1 0,1 0,-1 0,0 1,1-1,-1 0,0 0,0 1,0-1,-1 0,1 0,0 1,-1-1,0 0,1 0,-1 0,0 0,0 0,0 0,0 0,-1 1,-72 61,33-35,39-28,0 1,1 0,-1-1,1 1,-1 0,1 0,0 0,0 0,0 0,0 0,0 0,0 0,1 0,-1 0,1 0,-1 1,1-1,0 0,0 0,0 1,0-1,0 0,0 0,1 1,-1-1,1 0,0 0,-1 0,1 0,0 0,0 0,1 0,-1 0,0 0,0 0,1 0,0 0,63 61,-50-52</inkml:trace>
  <inkml:trace contextRef="#ctx0" brushRef="#br0" timeOffset="7615.41">2842 238,'-3'-6,"1"0,-1 0,0 0,-1 0,1 0,-1 1,-1-1,1 1,-1 0,1 1,-1-1,-1 1,1 0,-1 0,1 0,-1 1,0 0,0 0,-1 0,1 1,0 0,-1 0,0 1,1 0,-1 0,0 1,0-1,-5 2,8 2,-1 2,1-1,0 0,0 1,1 0,-1 0,1 0,0 0,1 0,-1 1,1-1,0 1,0 0,1 0,0-1,0 1,0 0,0 0,1 0,0 0,1 0,-1 0,1 0,0 0,1 2,-1 8,2 383,24-230,2-28,-1 0,1 29,-28 84,-1-251,1-1,-1 1,1 0,-1 0,0 0,0 0,0 0,-1 0,1 0,-1-1,1 1,-1 0,0 0,0-1,0 1,-1 0,1-1,-1 1,1-1,-1 1,0-1,0 0,0 0,0 0,0 0,0 0,0 0,-1-1,1 1,-1-1,0 0,1 1,-1-1,0 0,1-1,-1 1,0 0,0-1,0 1,0-1,0 0,0 0,1 0,-1-1,0 1,-2-1,0-1,0 1,0-1,0-1,0 1,0-1,1 1,-1-1,1-1,0 1,0 0,0-1,0 0,1 0,-1 0,1-1,0 1,0-1,1 1,-1-1,1 0,0 0,0-2,-3-15</inkml:trace>
  <inkml:trace contextRef="#ctx0" brushRef="#br0" timeOffset="8626.506">2984 1537,'-8'15,"1"-4,0 2,0-1,2 1,-1 0,2 0,0 0,0 0,1 1,1 0,0 0,1-1,1 12,0-22,0-1,1 1,-1-1,1 0,-1 1,1-1,0 0,0 1,0-1,0 0,0 0,1 0,-1 0,1 0,-1 0,1 0,0-1,0 1,-1 0,1-1,0 0,1 1,-1-1,0 0,0 0,0 0,1 0,-1-1,0 1,1 0,-1-1,1 0,-1 0,1 0,-1 0,0 0,1 0,-1 0,1-1,-1 1,2-2,92-44,-88 42,0-1,-1 0,0 0,0 0,0-1,0 0,-1 0,0-1,0 0,-1 0,0 0,0-1,-1 0,0 0,0 0,-1 0,0 0,0-1,-1 0,0 1,0-1,-1 0,-1 0,1 0,-2-8,-1 12,-1 1,0 0,0 0,0 0,0 0,0 0,-1 1,0 0,0-1,0 1,0 1,0-1,-1 0,1 1,-1 0,0 0,1 1,-1-1,0 1,0 0,0 0,0 1,0-1,-2 1,-18-2</inkml:trace>
  <inkml:trace contextRef="#ctx0" brushRef="#br0" timeOffset="9418.053">3040 69,'5'0,"1"5,0 6,-1 6,-6 6,-3 2,-1 3,0 1,2 1,1-1,0-4</inkml:trace>
  <inkml:trace contextRef="#ctx0" brushRef="#br0" timeOffset="9664.909">3181 41,'0'19,"0"12,0 4,0 2,0-1,-5-6,-1-4,-5-1,0-5</inkml:trace>
  <inkml:trace contextRef="#ctx0" brushRef="#br0" timeOffset="10100.133">2927 69,'10'-10,"12"-7,8-2,3 3,1 9,0 11,-7 9,-2 2,-2-1,2-3,-1-4,2-2,-3-8,-2-7,1-3,-4-3,-4 1</inkml:trace>
</inkml:ink>
</file>

<file path=ppt/ink/ink4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7:33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331 261,'-4'-6,"1"0,-1 1,0-1,0 1,-1 0,1 0,-1 1,0-1,0 1,-1 0,1 0,-1 1,0 0,0 0,0 0,0 1,-5-2,8 3,-1 1,1-1,0 1,0-1,-1 1,1 0,0 0,0 0,0 0,-1 1,1-1,0 1,0 0,0 0,0 0,0 1,0-1,0 1,0-1,0 1,1 0,-1 0,1 0,-1 0,1 1,0-1,0 1,0-1,0 1,0 0,1 0,-1-1,1 1,0 0,0 0,-1 2,-5 13,1 0,0 1,2-1,0 1,1 0,0 0,2 0,0 0,1 0,2 0,-1 0,2 0,2 4,25 186,4 17,-12-84,-4 111,8-111,-24-134,-1 0,0 0,0 0,0 0,-1 0,0 0,-1 0,0 0,0 0,0 0,-1-1,-1 1,1 0,-1-1,0 1,-1-1,0 0,0 0,0-1,-1 1,0-1,0 0,-1 0,0 0,0-1,0 0,-1 0,1-1,-1 0,0 0,0 0,-1-1,0 0,3-2,0-1,0 0,0 0,0 0,0-1,1 1,-1-1,0 0,0-1,1 1,-1-1,0 0,1 0,0-1,-1 1,1-1,0 0,0 0,1 0,-1 0,1-1,0 0,-1 1,1-1,1-1,-1 1,1 0,-1-2,-8-12</inkml:trace>
  <inkml:trace contextRef="#ctx0" brushRef="#br0" timeOffset="448.412">500 1559,'-32'110,"31"-106,1 0,-1 1,1-1,-1 0,1 1,1-1,-1 0,1 0,-1 1,1-1,0 0,1 0,-1 0,1 0,0 0,0 0,0 0,0-1,1 1,-1-1,1 1,0-1,0 0,2 2,1-4,0 0,0 0,0 0,0-1,0 0,0 0,0 0,0-1,0 0,0 0,0 0,0-1,0 0,-1 0,1-1,-1 1,0-1,1 0,-1-1,0 1,-1-1,1 0,-1 0,0-1,0 1,0-1,0-1,3 1,0-1,-1 0,0 0,0 0,-1-1,0 0,0 0,0-1,-1 1,0-1,-1 0,0 0,0 0,0 0,-1-1,-1 1,1-1,-1 1,-1-1,1 0,-2 1,1-1,-1 1,0-1,-2-6,0 11,1-1,-1 1,0 0,0 0,-1 0,1 0,-1 1,0-1,0 1,0 0,0 0,0 0,-1 1,1 0,-1 0,0 0,1 0,-1 1,0-1,0 1,0 0,0 1,0-1,-3 1,-17-2</inkml:trace>
  <inkml:trace contextRef="#ctx0" brushRef="#br0" timeOffset="1379.392">444 7,'31'-1,"-23"0,0-1,1 2,-1-1,0 1,0 0,0 1,0 0,1 0,-1 1,0 0,-1 1,1-1,0 1,-1 1,0 0,1 0,-2 0,4 3,-9-4,0 1,0-1,0 0,0 1,-1 0,0-1,1 1,-1-1,-1 1,1-1,-1 1,1 0,-1-1,0 0,0 1,0-1,-1 1,1-1,-1 0,0 0,0 0,0 0,0 0,0-1,-1 1,1 0,-1-1,0 0,1 0,-1 0,0 0,-1 0,1 0,-2 0,-22 24,25-24,0 0,0 0,0 0,0 0,0 1,0-1,1 0,-1 1,1-1,0 1,0 0,0-1,0 1,0 0,1 0,-1 0,1 0,-1-1,1 1,0 0,0 0,1 0,-1 0,1 0,-1 0,1-1,0 1,0 0,0-1,0 1,0 0,1-1,-1 1,1-1,0 0,0 0,0 1,0-1,0-1,0 1,0 0,1 0,-1-1,1 1,-1-1,1 0,0 0,-1 0,1 0,0 0,0 0,22-2,-1-4</inkml:trace>
  <inkml:trace contextRef="#ctx0" brushRef="#br0" timeOffset="1647.522">896 91,'0'34,"5"10,1-1</inkml:trace>
  <inkml:trace contextRef="#ctx0" brushRef="#br0" timeOffset="1901.495">1121 35,'-14'38,"-5"18,0-1</inkml:trace>
  <inkml:trace contextRef="#ctx0" brushRef="#br0" timeOffset="2233.702">811 62,'8'-6,"2"0,-1 0,1 0,0 1,0 1,0 0,0 0,1 1,0 0,-1 1,1 0,0 1,0 0,0 1,0 0,1 1,-1 0,-1 1,1 0,0 0,0 1,-1 1,1 0,-1 0,2 2,-3-1,0-2,0 1,0-1,0 0,0-1,1 0,-1-1,1 0,-1 0,1-1,-1 0,1 0,0-1,-1-1,0 0,1 0,-1-1,0 0,0 0,0-1,-1 0,1-1,-1 0,0 0,6-5,-2-3</inkml:trace>
  <inkml:trace contextRef="#ctx0" brushRef="#br0" timeOffset="6799.525">1008 712,'-2'1,"0"1,0-1,0 1,1-1,-1 1,1 0,-1-1,1 1,-1 0,1 0,0 0,0 0,0 1,0-1,0 0,1 0,-1 1,1-1,-1 0,1 1,0-1,0 0,0 1,0-1,0 1,0 0,-3 366,3-296,4-114,2 1,1 0,2 1,2 0,2 0,1 1,2 1,1 0,2 1,2 1,-9 13,-6 7,1 1,1 0,0 1,1 0,1 0,0 1,0 0,3-1,9 76,-13-49</inkml:trace>
  <inkml:trace contextRef="#ctx0" brushRef="#br0" timeOffset="7137.262">1573 486,'-5'9,"-6"14,-6 2,-1 2,-1-4,2-1,4 1,0-4,1 0,8-3,5-5</inkml:trace>
</inkml:ink>
</file>

<file path=ppt/ink/ink4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7:40.8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58,'3'3,"-1"0,1 0,-1 1,0 0,0-1,-1 1,1 0,-1 0,0 0,0 0,0 0,0 0,-1 0,1 0,-1 0,0 0,-1 1,1-1,-1 0,1 0,-1 0,-1 0,1 0,-1 2,-3 60,6-64,0-1,0 1,-1 0,1 0,0-1,1 1,-1-1,0 1,0-1,1 0,-1 1,0-1,1 0,0 0,-1 0,1 0,0 0,-1 0,1 0,0-1,0 1,0-1,-1 1,1-1,0 0,0 0,0 1,0-1,0-1,0 1,0 0,0 0,-1-1,1 1,0-1,0 1,0-1,69-27,-27 2,-25 14</inkml:trace>
  <inkml:trace contextRef="#ctx0" brushRef="#br0" timeOffset="303.694">283 1,'-5'24,"-6"17,-2 7,2 0,3-3,2-5,3-4,-3-4,-1-2,1-1,1-2,2 0,1 1,1-6</inkml:trace>
  <inkml:trace contextRef="#ctx0" brushRef="#br0" timeOffset="2003.841">706 340,'-15'-1,"0"0,0 0,0 2,0 0,0 0,0 2,0-1,1 2,-1 0,1 1,0 1,0 0,0 0,1 2,0 0,1 0,-10 8,20-15,0 1,0-1,0 0,1 0,-1 1,0-1,1 1,-1 0,1-1,-1 1,1 0,0 0,0 0,0 0,0 0,0 0,0 0,1 0,-1 0,0 0,1 1,0-1,0 0,0 0,0 0,0 1,0-1,0 0,1 0,-1 0,1 1,-1-1,1 0,0 0,0 0,0 0,0 0,0 0,0 0,1-1,-1 1,1 0,-1-1,1 1,0 0,70 41,-61-38,-1 1,1-1,-1 2,0 0,0 0,-1 1,0 0,0 0,0 2,-7-8,0 1,0 0,0-1,-1 1,1 0,-1 0,0 0,0 0,0 0,0 0,0 1,-1-1,1 0,-1 0,0 1,0-1,0 0,0 0,-1 1,1-1,-1 0,0 0,0 0,0 0,0 0,-1 0,1 0,-1 0,0 0,1-1,-1 1,-1-1,1 1,0-1,0 0,-2 1,-4 4,-1 0,0 0,0-1,0-1,-1 0,0 0,0-1,0 0,-1 0,-3 0,-74 5,86-9,1 0,-1 0,0 0,0 0,0 0,0-1,0 1,1-1,-1 1,0-1,0 0,1 0,-1 1,0-1,1 0,-1-1,1 1,0 0,-1 0,1-1,0 1,-1 0,1-1,0 0,0 1,0-1,1 1,-1-1,0 0,1 0,-1 1,1-1,-1 0,1 0,0 0,0 0,-1 0,1 1,1-1,-1 0,0 0,0 0,1-1,6-18,4 4</inkml:trace>
  <inkml:trace contextRef="#ctx0" brushRef="#br0" timeOffset="2253.948">931 594,'-4'34,"-7"10,-2-6,2-10</inkml:trace>
  <inkml:trace contextRef="#ctx0" brushRef="#br0" timeOffset="2420.018">904 1,'0'0</inkml:trace>
  <inkml:trace contextRef="#ctx0" brushRef="#br0" timeOffset="2890.433">1101 791,'19'-60,"-9"28,0 0,2 0,2 1,1 1,1 0,-15 28,1 0,-1 0,0 1,1-1,-1 1,1-1,0 1,-1 0,1-1,0 1,0 0,0 0,0 0,0 0,0 1,0-1,0 0,0 1,0 0,0-1,1 1,-1 0,0 0,0 0,0 0,0 1,0-1,1 1,-1-1,0 1,0 0,0-1,0 1,0 0,0 0,-1 1,1-1,0 0,-1 1,1-1,0 1,-1-1,0 1,1 0,-1-1,0 1,0 0,0 0,0 0,0 0,0 0,-1 0,1 0,-1 0,1 1,-1-1,0 0,0 1,1-1,45 97,-45-97,1 0,-1 0,1 0,0-1,-1 1,1 0,0-1,0 1,0-1,0 0,0 1,1-1,-1 0,0 0,0-1,1 1,-1 0,1-1,-1 0,1 1,-1-1,0 0,1 0,-1 0,1-1,-1 1,1-1,-1 1,0-1,1 0,-1 0,0 0,0 0,1 0,-1 0,0 0,0-1,0 1,-1-1,1 0,0 0,0 0,8-8,-1 0,0-1,0 0,-1 0,0-1,-1 0,0-1,-1 0,-1 0,0 0,-1 0,0-1,-1 0,0 1,-1-1,-1-4,-1 7</inkml:trace>
</inkml:ink>
</file>

<file path=ppt/ink/ink4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7:45.0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201 142,'-13'5,"0"0,1 1,0 1,0 0,1 0,0 1,0 1,0 0,1 0,1 1,0 0,0 1,1 0,0 0,1 1,1 0,-1 0,2 1,0 0,0 0,-2 12,7-19,0-1,1 1,-1-1,1 1,1-1,-1 1,1-1,-1 0,2 0,-1 0,0 0,1 0,0 0,0-1,0 1,1-1,0 0,0 0,0 0,0-1,0 1,1-1,-1 0,1 0,0-1,0 1,0-1,0 0,0-1,1 1,-1-1,1 0,-1 0,1-1,-1 1,1-1,-1-1,1 1,-1-1,1 0,-1 0,0 0,4-2,5-4,-1-1,1 0,-2-1,1 0,-1-1,-1 0,0-1,0 0,-1-1,-1 0,0-1,0 1,-1-2,-1 1,0-1,-1-1,-1 1,0-1,-1 0,-1 0,0 0,-1 0,0-1,-1 2,1 4,-1 0,0 0,0-1,-1 1,0 0,-1 0,0 0,-1 0,0 0,0 1,-1-1,-1 0,0 1,0 0,-2-4,4 11,0 0,-1 0,1 0,0 1,-1-1,1 0,-1 1,1 0,-1 0,0 0,0 0,0 0,1 0,-1 1,0-1,0 1,0 0,0 0,0 0,0 0,0 0,0 1,0-1,1 1,-1 0,0 0,0 0,1 0,-1 0,0 1,1-1,-1 1,1 0,0 0,0 0,-2 1,-3 3,0 0,1 1,-1 0,1 0,1 0,-1 1,1-1,1 1,0 1,0-1,-1 3,2 4,0 0,1 0,0 0,1 0,1 0,0 0,2 0,-1 0,2 0,0-1,2 5,3 26,0 237,-35-112,18-137,7-28,0 1,0 0,0 0,1-1,0 1,0 0,1 0,-1 0,1 0,1 0,-1 0,1 0,1 4,2-5</inkml:trace>
</inkml:ink>
</file>

<file path=ppt/ink/ink4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7:46.4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149 1,'0'4,"-5"7,-6 7,-7 4,1 3,-2-2,2 0,0-5,2 1,-1-4,7-5,5-3</inkml:trace>
</inkml:ink>
</file>

<file path=ppt/ink/ink4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7:48.9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200 475,'-14'4,"0"1,0 0,0 1,1 1,0 0,0 1,1 0,-1 1,2 0,-2 2,8-6,0-1,1 1,-1 0,1 0,0 0,0 1,1-1,-1 1,1 0,0 0,1 0,0 1,0-1,0 0,1 1,0-1,0 1,0 0,1-1,0 1,0 0,1-1,1 6,-1-9,0 1,0 0,1-1,-1 1,1-1,0 1,0-1,0 0,1 0,-1 0,1 0,-1 0,1-1,0 1,0-1,0 1,1-1,-1 0,0-1,1 1,-1-1,1 1,0-1,-1 0,1 0,0 0,0-1,0 0,-1 1,1-1,0 0,0-1,0 1,0-1,-1 0,1 0,0 0,0 0,-1-1,1 1,-1-1,0 0,1 0,-1 0,0 0,0-1,2-2,13-12,0-1,-1 0,0-2,-2 0,-1-1,0 0,2-8,1 2,-1-1,-2 0,0-1,-2-1,-2 1,0-2,-2 0,-1 0,-2 0,1-24,-5 23,1 15,-1 1,-1-1,0 0,-2 0,0 0,0 0,-2 0,-4-11,8 26,-1 0,0 0,0 0,0 0,0 0,0 1,0-1,0 0,-1 1,1-1,-1 1,1 0,-1-1,1 1,-1 0,0 0,0 0,1 0,-1 0,0 0,0 1,0-1,0 1,0-1,0 1,0 0,0-1,0 1,0 0,0 0,0 1,0-1,0 0,0 1,0-1,0 1,0 0,0 0,0-1,0 1,1 0,-1 1,-1-1,-67 62,61-51,1 1,0-1,1 1,0 1,1-1,1 1,0 0,1 0,0 1,1-1,1 1,0 0,1-1,1 1,0 0,1 0,1 0,0-1,1 1,0-1,1 1,1-1,0 0,1-1,1 1,0-1,1-1,1 3,133 121,-121-97,-16-20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0:17.5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0 452,'33'62,"-26"-41,-1 1,-1-1,-1 1,-1 0,0 0,-2 1,-1-1,-1 0,-1 8,0 21,-21 58,23-109,0 1,-1-1,1 1,0-1,-1 0,1 1,0-1,-1 1,1-1,-1 0,1 1,0-1,-1 0,1 0,-1 1,1-1,-1 0,1 0,-1 0,1 0,-1 1,0-1,1 0,-1 0,1 0,-1 0,1 0,-1 0,1-1,-1 1,1 0,-1 0,1 0,-1 0,1-1,-1 1,1 0,-1 0,1-1,-1 1,1 0,0-1,-1 1,1 0,-1-1,1 1,0-1,-1 1,1-1,0 1,0-1,0 1,-1-1,1 1,0-1,0 1,0-1,0 1,0-1,0 1,0-1,0 1,0-1,0 1,0-1,0 0,-9-39,9 19,1-1,1 0,1 0,1 1,1-1,1 1,1 0,0 1,2 0,0 0,3-3,-6 10,0 1,1-1,0 1,1 1,1-1,0 1,0 1,1-1,0 2,1-1,0 1,0 1,11-6,-21 14,1-1,-1 0,0 1,0-1,1 1,-1-1,1 1,-1 0,0 0,1 0,-1 0,1 0,-1 0,0 0,1 0,-1 0,1 0,-1 1,0-1,1 1,-1-1,0 1,0-1,1 1,-1 0,0 0,0 0,0-1,0 1,0 0,0 0,0 1,0-1,0 0,0 0,0 1,6 14</inkml:trace>
  <inkml:trace contextRef="#ctx0" brushRef="#br0" timeOffset="948.235">423 790,'11'3,"0"-1,-1 0,1-1,0 0,0 0,-1-1,1-1,0 0,0-1,-1 0,1 0,-1-1,0 0,1-1,-2 0,1-1,0 0,-1-1,0 0,0 0,-1-1,1 0,-2 0,1-1,-1 0,0 0,0-1,-1 0,-1 0,1 0,-1-1,-1 0,0 0,2-6,-5 14,0 0,0 0,0 0,0-1,0 1,-1 0,1 0,-1-1,1 1,-1 0,0-1,0 1,0 0,0 0,0-1,-1 1,1 0,-1-1,1 1,-1 0,0 0,0 0,0-1,0 1,0 0,0 1,-1-1,1 0,-1 0,1 0,-1 1,0-1,0 1,1-1,-1 1,0 0,0 0,-1 0,1 0,0 0,0 0,0 0,-1 1,1-1,0 1,0 0,-1 0,1 0,0 0,-1 0,1 0,0 0,-1 1,1-1,-1 1,-11 5,0 1,1 0,0 1,0 0,0 1,1 0,1 1,0 1,0-1,1 2,0 0,1 0,0 0,1 1,1 1,0-1,1 1,0 0,1 1,0-1,1 4,3-12,0-1,0 1,1-1,0 1,0-1,1 1,-1-1,1 0,1 1,-1-1,1 0,-1 1,1-1,1 0,-1 0,1 0,0-1,0 1,0-1,1 0,0 1,-1-2,1 1,1 0,-1-1,0 0,1 0,0 0,0 0,0-1,0 0,4 2,4 0,-1 0,1 0,0-1,0 0,1-1,-1-1,0 0,1-1,-1-1,1 0,-1 0,0-1,4-2,2-1,-1-1,0 0,-1-1,1-1,-1-1,-1-1,0 0,0-1,-1 0,0-2,-1 0,0 0,-1-1,-1-1,-1 0,0 0,0-1,-2-1,0 0,-1 0,3-9,22-76,-12 167,-16-22,-2 1,-1 0,-3 0,-2-1,-1 1,-5 10,-49 292,54-317,-20 53,19-109,15-24,2-16,4 0,2 1,10-17,-12 38,2 1,2 1,2 1,1 1,2 1,2 1,2 1,2 2,0 1,3 1,1 2,1 1,1 2,16-7,24 7,-75 28,0 1,-1 0,1 0,0 0,0 0,0 0,-1 0,1 0,0 1,0-1,-1 1,1-1,0 1,-1 0,1-1,0 1,-1 0,1 0,-1 0,0 0,1 0,-1 1,0-1,1 0,-1 1,0-1,0 1,0-1,0 1,-1-1,1 1,0 0,-1-1,1 1,-1 0,1-1,-1 1,0 0,0 0,0 0,0-1,0 1,0 0,-2 10,0-1,-1 0,0 0,-1 0,0 0,-1-1,0 0,-1 1,0-2,-1 1,1-1,-2 0,1 0,-1-1,-4 2,-19 24,-3-2,0-1,-2-2,-2-2,0-1,-8 2,-16-10,57-25,5-2</inkml:trace>
  <inkml:trace contextRef="#ctx0" brushRef="#br0" timeOffset="1930.865">1553 847,'119'-107,"56"-75,-169 175,0 2,-1 0,0 0,-1 0,1-1,-1 1,0-1,0 0,-1 0,0-1,0 1,0-1,-1 1,0-1,0-5,-2 11,0 0,0-1,0 1,0-1,0 1,-1-1,1 1,-1-1,1 1,-1 0,0-1,1 1,-1 0,0 0,0-1,0 1,0 0,0 0,0 0,0 0,0 0,0 0,-1 1,1-1,0 0,-1 0,1 1,0-1,-1 1,1 0,-1-1,1 1,-1 0,1 0,-1-1,1 1,0 1,-1-1,1 0,-2 0,-58 18,59-18,1 0,-1 1,1-1,-1 0,1 1,-1-1,1 1,-1-1,1 1,0 0,-1 0,1 0,0-1,0 1,-1 0,1 1,0-1,0 0,0 0,0 0,0 1,1-1,-1 0,0 1,0-1,1 1,-1-1,1 1,0-1,-1 1,1-1,0 1,0-1,0 1,0-1,0 1,0-1,0 1,1 0,-1-1,0 1,1-1,-1 1,1-1,0 0,-1 1,1-1,0 0,0 1,0-1,0 0,1 1,5 0,0-1,0 0,0 0,0 0,0-1,0 0,0 0,0-1,0 0,0 0,0-1,0 0,4-1,74-6,-83 9,-1 1,1-1,-1 1,1 0,-1-1,0 1,1 0,-1 0,0 0,0 0,1 0,-1 0,0 0,0 0,0 1,0-1,0 0,-1 0,1 1,0-1,-1 1,1-1,-1 1,1-1,-1 1,1-1,-1 1,0-1,0 1,0 0,0-1,0 1,0-1,-1 1,1-1,0 1,-1-1,1 1,-1-1,0 1,-27 67,24-62,-1 1,0 0,0 0,1 0,0 1,1 0,0-1,0 1,1 1,0-1,0 0,1 0,0 1,1-1,0 0,1 1,0-1,0 0,1 1,0-1,0 0,1 0,2 4,7 4,-1-3</inkml:trace>
  <inkml:trace contextRef="#ctx0" brushRef="#br0" timeOffset="3549.838">2202 677,'17'3,"0"0,1-2,-1 0,1-1,-1-1,1 0,-1-2,1 0,-1-1,0 0,-1-1,1-2,-1 1,5-4,28-53,-48 61,0 1,-1-1,1 0,0 0,-1 1,0-1,1 0,-1 0,0 0,0 1,0-1,0 0,0 0,0 0,0 0,-1 1,1-1,-1 0,1 0,-1 0,0 1,0-1,0 1,0-1,0 0,0 1,0 0,0-1,0 1,-1 0,1-1,-1 1,1 0,-1 0,1 0,-1 0,0 1,1-1,-1 0,-2 0,-5 1,0 0,0 1,0 0,0 0,0 1,1 0,-1 1,0-1,1 2,0-1,0 1,0 1,0-1,0 2,1-1,0 1,0 0,1 0,-1 0,1 1,1 0,-1 1,1-1,-2 5,-1 0,0 1,0 0,1 0,1 1,0 0,1 0,0 1,1-1,3-10,0 0,0 0,1 0,0 1,-1-1,1 0,1 0,-1 0,1 0,-1 0,1 0,0 0,1 0,-1 0,1 0,-1-1,1 1,0-1,1 1,-1-1,1 0,-1 1,1-1,0-1,0 1,0 0,0-1,1 1,-1-1,1 0,0 0,7 2,-1 0,0 0,1-1,0-1,0 0,0 0,0-1,0-1,0 0,0 0,0-1,0 0,0-1,-1-1,1 1,5-4,162-74,-155 66,-2-1,0-2,-1 0,0-1,-2-1,0 0,-1-2,-1 0,3-7,49-53,-68 80,1 0,0 1,-1-1,1 0,0 0,0 1,-1-1,1 1,0-1,0 1,0-1,0 1,0-1,0 1,0 0,0 0,0-1,0 1,0 0,0 0,0 0,0 0,0 0,0 0,0 0,0 1,0-1,0 0,0 1,0-1,0 0,0 1,0-1,0 1,0-1,-1 1,1 0,0-1,0 1,-1 0,1 0,0-1,-1 1,1 0,-1 0,1 0,-1 0,1 0,-1 0,0 0,1 0,-1 0,0 0,0 0,0 0,1 0,-1 0,-1 0,1 0,0 0,0 0,0 0,0 0,-1 0,1 0,-1 0,1 16,0-1,-2 0,0 1,-1-1,0 0,-2-1,0 1,0-1,-1 1,-1-2,-1 1,0-1,-1 0,0-1,-1 0,-5 4,12-14,1-1,-1 0,1 0,-1-1,0 1,0 0,0-1,0 0,0 0,0 0,-1 0,1 0,0-1,0 1,-1-1,1 0,0 0,-1 0,0 0,31-19,104 7,-113 13,-1-1,1-1,-1-1,1 0,-1-1,0-1,0-1,0 0,7-4,-6-2,-1 0,0-1,-1-1,0-1,-1 0,-1-1,6-7,-1 1,-14 15,-1 0,1-1,-1 0,-1 0,1 0,-1 0,0 0,-1-1,0 1,0-1,1-7,-3 13,0-1,0 1,0-1,0 0,0 1,-1-1,1 1,-1-1,0 1,0-1,0 1,0-1,0 1,0 0,0 0,-1-1,1 1,-1 0,0 0,0 0,1 1,-1-1,0 0,-1 1,1-1,0 1,0 0,-1-1,1 1,0 0,-1 1,1-1,-1 0,1 1,-1-1,0 1,1 0,-1 0,1 0,-1 0,0 0,1 1,-1-1,1 1,-1 0,1-1,-1 1,1 0,0 1,-1-1,1 0,0 1,0-1,0 1,0 0,0 0,-8 5,0 1,1 0,0 0,0 1,1 0,0 1,1 0,0 0,0 1,1 0,1 0,-3 5,6-10,0 0,0 0,0 0,0 0,1 0,0 1,0-1,1 0,0 0,0 1,0-1,1 0,0 1,0-1,1 0,-1 0,1 0,1 0,-1 0,1-1,0 1,0-1,1 1,3 3,-3-5,0 1,0-1,0 0,1 0,0-1,-1 1,2-1,-1 0,0 0,0-1,1 1,0-1,-1-1,1 1,0-1,0 0,0 0,0 0,-1-1,1 0,0-1,0 1,0-1,0 0,0 0,0-1,-1 0,5-1,9-5,0-1,-1 0,0-1,-1-1,0-1,-1-1,4-3,149-134,-91 107,-78 43,1 0,-1-1,0 1,1 0,0 0,-1 0,1 0,-1 0,1 0,-1 0,1 0,-1 0,1 0,-1 0,1 0,-1 0,1 0,-1 0,1 1,-1-1,1 0,-1 0,1 0,-1 1,0-1,1 0,-1 1,1-1,-1 0,0 1,1-1,-1 1,0-1,1 1,-1-1,0 0,0 1,1-1,-1 1,0-1,0 1,0-1,0 1,0-1,0 1,0 0,0-1,0 1,0-1,0 1,0-1,0 1,0-1,0 1,-1-1,1 1,0-1,0 1,0-1,-1 0,1 1,0-1,-1 1,-18 38,16-32,-48 102,50-108,1 0,0 0,0 0,-1 0,1 0,0 0,0-1,0 1,0 0,0 0,1 0,-1 0,0 0,0-1,0 1,1 0,-1 0,0 0,1 0,-1-1,1 1,-1 0,1-1,-1 1,1 0,0-1,-1 1,1 0,0-1,0 1,-1-1,1 0,0 1,0-1,-1 1,1-1,0 0,0 0,0 0,0 1,0-1,-1 0,1 0,0 0,0 0,0 0,0-1,0 1,0 0,-1 0,1 0,0-1,0 1,0 0,0-1,-1 1,1-1,0 1,-1-1,2 0,51-32,-50 31,126-86,-129 87,1 1,-1-1,1 0,0 1,-1-1,1 0,0 1,-1-1,1 1,0-1,-1 1,1 0,0-1,0 1,0 0,0-1,-1 1,1 0,0 0,0 0,0 0,0 0,0 0,0 0,0 0,-1 0,1 0,0 0,0 0,0 1,0-1,0 0,-1 1,1-1,0 1,0-1,-1 1,1-1,0 1,-1-1,1 1,0 0,-1-1,1 1,-1 0,1 0,-1-1,1 1,-1 0,0 0,1 0,-1-1,0 1,0 0,0 0,0 1,-8 55,5-43,1-10,1 0,1 0,-1 0,0 0,1 0,0 0,0 1,0-1,0 0,1 0,-1 0,1 0,0 0,1 0,-1 0,1-1,-1 1,1 0,0-1,0 1,1-1,-1 0,1 0,1 2,6-2</inkml:trace>
  <inkml:trace contextRef="#ctx0" brushRef="#br0" timeOffset="3865.169">4262 0,'-13'80,"3"0,3 1,4 0,6 64,-4-118,-1-1,-1 0,-1 0,-1 0,-2-1,0 1,-2-2,0 1,-2-1,-8 13,-8 2,13-26</inkml:trace>
  <inkml:trace contextRef="#ctx0" brushRef="#br0" timeOffset="4102.206">3923 480,'39'-10,"26"-2,8-1,-4 4,-10-3,-8 1,-10 3,-6 2,-5 3,-2 1,-1 2,-1 0,-4 0</inkml:trace>
  <inkml:trace contextRef="#ctx0" brushRef="#br0" timeOffset="4452.859">4741 396,'-92'104,"90"-102,0-1,1 0,-1 1,1-1,0 1,0 0,-1-1,1 1,0 0,0 0,1-1,-1 1,0 0,1 0,-1 0,1 0,-1 0,1 0,0 0,0 0,0 0,0 0,0 0,0 0,1 0,-1 0,1 0,-1 0,1 0,0 0,0 0,0 0,0 0,0-1,0 1,0 0,1-1,-1 1,1-1,-1 0,1 1,-1-1,1 0,0 0,10 7,-5-5,0 1,0-1,-1 1,1 1,-1-1,0 1,0 0,-1 1,1-1,-1 1,0 0,-1 1,0-1,0 1,0 0,0 0,-1 0,-1 0,1 0,-1 1,0-1,-1 1,1 5,-3-5,0 0,-1 0,0 0,-1-1,1 1,-1-1,-1 1,1-1,-1 0,-1 0,1-1,-1 1,0-1,-1 0,0 0,1-1,-2 0,1 0,-1 0,1-1,-1 0,0 0,-1-1,1 0,-1 0,1 0,-1-1,0 0,0-1,0 0,0 0,0-1,0 0,0 0,0-1,0 0,0 0,-1-1,-15-7,5-2</inkml:trace>
</inkml:ink>
</file>

<file path=ppt/ink/ink4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7:49.5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69,'-28'324,"31"-408,6 33,38-138,-11 133,-36 55,1 0,0 0,0 0,0 1,0-1,0 0,0 0,0 0,0 1,0-1,1 1,-1-1,0 1,0-1,0 1,1-1,-1 1,0 0,1 0,-1 0,0 0,1 0,-1 0,0 0,0 0,1 1,-1-1,0 0,1 1,-1-1,0 1,0-1,0 1,0 0,0-1,1 1,-1 0,0 0,-1 0,1 0,0 0,0 0,0 0,0 0,-1 0,1 1,24 89,-24-77</inkml:trace>
</inkml:ink>
</file>

<file path=ppt/ink/ink4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7:49.7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122 226,'-29'29,"-9"14,6 0,9-7</inkml:trace>
  <inkml:trace contextRef="#ctx0" brushRef="#br0" timeOffset="618.507">377 593,'-24'15,"1"1,0 1,2 1,0 1,1 1,0 0,2 2,1 0,1 1,-7 13,21-34,0 0,0 0,1 0,-1 1,0-1,1 1,0 0,0-1,-1 1,1 0,1-1,-1 1,0 0,1 0,0 0,-1 0,1 0,0 0,0 0,1 0,-1-1,1 1,-1 0,1 0,0 0,0-1,0 1,1 0,-1-1,0 1,1-1,0 1,0-1,0 0,0 0,0 0,0 0,0 0,0 0,1 0,-1-1,1 1,7-3,0 1,0-1,0-1,0 0,0-1,0 1,-1-2,0 1,1-1,-1-1,-1 0,1 0,3-3,8-4,3 1,-1-1,0-2,0 0,-1-2,-1 0,-1-1,0-1,-1-1,0-3,0-1,-2-1,0-1,-2 0,-1 0,0-2,-3 1,0-2,-1 1,1-15,-5 27,-2-1,0 0,0 0,-2 0,0 0,0 0,-2 0,0 0,-1 0,0 0,-1 1,-4-11,5 23,0 0,0-1,0 1,0 0,-1 0,1 0,-1 1,0-1,0 1,0-1,0 1,0 0,0 0,-1 0,1 1,-1-1,1 1,-1 0,1 0,-1 0,0 0,0 1,1-1,-1 1,0 0,0 0,0 0,1 1,-1-1,0 1,0 0,1 0,-1 1,1-1,-1 1,1-1,-1 1,1 0,0 0,0 1,0-1,0 1,0-1,1 1,-1 0,1 0,0 0,0 0,0 1,-2 2,-6 12,0 0,0 1,2 0,1 0,0 1,1 0,1 0,1 1,1-1,1 1,0 0,2 0,0-1,2 1,0 0,1 1,1-5,1 0,1-1,0 1,1-1,0-1,2 1,0-1,0-1,11 12,5 12,-13-19,-8-10,1-1,0 1,1-1,0 0,0 0,1 0,0-1,0 0,1-1,0 1,0-1,7 4,2-8,-4-4</inkml:trace>
  <inkml:trace contextRef="#ctx0" brushRef="#br0" timeOffset="1789.449">969 650,'-8'3,"0"0,1 1,0 0,0 1,0-1,0 1,1 0,-1 1,1 0,1 0,-1 0,1 1,0-1,-3 7,3-4,-1-1,2 1,-1 0,1 1,1-1,0 0,0 1,1 0,0 0,0 0,1 0,1 0,-1 0,2 0,0 0,0 0,0 0,3 6,-2-13,-1 0,1 0,1 0,-1 0,0-1,1 1,-1 0,1-1,0 0,0 0,0 1,0-2,0 1,0 0,1-1,-1 1,1-1,-1 0,1 0,-1-1,1 1,-1-1,1 1,0-1,-1 0,1-1,0 1,1-1,3 0,-1 0,0 0,1-1,-1 0,0 0,0-1,0 0,-1 0,1 0,-1-1,1 0,-1 0,4-5,9-10,0 0,-2-2,0 0,-1-1,-2-1,0 0,-1-1,-1-1,7-23,-11 26,-4 14,0 0,-1 0,0 0,0 0,-1 0,0 0,0-1,-1 1,0-1,0 0,-1 1,0-1,-1 1,0-1,0 1,-1-1,0 1,0 0,-2-4,2 10,1 1,-1 0,1-1,-1 1,1 0,-1 0,0 0,0 0,1 0,-1 1,0-1,0 1,0-1,0 1,0-1,0 1,1 0,-1 0,0 0,0 0,0 0,0 1,0-1,0 0,0 1,0 0,0-1,1 1,-1 0,0 0,1 0,-1 0,0 0,0 1,-53 44,36-18,1 0,2 0,0 2,2 0,1 1,2 0,1 1,1 0,2 0,-1 17,-1 231,-1-235,3-27</inkml:trace>
  <inkml:trace contextRef="#ctx0" brushRef="#br0" timeOffset="2082.585">1476 312,'-19'38,"-11"18,-1 4,11-9,7-12</inkml:trace>
  <inkml:trace contextRef="#ctx0" brushRef="#br0" timeOffset="2885.48">1646 622,'-161'177,"128"-109,32-66,1 0,-1 0,1 0,-1 0,1 0,0 0,0 0,0 0,0 1,0-1,0 0,1 0,-1 0,1 0,-1 0,1 0,0-1,0 1,0 0,0 0,0 0,0-1,0 1,1 0,-1-1,1 0,-1 1,1-1,-1 0,1 1,0-1,0 0,-1 0,2 0,4 1,0 0,0 0,0-1,0 0,0-1,0 1,0-1,1-1,-1 1,0-1,0 0,0-1,0 0,-1 0,1 0,0-1,-1 0,5-3,107-75,-96 60,0-1,-2-2,0 0,-2-1,0 0,-2-2,-1 0,-1-1,-1 0,6-23,-10 20,-2 0,0-1,-3 1,0-1,-2-1,-2 1,-1 0,-3-18,5 47,-1 0,0 0,0 0,0 0,0 0,0 0,-1 0,1 0,-1 0,0 0,0 1,0-1,0 0,-1 1,1-1,-1 1,1-1,-1 1,0-1,0 1,0 0,0 0,0 0,-1 0,1 1,-1-1,1 1,-1-1,1 1,-1 0,0 0,0 0,0 0,1 0,-1 1,0-1,0 1,0 0,0 0,0 0,0 0,0 0,0 1,-2 0,-7 6,0 0,1 0,-1 1,2 1,-1 0,1 0,1 1,0 0,0 1,1 0,0 0,1 1,1 0,-1 0,2 0,0 1,0 0,1 0,-2 13,-1-6,0 1,0 0,2 0,1 0,1 0,0 1,2-1,0 1,2 0,0-1,2 1,0-1,1 0,1 1,1-2,1 1,1-1,1 0,0-1,2 1,-5-10,1 0,0 0,1 0,0-1,1-1,-1 1,2-2,-1 1,1-1,0 0,1-1,-1 0,1-1,5 2,6-3</inkml:trace>
  <inkml:trace contextRef="#ctx0" brushRef="#br0" timeOffset="3233.57">2267 367,'-30'41,"2"1,2 1,2 1,2 1,2 1,2 1,-5 25,20-66,1 1,1-1,-1 1,1-1,0 1,1 0,-1 0,1-1,1 1,-1 0,1 0,0-1,1 1,0 0,0-1,0 0,1 1,0-1,0 0,0 0,1-1,0 1,0-1,0 0,1 0,0 0,0 0,0-1,1 0,-1 0,1 0,0-1,0 0,0 0,0-1,1 1,3 0,4-2,0-1,0 0,0-1,0-1,-1 0,1-1,0 0,-1-1,0 0,0-1,0-1,-1 0,1-1,-2 0,1-1,-1 0,0-1,0 0,-1-1,-1 0,8-10,-13 16,6-4,0 0,-1-1,-1 0,1 0,-1-1,-1 0,0-1,-1 1,1-1,-2-1,0 1,0-1,-1 0,-1 0,0 0,0 0,-1-1,-1 1,0-1,-1 1,0-1,-1 1,0-1,-1 1,-1-1,0 1,0 0,-1 0,-1 0,0 1,0 0,-3-3,3 8,-1 1,0 0,-1 0,1 0,-1 0,0 1,0 0,-1 1,1 0,-1 0,0 0,1 1,-1 0,0 1,0-1,-1 2,1-1,0 1,0 0,0 1,0 0,0 0,0 1,0 0,0 0,0 1,1 0,0 0,-1 1,1 0,-5 4,-22 10</inkml:trace>
  <inkml:trace contextRef="#ctx0" brushRef="#br0" timeOffset="3505.542">2042 734,'38'-14,"22"-10,7 0,-5 3,-7 6,-13 10,-9 5,-6 4,-6 5,-3 1,0-1,-2 3,0-1,3-2,3-2,-3-8,1-8,-4-3</inkml:trace>
  <inkml:trace contextRef="#ctx0" brushRef="#br0" timeOffset="3822.505">2888 0,'-5'15,"-6"14,-7 2,1 1,3-1,-1-5,1-2,5-1,-3-4,2 0,2-4</inkml:trace>
</inkml:ink>
</file>

<file path=ppt/ink/ink4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00.0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47,'227'-17,"-28"-12,-138 30,-71 13,-4-4</inkml:trace>
</inkml:ink>
</file>

<file path=ppt/ink/ink4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00.3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1,'14'4,"25"2,9 0,2-1,-3-1,-4-2,-10-6,-5-2,-4 0,0 1,1 2,0 0,-4 2</inkml:trace>
</inkml:ink>
</file>

<file path=ppt/ink/ink4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01.3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0 452,'74'-108,"-52"71,3 1,1 1,1 2,31-29,-53 57,45-33,-49 37,1 1,-1-1,0 0,0 1,0-1,1 1,-1 0,0-1,0 1,1 0,-1 0,0 0,1 0,-1 0,0 0,0 0,1 0,-1 0,0 1,1-1,-1 0,0 1,0-1,0 1,0 0,1-1,-1 1,0 0,0 0,0 0,0-1,0 1,-1 0,1 0,0 0,0 1,-1-1,1 0,0 0,-1 0,1 0,-1 1,1 0,5 62,-7-59,1 1,0-1,0 0,0 1,0-1,1 0,0 1,0-1,1 0,-1 0,1 0,0 0,0 0,1 0,1 1,-3-4,0-1,1 0,-1 1,0-1,1 0,0 0,-1 0,1 0,0 0,0 0,-1 0,1-1,0 1,0-1,0 1,0-1,0 0,0 0,0 1,0-1,-1-1,1 1,0 0,0 0,0-1,0 1,0-1,0 0,0 1,-1-1,1 0,0 0,-1 0,1 0,0-1,-1 1,58-57,-47 44,18-19,1 1,2 2,0 2,2 0,15-6,-49 33,0 0,0 0,1 0,-1 0,0 0,1 0,-1 0,1 0,-1 1,1-1,-1 1,1-1,0 1,-1 0,1-1,0 1,-1 0,1 0,0 0,-1 0,1 0,0 1,-1-1,1 1,-1-1,1 1,-1-1,1 1,-1 0,1-1,-1 1,1 0,-1 0,0 0,1 0,-1 1,0-1,0 0,0 0,0 1,0-1,0 1,-1-1,1 0,0 1,0 1,23 94,-24-89,1 1,0-1,0 1,1-1,0 1,0-1,1 0,0 0,1 0,-1-1,2 1,-1-1,1 0,0 0,0 0,1-1,0 1,12 8,-3-1</inkml:trace>
</inkml:ink>
</file>

<file path=ppt/ink/ink4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01.6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2,'44'4,"37"3,11-1,-2-6,-5-3,-14-1,-8 1,-11-1,-9 2,-2 1,-3 0,-4 1,-2 0,-3 0,0 0,-6 0</inkml:trace>
</inkml:ink>
</file>

<file path=ppt/ink/ink4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02.1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0,'15'33,"-1"0,-1 1,-2 1,-1 0,-2 0,-1 0,-2 1,-2 0,-1 25,-2-56,0 1,1-1,-1 1,1-1,0 0,0 1,1-1,-1 0,1 0,1 0,-1 0,1 0,-1 0,1-1,1 1,-1-1,1 1,1-5,-1-1,0 0,0 0,1 0,-1 0,0-1,0 0,0 1,-1-1,1-1,0 1,-1-1,1 1,-1-1,0 0,0 0,0 0,0-1,-1 1,1-1,-1 1,0-2,97-147,-80 118,1 1,1 0,2 2,1 1,9-7,-12 20,-2 5</inkml:trace>
</inkml:ink>
</file>

<file path=ppt/ink/ink4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03.5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106 0,'-19'41,"2"2,1 0,3 0,1 1,3 1,1 0,2 0,3 0,1 1,2-1,2 1,6 28,4-20,2 0,3-1,2 0,2-2,2 0,3-2,19 27,44 5,-66-67</inkml:trace>
</inkml:ink>
</file>

<file path=ppt/ink/ink4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13.4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230 165,'0'-7,"0"0,-1 0,0 0,0 0,-1 0,0 0,0 0,0 0,-1 1,0-1,-1 1,1 0,-1 0,0 0,-1 0,0 1,1 0,-2 0,1 0,0 0,-1 1,0 0,0 0,0 1,-1-1,1 1,-1 1,0-1,0 1,0 1,0-1,-4 0,8 2,0 0,0 0,0 1,0-1,0 1,0-1,0 1,0 0,0 0,0 0,1 0,-1 1,0-1,1 1,-1 0,1 0,0-1,-1 2,1-1,0 0,0 0,0 1,1-1,-1 1,1-1,-1 1,1 0,0-1,0 1,0 0,0 0,0 3,-11 98,33 98,3-61,31 85,-43-189,-2 1,-2 0,-1 0,-2 1,-2 0,-1 0,-4 31,3-67,-1 0,0 0,0 0,-1 0,1 1,-1-1,1 0,-1 0,0 0,0 0,-1 0,1 0,0-1,-1 1,0 0,0-1,0 1,0-1,0 1,0-1,0 0,-1 0,1 0,-1 0,0-1,1 1,-1-1,0 1,0-1,0 0,0 0,0 0,0-1,0 1,-1-1,1 1,0-1,0 0,0 0,0-1,-1 1,1-1,0 1,0-1,0 0,0 0,0-1,0 1,0-1,1 1,-3-3,-9-8</inkml:trace>
</inkml:ink>
</file>

<file path=ppt/ink/ink4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14.2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 1,'-8'6,"1"0,0 1,0 0,1 0,-1 1,2 0,-1 0,1 0,0 1,1-1,0 1,0 0,1 1,0-1,1 0,0 1,1 0,0-1,0 1,1 0,0 8,0-14,0 1,0-1,0 0,1 0,-1 0,1 1,0-1,0 0,1 0,-1 0,1 0,0-1,0 1,0 0,0-1,1 1,0-1,-1 0,1 0,0 0,0 0,1-1,-1 1,1-1,-1 1,1-1,0-1,0 1,0 0,0-1,0 0,0 0,0 0,0 0,0-1,0 0,1 1,-1-2,0 1,0 0,0-1,1 0,-1 0,0 0,0 0,2-2,1-1,0-1,-1 1,1-1,-1-1,0 1,-1-1,0 0,0 0,0-1,0 0,-1 1,0-1,-1-1,1 1,-2-1,1 1,-1-1,0 0,0 0,-1 0,0 0,-1 0,1 0,-2 0,1 0,-1 0,0 0,-1 0,0 1,0-1,-1 0,1 1,-4-6,-6-4,2 3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0:23.6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342 584,'-1'-2,"0"0,-1 0,1 0,-1 0,0 1,0-1,1 1,-1-1,0 1,0 0,0 0,-1-1,1 2,0-1,0 0,-1 0,1 1,0-1,-1 1,1 0,0 0,-1-1,1 2,-3-1,2 0,-9-1,0 1,-1 0,1 1,0 1,0 0,0 0,0 1,0 1,1 0,-1 1,1 0,0 0,1 1,-1 1,1 0,0 0,-4 5,7-6,1 0,0 0,0 0,0 1,0 0,1 0,0 1,1-1,0 1,0 0,1 0,-1 0,2 1,-1-1,1 1,1 0,-1-1,2 1,-1 0,1 0,0 0,1-1,0 1,2 6,-1-8,0 0,1-1,0 1,0-1,1 1,-1-1,1 0,1-1,-1 1,1-1,0 0,0 0,1 0,-1-1,1 1,0-2,0 1,1 0,-1-1,1-1,-1 1,1-1,0 0,0 0,0-1,0 0,0 0,0-1,1 0,-1 0,0 0,0-1,0 0,0-1,21-4,-3-1</inkml:trace>
  <inkml:trace contextRef="#ctx0" brushRef="#br0" timeOffset="480.177">511 837,'37'-3,"-1"-2,0-1,0-2,-1-2,0-1,20-10,-52 21,0-1,0 0,0 0,0 0,0 0,0 0,0-1,-1 1,1-1,0 0,-1 0,1 0,-1 0,0 0,0 0,0-1,0 1,0-1,0 0,-1 1,1-1,-1 0,0 0,0 0,0 0,0 0,0 0,0 0,-1 0,0 0,0-1,0 1,0 0,0 0,0 0,-1 0,0 0,1 0,-1 0,0 0,-1 0,1 0,0 0,-1 0,0 1,-1-3,-6 0,0 0,0 0,0 1,-1 1,1-1,-1 1,0 1,0 0,0 0,0 1,0 1,-1-1,1 2,0-1,0 1,0 1,0 0,0 0,0 1,0 0,1 1,-1 0,1 1,0 0,0 0,1 1,0 0,0 0,0 1,1 0,0 0,-1 2,4-4,-1-1,2 2,-1-1,0 0,1 1,0-1,0 1,1 0,0 0,0 0,0 1,1-1,0 0,0 1,0-1,1 0,0 1,0-1,1 1,-1-1,1 0,1 1,-1-1,1 0,1 0,-1 0,1 0,0 0,0-1,0 1,1-1,2 2,6 1,1 0,1-1,-1-1,1 0,0-1,0-1,1 0,-1-1,1 0,0-1,0-1,-1 0,1-1,0-1,0 0,0-1,0-1,-1 0,14-5,31-9,-38 7</inkml:trace>
  <inkml:trace contextRef="#ctx0" brushRef="#br0" timeOffset="945.805">934 951,'192'-281,"-144"227,-47 54,-1 1,1-1,0 1,0 0,-1-1,1 1,-1 0,1 0,0-1,-1 1,1 0,-1 0,0 0,1 0,-1 0,0-1,1 1,-1 0,0 0,0 0,0 0,0 0,0 0,0 0,0 0,0 0,0 0,0 0,-1 0,1 0,0 0,-1 0,1-1,-1 1,1 0,-1 0,1 0,-1-1,1 1,-1 0,0 0,0 0,-1 7,0 1,-1 0,1 1,-1 0,1-1,1 1,0 0,1 0,-1 0,2 0,-1 0,2 0,-1 0,1-1,1 1,0-1,0 1,1-1,0 1,-1-7,0 0,-1-1,1 0,0 0,0 0,0 0,0 0,1 0,-1-1,0 0,1 1,-1-1,1-1,-1 1,1 0,0-1,-1 0,1 0,-1 0,1 0,0 0,-1-1,1 0,-1 0,1 0,-1 0,1 0,-1 0,0-1,0 0,1 0,88-69,-26-19,-55 74</inkml:trace>
  <inkml:trace contextRef="#ctx0" brushRef="#br0" timeOffset="1262.01">1781 76,'-7'98,"4"0,9 86,-3-112,-29 128,-1-61,25-115</inkml:trace>
  <inkml:trace contextRef="#ctx0" brushRef="#br0" timeOffset="1497.392">1528 556,'33'0,"26"-5,8-2,-3 1,-3 1,-7 2,-8 0,-7 2,-5 1,-8 0</inkml:trace>
  <inkml:trace contextRef="#ctx0" brushRef="#br0" timeOffset="1847.965">2035 668,'18'5,"0"0,0-1,1-1,-1-1,1 0,-1-2,1 0,-1-1,1-1,-1 0,1-2,-1 0,0-1,16-7,-31 11,0 0,-1 0,1-1,-1 1,1-1,-1 1,0-1,1 0,-1 0,0 0,0 0,-1 0,1 0,0-1,-1 1,1 0,-1-1,0 0,1 1,-1-1,-1 0,1 1,0-1,-1 0,1 0,-1 0,0 0,0 1,0-1,0 0,-1 0,1 0,-1 0,1 1,-1-1,0 0,0 0,0 1,-1-1,1 1,-1-1,1 1,-1 0,0 0,0-1,0 1,0 0,0 1,0-1,-1 0,1 1,-1-1,1 1,-1 0,1 0,-2-1,-4 0,0-1,-1 2,1-1,0 1,-1 0,1 1,-1 0,1 0,0 1,-1 0,1 0,0 1,0 0,-1 1,2 0,-1 0,0 1,1 0,-1 0,1 0,0 1,1 0,-7 6,1-1,1 2,0-1,0 1,1 1,1 0,0 0,1 1,0 0,1 0,1 1,0 0,0 5,5-15,0 1,0-1,0 1,1-1,0 1,1-1,-1 1,1-1,0 1,0-1,0 0,1 0,0 1,0-1,1 0,-1-1,1 1,0 0,0-1,0 1,1-1,0 0,0 0,0-1,0 1,0-1,1 0,-1 0,1 0,0 0,0-1,0 0,0 0,1-1,-1 1,0-1,1 0,106 16,-87-16</inkml:trace>
  <inkml:trace contextRef="#ctx0" brushRef="#br0" timeOffset="2168.169">2402 1007,'19'-38,"12"-28,-1-7,1 5,-6 8,-2 10,-5 8,0 12,-4 16,-4 15,-4 11,2 5,0-1</inkml:trace>
  <inkml:trace contextRef="#ctx0" brushRef="#br0" timeOffset="2717.837">2741 837,'34'-4,"20"-7,6-2,-7 2</inkml:trace>
  <inkml:trace contextRef="#ctx0" brushRef="#br0" timeOffset="3050.145">3193 640,'-3'5,"-10"15,1 1,1 0,0 1,2 0,1 0,0 1,2 0,-3 20,8-40,1-1,0 0,-1 0,1 1,0-1,0 0,0 1,1-1,-1 0,1 0,-1 1,1-1,-1 0,1 0,0 0,0 0,0 0,1 0,-1 0,0 0,1 0,-1 0,1-1,0 1,-1-1,1 1,0-1,0 0,0 1,0-1,0 0,0 0,0-1,1 1,-1 0,0-1,0 1,1-1,-1 0,0 1,1-1,-1-1,0 1,1 0,6-1,0 0,0-1,0 0,0 0,-1-1,1 0,-1-1,0 0,0 0,7-5,-9 4,0 0,0 0,-1-1,1 0,-1 0,-1-1,1 1,-1-1,0 0,-1 0,0 0,0 0,0-1,-1 1,0-1,-1 0,1-6,-1 9,0 1,-1-1,0 0,0 1,0-1,-1 0,0 1,0-1,0 1,0-1,0 1,-1-1,0 1,0 0,0 0,-1 0,1 0,-1 0,0 0,0 1,0-1,-1 1,1 0,-1 0,0 0,1 1,-1-1,-1 1,1 0,-1 0,-41-4,23 11</inkml:trace>
  <inkml:trace contextRef="#ctx0" brushRef="#br0" timeOffset="3714.66">3333 556,'29'-12,"-2"-1,1-1,-2-1,0-2,-1 0,-1-2,18-17,-19 16,-1-2,-1-1,0-1,-2 0,-1-1,-1-2,-1 1,4-14,62-142,-99 226,-8 64,6 2,4 0,5 1,4 19,-3 324,0-340,7-72,-1-1,-2 1,-2 0,-2-1,-12 34,21-72,-1 0,1 1,-1-1,0 0,0 0,-1 0,1 0,0 0,-1 0,0 0,0 0,0-1,0 1,0-1,-1 1,1-1,-1 0,1 0,-1 0,0 0,0-1,0 1,0-1,0 1,0-1,0 0,0 0,0-1,-1 1,1-1,0 1,-1-1,1 0,0 0,0-1,-1 1,1-1,0 1,-1-1,1 0,0 0,0-1,0 1,0-1,0 1,1-1,-1 0,0 0,-5-8,1-1,0 1,1-1,1-1,-1 1,2-1,-1 0,2 0,-1 0,2 0,0-1,0 1,1-11,-3 3,2 0,0 0,1 0,1 0,1 0,1 0,1 1,0-1,2 0,0 1,1 0,1 0,1 1,7-14,-6 22,0 0,1 0,0 1,0 0,1 0,1 2,-1-1,1 1,0 1,1 0,-1 1,1 0,0 1,8-1,2 1</inkml:trace>
  <inkml:trace contextRef="#ctx0" brushRef="#br0" timeOffset="4201.433">3954 810,'34'-5,"20"-6,6-2,-7 2</inkml:trace>
  <inkml:trace contextRef="#ctx0" brushRef="#br0" timeOffset="4866.33">4265 951,'23'-48,"-3"4,1 1,3 1,1 1,2 1,2 1,27-27,9 19,-63 46,-1 1,1-1,-1 0,1 1,-1 0,1-1,-1 1,1 0,-1 0,1 0,-1 0,1 0,-1 0,1 0,-1 1,1-1,-1 0,1 1,-1-1,1 1,-1 0,0-1,1 1,-1 0,0 0,0 0,1 0,-1 0,0 0,0 0,0 0,0 1,-1-1,1 0,0 0,0 1,-1-1,1 1,-1-1,1 1,-1-1,1 1,-1-1,0 1,0-1,0 1,0-1,0 1,0-1,-10 95,3-63,6-32,1 0,-1 0,1-1,0 1,-1 0,1 0,0 0,-1-1,1 1,0 0,0 0,0 0,0 0,0-1,0 1,0 0,0 0,0 0,0 0,1 0,-1-1,0 1,1 0,-1 0,0 0,1-1,-1 1,1 0,-1-1,1 1,-1 0,1-1,0 1,-1 0,1-1,0 1,-1-1,1 0,0 1,0-1,0 1,-1-1,1 0,0 0,0 0,0 1,0-1,-1 0,1 0,0 0,0 0,0 0,0 0,0-1,-1 1,1 0,0 0,0-1,47-24,49-61,-96 85,0 1,0-1,0 1,0 0,0-1,0 1,0 0,0 0,1 0,-1 0,0 0,0 0,0 0,0 0,0 0,1 0,-1 1,0-1,0 0,0 1,0-1,0 1,0-1,0 1,0 0,0-1,0 1,0 0,-1 0,1 0,0-1,0 1,-1 0,1 0,-1 0,1 0,-1 0,1 0,-1 1,1-1,-1 0,0 0,0 0,0 0,1 0,-1 0,0 1,0-1,-3 57,-18 72,20-106</inkml:trace>
  <inkml:trace contextRef="#ctx0" brushRef="#br0" timeOffset="5250.158">5140 584,'-22'20,"1"1,1 1,1 0,1 2,1 0,1 1,1 1,-6 15,20-40,0 1,0-1,1 1,-1 0,1 0,-1-1,1 1,-1 0,1 0,0 0,0 0,0-1,0 1,0 0,0 0,1 0,-1 0,0-1,1 1,0 0,-1 0,1-1,0 1,0 0,0-1,0 1,0-1,0 0,0 1,1-1,-1 0,0 1,1-1,-1 0,1 0,0 0,-1 0,1-1,0 1,-1 0,1-1,0 1,0-1,-1 1,1-1,0 0,0 0,0 0,0 0,0 0,-1 0,1-1,0 1,0 0,0-1,-1 0,1 1,0-1,-1 0,1 0,0 0,0-1,16-7,-1 0,0-2,-1 0,0-1,0 0,-2-2,1 1,-2-2,2-2,4-4,-18 20,-1-1,1 1,0-1,-1 1,1-1,0 1,0 0,0-1,0 1,0 0,0 0,0-1,0 1,0 0,1 0,-1 0,0 1,1-1,-1 0,0 0,1 1,0-1,-1 1,1-1,-1 1,1 0,-1-1,1 1,0 0,-1 0,1 0,-1 0,1 1,0-1,-1 0,1 1,-1-1,1 1,-1-1,1 1,-1 0,1 0,-1-1,0 1,1 0,-1 0,0 0,0 1,0-1,0 0,0 0,0 1,0-1,0 0,0 1,-1-1,1 1,-1-1,1 1,-1 0,-9 110,9-86</inkml:trace>
  <inkml:trace contextRef="#ctx0" brushRef="#br0" timeOffset="5630.411">5761 499,'-16'10,"0"1,0 0,1 1,1 1,0 0,0 1,2 1,0 0,0 0,2 1,-6 10,16-24,-1 0,0 0,1 0,-1 0,1 1,0-1,0 0,-1 0,1 0,1 0,-1 0,0 0,0 1,1-1,0 0,-1 0,1 0,0 0,0 0,0 0,0-1,0 1,0 0,1 0,-1-1,0 1,1-1,0 1,-1-1,1 0,0 1,-1-1,1 0,0 0,2 0,26 29,-30-26,0-1,0 1,0 0,-1-1,1 1,-1-1,0 1,0-1,0 1,-1-1,1 0,-1 1,0-1,0 0,0 0,0 0,0 0,-1-1,0 1,1-1,-1 1,0-1,0 0,0 0,0 0,0-1,-1 1,-1 0,-5 4,0 0,0 0,0-1,0 0,-1-1,0-1,1 1,-1-2,-1 1,-3-1,-8 0</inkml:trace>
  <inkml:trace contextRef="#ctx0" brushRef="#br0" timeOffset="6086.197">5958 499,'-15'12,"1"0,-1 1,2 1,0 0,0 0,2 1,-10 16,19-28,0-1,1 0,0 1,-1-1,1 1,0 0,0-1,1 1,-1 0,0-1,1 1,0 0,0 0,0-1,0 1,0 0,0 0,1-1,-1 1,1 0,0 0,-1-1,1 1,1-1,-1 1,0-1,1 1,-1-1,1 0,0 0,-1 0,1 0,0 0,0 0,1 0,-1 0,0-1,1 1,-1-1,3 1,-1 1,0-1,0 1,0 0,0 0,-1 1,1-1,-1 1,0-1,0 1,0 0,-1 0,1 1,-1-1,0 0,0 1,0-1,-1 1,0 0,0 0,0-1,0 1,-1 0,1 0,-1 0,-1 0,1-1,-1 1,0 0,0 0,0 1,-4 2,-1-1,1 0,-1 0,0 0,-1-1,0 0,0 0,0-1,0 0,-1 0,0 0,0-1,0 0,-1-1,1 0,-1 0,-7 0,13-2,0 0,0 0,0-1,0 0,-1 1,1-1,0 0,0-1,0 1,0 0,0-1,0 0,0 0,0 0,0 0,0 0,0 0,0-1,1 0,-2 0,-8-10</inkml:trace>
</inkml:ink>
</file>

<file path=ppt/ink/ink4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15.7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245 59,'-10'-5,"2"-2,-1 1,0 0,-1 1,1 0,-1 1,0 0,0 0,0 1,-1 0,1 1,-1 0,0 1,1 0,-8 0,14 4,0 0,1 0,0 1,-1-1,1 1,0 0,1 0,-1 0,1 0,-1 0,1 0,1 1,-1-1,0 1,1-1,0 1,0-1,1 1,-1 0,1 0,0-1,0 1,1 0,-1 0,1-1,0 1,0 0,1 1,-1 9,3 13,1 0,1 0,1-1,2 1,6 12,19 68,5 93,-10-4,0-1,-28-159,1-14,-1 1,-2 0,0-1,-1 1,-1-1,-7 24,8-43,1 0,-1 1,0-1,0 0,-1 0,1 0,-1 0,0-1,0 1,0-1,0 1,-1-1,1 0,-1 0,0-1,0 1,0-1,0 0,0 0,0 0,-1-1,1 1,-1-1,1 0,-1 0,1-1,-1 0,0 1,1-1,-1-1,0 1,1-1,-1 0,1 0,-1 0,1 0,-1-1,1 0,0 0,0 0,0 0,0-1,0 1,0-1,1 0,-1 0,1-1,0 1,0-1,-2-3,-9-13</inkml:trace>
</inkml:ink>
</file>

<file path=ppt/ink/ink4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16.2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 77,'-6'8,"1"2,1-1,0 0,0 1,1 0,0 0,0 0,1 0,1 0,0 0,0 1,1-1,0 0,1 1,0-1,1 0,0 0,0 0,1 0,0 0,1 0,2 2,-4-9,0-1,1 0,-1 0,1 0,0 0,-1 0,1 0,0-1,0 1,0-1,0 0,0 0,0 0,0 0,1-1,-1 1,0-1,0 0,1 0,-1 0,0 0,0-1,1 1,-1-1,0 0,0 0,0 0,0 0,0 0,0-1,0 1,0-1,-1 0,1 0,1-1,5-4,0 0,0 0,-1-1,0-1,0 1,-1-1,0 0,-1-1,4-6,-7 10,0 0,0 0,0-1,-1 1,0-1,0 0,-1 1,1-1,-2 0,1 0,-1 0,0 0,0 0,-1 0,0 1,0-1,-1 0,1 0,-1 1,-1-1,0 1,0 0,0 0,0 0,-1 0,0 0,0 1,-1 0,1-1,-1 2,0-1,-1 1,-1-2,-11-7</inkml:trace>
</inkml:ink>
</file>

<file path=ppt/ink/ink4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16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57 174,'0'5,"0"11,0 8,0 4,5-2,1-1,0 0,-1 1,-2 0,-1-4</inkml:trace>
  <inkml:trace contextRef="#ctx0" brushRef="#br0" timeOffset="255.042">282 61,'5'34,"2"16,-1 3,-1-1,-7-10,-2-12</inkml:trace>
  <inkml:trace contextRef="#ctx0" brushRef="#br0" timeOffset="636.335">0 147,'17'-23,"-14"16,1 0,-1-1,1 2,1-1,-1 0,1 1,1 0,-1 0,1 0,0 1,0 0,0 0,1 0,0 1,0 0,0 1,0-1,1 1,-1 1,1-1,0 1,0 0,0 1,-1 0,1 1,1-1,-1 1,0 1,5 0,1 4,-1 0,1-1,1-1,-1 0,0-1,1 0,-1-1,1-1,-1 0,1-1,-1-1,1 0,-1-1,0-1,0 0,6-3,0-5</inkml:trace>
</inkml:ink>
</file>

<file path=ppt/ink/ink4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14.6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28 147,'0'9,"0"14,0 6,0 4,0 1,0 0,0-2,0-1,0-1,0-1,0 0,0-6</inkml:trace>
  <inkml:trace contextRef="#ctx0" brushRef="#br0" timeOffset="406.984">1 90,'26'-14,"0"1,1 2,1 0,0 2,0 1,1 1,0 2,0 1,6 0,-34 4,0-1,0 1,0-1,0 1,0-1,0 1,0 0,0 0,0-1,0 1,1 0,-1 0,0 0,0 0,0 0,0 1,0-1,0 0,0 0,0 1,1-1,-1 1,0-1,0 1,0-1,-1 1,1-1,0 1,0 0,0 0,0-1,-1 1,1 0,0 0,-1 0,1 0,0 0,-1 0,1 0,-1 0,0 0,1 0,-1 0,0 0,0 0,0 0,1 1,-1-1,0 0,0 0,-1 0,1 0,0 0,0 0,-1 0,1 0,0 1,-1-1,1 0,-1 0,1-1,-1 1,0 0,1 0,-1 0,0 0,0 0,1-1,-1 1,-1 0,-64 40,58-38,1 0,-1 1,1 0,-1 1,1-1,1 2,-1-1,1 1,0 0,0 0,-5 6,10-5,1-1,-1 0,1 1,0-1,1 1,-1-1,1 0,0 0,1 1,0-1,0 0,0 0,1 0,-1-1,1 1,1-1,-1 1,1-1,0 0,0 0,1-1,-1 1,1-1,0 0,4 2,1 5,61 60,-57-60</inkml:trace>
</inkml:ink>
</file>

<file path=ppt/ink/ink4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03.0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108 1,'25'89,"-5"1,-3 1,-5 1,-4 0,-3 0,-6 57,-3-121,0 0,-2 0,-1-1,-1 0,-2 0,0-1,-2 0,-1-1,0 0,-2-1,-1-1,-1 0,-19 19,13-18</inkml:trace>
  <inkml:trace contextRef="#ctx0" brushRef="#br0" timeOffset="7405.42">532 424,'10'-11,"0"1,1 0,0 1,1 0,0 0,0 2,1-1,0 2,0-1,1 2,0 0,0 1,0 0,9-1,-20 4,0 1,0 0,0 0,-1 0,1 0,0 0,0 1,0-1,0 1,-1 0,1-1,0 1,-1 0,1 1,-1-1,1 1,-1-1,1 1,-1-1,0 1,0 0,0 0,0 0,0 1,0-1,-1 0,1 1,-1-1,1 1,-1-1,0 1,0 0,0-1,-1 1,1 0,-1 0,1 0,-1-1,0 1,0 0,0 0,0 0,-1 0,1 0,-1-1,0 1,1 0,-1 0,-1-1,1 1,-1 1,-8 14,0-2,-1 1,-1-1,0-1,-1 0,-1-1,-1 0,1-1,-12 6,-26 27,49-44,0 0,0 0,0 0,0 0,1 0,-1 1,1-1,0 1,0-1,0 1,0 0,0 0,0 0,1 0,-1 0,1 1,0-1,0 0,0 1,1-1,-1 0,1 1,0-1,0 1,0-1,0 0,0 1,1-1,0 1,-1-1,1 0,0 1,1-1,-1 0,1 0,-1 0,1 0,0 0,0 0,0-1,1 1,1 1,7 1,0-1,1-1,-1 0,1-1,0 0,0 0,0-1,0-1,0 0,0-1,0 0,0-1,-1 0,1-1,0 0,-1-1,9-4,-16 7,42-16,-28 9</inkml:trace>
  <inkml:trace contextRef="#ctx0" brushRef="#br0" timeOffset="7752.128">1124 395,'-5'15,"-6"14,-2 7,2 2,3-1,2-1,3-3,1-1,2-2,0-2,0-9,1-13,4-13,2-5</inkml:trace>
  <inkml:trace contextRef="#ctx0" brushRef="#br0" timeOffset="8006.167">1293 368,'0'4,"0"12,0 8,0 4,0 3,0 0,0 0,5-5,2-3,-6-4,-2-2,-2-3</inkml:trace>
  <inkml:trace contextRef="#ctx0" brushRef="#br0" timeOffset="8421.419">926 424,'2'-8,"0"0,0 0,1 1,0-1,0 1,1-1,0 1,0 0,0 1,1-1,0 1,1 0,-1 0,1 0,0 1,1 0,-1 0,1 1,0-1,0 1,0 1,1 0,-1 0,1 0,0 1,0 0,0 0,0 1,0 0,0 1,0 0,0 0,0 0,0 1,0 0,0 1,0 0,0 0,7 4,-8-3,0 1,0 1,0-1,-1 1,1 0,-1 0,-1 1,1 0,-1 0,0 1,0-1,1 3,-5-5,1 0,1 0,-1 0,0 0,1 0,0-1,0 1,0-1,1 1,-1-1,1 0,-1-1,1 1,0-1,0 1,0-1,0 0,1 0,-1-1,1 0,-1 1,1-1,-1-1,1 1,-1-1,1 0,0 0,-1 0,1 0,-1-1,1 0,0 0,-1 0,1-1,50-47,-45 28</inkml:trace>
  <inkml:trace contextRef="#ctx0" brushRef="#br0" timeOffset="8703.172">1520 57,'25'16,"-1"2,0 0,-1 1,-1 1,-1 2,-1 0,-1 1,13 20,-25-33,-1 0,0 1,-1-1,0 1,0 0,-1 0,-1 0,0 1,0-1,-1 1,-1 0,0 0,-1-1,0 1,-1 0,0 0,0 0,-1-1,-1 1,0-1,-1 0,0 1,-1-2,0 1,0 0,-6 6,-11 12,0 0,-2-2,-1 0,-2-2,-22 17,30-25,-101 68,97-70</inkml:trace>
  <inkml:trace contextRef="#ctx0" brushRef="#br0" timeOffset="9253.203">503 57,'-25'32,"1"2,2 0,2 2,1 0,1 1,3 0,1 2,-7 28,15-45,2-1,0 1,1 0,1-1,1 1,1 1,0-1,2-1,1 1,1 0,1 0,0-1,2 0,0 0,2-1,0 0,2 2,4 8,-10-18,-1 0,2-1,-1 0,2 0,-1 0,2-1,-1 0,1-1,1 1,0-2,0 1,0-1,1 0,10 5,2-5</inkml:trace>
</inkml:ink>
</file>

<file path=ppt/ink/ink4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18.4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1 172,'0'471,"4"-544,2 0,4 1,3 0,4 1,2 1,24-56,-40 118,-2 2,1 0,0 1,0-1,1 0,-1 1,1-1,0 1,1 0,-1 0,1 0,0 0,1 1,-1 0,1-1,-3 5,0 1,0-1,-1 1,1 0,0-1,0 1,-1 0,1 0,-1 0,1 0,-1 0,1 0,-1 1,0-1,1 0,-1 1,0-1,0 1,0-1,0 1,0 0,-1-1,1 1,0 0,-1 0,1-1,-1 1,0 0,1 0,-1 0,0 0,0-1,0 1,0 0,-1 0,1 1,8 54,-2-31</inkml:trace>
</inkml:ink>
</file>

<file path=ppt/ink/ink4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18.7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117 1,'-24'28,"-7"15,0 5,12-6,7-10</inkml:trace>
</inkml:ink>
</file>

<file path=ppt/ink/ink4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20.9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330 1,'-30'0,"1"2,0 1,0 1,0 1,0 2,-15 6,41-13,1 0,-1 1,1-1,-1 1,1-1,0 1,-1 0,1 0,0 0,-1 0,1 0,0 1,0-1,0 0,0 1,0 0,1 0,-1-1,0 1,1 0,-1 0,1 0,0 1,0-1,-1 0,1 0,1 1,-1-1,0 0,1 1,-1-1,1 1,0-1,0 1,0-1,0 1,0-1,0 1,1-1,-1 1,1-1,0 1,-1-1,1 0,1 1,76 58,-71-58,1 1,-1 0,0 1,0 0,-1 0,1 0,-1 1,0 0,0 0,-1 0,0 1,0 0,-1 0,0 0,0 0,2 7,-4-9,0 1,-1 0,1-1,-1 1,-1 0,1-1,-1 1,0 0,-1 0,1 0,-1-1,0 1,0 0,-1-1,0 1,0-1,0 0,0 1,-1-1,0 0,0 0,-1-1,1 1,-1-1,0 0,0 1,0-2,-1 1,1 0,-1-1,-10 6,-1 0,1-1,-1-1,-1-1,1 0,-1-1,0-1,-5 0,21-3,0-1,0 1,-1-1,1 0,0 0,0 0,0 1,0-1,0 0,0 0,-1-1,1 1,0 0,0 0,0 0,0-1,0 1,0-1,0 1,0-1,0 1,0-1,0 0,0 1,0-1,0 0,1 0,-1 1,0-1,0 0,1 0,-1 0,1 0,-1 0,1 0,-1 0,1 0,0 0,-1 0,1-1,0 1,0 0,0 0,0 0,0 0,0 0,0 0,0-1,0 0,19-54,-9 37</inkml:trace>
</inkml:ink>
</file>

<file path=ppt/ink/ink4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21.2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1,'-10'34,"-3"10</inkml:trace>
</inkml:ink>
</file>

<file path=ppt/ink/ink4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21.4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0:37.6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188 113,'-37'123,"-60"174,44-135,53-162,0 0,1 0,-1-1,0 1,0 0,1 0,-1 0,0 0,1 0,-1 0,0 0,1 0,-1 0,0 0,1 0,-1 0,0 0,1 0,-1 0,0 0,1 0,-1 0,0 0,1 0,-1 0,0 1,0-1,1 0,-1 0,0 0,1 1,-1-1,0 0,0 0,0 1,1-1,-1 0,0 0,175-296,4-27,-176 318,43-49,-44 54,0 1,0 0,0 0,-1 0,1 0,-1 0,1 0,0 0,-1 0,0 1,1-1,-1 0,0 1,0-1,0 1,0 0,0-1,0 1,0 0,0 0,-1-1,1 1,-1 0,1 0,-1 0,0 0,0 0,0 0,0 0,0-1,0 1,0 0,-1 0,0 2,2-2,-2 39,-1-1,-1 1,-3-1,-1 1,-4 8,-20 162,40-159,-8-51,-1-1,1 1,0 0,0 0,-1 0,1-1,0 1,0 0,0-1,0 1,0 0,0-1,0 0,0 1,0-1,0 1,0-1,0 0,0 0,0 0,0 0,0 1,0-1,0-1,0 1,0 0,0 0,1 0,-1-1,0 1,0 0,0-1,0 1,0-1,0 1,-1-1,1 1,0-1,0 0,0 0,0 1,-1-1,1 0,0 0,-1 0,1-1,118-132,165-262,-276 387,-6 5,1 0,-1 0,1 0,0 1,1-1,-1 1,0 0,1 0,0 0,0 1,0-1,0 1,0 0,0 0,0 0,1 1,-3 3,0 0,0 0,-1 0,1 0,0 0,-1 0,1 1,-1-1,0 1,0-1,0 1,0-1,-1 1,1 0,0-1,-1 1,0 0,0 0,0-1,0 1,0 0,0 0,-1-1,1 1,-1 0,0-1,0 1,0 0,-20 92,9-47,2 1,3 0,1 0,3 13,15 38,-5-82</inkml:trace>
  <inkml:trace contextRef="#ctx0" brushRef="#br0" timeOffset="340.619">1205 423,'-4'7,"-7"7,1 0,0 0,2 1,0 1,0 0,1 0,1 0,1 1,0-1,1 1,1 1,1-1,0 0,1 7,1-22,1 1,-1-1,1 0,-1 1,1-1,0 0,0 1,0-1,0 0,0 0,1 0,-1 0,1 0,-1 0,1 0,0 0,0-1,-1 1,1-1,0 1,0-1,1 0,-1 0,0 0,0 0,1 0,-1 0,0-1,1 1,-1-1,1 1,-1-1,1 0,-1 0,0 0,1-1,-1 1,1 0,-1-1,0 0,1 1,-1-1,0 0,1 0,-1-1,14-4,-1-2,0 0,0 0,-1-2,0 1,0-2,-1 0,-1-1,0 0,-1 0,0-2,-1 1,0-1,-1-1,-1 1,0-2,-1 1,-1-1,1-2,-5 13,-1-1,0 1,0 0,0-1,-1 1,1-1,-1 1,-1-1,1 1,-1-1,0 1,0-1,-1 1,1 0,-1 0,0-1,-1 1,1 1,-1-1,0 0,0 1,0-1,-1 1,0 0,0 0,0 0,0 1,0-1,-1 1,1 0,-1 1,0-1,0 1,0 0,-5-2,5 4,1 0,-1 0,1 0,-1 0,1 1,-1 0,1 0,-1 0,1 1,0-1,0 1,0 0,0 0,0 1,0-1,-3 3,-17 12</inkml:trace>
  <inkml:trace contextRef="#ctx0" brushRef="#br0" timeOffset="956.239">1459 705,'21'-54,"2"1,2 1,3 1,2 1,19-22,-49 71,0 0,0 0,1 0,-1 1,0-1,1 0,-1 0,1 0,-1 0,1 0,-1 0,1 0,-1 1,1-1,0 0,0 0,-1 1,1-1,0 0,0 1,0-1,0 1,-1-1,1 1,0 0,0-1,0 1,0 0,0 0,0-1,0 1,0 0,0 0,0 0,0 0,0 0,0 1,0-1,0 0,0 0,0 1,0-1,0 0,0 1,0-1,0 1,0-1,0 1,-1 0,1-1,0 1,0 0,-1 0,1-1,-1 1,1 0,-1 0,1 0,-1 0,1 0,-1 0,-19 135,18-134,0 0,0 0,0 0,0 0,1 0,-1 0,0 0,1 0,0 0,0 0,-1 0,1 0,0 1,1-1,-1 0,0 0,1 0,-1 0,1 0,-1 0,1 0,0 0,0 0,0 0,0-1,0 1,1 0,-1 0,0-1,1 1,-1-1,1 0,0 1,-1-1,1 0,0 0,0 0,0 0,0 0,0 0,0-1,0 1,0 0,0-1,0 0,0 0,0 1,0-1,2-1,6-4,1-1,-1-1,0 0,-1-1,1 0,-2 0,1-1,-1 0,0 0,-1-1,3-5,62-63,-71 77,0 0,0 0,-1 0,1 0,1 1,-1-1,0 0,0 1,0-1,0 1,0-1,0 1,1 0,-1-1,0 1,0 0,1 0,-1 0,0 0,0 0,1 0,-1 0,0 0,0 0,1 1,-1-1,0 0,0 1,0-1,1 1,-1 0,0-1,0 1,0 0,0 0,0-1,0 1,-1 0,1 0,0 0,0 0,-1 0,1 0,0 0,-1 1,1-1,-1 0,1 0,-1 0,0 1,0-1,1 0,-1 0,0 1,0-1,0 0,0 1,3 79,-32 66,26-122</inkml:trace>
</inkml:ink>
</file>

<file path=ppt/ink/ink4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21.7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1 198,'3'-6,"6"-15,1 1,1 0,1 0,1 1,0 1,1 0,1 1,12-10,-27 26,1 0,-1 0,1 1,0-1,0 0,-1 0,1 1,0-1,0 1,-1-1,1 1,0-1,0 1,0-1,0 1,0 0,0-1,0 1,0 0,0 0,0 0,0 0,0 0,0 0,0 0,0 0,0 0,0 1,0-1,0 0,0 0,0 1,0-1,-1 1,1-1,0 1,0-1,0 1,0 0,-1-1,1 1,0 0,-1 0,1-1,0 1,-1 0,1 0,-1 0,0 0,1 0,9 58,-8-36,-1-18,-1-1,1 1,0 0,0-1,1 1,-1-1,1 1,0-1,0 0,1 0,-1 0,1 0,0 0,0-1,0 1,1-1,-1 0,1 0,-1 0,1 0,0-1,0 1,0-1,1 0,-1 0,1-1,-1 1,1-1,-1 0,1 0,0-1,-1 1,1-1,0 0,-1 0,1-1,3 0,-2 0,0 0,0-1,0 0,-1 0,1 0,-1-1,1 0,-1 0,0 0,0-1,0 0,0 1,-1-2,1 1,-1-1,0 1,-1-1,1 0,-1 0,0-1,0 1,0-1,-1 1,0-1,0 0,-1 0,1 0,-1 0,-1 0,1 0,-1-1,2-18</inkml:trace>
</inkml:ink>
</file>

<file path=ppt/ink/ink4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22.2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146 83,'-10'16,"-11"15,2 2,1 0,1 1,2 0,1 1,2 1,-4 22,15-53,0 0,0 0,1 0,0 0,-1 0,2 0,-1 0,0 0,1 0,0 0,0 0,1 0,-1 0,1 0,0-1,0 1,1-1,-1 0,1 1,0-1,0 0,1 0,-1-1,1 1,0-1,0 0,0 0,0 0,0 0,1-1,-1 0,1 0,-1 0,1 0,0-1,0 0,0 0,0 0,4 0,3 0,0 0,0-1,-1 0,1-1,0-1,0 0,0 0,-1-1,1-1,-1 0,0 0,0-1,-1-1,1 0,-1 0,0-1,-1 0,1 0,-2-1,1-1,-1 0,7-8,-4 1,1 0,-2-1,0 0,-1 0,-1-1,-1 0,0-1,-1 1,-1-1,-1-1,-1 1,0-1,-1-12,-2 28,-8-103,8 104,-1 1,0-1,1 0,-1 1,0-1,0 1,-1-1,1 1,0-1,-1 1,0 0,1 0,-1 0,0 0,0 0,0 0,0 0,-1 1,1-1,0 1,-1-1,1 1,-1 0,1 0,-1 0,0 1,1-1,-1 0,0 1,1 0,-1-1,0 1,0 1,1-1,-1 0,-1 1,-6 2,0 1,0 0,1 1,-1 0,1 1,1 0,-1 0,1 1,0 0,0 0,1 1,0 0,0 0,1 1,0-1,1 2,-1-1,2 0,-1 2,-5 12,1 0,1 1,1 0,1 0,1 1,1-1,2 1,0 0,1 0,2 9,2 282,-14-244,5-54</inkml:trace>
</inkml:ink>
</file>

<file path=ppt/ink/ink4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19.9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 0,'-10'24,"-3"13,1 5,7-5,9-8,9-10,2-12,3-8,4-4,-2-5,0-1,1 1,-2-3,-5 1</inkml:trace>
  <inkml:trace contextRef="#ctx0" brushRef="#br0" timeOffset="249.754">209 0,'-9'34,"-4"25,1 8,2-3,3-8,2-13</inkml:trace>
</inkml:ink>
</file>

<file path=ppt/ink/ink4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24.2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44 264,'-44'154,"67"-246,-15 59,1 1,2 0,1 0,2 1,1 1,1 0,1 1,2 1,2-1,-20 28,-1 0,0 0,0 0,1 0,-1 0,1 0,-1 0,1 0,-1 0,1 0,-1 1,1-1,0 0,0 0,-1 1,1-1,0 0,0 1,0-1,0 1,0-1,-1 1,1 0,0-1,0 1,0 0,0 0,0-1,0 1,0 0,0 0,0 0,0 0,0 0,0 1,0-1,0 0,0 0,0 1,0-1,0 1,0-1,0 0,0 1,0 0,0-1,-1 1,1-1,0 1,0 0,-1 0,1-1,-1 1,1 0,0 0,-1 0,1 0,-1 0,7 84,-8-77,0 0,1 0,0 0,0 0,1 0,0 0,0 0,1 0,0 0,1-1,-1 1,1-1,3 5,5 2</inkml:trace>
</inkml:ink>
</file>

<file path=ppt/ink/ink4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25.9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184 1,'-24'34,"-12"20,-1 6,7-2,8-7,2-11,6-13</inkml:trace>
</inkml:ink>
</file>

<file path=ppt/ink/ink4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24.4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1,'-14'24,"-5"18,0 1</inkml:trace>
  <inkml:trace contextRef="#ctx0" brushRef="#br0" timeOffset="619.096">306 481,'-6'7,"-24"25,1 1,3 2,0 0,2 2,2 0,2 2,-13 31,32-67,-1-1,1 1,0 0,0-1,0 1,0 0,0 0,1 0,-1 0,1 0,0 0,0-1,0 1,0 0,0 0,1 0,-1 0,1 0,0 0,0 0,0-1,0 1,0 0,1-1,-1 1,1-1,-1 1,1-1,0 0,0 0,0 0,0 0,1 0,-1 0,1 0,-1-1,1 1,-1-1,1 0,0 0,0 0,-1 0,2 0,10-1,0-1,1 0,-2-1,1-1,0 0,0-1,-1 0,0-1,0-1,0 0,-1-1,1 0,-2-1,1 0,-1-1,0 0,0-2,14-14,0-1,-2-2,-1 0,-2-2,-1 0,-1-1,-1-1,-2 0,-1-1,-2-1,-1 0,-2-1,-1 0,-2-1,-3 19,-2 0,0 1,-1-1,-1 0,-1 1,0-1,-1 1,-1-3,3 13,-1 1,1-1,-1 0,0 1,-1-1,1 1,-1 0,0 0,-1 0,1 0,-1 0,0 1,0 0,0 0,-1 0,0 0,1 0,-1 1,0 0,-1 0,1 1,0-1,-6-1,7 3,-1 1,1-1,0 1,0 0,0 0,0 1,0-1,-1 1,1 0,0 0,0 0,0 0,0 1,1-1,-1 1,0 0,1 0,-1 1,1-1,0 1,0 0,0 0,0 0,0 0,1 0,-1 0,0 3,-49 103,38-59,2 1,2 0,2 0,3 1,2 0,3 0,3 29,-3-70,0-1,1 1,0 0,0 0,1-1,1 1,0-1,0 0,1 1,1-2,-1 1,1 0,1-1,0 0,0 0,1-1,0 0,1 0,0 0,0-1,0 0,1-1,0 0,0 0,0-1,1 0,0-1,0 0,0 0,1-1,3 0,10-1</inkml:trace>
  <inkml:trace contextRef="#ctx0" brushRef="#br0" timeOffset="1165.868">899 424,'-35'53,"-3"-1,4 3,1 1,-23 57,53-108,0-1,0 0,1 1,0-1,0 1,0 0,0 0,1 0,0 0,0 0,0 0,1 0,-1 0,1 0,1 0,-1 0,1 0,-1 0,1 0,1 0,-1 0,1 0,0 0,0-1,0 1,1-1,-1 1,1-1,0 0,1 0,-1 0,1-1,-1 1,1-1,0 0,0 0,1 0,-1 0,1-1,1 1,4 0,1-1,-1 0,1-1,-1 0,1-1,0 0,-1-1,1 0,-1-1,0 0,1 0,-1-1,0 0,0-1,-1-1,1 1,-1-1,0-1,0 1,0-2,8-6,-2 0,0-1,-1 0,0-2,-1 1,0-2,-2 0,0 0,8-18,-6 11,-2-1,0 0,-1 0,-2-1,-1-1,-1 1,-1-1,-1 0,-2 0,0 0,-2-8,0 33,0 0,0 0,-1 0,1 0,0 0,-1 0,1 0,-1 0,0 0,1 0,-1 0,0 0,0 1,0-1,-1 0,1 1,0-1,-1 1,1-1,-1 1,1-1,-1 1,0 0,1 0,-1 0,0 0,0 0,0 0,0 1,0-1,0 1,0-1,0 1,0 0,0 0,0-1,0 1,0 1,0-1,0 0,0 0,0 1,0 0,0-1,0 1,0 0,0 0,1 0,-1 0,0 0,0 0,1 0,-1 1,0 0,-12 9,0 0,1 1,1 0,0 1,1 1,0 0,1 0,0 1,2 0,0 0,0 1,1 1,-1 7,-1 5,1 1,1 0,2 0,1 0,2 1,1-1,1 1,1 0,3 3,-1 58,-3 160,5-229,1-5</inkml:trace>
</inkml:ink>
</file>

<file path=ppt/ink/ink4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22.6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1,'-5'9,"-6"14,-2 6,2 4,3-4</inkml:trace>
  <inkml:trace contextRef="#ctx0" brushRef="#br0" timeOffset="1155.015">359 452,'-19'12,"0"1,1 1,1 1,0 1,1 0,1 1,1 0,0 2,1-1,1 2,0 0,-1 7,10-21,1 1,0 0,0 0,1 0,-1 0,2 0,-1 0,1 0,0 0,0 0,1 0,0 2,0-7,-1 0,0 1,1-1,0 0,-1 0,1 1,0-1,0 0,1 0,-1 0,0 0,1 0,-1 0,1 0,-1-1,1 1,0 0,0-1,0 1,0-1,0 0,0 0,0 0,0 0,0 0,1 0,-1 0,0-1,1 1,-1-1,0 0,1 0,-1 0,0 0,1 0,-1 0,1-1,7 0,-1-2,1 1,-1-2,0 1,0-1,0 0,0-1,-1 0,0 0,0-1,0 0,-1-1,0 1,0-1,-1-1,1 1,-2-1,1-1,81-160,-75 136,-2 0,-1-1,-1 0,-2-1,-2 1,-1-1,-2 0,-1 0,-4-24,4 48,0 1,-1 0,-1 0,0 1,0-1,-1 0,0 1,0-1,-1 1,-1 0,1 0,-1 0,-1 1,0 0,0 0,-1 0,-1 0,5 7,0 1,-1 0,1 0,0 1,0-1,0 1,-1-1,1 1,0 0,0 0,0 1,0-1,0 0,0 1,1 0,-1 0,0 0,1 0,0 0,-1 0,1 1,0-1,0 1,0-1,0 1,1 0,-1 0,1 0,0 0,0 0,0 0,0 0,0 0,1 1,-1 0,-6 18,1 1,1-1,1 1,1 0,1 0,1 0,1 0,2 1,0-1,1 0,1-1,1 1,1-1,1 0,4 8,91 141,-62-121,-20-32</inkml:trace>
</inkml:ink>
</file>

<file path=ppt/ink/ink4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34.2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1,'56'17,"-33"-14,-1-1,1-1,-1 0,1-2,-1-1,0-1,15-3,82-7,-35 13,-60 1</inkml:trace>
</inkml:ink>
</file>

<file path=ppt/ink/ink4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34.5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56,'43'-5,"33"-1,9-1,-5 2,-12-3,-13 0,-10 0,-8 3,-11 2</inkml:trace>
</inkml:ink>
</file>

<file path=ppt/ink/ink4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40.5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214 168,'0'-12,"-1"1,0-1,-1 1,0-1,-1 1,-1 0,1 0,-2 0,-2-5,6 13,-1 0,1 0,-1 0,0 0,0 1,0-1,0 0,0 1,0-1,-1 1,1 0,-1 0,0 0,0 0,0 0,0 1,0-1,0 1,0 0,0 0,0 0,-1 0,1 0,0 1,-1-1,1 1,0 0,-1 0,1 1,-1-1,1 1,0-1,0 1,-1 0,-1 3,0-1,0 1,0 0,1 0,0 1,0-1,0 1,0 0,1 0,0 0,0 1,0-1,0 1,1-1,0 1,1 0,-1 0,1 0,0 0,0 0,1 0,0 0,0 0,0 2,45 207,-13-46,-2 107,-27-245,-2 0,-1 0,-1 1,-2-1,-1-1,-2 1,-1-1,-1 1,-1-2,-2 1,-1-2,-1 1,-9 11,-6-16,17-21</inkml:trace>
  <inkml:trace contextRef="#ctx0" brushRef="#br0" timeOffset="336.382">554 902,'-3'3,"-25"22,2 1,1 1,2 1,0 2,2 0,1 1,-10 23,28-51,1 0,-1 0,1 0,-1 0,1 0,0 0,0 0,1 0,-1 0,1 0,-1 1,1-1,0 0,0 0,1 1,-1-1,1 0,-1 0,1 0,0 1,0-1,0 0,1 0,-1-1,1 1,-1 0,1 0,0-1,0 1,1-1,-1 0,0 1,1-1,-1 0,1 0,0-1,-1 1,4 1,3-1,0 1,0-2,0 1,0-1,0-1,1 1,-1-2,0 1,0-1,0-1,0 1,0-1,0-1,0 0,-1 0,1-1,-1 0,0-1,0 1,0-1,-1-1,0 0,0 0,0 0,-1-1,0 0,0 0,-1 0,0-1,0 0,0 0,-1 0,-1 0,1-1,-1 0,-1 0,0 1,0-1,0-1,-1 1,-1 0,0 0,0 0,0 0,-1-1,-1 1,0 0,0 0,0 1,-2-3,-94-102,85 99</inkml:trace>
  <inkml:trace contextRef="#ctx0" brushRef="#br0" timeOffset="673.619">610 55,'0'38,"0"23,0 6,0-5,0-7,0-8,0-13</inkml:trace>
  <inkml:trace contextRef="#ctx0" brushRef="#br0" timeOffset="1086.841">581 112,'6'-4,"12"-9,2 1,0 0,0 2,1 0,1 1,-1 2,1 0,12-2,-32 8,0 0,0 0,0 1,0-1,0 0,0 1,0-1,0 1,1 0,-1 0,0 0,0 0,0 0,0 0,0 1,0-1,0 1,0-1,0 1,0 0,0 0,0 0,0 0,0 0,0 0,-1 0,1 1,0-1,-1 0,1 1,-1 0,0-1,0 1,1 0,-1 0,0-1,0 1,-1 0,1 0,0 0,-1 0,1 0,-1 1,1-1,-1 0,0 0,0 0,0 0,0 0,-1 0,1 0,-1 2,-3 5,-1-1,0 1,-1-1,0 0,0-1,0 1,-1-1,0-1,-1 1,1-1,-1-1,-1 1,-2 0,-24 20,33-25,0 1,0 0,0 0,0 0,0 0,0 0,1 0,-1 1,1-1,-1 0,1 1,0-1,0 1,0 0,1-1,-1 1,0 0,1-1,0 1,0 0,-1 0,2-1,-1 1,0 0,0 0,1-1,0 1,-1 0,1-1,0 1,1-1,-1 1,0-1,1 0,-1 1,1-1,0 1,77 79,-71-75,47 41,-40-37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0:41.3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80 705,'2'2,"-1"0,1 0,-1-1,1 1,0-1,0 1,0-1,0 1,0-1,0 0,0 0,0 0,1 0,-1-1,0 1,0-1,1 1,-1-1,0 0,1 0,-1 0,0 0,1 0,-1 0,0-1,1 1,-1-1,0 1,1-1,-1 0,0 0,0 0,104-63,-102 61,-1 0,1 0,-1 0,0-1,0 1,0-1,-1 0,1 0,-1 0,0 0,0-1,0 1,-1 0,0-1,1 1,-1-1,-1 0,1 1,-1-1,0 0,0 1,0-1,-1 1,1-1,-2 0,-1 1,-1 0,1 0,-1 0,-1 1,1-1,0 1,-1 0,1 0,-1 1,0 0,0-1,0 1,0 1,-1-1,1 1,0 0,-1 0,1 1,0 0,-1 0,1 0,-1 0,1 1,0 0,-1 0,1 0,0 1,0 0,0 0,-4 2,-2 0,1 0,0 1,1 0,-1 1,1 0,0 0,0 1,1 0,0 1,0 0,0 0,0 2,6-7,-1 1,1-1,0 1,0-1,0 1,0 0,0-1,1 1,0 0,0 0,0 0,0 0,1 1,-1-1,1 0,0 0,0 0,1 0,-1 0,1 0,0 0,0 0,0 0,1 0,-1 0,1 0,0 0,0-1,0 1,1-1,-1 0,3 3,5 2,1 0,-1-1,1 0,0-1,1 0,0-1,0 0,0-1,0 0,1-1,-1-1,1 0,0 0,-1-1,1-1,0 0,0-1,0 0,7-3,-15 4,19-1</inkml:trace>
  <inkml:trace contextRef="#ctx0" brushRef="#br0" timeOffset="432.062">475 875,'83'-108,"-5"-4,-2-6,-56 90,-18 45,-6-11,1 1,1 0,-1 0,1-1,1 1,-1 0,1 1,0-1,0 0,1 0,0 0,1 0,-1 1,1-1,1 0,-1 0,1 0,1 0,-1-1,1 1,0 0,0-1,1 0,0 0,0 0,1 0,-1-1,6 5,-2-8,1-1,-1 0,0-1,1 0,-1 0,1-1,-1 0,0 0,0-1,1 0,-1-1,-1 1,1-2,0 1,-1-1,1 0,-1 0,0-1,-1 0,1-1,-1 1,0-1,1-1,40-52,-38 42</inkml:trace>
  <inkml:trace contextRef="#ctx0" brushRef="#br0" timeOffset="882.711">1435 0,'0'21,"-17"374,-41-132,50-218,6-33</inkml:trace>
  <inkml:trace contextRef="#ctx0" brushRef="#br0" timeOffset="1128.081">1152 451,'39'-5,"31"-6,9-1,-4 1,-10 2,-12 4,-9 1,-8 3,-10 0</inkml:trace>
  <inkml:trace contextRef="#ctx0" brushRef="#br0" timeOffset="1413.666">1943 338,'-4'2,"-10"3,1 1,0 1,0-1,1 2,0 0,0 1,1 0,0 0,0 1,1 1,0 0,1 0,-5 9,13-16,1 0,0-1,0 1,0 0,0 0,0 0,1 0,0 0,0 0,0 0,0-1,0 1,1 0,0-1,0 1,0-1,0 0,0 1,1-1,-1 0,1-1,0 1,0 0,0-1,0 1,0-1,1 0,-1 0,1 0,-1-1,1 1,0-1,-1 0,1 0,0 0,0-1,1 1,26 14,-27-13,-1 0,1 1,0-1,-1 1,0-1,1 1,-1 0,0 0,0 1,-1-1,1 0,-1 1,0 0,0 0,0-1,0 1,0 0,-1 1,0-1,0 0,0 0,0 0,-1 1,0-1,0 0,0 1,0-1,-1 0,1 0,-1 1,0-1,0 0,-1 0,1 0,-1 0,0 0,0 0,-2 2,0 1,0-1,0 0,0-1,-1 1,0-1,-1 0,1 0,-1 0,0-1,0 0,0 0,0 0,-1-1,0 0,1 0,-1-1,0 0,0 0,-1-1,0 1,-15 0</inkml:trace>
</inkml:ink>
</file>

<file path=ppt/ink/ink4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36.8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0,'3'7,"163"362,-159-347,-1-1,-1 1,-1 0,0 1,-2-1,-1 0,0 1,-2-1,0 1,-2-1,-1 0,0 0,-2 0,0 0,-1-1,-2 0,0-1,-1 0,-1 0,-1-1,0 0,-8 7,-62 74,57-69</inkml:trace>
  <inkml:trace contextRef="#ctx0" brushRef="#br0" timeOffset="1055.73">560 0,'-28'68,"2"1,3 1,4 0,2 2,4 0,3 1,0 50,8-109,1 0,0-1,1 1,1 0,0 0,1 0,0 0,1-1,1 1,0-1,1 0,0 0,1 0,1-1,-1 0,2 0,0 0,0-1,8 7,-12-15,0-1,0 1,0-1,0 0,0 0,0-1,0 1,0-1,1 0,-1 0,0 0,1-1,-1 0,1 0,-1 0,1 0,-1 0,1-1,0 0,12-5</inkml:trace>
  <inkml:trace contextRef="#ctx0" brushRef="#br0" timeOffset="3054.371">1943 86,'-1'-1,"1"0,0 0,0 1,0-1,0 0,0 0,0 1,0-1,0 0,1 0,-1 1,0-1,0 0,1 0,-1 1,0-1,1 0,-1 1,1-1,-1 0,1 1,-1-1,1 1,-1-1,1 1,-1-1,1 1,0-1,-1 1,1 0,0-1,0 1,-1 0,1-1,0 1,-1 0,1 0,0 0,0 0,0 0,-1 0,1 0,0 0,0 0,-1 0,1 0,0 1,0-1,-1 0,1 0,0 1,0-1,-1 0,1 1,-1-1,1 1,0-1,-1 1,1-1,-1 1,1 0,-1-1,1 1,-1-1,0 1,1 0,-1 0,1 0,15 28,-2 1,-1 0,-1 1,-1 0,-2 1,-1 0,-2 0,-1 1,-1 7,1-14,-1 0,-1 0,-1 1,-1-1,-2 1,-1-1,0 1,-2-1,-2 0,0 0,-1-1,-2 1,0-2,-2 1,-1-2,-13 21,15-30,-1-1,-1 0,0 0,-1-1,0-1,-1 0,-12 7,3-4</inkml:trace>
</inkml:ink>
</file>

<file path=ppt/ink/ink4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35.8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319 519,'10'-30,"1"1,2 0,0 1,3 1,9-14,-4 5,78-106,-98 141,-1 0,1 0,0 0,-1 1,1-1,0 0,0 1,-1-1,1 0,0 1,0-1,0 1,0-1,0 1,0 0,0-1,0 1,0 0,0 0,0 0,0 0,0 0,0 0,0 0,0 0,0 0,0 0,0 0,-1 0,1 1,0-1,0 1,0-1,0 0,0 1,0-1,0 1,-1 0,1-1,0 1,0 0,-1 0,1-1,0 1,-1 0,1 0,-1 0,1 0,-1 0,17 55,-14-44,-1-1,-1-5,-1 0,1 0,0 0,1-1,-1 1,1-1,0 1,1-1,-1 0,1 0,0 0,1 0,-1 0,1-1,0 1,0-1,3 2,-3-6,0 0,0 0,0-1,0 0,0 0,0 0,0 0,0-1,-1 1,1-1,0 0,-1 0,1 0,-1-1,0 1,0-1,0 0,0 0,0 0,0 0,-1-1,190-262,-192 266,1-2,0 1,-1-1,1 1,0-1,0 1,0-1,0 1,0 0,0-1,0 1,1 0,-1 0,0 0,1 0,-1 0,1 0,-1 0,1 0,-1 1,1-1,0 1,-1-1,1 1,0-1,0 1,-1 0,1 0,0 0,-1 0,1 0,0 0,0 1,-1-1,1 0,0 1,-1 0,1-1,-1 1,1 0,-1 0,1-1,-1 1,1 1,-1-1,0 0,1 0,-1 0,0 1,85 219,-45-158,-27-50</inkml:trace>
  <inkml:trace contextRef="#ctx0" brushRef="#br0" timeOffset="284.619">235 660,'48'-5,"54"-6,15-7,-4 1,-15 2,-15 5,-17 3,-15 3,-12 2,-6 2,-6 1,-6 4,-7 3</inkml:trace>
  <inkml:trace contextRef="#ctx0" brushRef="#br0" timeOffset="685.668">601 801,'58'367,"-39"-285,-18-81,0-1,0 1,0 0,0-1,0 0,0 1,0-1,1 0,-1 1,0-1,0 0,0 0,0 0,1 0,-1 0,0 0,0 0,0 0,0-1,1 1,-1 0,0-1,0 1,0-1,0 1,0-1,0 0,0 1,0-1,0 0,0 0,-1 0,1 1,0-1,0 0,-1 0,1 0,0 0,-1 0,1-1,-1 1,0 0,1 0,-1 0,0 0,0 0,1-1,-1 1,0 0,0 1,146-288,-91 187,-46 83</inkml:trace>
  <inkml:trace contextRef="#ctx0" brushRef="#br0" timeOffset="1439.682">178 39,'-39'104,"4"1,4 1,6 2,-3 43,19-92,3 0,3 0,2 1,3 9,-1-47,2 0,0 0,1-1,1 1,2-1,0 0,1-1,0 1,2-1,1-1,0 0,10 12,-11-21,0 1,1-1,0-1,0 0,1-1,0 0,1-1,-1 0,1-1,3 1,9 2</inkml:trace>
</inkml:ink>
</file>

<file path=ppt/ink/ink4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43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43,'-7'30,"2"0,1 1,1-1,1 1,2 0,2 0,0-1,2 1,2-1,0 0,4 8,-4-16,-1 0,-1 1,-1 0,-1 0,-1 0,-1 0,-2 10,2-31,1-1,-1 0,0 1,-1-1,1 0,0 1,0-1,0 0,-1 1,1-1,-1 0,1 0,-1 1,0-1,1 0,-1 0,0 0,0 0,1 0,-1 0,0 0,0 0,0 0,-1-1,1 1,0 0,0 0,0-1,0 1,-1-1,1 1,0-1,-1 0,1 1,0-1,0 0,-1 0,1 0,0 0,-1 0,1 0,0 0,-1-1,1 1,0 0,-1-1,1 1,0-1,0 1,-1-1,1 0,0 0,0 1,0-1,0 0,0 0,0 0,0 0,0 0,1 0,-1 0,0 0,1-1,-1 1,0 0,-4-9,1 0,-1 0,1 0,1 0,0-1,0 1,1-1,1 0,0 1,0-1,1 0,0 0,1 0,1-5,-1-6,4-16,1 1,2 0,2 1,1-1,2 2,1 0,2 1,4-4,-15 27,53-82,-58 92,0 0,1 1,-1-1,1 1,-1-1,1 1,0 0,-1-1,1 1,-1-1,1 1,0 0,-1 0,1-1,0 1,0 0,-1 0,1 0,0 0,-1 0,1 0,0 0,0 0,-1 0,1 0,0 0,-1 0,1 0,0 1,-1-1,1 0,0 1,-1-1,1 0,0 1,-1-1,1 1,-1-1,1 1,-1-1,1 1,-1-1,1 1,-1-1,0 1,1 0,-1-1,0 1,1 0,-1-1,0 1,0 0,0 0,0-1,0 1,1 0,-1 0,6 44,-6-44,-11 86,4-60</inkml:trace>
</inkml:ink>
</file>

<file path=ppt/ink/ink4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43.2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104 1,'-28'29,"-11"19,3 1</inkml:trace>
</inkml:ink>
</file>

<file path=ppt/ink/ink4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43.8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29,'-5'29,"-2"14,6 0,7-8,8-9,6-9,5-8,-3-10,1-5,-4-6,-1-1,-3 1</inkml:trace>
  <inkml:trace contextRef="#ctx0" brushRef="#br0" timeOffset="244.534">210 1,'-5'38,"-6"23,-1 5,1-3,-3-13,3-10,1-7,4-9</inkml:trace>
</inkml:ink>
</file>

<file path=ppt/ink/ink4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0:42.3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121 0,'-15'29,"-9"14,0 5,3-2,1-7,3-12</inkml:trace>
</inkml:ink>
</file>

<file path=ppt/ink/ink4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0:41.5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256 444,'-10'-1,"0"0,0 1,0 0,0 1,0 0,0 1,0 0,0 1,1-1,-1 2,1 0,0 0,0 0,0 1,1 1,-1-1,1 1,0 1,1-1,0 1,0 1,0-1,1 1,0 1,1-1,0 1,0 0,0 0,2 0,-1 0,-1 7,0 155,5-169,0 1,0-1,0 1,1-1,0 0,-1 1,1-1,0 1,0-1,0 0,0 0,1 0,-1 1,1-1,-1-1,1 1,-1 0,1 0,0 0,0-1,0 1,0-1,0 0,1 1,-1-1,0 0,0 0,1-1,-1 1,1 0,-1-1,1 0,-1 1,1-1,-1 0,1 0,-1 0,1-1,-1 1,1 0,-1-1,1 0,101-39,-66 15,-2-2,-1-2,-1-1,-2-1,-1-2,-1-2,-2 0,-2-2,16-28,-22 35,0-2,-2 0,-2 0,0-2,-3 0,-1-1,4-18,-14 48,-1-1,0 1,0-1,0 1,-1-1,0 0,0 1,0-1,0 1,-1-1,0 0,-1 1,1-1,-1 1,0 0,0 0,0-1,-1 2,0-1,0 0,0 0,-1 1,1 0,-1-1,0 1,0 1,-1-1,1 1,-1-1,0 1,0 1,0-1,0 1,0 0,0 0,-1 0,1 1,-2-1,-3 5,-1 0,1 1,0 0,0 0,0 1,1 0,-1 1,1 0,1 1,-1 0,1 0,0 0,1 1,0 1,0-1,0 1,1 0,1 0,-5 10,-4 6,2-1,1 2,0 0,2 0,1 1,1 0,2 0,0 0,2 3,3-20,1 1,0 0,0 0,1-1,1 1,0-1,0 0,1 0,1 0,-1 0,1 0,1-1,0 0,0 0,1-1,0 0,1 0,0-1,0 1,0-2,1 1,0-1,0-1,0 1,1-2,0 1,2 0,64 35,-57-30</inkml:trace>
  <inkml:trace contextRef="#ctx0" brushRef="#br0" timeOffset="537.478">905 415,'-82'333,"164"-548,-47 134,-23 56,0 0,1 1,2 0,0 1,1 0,20-19,-36 40,1 1,0-1,-1 1,1 0,0-1,0 1,0-1,0 1,0 0,0 0,0 0,0 0,0 0,1 0,-1 0,0 0,1 0,-1 0,0 1,1-1,-1 0,1 1,0 0,-1-1,1 1,-1 0,1 0,0-1,-1 1,1 1,-1-1,1 0,0 0,-1 1,1-1,-1 0,1 1,-1 0,1-1,-1 1,1 0,-1 0,0 0,0 0,1 0,-1 0,0 0,0 0,0 0,0 1,0-1,0 0,0 1,-1-1,1 1,0-1,-1 1,1-1,-1 1,1 0,0 170,-19-84,29-76,-1-13</inkml:trace>
</inkml:ink>
</file>

<file path=ppt/ink/ink4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30:04.8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58,'70'-36,"-61"32,0 0,0 1,1 0,0 1,-1 0,1 0,0 1,0 0,0 1,0 0,0 1,0 0,0 0,3 2,-11-3,-1 0,0 1,0-1,1 1,-1-1,0 1,0-1,0 1,0 0,1-1,-1 1,0 0,0 0,0 0,-1 0,1 0,0 0,0 0,0 0,-1 0,1 1,-1-1,1 0,-1 0,1 0,-1 1,0-1,1 0,-1 1,0-1,0 0,0 1,0-1,0 0,0 1,-1-1,1 0,0 0,-1 1,1-1,-1 0,1 0,-1 0,0 1,1-1,-1 0,0 1,-49 50,37-41,12-10,-1 0,0-1,1 1,-1 0,0 0,1 0,-1 0,1 0,0 0,-1 1,1-1,0 0,0 1,0-1,0 1,0-1,0 1,0-1,0 1,1 0,-1-1,1 1,-1 0,1 0,-1 0,1-1,0 1,0 0,0 0,0 0,0-1,1 1,-1 0,0 0,1 0,0-1,-1 1,1 0,0-1,0 1,0-1,0 1,0-1,0 1,0-1,0 1,1-1,-1 0,0 0,1 0,-1 0,1 0,0 0,17 4,-15-5,-1 0,1 0,0 1,0-1,-1 1,1 0,0 0,-1 0,1 0,-1 1,1 0,-1 0,0-1,0 2,1-1,-2 0,1 1,0-1,0 1,-1 0,1 0,-1 0,0 0,0 0,0 1,-1-1,1 1,-4 1,-1 0,1 0,-1 0,0-1,-1 1,1-1,-1 0,0 0,0 0,0-1,0 1,-1-1,1 0,-1 0,-4 1,0 2,-1 0,1-1,-1 0,0-1,-1 0,1-1,-1 0,1-1,-1 0,0 0,0-1,0 0,-2-1,-6-4</inkml:trace>
</inkml:ink>
</file>

<file path=ppt/ink/ink4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30:37.5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 45,'5'-5,"0"1,0 0,0 0,1 0,-1 1,1-1,0 2,0-1,1 1,-1 0,0 0,1 0,-1 1,1 0,0 0,-1 1,1 0,0 0,3 1,-7 1,1 0,-1 0,0 0,-1 0,1 1,0-1,-1 1,1 0,-1 0,0 0,0 0,0 0,0 0,-1 1,1-1,-1 1,0-1,0 1,0-1,0 1,-1 0,1-1,-1 1,0 0,0-1,-1 1,1 0,-1-1,1 1,-1-1,0 1,-1-1,1 1,0-1,-1 1,0-1,0 0,0 0,0 0,-1 0,1 0,-1-1,1 1,-1-1,-3 2,-99 55,143-36,-36-22,1 1,0 0,-1 0,1 0,-1 0,1 0,-1 1,0-1,0 1,0-1,0 1,-1 0,1-1,-1 1,1 0,-1 0,0 0,0 1,-1-1,1 0,-1 0,1 0,-1 1,0-1,0 0,0 0,-1 0,1 1,-1-1,0 0,0 0,0 0,0 0,0 0,-1 0,1 0,-1-1,0 1,-2 2,2 0,-1 0,0-1,-1 1,1-1,-1 0,0 0,0 0,0-1,0 1,-1-1,1 0,-1 0,0 0,0-1,0 0,0 0,0 0,-1-1,1 1,0-1,-1 0,1-1,-4 1,-8-5</inkml:trace>
</inkml:ink>
</file>

<file path=ppt/ink/ink4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36:10.9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25,'-4'-3,"-1"1,1 0,0 0,-1 0,1 1,-1-1,1 1,-1 0,0 1,1-1,-1 1,0 0,0 0,1 0,-1 1,0 0,1 0,-1 0,0 0,1 1,0-1,-1 1,1 1,0-1,0 0,0 1,0 0,0 0,1 0,-1 0,1 1,0-1,0 1,0 0,1 0,-1 0,1 1,-5 6,1 1,0-1,1 1,1 1,-1-1,2 1,0 0,1-1,0 1,1 1,0-1,1 0,1 7,0-16,0-1,1 1,0-1,0 1,0-1,0 1,0-1,1 0,-1 0,1 0,0 0,0-1,0 1,0-1,1 1,-1-1,0 0,1-1,0 1,-1-1,1 1,0-1,0 0,0 0,0-1,0 1,0-1,0 0,0 0,0 0,0-1,-1 1,1-1,0 0,0 0,0 0,0-1,-1 1,1-1,-1 0,1 0,-1 0,0-1,0 1,3-3,6-1,-1-1,0 0,0-1,-1 0,0-1,-1 0,0-1,0 1,-1-2,0 1,0-1,-1 0,-1-1,0 0,-1 0,0 0,-1 0,0-1,0-5,-3 15,-1 0,0-1,0 1,0 0,-1-1,1 1,-1 0,0-1,0 1,0 0,0 0,0 0,-1 0,1 0,-1 0,0 0,0 1,0-1,0 1,0-1,-1 1,0 0,-14-11</inkml:trace>
  <inkml:trace contextRef="#ctx0" brushRef="#br0" timeOffset="515.65">225 307,'-11'6,"-1"1,1 0,0 1,0 0,1 0,0 1,1 1,0-1,0 2,-1 3,7-10,0 0,0 1,0-1,1 1,0 0,0-1,0 1,0 0,1 1,0-1,0 0,0 0,1 0,-1 0,2 1,-1-1,0 0,1 0,0 1,0-1,0 0,1 0,0 0,0-1,0 1,0 0,2 1,-2-3,0 0,0-1,0 1,0-1,0 1,0-1,1 0,-1 0,1 0,0 0,-1 0,1-1,0 1,0-1,0 0,0 1,0-2,0 1,1 0,-1-1,0 1,0-1,0 0,1 0,-1 0,0 0,0-1,1 1,-1-1,0 0,0 0,0 0,0 0,0-1,0 1,0-1,0 0,8-5,0 0,-1-1,0 0,0 0,0-1,-1-1,0 0,5-7,42-90,-55 104,1 0,-1-1,0 1,0-1,0 1,-1-1,1 0,-1 1,0-1,0 0,0 1,0-1,-1 1,0-1,1 1,-1-1,0 1,-1-1,1 1,-1 0,1-1,-1 1,0 0,0 0,-1 0,1 1,0-1,-1 0,0 1,0 0,0-1,1 2,-1 0,1 0,-1 0,0 0,0 1,1-1,-1 1,0-1,0 1,0 0,1 0,-1 1,0-1,0 0,0 1,1 0,-1-1,0 1,1 0,-1 1,0-1,1 0,0 1,-1-1,-1 2,-15 13</inkml:trace>
  <inkml:trace contextRef="#ctx0" brushRef="#br0" timeOffset="2083.002">0 786,'10'-5,"7"-6,7-1,3 1,-3-2,-1 1,1 2,1-1,1 1,1 2,1 3,0 1,0 3,1 0,-6 1</inkml:trace>
  <inkml:trace contextRef="#ctx0" brushRef="#br0" timeOffset="2795.968">141 872,'2'-2,"0"0,0 0,0 0,1 1,-1-1,0 1,1-1,-1 1,1 0,0 0,-1 0,1 1,0-1,-1 0,1 1,0 0,0 0,0 0,-1 0,1 0,0 0,0 1,-1-1,1 1,0 0,-1 0,1 0,0 0,-1 0,0 1,1-1,-1 1,0 0,0-1,0 1,0 0,0 0,0 0,0 1,-1-1,1 0,-1 1,1-1,-1 1,0-1,0 1,0 0,-1-1,1 1,0 0,-1 0,0-1,0 1,0 1,-30 80,29-82,1 0,0 0,0-1,0 1,0 0,1 0,-1 0,0-1,1 1,-1 0,1 0,-1-1,1 1,0 0,0-1,0 1,0-1,0 1,0-1,0 1,1-1,-1 0,0 1,1-1,-1 0,1 0,-1 0,1 0,0-1,-1 1,1 0,0-1,-1 1,1-1,0 1,0-1,0 0,-1 0,1 0,0 0,0 0,0 0,1-1,19 8,-17-6,-1 1,0 0,0 0,0 0,0 0,0 1,-1-1,1 1,-1 0,0 0,0 1,0-1,0 1,0-1,-1 1,1 0,-1 0,0 0,0 0,-1 0,1 0,-1 1,0-1,0 1,-1-1,1 1,-1-1,0 1,0-1,0 1,-1-1,1 0,-1 1,0-1,-1 1,1-1,-1 0,0 0,0 0,0 0,0 0,-1 0,1-1,-1 1,0-1,0 0,-1 1,1-1,-1-1,1 1,-1-1,-3 3,-3-1,0 0,0 0,0-1,-1-1,1 1,-1-2,1 1,-1-1,0-1,1 0,-1-1,0 0,1 0,-7-3,-2-3</inkml:trace>
  <inkml:trace contextRef="#ctx0" brushRef="#br0" timeOffset="3585.513">592 561,'-4'34,"-3"20,1 6,1-2,2-7,1-7,1-6,-5-9,0-5,0-2,-4-5,1-5</inkml:trace>
  <inkml:trace contextRef="#ctx0" brushRef="#br0" timeOffset="3862.905">791 561,'-15'34,"-4"15,0 5,5-3,3-4,4-6,4-5,2-4,1-3,5-5,2-8</inkml:trace>
  <inkml:trace contextRef="#ctx0" brushRef="#br0" timeOffset="4467.242">451 618,'40'-59,"-36"52,0 1,1 0,0 0,0 1,0 0,1 0,0 0,0 0,0 1,1 0,-1 0,1 1,0 0,0 0,0 0,0 1,1 0,-1 1,0 0,1 0,0 0,-1 1,1 0,-1 1,1-1,-1 1,1 1,-1 0,0 0,1 0,-1 1,0 0,0 0,37 28,-40-26,1 0,0-1,0 1,0-1,0 0,1-1,0 1,0-1,0 0,0-1,0 0,0 0,1 0,-1 0,1-1,-1 0,1-1,-1 1,1-1,0-1,-1 1,1-1,-1 0,1 0,-1-1,4-1,93-63,-93 60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4:53.3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18,'48'5,"30"1,12-4,-1-4,-4 0,-14-1,-8 1,-5-5,-8-1,-13 2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0:47.8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 1,'-5'5,"-1"6,5 1,7-6,-2-4,-2 3,-5 0,-3 4,-1 0</inkml:trace>
</inkml:ink>
</file>

<file path=ppt/ink/ink4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0:34.3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154 1034,'30'7,"0"-1,1-1,-1-1,1-2,0-1,0-2,0 0,0-3,-1 0,1-2,-1-1,21-9,-14 3,-1-1,-1-2,-1-2,0-1,-1-2,-1-1,-1-1,-1-2,-2-1,17-19,38-48,-4-5,38-66,-89 125,223-302,-250 338,0 1,0-1,0 1,0 0,0 0,1-1,-1 1,1 0,-1 0,1 1,0-1,0 0,-1 0,1 1,0-1,1 1,-1 0,0-1,0 1,1 0,-1 0,0 1,1-1,-1 0,1 1,-1 0,1-1,-1 1,1 0,-1 0,1 0,-1 1,1-1,-1 1,1-1,-1 1,0 0,1 0,-1 0,0 0,1 0,-1 1,0-1,0 0,0 1,1 1,2 10,-1-1,0 1,-1 0,0 0,-1 0,0 0,-2 0,1 1,-2 12,1-5,1 31,-3 0,-2 0,-2 0,-2 0,-2-1,-15 41,17-70,-1 1,0-1,-2-1,0 1,-2-2,0 0,-1 0,-1-2,-1 1,0-2,-1 0,-1-1,-1-1,0-1,-20 11,3-4,0-1,-1-3,-1-1,0-1,-1-2,-1-2,0-2,0-1,-1-2,0-2,0-2,-11-2,50 0,0 0,-1 0,1 0,0 0,-1 0,1-1,0 1,0-1,-1 1,1-1,0 0,0 0,0 0,0 0,0-1,0 1,0 0,0-1,1 1,-1-1,0 0,1 0,0 1,-1-1,1 0,0 0,0 0,0 0,0-1,0 1,0 0,1 0,-1-1,1 1,0 0,-1 0,1-1,0 1,0 0,1-1,-1 1,0 0,1-1,-1 1,2-2,4-14</inkml:trace>
  <inkml:trace contextRef="#ctx0" brushRef="#br0" timeOffset="585.192">1791 723,'-5'396,"4"-383,0 0,-1-1,0 1,-1-1,-1 0,0 0,0 0,-1-1,-1 1,0-1,0-1,-1 1,0-1,-1 0,-1 0,1-1,-9 7,16-15,-1 1,1-1,-1 0,1 1,-1-1,1 0,-1 0,0 0,0 0,1 0,-1 0,0-1,0 1,0 0,0-1,0 0,0 1,0-1,0 0,0 0,0 0,0 0,0-1,0 1,0 0,0-1,0 1,1-1,-1 0,0 0,0 0,0 0,1 0,-1 0,0 0,1 0,-1-1,1 1,0-1,-1 1,1-1,0 1,0-1,0 0,0 1,0-1,0 0,1 0,-1 0,0-1,3-11,0 0,1 1,1-1,0 1,0 0,1 0,1 0,1 1,-1-1,2 2,0-1,0 1,1 0,0 1,11-10,-1-2,20-26,3 1,2 2,2 3,1 1,3 2,1 3,1 1,37-15,-19 28,-69 22,1 0,0 0,0 0,-1 0,1 0,0 0,-1 1,1-1,0 1,-1 0,1-1,-1 1,1 0,-1 0,1 0,-1 0,1 0,-1 0,0 0,0 0,0 1,1-1,-1 0,0 1,-1-1,1 1,0-1,0 1,-1-1,1 1,-1 0,1-1,-1 1,0 0,1-1,-1 1,0 0,0 0,0-1,-1 2,-2 12,0 1,-2-1,0 0,-1 0,0 0,-1-1,-1 0,0 0,-1-1,0 0,-1-1,-1 0,0 0,0-1,-1-1,0 0,-1 0,-3 0,6 0,0-1,0 0,-1 0,0-1,-1-1,0 0,0 0,-1-1,1-1,-1 0,0-1,-1 0,1-1,-1-1,-10 1,22-3,0 0,0 0,0 0,0 0,1-1,-1 1,0 0,0-1,0 1,1-1,-1 0,0 0,1 0,-1 0,0 0,1 0,-1 0,1 0,0-1,-1 1,1 0,0-1,0 1,0-1,0 1,0-1,0 0,0 0,1 1,-1-1,0-1,0-15</inkml:trace>
  <inkml:trace contextRef="#ctx0" brushRef="#br0" timeOffset="1122.152">2525 103,'-1'375,"-46"-146,20-127,26-101,0 1,0-1,0 1,1-1,-1 1,0-1,0 1,1 0,-1-1,1 1,0 0,-1-1,1 1,0 0,0 0,0-1,0 1,0 0,1 0,-1-1,0 1,1 0,-1-1,1 1,0 0,-1-1,1 1,0-1,0 1,0-1,0 0,0 1,1-1,-1 0,0 0,0 1,1-1,-1 0,1-1,-1 1,1 0,-1 0,1-1,0 1,1 0,9-5,0-1,-1 0,0 0,0-1,0-1,0 1,-1-2,-1 0,1 0,-1-1,0 0,30-24,94-68,-132 100,0 0,1 0,-1-1,0 2,1-1,-1 0,1 0,-1 0,1 1,-1-1,1 0,0 1,-1 0,1-1,0 1,-1 0,1 0,0 0,0 0,-1 0,1 0,0 1,-1-1,1 0,0 1,-1 0,1-1,-1 1,1 0,-1 0,1-1,-1 1,1 0,-1 1,0-1,0 0,0 0,1 0,-1 1,0-1,-1 1,1-1,0 1,0-1,0 1,-1-1,1 1,-1 0,0-1,1 1,-1 0,0-1,0 1,0 0,0 1,-11 107,0-47,20-22,1-28</inkml:trace>
  <inkml:trace contextRef="#ctx0" brushRef="#br0" timeOffset="2021.676">3005 780,'7'6,"0"-1,1 1,0-1,0-1,0 0,0 0,1 0,-1-1,1 0,0-1,0 0,0 0,0-1,0 0,1-1,-1 0,0-1,0 1,0-2,0 1,0-1,0-1,0 1,0-2,-1 1,1-1,-1 0,0-1,-1 0,1 0,-1-1,0 0,0 0,0 0,-1-1,0 0,-1-1,1 1,-2-1,1 0,-1 0,3-7,-6 12,1 0,-1 0,0 0,0 0,0 0,-1 0,1-1,-1 1,1 0,-1 0,0-1,0 1,-1 0,1 0,-1 0,0 0,1-1,-1 1,-1 0,1 0,0 1,-1-1,1 0,-1 0,0 1,0-1,0 1,0-1,-1 1,1 0,0 0,-1 0,0 0,1 0,-1 1,0-1,0 1,0 0,0 0,0 0,0 0,0 0,-1 1,1-1,0 1,0 0,0 0,-1 0,1 1,-2-1,-10 5,1 1,0 0,0 1,0 1,1 0,0 1,1 0,0 1,0 0,1 1,0 0,1 1,0 0,1 1,-3 5,9-15,1 0,-1 0,0 1,1-1,0 1,0-1,0 1,0 0,1 0,-1 0,1 0,0 0,0 0,1 0,-1 0,1 0,0 1,0-1,0 0,0 0,1 0,0 0,0 0,0 0,0 0,1 0,-1 0,1 0,0-1,0 1,1-1,-1 1,1-1,-1 0,1 0,0 0,0 0,0 0,1-1,-1 0,4 2,12 2,0 0,1-2,0-1,0 0,0-1,0-2,0 0,0-1,0 0,0-2,0-1,0 0,-1-1,0-1,0-1,0-1,0-2,188-93,-193 94,0 0,-1-2,0 1,-1-2,0 1,-1-2,0 0,0 0,-2 0,0-2,0 1,-1-1,-1 0,0-4,-6 17,0 0,0-1,-1 1,1 0,-1-1,0 1,0-1,0 1,0-1,0 1,0 0,-1-1,1 1,-1-1,0 1,1 0,-1-1,0 1,0 0,-1 0,1 0,0 0,-1 0,1 0,-1 0,0 0,0 1,1-1,-1 1,0-1,0 1,-1 0,1-1,0 1,0 0,0 1,-1-1,1 0,-1 1,1-1,-5 0,1 0,0 0,0 1,-1-1,1 2,0-1,-1 1,1-1,0 2,0-1,0 1,0 0,0 0,0 0,-3 3,7-5,-1 1,0 0,1 0,-1 0,1 1,-1-1,1 0,0 1,0-1,-1 1,1 0,0 0,1 0,-1 0,0 0,1 0,-1 1,1-1,-1 0,1 1,0-1,0 1,0 0,0-1,1 1,-1 0,1-1,0 1,-1 0,1-1,1 1,-1 0,0 0,0-1,1 1,0 0,-1-1,1 1,0-1,1 1,-1-1,0 1,1-1,-1 0,1 1,-1-1,1 0,0 0,0 0,0-1,0 1,1 0,-1-1,0 1,1-1,1 1,122 5,-53-8,-71 1,1 0,-1 0,0 0,0 0,0 1,0-1,1 0,-1 1,0 0,0 0,0-1,0 1,0 0,0 0,-1 1,1-1,0 0,-1 1,1-1,0 1,-1-1,0 1,1 0,-1 0,0 0,0 0,0-1,0 1,0 0,-1 1,1-1,0 0,-1 2,-9 72,7-74,1 1,0 0,0 0,0 0,0 0,1 1,-1-1,1 0,0 0,0 0,0 0,0 0,0 1,1-1,-1 0,1 0,0 0,0 0,0 0,1 0,-1 0,1-1,-1 1,1 0,0-1,0 1,0-1,0 0,0 0,1 0,-1 0,1 0,-1 0,1 0,0-1,0 1,0-1,2 1,11 1,0-1,0 0,0-1,0-1,1 0,-1-1,0-1,0-1,0 0,0-1,-1 0,1-2,-1 0,0 0,-1-2,0 1,2-3,-6 5,-1 0,1 0,-1-1,-1 0,1 0,-1-1,0 0,0-1,-1 0,0 0,-1 0,1-1,-2 0,1 0,-1-1,-1 0,0 1,0-2,-1 1,1-4,-4 12,1 0,-1 0,0 0,0 0,0 0,0 1,0-1,-1 0,1 0,0 0,-1 0,0 0,1 0,-1 1,0-1,0 0,0 0,0 1,0-1,0 1,-1-1,1 1,0-1,-1 1,1 0,-1 0,1 0,-1 0,0 0,0 0,1 0,-1 0,0 1,0-1,0 1,0-1,0 1,0 0,1 0,-1 0,0 0,0 0,0 0,-1 1,-83 28,76-21,0 0,1 1,0 0,0 1,1 0,0 0,1 0,0 1,1 0,0 1,1-1,0 1,1 0,0 0,1 1,-2 11,7-14,0-1,0 0,0 0,1 0,1 0,0 0,0 0,0-1,1 0,1 0,-1 0,1-1,0 0,1 0,0 0,0-1,0 0,1 0,0-1,0 0,0 0,1-1,0 0,0 0,0-1,0-1,0 1,8 0,18 3,-1-1,1-2,-1-1,1-2,0-1,9-3,-13-1,-8-3</inkml:trace>
  <inkml:trace contextRef="#ctx0" brushRef="#br0" timeOffset="3551.86">13 1288,'-12'0,"36"0,-10 0,169-25,11 9,148 1,-154 13,119-24,121 25,-267 15,-122-8,0-2,1-2,-1-1,27-4,373-48,-199 22,52-1,1343 31,-1611-1</inkml:trace>
</inkml:ink>
</file>

<file path=ppt/ink/ink4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1:15.404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88 6,'0'-4,"0"2,0 7,-5 8,-2 6,1 4,-3-1,-1 0,2 1,-3 2,0 1,-2 1,6-4,8-6,5-11,1-6</inkml:trace>
</inkml:ink>
</file>

<file path=ppt/ink/ink4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0:54.831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1735 2146,'-54'-44,"47"36,0 2,0-1,-1 1,0 0,0 0,0 1,-1 0,0 1,0 0,0 0,0 1,-1 0,1 1,-188 2,4 53,132-31,-137 79,-55 81,54 3,162-146,2 2,1 2,3 1,1 1,3 1,1 2,0 8,-44 113,3 85,53-192,4 0,2 0,1 62,19 46,17 56,44 56,5-102,-47-128,-16-23,2 0,1-1,2-1,0-1,2-1,0-1,23 18,187 111,-188-131,0-2,1-2,1-2,46 9,162 47,-56-42,113-31,-142-25,59-32,23-18,-58-18,-152 68,-1 0,0-3,-3-2,0 0,-2-3,30-37,198-212,-230 243,40-69,47-171,-83 163,-8-78,-1 25,-27 166,1-23,0-1,-2 1,-1-1,-2 1,0 0,-5-19,2 27,-4-20,-3 0,0 1,-3 1,-1 0,-3-2,-83-167,76 162,1-2,-2 1,-2 2,-2 1,-24-23,25 33,-2 1,-1 2,-1 1,-1 2,-9-3,-134-102,-65 19,102 73,-28 11,-27 0,-28 30,162 19,50-10</inkml:trace>
  <inkml:trace contextRef="#ctx0" brushRef="#br0" timeOffset="2982.089">42 3783,'39'-17,"-28"15,1 1,0 0,-1 0,1 2,0-1,-1 2,1-1,-1 1,1 1,-1 0,0 1,0 0,6 4,32 9,68 15,20-4,61 26,-27-21,26-5,-67-17,77 7,-63 8,52-14,-130-2,-1-4,1-2,1-3,13-4,28 2,62-26,94-21,-146 26,46-12,50-43,-196 72,0-1,0-1,-1-1,0 0,0-1,0-1,-2 0,1-2,9-8,-11 7,0 2</inkml:trace>
  <inkml:trace contextRef="#ctx0" brushRef="#br0" timeOffset="3204.121">3316 3557,'-10'-5,"-3"-1</inkml:trace>
  <inkml:trace contextRef="#ctx0" brushRef="#br0" timeOffset="3369.012">3118 3416,'-19'-9,"-6"-4</inkml:trace>
  <inkml:trace contextRef="#ctx0" brushRef="#br0" timeOffset="3521.075">2666 3303</inkml:trace>
  <inkml:trace contextRef="#ctx0" brushRef="#br0" timeOffset="3705.581">2271 3247,'-24'-10,"-7"-3</inkml:trace>
  <inkml:trace contextRef="#ctx0" brushRef="#br0" timeOffset="3874.157">1848 3190,'-19'-5,"-2"-1,-2-1,3 2</inkml:trace>
  <inkml:trace contextRef="#ctx0" brushRef="#br0" timeOffset="4035.848">1566 3218,'-33'0,"-7"0,-2 0,8 5,3 1,3 0,2-1,0-1,-1-2,0-1,0 0,9-1,8 0</inkml:trace>
  <inkml:trace contextRef="#ctx0" brushRef="#br0" timeOffset="4284.697">1001 3274,'0'0</inkml:trace>
  <inkml:trace contextRef="#ctx0" brushRef="#br0" timeOffset="4285.697">522 3444,'0'0</inkml:trace>
  <inkml:trace contextRef="#ctx0" brushRef="#br0" timeOffset="4549.611">380 3444,'-19'10,"-11"2,-5 5,-2-1,1-3,1-3,8 0,2 0,2-3,-1-2,-1 3,-1 0,5 3,4 0</inkml:trace>
  <inkml:trace contextRef="#ctx0" brushRef="#br1" timeOffset="9332.88">1764 3585,'0'-311,"27"168,-27-167,-28 85,29-424,-30 479,28-83,-25 111,25-223,6 335,1 24</inkml:trace>
  <inkml:trace contextRef="#ctx0" brushRef="#br1" timeOffset="11086.597">1820 3557,'1'-2,"1"0,-1 0,1 0,-1 1,1-1,0 0,-1 1,1 0,0-1,0 1,0 0,0 0,0 0,0 0,1 0,-1 0,0 1,0-1,1 1,-1-1,0 1,1 0,-1 0,0 0,2 0,-1 0,337-4,-252-9,-71 9,-1 1,1 1,-1 0,1 1,0 0,0 2,-1 0,1 0,0 2,0 0,23 6,0-3,0-1,1-2,-1-2,1-2,4-2,46 1,321 2,-174-28,325 29,-337-30,56 29,-140-27,72 15,-91-5,-100 16</inkml:trace>
  <inkml:trace contextRef="#ctx0" brushRef="#br1" timeOffset="18004.501">1791 3585,'-38'31,"-123"142,47-49,76-92,1 1,1 2,2 1,2 2,-16 26,-121 163,-35-9,-36 21,156-126,-166 155,45-56,158-168,30-28</inkml:trace>
  <inkml:trace contextRef="#ctx0" brushRef="#br1" timeOffset="21855.082">5404 3247,'-3'5,"-1"1,1 0,1 0,-1 0,1 1,0-1,0 0,1 1,0 0,0-1,0 1,1 0,0 1,-1 5,-1 195,1-205,1-1,0 0,-1 0,1 1,0-1,0 0,1 1,-1-1,0 0,1 0,-1 1,1-1,0 0,0 0,0 0,0 0,0 0,0 0,0 0,1 0,-1 0,1-1,0 1,-1 0,1-1,0 1,0-1,0 0,0 0,0 0,0 0,0 0,0 0,0 0,1-1,-1 1,0-1,0 0,1 1,-1-1,0 0,1 0,1-1,6-6,1-1,-1 0,0-1,-1 0,0-1,0 0,-1 0,0-1,-1 0,0 0,-1 0,0-1,3-12,2 4,15-34,-14 27,1 0,1 1,2 1,1 0,13-14,-30 38,0 0,1 0,-1 0,1 1,-1-1,1 0,-1 0,1 1,-1-1,1 0,0 1,-1-1,1 1,0-1,0 1,0-1,-1 1,1 0,0-1,0 1,0 0,0 0,0-1,-1 1,1 0,0 0,0 0,0 0,0 0,0 0,0 0,0 1,-1-1,1 0,0 0,0 1,0-1,0 1,-1-1,1 0,0 1,0-1,-1 1,1 0,0-1,-1 1,1 0,-1-1,1 1,0 1,12 44,-14 320,3-277,-5-1,-3-1,-4 1,-4-1,-3-1,-11 22,14-63,10-27,0 0,-2 0,0 0,-1-1,0 0,-2 0,0-1,-1 0,0-1,-1 0,-1-1,-12 12,22-24,0-1,1 1,-1 0,0-1,0 1,-1-1,1 0,0 0,0 0,0 0,-1 0,1 0,-1-1,1 1,0-1,-1 0,1 1,-1-1,1 0,-1-1,1 1,-1 0,1-1,-1 1,1-1,0 0,-1 0,1 0,0 0,0 0,-1 0,1 0,0-1,0 1,1-1,-1 0,0 0,0 1,1-1,-1 0,1 0,0-1,-1 1,1 0,0 0,0-1,1 1,-1-1,-4-20,2 1,1-1,1 1,1-1,1 0,1-10,1-31,32-118,-24 143,-5 15</inkml:trace>
  <inkml:trace contextRef="#ctx0" brushRef="#br1" timeOffset="22176.99">6138 2880,'-10'9,"-12"14,-3 6,-2 0,4-2,1-4,4-2,5 1,0-4,3 0,7-3,4 0,2-2</inkml:trace>
  <inkml:trace contextRef="#ctx0" brushRef="#br1" timeOffset="23341.984">352 397,'94'-20,"-1"4,2 4,2 4,5 18,-100-9,1-1,-1 1,1 0,-1 0,1 1,-1-1,0 0,1 1,-1-1,0 1,0 0,0 0,0 0,-1 0,1 0,0 0,-1 0,1 0,-1 1,0-1,0 1,0-1,0 1,0-1,-1 1,1-1,-1 1,1 0,-1-1,0 1,0 0,0-1,-1 1,1 0,-1 1,-9 25,0-1,-2 0,-1-1,-2 0,0-1,-1-1,-2-1,-1 0,0-1,-15 12,-3 8,18-21,10-14,0 1,1 0,0 1,0 0,1 0,1 1,-1 0,2 0,0 0,0 1,1 0,0 0,1 0,1 0,-1 2,4-10,-1 1,1-1,0 0,0 0,0 1,1-1,-1 0,1 0,0 0,0 0,1-1,-1 1,1 0,0-1,0 0,0 0,0 0,0 0,1 0,0 0,-1-1,1 0,0 0,0 0,0 0,0-1,1 1,120 23,-114-25,3 2,0-1,0-1,0 0,0-1,0 0,0-1,0-1,0 0,-1-1,1 0,-1-1,10-6,-14 2,-6 0</inkml:trace>
  <inkml:trace contextRef="#ctx0" brushRef="#br1" timeOffset="23604.979">324 791,'43'-9,"43"-14,12-2,-6 3,-14 5,-15 6,-14 4,-10 4,-7 2,-9 2</inkml:trace>
  <inkml:trace contextRef="#ctx0" brushRef="#br1" timeOffset="23925.024">1566 1,'-9'9,"-9"9,-1 5,-1 0,1-1,5 2,0-3,2-1,3 1,4-3</inkml:trace>
</inkml:ink>
</file>

<file path=ppt/ink/ink4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1:14.322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441 1,'-25'30,"1"2,2 1,1 0,2 2,1 0,1 1,3 1,0 0,3 1,-6 34,0 18,14-70,0 0,-1-1,-1 1,0-1,-2 0,0 0,-4 4,-1-6,0-4</inkml:trace>
  <inkml:trace contextRef="#ctx0" brushRef="#br0" timeOffset="498.66">18 29,'0'0,"0"1,0-1,0 1,1-1,-1 1,0 0,0-1,0 1,0-1,0 1,0 0,0-1,0 1,-1-1,1 1,0 0,0-1,0 1,-1-1,1 1,0-1,0 1,-1-1,1 1,-1-1,1 1,0-1,-1 1,1-1,-1 1,1-1,-1 0,1 1,-1-1,1 0,-1 0,0 1,1-1,-1 0,1 0,-1 0,0 0,1 0,-1 0,1 0,-1 0,0 0,1 0,-1 0,1 0,-1 0,175 132,-59-27,103 143,-158-199,-51-35</inkml:trace>
</inkml:ink>
</file>

<file path=ppt/ink/ink4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1:26.4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85,'0'61,"1"88,-6 0,-18 92,6-143,-3 0,-5-2,-4-1,-22 48,51-143,1 0,-1-1,1 1,-1 0,1 0,-1 0,1 0,0 0,-1 0,1 0,-1 1,1-1,-1 0,1 0,-1 0,1 0,0 1,-1-1,1 0,-1 1,0-1,1 0,-1 1,1-1,-1 0,1 1,-1-1,0 1,1-1,-1 1,0-1,0 1,1-1,-1 1,0-1,0 1,0-1,0 1,0 0,1-1,-1 1,0-1,0 1,0-1,-1 1,1 0,0-1,0 1,0-1,0 1,12-17,0-3</inkml:trace>
  <inkml:trace contextRef="#ctx0" brushRef="#br0" timeOffset="347.345">650 0,'-11'240,"3"-155,5 1,3-1,9 63,4 31,-13-177,1-1,-1 1,0-1,0 1,-1-1,1 1,0-1,0 0,-1 1,1-1,-1 0,1 1,-1-1,0 0,1 1,-1-1,0 0,0 0,0 0,0 0,0 0,0 0,0 0,0 0,0 0,-1-1,1 1,0 0,0-1,-1 1,1-1,-1 1,1-1,0 0,-1 1,1-1,-1 0,1 0,0 0,-1 0,1 0,-1 0,1-1,-1 1,1 0,0-1,-1 1,1-1,0 0,-1 1,1-1,0 0,0 0,0 0,-1 0,-141-138,108 109,-2 1,-1 2,-1 2,-40-19,77 42,-1 0,0 0,1 0,-1 0,0 1,0 0,0-1,0 1,0 0,0 0,0 1,0-1,0 0,0 1,-1 0,1 0,0 0,0 0,0 1,-1-1,1 1,0 0,0 0,0 0,0 0,0 0,0 1,1-1,-1 1,0 0,1 0,-1 0,1 0,-1 0,1 0,-1 2,-3 18,3 0</inkml:trace>
  <inkml:trace contextRef="#ctx0" brushRef="#br0" timeOffset="1300.637">960 734,'27'7,"-1"0,1-2,0-1,0-2,1 0,-1-2,0-1,8-2,-28 3,0-1,0-1,0 0,0 0,0 0,0 0,-1-1,1 0,-1-1,0 0,0 0,0 0,-1 0,1-1,-1 0,0 0,0 0,-1-1,0 0,0 0,0 0,0 0,-1-1,2-6,21-83,-26 93,0 0,0 1,0-1,0 0,0 0,-1 0,1 1,-1-1,1 0,-1 1,0-1,0 0,0 1,-1-1,1 1,-1 0,1-1,-1 1,0 0,0 0,0 0,0 0,0 0,0 1,0-1,-1 1,1-1,0 1,-1 0,0 0,1 0,-1 0,-2 0,-2 0,1 0,0 1,-1 0,1 0,-1 0,1 1,-1 0,1 0,0 1,-1 0,1 0,0 0,0 1,1 0,-1 0,0 0,1 1,0 0,0 0,0 0,0 1,0 0,-87 118,44 2,47-121,0 0,0 1,1-1,0 0,0 0,0 0,0 0,1 0,-1 0,1 0,0 0,0 0,1 0,-1 0,1 0,0-1,0 1,0-1,0 1,1-1,-1 0,1 0,0 0,0 0,0 0,0-1,1 1,-1-1,1 0,3 1,9 2,1-1,0 0,0-1,0-2,0 1,1-2,-1 0,0-1,0-1,0-1,0 0,0-1,0-1,-1-1,0 0,0-1,-1 0,4-4,14-6,-1-1,-1-2,0-1,-2-2,22-21,-33 28,-1-1,0 0,-1-1,-2 0,0-1,0-1,-2 0,-1-1,0-1,-2 1,0-2,-1-2,-7 23,0 0,0-1,0 1,0-1,-1 1,1-1,-1 1,0-1,1 0,-1 1,-1-1,1 1,0-1,-1 1,1-1,-1 1,0-1,1 1,-1-1,0 1,-1 0,1-1,0 1,-1 0,1 0,-1 0,0 0,0 0,1 1,-1-1,-1 0,1 1,0 0,0-1,0 1,-1 0,1 0,0 0,-1 0,1 1,-1-1,1 1,-1-1,0 1,1 0,-1 0,1 0,-1 0,1 1,-1-1,0 1,1-1,-1 1,-5 1,0 1,1 0,-1 0,1 0,0 1,0 0,0 1,0-1,1 1,0 1,0-1,0 1,1 0,-1 0,2 1,-1-1,1 1,0 0,0 1,1-1,-1 0,2 1,-2 6,4-11,0-1,0 1,0-1,1 1,-1-1,1 1,0-1,0 1,-1-1,2 1,-1-1,0 0,0 0,1 1,-1-1,1 0,0 0,0-1,-1 1,1 0,0-1,1 1,-1-1,0 1,0-1,1 0,-1 0,0 0,1 0,-1-1,1 1,-1 0,3-1,89 6,-87-6,168-23,-175 23,2-1,-1 0,1 0,0 0,-1 0,1 1,0-1,0 1,0-1,0 1,0 0,0-1,0 1,-1 0,1 0,0 1,0-1,0 0,0 1,0-1,0 1,0-1,-1 1,1 0,0 0,-1 0,1 0,0 0,-1 0,1 0,-1 1,1-1,-1 0,0 1,0-1,0 1,0 0,0-1,0 1,0 0,0 1,-31 86,5-33,25-54,-1 1,1-1,0 0,-1 0,1 0,0 1,0-1,0 0,1 0,-1 0,1 0,-1 1,1-1,-1 0,1 0,0 0,0 0,0 0,0 0,1-1,-1 1,0 0,1-1,-1 1,1 0,0-1,-1 0,1 1,0-1,0 0,0 0,0 0,0 0,0 0,0-1,0 1,1 0,83 12,-59-14,-1 0,0-2,0-1,0-2,-1 0,1-2,-2 0,1-2,3-2,-11 3,0-1,-1-1,0 0,0-2,-1 1,-1-2,0 0,-1 0,-1-1,0-1,0-2,-9 15,-1 0,0 0,1 0,-1-1,0 1,0-1,-1 0,1 1,-1-1,0 0,0 0,0 0,0 0,-1 0,0 0,0 0,0 0,0 0,0 0,-1 0,0 0,0 0,0 1,0-1,0 0,-1 0,0 1,0-1,0 1,0-1,0 1,-1 0,1 0,-1 0,0 0,0 1,0-1,0 1,-1-1,1 1,-1 0,1 1,-1-1,0 0,1 1,-1 0,0 0,0 0,-4 0,2 1,0 0,-1 0,1 0,0 1,0 0,-1 0,1 1,0 0,0 0,0 0,0 1,1 0,-1 0,1 0,0 1,0-1,0 1,0 1,0-1,1 1,0-1,0 1,0 1,1-1,-1 0,0 4,-2 4,0-1,1 1,1 0,0 0,0 1,2-1,0 1,0-1,1 1,1 0,1 12,1-17,0 0,1 0,0 0,0-1,1 1,0-1,0 0,1 0,0-1,1 1,0-1,0 0,0-1,1 1,0-1,0-1,1 1,-1-1,1 0,0-1,1 0,-1 0,1-1,-1 0,1-1,0 0,0 0,0-1,9 1,8 0</inkml:trace>
</inkml:ink>
</file>

<file path=ppt/ink/ink4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1:32.2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1 190,'58'-20,"2"2,0 2,1 4,24-1,-83 11,1 1,-1 0,1 1,0-1,0 0,0 1,-1 0,1-1,0 1,0 0,0 1,-1-1,1 0,0 1,0-1,-1 1,1 0,0 0,-1 0,1 0,-1 1,1-1,-1 1,1-1,-1 1,0 0,0 0,0 0,0 0,0 0,-1 1,1-1,-1 0,1 1,-1-1,0 1,0 0,0-1,0 1,0 0,-1-1,1 1,-1 0,0 0,0 0,0 0,0-1,0 1,-1 0,0 2,-121 148,122-149,0-1,1 1,-1-1,0 1,1 0,0-1,0 1,0-1,1 0,-1 1,1-1,-1 0,1 0,0 0,0 0,1 0,-1 0,1 0,-1-1,1 0,0 1,0-1,0 0,0 0,0 0,0-1,1 1,-1-1,1 0,-1 0,1 0,-1 0,1-1,-1 1,4-1,6 5,-3-1,91 47,-97-48,-1-1,0 1,0 0,0 0,0 1,-1-1,0 1,1-1,-1 1,0 0,-1 0,1 0,-1 0,1 0,-1 0,0 0,-1 0,1 0,-1 1,0-1,0 0,0 0,0 0,-1 1,0 1,-1 2,0 1,-1-1,0 0,-1 0,1 0,-1-1,-1 1,1-1,-1 0,-1 0,1 0,-1-1,0 0,-1 0,1-1,-1 1,0-2,-1 1,1-1,-1 0,0 0,0-1,0 0,-5 1,-10 2,0-1,0 0,0-2,-1-1,1-1,-1-1,1 0,-14-4,-8-7,27 5</inkml:trace>
  <inkml:trace contextRef="#ctx0" brushRef="#br0" timeOffset="549.071">961 501,'-23'9,"2"2,-1 1,1 1,1 1,0 0,2 1,-1 2,2 0,0 0,1 2,-9 13,23-30,0 1,0-1,0 1,1 0,-1-1,1 1,0 0,-1 0,1 0,1 0,-1 1,0-1,1 0,-1 0,1 0,0 0,0 1,1-1,-1 0,1 0,-1 0,1 0,0 0,0 0,0 0,0 0,1 0,-1 0,1 0,0-1,0 1,0-1,0 1,0-1,1 0,-1 0,1 0,-1 0,1 0,0 0,-1-1,1 1,0-1,0 0,0 0,2 0,11 2,-1-2,1 0,0 0,-1-2,1 0,-1 0,1-2,-1 0,0 0,1-2,-2 0,1-1,-1 0,2-2,23-13,-1-1,0-3,-2-1,12-12,-17 13,-1-2,0-1,-2-1,-2-2,-1 0,-1-2,-1-1,0-5,-15 22,0-1,-2 0,0 0,0 0,-2-1,-1 1,0-1,0-12,-3 23,1 0,-1 0,0 0,-1 0,0 0,0 0,-1 0,0 0,-1 0,1 1,-1-1,-1 1,1-1,-1 1,-1 1,1-1,-1 0,0 1,-1 0,0 0,-1 0,1 2,-1 0,1 1,-1 0,0 0,0 0,-1 1,1 0,0 1,-1-1,1 2,-1-1,1 1,-1 0,1 0,-1 1,1 0,-1 0,1 1,-1 0,1 0,-3 2,-5 2,0 0,0 1,1 0,0 1,1 1,-1 0,2 1,-1 0,-7 9,10-7,0 1,1 0,0 0,1 1,0 0,1 0,1 1,0 0,1 0,1 0,0 1,1-1,1 1,0 0,2 0,-1 0,2 0,0-1,1 1,0 0,2 0,0-1,0 0,1 0,1 0,1 0,0-1,1 0,0-1,19 25,2-1,1-2,2-1,1-1,2-2,1-2,1-1,1-2,31 15,69 44,-123-77</inkml:trace>
</inkml:ink>
</file>

<file path=ppt/ink/ink4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1:30.2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225 448,'-206'390,"187"-352,37-49,120-167,0-7,-130 176,-5 4,1 0,-1 1,1 0,0 0,0 0,0 0,0 0,1 1,0 0,-1 0,1 0,0 1,5-2,-7 5,-1 1,1 0,-1 0,1 1,-1-1,0 0,0 1,0-1,0 1,-1 0,1 0,-1-1,1 1,-1 0,0 0,0 0,-1 1,1-1,-1 0,1 0,-1 0,0 0,0 1,0-1,-1 0,1 0,-1 0,1 1,0 1,-2 50,0-46,1 1,0-1,0 0,1 0,0 1,0-1,1 0,1 1,-1-1,2 0,-1 0,1 0,0-1,1 1,0-1,1 0,-1 0,1 0,1 0,0-1,-4-5,1 0,-1-1,1 1,0-1,-1 0,1 0,0 0,0 0,0 0,0-1,0 1,0-1,0 1,0-1,0 0,0-1,0 1,0 0,0-1,0 0,0 0,0 1,-1-2,1 1,0 0,0-1,-1 1,1-1,-1 0,1 1,-1-2,72-70,-69 68,6-8,-1 1,0-1,-1-1,0 1,-1-2,-1 1,-1-1,0 0,0 0,-2-1,0 0,0 0,-2 0,0 0,-1 0,0 0,-2-15,-4 20,-2 5</inkml:trace>
  <inkml:trace contextRef="#ctx0" brushRef="#br0" timeOffset="365.029">903 674,'17'-4,"-1"0,1-2,-1 0,0-1,-1 0,1-1,-2-1,1 0,-1-1,0-1,-1 0,-1-1,0-1,0 1,-1-2,3-5,-12 17,0-1,-1 1,0-1,1 1,-1-1,0 0,0 1,0-1,0 0,-1 0,1 0,-1 1,0-1,0 0,0 0,0 0,0 0,0 0,-1 0,1 1,-1-1,0 0,0 0,0 1,-1-1,1 0,0 1,-1 0,0-1,1 1,-1 0,0 0,0 0,0 0,-1 0,1 0,0 0,-1 1,1-1,-1 1,1 0,-1 0,0 0,0 0,-2 0,-6 2,1 1,-1 0,1 1,0 0,0 1,0 0,0 1,0 0,1 0,0 1,0 0,1 1,0 0,0 0,0 1,1 0,0 0,0 0,1 1,1 0,-1 1,1-1,-2 8,3-12,0 0,1 0,-1 1,1-1,1 1,-1 0,1 0,0 0,0 0,1 0,-1 0,1 0,1 1,-1-1,1 0,0 1,1-1,0 0,0 0,0 1,0-1,1 0,0 0,1 0,-1 0,1-1,0 1,0-1,1 0,0 0,0 0,0 0,0 0,1-1,0 0,2 2,4-2,1 0,0 0,0-1,0-1,0 0,1 0,-1-1,1-1,-1 0,0-1,1 0,-1-1,0 0,0-1,2-1,11-3</inkml:trace>
  <inkml:trace contextRef="#ctx0" brushRef="#br0" timeOffset="729.445">1383 646,'49'-21,"-1"-3,-1-2,-1-1,-1-3,5-7,-44 34,0-1,0 1,-1-1,1 0,-1 0,0-1,0 1,-1-1,1-1,-1 1,0 0,-1-1,1 0,-1 0,0 0,0 0,-1 0,0-1,0 1,-1-1,1 1,-1-1,-1 0,1 0,-1-2,-2 7,1 0,0 1,-1-1,1 0,-1 1,1-1,-1 0,0 1,0 0,1-1,-1 1,0 0,0 0,0 0,-1 0,1 1,0-1,0 1,0-1,0 1,-1 0,1-1,0 1,0 0,-1 1,1-1,0 0,0 1,-1-1,1 1,-1 0,-69 24,59-17,0 1,0 0,1 0,0 2,0-1,1 1,1 1,0 0,0 0,1 1,1 1,0-1,1 1,0 0,1 1,1 0,0-1,1 2,1-1,0 0,1 1,0 15,3-26,0-1,0 1,1-1,-1 1,1-1,0 1,0-1,1 0,-1 0,1 0,0-1,0 1,0 0,0-1,1 0,-1 0,1 0,0 0,0-1,0 1,0-1,0 0,0 0,1-1,-1 1,1-1,-1 0,1 0,0 0,-1-1,1 0,0 0,0 0,-1 0,1-1,0 1,-1-1,1-1,2 0,20-2,0-1,0-1,0-2,-1-1,0-1,14-7,-11 5,-4 2</inkml:trace>
  <inkml:trace contextRef="#ctx0" brushRef="#br0" timeOffset="1167.088">2088 477,'-19'10,"0"0,1 2,1 0,0 1,0 1,1 0,1 1,1 1,-3 5,14-19,1 0,0 0,0 0,1 1,-1-1,0 0,1 1,0 0,-1-1,1 1,0 0,0 0,1-1,-1 1,0 0,1 0,0 0,0 0,0 0,0 0,0 0,0 0,1-1,0 1,-1 0,1 0,0 0,0-1,1 1,-1 0,0-1,1 1,0-1,0 0,-1 1,1-1,0 0,1 0,-1 0,0-1,1 1,-1 0,1-1,-1 0,1 1,0-1,6 2,-1-1,0 0,1-1,-1 0,1 0,-1 0,1-1,0-1,-1 0,1 0,-1 0,1-1,-1 0,0-1,0 0,0 0,0-1,0 0,-1 0,0 0,0-1,0-1,0 1,-1-1,2-2,18-20,0-1,-3-1,0-2,-2 0,2-7,4-4,-18 28,5-3,0 0,-2-1,0-1,-1 0,-1 0,-1-1,-1-1,-1 1,0-1,-2 0,-1-1,0 1,-2-1,0-16,-3 34,0 1,0-1,0 0,-1 1,1-1,-1 1,0 0,0-1,-1 1,1 0,-1 0,0 1,0-1,-1 1,1-1,0 1,-1 0,0 0,0 0,0 1,0-1,0 1,-1 0,1 0,-1 1,1-1,-1 1,1 0,-1 0,0 1,0-1,1 1,-1 0,0 1,0-1,1 1,-1-1,0 2,1-1,-1 0,1 1,-1 0,1 0,-1 0,-11 7,0 1,1 0,0 1,0 0,2 1,-1 1,1 0,1 1,1 0,0 1,0 0,2 1,0 0,1 0,0 1,1 2,1 0,0 1,2-1,0 1,2 0,0 0,1 0,1 0,0 0,2 1,1-2,0 1,1 0,1-1,1 1,1-1,1-1,0 0,1 0,1 0,1-1,0-1,2 0,-1 0,2-1,0-1,1 0,0-1,1-1,1 0,10 5,1-1,-3-1</inkml:trace>
</inkml:ink>
</file>

<file path=ppt/ink/ink4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1:29.0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 95,'-3'15,"1"-1,0 1,1 0,1-1,0 1,1 0,1-1,3 15,-5-24,2 9,1 0,0 0,0-1,2 1,-1-1,2 0,0 0,0 0,2 0,-5-9,-1 0,1-1,0 1,0-1,0 0,0 0,1 0,-1 0,1 0,0-1,0 0,-1 1,2-2,-1 1,0 0,0-1,1 0,-1 0,0 0,1 0,-1-1,1 1,-1-1,1-1,-1 1,1-1,-1 1,1-1,3-2,3-1,-1-1,1-1,-1 0,0-1,-1 0,0 0,0-1,0 0,5-7,2-1,102-129,-118 144,1-1,0 1,-1-1,1 0,0 1,0-1,0 1,0 0,0-1,0 1,0 0,1-1,-1 1,0 0,1 0,-1 0,1 0,-1 1,1-1,-1 0,1 1,0-1,-1 0,1 1,0 0,-1 0,1-1,0 1,0 0,-1 0,1 0,0 1,-1-1,1 0,0 1,-1-1,1 1,0-1,-1 1,1 0,-1 0,1 0,-1 0,1 0,-1 0,0 0,1 0,-1 0,0 1,0-1,0 0,0 2,19 52,-20-50,1 0,-1 1,1-1,0 0,1 0,-1 0,1-1,0 1,0 0,0-1,1 1,0-1,0 0,0 1,0-1,1-1,-1 1,1-1,0 1,0-1,0 0,1 0,-1-1,1 1,0-1,-1 0,1-1,0 1,0-1,3 1,8-5,-1-1,1 0,-1-2,0 0,0 0,-1-1,1-1,-2 0,1-1,-1-1,-1 0,1 0,-2-2,0 1,0-1,-1-1,0 0,1-4,0 3,0-1,-1 0,-1-1,0 1,-2-2,1 1,-2-1,4-14,-18 7,3 31</inkml:trace>
  <inkml:trace contextRef="#ctx0" brushRef="#br0" timeOffset="309.434">1081 293,'47'-11,"-2"-2,1-1,-2-3,0-1,-1-3,32-21,-71 41,-1 0,1-1,-1 0,1 0,-1 0,0 0,0-1,0 1,-1-1,1 1,0-1,-1 0,0 0,1 0,-1-1,-1 1,1 0,0-1,-1 1,0-1,0 0,0 1,0-1,0 0,-1 0,1 1,-1-1,0 0,-1 0,1 0,0 0,-1 1,0-1,0 0,0 1,-1-1,1 1,-1-1,0 1,0 0,0-1,0 1,0 0,-1 0,1 1,-1-1,0 0,-1 0,-4 1,-1 1,1 0,-1 0,1 1,-1 0,1 1,-1 0,1 0,-1 0,1 1,0 1,0-1,0 1,0 1,0-1,1 2,0-1,-1 1,1 0,1 0,-1 0,-5 7,-1-2,0 1,1 0,1 0,-1 1,2 1,0 0,0 0,1 1,0 2,6-10,0 1,0-1,1 0,-1 1,2-1,-1 1,1 0,0 0,0-1,1 1,0 0,0 0,0 0,1 0,0-1,1 1,-1 0,1-1,1 1,-1-1,1 0,0 0,2 2,0-1,0 0,0 0,1-1,0 0,1 0,0-1,-1 1,2-1,-1-1,0 1,1-2,0 1,0-1,0 0,0 0,1-1,-1 0,8 0,163 5,-145-9,1 1</inkml:trace>
</inkml:ink>
</file>

<file path=ppt/ink/ink4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1:39.7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 1242,'-26'167,"21"-146,3-20,1 1,0-1,0 1,0 0,0-1,1 1,-1 0,0 0,1 0,0-1,-1 1,1 0,0 0,0 0,0 0,0 0,0 0,0 0,0 0,1-1,-1 1,1 0,-1 0,1 0,0-1,0 1,0 0,0-1,0 1,0 0,0-1,0 0,1 1,-1-1,1 0,-1 1,1-1,0 0,12 2,0-1,0 0,1-1,-1-1,0 0,1-1,-1 0,0-1,0-1,0 0,8-4,-18 6,-1 1,1-1,-1 0,1-1,-1 1,1-1,-1 1,0-1,0 0,0 0,0-1,0 1,-1 0,1-1,-1 0,1 0,-1 1,0-2,0 1,0 0,-1 0,1 0,-1-1,0 1,0-1,0 1,0-1,0 1,-1-2,6-27,-4 28,0 1,0-1,-1 0,0 1,0-1,0 0,0 0,0 0,-1 0,1 0,-1 1,0-1,-1 0,1 0,-1 0,1 0,-1 0,0 0,-1 1,1-1,-1 0,1 1,-1-1,0 1,0 0,-1-1,1 1,-1 0,1 0,-1 1,0-1,0 1,0-1,-1 1,1 0,0 0,-1 0,0 0,-128-29,107 28</inkml:trace>
  <inkml:trace contextRef="#ctx0" brushRef="#br0" timeOffset="1231.959">409 1215,'484'-150,"-343"110,-139 40,-1-1,1 1,-1-1,1 1,-1 0,1 0,-1-1,1 1,-1 0,1 1,-1-1,1 0,-1 0,1 1,-1-1,1 0,-1 1,1 0,-1-1,0 1,1 0,-1 0,0 0,0 0,1 0,-1 0,0 0,0 0,0 0,0 0,0 1,-1-1,1 0,0 1,-1-1,1 1,0-1,-1 1,0-1,1 1,-1-1,0 1,0-1,0 1,0-1,0 1,0-1,0 1,-1-1,1 1,0-1,-28 78,27-78,-1 1,1-1,0 1,0-1,1 1,-1-1,0 1,1 0,-1-1,1 1,-1 0,1-1,0 1,-1 0,1 0,0 0,0-1,0 1,1 0,-1 0,0-1,1 1,-1 0,1 0,0-1,-1 1,1-1,0 1,0 0,0-1,0 0,0 1,0-1,1 0,-1 1,0-1,1 0,-1 0,1 0,-1 0,1 0,-1-1,1 1,0 0,-1-1,1 1,0-1,0 1,-1-1,1 0,2 0,11 1,1 0,-1-2,0 0,1 0,-1-2,0 0,0 0,0-2,0 1,5-4,65-17,-61 21</inkml:trace>
  <inkml:trace contextRef="#ctx0" brushRef="#br0" timeOffset="26590.841">409 1215,'8'-2,"1"0,-1-1,-1 1,1-1,0-1,-1 1,1-2,-1 1,0-1,-1 0,1 0,-1 0,0-1,0 0,-1 0,4-6,4-2,41-63,-52 77,-1 0,1 1,-1-1,1 1,0 0,-1-1,1 1,-1 0,1 0,-1 0,0 0,1 0,-1 0,0 1,0-1,1 0,-1 1,0-1,-1 1,1-1,0 1,0-1,-1 1,1-1,-1 1,1 0,0 0,99 182,-101-184,0 0,0-1,1 1,-1-1,0 1,0 0,0 0,0 0,0 0,1-1,-1 1,0 0,0 0,0 1,0-1,0 0,0 0,0 0,1 0,-1 1,0-1,0 1,0-1,1 0,-1 1,0-1,0 1,1-1,-1 1,0 0,1-1,-1 1,1 0,-1 0,1-1,-1 1,1 0,-1 0,1-1,0 1,-1 0,1 0,0 0,0 0,0 0,0 0,0-1,0 1,0 0,0 0,0 0,0 0,0 0,0 0,1-1,-1 1,0 0,1 0,-1 0,1 0,-1-1,1 1,-1 0,1 0,-147-62,103 47,23 10</inkml:trace>
  <inkml:trace contextRef="#ctx0" brushRef="#br0" timeOffset="68901.831">1793 706,'-13'16,"1"0,0 1,2 1,0 0,1 0,1 1,0 0,2 0,0 1,1 0,-1 13,6-31,0 1,0-1,0 1,0-1,1 1,-1-1,1 1,0-1,0 0,0 1,0-1,0 0,0 0,0 0,1 0,-1 0,1 0,-1 0,1 0,0 0,0-1,0 1,0-1,0 1,0-1,0 0,0 0,1 0,-1 0,0 0,1-1,-1 1,1-1,-1 1,1-1,-1 0,1 0,-1 0,1 0,-1 0,0-1,102-29,-88 18,0-1,0 0,-1-2,-1 0,0 0,-1-1,-1-1,0 0,-2-1,6-11,-4 2,-1-1,-2-1,0 0,-2 0,-1-1,-2 1,-1-1,-1 0,-1-1,-2-8,0 25,0 0,-1 0,-1 0,0 1,-1-1,0 1,-1 0,-1 0,-6-11,10 20,-1 0,1 0,-1 0,0 0,0 1,0-1,-1 1,1 0,-1 0,0 0,0 1,0 0,0-1,0 1,-1 0,1 1,0-1,-1 1,1 0,-1 0,0 0,1 1,-1 0,0 0,1 0,-1 0,0 1,1-1,-1 1,-4 2,0 0,0 1,1 0,-1 0,1 1,0 1,0-1,1 1,-1 0,1 1,1 0,-1 0,1 0,0 1,1 0,0 0,0 0,1 1,0-1,0 1,1 0,0 0,1 0,0 1,1-1,-1 1,2-1,-1 1,1-1,1 1,0-1,0 1,1-1,0 1,3 7,5 5,1-1,1-1,1 0,1-1,0 0,2-1,0-1,0 0,2-1,12 8,-5-1,-22-21,20 18,-2 0,0 2,-1 0,-1 1,-1 1,-1 0,-4 1</inkml:trace>
  <inkml:trace contextRef="#ctx0" brushRef="#br0" timeOffset="69338.365">2300 395,'111'344,"-79"-261,-32-82,1-1,0 1,-1-1,1 1,0 0,0-1,-1 0,1 1,0-1,0 1,0-1,0 0,0 0,0 1,0-1,-1 0,1 0,0 0,0 0,0 0,0 0,0 0,0-1,0 1,0 0,0 0,-1-1,1 1,0 0,0-1,0 1,-1-1,1 1,0-1,0 0,-1 1,1-1,0 0,-1 1,1-1,-1 0,1 0,-1 1,1-1,-1 0,0 0,1 0,-1 0,25-42,22-106,-26 86,-14 36,2 0,1 1,1 1,1 0,1 0,10-13,14-7,-22 27</inkml:trace>
  <inkml:trace contextRef="#ctx0" brushRef="#br0" timeOffset="70104.037">3204 1,'-29'28,"-19"16,-1 3,2 0,10-9</inkml:trace>
</inkml:ink>
</file>

<file path=ppt/ink/ink4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2:56.0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21 510,'-10'172,"9"-167,-9 123,10-124,1 0,-1 0,1-1,0 1,0 0,0 0,0-1,1 1,-1-1,1 1,0-1,0 0,0 0,0 1,1-1,-1-1,1 1,0 0,0-1,0 1,0-1,0 0,1 0,-1 0,1-1,-1 1,1-1,-1 0,1 0,0 0,1 0,4-2,-1 0,1-1,-1 0,1 0,-1-1,0 0,0 0,0-1,0 0,-1 0,0-1,0 0,0-1,0 1,-1-1,0 0,0-1,0 0,-1 1,1-3,-5 7,72-104,-70 105,0 0,1 1,-1 0,0 0,1 0,-1 0,0 0,1 1,-1 0,0-1,1 1,-1 1,0-1,0 0,0 1,0-1,0 1,0 0,0 0,-1 0,1 0,-1 1,1-1,-1 1,0-1,0 1,0 0,-1 0,1 0,0 0,-1 0,0 0,0 0,0 1,1-1,0 0,1 3,0 0,0-1,0 1,1-1,0 0,0 0,0-1,0 1,1-1,0 0,0 0,0 0,0-1,1 1,-1-1,1-1,0 1,0-1,0 0,0 0,1-1,2 0,0 0,0 0,0-1,0-1,-1 1,1-2,0 1,0-1,-1 0,1-1,-1 0,1 0,-1-1,0 0,-1-1,1 1,-1-2,0 1,0-1,0 0,-1 0,0 0,0-1,2-4,1-1,0 0,-1 0,0-1,-1 0,0 0,-1-1,-1 0,0 0,-1 0,0-1,-1 1,-1-3,-3-3,-4 4</inkml:trace>
  <inkml:trace contextRef="#ctx0" brushRef="#br0" timeOffset="4202.038">1122 1,'21'48,"-20"-45,-10 126,-2-54,-2 84,-5 22,5-122,10-52,0 1,1 0,1 1,-1-1,1 0,0 0,1 1,0-1,1 0,-1 0,2 5,-2-12,1 0,-1 0,0 0,1 0,-1 0,0-1,1 1,-1 0,1 0,0-1,-1 1,1 0,-1-1,1 1,0 0,0-1,-1 1,1-1,0 1,0-1,0 0,-1 1,1-1,0 0,0 1,0-1,0 0,0 0,0 0,0 0,0 0,0 0,-1 0,1 0,0 0,0 0,0-1,0 1,0 0,0-1,0 1,-1 0,1-1,0 1,0-1,-1 0,1 1,0-1,-1 1,1-1,39-34,-38 33,177-186,-123 144,-54 45,0 0,0 1,-1-1,1 1,0 0,-1-1,1 1,-1 0,1 0,-1 0,0 0,0 0,0 0,0 0,0 1,0-1,-1 0,1 0,-1 1,1-1,-1 1,0-1,0 0,0 1,2 8,31 154,-27-146</inkml:trace>
  <inkml:trace contextRef="#ctx0" brushRef="#br0" timeOffset="8082.954">1602 594,'168'73,"-161"-72,1-1,-1 0,0 0,0-1,0 0,0 0,0-1,0 1,0-2,0 1,-1-1,1 0,-1 0,1 0,-1-1,0 0,3-3,-6 4,1 1,-1-1,1 0,-1 0,0-1,0 1,-1 0,1-1,0 0,-1 1,0-1,0 0,0 0,-1-1,1 1,-1 0,0 0,0-1,-1 1,1-1,-1 1,0 0,0-1,0 1,-1-1,1 1,-1 0,-1-2,-1 1,0 1,0 0,-1 0,0 0,0 0,0 1,0-1,0 1,-1 0,1 1,-1-1,0 1,0 0,0 0,0 0,0 0,0 1,0 0,-1 0,1 1,0 0,-1-1,-2 2,-3 0,0 1,0 1,0 0,0 0,0 1,1 0,-1 1,1 0,0 1,1 0,-1 1,1 0,1 0,-1 1,1 0,1 0,-1 1,1 0,1 0,0 1,0 0,1 0,-4 9,9-15,-1 1,1 0,-1-1,1 1,1 0,-1-1,1 1,0 0,0-1,0 1,0-1,1 1,0-1,0 1,0-1,1 0,-1 0,1 0,0-1,0 1,0-1,0 1,1-1,0 0,-1 0,1-1,0 1,2 0,6 5,1-1,0-1,0 0,1-1,-1 0,1-1,0 0,11 1,175-3,-180-6,1-2,-1 0,-1-1,1-1,-1-1,-1-1,0 0,0-1,-1-1,0-1,-1-1,-1 0,0-1,-1 0,0-1,-1-1,-1 0,3-8,66-120,-68 67,-13 76,1 1,-2-1,1 0,0 1,0-1,0 1,-1-1,1 0,-1 1,1-1,-1 1,0-1,1 1,-1 0,0-1,0 1,0 0,0 0,0-1,0 1,-1 0,1 0,0 0,0 0,-1 1,1-1,-1 0,1 0,-1 1,1-1,-1 1,1-1,-1 1,1 0,-1 0,0 0,1-1,-1 2,1-1,-1 0,0 0,1 0,-1 1,1-1,-1 1,0-1,-7 3,1 1,0-1,0 1,0 0,0 1,0 0,1 0,0 1,0 0,1 0,-1 1,1-1,1 1,-1 1,1-1,3-4,0 1,0-1,0 0,0 1,0 0,1-1,-1 1,1 0,0 0,0 0,1 0,-1-1,1 1,0 0,0 0,0 0,0 0,1 0,0 0,-1 0,1 0,1 0,-1-1,1 1,-1 0,1-1,0 1,0-1,1 0,-1 0,1 0,-1 0,1 0,2 1,1 0,0 0,1-1,-1 0,0 0,1 0,0-1,0 0,0 0,-1-1,1 0,1 0,-1-1,0 0,0 0,0-1,1 0,78 11,-84-10,0 1,-1 0,1 0,0-1,0 1,0 1,0-1,-1 0,1 0,-1 1,1-1,-1 0,1 1,-1 0,0-1,0 1,0 0,0-1,0 1,0 0,0 0,0 0,-1 0,1 0,-1 0,0 0,1 0,-1 0,0 0,0 0,0 0,-1 0,1 0,0 0,-1 0,1 0,-1 0,0 2,-42 71,36-65,5-8,1 0,-1 0,0 1,1-1,-1 1,1-1,0 1,0-1,0 1,0 0,0 0,0-1,1 1,-1 0,1 0,0 0,0 0,0 0,1 0,-1-1,0 1,1 0,0 0,0 0,0-1,0 1,0 0,0-1,1 1,-1-1,1 0,0 1,0-1,0 0,0 0,0 0,0 0,0 0,3 1,5 6,-3-3</inkml:trace>
  <inkml:trace contextRef="#ctx0" brushRef="#br0" timeOffset="8655.012">2731 565,'13'5,"0"0,0-1,1-1,-1 0,1-1,0 0,-1-1,1-1,0 0,0-1,0 0,-1-1,1-1,-1 0,1-1,-1 0,0-1,0-1,-1 0,3-2,-9 4,1-1,-2 0,1 0,0 0,-1-1,0 0,0 0,-1 0,0 0,0-1,0 0,-1 0,0 0,0 0,-1 0,0-1,0 1,-1-1,0 1,0-1,0-5,-5 9,0 0,0 1,0-1,0 1,0 0,0 1,-1-1,0 1,1 0,-1 0,0 0,0 0,0 1,0 0,0 0,0 1,-1-1,1 1,0 0,0 0,0 1,-1 0,1 0,0 0,0 0,-4 3,-4-2,1 2,0-1,0 2,1-1,-1 2,1 0,0 0,0 1,1 0,0 0,0 2,1-1,0 1,1 0,0 1,0 0,1 0,0 1,1 0,0 0,0 0,2 1,-1 0,1 0,1 0,0 0,1 1,0 1,1-7,0 0,1 0,-1 1,2-1,-1 0,1 0,0 1,0-1,1 0,0 0,0 0,0-1,1 1,0 0,1-1,-1 0,1 0,1 0,-1 0,1-1,0 1,0-1,0 0,1-1,0 1,0-1,0-1,5 3,10 1,0-2,1 0,0-1,0-2,0 0,0-1,0-1,1-1,5-2,29 1,26-11,-59 7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0:48.2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 0,'-4'15,"2"4,-2 4,-1-7,0-6</inkml:trace>
</inkml:ink>
</file>

<file path=ppt/ink/ink4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3:07.2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450 706,'-39'12,"1"2,0 2,1 2,0 1,0 3,19-13,1 1,1 1,-1 1,2 0,0 1,0 1,1 0,1 1,0 0,1 1,1 1,1 0,0 0,1 1,-4 12,12-26,-1 1,1-1,1 1,-1-1,1 1,-1 0,1-1,1 1,-1 0,1-1,-1 1,1 0,1-1,-1 1,1-1,-1 0,1 0,1 1,-1-1,0 0,1-1,0 1,0 0,0-1,1 0,-1 1,1-1,-1-1,1 1,0 0,0-1,0 0,1 0,-1 0,0-1,1 1,-1-1,1 0,-1 0,1-1,0 1,0-1,12 1,0 0,0-2,0 0,0 0,0-2,-1 0,1-1,-1-1,0 0,0-1,0-1,-1 0,0-2,-1 1,0-2,0 0,-1 0,0-1,7-9,1-3,-2-1,0 0,-2-2,-1 0,-1-1,0-2,-6 11,8-13,-1 0,-2-2,-1 1,-2-2,-1 0,1-11,-9 33,0 0,-1 0,0 0,0 0,-1 0,-1 0,0 0,-1 0,0 0,-1 0,0 0,-1 1,0 0,-1-1,0 1,-1 1,0-1,-1 1,0 0,-1 0,6 6,-1 0,1 1,-1-1,-1 0,1 1,0 0,-1 0,1 0,-1 0,0 0,0 1,0 0,-1 0,1 0,0 0,-1 0,1 1,-1 0,1 0,-1 0,0 1,1 0,-1 0,0 0,0 0,1 1,-1-1,1 1,-1 0,0 1,1-1,0 1,-1 0,1 0,0 0,0 1,0-1,0 1,1 0,-1 0,1 0,-1 1,1-1,0 1,1 0,-3 2,2 12,0-1,1 0,1 0,0 1,2-1,0 1,0-1,2 0,0 0,1 0,1 0,0 0,2-1,-1 0,2 0,0-1,1 0,1 0,8 8,29 67,90 219,-137-308,0 1,0 0,1-1,-1 1,0-1,1 1,0-1,-1 1,1-1,0 1,0-1,-1 1,1-1,0 0,0 1,1-1,-1 0,0 0,0 0,1 0,-1 0,0 0,1 0,-1-1,1 1,-1 0,1-1,-1 1,1-1,0 0,-1 1,1-1,0 0,-1 0,1 0,-1 0,1 0,0-1,0 1,8-8</inkml:trace>
  <inkml:trace contextRef="#ctx0" brushRef="#br0" timeOffset="533.007">930 508,'84'255,"-53"-56,-27-153,-4-45,0-1,0 1,0 0,0-1,0 1,0 0,0-1,0 1,0 0,0 0,0-1,0 1,1 0,-1-1,0 1,0 0,1-1,-1 1,1-1,-1 1,0 0,1-1,-1 1,1-1,-1 1,1-1,0 0,-1 1,1-1,-1 1,1-1,0 0,-1 0,1 1,0-1,-1 0,1 0,0 0,-1 0,1 1,0-1,0 0,-1-1,1 1,0 0,-1 0,1 0,0 0,-1 0,1-1,0 1,-1 0,1-1,0 1,-1 0,1-1,-1 1,1-1,0 1,51-101,-46 86,107-354,-73 234,-35 129,-1 6</inkml:trace>
  <inkml:trace contextRef="#ctx0" brushRef="#br0" timeOffset="999.055">1467 678,'9'0,"9"0,5 0,4 0,2 0,1 0,0 0,0 0,0 0,-1 0,-1 0,1 0,-1-5,-9 3,-8 3</inkml:trace>
  <inkml:trace contextRef="#ctx0" brushRef="#br0" timeOffset="1265.803">1495 903,'28'0,"20"0,6 0,-1 0,-5 0,-10 0</inkml:trace>
  <inkml:trace contextRef="#ctx0" brushRef="#br0" timeOffset="5334.001">2398 678,'-3'-1,"-1"0,0 0,1 1,-1 0,0-1,1 1,-1 0,0 1,1-1,-1 1,1-1,-1 1,0 0,1 0,0 1,-1-1,1 1,0 0,0 0,0 0,0 0,-3 2,-3 4,-1-1,1 1,1 1,0-1,0 1,0 1,1 0,1 0,0 0,0 1,1-1,0 1,1 1,0-1,1 1,0-1,1 1,0 0,0 7,2-15,0-1,1 0,-1 0,1 1,-1-1,1 0,0 0,0 0,0 0,1 0,-1 0,1 0,-1 0,1-1,0 1,0-1,0 1,1-1,-1 0,1 1,-1-1,1-1,-1 1,1 0,0-1,0 1,0-1,0 0,0 0,0 0,1 0,-1-1,0 1,0-1,0 0,1 0,-1 0,0 0,0 0,1-1,-1 1,0-1,0 0,0 0,0-1,0 1,0 0,0-1,0 0,-1 0,1 1,1-3,12-10,-1 0,0-1,-1-1,-1 0,0-1,-1-1,8-16,2-3,-1 0,-2-2,-1 0,-2-2,-2 1,-2-2,-1 0,-3 0,2-22,-10 55,1 0,-1 0,-1 0,0 0,0 0,-1 0,0 0,0 1,-1-1,0 1,-1 0,0-1,-2-2,4 8,0 0,-1 0,1-1,-1 2,0-1,0 0,0 0,0 1,0 0,0-1,-1 1,1 0,-1 1,0-1,1 1,-1 0,0-1,0 2,0-1,0 0,0 1,0 0,0 0,0 0,0 0,0 1,0-1,0 1,0 0,-1 1,-2 0,1 0,-1 1,1 0,0 0,0 0,0 1,1 0,-1 0,1 0,0 1,0 0,0 0,1 0,0 1,0-1,0 1,0 0,1 0,0 0,1 1,-1-1,1 0,0 1,0 5,-2 11,1 1,1-1,1 1,1-1,1 1,3 15,1-10,2 0,1-1,2 1,0-2,2 1,1-2,1 1,1-2,1 0,8 7,-18-22,0 0,0 0,-1 1,-1-1,0 1,0 0,-1 0,-1 0,0 0,1 12,-3-11</inkml:trace>
  <inkml:trace contextRef="#ctx0" brushRef="#br0" timeOffset="5915.799">2708 706,'28'266,"3"-423,-25 135,-3 12,0-5,0 1,1 0,0 0,1 0,1 1,0-1,1 1,0 1,1-1,1 1,0 1,0 0,1 0,6-5,-15 16,0-1,0 0,0 0,0 1,0-1,0 1,0-1,0 1,0-1,0 1,0-1,0 1,1 0,-1 0,0 0,0 0,0 0,1 0,-1 0,0 0,0 0,0 0,1 1,-1-1,0 0,0 1,0-1,0 1,0-1,0 1,0 0,0-1,0 1,0 0,0 0,0 0,-1 0,1-1,0 1,0 0,-1 0,1 1,-1-1,1 0,-1 1,11 58,-10-48,9 37,-5-29</inkml:trace>
  <inkml:trace contextRef="#ctx0" brushRef="#br0" timeOffset="8520.824">3160 226,'7'4,"1"1,-1 0,1 0,-2 1,1 0,-1 1,1-1,-2 1,1 0,-1 0,0 1,-1 0,1 0,-2 0,1 0,-1 0,0 1,-1 0,0-1,0 2,8 183,-11-162,1 18,1-30,0 1,-1 0,-1 0,-1 0,-1 0,-1 0,-1-1,0 0,-1 0,-1 0,-1-1,-2 2,-79 86,73-90</inkml:trace>
  <inkml:trace contextRef="#ctx0" brushRef="#br0" timeOffset="9184.784">2115 85,'-22'40,"0"1,3 0,2 2,1 0,2 1,3 1,-2 12,-13 160,24-200,-3 8,2 1,1 0,2 0,0 0,2-1,3 20,-2-33,1-1,1 1,0-1,0 1,1-2,1 1,-1-1,2 0,0 0,0-1,0 0,1 0,1-1,1 1,28 8,-19-13</inkml:trace>
  <inkml:trace contextRef="#ctx0" brushRef="#br0" timeOffset="10088.7">3612 226,'0'0,"0"0,-1 1,1-1,0 0,0 1,0-1,-1 0,1 1,0-1,0 0,-1 0,1 1,0-1,-1 0,1 0,0 1,-1-1,1 0,0 0,-1 0,1 0,0 0,-1 0,1 1,-1-1,1 0,0 0,-1 0,1 0,0 0,-1 0,1-1,-1 1,1 0,0 0,-1 0,1 0,0 0,-1 0,1-1,0 1,-1 0,1 0,0-1,-1 1,1 0,0 0,0-1,-1 1,1 0,0-1,0 1,0 0,0-1,-1 1,1 0,0-1,0 1,0-1,0 1,0 0,0-1,0 1,0 0,0-1,0 1,0-1,0 1,0 0,0-1,-21 24,4 7,2 1,0 1,3 0,0 0,2 1,2 1,0-1,3 1,1 1,1-1,2 1,1-1,5 31,-6-48,1-1,1 0,0 0,1 1,0-1,2 0,0-1,0 1,2-1,0 0,1 0,0 0,1-1,0 0,11 12,29 32,-46-48</inkml:trace>
  <inkml:trace contextRef="#ctx0" brushRef="#br0" timeOffset="10736.322">3753 621,'0'310,"21"-392,-17 55,1-1,2 1,0-1,2 2,1-1,1 2,1-1,1 1,1 1,8-8,-22 30,1 0,0 0,0 0,0 0,0 0,1 1,-1-1,0 0,1 1,-1-1,1 1,0 0,-1-1,1 1,0 0,0 0,0 0,0 0,0 0,0 1,0-1,0 1,0-1,0 1,0 0,0 0,0 0,0 0,1 0,-1 0,0 0,0 1,0-1,0 1,0-1,0 1,0 0,0 0,0 0,0 0,-1 0,1 1,0-1,-1 0,1 1,1 1,23 116,-14-105</inkml:trace>
  <inkml:trace contextRef="#ctx0" brushRef="#br0" timeOffset="13932.96">5531 649,'-16'12,"1"1,1 0,0 1,1 1,1 0,0 1,-2 4,11-16,-1 0,1 0,0 0,1 0,-1 1,1-1,0 1,0 0,0 0,1-1,-1 1,1 0,0 1,1-1,0 0,-1 0,1 0,1 0,-1 0,1 0,0 0,0 0,0 0,1 0,0 0,0 0,0-1,0 1,1-1,0 0,0 1,0-1,0 0,1-1,0 1,-1-1,1 1,0-1,1-1,3 4,-3-5,0 1,0-1,0 0,0 0,0-1,0 1,0-1,0 0,0 0,0-1,0 0,0 1,0-2,0 1,0-1,0 1,-1-1,1-1,-1 1,1-1,-1 1,0-1,0 0,0-1,0 1,0-2,84-106,-81 97,-1-1,0-1,-1 1,-1-1,0 0,-1 0,-1 0,-1 0,0-1,-1 1,-1 0,-1-11,1-3,2 28,-1-1,1 0,-1 0,0 0,0 0,0 0,0 0,0 0,-1 1,1-1,-1 0,0 0,0 0,0 1,0-1,0 0,-1 1,1-1,-1 1,0 0,1-1,-1 1,0 0,0 0,-1 0,1 0,0 1,-1-1,1 0,-1 1,1 0,-1 0,0-1,1 2,-1-1,0 0,0 0,0 1,0 0,0 0,1-1,-1 2,0-1,0 0,-1 1,1 1,-1 1,1 1,-1-1,1 0,0 1,0 0,0 0,1-1,0 2,-1-1,1 0,1 0,-1 1,0-1,1 1,0-1,0 1,1 0,-1-1,1 1,0 0,0-1,1 1,-1 0,-3 28,-2-9,2 0,0-1,2 1,0 0,2 0,1 7,-10 112,-19 0,13-69,10-61,0 1,1-1,1 0,1 1,-1-1,2 1,0-1,1 1,1 8,4-4</inkml:trace>
  <inkml:trace contextRef="#ctx0" brushRef="#br0" timeOffset="14957.037">6095 735,'-11'-13,"10"12,-1-1,1 0,0 0,-1 1,1-1,-1 1,0-1,0 1,1 0,-1 0,0 0,0 0,0 0,0 0,0 0,0 0,0 1,-1-1,1 1,0 0,0 0,0 0,-1 0,0 0,-6 3,-1 0,1 1,0 1,0-1,1 2,-1-1,1 1,0 0,1 1,-1-1,2 2,-1-1,1 1,0 0,0 0,1 1,0-1,0 1,-1 7,3-11,0 1,1 0,0 0,0 0,0 0,1 0,0 0,0 1,0-1,1 0,0 1,0-1,1 1,1 4,-2-9,1 1,0-1,-1 1,1-1,1 1,-1-1,0 0,0 0,1 0,-1 0,1 0,0 0,0 0,0 0,0 0,0-1,0 1,0-1,0 0,0 1,1-1,-1 0,1 0,-1-1,1 1,-1 0,1-1,-1 0,1 1,-1-1,1 0,0 0,-1-1,1 1,-1 0,3-2,8-2,0 0,0-1,0-1,-1 0,0 0,0-1,-1-1,0 0,0-1,-1 0,0 0,1-2,19-16,-9 6,-2 0,0-2,-1 0,-2-1,0-1,-1 0,-2-1,-1-1,9-24,-15 30,0 0,-2 0,0 0,-1-1,-1 1,-1-1,-1 0,-1 1,-2-12,3 30,0 1,1-1,-1 0,0 0,0 1,-1-1,1 0,-1 0,1 1,-1-1,0 0,0 1,0-1,0 1,0-1,-1 1,1 0,-1-1,1 1,-1 0,0 0,0 0,0 0,0 0,0 1,0-1,-1 1,1-1,-1 1,1 0,-1 0,1 0,-1 0,0 0,1 1,-1-1,0 1,1 0,-1 0,0 0,0 0,1 0,-1 0,0 1,0-1,1 1,-1 0,1 0,-1 0,0 0,1 0,-1 1,-6 7,-1 0,1 1,1 0,0 0,0 1,1 0,0 0,1 0,0 1,1 0,0 1,1-1,1 1,0 0,0 0,1 0,1 0,0 0,1 4,1-1,1 0,1-1,0 1,1-1,0 0,2 0,-1-1,2 1,0-1,1 0,0-1,1 0,0 0,1-1,4 3,47 75,-21-16,-31-60</inkml:trace>
  <inkml:trace contextRef="#ctx0" brushRef="#br0" timeOffset="15621.555">6687 593,'-18'24,"2"1,0 0,2 2,0-1,2 2,1 0,2 0,-3 12,11-38,0 1,0 0,0-1,0 1,1 0,-1 0,1 0,0 0,-1-1,1 1,0 0,1 0,-1 0,1 0,-1 0,1-1,0 1,0 0,0 0,0-1,0 1,1-1,-1 1,1-1,0 0,-1 1,1-1,0 0,1 0,-1 0,0-1,0 1,1 0,-1-1,1 0,-1 1,1-1,0 0,0 0,-1-1,1 1,0 0,0-1,0 0,1 0,7-2,-1 0,0-1,0 0,-1-1,1 0,-1-1,0 0,0 0,0-1,-1 0,1-1,-2 1,1-2,-1 1,0-1,0 0,-1-1,0 1,-1-1,0 0,0-1,-1 1,0-1,1-5,34-135,-56 52,16 96,0-1,1 1,-1 0,-1 0,1 0,0 0,0 0,-1 0,1 0,-1 0,0 0,1 0,-1 1,0-1,0 1,0 0,0-1,-1 1,1 0,0 0,0 0,-1 0,1 1,0-1,-1 1,1-1,-1 1,1 0,0 0,-1 0,1 0,-1 1,1-1,-1 0,1 1,0 0,-1 0,0 0,-2 3,-1 0,1 1,-1-1,1 1,1 1,-1-1,1 1,0-1,0 1,0 0,1 1,0-1,0 1,1-1,0 1,0 0,1 0,-1 0,1 0,1 0,-1 4,2 329,-1-69,0-259</inkml:trace>
  <inkml:trace contextRef="#ctx0" brushRef="#br0" timeOffset="16118.938">6942 198,'15'16,"0"1,-1 0,-1 1,-1 1,-1 0,0 0,-2 1,0 1,-1-1,-1 1,-1 1,-1-1,0 1,-2 0,-1 0,0 17,-3-8,-2 1,0-1,-3 1,0-1,-2-1,-1 1,-2-1,0-1,-3 0,0-1,-1 0,-2-1,-18 21,-14 3,25-33</inkml:trace>
  <inkml:trace contextRef="#ctx0" brushRef="#br0" timeOffset="18270.724">7477 649,'0'189,"-10"-146,-5-70,16 10,0-1,0 1,2 0,0 0,1 1,0-1,1 1,1-1,1 2,1-1,6-10,10-28,22-29,-45 83,0 0,0 1,1-1,-1 0,0 0,0 1,0-1,0 1,0-1,0 1,0 0,0-1,0 1,0 0,-1-1,1 1,0 0,0 0,-1 0,1 0,0 0,-1 0,1 0,-1 0,1 0,-1 0,0 0,1 0,-1 0,0 0,0 0,1 2,4 13,-2-6,0 0,1-1,0 1,0-1,1 0,0 0,1 0,0-1,0 0,7 7,0-8,-2-5</inkml:trace>
  <inkml:trace contextRef="#ctx0" brushRef="#br0" timeOffset="19003.796">8071 593,'-24'15,"12"-10,1 1,1-1,-1 1,1 1,0 0,0 1,1 0,0 0,0 1,1 0,1 0,-1 1,1 0,1 0,0 1,0 0,1 0,1 0,-1 1,2 0,0-1,0 1,1 0,0 7,2-17,0 1,1-1,-1 1,1-1,-1 0,1 1,0-1,0 1,0-1,0 0,0 0,0 0,1 0,-1 0,1 0,-1 0,1 0,0 0,0-1,0 1,0-1,0 1,0-1,0 0,0 0,1 0,-1 0,0 0,1 0,-1-1,1 1,-1-1,1 0,-1 1,1-1,-1 0,1-1,-1 1,2 0,95-30,-82 19,-1-1,-1 0,0-1,-1-1,0 0,-1-1,0-1,8-14,-12 18,9-13,-1-1,0 0,-2-2,-2 1,0-2,-2 0,-1 0,-1-1,3-23,-11 47,1 0,-2 0,1 0,-1-1,0 1,0 0,-1 0,1 0,-1-1,-1 1,1 0,-1 0,0 1,-1-1,1 0,-1 1,0-1,0 1,-1 0,0 0,0 0,0 1,0-1,-1 1,0 0,0 0,0 1,0-1,0 1,-1 0,-3-1,4 2,1 1,-1 0,1 0,-1 0,0 0,1 1,-1 0,0 0,1 0,-1 0,1 1,-1 0,0 0,1 0,-1 0,1 1,0 0,0 0,-1 0,1 0,0 1,1-1,-1 1,0 0,1 0,0 1,-1-1,1 1,1-1,-1 1,0 0,1 0,0 0,0 1,-2 6,1 0,0 1,1 0,1-1,0 1,0 0,1 0,0-1,1 1,1 0,1 5,27 147,23-11,-45-105,-8-44,0 1,0-1,0 1,0-1,1 1,-1-1,1 1,1-1,-1 1,0-1,1 0,0 0,0 0,0 0,1 0,-1 0,1-1,0 1,0-1,0 1,1-1,-1 0,1-1,-1 1,1-1,0 1,4 1,11 0</inkml:trace>
  <inkml:trace contextRef="#ctx0" brushRef="#br0" timeOffset="19407.06">8664 452,'-30'28,"2"1,1 1,1 1,2 1,1 2,2 0,0 4,18-33,1 0,-1 0,1 0,0 0,0 1,1-1,0 1,0-1,0 1,0-1,1 1,0 0,0-1,1 1,0-1,0 1,0-1,0 1,1-1,0 0,0 1,0-1,1 0,0 0,0-1,0 1,0-1,1 1,0-1,0 0,0 0,0-1,1 1,-1-1,1 0,0 0,0 0,0-1,0 0,1 0,-1 0,0-1,6 1,0 0,1-1,0-1,-1 0,1-1,-1 0,1 0,-1-1,0-1,0 0,0-1,0 0,0 0,-1-1,0-1,0 0,0 0,0-1,-1 0,-1 0,1-1,-1 0,0-1,-1 0,5-7,-2 2,-1 0,0-1,-1 0,0-1,-1 0,-1 0,-1 0,0-1,-1 0,-1-3,-1 15,-1-1,-1 1,1-1,-1 1,0-1,0 0,-1 1,1-1,-1 1,-1-1,1 1,-1-1,0 1,0 0,0 0,-1 0,0 0,0 0,0 0,0 1,-1 0,0 0,0 0,0 0,0 0,-1 1,1-1,-1 1,0 1,0-1,0 1,-2-1,-48-9,30 10</inkml:trace>
  <inkml:trace contextRef="#ctx0" brushRef="#br0" timeOffset="19684.852">8465 678,'24'-5,"8"3,4 7,0 3,-6 4,-4 1,-1-2,1-4,-1-1,1-3,1-2,1-1,-5 0</inkml:trace>
  <inkml:trace contextRef="#ctx0" brushRef="#br0" timeOffset="20088.776">8861 85,'27'18,"0"1,-2 2,0 0,-1 2,-1 0,-2 2,0 0,10 18,-24-30,-1 0,0 1,-1-1,-1 1,0 0,-1 0,0 0,-1 1,-1-1,0 1,-1-1,-1 0,0 1,-1-1,-1 5,-5 16,0 0,-3-1,-1 0,-1-1,-12 19,-84 145,91-170,0 0,-2-1,-1-1,-1-1,-1-1,-1-2,-19 14,21-21</inkml:trace>
  <inkml:trace contextRef="#ctx0" brushRef="#br0" timeOffset="20787.696">7506 198,'-5'-1,"0"1,0 0,0 0,0 0,0 1,0-1,0 1,0 1,0-1,0 1,0-1,1 1,-1 1,1-1,-1 1,1-1,0 1,0 0,0 1,-9 5,1 2,1-1,0 1,0 1,1 0,1 0,0 1,0 0,2 1,-1 0,2 0,0 0,-4 15,-38 202,43-207,2 1,0-1,1 1,2 0,1-1,0 1,2 0,1-1,1 0,0 0,2 0,9 19,-12-36,0-1,0 1,0-1,1 0,0 0,1-1,-1 1,1-1,0 0,0-1,0 0,1 1,0-2,0 1,0-1,0 0,4 0,10 1</inkml:trace>
  <inkml:trace contextRef="#ctx0" brushRef="#br0" timeOffset="21191.703">7930 198,'-10'10,"-3"7,1 6,2 0</inkml:trace>
  <inkml:trace contextRef="#ctx0" brushRef="#br0" timeOffset="22103.157">8917 339,'10'-5,"12"-6,3-6,2-1,-4-1,-5 2</inkml:trace>
  <inkml:trace contextRef="#ctx0" brushRef="#br0" timeOffset="23575.418">7054 113,'-9'5,"-9"1,0 5,-3 0,3 4,-1-2,3 3,0-2,2 1,-1-1,7-3,4-4</inkml:trace>
  <inkml:trace contextRef="#ctx0" brushRef="#br0" timeOffset="24939.038">5925 141,'0'0,"-4"0,-2 5,-5 1,-1 5,-2 1,1 2,-3-1,2 3,-2 3,3-2</inkml:trace>
  <inkml:trace contextRef="#ctx0" brushRef="#br0" timeOffset="25938.155">4289 226,'-5'5,"-6"6,-6 6,-5 1,1 1,-1-2,4 1,0-3,3-4</inkml:trace>
  <inkml:trace contextRef="#ctx0" brushRef="#br0" timeOffset="26915.536">3132 282,'0'5,"-5"2,-2 4,-3 0,-2 3,-2 0,0 1,-1-1,1 2,3 2,4-1</inkml:trace>
  <inkml:trace contextRef="#ctx0" brushRef="#br0" timeOffset="27977.247">1551 1,'0'4,"-5"8,-6 5,-1 5,-4-2,1 2,-1-4,1 0,4-3</inkml:trace>
  <inkml:trace contextRef="#ctx0" brushRef="#br0" timeOffset="51018.805">4571 508,'-2'-2,"1"1,-1-1,1 0,-1 0,0 1,0-1,0 1,0 0,0-1,0 1,0 0,0 0,0 0,-1 1,1-1,0 0,0 1,-1 0,1-1,-1 1,1 0,0 0,-1 0,1 1,0-1,-1 1,1-1,0 1,-1 0,1-1,0 1,0 1,-97 41,98-42,0 1,-1-1,1 1,0-1,0 1,0 0,0 0,0-1,0 1,0 0,1 0,-1 0,1 0,-1 0,1 0,0 0,0 0,0 0,0 0,0 0,0-1,0 1,1 0,-1 0,1 0,-1 0,1 0,0 0,0 0,0-1,0 1,0 0,0-1,1 2,46 54,-47-56,4 4,-1-3,-1 0,1 1,-1-1,0 1,0-1,0 1,0 0,0 0,-1 0,0 1,1-1,-1 0,0 1,-1 0,1-1,0 1,-1 0,0 0,0 0,0 0,-1 0,1 0,-1 0,0 0,0 0,-1 0,1 0,-1 0,1 0,-1 0,-1 0,1 0,0 0,-1-1,-5 4,0 0,0-1,-1 0,0 0,0-1,0 0,-1 0,1-1,-1 0,0-1,-1 0,1 0,0-1,-1 0,1-1,-1 0,0 0,1-1,-1 0,0-1,1 0,-10-3,-1 4,-11-13,35 7</inkml:trace>
  <inkml:trace contextRef="#ctx0" brushRef="#br0" timeOffset="51332.853">4740 649,'-4'29,"-8"14,0-5,1-9</inkml:trace>
  <inkml:trace contextRef="#ctx0" brushRef="#br0" timeOffset="51577.392">4825 255,'0'0</inkml:trace>
  <inkml:trace contextRef="#ctx0" brushRef="#br0" timeOffset="52281.426">5022 508,'-85'204,"34"-51,118-251,42-95,-92 134,-41 158,24-84,1 0,1 0,0 0,1-1,1 1,0-1,1 1,0-1,1-1,1 1,0-1,1 0,0 0,-7-12,1 1,-1 0,1 0,-1-1,1 1,0-1,-1 0,1 1,0-1,0 0,0 0,0 0,0 0,0 0,0-1,0 1,1-1,-1 1,0-1,0 0,0 0,1 0,-1 0,0 0,0 0,1 0,-1-1,0 0,0 1,0-1,0 0,0 0,0 0,0 0,0 0,0 0,0-1,-1 1,1-1,0 1,-1-1,1 0,-1 1,0-1,0 0,1 0,-1 0,0 0,-1 0,1 0,0 0,-1 0,1-1,-1 1,1 0,-1-1,66-164,-43 107,-19 40</inkml:trace>
</inkml:ink>
</file>

<file path=ppt/ink/ink4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30.9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434 455,'-22'2,"-1"1,1 1,0 1,1 1,-1 0,1 2,0 1,1 0,0 1,1 2,0 0,0 0,1 2,1 1,1 0,0 1,1 0,0 1,1 1,1 0,-2 7,12-20,0 0,0 0,0 0,1 1,0-1,0 1,1 0,-1-1,1 1,0 0,1 0,-1 0,1-1,0 1,1 0,-1 0,1 0,1 0,-1-1,1 1,0 0,0-1,0 0,1 1,0-1,0 0,0 0,1-1,-1 1,1-1,0 1,1-1,-1-1,1 1,-1 0,3 0,3-1,0-1,0 1,0-2,0 1,1-2,-1 1,0-1,1-1,-1 0,0 0,1-1,-1 0,0-1,-1 0,1-1,0 0,-1 0,0-1,7-4,6-6,0 0,-1-1,0-1,-2-1,0-1,-1 0,3-6,0-4,-1 0,-2-1,0-1,-2-1,-2 0,-1-1,-1 0,-2-1,-1 0,-2-1,-2 0,0 0,-3 0,-1-33,-25-59,22 122,1 1,-1 0,0 0,0 0,0 0,-1 0,1 0,-1 0,0 1,0-1,0 1,0 0,-1 0,1 0,-1 1,0-1,0 1,0 0,0 0,0 0,-1 1,1-1,0 1,-1 0,1 0,-3 0,3 2,0-1,0 1,-1-1,1 1,0 1,0-1,0 0,0 1,0 0,0 0,1 0,-1 1,1-1,-1 1,1 0,0 0,0 0,0 0,0 0,1 1,-1-1,1 1,0 0,-1 2,-36 99,32-69,2-1,1 1,2-1,2 1,1 0,1-1,2 1,2-1,1 0,2 0,1-1,2 0,1-1,2 0,3 4,52 98,-14-59,-53-77,-1 0,1 1,-1-2,0 1,0 0,1 0,-1-1,0 1,0-1,0 0,-1 1,1-1,0 0,-1 0,1 0,-1 0,1-1,-1 1,0 0,0-1,0 1,0 0,-1-1,1 1,-1-1,1-1,-1 4,8-27,-1 3</inkml:trace>
  <inkml:trace contextRef="#ctx0" brushRef="#br0" timeOffset="370.489">829 342,'84'372,"-56"-259,-28-114,1 0,-1 0,0 1,1-1,-1 0,1 0,0 1,-1-1,1 1,0-1,-1 0,1 1,0-1,-1 1,1 0,0-1,0 1,0 0,-1-1,1 1,0 0,0 0,0 0,0-1,0 1,-1 0,1 0,0 1,0-1,0 0,0 0,0 0,-1 0,1 1,0-1,0 0,0 1,-1-1,1 1,0-1,0 1,-1-1,1 1,0-1,-1 1,1 0,-1-1,1 1,-1 0,1 0,-1-1,0 1,1 0,-1 0,0 0,1-1,-1 1,0 0,0 0,0 0,0 0,0 0,0 0,0-1,0 2,68-157,31-130,-90 256,-2 4</inkml:trace>
  <inkml:trace contextRef="#ctx0" brushRef="#br0" timeOffset="663.704">1534 32,'-24'14,"-8"10,2 6,0-3,7-1,6 1,6-1,6-4</inkml:trace>
  <inkml:trace contextRef="#ctx0" brushRef="#br0" timeOffset="1121.828">1647 428,'19'0,"16"0,7 0,1 0,-2 0,-3 0,-3 0,-3 0,-2 0,-2 0,0 0,-5 0</inkml:trace>
  <inkml:trace contextRef="#ctx0" brushRef="#br0" timeOffset="1333.712">1703 597,'39'5,"21"1,7 0,-9 4,-10-1,-7-1,-7-2,-8-2</inkml:trace>
</inkml:ink>
</file>

<file path=ppt/ink/ink4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29.2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1 367,'255'-1,"-57"-27,-119 33,-61 1</inkml:trace>
  <inkml:trace contextRef="#ctx0" brushRef="#br0" timeOffset="301.984">1 565,'33'0,"31"0,9 0,-3 0,-9 0,-9 0,-10 0,-6 0,-6 4,-6 2</inkml:trace>
  <inkml:trace contextRef="#ctx0" brushRef="#br0" timeOffset="779.092">311 0,'2'6,"0"-1,1 1,0-1,-1 0,2 0,-1 0,1 0,-1 0,1-1,1 0,-1 0,0 0,1 0,0-1,0 1,0-1,0-1,5 3,102 47,-89-43,1 1,-2 1,1 1,-2 1,1 1,-2 0,0 2,2 3,-20-17,0-1,0 1,-1 0,1 0,-1 0,1 0,-1 0,0 1,0-1,0 0,0 1,0-1,-1 0,1 1,-1-1,1 1,-1-1,0 1,0-1,0 1,0-1,0 1,-1-1,1 1,-1-1,0 0,0 1,1-1,-2 0,1 1,0-1,0 0,-1 0,1 0,-1 0,1 0,-1 0,0-1,0 1,0-1,0 1,-1 0,-264 193,229-164,22-20,1 1,0 1,1 0,1 1,0 0,1 2,-2 2,4 2</inkml:trace>
</inkml:ink>
</file>

<file path=ppt/ink/ink4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35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30 122,'0'341,"-22"-212,14-167,12-9,1 1,2 0,3 1,1 0,2 0,11-20,-21 55,5-13,1 1,1 0,1 1,1 0,1 1,1 0,1 1,4-4,-19 22,1 0,-1 1,0-1,1 0,-1 0,1 1,-1-1,1 0,-1 1,1-1,0 1,-1-1,1 0,0 1,-1 0,1-1,0 1,-1-1,1 1,0 0,0-1,0 1,0 0,-1 0,1 0,0 0,0 0,0 0,0 0,-1 0,1 0,0 0,0 0,0 0,0 1,-1-1,1 0,0 1,0-1,-1 0,1 1,0-1,0 1,-1-1,1 1,-1-1,1 1,0 0,-1-1,1 1,-1 0,0 0,1-1,-1 1,1 0,-1 0,0-1,0 1,1 0,-1 0,0 0,0 0,0-1,0 2,5 59,-5-58,3 82,3-64</inkml:trace>
</inkml:ink>
</file>

<file path=ppt/ink/ink4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36.2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156 1,'-4'9,"-8"9,-5 5,0 5,-2-4,-3 0,3 0,-1-4,4 0,8-9,7-6</inkml:trace>
</inkml:ink>
</file>

<file path=ppt/ink/ink4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44.9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134 169,'-19'23,"2"1,1 0,1 2,1 0,1 0,1 1,-6 24,16-47,1 0,-1 1,1-1,0 0,0 1,0-1,1 1,0-1,0 1,0-1,0 1,1-1,-1 1,1-1,0 1,1-1,-1 0,1 1,0-1,0 0,0 0,0 0,1-1,-1 1,1 0,0-1,0 0,1 0,-1 0,1 0,-1 0,1-1,0 1,0-1,0 0,3 1,5-2,1-1,-1 0,0 0,0-1,0-1,0 0,0 0,0-2,0 1,-1-1,1-1,-1 0,0-1,-1 0,1 0,-1-1,-1-1,1 0,-1 0,-1 0,1-1,-1-1,1-2,2-3,0-2,0 0,-2 0,0-1,-1 0,-1 0,0-1,-2 0,0 0,-1 0,-1-1,-1 1,0-1,-2 0,0 0,-2 1,0-7,2 23,-1-1,1 1,0-1,-1 1,0 0,1-1,-1 1,-1 0,1-1,0 1,-1 0,0 0,0 0,1 0,-2 1,1-1,0 1,-1-1,1 1,-1-1,1 1,-1 0,0 0,0 1,0-1,0 1,0-1,-1 1,1 0,0 0,-1 0,1 1,0-1,-1 1,1 0,-1 0,1 0,-1 0,1 1,-1-1,1 1,0 0,-1 0,1 0,0 0,-4 2,1-1,-1 1,1 0,0 1,0-1,0 1,1 0,-1 1,1-1,0 1,0 0,0 1,1-1,0 1,0 0,1 0,-1 0,1 0,0 1,1-1,0 1,0 0,-1 5,-7 165,11-147,33 149,-21-130,25 175,-61-65,20-147</inkml:trace>
</inkml:ink>
</file>

<file path=ppt/ink/ink4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36.7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17,'12'-4,"0"0,0 2,1-1,-1 1,1 1,-1 1,1-1,0 2,-1 0,1 0,12 4,-24-5,0 1,0-1,1 1,-1-1,0 1,0 0,0-1,0 1,0 0,0 0,0 0,0 0,0 0,0 0,-1 0,1 0,0 0,-1 0,1 1,0-1,-1 0,0 0,1 1,-1-1,0 0,0 1,1-1,-1 0,0 0,0 1,0-1,-1 0,1 1,0-1,0 0,-1 1,1-1,-1 0,1 0,-1 0,0 1,1-1,-1 0,0 0,-39 48,10-23,24-23,0 1,1 0,0 0,0 0,0 0,1 1,-1 0,1 0,0 0,1 0,-1 1,1 0,0 0,0-1,1 2,-1 1,4-4,0-1,1 1,-1-1,1 1,0-1,0 0,0 0,0 0,1 0,-1 0,1 0,0-1,0 1,0-1,0 0,0 0,0 0,1 0,-1 0,1-1,-1 0,1 1,-1-1,1-1,0 1,0 0,-1-1,1 0,0 0,3 0,18 5,23 5,-27-7</inkml:trace>
  <inkml:trace contextRef="#ctx0" brushRef="#br0" timeOffset="6419.969">707 243,'-7'-3,"0"0,0 0,0 0,-1 1,1 1,0-1,-1 1,0 0,1 1,-1 0,1 0,-1 0,0 1,1 0,-1 1,1 0,0 0,0 0,-1 1,1 0,1 1,-1-1,1 1,-1 1,1-1,-3 4,-84 71,91-76,-1 0,1 0,0-1,0 2,0-1,0 0,1 0,-1 1,1-1,0 1,0-1,0 1,0-1,1 1,-1 0,1-1,0 1,0 0,0-1,1 1,-1 0,1-1,0 1,0-1,0 1,1-1,-1 1,1-1,-1 0,1 0,1 1,2 2,1-1,0 0,0 0,0-1,0 1,1-1,0-1,0 1,0-1,0-1,0 1,1-1,-1 0,3 0,77 37,-84-36,-1 0,1 0,-1 0,0 0,0 0,0 1,0-1,-1 0,1 1,-1-1,0 1,0 0,0-1,-1 1,1 0,-1 0,0 0,0-1,0 1,-1 0,1 0,-1-1,0 1,0 0,0-1,0 1,-1-1,1 1,-3 1,1 2,-1 0,0 0,0-1,-1 1,0-1,0 0,-1-1,1 1,-1-1,0 0,-1-1,1 0,-1 0,-1 1,-22 7,0-1,0-1,-1-1,0-2,-8 0,4-9,29-2</inkml:trace>
  <inkml:trace contextRef="#ctx0" brushRef="#br0" timeOffset="6667.916">1045 469,'-24'38,"-8"18,2 4,5-4,8-10</inkml:trace>
  <inkml:trace contextRef="#ctx0" brushRef="#br0" timeOffset="6837.174">961 17,'0'0</inkml:trace>
  <inkml:trace contextRef="#ctx0" brushRef="#br0" timeOffset="7271.818">1187 779,'145'-305,"-105"248,-39 57,0 0,0 0,0 1,0-1,0 1,0-1,0 1,0-1,0 1,0-1,0 1,-1 0,1 0,0-1,0 1,-1 0,1 0,0 0,-1 0,1 0,-1 0,1 0,-1 0,0 0,1 0,-1 0,0 0,0 0,0 0,0 0,0 0,0 0,0 0,0 0,0 0,0 1,-1-1,1 0,0 0,-1 0,1 1,1 14,-3-7,2-1,-1 1,2-1,-1 1,1-1,0 1,0-1,1 1,1-1,-1 0,1 0,1 0,-1 0,1-1,1 1,-1-1,1 0,0-1,1 1,0-1,0 0,0 0,-2-4,0 0,-1 0,1 0,0-1,0 0,0 0,0 0,0 0,0 0,0-1,0 0,0 1,0-2,1 1,-1 0,0-1,0 0,0 0,0 0,0 0,0-1,-1 0,1 1,0-1,-1-1,3-1,3-1,-1-1,0-1,0 1,-1-2,0 1,0-1,0 0,-1 0,-1 0,3-4,0-4,0 0,-1 0,-1-1,0 1,-1-1,-1-1,-1 1,0 0,-1-1,-1-17,-1 12</inkml:trace>
</inkml:ink>
</file>

<file path=ppt/ink/ink4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46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360 424,'-13'11,"-7"3,1 0,0 1,2 0,-1 2,2 0,1 1,0 1,1 0,1 1,0 0,2 1,-6 15,16-30,-1 1,1 0,1-1,-1 1,1 0,0-1,1 1,0 0,0-1,0 1,1-1,-1 1,2-1,-1 0,1 0,0 0,0 0,3 3,-4-6,0 0,0 0,1 0,-1 0,1-1,-1 1,1-1,0 0,0 0,0 0,0 0,0 0,1-1,-1 1,0-1,1 0,-1 0,1 0,0 0,-1-1,1 0,-1 1,1-1,0-1,-1 1,1 0,0-1,-1 0,1 0,-1 0,0 0,1 0,-1-1,1 0,14-10,-1-1,0-1,-1-1,0 0,-1-1,-1 0,-1-2,0 1,-1-2,-1 1,-1-2,8-18,-3 7,0-1,-2 0,-2 0,0-2,-3 1,0-1,-3 0,0-1,-3 1,-1-1,-1 0,-3-16,3 46,0 0,0 0,0 0,-1 0,0 0,0 0,0 0,0 0,-1 1,0-1,0 1,0-1,-1 1,1 0,-1-1,0 1,0 1,-1-1,1 0,-1 1,0 0,0 0,0 0,0 0,0 0,0 1,-1 0,0 0,1 0,-1 1,0-1,0 1,0 0,1 1,-1-1,0 1,0 0,0 0,0 0,-2 1,0 2,0 1,0-1,0 1,1 0,-1 1,1-1,0 1,1 1,-1-1,1 1,0 0,0 0,1 0,-1 1,2 0,-1 0,1 0,0 0,0 0,1 0,-2 7,-1 9,1 0,1 0,1 0,1 0,1 0,3 19,1-23,2 0,0-1,0 1,2-1,0-1,1 0,1 0,1-1,0 0,1-1,0 0,2 0,-1-2,2 0,0 0,1-1,43 45,-57-53,1-1,-1 1,1-1,0 0,0 0,0 0,1 0,-1 0,1-1,-1 1,1-1,0 0,0 0,0-1,0 1,0-1,0 0,0 0,1 0,-1 0,0-1,1 0,-1 0,0 0,1 0,-1-1,0 1,3-2,6-7</inkml:trace>
  <inkml:trace contextRef="#ctx0" brushRef="#br0" timeOffset="433.715">840 594,'-5'136,"36"-328,-25 166,0 0,2 0,1 1,1 0,1 1,8-13,-19 35,1 0,-1 1,1-1,0 0,0 0,0 1,-1-1,2 1,-1-1,0 1,0-1,0 1,1 0,-1-1,0 1,1 0,0 0,-1 0,1 0,-1 0,1 1,0-1,0 0,-1 1,1-1,0 1,0 0,0-1,0 1,-1 0,1 0,0 0,0 1,0-1,0 0,0 1,-1-1,1 1,0-1,0 1,-1 0,1 0,-1 0,1 0,0 0,-1 0,0 0,1 1,-1-1,0 0,0 1,1-1,-1 1,0 1,30 48,31 29,-46-70</inkml:trace>
  <inkml:trace contextRef="#ctx0" brushRef="#br0" timeOffset="1654.916">106 1,'-19'19,"-11"11,-1 6,5-4</inkml:trace>
</inkml:ink>
</file>

<file path=ppt/ink/ink4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53.4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227 89,'-7'0,"0"1,-1 0,1 1,0 0,0 0,0 0,0 1,0 0,1 0,-1 0,1 1,0 0,0 1,0-1,1 1,-1 0,1 1,0-1,1 1,0 0,-1 0,2 0,-1 1,-1 3,-59 171,64-180,-3 7,0 0,1 0,0 0,0 0,0 0,1 0,1 1,-1-1,1 0,1 1,0-1,0 0,0 0,1 0,0 0,1 0,0 0,0 0,1-1,-1 1,2-1,-1 0,1-1,0 1,0-1,1 0,0 0,0 0,0-1,1 0,0 0,0-1,0 0,1 0,2 1,7-4,0-1,0-1,0 0,0-1,0-1,0 0,-1-1,1-1,-1-1,0 0,-1-1,1-1,-2-1,1 0,-1 0,0-2,-1 1,11-12,-4 7,-1-1,-1-1,0-1,-1 0,-1-1,0-1,-2-1,0 0,-2 0,0-2,-1 1,-1-1,-2-1,0 0,1-8,-9 26,1-1,0 1,-1 0,0 0,-1-1,0 1,0 0,0 0,0 0,-1 0,0 0,0 0,-1 0,0 1,0-1,0 1,0 0,-1 0,0 0,0 0,0 1,-1 0,0-1,1 1,-1 1,-1-1,1 1,0 0,-1 0,0 1,0 0,0 0,0 0,0 0,0 1,0 0,-14-2,0 1,0 0,0 2,0 0,0 1,0 1,1 1,-1 1,0 0,-6 4,-10 4</inkml:trace>
  <inkml:trace contextRef="#ctx0" brushRef="#br0" timeOffset="370.187">58 315,'256'-68,"-251"65,1 1,0 0,-1 1,1 0,0 0,0 0,0 0,0 1,0 0,0 0,0 1,0-1,0 1,-1 1,1-1,0 1,0 0,-1 0,1 1,-1 0,0 0,0 0,0 0,1 2,1 5,0 0,1-1,0 0,0 0,1 0,1-1,-1-1,1 0,1 0,-1-1,1 0,0-1,0 0,1 0,-1-2,1 1,0-1,0-1,0 0,0-1,1 0,-1-1,0-1,6 0,1-6</inkml:trace>
</inkml:ink>
</file>

<file path=ppt/ink/ink4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47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121 142,'-20'24,"-5"12,-4 1,2-2,7-6</inkml:trace>
  <inkml:trace contextRef="#ctx0" brushRef="#br0" timeOffset="1380.617">600 508,'-27'13,"10"-7,0 2,0-1,1 2,0 0,1 1,0 1,0 0,1 1,1 1,0 0,1 1,0 0,1 1,0 0,1 1,9-14,0 0,0 0,0 0,0 0,0 0,0 0,0 0,1 1,-1-1,1 0,-1 1,1-1,0 0,0 1,0-1,0 0,1 0,-1 1,1-1,-1 0,1 0,0 1,0-1,0 0,0 0,0 0,0 0,0 0,1 0,-1-1,1 1,-1 0,1-1,0 1,0-1,0 0,0 1,0-1,0 0,0 0,0 0,0 0,0-1,1 1,-1-1,0 1,0-1,1 0,-1 0,0 0,1 0,10-2,-1-2,0 0,0 0,0-1,0 0,-1-1,0-1,0 0,0 0,-1-1,0 0,-1-1,0 0,5-6,27-22,-27 25,14-10,-2 0,0-3,-1 0,-2-1,18-26,-23 25,-3 9,-1-1,-1 0,-1-1,0-1,-2 0,0 0,-1-1,-2 0,0 0,-1-1,-1 0,-2 0,0 0,-1-4,-2 23,0 0,-1 0,0 0,1 0,-2 0,1 0,0 0,-1 0,1 0,-1 1,0-1,0 1,-1-1,1 1,-1 0,0 0,1 0,-1 0,-1 0,1 1,0-1,-1 1,1 0,-1 0,1 0,-1 1,0-1,0 1,0 0,0 0,0 0,0 1,0-1,0 1,0 0,-1 0,-1 1,-2 0,0 0,1 1,-1 0,1 0,-1 1,1-1,0 2,0-1,0 1,0 0,1 1,-1 0,1 0,0 0,1 1,-1-1,1 1,0 1,1-1,0 1,-3 4,-6 13,1 0,0 1,2 0,1 1,-3 18,6-24,2 0,0 0,1 1,1-1,1 1,1-1,1 1,0-1,2 1,0-1,2 0,0 0,1 0,1-1,0 0,2 0,0-1,1 0,8 9,-9-14,-4-3,1 0,0-1,0 1,1-2,0 1,1-1,-1 0,2 0,-1-1,1 0,0-1,0 0,1 0,0-1,0 0,0-1,10 3,-2-8</inkml:trace>
  <inkml:trace contextRef="#ctx0" brushRef="#br0" timeOffset="3901.743">1193 452,'-12'17,"1"0,2 1,-1 0,2 0,0 1,2 0,0 0,1 1,1 0,0 0,2 0,0 0,2 18,-1-32,1-1,0 0,1 1,-1-1,1 0,0 1,0-1,1 0,-1 0,1 0,0 0,1 0,-1-1,1 1,0-1,0 1,1-1,-1 0,1 0,0 0,0-1,0 1,0-1,1 0,-1 0,1-1,0 1,-1-1,1 0,1-1,-1 1,0-1,0 0,0 0,1 0,-1-1,0 0,1 0,-1 0,0-1,1 1,-1-1,0-1,0 1,0-1,0 0,3-1,7-11,0 0,-1 0,0-2,-2 1,0-2,0 0,-2 0,0-1,-1 0,-1 0,-1-1,0 0,-1-1,-1 0,-2 0,1 0,-2-6,6-11,-5 32,-1 0,1 0,-1 0,0-1,-1 1,1-1,-1 0,0 1,0-1,-1 0,0 1,0-1,0 0,-1 0,0 1,0-1,0 0,-1 1,0-1,0 1,0 0,0 0,-1 0,0 0,0 0,-1 0,1 1,-1-1,0 1,0 0,0 0,-1 1,0-1,-1 3,0 0,1 1,-1 0,0 0,1 1,-1-1,0 1,1 0,-1 1,1-1,-1 1,1 0,0 1,0-1,0 1,0 0,0 0,1 1,-1-1,1 1,0 0,0 0,0 0,1 1,0-1,-1 1,2 0,-2 2,-12 25,2 1,2 0,1 1,1 0,2 1,2 0,0 0,3 1,1-1,2 1,1 6,13 59,-11-88,0 1,0 0,-2 0,1 0,-2 0,0 0,0 0,-2 0,1 0,-3 6,0-9,0 1,0 0,-1-1,-1 0,0 0,0-1,-1 0,0 0,-1 0,0-1,-6 4</inkml:trace>
  <inkml:trace contextRef="#ctx0" brushRef="#br0" timeOffset="4388.512">1729 142,'-5'9,"-6"9,-6 0,-1 3,4 2,3 2,4-3</inkml:trace>
  <inkml:trace contextRef="#ctx0" brushRef="#br0" timeOffset="5489.402">2096 508,'-23'10,"0"2,1 1,0 1,1 0,1 2,0 0,1 2,1 0,-6 8,18-19,0-1,0 1,0 1,1-1,0 1,0 0,1 0,0 0,0 1,1-1,0 1,1 0,-1 0,2 0,0 0,0 0,0 0,1 0,0 1,1-1,0 0,2 6,-2-12,1 0,0 0,0-1,0 1,0-1,0 1,0-1,1 0,-1 1,1-1,-1 0,1-1,0 1,0 0,0-1,0 0,0 0,0 0,0 0,0 0,0 0,0-1,1 0,-1 1,0-1,1 0,-1-1,0 1,0-1,2 0,96-31,-72 14,-1-1,-1-2,-1 0,-1-2,0-1,-2-1,-1-1,-1 0,-1-2,-2-1,-1 0,3-9,-1 6,-3 0,0-1,-2-1,-1 0,-2-1,-2 0,-1-1,-2 0,2-27,-26-53,17 113,0-1,-1 1,1 0,-1 0,1 0,-1 0,0 0,0 0,0 0,-1 1,1-1,-1 1,1 0,-1-1,0 1,0 0,0 1,0-1,0 1,0-1,0 1,-1 0,1 0,0 0,-1 0,1 1,-1 0,1-1,-1 1,1 0,-1 1,1-1,-8 4,0 0,0 1,1 0,0 1,0 0,0 1,1 0,0 0,0 1,1 0,0 1,0 0,1 0,0 0,1 1,0 0,0 0,0 4,-4 6,0 0,2 0,0 1,2 0,0 1,1 0,2-1,0 1,1 1,1-1,1 0,1 0,1 0,1 0,1 0,69 150,-58-143,1 0,1-1,1-1,2-1,9 9,72 39,-87-65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0:43.6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294 57,'-35'41,"1"0,2 3,2 0,2 2,2 1,3 1,1 1,2 1,2 2,12-32,1-1,0 0,1 1,1 0,1 0,1 0,1 0,1 0,0 0,2 0,0 0,1 0,1-1,1 1,0-1,2-1,0 1,1-1,1-1,1 0,0 0,1-1,1 0,0-1,16 13,55 4,-59-29</inkml:trace>
  <inkml:trace contextRef="#ctx0" brushRef="#br0" timeOffset="348.337">690 227,'-9'43,"-4"24,1 5,2 1,3-9,2-9,3-5,1-6,1-5,1-6,-1-2,1-3,-1 0,0-1,1-10,-1-7</inkml:trace>
  <inkml:trace contextRef="#ctx0" brushRef="#br0" timeOffset="600.435">436 622,'43'-5,"29"-6,7-2,-6 2,-9 3,-12 2,-10 3,-6 1,-11 2</inkml:trace>
  <inkml:trace contextRef="#ctx0" brushRef="#br0" timeOffset="877.891">1028 537,'-13'20,"2"0,0 1,0 0,2 1,1 0,1 0,1 1,0 0,2 0,1 0,1 1,0-1,2 10,0-30,0 0,0 0,0 0,0 0,1 0,-1 0,1 0,0 0,0 0,0 0,0 0,0 0,1 0,-1-1,1 1,0-1,0 1,0-1,0 0,0 1,0-1,1 0,-1 0,1-1,0 1,-1 0,1-1,0 0,0 0,0 1,0-2,0 1,0 0,0-1,0 1,0-1,0 0,0 0,0 0,0 0,0-1,0 1,0-1,0 0,0 0,0 0,0 0,0 0,0-1,1 0,4-3,1-1,-1 0,0-1,0 1,-1-1,1-1,-2 0,1 0,-1 0,0 0,-1-1,0 0,0 0,-1-1,-1 1,1-1,-1 0,-1 0,0 0,0 0,-1 0,-1-1,1 1,-1 0,-1-1,0 1,-1-1,1 7,-1 1,0-1,1 1,-1 0,0 0,-1 0,1 0,-1 0,1 0,-1 0,0 1,0 0,0-1,0 1,0 0,0 1,-1-1,1 0,-1 1,1 0,-1 0,0 0,1 0,-1 1,0-1,1 1,-1 0,0 0,0 0,1 1,-1-1,0 1,0 0,1 0,-1 0,-1 1,-13 5</inkml:trace>
  <inkml:trace contextRef="#ctx0" brushRef="#br0" timeOffset="1166.596">1311 904,'-15'-14,"1"-15,2-7,8-2,5 1,7 1,2 2,4 3,0 1,2 1,3 1,4 0,2 5,-3 6</inkml:trace>
  <inkml:trace contextRef="#ctx0" brushRef="#br0" timeOffset="2150.374">1846 565,'-17'1,"-1"1,0 1,1 0,-1 1,1 1,0 1,1 0,-1 1,1 1,-12 8,19-10,1-1,-1 1,2 1,-1 0,1 0,0 0,0 1,1 0,0 0,0 1,1 0,0 0,1 0,0 0,1 1,-1 1,3-8,1-1,0 0,0 0,0 0,0 0,1 0,-1 1,0-1,1 0,0 0,-1 0,1 0,0 0,0 0,0-1,0 1,0 0,1 0,-1-1,0 1,1 0,-1-1,1 0,0 1,-1-1,1 0,0 0,0 0,0 0,0 0,0 0,0-1,0 1,0-1,0 1,0-1,0 0,1 0,-1 1,0-2,0 1,0 0,0 0,0-1,0 1,0-1,0 0,0 1,0-1,0 0,0 0,0 0,0-1,0 1,-1 0,1-1,0 0,138-102,-87 58,40-27,-98 115,-83 149,55-126,3 1,3 2,-8 37,28-73,2 1,1 0,2 0,1 0,2 15,-1-47,0-1,-1 1,1 0,0 0,0 0,0 0,-1 0,1 0,0 0,0 0,1 0,-1 0,0 0,0 0,0 0,1-1,-1 1,0 0,1 0,-1 0,1 0,-1-1,1 1,-1 0,1 0,0-1,-1 1,1 0,0-1,-1 1,1-1,0 1,0-1,0 1,0-1,-1 1,1-1,0 0,0 0,0 1,0-1,0 0,0 0,0 0,0 0,0 0,0 0,0 0,0 0,-1-1,1 1,0 0,0-1,0 1,0 0,0-1,0 1,-1-1,1 1,0-1,0 0,0 0,114-66,-113 66,0 1,-1-1,1 1,0-1,0 0,-1 1,1-1,-1 0,1 0,-1 0,1-1,-1 1,1 0,-1 0,0-1,0 1,0-1,0 1,0-1,0 1,0-1,0 0,-1 0,1 1,-1-1,1 0,-1 0,0 0,1 1,-1-1,0 0,0 0,0 0,-1 0,1 1,0-1,-1 0,1 0,-1 1,1-1,-1 0,0 0,0 1,0-1,0 1,0-1,0 1,0-1,-1 1,1 0,0 0,-1-1,-134-46,2 5,114 43,27-1,44-13,-1-2,0-2,-1-3,-2-1,40-26,-71 39</inkml:trace>
  <inkml:trace contextRef="#ctx0" brushRef="#br0" timeOffset="2495.969">2045 678,'-1'9,"1"1,1-1,-1 0,2 1,-1-1,1 0,1 0,-1 0,2 0,-1-1,1 1,0-1,1 0,0 0,0 0,1-1,0 0,0 0,1 0,-1-1,3 2,-5-7,-1 1,0-1,0 0,1 0,-1 0,1-1,-1 1,1-1,-1 0,1 1,-1-2,1 1,0 0,-1-1,1 0,-1 1,0-1,1-1,-1 1,0 0,0-1,1 0,-1 0,-1 0,1 0,0 0,2-2,62-73,-59 65,0 0,-1-1,-1 1,0-1,-1 0,0-1,-1 1,0-1,-1 0,-1 0,1-13,-6 8</inkml:trace>
  <inkml:trace contextRef="#ctx0" brushRef="#br0" timeOffset="2930.526">2553 763,'12'-6,"-1"2,-1 0,1-1,-1 0,-1 0,1-1,-1-1,0 0,0 0,0-1,-1 0,-1 0,1-1,-1 0,-1 0,0 0,0-1,-5 8,-1 1,0 0,1 0,-1-1,0 1,0 0,0-1,0 1,0 0,0-1,0 1,0 0,-1-1,1 1,0 0,-1 0,1-1,-1 1,0 0,1 0,-1 0,0 0,0 0,1 0,-1 0,0 0,0 0,0 0,0 0,0 0,0 1,-1-1,1 0,0 1,0-1,0 1,-1 0,1-1,0 1,-1 0,1-1,0 1,0 0,-1 0,-59 5,51-1,0 1,0 0,0 1,0 1,1-1,0 1,1 1,0 0,0 0,0 0,1 1,0 0,1 1,0-1,1 1,0 0,-2 5,6-9,-1 1,1-1,1 0,-1 1,1-1,0 1,0-1,1 1,0-1,0 0,1 1,0-1,0 0,0 0,1 0,-1 0,1 0,1-1,-1 0,1 1,0-1,0 0,1-1,-1 1,1-1,0 0,1 0,-1 0,0-1,1 0,0 0,0 0,0-1,0 0,0 0,0 0,1-1,-1 0,0 0,1-1,-1 0,1 0,-1 0,1-1,-1 0,0 0,1-1,0 0,96-49,-84 39</inkml:trace>
  <inkml:trace contextRef="#ctx0" brushRef="#br0" timeOffset="3277.899">3173 481,'-19'13,"-1"1,2 1,0 0,1 2,0 0,2 0,-8 13,21-29,1 0,0 0,0 1,0-1,0 1,0-1,0 1,0-1,1 1,-1 0,0-1,1 1,0 0,-1-1,1 1,0 0,0 0,0 0,0-1,0 1,0 0,0 0,1-1,-1 1,0 0,1-1,0 1,-1 0,1-1,0 1,0-1,0 1,0-1,0 1,0-1,0 0,1 1,-1-1,0 0,1 0,-1 0,1 0,-1 0,1-1,0 1,-1 0,1-1,0 1,-1-1,1 1,1-1,2 1,0 0,0 0,0 0,-1 1,1-1,-1 1,1 1,-1-1,0 0,1 1,-1 0,0 0,-1 0,1 1,-1-1,1 1,-1 0,0 0,-1 0,1 0,-1 0,1 0,-1 1,0 0,-1-1,1 1,-1 0,0 0,0 3,-1-2,-1-1,0 1,0-1,-1 1,1-1,-1 0,0 0,-1 0,1 0,-1 0,0 0,0-1,-1 1,1-1,-1 0,0 0,0 0,0-1,-1 1,1-1,-1 0,0 0,1-1,-2 0,1 1,0-2,0 1,-1 0,1-1,0 0,-1 0,1-1,-1 0,0 0,1 0,-2-1,-17 2</inkml:trace>
  <inkml:trace contextRef="#ctx0" brushRef="#br0" timeOffset="3644.91">3343 1,'24'46,"-3"2,-1 0,-3 1,-2 1,-1 0,0 22,-9-43,-2-1,-2 0,0 1,-2-1,-1 1,-1-1,-1 0,-2 0,-1 0,-1-1,-1 0,-2-1,0 0,-2 0,-13 19,19-33,-1 0,-1 0,0 0,0-1,-1 0,-1-1,0 0,0-1,-1 0,0-1,0 0,-1-1,0-1,0 0,-1 0,1-1,-3-1,-9 2</inkml:trace>
</inkml:ink>
</file>

<file path=ppt/ink/ink4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55.0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166 0,'5'0,"-4"0,-1 5,-6 2,-2 4,-4 0,0 3,-3 0,1 2,-2-3,2 3,-1-3,-4 3,-2 2,1-2</inkml:trace>
</inkml:ink>
</file>

<file path=ppt/ink/ink4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05.84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0 909,'38'-45,"102"-132,73-59,12-21,-215 245,0 0,-1-1,0 0,-1-1,-1 0,0 0,0-1,-2 0,-4 14,-1 1,0-1,1 0,-1 0,0 0,1 1,-1-1,0 0,0 0,0 0,0 1,0-1,0 0,0 0,0 0,0 0,0 0,0 1,0-1,-1 0,1 0,0 0,-1 1,1-1,0 0,-1 0,1 1,-1-1,1 0,-1 1,0-1,1 1,-1-1,1 1,-1-1,0 1,0-1,1 1,-1 0,0-1,0 1,0 0,1-1,-1 1,0 0,0 0,0 0,0 0,1 0,-1 0,0 0,0 0,-55 7,42-4,-128 13,140-15,0 0,0 0,0 0,0 0,0 1,1-1,-1 1,0-1,1 1,-1-1,1 1,-1 0,1 0,0 0,-1 0,1 0,0 0,1 0,-1 0,0 0,1 1,-1-1,1 0,-1 0,1 1,0-1,0 0,0 0,0 1,1-1,-1 0,1 1,-1-1,1 0,0 0,-1 0,1 0,41 82,-38-79,99 159,-103-162,1-1,0 0,0 1,0-1,0 0,0 0,1 0,-1 0,0 0,0 0,1 0,-1 0,0 0,1-1,-1 1,1-1,-1 1,1-1,-1 1,1-1,0 0,-1 0,1 0,-1 0,1 0,-1 0,1 0,0 0,-1-1,1 1,-1-1,1 1,-1-1,1 1,-1-1,0 0,1 0,-1 0,0 0,1 0,-1 0,0 0,0 0,0 0,0 0,0-1,0 1,0 0,-1-1,1 1,0-1,-1 1,1-1,-1 1,0-1,1 1,-1-1,0 0,0 1,0-1,0 0,8-21,-1 0,-2 0,0 0,-1-1,-1 0,-2 0,0 0,-2-15,-10 3,4 30</inkml:trace>
  <inkml:trace contextRef="#ctx0" brushRef="#br0" timeOffset="1155.341">1017 315,'-2'5,"0"-1,0 0,0 0,1 1,-1-1,1 1,0-1,1 1,-1 0,1-1,0 1,0 0,0-1,1 1,-1 0,1-1,0 1,1 1,1 16,3 169,16-347,-9 117,-10 26,1-1,1 1,0 0,1 0,0 0,1 1,0 0,1 0,1 1,3-4,-11 14,0 0,0-1,0 1,1 0,-1 0,0 0,1 0,-1 1,1-1,-1 0,1 1,-1-1,1 0,-1 1,1 0,-1-1,1 1,0 0,-1 0,1 0,0 0,-1 0,1 0,-1 1,1-1,0 1,-1-1,1 1,-1-1,1 1,-1 0,1-1,-1 1,0 0,1 0,-1 0,0 0,0 1,1-1,37 62,-26-37,-7-18</inkml:trace>
  <inkml:trace contextRef="#ctx0" brushRef="#br0" timeOffset="1814.431">932 118,'5'0,"6"0,6 0,5 0,4 0,2 0,1 0,0 0,1 0,-5-5,-12-1,-8-5,-10 0,-4-3,0-5,-3 2,-1-1,3 2</inkml:trace>
  <inkml:trace contextRef="#ctx0" brushRef="#br0" timeOffset="2619.717">1440 5,'-4'5,"-8"6,0 7,-4-1,1 2,-2-2,3 1,3 2,3-3</inkml:trace>
</inkml:ink>
</file>

<file path=ppt/ink/ink4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34.1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583 138,'-36'30,"2"0,1 2,1 2,2 1,1 1,2 2,-5 12,-236 370,207-330,70-118,165-204,81-96,-156 186,-99 142,0 1,0-1,0 1,0-1,1 0,-1 1,0-1,0 1,0-1,1 0,-1 1,0-1,0 0,1 1,-1-1,0 0,1 1,-1-1,0 0,1 0,-1 1,1-1,-1 0,0 0,1 0,-1 0,1 0,-1 1,1-1,-1 0,0 0,1 0,-1 0,1 0,-1 0,1 0,-1-1,0 1,1 0,-1 0,1 0,-1 0,0 0,1-1,-1 1,1 0,-1 0,0-1,1 1,-1 0,0-1,0 1,1 0,-1-1,0 1,1 0,-1-1,0 1,0 0,0-1,0 1,1-1,-1 1,1 44,-1-37,7 323,-1-287,2 1,1-2,3 1,1-2,2 0,13 23,-75-100,-196-185,213 194,21 18,-1 0,0 0,0 1,-1 0,0 1,0 0,-1 1,0 0,0 1,-3-1,-20 12,30 6</inkml:trace>
  <inkml:trace contextRef="#ctx0" brushRef="#br0" timeOffset="1333.95">780 901,'43'-24,"-1"-3,-2-1,-1-2,-1-1,-2-2,-1-2,21-27,-29 31,-2-1,0-2,-3 0,0-1,-3-2,-1 0,-1 0,-2-2,-2 0,-2 0,-1-2,0-11,-16-49,6 99,-1 0,1-1,-1 1,0 0,1 1,-1-1,0 0,0 0,0 0,0 0,-1 1,1-1,0 0,-1 1,1-1,-1 1,1 0,-1 0,0-1,0 1,1 0,-1 0,0 0,0 1,0-1,0 0,0 1,0-1,0 1,0 0,0 0,-1 0,1 0,0 0,0 0,0 0,0 1,0-1,0 1,0-1,0 1,0 0,0 0,0 0,-1 1,-13 8,1 1,0 0,1 1,0 0,0 2,1-1,1 2,1-1,0 2,1-1,-5 11,1-4,1 1,1 0,1 1,1 0,1 1,1 0,1 1,2 0,0-1,2 2,0 12,1-29,1 1,0-1,0 1,1 0,1-1,0 1,1-1,-1 1,2-1,0 1,0-1,1 0,0 0,0-1,1 1,1-1,0 0,0-1,0 1,1-1,1 0,2 1,1-2,0 0,0-1,1-1,0 0,0 0,1-2,-1 1,1-1,0-1,0-1,0 1,-1-2,1 0,0-1,0 0,0 0,0-2,0 0,-1 0,1-1,-1 0,0-1,0-1,-1 0,0 0,0-1,0-1,-1 0,0 0,3-4,9-11,-2 0,0-1,-2-1,0-1,10-22,-27 48,0-3,0 0,0 0,1 0,0 0,-1 0,1 0,0 0,1 1,-1-1,0 1,1 0,-1 0,1 0,0 0,0 0,0 0,0 1,0-1,0 1,0 0,0 0,0 0,1 0,-1 1,0 0,1-1,-1 1,0 0,1 0,-1 1,0-1,0 1,1-1,-1 1,0 0,0 0,0 1,0-1,2 2,-1-1,0 1,0 1,0-1,0 0,-1 1,1 0,-1 0,0 0,-1 0,1 0,0 1,-1-1,0 1,0 0,-1-1,1 1,-1 0,0 0,0 0,-1 0,1 0,-1 0,0 0,-1 0,1 0,-1 0,0 0,0 0,-1 0,1 0,-1-1,-2 5,-3 7,-1-1,0 0,-1 0,-1-1,-1 0,1-1,-2 0,0-1,-3 2,-65 42,151-93,-59 34,0 1,0 0,-1 1,1 0,0 1,0 0,0 1,0 0,0 1,0 1,0-1,53 8,-49-10,-1-1,0 0,1-1,-1-1,0-1,-1 0,1 0,-1-2,0 0,0 0,0-2,-1 1,0-2,0 0,-1 0,-1-1,1 0,-2-1,1-1,-2 0,1 0,-2-1,7-10,-16 1,-28 34,16-2,0 0,1 0,0 1,1 0,0 1,1 0,0 1,1 0,1 1,0 0,0 0,0 5,7-16,0 0,0 0,0 0,0 0,1 0,0 0,-1 0,1 0,0 0,1 0,-1 1,0-1,1 0,0 0,-1 0,1 0,1 0,-1 0,0-1,1 1,-1 0,1 0,0-1,0 1,0-1,0 0,0 0,1 1,-1-2,1 1,-1 0,1 0,0-1,-1 1,4 0,2 1,0 0,0 0,1-1,0-1,-1 1,1-1,0 0,-1-1,1 0,0-1,0 0,2 0,2-2,0 0,0 0,0-1,0-1,-1 0,0-1,0 0,0-1,-1 0,1-1,-2 0,1-1,-1 0,-1-1,0 0,0 0,-1-1,0 0,-1 0,0-1,-1 0,0 0,-1-1,-1 1,0-1,2-12,-6 19,-1 1,0 0,0-1,-1 1,1 0,-1 0,0 0,-1 0,1 0,-1 1,0-1,0 1,-1 0,1-1,-1 2,0-1,0 0,0 1,-1 0,1-1,-1 2,1-1,-1 1,0-1,0 1,0 1,-1-1,1 1,0 0,-1 0,1 0,0 1,-1 0,1 0,-1 0,1 1,0 0,-1 0,1 0,0 0,0 1,0 0,0 0,0 1,-4 1,8-3,0-1,0 0,0 0,0 1,0-1,0 1,0-1,1 1,-1 0,0-1,0 1,0 0,1-1,-1 1,0 0,0 0,1 0,-1-1,1 1,-1 0,1 0,-1 0,1 0,0 0,-1 0,1 0,0 0,0 0,0 0,0 0,0 0,0 1,0-1,0 0,0 0,0 0,1 0,-1 0,0 0,1 0,-1 0,1 0,-1 0,1-1,-1 1,1 0,0 0,-1 0,1-1,0 1,0 0,0 0,51 20,-28-23,0 0,-1-1,1-1,-1-2,0 0,19-9,-20 8,34-13,-32 12</inkml:trace>
</inkml:ink>
</file>

<file path=ppt/ink/ink4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40.8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57 469,'3'1,"1"0,-1 0,1-1,-1 1,1-1,-1 1,1-1,-1 0,1-1,-1 1,1-1,-1 1,1-1,-1 0,1 0,-1 0,0-1,0 1,0-1,0 0,0 0,0 0,0 0,0 0,1-3,108-124,63-55,-175 185,0 0,0 0,0 0,0 0,0 0,0 0,0-1,1 1,-1 0,0 0,1 0,-1 0,0-1,1 1,-1 0,1 0,-1-1,1 1,-1 0,1-1,0 1,-1-1,1 1,0-1,-1 1,1-1,0 1,0-1,0 0,-1 1,1-1,0 0,0 0,0 1,0-1,0 0,-1 0,1 0,0 0,0 0,0 0,0-1,0 1,-1 0,1 0,0 0,0-1,0 1,0-1,-1 1,1 0,0-1,-1 0,1 1,0-1,-1 1,1-1,0 0,-1 1,1-1,-1 0,1 1,-1-1,0 0,1-1,-7 116,6-113,30 88,-30-87,1 0,0 0,0 0,1-1,-1 1,0 0,1-1,-1 1,1-1,-1 1,1-1,0 0,-1 0,1 0,0 0,0 0,0 0,0 0,0 0,0-1,0 1,0-1,0 0,0 1,0-1,0 0,1 0,-1-1,0 1,0 0,0-1,0 1,0-1,0 1,0-1,0 0,0 0,-1 0,1 0,0 0,1-2,11-8,0-1,-1 0,0-1,-1-1,-1 0,0 0,-1-1,2-4,26-35,126-134,-164 189,0 0,0-1,0 1,1-1,-1 1,0 0,0-1,0 1,0-1,0 1,1-1,-1 1,0-1,1 1,-1-1,0 1,1-1,-1 1,0-1,1 0,-1 1,1-1,-1 1,1-1,-1 0,1 0,-1 1,1-1,-1 0,1 0,-1 0,1 1,0-1,-1 0,1 0,-1 0,1 0,0 0,-1 0,1 0,-1 0,1 0,-1-1,1 1,0 0,-1 0,1 0,-1-1,1 1,-1 0,1-1,-1 1,1 0,-1-1,0 1,1-1,-1 1,1 0,-1-1,0 1,0-1,1 1,-1-1,0 0,0 1,1-1,-1 1,0-1,0 0,0 54,0-43,-1 10,-1-10,1-1,0 0,0 1,1-1,0 1,0-1,1 1,1-1,0 1,0-1,1 0,0 0,0 0,1 0,0-1,1 0,-1 1,2-1,-1-1,1 1,4 3,10 1</inkml:trace>
  <inkml:trace contextRef="#ctx0" brushRef="#br0" timeOffset="303.437">1 582,'43'0,"43"0,17 0,0 0,-8-5,-10-1,-10 0,-8 1,-11 2,-6 0,-5 2,-7 1,-4 0,-4 0,-2 0,-5 5,-7 2</inkml:trace>
  <inkml:trace contextRef="#ctx0" brushRef="#br0" timeOffset="772.06">452 667,'75'311,"-67"-254,18 51,-26-107,1 0,-1 0,1 0,0 0,-1 0,1 0,0 0,0 0,0 0,0-1,0 1,0 0,0-1,0 1,0-1,0 1,0-1,0 1,0-1,0 0,0 1,0-1,1 0,-1 0,0 0,0 0,0 0,0 0,0 0,1-1,-1 1,0 0,0 0,0-1,0 1,0-1,0 1,0-1,0 0,0 1,0-1,0 0,0 0,0 1,-1-1,1 0,0 0,0 0,-1 0,35-49,-35 50,17-33,2 1,2 1,0 1,20-20,114-139,-142 174,-1 3</inkml:trace>
</inkml:ink>
</file>

<file path=ppt/ink/ink4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37.3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113 452,'28'-26,"95"-148,27-32,-149 206,-1-1,0 0,1 0,-1 0,0 1,1-1,-1 0,1 0,-1 1,1-1,0 0,-1 1,1-1,-1 1,1-1,0 1,0-1,-1 1,1-1,0 1,0 0,0-1,-1 1,1 0,0 0,0 0,0 0,0 0,0 0,-1 0,1 0,0 0,0 0,0 0,0 0,0 0,-1 1,1-1,0 0,0 1,0-1,-1 1,1-1,0 1,-1-1,1 1,0-1,-1 1,1 0,0-1,-1 1,1 0,-1-1,0 1,1 0,-1 0,0 0,1-1,-1 1,0 0,0 0,1 0,-1 0,0 0,0-1,0 1,0 0,0 0,-1 0,1 256,0-255,0-1,-1 1,1-1,0 0,0 1,0-1,0 1,1-1,-1 1,0-1,1 0,-1 1,0-1,1 0,0 1,-1-1,1 0,0 0,0 1,-1-1,1 0,0 0,0 0,0 0,1 0,-1 0,0-1,0 1,0 0,1 0,-1-1,0 1,1-1,-1 1,0-1,1 0,-1 1,1-1,-1 0,0 0,1 0,-1 0,1 0,-1 0,1-1,-1 1,0 0,1-1,-1 1,0-1,1 0,-1 1,0-1,0 0,1 0,-1 0,93-94,-63 57,96-105,-57 80,-70 62,0 1,1-1,-1 1,1 0,-1-1,0 1,1 0,-1-1,1 1,-1 0,1-1,-1 1,1 0,0 0,-1 0,1 0,-1 0,1 0,-1 0,1 0,0 0,-1 0,1 0,-1 0,1 0,-1 0,1 0,-1 0,1 1,-1-1,1 0,-1 0,1 1,-1-1,1 0,-1 1,1-1,-1 0,1 1,-1-1,0 1,1-1,-1 1,0-1,0 1,1-1,-1 1,0-1,0 1,0-1,1 1,-1-1,0 1,0 0,0-1,0 1,0-1,0 1,0-1,0 1,0 0,-1-1,1 1,0-1,0 1,0-1,0 53,0-46,-2 45,0-31,1 1,1-1,0 1,2 0,1-1,5 20,-2-23</inkml:trace>
  <inkml:trace contextRef="#ctx0" brushRef="#br0" timeOffset="651.23">0 650,'309'-22,"165"16,-462 6,97-17,-85 11</inkml:trace>
  <inkml:trace contextRef="#ctx0" brushRef="#br0" timeOffset="1499.098">509 792,'-312'370,"251"-294,270-296,-101 97,-4 12,-103 111,-1-1,1 1,0-1,-1 1,1-1,0 1,-1-1,1 1,0 0,0-1,-1 1,1 0,0 0,0-1,0 1,-1 0,1 0,0 0,0 0,0 0,0 0,-1 0,1 0,0 1,0-1,0 0,-1 0,1 1,0-1,-1 0,1 1,0-1,0 1,-1-1,1 1,-1-1,1 1,0 0,-1-1,1 1,-1 0,0-1,1 1,-1 0,1-1,-1 1,0 0,0 0,1 0,8 50,-6-32,44 170,-40-172,-3-10,-1-1,0 1,0 0,0 0,-1 0,-1 0,1 0,-1 0,0 1,0-1,-1 0,0 1,-1 0,0-7,-1 0,0 0,0 0,0 0,1-1,-1 1,0-1,0 1,0-1,0 1,0-1,0 0,0 0,0 0,0 0,0-1,0 1,0 0,0-1,0 0,0 1,0-1,1 0,-1 0,0 0,0 0,1 0,-1-1,-2 1,-251-82,188 40,55 25</inkml:trace>
  <inkml:trace contextRef="#ctx0" brushRef="#br0" timeOffset="2388.597">1384 593,'6'4,"0"0,0-1,1 0,-1 0,1-1,0 1,0-1,0-1,0 0,0 0,0 0,0-1,0 0,4 0,-2 0,53 2,1-3,0-4,41-7,16-1,-119 12,-1 1,0-1,0 1,1 0,-1-1,0 1,0-1,0 1,0-1,1 1,-1-1,0 1,0-1,0 1,0-1,0 1,0-1,0 1,-1-1,1 1,0-1,0 1,0 0,0-1,-1 1,1-1,0 1,0-1,-1 1,1 0,0-1,-1 1,1 0,0-1,-1 1,1 0,0-1,-1 1,1 0,-1 0,1-1,-1 1,1 0,-1 0,1 0,0 0,-1 0,1 0,-1 0,1 0,-1 0,1 0,-1 0,1 0,-1 0,1 0,-1 0,1 0,-1 0,1 1,-1-1,1 0,0 0,-142-58,142 57,-2 0,1 0,0 0,0 0,0 0,0 1,-1-1,1 0,0 1,0-1,-1 0,1 1,-1 0,1-1,-1 1,1 0,0 0,-1 0,1 0,-1 0,1 0,-1 0,1 0,-1 0,1 1,0-1,-1 1,1-1,-1 1,1-1,0 1,0 0,-1 0,1 0,0-1,0 1,0 0,0 1,0-1,0 0,0 0,0 0,1 0,-1 1,0-1,1 0,-1 1,1-1,-1 1,1-1,0 1,-1-1,1 0,0 1,-48 224,50-168,-1-57,-1 0,1 0,-1 0,1 0,-1 0,1 0,0 0,-1 0,1 0,0 0,0 0,0-1,0 1,0 0,0-1,0 1,0-1,0 1,0-1,0 1,0-1,0 0,0 1,0-1,1 0,-1 0,0 0,0 0,0 0,0 0,1 0,-1 0,0 0,0-1,0 1,0 0,0-1,0 1,0-1,0 0,0 1,0-1,0 0,0 1,0-1,0 0,0 0,32-23,-1 0,-1-3,-2 0,0-2,1-5,-15 18,7-7</inkml:trace>
</inkml:ink>
</file>

<file path=ppt/ink/ink4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46.6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450 368,'-6'-5,"-1"1,-1 1,1-1,0 1,-1 1,0-1,0 1,0 0,1 1,-2 0,1 0,0 1,0 0,-7 1,0-1,7-1,0 1,0 0,1 0,-1 0,0 1,1 0,-1 1,1 0,-1 0,1 0,0 1,0 0,0 1,0-1,0 2,1-1,0 0,0 1,0 0,0 1,-2 3,7-8,0 0,1 1,-1-1,1 1,-1-1,1 1,0-1,-1 1,1 0,0-1,0 1,0-1,0 1,0-1,1 1,-1 0,0-1,1 1,-1-1,1 1,-1-1,1 1,0-1,0 0,-1 1,1-1,0 0,0 0,1 1,-1-1,0 0,0 0,0 0,1-1,-1 1,0 0,1 0,-1-1,1 1,-1 0,1-1,65 22,-58-20,-8-3,1 1,-1 0,1-1,-1 1,1 0,-1 0,1 0,-1 0,1 0,-1 0,0 1,1-1,-1 0,1 1,-1-1,1 1,-1 0,0-1,1 1,-1 0,0 0,0 0,0 0,0 0,0 0,0 0,0 0,0 0,0 0,0 1,0-1,-1 0,1 1,0-1,-1 0,1 1,-1-1,0 1,0-1,1 1,-1-1,0 1,0-1,0 1,0-1,-1 1,1-1,0 1,-9 8,0 0,0 0,-1-1,-1 0,1-1,-1 0,-1-1,1 0,-9 3,8-4,-14 9,16-11,0 0,0 1,1 0,0 0,0 1,0 0,1 1,0 0,0 0,0 1,1 0,1 0,-1 0,1 1,0 0,1 1,0-1,-2 8,7-12,0-1,0 1,0-1,1 0,-1 1,1-1,0 0,1 0,-1 1,1-1,0 0,0 0,0-1,0 1,1 0,-1-1,1 1,0-1,0 0,1 0,-1 0,0-1,1 1,0-1,-1 1,1-1,7 4,-1-1,0 0,1 0,0-1,0 0,1-1,-1 0,1-1,3 0,-9 0,-1 0,1-1,0 0,0 0,0 0,0-1,0 1,0-1,0-1,0 1,0-1,-1 0,1-1,0 1,0-1,-1 0,1-1,-1 1,0-1,0 0,0-1,0 1,0-1,-1 0,1 0,-1 0,0-1,0 1,-1-1,0 0,1-1,0-17,-2 0</inkml:trace>
  <inkml:trace contextRef="#ctx0" brushRef="#br0" timeOffset="388.824">337 1,'0'372,"-25"-145,-7 135,32-322,1-12,-1-1,-1 0,-1 0,-1 1,-2-1,0-1,-2 1,-6 15,11-41,1 0,0 1,1-1,-1 1,0-1,0 1,1-1,-1 1,1-1,-1 1,1-1,-1 1,1 0,0-1,0 1,0 0,0-1,0 1,0 0,1-1,-1 1,0 0,1-1,0 1,-1-1,1 1,0-1,-1 1,1-1,0 1,0-1,0 0,1 0,-1 1,0-1,0 0,1 0,-1 0,9-2</inkml:trace>
</inkml:ink>
</file>

<file path=ppt/ink/ink4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48.0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1 112,'9'12,"-1"1,0 0,0 1,-2-1,0 1,0 1,-1-1,-1 1,0 2,91 382,-95-399,-1 1,1 0,0 0,0 0,0 0,-1 0,1-1,0 1,0 0,0 0,0 0,1 0,-1 0,0 0,0 0,0-1,1 1,-1 0,0 0,1 0,-1-1,1 1,-1 0,1 0,-1-1,1 1,0 0,-1-1,1 1,0-1,-1 1,1-1,0 1,0-1,-1 0,1 1,0-1,0 0,0 1,0-1,0 0,-1 0,1 0,0 0,0 0,0 0,0 0,0 0,0 0,0 0,-1-1,1 1,0 0,0 0,0-1,-1 1,1-1,0 1,0-1,-1 1,1-1,0 1,-1-1,68-204,59-181,-108 328,-11 34</inkml:trace>
</inkml:ink>
</file>

<file path=ppt/ink/ink4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48.4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30,'14'0,"15"0,7 0,2 0,0 0,-7-5,-4-1,-2 0,0 1,1 1,0 2,-9 1,-7 0</inkml:trace>
  <inkml:trace contextRef="#ctx0" brushRef="#br0" timeOffset="250.194">0 228,'14'0,"15"-5,7-2,2 1,0 1,-3 1,-1 2,-3-4,-6-1</inkml:trace>
</inkml:ink>
</file>

<file path=ppt/ink/ink4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49.7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80,'-92'164,"91"-163,0 0,0 1,0-1,1 0,-1 1,0-1,0 1,1-1,-1 1,1-1,-1 1,1-1,0 1,-1-1,1 1,0 0,0-1,0 1,1 0,-1-1,0 1,0-1,1 1,-1-1,1 1,0-1,-1 1,1-1,0 1,0-1,0 0,0 1,0-1,0 0,0 0,0 0,0 0,1 0,-1 0,0 0,1 0,-1 0,1-1,-1 1,1-1,-1 1,1-1,-1 1,1-1,0 0,-1 0,1 0,-1 0,1 0,0 0,10 1,0 0,0-1,-1-1,1 0,0 0,-1-1,1-1,-1 0,1 0,-1-1,0-1,0 0,10-5</inkml:trace>
  <inkml:trace contextRef="#ctx0" brushRef="#br0" timeOffset="251.462">508 80,'-14'29,"-10"24,-1 7,0-1,3-6,6-8,5-6,5-5,4-8</inkml:trace>
  <inkml:trace contextRef="#ctx0" brushRef="#br0" timeOffset="519.976">0 616,'39'0,"36"-5,15-1,-3 0,-11 1,-14 1,-13 2,-14 1</inkml:trace>
  <inkml:trace contextRef="#ctx0" brushRef="#br0" timeOffset="1031.108">141 814,'17'-4,"4"-2,1 0,0 2,0 0,0 2,0 0,22 2,-43 0,0-1,0 1,1-1,-1 1,0 0,0 0,0-1,1 1,-1 0,0 0,0 0,1 0,-1 1,0-1,0 0,0 0,1 1,-1-1,0 1,0-1,0 1,0-1,0 1,0 0,0-1,0 1,0 0,0 0,0 0,0 0,-1 0,1 0,0 0,-1 0,1 0,0 0,-1 0,0 0,1 1,-1-1,0 0,1 0,-1 0,0 1,0-1,0 0,0 0,0 1,0-1,-1 0,1 0,0 1,0-1,-1 0,1 0,-1 0,1 0,-1 0,0 0,1 0,-1 0,-1 1,-34 28,31-28,0 1,1 0,-1 1,1-1,0 1,0-1,0 1,0 0,1 1,0-1,0 1,0-1,0 1,1 0,-1 2,4-4,0 1,0-1,0 0,1 0,-1 1,1-1,0 0,0 0,0-1,0 1,0 0,1-1,-1 1,1-1,0 0,0 1,-1-2,1 1,1 0,-1 0,0-1,0 0,1 0,-1 0,0 0,1 0,-1-1,3 1,12 6,-15-7,-1 1,0 0,1-1,-1 1,0 0,0 0,0 1,0-1,0 0,0 1,0-1,0 1,0 0,0-1,-1 1,1 0,-1 0,0 0,1 0,-1 1,0-1,0 0,0 0,-1 1,1-1,0 0,-1 1,0-1,1 1,-1-1,0 1,0-1,0 1,-1-1,1 0,-1 1,1-1,-1 1,0-1,0 0,0 0,0 1,0-1,0 0,-1 0,1 0,-1 0,0 0,-8 7,0-1,-1 1,-1-2,1 0,-1 0,-1-1,1 0,-1-1,0-1,0 0,0 0,-1-2,1 1,-11-1,21-1,0-1,0 1,0-1,0 0,0 0,0 0,0 0,0-1,0 1,0-1,0 0,0 1,0-1,0-1,0 1,1 0,-1-1,0 1,1-1,-1 0,1 0,0 0,0 0,0 0,0-1,0 1,0 0,0-1,1 0,-1 1,1-1,0 0,0 0,-1-1,-2-16</inkml:trace>
  <inkml:trace contextRef="#ctx0" brushRef="#br0" timeOffset="1518.389">818 362,'0'14,"-4"15,-2 7,0 2,1 0,-4-3,1-1,0-3,3-1,-3-1,-1-1,7-5,3-6</inkml:trace>
  <inkml:trace contextRef="#ctx0" brushRef="#br0" timeOffset="1765.518">1017 362,'-10'43,"-7"24,-2 5,3-4,4-10,4-9,-1-13,0-13</inkml:trace>
  <inkml:trace contextRef="#ctx0" brushRef="#br0" timeOffset="2195.463">705 418,'2'-2,"-1"0,1 1,-1-1,1 0,0 0,-1 1,1-1,0 1,0 0,0-1,0 1,1 0,-1 0,0 0,0 1,0-1,1 0,-1 1,1 0,-1-1,0 1,1 0,-1 0,3 1,-2-2,12-2,1 1,0 1,0 0,0 1,0 0,0 2,0 0,-1 0,1 2,-1 0,6 2,19 17,-34-18,0-1,1 1,0-1,0-1,0 1,0-1,1 0,-1-1,1 0,0 0,0-1,-1 1,1-2,0 1,0-1,0 0,0-1,0 0,1-1,-3 1,0 0,-1-1,1 0,-1-1,1 1,-1-1,0 0,0 0,0 0,-1-1,1 0,-1 0,0 0,0 0,0-1,-1 1,1-2,4-10</inkml:trace>
  <inkml:trace contextRef="#ctx0" brushRef="#br0" timeOffset="3379.15">1468 362,'-5'38,"-1"23,-1 5,2-3,2-3,1-7,1-8,0-6,-4-6,-1-3,1-2,0-1,2-5</inkml:trace>
  <inkml:trace contextRef="#ctx0" brushRef="#br0" timeOffset="3812.54">1383 250,'34'-3,"1"1,0 2,-1 1,1 2,-1 1,23 7,-53-11,1 0,-1 1,0-1,0 1,1 0,-1 0,0 1,0-1,0 1,0 0,0 0,-1 0,1 0,0 1,-1 0,0-1,0 1,0 1,0-1,0 0,0 1,-1-1,0 1,0 0,0 0,0 0,0 0,-1 0,0 0,0 0,0 0,0 1,0-1,-1 0,0 1,0-1,0 0,-1 1,1-1,-1 0,0 0,0 1,-1-1,1 0,-1 0,-2 3,-5 5,-1-1,0 0,-1 0,0-1,-1 0,0-1,0-1,-1 1,0-2,-1 0,0-1,-26 16,-1-2,34-18,0 1,0 0,1 0,-1 0,0 1,1 0,0 0,0 1,0-1,1 1,-1 1,1-1,1 1,-2 1,6-2,0-1,0 0,1 0,-1 1,1-1,0 0,0 0,1 0,-1 0,1 0,0 0,0 0,0 0,1-1,-1 1,1-1,0 0,0 1,0-1,0-1,1 1,-1 0,1-1,-1 0,1 0,0 0,0 0,3 1,-4-1,219 121,-185-115,-23-10</inkml:trace>
  <inkml:trace contextRef="#ctx0" brushRef="#br0" timeOffset="5164.685">1919 51,'68'-43,"-67"42,1 0,0 0,0 0,-1 1,1-1,0 0,0 1,0 0,0-1,0 1,0 0,0 0,0 0,0 0,0 0,0 1,0-1,0 0,0 1,-1 0,1-1,0 1,0 0,0 0,-1 0,1 0,0 0,-1 1,1-1,-1 0,0 1,1-1,-1 1,0-1,0 1,0 0,1 1,-2 0,1 0,0 0,-1 0,0 0,0 0,0 0,0 0,0 0,0 0,-1 0,1 0,-1 0,0 0,0 0,0 0,-1 0,1 0,-1-1,1 1,-1-1,0 1,0-1,0 1,0-1,-1 0,1 0,0 0,-2 1,1-1,0 0,0 1,1-1,-1 1,1 0,0 0,0 0,0 0,0 0,0 0,1 1,0-1,-1 0,1 1,0-1,1 1,-1 0,1 0,1 0,1 0,0 0,0 0,0 0,0 0,1 0,0-1,0 1,0-1,0 0,0 0,0 0,1 0,0-1,0 1,2 1,19 16,-22-19,-1 1,0 0,0-1,-1 1,1 0,0 0,0 0,-1 0,1 0,-1 1,0-1,0 0,0 1,0-1,0 1,0-1,-1 1,1-1,-1 1,0 0,1-1,-1 1,-1 0,1-1,0 1,-1-1,1 1,-1 0,1-1,-1 0,0 1,0-1,-1 1,1-1,0 0,-1 0,1 0,-1 0,0 0,0 0,0 0,0 0,0-1,0 1,0-1,0 1,-1-1,1 0,-1 0,-3 2,0-1,-1 0,0 0,1-1,-1 0,0 0,0 0,0-1,0 0,0-1,1 1,-1-1,-3-1,-9-4</inkml:trace>
</inkml:ink>
</file>

<file path=ppt/ink/ink4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56.6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1920 2060,'-197'28,"3"-1,-132 4,-19-15,19-5,245-11,74-1,-1 1,1 0,0 0,0 1,0-1,0 2,0-1,0 1,0 0,0 0,1 1,-1 0,1 0,0 1,0 0,-5 3,6 3</inkml:trace>
  <inkml:trace contextRef="#ctx0" brushRef="#br0" timeOffset="1399.295">2908 197,'-98'11,"-175"18,-7 6,-98-13,33-4,50 9,-126-28,223 29,-28 2,147-25,61 1</inkml:trace>
  <inkml:trace contextRef="#ctx0" brushRef="#br0" timeOffset="2363.322">1158 0,'-13'34,"2"0,1 1,2 1,2-1,1 1,1 0,3 0,1 22,27 537,-24 901,-3-987,-5-486,-7-30,6-7</inkml:trace>
  <inkml:trace contextRef="#ctx0" brushRef="#br0" timeOffset="2613.832">1355 1890,'-38'44,"-28"37,-6 11,3-2,9-10,10-10,9-12,6-10,5-10,2-6,1-3,1-3,4 0,2-4,-1-2,3-4</inkml:trace>
  <inkml:trace contextRef="#ctx0" brushRef="#br0" timeOffset="2996.229">1327 141,'-2'-2,"0"0,-1 0,1 0,-1 1,1-1,-1 1,0 0,0 0,1-1,-1 2,0-1,0 0,0 1,0-1,0 1,0 0,0 0,0 0,0 0,0 1,0-1,0 1,0 0,0 0,0 0,1 0,-1 0,0 1,1-1,-1 1,-1 1,-73 63,-77 162,-44 89,179-286</inkml:trace>
  <inkml:trace contextRef="#ctx0" brushRef="#br0" timeOffset="3470.018">57 1044,'-5'48,"-1"30,0 12,1-5,2-7,1-8,0-10,2-11,0-5,0-4,5-4,2-4,-1-2,-1-2,-2-1,0 1,-2-6</inkml:trace>
  <inkml:trace contextRef="#ctx0" brushRef="#br0" timeOffset="3998.089">0 1016,'45'-29,"2"3,0 1,2 3,0 2,44-11,0 15,-90 16,0 0,-1 0,1 1,0-1,-1 0,1 1,-1 0,1 0,-1-1,1 1,-1 1,0-1,0 0,1 1,-1-1,0 1,0-1,0 1,0 0,-1 0,1 0,0 0,-1 0,0 1,1-1,-1 0,0 1,0-1,0 0,0 1,-1 0,1-1,-1 1,0-1,-1 14,-1 0,0 0,-2-1,0 1,-1-1,0 0,-1 0,-1-1,0 0,-1 0,0-1,-1 1,-1-2,0 1,-1-2,-6 6,17-17,-50 57,-3-2,-2-3,-5 0,59-51,0-1,-1 1,1-1,0 1,0 0,0 0,0-1,-1 1,1 0,1 0,-1 0,0 0,0 1,0-1,0 0,1 0,-1 0,0 1,1-1,0 0,-1 1,1-1,0 0,-1 1,1-1,0 0,0 1,0-1,0 1,0-1,0 0,1 1,-1-1,0 0,1 1,-1-1,1 0,-1 0,1 1,0-1,0 0,-1 0,1 0,0 0,0 0,0 0,0 0,0 0,0 0,0 0,1-1,-1 1,0 0,0-1,1 1,0 0,107 43,-84-36,0 2,-1 0,0 1,-1 2,0 0,11 11,64 57,-36-32,-51-36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0:56.1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650 251,'84'0,"-141"4,0 2,1 3,0 2,1 3,-21 8,-104 36,178-58,0 0,0 0,0 0,0 0,0 0,0 1,1-1,-1 1,0-1,0 1,1 0,-1-1,0 1,1 0,-1 0,0 1,1-1,0 0,-1 0,1 1,0-1,-1 0,1 1,0 0,0-1,0 1,0 0,1-1,-1 1,0 0,1 0,-1-1,1 1,0 0,-1 0,1 0,0 0,0 0,0 0,1-1,-1 1,0 0,1 0,-1 0,1 0,0-1,-1 1,1 0,0 0,0-1,0 1,0-1,0 1,1-1,-1 1,0-1,1 0,-1 0,16 8,1-1,0-1,0-1,1-1,0 0,0-1,0-1,6-1,204 7,-228-9,1-1,-1 1,1 0,-1 0,1 0,-1 0,1 0,0 0,-1 0,1 0,-1 1,1-1,-1 1,1-1,-1 1,0-1,1 1,-1 0,0 0,1-1,-1 1,0 0,0 0,0 1,0-1,0 0,0 0,0 0,0 1,0-1,0 0,-1 1,1-1,-1 1,1-1,-1 1,1-1,-1 1,0-1,0 1,0-1,0 1,0-1,0 1,0-1,-1 2,-7 5,-1 0,-1-1,1-1,-1 1,-1-2,1 1,-1-1,0-1,0 0,-3 0,-8 5,-191 69,190-70,0 1,1 1,0 1,0 1,1 1,1 1,0 0,1 2,-2 2,16-13,0 0,1 1,0-1,-1 1,2 0,-1 0,1 1,0-1,0 1,1 0,0 0,0-1,0 3,1-6,1-1,0 1,-1-1,1 1,0-1,1 1,-1-1,0 1,1-1,-1 1,1-1,0 0,0 1,0-1,0 0,0 0,0 1,1-1,-1 0,1 0,-1-1,1 1,0 0,0 0,0-1,0 1,0-1,0 0,0 1,0-1,1 0,-1 0,0-1,1 1,-1 0,1-1,-1 1,2-1,24 3,0-2,0 0,0-2,0-1,0-2,0 0,0-2,24-8,129-19,-129 27,-34 0</inkml:trace>
  <inkml:trace contextRef="#ctx0" brushRef="#br0" timeOffset="2569.832">960 1069,'46'-92,"57"-127,2 76,-93 126,0 1,1 0,1 0,1 2,0-1,1 2,0 0,1 1,13-6,-30 17,0 1,1 0,-1-1,0 1,1 0,-1-1,1 1,-1 0,0 0,1 0,-1-1,1 1,-1 0,1 0,-1 0,1 0,-1 0,1 0,-1 0,0 0,1 0,-1 0,1 0,-1 0,1 0,-1 0,1 1,-1-1,1 0,-1 0,0 0,1 1,-1-1,0 0,1 1,-1-1,1 0,-1 1,0-1,0 0,1 1,-1-1,0 0,0 1,1-1,-1 1,0-1,0 1,0-1,0 0,0 1,0-1,0 1,0-1,0 1,0-1,0 1,0-1,0 1,0-1,0 1,0-1,0 0,0 1,-1-1,1 1,0-1,0 1,-12 35,11-34,-9 24,0 1,2 0,1 1,1-1,1 2,1-1,2 0,1 1,2 22,-1-48,0 0,0 0,0 0,0 0,0-1,1 1,-1 0,1 0,0 0,0 0,0-1,0 1,0 0,1-1,-1 1,1-1,-1 0,1 1,0-1,0 0,0 0,0 0,1 0,-1 0,0-1,1 1,-1-1,1 0,0 1,-1-1,1 0,0-1,0 1,0 0,-1-1,1 1,0-1,0 0,0 0,0 0,0-1,0 1,0-1,-1 1,1-1,0 0,2-1,102-83,134-191,-161 188,-79 87,0 1,1-1,-1 1,0-1,0 1,0 0,0-1,0 1,0 0,1 0,-1 0,0 0,0 0,0 0,0 0,1 0,-1 1,0-1,0 0,0 1,0-1,0 0,0 1,0 0,0-1,0 1,0 0,0-1,0 1,0 0,0 0,-1 0,1 0,0 0,-1-1,1 2,0-1,-1 0,1 0,-1 0,0 0,1 0,-1 0,0 0,0 0,0 1,1-1,-1 0,-1 1,6 62,-35 114,29 71,1-249</inkml:trace>
  <inkml:trace contextRef="#ctx0" brushRef="#br0" timeOffset="3173.448">1271 166,'453'0,"-413"-5,-39 5,0 0,-1-1,1 1,-1 0,1 0,0-1,-1 1,1-1,-1 1,1 0,-1-1,1 1,-1-1,0 1,1-1,-1 1,0-1,1 1,-1-1,0 1,1-1,-1 0,0 1,0-1,0 1,0-1,1 0,-1 1,0-1,0 0,0 1,0-1,-1 0,1 1,0-1,0 1,0-1,0 0,-1 1,1-1,0 1,0-1,-1 0,1 1,-1-1,1 1,0-1,-1 1,1 0,-1-1,1 1,-1-1,1 1,-1 0,0-1,1 1,-1 0,1 0,-1 0,0-1,-137-100,123 78,18 16</inkml:trace>
  <inkml:trace contextRef="#ctx0" brushRef="#br0" timeOffset="4051.614">2315 731,'-1'-2,"-1"0,1 0,-1 1,0-1,1 1,-1-1,0 1,0-1,0 1,0 0,0 0,0 0,-1 0,1 0,0 1,0-1,-1 1,1-1,0 1,-1 0,1 0,0 0,-1 0,1 0,0 1,-1-1,1 1,0-1,0 1,-1 0,1 0,-2 1,-10 5,-1 1,1 0,1 1,0 1,0 0,1 1,0 0,1 1,0 0,1 1,0 0,-2 6,6-12,1 0,0 0,0 1,1 0,0 0,0 0,1 0,0 0,1 1,0-1,0 1,0-1,1 1,1 0,-1 0,2 0,-1-1,1 1,0 0,1 0,0-1,0 1,1-1,0 0,1 0,0 0,3 5,-3-8,0 0,1 0,0 0,0-1,0 0,0 0,1 0,-1 0,1-1,0 0,0-1,1 1,-1-1,0 0,1 0,-1-1,1 0,-1 0,1-1,0 0,-1 0,1 0,0-1,-1 0,1 0,-1-1,1 1,-1-2,0 1,0-1,0 0,0 0,0 0,0-1,-1 0,0 0,0 0,3-3,-6 5,1 0,-1 0,1 0,-1 0,0 0,1 0,-1 0,0-1,-1 1,1-1,0 1,-1-1,1 0,-1 0,0 1,0-1,0 0,0 0,-1 0,1 0,-1 0,1-1,-1 1,0 0,-1 0,1 0,0 0,-1 0,0 0,0 0,1 0,-2 0,1 0,0 1,-1-1,1 0,-1 1,0-1,0 1,0-1,0 1,0 0,-1-1,-36-28,80 24,74 9,-89-1</inkml:trace>
</inkml:ink>
</file>

<file path=ppt/ink/ink4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7:15.0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60,'10'-5,"17"-6,9-2,3 2,0 3,3 2,-1 3,-3 1,-3 2,-2 0,-3 0,-1 1,-1-1,-5 1</inkml:trace>
</inkml:ink>
</file>

<file path=ppt/ink/ink4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7: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338 1,'0'19,"0"21,0 13,0 2,0 2,0-5,0-5,0-2,0-4,0-3,0-5,0-2,0-1,0-2,0-10,0-9</inkml:trace>
  <inkml:trace contextRef="#ctx0" brushRef="#br0" timeOffset="333.608">0 1,'481'0,"-282"27,-149-20,-32-1</inkml:trace>
  <inkml:trace contextRef="#ctx0" brushRef="#br0" timeOffset="633.717">28 649,'53'-5,"27"-1,4 0,-6 1,-13 2,-12 1,-10 1,-8 0,-5 1,-3 0,-1 1,-5-1</inkml:trace>
  <inkml:trace contextRef="#ctx0" brushRef="#br0" timeOffset="1467.776">959 170,'39'0,"26"0,8 0,-4 0,-10 0,-8-5,-10-1,-6-1,-5 2,-2-3,-6 0</inkml:trace>
  <inkml:trace contextRef="#ctx0" brushRef="#br0" timeOffset="1714.678">1045 395,'47'5,"32"-3,10-3,-4 0,-17 0</inkml:trace>
</inkml:ink>
</file>

<file path=ppt/ink/ink4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7:11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363 56,'-1'-1,"0"0,0 0,-1 0,1 0,0 0,0 0,-1 0,1 1,-1-1,1 1,0-1,-1 1,1-1,-1 1,0 0,1 0,-1 0,1 0,-1 0,1 0,-1 0,1 0,-1 0,1 1,-1-1,1 1,-1-1,1 1,-1 0,1-1,0 1,-1 0,1 0,0 0,0 0,0 0,0 0,0 0,-1 1,-34 52,-83 297,96-286,9-22,-1-1,-3 0,-1-1,-2-1,-5 5,10-38,20-14</inkml:trace>
  <inkml:trace contextRef="#ctx0" brushRef="#br0" timeOffset="350.058">334 140,'12'138,"-3"-116,1 0,0-1,2 0,0-1,1 0,1-1,1 0,1-1,1-1,0 0,1-2,10 7,3 6,-30-26,0-1,0 0,0 0,1 1,-1-1,0 0,1 0,-1 0,1-1,-1 1,1 0,0 0,-1-1,1 1,-1-1,1 0,0 1,0-1,-1 0,1 0,0 0,0 0,-1 0,1-1,0 1,-1 0,1-1,0 1,-1-1,1 0,-1 1,1-1,-1 0,1 0,-1 0,1 0,-1 0,0-1,0 1,1 0,-1 0,0-1,0 0,31-73,28-291,-54 251,-6 117</inkml:trace>
  <inkml:trace contextRef="#ctx0" brushRef="#br0" timeOffset="666.475">1068 282,'-10'21,"0"-4,1 0,1 1,0 0,2 0,0 1,1 0,1 0,-1 7,5-23,0-1,-1 1,1-1,0 1,0-1,0 1,1-1,-1 1,1-1,-1 0,1 1,0-1,0 0,0 1,0-1,0 0,0 0,1 0,-1 0,1 0,-1 0,1 0,0 0,0-1,0 1,0-1,0 1,0-1,0 0,0 0,1 0,-1 0,0 0,1-1,-1 1,0 0,1-1,-1 0,1 0,0 0,98-23,-87 16,-1-1,0 0,-1-1,0-1,0 1,-1-2,10-11,-17 18,0 0,-1-1,0 0,0 1,0-1,0 0,-1 0,0-1,0 1,0 0,-1-1,0 1,0-1,0 0,0 1,-1-1,0 0,0 1,-1-1,0 0,0 1,-1-6,-1 7,1 0,-1-1,0 1,-1 0,1 0,-1 1,1-1,-1 1,0 0,0 0,-1 0,1 0,0 1,-1 0,0 0,0 0,1 0,-1 1,0 0,0 0,0 0,0 0,-1 1,1 0,0 0,0 0,0 1,0 0,0 0,0 0,0 1,0-1,0 1,0 1,-15 4</inkml:trace>
  <inkml:trace contextRef="#ctx0" brushRef="#br0" timeOffset="1086.182">1576 282,'-4'9,"1"0,0-1,0 2,1-1,0 0,1 0,0 1,1-1,0 0,0 1,1-1,0 1,0-1,1 0,0 0,1 0,0 0,1 0,3 7,-5-14,1 0,-1 0,1 0,-1-1,1 1,0 0,-1-1,1 0,0 0,0 0,0 0,0 0,0 0,0-1,0 1,0-1,0 0,0 0,1 0,-1-1,0 1,0-1,0 1,0-1,0 0,0 0,-1-1,1 1,0 0,0-1,-1 0,1 0,75-68,-3-16,-74 85,0 1,1 0,-1 0,1 0,-1 0,1 0,-1 0,1 0,-1 1,0-1,1 0,-1 1,1 0,-1-1,0 1,1-1,-1 1,0 0,0 0,0 0,0 0,0 0,0 0,0 0,0 0,0 0,0 1,0-1,-1 0,1 0,0 1,-1-1,1 1,-1-1,0 0,1 1,-1-1,0 1,0-1,0 1,0-1,0 1,0-1,0 1,-1-1,1 0,0 1,-1-1,0 2,4 14,0-10,0 1,0-1,1 0,-1-1,1 1,1-1,-1 0,1 0,1 0,-1 0,1-1,0 0,0 0,0-1,1 1,-1-1,1-1,0 1,7 1,-9-3,0 0,-1-1,1 0,0 0,0 0,0-1,0 1,0-1,0-1,0 1,0-1,0 1,0-1,0-1,-1 1,1-1,0 1,-1-2,1 1,-1 0,0-1,1 0,-1 0,-1 0,1 0,0-1,-1 1,0-1,0 0,0 0,1-2,58-151,-55 138</inkml:trace>
</inkml:ink>
</file>

<file path=ppt/ink/ink4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7:21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499 436,'-17'22,"1"1,1 1,1 1,1 0,1 0,1 2,2-1,0 1,2 0,1 1,1 0,-1 23,16-106,8-6,3 1,3 1,2 1,3 1,5-4,-32 58,-2 1,0 1,0-1,1 1,-1-1,0 1,0 0,1-1,-1 1,1-1,-1 1,1 0,0-1,-1 1,1 0,0 0,0 0,0 0,0-1,0 1,0 0,0 1,0-1,1 0,-1 0,0 0,0 1,1-1,-1 0,0 1,1 0,-1-1,1 1,-1 0,1-1,-1 1,0 0,1 0,-1 0,1 1,-1-1,1 0,-1 0,1 1,-1-1,0 1,1-1,-1 1,0 0,1-1,-1 1,0 0,0 0,0 0,1 1,5 16,-1 1,0 1,-2-1,0 1,-2 0,0-1,-1 4,18 99,-20-121,1 0,0 1,0-1,0 0,0 1,0-1,0 0,1 0,-1 1,0-1,1 0,-1 0,1 1,-1-1,1 0,-1 0,1 0,0 0,0 0,-1 0,1 0,0 0,0 0,0 0,0 0,0-1,0 1,0 0,1-1,-1 1,0-1,0 1,0-1,1 1,-1-1,0 0,0 0,1 0,-1 0,0 0,1 0,-1 0,0 0,0 0,1 0,-1-1,0 1,0-1,1 1,-1-1,0 1,0-1,0 0,0 1,0-1,0 0,0 0,0 0,0 0,0 0,0 0,0 0,88-191,-84 179,1 1,0 0,1 0,0 0,1 1,0 0,1 1,0 0,1 0,1 0,-10 8,1 1,-1 0,1 0,-1 0,1 0,0 0,0 0,-1 0,1 1,0-1,0 1,0-1,-1 1,1 0,0-1,0 1,0 0,0 0,0 1,0-1,0 0,-1 0,1 1,0-1,0 1,0 0,-1 0,1-1,0 1,-1 0,1 0,-1 1,1-1,-1 0,1 0,-1 1,0-1,0 1,0-1,1 1,-1 0,23 76,-25-10,0-55,0-1,0 1,2-1,-1 1,2-1,-1 0,2 1,0-1,1 2,6 3,1-4</inkml:trace>
  <inkml:trace contextRef="#ctx0" brushRef="#br0" timeOffset="717.989">189 888,'34'0,"39"0,18-5,-3-1,-6-1,-7 2,-12 2,-7-4,-9-1,-2 2,-4 1,-4 2,-4 1,-3 1,-1 1,-1 0,-5 5,-7 2</inkml:trace>
  <inkml:trace contextRef="#ctx0" brushRef="#br0" timeOffset="1217.029">556 1001,'88'205,"-81"-183,-1 1,-1 0,-1 1,-1-1,0 1,-2-1,-2 10,10 26,10-90,9-57,-21 61,1 1,1 0,1 1,2 0,0 0,1 1,2 1,2-3,-3 11</inkml:trace>
  <inkml:trace contextRef="#ctx0" brushRef="#br0" timeOffset="1829.008">1262 267,'151'499,"-145"-479,0 0,-2 0,0 0,-1 0,-1 1,-1-1,-1 1,0-1,-2 1,0-1,-2 1,0-1,-1 0,-1-1,-1 1,-1-1,0-1,-2 1,0-1,-1-1,-3 5,-11 6,-1-2,0 0,-2-1,-1-2,-1-1,-22 12,23-17</inkml:trace>
  <inkml:trace contextRef="#ctx0" brushRef="#br0" timeOffset="2334.044">189 295,'-32'57,"3"1,3 2,2 1,2 1,4 0,2 2,0 13,13-43,1 0,2 0,1 0,2-1,1 1,1-1,2 1,1-2,2 1,2-1,0-1,2 0,1-1,2 0,1-1,1-2,1 1,2-2,0-1,2-1,1-1,14 10,29 15,-47-38</inkml:trace>
  <inkml:trace contextRef="#ctx0" brushRef="#br0" timeOffset="3595.882">1967 238,'-42'-23,"32"16,0 1,-1 0,1 1,-1 0,0 0,-1 1,1 1,-1 0,0 0,1 1,-12 0,20 3,-1-1,0 1,1 1,-1-1,1 0,-1 1,1 0,0 0,0 0,-1 0,2 0,-1 1,0-1,0 1,1 0,-1 0,1 0,0 0,0 0,0 0,0 1,1-1,-1 1,1-1,0 3,-22 94,19 148,7-214,1-1,2 1,1-1,2 0,11 26,-3-3,2 4,-2 1,-4 0,-2 1,-2 0,-1 48,-8-70,2-16,-1 0,-1 0,-1 0,-1-1,-1 1,-1 0,-1-1,-1 0,-1 0,-1-1,-1 1,-1-2,-2 3,10-22,0 0,1 0,-1 1,0-1,0 0,-1-1,1 1,0 0,-1-1,1 1,-1-1,1 1,-1-1,1 0,-1 0,0-1,0 1,0 0,1-1,-1 0,0 0,0 0,0 0,0 0,0 0,1-1,-1 1,0-1,0 0,1 0,-1 0,0 0,1 0,-1-1,1 1,-1-1,1 1,0-1,0 0,0 0,0 0,0 0,0-1,0 1,1 0,-1-1,1 0,-46-97,44 79</inkml:trace>
  <inkml:trace contextRef="#ctx0" brushRef="#br0" timeOffset="5169.852">1939 1537,'0'9,"1"1,-1-1,2 1,-1 0,1-1,1 0,0 0,0 1,1-1,0-1,0 1,1-1,0 0,0 0,1 0,0-1,1 1,0-2,2 3,-7-7,0-1,0 0,0 1,0-1,0 0,0 0,0-1,1 1,-1 0,0-1,0 1,1-1,-1 0,0 1,1-1,-1 0,0-1,0 1,1 0,-1-1,0 1,0-1,1 0,-1 1,0-1,0 0,0-1,0 1,0 0,0 0,0-1,-1 1,1-1,0 0,-1 1,1-1,-1 0,0 0,0 0,1-1,35-90,-36 88,0 0,0 0,-1 0,1 0,-1-1,0 1,-1 0,1 0,-1 0,0 0,0 0,-1 0,0 0,0 0,0 0,0 1,0-1,-1 1,0-1,0 1,0 0,-1 0,1 0,-1 1,0-1,0 1,0 0,-1 0,1 1,-1-1,1 1,-1 0,0 0,0 0,0 1,0 0,0 0,0 0,0 0,-1 1,1 0,0 0,-5 1,-13 4,4 2</inkml:trace>
  <inkml:trace contextRef="#ctx0" brushRef="#br0" timeOffset="6052.091">2137 41,'0'5,"0"11,0 7,0 6,0 1,0 2,0-1,0-1,0 0,0 0,0-2,0 1,-5-1,-1-5</inkml:trace>
  <inkml:trace contextRef="#ctx0" brushRef="#br0" timeOffset="6487.313">2080 69,'16'-9,"0"1,1 1,0 1,0 0,1 1,-1 1,1 1,0 0,0 1,0 1,17 2,-33-2,1 1,-1 1,0-1,0 0,1 0,-1 1,0-1,0 1,0 0,0 0,0-1,0 1,0 1,0-1,0 0,0 0,0 1,-1-1,1 1,0-1,-1 1,0 0,1 0,-1 0,0 0,0 0,0 0,0 0,0 0,0 0,-1 0,1 0,-1 0,0 1,1-1,-1 0,0 0,0 1,0-1,-1 0,1 0,0 1,-1-1,0 0,1 0,-1 0,0 0,0 0,0 0,0 0,-1 1,-72 61,33-35,39-28,0 1,1 0,-1-1,1 1,-1 0,1 0,0 0,0 0,0 0,0 0,0 0,0 0,1 0,-1 0,1 0,-1 1,1-1,0 0,0 0,0 1,0-1,0 0,0 0,1 1,-1-1,1 0,0 0,-1 0,1 0,0 0,0 0,1 0,-1 0,0 0,0 0,1 0,0 0,63 61,-50-52</inkml:trace>
  <inkml:trace contextRef="#ctx0" brushRef="#br0" timeOffset="7615.41">2842 238,'-3'-6,"1"0,-1 0,0 0,-1 0,1 0,-1 1,-1-1,1 1,-1 0,1 1,-1-1,-1 1,1 0,-1 0,1 0,-1 1,0 0,0 0,-1 0,1 1,0 0,-1 0,0 1,1 0,-1 0,0 1,0-1,-5 2,8 2,-1 2,1-1,0 0,0 1,1 0,-1 0,1 0,0 0,1 0,-1 1,1-1,0 1,0 0,1 0,0-1,0 1,0 0,0 0,1 0,0 0,1 0,-1 0,1 0,0 0,1 2,-1 8,2 383,24-230,2-28,-1 0,1 29,-28 84,-1-251,1-1,-1 1,1 0,-1 0,0 0,0 0,0 0,-1 0,1 0,-1-1,1 1,-1 0,0 0,0-1,0 1,-1 0,1-1,-1 1,1-1,-1 1,0-1,0 0,0 0,0 0,0 0,0 0,0 0,-1-1,1 1,-1-1,0 0,1 1,-1-1,0 0,1-1,-1 1,0 0,0-1,0 1,0-1,0 0,0 0,1 0,-1-1,0 1,-2-1,0-1,0 1,0-1,0-1,0 1,0-1,1 1,-1-1,1-1,0 1,0 0,0-1,0 0,1 0,-1 0,1-1,0 1,0-1,1 1,-1-1,1 0,0 0,0-2,-3-15</inkml:trace>
  <inkml:trace contextRef="#ctx0" brushRef="#br0" timeOffset="8626.506">2984 1537,'-8'15,"1"-4,0 2,0-1,2 1,-1 0,2 0,0 0,0 0,1 1,1 0,0 0,1-1,1 12,0-22,0-1,1 1,-1-1,1 0,-1 1,1-1,0 0,0 1,0-1,0 0,0 0,1 0,-1 0,1 0,-1 0,1 0,0-1,0 1,-1 0,1-1,0 0,1 1,-1-1,0 0,0 0,0 0,1 0,-1-1,0 1,1 0,-1-1,1 0,-1 0,1 0,-1 0,0 0,1 0,-1 0,1-1,-1 1,2-2,92-44,-88 42,0-1,-1 0,0 0,0 0,0-1,0 0,-1 0,0-1,0 0,-1 0,0 0,0-1,-1 0,0 0,0 0,-1 0,0 0,0-1,-1 0,0 1,0-1,-1 0,-1 0,1 0,-2-8,-1 12,-1 1,0 0,0 0,0 0,0 0,0 0,-1 1,0 0,0-1,0 1,0 1,0-1,-1 0,1 1,-1 0,0 0,1 1,-1-1,0 1,0 0,0 0,0 1,0-1,-2 1,-18-2</inkml:trace>
  <inkml:trace contextRef="#ctx0" brushRef="#br0" timeOffset="9418.053">3040 69,'5'0,"1"5,0 6,-1 6,-6 6,-3 2,-1 3,0 1,2 1,1-1,0-4</inkml:trace>
  <inkml:trace contextRef="#ctx0" brushRef="#br0" timeOffset="9664.909">3181 41,'0'19,"0"12,0 4,0 2,0-1,-5-6,-1-4,-5-1,0-5</inkml:trace>
  <inkml:trace contextRef="#ctx0" brushRef="#br0" timeOffset="10100.133">2927 69,'10'-10,"12"-7,8-2,3 3,1 9,0 11,-7 9,-2 2,-2-1,2-3,-1-4,2-2,-3-8,-2-7,1-3,-4-3,-4 1</inkml:trace>
</inkml:ink>
</file>

<file path=ppt/ink/ink4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7:33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331 261,'-4'-6,"1"0,-1 1,0-1,0 1,-1 0,1 0,-1 1,0-1,0 1,-1 0,1 0,-1 1,0 0,0 0,0 0,0 1,-5-2,8 3,-1 1,1-1,0 1,0-1,-1 1,1 0,0 0,0 0,0 0,-1 1,1-1,0 1,0 0,0 0,0 0,0 1,0-1,0 1,0-1,0 1,1 0,-1 0,1 0,-1 0,1 1,0-1,0 1,0-1,0 1,0 0,1 0,-1-1,1 1,0 0,0 0,-1 2,-5 13,1 0,0 1,2-1,0 1,1 0,0 0,2 0,0 0,1 0,2 0,-1 0,2 0,2 4,25 186,4 17,-12-84,-4 111,8-111,-24-134,-1 0,0 0,0 0,0 0,-1 0,0 0,-1 0,0 0,0 0,0 0,-1-1,-1 1,1 0,-1-1,0 1,-1-1,0 0,0 0,0-1,-1 1,0-1,0 0,-1 0,0 0,0-1,0 0,-1 0,1-1,-1 0,0 0,0 0,-1-1,0 0,3-2,0-1,0 0,0 0,0 0,0-1,1 1,-1-1,0 0,0-1,1 1,-1-1,0 0,1 0,0-1,-1 1,1-1,0 0,0 0,1 0,-1 0,1-1,0 0,-1 1,1-1,1-1,-1 1,1 0,-1-2,-8-12</inkml:trace>
  <inkml:trace contextRef="#ctx0" brushRef="#br0" timeOffset="448.412">500 1559,'-32'110,"31"-106,1 0,-1 1,1-1,-1 0,1 1,1-1,-1 0,1 0,-1 1,1-1,0 0,1 0,-1 0,1 0,0 0,0 0,0 0,0-1,1 1,-1-1,1 1,0-1,0 0,2 2,1-4,0 0,0 0,0 0,0-1,0 0,0 0,0 0,0-1,0 0,0 0,0 0,0-1,0 0,-1 0,1-1,-1 1,0-1,1 0,-1-1,0 1,-1-1,1 0,-1 0,0-1,0 1,0-1,0-1,3 1,0-1,-1 0,0 0,0 0,-1-1,0 0,0 0,0-1,-1 1,0-1,-1 0,0 0,0 0,0 0,-1-1,-1 1,1-1,-1 1,-1-1,1 0,-2 1,1-1,-1 1,0-1,-2-6,0 11,1-1,-1 1,0 0,0 0,-1 0,1 0,-1 1,0-1,0 1,0 0,0 0,0 0,-1 1,1 0,-1 0,0 0,1 0,-1 1,0-1,0 1,0 0,0 1,0-1,-3 1,-17-2</inkml:trace>
  <inkml:trace contextRef="#ctx0" brushRef="#br0" timeOffset="1379.392">444 7,'31'-1,"-23"0,0-1,1 2,-1-1,0 1,0 0,0 1,0 0,1 0,-1 1,0 0,-1 1,1-1,0 1,-1 1,0 0,1 0,-2 0,4 3,-9-4,0 1,0-1,0 0,0 1,-1 0,0-1,1 1,-1-1,-1 1,1-1,-1 1,1 0,-1-1,0 0,0 1,0-1,-1 1,1-1,-1 0,0 0,0 0,0 0,0 0,0-1,-1 1,1 0,-1-1,0 0,1 0,-1 0,0 0,-1 0,1 0,-2 0,-22 24,25-24,0 0,0 0,0 0,0 0,0 1,0-1,1 0,-1 1,1-1,0 1,0 0,0-1,0 1,0 0,1 0,-1 0,1 0,-1-1,1 1,0 0,0 0,1 0,-1 0,1 0,-1 0,1-1,0 1,0 0,0-1,0 1,0 0,1-1,-1 1,1-1,0 0,0 0,0 1,0-1,0-1,0 1,0 0,1 0,-1-1,1 1,-1-1,1 0,0 0,-1 0,1 0,0 0,0 0,22-2,-1-4</inkml:trace>
  <inkml:trace contextRef="#ctx0" brushRef="#br0" timeOffset="1647.522">896 91,'0'34,"5"10,1-1</inkml:trace>
  <inkml:trace contextRef="#ctx0" brushRef="#br0" timeOffset="1901.495">1121 35,'-14'38,"-5"18,0-1</inkml:trace>
  <inkml:trace contextRef="#ctx0" brushRef="#br0" timeOffset="2233.702">811 62,'8'-6,"2"0,-1 0,1 0,0 1,0 1,0 0,0 0,1 1,0 0,-1 1,1 0,0 1,0 0,0 1,0 0,1 1,-1 0,-1 1,1 0,0 0,0 1,-1 1,1 0,-1 0,2 2,-3-1,0-2,0 1,0-1,0 0,0-1,1 0,-1-1,1 0,-1 0,1-1,-1 0,1 0,0-1,-1-1,0 0,1 0,-1-1,0 0,0 0,0-1,-1 0,1-1,-1 0,0 0,6-5,-2-3</inkml:trace>
  <inkml:trace contextRef="#ctx0" brushRef="#br0" timeOffset="6799.525">1008 712,'-2'1,"0"1,0-1,0 1,1-1,-1 1,1 0,-1-1,1 1,-1 0,1 0,0 0,0 0,0 1,0-1,0 0,1 0,-1 1,1-1,-1 0,1 1,0-1,0 0,0 1,0-1,0 1,0 0,-3 366,3-296,4-114,2 1,1 0,2 1,2 0,2 0,1 1,2 1,1 0,2 1,2 1,-9 13,-6 7,1 1,1 0,0 1,1 0,1 0,0 1,0 0,3-1,9 76,-13-49</inkml:trace>
  <inkml:trace contextRef="#ctx0" brushRef="#br0" timeOffset="7137.262">1573 486,'-5'9,"-6"14,-6 2,-1 2,-1-4,2-1,4 1,0-4,1 0,8-3,5-5</inkml:trace>
</inkml:ink>
</file>

<file path=ppt/ink/ink4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7:40.8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58,'3'3,"-1"0,1 0,-1 1,0 0,0-1,-1 1,1 0,-1 0,0 0,0 0,0 0,0 0,-1 0,1 0,-1 0,0 0,-1 1,1-1,-1 0,1 0,-1 0,-1 0,1 0,-1 2,-3 60,6-64,0-1,0 1,-1 0,1 0,0-1,1 1,-1-1,0 1,0-1,1 0,-1 1,0-1,1 0,0 0,-1 0,1 0,0 0,-1 0,1 0,0-1,0 1,0-1,-1 1,1-1,0 0,0 0,0 1,0-1,0-1,0 1,0 0,0 0,-1-1,1 1,0-1,0 1,0-1,69-27,-27 2,-25 14</inkml:trace>
  <inkml:trace contextRef="#ctx0" brushRef="#br0" timeOffset="303.694">283 1,'-5'24,"-6"17,-2 7,2 0,3-3,2-5,3-4,-3-4,-1-2,1-1,1-2,2 0,1 1,1-6</inkml:trace>
  <inkml:trace contextRef="#ctx0" brushRef="#br0" timeOffset="2003.841">706 340,'-15'-1,"0"0,0 0,0 2,0 0,0 0,0 2,0-1,1 2,-1 0,1 1,0 1,0 0,0 0,1 2,0 0,1 0,-10 8,20-15,0 1,0-1,0 0,1 0,-1 1,0-1,1 1,-1 0,1-1,-1 1,1 0,0 0,0 0,0 0,0 0,0 0,0 0,1 0,-1 0,0 0,1 1,0-1,0 0,0 0,0 0,0 1,0-1,0 0,1 0,-1 0,1 1,-1-1,1 0,0 0,0 0,0 0,0 0,0 0,0 0,1-1,-1 1,1 0,-1-1,1 1,0 0,70 41,-61-38,-1 1,1-1,-1 2,0 0,0 0,-1 1,0 0,0 0,0 2,-7-8,0 1,0 0,0-1,-1 1,1 0,-1 0,0 0,0 0,0 0,0 0,0 1,-1-1,1 0,-1 0,0 1,0-1,0 0,0 0,-1 1,1-1,-1 0,0 0,0 0,0 0,0 0,-1 0,1 0,-1 0,0 0,1-1,-1 1,-1-1,1 1,0-1,0 0,-2 1,-4 4,-1 0,0 0,0-1,0-1,-1 0,0 0,0-1,0 0,-1 0,-3 0,-74 5,86-9,1 0,-1 0,0 0,0 0,0 0,0-1,0 1,1-1,-1 1,0-1,0 0,1 0,-1 1,0-1,1 0,-1-1,1 1,0 0,-1 0,1-1,0 1,-1 0,1-1,0 0,0 1,0-1,1 1,-1-1,0 0,1 0,-1 1,1-1,-1 0,1 0,0 0,0 0,-1 0,1 1,1-1,-1 0,0 0,0 0,1-1,6-18,4 4</inkml:trace>
  <inkml:trace contextRef="#ctx0" brushRef="#br0" timeOffset="2253.948">931 594,'-4'34,"-7"10,-2-6,2-10</inkml:trace>
  <inkml:trace contextRef="#ctx0" brushRef="#br0" timeOffset="2420.018">904 1,'0'0</inkml:trace>
  <inkml:trace contextRef="#ctx0" brushRef="#br0" timeOffset="2890.433">1101 791,'19'-60,"-9"28,0 0,2 0,2 1,1 1,1 0,-15 28,1 0,-1 0,0 1,1-1,-1 1,1-1,0 1,-1 0,1-1,0 1,0 0,0 0,0 0,0 0,0 1,0-1,0 0,0 1,0 0,0-1,1 1,-1 0,0 0,0 0,0 0,0 1,0-1,1 1,-1-1,0 1,0 0,0-1,0 1,0 0,0 0,-1 1,1-1,0 0,-1 1,1-1,0 1,-1-1,0 1,1 0,-1-1,0 1,0 0,0 0,0 0,0 0,0 0,-1 0,1 0,-1 0,1 1,-1-1,0 0,0 1,1-1,45 97,-45-97,1 0,-1 0,1 0,0-1,-1 1,1 0,0-1,0 1,0-1,0 0,0 1,1-1,-1 0,0 0,0-1,1 1,-1 0,1-1,-1 0,1 1,-1-1,0 0,1 0,-1 0,1-1,-1 1,1-1,-1 1,0-1,1 0,-1 0,0 0,0 0,1 0,-1 0,0 0,0-1,0 1,-1-1,1 0,0 0,0 0,8-8,-1 0,0-1,0 0,-1 0,0-1,-1 0,0-1,-1 0,-1 0,0 0,-1 0,0-1,-1 0,0 1,-1-1,-1-4,-1 7</inkml:trace>
</inkml:ink>
</file>

<file path=ppt/ink/ink4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7:45.0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201 142,'-13'5,"0"0,1 1,0 1,0 0,1 0,0 1,0 1,0 0,1 0,1 1,0 0,0 1,1 0,0 0,1 1,1 0,-1 0,2 1,0 0,0 0,-2 12,7-19,0-1,1 1,-1-1,1 1,1-1,-1 1,1-1,-1 0,2 0,-1 0,0 0,1 0,0 0,0-1,0 1,1-1,0 0,0 0,0 0,0-1,0 1,1-1,-1 0,1 0,0-1,0 1,0-1,0 0,0-1,1 1,-1-1,1 0,-1 0,1-1,-1 1,1-1,-1-1,1 1,-1-1,1 0,-1 0,0 0,4-2,5-4,-1-1,1 0,-2-1,1 0,-1-1,-1 0,0-1,0 0,-1-1,-1 0,0-1,0 1,-1-2,-1 1,0-1,-1-1,-1 1,0-1,-1 0,-1 0,0 0,-1 0,0-1,-1 2,1 4,-1 0,0 0,0-1,-1 1,0 0,-1 0,0 0,-1 0,0 0,0 1,-1-1,-1 0,0 1,0 0,-2-4,4 11,0 0,-1 0,1 0,0 1,-1-1,1 0,-1 1,1 0,-1 0,0 0,0 0,0 0,1 0,-1 1,0-1,0 1,0 0,0 0,0 0,0 0,0 0,0 1,0-1,1 1,-1 0,0 0,0 0,1 0,-1 0,0 1,1-1,-1 1,1 0,0 0,0 0,-2 1,-3 3,0 0,1 1,-1 0,1 0,1 0,-1 1,1-1,1 1,0 1,0-1,-1 3,2 4,0 0,1 0,0 0,1 0,1 0,0 0,2 0,-1 0,2 0,0-1,2 5,3 26,0 237,-35-112,18-137,7-28,0 1,0 0,0 0,1-1,0 1,0 0,1 0,-1 0,1 0,1 0,-1 0,1 0,1 4,2-5</inkml:trace>
</inkml:ink>
</file>

<file path=ppt/ink/ink4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7:46.4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149 1,'0'4,"-5"7,-6 7,-7 4,1 3,-2-2,2 0,0-5,2 1,-1-4,7-5,5-3</inkml:trace>
</inkml:ink>
</file>

<file path=ppt/ink/ink4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7:48.9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200 475,'-14'4,"0"1,0 0,0 1,1 1,0 0,0 1,1 0,-1 1,2 0,-2 2,8-6,0-1,1 1,-1 0,1 0,0 0,0 1,1-1,-1 1,1 0,0 0,1 0,0 1,0-1,0 0,1 1,0-1,0 1,0 0,1-1,0 1,0 0,1-1,1 6,-1-9,0 1,0 0,1-1,-1 1,1-1,0 1,0-1,0 0,1 0,-1 0,1 0,-1 0,1-1,0 1,0-1,0 1,1-1,-1 0,0-1,1 1,-1-1,1 1,0-1,-1 0,1 0,0 0,0-1,0 0,-1 1,1-1,0 0,0-1,0 1,0-1,-1 0,1 0,0 0,0 0,-1-1,1 1,-1-1,0 0,1 0,-1 0,0 0,0-1,2-2,13-12,0-1,-1 0,0-2,-2 0,-1-1,0 0,2-8,1 2,-1-1,-2 0,0-1,-2-1,-2 1,0-2,-2 0,-1 0,-2 0,1-24,-5 23,1 15,-1 1,-1-1,0 0,-2 0,0 0,0 0,-2 0,-4-11,8 26,-1 0,0 0,0 0,0 0,0 0,0 1,0-1,0 0,-1 1,1-1,-1 1,1 0,-1-1,1 1,-1 0,0 0,0 0,1 0,-1 0,0 0,0 1,0-1,0 1,0-1,0 1,0 0,0-1,0 1,0 0,0 0,0 1,0-1,0 0,0 1,0-1,0 1,0 0,0 0,0-1,0 1,1 0,-1 1,-1-1,-67 62,61-51,1 1,0-1,1 1,0 1,1-1,1 1,0 0,1 0,0 1,1-1,1 1,0 0,1-1,1 1,0 0,1 0,1 0,0-1,1 1,0-1,1 1,1-1,0 0,1-1,1 1,0-1,1-1,1 3,133 121,-121-97,-16-20</inkml:trace>
</inkml:ink>
</file>

<file path=ppt/ink/ink4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7:49.5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69,'-28'324,"31"-408,6 33,38-138,-11 133,-36 55,1 0,0 0,0 0,0 1,0-1,0 0,0 0,0 0,0 1,0-1,1 1,-1-1,0 1,0-1,0 1,1-1,-1 1,0 0,1 0,-1 0,0 0,1 0,-1 0,0 0,0 0,1 1,-1-1,0 0,1 1,-1-1,0 1,0-1,0 1,0 0,0-1,1 1,-1 0,0 0,-1 0,1 0,0 0,0 0,0 0,0 0,-1 0,1 1,24 89,-24-77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1:02.3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28,'14'5,"15"-4,7-1,2-1,-1 0,-1-1,-2 1,-3-4,-1-2,-1 1,-1 1,0 2,-5 0</inkml:trace>
</inkml:ink>
</file>

<file path=ppt/ink/ink4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7:49.7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122 226,'-29'29,"-9"14,6 0,9-7</inkml:trace>
  <inkml:trace contextRef="#ctx0" brushRef="#br0" timeOffset="618.507">377 593,'-24'15,"1"1,0 1,2 1,0 1,1 1,0 0,2 2,1 0,1 1,-7 13,21-34,0 0,0 0,1 0,-1 1,0-1,1 1,0 0,0-1,-1 1,1 0,1-1,-1 1,0 0,1 0,0 0,-1 0,1 0,0 0,0 0,1 0,-1-1,1 1,-1 0,1 0,0 0,0-1,0 1,1 0,-1-1,0 1,1-1,0 1,0-1,0 0,0 0,0 0,0 0,0 0,0 0,1 0,-1-1,1 1,7-3,0 1,0-1,0-1,0 0,0-1,0 1,-1-2,0 1,1-1,-1-1,-1 0,1 0,3-3,8-4,3 1,-1-1,0-2,0 0,-1-2,-1 0,-1-1,0-1,-1-1,0-3,0-1,-2-1,0-1,-2 0,-1 0,0-2,-3 1,0-2,-1 1,1-15,-5 27,-2-1,0 0,0 0,-2 0,0 0,0 0,-2 0,0 0,-1 0,0 0,-1 1,-4-11,5 23,0 0,0-1,0 1,0 0,-1 0,1 0,-1 1,0-1,0 1,0-1,0 1,0 0,0 0,-1 0,1 1,-1-1,1 1,-1 0,1 0,-1 0,0 0,0 1,1-1,-1 1,0 0,0 0,0 0,1 1,-1-1,0 1,0 0,1 0,-1 1,1-1,-1 1,1-1,-1 1,1 0,0 0,0 1,0-1,0 1,0-1,1 1,-1 0,1 0,0 0,0 0,0 1,-2 2,-6 12,0 0,0 1,2 0,1 0,0 1,1 0,1 0,1 1,1-1,1 1,0 0,2 0,0-1,2 1,0 0,1 1,1-5,1 0,1-1,0 1,1-1,0-1,2 1,0-1,0-1,11 12,5 12,-13-19,-8-10,1-1,0 1,1-1,0 0,0 0,1 0,0-1,0 0,1-1,0 1,0-1,7 4,2-8,-4-4</inkml:trace>
  <inkml:trace contextRef="#ctx0" brushRef="#br0" timeOffset="1789.449">969 650,'-8'3,"0"0,1 1,0 0,0 1,0-1,0 1,1 0,-1 1,1 0,1 0,-1 0,1 1,0-1,-3 7,3-4,-1-1,2 1,-1 0,1 1,1-1,0 0,0 1,1 0,0 0,0 0,1 0,1 0,-1 0,2 0,0 0,0 0,0 0,3 6,-2-13,-1 0,1 0,1 0,-1 0,0-1,1 1,-1 0,1-1,0 0,0 0,0 1,0-2,0 1,0 0,1-1,-1 1,1-1,-1 0,1 0,-1-1,1 1,-1-1,1 1,0-1,-1 0,1-1,0 1,1-1,3 0,-1 0,0 0,1-1,-1 0,0 0,0-1,0 0,-1 0,1 0,-1-1,1 0,-1 0,4-5,9-10,0 0,-2-2,0 0,-1-1,-2-1,0 0,-1-1,-1-1,7-23,-11 26,-4 14,0 0,-1 0,0 0,0 0,-1 0,0 0,0-1,-1 1,0-1,0 0,-1 1,0-1,-1 1,0-1,0 1,-1-1,0 1,0 0,-2-4,2 10,1 1,-1 0,1-1,-1 1,1 0,-1 0,0 0,0 0,1 0,-1 1,0-1,0 1,0-1,0 1,0-1,0 1,1 0,-1 0,0 0,0 0,0 0,0 1,0-1,0 0,0 1,0 0,0-1,1 1,-1 0,0 0,1 0,-1 0,0 0,0 1,-53 44,36-18,1 0,2 0,0 2,2 0,1 1,2 0,1 1,1 0,2 0,-1 17,-1 231,-1-235,3-27</inkml:trace>
  <inkml:trace contextRef="#ctx0" brushRef="#br0" timeOffset="2082.585">1476 312,'-19'38,"-11"18,-1 4,11-9,7-12</inkml:trace>
  <inkml:trace contextRef="#ctx0" brushRef="#br0" timeOffset="2885.48">1646 622,'-161'177,"128"-109,32-66,1 0,-1 0,1 0,-1 0,1 0,0 0,0 0,0 0,0 1,0-1,0 0,1 0,-1 0,1 0,-1 0,1 0,0-1,0 1,0 0,0 0,0 0,0-1,0 1,1 0,-1-1,1 0,-1 1,1-1,-1 0,1 1,0-1,0 0,-1 0,2 0,4 1,0 0,0 0,0-1,0 0,0-1,0 1,0-1,1-1,-1 1,0-1,0 0,0-1,0 0,-1 0,1 0,0-1,-1 0,5-3,107-75,-96 60,0-1,-2-2,0 0,-2-1,0 0,-2-2,-1 0,-1-1,-1 0,6-23,-10 20,-2 0,0-1,-3 1,0-1,-2-1,-2 1,-1 0,-3-18,5 47,-1 0,0 0,0 0,0 0,0 0,0 0,-1 0,1 0,-1 0,0 0,0 1,0-1,0 0,-1 1,1-1,-1 1,1-1,-1 1,0-1,0 1,0 0,0 0,0 0,-1 0,1 1,-1-1,1 1,-1-1,1 1,-1 0,0 0,0 0,0 0,1 0,-1 1,0-1,0 1,0 0,0 0,0 0,0 0,0 0,0 1,-2 0,-7 6,0 0,1 0,-1 1,2 1,-1 0,1 0,1 1,0 0,0 1,1 0,0 0,1 1,1 0,-1 0,2 0,0 1,0 0,1 0,-2 13,-1-6,0 1,0 0,2 0,1 0,1 0,0 1,2-1,0 1,2 0,0-1,2 1,0-1,1 0,1 1,1-2,1 1,1-1,1 0,0-1,2 1,-5-10,1 0,0 0,1 0,0-1,1-1,-1 1,2-2,-1 1,1-1,0 0,1-1,-1 0,1-1,5 2,6-3</inkml:trace>
  <inkml:trace contextRef="#ctx0" brushRef="#br0" timeOffset="3233.57">2267 367,'-30'41,"2"1,2 1,2 1,2 1,2 1,2 1,-5 25,20-66,1 1,1-1,-1 1,1-1,0 1,1 0,-1 0,1-1,1 1,-1 0,1 0,0-1,1 1,0 0,0-1,0 0,1 1,0-1,0 0,0 0,1-1,0 1,0-1,0 0,1 0,0 0,0 0,0-1,1 0,-1 0,1 0,0-1,0 0,0 0,0-1,1 1,3 0,4-2,0-1,0 0,0-1,0-1,-1 0,1-1,0 0,-1-1,0 0,0-1,0-1,-1 0,1-1,-2 0,1-1,-1 0,0-1,0 0,-1-1,-1 0,8-10,-13 16,6-4,0 0,-1-1,-1 0,1 0,-1-1,-1 0,0-1,-1 1,1-1,-2-1,0 1,0-1,-1 0,-1 0,0 0,0 0,-1-1,-1 1,0-1,-1 1,0-1,-1 1,0-1,-1 1,-1-1,0 1,0 0,-1 0,-1 0,0 1,0 0,-3-3,3 8,-1 1,0 0,-1 0,1 0,-1 0,0 1,0 0,-1 1,1 0,-1 0,0 0,1 1,-1 0,0 1,0-1,-1 2,1-1,0 1,0 0,0 1,0 0,0 0,0 1,0 0,0 0,0 1,1 0,0 0,-1 1,1 0,-5 4,-22 10</inkml:trace>
  <inkml:trace contextRef="#ctx0" brushRef="#br0" timeOffset="3505.542">2042 734,'38'-14,"22"-10,7 0,-5 3,-7 6,-13 10,-9 5,-6 4,-6 5,-3 1,0-1,-2 3,0-1,3-2,3-2,-3-8,1-8,-4-3</inkml:trace>
  <inkml:trace contextRef="#ctx0" brushRef="#br0" timeOffset="3822.505">2888 0,'-5'15,"-6"14,-7 2,1 1,3-1,-1-5,1-2,5-1,-3-4,2 0,2-4</inkml:trace>
</inkml:ink>
</file>

<file path=ppt/ink/ink4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00.0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47,'227'-17,"-28"-12,-138 30,-71 13,-4-4</inkml:trace>
</inkml:ink>
</file>

<file path=ppt/ink/ink4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00.3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1,'14'4,"25"2,9 0,2-1,-3-1,-4-2,-10-6,-5-2,-4 0,0 1,1 2,0 0,-4 2</inkml:trace>
</inkml:ink>
</file>

<file path=ppt/ink/ink4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01.3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0 452,'74'-108,"-52"71,3 1,1 1,1 2,31-29,-53 57,45-33,-49 37,1 1,-1-1,0 0,0 1,0-1,1 1,-1 0,0-1,0 1,1 0,-1 0,0 0,1 0,-1 0,0 0,0 0,1 0,-1 0,0 1,1-1,-1 0,0 1,0-1,0 1,0 0,1-1,-1 1,0 0,0 0,0 0,0-1,0 1,-1 0,1 0,0 0,0 1,-1-1,1 0,0 0,-1 0,1 0,-1 1,1 0,5 62,-7-59,1 1,0-1,0 0,0 1,0-1,1 0,0 1,0-1,1 0,-1 0,1 0,0 0,0 0,1 0,1 1,-3-4,0-1,1 0,-1 1,0-1,1 0,0 0,-1 0,1 0,0 0,0 0,-1 0,1-1,0 1,0-1,0 1,0-1,0 0,0 0,0 1,0-1,-1-1,1 1,0 0,0 0,0-1,0 1,0-1,0 0,0 1,-1-1,1 0,0 0,-1 0,1 0,0-1,-1 1,58-57,-47 44,18-19,1 1,2 2,0 2,2 0,15-6,-49 33,0 0,0 0,1 0,-1 0,0 0,1 0,-1 0,1 0,-1 1,1-1,-1 1,1-1,0 1,-1 0,1-1,0 1,-1 0,1 0,0 0,-1 0,1 0,0 1,-1-1,1 1,-1-1,1 1,-1-1,1 1,-1 0,1-1,-1 1,1 0,-1 0,0 0,1 0,-1 1,0-1,0 0,0 0,0 1,0-1,0 1,-1-1,1 0,0 1,0 1,23 94,-24-89,1 1,0-1,0 1,1-1,0 1,0-1,1 0,0 0,1 0,-1-1,2 1,-1-1,1 0,0 0,0 0,1-1,0 1,12 8,-3-1</inkml:trace>
</inkml:ink>
</file>

<file path=ppt/ink/ink4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01.6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2,'44'4,"37"3,11-1,-2-6,-5-3,-14-1,-8 1,-11-1,-9 2,-2 1,-3 0,-4 1,-2 0,-3 0,0 0,-6 0</inkml:trace>
</inkml:ink>
</file>

<file path=ppt/ink/ink4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02.1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0,'15'33,"-1"0,-1 1,-2 1,-1 0,-2 0,-1 0,-2 1,-2 0,-1 25,-2-56,0 1,1-1,-1 1,1-1,0 0,0 1,1-1,-1 0,1 0,1 0,-1 0,1 0,-1 0,1-1,1 1,-1-1,1 1,1-5,-1-1,0 0,0 0,1 0,-1 0,0-1,0 0,0 1,-1-1,1-1,0 1,-1-1,1 1,-1-1,0 0,0 0,0 0,0-1,-1 1,1-1,-1 1,0-2,97-147,-80 118,1 1,1 0,2 2,1 1,9-7,-12 20,-2 5</inkml:trace>
</inkml:ink>
</file>

<file path=ppt/ink/ink4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03.5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106 0,'-19'41,"2"2,1 0,3 0,1 1,3 1,1 0,2 0,3 0,1 1,2-1,2 1,6 28,4-20,2 0,3-1,2 0,2-2,2 0,3-2,19 27,44 5,-66-67</inkml:trace>
</inkml:ink>
</file>

<file path=ppt/ink/ink4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13.4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230 165,'0'-7,"0"0,-1 0,0 0,0 0,-1 0,0 0,0 0,0 0,-1 1,0-1,-1 1,1 0,-1 0,0 0,-1 0,0 1,1 0,-2 0,1 0,0 0,-1 1,0 0,0 0,0 1,-1-1,1 1,-1 1,0-1,0 1,0 1,0-1,-4 0,8 2,0 0,0 0,0 1,0-1,0 1,0-1,0 1,0 0,0 0,0 0,1 0,-1 1,0-1,1 1,-1 0,1 0,0-1,-1 2,1-1,0 0,0 0,0 1,1-1,-1 1,1-1,-1 1,1 0,0-1,0 1,0 0,0 0,0 3,-11 98,33 98,3-61,31 85,-43-189,-2 1,-2 0,-1 0,-2 1,-2 0,-1 0,-4 31,3-67,-1 0,0 0,0 0,-1 0,1 1,-1-1,1 0,-1 0,0 0,0 0,-1 0,1 0,0-1,-1 1,0 0,0-1,0 1,0-1,0 1,0-1,0 0,-1 0,1 0,-1 0,0-1,1 1,-1-1,0 1,0-1,0 0,0 0,0 0,0-1,0 1,-1-1,1 1,0-1,0 0,0 0,0-1,-1 1,1-1,0 1,0-1,0 0,0 0,0-1,0 1,0-1,1 1,-3-3,-9-8</inkml:trace>
</inkml:ink>
</file>

<file path=ppt/ink/ink4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14.2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 1,'-8'6,"1"0,0 1,0 0,1 0,-1 1,2 0,-1 0,1 0,0 1,1-1,0 1,0 0,1 1,0-1,1 0,0 1,1 0,0-1,0 1,1 0,0 8,0-14,0 1,0-1,0 0,1 0,-1 0,1 1,0-1,0 0,1 0,-1 0,1 0,0-1,0 1,0 0,0-1,1 1,0-1,-1 0,1 0,0 0,0 0,1-1,-1 1,1-1,-1 1,1-1,0-1,0 1,0 0,0-1,0 0,0 0,0 0,0 0,0-1,0 0,1 1,-1-2,0 1,0 0,0-1,1 0,-1 0,0 0,0 0,2-2,1-1,0-1,-1 1,1-1,-1-1,0 1,-1-1,0 0,0 0,0-1,0 0,-1 1,0-1,-1-1,1 1,-2-1,1 1,-1-1,0 0,0 0,-1 0,0 0,-1 0,1 0,-2 0,1 0,-1 0,0 0,-1 0,0 1,0-1,-1 0,1 1,-4-6,-6-4,2 3</inkml:trace>
</inkml:ink>
</file>

<file path=ppt/ink/ink4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15.7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245 59,'-10'-5,"2"-2,-1 1,0 0,-1 1,1 0,-1 1,0 0,0 0,0 1,-1 0,1 1,-1 0,0 1,1 0,-8 0,14 4,0 0,1 0,0 1,-1-1,1 1,0 0,1 0,-1 0,1 0,-1 0,1 0,1 1,-1-1,0 1,1-1,0 1,0-1,1 1,-1 0,1 0,0-1,0 1,1 0,-1 0,1-1,0 1,0 0,1 1,-1 9,3 13,1 0,1 0,1-1,2 1,6 12,19 68,5 93,-10-4,0-1,-28-159,1-14,-1 1,-2 0,0-1,-1 1,-1-1,-7 24,8-43,1 0,-1 1,0-1,0 0,-1 0,1 0,-1 0,0-1,0 1,0-1,0 1,-1-1,1 0,-1 0,0-1,0 1,0-1,0 0,0 0,0 0,-1-1,1 1,-1-1,1 0,-1 0,1-1,-1 0,0 1,1-1,-1-1,0 1,1-1,-1 0,1 0,-1 0,1 0,-1-1,1 0,0 0,0 0,0 0,0-1,0 1,0-1,1 0,-1 0,1-1,0 1,0-1,-2-3,-9-13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1:02.5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44,'38'-5,"28"-1,1-5,-4-1,-14 3</inkml:trace>
</inkml:ink>
</file>

<file path=ppt/ink/ink4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16.2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 77,'-6'8,"1"2,1-1,0 0,0 1,1 0,0 0,0 0,1 0,1 0,0 0,0 1,1-1,0 0,1 1,0-1,1 0,0 0,0 0,1 0,0 0,1 0,2 2,-4-9,0-1,1 0,-1 0,1 0,0 0,-1 0,1 0,0-1,0 1,0-1,0 0,0 0,0 0,0 0,1-1,-1 1,0-1,0 0,1 0,-1 0,0 0,0-1,1 1,-1-1,0 0,0 0,0 0,0 0,0 0,0-1,0 1,0-1,-1 0,1 0,1-1,5-4,0 0,0 0,-1-1,0-1,0 1,-1-1,0 0,-1-1,4-6,-7 10,0 0,0 0,0-1,-1 1,0-1,0 0,-1 1,1-1,-2 0,1 0,-1 0,0 0,0 0,-1 0,0 1,0-1,-1 0,1 0,-1 1,-1-1,0 1,0 0,0 0,0 0,-1 0,0 0,0 1,-1 0,1-1,-1 2,0-1,-1 1,-1-2,-11-7</inkml:trace>
</inkml:ink>
</file>

<file path=ppt/ink/ink4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16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57 174,'0'5,"0"11,0 8,0 4,5-2,1-1,0 0,-1 1,-2 0,-1-4</inkml:trace>
  <inkml:trace contextRef="#ctx0" brushRef="#br0" timeOffset="255.042">282 61,'5'34,"2"16,-1 3,-1-1,-7-10,-2-12</inkml:trace>
  <inkml:trace contextRef="#ctx0" brushRef="#br0" timeOffset="636.335">0 147,'17'-23,"-14"16,1 0,-1-1,1 2,1-1,-1 0,1 1,1 0,-1 0,1 0,0 1,0 0,0 0,1 0,0 1,0 0,0 1,0-1,1 1,-1 1,1-1,0 1,0 0,0 1,-1 0,1 1,1-1,-1 1,0 1,5 0,1 4,-1 0,1-1,1-1,-1 0,0-1,1 0,-1-1,1-1,-1 0,1-1,-1-1,1 0,-1-1,0-1,0 0,6-3,0-5</inkml:trace>
</inkml:ink>
</file>

<file path=ppt/ink/ink4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14.6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28 147,'0'9,"0"14,0 6,0 4,0 1,0 0,0-2,0-1,0-1,0-1,0 0,0-6</inkml:trace>
  <inkml:trace contextRef="#ctx0" brushRef="#br0" timeOffset="406.984">1 90,'26'-14,"0"1,1 2,1 0,0 2,0 1,1 1,0 2,0 1,6 0,-34 4,0-1,0 1,0-1,0 1,0-1,0 1,0 0,0 0,0-1,0 1,1 0,-1 0,0 0,0 0,0 0,0 1,0-1,0 0,0 0,0 1,1-1,-1 1,0-1,0 1,0-1,-1 1,1-1,0 1,0 0,0 0,0-1,-1 1,1 0,0 0,-1 0,1 0,0 0,-1 0,1 0,-1 0,0 0,1 0,-1 0,0 0,0 0,0 0,1 1,-1-1,0 0,0 0,-1 0,1 0,0 0,0 0,-1 0,1 0,0 1,-1-1,1 0,-1 0,1-1,-1 1,0 0,1 0,-1 0,0 0,0 0,1-1,-1 1,-1 0,-64 40,58-38,1 0,-1 1,1 0,-1 1,1-1,1 2,-1-1,1 1,0 0,0 0,-5 6,10-5,1-1,-1 0,1 1,0-1,1 1,-1-1,1 0,0 0,1 1,0-1,0 0,0 0,1 0,-1-1,1 1,1-1,-1 1,1-1,0 0,0 0,1-1,-1 1,1-1,0 0,4 2,1 5,61 60,-57-60</inkml:trace>
</inkml:ink>
</file>

<file path=ppt/ink/ink4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03.0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108 1,'25'89,"-5"1,-3 1,-5 1,-4 0,-3 0,-6 57,-3-121,0 0,-2 0,-1-1,-1 0,-2 0,0-1,-2 0,-1-1,0 0,-2-1,-1-1,-1 0,-19 19,13-18</inkml:trace>
  <inkml:trace contextRef="#ctx0" brushRef="#br0" timeOffset="7405.42">532 424,'10'-11,"0"1,1 0,0 1,1 0,0 0,0 2,1-1,0 2,0-1,1 2,0 0,0 1,0 0,9-1,-20 4,0 1,0 0,0 0,-1 0,1 0,0 0,0 1,0-1,0 1,-1 0,1-1,0 1,-1 0,1 1,-1-1,1 1,-1-1,1 1,-1-1,0 1,0 0,0 0,0 0,0 1,0-1,-1 0,1 1,-1-1,1 1,-1-1,0 1,0 0,0-1,-1 1,1 0,-1 0,1 0,-1-1,0 1,0 0,0 0,0 0,-1 0,1 0,-1-1,0 1,1 0,-1 0,-1-1,1 1,-1 1,-8 14,0-2,-1 1,-1-1,0-1,-1 0,-1-1,-1 0,1-1,-12 6,-26 27,49-44,0 0,0 0,0 0,0 0,1 0,-1 1,1-1,0 1,0-1,0 1,0 0,0 0,0 0,1 0,-1 0,1 1,0-1,0 0,0 1,1-1,-1 0,1 1,0-1,0 1,0-1,0 0,0 1,1-1,0 1,-1-1,1 0,0 1,1-1,-1 0,1 0,-1 0,1 0,0 0,0 0,0-1,1 1,1 1,7 1,0-1,1-1,-1 0,1-1,0 0,0 0,0-1,0-1,0 0,0-1,0 0,0-1,-1 0,1-1,0 0,-1-1,9-4,-16 7,42-16,-28 9</inkml:trace>
  <inkml:trace contextRef="#ctx0" brushRef="#br0" timeOffset="7752.128">1124 395,'-5'15,"-6"14,-2 7,2 2,3-1,2-1,3-3,1-1,2-2,0-2,0-9,1-13,4-13,2-5</inkml:trace>
  <inkml:trace contextRef="#ctx0" brushRef="#br0" timeOffset="8006.167">1293 368,'0'4,"0"12,0 8,0 4,0 3,0 0,0 0,5-5,2-3,-6-4,-2-2,-2-3</inkml:trace>
  <inkml:trace contextRef="#ctx0" brushRef="#br0" timeOffset="8421.419">926 424,'2'-8,"0"0,0 0,1 1,0-1,0 1,1-1,0 1,0 0,0 1,1-1,0 1,1 0,-1 0,1 0,0 1,1 0,-1 0,1 1,0-1,0 1,0 1,1 0,-1 0,1 0,0 1,0 0,0 0,0 1,0 0,0 1,0 0,0 0,0 0,0 1,0 0,0 1,0 0,0 0,7 4,-8-3,0 1,0 1,0-1,-1 1,1 0,-1 0,-1 1,1 0,-1 0,0 1,0-1,1 3,-5-5,1 0,1 0,-1 0,0 0,1 0,0-1,0 1,0-1,1 1,-1-1,1 0,-1-1,1 1,0-1,0 1,0-1,0 0,1 0,-1-1,1 0,-1 1,1-1,-1-1,1 1,-1-1,1 0,0 0,-1 0,1 0,-1-1,1 0,0 0,-1 0,1-1,50-47,-45 28</inkml:trace>
  <inkml:trace contextRef="#ctx0" brushRef="#br0" timeOffset="8703.172">1520 57,'25'16,"-1"2,0 0,-1 1,-1 1,-1 2,-1 0,-1 1,13 20,-25-33,-1 0,0 1,-1-1,0 1,0 0,-1 0,-1 0,0 1,0-1,-1 1,-1 0,0 0,-1-1,0 1,-1 0,0 0,0 0,-1-1,-1 1,0-1,-1 0,0 1,-1-2,0 1,0 0,-6 6,-11 12,0 0,-2-2,-1 0,-2-2,-22 17,30-25,-101 68,97-70</inkml:trace>
  <inkml:trace contextRef="#ctx0" brushRef="#br0" timeOffset="9253.203">503 57,'-25'32,"1"2,2 0,2 2,1 0,1 1,3 0,1 2,-7 28,15-45,2-1,0 1,1 0,1-1,1 1,1 1,0-1,2-1,1 1,1 0,1 0,0-1,2 0,0 0,2-1,0 0,2 2,4 8,-10-18,-1 0,2-1,-1 0,2 0,-1 0,2-1,-1 0,1-1,1 1,0-2,0 1,0-1,1 0,10 5,2-5</inkml:trace>
</inkml:ink>
</file>

<file path=ppt/ink/ink4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18.4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1 172,'0'471,"4"-544,2 0,4 1,3 0,4 1,2 1,24-56,-40 118,-2 2,1 0,0 1,0-1,1 0,-1 1,1-1,0 1,1 0,-1 0,1 0,0 0,1 1,-1 0,1-1,-3 5,0 1,0-1,-1 1,1 0,0-1,0 1,-1 0,1 0,-1 0,1 0,-1 0,1 0,-1 1,0-1,1 0,-1 1,0-1,0 1,0-1,0 1,0 0,-1-1,1 1,0 0,-1 0,1-1,-1 1,0 0,1 0,-1 0,0 0,0-1,0 1,0 0,-1 0,1 1,8 54,-2-31</inkml:trace>
</inkml:ink>
</file>

<file path=ppt/ink/ink4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18.7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117 1,'-24'28,"-7"15,0 5,12-6,7-10</inkml:trace>
</inkml:ink>
</file>

<file path=ppt/ink/ink4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20.9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330 1,'-30'0,"1"2,0 1,0 1,0 1,0 2,-15 6,41-13,1 0,-1 1,1-1,-1 1,1-1,0 1,-1 0,1 0,0 0,-1 0,1 0,0 1,0-1,0 0,0 1,0 0,1 0,-1-1,0 1,1 0,-1 0,1 0,0 1,0-1,-1 0,1 0,1 1,-1-1,0 0,1 1,-1-1,1 1,0-1,0 1,0-1,0 1,0-1,0 1,1-1,-1 1,1-1,0 1,-1-1,1 0,1 1,76 58,-71-58,1 1,-1 0,0 1,0 0,-1 0,1 0,-1 1,0 0,0 0,-1 0,0 1,0 0,-1 0,0 0,0 0,2 7,-4-9,0 1,-1 0,1-1,-1 1,-1 0,1-1,-1 1,0 0,-1 0,1 0,-1-1,0 1,0 0,-1-1,0 1,0-1,0 0,0 1,-1-1,0 0,0 0,-1-1,1 1,-1-1,0 0,0 1,0-2,-1 1,1 0,-1-1,-10 6,-1 0,1-1,-1-1,-1-1,1 0,-1-1,0-1,-5 0,21-3,0-1,0 1,-1-1,1 0,0 0,0 0,0 1,0-1,0 0,0 0,-1-1,1 1,0 0,0 0,0 0,0-1,0 1,0-1,0 1,0-1,0 1,0-1,0 0,0 1,0-1,0 0,1 0,-1 1,0-1,0 0,1 0,-1 0,1 0,-1 0,1 0,-1 0,1 0,0 0,-1 0,1-1,0 1,0 0,0 0,0 0,0 0,0 0,0 0,0-1,0 0,19-54,-9 37</inkml:trace>
</inkml:ink>
</file>

<file path=ppt/ink/ink4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21.2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1,'-10'34,"-3"10</inkml:trace>
</inkml:ink>
</file>

<file path=ppt/ink/ink4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21.4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4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21.7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1 198,'3'-6,"6"-15,1 1,1 0,1 0,1 1,0 1,1 0,1 1,12-10,-27 26,1 0,-1 0,1 1,0-1,0 0,-1 0,1 1,0-1,0 1,-1-1,1 1,0-1,0 1,0-1,0 1,0 0,0-1,0 1,0 0,0 0,0 0,0 0,0 0,0 0,0 0,0 0,0 0,0 1,0-1,0 0,0 0,0 1,0-1,-1 1,1-1,0 1,0-1,0 1,0 0,-1-1,1 1,0 0,-1 0,1-1,0 1,-1 0,1 0,-1 0,0 0,1 0,9 58,-8-36,-1-18,-1-1,1 1,0 0,0-1,1 1,-1-1,1 1,0-1,0 0,1 0,-1 0,1 0,0 0,0-1,0 1,1-1,-1 0,1 0,-1 0,1 0,0-1,0 1,0-1,1 0,-1 0,1-1,-1 1,1-1,-1 0,1 0,0-1,-1 1,1-1,0 0,-1 0,1-1,3 0,-2 0,0 0,0-1,0 0,-1 0,1 0,-1-1,1 0,-1 0,0 0,0-1,0 0,0 1,-1-2,1 1,-1-1,0 1,-1-1,1 0,-1 0,0-1,0 1,0-1,-1 1,0-1,0 0,-1 0,1 0,-1 0,-1 0,1 0,-1-1,2-18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1:03.0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234 395,'-22'61,"2"1,4 0,-6 45,8-37,-5 37,15-72,-2 0,-1-1,-2 0,-1 0,-5 6,-42 98,44-114</inkml:trace>
  <inkml:trace contextRef="#ctx0" brushRef="#br0" timeOffset="463.579">544 479,'-77'358,"50"-200,13-85,13-72,-1 0,1 0,0-1,-1 1,1-1,0 1,-1-1,1 1,0-1,-1 0,1 0,-1 0,1 0,-1 0,1 0,0 0,-1 0,1 0,-1-1,1 1,0 0,-1-1,1 0,0 1,-1-1,1 0,0 1,0-1,0 0,0 0,0 0,0 0,0 0,0 0,0-1,0 1,0 0,1 0,-1 0,0-1,1 1,-1 0,1-1,0 1,-1-1,1 1,0-1,0 1,-5-6,-3-6,0 1,-1 0,-1 1,0 0,0 0,-1 1,0 0,-1 1,0 0,0 1,-1 1,0 0,-1 0,1 1,-1 1,0 0,-1 1,1 1,-12-1,-1 3,2 1</inkml:trace>
  <inkml:trace contextRef="#ctx0" brushRef="#br0" timeOffset="2179.763">939 1016,'-11'-1,"0"1,0 1,0 0,1 0,-1 1,0 0,1 1,-1 0,1 1,0 0,0 1,1 0,-1 0,1 1,0 0,1 1,-1 0,1 0,1 1,-1 0,2 0,-1 1,1-1,0 2,0-1,1 1,1-1,0 1,0 1,2-5,1 0,-1-1,1 1,1 0,-1 0,1-1,0 1,1 0,-1 0,1 0,0-1,0 1,1-1,0 1,0-1,0 1,1-1,-1 0,1 0,1 0,-1 0,0-1,1 1,0-1,0 0,1 0,-1 0,1-1,0 0,0 0,0 0,0 0,0-1,1 0,0 1,2-1,0 0,-1 0,1-1,0 0,0-1,-1 0,1 0,0 0,0-1,0 0,-1-1,1 1,0-2,-1 1,0-1,1 0,-1-1,0 1,-1-1,1-1,-1 1,0-1,0 0,0-1,-1 1,1-1,-1 0,-1-1,1 1,0-3,-5 7,1 1,-1-1,1 0,-1 0,0 0,0 0,0 1,0-1,0 0,-1 0,1 0,-1 0,1 0,-1 1,1-1,-1 0,0 1,0-1,0 0,0 1,0-1,0 1,0-1,-1 1,1 0,0 0,-1-1,1 1,-1 0,1 0,-1 0,0 1,1-1,-1 0,0 0,0 1,0 0,1-1,-1 1,0 0,-1 0,-31-17,59-7,99-12,-73 28,-28 6</inkml:trace>
  <inkml:trace contextRef="#ctx0" brushRef="#br0" timeOffset="3447.333">120 282,'98'11,"-57"-3,1-1,-1-3,1-1,0-2,35-4,3 1,76-4,-156 6,0 1,1-1,-1 0,0 0,1 0,-1 0,1 0,-1 0,0 0,1 0,-1 0,0 0,1 0,-1-1,0 1,1 0,-1 0,0 0,1 0,-1 0,0-1,1 1,-1 0,0 0,1-1,-1 1,0 0,0 0,1-1,-1 1,0 0,0-1,0 1,0 0,1-1,-1 1,0 0,0-1,0 1,0-1,0 1,0 0,0-1,0 1,0 0,0-1,0 1,0-1,0 1,0 0,0-1,-1 1,1 0,0-1,0 1,0 0,0-1,-1 1,1 0,0-1,0 1,-1 0,1 0,0-1,-1 1,1 0,0 0,-1 0,1-1,-30-13,20 10,-59-34,51 25</inkml:trace>
  <inkml:trace contextRef="#ctx0" brushRef="#br0" timeOffset="6599.325">347 0,'-2'2,"0"1,0-1,0 0,1 1,-1-1,1 1,-1-1,1 1,0 0,0 0,1-1,-1 1,0 0,1 0,0 0,0 0,0 0,0 0,0 0,0 0,1-1,-1 1,1 0,0 0,0 0,0-1,0 1,1 0,-1-1,0 1,1-1,0 1,0-1,0 0,0 0,0 0,0 0,0 0,1-1,-1 1,1 0,-1-1,1 0,2 1,-1-2,1 1,-1-1,0-1,1 1,-1-1,0 0,0 1,0-2,1 1,-1-1,0 1,0-1,-1 0,1 0,0-1,-1 1,1-1,-1 0,0 0,0 0,0 0,0 0,-1-1,1 1,-1-1,0 0,0 0,0 0,0 0,-1 0,0 0,1-3,-4 5,0-1,0 1,0-1,0 1,-1 0,1 0,-1 1,1-1,-1 0,0 1,0-1,1 1,-1 0,0 0,0 0,0 0,0 1,0-1,-1 1,1 0,0 0,0 0,0 0,0 0,0 1,0-1,0 1,0 0,0 0,0 0,0 1,0-1,0 0,1 1,-1 0,1 0,-2 0,2-1,0-1,0 1,0-1,0 1,0 0,0 0,0 0,0 0,0 0,1 0,-1 0,0 1,1-1,-1 1,1-1,-1 1,1-1,0 1,-1 0,1 0,0 0,0 0,1-1,-1 1,0 0,1 1,-1-1,1 0,-1 0,1 0,0 0,0 0,0 0,0 1,0-1,1 0,-1 0,1 0,-1 0,1 0,0 0,0 0,0 0,0 0,0 0,0-1,0 1,1 0,-1-1,0 1,1-1,0 1,1-1,0 0,0 0,0 0,0 0,0 0,0-1,0 0,1 1,-1-1,0 0,0-1,0 1,0 0,1-1,-1 0,0 0,0 0,0 0,0 0,-1 0,1-1,0 0,0 1,-1-1,1 0,-1 0,0-1,1 1,-1 0,0-1,0 1,-1-1,1 0,0 0,-1 1,0-1,1-3,-3 4,0 0,0 1,0-1,0 0,0 1,0-1,-1 1,1 0,-1-1,1 1,-1 0,0 0,1 0,-1 0,0 0,0 0,0 0,1 1,-1-1,0 1,0-1,0 1,0 0,0-1,0 1,0 0,0 1,0-1,0 0,0 0,0 1,0-1,0 1,0 0,0 0,1 0,-1-1,0 2,0-1,1 0,-1 0,0 1,-12 9</inkml:trace>
</inkml:ink>
</file>

<file path=ppt/ink/ink4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22.2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146 83,'-10'16,"-11"15,2 2,1 0,1 1,2 0,1 1,2 1,-4 22,15-53,0 0,0 0,1 0,0 0,-1 0,2 0,-1 0,0 0,1 0,0 0,0 0,1 0,-1 0,1 0,0-1,0 1,1-1,-1 0,1 1,0-1,0 0,1 0,-1-1,1 1,0-1,0 0,0 0,0 0,0 0,1-1,-1 0,1 0,-1 0,1 0,0-1,0 0,0 0,0 0,4 0,3 0,0 0,0-1,-1 0,1-1,0-1,0 0,0 0,-1-1,1-1,-1 0,0 0,0-1,-1-1,1 0,-1 0,0-1,-1 0,1 0,-2-1,1-1,-1 0,7-8,-4 1,1 0,-2-1,0 0,-1 0,-1-1,-1 0,0-1,-1 1,-1-1,-1-1,-1 1,0-1,-1-12,-2 28,-8-103,8 104,-1 1,0-1,1 0,-1 1,0-1,0 1,-1-1,1 1,0-1,-1 1,0 0,1 0,-1 0,0 0,0 0,0 0,0 0,-1 1,1-1,0 1,-1-1,1 1,-1 0,1 0,-1 0,0 1,1-1,-1 0,0 1,1 0,-1-1,0 1,0 1,1-1,-1 0,-1 1,-6 2,0 1,0 0,1 1,-1 0,1 1,1 0,-1 0,1 1,0 0,0 0,1 1,0 0,0 0,1 1,0-1,1 2,-1-1,2 0,-1 2,-5 12,1 0,1 1,1 0,1 0,1 1,1-1,2 1,0 0,1 0,2 9,2 282,-14-244,5-54</inkml:trace>
</inkml:ink>
</file>

<file path=ppt/ink/ink4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19.9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 0,'-10'24,"-3"13,1 5,7-5,9-8,9-10,2-12,3-8,4-4,-2-5,0-1,1 1,-2-3,-5 1</inkml:trace>
  <inkml:trace contextRef="#ctx0" brushRef="#br0" timeOffset="249.754">209 0,'-9'34,"-4"25,1 8,2-3,3-8,2-13</inkml:trace>
</inkml:ink>
</file>

<file path=ppt/ink/ink4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24.2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44 264,'-44'154,"67"-246,-15 59,1 1,2 0,1 0,2 1,1 1,1 0,1 1,2 1,2-1,-20 28,-1 0,0 0,0 0,1 0,-1 0,1 0,-1 0,1 0,-1 0,1 0,-1 1,1-1,0 0,0 0,-1 1,1-1,0 0,0 1,0-1,0 1,0-1,-1 1,1 0,0-1,0 1,0 0,0 0,0-1,0 1,0 0,0 0,0 0,0 0,0 0,0 1,0-1,0 0,0 0,0 1,0-1,0 1,0-1,0 0,0 1,0 0,0-1,-1 1,1-1,0 1,0 0,-1 0,1-1,-1 1,1 0,0 0,-1 0,1 0,-1 0,7 84,-8-77,0 0,1 0,0 0,0 0,1 0,0 0,0 0,1 0,0 0,1-1,-1 1,1-1,3 5,5 2</inkml:trace>
</inkml:ink>
</file>

<file path=ppt/ink/ink4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25.9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184 1,'-24'34,"-12"20,-1 6,7-2,8-7,2-11,6-13</inkml:trace>
</inkml:ink>
</file>

<file path=ppt/ink/ink4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24.4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1,'-14'24,"-5"18,0 1</inkml:trace>
  <inkml:trace contextRef="#ctx0" brushRef="#br0" timeOffset="619.096">306 481,'-6'7,"-24"25,1 1,3 2,0 0,2 2,2 0,2 2,-13 31,32-67,-1-1,1 1,0 0,0-1,0 1,0 0,0 0,1 0,-1 0,1 0,0 0,0-1,0 1,0 0,0 0,1 0,-1 0,1 0,0 0,0 0,0-1,0 1,0 0,1-1,-1 1,1-1,-1 1,1-1,0 0,0 0,0 0,0 0,1 0,-1 0,1 0,-1-1,1 1,-1-1,1 0,0 0,0 0,-1 0,2 0,10-1,0-1,1 0,-2-1,1-1,0 0,0-1,-1 0,0-1,0-1,0 0,-1-1,1 0,-2-1,1 0,-1-1,0 0,0-2,14-14,0-1,-2-2,-1 0,-2-2,-1 0,-1-1,-1-1,-2 0,-1-1,-2-1,-1 0,-2-1,-1 0,-2-1,-3 19,-2 0,0 1,-1-1,-1 0,-1 1,0-1,-1 1,-1-3,3 13,-1 1,1-1,-1 0,0 1,-1-1,1 1,-1 0,0 0,-1 0,1 0,-1 0,0 1,0 0,0 0,-1 0,0 0,1 0,-1 1,0 0,-1 0,1 1,0-1,-6-1,7 3,-1 1,1-1,0 1,0 0,0 0,0 1,0-1,-1 1,1 0,0 0,0 0,0 0,0 1,1-1,-1 1,0 0,1 0,-1 1,1-1,0 1,0 0,0 0,0 0,0 0,1 0,-1 0,0 3,-49 103,38-59,2 1,2 0,2 0,3 1,2 0,3 0,3 29,-3-70,0-1,1 1,0 0,0 0,1-1,1 1,0-1,0 0,1 1,1-2,-1 1,1 0,1-1,0 0,0 0,1-1,0 0,1 0,0 0,0-1,0 0,1-1,0 0,0 0,0-1,1 0,0-1,0 0,0 0,1-1,3 0,10-1</inkml:trace>
  <inkml:trace contextRef="#ctx0" brushRef="#br0" timeOffset="1165.868">899 424,'-35'53,"-3"-1,4 3,1 1,-23 57,53-108,0-1,0 0,1 1,0-1,0 1,0 0,0 0,1 0,0 0,0 0,0 0,1 0,-1 0,1 0,1 0,-1 0,1 0,-1 0,1 0,1 0,-1 0,1 0,0 0,0-1,0 1,1-1,-1 1,1-1,0 0,1 0,-1 0,1-1,-1 1,1-1,0 0,0 0,1 0,-1 0,1-1,1 1,4 0,1-1,-1 0,1-1,-1 0,1-1,0 0,-1-1,1 0,-1-1,0 0,1 0,-1-1,0 0,0-1,-1-1,1 1,-1-1,0-1,0 1,0-2,8-6,-2 0,0-1,-1 0,0-2,-1 1,0-2,-2 0,0 0,8-18,-6 11,-2-1,0 0,-1 0,-2-1,-1-1,-1 1,-1-1,-1 0,-2 0,0 0,-2-8,0 33,0 0,0 0,-1 0,1 0,0 0,-1 0,1 0,-1 0,0 0,1 0,-1 0,0 0,0 1,0-1,-1 0,1 1,0-1,-1 1,1-1,-1 1,1-1,-1 1,0 0,1 0,-1 0,0 0,0 0,0 0,0 1,0-1,0 1,0-1,0 1,0 0,0 0,0-1,0 1,0 1,0-1,0 0,0 0,0 1,0 0,0-1,0 1,0 0,0 0,1 0,-1 0,0 0,0 0,1 0,-1 1,0 0,-12 9,0 0,1 1,1 0,0 1,1 1,0 0,1 0,0 1,2 0,0 0,0 1,1 1,-1 7,-1 5,1 1,1 0,2 0,1 0,2 1,1-1,1 1,1 0,3 3,-1 58,-3 160,5-229,1-5</inkml:trace>
</inkml:ink>
</file>

<file path=ppt/ink/ink4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22.6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1,'-5'9,"-6"14,-2 6,2 4,3-4</inkml:trace>
  <inkml:trace contextRef="#ctx0" brushRef="#br0" timeOffset="1155.015">359 452,'-19'12,"0"1,1 1,1 1,0 1,1 0,1 1,1 0,0 2,1-1,1 2,0 0,-1 7,10-21,1 1,0 0,0 0,1 0,-1 0,2 0,-1 0,1 0,0 0,0 0,1 0,0 2,0-7,-1 0,0 1,1-1,0 0,-1 0,1 1,0-1,0 0,1 0,-1 0,0 0,1 0,-1 0,1 0,-1-1,1 1,0 0,0-1,0 1,0-1,0 0,0 0,0 0,0 0,0 0,1 0,-1 0,0-1,1 1,-1-1,0 0,1 0,-1 0,0 0,1 0,-1 0,1-1,7 0,-1-2,1 1,-1-2,0 1,0-1,0 0,0-1,-1 0,0 0,0-1,0 0,-1-1,0 1,0-1,-1-1,1 1,-2-1,1-1,81-160,-75 136,-2 0,-1-1,-1 0,-2-1,-2 1,-1-1,-2 0,-1 0,-4-24,4 48,0 1,-1 0,-1 0,0 1,0-1,-1 0,0 1,0-1,-1 1,-1 0,1 0,-1 0,-1 1,0 0,0 0,-1 0,-1 0,5 7,0 1,-1 0,1 0,0 1,0-1,0 1,-1-1,1 1,0 0,0 0,0 1,0-1,0 0,0 1,1 0,-1 0,0 0,1 0,0 0,-1 0,1 1,0-1,0 1,0-1,0 1,1 0,-1 0,1 0,0 0,0 0,0 0,0 0,0 0,1 1,-1 0,-6 18,1 1,1-1,1 1,1 0,1 0,1 0,1 0,2 1,0-1,1 0,1-1,1 1,1-1,1 0,4 8,91 141,-62-121,-20-32</inkml:trace>
</inkml:ink>
</file>

<file path=ppt/ink/ink4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34.2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1,'56'17,"-33"-14,-1-1,1-1,-1 0,1-2,-1-1,0-1,15-3,82-7,-35 13,-60 1</inkml:trace>
</inkml:ink>
</file>

<file path=ppt/ink/ink4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34.5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56,'43'-5,"33"-1,9-1,-5 2,-12-3,-13 0,-10 0,-8 3,-11 2</inkml:trace>
</inkml:ink>
</file>

<file path=ppt/ink/ink4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40.5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214 168,'0'-12,"-1"1,0-1,-1 1,0-1,-1 1,-1 0,1 0,-2 0,-2-5,6 13,-1 0,1 0,-1 0,0 0,0 1,0-1,0 0,0 1,0-1,-1 1,1 0,-1 0,0 0,0 0,0 0,0 1,0-1,0 1,0 0,0 0,0 0,-1 0,1 0,0 1,-1-1,1 1,0 0,-1 0,1 1,-1-1,1 1,0-1,0 1,-1 0,-1 3,0-1,0 1,0 0,1 0,0 1,0-1,0 1,0 0,1 0,0 0,0 1,0-1,0 1,1-1,0 1,1 0,-1 0,1 0,0 0,0 0,1 0,0 0,0 0,0 2,45 207,-13-46,-2 107,-27-245,-2 0,-1 0,-1 1,-2-1,-1-1,-2 1,-1-1,-1 1,-1-2,-2 1,-1-2,-1 1,-9 11,-6-16,17-21</inkml:trace>
  <inkml:trace contextRef="#ctx0" brushRef="#br0" timeOffset="336.382">554 902,'-3'3,"-25"22,2 1,1 1,2 1,0 2,2 0,1 1,-10 23,28-51,1 0,-1 0,1 0,-1 0,1 0,0 0,0 0,1 0,-1 0,1 0,-1 1,1-1,0 0,0 0,1 1,-1-1,1 0,-1 0,1 0,0 1,0-1,0 0,1 0,-1-1,1 1,-1 0,1 0,0-1,0 1,1-1,-1 0,0 1,1-1,-1 0,1 0,0-1,-1 1,4 1,3-1,0 1,0-2,0 1,0-1,0-1,1 1,-1-2,0 1,0-1,0-1,0 1,0-1,0-1,0 0,-1 0,1-1,-1 0,0-1,0 1,0-1,-1-1,0 0,0 0,0 0,-1-1,0 0,0 0,-1 0,0-1,0 0,0 0,-1 0,-1 0,1-1,-1 0,-1 0,0 1,0-1,0-1,-1 1,-1 0,0 0,0 0,0 0,-1-1,-1 1,0 0,0 0,0 1,-2-3,-94-102,85 99</inkml:trace>
  <inkml:trace contextRef="#ctx0" brushRef="#br0" timeOffset="673.619">610 55,'0'38,"0"23,0 6,0-5,0-7,0-8,0-13</inkml:trace>
  <inkml:trace contextRef="#ctx0" brushRef="#br0" timeOffset="1086.841">581 112,'6'-4,"12"-9,2 1,0 0,0 2,1 0,1 1,-1 2,1 0,12-2,-32 8,0 0,0 0,0 1,0-1,0 0,0 1,0-1,0 1,1 0,-1 0,0 0,0 0,0 0,0 0,0 1,0-1,0 1,0-1,0 1,0 0,0 0,0 0,0 0,0 0,0 0,-1 0,1 1,0-1,-1 0,1 1,-1 0,0-1,0 1,1 0,-1 0,0-1,0 1,-1 0,1 0,0 0,-1 0,1 0,-1 1,1-1,-1 0,0 0,0 0,0 0,0 0,-1 0,1 0,-1 2,-3 5,-1-1,0 1,-1-1,0 0,0-1,0 1,-1-1,0-1,-1 1,1-1,-1-1,-1 1,-2 0,-24 20,33-25,0 1,0 0,0 0,0 0,0 0,0 0,1 0,-1 1,1-1,-1 0,1 1,0-1,0 1,0 0,1-1,-1 1,0 0,1-1,0 1,0 0,-1 0,2-1,-1 1,0 0,0 0,1-1,0 1,-1 0,1-1,0 1,1-1,-1 1,0-1,1 0,-1 1,1-1,0 1,77 79,-71-75,47 41,-40-37</inkml:trace>
</inkml:ink>
</file>

<file path=ppt/ink/ink4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36.8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0,'3'7,"163"362,-159-347,-1-1,-1 1,-1 0,0 1,-2-1,-1 0,0 1,-2-1,0 1,-2-1,-1 0,0 0,-2 0,0 0,-1-1,-2 0,0-1,-1 0,-1 0,-1-1,0 0,-8 7,-62 74,57-69</inkml:trace>
  <inkml:trace contextRef="#ctx0" brushRef="#br0" timeOffset="1055.73">560 0,'-28'68,"2"1,3 1,4 0,2 2,4 0,3 1,0 50,8-109,1 0,0-1,1 1,1 0,0 0,1 0,0 0,1-1,1 1,0-1,1 0,0 0,1 0,1-1,-1 0,2 0,0 0,0-1,8 7,-12-15,0-1,0 1,0-1,0 0,0 0,0-1,0 1,0-1,1 0,-1 0,0 0,1-1,-1 0,1 0,-1 0,1 0,-1 0,1-1,0 0,12-5</inkml:trace>
  <inkml:trace contextRef="#ctx0" brushRef="#br0" timeOffset="3054.371">1943 86,'-1'-1,"1"0,0 0,0 1,0-1,0 0,0 0,0 1,0-1,0 0,1 0,-1 1,0-1,0 0,1 0,-1 1,0-1,1 0,-1 1,1-1,-1 0,1 1,-1-1,1 1,-1-1,1 1,-1-1,1 1,0-1,-1 1,1 0,0-1,0 1,-1 0,1-1,0 1,-1 0,1 0,0 0,0 0,0 0,-1 0,1 0,0 0,0 0,-1 0,1 0,0 1,0-1,-1 0,1 0,0 1,0-1,-1 0,1 1,-1-1,1 1,0-1,-1 1,1-1,-1 1,1 0,-1-1,1 1,-1-1,0 1,1 0,-1 0,1 0,15 28,-2 1,-1 0,-1 1,-1 0,-2 1,-1 0,-2 0,-1 1,-1 7,1-14,-1 0,-1 0,-1 1,-1-1,-2 1,-1-1,0 1,-2-1,-2 0,0 0,-1-1,-2 1,0-2,-2 1,-1-2,-13 21,15-30,-1-1,-1 0,0 0,-1-1,0-1,-1 0,-12 7,3-4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1:15.7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204 1,'0'5,"-5"1,-1 5,-5 1,0 2,-4 0,2 1,-3 4,-3 3,2 2,-1 3,-2 0,2 2,-1-5,3-6</inkml:trace>
</inkml:ink>
</file>

<file path=ppt/ink/ink4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35.8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319 519,'10'-30,"1"1,2 0,0 1,3 1,9-14,-4 5,78-106,-98 141,-1 0,1 0,0 0,-1 1,1-1,0 0,0 1,-1-1,1 0,0 1,0-1,0 1,0-1,0 1,0 0,0-1,0 1,0 0,0 0,0 0,0 0,0 0,0 0,0 0,0 0,0 0,0 0,0 0,-1 0,1 1,0-1,0 1,0-1,0 0,0 1,0-1,0 1,-1 0,1-1,0 1,0 0,-1 0,1-1,0 1,-1 0,1 0,-1 0,1 0,-1 0,17 55,-14-44,-1-1,-1-5,-1 0,1 0,0 0,1-1,-1 1,1-1,0 1,1-1,-1 0,1 0,0 0,1 0,-1 0,1-1,0 1,0-1,3 2,-3-6,0 0,0 0,0-1,0 0,0 0,0 0,0 0,0-1,-1 1,1-1,0 0,-1 0,1 0,-1-1,0 1,0-1,0 0,0 0,0 0,0 0,-1-1,190-262,-192 266,1-2,0 1,-1-1,1 1,0-1,0 1,0-1,0 1,0 0,0-1,0 1,1 0,-1 0,0 0,1 0,-1 0,1 0,-1 0,1 0,-1 1,1-1,0 1,-1-1,1 1,0-1,0 1,-1 0,1 0,0 0,-1 0,1 0,0 0,0 1,-1-1,1 0,0 1,-1 0,1-1,-1 1,1 0,-1 0,1-1,-1 1,1 1,-1-1,0 0,1 0,-1 0,0 1,85 219,-45-158,-27-50</inkml:trace>
  <inkml:trace contextRef="#ctx0" brushRef="#br0" timeOffset="284.619">235 660,'48'-5,"54"-6,15-7,-4 1,-15 2,-15 5,-17 3,-15 3,-12 2,-6 2,-6 1,-6 4,-7 3</inkml:trace>
  <inkml:trace contextRef="#ctx0" brushRef="#br0" timeOffset="685.668">601 801,'58'367,"-39"-285,-18-81,0-1,0 1,0 0,0-1,0 0,0 1,0-1,1 0,-1 1,0-1,0 0,0 0,0 0,1 0,-1 0,0 0,0 0,0 0,0-1,1 1,-1 0,0-1,0 1,0-1,0 1,0-1,0 0,0 1,0-1,0 0,0 0,-1 0,1 1,0-1,0 0,-1 0,1 0,0 0,-1 0,1-1,-1 1,0 0,1 0,-1 0,0 0,0 0,1-1,-1 1,0 0,0 1,146-288,-91 187,-46 83</inkml:trace>
  <inkml:trace contextRef="#ctx0" brushRef="#br0" timeOffset="1439.682">178 39,'-39'104,"4"1,4 1,6 2,-3 43,19-92,3 0,3 0,2 1,3 9,-1-47,2 0,0 0,1-1,1 1,2-1,0 0,1-1,0 1,2-1,1-1,0 0,10 12,-11-21,0 1,1-1,0-1,0 0,1-1,0 0,1-1,-1 0,1-1,3 1,9 2</inkml:trace>
</inkml:ink>
</file>

<file path=ppt/ink/ink4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43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43,'-7'30,"2"0,1 1,1-1,1 1,2 0,2 0,0-1,2 1,2-1,0 0,4 8,-4-16,-1 0,-1 1,-1 0,-1 0,-1 0,-1 0,-2 10,2-31,1-1,-1 0,0 1,-1-1,1 0,0 1,0-1,0 0,-1 1,1-1,-1 0,1 0,-1 1,0-1,1 0,-1 0,0 0,0 0,1 0,-1 0,0 0,0 0,0 0,-1-1,1 1,0 0,0 0,0-1,0 1,-1-1,1 1,0-1,-1 0,1 1,0-1,0 0,-1 0,1 0,0 0,-1 0,1 0,0 0,-1-1,1 1,0 0,-1-1,1 1,0-1,0 1,-1-1,1 0,0 0,0 1,0-1,0 0,0 0,0 0,0 0,0 0,1 0,-1 0,0 0,1-1,-1 1,0 0,-4-9,1 0,-1 0,1 0,1 0,0-1,0 1,1-1,1 0,0 1,0-1,1 0,0 0,1 0,1-5,-1-6,4-16,1 1,2 0,2 1,1-1,2 2,1 0,2 1,4-4,-15 27,53-82,-58 92,0 0,1 1,-1-1,1 1,-1-1,1 1,0 0,-1-1,1 1,-1-1,1 1,0 0,-1 0,1-1,0 1,0 0,-1 0,1 0,0 0,-1 0,1 0,0 0,0 0,-1 0,1 0,0 0,-1 0,1 0,0 1,-1-1,1 0,0 1,-1-1,1 0,0 1,-1-1,1 1,-1-1,1 1,-1-1,1 1,-1-1,1 1,-1-1,0 1,1 0,-1-1,0 1,1 0,-1-1,0 1,0 0,0 0,0-1,0 1,1 0,-1 0,6 44,-6-44,-11 86,4-60</inkml:trace>
</inkml:ink>
</file>

<file path=ppt/ink/ink4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43.2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104 1,'-28'29,"-11"19,3 1</inkml:trace>
</inkml:ink>
</file>

<file path=ppt/ink/ink4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43.8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29,'-5'29,"-2"14,6 0,7-8,8-9,6-9,5-8,-3-10,1-5,-4-6,-1-1,-3 1</inkml:trace>
  <inkml:trace contextRef="#ctx0" brushRef="#br0" timeOffset="244.534">210 1,'-5'38,"-6"23,-1 5,1-3,-3-13,3-10,1-7,4-9</inkml:trace>
</inkml:ink>
</file>

<file path=ppt/ink/ink4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0:42.3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121 0,'-15'29,"-9"14,0 5,3-2,1-7,3-12</inkml:trace>
</inkml:ink>
</file>

<file path=ppt/ink/ink4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0:41.5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256 444,'-10'-1,"0"0,0 1,0 0,0 1,0 0,0 1,0 0,0 1,1-1,-1 2,1 0,0 0,0 0,0 1,1 1,-1-1,1 1,0 1,1-1,0 1,0 1,0-1,1 1,0 1,1-1,0 1,0 0,0 0,2 0,-1 0,-1 7,0 155,5-169,0 1,0-1,0 1,1-1,0 0,-1 1,1-1,0 1,0-1,0 0,0 0,1 0,-1 1,1-1,-1-1,1 1,-1 0,1 0,0 0,0-1,0 1,0-1,0 0,1 1,-1-1,0 0,0 0,1-1,-1 1,1 0,-1-1,1 0,-1 1,1-1,-1 0,1 0,-1 0,1-1,-1 1,1 0,-1-1,1 0,101-39,-66 15,-2-2,-1-2,-1-1,-2-1,-1-2,-1-2,-2 0,-2-2,16-28,-22 35,0-2,-2 0,-2 0,0-2,-3 0,-1-1,4-18,-14 48,-1-1,0 1,0-1,0 1,-1-1,0 0,0 1,0-1,0 1,-1-1,0 0,-1 1,1-1,-1 1,0 0,0 0,0-1,-1 2,0-1,0 0,0 0,-1 1,1 0,-1-1,0 1,0 1,-1-1,1 1,-1-1,0 1,0 1,0-1,0 1,0 0,0 0,-1 0,1 1,-2-1,-3 5,-1 0,1 1,0 0,0 0,0 1,1 0,-1 1,1 0,1 1,-1 0,1 0,0 0,1 1,0 1,0-1,0 1,1 0,1 0,-5 10,-4 6,2-1,1 2,0 0,2 0,1 1,1 0,2 0,0 0,2 3,3-20,1 1,0 0,0 0,1-1,1 1,0-1,0 0,1 0,1 0,-1 0,1 0,1-1,0 0,0 0,1-1,0 0,1 0,0-1,0 1,0-2,1 1,0-1,0-1,0 1,1-2,0 1,2 0,64 35,-57-30</inkml:trace>
  <inkml:trace contextRef="#ctx0" brushRef="#br0" timeOffset="537.478">905 415,'-82'333,"164"-548,-47 134,-23 56,0 0,1 1,2 0,0 1,1 0,20-19,-36 40,1 1,0-1,-1 1,1 0,0-1,0 1,0-1,0 1,0 0,0 0,0 0,0 0,0 0,1 0,-1 0,0 0,1 0,-1 0,0 1,1-1,-1 0,1 1,0 0,-1-1,1 1,-1 0,1 0,0-1,-1 1,1 1,-1-1,1 0,0 0,-1 1,1-1,-1 0,1 1,-1 0,1-1,-1 1,1 0,-1 0,0 0,0 0,1 0,-1 0,0 0,0 0,0 0,0 1,0-1,0 0,0 1,-1-1,1 1,0-1,-1 1,1-1,-1 1,1 0,0 170,-19-84,29-76,-1-13</inkml:trace>
</inkml:ink>
</file>

<file path=ppt/ink/ink4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30:04.8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58,'70'-36,"-61"32,0 0,0 1,1 0,0 1,-1 0,1 0,0 1,0 0,0 1,0 0,0 1,0 0,0 0,3 2,-11-3,-1 0,0 1,0-1,1 1,-1-1,0 1,0-1,0 1,0 0,1-1,-1 1,0 0,0 0,0 0,-1 0,1 0,0 0,0 0,0 0,-1 0,1 1,-1-1,1 0,-1 0,1 0,-1 1,0-1,1 0,-1 1,0-1,0 0,0 1,0-1,0 0,0 1,-1-1,1 0,0 0,-1 1,1-1,-1 0,1 0,-1 0,0 1,1-1,-1 0,0 1,-49 50,37-41,12-10,-1 0,0-1,1 1,-1 0,0 0,1 0,-1 0,1 0,0 0,-1 1,1-1,0 0,0 1,0-1,0 1,0-1,0 1,0-1,0 1,1 0,-1-1,1 1,-1 0,1 0,-1 0,1-1,0 1,0 0,0 0,0 0,0-1,1 1,-1 0,0 0,1 0,0-1,-1 1,1 0,0-1,0 1,0-1,0 1,0-1,0 1,0-1,0 1,1-1,-1 0,0 0,1 0,-1 0,1 0,0 0,17 4,-15-5,-1 0,1 0,0 1,0-1,-1 1,1 0,0 0,-1 0,1 0,-1 1,1 0,-1 0,0-1,0 2,1-1,-2 0,1 1,0-1,0 1,-1 0,1 0,-1 0,0 0,0 0,0 1,-1-1,1 1,-4 1,-1 0,1 0,-1 0,0-1,-1 1,1-1,-1 0,0 0,0 0,0-1,0 1,-1-1,1 0,-1 0,-4 1,0 2,-1 0,1-1,-1 0,0-1,-1 0,1-1,-1 0,1-1,-1 0,0 0,0-1,0 0,-2-1,-6-4</inkml:trace>
</inkml:ink>
</file>

<file path=ppt/ink/ink4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30:37.5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 45,'5'-5,"0"1,0 0,0 0,1 0,-1 1,1-1,0 2,0-1,1 1,-1 0,0 0,1 0,-1 1,1 0,0 0,-1 1,1 0,0 0,3 1,-7 1,1 0,-1 0,0 0,-1 0,1 1,0-1,-1 1,1 0,-1 0,0 0,0 0,0 0,0 0,-1 1,1-1,-1 1,0-1,0 1,0-1,0 1,-1 0,1-1,-1 1,0 0,0-1,-1 1,1 0,-1-1,1 1,-1-1,0 1,-1-1,1 1,0-1,-1 1,0-1,0 0,0 0,0 0,-1 0,1 0,-1-1,1 1,-1-1,-3 2,-99 55,143-36,-36-22,1 1,0 0,-1 0,1 0,-1 0,1 0,-1 1,0-1,0 1,0-1,0 1,-1 0,1-1,-1 1,1 0,-1 0,0 0,0 1,-1-1,1 0,-1 0,1 0,-1 1,0-1,0 0,0 0,-1 0,1 1,-1-1,0 0,0 0,0 0,0 0,0 0,-1 0,1 0,-1-1,0 1,-2 2,2 0,-1 0,0-1,-1 1,1-1,-1 0,0 0,0 0,0-1,0 1,-1-1,1 0,-1 0,0 0,0-1,0 0,0 0,0 0,-1-1,1 1,0-1,-1 0,1-1,-4 1,-8-5</inkml:trace>
</inkml:ink>
</file>

<file path=ppt/ink/ink4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36:10.9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25,'-4'-3,"-1"1,1 0,0 0,-1 0,1 1,-1-1,1 1,-1 0,0 1,1-1,-1 1,0 0,0 0,1 0,-1 1,0 0,1 0,-1 0,0 0,1 1,0-1,-1 1,1 1,0-1,0 0,0 1,0 0,0 0,1 0,-1 0,1 1,0-1,0 1,0 0,1 0,-1 0,1 1,-5 6,1 1,0-1,1 1,1 1,-1-1,2 1,0 0,1-1,0 1,1 1,0-1,1 0,1 7,0-16,0-1,1 1,0-1,0 1,0-1,0 1,0-1,1 0,-1 0,1 0,0 0,0-1,0 1,0-1,1 1,-1-1,0 0,1-1,0 1,-1-1,1 1,0-1,0 0,0 0,0-1,0 1,0-1,0 0,0 0,0 0,0-1,-1 1,1-1,0 0,0 0,0 0,0-1,-1 1,1-1,-1 0,1 0,-1 0,0-1,0 1,3-3,6-1,-1-1,0 0,0-1,-1 0,0-1,-1 0,0-1,0 1,-1-2,0 1,0-1,-1 0,-1-1,0 0,-1 0,0 0,-1 0,0-1,0-5,-3 15,-1 0,0-1,0 1,0 0,-1-1,1 1,-1 0,0-1,0 1,0 0,0 0,0 0,-1 0,1 0,-1 0,0 0,0 1,0-1,0 1,0-1,-1 1,0 0,-14-11</inkml:trace>
  <inkml:trace contextRef="#ctx0" brushRef="#br0" timeOffset="515.65">225 307,'-11'6,"-1"1,1 0,0 1,0 0,1 0,0 1,1 1,0-1,0 2,-1 3,7-10,0 0,0 1,0-1,1 1,0 0,0-1,0 1,0 0,1 1,0-1,0 0,0 0,1 0,-1 0,2 1,-1-1,0 0,1 0,0 1,0-1,0 0,1 0,0 0,0-1,0 1,0 0,2 1,-2-3,0 0,0-1,0 1,0-1,0 1,0-1,1 0,-1 0,1 0,0 0,-1 0,1-1,0 1,0-1,0 0,0 1,0-2,0 1,1 0,-1-1,0 1,0-1,0 0,1 0,-1 0,0 0,0-1,1 1,-1-1,0 0,0 0,0 0,0 0,0-1,0 1,0-1,0 0,8-5,0 0,-1-1,0 0,0 0,0-1,-1-1,0 0,5-7,42-90,-55 104,1 0,-1-1,0 1,0-1,0 1,-1-1,1 0,-1 1,0-1,0 0,0 1,0-1,-1 1,0-1,1 1,-1-1,0 1,-1-1,1 1,-1 0,1-1,-1 1,0 0,0 0,-1 0,1 1,0-1,-1 0,0 1,0 0,0-1,1 2,-1 0,1 0,-1 0,0 0,0 1,1-1,-1 1,0-1,0 1,0 0,1 0,-1 1,0-1,0 0,0 1,1 0,-1-1,0 1,1 0,-1 1,0-1,1 0,0 1,-1-1,-1 2,-15 13</inkml:trace>
  <inkml:trace contextRef="#ctx0" brushRef="#br0" timeOffset="2083.002">0 786,'10'-5,"7"-6,7-1,3 1,-3-2,-1 1,1 2,1-1,1 1,1 2,1 3,0 1,0 3,1 0,-6 1</inkml:trace>
  <inkml:trace contextRef="#ctx0" brushRef="#br0" timeOffset="2795.968">141 872,'2'-2,"0"0,0 0,0 0,1 1,-1-1,0 1,1-1,-1 1,1 0,0 0,-1 0,1 1,0-1,-1 0,1 1,0 0,0 0,0 0,-1 0,1 0,0 0,0 1,-1-1,1 1,0 0,-1 0,1 0,0 0,-1 0,0 1,1-1,-1 1,0 0,0-1,0 1,0 0,0 0,0 0,0 1,-1-1,1 0,-1 1,1-1,-1 1,0-1,0 1,0 0,-1-1,1 1,0 0,-1 0,0-1,0 1,0 1,-30 80,29-82,1 0,0 0,0-1,0 1,0 0,1 0,-1 0,0-1,1 1,-1 0,1 0,-1-1,1 1,0 0,0-1,0 1,0-1,0 1,0-1,0 1,1-1,-1 0,0 1,1-1,-1 0,1 0,-1 0,1 0,0-1,-1 1,1 0,0-1,-1 1,1-1,0 1,0-1,0 0,-1 0,1 0,0 0,0 0,0 0,1-1,19 8,-17-6,-1 1,0 0,0 0,0 0,0 0,0 1,-1-1,1 1,-1 0,0 0,0 1,0-1,0 1,0-1,-1 1,1 0,-1 0,0 0,0 0,-1 0,1 0,-1 1,0-1,0 1,-1-1,1 1,-1-1,0 1,0-1,0 1,-1-1,1 0,-1 1,0-1,-1 1,1-1,-1 0,0 0,0 0,0 0,0 0,-1 0,1-1,-1 1,0-1,0 0,-1 1,1-1,-1-1,1 1,-1-1,-3 3,-3-1,0 0,0 0,0-1,-1-1,1 1,-1-2,1 1,-1-1,0-1,1 0,-1-1,0 0,1 0,-7-3,-2-3</inkml:trace>
  <inkml:trace contextRef="#ctx0" brushRef="#br0" timeOffset="3585.513">592 561,'-4'34,"-3"20,1 6,1-2,2-7,1-7,1-6,-5-9,0-5,0-2,-4-5,1-5</inkml:trace>
  <inkml:trace contextRef="#ctx0" brushRef="#br0" timeOffset="3862.905">791 561,'-15'34,"-4"15,0 5,5-3,3-4,4-6,4-5,2-4,1-3,5-5,2-8</inkml:trace>
  <inkml:trace contextRef="#ctx0" brushRef="#br0" timeOffset="4467.242">451 618,'40'-59,"-36"52,0 1,1 0,0 0,0 1,0 0,1 0,0 0,0 0,0 1,1 0,-1 0,1 1,0 0,0 0,0 0,0 1,1 0,-1 1,0 0,1 0,0 0,-1 1,1 0,-1 1,1-1,-1 1,1 1,-1 0,0 0,1 0,-1 1,0 0,0 0,37 28,-40-26,1 0,0-1,0 1,0-1,0 0,1-1,0 1,0-1,0 0,0-1,0 0,0 0,1 0,-1 0,1-1,-1 0,1-1,-1 1,1-1,0-1,-1 1,1-1,-1 0,1 0,-1-1,4-1,93-63,-93 60</inkml:trace>
</inkml:ink>
</file>

<file path=ppt/ink/ink4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38:39.9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30,'227'-11,"-216"8,0-1,0 1,1 0,-1 1,1 0,0 1,-1 0,1 1,0 0,0 1,-1 0,1 1,-1 0,1 1,-1 1,4 1,-8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1:21.5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392 44,'-1'-3,"1"1,-1 0,0 0,0 0,0-1,0 1,0 0,0 0,0 1,-1-1,1 0,-1 0,1 1,-1-1,0 0,1 1,-1 0,0-1,0 1,0 0,0 0,0 0,0 0,-1 1,1-1,0 1,0-1,-1 1,1 0,0-1,0 1,-1 0,1 1,0-1,-1 0,0 1,-74 40,52-18,1 1,1 1,2 1,0 1,2 1,1 0,1 1,2 1,1 1,1 0,1 1,2 0,-3 21,11-44,1-1,0 0,1 0,-1 1,2-1,-1 0,1 0,0 1,1-1,0 0,0 0,1 0,0-1,0 1,1-1,0 1,0-1,1 0,0-1,0 1,0-1,1 0,0 0,0-1,1 0,-1 0,1 0,0-1,1 0,-1 0,1-1,-1 0,1 0,5 0,7 1,0 0,0-2,0 0,1-1,-1-1,0-1,1-1,-1-1,0 0,0-2,-1 0,1-2,-1 0,0-1,14-8,-23 9,-1 0,0 0,0-1,-1 0,0 0,-1-1,1 0,-2 0,1-1,-1 0,-1 0,2-5,-5 12,0-1,-1 0,1 0,-1 0,0 0,-1 0,1-1,0 1,-1 0,0 0,0 0,-1 0,1-1,-1 1,0 0,0 0,0 0,0 0,-1 0,1 1,-1-1,0 0,0 1,-1-1,1 1,-1-1,0 1,0 0,0 0,0 1,0-1,0 1,-1-1,-3-1,4 2,0 0,-1 0,1 0,-1 1,1-1,-1 1,1 0,-1 0,0 0,0 0,0 0,1 1,-1 0,0 0,0 0,0 0,1 1,-1 0,0-1,0 1,1 0,-1 1,0-1,1 1,-2 1,4-3,0 0,1 1,-1-1,1 1,-1 0,1-1,-1 1,1-1,-1 1,1 0,-1-1,1 1,0 0,0 0,-1-1,1 1,0 0,0 0,0-1,0 1,-1 0,1 0,1 0,-1-1,0 1,0 0,0 0,0-1,0 1,1 0,-1 0,0-1,1 1,-1 0,0-1,1 1,-1 0,1-1,-1 1,1-1,-1 1,1-1,0 1,-1-1,1 1,0-1,-1 1,1-1,0 0,-1 1,1-1,0 0,0 0,-1 0,1 0,0 1,0-1,47 12,-24-13,1 0,-1-1,0-1,0-2,0 0,-1-1,0-2,0 0,22-12,-39 18,122-35,-110 31</inkml:trace>
</inkml:ink>
</file>

<file path=ppt/ink/ink4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38:40.4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30,'5'5,"6"1,6 0,6-1,2-2,-2-5,0-4,0 1,2 0,0 2,2-5,1 0,0 1,0 2,1 2,-1 1,-4 6,-7 2</inkml:trace>
</inkml:ink>
</file>

<file path=ppt/ink/ink4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38:42.1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180 453,'33'-54,"82"-136,-58 127,-57 62,1 1,0-1,-1 0,1 1,0-1,0 1,-1-1,1 1,0 0,0-1,0 1,0 0,0 0,0-1,0 1,0 0,-1 0,1 0,0 0,0 0,0 0,0 0,0 1,0-1,0 0,0 0,0 1,0-1,-1 0,1 1,0-1,0 1,0 0,-1-1,1 1,0-1,-1 1,1 0,0 0,-1-1,1 1,-1 0,1 0,-1 0,0-1,1 1,-1 0,0 0,0 0,1 0,-1 0,0 0,0 0,0 0,0 0,0 0,12 56,-11-29,-1-21,0 1,0-1,1 1,0 0,0-1,1 0,0 1,0-1,0 0,1 0,1 0,-1 0,1 0,0-1,0 0,0-5,-1 0,1 0,-1 0,1-1,-1 0,1 0,-1 0,1 0,0 0,-1-1,1 0,-1 1,1-1,-1-1,0 1,1 0,-1-1,0 0,0 1,0-1,0 0,0-1,-1 1,1-1,-1 1,1-1,-1 0,0 1,0-1,0 0,0-1,0 0,60-74,97-102,-159 181,0-1,1 1,-1-1,0 1,0-1,0 1,1-1,-1 1,0-1,1 0,-1 1,0-1,1 1,-1-1,0 0,1 1,-1-1,1 0,-1 0,1 1,-1-1,1 0,-1 0,1 1,-1-1,1 0,-1 0,1 0,-1 0,1 0,-1 0,1 0,-1 0,1 0,-1 0,1 0,-1 0,1 0,-1-1,1 1,-1 0,1 0,-1-1,1 1,-1 0,1 0,-1-1,0 1,1 0,-1-1,0 1,1-1,-1 1,0 0,1-1,-1 1,0-1,0 1,1-1,-1 1,0-1,0 1,0-1,0 1,0-1,0 1,0-1,0 0,-13 42,9-30,0-2,0 0,0 0,1 1,0-1,1 1,0 0,0 0,1 0,1 0,0 0,0 0,1 0,0 0,0 0,1 0,1-1,0 1,0-1,1 1,0-1,0 0,1 0,2 3,10 2</inkml:trace>
  <inkml:trace contextRef="#ctx0" brushRef="#br0" timeOffset="350.837">235 650,'39'-5,"31"-1,9-5,-4-1,-5 3,-10 2,-11 2,-8 3,-6 0,-5 2,-2 0,-7 6,-5 0</inkml:trace>
  <inkml:trace contextRef="#ctx0" brushRef="#br0" timeOffset="881.843">321 820,'5'4,"1"1,-1 0,0 1,0-1,0 1,-1 0,0 0,0 1,-1-1,0 1,0 0,0 0,-1 0,0 0,0 0,-1 0,1 6,3 6,9 159,-12-70,-2-108,0 1,-1 0,1-1,0 1,0 0,0-1,-1 1,1 0,0-1,0 1,0 0,0-1,0 1,0 0,0 0,1-1,-1 1,0 0,0-1,0 1,1 0,-1-1,0 1,1-1,-1 1,1 0,-1-1,1 1,-1-1,1 1,-1-1,1 1,-1-1,1 0,-1 1,1-1,0 0,-1 1,1-1,0 0,-1 0,1 0,0 1,-1-1,1 0,0 0,0 0,-1 0,1 0,0 0,-1-1,1 1,0 0,-1 0,1 0,0-1,-1 1,1 0,0-1,-1 1,1 0,-1-1,1 1,-1-1,1 1,-1-1,1 1,-1-1,1 1,31-41,-31 40,140-247,-82 163,-49 69</inkml:trace>
  <inkml:trace contextRef="#ctx0" brushRef="#br0" timeOffset="5136.603">123 0,'-26'69,"3"1,3 0,4 2,2 0,3 0,4 1,3 0,3 1,3-1,3 2,0-7,3-1,3 0,2-1,12 29,28 44,-53-137,1-1,0 0,0 0,0 0,0 0,0 0,0 0,0-1,0 1,0 0,0 0,0-1,0 1,1-1,-1 1,0-1,0 1,1-1,-1 0,0 0,1 0,-1 1,0-1,1 0,-1-1,0 1,1 0,-1 0,0-1,0 1,1 0,-1-1,0 1,0-1,1 0,-1 1,0-1,0 0,0 0,0 0,0 0,0 0,0 0,12-8</inkml:trace>
</inkml:ink>
</file>

<file path=ppt/ink/ink4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38:46.5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34 143,'15'12,"-1"0,0 2,-1 0,0 0,-1 1,-1 0,-1 1,0 1,-1 0,0 0,-2 0,0 1,3 14,-2 7,-1 1,-3 0,-1 0,-2 1,-1-1,-4 16,1 36,0-41,-2-1,-3 1,-2-1,-4 8,-25 35,27-74</inkml:trace>
  <inkml:trace contextRef="#ctx0" brushRef="#br0" timeOffset="1922.149">684 199,'-8'6,"0"1,0-1,0 1,1 1,0-1,1 1,-1 0,2 1,-1-1,1 1,1 1,-1 0,2-6,1 1,-1-1,1 0,0 1,0 0,1-1,-1 1,1 0,0 0,1 0,-1 0,1 0,0 0,0 0,1 0,-1 0,1 0,0-1,0 1,1 0,-1 0,1-1,0 1,1-1,-1 1,1-1,0 0,0 0,0 0,0-1,1 1,-1-1,1 1,0-1,0 0,0-1,0 1,1-1,-1 0,1 0,0 0,-1 0,1-1,0 0,3 0,6-1,0-2,0 0,0-1,-1 0,1-1,-1 0,0-1,0 0,-1-2,1 1,-1-1,-1-1,1 0,-1-1,-1 0,1-1,6-9,-10 12,-1 0,0 0,-1-1,0 0,0 0,0-1,-1 1,-1-1,1 0,-2 0,1 0,0-8,-2 14,0-1,-1 0,0 0,0 0,0 1,0-1,0 0,-1 0,0 0,1 1,-1-1,-1 0,1 1,-1-1,1 1,-1 0,0-1,0 1,0 0,-1 0,1 0,-1 0,0 1,1-1,-1 1,-1 0,1-1,0 1,0 1,-1-1,1 0,-2 1,-4-2,-1 0,0 1,0 0,0 1,0 0,0 0,0 2,0-1,0 1,0 0,0 1,0 0,-3 2,-13 3</inkml:trace>
  <inkml:trace contextRef="#ctx0" brushRef="#br0" timeOffset="2267.408">825 424,'-20'20,"1"0,0 1,2 1,1 0,0 1,2 1,1 1,1 0,-5 14,16-37,0 0,0 0,0 0,0 0,1 0,-1 0,1 0,-1 1,1-1,0 0,0 0,0 0,0 1,0-1,0 0,0 0,1 0,-1 0,1 1,0-1,0 0,-1 0,1 0,1 0,-1-1,0 1,0 0,1 0,-1-1,1 1,-1 0,1-1,0 0,0 1,-1-1,1 0,0 0,0 0,0 0,0 0,0-1,1 1,-1-1,0 1,0-1,2 0,11-2,0 0,0-2,0 0,-1-1,1 0,-1-1,0-1,-1 0,1-1,-2 0,1-1,-1-1,0 1,2-5,-8 11,0-1,0-1,0 1,-1-1,0 0,0 0,0 0,0-1,-1 0,0 0,0 0,-1 0,0 0,0-1,0 0,-1 1,0-1,0 0,0 0,-1-1,0 1,-1 0,0 0,0-7,-2 11,-1 0,0 0,1 0,-1 0,0 1,0-1,0 1,0 0,-1 0,1 0,-1 1,1-1,-1 1,1-1,-1 1,0 0,0 1,0-1,1 1,-1 0,0-1,0 2,0-1,0 0,0 1,1 0,-1 0,-1 0,-15 6</inkml:trace>
  <inkml:trace contextRef="#ctx0" brushRef="#br0" timeOffset="2649.491">429 904,'43'0,"34"-4,8-3,-5 1,-12 2,-12 0,-11 2,-9 1,-5 0,-3 1,-2 1,-5-6,-1-1,0 0,-3 1</inkml:trace>
  <inkml:trace contextRef="#ctx0" brushRef="#br0" timeOffset="3201.493">627 1074,'9'-1,"27"-7,1 3,0 1,0 1,1 2,15 3,-51-3,-1 1,1 0,0-1,-1 1,1 0,0 0,0 0,-1 0,1 0,0 0,-1 0,1 1,0-1,-1 1,1-1,0 1,-1 0,1-1,-1 1,1 0,-1 0,1 0,-1 0,0 0,1 1,-1-1,0 0,0 1,0-1,0 1,0-1,0 1,-1-1,1 1,0-1,-1 1,1 0,-1-1,0 1,1 0,-1 0,0-1,0 1,0 0,0-1,-1 1,1 0,0 0,-1-1,1 1,-1 0,1-1,-1 1,0-1,0 1,0-1,0 1,0-1,0 1,-1 0,-94 87,96-86,-1-1,1 1,-1 0,1-1,0 1,0 0,0-1,1 1,-1-1,0 1,1 0,0-1,0 1,0-1,0 1,0-1,0 0,0 1,1-1,-1 0,1 0,0 0,0 0,-1 0,1 0,1-1,-1 1,0-1,0 1,0-1,1 0,-1 0,1 0,-1 0,1 0,-1 0,1-1,0 1,-1-1,1 0,2 0,14 9,-16-8,0-1,0 1,0 0,-1 0,1 0,0 0,-1 0,1 1,-1-1,1 1,-1-1,1 1,-1 0,0 0,0 0,0 0,0 1,-1-1,1 0,-1 1,1-1,-1 1,0 0,0-1,0 1,0 0,0 0,-1-1,1 1,-1 0,0 0,0 0,0 0,0 0,0 0,-1-1,1 1,-1 0,0 0,1 0,-2-1,1 1,0 0,0-1,-1 1,1-1,-1 0,0 1,0-1,-2 2,-10 3,0-1,-1-1,1 0,-1-1,0 0,0-2,-1 1,1-2,0 0,-1-1,1-1,-1 0,-13-3,5-1,5-2</inkml:trace>
  <inkml:trace contextRef="#ctx0" brushRef="#br0" timeOffset="4305.009">1418 678,'0'29,"0"24,-5 7,-2-1,1-6,1-7,-3-12,4-11,3-10</inkml:trace>
  <inkml:trace contextRef="#ctx0" brushRef="#br0" timeOffset="4499.967">1615 650,'-5'44,"-1"18,0 4,1-5,6-12,3-15</inkml:trace>
  <inkml:trace contextRef="#ctx0" brushRef="#br0" timeOffset="4937.692">1305 678,'2'-8,"1"0,0 0,1 1,0-1,0 1,0 0,1 0,0 0,0 1,1 0,0 0,0 0,0 0,1 1,0 0,0 1,0 0,0 0,1 0,0 1,0 0,-1 0,2 1,-1 0,0 1,0-1,1 2,-1-1,0 1,1 0,-1 1,1 0,-1 0,0 1,5 2,35 19,-37-17,-1 0,1-1,1 0,-1 0,1-1,0-1,0 0,0-1,0 0,1-1,5-2</inkml:trace>
  <inkml:trace contextRef="#ctx0" brushRef="#br0" timeOffset="5319.145">1813 30,'44'43,"-2"2,-2 2,-2 2,-2 2,-2 1,8 21,-34-54,0 1,-2-1,0 2,-2-1,0 0,-1 1,-1 0,-1 0,-1-1,0 1,-4 13,-47 228,42-228,-1 7,-2-1,-1 1,-2-2,-2 0,-2-1,-18 28,-43 40,59-88</inkml:trace>
  <inkml:trace contextRef="#ctx0" brushRef="#br0" timeOffset="6086.242">542 57,'-16'13,"1"1,0 0,1 1,0 1,2 0,-1 0,2 1,0 1,2 0,0 0,0 1,2 1,1-1,0 1,1 0,1 3,3-21,-21 83,4 1,3 1,4 1,4 4,5-45,2 0,1 1,3-1,2 0,2 0,2-1,3 0,1-1,8 16,-10-35,1-1,1 0,1-1,1-1,2 0,0-1,2 0,-19-21,0 1,1-1,-1 1,1-1,-1 0,1 1,0-1,0 0,-1 0,1 0,0 0,0-1,0 1,0-1,0 1,0-1,0 1,0-1,0 0,0 0,1 0,-1 0,0 0,0-1,0 1,0-1,0 1,0-1,0 0,0 0,0 0,15-8</inkml:trace>
  <inkml:trace contextRef="#ctx0" brushRef="#br0" timeOffset="12185.338">2490 1,'-19'21,"1"1,2 1,0 0,1 1,1 1,2 0,0 1,2 0,1 1,1 0,1 1,1-1,2 1,0 0,2 1,2 16,-26 480,32-285,-4-231,0 0,1 0,0-1,1 1,0-1,0 0,1 0,0 0,0 0,1-1,0 0,0-1,1 1,0-1,0 0,0-1,1 1,-1-1,2-1,-1 0,0 0,1-1,-1 0,1 0,0-1,0 0,0 0,0-1,0 0,1-1,5 0,-13 0,-1 0,1 0,0 0,0 0,-1 0,1 0,0 0,0-1,-1 1,1-1,0 1,-1-1,1 1,-1-1,1 0,-1 0,1 0,-1 0,1 0,-1 0,0 0,0-1,1 1,-1 0,0-1,0 1,0-1,-1 1,1-1,0 1,-1-1,1 1,0-1,-1 0,0 0,1 1,-1-1,0 0,0 1,0-1,0 0,0 0,-1 1,1-1,0 0,-1 1,1-1,-1 0,0 1,1-1,-1 1,-1-2,-8-10</inkml:trace>
  <inkml:trace contextRef="#ctx0" brushRef="#br0" timeOffset="13922.152">204 1102,'-27'55,"-81"85,44-63,59-69</inkml:trace>
  <inkml:trace contextRef="#ctx0" brushRef="#br0" timeOffset="16155.867">232 1045,'-5'0,"-1"5,0 6,-4 2,0 3,2 3,2 4,-3 3,0 1,-2-3,-1-2,-2 1,-4 1,-3 1,1 1,5-3</inkml:trace>
</inkml:ink>
</file>

<file path=ppt/ink/ink4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39:07.9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141 341,'4'5,"0"1,-1 0,0 1,0-1,-1 1,0-1,0 1,0-1,-1 1,0 0,0 0,-1 0,0 0,0 2,0 0,-27 194,25-63,3-116</inkml:trace>
  <inkml:trace contextRef="#ctx0" brushRef="#br0" timeOffset="687.396">0 397,'28'-23,"0"0,2 2,0 2,1 0,1 2,1 2,0 0,1 3,26-7,40 4,-97 15,0 0,-1 0,1 1,0-1,0 1,0-1,-1 1,1 0,0 0,-1 0,1 0,-1 1,1-1,-1 1,0-1,0 1,1 0,-1 0,0 0,-1 0,1 0,0 0,-1 1,1-1,-1 1,1-1,-1 1,0-1,0 1,-1 0,1-1,0 1,-1 3,-1 4,-1 1,-1-1,0 1,0-1,-1 0,0 0,-1-1,0 1,-1-1,0 0,0 0,-1-1,0 0,0 0,-6 4,12-11,-133 104,133-103,0 0,0-1,0 1,0 0,1 0,-1 0,1 0,-1 0,1 0,0 0,0 0,0 0,0 0,0 0,0 0,0 0,1 0,-1 0,1 0,0 0,-1 0,1 0,0-1,0 1,0 0,0 0,0-1,1 1,-1-1,0 1,1-1,-1 0,1 1,0-1,-1 0,1 0,0 0,0 0,-1 0,1-1,2 2,9 9,79 124,-81-116,-1-7</inkml:trace>
  <inkml:trace contextRef="#ctx0" brushRef="#br0" timeOffset="1491.995">649 143,'50'-38,"-50"40,1-1,-1 0,0 1,1-1,-1 1,0-1,0 1,0-1,0 1,-1-1,1 1,0-1,0 0,-1 1,1-1,-1 1,1-1,-1 0,0 1,0-1,1 0,-1 0,0 0,0 0,0 1,0-1,-1-1,1 2,-49 84,49-83,0-1,0 0,0 0,1 1,-1-1,1 0,0 1,0-1,0 1,0-1,0 0,0 1,1-1,-1 0,1 1,0-1,-1 0,1 0,0 0,0 1,0-1,1 0,-1 0,1-1,-1 1,1 0,-1 0,1-1,0 1,0-1,0 1,0-1,0 0,0 0,0 0,0 0,0 0,1 0,1 0,43 9,-41-11,-1 1,0 1,0-1,1 1,-1 0,0 0,0 1,0-1,0 1,0 0,0 0,-1 1,1 0,-1 0,0 0,1 0,-1 0,-1 1,1 0,0 0,-1 0,2 2,-5-2,-1 1,1-1,-1 0,0 1,0-1,0 0,-1 0,0 0,1 0,-1 0,-1 0,1-1,0 1,-1-1,0 1,0-1,0 0,0 0,0 0,-1-1,1 1,-1-1,0 0,1 0,-1 0,0 0,0-1,-1 1,1-1,-2 0,-33-3,23-6</inkml:trace>
  <inkml:trace contextRef="#ctx0" brushRef="#br0" timeOffset="1782.88">734 87,'5'0,"11"-5,7-2,6-4,1 0,1 2,1 2,-2 2,0-3,-1 1,0 0,0 3,-1 1,0 1,-5 1</inkml:trace>
  <inkml:trace contextRef="#ctx0" brushRef="#br0" timeOffset="2305.955">57 1046,'14'3,"1"-1,0 0,0-1,0 0,-1-2,1 1,0-2,12-2,-9 2,488-82,-358 87,-131 4</inkml:trace>
  <inkml:trace contextRef="#ctx0" brushRef="#br0" timeOffset="4689.252">452 1244,'-10'1,"0"1,1 0,-1 0,1 1,0 0,0 1,0 0,0 0,1 1,-1 0,1 0,1 1,-1 0,1 1,0-1,-4 6,9-10,0 1,0 0,0 0,0 0,0 0,0 0,1 0,0 1,-1-1,1 0,1 1,-1-1,0 1,1-1,0 1,0-1,0 1,0-1,0 1,1 0,-1-1,1 0,0 1,0-1,1 1,-1-1,1 0,-1 0,1 0,0 0,0 0,0 0,1-1,-1 1,1-1,-1 1,1-1,0 0,0 0,0 0,0 0,0-1,0 1,2-1,130 57,-132-57,-1 0,1 1,-1 0,0 0,0 0,1 0,-1 0,-1 0,1 0,0 0,0 1,-1-1,0 1,1-1,-1 1,0 0,0 0,0-1,-1 1,1 0,-1 0,1 0,-1 0,0-1,0 1,-1 0,1 0,0 0,-1 0,0 0,1-1,-1 1,0 0,-1-1,1 1,0 0,-1 0,-3 5,0-1,0 0,0 1,-1-2,0 1,0-1,-1 0,1 0,-2-1,1 0,-7 4,1-2,-1-1,1-1,-1 0,-1-1,1 0,-1-1,1-1,-7 1,-4-2</inkml:trace>
  <inkml:trace contextRef="#ctx0" brushRef="#br0" timeOffset="4984.658">395 1244,'24'5,"18"-4,6-1,0-1,-4 0,-4-1,-4 1,-4 1,-7-1</inkml:trace>
  <inkml:trace contextRef="#ctx0" brushRef="#br0" timeOffset="5974.047">1355 171,'96'162,"-82"-133,-2 0,-1 1,-1 0,-2 1,-1 0,-2 0,0 0,-1 24,-2-15,-2 1,-2-1,-1 1,-2-1,-2 0,-1 0,-10 23,-12 9,-4-2,-3-1,-2-2,-15 15,3-2,36-57,0-2,0 0,-2 0,-1-2,-1 0,0-1,-1-1,-1-1,-22 13,22-18</inkml:trace>
</inkml:ink>
</file>

<file path=ppt/ink/ink4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0:34.3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154 1034,'30'7,"0"-1,1-1,-1-1,1-2,0-1,0-2,0 0,0-3,-1 0,1-2,-1-1,21-9,-14 3,-1-1,-1-2,-1-2,0-1,-1-2,-1-1,-1-1,-1-2,-2-1,17-19,38-48,-4-5,38-66,-89 125,223-302,-250 338,0 1,0-1,0 1,0 0,0 0,1-1,-1 1,1 0,-1 0,1 1,0-1,0 0,-1 0,1 1,0-1,1 1,-1 0,0-1,0 1,1 0,-1 0,0 1,1-1,-1 0,1 1,-1 0,1-1,-1 1,1 0,-1 0,1 0,-1 1,1-1,-1 1,1-1,-1 1,0 0,1 0,-1 0,0 0,1 0,-1 1,0-1,0 0,0 1,1 1,2 10,-1-1,0 1,-1 0,0 0,-1 0,0 0,-2 0,1 1,-2 12,1-5,1 31,-3 0,-2 0,-2 0,-2 0,-2-1,-15 41,17-70,-1 1,0-1,-2-1,0 1,-2-2,0 0,-1 0,-1-2,-1 1,0-2,-1 0,-1-1,-1-1,0-1,-20 11,3-4,0-1,-1-3,-1-1,0-1,-1-2,-1-2,0-2,0-1,-1-2,0-2,0-2,-11-2,50 0,0 0,-1 0,1 0,0 0,-1 0,1-1,0 1,0-1,-1 1,1-1,0 0,0 0,0 0,0 0,0-1,0 1,0 0,0-1,1 1,-1-1,0 0,1 0,0 1,-1-1,1 0,0 0,0 0,0 0,0-1,0 1,0 0,1 0,-1-1,1 1,0 0,-1 0,1-1,0 1,0 0,1-1,-1 1,0 0,1-1,-1 1,2-2,4-14</inkml:trace>
  <inkml:trace contextRef="#ctx0" brushRef="#br0" timeOffset="585.192">1791 723,'-5'396,"4"-383,0 0,-1-1,0 1,-1-1,-1 0,0 0,0 0,-1-1,-1 1,0-1,0-1,-1 1,0-1,-1 0,-1 0,1-1,-9 7,16-15,-1 1,1-1,-1 0,1 1,-1-1,1 0,-1 0,0 0,0 0,1 0,-1 0,0-1,0 1,0 0,0-1,0 0,0 1,0-1,0 0,0 0,0 0,0 0,0-1,0 1,0 0,0-1,0 1,1-1,-1 0,0 0,0 0,0 0,1 0,-1 0,0 0,1 0,-1-1,1 1,0-1,-1 1,1-1,0 1,0-1,0 0,0 1,0-1,0 0,1 0,-1 0,0-1,3-11,0 0,1 1,1-1,0 1,0 0,1 0,1 0,1 1,-1-1,2 2,0-1,0 1,1 0,0 1,11-10,-1-2,20-26,3 1,2 2,2 3,1 1,3 2,1 3,1 1,37-15,-19 28,-69 22,1 0,0 0,0 0,-1 0,1 0,0 0,-1 1,1-1,0 1,-1 0,1-1,-1 1,1 0,-1 0,1 0,-1 0,1 0,-1 0,0 0,0 0,0 1,1-1,-1 0,0 1,-1-1,1 1,0-1,0 1,-1-1,1 1,-1 0,1-1,-1 1,0 0,1-1,-1 1,0 0,0 0,0-1,-1 2,-2 12,0 1,-2-1,0 0,-1 0,0 0,-1-1,-1 0,0 0,-1-1,0 0,-1-1,-1 0,0 0,0-1,-1-1,0 0,-1 0,-3 0,6 0,0-1,0 0,-1 0,0-1,-1-1,0 0,0 0,-1-1,1-1,-1 0,0-1,-1 0,1-1,-1-1,-10 1,22-3,0 0,0 0,0 0,0 0,1-1,-1 1,0 0,0-1,0 1,1-1,-1 0,0 0,1 0,-1 0,0 0,1 0,-1 0,1 0,0-1,-1 1,1 0,0-1,0 1,0-1,0 1,0-1,0 0,0 0,1 1,-1-1,0-1,0-15</inkml:trace>
  <inkml:trace contextRef="#ctx0" brushRef="#br0" timeOffset="1122.152">2525 103,'-1'375,"-46"-146,20-127,26-101,0 1,0-1,0 1,1-1,-1 1,0-1,0 1,1 0,-1-1,1 1,0 0,-1-1,1 1,0 0,0 0,0-1,0 1,0 0,1 0,-1-1,0 1,1 0,-1-1,1 1,0 0,-1-1,1 1,0-1,0 1,0-1,0 0,0 1,1-1,-1 0,0 0,0 1,1-1,-1 0,1-1,-1 1,1 0,-1 0,1-1,0 1,1 0,9-5,0-1,-1 0,0 0,0-1,0-1,0 1,-1-2,-1 0,1 0,-1-1,0 0,30-24,94-68,-132 100,0 0,1 0,-1-1,0 2,1-1,-1 0,1 0,-1 0,1 1,-1-1,1 0,0 1,-1 0,1-1,0 1,-1 0,1 0,0 0,0 0,-1 0,1 0,0 1,-1-1,1 0,0 1,-1 0,1-1,-1 1,1 0,-1 0,1-1,-1 1,1 0,-1 1,0-1,0 0,0 0,1 0,-1 1,0-1,-1 1,1-1,0 1,0-1,0 1,-1-1,1 1,-1 0,0-1,1 1,-1 0,0-1,0 1,0 0,0 1,-11 107,0-47,20-22,1-28</inkml:trace>
  <inkml:trace contextRef="#ctx0" brushRef="#br0" timeOffset="2021.676">3005 780,'7'6,"0"-1,1 1,0-1,0-1,0 0,0 0,1 0,-1-1,1 0,0-1,0 0,0 0,0-1,0 0,1-1,-1 0,0-1,0 1,0-2,0 1,0-1,0-1,0 1,0-2,-1 1,1-1,-1 0,0-1,-1 0,1 0,-1-1,0 0,0 0,0 0,-1-1,0 0,-1-1,1 1,-2-1,1 0,-1 0,3-7,-6 12,1 0,-1 0,0 0,0 0,0 0,-1 0,1-1,-1 1,1 0,-1 0,0-1,0 1,-1 0,1 0,-1 0,0 0,1-1,-1 1,-1 0,1 0,0 1,-1-1,1 0,-1 0,0 1,0-1,0 1,0-1,-1 1,1 0,0 0,-1 0,0 0,1 0,-1 1,0-1,0 1,0 0,0 0,0 0,0 0,0 0,-1 1,1-1,0 1,0 0,0 0,-1 0,1 1,-2-1,-10 5,1 1,0 0,0 1,0 1,1 0,0 1,1 0,0 1,0 0,1 1,0 0,1 1,0 0,1 1,-3 5,9-15,1 0,-1 0,0 1,1-1,0 1,0-1,0 1,0 0,1 0,-1 0,1 0,0 0,0 0,1 0,-1 0,1 0,0 1,0-1,0 0,0 0,1 0,0 0,0 0,0 0,0 0,1 0,-1 0,1 0,0-1,0 1,1-1,-1 1,1-1,-1 0,1 0,0 0,0 0,0 0,1-1,-1 0,4 2,12 2,0 0,1-2,0-1,0 0,0-1,0-2,0 0,0-1,0 0,0-2,0-1,0 0,-1-1,0-1,0-1,0-1,0-2,188-93,-193 94,0 0,-1-2,0 1,-1-2,0 1,-1-2,0 0,0 0,-2 0,0-2,0 1,-1-1,-1 0,0-4,-6 17,0 0,0-1,-1 1,1 0,-1-1,0 1,0-1,0 1,0-1,0 1,0 0,-1-1,1 1,-1-1,0 1,1 0,-1-1,0 1,0 0,-1 0,1 0,0 0,-1 0,1 0,-1 0,0 0,0 1,1-1,-1 1,0-1,0 1,-1 0,1-1,0 1,0 0,0 1,-1-1,1 0,-1 1,1-1,-5 0,1 0,0 0,0 1,-1-1,1 2,0-1,-1 1,1-1,0 2,0-1,0 1,0 0,0 0,0 0,-3 3,7-5,-1 1,0 0,1 0,-1 0,1 1,-1-1,1 0,0 1,0-1,-1 1,1 0,0 0,1 0,-1 0,0 0,1 0,-1 1,1-1,-1 0,1 1,0-1,0 1,0 0,0-1,1 1,-1 0,1-1,0 1,-1 0,1-1,1 1,-1 0,0 0,0-1,1 1,0 0,-1-1,1 1,0-1,1 1,-1-1,0 1,1-1,-1 0,1 1,-1-1,1 0,0 0,0 0,0-1,0 1,1 0,-1-1,0 1,1-1,1 1,122 5,-53-8,-71 1,1 0,-1 0,0 0,0 0,0 1,0-1,1 0,-1 1,0 0,0 0,0-1,0 1,0 0,0 0,-1 1,1-1,0 0,-1 1,1-1,0 1,-1-1,0 1,1 0,-1 0,0 0,0 0,0-1,0 1,0 0,-1 1,1-1,0 0,-1 2,-9 72,7-74,1 1,0 0,0 0,0 0,0 0,1 1,-1-1,1 0,0 0,0 0,0 0,0 0,0 1,1-1,-1 0,1 0,0 0,0 0,0 0,1 0,-1 0,1-1,-1 1,1 0,0-1,0 1,0-1,0 0,0 0,1 0,-1 0,1 0,-1 0,1 0,0-1,0 1,0-1,2 1,11 1,0-1,0 0,0-1,0-1,1 0,-1-1,0-1,0-1,0 0,0-1,-1 0,1-2,-1 0,0 0,-1-2,0 1,2-3,-6 5,-1 0,1 0,-1-1,-1 0,1 0,-1-1,0 0,0-1,-1 0,0 0,-1 0,1-1,-2 0,1 0,-1-1,-1 0,0 1,0-2,-1 1,1-4,-4 12,1 0,-1 0,0 0,0 0,0 0,0 1,0-1,-1 0,1 0,0 0,-1 0,0 0,1 0,-1 1,0-1,0 0,0 0,0 1,0-1,0 1,-1-1,1 1,0-1,-1 1,1 0,-1 0,1 0,-1 0,0 0,0 0,1 0,-1 0,0 1,0-1,0 1,0-1,0 1,0 0,1 0,-1 0,0 0,0 0,0 0,-1 1,-83 28,76-21,0 0,1 1,0 0,0 1,1 0,0 0,1 0,0 1,1 0,0 1,1-1,0 1,1 0,0 0,1 1,-2 11,7-14,0-1,0 0,0 0,1 0,1 0,0 0,0 0,0-1,1 0,1 0,-1 0,1-1,0 0,1 0,0 0,0-1,0 0,1 0,0-1,0 0,0 0,1-1,0 0,0 0,0-1,0-1,0 1,8 0,18 3,-1-1,1-2,-1-1,1-2,0-1,9-3,-13-1,-8-3</inkml:trace>
  <inkml:trace contextRef="#ctx0" brushRef="#br0" timeOffset="3551.86">13 1288,'-12'0,"36"0,-10 0,169-25,11 9,148 1,-154 13,119-24,121 25,-267 15,-122-8,0-2,1-2,-1-1,27-4,373-48,-199 22,52-1,1343 31,-1611-1</inkml:trace>
</inkml:ink>
</file>

<file path=ppt/ink/ink4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1:15.404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88 6,'0'-4,"0"2,0 7,-5 8,-2 6,1 4,-3-1,-1 0,2 1,-3 2,0 1,-2 1,6-4,8-6,5-11,1-6</inkml:trace>
</inkml:ink>
</file>

<file path=ppt/ink/ink4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0:54.831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1735 2146,'-54'-44,"47"36,0 2,0-1,-1 1,0 0,0 0,0 1,-1 0,0 1,0 0,0 0,0 1,-1 0,1 1,-188 2,4 53,132-31,-137 79,-55 81,54 3,162-146,2 2,1 2,3 1,1 1,3 1,1 2,0 8,-44 113,3 85,53-192,4 0,2 0,1 62,19 46,17 56,44 56,5-102,-47-128,-16-23,2 0,1-1,2-1,0-1,2-1,0-1,23 18,187 111,-188-131,0-2,1-2,1-2,46 9,162 47,-56-42,113-31,-142-25,59-32,23-18,-58-18,-152 68,-1 0,0-3,-3-2,0 0,-2-3,30-37,198-212,-230 243,40-69,47-171,-83 163,-8-78,-1 25,-27 166,1-23,0-1,-2 1,-1-1,-2 1,0 0,-5-19,2 27,-4-20,-3 0,0 1,-3 1,-1 0,-3-2,-83-167,76 162,1-2,-2 1,-2 2,-2 1,-24-23,25 33,-2 1,-1 2,-1 1,-1 2,-9-3,-134-102,-65 19,102 73,-28 11,-27 0,-28 30,162 19,50-10</inkml:trace>
  <inkml:trace contextRef="#ctx0" brushRef="#br0" timeOffset="2982.089">42 3783,'39'-17,"-28"15,1 1,0 0,-1 0,1 2,0-1,-1 2,1-1,-1 1,1 1,-1 0,0 1,0 0,6 4,32 9,68 15,20-4,61 26,-27-21,26-5,-67-17,77 7,-63 8,52-14,-130-2,-1-4,1-2,1-3,13-4,28 2,62-26,94-21,-146 26,46-12,50-43,-196 72,0-1,0-1,-1-1,0 0,0-1,0-1,-2 0,1-2,9-8,-11 7,0 2</inkml:trace>
  <inkml:trace contextRef="#ctx0" brushRef="#br0" timeOffset="3204.121">3316 3557,'-10'-5,"-3"-1</inkml:trace>
  <inkml:trace contextRef="#ctx0" brushRef="#br0" timeOffset="3369.012">3118 3416,'-19'-9,"-6"-4</inkml:trace>
  <inkml:trace contextRef="#ctx0" brushRef="#br0" timeOffset="3521.075">2666 3303</inkml:trace>
  <inkml:trace contextRef="#ctx0" brushRef="#br0" timeOffset="3705.581">2271 3247,'-24'-10,"-7"-3</inkml:trace>
  <inkml:trace contextRef="#ctx0" brushRef="#br0" timeOffset="3874.157">1848 3190,'-19'-5,"-2"-1,-2-1,3 2</inkml:trace>
  <inkml:trace contextRef="#ctx0" brushRef="#br0" timeOffset="4035.848">1566 3218,'-33'0,"-7"0,-2 0,8 5,3 1,3 0,2-1,0-1,-1-2,0-1,0 0,9-1,8 0</inkml:trace>
  <inkml:trace contextRef="#ctx0" brushRef="#br0" timeOffset="4284.697">1001 3274,'0'0</inkml:trace>
  <inkml:trace contextRef="#ctx0" brushRef="#br0" timeOffset="4285.697">522 3444,'0'0</inkml:trace>
  <inkml:trace contextRef="#ctx0" brushRef="#br0" timeOffset="4549.611">380 3444,'-19'10,"-11"2,-5 5,-2-1,1-3,1-3,8 0,2 0,2-3,-1-2,-1 3,-1 0,5 3,4 0</inkml:trace>
  <inkml:trace contextRef="#ctx0" brushRef="#br1" timeOffset="9332.88">1764 3585,'0'-311,"27"168,-27-167,-28 85,29-424,-30 479,28-83,-25 111,25-223,6 335,1 24</inkml:trace>
  <inkml:trace contextRef="#ctx0" brushRef="#br1" timeOffset="11086.597">1820 3557,'1'-2,"1"0,-1 0,1 0,-1 1,1-1,0 0,-1 1,1 0,0-1,0 1,0 0,0 0,0 0,0 0,1 0,-1 0,0 1,0-1,1 1,-1-1,0 1,1 0,-1 0,0 0,2 0,-1 0,337-4,-252-9,-71 9,-1 1,1 1,-1 0,1 1,0 0,0 2,-1 0,1 0,0 2,0 0,23 6,0-3,0-1,1-2,-1-2,1-2,4-2,46 1,321 2,-174-28,325 29,-337-30,56 29,-140-27,72 15,-91-5,-100 16</inkml:trace>
  <inkml:trace contextRef="#ctx0" brushRef="#br1" timeOffset="18004.501">1791 3585,'-38'31,"-123"142,47-49,76-92,1 1,1 2,2 1,2 2,-16 26,-121 163,-35-9,-36 21,156-126,-166 155,45-56,158-168,30-28</inkml:trace>
  <inkml:trace contextRef="#ctx0" brushRef="#br1" timeOffset="21855.082">5404 3247,'-3'5,"-1"1,1 0,1 0,-1 0,1 1,0-1,0 0,1 1,0 0,0-1,0 1,1 0,0 1,-1 5,-1 195,1-205,1-1,0 0,-1 0,1 1,0-1,0 0,1 1,-1-1,0 0,1 0,-1 1,1-1,0 0,0 0,0 0,0 0,0 0,0 0,0 0,1 0,-1 0,1-1,0 1,-1 0,1-1,0 1,0-1,0 0,0 0,0 0,0 0,0 0,0 0,0 0,1-1,-1 1,0-1,0 0,1 1,-1-1,0 0,1 0,1-1,6-6,1-1,-1 0,0-1,-1 0,0-1,0 0,-1 0,0-1,-1 0,0 0,-1 0,0-1,3-12,2 4,15-34,-14 27,1 0,1 1,2 1,1 0,13-14,-30 38,0 0,1 0,-1 0,1 1,-1-1,1 0,-1 0,1 1,-1-1,1 0,0 1,-1-1,1 1,0-1,0 1,0-1,-1 1,1 0,0-1,0 1,0 0,0 0,0-1,-1 1,1 0,0 0,0 0,0 0,0 0,0 0,0 0,0 1,-1-1,1 0,0 0,0 1,0-1,0 1,-1-1,1 0,0 1,0-1,-1 1,1 0,0-1,-1 1,1 0,-1-1,1 1,0 1,12 44,-14 320,3-277,-5-1,-3-1,-4 1,-4-1,-3-1,-11 22,14-63,10-27,0 0,-2 0,0 0,-1-1,0 0,-2 0,0-1,-1 0,0-1,-1 0,-1-1,-12 12,22-24,0-1,1 1,-1 0,0-1,0 1,-1-1,1 0,0 0,0 0,0 0,-1 0,1 0,-1-1,1 1,0-1,-1 0,1 1,-1-1,1 0,-1-1,1 1,-1 0,1-1,-1 1,1-1,0 0,-1 0,1 0,0 0,0 0,-1 0,1 0,0-1,0 1,1-1,-1 0,0 0,0 1,1-1,-1 0,1 0,0-1,-1 1,1 0,0 0,0-1,1 1,-1-1,-4-20,2 1,1-1,1 1,1-1,1 0,1-10,1-31,32-118,-24 143,-5 15</inkml:trace>
  <inkml:trace contextRef="#ctx0" brushRef="#br1" timeOffset="22176.99">6138 2880,'-10'9,"-12"14,-3 6,-2 0,4-2,1-4,4-2,5 1,0-4,3 0,7-3,4 0,2-2</inkml:trace>
  <inkml:trace contextRef="#ctx0" brushRef="#br1" timeOffset="23341.984">352 397,'94'-20,"-1"4,2 4,2 4,5 18,-100-9,1-1,-1 1,1 0,-1 0,1 1,-1-1,0 0,1 1,-1-1,0 1,0 0,0 0,0 0,-1 0,1 0,0 0,-1 0,1 0,-1 1,0-1,0 1,0-1,0 1,0-1,-1 1,1-1,-1 1,1 0,-1-1,0 1,0 0,0-1,-1 1,1 0,-1 1,-9 25,0-1,-2 0,-1-1,-2 0,0-1,-1-1,-2-1,-1 0,0-1,-15 12,-3 8,18-21,10-14,0 1,1 0,0 1,0 0,1 0,1 1,-1 0,2 0,0 0,0 1,1 0,0 0,1 0,1 0,-1 2,4-10,-1 1,1-1,0 0,0 0,0 1,1-1,-1 0,1 0,0 0,0 0,1-1,-1 1,1 0,0-1,0 0,0 0,0 0,0 0,1 0,0 0,-1-1,1 0,0 0,0 0,0 0,0-1,1 1,120 23,-114-25,3 2,0-1,0-1,0 0,0-1,0 0,0-1,0-1,0 0,-1-1,1 0,-1-1,10-6,-14 2,-6 0</inkml:trace>
  <inkml:trace contextRef="#ctx0" brushRef="#br1" timeOffset="23604.979">324 791,'43'-9,"43"-14,12-2,-6 3,-14 5,-15 6,-14 4,-10 4,-7 2,-9 2</inkml:trace>
  <inkml:trace contextRef="#ctx0" brushRef="#br1" timeOffset="23925.024">1566 1,'-9'9,"-9"9,-1 5,-1 0,1-1,5 2,0-3,2-1,3 1,4-3</inkml:trace>
</inkml:ink>
</file>

<file path=ppt/ink/ink4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1:14.322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441 1,'-25'30,"1"2,2 1,1 0,2 2,1 0,1 1,3 1,0 0,3 1,-6 34,0 18,14-70,0 0,-1-1,-1 1,0-1,-2 0,0 0,-4 4,-1-6,0-4</inkml:trace>
  <inkml:trace contextRef="#ctx0" brushRef="#br0" timeOffset="498.66">18 29,'0'0,"0"1,0-1,0 1,1-1,-1 1,0 0,0-1,0 1,0-1,0 1,0 0,0-1,0 1,-1-1,1 1,0 0,0-1,0 1,-1-1,1 1,0-1,0 1,-1-1,1 1,-1-1,1 1,0-1,-1 1,1-1,-1 1,1-1,-1 0,1 1,-1-1,1 0,-1 0,0 1,1-1,-1 0,1 0,-1 0,0 0,1 0,-1 0,1 0,-1 0,0 0,1 0,-1 0,1 0,-1 0,175 132,-59-27,103 143,-158-199,-51-35</inkml:trace>
</inkml:ink>
</file>

<file path=ppt/ink/ink4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1:26.4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85,'0'61,"1"88,-6 0,-18 92,6-143,-3 0,-5-2,-4-1,-22 48,51-143,1 0,-1-1,1 1,-1 0,1 0,-1 0,1 0,0 0,-1 0,1 0,-1 1,1-1,-1 0,1 0,-1 0,1 0,0 1,-1-1,1 0,-1 1,0-1,1 0,-1 1,1-1,-1 0,1 1,-1-1,0 1,1-1,-1 1,0-1,0 1,1-1,-1 1,0-1,0 1,0-1,0 1,0 0,1-1,-1 1,0-1,0 1,0-1,-1 1,1 0,0-1,0 1,0-1,0 1,12-17,0-3</inkml:trace>
  <inkml:trace contextRef="#ctx0" brushRef="#br0" timeOffset="347.345">650 0,'-11'240,"3"-155,5 1,3-1,9 63,4 31,-13-177,1-1,-1 1,0-1,0 1,-1-1,1 1,0-1,0 0,-1 1,1-1,-1 0,1 1,-1-1,0 0,1 1,-1-1,0 0,0 0,0 0,0 0,0 0,0 0,0 0,0 0,0 0,-1-1,1 1,0 0,0-1,-1 1,1-1,-1 1,1-1,0 0,-1 1,1-1,-1 0,1 0,0 0,-1 0,1 0,-1 0,1-1,-1 1,1 0,0-1,-1 1,1-1,0 0,-1 1,1-1,0 0,0 0,0 0,-1 0,-141-138,108 109,-2 1,-1 2,-1 2,-40-19,77 42,-1 0,0 0,1 0,-1 0,0 1,0 0,0-1,0 1,0 0,0 0,0 1,0-1,0 0,0 1,-1 0,1 0,0 0,0 0,0 1,-1-1,1 1,0 0,0 0,0 0,0 0,0 0,0 1,1-1,-1 1,0 0,1 0,-1 0,1 0,-1 0,1 0,-1 2,-3 18,3 0</inkml:trace>
  <inkml:trace contextRef="#ctx0" brushRef="#br0" timeOffset="1300.637">960 734,'27'7,"-1"0,1-2,0-1,0-2,1 0,-1-2,0-1,8-2,-28 3,0-1,0-1,0 0,0 0,0 0,0 0,-1-1,1 0,-1-1,0 0,0 0,0 0,-1 0,1-1,-1 0,0 0,0 0,-1-1,0 0,0 0,0 0,0 0,-1-1,2-6,21-83,-26 93,0 0,0 1,0-1,0 0,0 0,-1 0,1 1,-1-1,1 0,-1 1,0-1,0 0,0 1,-1-1,1 1,-1 0,1-1,-1 1,0 0,0 0,0 0,0 0,0 0,0 1,0-1,-1 1,1-1,0 1,-1 0,0 0,1 0,-1 0,-2 0,-2 0,1 0,0 1,-1 0,1 0,-1 0,1 1,-1 0,1 0,0 1,-1 0,1 0,0 0,0 1,1 0,-1 0,0 0,1 1,0 0,0 0,0 0,0 1,0 0,-87 118,44 2,47-121,0 0,0 1,1-1,0 0,0 0,0 0,0 0,1 0,-1 0,1 0,0 0,0 0,1 0,-1 0,1 0,0-1,0 1,0-1,0 1,1-1,-1 0,1 0,0 0,0 0,0 0,0-1,1 1,-1-1,1 0,3 1,9 2,1-1,0 0,0-1,0-2,0 1,1-2,-1 0,0-1,0-1,0-1,0 0,0-1,0-1,-1-1,0 0,0-1,-1 0,4-4,14-6,-1-1,-1-2,0-1,-2-2,22-21,-33 28,-1-1,0 0,-1-1,-2 0,0-1,0-1,-2 0,-1-1,0-1,-2 1,0-2,-1-2,-7 23,0 0,0-1,0 1,0-1,-1 1,1-1,-1 1,0-1,1 0,-1 1,-1-1,1 1,0-1,-1 1,1-1,-1 1,0-1,1 1,-1-1,0 1,-1 0,1-1,0 1,-1 0,1 0,-1 0,0 0,0 0,1 1,-1-1,-1 0,1 1,0 0,0-1,0 1,-1 0,1 0,0 0,-1 0,1 1,-1-1,1 1,-1-1,0 1,1 0,-1 0,1 0,-1 0,1 1,-1-1,0 1,1-1,-1 1,-5 1,0 1,1 0,-1 0,1 0,0 1,0 0,0 1,0-1,1 1,0 1,0-1,0 1,1 0,-1 0,2 1,-1-1,1 1,0 0,0 1,1-1,-1 0,2 1,-2 6,4-11,0-1,0 1,0-1,1 1,-1-1,1 1,0-1,0 1,-1-1,2 1,-1-1,0 0,0 0,1 1,-1-1,1 0,0 0,0-1,-1 1,1 0,0-1,1 1,-1-1,0 1,0-1,1 0,-1 0,0 0,1 0,-1-1,1 1,-1 0,3-1,89 6,-87-6,168-23,-175 23,2-1,-1 0,1 0,0 0,-1 0,1 1,0-1,0 1,0-1,0 1,0 0,0-1,0 1,-1 0,1 0,0 1,0-1,0 0,0 1,0-1,0 1,0-1,-1 1,1 0,0 0,-1 0,1 0,0 0,-1 0,1 0,-1 1,1-1,-1 0,0 1,0-1,0 1,0 0,0-1,0 1,0 0,0 1,-31 86,5-33,25-54,-1 1,1-1,0 0,-1 0,1 0,0 1,0-1,0 0,1 0,-1 0,1 0,-1 1,1-1,-1 0,1 0,0 0,0 0,0 0,0 0,1-1,-1 1,0 0,1-1,-1 1,1 0,0-1,-1 0,1 1,0-1,0 0,0 0,0 0,0 0,0 0,0-1,0 1,1 0,83 12,-59-14,-1 0,0-2,0-1,0-2,-1 0,1-2,-2 0,1-2,3-2,-11 3,0-1,-1-1,0 0,0-2,-1 1,-1-2,0 0,-1 0,-1-1,0-1,0-2,-9 15,-1 0,0 0,1 0,-1-1,0 1,0-1,-1 0,1 1,-1-1,0 0,0 0,0 0,0 0,-1 0,0 0,0 0,0 0,0 0,0 0,-1 0,0 0,0 0,0 1,0-1,0 0,-1 0,0 1,0-1,0 1,0-1,0 1,-1 0,1 0,-1 0,0 0,0 1,0-1,0 1,-1-1,1 1,-1 0,1 1,-1-1,0 0,1 1,-1 0,0 0,0 0,-4 0,2 1,0 0,-1 0,1 0,0 1,0 0,-1 0,1 1,0 0,0 0,0 0,0 1,1 0,-1 0,1 0,0 1,0-1,0 1,0 1,0-1,1 1,0-1,0 1,0 1,1-1,-1 0,0 4,-2 4,0-1,1 1,1 0,0 0,0 1,2-1,0 1,0-1,1 1,1 0,1 12,1-17,0 0,1 0,0 0,0-1,1 1,0-1,0 0,1 0,0-1,1 1,0-1,0 0,0-1,1 1,0-1,0-1,1 1,-1-1,1 0,0-1,1 0,-1 0,1-1,-1 0,1-1,0 0,0 0,0-1,9 1,8 0</inkml:trace>
</inkml:ink>
</file>

<file path=ppt/ink/ink4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1:32.2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1 190,'58'-20,"2"2,0 2,1 4,24-1,-83 11,1 1,-1 0,1 1,0-1,0 0,0 1,-1 0,1-1,0 1,0 0,0 1,-1-1,1 0,0 1,0-1,-1 1,1 0,0 0,-1 0,1 0,-1 1,1-1,-1 1,1-1,-1 1,0 0,0 0,0 0,0 0,0 0,-1 1,1-1,-1 0,1 1,-1-1,0 1,0 0,0-1,0 1,0 0,-1-1,1 1,-1 0,0 0,0 0,0 0,0-1,0 1,-1 0,0 2,-121 148,122-149,0-1,1 1,-1-1,0 1,1 0,0-1,0 1,0-1,1 0,-1 1,1-1,-1 0,1 0,0 0,0 0,1 0,-1 0,1 0,-1-1,1 0,0 1,0-1,0 0,0 0,0 0,0-1,1 1,-1-1,1 0,-1 0,1 0,-1 0,1-1,-1 1,4-1,6 5,-3-1,91 47,-97-48,-1-1,0 1,0 0,0 0,0 1,-1-1,0 1,1-1,-1 1,0 0,-1 0,1 0,-1 0,1 0,-1 0,0 0,-1 0,1 0,-1 1,0-1,0 0,0 0,0 0,-1 1,0 1,-1 2,0 1,-1-1,0 0,-1 0,1 0,-1-1,-1 1,1-1,-1 0,-1 0,1 0,-1-1,0 0,-1 0,1-1,-1 1,0-2,-1 1,1-1,-1 0,0 0,0-1,0 0,-5 1,-10 2,0-1,0 0,0-2,-1-1,1-1,-1-1,1 0,-14-4,-8-7,27 5</inkml:trace>
  <inkml:trace contextRef="#ctx0" brushRef="#br0" timeOffset="549.071">961 501,'-23'9,"2"2,-1 1,1 1,1 1,0 0,2 1,-1 2,2 0,0 0,1 2,-9 13,23-30,0 1,0-1,0 1,1 0,-1-1,1 1,0 0,-1 0,1 0,1 0,-1 1,0-1,1 0,-1 0,1 0,0 0,0 1,1-1,-1 0,1 0,-1 0,1 0,0 0,0 0,0 0,0 0,1 0,-1 0,1 0,0-1,0 1,0-1,0 1,0-1,1 0,-1 0,1 0,-1 0,1 0,0 0,-1-1,1 1,0-1,0 0,0 0,2 0,11 2,-1-2,1 0,0 0,-1-2,1 0,-1 0,1-2,-1 0,0 0,1-2,-2 0,1-1,-1 0,2-2,23-13,-1-1,0-3,-2-1,12-12,-17 13,-1-2,0-1,-2-1,-2-2,-1 0,-1-2,-1-1,0-5,-15 22,0-1,-2 0,0 0,0 0,-2-1,-1 1,0-1,0-12,-3 23,1 0,-1 0,0 0,-1 0,0 0,0 0,-1 0,0 0,-1 0,1 1,-1-1,-1 1,1-1,-1 1,-1 1,1-1,-1 0,0 1,-1 0,0 0,-1 0,1 2,-1 0,1 1,-1 0,0 0,0 0,-1 1,1 0,0 1,-1-1,1 2,-1-1,1 1,-1 0,1 0,-1 1,1 0,-1 0,1 1,-1 0,1 0,-3 2,-5 2,0 0,0 1,1 0,0 1,1 1,-1 0,2 1,-1 0,-7 9,10-7,0 1,1 0,0 0,1 1,0 0,1 0,1 1,0 0,1 0,1 0,0 1,1-1,1 1,0 0,2 0,-1 0,2 0,0-1,1 1,0 0,2 0,0-1,0 0,1 0,1 0,1 0,0-1,1 0,0-1,19 25,2-1,1-2,2-1,1-1,2-2,1-2,1-1,1-2,31 15,69 44,-123-77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1:18.8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26 537,'-25'138,"31"-3,-6-132,1 0,0 1,0-1,0 0,0 0,1 0,-1 1,1-2,-1 1,1 0,0 0,0 0,1-1,-1 1,0-1,1 0,0 0,-1 0,1 0,0 0,0 0,0-1,0 0,0 1,0-1,1 0,-1 0,0-1,1 1,-1-1,0 0,1 0,-1 0,0 0,1 0,-1-1,3 0,5-2,0-1,0-1,0 1,-1-2,0 1,0-2,0 1,-1-1,0-1,0 1,-1-2,0 1,0-1,1-3,68-60,-74 71,-1 1,1-1,-1 1,1 0,-1 0,1 0,-1 1,0-1,1 1,-1-1,1 1,-1 0,0-1,0 1,1 1,-1-1,0 0,0 0,0 1,0-1,0 1,-1 0,1-1,0 1,-1 0,1 0,-1 0,0 0,1 0,-1 1,0-1,0 0,-1 0,1 1,0-1,-1 1,0-1,1 0,-1 1,0-1,0 1,0-1,-1 1,1 1,4 10,36 73,-39-85,0 0,0 0,1-1,-1 1,1 0,0 0,-1-1,1 1,0-1,0 0,0 1,0-1,0 0,0 0,0 0,0-1,0 1,1 0,-1-1,0 0,0 1,1-1,-1 0,0 0,1 0,-1 0,0-1,1 1,-1-1,0 1,0-1,0 0,1 0,-1 0,0 0,0 0,0 0,1-2,12-10,0-1,-2 0,0-1,0-1,-2 0,0 0,0-1,-2-1,0 0,-1 0,3-14,6-25,-12 33</inkml:trace>
  <inkml:trace contextRef="#ctx0" brushRef="#br0" timeOffset="568.814">902 0,'-1'365,"-27"-152,27 1,2-214,-1-1,1 1,0-1,-1 1,1 0,-1-1,1 1,-1 0,1 0,0-1,-1 1,1 0,0 0,-1 0,1 0,0 0,-1 0,1 0,0 0,-1 0,1 0,-1 0,1 1,0-1,-1 0,1 0,0 1,-1-1,1 0,-1 1,1-1,-1 0,1 1,-1-1,1 1,-1-1,1 1,-1-1,0 1,1-1,-1 1,0-1,1 1,-1 0,0-1,0 1,0 0,1-1,-1 1,0-1,0 1,0 0,0-1,0 1,0 0,0-1,0 1,-1 0,1-1,0 1,0 0,0-1,-1 1,176-189,-127 155,-47 33,0-1,0 1,0 0,0-1,0 1,1 0,-1 0,0 0,0 0,0 0,1 0,-1 0,0 0,0 1,0-1,0 0,1 1,-1-1,0 1,0-1,0 1,0 0,0-1,0 1,0 0,0 0,-1-1,1 1,0 0,0 0,-1 0,1 0,0 0,-1 0,1 0,-1 0,1 1,-1-1,0 0,0 0,1 0,-1 0,0 1,0-1,0 1,2 82,-3-74,0-1,1 0,0 0,0 1,1-1,0 0,1 0,-1 1,2-1,0-1,0 1,4 7,3 1,0-2</inkml:trace>
  <inkml:trace contextRef="#ctx0" brushRef="#br0" timeOffset="1016.021">1437 762,'13'1,"-1"-1,1-1,-1 0,1-1,-1 0,0 0,0-1,0-1,0 0,0-1,-1 0,0-1,0 0,0-1,-1 0,0-1,0 0,-1 0,0-1,8-10,-16 17,0 0,0 0,0 0,0 0,0 0,0-1,0 1,-1 0,1 0,-1-1,0 1,0-1,0 1,0 0,0-1,0 1,-1 0,1-1,-1 1,1 0,-1-1,0 1,0 0,0 0,0 0,0 0,-1 0,1 0,-1 0,1 0,-1 1,0-1,1 0,-1 1,0 0,0-1,0 1,0 0,-1 0,1 0,0 0,0 0,0 1,-1-1,1 1,0-1,-1 1,1 0,-1 0,1 0,0 0,-1 0,1 1,0-1,-1 1,1-1,0 1,0 0,-1 0,1 0,0 0,0 1,0-1,-1 1,-9 7,1 0,0 0,0 1,1 0,0 1,1 1,0-1,1 1,0 1,1-1,-3 8,6-13,1 0,0 1,0-1,0 1,1 0,0 0,0 0,1 0,0 1,1-1,0 0,0 0,1 0,0 0,0 1,0-1,1 0,1-1,0 1,0 0,0-1,1 1,0 0,3-4,0 0,1 0,-1-1,1 0,0 0,0-1,0 0,0-1,0 1,0-1,1-1,-1 0,0 0,0 0,1-1,-1-1,2 0,37-10,-28 5</inkml:trace>
  <inkml:trace contextRef="#ctx0" brushRef="#br0" timeOffset="1319.025">1833 932,'9'-10,"4"-12,-1-8,-2-3,2-1,-1 0,-3 2,2 1,5 1,4 1,4 1,2 4,3 2,0 5,-4 10,-6 6</inkml:trace>
  <inkml:trace contextRef="#ctx0" brushRef="#br0" timeOffset="1683.217">2256 791,'28'-12,"0"-1,-1 0,-1-2,0-2,-2 0,1-1,-2-2,9-9,-30 27,1 1,-1-1,1 0,-1 0,0 0,0 0,0 0,0 0,0 0,0-1,-1 1,1 0,-1-1,1 0,-1 1,0-1,0 0,0 0,-1 0,1 1,-1-1,1 0,-1 0,0 0,0 0,0 0,-1 0,1 0,-1 0,1 1,-1-1,0 0,0 0,0 1,-1-1,1 0,-1 1,1-1,-1 1,0 0,0 0,0-1,0 1,0 1,0-1,-1 0,1 0,-1 1,-1-2,-6 3,0 0,1 0,-1 1,1 0,0 1,-1 0,1 0,0 1,0 0,0 0,0 1,1 1,-1-1,1 2,0-1,1 1,-1 0,1 0,0 1,1 0,0 0,0 1,0-1,1 1,0 1,1-1,-1 2,0-3,0-1,0 1,1 0,-1 0,2 1,-1-1,1 1,0 0,1 0,0 0,0 0,1 0,0 0,0 1,1-1,0 0,0 1,1-1,0 0,1 0,-1 1,2-1,-1 0,1-1,0 1,1 0,0-1,1 1,1-1,2-1,-1 0,0 0,1-1,0 0,1 0,-1-1,1 0,0 0,-1-1,2-1,-1 1,0-1,0-1,1 0,-1 0,8-1,160-21,-152 15</inkml:trace>
</inkml:ink>
</file>

<file path=ppt/ink/ink4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1:30.2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225 448,'-206'390,"187"-352,37-49,120-167,0-7,-130 176,-5 4,1 0,-1 1,1 0,0 0,0 0,0 0,0 0,1 1,0 0,-1 0,1 0,0 1,5-2,-7 5,-1 1,1 0,-1 0,1 1,-1-1,0 0,0 1,0-1,0 1,-1 0,1 0,-1-1,1 1,-1 0,0 0,0 0,-1 1,1-1,-1 0,1 0,-1 0,0 0,0 1,0-1,-1 0,1 0,-1 0,1 1,0 1,-2 50,0-46,1 1,0-1,0 0,1 0,0 1,0-1,1 0,1 1,-1-1,2 0,-1 0,1 0,0-1,1 1,0-1,1 0,-1 0,1 0,1 0,0-1,-4-5,1 0,-1-1,1 1,0-1,-1 0,1 0,0 0,0 0,0 0,0-1,0 1,0-1,0 1,0-1,0 0,0-1,0 1,0 0,0-1,0 0,0 0,0 1,-1-2,1 1,0 0,0-1,-1 1,1-1,-1 0,1 1,-1-2,72-70,-69 68,6-8,-1 1,0-1,-1-1,0 1,-1-2,-1 1,-1-1,0 0,0 0,-2-1,0 0,0 0,-2 0,0 0,-1 0,0 0,-2-15,-4 20,-2 5</inkml:trace>
  <inkml:trace contextRef="#ctx0" brushRef="#br0" timeOffset="365.029">903 674,'17'-4,"-1"0,1-2,-1 0,0-1,-1 0,1-1,-2-1,1 0,-1-1,0-1,-1 0,-1-1,0-1,0 1,-1-2,3-5,-12 17,0-1,-1 1,0-1,1 1,-1-1,0 0,0 1,0-1,0 0,-1 0,1 0,-1 1,0-1,0 0,0 0,0 0,0 0,0 0,-1 0,1 1,-1-1,0 0,0 0,0 1,-1-1,1 0,0 1,-1 0,0-1,1 1,-1 0,0 0,0 0,0 0,-1 0,1 0,0 0,-1 1,1-1,-1 1,1 0,-1 0,0 0,0 0,-2 0,-6 2,1 1,-1 0,1 1,0 0,0 1,0 0,0 1,0 0,1 0,0 1,0 0,1 1,0 0,0 0,0 1,1 0,0 0,0 0,1 1,1 0,-1 1,1-1,-2 8,3-12,0 0,1 0,-1 1,1-1,1 1,-1 0,1 0,0 0,0 0,1 0,-1 0,1 0,1 1,-1-1,1 0,0 1,1-1,0 0,0 0,0 1,0-1,1 0,0 0,1 0,-1 0,1-1,0 1,0-1,1 0,0 0,0 0,0 0,0 0,1-1,0 0,2 2,4-2,1 0,0 0,0-1,0-1,0 0,1 0,-1-1,1-1,-1 0,0-1,1 0,-1-1,0 0,0-1,2-1,11-3</inkml:trace>
  <inkml:trace contextRef="#ctx0" brushRef="#br0" timeOffset="729.445">1383 646,'49'-21,"-1"-3,-1-2,-1-1,-1-3,5-7,-44 34,0-1,0 1,-1-1,1 0,-1 0,0-1,0 1,-1-1,1-1,-1 1,0 0,-1-1,1 0,-1 0,0 0,0 0,-1 0,0-1,0 1,-1-1,1 1,-1-1,-1 0,1 0,-1-2,-2 7,1 0,0 1,-1-1,1 0,-1 1,1-1,-1 0,0 1,0 0,1-1,-1 1,0 0,0 0,0 0,-1 0,1 1,0-1,0 1,0-1,0 1,-1 0,1-1,0 1,0 0,-1 1,1-1,0 0,0 1,-1-1,1 1,-1 0,-69 24,59-17,0 1,0 0,1 0,0 2,0-1,1 1,1 1,0 0,0 0,1 1,1 1,0-1,1 1,0 0,1 1,1 0,0-1,1 2,1-1,0 0,1 1,0 15,3-26,0-1,0 1,1-1,-1 1,1-1,0 1,0-1,1 0,-1 0,1 0,0-1,0 1,0 0,0-1,1 0,-1 0,1 0,0 0,0-1,0 1,0-1,0 0,0 0,1-1,-1 1,1-1,-1 0,1 0,0 0,-1-1,1 0,0 0,0 0,-1 0,1-1,0 1,-1-1,1-1,2 0,20-2,0-1,0-1,0-2,-1-1,0-1,14-7,-11 5,-4 2</inkml:trace>
  <inkml:trace contextRef="#ctx0" brushRef="#br0" timeOffset="1167.088">2088 477,'-19'10,"0"0,1 2,1 0,0 1,0 1,1 0,1 1,1 1,-3 5,14-19,1 0,0 0,0 0,1 1,-1-1,0 0,1 1,0 0,-1-1,1 1,0 0,0 0,1-1,-1 1,0 0,1 0,0 0,0 0,0 0,0 0,0 0,0 0,1-1,0 1,-1 0,1 0,0 0,0-1,1 1,-1 0,0-1,1 1,0-1,0 0,-1 1,1-1,0 0,1 0,-1 0,0-1,1 1,-1 0,1-1,-1 0,1 1,0-1,6 2,-1-1,0 0,1-1,-1 0,1 0,-1 0,1-1,0-1,-1 0,1 0,-1 0,1-1,-1 0,0-1,0 0,0 0,0-1,0 0,-1 0,0 0,0-1,0-1,0 1,-1-1,2-2,18-20,0-1,-3-1,0-2,-2 0,2-7,4-4,-18 28,5-3,0 0,-2-1,0-1,-1 0,-1 0,-1-1,-1-1,-1 1,0-1,-2 0,-1-1,0 1,-2-1,0-16,-3 34,0 1,0-1,0 0,-1 1,1-1,-1 1,0 0,0-1,-1 1,1 0,-1 0,0 1,0-1,-1 1,1-1,0 1,-1 0,0 0,0 0,0 1,0-1,0 1,-1 0,1 0,-1 1,1-1,-1 1,1 0,-1 0,0 1,0-1,1 1,-1 0,0 1,0-1,1 1,-1-1,0 2,1-1,-1 0,1 1,-1 0,1 0,-1 0,-11 7,0 1,1 0,0 1,0 0,2 1,-1 1,1 0,1 1,1 0,0 1,0 0,2 1,0 0,1 0,0 1,1 2,1 0,0 1,2-1,0 1,2 0,0 0,1 0,1 0,0 0,2 1,1-2,0 1,1 0,1-1,1 1,1-1,1-1,0 0,1 0,1 0,1-1,0-1,2 0,-1 0,2-1,0-1,1 0,0-1,1-1,1 0,10 5,1-1,-3-1</inkml:trace>
</inkml:ink>
</file>

<file path=ppt/ink/ink4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1:29.0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 95,'-3'15,"1"-1,0 1,1 0,1-1,0 1,1 0,1-1,3 15,-5-24,2 9,1 0,0 0,0-1,2 1,-1-1,2 0,0 0,0 0,2 0,-5-9,-1 0,1-1,0 1,0-1,0 0,0 0,1 0,-1 0,1 0,0-1,0 0,-1 1,2-2,-1 1,0 0,0-1,1 0,-1 0,0 0,1 0,-1-1,1 1,-1-1,1-1,-1 1,1-1,-1 1,1-1,3-2,3-1,-1-1,1-1,-1 0,0-1,-1 0,0 0,0-1,0 0,5-7,2-1,102-129,-118 144,1-1,0 1,-1-1,1 0,0 1,0-1,0 1,0 0,0-1,0 1,0 0,1-1,-1 1,0 0,1 0,-1 0,1 0,-1 1,1-1,-1 0,1 1,0-1,-1 0,1 1,0 0,-1 0,1-1,0 1,0 0,-1 0,1 0,0 1,-1-1,1 0,0 1,-1-1,1 1,0-1,-1 1,1 0,-1 0,1 0,-1 0,1 0,-1 0,0 0,1 0,-1 0,0 1,0-1,0 0,0 2,19 52,-20-50,1 0,-1 1,1-1,0 0,1 0,-1 0,1-1,0 1,0 0,0-1,1 1,0-1,0 0,0 1,0-1,1-1,-1 1,1-1,0 1,0-1,0 0,1 0,-1-1,1 1,0-1,-1 0,1-1,0 1,0-1,3 1,8-5,-1-1,1 0,-1-2,0 0,0 0,-1-1,1-1,-2 0,1-1,-1-1,-1 0,1 0,-2-2,0 1,0-1,-1-1,0 0,1-4,0 3,0-1,-1 0,-1-1,0 1,-2-2,1 1,-2-1,4-14,-18 7,3 31</inkml:trace>
  <inkml:trace contextRef="#ctx0" brushRef="#br0" timeOffset="309.434">1081 293,'47'-11,"-2"-2,1-1,-2-3,0-1,-1-3,32-21,-71 41,-1 0,1-1,-1 0,1 0,-1 0,0 0,0-1,0 1,-1-1,1 1,0-1,-1 0,0 0,1 0,-1-1,-1 1,1 0,0-1,-1 1,0-1,0 0,0 1,0-1,0 0,-1 0,1 1,-1-1,0 0,-1 0,1 0,0 0,-1 1,0-1,0 0,0 1,-1-1,1 1,-1-1,0 1,0 0,0-1,0 1,0 0,-1 0,1 1,-1-1,0 0,-1 0,-4 1,-1 1,1 0,-1 0,1 1,-1 0,1 1,-1 0,1 0,-1 0,1 1,0 1,0-1,0 1,0 1,0-1,1 2,0-1,-1 1,1 0,1 0,-1 0,-5 7,-1-2,0 1,1 0,1 0,-1 1,2 1,0 0,0 0,1 1,0 2,6-10,0 1,0-1,1 0,-1 1,2-1,-1 1,1 0,0 0,0-1,1 1,0 0,0 0,0 0,1 0,0-1,1 1,-1 0,1-1,1 1,-1-1,1 0,0 0,2 2,0-1,0 0,0 0,1-1,0 0,1 0,0-1,-1 1,2-1,-1-1,0 1,1-2,0 1,0-1,0 0,0 0,1-1,-1 0,8 0,163 5,-145-9,1 1</inkml:trace>
</inkml:ink>
</file>

<file path=ppt/ink/ink4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1:39.7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 1242,'-26'167,"21"-146,3-20,1 1,0-1,0 1,0 0,0-1,1 1,-1 0,0 0,1 0,0-1,-1 1,1 0,0 0,0 0,0 0,0 0,0 0,0 0,0 0,1-1,-1 1,1 0,-1 0,1 0,0-1,0 1,0 0,0-1,0 1,0 0,0-1,0 0,1 1,-1-1,1 0,-1 1,1-1,0 0,12 2,0-1,0 0,1-1,-1-1,0 0,1-1,-1 0,0-1,0-1,0 0,8-4,-18 6,-1 1,1-1,-1 0,1-1,-1 1,1-1,-1 1,0-1,0 0,0 0,0-1,0 1,-1 0,1-1,-1 0,1 0,-1 1,0-2,0 1,0 0,-1 0,1 0,-1-1,0 1,0-1,0 1,0-1,0 1,-1-2,6-27,-4 28,0 1,0-1,-1 0,0 1,0-1,0 0,0 0,0 0,-1 0,1 0,-1 1,0-1,-1 0,1 0,-1 0,1 0,-1 0,0 0,-1 1,1-1,-1 0,1 1,-1-1,0 1,0 0,-1-1,1 1,-1 0,1 0,-1 1,0-1,0 1,0-1,-1 1,1 0,0 0,-1 0,0 0,-128-29,107 28</inkml:trace>
  <inkml:trace contextRef="#ctx0" brushRef="#br0" timeOffset="1231.959">409 1215,'484'-150,"-343"110,-139 40,-1-1,1 1,-1-1,1 1,-1 0,1 0,-1-1,1 1,-1 0,1 1,-1-1,1 0,-1 0,1 1,-1-1,1 0,-1 1,1 0,-1-1,0 1,1 0,-1 0,0 0,0 0,1 0,-1 0,0 0,0 0,0 0,0 0,0 1,-1-1,1 0,0 1,-1-1,1 1,0-1,-1 1,0-1,1 1,-1-1,0 1,0-1,0 1,0-1,0 1,0-1,0 1,-1-1,1 1,0-1,-28 78,27-78,-1 1,1-1,0 1,0-1,1 1,-1-1,0 1,1 0,-1-1,1 1,-1 0,1-1,0 1,-1 0,1 0,0 0,0-1,0 1,1 0,-1 0,0-1,1 1,-1 0,1 0,0-1,-1 1,1-1,0 1,0 0,0-1,0 0,0 1,0-1,1 0,-1 1,0-1,1 0,-1 0,1 0,-1 0,1 0,-1-1,1 1,0 0,-1-1,1 1,0-1,0 1,-1-1,1 0,2 0,11 1,1 0,-1-2,0 0,1 0,-1-2,0 0,0 0,0-2,0 1,5-4,65-17,-61 21</inkml:trace>
  <inkml:trace contextRef="#ctx0" brushRef="#br0" timeOffset="26590.841">409 1215,'8'-2,"1"0,-1-1,-1 1,1-1,0-1,-1 1,1-2,-1 1,0-1,-1 0,1 0,-1 0,0-1,0 0,-1 0,4-6,4-2,41-63,-52 77,-1 0,1 1,-1-1,1 1,0 0,-1-1,1 1,-1 0,1 0,-1 0,0 0,1 0,-1 0,0 1,0-1,1 0,-1 1,0-1,-1 1,1-1,0 1,0-1,-1 1,1-1,-1 1,1 0,0 0,99 182,-101-184,0 0,0-1,1 1,-1-1,0 1,0 0,0 0,0 0,0 0,1-1,-1 1,0 0,0 0,0 1,0-1,0 0,0 0,0 0,1 0,-1 1,0-1,0 1,0-1,1 0,-1 1,0-1,0 1,1-1,-1 1,0 0,1-1,-1 1,1 0,-1 0,1-1,-1 1,1 0,-1 0,1-1,0 1,-1 0,1 0,0 0,0 0,0 0,0 0,0-1,0 1,0 0,0 0,0 0,0 0,0 0,0 0,1-1,-1 1,0 0,1 0,-1 0,1 0,-1-1,1 1,-1 0,1 0,-147-62,103 47,23 10</inkml:trace>
  <inkml:trace contextRef="#ctx0" brushRef="#br0" timeOffset="68901.831">1793 706,'-13'16,"1"0,0 1,2 1,0 0,1 0,1 1,0 0,2 0,0 1,1 0,-1 13,6-31,0 1,0-1,0 1,0-1,1 1,-1-1,1 1,0-1,0 0,0 1,0-1,0 0,0 0,0 0,1 0,-1 0,1 0,-1 0,1 0,0 0,0-1,0 1,0-1,0 1,0-1,0 0,0 0,1 0,-1 0,0 0,1-1,-1 1,1-1,-1 1,1-1,-1 0,1 0,-1 0,1 0,-1 0,0-1,102-29,-88 18,0-1,0 0,-1-2,-1 0,0 0,-1-1,-1-1,0 0,-2-1,6-11,-4 2,-1-1,-2-1,0 0,-2 0,-1-1,-2 1,-1-1,-1 0,-1-1,-2-8,0 25,0 0,-1 0,-1 0,0 1,-1-1,0 1,-1 0,-1 0,-6-11,10 20,-1 0,1 0,-1 0,0 0,0 1,0-1,-1 1,1 0,-1 0,0 0,0 1,0 0,0-1,0 1,-1 0,1 1,0-1,-1 1,1 0,-1 0,0 0,1 1,-1 0,0 0,1 0,-1 0,0 1,1-1,-1 1,-4 2,0 0,0 1,1 0,-1 0,1 1,0 1,0-1,1 1,-1 0,1 1,1 0,-1 0,1 0,0 1,1 0,0 0,0 0,1 1,0-1,0 1,1 0,0 0,1 0,0 1,1-1,-1 1,2-1,-1 1,1-1,1 1,0-1,0 1,1-1,0 1,3 7,5 5,1-1,1-1,1 0,1-1,0 0,2-1,0-1,0 0,2-1,12 8,-5-1,-22-21,20 18,-2 0,0 2,-1 0,-1 1,-1 1,-1 0,-4 1</inkml:trace>
  <inkml:trace contextRef="#ctx0" brushRef="#br0" timeOffset="69338.365">2300 395,'111'344,"-79"-261,-32-82,1-1,0 1,-1-1,1 1,0 0,0-1,-1 0,1 1,0-1,0 1,0-1,0 0,0 0,0 1,0-1,-1 0,1 0,0 0,0 0,0 0,0 0,0 0,0-1,0 1,0 0,0 0,-1-1,1 1,0 0,0-1,0 1,-1-1,1 1,0-1,0 0,-1 1,1-1,0 0,-1 1,1-1,-1 0,1 0,-1 1,1-1,-1 0,0 0,1 0,-1 0,25-42,22-106,-26 86,-14 36,2 0,1 1,1 1,1 0,1 0,10-13,14-7,-22 27</inkml:trace>
  <inkml:trace contextRef="#ctx0" brushRef="#br0" timeOffset="70104.037">3204 1,'-29'28,"-19"16,-1 3,2 0,10-9</inkml:trace>
</inkml:ink>
</file>

<file path=ppt/ink/ink4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2:56.0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21 510,'-10'172,"9"-167,-9 123,10-124,1 0,-1 0,1-1,0 1,0 0,0 0,0-1,1 1,-1-1,1 1,0-1,0 0,0 0,0 1,1-1,-1-1,1 1,0 0,0-1,0 1,0-1,0 0,1 0,-1 0,1-1,-1 1,1-1,-1 0,1 0,0 0,1 0,4-2,-1 0,1-1,-1 0,1 0,-1-1,0 0,0 0,0-1,0 0,-1 0,0-1,0 0,0-1,0 1,-1-1,0 0,0-1,0 0,-1 1,1-3,-5 7,72-104,-70 105,0 0,1 1,-1 0,0 0,1 0,-1 0,0 0,1 1,-1 0,0-1,1 1,-1 1,0-1,0 0,0 1,0-1,0 1,0 0,0 0,-1 0,1 0,-1 1,1-1,-1 1,0-1,0 1,0 0,-1 0,1 0,0 0,-1 0,0 0,0 0,0 1,1-1,0 0,1 3,0 0,0-1,0 1,1-1,0 0,0 0,0-1,0 1,1-1,0 0,0 0,0 0,0-1,1 1,-1-1,1-1,0 1,0-1,0 0,0 0,1-1,2 0,0 0,0 0,0-1,0-1,-1 1,1-2,0 1,0-1,-1 0,1-1,-1 0,1 0,-1-1,0 0,-1-1,1 1,-1-2,0 1,0-1,0 0,-1 0,0 0,0-1,2-4,1-1,0 0,-1 0,0-1,-1 0,0 0,-1-1,-1 0,0 0,-1 0,0-1,-1 1,-1-3,-3-3,-4 4</inkml:trace>
  <inkml:trace contextRef="#ctx0" brushRef="#br0" timeOffset="4202.038">1122 1,'21'48,"-20"-45,-10 126,-2-54,-2 84,-5 22,5-122,10-52,0 1,1 0,1 1,-1-1,1 0,0 0,1 1,0-1,1 0,-1 0,2 5,-2-12,1 0,-1 0,0 0,1 0,-1 0,0-1,1 1,-1 0,1 0,0-1,-1 1,1 0,-1-1,1 1,0 0,0-1,-1 1,1-1,0 1,0-1,0 0,-1 1,1-1,0 0,0 1,0-1,0 0,0 0,0 0,0 0,0 0,0 0,-1 0,1 0,0 0,0 0,0-1,0 1,0 0,0-1,0 1,-1 0,1-1,0 1,0-1,-1 0,1 1,0-1,-1 1,1-1,39-34,-38 33,177-186,-123 144,-54 45,0 0,0 1,-1-1,1 1,0 0,-1-1,1 1,-1 0,1 0,-1 0,0 0,0 0,0 0,0 0,0 1,0-1,-1 0,1 0,-1 1,1-1,-1 1,0-1,0 0,0 1,2 8,31 154,-27-146</inkml:trace>
  <inkml:trace contextRef="#ctx0" brushRef="#br0" timeOffset="8082.954">1602 594,'168'73,"-161"-72,1-1,-1 0,0 0,0-1,0 0,0 0,0-1,0 1,0-2,0 1,-1-1,1 0,-1 0,1 0,-1-1,0 0,3-3,-6 4,1 1,-1-1,1 0,-1 0,0-1,0 1,-1 0,1-1,0 0,-1 1,0-1,0 0,0 0,-1-1,1 1,-1 0,0 0,0-1,-1 1,1-1,-1 1,0 0,0-1,0 1,-1-1,1 1,-1 0,-1-2,-1 1,0 1,0 0,-1 0,0 0,0 0,0 1,0-1,0 1,-1 0,1 1,-1-1,0 1,0 0,0 0,0 0,0 0,0 1,0 0,-1 0,1 1,0 0,-1-1,-2 2,-3 0,0 1,0 1,0 0,0 0,0 1,1 0,-1 1,1 0,0 1,1 0,-1 1,1 0,1 0,-1 1,1 0,1 0,-1 1,1 0,1 0,0 1,0 0,1 0,-4 9,9-15,-1 1,1 0,-1-1,1 1,1 0,-1-1,1 1,0 0,0-1,0 1,0-1,1 1,0-1,0 1,0-1,1 0,-1 0,1 0,0-1,0 1,0-1,0 1,1-1,0 0,-1 0,1-1,0 1,2 0,6 5,1-1,0-1,0 0,1-1,-1 0,1-1,0 0,11 1,175-3,-180-6,1-2,-1 0,-1-1,1-1,-1-1,-1-1,0 0,0-1,-1-1,0-1,-1-1,-1 0,0-1,-1 0,0-1,-1-1,-1 0,3-8,66-120,-68 67,-13 76,1 1,-2-1,1 0,0 1,0-1,0 1,-1-1,1 0,-1 1,1-1,-1 1,0-1,1 1,-1 0,0-1,0 1,0 0,0 0,0-1,0 1,-1 0,1 0,0 0,0 0,-1 1,1-1,-1 0,1 0,-1 1,1-1,-1 1,1-1,-1 1,1 0,-1 0,0 0,1-1,-1 2,1-1,-1 0,0 0,1 0,-1 1,1-1,-1 1,0-1,-7 3,1 1,0-1,0 1,0 0,0 1,0 0,1 0,0 1,0 0,1 0,-1 1,1-1,1 1,-1 1,1-1,3-4,0 1,0-1,0 0,0 1,0 0,1-1,-1 1,1 0,0 0,0 0,1 0,-1-1,1 1,0 0,0 0,0 0,0 0,1 0,0 0,-1 0,1 0,1 0,-1-1,1 1,-1 0,1-1,0 1,0-1,1 0,-1 0,1 0,-1 0,1 0,2 1,1 0,0 0,1-1,-1 0,0 0,1 0,0-1,0 0,0 0,-1-1,1 0,1 0,-1-1,0 0,0 0,0-1,1 0,78 11,-84-10,0 1,-1 0,1 0,0-1,0 1,0 1,0-1,-1 0,1 0,-1 1,1-1,-1 0,1 1,-1 0,0-1,0 1,0 0,0-1,0 1,0 0,0 0,0 0,-1 0,1 0,-1 0,0 0,1 0,-1 0,0 0,0 0,0 0,-1 0,1 0,0 0,-1 0,1 0,-1 0,0 2,-42 71,36-65,5-8,1 0,-1 0,0 1,1-1,-1 1,1-1,0 1,0-1,0 1,0 0,0 0,0-1,1 1,-1 0,1 0,0 0,0 0,0 0,1 0,-1-1,0 1,1 0,0 0,0 0,0-1,0 1,0 0,0-1,1 1,-1-1,1 0,0 1,0-1,0 0,0 0,0 0,0 0,0 0,3 1,5 6,-3-3</inkml:trace>
  <inkml:trace contextRef="#ctx0" brushRef="#br0" timeOffset="8655.012">2731 565,'13'5,"0"0,0-1,1-1,-1 0,1-1,0 0,-1-1,1-1,0 0,0-1,0 0,-1-1,1-1,-1 0,1-1,-1 0,0-1,0-1,-1 0,3-2,-9 4,1-1,-2 0,1 0,0 0,-1-1,0 0,0 0,-1 0,0 0,0-1,0 0,-1 0,0 0,0 0,-1 0,0-1,0 1,-1-1,0 1,0-1,0-5,-5 9,0 0,0 1,0-1,0 1,0 0,0 1,-1-1,0 1,1 0,-1 0,0 0,0 0,0 1,0 0,0 0,0 1,-1-1,1 1,0 0,0 0,0 1,-1 0,1 0,0 0,0 0,-4 3,-4-2,1 2,0-1,0 2,1-1,-1 2,1 0,0 0,0 1,1 0,0 0,0 2,1-1,0 1,1 0,0 1,0 0,1 0,0 1,1 0,0 0,0 0,2 1,-1 0,1 0,1 0,0 0,1 1,0 1,1-7,0 0,1 0,-1 1,2-1,-1 0,1 0,0 1,0-1,1 0,0 0,0 0,0-1,1 1,0 0,1-1,-1 0,1 0,1 0,-1 0,1-1,0 1,0-1,0 0,1-1,0 1,0-1,0-1,5 3,10 1,0-2,1 0,0-1,0-2,0 0,0-1,0-1,1-1,5-2,29 1,26-11,-59 7</inkml:trace>
</inkml:ink>
</file>

<file path=ppt/ink/ink4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3:07.2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450 706,'-39'12,"1"2,0 2,1 2,0 1,0 3,19-13,1 1,1 1,-1 1,2 0,0 1,0 1,1 0,1 1,0 0,1 1,1 1,1 0,0 0,1 1,-4 12,12-26,-1 1,1-1,1 1,-1-1,1 1,-1 0,1-1,1 1,-1 0,1-1,-1 1,1 0,1-1,-1 1,1-1,-1 0,1 0,1 1,-1-1,0 0,1-1,0 1,0 0,0-1,1 0,-1 1,1-1,-1-1,1 1,0 0,0-1,0 0,1 0,-1 0,0-1,1 1,-1-1,1 0,-1 0,1-1,0 1,0-1,12 1,0 0,0-2,0 0,0 0,0-2,-1 0,1-1,-1-1,0 0,0-1,0-1,-1 0,0-2,-1 1,0-2,0 0,-1 0,0-1,7-9,1-3,-2-1,0 0,-2-2,-1 0,-1-1,0-2,-6 11,8-13,-1 0,-2-2,-1 1,-2-2,-1 0,1-11,-9 33,0 0,-1 0,0 0,0 0,-1 0,-1 0,0 0,-1 0,0 0,-1 0,0 0,-1 1,0 0,-1-1,0 1,-1 1,0-1,-1 1,0 0,-1 0,6 6,-1 0,1 1,-1-1,-1 0,1 1,0 0,-1 0,1 0,-1 0,0 0,0 1,0 0,-1 0,1 0,0 0,-1 0,1 1,-1 0,1 0,-1 0,0 1,1 0,-1 0,0 0,0 0,1 1,-1-1,1 1,-1 0,0 1,1-1,0 1,-1 0,1 0,0 0,0 1,0-1,0 1,1 0,-1 0,1 0,-1 1,1-1,0 1,1 0,-3 2,2 12,0-1,1 0,1 0,0 1,2-1,0 1,0-1,2 0,0 0,1 0,1 0,0 0,2-1,-1 0,2 0,0-1,1 0,1 0,8 8,29 67,90 219,-137-308,0 1,0 0,1-1,-1 1,0-1,1 1,0-1,-1 1,1-1,0 1,0-1,-1 1,1-1,0 0,0 1,1-1,-1 0,0 0,0 0,1 0,-1 0,0 0,1 0,-1-1,1 1,-1 0,1-1,-1 1,1-1,0 0,-1 1,1-1,0 0,-1 0,1 0,-1 0,1 0,0-1,0 1,8-8</inkml:trace>
  <inkml:trace contextRef="#ctx0" brushRef="#br0" timeOffset="533.007">930 508,'84'255,"-53"-56,-27-153,-4-45,0-1,0 1,0 0,0-1,0 1,0 0,0-1,0 1,0 0,0 0,0-1,0 1,1 0,-1-1,0 1,0 0,1-1,-1 1,1-1,-1 1,0 0,1-1,-1 1,1-1,-1 1,1-1,0 0,-1 1,1-1,-1 1,1-1,0 0,-1 0,1 1,0-1,-1 0,1 0,0 0,-1 0,1 1,0-1,0 0,-1-1,1 1,0 0,-1 0,1 0,0 0,-1 0,1-1,0 1,-1 0,1-1,0 1,-1 0,1-1,-1 1,1-1,0 1,51-101,-46 86,107-354,-73 234,-35 129,-1 6</inkml:trace>
  <inkml:trace contextRef="#ctx0" brushRef="#br0" timeOffset="999.055">1467 678,'9'0,"9"0,5 0,4 0,2 0,1 0,0 0,0 0,0 0,-1 0,-1 0,1 0,-1-5,-9 3,-8 3</inkml:trace>
  <inkml:trace contextRef="#ctx0" brushRef="#br0" timeOffset="1265.803">1495 903,'28'0,"20"0,6 0,-1 0,-5 0,-10 0</inkml:trace>
  <inkml:trace contextRef="#ctx0" brushRef="#br0" timeOffset="5334.001">2398 678,'-3'-1,"-1"0,0 0,1 1,-1 0,0-1,1 1,-1 0,0 1,1-1,-1 1,1-1,-1 1,0 0,1 0,0 1,-1-1,1 1,0 0,0 0,0 0,0 0,-3 2,-3 4,-1-1,1 1,1 1,0-1,0 1,0 1,1 0,1 0,0 0,0 1,1-1,0 1,1 1,0-1,1 1,0-1,1 1,0 0,0 7,2-15,0-1,1 0,-1 0,1 1,-1-1,1 0,0 0,0 0,0 0,1 0,-1 0,1 0,-1 0,1-1,0 1,0-1,0 1,1-1,-1 0,1 1,-1-1,1-1,-1 1,1 0,0-1,0 1,0-1,0 0,0 0,0 0,1 0,-1-1,0 1,0-1,0 0,1 0,-1 0,0 0,0 0,1-1,-1 1,0-1,0 0,0 0,0-1,0 1,0 0,0-1,0 0,-1 0,1 1,1-3,12-10,-1 0,0-1,-1-1,-1 0,0-1,-1-1,8-16,2-3,-1 0,-2-2,-1 0,-2-2,-2 1,-2-2,-1 0,-3 0,2-22,-10 55,1 0,-1 0,-1 0,0 0,0 0,-1 0,0 0,0 1,-1-1,0 1,-1 0,0-1,-2-2,4 8,0 0,-1 0,1-1,-1 2,0-1,0 0,0 0,0 1,0 0,0-1,-1 1,1 0,-1 1,0-1,1 1,-1 0,0-1,0 2,0-1,0 0,0 1,0 0,0 0,0 0,0 0,0 1,0-1,0 1,0 0,-1 1,-2 0,1 0,-1 1,1 0,0 0,0 0,0 1,1 0,-1 0,1 0,0 1,0 0,0 0,1 0,0 1,0-1,0 1,0 0,1 0,0 0,1 1,-1-1,1 0,0 1,0 5,-2 11,1 1,1-1,1 1,1-1,1 1,3 15,1-10,2 0,1-1,2 1,0-2,2 1,1-2,1 1,1-2,1 0,8 7,-18-22,0 0,0 0,-1 1,-1-1,0 1,0 0,-1 0,-1 0,0 0,1 12,-3-11</inkml:trace>
  <inkml:trace contextRef="#ctx0" brushRef="#br0" timeOffset="5915.799">2708 706,'28'266,"3"-423,-25 135,-3 12,0-5,0 1,1 0,0 0,1 0,1 1,0-1,1 1,0 1,1-1,1 1,0 1,0 0,1 0,6-5,-15 16,0-1,0 0,0 0,0 1,0-1,0 1,0-1,0 1,0-1,0 1,0-1,0 1,1 0,-1 0,0 0,0 0,0 0,1 0,-1 0,0 0,0 0,0 0,1 1,-1-1,0 0,0 1,0-1,0 1,0-1,0 1,0 0,0-1,0 1,0 0,0 0,0 0,-1 0,1-1,0 1,0 0,-1 0,1 1,-1-1,1 0,-1 1,11 58,-10-48,9 37,-5-29</inkml:trace>
  <inkml:trace contextRef="#ctx0" brushRef="#br0" timeOffset="8520.824">3160 226,'7'4,"1"1,-1 0,1 0,-2 1,1 0,-1 1,1-1,-2 1,1 0,-1 0,0 1,-1 0,1 0,-2 0,1 0,-1 0,0 1,-1 0,0-1,0 2,8 183,-11-162,1 18,1-30,0 1,-1 0,-1 0,-1 0,-1 0,-1 0,-1-1,0 0,-1 0,-1 0,-1-1,-2 2,-79 86,73-90</inkml:trace>
  <inkml:trace contextRef="#ctx0" brushRef="#br0" timeOffset="9184.784">2115 85,'-22'40,"0"1,3 0,2 2,1 0,2 1,3 1,-2 12,-13 160,24-200,-3 8,2 1,1 0,2 0,0 0,2-1,3 20,-2-33,1-1,1 1,0-1,0 1,1-2,1 1,-1-1,2 0,0 0,0-1,0 0,1 0,1-1,1 1,28 8,-19-13</inkml:trace>
  <inkml:trace contextRef="#ctx0" brushRef="#br0" timeOffset="10088.7">3612 226,'0'0,"0"0,-1 1,1-1,0 0,0 1,0-1,-1 0,1 1,0-1,0 0,-1 0,1 1,0-1,-1 0,1 0,0 1,-1-1,1 0,0 0,-1 0,1 0,0 0,-1 0,1 1,-1-1,1 0,0 0,-1 0,1 0,0 0,-1 0,1-1,-1 1,1 0,0 0,-1 0,1 0,0 0,-1 0,1-1,0 1,-1 0,1 0,0-1,-1 1,1 0,0 0,0-1,-1 1,1 0,0-1,0 1,0 0,0-1,-1 1,1 0,0-1,0 1,0-1,0 1,0 0,0-1,0 1,0 0,0-1,0 1,0-1,0 1,0 0,0-1,-21 24,4 7,2 1,0 1,3 0,0 0,2 1,2 1,0-1,3 1,1 1,1-1,2 1,1-1,5 31,-6-48,1-1,1 0,0 0,1 1,0-1,2 0,0-1,0 1,2-1,0 0,1 0,0 0,1-1,0 0,11 12,29 32,-46-48</inkml:trace>
  <inkml:trace contextRef="#ctx0" brushRef="#br0" timeOffset="10736.322">3753 621,'0'310,"21"-392,-17 55,1-1,2 1,0-1,2 2,1-1,1 2,1-1,1 1,1 1,8-8,-22 30,1 0,0 0,0 0,0 0,0 0,1 1,-1-1,0 0,1 1,-1-1,1 1,0 0,-1-1,1 1,0 0,0 0,0 0,0 0,0 0,0 1,0-1,0 1,0-1,0 1,0 0,0 0,0 0,0 0,1 0,-1 0,0 0,0 1,0-1,0 1,0-1,0 1,0 0,0 0,0 0,0 0,-1 0,1 1,0-1,-1 0,1 1,1 1,23 116,-14-105</inkml:trace>
  <inkml:trace contextRef="#ctx0" brushRef="#br0" timeOffset="13932.96">5531 649,'-16'12,"1"1,1 0,0 1,1 1,1 0,0 1,-2 4,11-16,-1 0,1 0,0 0,1 0,-1 1,1-1,0 1,0 0,0 0,1-1,-1 1,1 0,0 1,1-1,0 0,-1 0,1 0,1 0,-1 0,1 0,0 0,0 0,0 0,1 0,0 0,0 0,0-1,0 1,1-1,0 0,0 1,0-1,0 0,1-1,0 1,-1-1,1 1,0-1,1-1,3 4,-3-5,0 1,0-1,0 0,0 0,0-1,0 1,0-1,0 0,0 0,0-1,0 0,0 1,0-2,0 1,0-1,0 1,-1-1,1-1,-1 1,1-1,-1 1,0-1,0 0,0-1,0 1,0-2,84-106,-81 97,-1-1,0-1,-1 1,-1-1,0 0,-1 0,-1 0,-1 0,0-1,-1 1,-1 0,-1-11,1-3,2 28,-1-1,1 0,-1 0,0 0,0 0,0 0,0 0,0 0,-1 1,1-1,-1 0,0 0,0 0,0 1,0-1,0 0,-1 1,1-1,-1 1,0 0,1-1,-1 1,0 0,0 0,-1 0,1 0,0 1,-1-1,1 0,-1 1,1 0,-1 0,0-1,1 2,-1-1,0 0,0 0,0 1,0 0,0 0,1-1,-1 2,0-1,0 0,-1 1,1 1,-1 1,1 1,-1-1,1 0,0 1,0 0,0 0,1-1,0 2,-1-1,1 0,1 0,-1 1,0-1,1 1,0-1,0 1,1 0,-1-1,1 1,0 0,0-1,1 1,-1 0,-3 28,-2-9,2 0,0-1,2 1,0 0,2 0,1 7,-10 112,-19 0,13-69,10-61,0 1,1-1,1 0,1 1,-1-1,2 1,0-1,1 1,1 8,4-4</inkml:trace>
  <inkml:trace contextRef="#ctx0" brushRef="#br0" timeOffset="14957.037">6095 735,'-11'-13,"10"12,-1-1,1 0,0 0,-1 1,1-1,-1 1,0-1,0 1,1 0,-1 0,0 0,0 0,0 0,0 0,0 0,0 0,0 1,-1-1,1 1,0 0,0 0,0 0,-1 0,0 0,-6 3,-1 0,1 1,0 1,0-1,1 2,-1-1,1 1,0 0,1 1,-1-1,2 2,-1-1,1 1,0 0,0 0,1 1,0-1,0 1,-1 7,3-11,0 1,1 0,0 0,0 0,0 0,1 0,0 0,0 1,0-1,1 0,0 1,0-1,1 1,1 4,-2-9,1 1,0-1,-1 1,1-1,1 1,-1-1,0 0,0 0,1 0,-1 0,1 0,0 0,0 0,0 0,0 0,0-1,0 1,0-1,0 0,0 1,1-1,-1 0,1 0,-1-1,1 1,-1 0,1-1,-1 0,1 1,-1-1,1 0,0 0,-1-1,1 1,-1 0,3-2,8-2,0 0,0-1,0-1,-1 0,0 0,0-1,-1-1,0 0,0-1,-1 0,0 0,1-2,19-16,-9 6,-2 0,0-2,-1 0,-2-1,0-1,-1 0,-2-1,-1-1,9-24,-15 30,0 0,-2 0,0 0,-1-1,-1 1,-1-1,-1 0,-1 1,-2-12,3 30,0 1,1-1,-1 0,0 0,0 1,-1-1,1 0,-1 0,1 1,-1-1,0 0,0 1,0-1,0 1,0-1,-1 1,1 0,-1-1,1 1,-1 0,0 0,0 0,0 0,0 0,0 1,0-1,-1 1,1-1,-1 1,1 0,-1 0,1 0,-1 0,0 0,1 1,-1-1,0 1,1 0,-1 0,0 0,0 0,1 0,-1 0,0 1,0-1,1 1,-1 0,1 0,-1 0,0 0,1 0,-1 1,-6 7,-1 0,1 1,1 0,0 0,0 1,1 0,0 0,1 0,0 1,1 0,0 1,1-1,1 1,0 0,0 0,1 0,1 0,0 0,1 4,1-1,1 0,1-1,0 1,1-1,0 0,2 0,-1-1,2 1,0-1,1 0,0-1,1 0,0 0,1-1,4 3,47 75,-21-16,-31-60</inkml:trace>
  <inkml:trace contextRef="#ctx0" brushRef="#br0" timeOffset="15621.555">6687 593,'-18'24,"2"1,0 0,2 2,0-1,2 2,1 0,2 0,-3 12,11-38,0 1,0 0,0-1,0 1,1 0,-1 0,1 0,0 0,-1-1,1 1,0 0,1 0,-1 0,1 0,-1 0,1-1,0 1,0 0,0 0,0-1,0 1,1-1,-1 1,1-1,0 0,-1 1,1-1,0 0,1 0,-1 0,0-1,0 1,1 0,-1-1,1 0,-1 1,1-1,0 0,0 0,-1-1,1 1,0 0,0-1,0 0,1 0,7-2,-1 0,0-1,0 0,-1-1,1 0,-1-1,0 0,0 0,0-1,-1 0,1-1,-2 1,1-2,-1 1,0-1,0 0,-1-1,0 1,-1-1,0 0,0-1,-1 1,0-1,1-5,34-135,-56 52,16 96,0-1,1 1,-1 0,-1 0,1 0,0 0,0 0,-1 0,1 0,-1 0,0 0,1 0,-1 1,0-1,0 1,0 0,0-1,-1 1,1 0,0 0,0 0,-1 0,1 1,0-1,-1 1,1-1,-1 1,1 0,0 0,-1 0,1 0,-1 1,1-1,-1 0,1 1,0 0,-1 0,0 0,-2 3,-1 0,1 1,-1-1,1 1,1 1,-1-1,1 1,0-1,0 1,0 0,1 1,0-1,0 1,1-1,0 1,0 0,1 0,-1 0,1 0,1 0,-1 4,2 329,-1-69,0-259</inkml:trace>
  <inkml:trace contextRef="#ctx0" brushRef="#br0" timeOffset="16118.938">6942 198,'15'16,"0"1,-1 0,-1 1,-1 1,-1 0,0 0,-2 1,0 1,-1-1,-1 1,-1 1,-1-1,0 1,-2 0,-1 0,0 17,-3-8,-2 1,0-1,-3 1,0-1,-2-1,-1 1,-2-1,0-1,-3 0,0-1,-1 0,-2-1,-18 21,-14 3,25-33</inkml:trace>
  <inkml:trace contextRef="#ctx0" brushRef="#br0" timeOffset="18270.724">7477 649,'0'189,"-10"-146,-5-70,16 10,0-1,0 1,2 0,0 0,1 1,0-1,1 1,1-1,1 2,1-1,6-10,10-28,22-29,-45 83,0 0,0 1,1-1,-1 0,0 0,0 1,0-1,0 1,0-1,0 1,0 0,0-1,0 1,0 0,-1-1,1 1,0 0,0 0,-1 0,1 0,0 0,-1 0,1 0,-1 0,1 0,-1 0,0 0,1 0,-1 0,0 0,0 0,1 2,4 13,-2-6,0 0,1-1,0 1,0-1,1 0,0 0,1 0,0-1,0 0,7 7,0-8,-2-5</inkml:trace>
  <inkml:trace contextRef="#ctx0" brushRef="#br0" timeOffset="19003.796">8071 593,'-24'15,"12"-10,1 1,1-1,-1 1,1 1,0 0,0 1,1 0,0 0,0 1,1 0,1 0,-1 1,1 0,1 0,0 1,0 0,1 0,1 0,-1 1,2 0,0-1,0 1,1 0,0 7,2-17,0 1,1-1,-1 1,1-1,-1 0,1 1,0-1,0 1,0-1,0 0,0 0,0 0,1 0,-1 0,1 0,-1 0,1 0,0 0,0-1,0 1,0-1,0 1,0-1,0 0,0 0,1 0,-1 0,0 0,1 0,-1-1,1 1,-1-1,1 0,-1 1,1-1,-1 0,1-1,-1 1,2 0,95-30,-82 19,-1-1,-1 0,0-1,-1-1,0 0,-1-1,0-1,8-14,-12 18,9-13,-1-1,0 0,-2-2,-2 1,0-2,-2 0,-1 0,-1-1,3-23,-11 47,1 0,-2 0,1 0,-1-1,0 1,0 0,-1 0,1 0,-1-1,-1 1,1 0,-1 0,0 1,-1-1,1 0,-1 1,0-1,0 1,-1 0,0 0,0 0,0 1,0-1,-1 1,0 0,0 0,0 1,0-1,0 1,-1 0,-3-1,4 2,1 1,-1 0,1 0,-1 0,0 0,1 1,-1 0,0 0,1 0,-1 0,1 1,-1 0,0 0,1 0,-1 0,1 1,0 0,0 0,-1 0,1 0,0 1,1-1,-1 1,0 0,1 0,0 1,-1-1,1 1,1-1,-1 1,0 0,1 0,0 0,0 1,-2 6,1 0,0 1,1 0,1-1,0 1,0 0,1 0,0-1,1 1,1 0,1 5,27 147,23-11,-45-105,-8-44,0 1,0-1,0 1,0-1,1 1,-1-1,1 1,1-1,-1 1,0-1,1 0,0 0,0 0,0 0,1 0,-1 0,1-1,0 1,0-1,0 1,1-1,-1 0,1-1,-1 1,1-1,0 1,4 1,11 0</inkml:trace>
  <inkml:trace contextRef="#ctx0" brushRef="#br0" timeOffset="19407.06">8664 452,'-30'28,"2"1,1 1,1 1,2 1,1 2,2 0,0 4,18-33,1 0,-1 0,1 0,0 0,0 1,1-1,0 1,0-1,0 1,0-1,1 1,0 0,0-1,1 1,0-1,0 1,0-1,0 1,1-1,0 0,0 1,0-1,1 0,0 0,0-1,0 1,0-1,1 1,0-1,0 0,0 0,0-1,1 1,-1-1,1 0,0 0,0 0,0-1,0 0,1 0,-1 0,0-1,6 1,0 0,1-1,0-1,-1 0,1-1,-1 0,1 0,-1-1,0-1,0 0,0-1,0 0,0 0,-1-1,0-1,0 0,0 0,0-1,-1 0,-1 0,1-1,-1 0,0-1,-1 0,5-7,-2 2,-1 0,0-1,-1 0,0-1,-1 0,-1 0,-1 0,0-1,-1 0,-1-3,-1 15,-1-1,-1 1,1-1,-1 1,0-1,0 0,-1 1,1-1,-1 1,-1-1,1 1,-1-1,0 1,0 0,0 0,-1 0,0 0,0 0,0 0,0 1,-1 0,0 0,0 0,0 0,0 0,-1 1,1-1,-1 1,0 1,0-1,0 1,-2-1,-48-9,30 10</inkml:trace>
  <inkml:trace contextRef="#ctx0" brushRef="#br0" timeOffset="19684.852">8465 678,'24'-5,"8"3,4 7,0 3,-6 4,-4 1,-1-2,1-4,-1-1,1-3,1-2,1-1,-5 0</inkml:trace>
  <inkml:trace contextRef="#ctx0" brushRef="#br0" timeOffset="20088.776">8861 85,'27'18,"0"1,-2 2,0 0,-1 2,-1 0,-2 2,0 0,10 18,-24-30,-1 0,0 1,-1-1,-1 1,0 0,-1 0,0 0,-1 1,-1-1,0 1,-1-1,-1 0,0 1,-1-1,-1 5,-5 16,0 0,-3-1,-1 0,-1-1,-12 19,-84 145,91-170,0 0,-2-1,-1-1,-1-1,-1-1,-1-2,-19 14,21-21</inkml:trace>
  <inkml:trace contextRef="#ctx0" brushRef="#br0" timeOffset="20787.696">7506 198,'-5'-1,"0"1,0 0,0 0,0 0,0 1,0-1,0 1,0 1,0-1,0 1,0-1,1 1,-1 1,1-1,-1 1,1-1,0 1,0 0,0 1,-9 5,1 2,1-1,0 1,0 1,1 0,1 0,0 1,0 0,2 1,-1 0,2 0,0 0,-4 15,-38 202,43-207,2 1,0-1,1 1,2 0,1-1,0 1,2 0,1-1,1 0,0 0,2 0,9 19,-12-36,0-1,0 1,0-1,1 0,0 0,1-1,-1 1,1-1,0 0,0-1,0 0,1 1,0-2,0 1,0-1,0 0,4 0,10 1</inkml:trace>
  <inkml:trace contextRef="#ctx0" brushRef="#br0" timeOffset="21191.703">7930 198,'-10'10,"-3"7,1 6,2 0</inkml:trace>
  <inkml:trace contextRef="#ctx0" brushRef="#br0" timeOffset="22103.157">8917 339,'10'-5,"12"-6,3-6,2-1,-4-1,-5 2</inkml:trace>
  <inkml:trace contextRef="#ctx0" brushRef="#br0" timeOffset="23575.418">7054 113,'-9'5,"-9"1,0 5,-3 0,3 4,-1-2,3 3,0-2,2 1,-1-1,7-3,4-4</inkml:trace>
  <inkml:trace contextRef="#ctx0" brushRef="#br0" timeOffset="24939.038">5925 141,'0'0,"-4"0,-2 5,-5 1,-1 5,-2 1,1 2,-3-1,2 3,-2 3,3-2</inkml:trace>
  <inkml:trace contextRef="#ctx0" brushRef="#br0" timeOffset="25938.155">4289 226,'-5'5,"-6"6,-6 6,-5 1,1 1,-1-2,4 1,0-3,3-4</inkml:trace>
  <inkml:trace contextRef="#ctx0" brushRef="#br0" timeOffset="26915.536">3132 282,'0'5,"-5"2,-2 4,-3 0,-2 3,-2 0,0 1,-1-1,1 2,3 2,4-1</inkml:trace>
  <inkml:trace contextRef="#ctx0" brushRef="#br0" timeOffset="27977.247">1551 1,'0'4,"-5"8,-6 5,-1 5,-4-2,1 2,-1-4,1 0,4-3</inkml:trace>
  <inkml:trace contextRef="#ctx0" brushRef="#br0" timeOffset="51018.805">4571 508,'-2'-2,"1"1,-1-1,1 0,-1 0,0 1,0-1,0 1,0 0,0-1,0 1,0 0,0 0,0 0,-1 1,1-1,0 0,0 1,-1 0,1-1,-1 1,1 0,0 0,-1 0,1 1,0-1,-1 1,1-1,0 1,-1 0,1-1,0 1,0 1,-97 41,98-42,0 1,-1-1,1 1,0-1,0 1,0 0,0 0,0-1,0 1,0 0,1 0,-1 0,1 0,-1 0,1 0,0 0,0 0,0 0,0 0,0 0,0-1,0 1,1 0,-1 0,1 0,-1 0,1 0,0 0,0 0,0-1,0 1,0 0,0-1,1 2,46 54,-47-56,4 4,-1-3,-1 0,1 1,-1-1,0 1,0-1,0 1,0 0,0 0,-1 0,0 1,1-1,-1 0,0 1,-1 0,1-1,0 1,-1 0,0 0,0 0,0 0,-1 0,1 0,-1 0,0 0,0 0,-1 0,1 0,-1 0,1 0,-1 0,-1 0,1 0,0 0,-1-1,-5 4,0 0,0-1,-1 0,0 0,0-1,0 0,-1 0,1-1,-1 0,0-1,-1 0,1 0,0-1,-1 0,1-1,-1 0,0 0,1-1,-1 0,0-1,1 0,-10-3,-1 4,-11-13,35 7</inkml:trace>
  <inkml:trace contextRef="#ctx0" brushRef="#br0" timeOffset="51332.853">4740 649,'-4'29,"-8"14,0-5,1-9</inkml:trace>
  <inkml:trace contextRef="#ctx0" brushRef="#br0" timeOffset="51577.392">4825 255,'0'0</inkml:trace>
  <inkml:trace contextRef="#ctx0" brushRef="#br0" timeOffset="52281.426">5022 508,'-85'204,"34"-51,118-251,42-95,-92 134,-41 158,24-84,1 0,1 0,0 0,1-1,1 1,0-1,1 1,0-1,1-1,1 1,0-1,1 0,0 0,-7-12,1 1,-1 0,1 0,-1-1,1 1,0-1,-1 0,1 1,0-1,0 0,0 0,0 0,0 0,0 0,0-1,0 1,1-1,-1 1,0-1,0 0,0 0,1 0,-1 0,0 0,0 0,1 0,-1-1,0 0,0 1,0-1,0 0,0 0,0 0,0 0,0 0,0 0,0-1,-1 1,1-1,0 1,-1-1,1 0,-1 1,0-1,0 0,1 0,-1 0,0 0,-1 0,1 0,0 0,-1 0,1-1,-1 1,1 0,-1-1,66-164,-43 107,-19 40</inkml:trace>
</inkml:ink>
</file>

<file path=ppt/ink/ink4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30.9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434 455,'-22'2,"-1"1,1 1,0 1,1 1,-1 0,1 2,0 1,1 0,0 1,1 2,0 0,0 0,1 2,1 1,1 0,0 1,1 0,0 1,1 1,1 0,-2 7,12-20,0 0,0 0,0 0,1 1,0-1,0 1,1 0,-1-1,1 1,0 0,1 0,-1 0,1-1,0 1,1 0,-1 0,1 0,1 0,-1-1,1 1,0 0,0-1,0 0,1 1,0-1,0 0,0 0,1-1,-1 1,1-1,0 1,1-1,-1-1,1 1,-1 0,3 0,3-1,0-1,0 1,0-2,0 1,1-2,-1 1,0-1,1-1,-1 0,0 0,1-1,-1 0,0-1,-1 0,1-1,0 0,-1 0,0-1,7-4,6-6,0 0,-1-1,0-1,-2-1,0-1,-1 0,3-6,0-4,-1 0,-2-1,0-1,-2-1,-2 0,-1-1,-1 0,-2-1,-1 0,-2-1,-2 0,0 0,-3 0,-1-33,-25-59,22 122,1 1,-1 0,0 0,0 0,0 0,-1 0,1 0,-1 0,0 1,0-1,0 1,0 0,-1 0,1 0,-1 1,0-1,0 1,0 0,0 0,0 0,-1 1,1-1,0 1,-1 0,1 0,-3 0,3 2,0-1,0 1,-1-1,1 1,0 1,0-1,0 0,0 1,0 0,0 0,1 0,-1 1,1-1,-1 1,1 0,0 0,0 0,0 0,0 0,1 1,-1-1,1 1,0 0,-1 2,-36 99,32-69,2-1,1 1,2-1,2 1,1 0,1-1,2 1,2-1,1 0,2 0,1-1,2 0,1-1,2 0,3 4,52 98,-14-59,-53-77,-1 0,1 1,-1-2,0 1,0 0,1 0,-1-1,0 1,0-1,0 0,-1 1,1-1,0 0,-1 0,1 0,-1 0,1-1,-1 1,0 0,0-1,0 1,0 0,-1-1,1 1,-1-1,1-1,-1 4,8-27,-1 3</inkml:trace>
  <inkml:trace contextRef="#ctx0" brushRef="#br0" timeOffset="370.489">829 342,'84'372,"-56"-259,-28-114,1 0,-1 0,0 1,1-1,-1 0,1 0,0 1,-1-1,1 1,0-1,-1 0,1 1,0-1,-1 1,1 0,0-1,0 1,0 0,-1-1,1 1,0 0,0 0,0 0,0-1,0 1,-1 0,1 0,0 1,0-1,0 0,0 0,0 0,-1 0,1 1,0-1,0 0,0 1,-1-1,1 1,0-1,0 1,-1-1,1 1,0-1,-1 1,1 0,-1-1,1 1,-1 0,1 0,-1-1,0 1,1 0,-1 0,0 0,1-1,-1 1,0 0,0 0,0 0,0 0,0 0,0 0,0-1,0 2,68-157,31-130,-90 256,-2 4</inkml:trace>
  <inkml:trace contextRef="#ctx0" brushRef="#br0" timeOffset="663.704">1534 32,'-24'14,"-8"10,2 6,0-3,7-1,6 1,6-1,6-4</inkml:trace>
  <inkml:trace contextRef="#ctx0" brushRef="#br0" timeOffset="1121.828">1647 428,'19'0,"16"0,7 0,1 0,-2 0,-3 0,-3 0,-3 0,-2 0,-2 0,0 0,-5 0</inkml:trace>
  <inkml:trace contextRef="#ctx0" brushRef="#br0" timeOffset="1333.712">1703 597,'39'5,"21"1,7 0,-9 4,-10-1,-7-1,-7-2,-8-2</inkml:trace>
</inkml:ink>
</file>

<file path=ppt/ink/ink4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29.2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1 367,'255'-1,"-57"-27,-119 33,-61 1</inkml:trace>
  <inkml:trace contextRef="#ctx0" brushRef="#br0" timeOffset="301.984">1 565,'33'0,"31"0,9 0,-3 0,-9 0,-9 0,-10 0,-6 0,-6 4,-6 2</inkml:trace>
  <inkml:trace contextRef="#ctx0" brushRef="#br0" timeOffset="779.092">311 0,'2'6,"0"-1,1 1,0-1,-1 0,2 0,-1 0,1 0,-1 0,1-1,1 0,-1 0,0 0,1 0,0-1,0 1,0-1,0-1,5 3,102 47,-89-43,1 1,-2 1,1 1,-2 1,1 1,-2 0,0 2,2 3,-20-17,0-1,0 1,-1 0,1 0,-1 0,1 0,-1 0,0 1,0-1,0 0,0 1,0-1,-1 0,1 1,-1-1,1 1,-1-1,0 1,0-1,0 1,0-1,0 1,-1-1,1 1,-1-1,0 0,0 1,1-1,-2 0,1 1,0-1,0 0,-1 0,1 0,-1 0,1 0,-1 0,0-1,0 1,0-1,0 1,-1 0,-264 193,229-164,22-20,1 1,0 1,1 0,1 1,0 0,1 2,-2 2,4 2</inkml:trace>
</inkml:ink>
</file>

<file path=ppt/ink/ink4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35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30 122,'0'341,"-22"-212,14-167,12-9,1 1,2 0,3 1,1 0,2 0,11-20,-21 55,5-13,1 1,1 0,1 1,1 0,1 1,1 0,1 1,4-4,-19 22,1 0,-1 1,0-1,1 0,-1 0,1 1,-1-1,1 0,-1 1,1-1,0 1,-1-1,1 0,0 1,-1 0,1-1,0 1,-1-1,1 1,0 0,0-1,0 1,0 0,-1 0,1 0,0 0,0 0,0 0,0 0,-1 0,1 0,0 0,0 0,0 0,0 1,-1-1,1 0,0 1,0-1,-1 0,1 1,0-1,0 1,-1-1,1 1,-1-1,1 1,0 0,-1-1,1 1,-1 0,0 0,1-1,-1 1,1 0,-1 0,0-1,0 1,1 0,-1 0,0 0,0 0,0-1,0 2,5 59,-5-58,3 82,3-64</inkml:trace>
</inkml:ink>
</file>

<file path=ppt/ink/ink4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36.2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156 1,'-4'9,"-8"9,-5 5,0 5,-2-4,-3 0,3 0,-1-4,4 0,8-9,7-6</inkml:trace>
</inkml:ink>
</file>

<file path=ppt/ink/ink4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44.9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134 169,'-19'23,"2"1,1 0,1 2,1 0,1 0,1 1,-6 24,16-47,1 0,-1 1,1-1,0 0,0 1,0-1,1 1,0-1,0 1,0-1,0 1,1-1,-1 1,1-1,0 1,1-1,-1 0,1 1,0-1,0 0,0 0,0 0,1-1,-1 1,1 0,0-1,0 0,1 0,-1 0,1 0,-1 0,1-1,0 1,0-1,0 0,3 1,5-2,1-1,-1 0,0 0,0-1,0-1,0 0,0 0,0-2,0 1,-1-1,1-1,-1 0,0-1,-1 0,1 0,-1-1,-1-1,1 0,-1 0,-1 0,1-1,-1-1,1-2,2-3,0-2,0 0,-2 0,0-1,-1 0,-1 0,0-1,-2 0,0 0,-1 0,-1-1,-1 1,0-1,-2 0,0 0,-2 1,0-7,2 23,-1-1,1 1,0-1,-1 1,0 0,1-1,-1 1,-1 0,1-1,0 1,-1 0,0 0,0 0,1 0,-2 1,1-1,0 1,-1-1,1 1,-1-1,1 1,-1 0,0 0,0 1,0-1,0 1,0-1,-1 1,1 0,0 0,-1 0,1 1,0-1,-1 1,1 0,-1 0,1 0,-1 0,1 1,-1-1,1 1,0 0,-1 0,1 0,0 0,-4 2,1-1,-1 1,1 0,0 1,0-1,0 1,1 0,-1 1,1-1,0 1,0 0,0 1,1-1,0 1,0 0,1 0,-1 0,1 0,0 1,1-1,0 1,0 0,-1 5,-7 165,11-147,33 149,-21-130,25 175,-61-65,20-147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5:00.0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205 562,'-10'2,"0"0,0 0,0 1,0 1,0-1,1 1,0 1,0 0,0 0,0 1,1 0,0 1,0 0,0 0,1 0,0 1,1 0,0 1,0-1,1 1,0 0,0 1,1 0,0 0,1 1,0-1,1 1,0-1,1 1,0 0,0 0,1-1,1 1,0 0,0 0,1-1,0 1,1-1,1 1,0 1,-3-9,0-1,1 1,-1-1,1 0,-1 0,1 1,0-1,-1 0,1 0,0-1,1 1,-1 0,0-1,0 1,1-1,-1 0,1 0,-1 1,1-2,-1 1,1 0,0-1,-1 1,1-1,0 0,-1 1,1-1,0-1,-1 1,1 0,0-1,0 1,-1-1,1 0,-1 0,1 0,-1 0,1 0,-1-1,2 0,89-68,-69 45,-1 0,-1-1,-1-1,-2-1,0-1,-2-1,-2 0,3-10,-3-33,-15 73,-1-1,1 1,-1 0,0 0,1 0,-1 0,0 0,1 0,-1 0,1 0,-1 0,0 0,1 0,-1 0,1 0,-1 0,0 1,1-1,-1 0,1 0,-1 1,1-1,-1 0,1 1,-1-1,1 1,-1-1,1 0,-1 1,1-1,0 1,-1 0,1-1,0 1,-1-1,1 1,0-1,0 1,0 0,-1-1,1 1,0-1,0 1,0 0,0-1,0 1,0 0,0-1,0 1,-6 10,1 1,0-1,1 1,0 0,1 0,1 0,-1 1,2-1,0 1,0-1,2 1,-1-1,1 1,1-1,0 0,1 0,0 1,1-8,0 0,0-1,0 1,0-1,1 1,-1-1,1-1,0 1,0-1,1 1,-1-2,1 1,-1 0,1-1,0 0,0-1,0 1,0-1,0 0,0-1,1 1,-1-1,0-1,0 1,0-1,0 0,0 0,0-1,0 0,0 0,0 0,-1 0,1-1,-1 0,0-1,1 1,-2-1,1 0,0 0,12-10,-1-1,0 0,-1-1,-1-1,0 0,-2-1,0 0,-1-1,0 0,2-9,-3 9,14-24,-2-1,-2-1,-2 0,-1-2,-3 0,-2-1,-2 0,-2-1,0-25,-13 14,5 60,-1-1,1 1,0-1,0 1,0-1,-1 1,1-1,0 1,0 0,-1-1,1 1,0-1,-1 1,1 0,-1-1,1 1,-1 0,1-1,0 1,-1 0,1 0,-1-1,1 1,-1 0,1 0,-1 0,1 0,-1 0,1 0,-1 0,1 0,-1 0,0 0,1 0,-1 0,1 0,-1 0,1 0,-1 1,1-1,-1 0,1 0,0 1,-1-1,1 0,-1 0,1 1,0-1,-1 1,1-1,-1 0,1 1,0-1,0 1,-1-1,1 1,0-1,0 0,-1 1,1-1,0 1,0 0,0-1,0 1,0-1,0 1,0-1,-17 36,4 13,2 0,2 1,2 0,3 0,1 0,3 0,3 12,-2-12,29 230,-30-176,-1-272,1 135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1:24.2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49 387,'-2'1,"0"1,0-1,0 1,1-1,-1 1,1 0,-1-1,1 1,-1 0,1 0,0 0,0 0,0 1,0-1,0 0,1 0,-1 1,1-1,-1 0,1 1,0-1,0 0,0 1,0-1,0 1,0 0,-4 310,-6-269,10-44,1 0,-1-1,0 1,0 0,1 0,-1-1,0 1,0 0,0-1,1 1,-1-1,0 1,0 0,0-1,0 1,0 0,0-1,0 1,0-1,0 1,0 0,0-1,0 1,0-1,0 1,0 0,0-1,0 1,0-1,0 1,-1 0,1-1,0 1,0 0,-1-1,1 1,0 0,0-1,-1 1,1 0,0 0,-1-1,1 1,0 0,-1 0,1 0,0-1,-1 1,1 0,-1 0,1 0,0 0,-1 0,1 0,-1 0,1 0,0 0,-1 0,1 0,-1 0,1 0,0 0,-1 0,1 0,-1 1,9-39,2 1,1 0,2 1,1 1,2 0,2 1,15-24,68-78,-100 135,-1 0,0 0,1 0,-1 0,0 0,1 0,-1 0,1 0,0 0,-1 0,1 0,0 0,0 1,-1-1,1 0,0 0,0 1,0-1,0 1,0-1,0 1,0-1,0 1,0 0,0-1,0 1,0 0,0 0,0 0,1 0,-1 0,0 0,0 0,0 0,0 0,0 0,0 1,0-1,0 0,0 1,0-1,0 1,0-1,0 1,0 0,0-1,0 1,0 0,-1-1,1 1,0 0,0 0,-1 0,1 0,-1 0,1 1,5 71,-6-47</inkml:trace>
  <inkml:trace contextRef="#ctx0" brushRef="#br0" timeOffset="5973.996">501 641,'10'5,"0"-1,0 0,1-1,-1 0,1 0,0-1,-1-1,1 0,0 0,0-1,0 0,0-1,0-1,-1 1,1-2,0 1,-1-1,0-1,1 0,-1-1,-1 0,1 0,-1-1,0 0,0 0,-1-1,0-1,1 0,-7 6,0 0,0-1,0 1,-1-1,1 0,0 1,-1-1,0 0,0 0,0 0,0 0,0 0,-1 0,1 0,-1-1,0 1,0 0,0 0,0 0,0 0,-1 0,1-1,-1 1,0 0,0 0,0 0,-1 1,1-1,-1 0,1 0,-1 1,0-1,0 1,0-1,0 1,-1 0,1 0,0 0,-1 0,0 0,1 1,-1-1,0 1,0 0,0 0,0 0,-3-1,-2 1,0 0,0 1,0 0,0 1,0-1,0 2,0-1,1 1,-1 0,0 1,1-1,-1 2,1-1,0 1,0 0,0 0,1 1,-1 0,1 0,-4 5,-4 4,0 1,0 0,2 1,0 1,1 0,0 1,-5 13,13-27,1 1,-1 0,1 1,0-1,0 0,1 1,-1-1,1 1,0 0,1-1,0 1,0-1,0 1,0 0,1-1,0 1,0 0,0-1,1 1,0-1,0 0,0 0,1 0,-1 0,1 0,1 0,-1-1,1 1,-1-1,1 0,0 0,1 0,-1-1,1 0,-1 1,1-2,0 1,0 0,1-1,-1 0,0 0,1-1,5 1,8 1,1-1,0 0,0-2,-1 0,1-2,0 0,0-1,-1-1,0-1,0-1,0 0,6-4,-1 0</inkml:trace>
  <inkml:trace contextRef="#ctx0" brushRef="#br0" timeOffset="6605.486">1179 359,'29'-11,"-1"-2,0-1,-1-2,0 0,-1-2,-1-1,-1-1,-1 0,0-2,-2-1,-16 16,-1 0,0-1,0 1,0 0,-1-1,0 0,-1 0,0 0,0 0,-1 0,1-4,-2 9,0 1,0-1,1 0,-1 1,-1-1,1 1,0-1,-1 1,1-1,-1 1,0-1,0 1,0-1,0 1,0 0,0-1,-1 1,1 0,-1 0,1 0,-1 0,0 0,0 1,0-1,0 0,0 1,0 0,0-1,-1 1,1 0,0 0,-1 0,1 0,-1 1,1-1,-1 1,-1-1,1 1,-1 0,1 1,-1-1,1 1,-1-1,1 1,-1 0,1 0,0 1,0-1,0 1,-1-1,1 1,1 0,-1 0,0 1,0-1,1 0,-1 1,1 0,0-1,0 1,0 0,0 0,1 0,-1 1,-36 89,24-32,3 0,2 1,4 0,1 0,4 1,5 40,54 377,-59-473,1-1,0 1,-1 0,-1-1,1 1,-1-1,0 1,0 0,-1-1,0 0,0 1,0-1,-1 0,0 0,0 0,-1-1,0 1,0-1,0 0,0 0,-1 0,0 0,0-1,0 0,0 0,-1 0,0-1,1 0,-4 1,3-2,0 0,0-1,-1 0,1 0,0-1,-1 0,1 0,0-1,0 1,-1-1,1 0,0-1,0 0,0 0,0 0,1-1,-1 1,0-1,1-1,0 1,0-1,0 0,0 0,1 0,-1-1,1 0,0 1,0-2,1 1,0 0,0-1,0 1,-1-6,-1-4,1-1,0 1,2-1,0 0,0 0,2 0,0 0,1 0,0 0,1 0,1 0,1 0,0 1,1 0,0-1,2 2,-1-1,2 1,0 0,1 1,0-1,1 2,0-1,1 2,0-1,1 2,1-1,0 2,6-5,-6 7,0 0,1 0,0 1,0 1,1 1,-1 0,1 0,0 2,0-1,0 2,0 0,129-21,-123 20</inkml:trace>
  <inkml:trace contextRef="#ctx0" brushRef="#br0" timeOffset="7035.986">1686 557,'4'4,"0"0,0 0,0 0,1 0,0-1,-1 1,1-1,0-1,0 1,1 0,-1-1,1 0,-1-1,1 1,-1-1,1 0,0 0,0-1,-1 0,1 0,0 0,0-1,-1 1,1-1,0-1,-1 1,1-1,-1 0,1 0,-1-1,0 0,0 0,0 0,0 0,-1-1,1 1,-1-1,0 0,0-1,-1 1,1-1,-1 0,3-4,-5 6,0 1,0-1,-1 0,1 0,-1 1,1-1,-1 0,0 0,0 0,0 0,0 0,-1 1,1-1,-1 0,0 0,1 1,-1-1,-1 0,1 1,0-1,-1 1,1-1,-1 1,0 0,1 0,-1-1,0 1,-1 1,1-1,0 0,0 0,-1 1,1-1,-1 1,1 0,-1 0,0 0,1 0,-1 0,0 1,0-1,-1 1,-4-2,0 1,0-1,-1 2,1-1,0 1,-1 1,1-1,0 2,-1-1,1 1,0 0,0 0,0 1,-2 2,-4 5,0 1,0 0,1 1,1 1,0 0,1 1,0 0,1 1,1 0,0 0,1 1,1 0,0 0,1 1,1 0,1 0,-1 7,3-16,1 0,0 0,1 0,0 0,0 0,1 0,0 0,0-1,1 1,0 0,0 0,1-1,0 0,0 1,1-1,0 0,0-1,1 1,-1-1,1 0,1 0,-1 0,1-1,0 0,1 0,-1 0,1-1,0 0,0 0,0-1,0 0,0 0,1-1,0 1,-1-2,1 1,0-1,0 0,0-1,0 0,0 0,0-1,0 0,-1 0,1-1,0 0,-1 0,1-1,-1 0,1 0,-1-1,1-1,43-40,-33 22</inkml:trace>
  <inkml:trace contextRef="#ctx0" brushRef="#br0" timeOffset="7404.562">2110 782,'0'9,"1"11,9-36,27-103,-30 93,0 1,1-1,2 1,0 1,2 0,0 0,2 1,3-3,13 2,-19 22</inkml:trace>
  <inkml:trace contextRef="#ctx0" brushRef="#br0" timeOffset="7834.976">2617 415,'-7'-1,"-1"1,1 0,-1 1,1-1,-1 2,1-1,-1 1,1 0,0 0,0 1,0 0,0 1,0-1,1 1,-1 0,1 1,-5 4,11-7,0 1,0-1,0 0,1 1,-1-1,0 0,1 1,0-1,-1 0,1 0,0 0,0 1,0-1,0 0,1 0,-1 0,1-1,-1 1,1 0,-1-1,1 1,0-1,0 1,0-1,0 0,0 1,0-1,0 0,0-1,1 1,-1 0,0-1,0 1,1-1,0 1,9 5,-11-6,5 2,-1 0,1 0,-1 1,0 0,0 0,0 0,-1 0,1 1,-1-1,0 1,0 0,0 0,0 1,-1-1,1 1,-1 0,-1 0,1 0,-1 0,1 1,-1-1,-1 1,1-1,-1 1,0-1,0 6,-3 0,-1-1,0 0,-1 0,0 0,0 0,-1-1,0 0,-1 0,0 0,0 0,-1-1,0 0,-1-1,1 1,-1-2,-1 1,0-1,1 0,-2-1,1 0,-1 0,1-1,-1 0,0-1,-1 0,1-1,-1 0,1-1,-1 0,1 0,-1-1,1 0,-11-2,2-5</inkml:trace>
</inkml:ink>
</file>

<file path=ppt/ink/ink4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36.7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17,'12'-4,"0"0,0 2,1-1,-1 1,1 1,-1 1,1-1,0 2,-1 0,1 0,12 4,-24-5,0 1,0-1,1 1,-1-1,0 1,0 0,0-1,0 1,0 0,0 0,0 0,0 0,0 0,0 0,-1 0,1 0,0 0,-1 0,1 1,0-1,-1 0,0 0,1 1,-1-1,0 0,0 1,1-1,-1 0,0 0,0 1,0-1,-1 0,1 1,0-1,0 0,-1 1,1-1,-1 0,1 0,-1 0,0 1,1-1,-1 0,0 0,-39 48,10-23,24-23,0 1,1 0,0 0,0 0,0 0,1 1,-1 0,1 0,0 0,1 0,-1 1,1 0,0 0,0-1,1 2,-1 1,4-4,0-1,1 1,-1-1,1 1,0-1,0 0,0 0,0 0,1 0,-1 0,1 0,0-1,0 1,0-1,0 0,0 0,0 0,1 0,-1 0,1-1,-1 0,1 1,-1-1,1-1,0 1,0 0,-1-1,1 0,0 0,3 0,18 5,23 5,-27-7</inkml:trace>
  <inkml:trace contextRef="#ctx0" brushRef="#br0" timeOffset="6419.969">707 243,'-7'-3,"0"0,0 0,0 0,-1 1,1 1,0-1,-1 1,0 0,1 1,-1 0,1 0,-1 0,0 1,1 0,-1 1,1 0,0 0,0 0,-1 1,1 0,1 1,-1-1,1 1,-1 1,1-1,-3 4,-84 71,91-76,-1 0,1 0,0-1,0 2,0-1,0 0,1 0,-1 1,1-1,0 1,0-1,0 1,0-1,1 1,-1 0,1-1,0 1,0 0,0-1,1 1,-1 0,1-1,0 1,0-1,0 1,1-1,-1 1,1-1,-1 0,1 0,1 1,2 2,1-1,0 0,0 0,0-1,0 1,1-1,0-1,0 1,0-1,0-1,0 1,1-1,-1 0,3 0,77 37,-84-36,-1 0,1 0,-1 0,0 0,0 0,0 1,0-1,-1 0,1 1,-1-1,0 1,0 0,0-1,-1 1,1 0,-1 0,0 0,0-1,0 1,-1 0,1 0,-1-1,0 1,0 0,0-1,0 1,-1-1,1 1,-3 1,1 2,-1 0,0 0,0-1,-1 1,0-1,0 0,-1-1,1 1,-1-1,0 0,-1-1,1 0,-1 0,-1 1,-22 7,0-1,0-1,-1-1,0-2,-8 0,4-9,29-2</inkml:trace>
  <inkml:trace contextRef="#ctx0" brushRef="#br0" timeOffset="6667.916">1045 469,'-24'38,"-8"18,2 4,5-4,8-10</inkml:trace>
  <inkml:trace contextRef="#ctx0" brushRef="#br0" timeOffset="6837.174">961 17,'0'0</inkml:trace>
  <inkml:trace contextRef="#ctx0" brushRef="#br0" timeOffset="7271.818">1187 779,'145'-305,"-105"248,-39 57,0 0,0 0,0 1,0-1,0 1,0-1,0 1,0-1,0 1,0-1,0 1,-1 0,1 0,0-1,0 1,-1 0,1 0,0 0,-1 0,1 0,-1 0,1 0,-1 0,0 0,1 0,-1 0,0 0,0 0,0 0,0 0,0 0,0 0,0 0,0 0,0 0,0 1,-1-1,1 0,0 0,-1 0,1 1,1 14,-3-7,2-1,-1 1,2-1,-1 1,1-1,0 1,0-1,1 1,1-1,-1 0,1 0,1 0,-1 0,1-1,1 1,-1-1,1 0,0-1,1 1,0-1,0 0,0 0,-2-4,0 0,-1 0,1 0,0-1,0 0,0 0,0 0,0 0,0 0,0-1,0 0,0 1,0-2,1 1,-1 0,0-1,0 0,0 0,0 0,0 0,0-1,-1 0,1 1,0-1,-1-1,3-1,3-1,-1-1,0-1,0 1,-1-2,0 1,0-1,0 0,-1 0,-1 0,3-4,0-4,0 0,-1 0,-1-1,0 1,-1-1,-1-1,-1 1,0 0,-1-1,-1-17,-1 12</inkml:trace>
</inkml:ink>
</file>

<file path=ppt/ink/ink4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46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360 424,'-13'11,"-7"3,1 0,0 1,2 0,-1 2,2 0,1 1,0 1,1 0,1 1,0 0,2 1,-6 15,16-30,-1 1,1 0,1-1,-1 1,1 0,0-1,1 1,0 0,0-1,0 1,1-1,-1 1,2-1,-1 0,1 0,0 0,0 0,3 3,-4-6,0 0,0 0,1 0,-1 0,1-1,-1 1,1-1,0 0,0 0,0 0,0 0,0 0,1-1,-1 1,0-1,1 0,-1 0,1 0,0 0,-1-1,1 0,-1 1,1-1,0-1,-1 1,1 0,0-1,-1 0,1 0,-1 0,0 0,1 0,-1-1,1 0,14-10,-1-1,0-1,-1-1,0 0,-1-1,-1 0,-1-2,0 1,-1-2,-1 1,-1-2,8-18,-3 7,0-1,-2 0,-2 0,0-2,-3 1,0-1,-3 0,0-1,-3 1,-1-1,-1 0,-3-16,3 46,0 0,0 0,0 0,-1 0,0 0,0 0,0 0,0 0,-1 1,0-1,0 1,0-1,-1 1,1 0,-1-1,0 1,0 1,-1-1,1 0,-1 1,0 0,0 0,0 0,0 0,0 0,0 1,-1 0,0 0,1 0,-1 1,0-1,0 1,0 0,1 1,-1-1,0 1,0 0,0 0,0 0,-2 1,0 2,0 1,0-1,0 1,1 0,-1 1,1-1,0 1,1 1,-1-1,1 1,0 0,0 0,1 0,-1 1,2 0,-1 0,1 0,0 0,0 0,1 0,-2 7,-1 9,1 0,1 0,1 0,1 0,1 0,3 19,1-23,2 0,0-1,0 1,2-1,0-1,1 0,1 0,1-1,0 0,1-1,0 0,2 0,-1-2,2 0,0 0,1-1,43 45,-57-53,1-1,-1 1,1-1,0 0,0 0,0 0,1 0,-1 0,1-1,-1 1,1-1,0 0,0 0,0-1,0 1,0-1,0 0,0 0,1 0,-1 0,0-1,1 0,-1 0,0 0,1 0,-1-1,0 1,3-2,6-7</inkml:trace>
  <inkml:trace contextRef="#ctx0" brushRef="#br0" timeOffset="433.715">840 594,'-5'136,"36"-328,-25 166,0 0,2 0,1 1,1 0,1 1,8-13,-19 35,1 0,-1 1,1-1,0 0,0 0,0 1,-1-1,2 1,-1-1,0 1,0-1,0 1,1 0,-1-1,0 1,1 0,0 0,-1 0,1 0,-1 0,1 1,0-1,0 0,-1 1,1-1,0 1,0 0,0-1,0 1,-1 0,1 0,0 0,0 1,0-1,0 0,0 1,-1-1,1 1,0-1,0 1,-1 0,1 0,-1 0,1 0,0 0,-1 0,0 0,1 1,-1-1,0 0,0 1,1-1,-1 1,0 1,30 48,31 29,-46-70</inkml:trace>
  <inkml:trace contextRef="#ctx0" brushRef="#br0" timeOffset="1654.916">106 1,'-19'19,"-11"11,-1 6,5-4</inkml:trace>
</inkml:ink>
</file>

<file path=ppt/ink/ink4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53.4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227 89,'-7'0,"0"1,-1 0,1 1,0 0,0 0,0 0,0 1,0 0,1 0,-1 0,1 1,0 0,0 1,0-1,1 1,-1 0,1 1,0-1,1 1,0 0,-1 0,2 0,-1 1,-1 3,-59 171,64-180,-3 7,0 0,1 0,0 0,0 0,0 0,1 0,1 1,-1-1,1 0,1 1,0-1,0 0,0 0,1 0,0 0,1 0,0 0,0 0,1-1,-1 1,2-1,-1 0,1-1,0 1,0-1,1 0,0 0,0 0,0-1,1 0,0 0,0-1,0 0,1 0,2 1,7-4,0-1,0-1,0 0,0-1,0-1,0 0,-1-1,1-1,-1-1,0 0,-1-1,1-1,-2-1,1 0,-1 0,0-2,-1 1,11-12,-4 7,-1-1,-1-1,0-1,-1 0,-1-1,0-1,-2-1,0 0,-2 0,0-2,-1 1,-1-1,-2-1,0 0,1-8,-9 26,1-1,0 1,-1 0,0 0,-1-1,0 1,0 0,0 0,0 0,-1 0,0 0,0 0,-1 0,0 1,0-1,0 1,0 0,-1 0,0 0,0 0,0 1,-1 0,0-1,1 1,-1 1,-1-1,1 1,0 0,-1 0,0 1,0 0,0 0,0 0,0 0,0 1,0 0,-14-2,0 1,0 0,0 2,0 0,0 1,0 1,1 1,-1 1,0 0,-6 4,-10 4</inkml:trace>
  <inkml:trace contextRef="#ctx0" brushRef="#br0" timeOffset="370.187">58 315,'256'-68,"-251"65,1 1,0 0,-1 1,1 0,0 0,0 0,0 0,0 1,0 0,0 0,0 1,0-1,0 1,-1 1,1-1,0 1,0 0,-1 0,1 1,-1 0,0 0,0 0,0 0,1 2,1 5,0 0,1-1,0 0,0 0,1 0,1-1,-1-1,1 0,1 0,-1-1,1 0,0-1,0 0,1 0,-1-2,1 1,0-1,0-1,0 0,0-1,1 0,-1-1,0-1,6 0,1-6</inkml:trace>
</inkml:ink>
</file>

<file path=ppt/ink/ink4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47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121 142,'-20'24,"-5"12,-4 1,2-2,7-6</inkml:trace>
  <inkml:trace contextRef="#ctx0" brushRef="#br0" timeOffset="1380.617">600 508,'-27'13,"10"-7,0 2,0-1,1 2,0 0,1 1,0 1,0 0,1 1,1 1,0 0,1 1,0 0,1 1,0 0,1 1,9-14,0 0,0 0,0 0,0 0,0 0,0 0,0 0,1 1,-1-1,1 0,-1 1,1-1,0 0,0 1,0-1,0 0,1 0,-1 1,1-1,-1 0,1 0,0 1,0-1,0 0,0 0,0 0,0 0,0 0,1 0,-1-1,1 1,-1 0,1-1,0 1,0-1,0 0,0 1,0-1,0 0,0 0,0 0,0 0,0-1,1 1,-1-1,0 1,0-1,1 0,-1 0,0 0,1 0,10-2,-1-2,0 0,0 0,0-1,0 0,-1-1,0-1,0 0,0 0,-1-1,0 0,-1-1,0 0,5-6,27-22,-27 25,14-10,-2 0,0-3,-1 0,-2-1,18-26,-23 25,-3 9,-1-1,-1 0,-1-1,0-1,-2 0,0 0,-1-1,-2 0,0 0,-1-1,-1 0,-2 0,0 0,-1-4,-2 23,0 0,-1 0,0 0,1 0,-2 0,1 0,0 0,-1 0,1 0,-1 1,0-1,0 1,-1-1,1 1,-1 0,0 0,1 0,-1 0,-1 0,1 1,0-1,-1 1,1 0,-1 0,1 0,-1 1,0-1,0 1,0 0,0 0,0 0,0 1,0-1,0 1,0 0,-1 0,-1 1,-2 0,0 0,1 1,-1 0,1 0,-1 1,1-1,0 2,0-1,0 1,0 0,1 1,-1 0,1 0,0 0,1 1,-1-1,1 1,0 1,1-1,0 1,-3 4,-6 13,1 0,0 1,2 0,1 1,-3 18,6-24,2 0,0 0,1 1,1-1,1 1,1-1,1 1,0-1,2 1,0-1,2 0,0 0,1 0,1-1,0 0,2 0,0-1,1 0,8 9,-9-14,-4-3,1 0,0-1,0 1,1-2,0 1,1-1,-1 0,2 0,-1-1,1 0,0-1,0 0,1 0,0-1,0 0,0-1,10 3,-2-8</inkml:trace>
  <inkml:trace contextRef="#ctx0" brushRef="#br0" timeOffset="3901.743">1193 452,'-12'17,"1"0,2 1,-1 0,2 0,0 1,2 0,0 0,1 1,1 0,0 0,2 0,0 0,2 18,-1-32,1-1,0 0,1 1,-1-1,1 0,0 1,0-1,1 0,-1 0,1 0,0 0,1 0,-1-1,1 1,0-1,0 1,1-1,-1 0,1 0,0 0,0-1,0 1,0-1,1 0,-1 0,1-1,0 1,-1-1,1 0,1-1,-1 1,0-1,0 0,0 0,1 0,-1-1,0 0,1 0,-1 0,0-1,1 1,-1-1,0-1,0 1,0-1,0 0,3-1,7-11,0 0,-1 0,0-2,-2 1,0-2,0 0,-2 0,0-1,-1 0,-1 0,-1-1,0 0,-1-1,-1 0,-2 0,1 0,-2-6,6-11,-5 32,-1 0,1 0,-1 0,0-1,-1 1,1-1,-1 0,0 1,0-1,-1 0,0 1,0-1,0 0,-1 0,0 1,0-1,0 0,-1 1,0-1,0 1,0 0,0 0,-1 0,0 0,0 0,-1 0,1 1,-1-1,0 1,0 0,0 0,-1 1,0-1,-1 3,0 0,1 1,-1 0,0 0,1 1,-1-1,0 1,1 0,-1 1,1-1,-1 1,1 0,0 1,0-1,0 1,0 0,0 0,1 1,-1-1,1 1,0 0,0 0,0 0,1 1,0-1,-1 1,2 0,-2 2,-12 25,2 1,2 0,1 1,1 0,2 1,2 0,0 0,3 1,1-1,2 1,1 6,13 59,-11-88,0 1,0 0,-2 0,1 0,-2 0,0 0,0 0,-2 0,1 0,-3 6,0-9,0 1,0 0,-1-1,-1 0,0 0,0-1,-1 0,0 0,-1 0,0-1,-6 4</inkml:trace>
  <inkml:trace contextRef="#ctx0" brushRef="#br0" timeOffset="4388.512">1729 142,'-5'9,"-6"9,-6 0,-1 3,4 2,3 2,4-3</inkml:trace>
  <inkml:trace contextRef="#ctx0" brushRef="#br0" timeOffset="5489.402">2096 508,'-23'10,"0"2,1 1,0 1,1 0,1 2,0 0,1 2,1 0,-6 8,18-19,0-1,0 1,0 1,1-1,0 1,0 0,1 0,0 0,0 1,1-1,0 1,1 0,-1 0,2 0,0 0,0 0,0 0,1 0,0 1,1-1,0 0,2 6,-2-12,1 0,0 0,0-1,0 1,0-1,0 1,0-1,1 0,-1 1,1-1,-1 0,1-1,0 1,0 0,0-1,0 0,0 0,0 0,0 0,0 0,0 0,0-1,1 0,-1 1,0-1,1 0,-1-1,0 1,0-1,2 0,96-31,-72 14,-1-1,-1-2,-1 0,-1-2,0-1,-2-1,-1-1,-1 0,-1-2,-2-1,-1 0,3-9,-1 6,-3 0,0-1,-2-1,-1 0,-2-1,-2 0,-1-1,-2 0,2-27,-26-53,17 113,0-1,-1 1,1 0,-1 0,1 0,-1 0,0 0,0 0,0 0,-1 1,1-1,-1 1,1 0,-1-1,0 1,0 0,0 1,0-1,0 1,0-1,0 1,-1 0,1 0,0 0,-1 0,1 1,-1 0,1-1,-1 1,1 0,-1 1,1-1,-8 4,0 0,0 1,1 0,0 1,0 0,0 1,1 0,0 0,0 1,1 0,0 1,0 0,1 0,0 0,1 1,0 0,0 0,0 4,-4 6,0 0,2 0,0 1,2 0,0 1,1 0,2-1,0 1,1 1,1-1,1 0,1 0,1 0,1 0,1 0,69 150,-58-143,1 0,1-1,1-1,2-1,9 9,72 39,-87-65</inkml:trace>
</inkml:ink>
</file>

<file path=ppt/ink/ink4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55.0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166 0,'5'0,"-4"0,-1 5,-6 2,-2 4,-4 0,0 3,-3 0,1 2,-2-3,2 3,-1-3,-4 3,-2 2,1-2</inkml:trace>
</inkml:ink>
</file>

<file path=ppt/ink/ink4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05.84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0 909,'38'-45,"102"-132,73-59,12-21,-215 245,0 0,-1-1,0 0,-1-1,-1 0,0 0,0-1,-2 0,-4 14,-1 1,0-1,1 0,-1 0,0 0,1 1,-1-1,0 0,0 0,0 0,0 1,0-1,0 0,0 0,0 0,0 0,0 0,0 1,0-1,-1 0,1 0,0 0,-1 1,1-1,0 0,-1 0,1 1,-1-1,1 0,-1 1,0-1,1 1,-1-1,1 1,-1-1,0 1,0-1,1 1,-1 0,0-1,0 1,0 0,1-1,-1 1,0 0,0 0,0 0,0 0,1 0,-1 0,0 0,0 0,-55 7,42-4,-128 13,140-15,0 0,0 0,0 0,0 0,0 1,1-1,-1 1,0-1,1 1,-1-1,1 1,-1 0,1 0,0 0,-1 0,1 0,0 0,1 0,-1 0,0 0,1 1,-1-1,1 0,-1 0,1 1,0-1,0 0,0 0,0 1,1-1,-1 0,1 1,-1-1,1 0,0 0,-1 0,1 0,41 82,-38-79,99 159,-103-162,1-1,0 0,0 1,0-1,0 0,0 0,1 0,-1 0,0 0,0 0,1 0,-1 0,0 0,1-1,-1 1,1-1,-1 1,1-1,-1 1,1-1,0 0,-1 0,1 0,-1 0,1 0,-1 0,1 0,0 0,-1-1,1 1,-1-1,1 1,-1-1,1 1,-1-1,0 0,1 0,-1 0,0 0,1 0,-1 0,0 0,0 0,0 0,0 0,0-1,0 1,0 0,-1-1,1 1,0-1,-1 1,1-1,-1 1,0-1,1 1,-1-1,0 0,0 1,0-1,0 0,8-21,-1 0,-2 0,0 0,-1-1,-1 0,-2 0,0 0,-2-15,-10 3,4 30</inkml:trace>
  <inkml:trace contextRef="#ctx0" brushRef="#br0" timeOffset="1155.341">1017 315,'-2'5,"0"-1,0 0,0 0,1 1,-1-1,1 1,0-1,1 1,-1 0,1-1,0 1,0 0,0-1,1 1,-1 0,1-1,0 1,1 1,1 16,3 169,16-347,-9 117,-10 26,1-1,1 1,0 0,1 0,0 0,1 1,0 0,1 0,1 1,3-4,-11 14,0 0,0-1,0 1,1 0,-1 0,0 0,1 0,-1 1,1-1,-1 0,1 1,-1-1,1 0,-1 1,1 0,-1-1,1 1,0 0,-1 0,1 0,0 0,-1 0,1 0,-1 1,1-1,0 1,-1-1,1 1,-1-1,1 1,-1 0,1-1,-1 1,0 0,1 0,-1 0,0 0,0 1,1-1,37 62,-26-37,-7-18</inkml:trace>
  <inkml:trace contextRef="#ctx0" brushRef="#br0" timeOffset="1814.431">932 118,'5'0,"6"0,6 0,5 0,4 0,2 0,1 0,0 0,1 0,-5-5,-12-1,-8-5,-10 0,-4-3,0-5,-3 2,-1-1,3 2</inkml:trace>
  <inkml:trace contextRef="#ctx0" brushRef="#br0" timeOffset="2619.717">1440 5,'-4'5,"-8"6,0 7,-4-1,1 2,-2-2,3 1,3 2,3-3</inkml:trace>
</inkml:ink>
</file>

<file path=ppt/ink/ink4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34.1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583 138,'-36'30,"2"0,1 2,1 2,2 1,1 1,2 2,-5 12,-236 370,207-330,70-118,165-204,81-96,-156 186,-99 142,0 1,0-1,0 1,0-1,1 0,-1 1,0-1,0 1,0-1,1 0,-1 1,0-1,0 0,1 1,-1-1,0 0,1 1,-1-1,0 0,1 0,-1 1,1-1,-1 0,0 0,1 0,-1 0,1 0,-1 1,1-1,-1 0,0 0,1 0,-1 0,1 0,-1 0,1 0,-1-1,0 1,1 0,-1 0,1 0,-1 0,0 0,1-1,-1 1,1 0,-1 0,0-1,1 1,-1 0,0-1,0 1,1 0,-1-1,0 1,1 0,-1-1,0 1,0 0,0-1,0 1,1-1,-1 1,1 44,-1-37,7 323,-1-287,2 1,1-2,3 1,1-2,2 0,13 23,-75-100,-196-185,213 194,21 18,-1 0,0 0,0 1,-1 0,0 1,0 0,-1 1,0 0,0 1,-3-1,-20 12,30 6</inkml:trace>
  <inkml:trace contextRef="#ctx0" brushRef="#br0" timeOffset="1333.95">780 901,'43'-24,"-1"-3,-2-1,-1-2,-1-1,-2-2,-1-2,21-27,-29 31,-2-1,0-2,-3 0,0-1,-3-2,-1 0,-1 0,-2-2,-2 0,-2 0,-1-2,0-11,-16-49,6 99,-1 0,1-1,-1 1,0 0,1 1,-1-1,0 0,0 0,0 0,0 0,-1 1,1-1,0 0,-1 1,1-1,-1 1,1 0,-1 0,0-1,0 1,1 0,-1 0,0 0,0 1,0-1,0 0,0 1,0-1,0 1,0 0,0 0,-1 0,1 0,0 0,0 0,0 0,0 1,0-1,0 1,0-1,0 1,0 0,0 0,0 0,-1 1,-13 8,1 1,0 0,1 1,0 0,0 2,1-1,1 2,1-1,0 2,1-1,-5 11,1-4,1 1,1 0,1 1,1 0,1 1,1 0,1 1,2 0,0-1,2 2,0 12,1-29,1 1,0-1,0 1,1 0,1-1,0 1,1-1,-1 1,2-1,0 1,0-1,1 0,0 0,0-1,1 1,1-1,0 0,0-1,0 1,1-1,1 0,2 1,1-2,0 0,0-1,1-1,0 0,0 0,1-2,-1 1,1-1,0-1,0-1,0 1,-1-2,1 0,0-1,0 0,0 0,0-2,0 0,-1 0,1-1,-1 0,0-1,0-1,-1 0,0 0,0-1,0-1,-1 0,0 0,3-4,9-11,-2 0,0-1,-2-1,0-1,10-22,-27 48,0-3,0 0,0 0,1 0,0 0,-1 0,1 0,0 0,1 1,-1-1,0 1,1 0,-1 0,1 0,0 0,0 0,0 0,0 1,0-1,0 1,0 0,0 0,0 0,1 0,-1 1,0 0,1-1,-1 1,0 0,1 0,-1 1,0-1,0 1,1-1,-1 1,0 0,0 0,0 1,0-1,2 2,-1-1,0 1,0 1,0-1,0 0,-1 1,1 0,-1 0,0 0,-1 0,1 0,0 1,-1-1,0 1,0 0,-1-1,1 1,-1 0,0 0,0 0,-1 0,1 0,-1 0,0 0,-1 0,1 0,-1 0,0 0,0 0,-1 0,1 0,-1-1,-2 5,-3 7,-1-1,0 0,-1 0,-1-1,-1 0,1-1,-2 0,0-1,-3 2,-65 42,151-93,-59 34,0 1,0 0,-1 1,1 0,0 1,0 0,0 1,0 0,0 1,0 1,0-1,53 8,-49-10,-1-1,0 0,1-1,-1-1,0-1,-1 0,1 0,-1-2,0 0,0 0,0-2,-1 1,0-2,0 0,-1 0,-1-1,1 0,-2-1,1-1,-2 0,1 0,-2-1,7-10,-16 1,-28 34,16-2,0 0,1 0,0 1,1 0,0 1,1 0,0 1,1 0,1 1,0 0,0 0,0 5,7-16,0 0,0 0,0 0,0 0,1 0,0 0,-1 0,1 0,0 0,1 0,-1 1,0-1,1 0,0 0,-1 0,1 0,1 0,-1 0,0-1,1 1,-1 0,1 0,0-1,0 1,0-1,0 0,0 0,1 1,-1-2,1 1,-1 0,1 0,0-1,-1 1,4 0,2 1,0 0,0 0,1-1,0-1,-1 1,1-1,0 0,-1-1,1 0,0-1,0 0,2 0,2-2,0 0,0 0,0-1,0-1,-1 0,0-1,0 0,0-1,-1 0,1-1,-2 0,1-1,-1 0,-1-1,0 0,0 0,-1-1,0 0,-1 0,0-1,-1 0,0 0,-1-1,-1 1,0-1,2-12,-6 19,-1 1,0 0,0-1,-1 1,1 0,-1 0,0 0,-1 0,1 0,-1 1,0-1,0 1,-1 0,1-1,-1 2,0-1,0 0,0 1,-1 0,1-1,-1 2,1-1,-1 1,0-1,0 1,0 1,-1-1,1 1,0 0,-1 0,1 0,0 1,-1 0,1 0,-1 0,1 1,0 0,-1 0,1 0,0 0,0 1,0 0,0 0,0 1,-4 1,8-3,0-1,0 0,0 0,0 1,0-1,0 1,0-1,1 1,-1 0,0-1,0 1,0 0,1-1,-1 1,0 0,0 0,1 0,-1-1,1 1,-1 0,1 0,-1 0,1 0,0 0,-1 0,1 0,0 0,0 0,0 0,0 0,0 0,0 1,0-1,0 0,0 0,0 0,1 0,-1 0,0 0,1 0,-1 0,1 0,-1 0,1-1,-1 1,1 0,0 0,-1 0,1-1,0 1,0 0,0 0,51 20,-28-23,0 0,-1-1,1-1,-1-2,0 0,19-9,-20 8,34-13,-32 12</inkml:trace>
</inkml:ink>
</file>

<file path=ppt/ink/ink4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40.8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57 469,'3'1,"1"0,-1 0,1-1,-1 1,1-1,-1 1,1-1,-1 0,1-1,-1 1,1-1,-1 1,1-1,-1 0,1 0,-1 0,0-1,0 1,0-1,0 0,0 0,0 0,0 0,0 0,1-3,108-124,63-55,-175 185,0 0,0 0,0 0,0 0,0 0,0 0,0-1,1 1,-1 0,0 0,1 0,-1 0,0-1,1 1,-1 0,1 0,-1-1,1 1,-1 0,1-1,0 1,-1-1,1 1,0-1,-1 1,1-1,0 1,0-1,0 0,-1 1,1-1,0 0,0 0,0 1,0-1,0 0,-1 0,1 0,0 0,0 0,0 0,0-1,0 1,-1 0,1 0,0 0,0-1,0 1,0-1,-1 1,1 0,0-1,-1 0,1 1,0-1,-1 1,1-1,0 0,-1 1,1-1,-1 0,1 1,-1-1,0 0,1-1,-7 116,6-113,30 88,-30-87,1 0,0 0,0 0,1-1,-1 1,0 0,1-1,-1 1,1-1,-1 1,1-1,0 0,-1 0,1 0,0 0,0 0,0 0,0 0,0 0,0-1,0 1,0-1,0 0,0 1,0-1,0 0,1 0,-1-1,0 1,0 0,0-1,0 1,0-1,0 1,0-1,0 0,0 0,-1 0,1 0,0 0,1-2,11-8,0-1,-1 0,0-1,-1-1,-1 0,0 0,-1-1,2-4,26-35,126-134,-164 189,0 0,0-1,0 1,1-1,-1 1,0 0,0-1,0 1,0-1,0 1,1-1,-1 1,0-1,1 1,-1-1,0 1,1-1,-1 1,0-1,1 0,-1 1,1-1,-1 1,1-1,-1 0,1 0,-1 1,1-1,-1 0,1 0,-1 0,1 1,0-1,-1 0,1 0,-1 0,1 0,0 0,-1 0,1 0,-1 0,1 0,-1-1,1 1,0 0,-1 0,1 0,-1-1,1 1,-1 0,1-1,-1 1,1 0,-1-1,0 1,1-1,-1 1,1 0,-1-1,0 1,0-1,1 1,-1-1,0 0,0 1,1-1,-1 1,0-1,0 0,0 54,0-43,-1 10,-1-10,1-1,0 0,0 1,1-1,0 1,0-1,1 1,1-1,0 1,0-1,1 0,0 0,0 0,1 0,0-1,1 0,-1 1,2-1,-1-1,1 1,4 3,10 1</inkml:trace>
  <inkml:trace contextRef="#ctx0" brushRef="#br0" timeOffset="303.437">1 582,'43'0,"43"0,17 0,0 0,-8-5,-10-1,-10 0,-8 1,-11 2,-6 0,-5 2,-7 1,-4 0,-4 0,-2 0,-5 5,-7 2</inkml:trace>
  <inkml:trace contextRef="#ctx0" brushRef="#br0" timeOffset="772.06">452 667,'75'311,"-67"-254,18 51,-26-107,1 0,-1 0,1 0,0 0,-1 0,1 0,0 0,0 0,0 0,0-1,0 1,0 0,0-1,0 1,0-1,0 1,0-1,0 1,0-1,0 0,0 1,0-1,1 0,-1 0,0 0,0 0,0 0,0 0,0 0,1-1,-1 1,0 0,0 0,0-1,0 1,0-1,0 1,0-1,0 0,0 1,0-1,0 0,0 0,0 1,-1-1,1 0,0 0,0 0,-1 0,35-49,-35 50,17-33,2 1,2 1,0 1,20-20,114-139,-142 174,-1 3</inkml:trace>
</inkml:ink>
</file>

<file path=ppt/ink/ink4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37.3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113 452,'28'-26,"95"-148,27-32,-149 206,-1-1,0 0,1 0,-1 0,0 1,1-1,-1 0,1 0,-1 1,1-1,0 0,-1 1,1-1,-1 1,1-1,0 1,0-1,-1 1,1-1,0 1,0 0,0-1,-1 1,1 0,0 0,0 0,0 0,0 0,0 0,-1 0,1 0,0 0,0 0,0 0,0 0,0 0,-1 1,1-1,0 0,0 1,0-1,-1 1,1-1,0 1,-1-1,1 1,0-1,-1 1,1 0,0-1,-1 1,1 0,-1-1,0 1,1 0,-1 0,0 0,1-1,-1 1,0 0,0 0,1 0,-1 0,0 0,0-1,0 1,0 0,0 0,-1 0,1 256,0-255,0-1,-1 1,1-1,0 0,0 1,0-1,0 1,1-1,-1 1,0-1,1 0,-1 1,0-1,1 0,0 1,-1-1,1 0,0 0,0 1,-1-1,1 0,0 0,0 0,0 0,1 0,-1 0,0-1,0 1,0 0,1 0,-1-1,0 1,1-1,-1 1,0-1,1 0,-1 1,1-1,-1 0,0 0,1 0,-1 0,1 0,-1 0,1-1,-1 1,0 0,1-1,-1 1,0-1,1 0,-1 1,0-1,0 0,1 0,-1 0,93-94,-63 57,96-105,-57 80,-70 62,0 1,1-1,-1 1,1 0,-1-1,0 1,1 0,-1-1,1 1,-1 0,1-1,-1 1,1 0,0 0,-1 0,1 0,-1 0,1 0,-1 0,1 0,0 0,-1 0,1 0,-1 0,1 0,-1 0,1 0,-1 0,1 1,-1-1,1 0,-1 0,1 1,-1-1,1 0,-1 1,1-1,-1 0,1 1,-1-1,0 1,1-1,-1 1,0-1,0 1,1-1,-1 1,0-1,0 1,0-1,1 1,-1-1,0 1,0 0,0-1,0 1,0-1,0 1,0-1,0 1,0 0,-1-1,1 1,0-1,0 1,0-1,0 53,0-46,-2 45,0-31,1 1,1-1,0 1,2 0,1-1,5 20,-2-23</inkml:trace>
  <inkml:trace contextRef="#ctx0" brushRef="#br0" timeOffset="651.23">0 650,'309'-22,"165"16,-462 6,97-17,-85 11</inkml:trace>
  <inkml:trace contextRef="#ctx0" brushRef="#br0" timeOffset="1499.098">509 792,'-312'370,"251"-294,270-296,-101 97,-4 12,-103 111,-1-1,1 1,0-1,-1 1,1-1,0 1,-1-1,1 1,0 0,0-1,-1 1,1 0,0 0,0-1,0 1,-1 0,1 0,0 0,0 0,0 0,0 0,-1 0,1 0,0 1,0-1,0 0,-1 0,1 1,0-1,-1 0,1 1,0-1,0 1,-1-1,1 1,-1-1,1 1,0 0,-1-1,1 1,-1 0,0-1,1 1,-1 0,1-1,-1 1,0 0,0 0,1 0,8 50,-6-32,44 170,-40-172,-3-10,-1-1,0 1,0 0,0 0,-1 0,-1 0,1 0,-1 0,0 1,0-1,-1 0,0 1,-1 0,0-7,-1 0,0 0,0 0,0 0,1-1,-1 1,0-1,0 1,0-1,0 1,0-1,0 0,0 0,0 0,0 0,0-1,0 1,0 0,0-1,0 0,0 1,0-1,1 0,-1 0,0 0,0 0,1 0,-1-1,-2 1,-251-82,188 40,55 25</inkml:trace>
  <inkml:trace contextRef="#ctx0" brushRef="#br0" timeOffset="2388.597">1384 593,'6'4,"0"0,0-1,1 0,-1 0,1-1,0 1,0-1,0-1,0 0,0 0,0 0,0-1,0 0,4 0,-2 0,53 2,1-3,0-4,41-7,16-1,-119 12,-1 1,0-1,0 1,1 0,-1-1,0 1,0-1,0 1,0-1,1 1,-1-1,0 1,0-1,0 1,0-1,0 1,0-1,0 1,-1-1,1 1,0-1,0 1,0 0,0-1,-1 1,1-1,0 1,0-1,-1 1,1 0,0-1,-1 1,1 0,0-1,-1 1,1 0,0-1,-1 1,1 0,-1 0,1-1,-1 1,1 0,-1 0,1 0,0 0,-1 0,1 0,-1 0,1 0,-1 0,1 0,-1 0,1 0,-1 0,1 0,-1 0,1 0,-1 0,1 1,-1-1,1 0,0 0,-142-58,142 57,-2 0,1 0,0 0,0 0,0 0,0 1,-1-1,1 0,0 1,0-1,-1 0,1 1,-1 0,1-1,-1 1,1 0,0 0,-1 0,1 0,-1 0,1 0,-1 0,1 0,-1 0,1 1,0-1,-1 1,1-1,-1 1,1-1,0 1,0 0,-1 0,1 0,0-1,0 1,0 0,0 1,0-1,0 0,0 0,0 0,1 0,-1 1,0-1,1 0,-1 1,1-1,-1 1,1-1,0 1,-1-1,1 0,0 1,-48 224,50-168,-1-57,-1 0,1 0,-1 0,1 0,-1 0,1 0,0 0,-1 0,1 0,0 0,0 0,0-1,0 1,0 0,0-1,0 1,0-1,0 1,0-1,0 1,0-1,0 0,0 1,0-1,1 0,-1 0,0 0,0 0,0 0,0 0,1 0,-1 0,0 0,0-1,0 1,0 0,0-1,0 1,0-1,0 0,0 1,0-1,0 0,0 1,0-1,0 0,0 0,32-23,-1 0,-1-3,-2 0,0-2,1-5,-15 18,7-7</inkml:trace>
</inkml:ink>
</file>

<file path=ppt/ink/ink4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46.6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450 368,'-6'-5,"-1"1,-1 1,1-1,0 1,-1 1,0-1,0 1,0 0,1 1,-2 0,1 0,0 1,0 0,-7 1,0-1,7-1,0 1,0 0,1 0,-1 0,0 1,1 0,-1 1,1 0,-1 0,1 0,0 1,0 0,0 1,0-1,0 2,1-1,0 0,0 1,0 0,0 1,-2 3,7-8,0 0,1 1,-1-1,1 1,-1-1,1 1,0-1,-1 1,1 0,0-1,0 1,0-1,0 1,0-1,1 1,-1 0,0-1,1 1,-1-1,1 1,-1-1,1 1,0-1,0 0,-1 1,1-1,0 0,0 0,1 1,-1-1,0 0,0 0,0 0,1-1,-1 1,0 0,1 0,-1-1,1 1,-1 0,1-1,65 22,-58-20,-8-3,1 1,-1 0,1-1,-1 1,1 0,-1 0,1 0,-1 0,1 0,-1 0,0 1,1-1,-1 0,1 1,-1-1,1 1,-1 0,0-1,1 1,-1 0,0 0,0 0,0 0,0 0,0 0,0 0,0 0,0 0,0 0,0 1,0-1,-1 0,1 1,0-1,-1 0,1 1,-1-1,0 1,0-1,1 1,-1-1,0 1,0-1,0 1,0-1,-1 1,1-1,0 1,-9 8,0 0,0 0,-1-1,-1 0,1-1,-1 0,-1-1,1 0,-9 3,8-4,-14 9,16-11,0 0,0 1,1 0,0 0,0 1,0 0,1 1,0 0,0 0,0 1,1 0,1 0,-1 0,1 1,0 0,1 1,0-1,-2 8,7-12,0-1,0 1,0-1,1 0,-1 1,1-1,0 0,1 0,-1 1,1-1,0 0,0 0,0-1,0 1,1 0,-1-1,1 1,0-1,0 0,1 0,-1 0,0-1,1 1,0-1,-1 1,1-1,7 4,-1-1,0 0,1 0,0-1,0 0,1-1,-1 0,1-1,3 0,-9 0,-1 0,1-1,0 0,0 0,0 0,0-1,0 1,0-1,0-1,0 1,0-1,-1 0,1-1,0 1,0-1,-1 0,1-1,-1 1,0-1,0 0,0-1,0 1,0-1,-1 0,1 0,-1 0,0-1,0 1,-1-1,0 0,1-1,0-17,-2 0</inkml:trace>
  <inkml:trace contextRef="#ctx0" brushRef="#br0" timeOffset="388.824">337 1,'0'372,"-25"-145,-7 135,32-322,1-12,-1-1,-1 0,-1 0,-1 1,-2-1,0-1,-2 1,-6 15,11-41,1 0,0 1,1-1,-1 1,0-1,0 1,1-1,-1 1,1-1,-1 1,1-1,-1 1,1 0,0-1,0 1,0 0,0-1,0 1,0 0,1-1,-1 1,0 0,1-1,0 1,-1-1,1 1,0-1,-1 1,1-1,0 1,0-1,0 0,1 0,-1 1,0-1,0 0,1 0,-1 0,9-2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1:34.3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85,'-5'6,"-1"0,1 0,1 0,-1 0,1 1,0 0,1 0,-1 0,1 0,1 0,-1 1,1-1,1 1,-1 0,1-1,1 1,0 0,0 1,-13 234,-6-53,-5-86,22-95</inkml:trace>
  <inkml:trace contextRef="#ctx0" brushRef="#br0" timeOffset="220.807">0 481,'44'5,"37"-4,15-1,-4-1,-13-1,-14 1,-15 0,-10 0,-7 1,-10 0</inkml:trace>
  <inkml:trace contextRef="#ctx0" brushRef="#br0" timeOffset="837.983">818 1,'-81'527,"70"-481,7-38,2 1,-1 0,1 0,1 0,-1 0,1 0,1 0,0 0,0 0,2 6,-2-13,1-1,0 1,-1 0,1-1,0 1,0-1,0 1,0-1,1 1,-1-1,0 0,0 0,1 1,-1-1,1 0,-1 0,1-1,-1 1,1 0,0 0,0-1,-1 1,1-1,0 1,0-1,-1 0,1 0,0 0,0 0,0 0,-1 0,1 0,0-1,0 1,-1-1,1 1,0-1,0 0,-1 1,1-1,-1 0,71-37,-71 37,69-52,58-32,-126 84,-1 1,0-1,0 0,1 1,-1-1,1 1,-1-1,0 1,1 0,-1-1,1 1,-1 0,1 0,-1 0,1 0,-1 0,1 1,-1-1,1 0,-1 1,0-1,1 1,-1-1,0 1,1 0,-1 0,0-1,0 1,1 0,-1 0,0 0,0 0,0 0,0 1,-1-1,1 0,0 0,0 1,-1-1,1 0,0 1,-1-1,0 1,1 0,-4 67,-45 108,48-175,-1-1,1 1,0-1,0 1,0-1,0 1,0-1,0 1,0-1,0 1,1-1,-1 1,1-1,-1 1,1-1,-1 1,1-1,0 0,0 1,0-1,0 0,0 1,0-1,0 0,0 0,0 0,0 0,1 0,-1-1,0 1,1 0,-1 0,0-1,1 1,-1-1,1 1,-1-1,1 0,0 0,-1 1,1-1,-1 0,62-27,-46 11</inkml:trace>
  <inkml:trace contextRef="#ctx0" brushRef="#br0" timeOffset="1235.013">1327 678,'25'-6,"0"2,-1-1,1-1,-1-2,-1 0,0-1,0-2,-1 0,0-1,-1-1,0-2,16-13,-36 26,1 1,0 0,0 0,-1-1,1 1,-1-1,1 1,-1-1,0 0,1 0,-1 1,0-1,0 0,0 0,0 0,-1 0,1 0,-1 0,1-1,-1 1,0 0,1 0,-1 0,0 0,-1 0,1-1,0 1,-1 0,1 0,-1 0,1 0,-1 0,0 0,0 0,0 0,0 0,0 0,0 1,-1-1,1 0,-1 1,1-1,-1 1,0-1,1 1,-1 0,-10-1,-1 0,1 1,0 1,-1 0,1 0,0 2,-1-1,1 2,0-1,0 2,0-1,1 2,-1-1,1 2,0-1,1 2,-1-1,1 2,0-1,1 1,-4 5,6-9,0 1,0 1,1-1,-1 1,2 0,-1 1,0-1,1 1,1 0,-1 0,1 1,0 0,1-1,0 1,0 0,0 1,1-1,1 0,-1 1,1-1,1 1,-1-1,2 1,-1-1,1 1,0-1,1 1,0-1,0 0,1 0,0 0,0 0,1 0,0-1,1 1,-1-1,1 0,1-1,4 6,11 0,0 0,1-1,0-1,1-1,0-1,1-1,-1-1,1-1,18 1,-30-3,-1-2,0 1,1-2,-1 1,0-1,1-1,-1 0,0-1,1 0,-1-1,0 0,8-4,5-4</inkml:trace>
</inkml:ink>
</file>

<file path=ppt/ink/ink4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48.0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1 112,'9'12,"-1"1,0 0,0 1,-2-1,0 1,0 1,-1-1,-1 1,0 2,91 382,-95-399,-1 1,1 0,0 0,0 0,0 0,-1 0,1-1,0 1,0 0,0 0,0 0,1 0,-1 0,0 0,0 0,0-1,1 1,-1 0,0 0,1 0,-1-1,1 1,-1 0,1 0,-1-1,1 1,0 0,-1-1,1 1,0-1,-1 1,1-1,0 1,0-1,-1 0,1 1,0-1,0 0,0 1,0-1,0 0,-1 0,1 0,0 0,0 0,0 0,0 0,0 0,0 0,0 0,-1-1,1 1,0 0,0 0,0-1,-1 1,1-1,0 1,0-1,-1 1,1-1,0 1,-1-1,68-204,59-181,-108 328,-11 34</inkml:trace>
</inkml:ink>
</file>

<file path=ppt/ink/ink4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48.4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30,'14'0,"15"0,7 0,2 0,0 0,-7-5,-4-1,-2 0,0 1,1 1,0 2,-9 1,-7 0</inkml:trace>
  <inkml:trace contextRef="#ctx0" brushRef="#br0" timeOffset="250.194">0 228,'14'0,"15"-5,7-2,2 1,0 1,-3 1,-1 2,-3-4,-6-1</inkml:trace>
</inkml:ink>
</file>

<file path=ppt/ink/ink4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49.7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80,'-92'164,"91"-163,0 0,0 1,0-1,1 0,-1 1,0-1,0 1,1-1,-1 1,1-1,-1 1,1-1,0 1,-1-1,1 1,0 0,0-1,0 1,1 0,-1-1,0 1,0-1,1 1,-1-1,1 1,0-1,-1 1,1-1,0 1,0-1,0 0,0 1,0-1,0 0,0 0,0 0,0 0,1 0,-1 0,0 0,1 0,-1 0,1-1,-1 1,1-1,-1 1,1-1,-1 1,1-1,0 0,-1 0,1 0,-1 0,1 0,0 0,10 1,0 0,0-1,-1-1,1 0,0 0,-1-1,1-1,-1 0,1 0,-1-1,0-1,0 0,10-5</inkml:trace>
  <inkml:trace contextRef="#ctx0" brushRef="#br0" timeOffset="251.462">508 80,'-14'29,"-10"24,-1 7,0-1,3-6,6-8,5-6,5-5,4-8</inkml:trace>
  <inkml:trace contextRef="#ctx0" brushRef="#br0" timeOffset="519.976">0 616,'39'0,"36"-5,15-1,-3 0,-11 1,-14 1,-13 2,-14 1</inkml:trace>
  <inkml:trace contextRef="#ctx0" brushRef="#br0" timeOffset="1031.108">141 814,'17'-4,"4"-2,1 0,0 2,0 0,0 2,0 0,22 2,-43 0,0-1,0 1,1-1,-1 1,0 0,0 0,0-1,1 1,-1 0,0 0,0 0,1 0,-1 1,0-1,0 0,0 0,1 1,-1-1,0 1,0-1,0 1,0-1,0 1,0 0,0-1,0 1,0 0,0 0,0 0,0 0,-1 0,1 0,0 0,-1 0,1 0,0 0,-1 0,0 0,1 1,-1-1,0 0,1 0,-1 0,0 1,0-1,0 0,0 0,0 1,0-1,-1 0,1 0,0 1,0-1,-1 0,1 0,-1 0,1 0,-1 0,0 0,1 0,-1 0,-1 1,-34 28,31-28,0 1,1 0,-1 1,1-1,0 1,0-1,0 1,0 0,1 1,0-1,0 1,0-1,0 1,1 0,-1 2,4-4,0 1,0-1,0 0,1 0,-1 1,1-1,0 0,0 0,0-1,0 1,0 0,1-1,-1 1,1-1,0 0,0 1,-1-2,1 1,1 0,-1 0,0-1,0 0,1 0,-1 0,0 0,1 0,-1-1,3 1,12 6,-15-7,-1 1,0 0,1-1,-1 1,0 0,0 0,0 1,0-1,0 0,0 1,0-1,0 1,0 0,0-1,-1 1,1 0,-1 0,0 0,1 0,-1 1,0-1,0 0,0 0,-1 1,1-1,0 0,-1 1,0-1,1 1,-1-1,0 1,0-1,0 1,-1-1,1 0,-1 1,1-1,-1 1,0-1,0 0,0 0,0 1,0-1,0 0,-1 0,1 0,-1 0,0 0,-8 7,0-1,-1 1,-1-2,1 0,-1 0,-1-1,1 0,-1-1,0-1,0 0,0 0,-1-2,1 1,-11-1,21-1,0-1,0 1,0-1,0 0,0 0,0 0,0 0,0-1,0 1,0-1,0 0,0 1,0-1,0-1,0 1,1 0,-1-1,0 1,1-1,-1 0,1 0,0 0,0 0,0 0,0-1,0 1,0 0,0-1,1 0,-1 1,1-1,0 0,0 0,-1-1,-2-16</inkml:trace>
  <inkml:trace contextRef="#ctx0" brushRef="#br0" timeOffset="1518.389">818 362,'0'14,"-4"15,-2 7,0 2,1 0,-4-3,1-1,0-3,3-1,-3-1,-1-1,7-5,3-6</inkml:trace>
  <inkml:trace contextRef="#ctx0" brushRef="#br0" timeOffset="1765.518">1017 362,'-10'43,"-7"24,-2 5,3-4,4-10,4-9,-1-13,0-13</inkml:trace>
  <inkml:trace contextRef="#ctx0" brushRef="#br0" timeOffset="2195.463">705 418,'2'-2,"-1"0,1 1,-1-1,1 0,0 0,-1 1,1-1,0 1,0 0,0-1,0 1,1 0,-1 0,0 0,0 1,0-1,1 0,-1 1,1 0,-1-1,0 1,1 0,-1 0,3 1,-2-2,12-2,1 1,0 1,0 0,0 1,0 0,0 2,0 0,-1 0,1 2,-1 0,6 2,19 17,-34-18,0-1,1 1,0-1,0-1,0 1,0-1,1 0,-1-1,1 0,0 0,0-1,-1 1,1-2,0 1,0-1,0 0,0-1,0 0,1-1,-3 1,0 0,-1-1,1 0,-1-1,1 1,-1-1,0 0,0 0,0 0,-1-1,1 0,-1 0,0 0,0 0,0-1,-1 1,1-2,4-10</inkml:trace>
  <inkml:trace contextRef="#ctx0" brushRef="#br0" timeOffset="3379.15">1468 362,'-5'38,"-1"23,-1 5,2-3,2-3,1-7,1-8,0-6,-4-6,-1-3,1-2,0-1,2-5</inkml:trace>
  <inkml:trace contextRef="#ctx0" brushRef="#br0" timeOffset="3812.54">1383 250,'34'-3,"1"1,0 2,-1 1,1 2,-1 1,23 7,-53-11,1 0,-1 1,0-1,0 1,1 0,-1 0,0 1,0-1,0 1,0 0,0 0,-1 0,1 0,0 1,-1 0,0-1,0 1,0 1,0-1,0 0,0 1,-1-1,0 1,0 0,0 0,0 0,0 0,-1 0,0 0,0 0,0 0,0 1,0-1,-1 0,0 1,0-1,0 0,-1 1,1-1,-1 0,0 0,0 1,-1-1,1 0,-1 0,-2 3,-5 5,-1-1,0 0,-1 0,0-1,-1 0,0-1,0-1,-1 1,0-2,-1 0,0-1,-26 16,-1-2,34-18,0 1,0 0,1 0,-1 0,0 1,1 0,0 0,0 1,0-1,1 1,-1 1,1-1,1 1,-2 1,6-2,0-1,0 0,1 0,-1 1,1-1,0 0,0 0,1 0,-1 0,1 0,0 0,0 0,0 0,1-1,-1 1,1-1,0 0,0 1,0-1,0-1,1 1,-1 0,1-1,-1 0,1 0,0 0,0 0,3 1,-4-1,219 121,-185-115,-23-10</inkml:trace>
  <inkml:trace contextRef="#ctx0" brushRef="#br0" timeOffset="5164.685">1919 51,'68'-43,"-67"42,1 0,0 0,0 0,-1 1,1-1,0 0,0 1,0 0,0-1,0 1,0 0,0 0,0 0,0 0,0 0,0 1,0-1,0 0,0 1,-1 0,1-1,0 1,0 0,0 0,-1 0,1 0,0 0,-1 1,1-1,-1 0,0 1,1-1,-1 1,0-1,0 1,0 0,1 1,-2 0,1 0,0 0,-1 0,0 0,0 0,0 0,0 0,0 0,0 0,-1 0,1 0,-1 0,0 0,0 0,0 0,-1 0,1 0,-1-1,1 1,-1-1,0 1,0-1,0 1,0-1,-1 0,1 0,0 0,-2 1,1-1,0 0,0 1,1-1,-1 1,1 0,0 0,0 0,0 0,0 0,0 0,1 1,0-1,-1 0,1 1,0-1,1 1,-1 0,1 0,1 0,1 0,0 0,0 0,0 0,0 0,1 0,0-1,0 1,0-1,0 0,0 0,0 0,1 0,0-1,0 1,2 1,19 16,-22-19,-1 1,0 0,0-1,-1 1,1 0,0 0,0 0,-1 0,1 0,-1 1,0-1,0 0,0 1,0-1,0 1,0-1,-1 1,1-1,-1 1,0 0,1-1,-1 1,-1 0,1-1,0 1,-1-1,1 1,-1 0,1-1,-1 0,0 1,0-1,-1 1,1-1,0 0,-1 0,1 0,-1 0,0 0,0 0,0 0,0 0,0-1,0 1,0-1,0 1,-1-1,1 0,-1 0,-3 2,0-1,-1 0,0 0,1-1,-1 0,0 0,0 0,0-1,0 0,0-1,1 1,-1-1,-3-1,-9-4</inkml:trace>
</inkml:ink>
</file>

<file path=ppt/ink/ink4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56.6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1920 2060,'-197'28,"3"-1,-132 4,-19-15,19-5,245-11,74-1,-1 1,1 0,0 0,0 1,0-1,0 2,0-1,0 1,0 0,0 0,1 1,-1 0,1 0,0 1,0 0,-5 3,6 3</inkml:trace>
  <inkml:trace contextRef="#ctx0" brushRef="#br0" timeOffset="1399.295">2908 197,'-98'11,"-175"18,-7 6,-98-13,33-4,50 9,-126-28,223 29,-28 2,147-25,61 1</inkml:trace>
  <inkml:trace contextRef="#ctx0" brushRef="#br0" timeOffset="2363.322">1158 0,'-13'34,"2"0,1 1,2 1,2-1,1 1,1 0,3 0,1 22,27 537,-24 901,-3-987,-5-486,-7-30,6-7</inkml:trace>
  <inkml:trace contextRef="#ctx0" brushRef="#br0" timeOffset="2613.832">1355 1890,'-38'44,"-28"37,-6 11,3-2,9-10,10-10,9-12,6-10,5-10,2-6,1-3,1-3,4 0,2-4,-1-2,3-4</inkml:trace>
  <inkml:trace contextRef="#ctx0" brushRef="#br0" timeOffset="2996.229">1327 141,'-2'-2,"0"0,-1 0,1 0,-1 1,1-1,-1 1,0 0,0 0,1-1,-1 2,0-1,0 0,0 1,0-1,0 1,0 0,0 0,0 0,0 0,0 1,0-1,0 1,0 0,0 0,0 0,1 0,-1 0,0 1,1-1,-1 1,-1 1,-73 63,-77 162,-44 89,179-286</inkml:trace>
  <inkml:trace contextRef="#ctx0" brushRef="#br0" timeOffset="3470.018">57 1044,'-5'48,"-1"30,0 12,1-5,2-7,1-8,0-10,2-11,0-5,0-4,5-4,2-4,-1-2,-1-2,-2-1,0 1,-2-6</inkml:trace>
  <inkml:trace contextRef="#ctx0" brushRef="#br0" timeOffset="3998.089">0 1016,'45'-29,"2"3,0 1,2 3,0 2,44-11,0 15,-90 16,0 0,-1 0,1 1,0-1,-1 0,1 1,-1 0,1 0,-1-1,1 1,-1 1,0-1,0 0,1 1,-1-1,0 1,0-1,0 1,0 0,-1 0,1 0,0 0,-1 0,0 1,1-1,-1 0,0 1,0-1,0 0,0 1,-1 0,1-1,-1 1,0-1,-1 14,-1 0,0 0,-2-1,0 1,-1-1,0 0,-1 0,-1-1,0 0,-1 0,0-1,-1 1,-1-2,0 1,-1-2,-6 6,17-17,-50 57,-3-2,-2-3,-5 0,59-51,0-1,-1 1,1-1,0 1,0 0,0 0,0-1,-1 1,1 0,1 0,-1 0,0 0,0 1,0-1,0 0,1 0,-1 0,0 1,1-1,0 0,-1 1,1-1,0 0,-1 1,1-1,0 0,0 1,0-1,0 1,0-1,0 0,1 1,-1-1,0 0,1 1,-1-1,1 0,-1 0,1 1,0-1,0 0,-1 0,1 0,0 0,0 0,0 0,0 0,0 0,0 0,0 0,1-1,-1 1,0 0,0-1,1 1,0 0,107 43,-84-36,0 2,-1 0,0 1,-1 2,0 0,11 11,64 57,-36-32,-51-36</inkml:trace>
</inkml:ink>
</file>

<file path=ppt/ink/ink4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7:15.0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60,'10'-5,"17"-6,9-2,3 2,0 3,3 2,-1 3,-3 1,-3 2,-2 0,-3 0,-1 1,-1-1,-5 1</inkml:trace>
</inkml:ink>
</file>

<file path=ppt/ink/ink4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7: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338 1,'0'19,"0"21,0 13,0 2,0 2,0-5,0-5,0-2,0-4,0-3,0-5,0-2,0-1,0-2,0-10,0-9</inkml:trace>
  <inkml:trace contextRef="#ctx0" brushRef="#br0" timeOffset="333.608">0 1,'481'0,"-282"27,-149-20,-32-1</inkml:trace>
  <inkml:trace contextRef="#ctx0" brushRef="#br0" timeOffset="633.717">28 649,'53'-5,"27"-1,4 0,-6 1,-13 2,-12 1,-10 1,-8 0,-5 1,-3 0,-1 1,-5-1</inkml:trace>
  <inkml:trace contextRef="#ctx0" brushRef="#br0" timeOffset="1467.776">959 170,'39'0,"26"0,8 0,-4 0,-10 0,-8-5,-10-1,-6-1,-5 2,-2-3,-6 0</inkml:trace>
  <inkml:trace contextRef="#ctx0" brushRef="#br0" timeOffset="1714.678">1045 395,'47'5,"32"-3,10-3,-4 0,-17 0</inkml:trace>
</inkml:ink>
</file>

<file path=ppt/ink/ink4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7:11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363 56,'-1'-1,"0"0,0 0,-1 0,1 0,0 0,0 0,-1 0,1 1,-1-1,1 1,0-1,-1 1,1-1,-1 1,0 0,1 0,-1 0,1 0,-1 0,1 0,-1 0,1 0,-1 0,1 1,-1-1,1 1,-1-1,1 1,-1 0,1-1,0 1,-1 0,1 0,0 0,0 0,0 0,0 0,0 0,-1 1,-34 52,-83 297,96-286,9-22,-1-1,-3 0,-1-1,-2-1,-5 5,10-38,20-14</inkml:trace>
  <inkml:trace contextRef="#ctx0" brushRef="#br0" timeOffset="350.058">334 140,'12'138,"-3"-116,1 0,0-1,2 0,0-1,1 0,1-1,1 0,1-1,1-1,0 0,1-2,10 7,3 6,-30-26,0-1,0 0,0 0,1 1,-1-1,0 0,1 0,-1 0,1-1,-1 1,1 0,0 0,-1-1,1 1,-1-1,1 0,0 1,0-1,-1 0,1 0,0 0,0 0,-1 0,1-1,0 1,-1 0,1-1,0 1,-1-1,1 0,-1 1,1-1,-1 0,1 0,-1 0,1 0,-1 0,0-1,0 1,1 0,-1 0,0-1,0 0,31-73,28-291,-54 251,-6 117</inkml:trace>
  <inkml:trace contextRef="#ctx0" brushRef="#br0" timeOffset="666.475">1068 282,'-10'21,"0"-4,1 0,1 1,0 0,2 0,0 1,1 0,1 0,-1 7,5-23,0-1,-1 1,1-1,0 1,0-1,0 1,1-1,-1 1,1-1,-1 0,1 1,0-1,0 0,0 1,0-1,0 0,0 0,1 0,-1 0,1 0,-1 0,1 0,0 0,0-1,0 1,0-1,0 1,0-1,0 0,0 0,1 0,-1 0,0 0,1-1,-1 1,0 0,1-1,-1 0,1 0,0 0,98-23,-87 16,-1-1,0 0,-1-1,0-1,0 1,-1-2,10-11,-17 18,0 0,-1-1,0 0,0 1,0-1,0 0,-1 0,0-1,0 1,0 0,-1-1,0 1,0-1,0 0,0 1,-1-1,0 0,0 1,-1-1,0 0,0 1,-1-6,-1 7,1 0,-1-1,0 1,-1 0,1 0,-1 1,1-1,-1 1,0 0,0 0,-1 0,1 0,0 1,-1 0,0 0,0 0,1 0,-1 1,0 0,0 0,0 0,0 0,-1 1,1 0,0 0,0 0,0 1,0 0,0 0,0 0,0 1,0-1,0 1,0 1,-15 4</inkml:trace>
  <inkml:trace contextRef="#ctx0" brushRef="#br0" timeOffset="1086.182">1576 282,'-4'9,"1"0,0-1,0 2,1-1,0 0,1 0,0 1,1-1,0 0,0 1,1-1,0 1,0-1,1 0,0 0,1 0,0 0,1 0,3 7,-5-14,1 0,-1 0,1 0,-1-1,1 1,0 0,-1-1,1 0,0 0,0 0,0 0,0 0,0 0,0-1,0 1,0-1,0 0,0 0,1 0,-1-1,0 1,0-1,0 1,0-1,0 0,0 0,-1-1,1 1,0 0,0-1,-1 0,1 0,75-68,-3-16,-74 85,0 1,1 0,-1 0,1 0,-1 0,1 0,-1 0,1 0,-1 1,0-1,1 0,-1 1,1 0,-1-1,0 1,1-1,-1 1,0 0,0 0,0 0,0 0,0 0,0 0,0 0,0 0,0 0,0 1,0-1,-1 0,1 0,0 1,-1-1,1 1,-1-1,0 0,1 1,-1-1,0 1,0-1,0 1,0-1,0 1,0-1,0 1,-1-1,1 0,0 1,-1-1,0 2,4 14,0-10,0 1,0-1,1 0,-1-1,1 1,1-1,-1 0,1 0,1 0,-1 0,1-1,0 0,0 0,0-1,1 1,-1-1,1-1,0 1,7 1,-9-3,0 0,-1-1,1 0,0 0,0 0,0-1,0 1,0-1,0-1,0 1,0-1,0 1,0-1,0-1,-1 1,1-1,0 1,-1-2,1 1,-1 0,0-1,1 0,-1 0,-1 0,1 0,0-1,-1 1,0-1,0 0,0 0,1-2,58-151,-55 138</inkml:trace>
</inkml:ink>
</file>

<file path=ppt/ink/ink4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7:21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499 436,'-17'22,"1"1,1 1,1 1,1 0,1 0,1 2,2-1,0 1,2 0,1 1,1 0,-1 23,16-106,8-6,3 1,3 1,2 1,3 1,5-4,-32 58,-2 1,0 1,0-1,1 1,-1-1,0 1,0 0,1-1,-1 1,1-1,-1 1,1 0,0-1,-1 1,1 0,0 0,0 0,0 0,0-1,0 1,0 0,0 1,0-1,1 0,-1 0,0 0,0 1,1-1,-1 0,0 1,1 0,-1-1,1 1,-1 0,1-1,-1 1,0 0,1 0,-1 0,1 1,-1-1,1 0,-1 0,1 1,-1-1,0 1,1-1,-1 1,0 0,1-1,-1 1,0 0,0 0,0 0,1 1,5 16,-1 1,0 1,-2-1,0 1,-2 0,0-1,-1 4,18 99,-20-121,1 0,0 1,0-1,0 0,0 1,0-1,0 0,1 0,-1 1,0-1,1 0,-1 0,1 1,-1-1,1 0,-1 0,1 0,0 0,0 0,-1 0,1 0,0 0,0 0,0 0,0 0,0-1,0 1,0 0,1-1,-1 1,0-1,0 1,0-1,1 1,-1-1,0 0,0 0,1 0,-1 0,0 0,1 0,-1 0,0 0,0 0,1 0,-1-1,0 1,0-1,1 1,-1-1,0 1,0-1,0 0,0 1,0-1,0 0,0 0,0 0,0 0,0 0,0 0,0 0,88-191,-84 179,1 1,0 0,1 0,0 0,1 1,0 0,1 1,0 0,1 0,1 0,-10 8,1 1,-1 0,1 0,-1 0,1 0,0 0,0 0,-1 0,1 1,0-1,0 1,0-1,-1 1,1 0,0-1,0 1,0 0,0 0,0 1,0-1,0 0,-1 0,1 1,0-1,0 1,0 0,-1 0,1-1,0 1,-1 0,1 0,-1 1,1-1,-1 0,1 0,-1 1,0-1,0 1,0-1,1 1,-1 0,23 76,-25-10,0-55,0-1,0 1,2-1,-1 1,2-1,-1 0,2 1,0-1,1 2,6 3,1-4</inkml:trace>
  <inkml:trace contextRef="#ctx0" brushRef="#br0" timeOffset="717.989">189 888,'34'0,"39"0,18-5,-3-1,-6-1,-7 2,-12 2,-7-4,-9-1,-2 2,-4 1,-4 2,-4 1,-3 1,-1 1,-1 0,-5 5,-7 2</inkml:trace>
  <inkml:trace contextRef="#ctx0" brushRef="#br0" timeOffset="1217.029">556 1001,'88'205,"-81"-183,-1 1,-1 0,-1 1,-1-1,0 1,-2-1,-2 10,10 26,10-90,9-57,-21 61,1 1,1 0,1 1,2 0,0 0,1 1,2 1,2-3,-3 11</inkml:trace>
  <inkml:trace contextRef="#ctx0" brushRef="#br0" timeOffset="1829.008">1262 267,'151'499,"-145"-479,0 0,-2 0,0 0,-1 0,-1 1,-1-1,-1 1,0-1,-2 1,0-1,-2 1,0-1,-1 0,-1-1,-1 1,-1-1,0-1,-2 1,0-1,-1-1,-3 5,-11 6,-1-2,0 0,-2-1,-1-2,-1-1,-22 12,23-17</inkml:trace>
  <inkml:trace contextRef="#ctx0" brushRef="#br0" timeOffset="2334.044">189 295,'-32'57,"3"1,3 2,2 1,2 1,4 0,2 2,0 13,13-43,1 0,2 0,1 0,2-1,1 1,1-1,2 1,1-2,2 1,2-1,0-1,2 0,1-1,2 0,1-1,1-2,1 1,2-2,0-1,2-1,1-1,14 10,29 15,-47-38</inkml:trace>
  <inkml:trace contextRef="#ctx0" brushRef="#br0" timeOffset="3595.882">1967 238,'-42'-23,"32"16,0 1,-1 0,1 1,-1 0,0 0,-1 1,1 1,-1 0,0 0,1 1,-12 0,20 3,-1-1,0 1,1 1,-1-1,1 0,-1 1,1 0,0 0,0 0,-1 0,2 0,-1 1,0-1,0 1,1 0,-1 0,1 0,0 0,0 0,0 0,0 1,1-1,-1 1,1-1,0 3,-22 94,19 148,7-214,1-1,2 1,1-1,2 0,11 26,-3-3,2 4,-2 1,-4 0,-2 1,-2 0,-1 48,-8-70,2-16,-1 0,-1 0,-1 0,-1-1,-1 1,-1 0,-1-1,-1 0,-1 0,-1-1,-1 1,-1-2,-2 3,10-22,0 0,1 0,-1 1,0-1,0 0,-1-1,1 1,0 0,-1-1,1 1,-1-1,1 1,-1-1,1 0,-1 0,0-1,0 1,0 0,1-1,-1 0,0 0,0 0,0 0,0 0,0 0,1-1,-1 1,0-1,0 0,1 0,-1 0,0 0,1 0,-1-1,1 1,-1-1,1 1,0-1,0 0,0 0,0 0,0 0,0-1,0 1,1 0,-1-1,1 0,-46-97,44 79</inkml:trace>
  <inkml:trace contextRef="#ctx0" brushRef="#br0" timeOffset="5169.852">1939 1537,'0'9,"1"1,-1-1,2 1,-1 0,1-1,1 0,0 0,0 1,1-1,0-1,0 1,1-1,0 0,0 0,1 0,0-1,1 1,0-2,2 3,-7-7,0-1,0 0,0 1,0-1,0 0,0 0,0-1,1 1,-1 0,0-1,0 1,1-1,-1 0,0 1,1-1,-1 0,0-1,0 1,1 0,-1-1,0 1,0-1,1 0,-1 1,0-1,0 0,0-1,0 1,0 0,0 0,0-1,-1 1,1-1,0 0,-1 1,1-1,-1 0,0 0,0 0,1-1,35-90,-36 88,0 0,0 0,-1 0,1 0,-1-1,0 1,-1 0,1 0,-1 0,0 0,0 0,-1 0,0 0,0 0,0 0,0 1,0-1,-1 1,0-1,0 1,0 0,-1 0,1 0,-1 1,0-1,0 1,0 0,-1 0,1 1,-1-1,1 1,-1 0,0 0,0 0,0 1,0 0,0 0,0 0,0 0,-1 1,1 0,0 0,-5 1,-13 4,4 2</inkml:trace>
  <inkml:trace contextRef="#ctx0" brushRef="#br0" timeOffset="6052.091">2137 41,'0'5,"0"11,0 7,0 6,0 1,0 2,0-1,0-1,0 0,0 0,0-2,0 1,-5-1,-1-5</inkml:trace>
  <inkml:trace contextRef="#ctx0" brushRef="#br0" timeOffset="6487.313">2080 69,'16'-9,"0"1,1 1,0 1,0 0,1 1,-1 1,1 1,0 0,0 1,0 1,17 2,-33-2,1 1,-1 1,0-1,0 0,1 0,-1 1,0-1,0 1,0 0,0 0,0-1,0 1,0 1,0-1,0 0,0 0,0 1,-1-1,1 1,0-1,-1 1,0 0,1 0,-1 0,0 0,0 0,0 0,0 0,0 0,0 0,-1 0,1 0,-1 0,0 1,1-1,-1 0,0 0,0 1,0-1,-1 0,1 0,0 1,-1-1,0 0,1 0,-1 0,0 0,0 0,0 0,0 0,-1 1,-72 61,33-35,39-28,0 1,1 0,-1-1,1 1,-1 0,1 0,0 0,0 0,0 0,0 0,0 0,0 0,1 0,-1 0,1 0,-1 1,1-1,0 0,0 0,0 1,0-1,0 0,0 0,1 1,-1-1,1 0,0 0,-1 0,1 0,0 0,0 0,1 0,-1 0,0 0,0 0,1 0,0 0,63 61,-50-52</inkml:trace>
  <inkml:trace contextRef="#ctx0" brushRef="#br0" timeOffset="7615.41">2842 238,'-3'-6,"1"0,-1 0,0 0,-1 0,1 0,-1 1,-1-1,1 1,-1 0,1 1,-1-1,-1 1,1 0,-1 0,1 0,-1 1,0 0,0 0,-1 0,1 1,0 0,-1 0,0 1,1 0,-1 0,0 1,0-1,-5 2,8 2,-1 2,1-1,0 0,0 1,1 0,-1 0,1 0,0 0,1 0,-1 1,1-1,0 1,0 0,1 0,0-1,0 1,0 0,0 0,1 0,0 0,1 0,-1 0,1 0,0 0,1 2,-1 8,2 383,24-230,2-28,-1 0,1 29,-28 84,-1-251,1-1,-1 1,1 0,-1 0,0 0,0 0,0 0,-1 0,1 0,-1-1,1 1,-1 0,0 0,0-1,0 1,-1 0,1-1,-1 1,1-1,-1 1,0-1,0 0,0 0,0 0,0 0,0 0,0 0,-1-1,1 1,-1-1,0 0,1 1,-1-1,0 0,1-1,-1 1,0 0,0-1,0 1,0-1,0 0,0 0,1 0,-1-1,0 1,-2-1,0-1,0 1,0-1,0-1,0 1,0-1,1 1,-1-1,1-1,0 1,0 0,0-1,0 0,1 0,-1 0,1-1,0 1,0-1,1 1,-1-1,1 0,0 0,0-2,-3-15</inkml:trace>
  <inkml:trace contextRef="#ctx0" brushRef="#br0" timeOffset="8626.506">2984 1537,'-8'15,"1"-4,0 2,0-1,2 1,-1 0,2 0,0 0,0 0,1 1,1 0,0 0,1-1,1 12,0-22,0-1,1 1,-1-1,1 0,-1 1,1-1,0 0,0 1,0-1,0 0,0 0,1 0,-1 0,1 0,-1 0,1 0,0-1,0 1,-1 0,1-1,0 0,1 1,-1-1,0 0,0 0,0 0,1 0,-1-1,0 1,1 0,-1-1,1 0,-1 0,1 0,-1 0,0 0,1 0,-1 0,1-1,-1 1,2-2,92-44,-88 42,0-1,-1 0,0 0,0 0,0-1,0 0,-1 0,0-1,0 0,-1 0,0 0,0-1,-1 0,0 0,0 0,-1 0,0 0,0-1,-1 0,0 1,0-1,-1 0,-1 0,1 0,-2-8,-1 12,-1 1,0 0,0 0,0 0,0 0,0 0,-1 1,0 0,0-1,0 1,0 1,0-1,-1 0,1 1,-1 0,0 0,1 1,-1-1,0 1,0 0,0 0,0 1,0-1,-2 1,-18-2</inkml:trace>
  <inkml:trace contextRef="#ctx0" brushRef="#br0" timeOffset="9418.053">3040 69,'5'0,"1"5,0 6,-1 6,-6 6,-3 2,-1 3,0 1,2 1,1-1,0-4</inkml:trace>
  <inkml:trace contextRef="#ctx0" brushRef="#br0" timeOffset="9664.909">3181 41,'0'19,"0"12,0 4,0 2,0-1,-5-6,-1-4,-5-1,0-5</inkml:trace>
  <inkml:trace contextRef="#ctx0" brushRef="#br0" timeOffset="10100.133">2927 69,'10'-10,"12"-7,8-2,3 3,1 9,0 11,-7 9,-2 2,-2-1,2-3,-1-4,2-2,-3-8,-2-7,1-3,-4-3,-4 1</inkml:trace>
</inkml:ink>
</file>

<file path=ppt/ink/ink4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7:33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331 261,'-4'-6,"1"0,-1 1,0-1,0 1,-1 0,1 0,-1 1,0-1,0 1,-1 0,1 0,-1 1,0 0,0 0,0 0,0 1,-5-2,8 3,-1 1,1-1,0 1,0-1,-1 1,1 0,0 0,0 0,0 0,-1 1,1-1,0 1,0 0,0 0,0 0,0 1,0-1,0 1,0-1,0 1,1 0,-1 0,1 0,-1 0,1 1,0-1,0 1,0-1,0 1,0 0,1 0,-1-1,1 1,0 0,0 0,-1 2,-5 13,1 0,0 1,2-1,0 1,1 0,0 0,2 0,0 0,1 0,2 0,-1 0,2 0,2 4,25 186,4 17,-12-84,-4 111,8-111,-24-134,-1 0,0 0,0 0,0 0,-1 0,0 0,-1 0,0 0,0 0,0 0,-1-1,-1 1,1 0,-1-1,0 1,-1-1,0 0,0 0,0-1,-1 1,0-1,0 0,-1 0,0 0,0-1,0 0,-1 0,1-1,-1 0,0 0,0 0,-1-1,0 0,3-2,0-1,0 0,0 0,0 0,0-1,1 1,-1-1,0 0,0-1,1 1,-1-1,0 0,1 0,0-1,-1 1,1-1,0 0,0 0,1 0,-1 0,1-1,0 0,-1 1,1-1,1-1,-1 1,1 0,-1-2,-8-12</inkml:trace>
  <inkml:trace contextRef="#ctx0" brushRef="#br0" timeOffset="448.412">500 1559,'-32'110,"31"-106,1 0,-1 1,1-1,-1 0,1 1,1-1,-1 0,1 0,-1 1,1-1,0 0,1 0,-1 0,1 0,0 0,0 0,0 0,0-1,1 1,-1-1,1 1,0-1,0 0,2 2,1-4,0 0,0 0,0 0,0-1,0 0,0 0,0 0,0-1,0 0,0 0,0 0,0-1,0 0,-1 0,1-1,-1 1,0-1,1 0,-1-1,0 1,-1-1,1 0,-1 0,0-1,0 1,0-1,0-1,3 1,0-1,-1 0,0 0,0 0,-1-1,0 0,0 0,0-1,-1 1,0-1,-1 0,0 0,0 0,0 0,-1-1,-1 1,1-1,-1 1,-1-1,1 0,-2 1,1-1,-1 1,0-1,-2-6,0 11,1-1,-1 1,0 0,0 0,-1 0,1 0,-1 1,0-1,0 1,0 0,0 0,0 0,-1 1,1 0,-1 0,0 0,1 0,-1 1,0-1,0 1,0 0,0 1,0-1,-3 1,-17-2</inkml:trace>
  <inkml:trace contextRef="#ctx0" brushRef="#br0" timeOffset="1379.392">444 7,'31'-1,"-23"0,0-1,1 2,-1-1,0 1,0 0,0 1,0 0,1 0,-1 1,0 0,-1 1,1-1,0 1,-1 1,0 0,1 0,-2 0,4 3,-9-4,0 1,0-1,0 0,0 1,-1 0,0-1,1 1,-1-1,-1 1,1-1,-1 1,1 0,-1-1,0 0,0 1,0-1,-1 1,1-1,-1 0,0 0,0 0,0 0,0 0,0-1,-1 1,1 0,-1-1,0 0,1 0,-1 0,0 0,-1 0,1 0,-2 0,-22 24,25-24,0 0,0 0,0 0,0 0,0 1,0-1,1 0,-1 1,1-1,0 1,0 0,0-1,0 1,0 0,1 0,-1 0,1 0,-1-1,1 1,0 0,0 0,1 0,-1 0,1 0,-1 0,1-1,0 1,0 0,0-1,0 1,0 0,1-1,-1 1,1-1,0 0,0 0,0 1,0-1,0-1,0 1,0 0,1 0,-1-1,1 1,-1-1,1 0,0 0,-1 0,1 0,0 0,0 0,22-2,-1-4</inkml:trace>
  <inkml:trace contextRef="#ctx0" brushRef="#br0" timeOffset="1647.522">896 91,'0'34,"5"10,1-1</inkml:trace>
  <inkml:trace contextRef="#ctx0" brushRef="#br0" timeOffset="1901.495">1121 35,'-14'38,"-5"18,0-1</inkml:trace>
  <inkml:trace contextRef="#ctx0" brushRef="#br0" timeOffset="2233.702">811 62,'8'-6,"2"0,-1 0,1 0,0 1,0 1,0 0,0 0,1 1,0 0,-1 1,1 0,0 1,0 0,0 1,0 0,1 1,-1 0,-1 1,1 0,0 0,0 1,-1 1,1 0,-1 0,2 2,-3-1,0-2,0 1,0-1,0 0,0-1,1 0,-1-1,1 0,-1 0,1-1,-1 0,1 0,0-1,-1-1,0 0,1 0,-1-1,0 0,0 0,0-1,-1 0,1-1,-1 0,0 0,6-5,-2-3</inkml:trace>
  <inkml:trace contextRef="#ctx0" brushRef="#br0" timeOffset="6799.525">1008 712,'-2'1,"0"1,0-1,0 1,1-1,-1 1,1 0,-1-1,1 1,-1 0,1 0,0 0,0 0,0 1,0-1,0 0,1 0,-1 1,1-1,-1 0,1 1,0-1,0 0,0 1,0-1,0 1,0 0,-3 366,3-296,4-114,2 1,1 0,2 1,2 0,2 0,1 1,2 1,1 0,2 1,2 1,-9 13,-6 7,1 1,1 0,0 1,1 0,1 0,0 1,0 0,3-1,9 76,-13-49</inkml:trace>
  <inkml:trace contextRef="#ctx0" brushRef="#br0" timeOffset="7137.262">1573 486,'-5'9,"-6"14,-6 2,-1 2,-1-4,2-1,4 1,0-4,1 0,8-3,5-5</inkml:trace>
</inkml:ink>
</file>

<file path=ppt/ink/ink4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7:40.8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58,'3'3,"-1"0,1 0,-1 1,0 0,0-1,-1 1,1 0,-1 0,0 0,0 0,0 0,0 0,-1 0,1 0,-1 0,0 0,-1 1,1-1,-1 0,1 0,-1 0,-1 0,1 0,-1 2,-3 60,6-64,0-1,0 1,-1 0,1 0,0-1,1 1,-1-1,0 1,0-1,1 0,-1 1,0-1,1 0,0 0,-1 0,1 0,0 0,-1 0,1 0,0-1,0 1,0-1,-1 1,1-1,0 0,0 0,0 1,0-1,0-1,0 1,0 0,0 0,-1-1,1 1,0-1,0 1,0-1,69-27,-27 2,-25 14</inkml:trace>
  <inkml:trace contextRef="#ctx0" brushRef="#br0" timeOffset="303.694">283 1,'-5'24,"-6"17,-2 7,2 0,3-3,2-5,3-4,-3-4,-1-2,1-1,1-2,2 0,1 1,1-6</inkml:trace>
  <inkml:trace contextRef="#ctx0" brushRef="#br0" timeOffset="2003.841">706 340,'-15'-1,"0"0,0 0,0 2,0 0,0 0,0 2,0-1,1 2,-1 0,1 1,0 1,0 0,0 0,1 2,0 0,1 0,-10 8,20-15,0 1,0-1,0 0,1 0,-1 1,0-1,1 1,-1 0,1-1,-1 1,1 0,0 0,0 0,0 0,0 0,0 0,0 0,1 0,-1 0,0 0,1 1,0-1,0 0,0 0,0 0,0 1,0-1,0 0,1 0,-1 0,1 1,-1-1,1 0,0 0,0 0,0 0,0 0,0 0,0 0,1-1,-1 1,1 0,-1-1,1 1,0 0,70 41,-61-38,-1 1,1-1,-1 2,0 0,0 0,-1 1,0 0,0 0,0 2,-7-8,0 1,0 0,0-1,-1 1,1 0,-1 0,0 0,0 0,0 0,0 0,0 1,-1-1,1 0,-1 0,0 1,0-1,0 0,0 0,-1 1,1-1,-1 0,0 0,0 0,0 0,0 0,-1 0,1 0,-1 0,0 0,1-1,-1 1,-1-1,1 1,0-1,0 0,-2 1,-4 4,-1 0,0 0,0-1,0-1,-1 0,0 0,0-1,0 0,-1 0,-3 0,-74 5,86-9,1 0,-1 0,0 0,0 0,0 0,0-1,0 1,1-1,-1 1,0-1,0 0,1 0,-1 1,0-1,1 0,-1-1,1 1,0 0,-1 0,1-1,0 1,-1 0,1-1,0 0,0 1,0-1,1 1,-1-1,0 0,1 0,-1 1,1-1,-1 0,1 0,0 0,0 0,-1 0,1 1,1-1,-1 0,0 0,0 0,1-1,6-18,4 4</inkml:trace>
  <inkml:trace contextRef="#ctx0" brushRef="#br0" timeOffset="2253.948">931 594,'-4'34,"-7"10,-2-6,2-10</inkml:trace>
  <inkml:trace contextRef="#ctx0" brushRef="#br0" timeOffset="2420.018">904 1,'0'0</inkml:trace>
  <inkml:trace contextRef="#ctx0" brushRef="#br0" timeOffset="2890.433">1101 791,'19'-60,"-9"28,0 0,2 0,2 1,1 1,1 0,-15 28,1 0,-1 0,0 1,1-1,-1 1,1-1,0 1,-1 0,1-1,0 1,0 0,0 0,0 0,0 0,0 1,0-1,0 0,0 1,0 0,0-1,1 1,-1 0,0 0,0 0,0 0,0 1,0-1,1 1,-1-1,0 1,0 0,0-1,0 1,0 0,0 0,-1 1,1-1,0 0,-1 1,1-1,0 1,-1-1,0 1,1 0,-1-1,0 1,0 0,0 0,0 0,0 0,0 0,-1 0,1 0,-1 0,1 1,-1-1,0 0,0 1,1-1,45 97,-45-97,1 0,-1 0,1 0,0-1,-1 1,1 0,0-1,0 1,0-1,0 0,0 1,1-1,-1 0,0 0,0-1,1 1,-1 0,1-1,-1 0,1 1,-1-1,0 0,1 0,-1 0,1-1,-1 1,1-1,-1 1,0-1,1 0,-1 0,0 0,0 0,1 0,-1 0,0 0,0-1,0 1,-1-1,1 0,0 0,0 0,8-8,-1 0,0-1,0 0,-1 0,0-1,-1 0,0-1,-1 0,-1 0,0 0,-1 0,0-1,-1 0,0 1,-1-1,-1-4,-1 7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1:33.1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1,'-28'106,"5"1,4 1,2 28,-10 144,27-277,1 2,-1-1,0 1,0 0,0 0,-1-1,0 1,1 0,-2-1,1 1,0 0,-1-1,0 0,0 1,0-1,-1 0,1 0,-2 0,-7 3</inkml:trace>
  <inkml:trace contextRef="#ctx0" brushRef="#br0" timeOffset="248.212">0 452,'44'0,"32"0,14 0,-4-5,-7-1,-12 0,-13 1,-10 2,-13 0</inkml:trace>
  <inkml:trace contextRef="#ctx0" brushRef="#br0" timeOffset="486.653">818 424,'-23'34,"0"0,2 2,2 0,1 2,-9 27,10 29,16-91,1-1,1 1,-1 0,0-1,1 1,-1-1,1 1,0-1,0 1,0-1,0 1,0-1,1 0,-1 1,1-1,-1 0,1 0,0 0,0 0,0-1,0 1,0 0,0-1,0 1,0-1,1 0,-1 0,1 0,-1 0,1 0,-1-1,1 1,2 0,7-2,0-1,0 0,0-1,-1 0,1 0,-1-2,1 1,-1-1,-1-1,1 0,-1-1,0 0,0 0,-1-1,0 0,0-1,-1 0,0 0,-1 0,0-1,0-1,-1 1,-3 6,1 0,-1 0,0 0,0-1,0 1,0-1,-1 1,0-1,0 0,0 0,-1 0,1 0,-1 0,0 0,-1-1,1 1,-1 0,0 0,-1-1,1 1,-1 0,0 0,0 0,0-1,-1 1,0 1,0-1,0 0,-1 0,1 1,-1-1,0 1,-1 0,1 0,-1 0,1 0,-1 1,0 0,-1-1,1 2,-4-3,-39-5,24 8</inkml:trace>
</inkml:ink>
</file>

<file path=ppt/ink/ink4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7:45.0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201 142,'-13'5,"0"0,1 1,0 1,0 0,1 0,0 1,0 1,0 0,1 0,1 1,0 0,0 1,1 0,0 0,1 1,1 0,-1 0,2 1,0 0,0 0,-2 12,7-19,0-1,1 1,-1-1,1 1,1-1,-1 1,1-1,-1 0,2 0,-1 0,0 0,1 0,0 0,0-1,0 1,1-1,0 0,0 0,0 0,0-1,0 1,1-1,-1 0,1 0,0-1,0 1,0-1,0 0,0-1,1 1,-1-1,1 0,-1 0,1-1,-1 1,1-1,-1-1,1 1,-1-1,1 0,-1 0,0 0,4-2,5-4,-1-1,1 0,-2-1,1 0,-1-1,-1 0,0-1,0 0,-1-1,-1 0,0-1,0 1,-1-2,-1 1,0-1,-1-1,-1 1,0-1,-1 0,-1 0,0 0,-1 0,0-1,-1 2,1 4,-1 0,0 0,0-1,-1 1,0 0,-1 0,0 0,-1 0,0 0,0 1,-1-1,-1 0,0 1,0 0,-2-4,4 11,0 0,-1 0,1 0,0 1,-1-1,1 0,-1 1,1 0,-1 0,0 0,0 0,0 0,1 0,-1 1,0-1,0 1,0 0,0 0,0 0,0 0,0 0,0 1,0-1,1 1,-1 0,0 0,0 0,1 0,-1 0,0 1,1-1,-1 1,1 0,0 0,0 0,-2 1,-3 3,0 0,1 1,-1 0,1 0,1 0,-1 1,1-1,1 1,0 1,0-1,-1 3,2 4,0 0,1 0,0 0,1 0,1 0,0 0,2 0,-1 0,2 0,0-1,2 5,3 26,0 237,-35-112,18-137,7-28,0 1,0 0,0 0,1-1,0 1,0 0,1 0,-1 0,1 0,1 0,-1 0,1 0,1 4,2-5</inkml:trace>
</inkml:ink>
</file>

<file path=ppt/ink/ink4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7:46.4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149 1,'0'4,"-5"7,-6 7,-7 4,1 3,-2-2,2 0,0-5,2 1,-1-4,7-5,5-3</inkml:trace>
</inkml:ink>
</file>

<file path=ppt/ink/ink4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7:48.9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200 475,'-14'4,"0"1,0 0,0 1,1 1,0 0,0 1,1 0,-1 1,2 0,-2 2,8-6,0-1,1 1,-1 0,1 0,0 0,0 1,1-1,-1 1,1 0,0 0,1 0,0 1,0-1,0 0,1 1,0-1,0 1,0 0,1-1,0 1,0 0,1-1,1 6,-1-9,0 1,0 0,1-1,-1 1,1-1,0 1,0-1,0 0,1 0,-1 0,1 0,-1 0,1-1,0 1,0-1,0 1,1-1,-1 0,0-1,1 1,-1-1,1 1,0-1,-1 0,1 0,0 0,0-1,0 0,-1 1,1-1,0 0,0-1,0 1,0-1,-1 0,1 0,0 0,0 0,-1-1,1 1,-1-1,0 0,1 0,-1 0,0 0,0-1,2-2,13-12,0-1,-1 0,0-2,-2 0,-1-1,0 0,2-8,1 2,-1-1,-2 0,0-1,-2-1,-2 1,0-2,-2 0,-1 0,-2 0,1-24,-5 23,1 15,-1 1,-1-1,0 0,-2 0,0 0,0 0,-2 0,-4-11,8 26,-1 0,0 0,0 0,0 0,0 0,0 1,0-1,0 0,-1 1,1-1,-1 1,1 0,-1-1,1 1,-1 0,0 0,0 0,1 0,-1 0,0 0,0 1,0-1,0 1,0-1,0 1,0 0,0-1,0 1,0 0,0 0,0 1,0-1,0 0,0 1,0-1,0 1,0 0,0 0,0-1,0 1,1 0,-1 1,-1-1,-67 62,61-51,1 1,0-1,1 1,0 1,1-1,1 1,0 0,1 0,0 1,1-1,1 1,0 0,1-1,1 1,0 0,1 0,1 0,0-1,1 1,0-1,1 1,1-1,0 0,1-1,1 1,0-1,1-1,1 3,133 121,-121-97,-16-20</inkml:trace>
</inkml:ink>
</file>

<file path=ppt/ink/ink4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7:49.5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69,'-28'324,"31"-408,6 33,38-138,-11 133,-36 55,1 0,0 0,0 0,0 1,0-1,0 0,0 0,0 0,0 1,0-1,1 1,-1-1,0 1,0-1,0 1,1-1,-1 1,0 0,1 0,-1 0,0 0,1 0,-1 0,0 0,0 0,1 1,-1-1,0 0,1 1,-1-1,0 1,0-1,0 1,0 0,0-1,1 1,-1 0,0 0,-1 0,1 0,0 0,0 0,0 0,0 0,-1 0,1 1,24 89,-24-77</inkml:trace>
</inkml:ink>
</file>

<file path=ppt/ink/ink4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7:49.7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122 226,'-29'29,"-9"14,6 0,9-7</inkml:trace>
  <inkml:trace contextRef="#ctx0" brushRef="#br0" timeOffset="618.507">377 593,'-24'15,"1"1,0 1,2 1,0 1,1 1,0 0,2 2,1 0,1 1,-7 13,21-34,0 0,0 0,1 0,-1 1,0-1,1 1,0 0,0-1,-1 1,1 0,1-1,-1 1,0 0,1 0,0 0,-1 0,1 0,0 0,0 0,1 0,-1-1,1 1,-1 0,1 0,0 0,0-1,0 1,1 0,-1-1,0 1,1-1,0 1,0-1,0 0,0 0,0 0,0 0,0 0,0 0,1 0,-1-1,1 1,7-3,0 1,0-1,0-1,0 0,0-1,0 1,-1-2,0 1,1-1,-1-1,-1 0,1 0,3-3,8-4,3 1,-1-1,0-2,0 0,-1-2,-1 0,-1-1,0-1,-1-1,0-3,0-1,-2-1,0-1,-2 0,-1 0,0-2,-3 1,0-2,-1 1,1-15,-5 27,-2-1,0 0,0 0,-2 0,0 0,0 0,-2 0,0 0,-1 0,0 0,-1 1,-4-11,5 23,0 0,0-1,0 1,0 0,-1 0,1 0,-1 1,0-1,0 1,0-1,0 1,0 0,0 0,-1 0,1 1,-1-1,1 1,-1 0,1 0,-1 0,0 0,0 1,1-1,-1 1,0 0,0 0,0 0,1 1,-1-1,0 1,0 0,1 0,-1 1,1-1,-1 1,1-1,-1 1,1 0,0 0,0 1,0-1,0 1,0-1,1 1,-1 0,1 0,0 0,0 0,0 1,-2 2,-6 12,0 0,0 1,2 0,1 0,0 1,1 0,1 0,1 1,1-1,1 1,0 0,2 0,0-1,2 1,0 0,1 1,1-5,1 0,1-1,0 1,1-1,0-1,2 1,0-1,0-1,11 12,5 12,-13-19,-8-10,1-1,0 1,1-1,0 0,0 0,1 0,0-1,0 0,1-1,0 1,0-1,7 4,2-8,-4-4</inkml:trace>
  <inkml:trace contextRef="#ctx0" brushRef="#br0" timeOffset="1789.449">969 650,'-8'3,"0"0,1 1,0 0,0 1,0-1,0 1,1 0,-1 1,1 0,1 0,-1 0,1 1,0-1,-3 7,3-4,-1-1,2 1,-1 0,1 1,1-1,0 0,0 1,1 0,0 0,0 0,1 0,1 0,-1 0,2 0,0 0,0 0,0 0,3 6,-2-13,-1 0,1 0,1 0,-1 0,0-1,1 1,-1 0,1-1,0 0,0 0,0 1,0-2,0 1,0 0,1-1,-1 1,1-1,-1 0,1 0,-1-1,1 1,-1-1,1 1,0-1,-1 0,1-1,0 1,1-1,3 0,-1 0,0 0,1-1,-1 0,0 0,0-1,0 0,-1 0,1 0,-1-1,1 0,-1 0,4-5,9-10,0 0,-2-2,0 0,-1-1,-2-1,0 0,-1-1,-1-1,7-23,-11 26,-4 14,0 0,-1 0,0 0,0 0,-1 0,0 0,0-1,-1 1,0-1,0 0,-1 1,0-1,-1 1,0-1,0 1,-1-1,0 1,0 0,-2-4,2 10,1 1,-1 0,1-1,-1 1,1 0,-1 0,0 0,0 0,1 0,-1 1,0-1,0 1,0-1,0 1,0-1,0 1,1 0,-1 0,0 0,0 0,0 0,0 1,0-1,0 0,0 1,0 0,0-1,1 1,-1 0,0 0,1 0,-1 0,0 0,0 1,-53 44,36-18,1 0,2 0,0 2,2 0,1 1,2 0,1 1,1 0,2 0,-1 17,-1 231,-1-235,3-27</inkml:trace>
  <inkml:trace contextRef="#ctx0" brushRef="#br0" timeOffset="2082.585">1476 312,'-19'38,"-11"18,-1 4,11-9,7-12</inkml:trace>
  <inkml:trace contextRef="#ctx0" brushRef="#br0" timeOffset="2885.48">1646 622,'-161'177,"128"-109,32-66,1 0,-1 0,1 0,-1 0,1 0,0 0,0 0,0 0,0 1,0-1,0 0,1 0,-1 0,1 0,-1 0,1 0,0-1,0 1,0 0,0 0,0 0,0-1,0 1,1 0,-1-1,1 0,-1 1,1-1,-1 0,1 1,0-1,0 0,-1 0,2 0,4 1,0 0,0 0,0-1,0 0,0-1,0 1,0-1,1-1,-1 1,0-1,0 0,0-1,0 0,-1 0,1 0,0-1,-1 0,5-3,107-75,-96 60,0-1,-2-2,0 0,-2-1,0 0,-2-2,-1 0,-1-1,-1 0,6-23,-10 20,-2 0,0-1,-3 1,0-1,-2-1,-2 1,-1 0,-3-18,5 47,-1 0,0 0,0 0,0 0,0 0,0 0,-1 0,1 0,-1 0,0 0,0 1,0-1,0 0,-1 1,1-1,-1 1,1-1,-1 1,0-1,0 1,0 0,0 0,0 0,-1 0,1 1,-1-1,1 1,-1-1,1 1,-1 0,0 0,0 0,0 0,1 0,-1 1,0-1,0 1,0 0,0 0,0 0,0 0,0 0,0 1,-2 0,-7 6,0 0,1 0,-1 1,2 1,-1 0,1 0,1 1,0 0,0 1,1 0,0 0,1 1,1 0,-1 0,2 0,0 1,0 0,1 0,-2 13,-1-6,0 1,0 0,2 0,1 0,1 0,0 1,2-1,0 1,2 0,0-1,2 1,0-1,1 0,1 1,1-2,1 1,1-1,1 0,0-1,2 1,-5-10,1 0,0 0,1 0,0-1,1-1,-1 1,2-2,-1 1,1-1,0 0,1-1,-1 0,1-1,5 2,6-3</inkml:trace>
  <inkml:trace contextRef="#ctx0" brushRef="#br0" timeOffset="3233.57">2267 367,'-30'41,"2"1,2 1,2 1,2 1,2 1,2 1,-5 25,20-66,1 1,1-1,-1 1,1-1,0 1,1 0,-1 0,1-1,1 1,-1 0,1 0,0-1,1 1,0 0,0-1,0 0,1 1,0-1,0 0,0 0,1-1,0 1,0-1,0 0,1 0,0 0,0 0,0-1,1 0,-1 0,1 0,0-1,0 0,0 0,0-1,1 1,3 0,4-2,0-1,0 0,0-1,0-1,-1 0,1-1,0 0,-1-1,0 0,0-1,0-1,-1 0,1-1,-2 0,1-1,-1 0,0-1,0 0,-1-1,-1 0,8-10,-13 16,6-4,0 0,-1-1,-1 0,1 0,-1-1,-1 0,0-1,-1 1,1-1,-2-1,0 1,0-1,-1 0,-1 0,0 0,0 0,-1-1,-1 1,0-1,-1 1,0-1,-1 1,0-1,-1 1,-1-1,0 1,0 0,-1 0,-1 0,0 1,0 0,-3-3,3 8,-1 1,0 0,-1 0,1 0,-1 0,0 1,0 0,-1 1,1 0,-1 0,0 0,1 1,-1 0,0 1,0-1,-1 2,1-1,0 1,0 0,0 1,0 0,0 0,0 1,0 0,0 0,0 1,1 0,0 0,-1 1,1 0,-5 4,-22 10</inkml:trace>
  <inkml:trace contextRef="#ctx0" brushRef="#br0" timeOffset="3505.542">2042 734,'38'-14,"22"-10,7 0,-5 3,-7 6,-13 10,-9 5,-6 4,-6 5,-3 1,0-1,-2 3,0-1,3-2,3-2,-3-8,1-8,-4-3</inkml:trace>
  <inkml:trace contextRef="#ctx0" brushRef="#br0" timeOffset="3822.505">2888 0,'-5'15,"-6"14,-7 2,1 1,3-1,-1-5,1-2,5-1,-3-4,2 0,2-4</inkml:trace>
</inkml:ink>
</file>

<file path=ppt/ink/ink4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00.0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47,'227'-17,"-28"-12,-138 30,-71 13,-4-4</inkml:trace>
</inkml:ink>
</file>

<file path=ppt/ink/ink4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00.3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1,'14'4,"25"2,9 0,2-1,-3-1,-4-2,-10-6,-5-2,-4 0,0 1,1 2,0 0,-4 2</inkml:trace>
</inkml:ink>
</file>

<file path=ppt/ink/ink4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01.3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0 452,'74'-108,"-52"71,3 1,1 1,1 2,31-29,-53 57,45-33,-49 37,1 1,-1-1,0 0,0 1,0-1,1 1,-1 0,0-1,0 1,1 0,-1 0,0 0,1 0,-1 0,0 0,0 0,1 0,-1 0,0 1,1-1,-1 0,0 1,0-1,0 1,0 0,1-1,-1 1,0 0,0 0,0 0,0-1,0 1,-1 0,1 0,0 0,0 1,-1-1,1 0,0 0,-1 0,1 0,-1 1,1 0,5 62,-7-59,1 1,0-1,0 0,0 1,0-1,1 0,0 1,0-1,1 0,-1 0,1 0,0 0,0 0,1 0,1 1,-3-4,0-1,1 0,-1 1,0-1,1 0,0 0,-1 0,1 0,0 0,0 0,-1 0,1-1,0 1,0-1,0 1,0-1,0 0,0 0,0 1,0-1,-1-1,1 1,0 0,0 0,0-1,0 1,0-1,0 0,0 1,-1-1,1 0,0 0,-1 0,1 0,0-1,-1 1,58-57,-47 44,18-19,1 1,2 2,0 2,2 0,15-6,-49 33,0 0,0 0,1 0,-1 0,0 0,1 0,-1 0,1 0,-1 1,1-1,-1 1,1-1,0 1,-1 0,1-1,0 1,-1 0,1 0,0 0,-1 0,1 0,0 1,-1-1,1 1,-1-1,1 1,-1-1,1 1,-1 0,1-1,-1 1,1 0,-1 0,0 0,1 0,-1 1,0-1,0 0,0 0,0 1,0-1,0 1,-1-1,1 0,0 1,0 1,23 94,-24-89,1 1,0-1,0 1,1-1,0 1,0-1,1 0,0 0,1 0,-1-1,2 1,-1-1,1 0,0 0,0 0,1-1,0 1,12 8,-3-1</inkml:trace>
</inkml:ink>
</file>

<file path=ppt/ink/ink4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01.6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2,'44'4,"37"3,11-1,-2-6,-5-3,-14-1,-8 1,-11-1,-9 2,-2 1,-3 0,-4 1,-2 0,-3 0,0 0,-6 0</inkml:trace>
</inkml:ink>
</file>

<file path=ppt/ink/ink4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02.1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0,'15'33,"-1"0,-1 1,-2 1,-1 0,-2 0,-1 0,-2 1,-2 0,-1 25,-2-56,0 1,1-1,-1 1,1-1,0 0,0 1,1-1,-1 0,1 0,1 0,-1 0,1 0,-1 0,1-1,1 1,-1-1,1 1,1-5,-1-1,0 0,0 0,1 0,-1 0,0-1,0 0,0 1,-1-1,1-1,0 1,-1-1,1 1,-1-1,0 0,0 0,0 0,0-1,-1 1,1-1,-1 1,0-2,97-147,-80 118,1 1,1 0,2 2,1 1,9-7,-12 20,-2 5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1:40.6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6 610,'-4'-5,"2"-1,7 0,3 6,4 3,5 1,5-1,3 1,2-7,2-2,0-1,0 2,0 0,0-3,0-1,-5 2</inkml:trace>
  <inkml:trace contextRef="#ctx0" brushRef="#br0" timeOffset="733.495">458 441,'-9'22,"1"1,1 1,1-1,1 1,1 0,2 0,0 0,1 1,2 10,0-32,-1 0,1 1,0-1,-1 1,2-1,-1 0,0 0,1 1,-1-1,1 0,0-1,0 1,0 0,0 0,1-1,-1 1,1-1,-1 0,1 0,0 0,0 0,0 0,0-1,0 1,0-1,1 0,-1 0,0 0,1 0,-1 0,1-1,-1 0,1 0,-1 0,1 0,8 0,0-1,0 0,0-1,0-1,0 1,-1-2,0 0,1 0,8-6,111-81,-127 87,-1 1,1-1,-1 1,0-1,0 0,0 0,-1 0,1-1,-1 1,0 0,0-1,-1 0,0 1,1-1,-1 0,-1 0,1 0,-1 1,0-1,0 0,0 0,-1 0,1 0,-1 0,0 1,-1-1,1 0,-1 1,0-1,-2-3,-2 1,0 0,-1 0,0 0,0 1,0 0,-1 0,0 1,0 0,0 0,-1 1,0 0,1 0,-2 1,1 0,0 1,-4-1,-50-19,100 12,-22 9,-1-1,1 0,-1-2,1 1,-1-2,0 0,-1-1,1 0,-1-1,-1 0,1-1,-1 0,0-1,-1-1,0 0,-1 0,0-1,0 0,-1-1,-1 0,4-7,-1 3,-1-1,-1 0,0-1,-1 0,-1 0,-1 0,-1-1,0 0,-2 0,2-15,-18 161,3-23,5 0,4 0,5 1,6 21,-4-37,-3-15,-3-1,-4 1,-4 8,-11 149,-18-151,36-79,0 1,0 0,0-1,0 1,-1-1,1 1,-1-1,1 0,-1 0,1 1,-1-1,0 0,0-1,1 1,-1 0,0 0,0-1,0 1,0-1,0 0,0 1,0-1,0 0,0 0,0 0,0-1,0 1,0 0,0-1,0 1,1-1,-1 0,0 1,0-1,0 0,1 0,-1 0,0 0,1-1,-1 1,1 0,-1-1,-5-8,1 0,1-1,-1 1,2-1,-1 0,2 0,-1 0,1-1,1 1,0-1,1 0,0 1,1-1,0 0,1 0,0 1,1-1,0 0,1 1,0 0,1-1,0 1,1 1,2-4,53-132,-43 118</inkml:trace>
  <inkml:trace contextRef="#ctx0" brushRef="#br0" timeOffset="1188.878">1191 638,'39'-14,"22"-5,5 1,-3 8,-13 5</inkml:trace>
  <inkml:trace contextRef="#ctx0" brushRef="#br0" timeOffset="1755.577">1531 808,'5'-31,"2"1,1 1,1-1,1 1,2 1,1 0,1 1,2 0,0 1,2 1,0 1,2 0,10-8,-28 30,0-1,0 1,0 0,0 0,0 0,0 0,1 0,-1 0,1 0,-1 1,1 0,0-1,-1 1,1 0,0 0,0 0,0 1,0-1,0 1,0 0,0-1,0 1,0 1,0-1,0 0,0 1,0-1,0 1,0 0,0 0,-1 0,1 1,0-1,-1 0,1 1,-1 0,1 0,-1 0,0 0,0 0,1 1,-1 4,0 0,0 1,-1-1,0 1,0-1,-1 1,0-1,0 1,-1-1,0 1,0-1,-1 1,0-1,0 0,-2 2,-8 47,11-54,0-1,1 1,-1 0,1 0,-1-1,1 1,0 0,0 0,0 0,0 0,0 0,0 0,0-1,0 1,1 0,-1 0,1 0,0-1,-1 1,1 0,0-1,0 1,0 0,0-1,0 1,0-1,1 1,-1-1,0 0,1 0,-1 0,1 1,-1-1,1-1,0 1,-1 0,1 0,0-1,0 1,-1-1,1 1,0-1,0 0,0 1,0-1,0 0,-1 0,1-1,0 1,0 0,0-1,0 1,-1-1,1 1,1-1,160-124,-149 114,94-49,-106 60,-1 0,1-1,-1 1,1 0,-1 0,1 0,-1 0,1 1,-1-1,1 0,-1 0,0 1,1-1,-1 1,1 0,-1-1,0 1,1 0,-1 0,0 0,0 0,0 0,0 0,0 0,0 0,0 0,0 0,0 1,0-1,-1 0,1 1,-1-1,1 0,-1 1,1-1,-1 1,0-1,1 1,5 61,-6-58,2 137,8-124,2-6</inkml:trace>
  <inkml:trace contextRef="#ctx0" brushRef="#br0" timeOffset="2155.397">2688 497,'-38'13,"1"1,1 2,0 1,1 2,-23 17,56-35,0-1,0 1,0 0,0 1,0-1,0 0,0 0,0 1,0 0,0-1,1 1,-1 0,1-1,-1 1,1 0,0 0,0 0,-1 0,2 1,-1-1,0 0,0 0,1 1,-1-1,1 0,0 1,-1-1,1 0,0 1,1-1,-1 0,0 1,1-1,-1 0,1 1,0-1,-1 0,1 0,0 0,0 0,1 0,-1 0,0 0,1 0,-1 0,1 0,0-1,0 1,-1-1,1 1,0-1,0 0,0 0,0 1,1-2,-1 1,0 0,0 0,3 0,9-1,0 0,0-1,0-1,1 0,-2-1,1 0,0-1,-1-1,1 0,-1-1,-1 0,1-1,8-6,56-37,52-23,-127 72,0-1,0 1,0 0,-1 1,1-1,0 0,0 0,0 1,0-1,1 1,-1 0,0-1,0 1,0 0,0 0,0 1,0-1,0 0,0 1,0-1,1 1,-2 0,1-1,0 1,0 0,0 0,0 0,0 1,-1-1,1 0,-1 1,1-1,-1 1,1-1,-1 1,0 0,0-1,0 1,0 0,0 0,-12 158,12-157,0-1,0 0,1 1,-1-1,0 0,1 0,0 0,0 0,-1 0,1-1,0 1,1 0,-1-1,0 0,0 1,1-1,-1 0,0 0,1 0,-1 0,1-1,-1 1,1-1,0 0,-1 1,1-1,-1 0,1 0,0-1,-1 1,1-1,1 0,20-4</inkml:trace>
  <inkml:trace contextRef="#ctx0" brushRef="#br0" timeOffset="2470.866">3506 384,'-3'1,"-18"6,1 0,0 1,0 1,0 1,2 0,-1 2,1 0,1 1,0 1,-10 11,25-23,1 0,-1 0,1 0,0 1,-1-1,1 0,0 1,1-1,-1 1,0-1,1 1,-1-1,1 1,0-1,0 1,0 0,0-1,0 1,1-1,-1 1,1-1,0 1,0-1,0 1,0-1,0 0,0 1,0-1,1 0,-1 0,1 0,0 0,0 0,-1 0,1-1,-1 1,1 0,-1 0,1 1,-1-1,0 1,0-1,0 1,0 0,0 0,0-1,-1 1,1 0,-1 0,0 0,0-1,0 1,0 0,-1 0,1 0,-1 0,0-1,1 1,-1 0,0-1,-1 1,1-1,0 1,-1-1,0 1,1-1,-1 0,-2 2,-75 48,79-51,-1-1,0 1,0-1,0 1,1-1,-1 0,0 1,0-1,0 0,0 0,0 0,0 0,0 0,0 0,1 0,-1 0,0 0,0 0,0 0,0-1,0 1,0 0,0-1,1 1,-1 0,0-1,0 1,0-1,1 0,-1 1,0-1,1 1,-1-1,1 0,-1 0,0 1,1-1,0 0,-1 0,1 0,-1 1,1-2,1-7</inkml:trace>
  <inkml:trace contextRef="#ctx0" brushRef="#br0" timeOffset="2802.881">3788 271,'-13'7,"0"1,1 1,1 0,-1 0,1 1,1 0,0 1,0 0,1 1,1 0,0 0,1 1,-2 3,8-14,0 0,1 0,-1 0,1-1,-1 1,1 0,0 0,0 0,0 0,0 0,0 0,0 0,0 0,1 0,-1 0,1 0,-1 0,1 0,0-1,0 1,0 0,0 0,0-1,0 1,0-1,0 1,1-1,-1 1,1-1,-1 0,1 0,-1 0,3 1,67 23,-36-15,-33-9,-1-1,1 1,-1-1,1 1,-1 0,1 0,-1 0,1 0,-1 0,0 0,1 0,-1 1,0-1,0 0,0 1,0-1,0 1,0-1,-1 1,1-1,0 1,-1-1,1 1,-1 0,1-1,-1 1,0 0,0 0,0-1,0 1,0 0,0-1,0 1,-1 0,1-1,-1 1,1 0,-1-1,1 1,-1-1,0 1,0-1,0 1,0-1,0 1,0-1,0 0,-1 0,1 1,0-1,-1 0,1 0,-15 16,-1 1,-1-2,-1 0,0-2,0 0,-13 6,-59 22,72-36</inkml:trace>
</inkml:ink>
</file>

<file path=ppt/ink/ink4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03.5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106 0,'-19'41,"2"2,1 0,3 0,1 1,3 1,1 0,2 0,3 0,1 1,2-1,2 1,6 28,4-20,2 0,3-1,2 0,2-2,2 0,3-2,19 27,44 5,-66-67</inkml:trace>
</inkml:ink>
</file>

<file path=ppt/ink/ink4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13.4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230 165,'0'-7,"0"0,-1 0,0 0,0 0,-1 0,0 0,0 0,0 0,-1 1,0-1,-1 1,1 0,-1 0,0 0,-1 0,0 1,1 0,-2 0,1 0,0 0,-1 1,0 0,0 0,0 1,-1-1,1 1,-1 1,0-1,0 1,0 1,0-1,-4 0,8 2,0 0,0 0,0 1,0-1,0 1,0-1,0 1,0 0,0 0,0 0,1 0,-1 1,0-1,1 1,-1 0,1 0,0-1,-1 2,1-1,0 0,0 0,0 1,1-1,-1 1,1-1,-1 1,1 0,0-1,0 1,0 0,0 0,0 3,-11 98,33 98,3-61,31 85,-43-189,-2 1,-2 0,-1 0,-2 1,-2 0,-1 0,-4 31,3-67,-1 0,0 0,0 0,-1 0,1 1,-1-1,1 0,-1 0,0 0,0 0,-1 0,1 0,0-1,-1 1,0 0,0-1,0 1,0-1,0 1,0-1,0 0,-1 0,1 0,-1 0,0-1,1 1,-1-1,0 1,0-1,0 0,0 0,0 0,0-1,0 1,-1-1,1 1,0-1,0 0,0 0,0-1,-1 1,1-1,0 1,0-1,0 0,0 0,0-1,0 1,0-1,1 1,-3-3,-9-8</inkml:trace>
</inkml:ink>
</file>

<file path=ppt/ink/ink4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14.2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 1,'-8'6,"1"0,0 1,0 0,1 0,-1 1,2 0,-1 0,1 0,0 1,1-1,0 1,0 0,1 1,0-1,1 0,0 1,1 0,0-1,0 1,1 0,0 8,0-14,0 1,0-1,0 0,1 0,-1 0,1 1,0-1,0 0,1 0,-1 0,1 0,0-1,0 1,0 0,0-1,1 1,0-1,-1 0,1 0,0 0,0 0,1-1,-1 1,1-1,-1 1,1-1,0-1,0 1,0 0,0-1,0 0,0 0,0 0,0 0,0-1,0 0,1 1,-1-2,0 1,0 0,0-1,1 0,-1 0,0 0,0 0,2-2,1-1,0-1,-1 1,1-1,-1-1,0 1,-1-1,0 0,0 0,0-1,0 0,-1 1,0-1,-1-1,1 1,-2-1,1 1,-1-1,0 0,0 0,-1 0,0 0,-1 0,1 0,-2 0,1 0,-1 0,0 0,-1 0,0 1,0-1,-1 0,1 1,-4-6,-6-4,2 3</inkml:trace>
</inkml:ink>
</file>

<file path=ppt/ink/ink4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15.7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245 59,'-10'-5,"2"-2,-1 1,0 0,-1 1,1 0,-1 1,0 0,0 0,0 1,-1 0,1 1,-1 0,0 1,1 0,-8 0,14 4,0 0,1 0,0 1,-1-1,1 1,0 0,1 0,-1 0,1 0,-1 0,1 0,1 1,-1-1,0 1,1-1,0 1,0-1,1 1,-1 0,1 0,0-1,0 1,1 0,-1 0,1-1,0 1,0 0,1 1,-1 9,3 13,1 0,1 0,1-1,2 1,6 12,19 68,5 93,-10-4,0-1,-28-159,1-14,-1 1,-2 0,0-1,-1 1,-1-1,-7 24,8-43,1 0,-1 1,0-1,0 0,-1 0,1 0,-1 0,0-1,0 1,0-1,0 1,-1-1,1 0,-1 0,0-1,0 1,0-1,0 0,0 0,0 0,-1-1,1 1,-1-1,1 0,-1 0,1-1,-1 0,0 1,1-1,-1-1,0 1,1-1,-1 0,1 0,-1 0,1 0,-1-1,1 0,0 0,0 0,0 0,0-1,0 1,0-1,1 0,-1 0,1-1,0 1,0-1,-2-3,-9-13</inkml:trace>
</inkml:ink>
</file>

<file path=ppt/ink/ink4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16.2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 77,'-6'8,"1"2,1-1,0 0,0 1,1 0,0 0,0 0,1 0,1 0,0 0,0 1,1-1,0 0,1 1,0-1,1 0,0 0,0 0,1 0,0 0,1 0,2 2,-4-9,0-1,1 0,-1 0,1 0,0 0,-1 0,1 0,0-1,0 1,0-1,0 0,0 0,0 0,0 0,1-1,-1 1,0-1,0 0,1 0,-1 0,0 0,0-1,1 1,-1-1,0 0,0 0,0 0,0 0,0 0,0-1,0 1,0-1,-1 0,1 0,1-1,5-4,0 0,0 0,-1-1,0-1,0 1,-1-1,0 0,-1-1,4-6,-7 10,0 0,0 0,0-1,-1 1,0-1,0 0,-1 1,1-1,-2 0,1 0,-1 0,0 0,0 0,-1 0,0 1,0-1,-1 0,1 0,-1 1,-1-1,0 1,0 0,0 0,0 0,-1 0,0 0,0 1,-1 0,1-1,-1 2,0-1,-1 1,-1-2,-11-7</inkml:trace>
</inkml:ink>
</file>

<file path=ppt/ink/ink4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16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57 174,'0'5,"0"11,0 8,0 4,5-2,1-1,0 0,-1 1,-2 0,-1-4</inkml:trace>
  <inkml:trace contextRef="#ctx0" brushRef="#br0" timeOffset="255.042">282 61,'5'34,"2"16,-1 3,-1-1,-7-10,-2-12</inkml:trace>
  <inkml:trace contextRef="#ctx0" brushRef="#br0" timeOffset="636.335">0 147,'17'-23,"-14"16,1 0,-1-1,1 2,1-1,-1 0,1 1,1 0,-1 0,1 0,0 1,0 0,0 0,1 0,0 1,0 0,0 1,0-1,1 1,-1 1,1-1,0 1,0 0,0 1,-1 0,1 1,1-1,-1 1,0 1,5 0,1 4,-1 0,1-1,1-1,-1 0,0-1,1 0,-1-1,1-1,-1 0,1-1,-1-1,1 0,-1-1,0-1,0 0,6-3,0-5</inkml:trace>
</inkml:ink>
</file>

<file path=ppt/ink/ink4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14.6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28 147,'0'9,"0"14,0 6,0 4,0 1,0 0,0-2,0-1,0-1,0-1,0 0,0-6</inkml:trace>
  <inkml:trace contextRef="#ctx0" brushRef="#br0" timeOffset="406.984">1 90,'26'-14,"0"1,1 2,1 0,0 2,0 1,1 1,0 2,0 1,6 0,-34 4,0-1,0 1,0-1,0 1,0-1,0 1,0 0,0 0,0-1,0 1,1 0,-1 0,0 0,0 0,0 0,0 1,0-1,0 0,0 0,0 1,1-1,-1 1,0-1,0 1,0-1,-1 1,1-1,0 1,0 0,0 0,0-1,-1 1,1 0,0 0,-1 0,1 0,0 0,-1 0,1 0,-1 0,0 0,1 0,-1 0,0 0,0 0,0 0,1 1,-1-1,0 0,0 0,-1 0,1 0,0 0,0 0,-1 0,1 0,0 1,-1-1,1 0,-1 0,1-1,-1 1,0 0,1 0,-1 0,0 0,0 0,1-1,-1 1,-1 0,-64 40,58-38,1 0,-1 1,1 0,-1 1,1-1,1 2,-1-1,1 1,0 0,0 0,-5 6,10-5,1-1,-1 0,1 1,0-1,1 1,-1-1,1 0,0 0,1 1,0-1,0 0,0 0,1 0,-1-1,1 1,1-1,-1 1,1-1,0 0,0 0,1-1,-1 1,1-1,0 0,4 2,1 5,61 60,-57-60</inkml:trace>
</inkml:ink>
</file>

<file path=ppt/ink/ink4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03.0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108 1,'25'89,"-5"1,-3 1,-5 1,-4 0,-3 0,-6 57,-3-121,0 0,-2 0,-1-1,-1 0,-2 0,0-1,-2 0,-1-1,0 0,-2-1,-1-1,-1 0,-19 19,13-18</inkml:trace>
  <inkml:trace contextRef="#ctx0" brushRef="#br0" timeOffset="7405.42">532 424,'10'-11,"0"1,1 0,0 1,1 0,0 0,0 2,1-1,0 2,0-1,1 2,0 0,0 1,0 0,9-1,-20 4,0 1,0 0,0 0,-1 0,1 0,0 0,0 1,0-1,0 1,-1 0,1-1,0 1,-1 0,1 1,-1-1,1 1,-1-1,1 1,-1-1,0 1,0 0,0 0,0 0,0 1,0-1,-1 0,1 1,-1-1,1 1,-1-1,0 1,0 0,0-1,-1 1,1 0,-1 0,1 0,-1-1,0 1,0 0,0 0,0 0,-1 0,1 0,-1-1,0 1,1 0,-1 0,-1-1,1 1,-1 1,-8 14,0-2,-1 1,-1-1,0-1,-1 0,-1-1,-1 0,1-1,-12 6,-26 27,49-44,0 0,0 0,0 0,0 0,1 0,-1 1,1-1,0 1,0-1,0 1,0 0,0 0,0 0,1 0,-1 0,1 1,0-1,0 0,0 1,1-1,-1 0,1 1,0-1,0 1,0-1,0 0,0 1,1-1,0 1,-1-1,1 0,0 1,1-1,-1 0,1 0,-1 0,1 0,0 0,0 0,0-1,1 1,1 1,7 1,0-1,1-1,-1 0,1-1,0 0,0 0,0-1,0-1,0 0,0-1,0 0,0-1,-1 0,1-1,0 0,-1-1,9-4,-16 7,42-16,-28 9</inkml:trace>
  <inkml:trace contextRef="#ctx0" brushRef="#br0" timeOffset="7752.128">1124 395,'-5'15,"-6"14,-2 7,2 2,3-1,2-1,3-3,1-1,2-2,0-2,0-9,1-13,4-13,2-5</inkml:trace>
  <inkml:trace contextRef="#ctx0" brushRef="#br0" timeOffset="8006.167">1293 368,'0'4,"0"12,0 8,0 4,0 3,0 0,0 0,5-5,2-3,-6-4,-2-2,-2-3</inkml:trace>
  <inkml:trace contextRef="#ctx0" brushRef="#br0" timeOffset="8421.419">926 424,'2'-8,"0"0,0 0,1 1,0-1,0 1,1-1,0 1,0 0,0 1,1-1,0 1,1 0,-1 0,1 0,0 1,1 0,-1 0,1 1,0-1,0 1,0 1,1 0,-1 0,1 0,0 1,0 0,0 0,0 1,0 0,0 1,0 0,0 0,0 0,0 1,0 0,0 1,0 0,0 0,7 4,-8-3,0 1,0 1,0-1,-1 1,1 0,-1 0,-1 1,1 0,-1 0,0 1,0-1,1 3,-5-5,1 0,1 0,-1 0,0 0,1 0,0-1,0 1,0-1,1 1,-1-1,1 0,-1-1,1 1,0-1,0 1,0-1,0 0,1 0,-1-1,1 0,-1 1,1-1,-1-1,1 1,-1-1,1 0,0 0,-1 0,1 0,-1-1,1 0,0 0,-1 0,1-1,50-47,-45 28</inkml:trace>
  <inkml:trace contextRef="#ctx0" brushRef="#br0" timeOffset="8703.172">1520 57,'25'16,"-1"2,0 0,-1 1,-1 1,-1 2,-1 0,-1 1,13 20,-25-33,-1 0,0 1,-1-1,0 1,0 0,-1 0,-1 0,0 1,0-1,-1 1,-1 0,0 0,-1-1,0 1,-1 0,0 0,0 0,-1-1,-1 1,0-1,-1 0,0 1,-1-2,0 1,0 0,-6 6,-11 12,0 0,-2-2,-1 0,-2-2,-22 17,30-25,-101 68,97-70</inkml:trace>
  <inkml:trace contextRef="#ctx0" brushRef="#br0" timeOffset="9253.203">503 57,'-25'32,"1"2,2 0,2 2,1 0,1 1,3 0,1 2,-7 28,15-45,2-1,0 1,1 0,1-1,1 1,1 1,0-1,2-1,1 1,1 0,1 0,0-1,2 0,0 0,2-1,0 0,2 2,4 8,-10-18,-1 0,2-1,-1 0,2 0,-1 0,2-1,-1 0,1-1,1 1,0-2,0 1,0-1,1 0,10 5,2-5</inkml:trace>
</inkml:ink>
</file>

<file path=ppt/ink/ink4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18.4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1 172,'0'471,"4"-544,2 0,4 1,3 0,4 1,2 1,24-56,-40 118,-2 2,1 0,0 1,0-1,1 0,-1 1,1-1,0 1,1 0,-1 0,1 0,0 0,1 1,-1 0,1-1,-3 5,0 1,0-1,-1 1,1 0,0-1,0 1,-1 0,1 0,-1 0,1 0,-1 0,1 0,-1 1,0-1,1 0,-1 1,0-1,0 1,0-1,0 1,0 0,-1-1,1 1,0 0,-1 0,1-1,-1 1,0 0,1 0,-1 0,0 0,0-1,0 1,0 0,-1 0,1 1,8 54,-2-31</inkml:trace>
</inkml:ink>
</file>

<file path=ppt/ink/ink4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18.7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117 1,'-24'28,"-7"15,0 5,12-6,7-10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1:38.0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284 424,'2'-2,"0"1,-1-1,1 0,-1 0,1 1,-1-1,1 0,-1-1,0 1,0 0,0 0,-1 0,1-1,0 1,-1 0,1-1,-1 1,0-1,0 1,0 0,0-1,0 1,-1-1,1 1,-1 0,1-1,-1 1,0 0,0 0,0 0,0-1,0 1,0 0,-1 0,1 1,-1-1,0 0,1 0,-1 1,0-1,0 1,0-1,0 1,0 0,0 0,0 0,-1 0,1 0,0 0,0 1,-2-1,-6 4,-1 0,1 1,0 0,0 0,0 1,0 1,1 0,0 0,0 0,1 1,0 1,0-1,0 1,-3 6,-1-2,1 0,0 0,1 1,0 1,1 0,1 0,0 1,1 0,1 0,0 0,1 1,1 0,0 0,1 0,1 2,2-13,0 1,1 0,0-1,0 1,0 0,1-1,0 0,0 1,0-1,1 0,0 0,0 0,0 0,0-1,1 1,0-1,0 0,0 0,0 0,1 0,-1-1,1 0,0 0,0 0,0-1,0 1,1-1,-1-1,1 1,1 0,8 2,1-1,-1-1,1 0,-1-1,1 0,-1-1,1-1,-1-1,1 0,9-3,87-36,-88 28</inkml:trace>
  <inkml:trace contextRef="#ctx0" brushRef="#br0" timeOffset="399.465">594 621,'16'7,"0"-1,0 0,0-2,0 0,1 0,-1-2,1 0,0-1,0 0,0-2,0 0,-1-1,1 0,0-1,-1-1,0-1,0-1,0 0,-1 0,1-2,-2 0,1-1,11-9,-21 14,0 0,-1-1,1 1,-1-1,0 0,-1 0,1 0,-1 0,0-1,0 0,-1 1,1-1,-1 0,-1 0,1 0,-1 0,0-1,0 1,-1 0,0 0,0-1,0 1,-1 0,0 0,0 0,-1 0,0 0,0 0,0 0,-1 0,1 1,-3-4,2 6,0 2,0-1,1 0,-1 0,0 1,-1 0,1-1,0 1,0 0,0 1,-1-1,1 1,0-1,-1 1,1 0,0 0,-1 0,1 1,0-1,-1 1,1 0,0 0,0 0,0 0,0 1,-1-1,-76 49,69-41,1 0,0 1,0 0,1 0,1 1,0 0,0 0,1 1,0 0,1 0,1 1,0 0,1 0,0 0,1 0,0 1,1-1,1 1,0 0,1 0,0-1,1 1,3 13,-2-22,0 0,0-1,1 1,0 0,0-1,0 0,1 0,0 0,-1 0,1 0,0-1,1 1,-1-1,1 0,-1-1,1 1,0-1,0 0,0 0,0 0,1-1,-1 0,4 1,128 6,-127-9,46 0,-32 0</inkml:trace>
  <inkml:trace contextRef="#ctx0" brushRef="#br0" timeOffset="786.632">1102 875,'223'-338,"-199"308,-20 48,-8-3,1-7,0 1,0 0,1 0,0 0,0 0,1 0,0 0,0 0,1 1,1-1,0 0,0 0,0 0,1 0,1 0,0 0,0 0,1 1,2-6,0 0,0-1,1 0,-1 0,1 0,0-1,-1 0,1 0,0-1,0 0,0 0,1-1,-1 1,0-1,0-1,0 0,0 0,0 0,0-1,0 0,0 0,-1-1,2 0,3-1,0-1,0-1,-1 0,0 0,0-1,0 0,-1 0,0-1,0-1,-1 1,0-1,-1-1,0 1,0-1,-1-1,0 1,-1-1,2-6,3-6</inkml:trace>
  <inkml:trace contextRef="#ctx0" brushRef="#br0" timeOffset="1085.179">1978 1,'-17'172,"7"1,8 25,-23-35,24-153,2-7,-1 1,0-1,0 1,0-1,0 0,-1 1,1-1,-1 1,0-1,0 0,0 1,-1-1,1 0,-1 0,0 0,0 0,0 0,0-1,0 1,0 0,-2 0,-7-3</inkml:trace>
  <inkml:trace contextRef="#ctx0" brushRef="#br0" timeOffset="1321.259">1695 508,'39'0,"26"-4,8-3,-5 1,-8 2,-10 0,-8 2,-7 1,-5 0,-2 1,-1 1,-6 4,-1 1,-4 0</inkml:trace>
  <inkml:trace contextRef="#ctx0" brushRef="#br0" timeOffset="2005.551">2316 621,'7'3,"1"-1,-1-1,1 1,0-1,-1 0,1-1,0 0,0 0,-1-1,1 0,0 0,-1-1,1 0,-1 0,0-1,1 0,-1 0,0 0,-1-1,1 0,-1-1,0 1,0-1,0-1,-1 1,1-1,-1 0,0 0,-1 0,0-1,0 1,0-1,-1 0,3-7,-7 11,1 0,0 0,-1 0,0 1,0-1,0 0,0 0,0 1,0-1,0 1,-1-1,0 1,1 0,-1-1,0 1,0 0,0 0,0 0,-1 0,1 1,0-1,-1 1,1-1,-1 1,0 0,1 0,-1 0,0 0,0 0,0 1,0-1,1 1,-1 0,0 0,0 0,0 0,0 1,0-1,0 1,1-1,-1 1,0 0,0 0,1 0,-1 1,1-1,-1 1,1-1,0 1,-13 5,2 0,-1 1,1 1,0 0,1 1,0 0,1 1,0 1,1-1,0 2,1-1,0 1,1 1,0-1,1 1,1 1,0-1,1 1,0 0,2 0,-2 10,4-19,1-1,0 1,0-1,1 0,-1 1,1-1,0 0,1 1,-1-1,1 0,0 0,0 0,1 0,-1-1,1 1,0 0,1-1,-1 0,1 0,0 0,0 0,0-1,0 1,0-1,1 0,0-1,-1 1,1-1,0 0,0 0,0 0,1-1,-1 1,0-1,1-1,0 1,17 0,1-1,-1 0,0-2,0-1,-1-1,1-1,-1-1,0 0,0-2,0-1,-1 0,-1-2,4-3,-4 2,-1-1,0-1,-2-1,1 0,-2-1,0-1,-1-1,-1 0,0-1,-2 0,0-1,-1 0,-1-1,-1 0,3-12,7-57,-18 87,-1 0,1 0,-1 1,0-1,0 0,0 0,-1 0,1 0,-1 1,1-1,-1 0,0 0,0 1,0-1,0 1,-1-1,1 1,-1-1,1 1,-1 0,0 0,0-1,0 2,0-1,0 0,-1 0,1 1,0-1,-3 0,2 1,0 0,0 1,0 0,-1-1,1 1,0 1,0-1,-1 0,1 1,0-1,0 1,0 0,0 0,0 0,0 1,0-1,0 1,0 0,0-1,1 1,-1 0,1 1,-1-1,1 0,0 1,0-1,0 1,0 0,1-1,-1 1,1 0,0 0,-1 0,1 0,0 1,1-1,-1 0,1 0,-1 0,1 1,0-1,0 0,1 0,-1 1,0-1,1 0,0 0,0 0,0 0,0 0,0 0,1 0,0 0,-1 0,1 0,52 29,-49-31,0 1,0 1,0-1,0 1,0-1,0 1,-1 1,0-1,1 1,-1 0,0 0,-1 0,1 0,-1 1,0-1,0 1,0 0,-1 0,1 0,-1 1,2 116,-6-109,0 0,2 0,0 1,0-1,1 0,1 1,0-1,1 0,0 0,1 0,6 4,1-4</inkml:trace>
</inkml:ink>
</file>

<file path=ppt/ink/ink4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20.9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330 1,'-30'0,"1"2,0 1,0 1,0 1,0 2,-15 6,41-13,1 0,-1 1,1-1,-1 1,1-1,0 1,-1 0,1 0,0 0,-1 0,1 0,0 1,0-1,0 0,0 1,0 0,1 0,-1-1,0 1,1 0,-1 0,1 0,0 1,0-1,-1 0,1 0,1 1,-1-1,0 0,1 1,-1-1,1 1,0-1,0 1,0-1,0 1,0-1,0 1,1-1,-1 1,1-1,0 1,-1-1,1 0,1 1,76 58,-71-58,1 1,-1 0,0 1,0 0,-1 0,1 0,-1 1,0 0,0 0,-1 0,0 1,0 0,-1 0,0 0,0 0,2 7,-4-9,0 1,-1 0,1-1,-1 1,-1 0,1-1,-1 1,0 0,-1 0,1 0,-1-1,0 1,0 0,-1-1,0 1,0-1,0 0,0 1,-1-1,0 0,0 0,-1-1,1 1,-1-1,0 0,0 1,0-2,-1 1,1 0,-1-1,-10 6,-1 0,1-1,-1-1,-1-1,1 0,-1-1,0-1,-5 0,21-3,0-1,0 1,-1-1,1 0,0 0,0 0,0 1,0-1,0 0,0 0,-1-1,1 1,0 0,0 0,0 0,0-1,0 1,0-1,0 1,0-1,0 1,0-1,0 0,0 1,0-1,0 0,1 0,-1 1,0-1,0 0,1 0,-1 0,1 0,-1 0,1 0,-1 0,1 0,0 0,-1 0,1-1,0 1,0 0,0 0,0 0,0 0,0 0,0 0,0-1,0 0,19-54,-9 37</inkml:trace>
</inkml:ink>
</file>

<file path=ppt/ink/ink4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21.2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1,'-10'34,"-3"10</inkml:trace>
</inkml:ink>
</file>

<file path=ppt/ink/ink4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21.4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4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21.7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1 198,'3'-6,"6"-15,1 1,1 0,1 0,1 1,0 1,1 0,1 1,12-10,-27 26,1 0,-1 0,1 1,0-1,0 0,-1 0,1 1,0-1,0 1,-1-1,1 1,0-1,0 1,0-1,0 1,0 0,0-1,0 1,0 0,0 0,0 0,0 0,0 0,0 0,0 0,0 0,0 0,0 1,0-1,0 0,0 0,0 1,0-1,-1 1,1-1,0 1,0-1,0 1,0 0,-1-1,1 1,0 0,-1 0,1-1,0 1,-1 0,1 0,-1 0,0 0,1 0,9 58,-8-36,-1-18,-1-1,1 1,0 0,0-1,1 1,-1-1,1 1,0-1,0 0,1 0,-1 0,1 0,0 0,0-1,0 1,1-1,-1 0,1 0,-1 0,1 0,0-1,0 1,0-1,1 0,-1 0,1-1,-1 1,1-1,-1 0,1 0,0-1,-1 1,1-1,0 0,-1 0,1-1,3 0,-2 0,0 0,0-1,0 0,-1 0,1 0,-1-1,1 0,-1 0,0 0,0-1,0 0,0 1,-1-2,1 1,-1-1,0 1,-1-1,1 0,-1 0,0-1,0 1,0-1,-1 1,0-1,0 0,-1 0,1 0,-1 0,-1 0,1 0,-1-1,2-18</inkml:trace>
</inkml:ink>
</file>

<file path=ppt/ink/ink4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22.2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146 83,'-10'16,"-11"15,2 2,1 0,1 1,2 0,1 1,2 1,-4 22,15-53,0 0,0 0,1 0,0 0,-1 0,2 0,-1 0,0 0,1 0,0 0,0 0,1 0,-1 0,1 0,0-1,0 1,1-1,-1 0,1 1,0-1,0 0,1 0,-1-1,1 1,0-1,0 0,0 0,0 0,0 0,1-1,-1 0,1 0,-1 0,1 0,0-1,0 0,0 0,0 0,4 0,3 0,0 0,0-1,-1 0,1-1,0-1,0 0,0 0,-1-1,1-1,-1 0,0 0,0-1,-1-1,1 0,-1 0,0-1,-1 0,1 0,-2-1,1-1,-1 0,7-8,-4 1,1 0,-2-1,0 0,-1 0,-1-1,-1 0,0-1,-1 1,-1-1,-1-1,-1 1,0-1,-1-12,-2 28,-8-103,8 104,-1 1,0-1,1 0,-1 1,0-1,0 1,-1-1,1 1,0-1,-1 1,0 0,1 0,-1 0,0 0,0 0,0 0,0 0,-1 1,1-1,0 1,-1-1,1 1,-1 0,1 0,-1 0,0 1,1-1,-1 0,0 1,1 0,-1-1,0 1,0 1,1-1,-1 0,-1 1,-6 2,0 1,0 0,1 1,-1 0,1 1,1 0,-1 0,1 1,0 0,0 0,1 1,0 0,0 0,1 1,0-1,1 2,-1-1,2 0,-1 2,-5 12,1 0,1 1,1 0,1 0,1 1,1-1,2 1,0 0,1 0,2 9,2 282,-14-244,5-54</inkml:trace>
</inkml:ink>
</file>

<file path=ppt/ink/ink4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19.9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 0,'-10'24,"-3"13,1 5,7-5,9-8,9-10,2-12,3-8,4-4,-2-5,0-1,1 1,-2-3,-5 1</inkml:trace>
  <inkml:trace contextRef="#ctx0" brushRef="#br0" timeOffset="249.754">209 0,'-9'34,"-4"25,1 8,2-3,3-8,2-13</inkml:trace>
</inkml:ink>
</file>

<file path=ppt/ink/ink4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24.2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44 264,'-44'154,"67"-246,-15 59,1 1,2 0,1 0,2 1,1 1,1 0,1 1,2 1,2-1,-20 28,-1 0,0 0,0 0,1 0,-1 0,1 0,-1 0,1 0,-1 0,1 0,-1 1,1-1,0 0,0 0,-1 1,1-1,0 0,0 1,0-1,0 1,0-1,-1 1,1 0,0-1,0 1,0 0,0 0,0-1,0 1,0 0,0 0,0 0,0 0,0 0,0 1,0-1,0 0,0 0,0 1,0-1,0 1,0-1,0 0,0 1,0 0,0-1,-1 1,1-1,0 1,0 0,-1 0,1-1,-1 1,1 0,0 0,-1 0,1 0,-1 0,7 84,-8-77,0 0,1 0,0 0,0 0,1 0,0 0,0 0,1 0,0 0,1-1,-1 1,1-1,3 5,5 2</inkml:trace>
</inkml:ink>
</file>

<file path=ppt/ink/ink4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25.9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184 1,'-24'34,"-12"20,-1 6,7-2,8-7,2-11,6-13</inkml:trace>
</inkml:ink>
</file>

<file path=ppt/ink/ink4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24.4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1,'-14'24,"-5"18,0 1</inkml:trace>
  <inkml:trace contextRef="#ctx0" brushRef="#br0" timeOffset="619.096">306 481,'-6'7,"-24"25,1 1,3 2,0 0,2 2,2 0,2 2,-13 31,32-67,-1-1,1 1,0 0,0-1,0 1,0 0,0 0,1 0,-1 0,1 0,0 0,0-1,0 1,0 0,0 0,1 0,-1 0,1 0,0 0,0 0,0-1,0 1,0 0,1-1,-1 1,1-1,-1 1,1-1,0 0,0 0,0 0,0 0,1 0,-1 0,1 0,-1-1,1 1,-1-1,1 0,0 0,0 0,-1 0,2 0,10-1,0-1,1 0,-2-1,1-1,0 0,0-1,-1 0,0-1,0-1,0 0,-1-1,1 0,-2-1,1 0,-1-1,0 0,0-2,14-14,0-1,-2-2,-1 0,-2-2,-1 0,-1-1,-1-1,-2 0,-1-1,-2-1,-1 0,-2-1,-1 0,-2-1,-3 19,-2 0,0 1,-1-1,-1 0,-1 1,0-1,-1 1,-1-3,3 13,-1 1,1-1,-1 0,0 1,-1-1,1 1,-1 0,0 0,-1 0,1 0,-1 0,0 1,0 0,0 0,-1 0,0 0,1 0,-1 1,0 0,-1 0,1 1,0-1,-6-1,7 3,-1 1,1-1,0 1,0 0,0 0,0 1,0-1,-1 1,1 0,0 0,0 0,0 0,0 1,1-1,-1 1,0 0,1 0,-1 1,1-1,0 1,0 0,0 0,0 0,0 0,1 0,-1 0,0 3,-49 103,38-59,2 1,2 0,2 0,3 1,2 0,3 0,3 29,-3-70,0-1,1 1,0 0,0 0,1-1,1 1,0-1,0 0,1 1,1-2,-1 1,1 0,1-1,0 0,0 0,1-1,0 0,1 0,0 0,0-1,0 0,1-1,0 0,0 0,0-1,1 0,0-1,0 0,0 0,1-1,3 0,10-1</inkml:trace>
  <inkml:trace contextRef="#ctx0" brushRef="#br0" timeOffset="1165.868">899 424,'-35'53,"-3"-1,4 3,1 1,-23 57,53-108,0-1,0 0,1 1,0-1,0 1,0 0,0 0,1 0,0 0,0 0,0 0,1 0,-1 0,1 0,1 0,-1 0,1 0,-1 0,1 0,1 0,-1 0,1 0,0 0,0-1,0 1,1-1,-1 1,1-1,0 0,1 0,-1 0,1-1,-1 1,1-1,0 0,0 0,1 0,-1 0,1-1,1 1,4 0,1-1,-1 0,1-1,-1 0,1-1,0 0,-1-1,1 0,-1-1,0 0,1 0,-1-1,0 0,0-1,-1-1,1 1,-1-1,0-1,0 1,0-2,8-6,-2 0,0-1,-1 0,0-2,-1 1,0-2,-2 0,0 0,8-18,-6 11,-2-1,0 0,-1 0,-2-1,-1-1,-1 1,-1-1,-1 0,-2 0,0 0,-2-8,0 33,0 0,0 0,-1 0,1 0,0 0,-1 0,1 0,-1 0,0 0,1 0,-1 0,0 0,0 1,0-1,-1 0,1 1,0-1,-1 1,1-1,-1 1,1-1,-1 1,0 0,1 0,-1 0,0 0,0 0,0 0,0 1,0-1,0 1,0-1,0 1,0 0,0 0,0-1,0 1,0 1,0-1,0 0,0 0,0 1,0 0,0-1,0 1,0 0,0 0,1 0,-1 0,0 0,0 0,1 0,-1 1,0 0,-12 9,0 0,1 1,1 0,0 1,1 1,0 0,1 0,0 1,2 0,0 0,0 1,1 1,-1 7,-1 5,1 1,1 0,2 0,1 0,2 1,1-1,1 1,1 0,3 3,-1 58,-3 160,5-229,1-5</inkml:trace>
</inkml:ink>
</file>

<file path=ppt/ink/ink4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22.6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1,'-5'9,"-6"14,-2 6,2 4,3-4</inkml:trace>
  <inkml:trace contextRef="#ctx0" brushRef="#br0" timeOffset="1155.015">359 452,'-19'12,"0"1,1 1,1 1,0 1,1 0,1 1,1 0,0 2,1-1,1 2,0 0,-1 7,10-21,1 1,0 0,0 0,1 0,-1 0,2 0,-1 0,1 0,0 0,0 0,1 0,0 2,0-7,-1 0,0 1,1-1,0 0,-1 0,1 1,0-1,0 0,1 0,-1 0,0 0,1 0,-1 0,1 0,-1-1,1 1,0 0,0-1,0 1,0-1,0 0,0 0,0 0,0 0,0 0,1 0,-1 0,0-1,1 1,-1-1,0 0,1 0,-1 0,0 0,1 0,-1 0,1-1,7 0,-1-2,1 1,-1-2,0 1,0-1,0 0,0-1,-1 0,0 0,0-1,0 0,-1-1,0 1,0-1,-1-1,1 1,-2-1,1-1,81-160,-75 136,-2 0,-1-1,-1 0,-2-1,-2 1,-1-1,-2 0,-1 0,-4-24,4 48,0 1,-1 0,-1 0,0 1,0-1,-1 0,0 1,0-1,-1 1,-1 0,1 0,-1 0,-1 1,0 0,0 0,-1 0,-1 0,5 7,0 1,-1 0,1 0,0 1,0-1,0 1,-1-1,1 1,0 0,0 0,0 1,0-1,0 0,0 1,1 0,-1 0,0 0,1 0,0 0,-1 0,1 1,0-1,0 1,0-1,0 1,1 0,-1 0,1 0,0 0,0 0,0 0,0 0,0 0,1 1,-1 0,-6 18,1 1,1-1,1 1,1 0,1 0,1 0,1 0,2 1,0-1,1 0,1-1,1 1,1-1,1 0,4 8,91 141,-62-121,-20-32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1:45.8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170 502,'-8'2,"1"0,-1 1,1 0,0 0,-1 1,2-1,-1 2,0-1,1 1,0 0,0 0,0 1,0 0,1 0,0 0,1 1,-1-1,1 1,0 0,1 0,0 1,-1 2,-4 3,5-8,0-1,0 1,0-1,0 1,1 0,-1 0,1 1,0-1,1 0,0 1,-1-1,2 0,-1 1,1 0,-1-1,2 1,-1-1,1 1,-1-1,1 1,1-1,-1 0,1 1,0-1,0 0,1 0,-1 0,1-1,0 1,1 0,-1-1,1 0,0 0,0 0,0 0,0-1,1 0,-1 0,1 0,0 0,0-1,0 1,5 0,3-1,0-1,1 0,-1-1,0-1,0 0,1-1,-1 0,0-1,0-1,-1 0,1 0,-1-1,0-1,0 0,-1-1,1 0,1-3,8-1</inkml:trace>
  <inkml:trace contextRef="#ctx0" brushRef="#br0" timeOffset="314.914">678 474,'-38'51,"22"-32,1-1,2 2,0 0,1 1,1 0,0 1,-3 15,13-35,0 1,0 0,1-1,-1 1,1 0,0 0,0 0,0-1,0 1,0 0,1 0,-1-1,1 1,0 0,-1-1,1 1,1 0,-1-1,0 1,1-1,-1 0,1 1,0-1,-1 0,1 0,0 0,0 0,1-1,-1 1,0 0,1-1,-1 0,0 1,1-1,0 0,-1 0,1 0,0-1,-1 1,1-1,0 1,0-1,0 0,-1 0,1 0,0-1,0 1,-1-1,2 1,9-3,0 0,0-1,0-1,-1 0,0 0,1-1,-2-1,1 0,-1 0,0-2,-1 1,0-1,0 0,-1-1,0 0,0-1,-2 0,1 0,-1-1,3-8,-8 17,-1 0,0-1,1 1,-1 0,-1-1,1 1,-1-1,1 1,-1-1,0 1,0 0,0-1,-1 1,1-1,-1 1,0-1,0 1,0 0,-1 0,1-1,-1 1,1 0,-1 0,0 0,0 1,0-1,-1 0,1 1,-1 0,1-1,-1 1,0 0,0 0,0 0,0 1,0-1,0 1,0 0,-1 0,1 0,-1 0,1 0,0 1,-1 0,1-1,-1 1,1 0,-1 1,1-1,-1 1,1-1,-3 2,-52 20,32-9</inkml:trace>
  <inkml:trace contextRef="#ctx0" brushRef="#br0" timeOffset="848.318">1074 558,'-11'5,"1"1,-1 0,2 0,-1 1,1 0,0 0,0 1,1 1,0-1,0 1,1 1,0-1,1 1,0 0,1 1,0-1,0 1,-1 7,4-14,-1-1,1 1,0 0,1 0,-1-1,1 1,0 0,0 1,0-1,0 0,1 0,0 0,-1 0,2 1,-1-1,0 0,1 0,0 0,0 0,0 0,0 0,1 0,0 0,-1 0,1 0,1-1,-1 1,0-1,1 0,0 1,0-1,0-1,0 1,0 0,1-1,-1 1,3 0,7-2,-1-1,1 0,0-1,0 0,0-1,-1-1,1 0,-1 0,0-1,0-1,0 0,0-1,-1 0,0 0,0-1,-1-1,0 0,4-4,-6 8,-1-1,0 0,0 0,0 0,0-1,-1 0,0 0,0-1,-1 0,1 0,-1 0,-1-1,0 1,0-1,0 0,-1-1,0 1,-1 0,0-1,0 1,-1-1,0 0,0 0,-1 1,0-1,-1 0,0 0,-1-2,-2 6,-1 1,1 0,-1 0,0 1,0 0,0-1,-1 2,1-1,-1 0,0 1,0 0,0 1,0-1,0 1,0 0,0 1,0 0,0-1,0 2,0-1,-1 1,1 0,0 0,0 1,1 0,-1 0,0 0,0 0,1 1,-67 27,43-14</inkml:trace>
  <inkml:trace contextRef="#ctx0" brushRef="#br0" timeOffset="1200.111">1355 841,'2'-1,"1"0,-1 0,0 0,0 0,-1 0,1-1,0 1,0-1,0 1,-1-1,1 1,-1-1,0 0,1 0,-1 0,0 0,0 0,0 0,0 0,0 0,-1-1,1 1,-1 0,1 0,-1-2,3-3,108-251,-58 207,-33 44</inkml:trace>
  <inkml:trace contextRef="#ctx0" brushRef="#br0" timeOffset="1767.078">1892 558,'-45'31,"37"-28,0 1,0 1,0-1,0 1,1 1,-1-1,1 1,1 0,-1 1,1 0,1 0,-1 0,1 1,0 0,1 0,-1 0,2 0,-1 1,1-1,1 1,-1 0,2 0,-1 2,2-8,1 0,-1 0,1 0,0-1,0 1,0 0,0-1,0 1,1 0,-1-1,1 0,-1 1,1-1,0 0,0 0,0 0,0 0,1 0,-1 0,0-1,1 1,0-1,-1 0,1 1,0-1,-1 0,1-1,0 1,0 0,0-1,-1 0,1 1,2-1,99-6,-91 2,-1 0,1-1,-1 0,0-1,0 0,0-1,-1 0,0-1,-1 0,0-1,0 0,-1-1,0 0,0 0,3-7,98-181,-95 166,-8 19,-1 0,0 0,-1 0,-1-1,0 0,-1 0,-1 0,0 0,0 0,-2 0,1-1,-2 1,0 0,-1 0,0 0,-1 0,-1 0,-2-4,4 15,-1-1,0 1,0-1,0 1,0 0,-1 0,1 1,-1-1,0 1,0-1,0 1,0 0,0 1,0-1,0 1,-1 0,1 0,0 0,-1 0,1 1,-1 0,1 0,-1 0,1 1,-1-1,1 1,-1 0,1 0,0 0,0 1,0 0,-1 0,2 0,-1 0,0 0,0 1,1 0,-1 0,1 0,0 0,0 0,0 1,-2 3,-7 6,2 1,0 0,0 0,2 1,-1 0,2 1,0 0,1 0,1 0,0 1,1 0,1 0,1 0,0 0,1 0,1 1,0-1,2 0,0 0,1 0,4 16,-4-22,1-1,0 1,1-1,0 0,0 0,1 0,0-1,1 0,0 0,0-1,1 0,0 0,0 0,1-1,0-1,1 1,-1-2,1 1,0-1,0-1,1 1,0-2,-1 0,1 0,0-1,0 0,1-1,-1 0,0-1,0 0,1-1,6-1,0-4</inkml:trace>
  <inkml:trace contextRef="#ctx0" brushRef="#br0" timeOffset="1999.182">2513 558,'-10'34,"-3"15,6 0,4-8</inkml:trace>
  <inkml:trace contextRef="#ctx0" brushRef="#br0" timeOffset="2163.816">2569 304,'0'0</inkml:trace>
  <inkml:trace contextRef="#ctx0" brushRef="#br0" timeOffset="2461.94">2766 756,'3'-19,"0"0,1 0,1 1,0-1,2 1,0 0,1 1,1-1,-9 18,-1-1,1 0,1 0,-1 1,0-1,0 0,0 1,0-1,0 0,1 1,-1-1,0 0,1 1,-1-1,0 0,1 1,-1-1,1 1,-1-1,1 1,-1-1,1 1,-1-1,1 1,-1-1,1 1,0 0,-1-1,1 1,0 0,-1 0,1 0,0-1,-1 1,1 0,0 0,0 0,-1 0,1 0,0 0,-1 0,1 0,0 1,0-1,-1 0,1 0,0 0,-1 1,1-1,-1 0,1 1,0-1,-1 1,1-1,-1 1,1-1,0 1,13 45,-8-23,-5-20,0 1,-1-1,1 1,1-1,-1 0,0 0,1 1,0-1,-1 0,1 0,1-1,-1 1,0 0,1-1,-1 1,1-1,0 0,0 0,0 0,0 0,0 0,0-1,0 1,0-1,1 0,-1 0,1 0,-1 0,1-1,-1 0,1 1,-1-1,1 0,-1-1,1 1,-1-1,1 1,-1-1,2-1,9-5,0-2,0 0,-1 0,0-2,-1 1,0-1,-1-1,0 0,-1-1,0 0,-1-1,-1 1,1-3,-2 6,5-9</inkml:trace>
  <inkml:trace contextRef="#ctx0" brushRef="#br0" timeOffset="3301.669">3473 587,'-14'4,"1"1,-1 0,1 1,1 0,-1 1,1 0,0 1,1 1,0 0,0 0,1 1,0 0,1 1,0 0,-6 10,14-19,0 0,1-1,-1 1,0 0,1 0,0 0,-1-1,1 1,0 0,0 0,0 0,0 0,0-1,0 1,1 0,-1 0,1 0,-1-1,1 1,0 0,-1 0,1-1,0 1,0-1,0 1,0-1,1 1,-1-1,0 0,0 1,1-1,-1 0,1 0,-1 0,1 0,0 0,-1 0,1-1,0 1,0 0,-1-1,1 0,0 1,0-1,0 0,0 0,-1 0,1 0,0 0,0 0,0-1,0 1,-1-1,1 1,0-1,0 0,-1 1,1-1,0 0,-1 0,1 0,-1-1,124-64,-86 40,74-61,-112 86,-1 0,1 0,0 0,-1 0,1 0,0 1,0-1,0 0,0 1,-1-1,1 0,0 1,0-1,0 1,0-1,0 1,0 0,0-1,1 1,-1 0,0 0,0 0,0 0,0 0,0 0,0 0,0 0,0 0,0 0,0 1,1-1,-1 0,0 1,0-1,0 1,0-1,-1 1,1 0,0-1,0 1,0 0,0 0,-1-1,1 1,0 0,-1 0,1 0,0 0,-1 0,0 0,1 0,-1 0,1 0,-1 0,0 0,0 0,0 0,1 0,-1 1,0 0,3 32,-4-29,0-1,1 0,0 0,0 0,0 1,0-1,1 0,0 0,0 0,0 0,0 0,0 0,1 0,0 0,0-1,0 1,0 0,1-1,-1 0,1 1,0-1,0 0,0-1,0 1,0 0,1-1,-1 0,1 0,2 1,3-1,1 0,0 0,-1-1,1-1,0 1,0-2,-1 1,1-1,0-1,-1 0,1 0,-1-1,0 0,0-1,0 0,0 0,0-1,-1 0,0 0,0-1,0 0,-1-1,5-5,10-11,-1 0,0-2,-2 0,-1-1,-2-1,11-23,-8 12,-2 0,-1-2,-2 0,-2 0,-1-2,-2 1,-3-1,-1 0,-1-4,-10-11,6 56,0 0,0 0,0 0,-1 0,1 0,0 0,0 0,-1 0,1 0,-1 1,1-1,-1 0,1 0,-1 0,1 0,-1 0,0 1,1-1,-1 0,0 1,0-1,1 0,-1 1,0-1,0 1,0-1,0 1,0 0,0-1,0 1,0 0,0 0,0-1,0 1,0 0,0 0,0 0,0 0,0 1,0-1,0 0,0 0,0 1,0-1,0 0,0 1,0-1,0 1,1-1,-1 1,0-1,0 1,-5 6,-1-1,2 1,-1 0,1 0,0 1,1-1,0 1,0 0,0 0,1 1,-1 4,-2 3,-5 24,1 1,2 1,1-1,3 1,1 0,2 0,2 0,4 14,-3 38,21 84,-19-166</inkml:trace>
  <inkml:trace contextRef="#ctx0" brushRef="#br0" timeOffset="23186.693">3952 220,'-2'0,"1"1,0-1,0 1,0-1,0 0,0 1,0 0,0-1,0 1,0 0,0-1,1 1,-1 0,0 0,0 0,1 0,-1 0,0 0,1 0,-1 0,1 0,-1 0,1 0,0 0,-1 0,1 0,0 0,0 1,0-1,0 0,0 0,0 0,0 0,0 0,0 1,1-1,-1 0,0 0,1 0,-1 0,1 0,-1 0,1 0,-1 0,1 0,0 0,0 0,-1 0,1-1,0 1,0 0,0 0,0-1,0 1,0-1,0 1,0-1,0 1,0-1,0 1,0-1,0 0,1 0,-1 0,163 7,-106-10,-10 2,-27-1,0 1,1 1,-1 2,0-1,0 2,0 1,0 1,-4 1</inkml:trace>
  <inkml:trace contextRef="#ctx0" brushRef="#br0" timeOffset="23802.127">4375 615,'12'4,"0"0,0 0,1-1,-1-1,1 0,0-1,0 0,-1-1,1 0,0-1,0 0,-1-1,1-1,-1 0,0-1,0 0,0-1,0 0,-1-1,1 0,-2-1,1 0,-1 0,0-1,0-1,-1 0,8-10,-15 18,0-1,0 0,-1-1,1 1,-1 0,1 0,-1-1,0 1,1-1,-1 1,0-1,-1 1,1-1,0 0,-1 1,0-1,1 0,-1 0,0 1,-1-1,1 0,0 0,-1 1,1-1,-1 0,0 1,0-1,0 1,0-1,-1 1,1 0,0-1,-1 1,0 0,0 0,1 0,-1 0,0 0,-1 0,1 1,0-1,0 1,-1-1,1 1,-1 0,1 0,-1 0,1 0,-1 1,0-1,1 1,-1-1,0 1,0 0,-1 0,-14 3,0 1,0 1,0 0,1 1,0 1,0 1,1 0,0 1,0 1,1 1,-6 4,15-10,-1 0,1 0,-1 0,2 1,-1 0,0 0,1 0,0 1,1-1,0 1,0 0,0 1,1-1,0 1,0-1,1 1,0 0,0 0,1 0,0 0,0 0,1 0,0 1,0-1,1 0,0 0,1 0,0 0,0 0,1-1,0 1,0 0,0-1,1 0,3 4,2-4,0 1,1-1,0-1,1 0,-1 0,1-1,0-1,1 0,-1 0,1-1,-1 0,1-1,0-1,0 1,0-2,8 0,0 2,0-1,0 0,0-2,0 0,0-2,-1 0,1-1,-1 0,0-2,10-4,-11 0</inkml:trace>
</inkml:ink>
</file>

<file path=ppt/ink/ink4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34.2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1,'56'17,"-33"-14,-1-1,1-1,-1 0,1-2,-1-1,0-1,15-3,82-7,-35 13,-60 1</inkml:trace>
</inkml:ink>
</file>

<file path=ppt/ink/ink4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34.5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56,'43'-5,"33"-1,9-1,-5 2,-12-3,-13 0,-10 0,-8 3,-11 2</inkml:trace>
</inkml:ink>
</file>

<file path=ppt/ink/ink4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40.5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214 168,'0'-12,"-1"1,0-1,-1 1,0-1,-1 1,-1 0,1 0,-2 0,-2-5,6 13,-1 0,1 0,-1 0,0 0,0 1,0-1,0 0,0 1,0-1,-1 1,1 0,-1 0,0 0,0 0,0 0,0 1,0-1,0 1,0 0,0 0,0 0,-1 0,1 0,0 1,-1-1,1 1,0 0,-1 0,1 1,-1-1,1 1,0-1,0 1,-1 0,-1 3,0-1,0 1,0 0,1 0,0 1,0-1,0 1,0 0,1 0,0 0,0 1,0-1,0 1,1-1,0 1,1 0,-1 0,1 0,0 0,0 0,1 0,0 0,0 0,0 2,45 207,-13-46,-2 107,-27-245,-2 0,-1 0,-1 1,-2-1,-1-1,-2 1,-1-1,-1 1,-1-2,-2 1,-1-2,-1 1,-9 11,-6-16,17-21</inkml:trace>
  <inkml:trace contextRef="#ctx0" brushRef="#br0" timeOffset="336.382">554 902,'-3'3,"-25"22,2 1,1 1,2 1,0 2,2 0,1 1,-10 23,28-51,1 0,-1 0,1 0,-1 0,1 0,0 0,0 0,1 0,-1 0,1 0,-1 1,1-1,0 0,0 0,1 1,-1-1,1 0,-1 0,1 0,0 1,0-1,0 0,1 0,-1-1,1 1,-1 0,1 0,0-1,0 1,1-1,-1 0,0 1,1-1,-1 0,1 0,0-1,-1 1,4 1,3-1,0 1,0-2,0 1,0-1,0-1,1 1,-1-2,0 1,0-1,0-1,0 1,0-1,0-1,0 0,-1 0,1-1,-1 0,0-1,0 1,0-1,-1-1,0 0,0 0,0 0,-1-1,0 0,0 0,-1 0,0-1,0 0,0 0,-1 0,-1 0,1-1,-1 0,-1 0,0 1,0-1,0-1,-1 1,-1 0,0 0,0 0,0 0,-1-1,-1 1,0 0,0 0,0 1,-2-3,-94-102,85 99</inkml:trace>
  <inkml:trace contextRef="#ctx0" brushRef="#br0" timeOffset="673.619">610 55,'0'38,"0"23,0 6,0-5,0-7,0-8,0-13</inkml:trace>
  <inkml:trace contextRef="#ctx0" brushRef="#br0" timeOffset="1086.841">581 112,'6'-4,"12"-9,2 1,0 0,0 2,1 0,1 1,-1 2,1 0,12-2,-32 8,0 0,0 0,0 1,0-1,0 0,0 1,0-1,0 1,1 0,-1 0,0 0,0 0,0 0,0 0,0 1,0-1,0 1,0-1,0 1,0 0,0 0,0 0,0 0,0 0,0 0,-1 0,1 1,0-1,-1 0,1 1,-1 0,0-1,0 1,1 0,-1 0,0-1,0 1,-1 0,1 0,0 0,-1 0,1 0,-1 1,1-1,-1 0,0 0,0 0,0 0,0 0,-1 0,1 0,-1 2,-3 5,-1-1,0 1,-1-1,0 0,0-1,0 1,-1-1,0-1,-1 1,1-1,-1-1,-1 1,-2 0,-24 20,33-25,0 1,0 0,0 0,0 0,0 0,0 0,1 0,-1 1,1-1,-1 0,1 1,0-1,0 1,0 0,1-1,-1 1,0 0,1-1,0 1,0 0,-1 0,2-1,-1 1,0 0,0 0,1-1,0 1,-1 0,1-1,0 1,1-1,-1 1,0-1,1 0,-1 1,1-1,0 1,77 79,-71-75,47 41,-40-37</inkml:trace>
</inkml:ink>
</file>

<file path=ppt/ink/ink4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36.8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0,'3'7,"163"362,-159-347,-1-1,-1 1,-1 0,0 1,-2-1,-1 0,0 1,-2-1,0 1,-2-1,-1 0,0 0,-2 0,0 0,-1-1,-2 0,0-1,-1 0,-1 0,-1-1,0 0,-8 7,-62 74,57-69</inkml:trace>
  <inkml:trace contextRef="#ctx0" brushRef="#br0" timeOffset="1055.73">560 0,'-28'68,"2"1,3 1,4 0,2 2,4 0,3 1,0 50,8-109,1 0,0-1,1 1,1 0,0 0,1 0,0 0,1-1,1 1,0-1,1 0,0 0,1 0,1-1,-1 0,2 0,0 0,0-1,8 7,-12-15,0-1,0 1,0-1,0 0,0 0,0-1,0 1,0-1,1 0,-1 0,0 0,1-1,-1 0,1 0,-1 0,1 0,-1 0,1-1,0 0,12-5</inkml:trace>
  <inkml:trace contextRef="#ctx0" brushRef="#br0" timeOffset="3054.371">1943 86,'-1'-1,"1"0,0 0,0 1,0-1,0 0,0 0,0 1,0-1,0 0,1 0,-1 1,0-1,0 0,1 0,-1 1,0-1,1 0,-1 1,1-1,-1 0,1 1,-1-1,1 1,-1-1,1 1,-1-1,1 1,0-1,-1 1,1 0,0-1,0 1,-1 0,1-1,0 1,-1 0,1 0,0 0,0 0,0 0,-1 0,1 0,0 0,0 0,-1 0,1 0,0 1,0-1,-1 0,1 0,0 1,0-1,-1 0,1 1,-1-1,1 1,0-1,-1 1,1-1,-1 1,1 0,-1-1,1 1,-1-1,0 1,1 0,-1 0,1 0,15 28,-2 1,-1 0,-1 1,-1 0,-2 1,-1 0,-2 0,-1 1,-1 7,1-14,-1 0,-1 0,-1 1,-1-1,-2 1,-1-1,0 1,-2-1,-2 0,0 0,-1-1,-2 1,0-2,-2 1,-1-2,-13 21,15-30,-1-1,-1 0,0 0,-1-1,0-1,-1 0,-12 7,3-4</inkml:trace>
</inkml:ink>
</file>

<file path=ppt/ink/ink4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35.8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319 519,'10'-30,"1"1,2 0,0 1,3 1,9-14,-4 5,78-106,-98 141,-1 0,1 0,0 0,-1 1,1-1,0 0,0 1,-1-1,1 0,0 1,0-1,0 1,0-1,0 1,0 0,0-1,0 1,0 0,0 0,0 0,0 0,0 0,0 0,0 0,0 0,0 0,0 0,0 0,-1 0,1 1,0-1,0 1,0-1,0 0,0 1,0-1,0 1,-1 0,1-1,0 1,0 0,-1 0,1-1,0 1,-1 0,1 0,-1 0,1 0,-1 0,17 55,-14-44,-1-1,-1-5,-1 0,1 0,0 0,1-1,-1 1,1-1,0 1,1-1,-1 0,1 0,0 0,1 0,-1 0,1-1,0 1,0-1,3 2,-3-6,0 0,0 0,0-1,0 0,0 0,0 0,0 0,0-1,-1 1,1-1,0 0,-1 0,1 0,-1-1,0 1,0-1,0 0,0 0,0 0,0 0,-1-1,190-262,-192 266,1-2,0 1,-1-1,1 1,0-1,0 1,0-1,0 1,0 0,0-1,0 1,1 0,-1 0,0 0,1 0,-1 0,1 0,-1 0,1 0,-1 1,1-1,0 1,-1-1,1 1,0-1,0 1,-1 0,1 0,0 0,-1 0,1 0,0 0,0 1,-1-1,1 0,0 1,-1 0,1-1,-1 1,1 0,-1 0,1-1,-1 1,1 1,-1-1,0 0,1 0,-1 0,0 1,85 219,-45-158,-27-50</inkml:trace>
  <inkml:trace contextRef="#ctx0" brushRef="#br0" timeOffset="284.619">235 660,'48'-5,"54"-6,15-7,-4 1,-15 2,-15 5,-17 3,-15 3,-12 2,-6 2,-6 1,-6 4,-7 3</inkml:trace>
  <inkml:trace contextRef="#ctx0" brushRef="#br0" timeOffset="685.668">601 801,'58'367,"-39"-285,-18-81,0-1,0 1,0 0,0-1,0 0,0 1,0-1,1 0,-1 1,0-1,0 0,0 0,0 0,1 0,-1 0,0 0,0 0,0 0,0-1,1 1,-1 0,0-1,0 1,0-1,0 1,0-1,0 0,0 1,0-1,0 0,0 0,-1 0,1 1,0-1,0 0,-1 0,1 0,0 0,-1 0,1-1,-1 1,0 0,1 0,-1 0,0 0,0 0,1-1,-1 1,0 0,0 1,146-288,-91 187,-46 83</inkml:trace>
  <inkml:trace contextRef="#ctx0" brushRef="#br0" timeOffset="1439.682">178 39,'-39'104,"4"1,4 1,6 2,-3 43,19-92,3 0,3 0,2 1,3 9,-1-47,2 0,0 0,1-1,1 1,2-1,0 0,1-1,0 1,2-1,1-1,0 0,10 12,-11-21,0 1,1-1,0-1,0 0,1-1,0 0,1-1,-1 0,1-1,3 1,9 2</inkml:trace>
</inkml:ink>
</file>

<file path=ppt/ink/ink4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43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43,'-7'30,"2"0,1 1,1-1,1 1,2 0,2 0,0-1,2 1,2-1,0 0,4 8,-4-16,-1 0,-1 1,-1 0,-1 0,-1 0,-1 0,-2 10,2-31,1-1,-1 0,0 1,-1-1,1 0,0 1,0-1,0 0,-1 1,1-1,-1 0,1 0,-1 1,0-1,1 0,-1 0,0 0,0 0,1 0,-1 0,0 0,0 0,0 0,-1-1,1 1,0 0,0 0,0-1,0 1,-1-1,1 1,0-1,-1 0,1 1,0-1,0 0,-1 0,1 0,0 0,-1 0,1 0,0 0,-1-1,1 1,0 0,-1-1,1 1,0-1,0 1,-1-1,1 0,0 0,0 1,0-1,0 0,0 0,0 0,0 0,0 0,1 0,-1 0,0 0,1-1,-1 1,0 0,-4-9,1 0,-1 0,1 0,1 0,0-1,0 1,1-1,1 0,0 1,0-1,1 0,0 0,1 0,1-5,-1-6,4-16,1 1,2 0,2 1,1-1,2 2,1 0,2 1,4-4,-15 27,53-82,-58 92,0 0,1 1,-1-1,1 1,-1-1,1 1,0 0,-1-1,1 1,-1-1,1 1,0 0,-1 0,1-1,0 1,0 0,-1 0,1 0,0 0,-1 0,1 0,0 0,0 0,-1 0,1 0,0 0,-1 0,1 0,0 1,-1-1,1 0,0 1,-1-1,1 0,0 1,-1-1,1 1,-1-1,1 1,-1-1,1 1,-1-1,1 1,-1-1,0 1,1 0,-1-1,0 1,1 0,-1-1,0 1,0 0,0 0,0-1,0 1,1 0,-1 0,6 44,-6-44,-11 86,4-60</inkml:trace>
</inkml:ink>
</file>

<file path=ppt/ink/ink4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43.2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104 1,'-28'29,"-11"19,3 1</inkml:trace>
</inkml:ink>
</file>

<file path=ppt/ink/ink4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43.8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29,'-5'29,"-2"14,6 0,7-8,8-9,6-9,5-8,-3-10,1-5,-4-6,-1-1,-3 1</inkml:trace>
  <inkml:trace contextRef="#ctx0" brushRef="#br0" timeOffset="244.534">210 1,'-5'38,"-6"23,-1 5,1-3,-3-13,3-10,1-7,4-9</inkml:trace>
</inkml:ink>
</file>

<file path=ppt/ink/ink4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0:42.3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121 0,'-15'29,"-9"14,0 5,3-2,1-7,3-12</inkml:trace>
</inkml:ink>
</file>

<file path=ppt/ink/ink4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0:41.5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256 444,'-10'-1,"0"0,0 1,0 0,0 1,0 0,0 1,0 0,0 1,1-1,-1 2,1 0,0 0,0 0,0 1,1 1,-1-1,1 1,0 1,1-1,0 1,0 1,0-1,1 1,0 1,1-1,0 1,0 0,0 0,2 0,-1 0,-1 7,0 155,5-169,0 1,0-1,0 1,1-1,0 0,-1 1,1-1,0 1,0-1,0 0,0 0,1 0,-1 1,1-1,-1-1,1 1,-1 0,1 0,0 0,0-1,0 1,0-1,0 0,1 1,-1-1,0 0,0 0,1-1,-1 1,1 0,-1-1,1 0,-1 1,1-1,-1 0,1 0,-1 0,1-1,-1 1,1 0,-1-1,1 0,101-39,-66 15,-2-2,-1-2,-1-1,-2-1,-1-2,-1-2,-2 0,-2-2,16-28,-22 35,0-2,-2 0,-2 0,0-2,-3 0,-1-1,4-18,-14 48,-1-1,0 1,0-1,0 1,-1-1,0 0,0 1,0-1,0 1,-1-1,0 0,-1 1,1-1,-1 1,0 0,0 0,0-1,-1 2,0-1,0 0,0 0,-1 1,1 0,-1-1,0 1,0 1,-1-1,1 1,-1-1,0 1,0 1,0-1,0 1,0 0,0 0,-1 0,1 1,-2-1,-3 5,-1 0,1 1,0 0,0 0,0 1,1 0,-1 1,1 0,1 1,-1 0,1 0,0 0,1 1,0 1,0-1,0 1,1 0,1 0,-5 10,-4 6,2-1,1 2,0 0,2 0,1 1,1 0,2 0,0 0,2 3,3-20,1 1,0 0,0 0,1-1,1 1,0-1,0 0,1 0,1 0,-1 0,1 0,1-1,0 0,0 0,1-1,0 0,1 0,0-1,0 1,0-2,1 1,0-1,0-1,0 1,1-2,0 1,2 0,64 35,-57-30</inkml:trace>
  <inkml:trace contextRef="#ctx0" brushRef="#br0" timeOffset="537.478">905 415,'-82'333,"164"-548,-47 134,-23 56,0 0,1 1,2 0,0 1,1 0,20-19,-36 40,1 1,0-1,-1 1,1 0,0-1,0 1,0-1,0 1,0 0,0 0,0 0,0 0,0 0,1 0,-1 0,0 0,1 0,-1 0,0 1,1-1,-1 0,1 1,0 0,-1-1,1 1,-1 0,1 0,0-1,-1 1,1 1,-1-1,1 0,0 0,-1 1,1-1,-1 0,1 1,-1 0,1-1,-1 1,1 0,-1 0,0 0,0 0,1 0,-1 0,0 0,0 0,0 0,0 1,0-1,0 0,0 1,-1-1,1 1,0-1,-1 1,1-1,-1 1,1 0,0 170,-19-84,29-76,-1-13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2:11.6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382 141,'-80'33,"40"-14,2 2,0 1,1 2,-24 21,57-42,1 0,-1 0,1 0,0 1,0 0,0 0,0-1,1 1,-1 1,1-1,0 0,1 1,-1-1,1 1,-1-1,1 1,1 0,-1-1,1 1,0 0,0 0,0-1,0 1,1 0,0-1,0 1,0 0,1-1,-1 1,1-1,0 0,1 1,-1-1,1 0,-1 0,1-1,0 1,1-1,-1 1,1-1,-1 0,1 0,3 1,89 41,-79-40,-1 2,1 0,-1 1,-1 1,0 0,0 1,10 9,-21-16,-1 0,1-1,-1 1,1 1,-1-1,0 0,0 1,-1-1,1 1,-1 0,0 0,0 0,0 0,0 1,-1-1,1 0,-1 1,0-1,-1 1,1-1,-1 1,0-1,0 1,0-1,-1 1,0-1,1 1,-1-1,-1 0,1 1,-1 0,-7 7,-1 0,1-1,-2-1,0 0,0 0,0-1,-1 0,-1-1,0 0,0-1,0-1,-1 0,1 0,-2-2,1 0,0 0,-1-2,1 1,-1-2,0 0,0-1,-3 0,15 0,1 0,-1 0,0 0,1 0,-1 0,0 0,1-1,-1 1,1-1,-1 1,1-1,-1 0,1 0,0-1,-1 1,1 0,0-1,0 1,0-1,0 0,0 1,0-1,0 0,1 0,-1-1,1 1,-1 0,1 0,0-1,0 1,0-1,0 1,0-1,1 1,-1-1,1 1,0-1,0 0,0 1,0-1,0 1,0-3,10-13</inkml:trace>
  <inkml:trace contextRef="#ctx0" brushRef="#br0" timeOffset="648.018">721 367,'-11'11,"1"0,0 0,0 2,1-1,0 1,1 0,1 1,0-1,1 2,1-1,0 1,0-1,2 1,0 1,1-1,0-5,1-1,1 0,0 1,0-1,1 0,0 1,1-1,0 0,0 0,1 0,0 0,4 8,-6-14,1 1,0-1,0 0,0 0,0 0,0-1,0 1,1 0,-1-1,1 1,0-1,0 0,0 0,0 0,0 0,0-1,0 1,1-1,-1 0,1 0,-1 0,1 0,-1-1,1 1,-1-1,1 0,-1 0,1 0,0-1,-1 1,1-1,-1 0,1 0,1-1,6-4,-1 0,0-1,-1 0,1-1,-2 0,1 0,-1-1,0 0,-1 0,0-1,0 0,-1 0,-1-1,0 0,2-6,14-20,100-158,-90 156,-30 39,0-1,-1 1,1-1,0 1,-1 0,1 0,0-1,0 1,-1 0,1 0,0 0,0 0,-1 0,1 0,0 0,0 0,-1 0,1 0,0 0,0 1,-1-1,1 0,0 0,-1 1,1-1,0 1,-1-1,1 0,0 1,-1-1,1 1,-1 0,1-1,-1 1,1-1,-1 1,1 0,-1-1,0 1,1 0,-1-1,0 1,0 0,0 0,1-1,-1 1,0 0,0 0,0-1,0 1,0 0,0 0,0-1,-1 1,1 0,0 0,0-1,0 1,-1 0,1 0,-1 269,-11-73,0-64,10-93,-2 0,-1 0,-2-1,-2 0,-6 17,11-47,0-1,-1 0,1 0,-1 0,-1-1,0 0,0 0,0 0,0-1,-8 6,12-10,-1 0,1 0,-1 0,0 0,0 0,1-1,-1 1,0-1,0 0,-1 0,1 0,0 0,0-1,0 1,0-1,-1 1,1-1,0 0,0-1,-1 1,1-1,0 1,0-1,0 0,-1 0,1 0,0 0,1-1,-1 1,0-1,-2-2,-1-3,1 0,0-1,0 1,1-1,0 0,1 0,-1-1,2 1,-1-1,1 0,-1-5,3-2,-1 0,2 0,0 0,1 0,1 0,0 0,1 1,1-1,0 1,1 0,1 0,0 1,1 0,1-1,8-12,-3 5</inkml:trace>
  <inkml:trace contextRef="#ctx0" brushRef="#br0" timeOffset="1064.019">1653 283,'-4'-2,"1"1,-1 0,1-1,-1 2,1-1,-1 0,0 1,1-1,-1 1,0 0,0 0,1 1,-1-1,1 1,-1 0,0 0,1 0,-1 0,1 1,0-1,-3 2,2-1,-9 2,0 0,1 2,0-1,0 2,0-1,1 2,0 0,0 0,1 0,0 2,1-1,0 1,0 1,1-1,0 1,1 1,0-1,1 2,5-11,0 1,0 0,1-1,-1 1,1 0,0 0,0-1,0 1,0 0,0 0,0-1,1 1,-1 0,1-1,0 1,0 0,0-1,0 1,0-1,1 1,-1-1,1 0,0 0,-1 0,1 0,0 0,0 0,0 0,1 0,0 0,83 38,-48-25,-35-14,-1 0,0 0,1 0,-1 0,0 1,0-1,0 1,0 0,0-1,0 1,0 0,-1 0,1 0,-1 1,1-1,-1 0,0 0,0 1,0-1,0 1,0-1,-1 1,1-1,-1 1,1-1,-1 1,0 0,0-1,0 1,-1-1,1 1,-1-1,1 1,-1 0,0-1,0 0,0 1,0-1,0 0,-1 1,-69 79,-102-5,117-61,31-12</inkml:trace>
  <inkml:trace contextRef="#ctx0" brushRef="#br0" timeOffset="1381.117">2047 0,'-4'24,"-8"22,-5 9,0-1,2-5,5-5,-2-6,2 0,3-1,2-3,-3-1,0-3,1-1,3 0,-4-1,0 0,1-5</inkml:trace>
  <inkml:trace contextRef="#ctx0" brushRef="#br0" timeOffset="1684.737">1680 424,'34'4,"20"2,7 0,1-1,-4-1,-7-2,-8-1,-7-1,1 0,-1 0,-2 0,-3 0,0 0,-2-1,-1 1,-10 0,-7 0</inkml:trace>
  <inkml:trace contextRef="#ctx0" brushRef="#br0" timeOffset="1966.858">2330 480,'3'3,"-1"1,1-1,0 0,1 0,-1-1,0 1,1-1,-1 1,1-1,0 0,0 0,0-1,0 1,0-1,0 0,0 0,1 0,-1-1,0 0,1 1,-1-1,0-1,0 1,1-1,-1 1,0-1,0-1,0 1,0 0,0-1,0 0,0 0,0 0,-1 0,2-2,0 0,0 0,0 0,-1-1,1 1,-1-1,0-1,0 1,-1 0,1-1,-1 0,-1 0,1 0,-1 0,0 0,1-3,-3 7,1-1,-1 1,0-1,1 1,-1-1,0 1,0-1,-1 1,1-1,-1 1,1-1,-1 1,0-1,1 1,-1 0,-1-1,1 1,0 0,0 0,-1 0,1 0,-1 0,0 0,0 0,0 1,1-1,-1 0,-1 1,1 0,0-1,0 1,0 0,-1 0,1 0,-1 1,1-1,-1 1,1-1,-3 1,-6 0,0 2,1-1,-1 1,1 1,-1 0,1 0,0 1,0 1,0 0,1 0,0 0,0 1,0 1,1 0,0 0,0 0,0 1,1 0,0 1,-3 6,2-5,0 1,1-1,0 1,1 1,1-1,0 1,0 0,1 0,1 1,-2 9,4-18,0 1,0 0,1 0,0 0,0 0,0 0,1 0,-1 0,1 0,0 0,1-1,-1 1,1 0,0-1,0 1,0-1,1 1,-1-1,1 0,0 0,1-1,-1 1,1 0,-1-1,1 0,0 0,0 0,0-1,1 1,7 2,0-1,1 0,-1 0,1-1,0-1,0 0,0-1,0-1,6 0,11 0</inkml:trace>
  <inkml:trace contextRef="#ctx0" brushRef="#br0" timeOffset="2464.739">2613 734,'126'-118,"13"-46,-139 163,1 0,-1 0,0 0,0 0,0 0,1 0,-1 0,0 0,1 0,-1 0,1 1,-1-1,1 0,-1 0,1 0,0 1,-1-1,1 0,0 1,0-1,0 1,-1-1,1 1,0-1,0 1,0-1,0 1,0 0,0-1,0 1,0 0,0 0,0 0,0 0,0 0,0 0,-1 0,1 0,0 0,0 1,0-1,0 0,0 0,0 1,0-1,0 1,0-1,-1 1,1-1,0 1,0 0,0-1,-1 1,1 0,-1-1,1 1,0 0,-1 0,1 0,-1 0,0-1,1 1,-1 0,0 0,1 0,-1 0,0 0,-10 56,8-52,0-1,1 1,-1 0,1-1,0 1,0 0,1 0,-1 0,1 0,0 0,1 0,-1 0,1 0,0-1,0 1,0 0,1 0,0-1,0 2,0-5,-1 1,1-1,-1 0,1 1,0-1,0 0,0 0,-1 0,1 0,0 0,0-1,1 1,-1-1,0 1,0-1,0 0,0 1,0-1,0 0,1-1,-1 1,0 0,0-1,0 1,0-1,0 1,0-1,0 0,0 0,0 0,0-1,65-39,-58 34,28-21,107-61,-143 88,1 0,-1 1,1-1,-1 0,1 1,-1-1,1 1,0 0,-1-1,1 1,-1 0,1 0,0 0,-1 0,1 1,0-1,-1 0,1 1,-1-1,1 1,-1-1,1 1,-1 0,1-1,-1 1,1 0,-1 0,0 0,0 0,1 0,-1 1,0-1,0 0,0 0,0 1,0-1,-1 1,1-1,0 1,-1-1,1 1,-1-1,1 2,4 77,-5-71,1 105,4-95</inkml:trace>
</inkml:ink>
</file>

<file path=ppt/ink/ink4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30:04.8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58,'70'-36,"-61"32,0 0,0 1,1 0,0 1,-1 0,1 0,0 1,0 0,0 1,0 0,0 1,0 0,0 0,3 2,-11-3,-1 0,0 1,0-1,1 1,-1-1,0 1,0-1,0 1,0 0,1-1,-1 1,0 0,0 0,0 0,-1 0,1 0,0 0,0 0,0 0,-1 0,1 1,-1-1,1 0,-1 0,1 0,-1 1,0-1,1 0,-1 1,0-1,0 0,0 1,0-1,0 0,0 1,-1-1,1 0,0 0,-1 1,1-1,-1 0,1 0,-1 0,0 1,1-1,-1 0,0 1,-49 50,37-41,12-10,-1 0,0-1,1 1,-1 0,0 0,1 0,-1 0,1 0,0 0,-1 1,1-1,0 0,0 1,0-1,0 1,0-1,0 1,0-1,0 1,1 0,-1-1,1 1,-1 0,1 0,-1 0,1-1,0 1,0 0,0 0,0 0,0-1,1 1,-1 0,0 0,1 0,0-1,-1 1,1 0,0-1,0 1,0-1,0 1,0-1,0 1,0-1,0 1,1-1,-1 0,0 0,1 0,-1 0,1 0,0 0,17 4,-15-5,-1 0,1 0,0 1,0-1,-1 1,1 0,0 0,-1 0,1 0,-1 1,1 0,-1 0,0-1,0 2,1-1,-2 0,1 1,0-1,0 1,-1 0,1 0,-1 0,0 0,0 0,0 1,-1-1,1 1,-4 1,-1 0,1 0,-1 0,0-1,-1 1,1-1,-1 0,0 0,0 0,0-1,0 1,-1-1,1 0,-1 0,-4 1,0 2,-1 0,1-1,-1 0,0-1,-1 0,1-1,-1 0,1-1,-1 0,0 0,0-1,0 0,-2-1,-6-4</inkml:trace>
</inkml:ink>
</file>

<file path=ppt/ink/ink4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30:37.5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 45,'5'-5,"0"1,0 0,0 0,1 0,-1 1,1-1,0 2,0-1,1 1,-1 0,0 0,1 0,-1 1,1 0,0 0,-1 1,1 0,0 0,3 1,-7 1,1 0,-1 0,0 0,-1 0,1 1,0-1,-1 1,1 0,-1 0,0 0,0 0,0 0,0 0,-1 1,1-1,-1 1,0-1,0 1,0-1,0 1,-1 0,1-1,-1 1,0 0,0-1,-1 1,1 0,-1-1,1 1,-1-1,0 1,-1-1,1 1,0-1,-1 1,0-1,0 0,0 0,0 0,-1 0,1 0,-1-1,1 1,-1-1,-3 2,-99 55,143-36,-36-22,1 1,0 0,-1 0,1 0,-1 0,1 0,-1 1,0-1,0 1,0-1,0 1,-1 0,1-1,-1 1,1 0,-1 0,0 0,0 1,-1-1,1 0,-1 0,1 0,-1 1,0-1,0 0,0 0,-1 0,1 1,-1-1,0 0,0 0,0 0,0 0,0 0,-1 0,1 0,-1-1,0 1,-2 2,2 0,-1 0,0-1,-1 1,1-1,-1 0,0 0,0 0,0-1,0 1,-1-1,1 0,-1 0,0 0,0-1,0 0,0 0,0 0,-1-1,1 1,0-1,-1 0,1-1,-4 1,-8-5</inkml:trace>
</inkml:ink>
</file>

<file path=ppt/ink/ink4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36:10.9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25,'-4'-3,"-1"1,1 0,0 0,-1 0,1 1,-1-1,1 1,-1 0,0 1,1-1,-1 1,0 0,0 0,1 0,-1 1,0 0,1 0,-1 0,0 0,1 1,0-1,-1 1,1 1,0-1,0 0,0 1,0 0,0 0,1 0,-1 0,1 1,0-1,0 1,0 0,1 0,-1 0,1 1,-5 6,1 1,0-1,1 1,1 1,-1-1,2 1,0 0,1-1,0 1,1 1,0-1,1 0,1 7,0-16,0-1,1 1,0-1,0 1,0-1,0 1,0-1,1 0,-1 0,1 0,0 0,0-1,0 1,0-1,1 1,-1-1,0 0,1-1,0 1,-1-1,1 1,0-1,0 0,0 0,0-1,0 1,0-1,0 0,0 0,0 0,0-1,-1 1,1-1,0 0,0 0,0 0,0-1,-1 1,1-1,-1 0,1 0,-1 0,0-1,0 1,3-3,6-1,-1-1,0 0,0-1,-1 0,0-1,-1 0,0-1,0 1,-1-2,0 1,0-1,-1 0,-1-1,0 0,-1 0,0 0,-1 0,0-1,0-5,-3 15,-1 0,0-1,0 1,0 0,-1-1,1 1,-1 0,0-1,0 1,0 0,0 0,0 0,-1 0,1 0,-1 0,0 0,0 1,0-1,0 1,0-1,-1 1,0 0,-14-11</inkml:trace>
  <inkml:trace contextRef="#ctx0" brushRef="#br0" timeOffset="515.65">225 307,'-11'6,"-1"1,1 0,0 1,0 0,1 0,0 1,1 1,0-1,0 2,-1 3,7-10,0 0,0 1,0-1,1 1,0 0,0-1,0 1,0 0,1 1,0-1,0 0,0 0,1 0,-1 0,2 1,-1-1,0 0,1 0,0 1,0-1,0 0,1 0,0 0,0-1,0 1,0 0,2 1,-2-3,0 0,0-1,0 1,0-1,0 1,0-1,1 0,-1 0,1 0,0 0,-1 0,1-1,0 1,0-1,0 0,0 1,0-2,0 1,1 0,-1-1,0 1,0-1,0 0,1 0,-1 0,0 0,0-1,1 1,-1-1,0 0,0 0,0 0,0 0,0-1,0 1,0-1,0 0,8-5,0 0,-1-1,0 0,0 0,0-1,-1-1,0 0,5-7,42-90,-55 104,1 0,-1-1,0 1,0-1,0 1,-1-1,1 0,-1 1,0-1,0 0,0 1,0-1,-1 1,0-1,1 1,-1-1,0 1,-1-1,1 1,-1 0,1-1,-1 1,0 0,0 0,-1 0,1 1,0-1,-1 0,0 1,0 0,0-1,1 2,-1 0,1 0,-1 0,0 0,0 1,1-1,-1 1,0-1,0 1,0 0,1 0,-1 1,0-1,0 0,0 1,1 0,-1-1,0 1,1 0,-1 1,0-1,1 0,0 1,-1-1,-1 2,-15 13</inkml:trace>
  <inkml:trace contextRef="#ctx0" brushRef="#br0" timeOffset="2083.002">0 786,'10'-5,"7"-6,7-1,3 1,-3-2,-1 1,1 2,1-1,1 1,1 2,1 3,0 1,0 3,1 0,-6 1</inkml:trace>
  <inkml:trace contextRef="#ctx0" brushRef="#br0" timeOffset="2795.968">141 872,'2'-2,"0"0,0 0,0 0,1 1,-1-1,0 1,1-1,-1 1,1 0,0 0,-1 0,1 1,0-1,-1 0,1 1,0 0,0 0,0 0,-1 0,1 0,0 0,0 1,-1-1,1 1,0 0,-1 0,1 0,0 0,-1 0,0 1,1-1,-1 1,0 0,0-1,0 1,0 0,0 0,0 0,0 1,-1-1,1 0,-1 1,1-1,-1 1,0-1,0 1,0 0,-1-1,1 1,0 0,-1 0,0-1,0 1,0 1,-30 80,29-82,1 0,0 0,0-1,0 1,0 0,1 0,-1 0,0-1,1 1,-1 0,1 0,-1-1,1 1,0 0,0-1,0 1,0-1,0 1,0-1,0 1,1-1,-1 0,0 1,1-1,-1 0,1 0,-1 0,1 0,0-1,-1 1,1 0,0-1,-1 1,1-1,0 1,0-1,0 0,-1 0,1 0,0 0,0 0,0 0,1-1,19 8,-17-6,-1 1,0 0,0 0,0 0,0 0,0 1,-1-1,1 1,-1 0,0 0,0 1,0-1,0 1,0-1,-1 1,1 0,-1 0,0 0,0 0,-1 0,1 0,-1 1,0-1,0 1,-1-1,1 1,-1-1,0 1,0-1,0 1,-1-1,1 0,-1 1,0-1,-1 1,1-1,-1 0,0 0,0 0,0 0,0 0,-1 0,1-1,-1 1,0-1,0 0,-1 1,1-1,-1-1,1 1,-1-1,-3 3,-3-1,0 0,0 0,0-1,-1-1,1 1,-1-2,1 1,-1-1,0-1,1 0,-1-1,0 0,1 0,-7-3,-2-3</inkml:trace>
  <inkml:trace contextRef="#ctx0" brushRef="#br0" timeOffset="3585.513">592 561,'-4'34,"-3"20,1 6,1-2,2-7,1-7,1-6,-5-9,0-5,0-2,-4-5,1-5</inkml:trace>
  <inkml:trace contextRef="#ctx0" brushRef="#br0" timeOffset="3862.905">791 561,'-15'34,"-4"15,0 5,5-3,3-4,4-6,4-5,2-4,1-3,5-5,2-8</inkml:trace>
  <inkml:trace contextRef="#ctx0" brushRef="#br0" timeOffset="4467.242">451 618,'40'-59,"-36"52,0 1,1 0,0 0,0 1,0 0,1 0,0 0,0 0,0 1,1 0,-1 0,1 1,0 0,0 0,0 0,0 1,1 0,-1 1,0 0,1 0,0 0,-1 1,1 0,-1 1,1-1,-1 1,1 1,-1 0,0 0,1 0,-1 1,0 0,0 0,37 28,-40-26,1 0,0-1,0 1,0-1,0 0,1-1,0 1,0-1,0 0,0-1,0 0,0 0,1 0,-1 0,1-1,-1 0,1-1,-1 1,1-1,0-1,-1 1,1-1,-1 0,1 0,-1-1,4-1,93-63,-93 60</inkml:trace>
</inkml:ink>
</file>

<file path=ppt/ink/ink4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38:39.9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30,'227'-11,"-216"8,0-1,0 1,1 0,-1 1,1 0,0 1,-1 0,1 1,0 0,0 1,-1 0,1 1,-1 0,1 1,-1 1,4 1,-8 0</inkml:trace>
</inkml:ink>
</file>

<file path=ppt/ink/ink4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38:40.4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30,'5'5,"6"1,6 0,6-1,2-2,-2-5,0-4,0 1,2 0,0 2,2-5,1 0,0 1,0 2,1 2,-1 1,-4 6,-7 2</inkml:trace>
</inkml:ink>
</file>

<file path=ppt/ink/ink4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38:42.1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180 453,'33'-54,"82"-136,-58 127,-57 62,1 1,0-1,-1 0,1 1,0-1,0 1,-1-1,1 1,0 0,0-1,0 1,0 0,0 0,0-1,0 1,0 0,-1 0,1 0,0 0,0 0,0 0,0 0,0 1,0-1,0 0,0 0,0 1,0-1,-1 0,1 1,0-1,0 1,0 0,-1-1,1 1,0-1,-1 1,1 0,0 0,-1-1,1 1,-1 0,1 0,-1 0,0-1,1 1,-1 0,0 0,0 0,1 0,-1 0,0 0,0 0,0 0,0 0,0 0,12 56,-11-29,-1-21,0 1,0-1,1 1,0 0,0-1,1 0,0 1,0-1,0 0,1 0,1 0,-1 0,1 0,0-1,0 0,0-5,-1 0,1 0,-1 0,1-1,-1 0,1 0,-1 0,1 0,0 0,-1-1,1 0,-1 1,1-1,-1-1,0 1,1 0,-1-1,0 0,0 1,0-1,0 0,0-1,-1 1,1-1,-1 1,1-1,-1 0,0 1,0-1,0 0,0-1,0 0,60-74,97-102,-159 181,0-1,1 1,-1-1,0 1,0-1,0 1,1-1,-1 1,0-1,1 0,-1 1,0-1,1 1,-1-1,0 0,1 1,-1-1,1 0,-1 0,1 1,-1-1,1 0,-1 0,1 1,-1-1,1 0,-1 0,1 0,-1 0,1 0,-1 0,1 0,-1 0,1 0,-1 0,1 0,-1 0,1 0,-1-1,1 1,-1 0,1 0,-1-1,1 1,-1 0,1 0,-1-1,0 1,1 0,-1-1,0 1,1-1,-1 1,0 0,1-1,-1 1,0-1,0 1,1-1,-1 1,0-1,0 1,0-1,0 1,0-1,0 1,0-1,0 0,-13 42,9-30,0-2,0 0,0 0,1 1,0-1,1 1,0 0,0 0,1 0,1 0,0 0,0 0,1 0,0 0,0 0,1 0,1-1,0 1,0-1,1 1,0-1,0 0,1 0,2 3,10 2</inkml:trace>
  <inkml:trace contextRef="#ctx0" brushRef="#br0" timeOffset="350.837">235 650,'39'-5,"31"-1,9-5,-4-1,-5 3,-10 2,-11 2,-8 3,-6 0,-5 2,-2 0,-7 6,-5 0</inkml:trace>
  <inkml:trace contextRef="#ctx0" brushRef="#br0" timeOffset="881.843">321 820,'5'4,"1"1,-1 0,0 1,0-1,0 1,-1 0,0 0,0 1,-1-1,0 1,0 0,0 0,-1 0,0 0,0 0,-1 0,1 6,3 6,9 159,-12-70,-2-108,0 1,-1 0,1-1,0 1,0 0,0-1,-1 1,1 0,0-1,0 1,0 0,0-1,0 1,0 0,0 0,1-1,-1 1,0 0,0-1,0 1,1 0,-1-1,0 1,1-1,-1 1,1 0,-1-1,1 1,-1-1,1 1,-1-1,1 1,-1-1,1 0,-1 1,1-1,0 0,-1 1,1-1,0 0,-1 0,1 0,0 1,-1-1,1 0,0 0,0 0,-1 0,1 0,0 0,-1-1,1 1,0 0,-1 0,1 0,0-1,-1 1,1 0,0-1,-1 1,1 0,-1-1,1 1,-1-1,1 1,-1-1,1 1,-1-1,1 1,31-41,-31 40,140-247,-82 163,-49 69</inkml:trace>
  <inkml:trace contextRef="#ctx0" brushRef="#br0" timeOffset="5136.603">123 0,'-26'69,"3"1,3 0,4 2,2 0,3 0,4 1,3 0,3 1,3-1,3 2,0-7,3-1,3 0,2-1,12 29,28 44,-53-137,1-1,0 0,0 0,0 0,0 0,0 0,0 0,0-1,0 1,0 0,0 0,0-1,0 1,1-1,-1 1,0-1,0 1,1-1,-1 0,0 0,1 0,-1 1,0-1,1 0,-1-1,0 1,1 0,-1 0,0-1,0 1,1 0,-1-1,0 1,0-1,1 0,-1 1,0-1,0 0,0 0,0 0,0 0,0 0,0 0,12-8</inkml:trace>
</inkml:ink>
</file>

<file path=ppt/ink/ink4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38:46.5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34 143,'15'12,"-1"0,0 2,-1 0,0 0,-1 1,-1 0,-1 1,0 1,-1 0,0 0,-2 0,0 1,3 14,-2 7,-1 1,-3 0,-1 0,-2 1,-1-1,-4 16,1 36,0-41,-2-1,-3 1,-2-1,-4 8,-25 35,27-74</inkml:trace>
  <inkml:trace contextRef="#ctx0" brushRef="#br0" timeOffset="1922.149">684 199,'-8'6,"0"1,0-1,0 1,1 1,0-1,1 1,-1 0,2 1,-1-1,1 1,1 1,-1 0,2-6,1 1,-1-1,1 0,0 1,0 0,1-1,-1 1,1 0,0 0,1 0,-1 0,1 0,0 0,0 0,1 0,-1 0,1 0,0-1,0 1,1 0,-1 0,1-1,0 1,1-1,-1 1,1-1,0 0,0 0,0 0,0-1,1 1,-1-1,1 1,0-1,0 0,0-1,0 1,1-1,-1 0,1 0,0 0,-1 0,1-1,0 0,3 0,6-1,0-2,0 0,0-1,-1 0,1-1,-1 0,0-1,0 0,-1-2,1 1,-1-1,-1-1,1 0,-1-1,-1 0,1-1,6-9,-10 12,-1 0,0 0,-1-1,0 0,0 0,0-1,-1 1,-1-1,1 0,-2 0,1 0,0-8,-2 14,0-1,-1 0,0 0,0 0,0 1,0-1,0 0,-1 0,0 0,1 1,-1-1,-1 0,1 1,-1-1,1 1,-1 0,0-1,0 1,0 0,-1 0,1 0,-1 0,0 1,1-1,-1 1,-1 0,1-1,0 1,0 1,-1-1,1 0,-2 1,-4-2,-1 0,0 1,0 0,0 1,0 0,0 0,0 2,0-1,0 1,0 0,0 1,0 0,-3 2,-13 3</inkml:trace>
  <inkml:trace contextRef="#ctx0" brushRef="#br0" timeOffset="2267.408">825 424,'-20'20,"1"0,0 1,2 1,1 0,0 1,2 1,1 1,1 0,-5 14,16-37,0 0,0 0,0 0,0 0,1 0,-1 0,1 0,-1 1,1-1,0 0,0 0,0 0,0 1,0-1,0 0,0 0,1 0,-1 0,1 1,0-1,0 0,-1 0,1 0,1 0,-1-1,0 1,0 0,1 0,-1-1,1 1,-1 0,1-1,0 0,0 1,-1-1,1 0,0 0,0 0,0 0,0 0,0-1,1 1,-1-1,0 1,0-1,2 0,11-2,0 0,0-2,0 0,-1-1,1 0,-1-1,0-1,-1 0,1-1,-2 0,1-1,-1-1,0 1,2-5,-8 11,0-1,0-1,0 1,-1-1,0 0,0 0,0 0,0-1,-1 0,0 0,0 0,-1 0,0 0,0-1,0 0,-1 1,0-1,0 0,0 0,-1-1,0 1,-1 0,0 0,0-7,-2 11,-1 0,0 0,1 0,-1 0,0 1,0-1,0 1,0 0,-1 0,1 0,-1 1,1-1,-1 1,1-1,-1 1,0 0,0 1,0-1,1 1,-1 0,0-1,0 2,0-1,0 0,0 1,1 0,-1 0,-1 0,-15 6</inkml:trace>
  <inkml:trace contextRef="#ctx0" brushRef="#br0" timeOffset="2649.491">429 904,'43'0,"34"-4,8-3,-5 1,-12 2,-12 0,-11 2,-9 1,-5 0,-3 1,-2 1,-5-6,-1-1,0 0,-3 1</inkml:trace>
  <inkml:trace contextRef="#ctx0" brushRef="#br0" timeOffset="3201.493">627 1074,'9'-1,"27"-7,1 3,0 1,0 1,1 2,15 3,-51-3,-1 1,1 0,0-1,-1 1,1 0,0 0,0 0,-1 0,1 0,0 0,-1 0,1 1,0-1,-1 1,1-1,0 1,-1 0,1-1,-1 1,1 0,-1 0,1 0,-1 0,0 0,1 1,-1-1,0 0,0 1,0-1,0 1,0-1,0 1,-1-1,1 1,0-1,-1 1,1 0,-1-1,0 1,1 0,-1 0,0-1,0 1,0 0,0-1,-1 1,1 0,0 0,-1-1,1 1,-1 0,1-1,-1 1,0-1,0 1,0-1,0 1,0-1,0 1,-1 0,-94 87,96-86,-1-1,1 1,-1 0,1-1,0 1,0 0,0-1,1 1,-1-1,0 1,1 0,0-1,0 1,0-1,0 1,0-1,0 0,0 1,1-1,-1 0,1 0,0 0,0 0,-1 0,1 0,1-1,-1 1,0-1,0 1,0-1,1 0,-1 0,1 0,-1 0,1 0,-1 0,1-1,0 1,-1-1,1 0,2 0,14 9,-16-8,0-1,0 1,0 0,-1 0,1 0,0 0,-1 0,1 1,-1-1,1 1,-1-1,1 1,-1 0,0 0,0 0,0 0,0 1,-1-1,1 0,-1 1,1-1,-1 1,0 0,0-1,0 1,0 0,0 0,-1-1,1 1,-1 0,0 0,0 0,0 0,0 0,0 0,-1-1,1 1,-1 0,0 0,1 0,-2-1,1 1,0 0,0-1,-1 1,1-1,-1 0,0 1,0-1,-2 2,-10 3,0-1,-1-1,1 0,-1-1,0 0,0-2,-1 1,1-2,0 0,-1-1,1-1,-1 0,-13-3,5-1,5-2</inkml:trace>
  <inkml:trace contextRef="#ctx0" brushRef="#br0" timeOffset="4305.009">1418 678,'0'29,"0"24,-5 7,-2-1,1-6,1-7,-3-12,4-11,3-10</inkml:trace>
  <inkml:trace contextRef="#ctx0" brushRef="#br0" timeOffset="4499.967">1615 650,'-5'44,"-1"18,0 4,1-5,6-12,3-15</inkml:trace>
  <inkml:trace contextRef="#ctx0" brushRef="#br0" timeOffset="4937.692">1305 678,'2'-8,"1"0,0 0,1 1,0-1,0 1,0 0,1 0,0 0,0 1,1 0,0 0,0 0,0 0,1 1,0 0,0 1,0 0,0 0,1 0,0 1,0 0,-1 0,2 1,-1 0,0 1,0-1,1 2,-1-1,0 1,1 0,-1 1,1 0,-1 0,0 1,5 2,35 19,-37-17,-1 0,1-1,1 0,-1 0,1-1,0-1,0 0,0-1,0 0,1-1,5-2</inkml:trace>
  <inkml:trace contextRef="#ctx0" brushRef="#br0" timeOffset="5319.145">1813 30,'44'43,"-2"2,-2 2,-2 2,-2 2,-2 1,8 21,-34-54,0 1,-2-1,0 2,-2-1,0 0,-1 1,-1 0,-1 0,-1-1,0 1,-4 13,-47 228,42-228,-1 7,-2-1,-1 1,-2-2,-2 0,-2-1,-18 28,-43 40,59-88</inkml:trace>
  <inkml:trace contextRef="#ctx0" brushRef="#br0" timeOffset="6086.242">542 57,'-16'13,"1"1,0 0,1 1,0 1,2 0,-1 0,2 1,0 1,2 0,0 0,0 1,2 1,1-1,0 1,1 0,1 3,3-21,-21 83,4 1,3 1,4 1,4 4,5-45,2 0,1 1,3-1,2 0,2 0,2-1,3 0,1-1,8 16,-10-35,1-1,1 0,1-1,1-1,2 0,0-1,2 0,-19-21,0 1,1-1,-1 1,1-1,-1 0,1 1,0-1,0 0,-1 0,1 0,0 0,0-1,0 1,0-1,0 1,0-1,0 1,0-1,0 0,0 0,1 0,-1 0,0 0,0-1,0 1,0-1,0 1,0-1,0 0,0 0,0 0,15-8</inkml:trace>
  <inkml:trace contextRef="#ctx0" brushRef="#br0" timeOffset="12185.338">2490 1,'-19'21,"1"1,2 1,0 0,1 1,1 1,2 0,0 1,2 0,1 1,1 0,1 1,1-1,2 1,0 0,2 1,2 16,-26 480,32-285,-4-231,0 0,1 0,0-1,1 1,0-1,0 0,1 0,0 0,0 0,1-1,0 0,0-1,1 1,0-1,0 0,0-1,1 1,-1-1,2-1,-1 0,0 0,1-1,-1 0,1 0,0-1,0 0,0 0,0-1,0 0,1-1,5 0,-13 0,-1 0,1 0,0 0,0 0,-1 0,1 0,0 0,0-1,-1 1,1-1,0 1,-1-1,1 1,-1-1,1 0,-1 0,1 0,-1 0,1 0,-1 0,0 0,0-1,1 1,-1 0,0-1,0 1,0-1,-1 1,1-1,0 1,-1-1,1 1,0-1,-1 0,0 0,1 1,-1-1,0 0,0 1,0-1,0 0,0 0,-1 1,1-1,0 0,-1 1,1-1,-1 0,0 1,1-1,-1 1,-1-2,-8-10</inkml:trace>
  <inkml:trace contextRef="#ctx0" brushRef="#br0" timeOffset="13922.152">204 1102,'-27'55,"-81"85,44-63,59-69</inkml:trace>
  <inkml:trace contextRef="#ctx0" brushRef="#br0" timeOffset="16155.867">232 1045,'-5'0,"-1"5,0 6,-4 2,0 3,2 3,2 4,-3 3,0 1,-2-3,-1-2,-2 1,-4 1,-3 1,1 1,5-3</inkml:trace>
</inkml:ink>
</file>

<file path=ppt/ink/ink4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39:07.9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141 341,'4'5,"0"1,-1 0,0 1,0-1,-1 1,0-1,0 1,0-1,-1 1,0 0,0 0,-1 0,0 0,0 2,0 0,-27 194,25-63,3-116</inkml:trace>
  <inkml:trace contextRef="#ctx0" brushRef="#br0" timeOffset="687.396">0 397,'28'-23,"0"0,2 2,0 2,1 0,1 2,1 2,0 0,1 3,26-7,40 4,-97 15,0 0,-1 0,1 1,0-1,0 1,0-1,-1 1,1 0,0 0,-1 0,1 0,-1 1,1-1,-1 1,0-1,0 1,1 0,-1 0,0 0,-1 0,1 0,0 0,-1 1,1-1,-1 1,1-1,-1 1,0-1,0 1,-1 0,1-1,0 1,-1 3,-1 4,-1 1,-1-1,0 1,0-1,-1 0,0 0,-1-1,0 1,-1-1,0 0,0 0,-1-1,0 0,0 0,-6 4,12-11,-133 104,133-103,0 0,0-1,0 1,0 0,1 0,-1 0,1 0,-1 0,1 0,0 0,0 0,0 0,0 0,0 0,0 0,0 0,1 0,-1 0,1 0,0 0,-1 0,1 0,0-1,0 1,0 0,0 0,0-1,1 1,-1-1,0 1,1-1,-1 0,1 1,0-1,-1 0,1 0,0 0,0 0,-1 0,1-1,2 2,9 9,79 124,-81-116,-1-7</inkml:trace>
  <inkml:trace contextRef="#ctx0" brushRef="#br0" timeOffset="1491.995">649 143,'50'-38,"-50"40,1-1,-1 0,0 1,1-1,-1 1,0-1,0 1,0-1,0 1,-1-1,1 1,0-1,0 0,-1 1,1-1,-1 1,1-1,-1 0,0 1,0-1,1 0,-1 0,0 0,0 0,0 1,0-1,-1-1,1 2,-49 84,49-83,0-1,0 0,0 0,1 1,-1-1,1 0,0 1,0-1,0 1,0-1,0 0,0 1,1-1,-1 0,1 1,0-1,-1 0,1 0,0 0,0 1,0-1,1 0,-1 0,1-1,-1 1,1 0,-1 0,1-1,0 1,0-1,0 1,0-1,0 0,0 0,0 0,0 0,0 0,1 0,1 0,43 9,-41-11,-1 1,0 1,0-1,1 1,-1 0,0 0,0 1,0-1,0 1,0 0,0 0,-1 1,1 0,-1 0,0 0,1 0,-1 0,-1 1,1 0,0 0,-1 0,2 2,-5-2,-1 1,1-1,-1 0,0 1,0-1,0 0,-1 0,0 0,1 0,-1 0,-1 0,1-1,0 1,-1-1,0 1,0-1,0 0,0 0,0 0,-1-1,1 1,-1-1,0 0,1 0,-1 0,0 0,0-1,-1 1,1-1,-2 0,-33-3,23-6</inkml:trace>
  <inkml:trace contextRef="#ctx0" brushRef="#br0" timeOffset="1782.88">734 87,'5'0,"11"-5,7-2,6-4,1 0,1 2,1 2,-2 2,0-3,-1 1,0 0,0 3,-1 1,0 1,-5 1</inkml:trace>
  <inkml:trace contextRef="#ctx0" brushRef="#br0" timeOffset="2305.955">57 1046,'14'3,"1"-1,0 0,0-1,0 0,-1-2,1 1,0-2,12-2,-9 2,488-82,-358 87,-131 4</inkml:trace>
  <inkml:trace contextRef="#ctx0" brushRef="#br0" timeOffset="4689.252">452 1244,'-10'1,"0"1,1 0,-1 0,1 1,0 0,0 1,0 0,0 0,1 1,-1 0,1 0,1 1,-1 0,1 1,0-1,-4 6,9-10,0 1,0 0,0 0,0 0,0 0,0 0,1 0,0 1,-1-1,1 0,1 1,-1-1,0 1,1-1,0 1,0-1,0 1,0-1,0 1,1 0,-1-1,1 0,0 1,0-1,1 1,-1-1,1 0,-1 0,1 0,0 0,0 0,0 0,1-1,-1 1,1-1,-1 1,1-1,0 0,0 0,0 0,0 0,0-1,0 1,2-1,130 57,-132-57,-1 0,1 1,-1 0,0 0,0 0,1 0,-1 0,-1 0,1 0,0 0,0 1,-1-1,0 1,1-1,-1 1,0 0,0 0,0-1,-1 1,1 0,-1 0,1 0,-1 0,0-1,0 1,-1 0,1 0,0 0,-1 0,0 0,1-1,-1 1,0 0,-1-1,1 1,0 0,-1 0,-3 5,0-1,0 0,0 1,-1-2,0 1,0-1,-1 0,1 0,-2-1,1 0,-7 4,1-2,-1-1,1-1,-1 0,-1-1,1 0,-1-1,1-1,-7 1,-4-2</inkml:trace>
  <inkml:trace contextRef="#ctx0" brushRef="#br0" timeOffset="4984.658">395 1244,'24'5,"18"-4,6-1,0-1,-4 0,-4-1,-4 1,-4 1,-7-1</inkml:trace>
  <inkml:trace contextRef="#ctx0" brushRef="#br0" timeOffset="5974.047">1355 171,'96'162,"-82"-133,-2 0,-1 1,-1 0,-2 1,-1 0,-2 0,0 0,-1 24,-2-15,-2 1,-2-1,-1 1,-2-1,-2 0,-1 0,-10 23,-12 9,-4-2,-3-1,-2-2,-15 15,3-2,36-57,0-2,0 0,-2 0,-1-2,-1 0,0-1,-1-1,-1-1,-22 13,22-18</inkml:trace>
</inkml:ink>
</file>

<file path=ppt/ink/ink4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39:18.5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198 196,'7'11,"0"0,0 0,-1 0,-1 1,0 0,0 0,-1 1,-1-1,0 1,-1 0,0-1,-1 1,0 0,-1 0,-1 8,3 20,10 76,1 118,-43-101,21-116</inkml:trace>
  <inkml:trace contextRef="#ctx0" brushRef="#br0" timeOffset="455.7">0 478,'3'-22,"2"0,0 1,1-1,0 1,2 0,1 1,0 0,2 1,0 0,9-11,-12 21,0 1,0-1,0 2,1-1,1 1,-1 1,1 0,0 0,0 1,1 0,0 1,-1 0,2 0,-1 1,11-1,175-6,-192 9,0 0,0 0,0 1,0 0,-1 0,1 0,0 1,0-1,0 1,0 1,0-1,-1 0,1 1,0 0,-1 0,1 1,-1-1,0 1,0 0,0 0,0 0,-1 1,1-1,-1 1,0 0,0 0,0 0,0 0,-1 0,0 1,0-1,0 1,0 0,-1-1,0 2,-2 9,-2 0,0 0,-1 0,0 0,-1 0,-1-1,0 0,-1 0,-1-1,0 1,-1-2,0 1,-1-1,0-1,-5 4,-110 125,124-139,0 0,0 0,0 0,0 1,0-1,0 0,0 1,0-1,1 0,-1 1,0-1,1 1,-1-1,1 1,0 0,-1-1,1 1,0-1,0 1,0 0,0-1,0 1,1 0,-1-1,0 1,1-1,-1 1,1-1,-1 1,1-1,0 1,0-1,0 0,0 1,0-1,0 0,0 0,0 1,0-1,0 0,1 0,-1 0,0-1,1 1,-1 0,1 0,-1-1,1 1,-1-1,1 1,-1-1,1 0,0 0,-1 0,1 0,0 0,-1 0,2 0,189 26,-189-26,1 0,-1 0,1 0,-1 0,1 0,-1 1,1 0,-1 0,0 0,1 0,-1 0,0 0,0 1,1 0,-1 0,-1 0,1 0,0 0,0 0,-1 1,1-1,-1 1,0 0,0 0,0 0,0 0,0 0,-1 0,1 0,-1 0,0 1,0-1,0 1,-1-1,1 1,-1-1,0 1,0-1,0 1,0-1,0 1,-1-1,0 1,1-1,-1 0,-1 2,-9 11,0 0,-1-1,0 0,-1-1,-1 0,0-1,-1-1,0 0,-1-1,0-1,-11 5,-19 15,27-17,9-5,0-1,0 0,-1 0,0-1,0 0,0-1,-1-1,0 0,0 0,-2-1,9-3</inkml:trace>
  <inkml:trace contextRef="#ctx0" brushRef="#br0" timeOffset="1100.238">931 788,'-2'11,"0"0,0 0,0-1,2 1,-1 0,1 0,1 0,0 0,1 0,0 0,0 0,1-1,1 1,0-1,0 0,1 0,0 0,2 1,-5-9,1 0,0 0,-1 0,1-1,0 1,0-1,0 0,0 0,0 0,0 0,0 0,0-1,0 0,1 1,-1-1,0 0,0 0,0-1,1 1,-1-1,0 1,0-1,0 0,0 0,0-1,2 0,74-47,-75 46,201-183,-199 181,-6 3,1 1,-1-1,1 1,0-1,0 1,0-1,0 1,0-1,0 1,0 0,0 0,1 0,-1 0,0 0,1 0,-1 0,1 0,-1 0,1 1,-1-1,1 0,0 1,-1-1,1 1,0 0,-1 0,1 0,0 0,-1 0,1 0,0 0,-1 0,1 0,0 1,-1-1,1 1,-1-1,1 1,0 0,-1 0,0 0,1 0,-1 0,1 0,-1 0,0 0,32 152,-28-144,0-1,1 0,0 0,0 0,1-1,0 0,0-1,1 1,-1-1,1-1,1 1,-1-1,1-1,0 0,0 0,0-1,0 0,1 0,0-1,-1 0,1-1,0 0,0-1,-1 0,1 0,0-1,0 0,-1-1,1 0,-1-1,1 1,-1-2,0 0,0 0,0 0,1-2,20-21,0-1,-2-1,-1-1,-2-2,-1-1,-1-1,-2 0,-1-2,-2 0,-2-1,-1-1,-2-1,-1 0,1-18,2 7,-4-1,-1 0,-2-1,-3 0,-2 0,-3-27,0 77,1 0,-1 0,0 0,1 0,-1-1,0 1,-1 0,1 0,0 0,-1 0,1 0,-1 0,1 0,-1 0,0 0,0 0,0 0,0 0,0 0,-1 0,1 1,0-1,-1 1,1-1,-1 1,0-1,1 1,-1 0,0 0,0 0,0 0,0 0,0 0,0 0,0 1,0-1,0 1,0-1,0 1,-1 0,1 0,0 0,0 0,0 0,0 1,0-1,0 1,-1-1,1 1,0 0,0 0,-1 0,-10 13,1 0,1 0,0 1,1 0,1 1,0 0,1 1,1 0,0 0,2 0,0 1,0 0,2 0,0 0,2 0,0 1,0 5,-1 4,0 1,2 0,1 0,1 0,1 0,2-1,1 1,1-1,1-1,2 1,7 12,62 92,-74-126</inkml:trace>
  <inkml:trace contextRef="#ctx0" brushRef="#br0" timeOffset="1350.659">1552 478,'43'-10,"53"-7,20-2,-1-1,-10 2,-13 4,-18 5,-11 3,-12 4,-15 1</inkml:trace>
</inkml:ink>
</file>

<file path=ppt/ink/ink4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39:21.2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90,'3'0,"0"0,0 0,0 1,0 0,0 0,0 0,0 0,0 0,0 0,0 1,0-1,-1 1,1 0,0 0,-1 0,0 0,1 0,-1 1,0-1,0 1,-1-1,1 1,0 0,-1 0,1 0,-1-1,13 21,-1 1,-1 1,-2 0,0 1,-2 0,0 0,-2 1,-1 0,-1 4,11 43,-4-18,33 98,-44-154,1 1,-1 0,0 0,1-1,-1 1,1 0,-1-1,1 1,-1 0,1-1,0 1,-1-1,1 1,0-1,-1 1,1-1,0 0,0 1,-1-1,1 0,0 0,0 1,0-1,-1 0,1 0,0 0,0 0,0 0,0 0,-1 0,1 0,0 0,0-1,0 1,-1 0,1 0,0-1,0 1,-1-1,1 1,0 0,-1-1,1 1,0-1,-1 0,1 1,-1-1,1 1,-1-1,1 0,-1 1,1-1,28-42,-26 38,23-45,-3-2,-2-1,-2 0,-3-2,31-84,40-81,-83 208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4:50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355 27,'-15'-6,"0"1,-1 1,0 0,0 1,0 1,0 0,-1 1,1 1,-2 1,8 0,-1 2,1-1,1 1,-1 1,0 0,1 0,0 1,0 0,0 0,0 1,1 0,0 1,0 0,1 0,0 0,0 1,1 0,0 1,0-1,1 1,0 0,1 1,-4 8,7-10,0-1,0 1,1 0,0 0,0-1,1 1,-1 0,2-1,-1 1,1-1,0 1,1-1,0 0,0 0,1 0,-1 0,1-1,1 1,-1-1,1 0,0-1,1 1,-1-1,1 0,0 0,1 0,-1-1,1 0,0-1,0 1,0-1,0-1,5 2,2 2,0-1,0-1,1 0,-1-1,1-1,0 0,0-1,0 0,0-1,0-1,0-1,6-1,4-3</inkml:trace>
</inkml:ink>
</file>

<file path=ppt/ink/ink4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39:21.5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56,'38'-5,"23"-2,5 1,-3-4,-8 0,-9 2,-7 2,-10 2</inkml:trace>
</inkml:ink>
</file>

<file path=ppt/ink/ink4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39:21.7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74,'33'-10,"26"-7,8-2,-4 3,-11 5</inkml:trace>
</inkml:ink>
</file>

<file path=ppt/ink/ink4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39:23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14,'16'-2,"-1"-2,-1 1,0 1,1 0,-1 1,1 1,-1 0,1 1,-1 1,1 0,-1 1,0 0,0 2,4 1,-17-6,1 1,-1 0,1 0,-1 0,1 0,-1 0,0 0,1 1,-1-1,0 0,0 1,0-1,0 1,0-1,0 1,-1-1,1 1,0 0,-1-1,1 1,-1 0,0 0,0-1,1 1,-1 0,0 0,-1-1,1 1,0 0,0 0,-1-1,1 1,-1 0,1-1,-1 1,0 0,0-1,1 1,-1-1,0 1,0-1,-1 0,1 1,0-1,-1 1,0 0,1 1,0-1,0 0,-1 1,1-1,1 1,-1-1,0 1,1 0,-1-1,1 1,0 0,-1-1,2 1,-1 0,0-1,0 1,1 0,-1-1,1 2,37 39,-35-41,0-1,0 1,-1 0,1-1,0 1,-1 0,1 1,-1-1,0 0,0 1,0-1,0 1,0 0,0-1,-1 1,0 0,1 0,-1 0,0 0,0 1,0-1,-1 0,1 0,-1 0,0 1,0-1,0 0,0 1,-1-1,1 0,-1 0,0 0,0 0,0 1,0-1,0-1,-1 1,1 0,-3 2,-4 2,0 0,-1-1,0 0,0 0,-1-1,1-1,-1 0,0 0,0 0,-1-1,1-1,-7 1,-2 2,14-4,0 0,0 0,0 0,0 0,-1-1,1 0,0 0,0 0,-1-1,1 1,0-1,0-1,0 1,0-1,0 0,0 0,0 0,1 0,-1-1,1 0,0 0,0 0,-3-3,-6-9</inkml:trace>
</inkml:ink>
</file>

<file path=ppt/ink/ink4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39:22.0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85,'-5'19,"-1"16,0 7,1 1,1-1,7-9,2-5,6-7,5-7,5-6,3-5,3-7,2-3,-5-5,-1-1,-4-2,-2-4,-2 1</inkml:trace>
  <inkml:trace contextRef="#ctx0" brushRef="#br0" timeOffset="194.232">508 1,'-14'43,"-10"24,0 5,3-4,6-10,5-9,4-9,4-6,1-4,2-2,0-1,5-6,1-1,0-4</inkml:trace>
  <inkml:trace contextRef="#ctx0" brushRef="#br0" timeOffset="482.933">1 734,'43'-9,"33"-9,10 0,-7 2,-10-1,-14 3,-10 3,-8 4,-7 3,-7 3</inkml:trace>
</inkml:ink>
</file>

<file path=ppt/ink/ink4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39:24.6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159 1,'-5'0,"-2"5,-3 1,-7 0,-3-1,-5-2,3 4,0 1,4 3,5 0</inkml:trace>
</inkml:ink>
</file>

<file path=ppt/ink/ink4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39:25.3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0,'0'5,"0"11,0 7,0 6,0 1,0 2,0-1,0-1,0 0,0-1,-5 0,-1 0,0-1,1-10,2-12,5-8,3-3</inkml:trace>
</inkml:ink>
</file>

<file path=ppt/ink/ink4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39:25.5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0,'-5'39,"-6"31,-2 9,-2-4,0-10,3-12,4-9,3-8,2-10</inkml:trace>
</inkml:ink>
</file>

<file path=ppt/ink/ink4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39:25.8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1 255,'14'-33,"-4"6,1 2,1 0,1 0,1 1,2 1,9-12,-22 32,-1 0,1 0,-1 0,1 1,0-1,0 1,0-1,1 1,-1 0,0 0,1 1,-1-1,1 1,0 0,-1-1,1 2,0-1,0 0,0 1,0 0,-1 0,1 0,0 0,0 0,0 1,0 0,-1 0,1 0,0 0,-1 1,1-1,-1 1,1 0,-1 0,0 0,0 0,0 1,0-1,0 1,0 0,-1 0,1 0,-1 0,1 2,4 5,0 0,0-1,1 0,1 0,-1-1,1 0,0 0,1-1,0 0,0-1,1 0,-1-1,1 0,0-1,1 0,-1 0,1-2,0 1,-1-1,1-1,0 0,0-1,0 0,0-1,6-1,-9 2,-1-2,1 1,-1-1,0 0,0 0,0-1,0 0,0-1,0 0,-1 0,0 0,0-1,0 0,0-1,-1 1,0-1,0-1,-1 1,1-1,-1 0,-1 0,1 0,0-3,2-13</inkml:trace>
</inkml:ink>
</file>

<file path=ppt/ink/ink4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39:26.2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 0,'0'58,"0"23,0 8,0-6,0-9,-4-11,-3-11,1-6,1-6,2-4,1-4,1-2,0-2,1-1,-4-4,-3-7</inkml:trace>
</inkml:ink>
</file>

<file path=ppt/ink/ink4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39:26.6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0 174,'17'-12,"5"-8,2 1,0 2,1 0,0 2,2 1,-1 1,2 1,0 1,0 2,26-6,-46 15,-1 0,1 1,-1 0,0 0,1 0,-1 1,0 0,0 0,0 1,0 0,-1 0,1 1,-1 0,0 0,0 0,0 1,0 0,-1 0,0 0,0 1,0 0,-1 0,0 0,0 0,0 1,0 1,-2-4,0 0,-1-1,1 1,-1 0,0 1,0-1,0 0,0 0,-1 0,1 0,-1 1,0-1,-1 0,1 0,-1 0,0 1,0-1,0 0,0 0,-1 0,1 0,-1-1,0 1,0 0,-1-1,1 1,-1-1,-3 3,-99 79,76-65,-110 78,136-96,0 1,1-1,-1 1,1 0,0 0,0 0,0 0,0 0,1 0,-1 1,1-1,0 1,0-1,0 1,0-1,1 1,-1 0,1-1,0 1,0-1,0 1,1 0,-1-1,1 1,0-1,0 1,0-1,1 1,-1-1,1 0,0 1,1 0,83 96,-62-77,93 103,-116-124,-1 0,1-1,-1 1,1 0,0-1,0 0,0 1,0-1,0 1,0-1,0 0,1 0,-1 1,0-1,1 0,-1 0,0-1,1 1,0 0,-1 0,1-1,-1 1,1-1,0 1,-1-1,1 0,0 1,-1-1,1 0,0 0,0 0,-1-1,1 1,0 0,-1-1,1 1,0-1,-1 1,1-1,-1 0,1 1,-1-1,1 0,-1 0,1 0,-1-1,0 1,0 0,0 0,1-2,10-13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4:50.9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295 25,'-24'10,"0"0,1 2,0 0,1 2,1 0,0 2,1 0,0 1,1 1,2 1,-11 13,23-23,1-1,-1 1,2 0,-1 0,1 1,1-1,0 0,0 1,1 0,0-1,0 1,2 7,-1-12,0 0,0-1,1 1,-1-1,1 1,0-1,1 0,-1 1,1-1,0 0,0 0,0 0,0 0,1 0,-1 0,1-1,0 1,1-1,-1 0,0 0,1 0,0-1,-1 1,1-1,0 0,0 0,2 1,5-2,0 0,0-1,0 0,-1-1,1-1,0 1,-1-2,1 1,-1-1,0-1,0 0,0 0,0-1,-1-1,0 1,0-1,0-1,-1 0,0 0,0 0,0-1,-1 0,-1-1,1 0,0-3,9-4,136-177,-152 194,0 0,0-1,0 1,-1-1,1 1,0-1,0 1,0-1,0 1,0-1,0 1,0 0,0-1,1 1,-1-1,0 1,0-1,0 1,1-1,-1 1,0-1,0 1,1-1,-1 1,0-1,1 0,-1 1,1-1,-1 1,1-1,-1 0,0 0,1 1,-1-1,1 0,-1 0,1 1,0-1,-1 0,1 0,-1 0,1 0,-1 0,1 0,-1 0,1 0,-1 0,1 0,0 0,-1 0,1 0,-1 0,1-1,-1 1,1 0,0-1,-1 21</inkml:trace>
  <inkml:trace contextRef="#ctx0" brushRef="#br0" timeOffset="398.879">661 449,'213'-339,"-162"273,-51 65,0 1,1-1,-1 1,0-1,1 1,-1 0,1-1,-1 1,1 0,-1 0,1-1,-1 1,1 0,-1 0,1 0,-1-1,1 1,0 0,-1 0,1 0,-1 0,1 0,-1 0,1 0,0 0,-1 1,1-1,-1 0,1 0,-1 0,1 1,-1-1,1 0,-1 0,1 1,-1-1,1 0,-1 1,0-1,1 1,-1-1,1 0,-1 1,0-1,0 1,1-1,-1 1,0-1,0 1,1 0,-1-1,0 1,0-1,0 1,0-1,0 1,0-1,0 2,3 37,-3-36,0 8,-2-4,0 1,1-1,0 0,1 1,0-1,0 1,0-1,1 1,0-1,1 1,0-1,0 0,0 0,1 0,0 0,0 0,1-1,-1 1,2-1,-1 0,1 0,0-1,0 1,0-1,1 0,0-1,0 1,0-1,7 3,-5-5,0 0,1 0,-1-1,1-1,-1 0,1 0,-1 0,0-1,1 0,-1-1,1 0,-1 0,0-1,0 0,0 0,-1-1,1 0,-1 0,0-1,2-1,10-8,-1-2,0 0,-1 0,0-2,-2 0,9-13,55-84,-63 90</inkml:trace>
  <inkml:trace contextRef="#ctx0" brushRef="#br0" timeOffset="1116.327">436 25,'0'5,"0"11,-5 3,-1 3,-1 2,2 3,2 0,1 2,0 0,2 0,0-1,0 1,5-6,2-1,4-4,6-6,-1-4</inkml:trace>
</inkml:ink>
</file>

<file path=ppt/ink/ink4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39:30.0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 90,'0'0,"-1"0,0-1,1 1,-1 0,1-1,-1 1,1 0,-1-1,1 1,0-1,-1 1,1-1,-1 1,1-1,0 1,0-1,-1 1,1-1,0 1,0-1,-1 0,1 1,0-1,0 1,0-1,0 0,0 1,0-1,0 1,0-1,0 0,0 1,0-1,1 1,-1-1,0 0,0 1,1-1,-1 1,0-1,1 1,-1-1,0 1,1-1,-1 1,1-1,-1 1,0 0,1-1,0 1,-1 0,1-1,-1 1,1 0,-1 0,1-1,-1 1,1 0,0 0,-1 0,1 0,-1 0,1 0,0 0,-1 0,1 0,-1 0,2 0,17-10,1 1,0 1,1 1,-1 1,1 0,1 2,-1 0,1 2,10 0,-30 1,0 0,1 0,-1 1,1-1,-1 1,1 0,-1-1,1 1,-1 1,1-1,-1 0,1 0,-1 1,1 0,-1-1,0 1,1 0,-1 0,0 0,1 1,-1-1,0 0,0 1,0 0,0-1,-1 1,1 0,0 0,-1 0,1 0,-1 0,0 0,1 0,-1 1,0-1,0 0,-1 1,1-1,0 1,-1-1,0 1,1-1,-1 1,0-1,0 1,0-1,-1 1,1-1,-1 1,0 0,-4 5,-1 1,0-1,0-1,-1 1,0-1,0 0,-1 0,0-1,0 0,-1-1,1 0,-1 0,-6 2,-5 5,-78 60,98-70,0 0,0 0,0 0,0 0,0 0,1 0,-1 0,1 0,-1 0,1 0,0 0,-1 0,1-1,0 1,0 0,1-1,-1 1,0 0,0-1,1 0,-1 1,1-1,-1 0,1 0,0 1,0-1,-1-1,1 1,0 0,0 0,0-1,0 1,0-1,0 1,0-1,0 0,0 0,0 0,1 0,5 3,137 61,-143-63,1 0,-1-1,1 1,-1 0,1 0,-1 1,1-1,-1 0,0 1,0 0,0-1,0 1,0 0,0 0,0 0,-1 0,1 0,-1 1,1-1,-1 0,0 1,0-1,0 1,0-1,0 1,-1 0,1-1,-1 1,0 0,0-1,0 1,0 0,0-1,0 1,-1 0,1-1,-1 1,0-1,0 1,0-1,0 1,0-1,0 1,-1-1,1 0,-1 0,0 0,0 0,-1 1,-5 5,-1-2,0 1,0-1,0 0,-1-1,0 0,0-1,-1 0,1 0,-1-1,0-1,0 0,1 0,-2-1,1 0,0-1,0 0,0-1,0-1,0 1,0-2,-3 0,-5-4</inkml:trace>
</inkml:ink>
</file>

<file path=ppt/ink/ink4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0:34.3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154 1034,'30'7,"0"-1,1-1,-1-1,1-2,0-1,0-2,0 0,0-3,-1 0,1-2,-1-1,21-9,-14 3,-1-1,-1-2,-1-2,0-1,-1-2,-1-1,-1-1,-1-2,-2-1,17-19,38-48,-4-5,38-66,-89 125,223-302,-250 338,0 1,0-1,0 1,0 0,0 0,1-1,-1 1,1 0,-1 0,1 1,0-1,0 0,-1 0,1 1,0-1,1 1,-1 0,0-1,0 1,1 0,-1 0,0 1,1-1,-1 0,1 1,-1 0,1-1,-1 1,1 0,-1 0,1 0,-1 1,1-1,-1 1,1-1,-1 1,0 0,1 0,-1 0,0 0,1 0,-1 1,0-1,0 0,0 1,1 1,2 10,-1-1,0 1,-1 0,0 0,-1 0,0 0,-2 0,1 1,-2 12,1-5,1 31,-3 0,-2 0,-2 0,-2 0,-2-1,-15 41,17-70,-1 1,0-1,-2-1,0 1,-2-2,0 0,-1 0,-1-2,-1 1,0-2,-1 0,-1-1,-1-1,0-1,-20 11,3-4,0-1,-1-3,-1-1,0-1,-1-2,-1-2,0-2,0-1,-1-2,0-2,0-2,-11-2,50 0,0 0,-1 0,1 0,0 0,-1 0,1-1,0 1,0-1,-1 1,1-1,0 0,0 0,0 0,0 0,0-1,0 1,0 0,0-1,1 1,-1-1,0 0,1 0,0 1,-1-1,1 0,0 0,0 0,0 0,0-1,0 1,0 0,1 0,-1-1,1 1,0 0,-1 0,1-1,0 1,0 0,1-1,-1 1,0 0,1-1,-1 1,2-2,4-14</inkml:trace>
  <inkml:trace contextRef="#ctx0" brushRef="#br0" timeOffset="585.192">1791 723,'-5'396,"4"-383,0 0,-1-1,0 1,-1-1,-1 0,0 0,0 0,-1-1,-1 1,0-1,0-1,-1 1,0-1,-1 0,-1 0,1-1,-9 7,16-15,-1 1,1-1,-1 0,1 1,-1-1,1 0,-1 0,0 0,0 0,1 0,-1 0,0-1,0 1,0 0,0-1,0 0,0 1,0-1,0 0,0 0,0 0,0 0,0-1,0 1,0 0,0-1,0 1,1-1,-1 0,0 0,0 0,0 0,1 0,-1 0,0 0,1 0,-1-1,1 1,0-1,-1 1,1-1,0 1,0-1,0 0,0 1,0-1,0 0,1 0,-1 0,0-1,3-11,0 0,1 1,1-1,0 1,0 0,1 0,1 0,1 1,-1-1,2 2,0-1,0 1,1 0,0 1,11-10,-1-2,20-26,3 1,2 2,2 3,1 1,3 2,1 3,1 1,37-15,-19 28,-69 22,1 0,0 0,0 0,-1 0,1 0,0 0,-1 1,1-1,0 1,-1 0,1-1,-1 1,1 0,-1 0,1 0,-1 0,1 0,-1 0,0 0,0 0,0 1,1-1,-1 0,0 1,-1-1,1 1,0-1,0 1,-1-1,1 1,-1 0,1-1,-1 1,0 0,1-1,-1 1,0 0,0 0,0-1,-1 2,-2 12,0 1,-2-1,0 0,-1 0,0 0,-1-1,-1 0,0 0,-1-1,0 0,-1-1,-1 0,0 0,0-1,-1-1,0 0,-1 0,-3 0,6 0,0-1,0 0,-1 0,0-1,-1-1,0 0,0 0,-1-1,1-1,-1 0,0-1,-1 0,1-1,-1-1,-10 1,22-3,0 0,0 0,0 0,0 0,1-1,-1 1,0 0,0-1,0 1,1-1,-1 0,0 0,1 0,-1 0,0 0,1 0,-1 0,1 0,0-1,-1 1,1 0,0-1,0 1,0-1,0 1,0-1,0 0,0 0,1 1,-1-1,0-1,0-15</inkml:trace>
  <inkml:trace contextRef="#ctx0" brushRef="#br0" timeOffset="1122.152">2525 103,'-1'375,"-46"-146,20-127,26-101,0 1,0-1,0 1,1-1,-1 1,0-1,0 1,1 0,-1-1,1 1,0 0,-1-1,1 1,0 0,0 0,0-1,0 1,0 0,1 0,-1-1,0 1,1 0,-1-1,1 1,0 0,-1-1,1 1,0-1,0 1,0-1,0 0,0 1,1-1,-1 0,0 0,0 1,1-1,-1 0,1-1,-1 1,1 0,-1 0,1-1,0 1,1 0,9-5,0-1,-1 0,0 0,0-1,0-1,0 1,-1-2,-1 0,1 0,-1-1,0 0,30-24,94-68,-132 100,0 0,1 0,-1-1,0 2,1-1,-1 0,1 0,-1 0,1 1,-1-1,1 0,0 1,-1 0,1-1,0 1,-1 0,1 0,0 0,0 0,-1 0,1 0,0 1,-1-1,1 0,0 1,-1 0,1-1,-1 1,1 0,-1 0,1-1,-1 1,1 0,-1 1,0-1,0 0,0 0,1 0,-1 1,0-1,-1 1,1-1,0 1,0-1,0 1,-1-1,1 1,-1 0,0-1,1 1,-1 0,0-1,0 1,0 0,0 1,-11 107,0-47,20-22,1-28</inkml:trace>
  <inkml:trace contextRef="#ctx0" brushRef="#br0" timeOffset="2021.676">3005 780,'7'6,"0"-1,1 1,0-1,0-1,0 0,0 0,1 0,-1-1,1 0,0-1,0 0,0 0,0-1,0 0,1-1,-1 0,0-1,0 1,0-2,0 1,0-1,0-1,0 1,0-2,-1 1,1-1,-1 0,0-1,-1 0,1 0,-1-1,0 0,0 0,0 0,-1-1,0 0,-1-1,1 1,-2-1,1 0,-1 0,3-7,-6 12,1 0,-1 0,0 0,0 0,0 0,-1 0,1-1,-1 1,1 0,-1 0,0-1,0 1,-1 0,1 0,-1 0,0 0,1-1,-1 1,-1 0,1 0,0 1,-1-1,1 0,-1 0,0 1,0-1,0 1,0-1,-1 1,1 0,0 0,-1 0,0 0,1 0,-1 1,0-1,0 1,0 0,0 0,0 0,0 0,0 0,-1 1,1-1,0 1,0 0,0 0,-1 0,1 1,-2-1,-10 5,1 1,0 0,0 1,0 1,1 0,0 1,1 0,0 1,0 0,1 1,0 0,1 1,0 0,1 1,-3 5,9-15,1 0,-1 0,0 1,1-1,0 1,0-1,0 1,0 0,1 0,-1 0,1 0,0 0,0 0,1 0,-1 0,1 0,0 1,0-1,0 0,0 0,1 0,0 0,0 0,0 0,0 0,1 0,-1 0,1 0,0-1,0 1,1-1,-1 1,1-1,-1 0,1 0,0 0,0 0,0 0,1-1,-1 0,4 2,12 2,0 0,1-2,0-1,0 0,0-1,0-2,0 0,0-1,0 0,0-2,0-1,0 0,-1-1,0-1,0-1,0-1,0-2,188-93,-193 94,0 0,-1-2,0 1,-1-2,0 1,-1-2,0 0,0 0,-2 0,0-2,0 1,-1-1,-1 0,0-4,-6 17,0 0,0-1,-1 1,1 0,-1-1,0 1,0-1,0 1,0-1,0 1,0 0,-1-1,1 1,-1-1,0 1,1 0,-1-1,0 1,0 0,-1 0,1 0,0 0,-1 0,1 0,-1 0,0 0,0 1,1-1,-1 1,0-1,0 1,-1 0,1-1,0 1,0 0,0 1,-1-1,1 0,-1 1,1-1,-5 0,1 0,0 0,0 1,-1-1,1 2,0-1,-1 1,1-1,0 2,0-1,0 1,0 0,0 0,0 0,-3 3,7-5,-1 1,0 0,1 0,-1 0,1 1,-1-1,1 0,0 1,0-1,-1 1,1 0,0 0,1 0,-1 0,0 0,1 0,-1 1,1-1,-1 0,1 1,0-1,0 1,0 0,0-1,1 1,-1 0,1-1,0 1,-1 0,1-1,1 1,-1 0,0 0,0-1,1 1,0 0,-1-1,1 1,0-1,1 1,-1-1,0 1,1-1,-1 0,1 1,-1-1,1 0,0 0,0 0,0-1,0 1,1 0,-1-1,0 1,1-1,1 1,122 5,-53-8,-71 1,1 0,-1 0,0 0,0 0,0 1,0-1,1 0,-1 1,0 0,0 0,0-1,0 1,0 0,0 0,-1 1,1-1,0 0,-1 1,1-1,0 1,-1-1,0 1,1 0,-1 0,0 0,0 0,0-1,0 1,0 0,-1 1,1-1,0 0,-1 2,-9 72,7-74,1 1,0 0,0 0,0 0,0 0,1 1,-1-1,1 0,0 0,0 0,0 0,0 0,0 1,1-1,-1 0,1 0,0 0,0 0,0 0,1 0,-1 0,1-1,-1 1,1 0,0-1,0 1,0-1,0 0,0 0,1 0,-1 0,1 0,-1 0,1 0,0-1,0 1,0-1,2 1,11 1,0-1,0 0,0-1,0-1,1 0,-1-1,0-1,0-1,0 0,0-1,-1 0,1-2,-1 0,0 0,-1-2,0 1,2-3,-6 5,-1 0,1 0,-1-1,-1 0,1 0,-1-1,0 0,0-1,-1 0,0 0,-1 0,1-1,-2 0,1 0,-1-1,-1 0,0 1,0-2,-1 1,1-4,-4 12,1 0,-1 0,0 0,0 0,0 0,0 1,0-1,-1 0,1 0,0 0,-1 0,0 0,1 0,-1 1,0-1,0 0,0 0,0 1,0-1,0 1,-1-1,1 1,0-1,-1 1,1 0,-1 0,1 0,-1 0,0 0,0 0,1 0,-1 0,0 1,0-1,0 1,0-1,0 1,0 0,1 0,-1 0,0 0,0 0,0 0,-1 1,-83 28,76-21,0 0,1 1,0 0,0 1,1 0,0 0,1 0,0 1,1 0,0 1,1-1,0 1,1 0,0 0,1 1,-2 11,7-14,0-1,0 0,0 0,1 0,1 0,0 0,0 0,0-1,1 0,1 0,-1 0,1-1,0 0,1 0,0 0,0-1,0 0,1 0,0-1,0 0,0 0,1-1,0 0,0 0,0-1,0-1,0 1,8 0,18 3,-1-1,1-2,-1-1,1-2,0-1,9-3,-13-1,-8-3</inkml:trace>
  <inkml:trace contextRef="#ctx0" brushRef="#br0" timeOffset="3551.86">13 1288,'-12'0,"36"0,-10 0,169-25,11 9,148 1,-154 13,119-24,121 25,-267 15,-122-8,0-2,1-2,-1-1,27-4,373-48,-199 22,52-1,1343 31,-1611-1</inkml:trace>
</inkml:ink>
</file>

<file path=ppt/ink/ink4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1:15.404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88 6,'0'-4,"0"2,0 7,-5 8,-2 6,1 4,-3-1,-1 0,2 1,-3 2,0 1,-2 1,6-4,8-6,5-11,1-6</inkml:trace>
</inkml:ink>
</file>

<file path=ppt/ink/ink4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0:54.831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1735 2146,'-54'-44,"47"36,0 2,0-1,-1 1,0 0,0 0,0 1,-1 0,0 1,0 0,0 0,0 1,-1 0,1 1,-188 2,4 53,132-31,-137 79,-55 81,54 3,162-146,2 2,1 2,3 1,1 1,3 1,1 2,0 8,-44 113,3 85,53-192,4 0,2 0,1 62,19 46,17 56,44 56,5-102,-47-128,-16-23,2 0,1-1,2-1,0-1,2-1,0-1,23 18,187 111,-188-131,0-2,1-2,1-2,46 9,162 47,-56-42,113-31,-142-25,59-32,23-18,-58-18,-152 68,-1 0,0-3,-3-2,0 0,-2-3,30-37,198-212,-230 243,40-69,47-171,-83 163,-8-78,-1 25,-27 166,1-23,0-1,-2 1,-1-1,-2 1,0 0,-5-19,2 27,-4-20,-3 0,0 1,-3 1,-1 0,-3-2,-83-167,76 162,1-2,-2 1,-2 2,-2 1,-24-23,25 33,-2 1,-1 2,-1 1,-1 2,-9-3,-134-102,-65 19,102 73,-28 11,-27 0,-28 30,162 19,50-10</inkml:trace>
  <inkml:trace contextRef="#ctx0" brushRef="#br0" timeOffset="2982.089">42 3783,'39'-17,"-28"15,1 1,0 0,-1 0,1 2,0-1,-1 2,1-1,-1 1,1 1,-1 0,0 1,0 0,6 4,32 9,68 15,20-4,61 26,-27-21,26-5,-67-17,77 7,-63 8,52-14,-130-2,-1-4,1-2,1-3,13-4,28 2,62-26,94-21,-146 26,46-12,50-43,-196 72,0-1,0-1,-1-1,0 0,0-1,0-1,-2 0,1-2,9-8,-11 7,0 2</inkml:trace>
  <inkml:trace contextRef="#ctx0" brushRef="#br0" timeOffset="3204.121">3316 3557,'-10'-5,"-3"-1</inkml:trace>
  <inkml:trace contextRef="#ctx0" brushRef="#br0" timeOffset="3369.012">3118 3416,'-19'-9,"-6"-4</inkml:trace>
  <inkml:trace contextRef="#ctx0" brushRef="#br0" timeOffset="3521.075">2666 3303</inkml:trace>
  <inkml:trace contextRef="#ctx0" brushRef="#br0" timeOffset="3705.581">2271 3247,'-24'-10,"-7"-3</inkml:trace>
  <inkml:trace contextRef="#ctx0" brushRef="#br0" timeOffset="3874.157">1848 3190,'-19'-5,"-2"-1,-2-1,3 2</inkml:trace>
  <inkml:trace contextRef="#ctx0" brushRef="#br0" timeOffset="4035.848">1566 3218,'-33'0,"-7"0,-2 0,8 5,3 1,3 0,2-1,0-1,-1-2,0-1,0 0,9-1,8 0</inkml:trace>
  <inkml:trace contextRef="#ctx0" brushRef="#br0" timeOffset="4284.697">1001 3274,'0'0</inkml:trace>
  <inkml:trace contextRef="#ctx0" brushRef="#br0" timeOffset="4285.697">522 3444,'0'0</inkml:trace>
  <inkml:trace contextRef="#ctx0" brushRef="#br0" timeOffset="4549.611">380 3444,'-19'10,"-11"2,-5 5,-2-1,1-3,1-3,8 0,2 0,2-3,-1-2,-1 3,-1 0,5 3,4 0</inkml:trace>
  <inkml:trace contextRef="#ctx0" brushRef="#br1" timeOffset="9332.88">1764 3585,'0'-311,"27"168,-27-167,-28 85,29-424,-30 479,28-83,-25 111,25-223,6 335,1 24</inkml:trace>
  <inkml:trace contextRef="#ctx0" brushRef="#br1" timeOffset="11086.597">1820 3557,'1'-2,"1"0,-1 0,1 0,-1 1,1-1,0 0,-1 1,1 0,0-1,0 1,0 0,0 0,0 0,0 0,1 0,-1 0,0 1,0-1,1 1,-1-1,0 1,1 0,-1 0,0 0,2 0,-1 0,337-4,-252-9,-71 9,-1 1,1 1,-1 0,1 1,0 0,0 2,-1 0,1 0,0 2,0 0,23 6,0-3,0-1,1-2,-1-2,1-2,4-2,46 1,321 2,-174-28,325 29,-337-30,56 29,-140-27,72 15,-91-5,-100 16</inkml:trace>
  <inkml:trace contextRef="#ctx0" brushRef="#br1" timeOffset="18004.501">1791 3585,'-38'31,"-123"142,47-49,76-92,1 1,1 2,2 1,2 2,-16 26,-121 163,-35-9,-36 21,156-126,-166 155,45-56,158-168,30-28</inkml:trace>
  <inkml:trace contextRef="#ctx0" brushRef="#br1" timeOffset="21855.082">5404 3247,'-3'5,"-1"1,1 0,1 0,-1 0,1 1,0-1,0 0,1 1,0 0,0-1,0 1,1 0,0 1,-1 5,-1 195,1-205,1-1,0 0,-1 0,1 1,0-1,0 0,1 1,-1-1,0 0,1 0,-1 1,1-1,0 0,0 0,0 0,0 0,0 0,0 0,0 0,1 0,-1 0,1-1,0 1,-1 0,1-1,0 1,0-1,0 0,0 0,0 0,0 0,0 0,0 0,0 0,1-1,-1 1,0-1,0 0,1 1,-1-1,0 0,1 0,1-1,6-6,1-1,-1 0,0-1,-1 0,0-1,0 0,-1 0,0-1,-1 0,0 0,-1 0,0-1,3-12,2 4,15-34,-14 27,1 0,1 1,2 1,1 0,13-14,-30 38,0 0,1 0,-1 0,1 1,-1-1,1 0,-1 0,1 1,-1-1,1 0,0 1,-1-1,1 1,0-1,0 1,0-1,-1 1,1 0,0-1,0 1,0 0,0 0,0-1,-1 1,1 0,0 0,0 0,0 0,0 0,0 0,0 0,0 1,-1-1,1 0,0 0,0 1,0-1,0 1,-1-1,1 0,0 1,0-1,-1 1,1 0,0-1,-1 1,1 0,-1-1,1 1,0 1,12 44,-14 320,3-277,-5-1,-3-1,-4 1,-4-1,-3-1,-11 22,14-63,10-27,0 0,-2 0,0 0,-1-1,0 0,-2 0,0-1,-1 0,0-1,-1 0,-1-1,-12 12,22-24,0-1,1 1,-1 0,0-1,0 1,-1-1,1 0,0 0,0 0,0 0,-1 0,1 0,-1-1,1 1,0-1,-1 0,1 1,-1-1,1 0,-1-1,1 1,-1 0,1-1,-1 1,1-1,0 0,-1 0,1 0,0 0,0 0,-1 0,1 0,0-1,0 1,1-1,-1 0,0 0,0 1,1-1,-1 0,1 0,0-1,-1 1,1 0,0 0,0-1,1 1,-1-1,-4-20,2 1,1-1,1 1,1-1,1 0,1-10,1-31,32-118,-24 143,-5 15</inkml:trace>
  <inkml:trace contextRef="#ctx0" brushRef="#br1" timeOffset="22176.99">6138 2880,'-10'9,"-12"14,-3 6,-2 0,4-2,1-4,4-2,5 1,0-4,3 0,7-3,4 0,2-2</inkml:trace>
  <inkml:trace contextRef="#ctx0" brushRef="#br1" timeOffset="23341.984">352 397,'94'-20,"-1"4,2 4,2 4,5 18,-100-9,1-1,-1 1,1 0,-1 0,1 1,-1-1,0 0,1 1,-1-1,0 1,0 0,0 0,0 0,-1 0,1 0,0 0,-1 0,1 0,-1 1,0-1,0 1,0-1,0 1,0-1,-1 1,1-1,-1 1,1 0,-1-1,0 1,0 0,0-1,-1 1,1 0,-1 1,-9 25,0-1,-2 0,-1-1,-2 0,0-1,-1-1,-2-1,-1 0,0-1,-15 12,-3 8,18-21,10-14,0 1,1 0,0 1,0 0,1 0,1 1,-1 0,2 0,0 0,0 1,1 0,0 0,1 0,1 0,-1 2,4-10,-1 1,1-1,0 0,0 0,0 1,1-1,-1 0,1 0,0 0,0 0,1-1,-1 1,1 0,0-1,0 0,0 0,0 0,0 0,1 0,0 0,-1-1,1 0,0 0,0 0,0 0,0-1,1 1,120 23,-114-25,3 2,0-1,0-1,0 0,0-1,0 0,0-1,0-1,0 0,-1-1,1 0,-1-1,10-6,-14 2,-6 0</inkml:trace>
  <inkml:trace contextRef="#ctx0" brushRef="#br1" timeOffset="23604.979">324 791,'43'-9,"43"-14,12-2,-6 3,-14 5,-15 6,-14 4,-10 4,-7 2,-9 2</inkml:trace>
  <inkml:trace contextRef="#ctx0" brushRef="#br1" timeOffset="23925.024">1566 1,'-9'9,"-9"9,-1 5,-1 0,1-1,5 2,0-3,2-1,3 1,4-3</inkml:trace>
</inkml:ink>
</file>

<file path=ppt/ink/ink4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1:14.322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441 1,'-25'30,"1"2,2 1,1 0,2 2,1 0,1 1,3 1,0 0,3 1,-6 34,0 18,14-70,0 0,-1-1,-1 1,0-1,-2 0,0 0,-4 4,-1-6,0-4</inkml:trace>
  <inkml:trace contextRef="#ctx0" brushRef="#br0" timeOffset="498.66">18 29,'0'0,"0"1,0-1,0 1,1-1,-1 1,0 0,0-1,0 1,0-1,0 1,0 0,0-1,0 1,-1-1,1 1,0 0,0-1,0 1,-1-1,1 1,0-1,0 1,-1-1,1 1,-1-1,1 1,0-1,-1 1,1-1,-1 1,1-1,-1 0,1 1,-1-1,1 0,-1 0,0 1,1-1,-1 0,1 0,-1 0,0 0,1 0,-1 0,1 0,-1 0,0 0,1 0,-1 0,1 0,-1 0,175 132,-59-27,103 143,-158-199,-51-35</inkml:trace>
</inkml:ink>
</file>

<file path=ppt/ink/ink4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1:26.4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85,'0'61,"1"88,-6 0,-18 92,6-143,-3 0,-5-2,-4-1,-22 48,51-143,1 0,-1-1,1 1,-1 0,1 0,-1 0,1 0,0 0,-1 0,1 0,-1 1,1-1,-1 0,1 0,-1 0,1 0,0 1,-1-1,1 0,-1 1,0-1,1 0,-1 1,1-1,-1 0,1 1,-1-1,0 1,1-1,-1 1,0-1,0 1,1-1,-1 1,0-1,0 1,0-1,0 1,0 0,1-1,-1 1,0-1,0 1,0-1,-1 1,1 0,0-1,0 1,0-1,0 1,12-17,0-3</inkml:trace>
  <inkml:trace contextRef="#ctx0" brushRef="#br0" timeOffset="347.345">650 0,'-11'240,"3"-155,5 1,3-1,9 63,4 31,-13-177,1-1,-1 1,0-1,0 1,-1-1,1 1,0-1,0 0,-1 1,1-1,-1 0,1 1,-1-1,0 0,1 1,-1-1,0 0,0 0,0 0,0 0,0 0,0 0,0 0,0 0,0 0,-1-1,1 1,0 0,0-1,-1 1,1-1,-1 1,1-1,0 0,-1 1,1-1,-1 0,1 0,0 0,-1 0,1 0,-1 0,1-1,-1 1,1 0,0-1,-1 1,1-1,0 0,-1 1,1-1,0 0,0 0,0 0,-1 0,-141-138,108 109,-2 1,-1 2,-1 2,-40-19,77 42,-1 0,0 0,1 0,-1 0,0 1,0 0,0-1,0 1,0 0,0 0,0 1,0-1,0 0,0 1,-1 0,1 0,0 0,0 0,0 1,-1-1,1 1,0 0,0 0,0 0,0 0,0 0,0 1,1-1,-1 1,0 0,1 0,-1 0,1 0,-1 0,1 0,-1 2,-3 18,3 0</inkml:trace>
  <inkml:trace contextRef="#ctx0" brushRef="#br0" timeOffset="1300.637">960 734,'27'7,"-1"0,1-2,0-1,0-2,1 0,-1-2,0-1,8-2,-28 3,0-1,0-1,0 0,0 0,0 0,0 0,-1-1,1 0,-1-1,0 0,0 0,0 0,-1 0,1-1,-1 0,0 0,0 0,-1-1,0 0,0 0,0 0,0 0,-1-1,2-6,21-83,-26 93,0 0,0 1,0-1,0 0,0 0,-1 0,1 1,-1-1,1 0,-1 1,0-1,0 0,0 1,-1-1,1 1,-1 0,1-1,-1 1,0 0,0 0,0 0,0 0,0 0,0 1,0-1,-1 1,1-1,0 1,-1 0,0 0,1 0,-1 0,-2 0,-2 0,1 0,0 1,-1 0,1 0,-1 0,1 1,-1 0,1 0,0 1,-1 0,1 0,0 0,0 1,1 0,-1 0,0 0,1 1,0 0,0 0,0 0,0 1,0 0,-87 118,44 2,47-121,0 0,0 1,1-1,0 0,0 0,0 0,0 0,1 0,-1 0,1 0,0 0,0 0,1 0,-1 0,1 0,0-1,0 1,0-1,0 1,1-1,-1 0,1 0,0 0,0 0,0 0,0-1,1 1,-1-1,1 0,3 1,9 2,1-1,0 0,0-1,0-2,0 1,1-2,-1 0,0-1,0-1,0-1,0 0,0-1,0-1,-1-1,0 0,0-1,-1 0,4-4,14-6,-1-1,-1-2,0-1,-2-2,22-21,-33 28,-1-1,0 0,-1-1,-2 0,0-1,0-1,-2 0,-1-1,0-1,-2 1,0-2,-1-2,-7 23,0 0,0-1,0 1,0-1,-1 1,1-1,-1 1,0-1,1 0,-1 1,-1-1,1 1,0-1,-1 1,1-1,-1 1,0-1,1 1,-1-1,0 1,-1 0,1-1,0 1,-1 0,1 0,-1 0,0 0,0 0,1 1,-1-1,-1 0,1 1,0 0,0-1,0 1,-1 0,1 0,0 0,-1 0,1 1,-1-1,1 1,-1-1,0 1,1 0,-1 0,1 0,-1 0,1 1,-1-1,0 1,1-1,-1 1,-5 1,0 1,1 0,-1 0,1 0,0 1,0 0,0 1,0-1,1 1,0 1,0-1,0 1,1 0,-1 0,2 1,-1-1,1 1,0 0,0 1,1-1,-1 0,2 1,-2 6,4-11,0-1,0 1,0-1,1 1,-1-1,1 1,0-1,0 1,-1-1,2 1,-1-1,0 0,0 0,1 1,-1-1,1 0,0 0,0-1,-1 1,1 0,0-1,1 1,-1-1,0 1,0-1,1 0,-1 0,0 0,1 0,-1-1,1 1,-1 0,3-1,89 6,-87-6,168-23,-175 23,2-1,-1 0,1 0,0 0,-1 0,1 1,0-1,0 1,0-1,0 1,0 0,0-1,0 1,-1 0,1 0,0 1,0-1,0 0,0 1,0-1,0 1,0-1,-1 1,1 0,0 0,-1 0,1 0,0 0,-1 0,1 0,-1 1,1-1,-1 0,0 1,0-1,0 1,0 0,0-1,0 1,0 0,0 1,-31 86,5-33,25-54,-1 1,1-1,0 0,-1 0,1 0,0 1,0-1,0 0,1 0,-1 0,1 0,-1 1,1-1,-1 0,1 0,0 0,0 0,0 0,0 0,1-1,-1 1,0 0,1-1,-1 1,1 0,0-1,-1 0,1 1,0-1,0 0,0 0,0 0,0 0,0 0,0-1,0 1,1 0,83 12,-59-14,-1 0,0-2,0-1,0-2,-1 0,1-2,-2 0,1-2,3-2,-11 3,0-1,-1-1,0 0,0-2,-1 1,-1-2,0 0,-1 0,-1-1,0-1,0-2,-9 15,-1 0,0 0,1 0,-1-1,0 1,0-1,-1 0,1 1,-1-1,0 0,0 0,0 0,0 0,-1 0,0 0,0 0,0 0,0 0,0 0,-1 0,0 0,0 0,0 1,0-1,0 0,-1 0,0 1,0-1,0 1,0-1,0 1,-1 0,1 0,-1 0,0 0,0 1,0-1,0 1,-1-1,1 1,-1 0,1 1,-1-1,0 0,1 1,-1 0,0 0,0 0,-4 0,2 1,0 0,-1 0,1 0,0 1,0 0,-1 0,1 1,0 0,0 0,0 0,0 1,1 0,-1 0,1 0,0 1,0-1,0 1,0 1,0-1,1 1,0-1,0 1,0 1,1-1,-1 0,0 4,-2 4,0-1,1 1,1 0,0 0,0 1,2-1,0 1,0-1,1 1,1 0,1 12,1-17,0 0,1 0,0 0,0-1,1 1,0-1,0 0,1 0,0-1,1 1,0-1,0 0,0-1,1 1,0-1,0-1,1 1,-1-1,1 0,0-1,1 0,-1 0,1-1,-1 0,1-1,0 0,0 0,0-1,9 1,8 0</inkml:trace>
</inkml:ink>
</file>

<file path=ppt/ink/ink4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1:32.2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1 190,'58'-20,"2"2,0 2,1 4,24-1,-83 11,1 1,-1 0,1 1,0-1,0 0,0 1,-1 0,1-1,0 1,0 0,0 1,-1-1,1 0,0 1,0-1,-1 1,1 0,0 0,-1 0,1 0,-1 1,1-1,-1 1,1-1,-1 1,0 0,0 0,0 0,0 0,0 0,-1 1,1-1,-1 0,1 1,-1-1,0 1,0 0,0-1,0 1,0 0,-1-1,1 1,-1 0,0 0,0 0,0 0,0-1,0 1,-1 0,0 2,-121 148,122-149,0-1,1 1,-1-1,0 1,1 0,0-1,0 1,0-1,1 0,-1 1,1-1,-1 0,1 0,0 0,0 0,1 0,-1 0,1 0,-1-1,1 0,0 1,0-1,0 0,0 0,0 0,0-1,1 1,-1-1,1 0,-1 0,1 0,-1 0,1-1,-1 1,4-1,6 5,-3-1,91 47,-97-48,-1-1,0 1,0 0,0 0,0 1,-1-1,0 1,1-1,-1 1,0 0,-1 0,1 0,-1 0,1 0,-1 0,0 0,-1 0,1 0,-1 1,0-1,0 0,0 0,0 0,-1 1,0 1,-1 2,0 1,-1-1,0 0,-1 0,1 0,-1-1,-1 1,1-1,-1 0,-1 0,1 0,-1-1,0 0,-1 0,1-1,-1 1,0-2,-1 1,1-1,-1 0,0 0,0-1,0 0,-5 1,-10 2,0-1,0 0,0-2,-1-1,1-1,-1-1,1 0,-14-4,-8-7,27 5</inkml:trace>
  <inkml:trace contextRef="#ctx0" brushRef="#br0" timeOffset="549.071">961 501,'-23'9,"2"2,-1 1,1 1,1 1,0 0,2 1,-1 2,2 0,0 0,1 2,-9 13,23-30,0 1,0-1,0 1,1 0,-1-1,1 1,0 0,-1 0,1 0,1 0,-1 1,0-1,1 0,-1 0,1 0,0 0,0 1,1-1,-1 0,1 0,-1 0,1 0,0 0,0 0,0 0,0 0,1 0,-1 0,1 0,0-1,0 1,0-1,0 1,0-1,1 0,-1 0,1 0,-1 0,1 0,0 0,-1-1,1 1,0-1,0 0,0 0,2 0,11 2,-1-2,1 0,0 0,-1-2,1 0,-1 0,1-2,-1 0,0 0,1-2,-2 0,1-1,-1 0,2-2,23-13,-1-1,0-3,-2-1,12-12,-17 13,-1-2,0-1,-2-1,-2-2,-1 0,-1-2,-1-1,0-5,-15 22,0-1,-2 0,0 0,0 0,-2-1,-1 1,0-1,0-12,-3 23,1 0,-1 0,0 0,-1 0,0 0,0 0,-1 0,0 0,-1 0,1 1,-1-1,-1 1,1-1,-1 1,-1 1,1-1,-1 0,0 1,-1 0,0 0,-1 0,1 2,-1 0,1 1,-1 0,0 0,0 0,-1 1,1 0,0 1,-1-1,1 2,-1-1,1 1,-1 0,1 0,-1 1,1 0,-1 0,1 1,-1 0,1 0,-3 2,-5 2,0 0,0 1,1 0,0 1,1 1,-1 0,2 1,-1 0,-7 9,10-7,0 1,1 0,0 0,1 1,0 0,1 0,1 1,0 0,1 0,1 0,0 1,1-1,1 1,0 0,2 0,-1 0,2 0,0-1,1 1,0 0,2 0,0-1,0 0,1 0,1 0,1 0,0-1,1 0,0-1,19 25,2-1,1-2,2-1,1-1,2-2,1-2,1-1,1-2,31 15,69 44,-123-77</inkml:trace>
</inkml:ink>
</file>

<file path=ppt/ink/ink4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1:30.2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225 448,'-206'390,"187"-352,37-49,120-167,0-7,-130 176,-5 4,1 0,-1 1,1 0,0 0,0 0,0 0,0 0,1 1,0 0,-1 0,1 0,0 1,5-2,-7 5,-1 1,1 0,-1 0,1 1,-1-1,0 0,0 1,0-1,0 1,-1 0,1 0,-1-1,1 1,-1 0,0 0,0 0,-1 1,1-1,-1 0,1 0,-1 0,0 0,0 1,0-1,-1 0,1 0,-1 0,1 1,0 1,-2 50,0-46,1 1,0-1,0 0,1 0,0 1,0-1,1 0,1 1,-1-1,2 0,-1 0,1 0,0-1,1 1,0-1,1 0,-1 0,1 0,1 0,0-1,-4-5,1 0,-1-1,1 1,0-1,-1 0,1 0,0 0,0 0,0 0,0-1,0 1,0-1,0 1,0-1,0 0,0-1,0 1,0 0,0-1,0 0,0 0,0 1,-1-2,1 1,0 0,0-1,-1 1,1-1,-1 0,1 1,-1-2,72-70,-69 68,6-8,-1 1,0-1,-1-1,0 1,-1-2,-1 1,-1-1,0 0,0 0,-2-1,0 0,0 0,-2 0,0 0,-1 0,0 0,-2-15,-4 20,-2 5</inkml:trace>
  <inkml:trace contextRef="#ctx0" brushRef="#br0" timeOffset="365.029">903 674,'17'-4,"-1"0,1-2,-1 0,0-1,-1 0,1-1,-2-1,1 0,-1-1,0-1,-1 0,-1-1,0-1,0 1,-1-2,3-5,-12 17,0-1,-1 1,0-1,1 1,-1-1,0 0,0 1,0-1,0 0,-1 0,1 0,-1 1,0-1,0 0,0 0,0 0,0 0,0 0,-1 0,1 1,-1-1,0 0,0 0,0 1,-1-1,1 0,0 1,-1 0,0-1,1 1,-1 0,0 0,0 0,0 0,-1 0,1 0,0 0,-1 1,1-1,-1 1,1 0,-1 0,0 0,0 0,-2 0,-6 2,1 1,-1 0,1 1,0 0,0 1,0 0,0 1,0 0,1 0,0 1,0 0,1 1,0 0,0 0,0 1,1 0,0 0,0 0,1 1,1 0,-1 1,1-1,-2 8,3-12,0 0,1 0,-1 1,1-1,1 1,-1 0,1 0,0 0,0 0,1 0,-1 0,1 0,1 1,-1-1,1 0,0 1,1-1,0 0,0 0,0 1,0-1,1 0,0 0,1 0,-1 0,1-1,0 1,0-1,1 0,0 0,0 0,0 0,0 0,1-1,0 0,2 2,4-2,1 0,0 0,0-1,0-1,0 0,1 0,-1-1,1-1,-1 0,0-1,1 0,-1-1,0 0,0-1,2-1,11-3</inkml:trace>
  <inkml:trace contextRef="#ctx0" brushRef="#br0" timeOffset="729.445">1383 646,'49'-21,"-1"-3,-1-2,-1-1,-1-3,5-7,-44 34,0-1,0 1,-1-1,1 0,-1 0,0-1,0 1,-1-1,1-1,-1 1,0 0,-1-1,1 0,-1 0,0 0,0 0,-1 0,0-1,0 1,-1-1,1 1,-1-1,-1 0,1 0,-1-2,-2 7,1 0,0 1,-1-1,1 0,-1 1,1-1,-1 0,0 1,0 0,1-1,-1 1,0 0,0 0,0 0,-1 0,1 1,0-1,0 1,0-1,0 1,-1 0,1-1,0 1,0 0,-1 1,1-1,0 0,0 1,-1-1,1 1,-1 0,-69 24,59-17,0 1,0 0,1 0,0 2,0-1,1 1,1 1,0 0,0 0,1 1,1 1,0-1,1 1,0 0,1 1,1 0,0-1,1 2,1-1,0 0,1 1,0 15,3-26,0-1,0 1,1-1,-1 1,1-1,0 1,0-1,1 0,-1 0,1 0,0-1,0 1,0 0,0-1,1 0,-1 0,1 0,0 0,0-1,0 1,0-1,0 0,0 0,1-1,-1 1,1-1,-1 0,1 0,0 0,-1-1,1 0,0 0,0 0,-1 0,1-1,0 1,-1-1,1-1,2 0,20-2,0-1,0-1,0-2,-1-1,0-1,14-7,-11 5,-4 2</inkml:trace>
  <inkml:trace contextRef="#ctx0" brushRef="#br0" timeOffset="1167.088">2088 477,'-19'10,"0"0,1 2,1 0,0 1,0 1,1 0,1 1,1 1,-3 5,14-19,1 0,0 0,0 0,1 1,-1-1,0 0,1 1,0 0,-1-1,1 1,0 0,0 0,1-1,-1 1,0 0,1 0,0 0,0 0,0 0,0 0,0 0,0 0,1-1,0 1,-1 0,1 0,0 0,0-1,1 1,-1 0,0-1,1 1,0-1,0 0,-1 1,1-1,0 0,1 0,-1 0,0-1,1 1,-1 0,1-1,-1 0,1 1,0-1,6 2,-1-1,0 0,1-1,-1 0,1 0,-1 0,1-1,0-1,-1 0,1 0,-1 0,1-1,-1 0,0-1,0 0,0 0,0-1,0 0,-1 0,0 0,0-1,0-1,0 1,-1-1,2-2,18-20,0-1,-3-1,0-2,-2 0,2-7,4-4,-18 28,5-3,0 0,-2-1,0-1,-1 0,-1 0,-1-1,-1-1,-1 1,0-1,-2 0,-1-1,0 1,-2-1,0-16,-3 34,0 1,0-1,0 0,-1 1,1-1,-1 1,0 0,0-1,-1 1,1 0,-1 0,0 1,0-1,-1 1,1-1,0 1,-1 0,0 0,0 0,0 1,0-1,0 1,-1 0,1 0,-1 1,1-1,-1 1,1 0,-1 0,0 1,0-1,1 1,-1 0,0 1,0-1,1 1,-1-1,0 2,1-1,-1 0,1 1,-1 0,1 0,-1 0,-11 7,0 1,1 0,0 1,0 0,2 1,-1 1,1 0,1 1,1 0,0 1,0 0,2 1,0 0,1 0,0 1,1 2,1 0,0 1,2-1,0 1,2 0,0 0,1 0,1 0,0 0,2 1,1-2,0 1,1 0,1-1,1 1,1-1,1-1,0 0,1 0,1 0,1-1,0-1,2 0,-1 0,2-1,0-1,1 0,0-1,1-1,1 0,10 5,1-1,-3-1</inkml:trace>
</inkml:ink>
</file>

<file path=ppt/ink/ink4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1:29.0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 95,'-3'15,"1"-1,0 1,1 0,1-1,0 1,1 0,1-1,3 15,-5-24,2 9,1 0,0 0,0-1,2 1,-1-1,2 0,0 0,0 0,2 0,-5-9,-1 0,1-1,0 1,0-1,0 0,0 0,1 0,-1 0,1 0,0-1,0 0,-1 1,2-2,-1 1,0 0,0-1,1 0,-1 0,0 0,1 0,-1-1,1 1,-1-1,1-1,-1 1,1-1,-1 1,1-1,3-2,3-1,-1-1,1-1,-1 0,0-1,-1 0,0 0,0-1,0 0,5-7,2-1,102-129,-118 144,1-1,0 1,-1-1,1 0,0 1,0-1,0 1,0 0,0-1,0 1,0 0,1-1,-1 1,0 0,1 0,-1 0,1 0,-1 1,1-1,-1 0,1 1,0-1,-1 0,1 1,0 0,-1 0,1-1,0 1,0 0,-1 0,1 0,0 1,-1-1,1 0,0 1,-1-1,1 1,0-1,-1 1,1 0,-1 0,1 0,-1 0,1 0,-1 0,0 0,1 0,-1 0,0 1,0-1,0 0,0 2,19 52,-20-50,1 0,-1 1,1-1,0 0,1 0,-1 0,1-1,0 1,0 0,0-1,1 1,0-1,0 0,0 1,0-1,1-1,-1 1,1-1,0 1,0-1,0 0,1 0,-1-1,1 1,0-1,-1 0,1-1,0 1,0-1,3 1,8-5,-1-1,1 0,-1-2,0 0,0 0,-1-1,1-1,-2 0,1-1,-1-1,-1 0,1 0,-2-2,0 1,0-1,-1-1,0 0,1-4,0 3,0-1,-1 0,-1-1,0 1,-2-2,1 1,-2-1,4-14,-18 7,3 31</inkml:trace>
  <inkml:trace contextRef="#ctx0" brushRef="#br0" timeOffset="309.434">1081 293,'47'-11,"-2"-2,1-1,-2-3,0-1,-1-3,32-21,-71 41,-1 0,1-1,-1 0,1 0,-1 0,0 0,0-1,0 1,-1-1,1 1,0-1,-1 0,0 0,1 0,-1-1,-1 1,1 0,0-1,-1 1,0-1,0 0,0 1,0-1,0 0,-1 0,1 1,-1-1,0 0,-1 0,1 0,0 0,-1 1,0-1,0 0,0 1,-1-1,1 1,-1-1,0 1,0 0,0-1,0 1,0 0,-1 0,1 1,-1-1,0 0,-1 0,-4 1,-1 1,1 0,-1 0,1 1,-1 0,1 1,-1 0,1 0,-1 0,1 1,0 1,0-1,0 1,0 1,0-1,1 2,0-1,-1 1,1 0,1 0,-1 0,-5 7,-1-2,0 1,1 0,1 0,-1 1,2 1,0 0,0 0,1 1,0 2,6-10,0 1,0-1,1 0,-1 1,2-1,-1 1,1 0,0 0,0-1,1 1,0 0,0 0,0 0,1 0,0-1,1 1,-1 0,1-1,1 1,-1-1,1 0,0 0,2 2,0-1,0 0,0 0,1-1,0 0,1 0,0-1,-1 1,2-1,-1-1,0 1,1-2,0 1,0-1,0 0,0 0,1-1,-1 0,8 0,163 5,-145-9,1 1</inkml:trace>
</inkml:ink>
</file>

<file path=ppt/ink/ink4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1:39.7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 1242,'-26'167,"21"-146,3-20,1 1,0-1,0 1,0 0,0-1,1 1,-1 0,0 0,1 0,0-1,-1 1,1 0,0 0,0 0,0 0,0 0,0 0,0 0,0 0,1-1,-1 1,1 0,-1 0,1 0,0-1,0 1,0 0,0-1,0 1,0 0,0-1,0 0,1 1,-1-1,1 0,-1 1,1-1,0 0,12 2,0-1,0 0,1-1,-1-1,0 0,1-1,-1 0,0-1,0-1,0 0,8-4,-18 6,-1 1,1-1,-1 0,1-1,-1 1,1-1,-1 1,0-1,0 0,0 0,0-1,0 1,-1 0,1-1,-1 0,1 0,-1 1,0-2,0 1,0 0,-1 0,1 0,-1-1,0 1,0-1,0 1,0-1,0 1,-1-2,6-27,-4 28,0 1,0-1,-1 0,0 1,0-1,0 0,0 0,0 0,-1 0,1 0,-1 1,0-1,-1 0,1 0,-1 0,1 0,-1 0,0 0,-1 1,1-1,-1 0,1 1,-1-1,0 1,0 0,-1-1,1 1,-1 0,1 0,-1 1,0-1,0 1,0-1,-1 1,1 0,0 0,-1 0,0 0,-128-29,107 28</inkml:trace>
  <inkml:trace contextRef="#ctx0" brushRef="#br0" timeOffset="1231.959">409 1215,'484'-150,"-343"110,-139 40,-1-1,1 1,-1-1,1 1,-1 0,1 0,-1-1,1 1,-1 0,1 1,-1-1,1 0,-1 0,1 1,-1-1,1 0,-1 1,1 0,-1-1,0 1,1 0,-1 0,0 0,0 0,1 0,-1 0,0 0,0 0,0 0,0 0,0 1,-1-1,1 0,0 1,-1-1,1 1,0-1,-1 1,0-1,1 1,-1-1,0 1,0-1,0 1,0-1,0 1,0-1,0 1,-1-1,1 1,0-1,-28 78,27-78,-1 1,1-1,0 1,0-1,1 1,-1-1,0 1,1 0,-1-1,1 1,-1 0,1-1,0 1,-1 0,1 0,0 0,0-1,0 1,1 0,-1 0,0-1,1 1,-1 0,1 0,0-1,-1 1,1-1,0 1,0 0,0-1,0 0,0 1,0-1,1 0,-1 1,0-1,1 0,-1 0,1 0,-1 0,1 0,-1-1,1 1,0 0,-1-1,1 1,0-1,0 1,-1-1,1 0,2 0,11 1,1 0,-1-2,0 0,1 0,-1-2,0 0,0 0,0-2,0 1,5-4,65-17,-61 21</inkml:trace>
  <inkml:trace contextRef="#ctx0" brushRef="#br0" timeOffset="26590.841">409 1215,'8'-2,"1"0,-1-1,-1 1,1-1,0-1,-1 1,1-2,-1 1,0-1,-1 0,1 0,-1 0,0-1,0 0,-1 0,4-6,4-2,41-63,-52 77,-1 0,1 1,-1-1,1 1,0 0,-1-1,1 1,-1 0,1 0,-1 0,0 0,1 0,-1 0,0 1,0-1,1 0,-1 1,0-1,-1 1,1-1,0 1,0-1,-1 1,1-1,-1 1,1 0,0 0,99 182,-101-184,0 0,0-1,1 1,-1-1,0 1,0 0,0 0,0 0,0 0,1-1,-1 1,0 0,0 0,0 1,0-1,0 0,0 0,0 0,1 0,-1 1,0-1,0 1,0-1,1 0,-1 1,0-1,0 1,1-1,-1 1,0 0,1-1,-1 1,1 0,-1 0,1-1,-1 1,1 0,-1 0,1-1,0 1,-1 0,1 0,0 0,0 0,0 0,0 0,0-1,0 1,0 0,0 0,0 0,0 0,0 0,0 0,1-1,-1 1,0 0,1 0,-1 0,1 0,-1-1,1 1,-1 0,1 0,-147-62,103 47,23 10</inkml:trace>
  <inkml:trace contextRef="#ctx0" brushRef="#br0" timeOffset="68901.831">1793 706,'-13'16,"1"0,0 1,2 1,0 0,1 0,1 1,0 0,2 0,0 1,1 0,-1 13,6-31,0 1,0-1,0 1,0-1,1 1,-1-1,1 1,0-1,0 0,0 1,0-1,0 0,0 0,0 0,1 0,-1 0,1 0,-1 0,1 0,0 0,0-1,0 1,0-1,0 1,0-1,0 0,0 0,1 0,-1 0,0 0,1-1,-1 1,1-1,-1 1,1-1,-1 0,1 0,-1 0,1 0,-1 0,0-1,102-29,-88 18,0-1,0 0,-1-2,-1 0,0 0,-1-1,-1-1,0 0,-2-1,6-11,-4 2,-1-1,-2-1,0 0,-2 0,-1-1,-2 1,-1-1,-1 0,-1-1,-2-8,0 25,0 0,-1 0,-1 0,0 1,-1-1,0 1,-1 0,-1 0,-6-11,10 20,-1 0,1 0,-1 0,0 0,0 1,0-1,-1 1,1 0,-1 0,0 0,0 1,0 0,0-1,0 1,-1 0,1 1,0-1,-1 1,1 0,-1 0,0 0,1 1,-1 0,0 0,1 0,-1 0,0 1,1-1,-1 1,-4 2,0 0,0 1,1 0,-1 0,1 1,0 1,0-1,1 1,-1 0,1 1,1 0,-1 0,1 0,0 1,1 0,0 0,0 0,1 1,0-1,0 1,1 0,0 0,1 0,0 1,1-1,-1 1,2-1,-1 1,1-1,1 1,0-1,0 1,1-1,0 1,3 7,5 5,1-1,1-1,1 0,1-1,0 0,2-1,0-1,0 0,2-1,12 8,-5-1,-22-21,20 18,-2 0,0 2,-1 0,-1 1,-1 1,-1 0,-4 1</inkml:trace>
  <inkml:trace contextRef="#ctx0" brushRef="#br0" timeOffset="69338.365">2300 395,'111'344,"-79"-261,-32-82,1-1,0 1,-1-1,1 1,0 0,0-1,-1 0,1 1,0-1,0 1,0-1,0 0,0 0,0 1,0-1,-1 0,1 0,0 0,0 0,0 0,0 0,0 0,0-1,0 1,0 0,0 0,-1-1,1 1,0 0,0-1,0 1,-1-1,1 1,0-1,0 0,-1 1,1-1,0 0,-1 1,1-1,-1 0,1 0,-1 1,1-1,-1 0,0 0,1 0,-1 0,25-42,22-106,-26 86,-14 36,2 0,1 1,1 1,1 0,1 0,10-13,14-7,-22 27</inkml:trace>
  <inkml:trace contextRef="#ctx0" brushRef="#br0" timeOffset="70104.037">3204 1,'-29'28,"-19"16,-1 3,2 0,10-9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4:49.1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4,'0'0,"-1"-1,1 1,-1 0,1-1,-1 1,0 0,1 0,-1-1,1 1,-1 0,1 0,-1 0,0 0,1 0,-1 0,1 0,-1 0,0 0,1 0,-1 0,1 0,-1 0,0 0,1 0,-1 1,1-1,-1 0,1 0,-1 1,1-1,-1 0,1 1,-1-1,1 1,-1-1,1 0,0 1,-1-1,1 1,0-1,-1 1,1-1,0 1,-1 0,1-1,0 1,0-1,0 1,0 0,0-1,0 1,0-1,0 1,0 0,0-1,0 1,0-1,0 1,0 0,-5 42,5-41,-1 482,1-463,0 0,2-1,0 1,1-1,1 0,1 0,1 0,1-1,4 10,-11-27,1 1,-1-1,1 0,0 0,0 0,0 1,0-1,0 0,0 0,0 0,1 0,-1 0,1-1,-1 1,1 0,0-1,0 1,-1-1,1 0,0 1,0-1,1 0,-1 0,0 0,0-1,0 1,1 0,-1-1,0 0,1 1,-1-1,0 0,1 0,-1 0,0-1,1 1,-1 0,0-1,1 0,-1 1,0-1,0 0,0 0,0 0,0 0,0-1,0 1,0-1,0 1,-1-1,2-1,22-34,-2 0,-1-2,-3-1,-1 0,-2-2,-1 1,7-42,-9 35,4 92,-8 6,-9-36,2 1,0-1,0 1,1-1,1 0,1 0,0 0,0-1,2 0,0 0,0 0,1-1,0 0,1 0,1-1,6 6,-13-13,1 0,-1 0,1 0,0-1,0 1,0-1,1 0,-1 0,1-1,-1 1,1-1,0 0,0 0,0-1,0 0,0 1,1-2,-1 1,0 0,0-1,1 0,-1-1,0 1,0-1,1 0,-1 0,0 0,0-1,0 0,0 0,-1 0,5-3,9-12,-2-2,0 1,-1-2,0 0,-2-1,-1 0,0-1,-2-1,0 1,-2-2,0 1,3-21,0-3,-1-1,-3 0,-1 0,-3 0,-2-1,-3-18,2 59,-14-48,-8 68,12 3</inkml:trace>
  <inkml:trace contextRef="#ctx0" brushRef="#br0" timeOffset="449.334">1018 654,'25'-10,"0"-1,0-2,-1 0,-1-1,19-15,-37 25,0 0,0 0,0-1,0 1,0-1,-1 0,0-1,0 1,-1-1,1 1,-1-1,0 0,-1-1,0 1,0 0,0-1,0 1,-1-1,0 1,-1-1,1 0,-1 1,-1-1,1 0,-1 1,-1-4,1 6,1 1,-1 0,0 1,0-1,-1 0,1 0,0 0,-1 1,0-1,1 1,-1-1,0 1,-1-1,1 1,0 0,-1 0,1 0,-1 1,1-1,-1 1,0-1,1 1,-1 0,0 0,0 0,0 0,0 1,0-1,0 1,-1-1,1 1,0 0,0 1,0-1,0 0,0 1,0 0,0-1,0 1,-2 2,-4-1,1 2,0-1,0 1,0 0,1 1,-1 0,1 0,0 0,0 1,1 0,0 1,0-1,0 1,0 2,1 0,1 0,0 1,0 0,1 0,0 0,1 0,0 0,0 0,1 1,1-1,0 0,0 1,1-1,0 0,1 1,0-1,1 0,0 0,0 0,1-1,0 1,1-1,0 0,1 0,0-1,0 1,6 5,2-3,0-1,1 0,0-1,1 0,0-1,0-1,1-1,0 0,0-1,0-1,1-1,-1 0,1-1,0-1,0-1,-1 0,16-3,-9 2</inkml:trace>
</inkml:ink>
</file>

<file path=ppt/ink/ink4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2:56.0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21 510,'-10'172,"9"-167,-9 123,10-124,1 0,-1 0,1-1,0 1,0 0,0 0,0-1,1 1,-1-1,1 1,0-1,0 0,0 0,0 1,1-1,-1-1,1 1,0 0,0-1,0 1,0-1,0 0,1 0,-1 0,1-1,-1 1,1-1,-1 0,1 0,0 0,1 0,4-2,-1 0,1-1,-1 0,1 0,-1-1,0 0,0 0,0-1,0 0,-1 0,0-1,0 0,0-1,0 1,-1-1,0 0,0-1,0 0,-1 1,1-3,-5 7,72-104,-70 105,0 0,1 1,-1 0,0 0,1 0,-1 0,0 0,1 1,-1 0,0-1,1 1,-1 1,0-1,0 0,0 1,0-1,0 1,0 0,0 0,-1 0,1 0,-1 1,1-1,-1 1,0-1,0 1,0 0,-1 0,1 0,0 0,-1 0,0 0,0 0,0 1,1-1,0 0,1 3,0 0,0-1,0 1,1-1,0 0,0 0,0-1,0 1,1-1,0 0,0 0,0 0,0-1,1 1,-1-1,1-1,0 1,0-1,0 0,0 0,1-1,2 0,0 0,0 0,0-1,0-1,-1 1,1-2,0 1,0-1,-1 0,1-1,-1 0,1 0,-1-1,0 0,-1-1,1 1,-1-2,0 1,0-1,0 0,-1 0,0 0,0-1,2-4,1-1,0 0,-1 0,0-1,-1 0,0 0,-1-1,-1 0,0 0,-1 0,0-1,-1 1,-1-3,-3-3,-4 4</inkml:trace>
  <inkml:trace contextRef="#ctx0" brushRef="#br0" timeOffset="4202.038">1122 1,'21'48,"-20"-45,-10 126,-2-54,-2 84,-5 22,5-122,10-52,0 1,1 0,1 1,-1-1,1 0,0 0,1 1,0-1,1 0,-1 0,2 5,-2-12,1 0,-1 0,0 0,1 0,-1 0,0-1,1 1,-1 0,1 0,0-1,-1 1,1 0,-1-1,1 1,0 0,0-1,-1 1,1-1,0 1,0-1,0 0,-1 1,1-1,0 0,0 1,0-1,0 0,0 0,0 0,0 0,0 0,0 0,-1 0,1 0,0 0,0 0,0-1,0 1,0 0,0-1,0 1,-1 0,1-1,0 1,0-1,-1 0,1 1,0-1,-1 1,1-1,39-34,-38 33,177-186,-123 144,-54 45,0 0,0 1,-1-1,1 1,0 0,-1-1,1 1,-1 0,1 0,-1 0,0 0,0 0,0 0,0 0,0 1,0-1,-1 0,1 0,-1 1,1-1,-1 1,0-1,0 0,0 1,2 8,31 154,-27-146</inkml:trace>
  <inkml:trace contextRef="#ctx0" brushRef="#br0" timeOffset="8082.954">1602 594,'168'73,"-161"-72,1-1,-1 0,0 0,0-1,0 0,0 0,0-1,0 1,0-2,0 1,-1-1,1 0,-1 0,1 0,-1-1,0 0,3-3,-6 4,1 1,-1-1,1 0,-1 0,0-1,0 1,-1 0,1-1,0 0,-1 1,0-1,0 0,0 0,-1-1,1 1,-1 0,0 0,0-1,-1 1,1-1,-1 1,0 0,0-1,0 1,-1-1,1 1,-1 0,-1-2,-1 1,0 1,0 0,-1 0,0 0,0 0,0 1,0-1,0 1,-1 0,1 1,-1-1,0 1,0 0,0 0,0 0,0 0,0 1,0 0,-1 0,1 1,0 0,-1-1,-2 2,-3 0,0 1,0 1,0 0,0 0,0 1,1 0,-1 1,1 0,0 1,1 0,-1 1,1 0,1 0,-1 1,1 0,1 0,-1 1,1 0,1 0,0 1,0 0,1 0,-4 9,9-15,-1 1,1 0,-1-1,1 1,1 0,-1-1,1 1,0 0,0-1,0 1,0-1,1 1,0-1,0 1,0-1,1 0,-1 0,1 0,0-1,0 1,0-1,0 1,1-1,0 0,-1 0,1-1,0 1,2 0,6 5,1-1,0-1,0 0,1-1,-1 0,1-1,0 0,11 1,175-3,-180-6,1-2,-1 0,-1-1,1-1,-1-1,-1-1,0 0,0-1,-1-1,0-1,-1-1,-1 0,0-1,-1 0,0-1,-1-1,-1 0,3-8,66-120,-68 67,-13 76,1 1,-2-1,1 0,0 1,0-1,0 1,-1-1,1 0,-1 1,1-1,-1 1,0-1,1 1,-1 0,0-1,0 1,0 0,0 0,0-1,0 1,-1 0,1 0,0 0,0 0,-1 1,1-1,-1 0,1 0,-1 1,1-1,-1 1,1-1,-1 1,1 0,-1 0,0 0,1-1,-1 2,1-1,-1 0,0 0,1 0,-1 1,1-1,-1 1,0-1,-7 3,1 1,0-1,0 1,0 0,0 1,0 0,1 0,0 1,0 0,1 0,-1 1,1-1,1 1,-1 1,1-1,3-4,0 1,0-1,0 0,0 1,0 0,1-1,-1 1,1 0,0 0,0 0,1 0,-1-1,1 1,0 0,0 0,0 0,0 0,1 0,0 0,-1 0,1 0,1 0,-1-1,1 1,-1 0,1-1,0 1,0-1,1 0,-1 0,1 0,-1 0,1 0,2 1,1 0,0 0,1-1,-1 0,0 0,1 0,0-1,0 0,0 0,-1-1,1 0,1 0,-1-1,0 0,0 0,0-1,1 0,78 11,-84-10,0 1,-1 0,1 0,0-1,0 1,0 1,0-1,-1 0,1 0,-1 1,1-1,-1 0,1 1,-1 0,0-1,0 1,0 0,0-1,0 1,0 0,0 0,0 0,-1 0,1 0,-1 0,0 0,1 0,-1 0,0 0,0 0,0 0,-1 0,1 0,0 0,-1 0,1 0,-1 0,0 2,-42 71,36-65,5-8,1 0,-1 0,0 1,1-1,-1 1,1-1,0 1,0-1,0 1,0 0,0 0,0-1,1 1,-1 0,1 0,0 0,0 0,0 0,1 0,-1-1,0 1,1 0,0 0,0 0,0-1,0 1,0 0,0-1,1 1,-1-1,1 0,0 1,0-1,0 0,0 0,0 0,0 0,0 0,3 1,5 6,-3-3</inkml:trace>
  <inkml:trace contextRef="#ctx0" brushRef="#br0" timeOffset="8655.012">2731 565,'13'5,"0"0,0-1,1-1,-1 0,1-1,0 0,-1-1,1-1,0 0,0-1,0 0,-1-1,1-1,-1 0,1-1,-1 0,0-1,0-1,-1 0,3-2,-9 4,1-1,-2 0,1 0,0 0,-1-1,0 0,0 0,-1 0,0 0,0-1,0 0,-1 0,0 0,0 0,-1 0,0-1,0 1,-1-1,0 1,0-1,0-5,-5 9,0 0,0 1,0-1,0 1,0 0,0 1,-1-1,0 1,1 0,-1 0,0 0,0 0,0 1,0 0,0 0,0 1,-1-1,1 1,0 0,0 0,0 1,-1 0,1 0,0 0,0 0,-4 3,-4-2,1 2,0-1,0 2,1-1,-1 2,1 0,0 0,0 1,1 0,0 0,0 2,1-1,0 1,1 0,0 1,0 0,1 0,0 1,1 0,0 0,0 0,2 1,-1 0,1 0,1 0,0 0,1 1,0 1,1-7,0 0,1 0,-1 1,2-1,-1 0,1 0,0 1,0-1,1 0,0 0,0 0,0-1,1 1,0 0,1-1,-1 0,1 0,1 0,-1 0,1-1,0 1,0-1,0 0,1-1,0 1,0-1,0-1,5 3,10 1,0-2,1 0,0-1,0-2,0 0,0-1,0-1,1-1,5-2,29 1,26-11,-59 7</inkml:trace>
</inkml:ink>
</file>

<file path=ppt/ink/ink4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3:07.2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450 706,'-39'12,"1"2,0 2,1 2,0 1,0 3,19-13,1 1,1 1,-1 1,2 0,0 1,0 1,1 0,1 1,0 0,1 1,1 1,1 0,0 0,1 1,-4 12,12-26,-1 1,1-1,1 1,-1-1,1 1,-1 0,1-1,1 1,-1 0,1-1,-1 1,1 0,1-1,-1 1,1-1,-1 0,1 0,1 1,-1-1,0 0,1-1,0 1,0 0,0-1,1 0,-1 1,1-1,-1-1,1 1,0 0,0-1,0 0,1 0,-1 0,0-1,1 1,-1-1,1 0,-1 0,1-1,0 1,0-1,12 1,0 0,0-2,0 0,0 0,0-2,-1 0,1-1,-1-1,0 0,0-1,0-1,-1 0,0-2,-1 1,0-2,0 0,-1 0,0-1,7-9,1-3,-2-1,0 0,-2-2,-1 0,-1-1,0-2,-6 11,8-13,-1 0,-2-2,-1 1,-2-2,-1 0,1-11,-9 33,0 0,-1 0,0 0,0 0,-1 0,-1 0,0 0,-1 0,0 0,-1 0,0 0,-1 1,0 0,-1-1,0 1,-1 1,0-1,-1 1,0 0,-1 0,6 6,-1 0,1 1,-1-1,-1 0,1 1,0 0,-1 0,1 0,-1 0,0 0,0 1,0 0,-1 0,1 0,0 0,-1 0,1 1,-1 0,1 0,-1 0,0 1,1 0,-1 0,0 0,0 0,1 1,-1-1,1 1,-1 0,0 1,1-1,0 1,-1 0,1 0,0 0,0 1,0-1,0 1,1 0,-1 0,1 0,-1 1,1-1,0 1,1 0,-3 2,2 12,0-1,1 0,1 0,0 1,2-1,0 1,0-1,2 0,0 0,1 0,1 0,0 0,2-1,-1 0,2 0,0-1,1 0,1 0,8 8,29 67,90 219,-137-308,0 1,0 0,1-1,-1 1,0-1,1 1,0-1,-1 1,1-1,0 1,0-1,-1 1,1-1,0 0,0 1,1-1,-1 0,0 0,0 0,1 0,-1 0,0 0,1 0,-1-1,1 1,-1 0,1-1,-1 1,1-1,0 0,-1 1,1-1,0 0,-1 0,1 0,-1 0,1 0,0-1,0 1,8-8</inkml:trace>
  <inkml:trace contextRef="#ctx0" brushRef="#br0" timeOffset="533.007">930 508,'84'255,"-53"-56,-27-153,-4-45,0-1,0 1,0 0,0-1,0 1,0 0,0-1,0 1,0 0,0 0,0-1,0 1,1 0,-1-1,0 1,0 0,1-1,-1 1,1-1,-1 1,0 0,1-1,-1 1,1-1,-1 1,1-1,0 0,-1 1,1-1,-1 1,1-1,0 0,-1 0,1 1,0-1,-1 0,1 0,0 0,-1 0,1 1,0-1,0 0,-1-1,1 1,0 0,-1 0,1 0,0 0,-1 0,1-1,0 1,-1 0,1-1,0 1,-1 0,1-1,-1 1,1-1,0 1,51-101,-46 86,107-354,-73 234,-35 129,-1 6</inkml:trace>
  <inkml:trace contextRef="#ctx0" brushRef="#br0" timeOffset="999.055">1467 678,'9'0,"9"0,5 0,4 0,2 0,1 0,0 0,0 0,0 0,-1 0,-1 0,1 0,-1-5,-9 3,-8 3</inkml:trace>
  <inkml:trace contextRef="#ctx0" brushRef="#br0" timeOffset="1265.803">1495 903,'28'0,"20"0,6 0,-1 0,-5 0,-10 0</inkml:trace>
  <inkml:trace contextRef="#ctx0" brushRef="#br0" timeOffset="5334.001">2398 678,'-3'-1,"-1"0,0 0,1 1,-1 0,0-1,1 1,-1 0,0 1,1-1,-1 1,1-1,-1 1,0 0,1 0,0 1,-1-1,1 1,0 0,0 0,0 0,0 0,-3 2,-3 4,-1-1,1 1,1 1,0-1,0 1,0 1,1 0,1 0,0 0,0 1,1-1,0 1,1 1,0-1,1 1,0-1,1 1,0 0,0 7,2-15,0-1,1 0,-1 0,1 1,-1-1,1 0,0 0,0 0,0 0,1 0,-1 0,1 0,-1 0,1-1,0 1,0-1,0 1,1-1,-1 0,1 1,-1-1,1-1,-1 1,1 0,0-1,0 1,0-1,0 0,0 0,0 0,1 0,-1-1,0 1,0-1,0 0,1 0,-1 0,0 0,0 0,1-1,-1 1,0-1,0 0,0 0,0-1,0 1,0 0,0-1,0 0,-1 0,1 1,1-3,12-10,-1 0,0-1,-1-1,-1 0,0-1,-1-1,8-16,2-3,-1 0,-2-2,-1 0,-2-2,-2 1,-2-2,-1 0,-3 0,2-22,-10 55,1 0,-1 0,-1 0,0 0,0 0,-1 0,0 0,0 1,-1-1,0 1,-1 0,0-1,-2-2,4 8,0 0,-1 0,1-1,-1 2,0-1,0 0,0 0,0 1,0 0,0-1,-1 1,1 0,-1 1,0-1,1 1,-1 0,0-1,0 2,0-1,0 0,0 1,0 0,0 0,0 0,0 0,0 1,0-1,0 1,0 0,-1 1,-2 0,1 0,-1 1,1 0,0 0,0 0,0 1,1 0,-1 0,1 0,0 1,0 0,0 0,1 0,0 1,0-1,0 1,0 0,1 0,0 0,1 1,-1-1,1 0,0 1,0 5,-2 11,1 1,1-1,1 1,1-1,1 1,3 15,1-10,2 0,1-1,2 1,0-2,2 1,1-2,1 1,1-2,1 0,8 7,-18-22,0 0,0 0,-1 1,-1-1,0 1,0 0,-1 0,-1 0,0 0,1 12,-3-11</inkml:trace>
  <inkml:trace contextRef="#ctx0" brushRef="#br0" timeOffset="5915.799">2708 706,'28'266,"3"-423,-25 135,-3 12,0-5,0 1,1 0,0 0,1 0,1 1,0-1,1 1,0 1,1-1,1 1,0 1,0 0,1 0,6-5,-15 16,0-1,0 0,0 0,0 1,0-1,0 1,0-1,0 1,0-1,0 1,0-1,0 1,1 0,-1 0,0 0,0 0,0 0,1 0,-1 0,0 0,0 0,0 0,1 1,-1-1,0 0,0 1,0-1,0 1,0-1,0 1,0 0,0-1,0 1,0 0,0 0,0 0,-1 0,1-1,0 1,0 0,-1 0,1 1,-1-1,1 0,-1 1,11 58,-10-48,9 37,-5-29</inkml:trace>
  <inkml:trace contextRef="#ctx0" brushRef="#br0" timeOffset="8520.824">3160 226,'7'4,"1"1,-1 0,1 0,-2 1,1 0,-1 1,1-1,-2 1,1 0,-1 0,0 1,-1 0,1 0,-2 0,1 0,-1 0,0 1,-1 0,0-1,0 2,8 183,-11-162,1 18,1-30,0 1,-1 0,-1 0,-1 0,-1 0,-1 0,-1-1,0 0,-1 0,-1 0,-1-1,-2 2,-79 86,73-90</inkml:trace>
  <inkml:trace contextRef="#ctx0" brushRef="#br0" timeOffset="9184.784">2115 85,'-22'40,"0"1,3 0,2 2,1 0,2 1,3 1,-2 12,-13 160,24-200,-3 8,2 1,1 0,2 0,0 0,2-1,3 20,-2-33,1-1,1 1,0-1,0 1,1-2,1 1,-1-1,2 0,0 0,0-1,0 0,1 0,1-1,1 1,28 8,-19-13</inkml:trace>
  <inkml:trace contextRef="#ctx0" brushRef="#br0" timeOffset="10088.7">3612 226,'0'0,"0"0,-1 1,1-1,0 0,0 1,0-1,-1 0,1 1,0-1,0 0,-1 0,1 1,0-1,-1 0,1 0,0 1,-1-1,1 0,0 0,-1 0,1 0,0 0,-1 0,1 1,-1-1,1 0,0 0,-1 0,1 0,0 0,-1 0,1-1,-1 1,1 0,0 0,-1 0,1 0,0 0,-1 0,1-1,0 1,-1 0,1 0,0-1,-1 1,1 0,0 0,0-1,-1 1,1 0,0-1,0 1,0 0,0-1,-1 1,1 0,0-1,0 1,0-1,0 1,0 0,0-1,0 1,0 0,0-1,0 1,0-1,0 1,0 0,0-1,-21 24,4 7,2 1,0 1,3 0,0 0,2 1,2 1,0-1,3 1,1 1,1-1,2 1,1-1,5 31,-6-48,1-1,1 0,0 0,1 1,0-1,2 0,0-1,0 1,2-1,0 0,1 0,0 0,1-1,0 0,11 12,29 32,-46-48</inkml:trace>
  <inkml:trace contextRef="#ctx0" brushRef="#br0" timeOffset="10736.322">3753 621,'0'310,"21"-392,-17 55,1-1,2 1,0-1,2 2,1-1,1 2,1-1,1 1,1 1,8-8,-22 30,1 0,0 0,0 0,0 0,0 0,1 1,-1-1,0 0,1 1,-1-1,1 1,0 0,-1-1,1 1,0 0,0 0,0 0,0 0,0 0,0 1,0-1,0 1,0-1,0 1,0 0,0 0,0 0,0 0,1 0,-1 0,0 0,0 1,0-1,0 1,0-1,0 1,0 0,0 0,0 0,0 0,-1 0,1 1,0-1,-1 0,1 1,1 1,23 116,-14-105</inkml:trace>
  <inkml:trace contextRef="#ctx0" brushRef="#br0" timeOffset="13932.96">5531 649,'-16'12,"1"1,1 0,0 1,1 1,1 0,0 1,-2 4,11-16,-1 0,1 0,0 0,1 0,-1 1,1-1,0 1,0 0,0 0,1-1,-1 1,1 0,0 1,1-1,0 0,-1 0,1 0,1 0,-1 0,1 0,0 0,0 0,0 0,1 0,0 0,0 0,0-1,0 1,1-1,0 0,0 1,0-1,0 0,1-1,0 1,-1-1,1 1,0-1,1-1,3 4,-3-5,0 1,0-1,0 0,0 0,0-1,0 1,0-1,0 0,0 0,0-1,0 0,0 1,0-2,0 1,0-1,0 1,-1-1,1-1,-1 1,1-1,-1 1,0-1,0 0,0-1,0 1,0-2,84-106,-81 97,-1-1,0-1,-1 1,-1-1,0 0,-1 0,-1 0,-1 0,0-1,-1 1,-1 0,-1-11,1-3,2 28,-1-1,1 0,-1 0,0 0,0 0,0 0,0 0,0 0,-1 1,1-1,-1 0,0 0,0 0,0 1,0-1,0 0,-1 1,1-1,-1 1,0 0,1-1,-1 1,0 0,0 0,-1 0,1 0,0 1,-1-1,1 0,-1 1,1 0,-1 0,0-1,1 2,-1-1,0 0,0 0,0 1,0 0,0 0,1-1,-1 2,0-1,0 0,-1 1,1 1,-1 1,1 1,-1-1,1 0,0 1,0 0,0 0,1-1,0 2,-1-1,1 0,1 0,-1 1,0-1,1 1,0-1,0 1,1 0,-1-1,1 1,0 0,0-1,1 1,-1 0,-3 28,-2-9,2 0,0-1,2 1,0 0,2 0,1 7,-10 112,-19 0,13-69,10-61,0 1,1-1,1 0,1 1,-1-1,2 1,0-1,1 1,1 8,4-4</inkml:trace>
  <inkml:trace contextRef="#ctx0" brushRef="#br0" timeOffset="14957.037">6095 735,'-11'-13,"10"12,-1-1,1 0,0 0,-1 1,1-1,-1 1,0-1,0 1,1 0,-1 0,0 0,0 0,0 0,0 0,0 0,0 0,0 1,-1-1,1 1,0 0,0 0,0 0,-1 0,0 0,-6 3,-1 0,1 1,0 1,0-1,1 2,-1-1,1 1,0 0,1 1,-1-1,2 2,-1-1,1 1,0 0,0 0,1 1,0-1,0 1,-1 7,3-11,0 1,1 0,0 0,0 0,0 0,1 0,0 0,0 1,0-1,1 0,0 1,0-1,1 1,1 4,-2-9,1 1,0-1,-1 1,1-1,1 1,-1-1,0 0,0 0,1 0,-1 0,1 0,0 0,0 0,0 0,0 0,0-1,0 1,0-1,0 0,0 1,1-1,-1 0,1 0,-1-1,1 1,-1 0,1-1,-1 0,1 1,-1-1,1 0,0 0,-1-1,1 1,-1 0,3-2,8-2,0 0,0-1,0-1,-1 0,0 0,0-1,-1-1,0 0,0-1,-1 0,0 0,1-2,19-16,-9 6,-2 0,0-2,-1 0,-2-1,0-1,-1 0,-2-1,-1-1,9-24,-15 30,0 0,-2 0,0 0,-1-1,-1 1,-1-1,-1 0,-1 1,-2-12,3 30,0 1,1-1,-1 0,0 0,0 1,-1-1,1 0,-1 0,1 1,-1-1,0 0,0 1,0-1,0 1,0-1,-1 1,1 0,-1-1,1 1,-1 0,0 0,0 0,0 0,0 0,0 1,0-1,-1 1,1-1,-1 1,1 0,-1 0,1 0,-1 0,0 0,1 1,-1-1,0 1,1 0,-1 0,0 0,0 0,1 0,-1 0,0 1,0-1,1 1,-1 0,1 0,-1 0,0 0,1 0,-1 1,-6 7,-1 0,1 1,1 0,0 0,0 1,1 0,0 0,1 0,0 1,1 0,0 1,1-1,1 1,0 0,0 0,1 0,1 0,0 0,1 4,1-1,1 0,1-1,0 1,1-1,0 0,2 0,-1-1,2 1,0-1,1 0,0-1,1 0,0 0,1-1,4 3,47 75,-21-16,-31-60</inkml:trace>
  <inkml:trace contextRef="#ctx0" brushRef="#br0" timeOffset="15621.555">6687 593,'-18'24,"2"1,0 0,2 2,0-1,2 2,1 0,2 0,-3 12,11-38,0 1,0 0,0-1,0 1,1 0,-1 0,1 0,0 0,-1-1,1 1,0 0,1 0,-1 0,1 0,-1 0,1-1,0 1,0 0,0 0,0-1,0 1,1-1,-1 1,1-1,0 0,-1 1,1-1,0 0,1 0,-1 0,0-1,0 1,1 0,-1-1,1 0,-1 1,1-1,0 0,0 0,-1-1,1 1,0 0,0-1,0 0,1 0,7-2,-1 0,0-1,0 0,-1-1,1 0,-1-1,0 0,0 0,0-1,-1 0,1-1,-2 1,1-2,-1 1,0-1,0 0,-1-1,0 1,-1-1,0 0,0-1,-1 1,0-1,1-5,34-135,-56 52,16 96,0-1,1 1,-1 0,-1 0,1 0,0 0,0 0,-1 0,1 0,-1 0,0 0,1 0,-1 1,0-1,0 1,0 0,0-1,-1 1,1 0,0 0,0 0,-1 0,1 1,0-1,-1 1,1-1,-1 1,1 0,0 0,-1 0,1 0,-1 1,1-1,-1 0,1 1,0 0,-1 0,0 0,-2 3,-1 0,1 1,-1-1,1 1,1 1,-1-1,1 1,0-1,0 1,0 0,1 1,0-1,0 1,1-1,0 1,0 0,1 0,-1 0,1 0,1 0,-1 4,2 329,-1-69,0-259</inkml:trace>
  <inkml:trace contextRef="#ctx0" brushRef="#br0" timeOffset="16118.938">6942 198,'15'16,"0"1,-1 0,-1 1,-1 1,-1 0,0 0,-2 1,0 1,-1-1,-1 1,-1 1,-1-1,0 1,-2 0,-1 0,0 17,-3-8,-2 1,0-1,-3 1,0-1,-2-1,-1 1,-2-1,0-1,-3 0,0-1,-1 0,-2-1,-18 21,-14 3,25-33</inkml:trace>
  <inkml:trace contextRef="#ctx0" brushRef="#br0" timeOffset="18270.724">7477 649,'0'189,"-10"-146,-5-70,16 10,0-1,0 1,2 0,0 0,1 1,0-1,1 1,1-1,1 2,1-1,6-10,10-28,22-29,-45 83,0 0,0 1,1-1,-1 0,0 0,0 1,0-1,0 1,0-1,0 1,0 0,0-1,0 1,0 0,-1-1,1 1,0 0,0 0,-1 0,1 0,0 0,-1 0,1 0,-1 0,1 0,-1 0,0 0,1 0,-1 0,0 0,0 0,1 2,4 13,-2-6,0 0,1-1,0 1,0-1,1 0,0 0,1 0,0-1,0 0,7 7,0-8,-2-5</inkml:trace>
  <inkml:trace contextRef="#ctx0" brushRef="#br0" timeOffset="19003.796">8071 593,'-24'15,"12"-10,1 1,1-1,-1 1,1 1,0 0,0 1,1 0,0 0,0 1,1 0,1 0,-1 1,1 0,1 0,0 1,0 0,1 0,1 0,-1 1,2 0,0-1,0 1,1 0,0 7,2-17,0 1,1-1,-1 1,1-1,-1 0,1 1,0-1,0 1,0-1,0 0,0 0,0 0,1 0,-1 0,1 0,-1 0,1 0,0 0,0-1,0 1,0-1,0 1,0-1,0 0,0 0,1 0,-1 0,0 0,1 0,-1-1,1 1,-1-1,1 0,-1 1,1-1,-1 0,1-1,-1 1,2 0,95-30,-82 19,-1-1,-1 0,0-1,-1-1,0 0,-1-1,0-1,8-14,-12 18,9-13,-1-1,0 0,-2-2,-2 1,0-2,-2 0,-1 0,-1-1,3-23,-11 47,1 0,-2 0,1 0,-1-1,0 1,0 0,-1 0,1 0,-1-1,-1 1,1 0,-1 0,0 1,-1-1,1 0,-1 1,0-1,0 1,-1 0,0 0,0 0,0 1,0-1,-1 1,0 0,0 0,0 1,0-1,0 1,-1 0,-3-1,4 2,1 1,-1 0,1 0,-1 0,0 0,1 1,-1 0,0 0,1 0,-1 0,1 1,-1 0,0 0,1 0,-1 0,1 1,0 0,0 0,-1 0,1 0,0 1,1-1,-1 1,0 0,1 0,0 1,-1-1,1 1,1-1,-1 1,0 0,1 0,0 0,0 1,-2 6,1 0,0 1,1 0,1-1,0 1,0 0,1 0,0-1,1 1,1 0,1 5,27 147,23-11,-45-105,-8-44,0 1,0-1,0 1,0-1,1 1,-1-1,1 1,1-1,-1 1,0-1,1 0,0 0,0 0,0 0,1 0,-1 0,1-1,0 1,0-1,0 1,1-1,-1 0,1-1,-1 1,1-1,0 1,4 1,11 0</inkml:trace>
  <inkml:trace contextRef="#ctx0" brushRef="#br0" timeOffset="19407.06">8664 452,'-30'28,"2"1,1 1,1 1,2 1,1 2,2 0,0 4,18-33,1 0,-1 0,1 0,0 0,0 1,1-1,0 1,0-1,0 1,0-1,1 1,0 0,0-1,1 1,0-1,0 1,0-1,0 1,1-1,0 0,0 1,0-1,1 0,0 0,0-1,0 1,0-1,1 1,0-1,0 0,0 0,0-1,1 1,-1-1,1 0,0 0,0 0,0-1,0 0,1 0,-1 0,0-1,6 1,0 0,1-1,0-1,-1 0,1-1,-1 0,1 0,-1-1,0-1,0 0,0-1,0 0,0 0,-1-1,0-1,0 0,0 0,0-1,-1 0,-1 0,1-1,-1 0,0-1,-1 0,5-7,-2 2,-1 0,0-1,-1 0,0-1,-1 0,-1 0,-1 0,0-1,-1 0,-1-3,-1 15,-1-1,-1 1,1-1,-1 1,0-1,0 0,-1 1,1-1,-1 1,-1-1,1 1,-1-1,0 1,0 0,0 0,-1 0,0 0,0 0,0 0,0 1,-1 0,0 0,0 0,0 0,0 0,-1 1,1-1,-1 1,0 1,0-1,0 1,-2-1,-48-9,30 10</inkml:trace>
  <inkml:trace contextRef="#ctx0" brushRef="#br0" timeOffset="19684.852">8465 678,'24'-5,"8"3,4 7,0 3,-6 4,-4 1,-1-2,1-4,-1-1,1-3,1-2,1-1,-5 0</inkml:trace>
  <inkml:trace contextRef="#ctx0" brushRef="#br0" timeOffset="20088.776">8861 85,'27'18,"0"1,-2 2,0 0,-1 2,-1 0,-2 2,0 0,10 18,-24-30,-1 0,0 1,-1-1,-1 1,0 0,-1 0,0 0,-1 1,-1-1,0 1,-1-1,-1 0,0 1,-1-1,-1 5,-5 16,0 0,-3-1,-1 0,-1-1,-12 19,-84 145,91-170,0 0,-2-1,-1-1,-1-1,-1-1,-1-2,-19 14,21-21</inkml:trace>
  <inkml:trace contextRef="#ctx0" brushRef="#br0" timeOffset="20787.696">7506 198,'-5'-1,"0"1,0 0,0 0,0 0,0 1,0-1,0 1,0 1,0-1,0 1,0-1,1 1,-1 1,1-1,-1 1,1-1,0 1,0 0,0 1,-9 5,1 2,1-1,0 1,0 1,1 0,1 0,0 1,0 0,2 1,-1 0,2 0,0 0,-4 15,-38 202,43-207,2 1,0-1,1 1,2 0,1-1,0 1,2 0,1-1,1 0,0 0,2 0,9 19,-12-36,0-1,0 1,0-1,1 0,0 0,1-1,-1 1,1-1,0 0,0-1,0 0,1 1,0-2,0 1,0-1,0 0,4 0,10 1</inkml:trace>
  <inkml:trace contextRef="#ctx0" brushRef="#br0" timeOffset="21191.703">7930 198,'-10'10,"-3"7,1 6,2 0</inkml:trace>
  <inkml:trace contextRef="#ctx0" brushRef="#br0" timeOffset="22103.157">8917 339,'10'-5,"12"-6,3-6,2-1,-4-1,-5 2</inkml:trace>
  <inkml:trace contextRef="#ctx0" brushRef="#br0" timeOffset="23575.418">7054 113,'-9'5,"-9"1,0 5,-3 0,3 4,-1-2,3 3,0-2,2 1,-1-1,7-3,4-4</inkml:trace>
  <inkml:trace contextRef="#ctx0" brushRef="#br0" timeOffset="24939.038">5925 141,'0'0,"-4"0,-2 5,-5 1,-1 5,-2 1,1 2,-3-1,2 3,-2 3,3-2</inkml:trace>
  <inkml:trace contextRef="#ctx0" brushRef="#br0" timeOffset="25938.155">4289 226,'-5'5,"-6"6,-6 6,-5 1,1 1,-1-2,4 1,0-3,3-4</inkml:trace>
  <inkml:trace contextRef="#ctx0" brushRef="#br0" timeOffset="26915.536">3132 282,'0'5,"-5"2,-2 4,-3 0,-2 3,-2 0,0 1,-1-1,1 2,3 2,4-1</inkml:trace>
  <inkml:trace contextRef="#ctx0" brushRef="#br0" timeOffset="27977.247">1551 1,'0'4,"-5"8,-6 5,-1 5,-4-2,1 2,-1-4,1 0,4-3</inkml:trace>
  <inkml:trace contextRef="#ctx0" brushRef="#br0" timeOffset="51018.805">4571 508,'-2'-2,"1"1,-1-1,1 0,-1 0,0 1,0-1,0 1,0 0,0-1,0 1,0 0,0 0,0 0,-1 1,1-1,0 0,0 1,-1 0,1-1,-1 1,1 0,0 0,-1 0,1 1,0-1,-1 1,1-1,0 1,-1 0,1-1,0 1,0 1,-97 41,98-42,0 1,-1-1,1 1,0-1,0 1,0 0,0 0,0-1,0 1,0 0,1 0,-1 0,1 0,-1 0,1 0,0 0,0 0,0 0,0 0,0 0,0-1,0 1,1 0,-1 0,1 0,-1 0,1 0,0 0,0 0,0-1,0 1,0 0,0-1,1 2,46 54,-47-56,4 4,-1-3,-1 0,1 1,-1-1,0 1,0-1,0 1,0 0,0 0,-1 0,0 1,1-1,-1 0,0 1,-1 0,1-1,0 1,-1 0,0 0,0 0,0 0,-1 0,1 0,-1 0,0 0,0 0,-1 0,1 0,-1 0,1 0,-1 0,-1 0,1 0,0 0,-1-1,-5 4,0 0,0-1,-1 0,0 0,0-1,0 0,-1 0,1-1,-1 0,0-1,-1 0,1 0,0-1,-1 0,1-1,-1 0,0 0,1-1,-1 0,0-1,1 0,-10-3,-1 4,-11-13,35 7</inkml:trace>
  <inkml:trace contextRef="#ctx0" brushRef="#br0" timeOffset="51332.853">4740 649,'-4'29,"-8"14,0-5,1-9</inkml:trace>
  <inkml:trace contextRef="#ctx0" brushRef="#br0" timeOffset="51577.392">4825 255,'0'0</inkml:trace>
  <inkml:trace contextRef="#ctx0" brushRef="#br0" timeOffset="52281.426">5022 508,'-85'204,"34"-51,118-251,42-95,-92 134,-41 158,24-84,1 0,1 0,0 0,1-1,1 1,0-1,1 1,0-1,1-1,1 1,0-1,1 0,0 0,-7-12,1 1,-1 0,1 0,-1-1,1 1,0-1,-1 0,1 1,0-1,0 0,0 0,0 0,0 0,0 0,0-1,0 1,1-1,-1 1,0-1,0 0,0 0,1 0,-1 0,0 0,0 0,1 0,-1-1,0 0,0 1,0-1,0 0,0 0,0 0,0 0,0 0,0 0,0-1,-1 1,1-1,0 1,-1-1,1 0,-1 1,0-1,0 0,1 0,-1 0,0 0,-1 0,1 0,0 0,-1 0,1-1,-1 1,1 0,-1-1,66-164,-43 107,-19 40</inkml:trace>
</inkml:ink>
</file>

<file path=ppt/ink/ink4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30.9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434 455,'-22'2,"-1"1,1 1,0 1,1 1,-1 0,1 2,0 1,1 0,0 1,1 2,0 0,0 0,1 2,1 1,1 0,0 1,1 0,0 1,1 1,1 0,-2 7,12-20,0 0,0 0,0 0,1 1,0-1,0 1,1 0,-1-1,1 1,0 0,1 0,-1 0,1-1,0 1,1 0,-1 0,1 0,1 0,-1-1,1 1,0 0,0-1,0 0,1 1,0-1,0 0,0 0,1-1,-1 1,1-1,0 1,1-1,-1-1,1 1,-1 0,3 0,3-1,0-1,0 1,0-2,0 1,1-2,-1 1,0-1,1-1,-1 0,0 0,1-1,-1 0,0-1,-1 0,1-1,0 0,-1 0,0-1,7-4,6-6,0 0,-1-1,0-1,-2-1,0-1,-1 0,3-6,0-4,-1 0,-2-1,0-1,-2-1,-2 0,-1-1,-1 0,-2-1,-1 0,-2-1,-2 0,0 0,-3 0,-1-33,-25-59,22 122,1 1,-1 0,0 0,0 0,0 0,-1 0,1 0,-1 0,0 1,0-1,0 1,0 0,-1 0,1 0,-1 1,0-1,0 1,0 0,0 0,0 0,-1 1,1-1,0 1,-1 0,1 0,-3 0,3 2,0-1,0 1,-1-1,1 1,0 1,0-1,0 0,0 1,0 0,0 0,1 0,-1 1,1-1,-1 1,1 0,0 0,0 0,0 0,0 0,1 1,-1-1,1 1,0 0,-1 2,-36 99,32-69,2-1,1 1,2-1,2 1,1 0,1-1,2 1,2-1,1 0,2 0,1-1,2 0,1-1,2 0,3 4,52 98,-14-59,-53-77,-1 0,1 1,-1-2,0 1,0 0,1 0,-1-1,0 1,0-1,0 0,-1 1,1-1,0 0,-1 0,1 0,-1 0,1-1,-1 1,0 0,0-1,0 1,0 0,-1-1,1 1,-1-1,1-1,-1 4,8-27,-1 3</inkml:trace>
  <inkml:trace contextRef="#ctx0" brushRef="#br0" timeOffset="370.489">829 342,'84'372,"-56"-259,-28-114,1 0,-1 0,0 1,1-1,-1 0,1 0,0 1,-1-1,1 1,0-1,-1 0,1 1,0-1,-1 1,1 0,0-1,0 1,0 0,-1-1,1 1,0 0,0 0,0 0,0-1,0 1,-1 0,1 0,0 1,0-1,0 0,0 0,0 0,-1 0,1 1,0-1,0 0,0 1,-1-1,1 1,0-1,0 1,-1-1,1 1,0-1,-1 1,1 0,-1-1,1 1,-1 0,1 0,-1-1,0 1,1 0,-1 0,0 0,1-1,-1 1,0 0,0 0,0 0,0 0,0 0,0 0,0-1,0 2,68-157,31-130,-90 256,-2 4</inkml:trace>
  <inkml:trace contextRef="#ctx0" brushRef="#br0" timeOffset="663.704">1534 32,'-24'14,"-8"10,2 6,0-3,7-1,6 1,6-1,6-4</inkml:trace>
  <inkml:trace contextRef="#ctx0" brushRef="#br0" timeOffset="1121.828">1647 428,'19'0,"16"0,7 0,1 0,-2 0,-3 0,-3 0,-3 0,-2 0,-2 0,0 0,-5 0</inkml:trace>
  <inkml:trace contextRef="#ctx0" brushRef="#br0" timeOffset="1333.712">1703 597,'39'5,"21"1,7 0,-9 4,-10-1,-7-1,-7-2,-8-2</inkml:trace>
</inkml:ink>
</file>

<file path=ppt/ink/ink4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29.2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1 367,'255'-1,"-57"-27,-119 33,-61 1</inkml:trace>
  <inkml:trace contextRef="#ctx0" brushRef="#br0" timeOffset="301.984">1 565,'33'0,"31"0,9 0,-3 0,-9 0,-9 0,-10 0,-6 0,-6 4,-6 2</inkml:trace>
  <inkml:trace contextRef="#ctx0" brushRef="#br0" timeOffset="779.092">311 0,'2'6,"0"-1,1 1,0-1,-1 0,2 0,-1 0,1 0,-1 0,1-1,1 0,-1 0,0 0,1 0,0-1,0 1,0-1,0-1,5 3,102 47,-89-43,1 1,-2 1,1 1,-2 1,1 1,-2 0,0 2,2 3,-20-17,0-1,0 1,-1 0,1 0,-1 0,1 0,-1 0,0 1,0-1,0 0,0 1,0-1,-1 0,1 1,-1-1,1 1,-1-1,0 1,0-1,0 1,0-1,0 1,-1-1,1 1,-1-1,0 0,0 1,1-1,-2 0,1 1,0-1,0 0,-1 0,1 0,-1 0,1 0,-1 0,0-1,0 1,0-1,0 1,-1 0,-264 193,229-164,22-20,1 1,0 1,1 0,1 1,0 0,1 2,-2 2,4 2</inkml:trace>
</inkml:ink>
</file>

<file path=ppt/ink/ink4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35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30 122,'0'341,"-22"-212,14-167,12-9,1 1,2 0,3 1,1 0,2 0,11-20,-21 55,5-13,1 1,1 0,1 1,1 0,1 1,1 0,1 1,4-4,-19 22,1 0,-1 1,0-1,1 0,-1 0,1 1,-1-1,1 0,-1 1,1-1,0 1,-1-1,1 0,0 1,-1 0,1-1,0 1,-1-1,1 1,0 0,0-1,0 1,0 0,-1 0,1 0,0 0,0 0,0 0,0 0,-1 0,1 0,0 0,0 0,0 0,0 1,-1-1,1 0,0 1,0-1,-1 0,1 1,0-1,0 1,-1-1,1 1,-1-1,1 1,0 0,-1-1,1 1,-1 0,0 0,1-1,-1 1,1 0,-1 0,0-1,0 1,1 0,-1 0,0 0,0 0,0-1,0 2,5 59,-5-58,3 82,3-64</inkml:trace>
</inkml:ink>
</file>

<file path=ppt/ink/ink4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36.2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156 1,'-4'9,"-8"9,-5 5,0 5,-2-4,-3 0,3 0,-1-4,4 0,8-9,7-6</inkml:trace>
</inkml:ink>
</file>

<file path=ppt/ink/ink4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44.9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134 169,'-19'23,"2"1,1 0,1 2,1 0,1 0,1 1,-6 24,16-47,1 0,-1 1,1-1,0 0,0 1,0-1,1 1,0-1,0 1,0-1,0 1,1-1,-1 1,1-1,0 1,1-1,-1 0,1 1,0-1,0 0,0 0,0 0,1-1,-1 1,1 0,0-1,0 0,1 0,-1 0,1 0,-1 0,1-1,0 1,0-1,0 0,3 1,5-2,1-1,-1 0,0 0,0-1,0-1,0 0,0 0,0-2,0 1,-1-1,1-1,-1 0,0-1,-1 0,1 0,-1-1,-1-1,1 0,-1 0,-1 0,1-1,-1-1,1-2,2-3,0-2,0 0,-2 0,0-1,-1 0,-1 0,0-1,-2 0,0 0,-1 0,-1-1,-1 1,0-1,-2 0,0 0,-2 1,0-7,2 23,-1-1,1 1,0-1,-1 1,0 0,1-1,-1 1,-1 0,1-1,0 1,-1 0,0 0,0 0,1 0,-2 1,1-1,0 1,-1-1,1 1,-1-1,1 1,-1 0,0 0,0 1,0-1,0 1,0-1,-1 1,1 0,0 0,-1 0,1 1,0-1,-1 1,1 0,-1 0,1 0,-1 0,1 1,-1-1,1 1,0 0,-1 0,1 0,0 0,-4 2,1-1,-1 1,1 0,0 1,0-1,0 1,1 0,-1 1,1-1,0 1,0 0,0 1,1-1,0 1,0 0,1 0,-1 0,1 0,0 1,1-1,0 1,0 0,-1 5,-7 165,11-147,33 149,-21-130,25 175,-61-65,20-147</inkml:trace>
</inkml:ink>
</file>

<file path=ppt/ink/ink4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36.7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17,'12'-4,"0"0,0 2,1-1,-1 1,1 1,-1 1,1-1,0 2,-1 0,1 0,12 4,-24-5,0 1,0-1,1 1,-1-1,0 1,0 0,0-1,0 1,0 0,0 0,0 0,0 0,0 0,0 0,-1 0,1 0,0 0,-1 0,1 1,0-1,-1 0,0 0,1 1,-1-1,0 0,0 1,1-1,-1 0,0 0,0 1,0-1,-1 0,1 1,0-1,0 0,-1 1,1-1,-1 0,1 0,-1 0,0 1,1-1,-1 0,0 0,-39 48,10-23,24-23,0 1,1 0,0 0,0 0,0 0,1 1,-1 0,1 0,0 0,1 0,-1 1,1 0,0 0,0-1,1 2,-1 1,4-4,0-1,1 1,-1-1,1 1,0-1,0 0,0 0,0 0,1 0,-1 0,1 0,0-1,0 1,0-1,0 0,0 0,0 0,1 0,-1 0,1-1,-1 0,1 1,-1-1,1-1,0 1,0 0,-1-1,1 0,0 0,3 0,18 5,23 5,-27-7</inkml:trace>
  <inkml:trace contextRef="#ctx0" brushRef="#br0" timeOffset="6419.969">707 243,'-7'-3,"0"0,0 0,0 0,-1 1,1 1,0-1,-1 1,0 0,1 1,-1 0,1 0,-1 0,0 1,1 0,-1 1,1 0,0 0,0 0,-1 1,1 0,1 1,-1-1,1 1,-1 1,1-1,-3 4,-84 71,91-76,-1 0,1 0,0-1,0 2,0-1,0 0,1 0,-1 1,1-1,0 1,0-1,0 1,0-1,1 1,-1 0,1-1,0 1,0 0,0-1,1 1,-1 0,1-1,0 1,0-1,0 1,1-1,-1 1,1-1,-1 0,1 0,1 1,2 2,1-1,0 0,0 0,0-1,0 1,1-1,0-1,0 1,0-1,0-1,0 1,1-1,-1 0,3 0,77 37,-84-36,-1 0,1 0,-1 0,0 0,0 0,0 1,0-1,-1 0,1 1,-1-1,0 1,0 0,0-1,-1 1,1 0,-1 0,0 0,0-1,0 1,-1 0,1 0,-1-1,0 1,0 0,0-1,0 1,-1-1,1 1,-3 1,1 2,-1 0,0 0,0-1,-1 1,0-1,0 0,-1-1,1 1,-1-1,0 0,-1-1,1 0,-1 0,-1 1,-22 7,0-1,0-1,-1-1,0-2,-8 0,4-9,29-2</inkml:trace>
  <inkml:trace contextRef="#ctx0" brushRef="#br0" timeOffset="6667.916">1045 469,'-24'38,"-8"18,2 4,5-4,8-10</inkml:trace>
  <inkml:trace contextRef="#ctx0" brushRef="#br0" timeOffset="6837.174">961 17,'0'0</inkml:trace>
  <inkml:trace contextRef="#ctx0" brushRef="#br0" timeOffset="7271.818">1187 779,'145'-305,"-105"248,-39 57,0 0,0 0,0 1,0-1,0 1,0-1,0 1,0-1,0 1,0-1,0 1,-1 0,1 0,0-1,0 1,-1 0,1 0,0 0,-1 0,1 0,-1 0,1 0,-1 0,0 0,1 0,-1 0,0 0,0 0,0 0,0 0,0 0,0 0,0 0,0 0,0 0,0 1,-1-1,1 0,0 0,-1 0,1 1,1 14,-3-7,2-1,-1 1,2-1,-1 1,1-1,0 1,0-1,1 1,1-1,-1 0,1 0,1 0,-1 0,1-1,1 1,-1-1,1 0,0-1,1 1,0-1,0 0,0 0,-2-4,0 0,-1 0,1 0,0-1,0 0,0 0,0 0,0 0,0 0,0-1,0 0,0 1,0-2,1 1,-1 0,0-1,0 0,0 0,0 0,0 0,0-1,-1 0,1 1,0-1,-1-1,3-1,3-1,-1-1,0-1,0 1,-1-2,0 1,0-1,0 0,-1 0,-1 0,3-4,0-4,0 0,-1 0,-1-1,0 1,-1-1,-1-1,-1 1,0 0,-1-1,-1-17,-1 12</inkml:trace>
</inkml:ink>
</file>

<file path=ppt/ink/ink4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46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360 424,'-13'11,"-7"3,1 0,0 1,2 0,-1 2,2 0,1 1,0 1,1 0,1 1,0 0,2 1,-6 15,16-30,-1 1,1 0,1-1,-1 1,1 0,0-1,1 1,0 0,0-1,0 1,1-1,-1 1,2-1,-1 0,1 0,0 0,0 0,3 3,-4-6,0 0,0 0,1 0,-1 0,1-1,-1 1,1-1,0 0,0 0,0 0,0 0,0 0,1-1,-1 1,0-1,1 0,-1 0,1 0,0 0,-1-1,1 0,-1 1,1-1,0-1,-1 1,1 0,0-1,-1 0,1 0,-1 0,0 0,1 0,-1-1,1 0,14-10,-1-1,0-1,-1-1,0 0,-1-1,-1 0,-1-2,0 1,-1-2,-1 1,-1-2,8-18,-3 7,0-1,-2 0,-2 0,0-2,-3 1,0-1,-3 0,0-1,-3 1,-1-1,-1 0,-3-16,3 46,0 0,0 0,0 0,-1 0,0 0,0 0,0 0,0 0,-1 1,0-1,0 1,0-1,-1 1,1 0,-1-1,0 1,0 1,-1-1,1 0,-1 1,0 0,0 0,0 0,0 0,0 0,0 1,-1 0,0 0,1 0,-1 1,0-1,0 1,0 0,1 1,-1-1,0 1,0 0,0 0,0 0,-2 1,0 2,0 1,0-1,0 1,1 0,-1 1,1-1,0 1,1 1,-1-1,1 1,0 0,0 0,1 0,-1 1,2 0,-1 0,1 0,0 0,0 0,1 0,-2 7,-1 9,1 0,1 0,1 0,1 0,1 0,3 19,1-23,2 0,0-1,0 1,2-1,0-1,1 0,1 0,1-1,0 0,1-1,0 0,2 0,-1-2,2 0,0 0,1-1,43 45,-57-53,1-1,-1 1,1-1,0 0,0 0,0 0,1 0,-1 0,1-1,-1 1,1-1,0 0,0 0,0-1,0 1,0-1,0 0,0 0,1 0,-1 0,0-1,1 0,-1 0,0 0,1 0,-1-1,0 1,3-2,6-7</inkml:trace>
  <inkml:trace contextRef="#ctx0" brushRef="#br0" timeOffset="433.715">840 594,'-5'136,"36"-328,-25 166,0 0,2 0,1 1,1 0,1 1,8-13,-19 35,1 0,-1 1,1-1,0 0,0 0,0 1,-1-1,2 1,-1-1,0 1,0-1,0 1,1 0,-1-1,0 1,1 0,0 0,-1 0,1 0,-1 0,1 1,0-1,0 0,-1 1,1-1,0 1,0 0,0-1,0 1,-1 0,1 0,0 0,0 1,0-1,0 0,0 1,-1-1,1 1,0-1,0 1,-1 0,1 0,-1 0,1 0,0 0,-1 0,0 0,1 1,-1-1,0 0,0 1,1-1,-1 1,0 1,30 48,31 29,-46-70</inkml:trace>
  <inkml:trace contextRef="#ctx0" brushRef="#br0" timeOffset="1654.916">106 1,'-19'19,"-11"11,-1 6,5-4</inkml:trace>
</inkml:ink>
</file>

<file path=ppt/ink/ink4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53.4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227 89,'-7'0,"0"1,-1 0,1 1,0 0,0 0,0 0,0 1,0 0,1 0,-1 0,1 1,0 0,0 1,0-1,1 1,-1 0,1 1,0-1,1 1,0 0,-1 0,2 0,-1 1,-1 3,-59 171,64-180,-3 7,0 0,1 0,0 0,0 0,0 0,1 0,1 1,-1-1,1 0,1 1,0-1,0 0,0 0,1 0,0 0,1 0,0 0,0 0,1-1,-1 1,2-1,-1 0,1-1,0 1,0-1,1 0,0 0,0 0,0-1,1 0,0 0,0-1,0 0,1 0,2 1,7-4,0-1,0-1,0 0,0-1,0-1,0 0,-1-1,1-1,-1-1,0 0,-1-1,1-1,-2-1,1 0,-1 0,0-2,-1 1,11-12,-4 7,-1-1,-1-1,0-1,-1 0,-1-1,0-1,-2-1,0 0,-2 0,0-2,-1 1,-1-1,-2-1,0 0,1-8,-9 26,1-1,0 1,-1 0,0 0,-1-1,0 1,0 0,0 0,0 0,-1 0,0 0,0 0,-1 0,0 1,0-1,0 1,0 0,-1 0,0 0,0 0,0 1,-1 0,0-1,1 1,-1 1,-1-1,1 1,0 0,-1 0,0 1,0 0,0 0,0 0,0 0,0 1,0 0,-14-2,0 1,0 0,0 2,0 0,0 1,0 1,1 1,-1 1,0 0,-6 4,-10 4</inkml:trace>
  <inkml:trace contextRef="#ctx0" brushRef="#br0" timeOffset="370.187">58 315,'256'-68,"-251"65,1 1,0 0,-1 1,1 0,0 0,0 0,0 0,0 1,0 0,0 0,0 1,0-1,0 1,-1 1,1-1,0 1,0 0,-1 0,1 1,-1 0,0 0,0 0,0 0,1 2,1 5,0 0,1-1,0 0,0 0,1 0,1-1,-1-1,1 0,1 0,-1-1,1 0,0-1,0 0,1 0,-1-2,1 1,0-1,0-1,0 0,0-1,1 0,-1-1,0-1,6 0,1-6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5:00.4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0,'-28'14,"0"0,2 2,0 1,1 1,0 2,2 0,0 1,2 1,-4 6,22-26,1 1,-1 0,0 0,1 0,0 0,-1 0,1 1,0-1,1 1,-1-1,1 1,0 0,-1-1,2 1,-1 0,0 0,1 0,0 0,-1-1,2 1,-1 0,0 0,1 0,0 0,0 0,0-1,0 1,0 0,1-1,0 1,-1-1,2 1,-1-1,0 0,0 0,2 1,61 46,-53-43,0 1,0 1,-1 0,-1 0,1 1,-2 1,1-1,-1 2,-1-1,4 8,34 94,-31-83,-9-25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4:53.1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 0,'0'711,"-1"-698,1 1,-2 0,0 0,0-1,-1 1,-1-1,0 0,-6 11,0-6</inkml:trace>
</inkml:ink>
</file>

<file path=ppt/ink/ink4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47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121 142,'-20'24,"-5"12,-4 1,2-2,7-6</inkml:trace>
  <inkml:trace contextRef="#ctx0" brushRef="#br0" timeOffset="1380.617">600 508,'-27'13,"10"-7,0 2,0-1,1 2,0 0,1 1,0 1,0 0,1 1,1 1,0 0,1 1,0 0,1 1,0 0,1 1,9-14,0 0,0 0,0 0,0 0,0 0,0 0,0 0,1 1,-1-1,1 0,-1 1,1-1,0 0,0 1,0-1,0 0,1 0,-1 1,1-1,-1 0,1 0,0 1,0-1,0 0,0 0,0 0,0 0,0 0,1 0,-1-1,1 1,-1 0,1-1,0 1,0-1,0 0,0 1,0-1,0 0,0 0,0 0,0 0,0-1,1 1,-1-1,0 1,0-1,1 0,-1 0,0 0,1 0,10-2,-1-2,0 0,0 0,0-1,0 0,-1-1,0-1,0 0,0 0,-1-1,0 0,-1-1,0 0,5-6,27-22,-27 25,14-10,-2 0,0-3,-1 0,-2-1,18-26,-23 25,-3 9,-1-1,-1 0,-1-1,0-1,-2 0,0 0,-1-1,-2 0,0 0,-1-1,-1 0,-2 0,0 0,-1-4,-2 23,0 0,-1 0,0 0,1 0,-2 0,1 0,0 0,-1 0,1 0,-1 1,0-1,0 1,-1-1,1 1,-1 0,0 0,1 0,-1 0,-1 0,1 1,0-1,-1 1,1 0,-1 0,1 0,-1 1,0-1,0 1,0 0,0 0,0 0,0 1,0-1,0 1,0 0,-1 0,-1 1,-2 0,0 0,1 1,-1 0,1 0,-1 1,1-1,0 2,0-1,0 1,0 0,1 1,-1 0,1 0,0 0,1 1,-1-1,1 1,0 1,1-1,0 1,-3 4,-6 13,1 0,0 1,2 0,1 1,-3 18,6-24,2 0,0 0,1 1,1-1,1 1,1-1,1 1,0-1,2 1,0-1,2 0,0 0,1 0,1-1,0 0,2 0,0-1,1 0,8 9,-9-14,-4-3,1 0,0-1,0 1,1-2,0 1,1-1,-1 0,2 0,-1-1,1 0,0-1,0 0,1 0,0-1,0 0,0-1,10 3,-2-8</inkml:trace>
  <inkml:trace contextRef="#ctx0" brushRef="#br0" timeOffset="3901.743">1193 452,'-12'17,"1"0,2 1,-1 0,2 0,0 1,2 0,0 0,1 1,1 0,0 0,2 0,0 0,2 18,-1-32,1-1,0 0,1 1,-1-1,1 0,0 1,0-1,1 0,-1 0,1 0,0 0,1 0,-1-1,1 1,0-1,0 1,1-1,-1 0,1 0,0 0,0-1,0 1,0-1,1 0,-1 0,1-1,0 1,-1-1,1 0,1-1,-1 1,0-1,0 0,0 0,1 0,-1-1,0 0,1 0,-1 0,0-1,1 1,-1-1,0-1,0 1,0-1,0 0,3-1,7-11,0 0,-1 0,0-2,-2 1,0-2,0 0,-2 0,0-1,-1 0,-1 0,-1-1,0 0,-1-1,-1 0,-2 0,1 0,-2-6,6-11,-5 32,-1 0,1 0,-1 0,0-1,-1 1,1-1,-1 0,0 1,0-1,-1 0,0 1,0-1,0 0,-1 0,0 1,0-1,0 0,-1 1,0-1,0 1,0 0,0 0,-1 0,0 0,0 0,-1 0,1 1,-1-1,0 1,0 0,0 0,-1 1,0-1,-1 3,0 0,1 1,-1 0,0 0,1 1,-1-1,0 1,1 0,-1 1,1-1,-1 1,1 0,0 1,0-1,0 1,0 0,0 0,1 1,-1-1,1 1,0 0,0 0,0 0,1 1,0-1,-1 1,2 0,-2 2,-12 25,2 1,2 0,1 1,1 0,2 1,2 0,0 0,3 1,1-1,2 1,1 6,13 59,-11-88,0 1,0 0,-2 0,1 0,-2 0,0 0,0 0,-2 0,1 0,-3 6,0-9,0 1,0 0,-1-1,-1 0,0 0,0-1,-1 0,0 0,-1 0,0-1,-6 4</inkml:trace>
  <inkml:trace contextRef="#ctx0" brushRef="#br0" timeOffset="4388.512">1729 142,'-5'9,"-6"9,-6 0,-1 3,4 2,3 2,4-3</inkml:trace>
  <inkml:trace contextRef="#ctx0" brushRef="#br0" timeOffset="5489.402">2096 508,'-23'10,"0"2,1 1,0 1,1 0,1 2,0 0,1 2,1 0,-6 8,18-19,0-1,0 1,0 1,1-1,0 1,0 0,1 0,0 0,0 1,1-1,0 1,1 0,-1 0,2 0,0 0,0 0,0 0,1 0,0 1,1-1,0 0,2 6,-2-12,1 0,0 0,0-1,0 1,0-1,0 1,0-1,1 0,-1 1,1-1,-1 0,1-1,0 1,0 0,0-1,0 0,0 0,0 0,0 0,0 0,0 0,0-1,1 0,-1 1,0-1,1 0,-1-1,0 1,0-1,2 0,96-31,-72 14,-1-1,-1-2,-1 0,-1-2,0-1,-2-1,-1-1,-1 0,-1-2,-2-1,-1 0,3-9,-1 6,-3 0,0-1,-2-1,-1 0,-2-1,-2 0,-1-1,-2 0,2-27,-26-53,17 113,0-1,-1 1,1 0,-1 0,1 0,-1 0,0 0,0 0,0 0,-1 1,1-1,-1 1,1 0,-1-1,0 1,0 0,0 1,0-1,0 1,0-1,0 1,-1 0,1 0,0 0,-1 0,1 1,-1 0,1-1,-1 1,1 0,-1 1,1-1,-8 4,0 0,0 1,1 0,0 1,0 0,0 1,1 0,0 0,0 1,1 0,0 1,0 0,1 0,0 0,1 1,0 0,0 0,0 4,-4 6,0 0,2 0,0 1,2 0,0 1,1 0,2-1,0 1,1 1,1-1,1 0,1 0,1 0,1 0,1 0,69 150,-58-143,1 0,1-1,1-1,2-1,9 9,72 39,-87-65</inkml:trace>
</inkml:ink>
</file>

<file path=ppt/ink/ink4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55.0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166 0,'5'0,"-4"0,-1 5,-6 2,-2 4,-4 0,0 3,-3 0,1 2,-2-3,2 3,-1-3,-4 3,-2 2,1-2</inkml:trace>
</inkml:ink>
</file>

<file path=ppt/ink/ink4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05.84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0 909,'38'-45,"102"-132,73-59,12-21,-215 245,0 0,-1-1,0 0,-1-1,-1 0,0 0,0-1,-2 0,-4 14,-1 1,0-1,1 0,-1 0,0 0,1 1,-1-1,0 0,0 0,0 0,0 1,0-1,0 0,0 0,0 0,0 0,0 0,0 1,0-1,-1 0,1 0,0 0,-1 1,1-1,0 0,-1 0,1 1,-1-1,1 0,-1 1,0-1,1 1,-1-1,1 1,-1-1,0 1,0-1,1 1,-1 0,0-1,0 1,0 0,1-1,-1 1,0 0,0 0,0 0,0 0,1 0,-1 0,0 0,0 0,-55 7,42-4,-128 13,140-15,0 0,0 0,0 0,0 0,0 1,1-1,-1 1,0-1,1 1,-1-1,1 1,-1 0,1 0,0 0,-1 0,1 0,0 0,1 0,-1 0,0 0,1 1,-1-1,1 0,-1 0,1 1,0-1,0 0,0 0,0 1,1-1,-1 0,1 1,-1-1,1 0,0 0,-1 0,1 0,41 82,-38-79,99 159,-103-162,1-1,0 0,0 1,0-1,0 0,0 0,1 0,-1 0,0 0,0 0,1 0,-1 0,0 0,1-1,-1 1,1-1,-1 1,1-1,-1 1,1-1,0 0,-1 0,1 0,-1 0,1 0,-1 0,1 0,0 0,-1-1,1 1,-1-1,1 1,-1-1,1 1,-1-1,0 0,1 0,-1 0,0 0,1 0,-1 0,0 0,0 0,0 0,0 0,0-1,0 1,0 0,-1-1,1 1,0-1,-1 1,1-1,-1 1,0-1,1 1,-1-1,0 0,0 1,0-1,0 0,8-21,-1 0,-2 0,0 0,-1-1,-1 0,-2 0,0 0,-2-15,-10 3,4 30</inkml:trace>
  <inkml:trace contextRef="#ctx0" brushRef="#br0" timeOffset="1155.341">1017 315,'-2'5,"0"-1,0 0,0 0,1 1,-1-1,1 1,0-1,1 1,-1 0,1-1,0 1,0 0,0-1,1 1,-1 0,1-1,0 1,1 1,1 16,3 169,16-347,-9 117,-10 26,1-1,1 1,0 0,1 0,0 0,1 1,0 0,1 0,1 1,3-4,-11 14,0 0,0-1,0 1,1 0,-1 0,0 0,1 0,-1 1,1-1,-1 0,1 1,-1-1,1 0,-1 1,1 0,-1-1,1 1,0 0,-1 0,1 0,0 0,-1 0,1 0,-1 1,1-1,0 1,-1-1,1 1,-1-1,1 1,-1 0,1-1,-1 1,0 0,1 0,-1 0,0 0,0 1,1-1,37 62,-26-37,-7-18</inkml:trace>
  <inkml:trace contextRef="#ctx0" brushRef="#br0" timeOffset="1814.431">932 118,'5'0,"6"0,6 0,5 0,4 0,2 0,1 0,0 0,1 0,-5-5,-12-1,-8-5,-10 0,-4-3,0-5,-3 2,-1-1,3 2</inkml:trace>
  <inkml:trace contextRef="#ctx0" brushRef="#br0" timeOffset="2619.717">1440 5,'-4'5,"-8"6,0 7,-4-1,1 2,-2-2,3 1,3 2,3-3</inkml:trace>
</inkml:ink>
</file>

<file path=ppt/ink/ink4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34.1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583 138,'-36'30,"2"0,1 2,1 2,2 1,1 1,2 2,-5 12,-236 370,207-330,70-118,165-204,81-96,-156 186,-99 142,0 1,0-1,0 1,0-1,1 0,-1 1,0-1,0 1,0-1,1 0,-1 1,0-1,0 0,1 1,-1-1,0 0,1 1,-1-1,0 0,1 0,-1 1,1-1,-1 0,0 0,1 0,-1 0,1 0,-1 1,1-1,-1 0,0 0,1 0,-1 0,1 0,-1 0,1 0,-1-1,0 1,1 0,-1 0,1 0,-1 0,0 0,1-1,-1 1,1 0,-1 0,0-1,1 1,-1 0,0-1,0 1,1 0,-1-1,0 1,1 0,-1-1,0 1,0 0,0-1,0 1,1-1,-1 1,1 44,-1-37,7 323,-1-287,2 1,1-2,3 1,1-2,2 0,13 23,-75-100,-196-185,213 194,21 18,-1 0,0 0,0 1,-1 0,0 1,0 0,-1 1,0 0,0 1,-3-1,-20 12,30 6</inkml:trace>
  <inkml:trace contextRef="#ctx0" brushRef="#br0" timeOffset="1333.95">780 901,'43'-24,"-1"-3,-2-1,-1-2,-1-1,-2-2,-1-2,21-27,-29 31,-2-1,0-2,-3 0,0-1,-3-2,-1 0,-1 0,-2-2,-2 0,-2 0,-1-2,0-11,-16-49,6 99,-1 0,1-1,-1 1,0 0,1 1,-1-1,0 0,0 0,0 0,0 0,-1 1,1-1,0 0,-1 1,1-1,-1 1,1 0,-1 0,0-1,0 1,1 0,-1 0,0 0,0 1,0-1,0 0,0 1,0-1,0 1,0 0,0 0,-1 0,1 0,0 0,0 0,0 0,0 1,0-1,0 1,0-1,0 1,0 0,0 0,0 0,-1 1,-13 8,1 1,0 0,1 1,0 0,0 2,1-1,1 2,1-1,0 2,1-1,-5 11,1-4,1 1,1 0,1 1,1 0,1 1,1 0,1 1,2 0,0-1,2 2,0 12,1-29,1 1,0-1,0 1,1 0,1-1,0 1,1-1,-1 1,2-1,0 1,0-1,1 0,0 0,0-1,1 1,1-1,0 0,0-1,0 1,1-1,1 0,2 1,1-2,0 0,0-1,1-1,0 0,0 0,1-2,-1 1,1-1,0-1,0-1,0 1,-1-2,1 0,0-1,0 0,0 0,0-2,0 0,-1 0,1-1,-1 0,0-1,0-1,-1 0,0 0,0-1,0-1,-1 0,0 0,3-4,9-11,-2 0,0-1,-2-1,0-1,10-22,-27 48,0-3,0 0,0 0,1 0,0 0,-1 0,1 0,0 0,1 1,-1-1,0 1,1 0,-1 0,1 0,0 0,0 0,0 0,0 1,0-1,0 1,0 0,0 0,0 0,1 0,-1 1,0 0,1-1,-1 1,0 0,1 0,-1 1,0-1,0 1,1-1,-1 1,0 0,0 0,0 1,0-1,2 2,-1-1,0 1,0 1,0-1,0 0,-1 1,1 0,-1 0,0 0,-1 0,1 0,0 1,-1-1,0 1,0 0,-1-1,1 1,-1 0,0 0,0 0,-1 0,1 0,-1 0,0 0,-1 0,1 0,-1 0,0 0,0 0,-1 0,1 0,-1-1,-2 5,-3 7,-1-1,0 0,-1 0,-1-1,-1 0,1-1,-2 0,0-1,-3 2,-65 42,151-93,-59 34,0 1,0 0,-1 1,1 0,0 1,0 0,0 1,0 0,0 1,0 1,0-1,53 8,-49-10,-1-1,0 0,1-1,-1-1,0-1,-1 0,1 0,-1-2,0 0,0 0,0-2,-1 1,0-2,0 0,-1 0,-1-1,1 0,-2-1,1-1,-2 0,1 0,-2-1,7-10,-16 1,-28 34,16-2,0 0,1 0,0 1,1 0,0 1,1 0,0 1,1 0,1 1,0 0,0 0,0 5,7-16,0 0,0 0,0 0,0 0,1 0,0 0,-1 0,1 0,0 0,1 0,-1 1,0-1,1 0,0 0,-1 0,1 0,1 0,-1 0,0-1,1 1,-1 0,1 0,0-1,0 1,0-1,0 0,0 0,1 1,-1-2,1 1,-1 0,1 0,0-1,-1 1,4 0,2 1,0 0,0 0,1-1,0-1,-1 1,1-1,0 0,-1-1,1 0,0-1,0 0,2 0,2-2,0 0,0 0,0-1,0-1,-1 0,0-1,0 0,0-1,-1 0,1-1,-2 0,1-1,-1 0,-1-1,0 0,0 0,-1-1,0 0,-1 0,0-1,-1 0,0 0,-1-1,-1 1,0-1,2-12,-6 19,-1 1,0 0,0-1,-1 1,1 0,-1 0,0 0,-1 0,1 0,-1 1,0-1,0 1,-1 0,1-1,-1 2,0-1,0 0,0 1,-1 0,1-1,-1 2,1-1,-1 1,0-1,0 1,0 1,-1-1,1 1,0 0,-1 0,1 0,0 1,-1 0,1 0,-1 0,1 1,0 0,-1 0,1 0,0 0,0 1,0 0,0 0,0 1,-4 1,8-3,0-1,0 0,0 0,0 1,0-1,0 1,0-1,1 1,-1 0,0-1,0 1,0 0,1-1,-1 1,0 0,0 0,1 0,-1-1,1 1,-1 0,1 0,-1 0,1 0,0 0,-1 0,1 0,0 0,0 0,0 0,0 0,0 0,0 1,0-1,0 0,0 0,0 0,1 0,-1 0,0 0,1 0,-1 0,1 0,-1 0,1-1,-1 1,1 0,0 0,-1 0,1-1,0 1,0 0,0 0,51 20,-28-23,0 0,-1-1,1-1,-1-2,0 0,19-9,-20 8,34-13,-32 12</inkml:trace>
</inkml:ink>
</file>

<file path=ppt/ink/ink4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40.8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57 469,'3'1,"1"0,-1 0,1-1,-1 1,1-1,-1 1,1-1,-1 0,1-1,-1 1,1-1,-1 1,1-1,-1 0,1 0,-1 0,0-1,0 1,0-1,0 0,0 0,0 0,0 0,0 0,1-3,108-124,63-55,-175 185,0 0,0 0,0 0,0 0,0 0,0 0,0-1,1 1,-1 0,0 0,1 0,-1 0,0-1,1 1,-1 0,1 0,-1-1,1 1,-1 0,1-1,0 1,-1-1,1 1,0-1,-1 1,1-1,0 1,0-1,0 0,-1 1,1-1,0 0,0 0,0 1,0-1,0 0,-1 0,1 0,0 0,0 0,0 0,0-1,0 1,-1 0,1 0,0 0,0-1,0 1,0-1,-1 1,1 0,0-1,-1 0,1 1,0-1,-1 1,1-1,0 0,-1 1,1-1,-1 0,1 1,-1-1,0 0,1-1,-7 116,6-113,30 88,-30-87,1 0,0 0,0 0,1-1,-1 1,0 0,1-1,-1 1,1-1,-1 1,1-1,0 0,-1 0,1 0,0 0,0 0,0 0,0 0,0 0,0-1,0 1,0-1,0 0,0 1,0-1,0 0,1 0,-1-1,0 1,0 0,0-1,0 1,0-1,0 1,0-1,0 0,0 0,-1 0,1 0,0 0,1-2,11-8,0-1,-1 0,0-1,-1-1,-1 0,0 0,-1-1,2-4,26-35,126-134,-164 189,0 0,0-1,0 1,1-1,-1 1,0 0,0-1,0 1,0-1,0 1,1-1,-1 1,0-1,1 1,-1-1,0 1,1-1,-1 1,0-1,1 0,-1 1,1-1,-1 1,1-1,-1 0,1 0,-1 1,1-1,-1 0,1 0,-1 0,1 1,0-1,-1 0,1 0,-1 0,1 0,0 0,-1 0,1 0,-1 0,1 0,-1-1,1 1,0 0,-1 0,1 0,-1-1,1 1,-1 0,1-1,-1 1,1 0,-1-1,0 1,1-1,-1 1,1 0,-1-1,0 1,0-1,1 1,-1-1,0 0,0 1,1-1,-1 1,0-1,0 0,0 54,0-43,-1 10,-1-10,1-1,0 0,0 1,1-1,0 1,0-1,1 1,1-1,0 1,0-1,1 0,0 0,0 0,1 0,0-1,1 0,-1 1,2-1,-1-1,1 1,4 3,10 1</inkml:trace>
  <inkml:trace contextRef="#ctx0" brushRef="#br0" timeOffset="303.437">1 582,'43'0,"43"0,17 0,0 0,-8-5,-10-1,-10 0,-8 1,-11 2,-6 0,-5 2,-7 1,-4 0,-4 0,-2 0,-5 5,-7 2</inkml:trace>
  <inkml:trace contextRef="#ctx0" brushRef="#br0" timeOffset="772.06">452 667,'75'311,"-67"-254,18 51,-26-107,1 0,-1 0,1 0,0 0,-1 0,1 0,0 0,0 0,0 0,0-1,0 1,0 0,0-1,0 1,0-1,0 1,0-1,0 1,0-1,0 0,0 1,0-1,1 0,-1 0,0 0,0 0,0 0,0 0,0 0,1-1,-1 1,0 0,0 0,0-1,0 1,0-1,0 1,0-1,0 0,0 1,0-1,0 0,0 0,0 1,-1-1,1 0,0 0,0 0,-1 0,35-49,-35 50,17-33,2 1,2 1,0 1,20-20,114-139,-142 174,-1 3</inkml:trace>
</inkml:ink>
</file>

<file path=ppt/ink/ink4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37.3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113 452,'28'-26,"95"-148,27-32,-149 206,-1-1,0 0,1 0,-1 0,0 1,1-1,-1 0,1 0,-1 1,1-1,0 0,-1 1,1-1,-1 1,1-1,0 1,0-1,-1 1,1-1,0 1,0 0,0-1,-1 1,1 0,0 0,0 0,0 0,0 0,0 0,-1 0,1 0,0 0,0 0,0 0,0 0,0 0,-1 1,1-1,0 0,0 1,0-1,-1 1,1-1,0 1,-1-1,1 1,0-1,-1 1,1 0,0-1,-1 1,1 0,-1-1,0 1,1 0,-1 0,0 0,1-1,-1 1,0 0,0 0,1 0,-1 0,0 0,0-1,0 1,0 0,0 0,-1 0,1 256,0-255,0-1,-1 1,1-1,0 0,0 1,0-1,0 1,1-1,-1 1,0-1,1 0,-1 1,0-1,1 0,0 1,-1-1,1 0,0 0,0 1,-1-1,1 0,0 0,0 0,0 0,1 0,-1 0,0-1,0 1,0 0,1 0,-1-1,0 1,1-1,-1 1,0-1,1 0,-1 1,1-1,-1 0,0 0,1 0,-1 0,1 0,-1 0,1-1,-1 1,0 0,1-1,-1 1,0-1,1 0,-1 1,0-1,0 0,1 0,-1 0,93-94,-63 57,96-105,-57 80,-70 62,0 1,1-1,-1 1,1 0,-1-1,0 1,1 0,-1-1,1 1,-1 0,1-1,-1 1,1 0,0 0,-1 0,1 0,-1 0,1 0,-1 0,1 0,0 0,-1 0,1 0,-1 0,1 0,-1 0,1 0,-1 0,1 1,-1-1,1 0,-1 0,1 1,-1-1,1 0,-1 1,1-1,-1 0,1 1,-1-1,0 1,1-1,-1 1,0-1,0 1,1-1,-1 1,0-1,0 1,0-1,1 1,-1-1,0 1,0 0,0-1,0 1,0-1,0 1,0-1,0 1,0 0,-1-1,1 1,0-1,0 1,0-1,0 53,0-46,-2 45,0-31,1 1,1-1,0 1,2 0,1-1,5 20,-2-23</inkml:trace>
  <inkml:trace contextRef="#ctx0" brushRef="#br0" timeOffset="651.23">0 650,'309'-22,"165"16,-462 6,97-17,-85 11</inkml:trace>
  <inkml:trace contextRef="#ctx0" brushRef="#br0" timeOffset="1499.098">509 792,'-312'370,"251"-294,270-296,-101 97,-4 12,-103 111,-1-1,1 1,0-1,-1 1,1-1,0 1,-1-1,1 1,0 0,0-1,-1 1,1 0,0 0,0-1,0 1,-1 0,1 0,0 0,0 0,0 0,0 0,-1 0,1 0,0 1,0-1,0 0,-1 0,1 1,0-1,-1 0,1 1,0-1,0 1,-1-1,1 1,-1-1,1 1,0 0,-1-1,1 1,-1 0,0-1,1 1,-1 0,1-1,-1 1,0 0,0 0,1 0,8 50,-6-32,44 170,-40-172,-3-10,-1-1,0 1,0 0,0 0,-1 0,-1 0,1 0,-1 0,0 1,0-1,-1 0,0 1,-1 0,0-7,-1 0,0 0,0 0,0 0,1-1,-1 1,0-1,0 1,0-1,0 1,0-1,0 0,0 0,0 0,0 0,0-1,0 1,0 0,0-1,0 0,0 1,0-1,1 0,-1 0,0 0,0 0,1 0,-1-1,-2 1,-251-82,188 40,55 25</inkml:trace>
  <inkml:trace contextRef="#ctx0" brushRef="#br0" timeOffset="2388.597">1384 593,'6'4,"0"0,0-1,1 0,-1 0,1-1,0 1,0-1,0-1,0 0,0 0,0 0,0-1,0 0,4 0,-2 0,53 2,1-3,0-4,41-7,16-1,-119 12,-1 1,0-1,0 1,1 0,-1-1,0 1,0-1,0 1,0-1,1 1,-1-1,0 1,0-1,0 1,0-1,0 1,0-1,0 1,-1-1,1 1,0-1,0 1,0 0,0-1,-1 1,1-1,0 1,0-1,-1 1,1 0,0-1,-1 1,1 0,0-1,-1 1,1 0,0-1,-1 1,1 0,-1 0,1-1,-1 1,1 0,-1 0,1 0,0 0,-1 0,1 0,-1 0,1 0,-1 0,1 0,-1 0,1 0,-1 0,1 0,-1 0,1 0,-1 0,1 1,-1-1,1 0,0 0,-142-58,142 57,-2 0,1 0,0 0,0 0,0 0,0 1,-1-1,1 0,0 1,0-1,-1 0,1 1,-1 0,1-1,-1 1,1 0,0 0,-1 0,1 0,-1 0,1 0,-1 0,1 0,-1 0,1 1,0-1,-1 1,1-1,-1 1,1-1,0 1,0 0,-1 0,1 0,0-1,0 1,0 0,0 1,0-1,0 0,0 0,0 0,1 0,-1 1,0-1,1 0,-1 1,1-1,-1 1,1-1,0 1,-1-1,1 0,0 1,-48 224,50-168,-1-57,-1 0,1 0,-1 0,1 0,-1 0,1 0,0 0,-1 0,1 0,0 0,0 0,0-1,0 1,0 0,0-1,0 1,0-1,0 1,0-1,0 1,0-1,0 0,0 1,0-1,1 0,-1 0,0 0,0 0,0 0,0 0,1 0,-1 0,0 0,0-1,0 1,0 0,0-1,0 1,0-1,0 0,0 1,0-1,0 0,0 1,0-1,0 0,0 0,32-23,-1 0,-1-3,-2 0,0-2,1-5,-15 18,7-7</inkml:trace>
</inkml:ink>
</file>

<file path=ppt/ink/ink4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46.6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450 368,'-6'-5,"-1"1,-1 1,1-1,0 1,-1 1,0-1,0 1,0 0,1 1,-2 0,1 0,0 1,0 0,-7 1,0-1,7-1,0 1,0 0,1 0,-1 0,0 1,1 0,-1 1,1 0,-1 0,1 0,0 1,0 0,0 1,0-1,0 2,1-1,0 0,0 1,0 0,0 1,-2 3,7-8,0 0,1 1,-1-1,1 1,-1-1,1 1,0-1,-1 1,1 0,0-1,0 1,0-1,0 1,0-1,1 1,-1 0,0-1,1 1,-1-1,1 1,-1-1,1 1,0-1,0 0,-1 1,1-1,0 0,0 0,1 1,-1-1,0 0,0 0,0 0,1-1,-1 1,0 0,1 0,-1-1,1 1,-1 0,1-1,65 22,-58-20,-8-3,1 1,-1 0,1-1,-1 1,1 0,-1 0,1 0,-1 0,1 0,-1 0,0 1,1-1,-1 0,1 1,-1-1,1 1,-1 0,0-1,1 1,-1 0,0 0,0 0,0 0,0 0,0 0,0 0,0 0,0 0,0 0,0 1,0-1,-1 0,1 1,0-1,-1 0,1 1,-1-1,0 1,0-1,1 1,-1-1,0 1,0-1,0 1,0-1,-1 1,1-1,0 1,-9 8,0 0,0 0,-1-1,-1 0,1-1,-1 0,-1-1,1 0,-9 3,8-4,-14 9,16-11,0 0,0 1,1 0,0 0,0 1,0 0,1 1,0 0,0 0,0 1,1 0,1 0,-1 0,1 1,0 0,1 1,0-1,-2 8,7-12,0-1,0 1,0-1,1 0,-1 1,1-1,0 0,1 0,-1 1,1-1,0 0,0 0,0-1,0 1,1 0,-1-1,1 1,0-1,0 0,1 0,-1 0,0-1,1 1,0-1,-1 1,1-1,7 4,-1-1,0 0,1 0,0-1,0 0,1-1,-1 0,1-1,3 0,-9 0,-1 0,1-1,0 0,0 0,0 0,0-1,0 1,0-1,0-1,0 1,0-1,-1 0,1-1,0 1,0-1,-1 0,1-1,-1 1,0-1,0 0,0-1,0 1,0-1,-1 0,1 0,-1 0,0-1,0 1,-1-1,0 0,1-1,0-17,-2 0</inkml:trace>
  <inkml:trace contextRef="#ctx0" brushRef="#br0" timeOffset="388.824">337 1,'0'372,"-25"-145,-7 135,32-322,1-12,-1-1,-1 0,-1 0,-1 1,-2-1,0-1,-2 1,-6 15,11-41,1 0,0 1,1-1,-1 1,0-1,0 1,1-1,-1 1,1-1,-1 1,1-1,-1 1,1 0,0-1,0 1,0 0,0-1,0 1,0 0,1-1,-1 1,0 0,1-1,0 1,-1-1,1 1,0-1,-1 1,1-1,0 1,0-1,0 0,1 0,-1 1,0-1,0 0,1 0,-1 0,9-2</inkml:trace>
</inkml:ink>
</file>

<file path=ppt/ink/ink4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48.0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1 112,'9'12,"-1"1,0 0,0 1,-2-1,0 1,0 1,-1-1,-1 1,0 2,91 382,-95-399,-1 1,1 0,0 0,0 0,0 0,-1 0,1-1,0 1,0 0,0 0,0 0,1 0,-1 0,0 0,0 0,0-1,1 1,-1 0,0 0,1 0,-1-1,1 1,-1 0,1 0,-1-1,1 1,0 0,-1-1,1 1,0-1,-1 1,1-1,0 1,0-1,-1 0,1 1,0-1,0 0,0 1,0-1,0 0,-1 0,1 0,0 0,0 0,0 0,0 0,0 0,0 0,0 0,-1-1,1 1,0 0,0 0,0-1,-1 1,1-1,0 1,0-1,-1 1,1-1,0 1,-1-1,68-204,59-181,-108 328,-11 34</inkml:trace>
</inkml:ink>
</file>

<file path=ppt/ink/ink4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48.4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30,'14'0,"15"0,7 0,2 0,0 0,-7-5,-4-1,-2 0,0 1,1 1,0 2,-9 1,-7 0</inkml:trace>
  <inkml:trace contextRef="#ctx0" brushRef="#br0" timeOffset="250.194">0 228,'14'0,"15"-5,7-2,2 1,0 1,-3 1,-1 2,-3-4,-6-1</inkml:trace>
</inkml:ink>
</file>

<file path=ppt/ink/ink4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49.7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80,'-92'164,"91"-163,0 0,0 1,0-1,1 0,-1 1,0-1,0 1,1-1,-1 1,1-1,-1 1,1-1,0 1,-1-1,1 1,0 0,0-1,0 1,1 0,-1-1,0 1,0-1,1 1,-1-1,1 1,0-1,-1 1,1-1,0 1,0-1,0 0,0 1,0-1,0 0,0 0,0 0,0 0,1 0,-1 0,0 0,1 0,-1 0,1-1,-1 1,1-1,-1 1,1-1,-1 1,1-1,0 0,-1 0,1 0,-1 0,1 0,0 0,10 1,0 0,0-1,-1-1,1 0,0 0,-1-1,1-1,-1 0,1 0,-1-1,0-1,0 0,10-5</inkml:trace>
  <inkml:trace contextRef="#ctx0" brushRef="#br0" timeOffset="251.462">508 80,'-14'29,"-10"24,-1 7,0-1,3-6,6-8,5-6,5-5,4-8</inkml:trace>
  <inkml:trace contextRef="#ctx0" brushRef="#br0" timeOffset="519.976">0 616,'39'0,"36"-5,15-1,-3 0,-11 1,-14 1,-13 2,-14 1</inkml:trace>
  <inkml:trace contextRef="#ctx0" brushRef="#br0" timeOffset="1031.108">141 814,'17'-4,"4"-2,1 0,0 2,0 0,0 2,0 0,22 2,-43 0,0-1,0 1,1-1,-1 1,0 0,0 0,0-1,1 1,-1 0,0 0,0 0,1 0,-1 1,0-1,0 0,0 0,1 1,-1-1,0 1,0-1,0 1,0-1,0 1,0 0,0-1,0 1,0 0,0 0,0 0,0 0,-1 0,1 0,0 0,-1 0,1 0,0 0,-1 0,0 0,1 1,-1-1,0 0,1 0,-1 0,0 1,0-1,0 0,0 0,0 1,0-1,-1 0,1 0,0 1,0-1,-1 0,1 0,-1 0,1 0,-1 0,0 0,1 0,-1 0,-1 1,-34 28,31-28,0 1,1 0,-1 1,1-1,0 1,0-1,0 1,0 0,1 1,0-1,0 1,0-1,0 1,1 0,-1 2,4-4,0 1,0-1,0 0,1 0,-1 1,1-1,0 0,0 0,0-1,0 1,0 0,1-1,-1 1,1-1,0 0,0 1,-1-2,1 1,1 0,-1 0,0-1,0 0,1 0,-1 0,0 0,1 0,-1-1,3 1,12 6,-15-7,-1 1,0 0,1-1,-1 1,0 0,0 0,0 1,0-1,0 0,0 1,0-1,0 1,0 0,0-1,-1 1,1 0,-1 0,0 0,1 0,-1 1,0-1,0 0,0 0,-1 1,1-1,0 0,-1 1,0-1,1 1,-1-1,0 1,0-1,0 1,-1-1,1 0,-1 1,1-1,-1 1,0-1,0 0,0 0,0 1,0-1,0 0,-1 0,1 0,-1 0,0 0,-8 7,0-1,-1 1,-1-2,1 0,-1 0,-1-1,1 0,-1-1,0-1,0 0,0 0,-1-2,1 1,-11-1,21-1,0-1,0 1,0-1,0 0,0 0,0 0,0 0,0-1,0 1,0-1,0 0,0 1,0-1,0-1,0 1,1 0,-1-1,0 1,1-1,-1 0,1 0,0 0,0 0,0 0,0-1,0 1,0 0,0-1,1 0,-1 1,1-1,0 0,0 0,-1-1,-2-16</inkml:trace>
  <inkml:trace contextRef="#ctx0" brushRef="#br0" timeOffset="1518.389">818 362,'0'14,"-4"15,-2 7,0 2,1 0,-4-3,1-1,0-3,3-1,-3-1,-1-1,7-5,3-6</inkml:trace>
  <inkml:trace contextRef="#ctx0" brushRef="#br0" timeOffset="1765.518">1017 362,'-10'43,"-7"24,-2 5,3-4,4-10,4-9,-1-13,0-13</inkml:trace>
  <inkml:trace contextRef="#ctx0" brushRef="#br0" timeOffset="2195.463">705 418,'2'-2,"-1"0,1 1,-1-1,1 0,0 0,-1 1,1-1,0 1,0 0,0-1,0 1,1 0,-1 0,0 0,0 1,0-1,1 0,-1 1,1 0,-1-1,0 1,1 0,-1 0,3 1,-2-2,12-2,1 1,0 1,0 0,0 1,0 0,0 2,0 0,-1 0,1 2,-1 0,6 2,19 17,-34-18,0-1,1 1,0-1,0-1,0 1,0-1,1 0,-1-1,1 0,0 0,0-1,-1 1,1-2,0 1,0-1,0 0,0-1,0 0,1-1,-3 1,0 0,-1-1,1 0,-1-1,1 1,-1-1,0 0,0 0,0 0,-1-1,1 0,-1 0,0 0,0 0,0-1,-1 1,1-2,4-10</inkml:trace>
  <inkml:trace contextRef="#ctx0" brushRef="#br0" timeOffset="3379.15">1468 362,'-5'38,"-1"23,-1 5,2-3,2-3,1-7,1-8,0-6,-4-6,-1-3,1-2,0-1,2-5</inkml:trace>
  <inkml:trace contextRef="#ctx0" brushRef="#br0" timeOffset="3812.54">1383 250,'34'-3,"1"1,0 2,-1 1,1 2,-1 1,23 7,-53-11,1 0,-1 1,0-1,0 1,1 0,-1 0,0 1,0-1,0 1,0 0,0 0,-1 0,1 0,0 1,-1 0,0-1,0 1,0 1,0-1,0 0,0 1,-1-1,0 1,0 0,0 0,0 0,0 0,-1 0,0 0,0 0,0 0,0 1,0-1,-1 0,0 1,0-1,0 0,-1 1,1-1,-1 0,0 0,0 1,-1-1,1 0,-1 0,-2 3,-5 5,-1-1,0 0,-1 0,0-1,-1 0,0-1,0-1,-1 1,0-2,-1 0,0-1,-26 16,-1-2,34-18,0 1,0 0,1 0,-1 0,0 1,1 0,0 0,0 1,0-1,1 1,-1 1,1-1,1 1,-2 1,6-2,0-1,0 0,1 0,-1 1,1-1,0 0,0 0,1 0,-1 0,1 0,0 0,0 0,0 0,1-1,-1 1,1-1,0 0,0 1,0-1,0-1,1 1,-1 0,1-1,-1 0,1 0,0 0,0 0,3 1,-4-1,219 121,-185-115,-23-10</inkml:trace>
  <inkml:trace contextRef="#ctx0" brushRef="#br0" timeOffset="5164.685">1919 51,'68'-43,"-67"42,1 0,0 0,0 0,-1 1,1-1,0 0,0 1,0 0,0-1,0 1,0 0,0 0,0 0,0 0,0 0,0 1,0-1,0 0,0 1,-1 0,1-1,0 1,0 0,0 0,-1 0,1 0,0 0,-1 1,1-1,-1 0,0 1,1-1,-1 1,0-1,0 1,0 0,1 1,-2 0,1 0,0 0,-1 0,0 0,0 0,0 0,0 0,0 0,0 0,-1 0,1 0,-1 0,0 0,0 0,0 0,-1 0,1 0,-1-1,1 1,-1-1,0 1,0-1,0 1,0-1,-1 0,1 0,0 0,-2 1,1-1,0 0,0 1,1-1,-1 1,1 0,0 0,0 0,0 0,0 0,0 0,1 1,0-1,-1 0,1 1,0-1,1 1,-1 0,1 0,1 0,1 0,0 0,0 0,0 0,0 0,1 0,0-1,0 1,0-1,0 0,0 0,0 0,1 0,0-1,0 1,2 1,19 16,-22-19,-1 1,0 0,0-1,-1 1,1 0,0 0,0 0,-1 0,1 0,-1 1,0-1,0 0,0 1,0-1,0 1,0-1,-1 1,1-1,-1 1,0 0,1-1,-1 1,-1 0,1-1,0 1,-1-1,1 1,-1 0,1-1,-1 0,0 1,0-1,-1 1,1-1,0 0,-1 0,1 0,-1 0,0 0,0 0,0 0,0 0,0-1,0 1,0-1,0 1,-1-1,1 0,-1 0,-3 2,0-1,-1 0,0 0,1-1,-1 0,0 0,0 0,0-1,0 0,0-1,1 1,-1-1,-3-1,-9-4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4:53.3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18,'48'5,"30"1,12-4,-1-4,-4 0,-14-1,-8 1,-5-5,-8-1,-13 2</inkml:trace>
</inkml:ink>
</file>

<file path=ppt/ink/ink4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56.6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1920 2060,'-197'28,"3"-1,-132 4,-19-15,19-5,245-11,74-1,-1 1,1 0,0 0,0 1,0-1,0 2,0-1,0 1,0 0,0 0,1 1,-1 0,1 0,0 1,0 0,-5 3,6 3</inkml:trace>
  <inkml:trace contextRef="#ctx0" brushRef="#br0" timeOffset="1399.295">2908 197,'-98'11,"-175"18,-7 6,-98-13,33-4,50 9,-126-28,223 29,-28 2,147-25,61 1</inkml:trace>
  <inkml:trace contextRef="#ctx0" brushRef="#br0" timeOffset="2363.322">1158 0,'-13'34,"2"0,1 1,2 1,2-1,1 1,1 0,3 0,1 22,27 537,-24 901,-3-987,-5-486,-7-30,6-7</inkml:trace>
  <inkml:trace contextRef="#ctx0" brushRef="#br0" timeOffset="2613.832">1355 1890,'-38'44,"-28"37,-6 11,3-2,9-10,10-10,9-12,6-10,5-10,2-6,1-3,1-3,4 0,2-4,-1-2,3-4</inkml:trace>
  <inkml:trace contextRef="#ctx0" brushRef="#br0" timeOffset="2996.229">1327 141,'-2'-2,"0"0,-1 0,1 0,-1 1,1-1,-1 1,0 0,0 0,1-1,-1 2,0-1,0 0,0 1,0-1,0 1,0 0,0 0,0 0,0 0,0 1,0-1,0 1,0 0,0 0,0 0,1 0,-1 0,0 1,1-1,-1 1,-1 1,-73 63,-77 162,-44 89,179-286</inkml:trace>
  <inkml:trace contextRef="#ctx0" brushRef="#br0" timeOffset="3470.018">57 1044,'-5'48,"-1"30,0 12,1-5,2-7,1-8,0-10,2-11,0-5,0-4,5-4,2-4,-1-2,-1-2,-2-1,0 1,-2-6</inkml:trace>
  <inkml:trace contextRef="#ctx0" brushRef="#br0" timeOffset="3998.089">0 1016,'45'-29,"2"3,0 1,2 3,0 2,44-11,0 15,-90 16,0 0,-1 0,1 1,0-1,-1 0,1 1,-1 0,1 0,-1-1,1 1,-1 1,0-1,0 0,1 1,-1-1,0 1,0-1,0 1,0 0,-1 0,1 0,0 0,-1 0,0 1,1-1,-1 0,0 1,0-1,0 0,0 1,-1 0,1-1,-1 1,0-1,-1 14,-1 0,0 0,-2-1,0 1,-1-1,0 0,-1 0,-1-1,0 0,-1 0,0-1,-1 1,-1-2,0 1,-1-2,-6 6,17-17,-50 57,-3-2,-2-3,-5 0,59-51,0-1,-1 1,1-1,0 1,0 0,0 0,0-1,-1 1,1 0,1 0,-1 0,0 0,0 1,0-1,0 0,1 0,-1 0,0 1,1-1,0 0,-1 1,1-1,0 0,-1 1,1-1,0 0,0 1,0-1,0 1,0-1,0 0,1 1,-1-1,0 0,1 1,-1-1,1 0,-1 0,1 1,0-1,0 0,-1 0,1 0,0 0,0 0,0 0,0 0,0 0,0 0,0 0,1-1,-1 1,0 0,0-1,1 1,0 0,107 43,-84-36,0 2,-1 0,0 1,-1 2,0 0,11 11,64 57,-36-32,-51-36</inkml:trace>
</inkml:ink>
</file>

<file path=ppt/ink/ink4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7:15.0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60,'10'-5,"17"-6,9-2,3 2,0 3,3 2,-1 3,-3 1,-3 2,-2 0,-3 0,-1 1,-1-1,-5 1</inkml:trace>
</inkml:ink>
</file>

<file path=ppt/ink/ink4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7: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338 1,'0'19,"0"21,0 13,0 2,0 2,0-5,0-5,0-2,0-4,0-3,0-5,0-2,0-1,0-2,0-10,0-9</inkml:trace>
  <inkml:trace contextRef="#ctx0" brushRef="#br0" timeOffset="333.608">0 1,'481'0,"-282"27,-149-20,-32-1</inkml:trace>
  <inkml:trace contextRef="#ctx0" brushRef="#br0" timeOffset="633.717">28 649,'53'-5,"27"-1,4 0,-6 1,-13 2,-12 1,-10 1,-8 0,-5 1,-3 0,-1 1,-5-1</inkml:trace>
  <inkml:trace contextRef="#ctx0" brushRef="#br0" timeOffset="1467.776">959 170,'39'0,"26"0,8 0,-4 0,-10 0,-8-5,-10-1,-6-1,-5 2,-2-3,-6 0</inkml:trace>
  <inkml:trace contextRef="#ctx0" brushRef="#br0" timeOffset="1714.678">1045 395,'47'5,"32"-3,10-3,-4 0,-17 0</inkml:trace>
</inkml:ink>
</file>

<file path=ppt/ink/ink4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7:11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363 56,'-1'-1,"0"0,0 0,-1 0,1 0,0 0,0 0,-1 0,1 1,-1-1,1 1,0-1,-1 1,1-1,-1 1,0 0,1 0,-1 0,1 0,-1 0,1 0,-1 0,1 0,-1 0,1 1,-1-1,1 1,-1-1,1 1,-1 0,1-1,0 1,-1 0,1 0,0 0,0 0,0 0,0 0,0 0,-1 1,-34 52,-83 297,96-286,9-22,-1-1,-3 0,-1-1,-2-1,-5 5,10-38,20-14</inkml:trace>
  <inkml:trace contextRef="#ctx0" brushRef="#br0" timeOffset="350.058">334 140,'12'138,"-3"-116,1 0,0-1,2 0,0-1,1 0,1-1,1 0,1-1,1-1,0 0,1-2,10 7,3 6,-30-26,0-1,0 0,0 0,1 1,-1-1,0 0,1 0,-1 0,1-1,-1 1,1 0,0 0,-1-1,1 1,-1-1,1 0,0 1,0-1,-1 0,1 0,0 0,0 0,-1 0,1-1,0 1,-1 0,1-1,0 1,-1-1,1 0,-1 1,1-1,-1 0,1 0,-1 0,1 0,-1 0,0-1,0 1,1 0,-1 0,0-1,0 0,31-73,28-291,-54 251,-6 117</inkml:trace>
  <inkml:trace contextRef="#ctx0" brushRef="#br0" timeOffset="666.475">1068 282,'-10'21,"0"-4,1 0,1 1,0 0,2 0,0 1,1 0,1 0,-1 7,5-23,0-1,-1 1,1-1,0 1,0-1,0 1,1-1,-1 1,1-1,-1 0,1 1,0-1,0 0,0 1,0-1,0 0,0 0,1 0,-1 0,1 0,-1 0,1 0,0 0,0-1,0 1,0-1,0 1,0-1,0 0,0 0,1 0,-1 0,0 0,1-1,-1 1,0 0,1-1,-1 0,1 0,0 0,98-23,-87 16,-1-1,0 0,-1-1,0-1,0 1,-1-2,10-11,-17 18,0 0,-1-1,0 0,0 1,0-1,0 0,-1 0,0-1,0 1,0 0,-1-1,0 1,0-1,0 0,0 1,-1-1,0 0,0 1,-1-1,0 0,0 1,-1-6,-1 7,1 0,-1-1,0 1,-1 0,1 0,-1 1,1-1,-1 1,0 0,0 0,-1 0,1 0,0 1,-1 0,0 0,0 0,1 0,-1 1,0 0,0 0,0 0,0 0,-1 1,1 0,0 0,0 0,0 1,0 0,0 0,0 0,0 1,0-1,0 1,0 1,-15 4</inkml:trace>
  <inkml:trace contextRef="#ctx0" brushRef="#br0" timeOffset="1086.182">1576 282,'-4'9,"1"0,0-1,0 2,1-1,0 0,1 0,0 1,1-1,0 0,0 1,1-1,0 1,0-1,1 0,0 0,1 0,0 0,1 0,3 7,-5-14,1 0,-1 0,1 0,-1-1,1 1,0 0,-1-1,1 0,0 0,0 0,0 0,0 0,0 0,0-1,0 1,0-1,0 0,0 0,1 0,-1-1,0 1,0-1,0 1,0-1,0 0,0 0,-1-1,1 1,0 0,0-1,-1 0,1 0,75-68,-3-16,-74 85,0 1,1 0,-1 0,1 0,-1 0,1 0,-1 0,1 0,-1 1,0-1,1 0,-1 1,1 0,-1-1,0 1,1-1,-1 1,0 0,0 0,0 0,0 0,0 0,0 0,0 0,0 0,0 0,0 1,0-1,-1 0,1 0,0 1,-1-1,1 1,-1-1,0 0,1 1,-1-1,0 1,0-1,0 1,0-1,0 1,0-1,0 1,-1-1,1 0,0 1,-1-1,0 2,4 14,0-10,0 1,0-1,1 0,-1-1,1 1,1-1,-1 0,1 0,1 0,-1 0,1-1,0 0,0 0,0-1,1 1,-1-1,1-1,0 1,7 1,-9-3,0 0,-1-1,1 0,0 0,0 0,0-1,0 1,0-1,0-1,0 1,0-1,0 1,0-1,0-1,-1 1,1-1,0 1,-1-2,1 1,-1 0,0-1,1 0,-1 0,-1 0,1 0,0-1,-1 1,0-1,0 0,0 0,1-2,58-151,-55 138</inkml:trace>
</inkml:ink>
</file>

<file path=ppt/ink/ink4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7:21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499 436,'-17'22,"1"1,1 1,1 1,1 0,1 0,1 2,2-1,0 1,2 0,1 1,1 0,-1 23,16-106,8-6,3 1,3 1,2 1,3 1,5-4,-32 58,-2 1,0 1,0-1,1 1,-1-1,0 1,0 0,1-1,-1 1,1-1,-1 1,1 0,0-1,-1 1,1 0,0 0,0 0,0 0,0-1,0 1,0 0,0 1,0-1,1 0,-1 0,0 0,0 1,1-1,-1 0,0 1,1 0,-1-1,1 1,-1 0,1-1,-1 1,0 0,1 0,-1 0,1 1,-1-1,1 0,-1 0,1 1,-1-1,0 1,1-1,-1 1,0 0,1-1,-1 1,0 0,0 0,0 0,1 1,5 16,-1 1,0 1,-2-1,0 1,-2 0,0-1,-1 4,18 99,-20-121,1 0,0 1,0-1,0 0,0 1,0-1,0 0,1 0,-1 1,0-1,1 0,-1 0,1 1,-1-1,1 0,-1 0,1 0,0 0,0 0,-1 0,1 0,0 0,0 0,0 0,0 0,0-1,0 1,0 0,1-1,-1 1,0-1,0 1,0-1,1 1,-1-1,0 0,0 0,1 0,-1 0,0 0,1 0,-1 0,0 0,0 0,1 0,-1-1,0 1,0-1,1 1,-1-1,0 1,0-1,0 0,0 1,0-1,0 0,0 0,0 0,0 0,0 0,0 0,0 0,88-191,-84 179,1 1,0 0,1 0,0 0,1 1,0 0,1 1,0 0,1 0,1 0,-10 8,1 1,-1 0,1 0,-1 0,1 0,0 0,0 0,-1 0,1 1,0-1,0 1,0-1,-1 1,1 0,0-1,0 1,0 0,0 0,0 1,0-1,0 0,-1 0,1 1,0-1,0 1,0 0,-1 0,1-1,0 1,-1 0,1 0,-1 1,1-1,-1 0,1 0,-1 1,0-1,0 1,0-1,1 1,-1 0,23 76,-25-10,0-55,0-1,0 1,2-1,-1 1,2-1,-1 0,2 1,0-1,1 2,6 3,1-4</inkml:trace>
  <inkml:trace contextRef="#ctx0" brushRef="#br0" timeOffset="717.989">189 888,'34'0,"39"0,18-5,-3-1,-6-1,-7 2,-12 2,-7-4,-9-1,-2 2,-4 1,-4 2,-4 1,-3 1,-1 1,-1 0,-5 5,-7 2</inkml:trace>
  <inkml:trace contextRef="#ctx0" brushRef="#br0" timeOffset="1217.029">556 1001,'88'205,"-81"-183,-1 1,-1 0,-1 1,-1-1,0 1,-2-1,-2 10,10 26,10-90,9-57,-21 61,1 1,1 0,1 1,2 0,0 0,1 1,2 1,2-3,-3 11</inkml:trace>
  <inkml:trace contextRef="#ctx0" brushRef="#br0" timeOffset="1829.008">1262 267,'151'499,"-145"-479,0 0,-2 0,0 0,-1 0,-1 1,-1-1,-1 1,0-1,-2 1,0-1,-2 1,0-1,-1 0,-1-1,-1 1,-1-1,0-1,-2 1,0-1,-1-1,-3 5,-11 6,-1-2,0 0,-2-1,-1-2,-1-1,-22 12,23-17</inkml:trace>
  <inkml:trace contextRef="#ctx0" brushRef="#br0" timeOffset="2334.044">189 295,'-32'57,"3"1,3 2,2 1,2 1,4 0,2 2,0 13,13-43,1 0,2 0,1 0,2-1,1 1,1-1,2 1,1-2,2 1,2-1,0-1,2 0,1-1,2 0,1-1,1-2,1 1,2-2,0-1,2-1,1-1,14 10,29 15,-47-38</inkml:trace>
  <inkml:trace contextRef="#ctx0" brushRef="#br0" timeOffset="3595.882">1967 238,'-42'-23,"32"16,0 1,-1 0,1 1,-1 0,0 0,-1 1,1 1,-1 0,0 0,1 1,-12 0,20 3,-1-1,0 1,1 1,-1-1,1 0,-1 1,1 0,0 0,0 0,-1 0,2 0,-1 1,0-1,0 1,1 0,-1 0,1 0,0 0,0 0,0 0,0 1,1-1,-1 1,1-1,0 3,-22 94,19 148,7-214,1-1,2 1,1-1,2 0,11 26,-3-3,2 4,-2 1,-4 0,-2 1,-2 0,-1 48,-8-70,2-16,-1 0,-1 0,-1 0,-1-1,-1 1,-1 0,-1-1,-1 0,-1 0,-1-1,-1 1,-1-2,-2 3,10-22,0 0,1 0,-1 1,0-1,0 0,-1-1,1 1,0 0,-1-1,1 1,-1-1,1 1,-1-1,1 0,-1 0,0-1,0 1,0 0,1-1,-1 0,0 0,0 0,0 0,0 0,0 0,1-1,-1 1,0-1,0 0,1 0,-1 0,0 0,1 0,-1-1,1 1,-1-1,1 1,0-1,0 0,0 0,0 0,0 0,0-1,0 1,1 0,-1-1,1 0,-46-97,44 79</inkml:trace>
  <inkml:trace contextRef="#ctx0" brushRef="#br0" timeOffset="5169.852">1939 1537,'0'9,"1"1,-1-1,2 1,-1 0,1-1,1 0,0 0,0 1,1-1,0-1,0 1,1-1,0 0,0 0,1 0,0-1,1 1,0-2,2 3,-7-7,0-1,0 0,0 1,0-1,0 0,0 0,0-1,1 1,-1 0,0-1,0 1,1-1,-1 0,0 1,1-1,-1 0,0-1,0 1,1 0,-1-1,0 1,0-1,1 0,-1 1,0-1,0 0,0-1,0 1,0 0,0 0,0-1,-1 1,1-1,0 0,-1 1,1-1,-1 0,0 0,0 0,1-1,35-90,-36 88,0 0,0 0,-1 0,1 0,-1-1,0 1,-1 0,1 0,-1 0,0 0,0 0,-1 0,0 0,0 0,0 0,0 1,0-1,-1 1,0-1,0 1,0 0,-1 0,1 0,-1 1,0-1,0 1,0 0,-1 0,1 1,-1-1,1 1,-1 0,0 0,0 0,0 1,0 0,0 0,0 0,0 0,-1 1,1 0,0 0,-5 1,-13 4,4 2</inkml:trace>
  <inkml:trace contextRef="#ctx0" brushRef="#br0" timeOffset="6052.091">2137 41,'0'5,"0"11,0 7,0 6,0 1,0 2,0-1,0-1,0 0,0 0,0-2,0 1,-5-1,-1-5</inkml:trace>
  <inkml:trace contextRef="#ctx0" brushRef="#br0" timeOffset="6487.313">2080 69,'16'-9,"0"1,1 1,0 1,0 0,1 1,-1 1,1 1,0 0,0 1,0 1,17 2,-33-2,1 1,-1 1,0-1,0 0,1 0,-1 1,0-1,0 1,0 0,0 0,0-1,0 1,0 1,0-1,0 0,0 0,0 1,-1-1,1 1,0-1,-1 1,0 0,1 0,-1 0,0 0,0 0,0 0,0 0,0 0,0 0,-1 0,1 0,-1 0,0 1,1-1,-1 0,0 0,0 1,0-1,-1 0,1 0,0 1,-1-1,0 0,1 0,-1 0,0 0,0 0,0 0,0 0,-1 1,-72 61,33-35,39-28,0 1,1 0,-1-1,1 1,-1 0,1 0,0 0,0 0,0 0,0 0,0 0,0 0,1 0,-1 0,1 0,-1 1,1-1,0 0,0 0,0 1,0-1,0 0,0 0,1 1,-1-1,1 0,0 0,-1 0,1 0,0 0,0 0,1 0,-1 0,0 0,0 0,1 0,0 0,63 61,-50-52</inkml:trace>
  <inkml:trace contextRef="#ctx0" brushRef="#br0" timeOffset="7615.41">2842 238,'-3'-6,"1"0,-1 0,0 0,-1 0,1 0,-1 1,-1-1,1 1,-1 0,1 1,-1-1,-1 1,1 0,-1 0,1 0,-1 1,0 0,0 0,-1 0,1 1,0 0,-1 0,0 1,1 0,-1 0,0 1,0-1,-5 2,8 2,-1 2,1-1,0 0,0 1,1 0,-1 0,1 0,0 0,1 0,-1 1,1-1,0 1,0 0,1 0,0-1,0 1,0 0,0 0,1 0,0 0,1 0,-1 0,1 0,0 0,1 2,-1 8,2 383,24-230,2-28,-1 0,1 29,-28 84,-1-251,1-1,-1 1,1 0,-1 0,0 0,0 0,0 0,-1 0,1 0,-1-1,1 1,-1 0,0 0,0-1,0 1,-1 0,1-1,-1 1,1-1,-1 1,0-1,0 0,0 0,0 0,0 0,0 0,0 0,-1-1,1 1,-1-1,0 0,1 1,-1-1,0 0,1-1,-1 1,0 0,0-1,0 1,0-1,0 0,0 0,1 0,-1-1,0 1,-2-1,0-1,0 1,0-1,0-1,0 1,0-1,1 1,-1-1,1-1,0 1,0 0,0-1,0 0,1 0,-1 0,1-1,0 1,0-1,1 1,-1-1,1 0,0 0,0-2,-3-15</inkml:trace>
  <inkml:trace contextRef="#ctx0" brushRef="#br0" timeOffset="8626.506">2984 1537,'-8'15,"1"-4,0 2,0-1,2 1,-1 0,2 0,0 0,0 0,1 1,1 0,0 0,1-1,1 12,0-22,0-1,1 1,-1-1,1 0,-1 1,1-1,0 0,0 1,0-1,0 0,0 0,1 0,-1 0,1 0,-1 0,1 0,0-1,0 1,-1 0,1-1,0 0,1 1,-1-1,0 0,0 0,0 0,1 0,-1-1,0 1,1 0,-1-1,1 0,-1 0,1 0,-1 0,0 0,1 0,-1 0,1-1,-1 1,2-2,92-44,-88 42,0-1,-1 0,0 0,0 0,0-1,0 0,-1 0,0-1,0 0,-1 0,0 0,0-1,-1 0,0 0,0 0,-1 0,0 0,0-1,-1 0,0 1,0-1,-1 0,-1 0,1 0,-2-8,-1 12,-1 1,0 0,0 0,0 0,0 0,0 0,-1 1,0 0,0-1,0 1,0 1,0-1,-1 0,1 1,-1 0,0 0,1 1,-1-1,0 1,0 0,0 0,0 1,0-1,-2 1,-18-2</inkml:trace>
  <inkml:trace contextRef="#ctx0" brushRef="#br0" timeOffset="9418.053">3040 69,'5'0,"1"5,0 6,-1 6,-6 6,-3 2,-1 3,0 1,2 1,1-1,0-4</inkml:trace>
  <inkml:trace contextRef="#ctx0" brushRef="#br0" timeOffset="9664.909">3181 41,'0'19,"0"12,0 4,0 2,0-1,-5-6,-1-4,-5-1,0-5</inkml:trace>
  <inkml:trace contextRef="#ctx0" brushRef="#br0" timeOffset="10100.133">2927 69,'10'-10,"12"-7,8-2,3 3,1 9,0 11,-7 9,-2 2,-2-1,2-3,-1-4,2-2,-3-8,-2-7,1-3,-4-3,-4 1</inkml:trace>
</inkml:ink>
</file>

<file path=ppt/ink/ink4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7:33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331 261,'-4'-6,"1"0,-1 1,0-1,0 1,-1 0,1 0,-1 1,0-1,0 1,-1 0,1 0,-1 1,0 0,0 0,0 0,0 1,-5-2,8 3,-1 1,1-1,0 1,0-1,-1 1,1 0,0 0,0 0,0 0,-1 1,1-1,0 1,0 0,0 0,0 0,0 1,0-1,0 1,0-1,0 1,1 0,-1 0,1 0,-1 0,1 1,0-1,0 1,0-1,0 1,0 0,1 0,-1-1,1 1,0 0,0 0,-1 2,-5 13,1 0,0 1,2-1,0 1,1 0,0 0,2 0,0 0,1 0,2 0,-1 0,2 0,2 4,25 186,4 17,-12-84,-4 111,8-111,-24-134,-1 0,0 0,0 0,0 0,-1 0,0 0,-1 0,0 0,0 0,0 0,-1-1,-1 1,1 0,-1-1,0 1,-1-1,0 0,0 0,0-1,-1 1,0-1,0 0,-1 0,0 0,0-1,0 0,-1 0,1-1,-1 0,0 0,0 0,-1-1,0 0,3-2,0-1,0 0,0 0,0 0,0-1,1 1,-1-1,0 0,0-1,1 1,-1-1,0 0,1 0,0-1,-1 1,1-1,0 0,0 0,1 0,-1 0,1-1,0 0,-1 1,1-1,1-1,-1 1,1 0,-1-2,-8-12</inkml:trace>
  <inkml:trace contextRef="#ctx0" brushRef="#br0" timeOffset="448.412">500 1559,'-32'110,"31"-106,1 0,-1 1,1-1,-1 0,1 1,1-1,-1 0,1 0,-1 1,1-1,0 0,1 0,-1 0,1 0,0 0,0 0,0 0,0-1,1 1,-1-1,1 1,0-1,0 0,2 2,1-4,0 0,0 0,0 0,0-1,0 0,0 0,0 0,0-1,0 0,0 0,0 0,0-1,0 0,-1 0,1-1,-1 1,0-1,1 0,-1-1,0 1,-1-1,1 0,-1 0,0-1,0 1,0-1,0-1,3 1,0-1,-1 0,0 0,0 0,-1-1,0 0,0 0,0-1,-1 1,0-1,-1 0,0 0,0 0,0 0,-1-1,-1 1,1-1,-1 1,-1-1,1 0,-2 1,1-1,-1 1,0-1,-2-6,0 11,1-1,-1 1,0 0,0 0,-1 0,1 0,-1 1,0-1,0 1,0 0,0 0,0 0,-1 1,1 0,-1 0,0 0,1 0,-1 1,0-1,0 1,0 0,0 1,0-1,-3 1,-17-2</inkml:trace>
  <inkml:trace contextRef="#ctx0" brushRef="#br0" timeOffset="1379.392">444 7,'31'-1,"-23"0,0-1,1 2,-1-1,0 1,0 0,0 1,0 0,1 0,-1 1,0 0,-1 1,1-1,0 1,-1 1,0 0,1 0,-2 0,4 3,-9-4,0 1,0-1,0 0,0 1,-1 0,0-1,1 1,-1-1,-1 1,1-1,-1 1,1 0,-1-1,0 0,0 1,0-1,-1 1,1-1,-1 0,0 0,0 0,0 0,0 0,0-1,-1 1,1 0,-1-1,0 0,1 0,-1 0,0 0,-1 0,1 0,-2 0,-22 24,25-24,0 0,0 0,0 0,0 0,0 1,0-1,1 0,-1 1,1-1,0 1,0 0,0-1,0 1,0 0,1 0,-1 0,1 0,-1-1,1 1,0 0,0 0,1 0,-1 0,1 0,-1 0,1-1,0 1,0 0,0-1,0 1,0 0,1-1,-1 1,1-1,0 0,0 0,0 1,0-1,0-1,0 1,0 0,1 0,-1-1,1 1,-1-1,1 0,0 0,-1 0,1 0,0 0,0 0,22-2,-1-4</inkml:trace>
  <inkml:trace contextRef="#ctx0" brushRef="#br0" timeOffset="1647.522">896 91,'0'34,"5"10,1-1</inkml:trace>
  <inkml:trace contextRef="#ctx0" brushRef="#br0" timeOffset="1901.495">1121 35,'-14'38,"-5"18,0-1</inkml:trace>
  <inkml:trace contextRef="#ctx0" brushRef="#br0" timeOffset="2233.702">811 62,'8'-6,"2"0,-1 0,1 0,0 1,0 1,0 0,0 0,1 1,0 0,-1 1,1 0,0 1,0 0,0 1,0 0,1 1,-1 0,-1 1,1 0,0 0,0 1,-1 1,1 0,-1 0,2 2,-3-1,0-2,0 1,0-1,0 0,0-1,1 0,-1-1,1 0,-1 0,1-1,-1 0,1 0,0-1,-1-1,0 0,1 0,-1-1,0 0,0 0,0-1,-1 0,1-1,-1 0,0 0,6-5,-2-3</inkml:trace>
  <inkml:trace contextRef="#ctx0" brushRef="#br0" timeOffset="6799.525">1008 712,'-2'1,"0"1,0-1,0 1,1-1,-1 1,1 0,-1-1,1 1,-1 0,1 0,0 0,0 0,0 1,0-1,0 0,1 0,-1 1,1-1,-1 0,1 1,0-1,0 0,0 1,0-1,0 1,0 0,-3 366,3-296,4-114,2 1,1 0,2 1,2 0,2 0,1 1,2 1,1 0,2 1,2 1,-9 13,-6 7,1 1,1 0,0 1,1 0,1 0,0 1,0 0,3-1,9 76,-13-49</inkml:trace>
  <inkml:trace contextRef="#ctx0" brushRef="#br0" timeOffset="7137.262">1573 486,'-5'9,"-6"14,-6 2,-1 2,-1-4,2-1,4 1,0-4,1 0,8-3,5-5</inkml:trace>
</inkml:ink>
</file>

<file path=ppt/ink/ink4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7:40.8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58,'3'3,"-1"0,1 0,-1 1,0 0,0-1,-1 1,1 0,-1 0,0 0,0 0,0 0,0 0,-1 0,1 0,-1 0,0 0,-1 1,1-1,-1 0,1 0,-1 0,-1 0,1 0,-1 2,-3 60,6-64,0-1,0 1,-1 0,1 0,0-1,1 1,-1-1,0 1,0-1,1 0,-1 1,0-1,1 0,0 0,-1 0,1 0,0 0,-1 0,1 0,0-1,0 1,0-1,-1 1,1-1,0 0,0 0,0 1,0-1,0-1,0 1,0 0,0 0,-1-1,1 1,0-1,0 1,0-1,69-27,-27 2,-25 14</inkml:trace>
  <inkml:trace contextRef="#ctx0" brushRef="#br0" timeOffset="303.694">283 1,'-5'24,"-6"17,-2 7,2 0,3-3,2-5,3-4,-3-4,-1-2,1-1,1-2,2 0,1 1,1-6</inkml:trace>
  <inkml:trace contextRef="#ctx0" brushRef="#br0" timeOffset="2003.841">706 340,'-15'-1,"0"0,0 0,0 2,0 0,0 0,0 2,0-1,1 2,-1 0,1 1,0 1,0 0,0 0,1 2,0 0,1 0,-10 8,20-15,0 1,0-1,0 0,1 0,-1 1,0-1,1 1,-1 0,1-1,-1 1,1 0,0 0,0 0,0 0,0 0,0 0,0 0,1 0,-1 0,0 0,1 1,0-1,0 0,0 0,0 0,0 1,0-1,0 0,1 0,-1 0,1 1,-1-1,1 0,0 0,0 0,0 0,0 0,0 0,0 0,1-1,-1 1,1 0,-1-1,1 1,0 0,70 41,-61-38,-1 1,1-1,-1 2,0 0,0 0,-1 1,0 0,0 0,0 2,-7-8,0 1,0 0,0-1,-1 1,1 0,-1 0,0 0,0 0,0 0,0 0,0 1,-1-1,1 0,-1 0,0 1,0-1,0 0,0 0,-1 1,1-1,-1 0,0 0,0 0,0 0,0 0,-1 0,1 0,-1 0,0 0,1-1,-1 1,-1-1,1 1,0-1,0 0,-2 1,-4 4,-1 0,0 0,0-1,0-1,-1 0,0 0,0-1,0 0,-1 0,-3 0,-74 5,86-9,1 0,-1 0,0 0,0 0,0 0,0-1,0 1,1-1,-1 1,0-1,0 0,1 0,-1 1,0-1,1 0,-1-1,1 1,0 0,-1 0,1-1,0 1,-1 0,1-1,0 0,0 1,0-1,1 1,-1-1,0 0,1 0,-1 1,1-1,-1 0,1 0,0 0,0 0,-1 0,1 1,1-1,-1 0,0 0,0 0,1-1,6-18,4 4</inkml:trace>
  <inkml:trace contextRef="#ctx0" brushRef="#br0" timeOffset="2253.948">931 594,'-4'34,"-7"10,-2-6,2-10</inkml:trace>
  <inkml:trace contextRef="#ctx0" brushRef="#br0" timeOffset="2420.018">904 1,'0'0</inkml:trace>
  <inkml:trace contextRef="#ctx0" brushRef="#br0" timeOffset="2890.433">1101 791,'19'-60,"-9"28,0 0,2 0,2 1,1 1,1 0,-15 28,1 0,-1 0,0 1,1-1,-1 1,1-1,0 1,-1 0,1-1,0 1,0 0,0 0,0 0,0 0,0 1,0-1,0 0,0 1,0 0,0-1,1 1,-1 0,0 0,0 0,0 0,0 1,0-1,1 1,-1-1,0 1,0 0,0-1,0 1,0 0,0 0,-1 1,1-1,0 0,-1 1,1-1,0 1,-1-1,0 1,1 0,-1-1,0 1,0 0,0 0,0 0,0 0,0 0,-1 0,1 0,-1 0,1 1,-1-1,0 0,0 1,1-1,45 97,-45-97,1 0,-1 0,1 0,0-1,-1 1,1 0,0-1,0 1,0-1,0 0,0 1,1-1,-1 0,0 0,0-1,1 1,-1 0,1-1,-1 0,1 1,-1-1,0 0,1 0,-1 0,1-1,-1 1,1-1,-1 1,0-1,1 0,-1 0,0 0,0 0,1 0,-1 0,0 0,0-1,0 1,-1-1,1 0,0 0,0 0,8-8,-1 0,0-1,0 0,-1 0,0-1,-1 0,0-1,-1 0,-1 0,0 0,-1 0,0-1,-1 0,0 1,-1-1,-1-4,-1 7</inkml:trace>
</inkml:ink>
</file>

<file path=ppt/ink/ink4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7:45.0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201 142,'-13'5,"0"0,1 1,0 1,0 0,1 0,0 1,0 1,0 0,1 0,1 1,0 0,0 1,1 0,0 0,1 1,1 0,-1 0,2 1,0 0,0 0,-2 12,7-19,0-1,1 1,-1-1,1 1,1-1,-1 1,1-1,-1 0,2 0,-1 0,0 0,1 0,0 0,0-1,0 1,1-1,0 0,0 0,0 0,0-1,0 1,1-1,-1 0,1 0,0-1,0 1,0-1,0 0,0-1,1 1,-1-1,1 0,-1 0,1-1,-1 1,1-1,-1-1,1 1,-1-1,1 0,-1 0,0 0,4-2,5-4,-1-1,1 0,-2-1,1 0,-1-1,-1 0,0-1,0 0,-1-1,-1 0,0-1,0 1,-1-2,-1 1,0-1,-1-1,-1 1,0-1,-1 0,-1 0,0 0,-1 0,0-1,-1 2,1 4,-1 0,0 0,0-1,-1 1,0 0,-1 0,0 0,-1 0,0 0,0 1,-1-1,-1 0,0 1,0 0,-2-4,4 11,0 0,-1 0,1 0,0 1,-1-1,1 0,-1 1,1 0,-1 0,0 0,0 0,0 0,1 0,-1 1,0-1,0 1,0 0,0 0,0 0,0 0,0 0,0 1,0-1,1 1,-1 0,0 0,0 0,1 0,-1 0,0 1,1-1,-1 1,1 0,0 0,0 0,-2 1,-3 3,0 0,1 1,-1 0,1 0,1 0,-1 1,1-1,1 1,0 1,0-1,-1 3,2 4,0 0,1 0,0 0,1 0,1 0,0 0,2 0,-1 0,2 0,0-1,2 5,3 26,0 237,-35-112,18-137,7-28,0 1,0 0,0 0,1-1,0 1,0 0,1 0,-1 0,1 0,1 0,-1 0,1 0,1 4,2-5</inkml:trace>
</inkml:ink>
</file>

<file path=ppt/ink/ink4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7:46.4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149 1,'0'4,"-5"7,-6 7,-7 4,1 3,-2-2,2 0,0-5,2 1,-1-4,7-5,5-3</inkml:trace>
</inkml:ink>
</file>

<file path=ppt/ink/ink4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7:48.9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200 475,'-14'4,"0"1,0 0,0 1,1 1,0 0,0 1,1 0,-1 1,2 0,-2 2,8-6,0-1,1 1,-1 0,1 0,0 0,0 1,1-1,-1 1,1 0,0 0,1 0,0 1,0-1,0 0,1 1,0-1,0 1,0 0,1-1,0 1,0 0,1-1,1 6,-1-9,0 1,0 0,1-1,-1 1,1-1,0 1,0-1,0 0,1 0,-1 0,1 0,-1 0,1-1,0 1,0-1,0 1,1-1,-1 0,0-1,1 1,-1-1,1 1,0-1,-1 0,1 0,0 0,0-1,0 0,-1 1,1-1,0 0,0-1,0 1,0-1,-1 0,1 0,0 0,0 0,-1-1,1 1,-1-1,0 0,1 0,-1 0,0 0,0-1,2-2,13-12,0-1,-1 0,0-2,-2 0,-1-1,0 0,2-8,1 2,-1-1,-2 0,0-1,-2-1,-2 1,0-2,-2 0,-1 0,-2 0,1-24,-5 23,1 15,-1 1,-1-1,0 0,-2 0,0 0,0 0,-2 0,-4-11,8 26,-1 0,0 0,0 0,0 0,0 0,0 1,0-1,0 0,-1 1,1-1,-1 1,1 0,-1-1,1 1,-1 0,0 0,0 0,1 0,-1 0,0 0,0 1,0-1,0 1,0-1,0 1,0 0,0-1,0 1,0 0,0 0,0 1,0-1,0 0,0 1,0-1,0 1,0 0,0 0,0-1,0 1,1 0,-1 1,-1-1,-67 62,61-51,1 1,0-1,1 1,0 1,1-1,1 1,0 0,1 0,0 1,1-1,1 1,0 0,1-1,1 1,0 0,1 0,1 0,0-1,1 1,0-1,1 1,1-1,0 0,1-1,1 1,0-1,1-1,1 3,133 121,-121-97,-16-20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5:00.0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205 562,'-10'2,"0"0,0 0,0 1,0 1,0-1,1 1,0 1,0 0,0 0,0 1,1 0,0 1,0 0,0 0,1 0,0 1,1 0,0 1,0-1,1 1,0 0,0 1,1 0,0 0,1 1,0-1,1 1,0-1,1 1,0 0,0 0,1-1,1 1,0 0,0 0,1-1,0 1,1-1,1 1,0 1,-3-9,0-1,1 1,-1-1,1 0,-1 0,1 1,0-1,-1 0,1 0,0-1,1 1,-1 0,0-1,0 1,1-1,-1 0,1 0,-1 1,1-2,-1 1,1 0,0-1,-1 1,1-1,0 0,-1 1,1-1,0-1,-1 1,1 0,0-1,0 1,-1-1,1 0,-1 0,1 0,-1 0,1 0,-1-1,2 0,89-68,-69 45,-1 0,-1-1,-1-1,-2-1,0-1,-2-1,-2 0,3-10,-3-33,-15 73,-1-1,1 1,-1 0,0 0,1 0,-1 0,0 0,1 0,-1 0,1 0,-1 0,0 0,1 0,-1 0,1 0,-1 0,0 1,1-1,-1 0,1 0,-1 1,1-1,-1 0,1 1,-1-1,1 1,-1-1,1 0,-1 1,1-1,0 1,-1 0,1-1,0 1,-1-1,1 1,0-1,0 1,0 0,-1-1,1 1,0-1,0 1,0 0,0-1,0 1,0 0,0-1,0 1,-6 10,1 1,0-1,1 1,0 0,1 0,1 0,-1 1,2-1,0 1,0-1,2 1,-1-1,1 1,1-1,0 0,1 0,0 1,1-8,0 0,0-1,0 1,0-1,1 1,-1-1,1-1,0 1,0-1,1 1,-1-2,1 1,-1 0,1-1,0 0,0-1,0 1,0-1,0 0,0-1,1 1,-1-1,0-1,0 1,0-1,0 0,0 0,0-1,0 0,0 0,0 0,-1 0,1-1,-1 0,0-1,1 1,-2-1,1 0,0 0,12-10,-1-1,0 0,-1-1,-1-1,0 0,-2-1,0 0,-1-1,0 0,2-9,-3 9,14-24,-2-1,-2-1,-2 0,-1-2,-3 0,-2-1,-2 0,-2-1,0-25,-13 14,5 60,-1-1,1 1,0-1,0 1,0-1,-1 1,1-1,0 1,0 0,-1-1,1 1,0-1,-1 1,1 0,-1-1,1 1,-1 0,1-1,0 1,-1 0,1 0,-1-1,1 1,-1 0,1 0,-1 0,1 0,-1 0,1 0,-1 0,1 0,-1 0,0 0,1 0,-1 0,1 0,-1 0,1 0,-1 1,1-1,-1 0,1 0,0 1,-1-1,1 0,-1 0,1 1,0-1,-1 1,1-1,-1 0,1 1,0-1,0 1,-1-1,1 1,0-1,0 0,-1 1,1-1,0 1,0 0,0-1,0 1,0-1,0 1,0-1,-17 36,4 13,2 0,2 1,2 0,3 0,1 0,3 0,3 12,-2-12,29 230,-30-176,-1-272,1 135</inkml:trace>
</inkml:ink>
</file>

<file path=ppt/ink/ink4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7:49.5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69,'-28'324,"31"-408,6 33,38-138,-11 133,-36 55,1 0,0 0,0 0,0 1,0-1,0 0,0 0,0 0,0 1,0-1,1 1,-1-1,0 1,0-1,0 1,1-1,-1 1,0 0,1 0,-1 0,0 0,1 0,-1 0,0 0,0 0,1 1,-1-1,0 0,1 1,-1-1,0 1,0-1,0 1,0 0,0-1,1 1,-1 0,0 0,-1 0,1 0,0 0,0 0,0 0,0 0,-1 0,1 1,24 89,-24-77</inkml:trace>
</inkml:ink>
</file>

<file path=ppt/ink/ink4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7:49.7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122 226,'-29'29,"-9"14,6 0,9-7</inkml:trace>
  <inkml:trace contextRef="#ctx0" brushRef="#br0" timeOffset="618.507">377 593,'-24'15,"1"1,0 1,2 1,0 1,1 1,0 0,2 2,1 0,1 1,-7 13,21-34,0 0,0 0,1 0,-1 1,0-1,1 1,0 0,0-1,-1 1,1 0,1-1,-1 1,0 0,1 0,0 0,-1 0,1 0,0 0,0 0,1 0,-1-1,1 1,-1 0,1 0,0 0,0-1,0 1,1 0,-1-1,0 1,1-1,0 1,0-1,0 0,0 0,0 0,0 0,0 0,0 0,1 0,-1-1,1 1,7-3,0 1,0-1,0-1,0 0,0-1,0 1,-1-2,0 1,1-1,-1-1,-1 0,1 0,3-3,8-4,3 1,-1-1,0-2,0 0,-1-2,-1 0,-1-1,0-1,-1-1,0-3,0-1,-2-1,0-1,-2 0,-1 0,0-2,-3 1,0-2,-1 1,1-15,-5 27,-2-1,0 0,0 0,-2 0,0 0,0 0,-2 0,0 0,-1 0,0 0,-1 1,-4-11,5 23,0 0,0-1,0 1,0 0,-1 0,1 0,-1 1,0-1,0 1,0-1,0 1,0 0,0 0,-1 0,1 1,-1-1,1 1,-1 0,1 0,-1 0,0 0,0 1,1-1,-1 1,0 0,0 0,0 0,1 1,-1-1,0 1,0 0,1 0,-1 1,1-1,-1 1,1-1,-1 1,1 0,0 0,0 1,0-1,0 1,0-1,1 1,-1 0,1 0,0 0,0 0,0 1,-2 2,-6 12,0 0,0 1,2 0,1 0,0 1,1 0,1 0,1 1,1-1,1 1,0 0,2 0,0-1,2 1,0 0,1 1,1-5,1 0,1-1,0 1,1-1,0-1,2 1,0-1,0-1,11 12,5 12,-13-19,-8-10,1-1,0 1,1-1,0 0,0 0,1 0,0-1,0 0,1-1,0 1,0-1,7 4,2-8,-4-4</inkml:trace>
  <inkml:trace contextRef="#ctx0" brushRef="#br0" timeOffset="1789.449">969 650,'-8'3,"0"0,1 1,0 0,0 1,0-1,0 1,1 0,-1 1,1 0,1 0,-1 0,1 1,0-1,-3 7,3-4,-1-1,2 1,-1 0,1 1,1-1,0 0,0 1,1 0,0 0,0 0,1 0,1 0,-1 0,2 0,0 0,0 0,0 0,3 6,-2-13,-1 0,1 0,1 0,-1 0,0-1,1 1,-1 0,1-1,0 0,0 0,0 1,0-2,0 1,0 0,1-1,-1 1,1-1,-1 0,1 0,-1-1,1 1,-1-1,1 1,0-1,-1 0,1-1,0 1,1-1,3 0,-1 0,0 0,1-1,-1 0,0 0,0-1,0 0,-1 0,1 0,-1-1,1 0,-1 0,4-5,9-10,0 0,-2-2,0 0,-1-1,-2-1,0 0,-1-1,-1-1,7-23,-11 26,-4 14,0 0,-1 0,0 0,0 0,-1 0,0 0,0-1,-1 1,0-1,0 0,-1 1,0-1,-1 1,0-1,0 1,-1-1,0 1,0 0,-2-4,2 10,1 1,-1 0,1-1,-1 1,1 0,-1 0,0 0,0 0,1 0,-1 1,0-1,0 1,0-1,0 1,0-1,0 1,1 0,-1 0,0 0,0 0,0 0,0 1,0-1,0 0,0 1,0 0,0-1,1 1,-1 0,0 0,1 0,-1 0,0 0,0 1,-53 44,36-18,1 0,2 0,0 2,2 0,1 1,2 0,1 1,1 0,2 0,-1 17,-1 231,-1-235,3-27</inkml:trace>
  <inkml:trace contextRef="#ctx0" brushRef="#br0" timeOffset="2082.585">1476 312,'-19'38,"-11"18,-1 4,11-9,7-12</inkml:trace>
  <inkml:trace contextRef="#ctx0" brushRef="#br0" timeOffset="2885.48">1646 622,'-161'177,"128"-109,32-66,1 0,-1 0,1 0,-1 0,1 0,0 0,0 0,0 0,0 1,0-1,0 0,1 0,-1 0,1 0,-1 0,1 0,0-1,0 1,0 0,0 0,0 0,0-1,0 1,1 0,-1-1,1 0,-1 1,1-1,-1 0,1 1,0-1,0 0,-1 0,2 0,4 1,0 0,0 0,0-1,0 0,0-1,0 1,0-1,1-1,-1 1,0-1,0 0,0-1,0 0,-1 0,1 0,0-1,-1 0,5-3,107-75,-96 60,0-1,-2-2,0 0,-2-1,0 0,-2-2,-1 0,-1-1,-1 0,6-23,-10 20,-2 0,0-1,-3 1,0-1,-2-1,-2 1,-1 0,-3-18,5 47,-1 0,0 0,0 0,0 0,0 0,0 0,-1 0,1 0,-1 0,0 0,0 1,0-1,0 0,-1 1,1-1,-1 1,1-1,-1 1,0-1,0 1,0 0,0 0,0 0,-1 0,1 1,-1-1,1 1,-1-1,1 1,-1 0,0 0,0 0,0 0,1 0,-1 1,0-1,0 1,0 0,0 0,0 0,0 0,0 0,0 1,-2 0,-7 6,0 0,1 0,-1 1,2 1,-1 0,1 0,1 1,0 0,0 1,1 0,0 0,1 1,1 0,-1 0,2 0,0 1,0 0,1 0,-2 13,-1-6,0 1,0 0,2 0,1 0,1 0,0 1,2-1,0 1,2 0,0-1,2 1,0-1,1 0,1 1,1-2,1 1,1-1,1 0,0-1,2 1,-5-10,1 0,0 0,1 0,0-1,1-1,-1 1,2-2,-1 1,1-1,0 0,1-1,-1 0,1-1,5 2,6-3</inkml:trace>
  <inkml:trace contextRef="#ctx0" brushRef="#br0" timeOffset="3233.57">2267 367,'-30'41,"2"1,2 1,2 1,2 1,2 1,2 1,-5 25,20-66,1 1,1-1,-1 1,1-1,0 1,1 0,-1 0,1-1,1 1,-1 0,1 0,0-1,1 1,0 0,0-1,0 0,1 1,0-1,0 0,0 0,1-1,0 1,0-1,0 0,1 0,0 0,0 0,0-1,1 0,-1 0,1 0,0-1,0 0,0 0,0-1,1 1,3 0,4-2,0-1,0 0,0-1,0-1,-1 0,1-1,0 0,-1-1,0 0,0-1,0-1,-1 0,1-1,-2 0,1-1,-1 0,0-1,0 0,-1-1,-1 0,8-10,-13 16,6-4,0 0,-1-1,-1 0,1 0,-1-1,-1 0,0-1,-1 1,1-1,-2-1,0 1,0-1,-1 0,-1 0,0 0,0 0,-1-1,-1 1,0-1,-1 1,0-1,-1 1,0-1,-1 1,-1-1,0 1,0 0,-1 0,-1 0,0 1,0 0,-3-3,3 8,-1 1,0 0,-1 0,1 0,-1 0,0 1,0 0,-1 1,1 0,-1 0,0 0,1 1,-1 0,0 1,0-1,-1 2,1-1,0 1,0 0,0 1,0 0,0 0,0 1,0 0,0 0,0 1,1 0,0 0,-1 1,1 0,-5 4,-22 10</inkml:trace>
  <inkml:trace contextRef="#ctx0" brushRef="#br0" timeOffset="3505.542">2042 734,'38'-14,"22"-10,7 0,-5 3,-7 6,-13 10,-9 5,-6 4,-6 5,-3 1,0-1,-2 3,0-1,3-2,3-2,-3-8,1-8,-4-3</inkml:trace>
  <inkml:trace contextRef="#ctx0" brushRef="#br0" timeOffset="3822.505">2888 0,'-5'15,"-6"14,-7 2,1 1,3-1,-1-5,1-2,5-1,-3-4,2 0,2-4</inkml:trace>
</inkml:ink>
</file>

<file path=ppt/ink/ink4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00.0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47,'227'-17,"-28"-12,-138 30,-71 13,-4-4</inkml:trace>
</inkml:ink>
</file>

<file path=ppt/ink/ink4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00.3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1,'14'4,"25"2,9 0,2-1,-3-1,-4-2,-10-6,-5-2,-4 0,0 1,1 2,0 0,-4 2</inkml:trace>
</inkml:ink>
</file>

<file path=ppt/ink/ink4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01.3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0 452,'74'-108,"-52"71,3 1,1 1,1 2,31-29,-53 57,45-33,-49 37,1 1,-1-1,0 0,0 1,0-1,1 1,-1 0,0-1,0 1,1 0,-1 0,0 0,1 0,-1 0,0 0,0 0,1 0,-1 0,0 1,1-1,-1 0,0 1,0-1,0 1,0 0,1-1,-1 1,0 0,0 0,0 0,0-1,0 1,-1 0,1 0,0 0,0 1,-1-1,1 0,0 0,-1 0,1 0,-1 1,1 0,5 62,-7-59,1 1,0-1,0 0,0 1,0-1,1 0,0 1,0-1,1 0,-1 0,1 0,0 0,0 0,1 0,1 1,-3-4,0-1,1 0,-1 1,0-1,1 0,0 0,-1 0,1 0,0 0,0 0,-1 0,1-1,0 1,0-1,0 1,0-1,0 0,0 0,0 1,0-1,-1-1,1 1,0 0,0 0,0-1,0 1,0-1,0 0,0 1,-1-1,1 0,0 0,-1 0,1 0,0-1,-1 1,58-57,-47 44,18-19,1 1,2 2,0 2,2 0,15-6,-49 33,0 0,0 0,1 0,-1 0,0 0,1 0,-1 0,1 0,-1 1,1-1,-1 1,1-1,0 1,-1 0,1-1,0 1,-1 0,1 0,0 0,-1 0,1 0,0 1,-1-1,1 1,-1-1,1 1,-1-1,1 1,-1 0,1-1,-1 1,1 0,-1 0,0 0,1 0,-1 1,0-1,0 0,0 0,0 1,0-1,0 1,-1-1,1 0,0 1,0 1,23 94,-24-89,1 1,0-1,0 1,1-1,0 1,0-1,1 0,0 0,1 0,-1-1,2 1,-1-1,1 0,0 0,0 0,1-1,0 1,12 8,-3-1</inkml:trace>
</inkml:ink>
</file>

<file path=ppt/ink/ink4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01.6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2,'44'4,"37"3,11-1,-2-6,-5-3,-14-1,-8 1,-11-1,-9 2,-2 1,-3 0,-4 1,-2 0,-3 0,0 0,-6 0</inkml:trace>
</inkml:ink>
</file>

<file path=ppt/ink/ink4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02.1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0,'15'33,"-1"0,-1 1,-2 1,-1 0,-2 0,-1 0,-2 1,-2 0,-1 25,-2-56,0 1,1-1,-1 1,1-1,0 0,0 1,1-1,-1 0,1 0,1 0,-1 0,1 0,-1 0,1-1,1 1,-1-1,1 1,1-5,-1-1,0 0,0 0,1 0,-1 0,0-1,0 0,0 1,-1-1,1-1,0 1,-1-1,1 1,-1-1,0 0,0 0,0 0,0-1,-1 1,1-1,-1 1,0-2,97-147,-80 118,1 1,1 0,2 2,1 1,9-7,-12 20,-2 5</inkml:trace>
</inkml:ink>
</file>

<file path=ppt/ink/ink4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03.5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106 0,'-19'41,"2"2,1 0,3 0,1 1,3 1,1 0,2 0,3 0,1 1,2-1,2 1,6 28,4-20,2 0,3-1,2 0,2-2,2 0,3-2,19 27,44 5,-66-67</inkml:trace>
</inkml:ink>
</file>

<file path=ppt/ink/ink4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13.4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230 165,'0'-7,"0"0,-1 0,0 0,0 0,-1 0,0 0,0 0,0 0,-1 1,0-1,-1 1,1 0,-1 0,0 0,-1 0,0 1,1 0,-2 0,1 0,0 0,-1 1,0 0,0 0,0 1,-1-1,1 1,-1 1,0-1,0 1,0 1,0-1,-4 0,8 2,0 0,0 0,0 1,0-1,0 1,0-1,0 1,0 0,0 0,0 0,1 0,-1 1,0-1,1 1,-1 0,1 0,0-1,-1 2,1-1,0 0,0 0,0 1,1-1,-1 1,1-1,-1 1,1 0,0-1,0 1,0 0,0 0,0 3,-11 98,33 98,3-61,31 85,-43-189,-2 1,-2 0,-1 0,-2 1,-2 0,-1 0,-4 31,3-67,-1 0,0 0,0 0,-1 0,1 1,-1-1,1 0,-1 0,0 0,0 0,-1 0,1 0,0-1,-1 1,0 0,0-1,0 1,0-1,0 1,0-1,0 0,-1 0,1 0,-1 0,0-1,1 1,-1-1,0 1,0-1,0 0,0 0,0 0,0-1,0 1,-1-1,1 1,0-1,0 0,0 0,0-1,-1 1,1-1,0 1,0-1,0 0,0 0,0-1,0 1,0-1,1 1,-3-3,-9-8</inkml:trace>
</inkml:ink>
</file>

<file path=ppt/ink/ink4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14.2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 1,'-8'6,"1"0,0 1,0 0,1 0,-1 1,2 0,-1 0,1 0,0 1,1-1,0 1,0 0,1 1,0-1,1 0,0 1,1 0,0-1,0 1,1 0,0 8,0-14,0 1,0-1,0 0,1 0,-1 0,1 1,0-1,0 0,1 0,-1 0,1 0,0-1,0 1,0 0,0-1,1 1,0-1,-1 0,1 0,0 0,0 0,1-1,-1 1,1-1,-1 1,1-1,0-1,0 1,0 0,0-1,0 0,0 0,0 0,0 0,0-1,0 0,1 1,-1-2,0 1,0 0,0-1,1 0,-1 0,0 0,0 0,2-2,1-1,0-1,-1 1,1-1,-1-1,0 1,-1-1,0 0,0 0,0-1,0 0,-1 1,0-1,-1-1,1 1,-2-1,1 1,-1-1,0 0,0 0,-1 0,0 0,-1 0,1 0,-2 0,1 0,-1 0,0 0,-1 0,0 1,0-1,-1 0,1 1,-4-6,-6-4,2 3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5:00.4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0,'-28'14,"0"0,2 2,0 1,1 1,0 2,2 0,0 1,2 1,-4 6,22-26,1 1,-1 0,0 0,1 0,0 0,-1 0,1 1,0-1,1 1,-1-1,1 1,0 0,-1-1,2 1,-1 0,0 0,1 0,0 0,-1-1,2 1,-1 0,0 0,1 0,0 0,0 0,0-1,0 1,0 0,1-1,0 1,-1-1,2 1,-1-1,0 0,0 0,2 1,61 46,-53-43,0 1,0 1,-1 0,-1 0,1 1,-2 1,1-1,-1 2,-1-1,4 8,34 94,-31-83,-9-25</inkml:trace>
</inkml:ink>
</file>

<file path=ppt/ink/ink4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15.7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245 59,'-10'-5,"2"-2,-1 1,0 0,-1 1,1 0,-1 1,0 0,0 0,0 1,-1 0,1 1,-1 0,0 1,1 0,-8 0,14 4,0 0,1 0,0 1,-1-1,1 1,0 0,1 0,-1 0,1 0,-1 0,1 0,1 1,-1-1,0 1,1-1,0 1,0-1,1 1,-1 0,1 0,0-1,0 1,1 0,-1 0,1-1,0 1,0 0,1 1,-1 9,3 13,1 0,1 0,1-1,2 1,6 12,19 68,5 93,-10-4,0-1,-28-159,1-14,-1 1,-2 0,0-1,-1 1,-1-1,-7 24,8-43,1 0,-1 1,0-1,0 0,-1 0,1 0,-1 0,0-1,0 1,0-1,0 1,-1-1,1 0,-1 0,0-1,0 1,0-1,0 0,0 0,0 0,-1-1,1 1,-1-1,1 0,-1 0,1-1,-1 0,0 1,1-1,-1-1,0 1,1-1,-1 0,1 0,-1 0,1 0,-1-1,1 0,0 0,0 0,0 0,0-1,0 1,0-1,1 0,-1 0,1-1,0 1,0-1,-2-3,-9-13</inkml:trace>
</inkml:ink>
</file>

<file path=ppt/ink/ink4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16.2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 77,'-6'8,"1"2,1-1,0 0,0 1,1 0,0 0,0 0,1 0,1 0,0 0,0 1,1-1,0 0,1 1,0-1,1 0,0 0,0 0,1 0,0 0,1 0,2 2,-4-9,0-1,1 0,-1 0,1 0,0 0,-1 0,1 0,0-1,0 1,0-1,0 0,0 0,0 0,0 0,1-1,-1 1,0-1,0 0,1 0,-1 0,0 0,0-1,1 1,-1-1,0 0,0 0,0 0,0 0,0 0,0-1,0 1,0-1,-1 0,1 0,1-1,5-4,0 0,0 0,-1-1,0-1,0 1,-1-1,0 0,-1-1,4-6,-7 10,0 0,0 0,0-1,-1 1,0-1,0 0,-1 1,1-1,-2 0,1 0,-1 0,0 0,0 0,-1 0,0 1,0-1,-1 0,1 0,-1 1,-1-1,0 1,0 0,0 0,0 0,-1 0,0 0,0 1,-1 0,1-1,-1 2,0-1,-1 1,-1-2,-11-7</inkml:trace>
</inkml:ink>
</file>

<file path=ppt/ink/ink4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16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57 174,'0'5,"0"11,0 8,0 4,5-2,1-1,0 0,-1 1,-2 0,-1-4</inkml:trace>
  <inkml:trace contextRef="#ctx0" brushRef="#br0" timeOffset="255.042">282 61,'5'34,"2"16,-1 3,-1-1,-7-10,-2-12</inkml:trace>
  <inkml:trace contextRef="#ctx0" brushRef="#br0" timeOffset="636.335">0 147,'17'-23,"-14"16,1 0,-1-1,1 2,1-1,-1 0,1 1,1 0,-1 0,1 0,0 1,0 0,0 0,1 0,0 1,0 0,0 1,0-1,1 1,-1 1,1-1,0 1,0 0,0 1,-1 0,1 1,1-1,-1 1,0 1,5 0,1 4,-1 0,1-1,1-1,-1 0,0-1,1 0,-1-1,1-1,-1 0,1-1,-1-1,1 0,-1-1,0-1,0 0,6-3,0-5</inkml:trace>
</inkml:ink>
</file>

<file path=ppt/ink/ink4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14.6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28 147,'0'9,"0"14,0 6,0 4,0 1,0 0,0-2,0-1,0-1,0-1,0 0,0-6</inkml:trace>
  <inkml:trace contextRef="#ctx0" brushRef="#br0" timeOffset="406.984">1 90,'26'-14,"0"1,1 2,1 0,0 2,0 1,1 1,0 2,0 1,6 0,-34 4,0-1,0 1,0-1,0 1,0-1,0 1,0 0,0 0,0-1,0 1,1 0,-1 0,0 0,0 0,0 0,0 1,0-1,0 0,0 0,0 1,1-1,-1 1,0-1,0 1,0-1,-1 1,1-1,0 1,0 0,0 0,0-1,-1 1,1 0,0 0,-1 0,1 0,0 0,-1 0,1 0,-1 0,0 0,1 0,-1 0,0 0,0 0,0 0,1 1,-1-1,0 0,0 0,-1 0,1 0,0 0,0 0,-1 0,1 0,0 1,-1-1,1 0,-1 0,1-1,-1 1,0 0,1 0,-1 0,0 0,0 0,1-1,-1 1,-1 0,-64 40,58-38,1 0,-1 1,1 0,-1 1,1-1,1 2,-1-1,1 1,0 0,0 0,-5 6,10-5,1-1,-1 0,1 1,0-1,1 1,-1-1,1 0,0 0,1 1,0-1,0 0,0 0,1 0,-1-1,1 1,1-1,-1 1,1-1,0 0,0 0,1-1,-1 1,1-1,0 0,4 2,1 5,61 60,-57-60</inkml:trace>
</inkml:ink>
</file>

<file path=ppt/ink/ink4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03.0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108 1,'25'89,"-5"1,-3 1,-5 1,-4 0,-3 0,-6 57,-3-121,0 0,-2 0,-1-1,-1 0,-2 0,0-1,-2 0,-1-1,0 0,-2-1,-1-1,-1 0,-19 19,13-18</inkml:trace>
  <inkml:trace contextRef="#ctx0" brushRef="#br0" timeOffset="7405.42">532 424,'10'-11,"0"1,1 0,0 1,1 0,0 0,0 2,1-1,0 2,0-1,1 2,0 0,0 1,0 0,9-1,-20 4,0 1,0 0,0 0,-1 0,1 0,0 0,0 1,0-1,0 1,-1 0,1-1,0 1,-1 0,1 1,-1-1,1 1,-1-1,1 1,-1-1,0 1,0 0,0 0,0 0,0 1,0-1,-1 0,1 1,-1-1,1 1,-1-1,0 1,0 0,0-1,-1 1,1 0,-1 0,1 0,-1-1,0 1,0 0,0 0,0 0,-1 0,1 0,-1-1,0 1,1 0,-1 0,-1-1,1 1,-1 1,-8 14,0-2,-1 1,-1-1,0-1,-1 0,-1-1,-1 0,1-1,-12 6,-26 27,49-44,0 0,0 0,0 0,0 0,1 0,-1 1,1-1,0 1,0-1,0 1,0 0,0 0,0 0,1 0,-1 0,1 1,0-1,0 0,0 1,1-1,-1 0,1 1,0-1,0 1,0-1,0 0,0 1,1-1,0 1,-1-1,1 0,0 1,1-1,-1 0,1 0,-1 0,1 0,0 0,0 0,0-1,1 1,1 1,7 1,0-1,1-1,-1 0,1-1,0 0,0 0,0-1,0-1,0 0,0-1,0 0,0-1,-1 0,1-1,0 0,-1-1,9-4,-16 7,42-16,-28 9</inkml:trace>
  <inkml:trace contextRef="#ctx0" brushRef="#br0" timeOffset="7752.128">1124 395,'-5'15,"-6"14,-2 7,2 2,3-1,2-1,3-3,1-1,2-2,0-2,0-9,1-13,4-13,2-5</inkml:trace>
  <inkml:trace contextRef="#ctx0" brushRef="#br0" timeOffset="8006.167">1293 368,'0'4,"0"12,0 8,0 4,0 3,0 0,0 0,5-5,2-3,-6-4,-2-2,-2-3</inkml:trace>
  <inkml:trace contextRef="#ctx0" brushRef="#br0" timeOffset="8421.419">926 424,'2'-8,"0"0,0 0,1 1,0-1,0 1,1-1,0 1,0 0,0 1,1-1,0 1,1 0,-1 0,1 0,0 1,1 0,-1 0,1 1,0-1,0 1,0 1,1 0,-1 0,1 0,0 1,0 0,0 0,0 1,0 0,0 1,0 0,0 0,0 0,0 1,0 0,0 1,0 0,0 0,7 4,-8-3,0 1,0 1,0-1,-1 1,1 0,-1 0,-1 1,1 0,-1 0,0 1,0-1,1 3,-5-5,1 0,1 0,-1 0,0 0,1 0,0-1,0 1,0-1,1 1,-1-1,1 0,-1-1,1 1,0-1,0 1,0-1,0 0,1 0,-1-1,1 0,-1 1,1-1,-1-1,1 1,-1-1,1 0,0 0,-1 0,1 0,-1-1,1 0,0 0,-1 0,1-1,50-47,-45 28</inkml:trace>
  <inkml:trace contextRef="#ctx0" brushRef="#br0" timeOffset="8703.172">1520 57,'25'16,"-1"2,0 0,-1 1,-1 1,-1 2,-1 0,-1 1,13 20,-25-33,-1 0,0 1,-1-1,0 1,0 0,-1 0,-1 0,0 1,0-1,-1 1,-1 0,0 0,-1-1,0 1,-1 0,0 0,0 0,-1-1,-1 1,0-1,-1 0,0 1,-1-2,0 1,0 0,-6 6,-11 12,0 0,-2-2,-1 0,-2-2,-22 17,30-25,-101 68,97-70</inkml:trace>
  <inkml:trace contextRef="#ctx0" brushRef="#br0" timeOffset="9253.203">503 57,'-25'32,"1"2,2 0,2 2,1 0,1 1,3 0,1 2,-7 28,15-45,2-1,0 1,1 0,1-1,1 1,1 1,0-1,2-1,1 1,1 0,1 0,0-1,2 0,0 0,2-1,0 0,2 2,4 8,-10-18,-1 0,2-1,-1 0,2 0,-1 0,2-1,-1 0,1-1,1 1,0-2,0 1,0-1,1 0,10 5,2-5</inkml:trace>
</inkml:ink>
</file>

<file path=ppt/ink/ink4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18.4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1 172,'0'471,"4"-544,2 0,4 1,3 0,4 1,2 1,24-56,-40 118,-2 2,1 0,0 1,0-1,1 0,-1 1,1-1,0 1,1 0,-1 0,1 0,0 0,1 1,-1 0,1-1,-3 5,0 1,0-1,-1 1,1 0,0-1,0 1,-1 0,1 0,-1 0,1 0,-1 0,1 0,-1 1,0-1,1 0,-1 1,0-1,0 1,0-1,0 1,0 0,-1-1,1 1,0 0,-1 0,1-1,-1 1,0 0,1 0,-1 0,0 0,0-1,0 1,0 0,-1 0,1 1,8 54,-2-31</inkml:trace>
</inkml:ink>
</file>

<file path=ppt/ink/ink4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18.7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117 1,'-24'28,"-7"15,0 5,12-6,7-10</inkml:trace>
</inkml:ink>
</file>

<file path=ppt/ink/ink4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20.9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330 1,'-30'0,"1"2,0 1,0 1,0 1,0 2,-15 6,41-13,1 0,-1 1,1-1,-1 1,1-1,0 1,-1 0,1 0,0 0,-1 0,1 0,0 1,0-1,0 0,0 1,0 0,1 0,-1-1,0 1,1 0,-1 0,1 0,0 1,0-1,-1 0,1 0,1 1,-1-1,0 0,1 1,-1-1,1 1,0-1,0 1,0-1,0 1,0-1,0 1,1-1,-1 1,1-1,0 1,-1-1,1 0,1 1,76 58,-71-58,1 1,-1 0,0 1,0 0,-1 0,1 0,-1 1,0 0,0 0,-1 0,0 1,0 0,-1 0,0 0,0 0,2 7,-4-9,0 1,-1 0,1-1,-1 1,-1 0,1-1,-1 1,0 0,-1 0,1 0,-1-1,0 1,0 0,-1-1,0 1,0-1,0 0,0 1,-1-1,0 0,0 0,-1-1,1 1,-1-1,0 0,0 1,0-2,-1 1,1 0,-1-1,-10 6,-1 0,1-1,-1-1,-1-1,1 0,-1-1,0-1,-5 0,21-3,0-1,0 1,-1-1,1 0,0 0,0 0,0 1,0-1,0 0,0 0,-1-1,1 1,0 0,0 0,0 0,0-1,0 1,0-1,0 1,0-1,0 1,0-1,0 0,0 1,0-1,0 0,1 0,-1 1,0-1,0 0,1 0,-1 0,1 0,-1 0,1 0,-1 0,1 0,0 0,-1 0,1-1,0 1,0 0,0 0,0 0,0 0,0 0,0 0,0-1,0 0,19-54,-9 37</inkml:trace>
</inkml:ink>
</file>

<file path=ppt/ink/ink4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21.2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1,'-10'34,"-3"10</inkml:trace>
</inkml:ink>
</file>

<file path=ppt/ink/ink4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21.4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5:01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1 259,'26'-2,"0"-1,-1-1,1-1,-1-2,0 0,21-11,63-46,-105 62,-1-1,0 1,0-1,-1 0,1 0,-1 0,1-1,-1 1,0-1,0 1,0-1,-1 1,1-1,-1 0,0 0,0 0,0 0,-1 0,0 0,1 0,-1 0,0 0,-1 0,1 0,-1 0,0 0,0 0,0 1,-2-5,-1 5,0-1,-1 0,1 1,-1 0,0 0,0 0,-1 1,1-1,0 1,-1 1,1-1,-1 1,0 0,1 0,-1 0,0 1,0 0,1 0,-1 1,0-1,0 1,1 0,-1 1,1 0,-1 0,1 0,0 0,-1 1,1 0,-3 2,-4 2,-1 1,2 0,-1 0,1 1,1 1,0 0,0 0,1 1,0 0,0 0,2 1,-1 1,2-1,0 1,0 0,1 0,1 1,0 0,0-1,2 1,0 0,0 2,3-9,0 0,0 0,0 0,1 0,0 0,1 0,-1 0,1-1,0 1,1-1,0 0,0 0,0 0,1-1,-1 0,1 1,1-2,-1 1,1 0,0-1,0 0,0-1,0 1,2-1,11 7,1-2,-1 0,1-1,1-1,-1-1,1-1,14 1,-5-1,0-2,0-1,0-2,0-1,0-1,27-6,-32 2</inkml:trace>
</inkml:ink>
</file>

<file path=ppt/ink/ink4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21.7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1 198,'3'-6,"6"-15,1 1,1 0,1 0,1 1,0 1,1 0,1 1,12-10,-27 26,1 0,-1 0,1 1,0-1,0 0,-1 0,1 1,0-1,0 1,-1-1,1 1,0-1,0 1,0-1,0 1,0 0,0-1,0 1,0 0,0 0,0 0,0 0,0 0,0 0,0 0,0 0,0 0,0 1,0-1,0 0,0 0,0 1,0-1,-1 1,1-1,0 1,0-1,0 1,0 0,-1-1,1 1,0 0,-1 0,1-1,0 1,-1 0,1 0,-1 0,0 0,1 0,9 58,-8-36,-1-18,-1-1,1 1,0 0,0-1,1 1,-1-1,1 1,0-1,0 0,1 0,-1 0,1 0,0 0,0-1,0 1,1-1,-1 0,1 0,-1 0,1 0,0-1,0 1,0-1,1 0,-1 0,1-1,-1 1,1-1,-1 0,1 0,0-1,-1 1,1-1,0 0,-1 0,1-1,3 0,-2 0,0 0,0-1,0 0,-1 0,1 0,-1-1,1 0,-1 0,0 0,0-1,0 0,0 1,-1-2,1 1,-1-1,0 1,-1-1,1 0,-1 0,0-1,0 1,0-1,-1 1,0-1,0 0,-1 0,1 0,-1 0,-1 0,1 0,-1-1,2-18</inkml:trace>
</inkml:ink>
</file>

<file path=ppt/ink/ink4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22.2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146 83,'-10'16,"-11"15,2 2,1 0,1 1,2 0,1 1,2 1,-4 22,15-53,0 0,0 0,1 0,0 0,-1 0,2 0,-1 0,0 0,1 0,0 0,0 0,1 0,-1 0,1 0,0-1,0 1,1-1,-1 0,1 1,0-1,0 0,1 0,-1-1,1 1,0-1,0 0,0 0,0 0,0 0,1-1,-1 0,1 0,-1 0,1 0,0-1,0 0,0 0,0 0,4 0,3 0,0 0,0-1,-1 0,1-1,0-1,0 0,0 0,-1-1,1-1,-1 0,0 0,0-1,-1-1,1 0,-1 0,0-1,-1 0,1 0,-2-1,1-1,-1 0,7-8,-4 1,1 0,-2-1,0 0,-1 0,-1-1,-1 0,0-1,-1 1,-1-1,-1-1,-1 1,0-1,-1-12,-2 28,-8-103,8 104,-1 1,0-1,1 0,-1 1,0-1,0 1,-1-1,1 1,0-1,-1 1,0 0,1 0,-1 0,0 0,0 0,0 0,0 0,-1 1,1-1,0 1,-1-1,1 1,-1 0,1 0,-1 0,0 1,1-1,-1 0,0 1,1 0,-1-1,0 1,0 1,1-1,-1 0,-1 1,-6 2,0 1,0 0,1 1,-1 0,1 1,1 0,-1 0,1 1,0 0,0 0,1 1,0 0,0 0,1 1,0-1,1 2,-1-1,2 0,-1 2,-5 12,1 0,1 1,1 0,1 0,1 1,1-1,2 1,0 0,1 0,2 9,2 282,-14-244,5-54</inkml:trace>
</inkml:ink>
</file>

<file path=ppt/ink/ink4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19.9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 0,'-10'24,"-3"13,1 5,7-5,9-8,9-10,2-12,3-8,4-4,-2-5,0-1,1 1,-2-3,-5 1</inkml:trace>
  <inkml:trace contextRef="#ctx0" brushRef="#br0" timeOffset="249.754">209 0,'-9'34,"-4"25,1 8,2-3,3-8,2-13</inkml:trace>
</inkml:ink>
</file>

<file path=ppt/ink/ink4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24.2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44 264,'-44'154,"67"-246,-15 59,1 1,2 0,1 0,2 1,1 1,1 0,1 1,2 1,2-1,-20 28,-1 0,0 0,0 0,1 0,-1 0,1 0,-1 0,1 0,-1 0,1 0,-1 1,1-1,0 0,0 0,-1 1,1-1,0 0,0 1,0-1,0 1,0-1,-1 1,1 0,0-1,0 1,0 0,0 0,0-1,0 1,0 0,0 0,0 0,0 0,0 0,0 1,0-1,0 0,0 0,0 1,0-1,0 1,0-1,0 0,0 1,0 0,0-1,-1 1,1-1,0 1,0 0,-1 0,1-1,-1 1,1 0,0 0,-1 0,1 0,-1 0,7 84,-8-77,0 0,1 0,0 0,0 0,1 0,0 0,0 0,1 0,0 0,1-1,-1 1,1-1,3 5,5 2</inkml:trace>
</inkml:ink>
</file>

<file path=ppt/ink/ink4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25.9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184 1,'-24'34,"-12"20,-1 6,7-2,8-7,2-11,6-13</inkml:trace>
</inkml:ink>
</file>

<file path=ppt/ink/ink4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24.4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1,'-14'24,"-5"18,0 1</inkml:trace>
  <inkml:trace contextRef="#ctx0" brushRef="#br0" timeOffset="619.096">306 481,'-6'7,"-24"25,1 1,3 2,0 0,2 2,2 0,2 2,-13 31,32-67,-1-1,1 1,0 0,0-1,0 1,0 0,0 0,1 0,-1 0,1 0,0 0,0-1,0 1,0 0,0 0,1 0,-1 0,1 0,0 0,0 0,0-1,0 1,0 0,1-1,-1 1,1-1,-1 1,1-1,0 0,0 0,0 0,0 0,1 0,-1 0,1 0,-1-1,1 1,-1-1,1 0,0 0,0 0,-1 0,2 0,10-1,0-1,1 0,-2-1,1-1,0 0,0-1,-1 0,0-1,0-1,0 0,-1-1,1 0,-2-1,1 0,-1-1,0 0,0-2,14-14,0-1,-2-2,-1 0,-2-2,-1 0,-1-1,-1-1,-2 0,-1-1,-2-1,-1 0,-2-1,-1 0,-2-1,-3 19,-2 0,0 1,-1-1,-1 0,-1 1,0-1,-1 1,-1-3,3 13,-1 1,1-1,-1 0,0 1,-1-1,1 1,-1 0,0 0,-1 0,1 0,-1 0,0 1,0 0,0 0,-1 0,0 0,1 0,-1 1,0 0,-1 0,1 1,0-1,-6-1,7 3,-1 1,1-1,0 1,0 0,0 0,0 1,0-1,-1 1,1 0,0 0,0 0,0 0,0 1,1-1,-1 1,0 0,1 0,-1 1,1-1,0 1,0 0,0 0,0 0,0 0,1 0,-1 0,0 3,-49 103,38-59,2 1,2 0,2 0,3 1,2 0,3 0,3 29,-3-70,0-1,1 1,0 0,0 0,1-1,1 1,0-1,0 0,1 1,1-2,-1 1,1 0,1-1,0 0,0 0,1-1,0 0,1 0,0 0,0-1,0 0,1-1,0 0,0 0,0-1,1 0,0-1,0 0,0 0,1-1,3 0,10-1</inkml:trace>
  <inkml:trace contextRef="#ctx0" brushRef="#br0" timeOffset="1165.868">899 424,'-35'53,"-3"-1,4 3,1 1,-23 57,53-108,0-1,0 0,1 1,0-1,0 1,0 0,0 0,1 0,0 0,0 0,0 0,1 0,-1 0,1 0,1 0,-1 0,1 0,-1 0,1 0,1 0,-1 0,1 0,0 0,0-1,0 1,1-1,-1 1,1-1,0 0,1 0,-1 0,1-1,-1 1,1-1,0 0,0 0,1 0,-1 0,1-1,1 1,4 0,1-1,-1 0,1-1,-1 0,1-1,0 0,-1-1,1 0,-1-1,0 0,1 0,-1-1,0 0,0-1,-1-1,1 1,-1-1,0-1,0 1,0-2,8-6,-2 0,0-1,-1 0,0-2,-1 1,0-2,-2 0,0 0,8-18,-6 11,-2-1,0 0,-1 0,-2-1,-1-1,-1 1,-1-1,-1 0,-2 0,0 0,-2-8,0 33,0 0,0 0,-1 0,1 0,0 0,-1 0,1 0,-1 0,0 0,1 0,-1 0,0 0,0 1,0-1,-1 0,1 1,0-1,-1 1,1-1,-1 1,1-1,-1 1,0 0,1 0,-1 0,0 0,0 0,0 0,0 1,0-1,0 1,0-1,0 1,0 0,0 0,0-1,0 1,0 1,0-1,0 0,0 0,0 1,0 0,0-1,0 1,0 0,0 0,1 0,-1 0,0 0,0 0,1 0,-1 1,0 0,-12 9,0 0,1 1,1 0,0 1,1 1,0 0,1 0,0 1,2 0,0 0,0 1,1 1,-1 7,-1 5,1 1,1 0,2 0,1 0,2 1,1-1,1 1,1 0,3 3,-1 58,-3 160,5-229,1-5</inkml:trace>
</inkml:ink>
</file>

<file path=ppt/ink/ink4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22.6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1,'-5'9,"-6"14,-2 6,2 4,3-4</inkml:trace>
  <inkml:trace contextRef="#ctx0" brushRef="#br0" timeOffset="1155.015">359 452,'-19'12,"0"1,1 1,1 1,0 1,1 0,1 1,1 0,0 2,1-1,1 2,0 0,-1 7,10-21,1 1,0 0,0 0,1 0,-1 0,2 0,-1 0,1 0,0 0,0 0,1 0,0 2,0-7,-1 0,0 1,1-1,0 0,-1 0,1 1,0-1,0 0,1 0,-1 0,0 0,1 0,-1 0,1 0,-1-1,1 1,0 0,0-1,0 1,0-1,0 0,0 0,0 0,0 0,0 0,1 0,-1 0,0-1,1 1,-1-1,0 0,1 0,-1 0,0 0,1 0,-1 0,1-1,7 0,-1-2,1 1,-1-2,0 1,0-1,0 0,0-1,-1 0,0 0,0-1,0 0,-1-1,0 1,0-1,-1-1,1 1,-2-1,1-1,81-160,-75 136,-2 0,-1-1,-1 0,-2-1,-2 1,-1-1,-2 0,-1 0,-4-24,4 48,0 1,-1 0,-1 0,0 1,0-1,-1 0,0 1,0-1,-1 1,-1 0,1 0,-1 0,-1 1,0 0,0 0,-1 0,-1 0,5 7,0 1,-1 0,1 0,0 1,0-1,0 1,-1-1,1 1,0 0,0 0,0 1,0-1,0 0,0 1,1 0,-1 0,0 0,1 0,0 0,-1 0,1 1,0-1,0 1,0-1,0 1,1 0,-1 0,1 0,0 0,0 0,0 0,0 0,0 0,1 1,-1 0,-6 18,1 1,1-1,1 1,1 0,1 0,1 0,1 0,2 1,0-1,1 0,1-1,1 1,1-1,1 0,4 8,91 141,-62-121,-20-32</inkml:trace>
</inkml:ink>
</file>

<file path=ppt/ink/ink4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34.2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1,'56'17,"-33"-14,-1-1,1-1,-1 0,1-2,-1-1,0-1,15-3,82-7,-35 13,-60 1</inkml:trace>
</inkml:ink>
</file>

<file path=ppt/ink/ink4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34.5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56,'43'-5,"33"-1,9-1,-5 2,-12-3,-13 0,-10 0,-8 3,-11 2</inkml:trace>
</inkml:ink>
</file>

<file path=ppt/ink/ink4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40.5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214 168,'0'-12,"-1"1,0-1,-1 1,0-1,-1 1,-1 0,1 0,-2 0,-2-5,6 13,-1 0,1 0,-1 0,0 0,0 1,0-1,0 0,0 1,0-1,-1 1,1 0,-1 0,0 0,0 0,0 0,0 1,0-1,0 1,0 0,0 0,0 0,-1 0,1 0,0 1,-1-1,1 1,0 0,-1 0,1 1,-1-1,1 1,0-1,0 1,-1 0,-1 3,0-1,0 1,0 0,1 0,0 1,0-1,0 1,0 0,1 0,0 0,0 1,0-1,0 1,1-1,0 1,1 0,-1 0,1 0,0 0,0 0,1 0,0 0,0 0,0 2,45 207,-13-46,-2 107,-27-245,-2 0,-1 0,-1 1,-2-1,-1-1,-2 1,-1-1,-1 1,-1-2,-2 1,-1-2,-1 1,-9 11,-6-16,17-21</inkml:trace>
  <inkml:trace contextRef="#ctx0" brushRef="#br0" timeOffset="336.382">554 902,'-3'3,"-25"22,2 1,1 1,2 1,0 2,2 0,1 1,-10 23,28-51,1 0,-1 0,1 0,-1 0,1 0,0 0,0 0,1 0,-1 0,1 0,-1 1,1-1,0 0,0 0,1 1,-1-1,1 0,-1 0,1 0,0 1,0-1,0 0,1 0,-1-1,1 1,-1 0,1 0,0-1,0 1,1-1,-1 0,0 1,1-1,-1 0,1 0,0-1,-1 1,4 1,3-1,0 1,0-2,0 1,0-1,0-1,1 1,-1-2,0 1,0-1,0-1,0 1,0-1,0-1,0 0,-1 0,1-1,-1 0,0-1,0 1,0-1,-1-1,0 0,0 0,0 0,-1-1,0 0,0 0,-1 0,0-1,0 0,0 0,-1 0,-1 0,1-1,-1 0,-1 0,0 1,0-1,0-1,-1 1,-1 0,0 0,0 0,0 0,-1-1,-1 1,0 0,0 0,0 1,-2-3,-94-102,85 99</inkml:trace>
  <inkml:trace contextRef="#ctx0" brushRef="#br0" timeOffset="673.619">610 55,'0'38,"0"23,0 6,0-5,0-7,0-8,0-13</inkml:trace>
  <inkml:trace contextRef="#ctx0" brushRef="#br0" timeOffset="1086.841">581 112,'6'-4,"12"-9,2 1,0 0,0 2,1 0,1 1,-1 2,1 0,12-2,-32 8,0 0,0 0,0 1,0-1,0 0,0 1,0-1,0 1,1 0,-1 0,0 0,0 0,0 0,0 0,0 1,0-1,0 1,0-1,0 1,0 0,0 0,0 0,0 0,0 0,0 0,-1 0,1 1,0-1,-1 0,1 1,-1 0,0-1,0 1,1 0,-1 0,0-1,0 1,-1 0,1 0,0 0,-1 0,1 0,-1 1,1-1,-1 0,0 0,0 0,0 0,0 0,-1 0,1 0,-1 2,-3 5,-1-1,0 1,-1-1,0 0,0-1,0 1,-1-1,0-1,-1 1,1-1,-1-1,-1 1,-2 0,-24 20,33-25,0 1,0 0,0 0,0 0,0 0,0 0,1 0,-1 1,1-1,-1 0,1 1,0-1,0 1,0 0,1-1,-1 1,0 0,1-1,0 1,0 0,-1 0,2-1,-1 1,0 0,0 0,1-1,0 1,-1 0,1-1,0 1,1-1,-1 1,0-1,1 0,-1 1,1-1,0 1,77 79,-71-75,47 41,-40-37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5:14.1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308 29,'-7'-4,"1"0,-1 1,0-1,0 2,0-1,0 1,0 0,0 1,-1-1,1 1,-1 1,1 0,-1 0,1 0,-1 1,1 0,0 0,-1 1,1 0,-1 0,-2 3,0 0,0 0,1 1,0 0,0 1,0 0,1 0,0 1,0 0,1 1,0 0,0 0,1 0,0 0,1 1,0 0,0 1,1-1,1 1,0-1,0 1,1 0,-1 11,3-18,0 0,1-1,-1 1,1-1,0 1,-1-1,2 1,-1-1,0 1,1-1,-1 0,1 0,0 0,0 0,0 0,1 0,-1 0,1-1,0 1,-1-1,1 0,0 0,0 0,0 0,1 0,-1-1,0 1,1-1,-1 0,1 0,-1 0,1-1,-1 1,1-1,0 0,-1 0,1 0,0 0,-1-1,1 1,-1-1,1 0,-1 0,1 0,-1-1,0 1,0-1,1 0,-1 0,1-1,18-8,-1-1,0-1,-2 0,1-2,-2-1,0 0,0-1,6-10,46-23,-68 49,0 0,-1 1,1-1,0 1,0 0,0-1,0 1,0 0,0 0,-1 0,1 1,0-1,0 0,0 1,0-1,-1 1,1-1,0 1,0 0,-1 0,1 0,-1 0,1 0,-1 0,1 0,-1 1,1-1,-1 0,0 1,0-1,0 1,0 0,0-1,0 1,0 0,-1-1,1 1,0 0,-1 0,0 0,1 0,-1-1,0 2,8 30,-8-27,0 1,1-1,0 1,0-1,1 0,0 1,0-1,0 0,1 0,0 0,0 0,0-1,1 1,0-1,0 0,0 0,1 0,-1-1,1 0,0 1,1-2,-1 1,1-1,4 3,13-2,-1-2</inkml:trace>
</inkml:ink>
</file>

<file path=ppt/ink/ink4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36.8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0,'3'7,"163"362,-159-347,-1-1,-1 1,-1 0,0 1,-2-1,-1 0,0 1,-2-1,0 1,-2-1,-1 0,0 0,-2 0,0 0,-1-1,-2 0,0-1,-1 0,-1 0,-1-1,0 0,-8 7,-62 74,57-69</inkml:trace>
  <inkml:trace contextRef="#ctx0" brushRef="#br0" timeOffset="1055.73">560 0,'-28'68,"2"1,3 1,4 0,2 2,4 0,3 1,0 50,8-109,1 0,0-1,1 1,1 0,0 0,1 0,0 0,1-1,1 1,0-1,1 0,0 0,1 0,1-1,-1 0,2 0,0 0,0-1,8 7,-12-15,0-1,0 1,0-1,0 0,0 0,0-1,0 1,0-1,1 0,-1 0,0 0,1-1,-1 0,1 0,-1 0,1 0,-1 0,1-1,0 0,12-5</inkml:trace>
  <inkml:trace contextRef="#ctx0" brushRef="#br0" timeOffset="3054.371">1943 86,'-1'-1,"1"0,0 0,0 1,0-1,0 0,0 0,0 1,0-1,0 0,1 0,-1 1,0-1,0 0,1 0,-1 1,0-1,1 0,-1 1,1-1,-1 0,1 1,-1-1,1 1,-1-1,1 1,-1-1,1 1,0-1,-1 1,1 0,0-1,0 1,-1 0,1-1,0 1,-1 0,1 0,0 0,0 0,0 0,-1 0,1 0,0 0,0 0,-1 0,1 0,0 1,0-1,-1 0,1 0,0 1,0-1,-1 0,1 1,-1-1,1 1,0-1,-1 1,1-1,-1 1,1 0,-1-1,1 1,-1-1,0 1,1 0,-1 0,1 0,15 28,-2 1,-1 0,-1 1,-1 0,-2 1,-1 0,-2 0,-1 1,-1 7,1-14,-1 0,-1 0,-1 1,-1-1,-2 1,-1-1,0 1,-2-1,-2 0,0 0,-1-1,-2 1,0-2,-2 1,-1-2,-13 21,15-30,-1-1,-1 0,0 0,-1-1,0-1,-1 0,-12 7,3-4</inkml:trace>
</inkml:ink>
</file>

<file path=ppt/ink/ink4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35.8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319 519,'10'-30,"1"1,2 0,0 1,3 1,9-14,-4 5,78-106,-98 141,-1 0,1 0,0 0,-1 1,1-1,0 0,0 1,-1-1,1 0,0 1,0-1,0 1,0-1,0 1,0 0,0-1,0 1,0 0,0 0,0 0,0 0,0 0,0 0,0 0,0 0,0 0,0 0,0 0,-1 0,1 1,0-1,0 1,0-1,0 0,0 1,0-1,0 1,-1 0,1-1,0 1,0 0,-1 0,1-1,0 1,-1 0,1 0,-1 0,1 0,-1 0,17 55,-14-44,-1-1,-1-5,-1 0,1 0,0 0,1-1,-1 1,1-1,0 1,1-1,-1 0,1 0,0 0,1 0,-1 0,1-1,0 1,0-1,3 2,-3-6,0 0,0 0,0-1,0 0,0 0,0 0,0 0,0-1,-1 1,1-1,0 0,-1 0,1 0,-1-1,0 1,0-1,0 0,0 0,0 0,0 0,-1-1,190-262,-192 266,1-2,0 1,-1-1,1 1,0-1,0 1,0-1,0 1,0 0,0-1,0 1,1 0,-1 0,0 0,1 0,-1 0,1 0,-1 0,1 0,-1 1,1-1,0 1,-1-1,1 1,0-1,0 1,-1 0,1 0,0 0,-1 0,1 0,0 0,0 1,-1-1,1 0,0 1,-1 0,1-1,-1 1,1 0,-1 0,1-1,-1 1,1 1,-1-1,0 0,1 0,-1 0,0 1,85 219,-45-158,-27-50</inkml:trace>
  <inkml:trace contextRef="#ctx0" brushRef="#br0" timeOffset="284.619">235 660,'48'-5,"54"-6,15-7,-4 1,-15 2,-15 5,-17 3,-15 3,-12 2,-6 2,-6 1,-6 4,-7 3</inkml:trace>
  <inkml:trace contextRef="#ctx0" brushRef="#br0" timeOffset="685.668">601 801,'58'367,"-39"-285,-18-81,0-1,0 1,0 0,0-1,0 0,0 1,0-1,1 0,-1 1,0-1,0 0,0 0,0 0,1 0,-1 0,0 0,0 0,0 0,0-1,1 1,-1 0,0-1,0 1,0-1,0 1,0-1,0 0,0 1,0-1,0 0,0 0,-1 0,1 1,0-1,0 0,-1 0,1 0,0 0,-1 0,1-1,-1 1,0 0,1 0,-1 0,0 0,0 0,1-1,-1 1,0 0,0 1,146-288,-91 187,-46 83</inkml:trace>
  <inkml:trace contextRef="#ctx0" brushRef="#br0" timeOffset="1439.682">178 39,'-39'104,"4"1,4 1,6 2,-3 43,19-92,3 0,3 0,2 1,3 9,-1-47,2 0,0 0,1-1,1 1,2-1,0 0,1-1,0 1,2-1,1-1,0 0,10 12,-11-21,0 1,1-1,0-1,0 0,1-1,0 0,1-1,-1 0,1-1,3 1,9 2</inkml:trace>
</inkml:ink>
</file>

<file path=ppt/ink/ink4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43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43,'-7'30,"2"0,1 1,1-1,1 1,2 0,2 0,0-1,2 1,2-1,0 0,4 8,-4-16,-1 0,-1 1,-1 0,-1 0,-1 0,-1 0,-2 10,2-31,1-1,-1 0,0 1,-1-1,1 0,0 1,0-1,0 0,-1 1,1-1,-1 0,1 0,-1 1,0-1,1 0,-1 0,0 0,0 0,1 0,-1 0,0 0,0 0,0 0,-1-1,1 1,0 0,0 0,0-1,0 1,-1-1,1 1,0-1,-1 0,1 1,0-1,0 0,-1 0,1 0,0 0,-1 0,1 0,0 0,-1-1,1 1,0 0,-1-1,1 1,0-1,0 1,-1-1,1 0,0 0,0 1,0-1,0 0,0 0,0 0,0 0,0 0,1 0,-1 0,0 0,1-1,-1 1,0 0,-4-9,1 0,-1 0,1 0,1 0,0-1,0 1,1-1,1 0,0 1,0-1,1 0,0 0,1 0,1-5,-1-6,4-16,1 1,2 0,2 1,1-1,2 2,1 0,2 1,4-4,-15 27,53-82,-58 92,0 0,1 1,-1-1,1 1,-1-1,1 1,0 0,-1-1,1 1,-1-1,1 1,0 0,-1 0,1-1,0 1,0 0,-1 0,1 0,0 0,-1 0,1 0,0 0,0 0,-1 0,1 0,0 0,-1 0,1 0,0 1,-1-1,1 0,0 1,-1-1,1 0,0 1,-1-1,1 1,-1-1,1 1,-1-1,1 1,-1-1,1 1,-1-1,0 1,1 0,-1-1,0 1,1 0,-1-1,0 1,0 0,0 0,0-1,0 1,1 0,-1 0,6 44,-6-44,-11 86,4-60</inkml:trace>
</inkml:ink>
</file>

<file path=ppt/ink/ink4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43.2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104 1,'-28'29,"-11"19,3 1</inkml:trace>
</inkml:ink>
</file>

<file path=ppt/ink/ink4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43.8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29,'-5'29,"-2"14,6 0,7-8,8-9,6-9,5-8,-3-10,1-5,-4-6,-1-1,-3 1</inkml:trace>
  <inkml:trace contextRef="#ctx0" brushRef="#br0" timeOffset="244.534">210 1,'-5'38,"-6"23,-1 5,1-3,-3-13,3-10,1-7,4-9</inkml:trace>
</inkml:ink>
</file>

<file path=ppt/ink/ink4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0:42.3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121 0,'-15'29,"-9"14,0 5,3-2,1-7,3-12</inkml:trace>
</inkml:ink>
</file>

<file path=ppt/ink/ink4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0:41.5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256 444,'-10'-1,"0"0,0 1,0 0,0 1,0 0,0 1,0 0,0 1,1-1,-1 2,1 0,0 0,0 0,0 1,1 1,-1-1,1 1,0 1,1-1,0 1,0 1,0-1,1 1,0 1,1-1,0 1,0 0,0 0,2 0,-1 0,-1 7,0 155,5-169,0 1,0-1,0 1,1-1,0 0,-1 1,1-1,0 1,0-1,0 0,0 0,1 0,-1 1,1-1,-1-1,1 1,-1 0,1 0,0 0,0-1,0 1,0-1,0 0,1 1,-1-1,0 0,0 0,1-1,-1 1,1 0,-1-1,1 0,-1 1,1-1,-1 0,1 0,-1 0,1-1,-1 1,1 0,-1-1,1 0,101-39,-66 15,-2-2,-1-2,-1-1,-2-1,-1-2,-1-2,-2 0,-2-2,16-28,-22 35,0-2,-2 0,-2 0,0-2,-3 0,-1-1,4-18,-14 48,-1-1,0 1,0-1,0 1,-1-1,0 0,0 1,0-1,0 1,-1-1,0 0,-1 1,1-1,-1 1,0 0,0 0,0-1,-1 2,0-1,0 0,0 0,-1 1,1 0,-1-1,0 1,0 1,-1-1,1 1,-1-1,0 1,0 1,0-1,0 1,0 0,0 0,-1 0,1 1,-2-1,-3 5,-1 0,1 1,0 0,0 0,0 1,1 0,-1 1,1 0,1 1,-1 0,1 0,0 0,1 1,0 1,0-1,0 1,1 0,1 0,-5 10,-4 6,2-1,1 2,0 0,2 0,1 1,1 0,2 0,0 0,2 3,3-20,1 1,0 0,0 0,1-1,1 1,0-1,0 0,1 0,1 0,-1 0,1 0,1-1,0 0,0 0,1-1,0 0,1 0,0-1,0 1,0-2,1 1,0-1,0-1,0 1,1-2,0 1,2 0,64 35,-57-30</inkml:trace>
  <inkml:trace contextRef="#ctx0" brushRef="#br0" timeOffset="537.478">905 415,'-82'333,"164"-548,-47 134,-23 56,0 0,1 1,2 0,0 1,1 0,20-19,-36 40,1 1,0-1,-1 1,1 0,0-1,0 1,0-1,0 1,0 0,0 0,0 0,0 0,0 0,1 0,-1 0,0 0,1 0,-1 0,0 1,1-1,-1 0,1 1,0 0,-1-1,1 1,-1 0,1 0,0-1,-1 1,1 1,-1-1,1 0,0 0,-1 1,1-1,-1 0,1 1,-1 0,1-1,-1 1,1 0,-1 0,0 0,0 0,1 0,-1 0,0 0,0 0,0 0,0 1,0-1,0 0,0 1,-1-1,1 1,0-1,-1 1,1-1,-1 1,1 0,0 170,-19-84,29-76,-1-13</inkml:trace>
</inkml:ink>
</file>

<file path=ppt/ink/ink4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30:04.8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58,'70'-36,"-61"32,0 0,0 1,1 0,0 1,-1 0,1 0,0 1,0 0,0 1,0 0,0 1,0 0,0 0,3 2,-11-3,-1 0,0 1,0-1,1 1,-1-1,0 1,0-1,0 1,0 0,1-1,-1 1,0 0,0 0,0 0,-1 0,1 0,0 0,0 0,0 0,-1 0,1 1,-1-1,1 0,-1 0,1 0,-1 1,0-1,1 0,-1 1,0-1,0 0,0 1,0-1,0 0,0 1,-1-1,1 0,0 0,-1 1,1-1,-1 0,1 0,-1 0,0 1,1-1,-1 0,0 1,-49 50,37-41,12-10,-1 0,0-1,1 1,-1 0,0 0,1 0,-1 0,1 0,0 0,-1 1,1-1,0 0,0 1,0-1,0 1,0-1,0 1,0-1,0 1,1 0,-1-1,1 1,-1 0,1 0,-1 0,1-1,0 1,0 0,0 0,0 0,0-1,1 1,-1 0,0 0,1 0,0-1,-1 1,1 0,0-1,0 1,0-1,0 1,0-1,0 1,0-1,0 1,1-1,-1 0,0 0,1 0,-1 0,1 0,0 0,17 4,-15-5,-1 0,1 0,0 1,0-1,-1 1,1 0,0 0,-1 0,1 0,-1 1,1 0,-1 0,0-1,0 2,1-1,-2 0,1 1,0-1,0 1,-1 0,1 0,-1 0,0 0,0 0,0 1,-1-1,1 1,-4 1,-1 0,1 0,-1 0,0-1,-1 1,1-1,-1 0,0 0,0 0,0-1,0 1,-1-1,1 0,-1 0,-4 1,0 2,-1 0,1-1,-1 0,0-1,-1 0,1-1,-1 0,1-1,-1 0,0 0,0-1,0 0,-2-1,-6-4</inkml:trace>
</inkml:ink>
</file>

<file path=ppt/ink/ink4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30:37.5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 45,'5'-5,"0"1,0 0,0 0,1 0,-1 1,1-1,0 2,0-1,1 1,-1 0,0 0,1 0,-1 1,1 0,0 0,-1 1,1 0,0 0,3 1,-7 1,1 0,-1 0,0 0,-1 0,1 1,0-1,-1 1,1 0,-1 0,0 0,0 0,0 0,0 0,-1 1,1-1,-1 1,0-1,0 1,0-1,0 1,-1 0,1-1,-1 1,0 0,0-1,-1 1,1 0,-1-1,1 1,-1-1,0 1,-1-1,1 1,0-1,-1 1,0-1,0 0,0 0,0 0,-1 0,1 0,-1-1,1 1,-1-1,-3 2,-99 55,143-36,-36-22,1 1,0 0,-1 0,1 0,-1 0,1 0,-1 1,0-1,0 1,0-1,0 1,-1 0,1-1,-1 1,1 0,-1 0,0 0,0 1,-1-1,1 0,-1 0,1 0,-1 1,0-1,0 0,0 0,-1 0,1 1,-1-1,0 0,0 0,0 0,0 0,0 0,-1 0,1 0,-1-1,0 1,-2 2,2 0,-1 0,0-1,-1 1,1-1,-1 0,0 0,0 0,0-1,0 1,-1-1,1 0,-1 0,0 0,0-1,0 0,0 0,0 0,-1-1,1 1,0-1,-1 0,1-1,-4 1,-8-5</inkml:trace>
</inkml:ink>
</file>

<file path=ppt/ink/ink4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36:10.9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25,'-4'-3,"-1"1,1 0,0 0,-1 0,1 1,-1-1,1 1,-1 0,0 1,1-1,-1 1,0 0,0 0,1 0,-1 1,0 0,1 0,-1 0,0 0,1 1,0-1,-1 1,1 1,0-1,0 0,0 1,0 0,0 0,1 0,-1 0,1 1,0-1,0 1,0 0,1 0,-1 0,1 1,-5 6,1 1,0-1,1 1,1 1,-1-1,2 1,0 0,1-1,0 1,1 1,0-1,1 0,1 7,0-16,0-1,1 1,0-1,0 1,0-1,0 1,0-1,1 0,-1 0,1 0,0 0,0-1,0 1,0-1,1 1,-1-1,0 0,1-1,0 1,-1-1,1 1,0-1,0 0,0 0,0-1,0 1,0-1,0 0,0 0,0 0,0-1,-1 1,1-1,0 0,0 0,0 0,0-1,-1 1,1-1,-1 0,1 0,-1 0,0-1,0 1,3-3,6-1,-1-1,0 0,0-1,-1 0,0-1,-1 0,0-1,0 1,-1-2,0 1,0-1,-1 0,-1-1,0 0,-1 0,0 0,-1 0,0-1,0-5,-3 15,-1 0,0-1,0 1,0 0,-1-1,1 1,-1 0,0-1,0 1,0 0,0 0,0 0,-1 0,1 0,-1 0,0 0,0 1,0-1,0 1,0-1,-1 1,0 0,-14-11</inkml:trace>
  <inkml:trace contextRef="#ctx0" brushRef="#br0" timeOffset="515.65">225 307,'-11'6,"-1"1,1 0,0 1,0 0,1 0,0 1,1 1,0-1,0 2,-1 3,7-10,0 0,0 1,0-1,1 1,0 0,0-1,0 1,0 0,1 1,0-1,0 0,0 0,1 0,-1 0,2 1,-1-1,0 0,1 0,0 1,0-1,0 0,1 0,0 0,0-1,0 1,0 0,2 1,-2-3,0 0,0-1,0 1,0-1,0 1,0-1,1 0,-1 0,1 0,0 0,-1 0,1-1,0 1,0-1,0 0,0 1,0-2,0 1,1 0,-1-1,0 1,0-1,0 0,1 0,-1 0,0 0,0-1,1 1,-1-1,0 0,0 0,0 0,0 0,0-1,0 1,0-1,0 0,8-5,0 0,-1-1,0 0,0 0,0-1,-1-1,0 0,5-7,42-90,-55 104,1 0,-1-1,0 1,0-1,0 1,-1-1,1 0,-1 1,0-1,0 0,0 1,0-1,-1 1,0-1,1 1,-1-1,0 1,-1-1,1 1,-1 0,1-1,-1 1,0 0,0 0,-1 0,1 1,0-1,-1 0,0 1,0 0,0-1,1 2,-1 0,1 0,-1 0,0 0,0 1,1-1,-1 1,0-1,0 1,0 0,1 0,-1 1,0-1,0 0,0 1,1 0,-1-1,0 1,1 0,-1 1,0-1,1 0,0 1,-1-1,-1 2,-15 13</inkml:trace>
  <inkml:trace contextRef="#ctx0" brushRef="#br0" timeOffset="2083.002">0 786,'10'-5,"7"-6,7-1,3 1,-3-2,-1 1,1 2,1-1,1 1,1 2,1 3,0 1,0 3,1 0,-6 1</inkml:trace>
  <inkml:trace contextRef="#ctx0" brushRef="#br0" timeOffset="2795.968">141 872,'2'-2,"0"0,0 0,0 0,1 1,-1-1,0 1,1-1,-1 1,1 0,0 0,-1 0,1 1,0-1,-1 0,1 1,0 0,0 0,0 0,-1 0,1 0,0 0,0 1,-1-1,1 1,0 0,-1 0,1 0,0 0,-1 0,0 1,1-1,-1 1,0 0,0-1,0 1,0 0,0 0,0 0,0 1,-1-1,1 0,-1 1,1-1,-1 1,0-1,0 1,0 0,-1-1,1 1,0 0,-1 0,0-1,0 1,0 1,-30 80,29-82,1 0,0 0,0-1,0 1,0 0,1 0,-1 0,0-1,1 1,-1 0,1 0,-1-1,1 1,0 0,0-1,0 1,0-1,0 1,0-1,0 1,1-1,-1 0,0 1,1-1,-1 0,1 0,-1 0,1 0,0-1,-1 1,1 0,0-1,-1 1,1-1,0 1,0-1,0 0,-1 0,1 0,0 0,0 0,0 0,1-1,19 8,-17-6,-1 1,0 0,0 0,0 0,0 0,0 1,-1-1,1 1,-1 0,0 0,0 1,0-1,0 1,0-1,-1 1,1 0,-1 0,0 0,0 0,-1 0,1 0,-1 1,0-1,0 1,-1-1,1 1,-1-1,0 1,0-1,0 1,-1-1,1 0,-1 1,0-1,-1 1,1-1,-1 0,0 0,0 0,0 0,0 0,-1 0,1-1,-1 1,0-1,0 0,-1 1,1-1,-1-1,1 1,-1-1,-3 3,-3-1,0 0,0 0,0-1,-1-1,1 1,-1-2,1 1,-1-1,0-1,1 0,-1-1,0 0,1 0,-7-3,-2-3</inkml:trace>
  <inkml:trace contextRef="#ctx0" brushRef="#br0" timeOffset="3585.513">592 561,'-4'34,"-3"20,1 6,1-2,2-7,1-7,1-6,-5-9,0-5,0-2,-4-5,1-5</inkml:trace>
  <inkml:trace contextRef="#ctx0" brushRef="#br0" timeOffset="3862.905">791 561,'-15'34,"-4"15,0 5,5-3,3-4,4-6,4-5,2-4,1-3,5-5,2-8</inkml:trace>
  <inkml:trace contextRef="#ctx0" brushRef="#br0" timeOffset="4467.242">451 618,'40'-59,"-36"52,0 1,1 0,0 0,0 1,0 0,1 0,0 0,0 0,0 1,1 0,-1 0,1 1,0 0,0 0,0 0,0 1,1 0,-1 1,0 0,1 0,0 0,-1 1,1 0,-1 1,1-1,-1 1,1 1,-1 0,0 0,1 0,-1 1,0 0,0 0,37 28,-40-26,1 0,0-1,0 1,0-1,0 0,1-1,0 1,0-1,0 0,0-1,0 0,0 0,1 0,-1 0,1-1,-1 0,1-1,-1 1,1-1,0-1,-1 1,1-1,-1 0,1 0,-1-1,4-1,93-63,-93 60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5:14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336 1,'-14'-1,"1"2,-1-1,1 2,-1 0,1 1,0 0,0 1,0 0,0 1,1 0,0 1,0 1,0 0,1 1,0 0,9-6,0-1,0 1,1 0,-1 0,0 0,1 0,0 0,-1 1,1-1,0 0,0 1,0-1,1 1,-1-1,1 1,-1-1,1 1,0-1,0 1,0-1,0 1,0-1,0 1,1-1,-1 1,1-1,0 1,0-1,0 1,0-1,0 0,1 2,64 64,-24-29,-40-36,0-1,0 0,-1 0,1 1,-1-1,1 1,-1 0,0-1,0 1,0 0,0 0,0-1,-1 1,1 0,-1 0,0 0,0 0,0 0,0 0,0 0,-1-1,0 1,1 0,-1 0,0 0,0-1,0 1,-1 0,1-1,-1 1,1-1,-1 1,0-1,0 0,0 0,0 0,0 0,-1 0,-4 4,-1-1,1 0,-1 0,0-1,0 0,0-1,0 1,-1-2,0 1,1-1,-1 0,-1-1,-78 1,63-3</inkml:trace>
</inkml:ink>
</file>

<file path=ppt/ink/ink4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38:39.9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30,'227'-11,"-216"8,0-1,0 1,1 0,-1 1,1 0,0 1,-1 0,1 1,0 0,0 1,-1 0,1 1,-1 0,1 1,-1 1,4 1,-8 0</inkml:trace>
</inkml:ink>
</file>

<file path=ppt/ink/ink4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38:40.4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30,'5'5,"6"1,6 0,6-1,2-2,-2-5,0-4,0 1,2 0,0 2,2-5,1 0,0 1,0 2,1 2,-1 1,-4 6,-7 2</inkml:trace>
</inkml:ink>
</file>

<file path=ppt/ink/ink4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38:42.1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180 453,'33'-54,"82"-136,-58 127,-57 62,1 1,0-1,-1 0,1 1,0-1,0 1,-1-1,1 1,0 0,0-1,0 1,0 0,0 0,0-1,0 1,0 0,-1 0,1 0,0 0,0 0,0 0,0 0,0 1,0-1,0 0,0 0,0 1,0-1,-1 0,1 1,0-1,0 1,0 0,-1-1,1 1,0-1,-1 1,1 0,0 0,-1-1,1 1,-1 0,1 0,-1 0,0-1,1 1,-1 0,0 0,0 0,1 0,-1 0,0 0,0 0,0 0,0 0,0 0,12 56,-11-29,-1-21,0 1,0-1,1 1,0 0,0-1,1 0,0 1,0-1,0 0,1 0,1 0,-1 0,1 0,0-1,0 0,0-5,-1 0,1 0,-1 0,1-1,-1 0,1 0,-1 0,1 0,0 0,-1-1,1 0,-1 1,1-1,-1-1,0 1,1 0,-1-1,0 0,0 1,0-1,0 0,0-1,-1 1,1-1,-1 1,1-1,-1 0,0 1,0-1,0 0,0-1,0 0,60-74,97-102,-159 181,0-1,1 1,-1-1,0 1,0-1,0 1,1-1,-1 1,0-1,1 0,-1 1,0-1,1 1,-1-1,0 0,1 1,-1-1,1 0,-1 0,1 1,-1-1,1 0,-1 0,1 1,-1-1,1 0,-1 0,1 0,-1 0,1 0,-1 0,1 0,-1 0,1 0,-1 0,1 0,-1 0,1 0,-1-1,1 1,-1 0,1 0,-1-1,1 1,-1 0,1 0,-1-1,0 1,1 0,-1-1,0 1,1-1,-1 1,0 0,1-1,-1 1,0-1,0 1,1-1,-1 1,0-1,0 1,0-1,0 1,0-1,0 1,0-1,0 0,-13 42,9-30,0-2,0 0,0 0,1 1,0-1,1 1,0 0,0 0,1 0,1 0,0 0,0 0,1 0,0 0,0 0,1 0,1-1,0 1,0-1,1 1,0-1,0 0,1 0,2 3,10 2</inkml:trace>
  <inkml:trace contextRef="#ctx0" brushRef="#br0" timeOffset="350.837">235 650,'39'-5,"31"-1,9-5,-4-1,-5 3,-10 2,-11 2,-8 3,-6 0,-5 2,-2 0,-7 6,-5 0</inkml:trace>
  <inkml:trace contextRef="#ctx0" brushRef="#br0" timeOffset="881.843">321 820,'5'4,"1"1,-1 0,0 1,0-1,0 1,-1 0,0 0,0 1,-1-1,0 1,0 0,0 0,-1 0,0 0,0 0,-1 0,1 6,3 6,9 159,-12-70,-2-108,0 1,-1 0,1-1,0 1,0 0,0-1,-1 1,1 0,0-1,0 1,0 0,0-1,0 1,0 0,0 0,1-1,-1 1,0 0,0-1,0 1,1 0,-1-1,0 1,1-1,-1 1,1 0,-1-1,1 1,-1-1,1 1,-1-1,1 1,-1-1,1 0,-1 1,1-1,0 0,-1 1,1-1,0 0,-1 0,1 0,0 1,-1-1,1 0,0 0,0 0,-1 0,1 0,0 0,-1-1,1 1,0 0,-1 0,1 0,0-1,-1 1,1 0,0-1,-1 1,1 0,-1-1,1 1,-1-1,1 1,-1-1,1 1,-1-1,1 1,31-41,-31 40,140-247,-82 163,-49 69</inkml:trace>
  <inkml:trace contextRef="#ctx0" brushRef="#br0" timeOffset="5136.603">123 0,'-26'69,"3"1,3 0,4 2,2 0,3 0,4 1,3 0,3 1,3-1,3 2,0-7,3-1,3 0,2-1,12 29,28 44,-53-137,1-1,0 0,0 0,0 0,0 0,0 0,0 0,0-1,0 1,0 0,0 0,0-1,0 1,1-1,-1 1,0-1,0 1,1-1,-1 0,0 0,1 0,-1 1,0-1,1 0,-1-1,0 1,1 0,-1 0,0-1,0 1,1 0,-1-1,0 1,0-1,1 0,-1 1,0-1,0 0,0 0,0 0,0 0,0 0,0 0,12-8</inkml:trace>
</inkml:ink>
</file>

<file path=ppt/ink/ink4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38:46.5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34 143,'15'12,"-1"0,0 2,-1 0,0 0,-1 1,-1 0,-1 1,0 1,-1 0,0 0,-2 0,0 1,3 14,-2 7,-1 1,-3 0,-1 0,-2 1,-1-1,-4 16,1 36,0-41,-2-1,-3 1,-2-1,-4 8,-25 35,27-74</inkml:trace>
  <inkml:trace contextRef="#ctx0" brushRef="#br0" timeOffset="1922.149">684 199,'-8'6,"0"1,0-1,0 1,1 1,0-1,1 1,-1 0,2 1,-1-1,1 1,1 1,-1 0,2-6,1 1,-1-1,1 0,0 1,0 0,1-1,-1 1,1 0,0 0,1 0,-1 0,1 0,0 0,0 0,1 0,-1 0,1 0,0-1,0 1,1 0,-1 0,1-1,0 1,1-1,-1 1,1-1,0 0,0 0,0 0,0-1,1 1,-1-1,1 1,0-1,0 0,0-1,0 1,1-1,-1 0,1 0,0 0,-1 0,1-1,0 0,3 0,6-1,0-2,0 0,0-1,-1 0,1-1,-1 0,0-1,0 0,-1-2,1 1,-1-1,-1-1,1 0,-1-1,-1 0,1-1,6-9,-10 12,-1 0,0 0,-1-1,0 0,0 0,0-1,-1 1,-1-1,1 0,-2 0,1 0,0-8,-2 14,0-1,-1 0,0 0,0 0,0 1,0-1,0 0,-1 0,0 0,1 1,-1-1,-1 0,1 1,-1-1,1 1,-1 0,0-1,0 1,0 0,-1 0,1 0,-1 0,0 1,1-1,-1 1,-1 0,1-1,0 1,0 1,-1-1,1 0,-2 1,-4-2,-1 0,0 1,0 0,0 1,0 0,0 0,0 2,0-1,0 1,0 0,0 1,0 0,-3 2,-13 3</inkml:trace>
  <inkml:trace contextRef="#ctx0" brushRef="#br0" timeOffset="2267.408">825 424,'-20'20,"1"0,0 1,2 1,1 0,0 1,2 1,1 1,1 0,-5 14,16-37,0 0,0 0,0 0,0 0,1 0,-1 0,1 0,-1 1,1-1,0 0,0 0,0 0,0 1,0-1,0 0,0 0,1 0,-1 0,1 1,0-1,0 0,-1 0,1 0,1 0,-1-1,0 1,0 0,1 0,-1-1,1 1,-1 0,1-1,0 0,0 1,-1-1,1 0,0 0,0 0,0 0,0 0,0-1,1 1,-1-1,0 1,0-1,2 0,11-2,0 0,0-2,0 0,-1-1,1 0,-1-1,0-1,-1 0,1-1,-2 0,1-1,-1-1,0 1,2-5,-8 11,0-1,0-1,0 1,-1-1,0 0,0 0,0 0,0-1,-1 0,0 0,0 0,-1 0,0 0,0-1,0 0,-1 1,0-1,0 0,0 0,-1-1,0 1,-1 0,0 0,0-7,-2 11,-1 0,0 0,1 0,-1 0,0 1,0-1,0 1,0 0,-1 0,1 0,-1 1,1-1,-1 1,1-1,-1 1,0 0,0 1,0-1,1 1,-1 0,0-1,0 2,0-1,0 0,0 1,1 0,-1 0,-1 0,-15 6</inkml:trace>
  <inkml:trace contextRef="#ctx0" brushRef="#br0" timeOffset="2649.491">429 904,'43'0,"34"-4,8-3,-5 1,-12 2,-12 0,-11 2,-9 1,-5 0,-3 1,-2 1,-5-6,-1-1,0 0,-3 1</inkml:trace>
  <inkml:trace contextRef="#ctx0" brushRef="#br0" timeOffset="3201.493">627 1074,'9'-1,"27"-7,1 3,0 1,0 1,1 2,15 3,-51-3,-1 1,1 0,0-1,-1 1,1 0,0 0,0 0,-1 0,1 0,0 0,-1 0,1 1,0-1,-1 1,1-1,0 1,-1 0,1-1,-1 1,1 0,-1 0,1 0,-1 0,0 0,1 1,-1-1,0 0,0 1,0-1,0 1,0-1,0 1,-1-1,1 1,0-1,-1 1,1 0,-1-1,0 1,1 0,-1 0,0-1,0 1,0 0,0-1,-1 1,1 0,0 0,-1-1,1 1,-1 0,1-1,-1 1,0-1,0 1,0-1,0 1,0-1,0 1,-1 0,-94 87,96-86,-1-1,1 1,-1 0,1-1,0 1,0 0,0-1,1 1,-1-1,0 1,1 0,0-1,0 1,0-1,0 1,0-1,0 0,0 1,1-1,-1 0,1 0,0 0,0 0,-1 0,1 0,1-1,-1 1,0-1,0 1,0-1,1 0,-1 0,1 0,-1 0,1 0,-1 0,1-1,0 1,-1-1,1 0,2 0,14 9,-16-8,0-1,0 1,0 0,-1 0,1 0,0 0,-1 0,1 1,-1-1,1 1,-1-1,1 1,-1 0,0 0,0 0,0 0,0 1,-1-1,1 0,-1 1,1-1,-1 1,0 0,0-1,0 1,0 0,0 0,-1-1,1 1,-1 0,0 0,0 0,0 0,0 0,0 0,-1-1,1 1,-1 0,0 0,1 0,-2-1,1 1,0 0,0-1,-1 1,1-1,-1 0,0 1,0-1,-2 2,-10 3,0-1,-1-1,1 0,-1-1,0 0,0-2,-1 1,1-2,0 0,-1-1,1-1,-1 0,-13-3,5-1,5-2</inkml:trace>
  <inkml:trace contextRef="#ctx0" brushRef="#br0" timeOffset="4305.009">1418 678,'0'29,"0"24,-5 7,-2-1,1-6,1-7,-3-12,4-11,3-10</inkml:trace>
  <inkml:trace contextRef="#ctx0" brushRef="#br0" timeOffset="4499.967">1615 650,'-5'44,"-1"18,0 4,1-5,6-12,3-15</inkml:trace>
  <inkml:trace contextRef="#ctx0" brushRef="#br0" timeOffset="4937.692">1305 678,'2'-8,"1"0,0 0,1 1,0-1,0 1,0 0,1 0,0 0,0 1,1 0,0 0,0 0,0 0,1 1,0 0,0 1,0 0,0 0,1 0,0 1,0 0,-1 0,2 1,-1 0,0 1,0-1,1 2,-1-1,0 1,1 0,-1 1,1 0,-1 0,0 1,5 2,35 19,-37-17,-1 0,1-1,1 0,-1 0,1-1,0-1,0 0,0-1,0 0,1-1,5-2</inkml:trace>
  <inkml:trace contextRef="#ctx0" brushRef="#br0" timeOffset="5319.145">1813 30,'44'43,"-2"2,-2 2,-2 2,-2 2,-2 1,8 21,-34-54,0 1,-2-1,0 2,-2-1,0 0,-1 1,-1 0,-1 0,-1-1,0 1,-4 13,-47 228,42-228,-1 7,-2-1,-1 1,-2-2,-2 0,-2-1,-18 28,-43 40,59-88</inkml:trace>
  <inkml:trace contextRef="#ctx0" brushRef="#br0" timeOffset="6086.242">542 57,'-16'13,"1"1,0 0,1 1,0 1,2 0,-1 0,2 1,0 1,2 0,0 0,0 1,2 1,1-1,0 1,1 0,1 3,3-21,-21 83,4 1,3 1,4 1,4 4,5-45,2 0,1 1,3-1,2 0,2 0,2-1,3 0,1-1,8 16,-10-35,1-1,1 0,1-1,1-1,2 0,0-1,2 0,-19-21,0 1,1-1,-1 1,1-1,-1 0,1 1,0-1,0 0,-1 0,1 0,0 0,0-1,0 1,0-1,0 1,0-1,0 1,0-1,0 0,0 0,1 0,-1 0,0 0,0-1,0 1,0-1,0 1,0-1,0 0,0 0,0 0,15-8</inkml:trace>
  <inkml:trace contextRef="#ctx0" brushRef="#br0" timeOffset="12185.338">2490 1,'-19'21,"1"1,2 1,0 0,1 1,1 1,2 0,0 1,2 0,1 1,1 0,1 1,1-1,2 1,0 0,2 1,2 16,-26 480,32-285,-4-231,0 0,1 0,0-1,1 1,0-1,0 0,1 0,0 0,0 0,1-1,0 0,0-1,1 1,0-1,0 0,0-1,1 1,-1-1,2-1,-1 0,0 0,1-1,-1 0,1 0,0-1,0 0,0 0,0-1,0 0,1-1,5 0,-13 0,-1 0,1 0,0 0,0 0,-1 0,1 0,0 0,0-1,-1 1,1-1,0 1,-1-1,1 1,-1-1,1 0,-1 0,1 0,-1 0,1 0,-1 0,0 0,0-1,1 1,-1 0,0-1,0 1,0-1,-1 1,1-1,0 1,-1-1,1 1,0-1,-1 0,0 0,1 1,-1-1,0 0,0 1,0-1,0 0,0 0,-1 1,1-1,0 0,-1 1,1-1,-1 0,0 1,1-1,-1 1,-1-2,-8-10</inkml:trace>
  <inkml:trace contextRef="#ctx0" brushRef="#br0" timeOffset="13922.152">204 1102,'-27'55,"-81"85,44-63,59-69</inkml:trace>
  <inkml:trace contextRef="#ctx0" brushRef="#br0" timeOffset="16155.867">232 1045,'-5'0,"-1"5,0 6,-4 2,0 3,2 3,2 4,-3 3,0 1,-2-3,-1-2,-2 1,-4 1,-3 1,1 1,5-3</inkml:trace>
</inkml:ink>
</file>

<file path=ppt/ink/ink4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39:07.9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141 341,'4'5,"0"1,-1 0,0 1,0-1,-1 1,0-1,0 1,0-1,-1 1,0 0,0 0,-1 0,0 0,0 2,0 0,-27 194,25-63,3-116</inkml:trace>
  <inkml:trace contextRef="#ctx0" brushRef="#br0" timeOffset="687.396">0 397,'28'-23,"0"0,2 2,0 2,1 0,1 2,1 2,0 0,1 3,26-7,40 4,-97 15,0 0,-1 0,1 1,0-1,0 1,0-1,-1 1,1 0,0 0,-1 0,1 0,-1 1,1-1,-1 1,0-1,0 1,1 0,-1 0,0 0,-1 0,1 0,0 0,-1 1,1-1,-1 1,1-1,-1 1,0-1,0 1,-1 0,1-1,0 1,-1 3,-1 4,-1 1,-1-1,0 1,0-1,-1 0,0 0,-1-1,0 1,-1-1,0 0,0 0,-1-1,0 0,0 0,-6 4,12-11,-133 104,133-103,0 0,0-1,0 1,0 0,1 0,-1 0,1 0,-1 0,1 0,0 0,0 0,0 0,0 0,0 0,0 0,0 0,1 0,-1 0,1 0,0 0,-1 0,1 0,0-1,0 1,0 0,0 0,0-1,1 1,-1-1,0 1,1-1,-1 0,1 1,0-1,-1 0,1 0,0 0,0 0,-1 0,1-1,2 2,9 9,79 124,-81-116,-1-7</inkml:trace>
  <inkml:trace contextRef="#ctx0" brushRef="#br0" timeOffset="1491.995">649 143,'50'-38,"-50"40,1-1,-1 0,0 1,1-1,-1 1,0-1,0 1,0-1,0 1,-1-1,1 1,0-1,0 0,-1 1,1-1,-1 1,1-1,-1 0,0 1,0-1,1 0,-1 0,0 0,0 0,0 1,0-1,-1-1,1 2,-49 84,49-83,0-1,0 0,0 0,1 1,-1-1,1 0,0 1,0-1,0 1,0-1,0 0,0 1,1-1,-1 0,1 1,0-1,-1 0,1 0,0 0,0 1,0-1,1 0,-1 0,1-1,-1 1,1 0,-1 0,1-1,0 1,0-1,0 1,0-1,0 0,0 0,0 0,0 0,0 0,1 0,1 0,43 9,-41-11,-1 1,0 1,0-1,1 1,-1 0,0 0,0 1,0-1,0 1,0 0,0 0,-1 1,1 0,-1 0,0 0,1 0,-1 0,-1 1,1 0,0 0,-1 0,2 2,-5-2,-1 1,1-1,-1 0,0 1,0-1,0 0,-1 0,0 0,1 0,-1 0,-1 0,1-1,0 1,-1-1,0 1,0-1,0 0,0 0,0 0,-1-1,1 1,-1-1,0 0,1 0,-1 0,0 0,0-1,-1 1,1-1,-2 0,-33-3,23-6</inkml:trace>
  <inkml:trace contextRef="#ctx0" brushRef="#br0" timeOffset="1782.88">734 87,'5'0,"11"-5,7-2,6-4,1 0,1 2,1 2,-2 2,0-3,-1 1,0 0,0 3,-1 1,0 1,-5 1</inkml:trace>
  <inkml:trace contextRef="#ctx0" brushRef="#br0" timeOffset="2305.955">57 1046,'14'3,"1"-1,0 0,0-1,0 0,-1-2,1 1,0-2,12-2,-9 2,488-82,-358 87,-131 4</inkml:trace>
  <inkml:trace contextRef="#ctx0" brushRef="#br0" timeOffset="4689.252">452 1244,'-10'1,"0"1,1 0,-1 0,1 1,0 0,0 1,0 0,0 0,1 1,-1 0,1 0,1 1,-1 0,1 1,0-1,-4 6,9-10,0 1,0 0,0 0,0 0,0 0,0 0,1 0,0 1,-1-1,1 0,1 1,-1-1,0 1,1-1,0 1,0-1,0 1,0-1,0 1,1 0,-1-1,1 0,0 1,0-1,1 1,-1-1,1 0,-1 0,1 0,0 0,0 0,0 0,1-1,-1 1,1-1,-1 1,1-1,0 0,0 0,0 0,0 0,0-1,0 1,2-1,130 57,-132-57,-1 0,1 1,-1 0,0 0,0 0,1 0,-1 0,-1 0,1 0,0 0,0 1,-1-1,0 1,1-1,-1 1,0 0,0 0,0-1,-1 1,1 0,-1 0,1 0,-1 0,0-1,0 1,-1 0,1 0,0 0,-1 0,0 0,1-1,-1 1,0 0,-1-1,1 1,0 0,-1 0,-3 5,0-1,0 0,0 1,-1-2,0 1,0-1,-1 0,1 0,-2-1,1 0,-7 4,1-2,-1-1,1-1,-1 0,-1-1,1 0,-1-1,1-1,-7 1,-4-2</inkml:trace>
  <inkml:trace contextRef="#ctx0" brushRef="#br0" timeOffset="4984.658">395 1244,'24'5,"18"-4,6-1,0-1,-4 0,-4-1,-4 1,-4 1,-7-1</inkml:trace>
  <inkml:trace contextRef="#ctx0" brushRef="#br0" timeOffset="5974.047">1355 171,'96'162,"-82"-133,-2 0,-1 1,-1 0,-2 1,-1 0,-2 0,0 0,-1 24,-2-15,-2 1,-2-1,-1 1,-2-1,-2 0,-1 0,-10 23,-12 9,-4-2,-3-1,-2-2,-15 15,3-2,36-57,0-2,0 0,-2 0,-1-2,-1 0,0-1,-1-1,-1-1,-22 13,22-18</inkml:trace>
</inkml:ink>
</file>

<file path=ppt/ink/ink4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39:18.5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198 196,'7'11,"0"0,0 0,-1 0,-1 1,0 0,0 0,-1 1,-1-1,0 1,-1 0,0-1,-1 1,0 0,-1 0,-1 8,3 20,10 76,1 118,-43-101,21-116</inkml:trace>
  <inkml:trace contextRef="#ctx0" brushRef="#br0" timeOffset="455.7">0 478,'3'-22,"2"0,0 1,1-1,0 1,2 0,1 1,0 0,2 1,0 0,9-11,-12 21,0 1,0-1,0 2,1-1,1 1,-1 1,1 0,0 0,0 1,1 0,0 1,-1 0,2 0,-1 1,11-1,175-6,-192 9,0 0,0 0,0 1,0 0,-1 0,1 0,0 1,0-1,0 1,0 1,0-1,-1 0,1 1,0 0,-1 0,1 1,-1-1,0 1,0 0,0 0,0 0,-1 1,1-1,-1 1,0 0,0 0,0 0,0 0,-1 0,0 1,0-1,0 1,0 0,-1-1,0 2,-2 9,-2 0,0 0,-1 0,0 0,-1 0,-1-1,0 0,-1 0,-1-1,0 1,-1-2,0 1,-1-1,0-1,-5 4,-110 125,124-139,0 0,0 0,0 0,0 1,0-1,0 0,0 1,0-1,1 0,-1 1,0-1,1 1,-1-1,1 1,0 0,-1-1,1 1,0-1,0 1,0 0,0-1,0 1,1 0,-1-1,0 1,1-1,-1 1,1-1,-1 1,1-1,0 1,0-1,0 0,0 1,0-1,0 0,0 0,0 1,0-1,0 0,1 0,-1 0,0-1,1 1,-1 0,1 0,-1-1,1 1,-1-1,1 1,-1-1,1 0,0 0,-1 0,1 0,0 0,-1 0,2 0,189 26,-189-26,1 0,-1 0,1 0,-1 0,1 0,-1 1,1 0,-1 0,0 0,1 0,-1 0,0 0,0 1,1 0,-1 0,-1 0,1 0,0 0,0 0,-1 1,1-1,-1 1,0 0,0 0,0 0,0 0,0 0,-1 0,1 0,-1 0,0 1,0-1,0 1,-1-1,1 1,-1-1,0 1,0-1,0 1,0-1,0 1,-1-1,0 1,1-1,-1 0,-1 2,-9 11,0 0,-1-1,0 0,-1-1,-1 0,0-1,-1-1,0 0,-1-1,0-1,-11 5,-19 15,27-17,9-5,0-1,0 0,-1 0,0-1,0 0,0-1,-1-1,0 0,0 0,-2-1,9-3</inkml:trace>
  <inkml:trace contextRef="#ctx0" brushRef="#br0" timeOffset="1100.238">931 788,'-2'11,"0"0,0 0,0-1,2 1,-1 0,1 0,1 0,0 0,1 0,0 0,0 0,1-1,1 1,0-1,0 0,1 0,0 0,2 1,-5-9,1 0,0 0,-1 0,1-1,0 1,0-1,0 0,0 0,0 0,0 0,0 0,0-1,0 0,1 1,-1-1,0 0,0 0,0-1,1 1,-1-1,0 1,0-1,0 0,0 0,0-1,2 0,74-47,-75 46,201-183,-199 181,-6 3,1 1,-1-1,1 1,0-1,0 1,0-1,0 1,0-1,0 1,0 0,0 0,1 0,-1 0,0 0,1 0,-1 0,1 0,-1 0,1 1,-1-1,1 0,0 1,-1-1,1 1,0 0,-1 0,1 0,0 0,-1 0,1 0,0 0,-1 0,1 0,0 1,-1-1,1 1,-1-1,1 1,0 0,-1 0,0 0,1 0,-1 0,1 0,-1 0,0 0,32 152,-28-144,0-1,1 0,0 0,0 0,1-1,0 0,0-1,1 1,-1-1,1-1,1 1,-1-1,1-1,0 0,0 0,0-1,0 0,1 0,0-1,-1 0,1-1,0 0,0-1,-1 0,1 0,0-1,0 0,-1-1,1 0,-1-1,1 1,-1-2,0 0,0 0,0 0,1-2,20-21,0-1,-2-1,-1-1,-2-2,-1-1,-1-1,-2 0,-1-2,-2 0,-2-1,-1-1,-2-1,-1 0,1-18,2 7,-4-1,-1 0,-2-1,-3 0,-2 0,-3-27,0 77,1 0,-1 0,0 0,1 0,-1-1,0 1,-1 0,1 0,0 0,-1 0,1 0,-1 0,1 0,-1 0,0 0,0 0,0 0,0 0,0 0,-1 0,1 1,0-1,-1 1,1-1,-1 1,0-1,1 1,-1 0,0 0,0 0,0 0,0 0,0 0,0 0,0 1,0-1,0 1,0-1,0 1,-1 0,1 0,0 0,0 0,0 0,0 1,0-1,0 1,-1-1,1 1,0 0,0 0,-1 0,-10 13,1 0,1 0,0 1,1 0,1 1,0 0,1 1,1 0,0 0,2 0,0 1,0 0,2 0,0 0,2 0,0 1,0 5,-1 4,0 1,2 0,1 0,1 0,1 0,2-1,1 1,1-1,1-1,2 1,7 12,62 92,-74-126</inkml:trace>
  <inkml:trace contextRef="#ctx0" brushRef="#br0" timeOffset="1350.659">1552 478,'43'-10,"53"-7,20-2,-1-1,-10 2,-13 4,-18 5,-11 3,-12 4,-15 1</inkml:trace>
</inkml:ink>
</file>

<file path=ppt/ink/ink4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39:21.2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90,'3'0,"0"0,0 0,0 1,0 0,0 0,0 0,0 0,0 0,0 0,0 1,0-1,-1 1,1 0,0 0,-1 0,0 0,1 0,-1 1,0-1,0 1,-1-1,1 1,0 0,-1 0,1 0,-1-1,13 21,-1 1,-1 1,-2 0,0 1,-2 0,0 0,-2 1,-1 0,-1 4,11 43,-4-18,33 98,-44-154,1 1,-1 0,0 0,1-1,-1 1,1 0,-1-1,1 1,-1 0,1-1,0 1,-1-1,1 1,0-1,-1 1,1-1,0 0,0 1,-1-1,1 0,0 0,0 1,0-1,-1 0,1 0,0 0,0 0,0 0,0 0,-1 0,1 0,0 0,0-1,0 1,-1 0,1 0,0-1,0 1,-1-1,1 1,0 0,-1-1,1 1,0-1,-1 0,1 1,-1-1,1 1,-1-1,1 0,-1 1,1-1,28-42,-26 38,23-45,-3-2,-2-1,-2 0,-3-2,31-84,40-81,-83 208</inkml:trace>
</inkml:ink>
</file>

<file path=ppt/ink/ink4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39:21.5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56,'38'-5,"23"-2,5 1,-3-4,-8 0,-9 2,-7 2,-10 2</inkml:trace>
</inkml:ink>
</file>

<file path=ppt/ink/ink4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39:21.7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74,'33'-10,"26"-7,8-2,-4 3,-11 5</inkml:trace>
</inkml:ink>
</file>

<file path=ppt/ink/ink4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39:23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14,'16'-2,"-1"-2,-1 1,0 1,1 0,-1 1,1 1,-1 0,1 1,-1 1,1 0,-1 1,0 0,0 2,4 1,-17-6,1 1,-1 0,1 0,-1 0,1 0,-1 0,0 0,1 1,-1-1,0 0,0 1,0-1,0 1,0-1,0 1,-1-1,1 1,0 0,-1-1,1 1,-1 0,0 0,0-1,1 1,-1 0,0 0,-1-1,1 1,0 0,0 0,-1-1,1 1,-1 0,1-1,-1 1,0 0,0-1,1 1,-1-1,0 1,0-1,-1 0,1 1,0-1,-1 1,0 0,1 1,0-1,0 0,-1 1,1-1,1 1,-1-1,0 1,1 0,-1-1,1 1,0 0,-1-1,2 1,-1 0,0-1,0 1,1 0,-1-1,1 2,37 39,-35-41,0-1,0 1,-1 0,1-1,0 1,-1 0,1 1,-1-1,0 0,0 1,0-1,0 1,0 0,0-1,-1 1,0 0,1 0,-1 0,0 0,0 1,0-1,-1 0,1 0,-1 0,0 1,0-1,0 0,0 1,-1-1,1 0,-1 0,0 0,0 0,0 1,0-1,0-1,-1 1,1 0,-3 2,-4 2,0 0,-1-1,0 0,0 0,-1-1,1-1,-1 0,0 0,0 0,-1-1,1-1,-7 1,-2 2,14-4,0 0,0 0,0 0,0 0,-1-1,1 0,0 0,0 0,-1-1,1 1,0-1,0-1,0 1,0-1,0 0,0 0,0 0,1 0,-1-1,1 0,0 0,0 0,-3-3,-6-9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5:15.5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20,'-8'-4,"0"1,-1 0,1 1,-1 0,0 0,0 1,0 0,0 0,0 1,0 0,0 1,0 0,1 0,-1 1,0 0,0 0,1 1,0 0,-1 1,1 0,0 0,1 1,-1 0,1 0,0 1,0 0,1 0,0 0,0 1,0 0,1 0,-2 3,5-6,-1 0,1 0,0 1,1-1,-1 1,1-1,-1 1,1-1,1 1,-1 0,1 0,0-1,0 1,0 0,0-1,1 1,0 0,0-1,0 1,1 0,-1-1,1 0,0 1,0-1,1 0,-1 0,1 0,0-1,0 1,0 0,1-1,-1 0,1 0,0 0,0 0,0-1,0 0,0 1,0-1,1-1,-1 1,1-1,-1 1,1-1,0-1,-1 1,1-1,4 0,12-3,0-1,0 0,0-2,-1-1,0 0,0-2,0 0,-1-1,-1-1,0-1,0 0,-1-2,5-5,-14 13,71-75,-79 81,0-1,0 0,1 1,-1-1,1 1,-1-1,0 1,1-1,-1 1,1-1,-1 1,1-1,0 1,-1 0,1-1,-1 1,1 0,0-1,-1 1,1 0,-1 0,1 0,0-1,0 1,-1 0,1 0,0 0,-1 0,1 0,0 0,-1 1,1-1,0 0,-1 0,1 0,-1 1,1-1,0 0,-1 1,1-1,-1 0,1 1,-1-1,1 1,-1-1,1 1,-1-1,1 1,-1-1,1 1,-1-1,0 1,0 0,1-1,-1 1,0 0,0-1,0 1,1 0,7 50,-6-33,-1-9,0 1,1-1,0 0,0 0,1 0,0 0,1-1,0 1,1-1,-1 0,1 0,1-1,0 1,0-1,0 0,1-1,0 1,0-1,0-1,1 1,0-1,10 2,1 0,0-1,0-1,0 0,0-2,1 0,-1-1,1-1,0-1,8 0</inkml:trace>
</inkml:ink>
</file>

<file path=ppt/ink/ink4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39:22.0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85,'-5'19,"-1"16,0 7,1 1,1-1,7-9,2-5,6-7,5-7,5-6,3-5,3-7,2-3,-5-5,-1-1,-4-2,-2-4,-2 1</inkml:trace>
  <inkml:trace contextRef="#ctx0" brushRef="#br0" timeOffset="194.232">508 1,'-14'43,"-10"24,0 5,3-4,6-10,5-9,4-9,4-6,1-4,2-2,0-1,5-6,1-1,0-4</inkml:trace>
  <inkml:trace contextRef="#ctx0" brushRef="#br0" timeOffset="482.933">1 734,'43'-9,"33"-9,10 0,-7 2,-10-1,-14 3,-10 3,-8 4,-7 3,-7 3</inkml:trace>
</inkml:ink>
</file>

<file path=ppt/ink/ink4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39:24.6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159 1,'-5'0,"-2"5,-3 1,-7 0,-3-1,-5-2,3 4,0 1,4 3,5 0</inkml:trace>
</inkml:ink>
</file>

<file path=ppt/ink/ink4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39:25.3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0,'0'5,"0"11,0 7,0 6,0 1,0 2,0-1,0-1,0 0,0-1,-5 0,-1 0,0-1,1-10,2-12,5-8,3-3</inkml:trace>
</inkml:ink>
</file>

<file path=ppt/ink/ink4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39:25.5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0,'-5'39,"-6"31,-2 9,-2-4,0-10,3-12,4-9,3-8,2-10</inkml:trace>
</inkml:ink>
</file>

<file path=ppt/ink/ink4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39:25.8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1 255,'14'-33,"-4"6,1 2,1 0,1 0,1 1,2 1,9-12,-22 32,-1 0,1 0,-1 0,1 1,0-1,0 1,0-1,1 1,-1 0,0 0,1 1,-1-1,1 1,0 0,-1-1,1 2,0-1,0 0,0 1,0 0,-1 0,1 0,0 0,0 0,0 1,0 0,-1 0,1 0,0 0,-1 1,1-1,-1 1,1 0,-1 0,0 0,0 0,0 1,0-1,0 1,0 0,-1 0,1 0,-1 0,1 2,4 5,0 0,0-1,1 0,1 0,-1-1,1 0,0 0,1-1,0 0,0-1,1 0,-1-1,1 0,0-1,1 0,-1 0,1-2,0 1,-1-1,1-1,0 0,0-1,0 0,0-1,6-1,-9 2,-1-2,1 1,-1-1,0 0,0 0,0-1,0 0,0-1,0 0,-1 0,0 0,0-1,0 0,0-1,-1 1,0-1,0-1,-1 1,1-1,-1 0,-1 0,1 0,0-3,2-13</inkml:trace>
</inkml:ink>
</file>

<file path=ppt/ink/ink4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39:26.2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 0,'0'58,"0"23,0 8,0-6,0-9,-4-11,-3-11,1-6,1-6,2-4,1-4,1-2,0-2,1-1,-4-4,-3-7</inkml:trace>
</inkml:ink>
</file>

<file path=ppt/ink/ink4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39:26.6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0 174,'17'-12,"5"-8,2 1,0 2,1 0,0 2,2 1,-1 1,2 1,0 1,0 2,26-6,-46 15,-1 0,1 1,-1 0,0 0,1 0,-1 1,0 0,0 0,0 1,0 0,-1 0,1 1,-1 0,0 0,0 0,0 1,0 0,-1 0,0 0,0 1,0 0,-1 0,0 0,0 0,0 1,0 1,-2-4,0 0,-1-1,1 1,-1 0,0 1,0-1,0 0,0 0,-1 0,1 0,-1 1,0-1,-1 0,1 0,-1 0,0 1,0-1,0 0,0 0,-1 0,1 0,-1-1,0 1,0 0,-1-1,1 1,-1-1,-3 3,-99 79,76-65,-110 78,136-96,0 1,1-1,-1 1,1 0,0 0,0 0,0 0,0 0,1 0,-1 1,1-1,0 1,0-1,0 1,0-1,1 1,-1 0,1-1,0 1,0-1,0 1,1 0,-1-1,1 1,0-1,0 1,0-1,1 1,-1-1,1 0,0 1,1 0,83 96,-62-77,93 103,-116-124,-1 0,1-1,-1 1,1 0,0-1,0 0,0 1,0-1,0 1,0-1,0 0,1 0,-1 1,0-1,1 0,-1 0,0-1,1 1,0 0,-1 0,1-1,-1 1,1-1,0 1,-1-1,1 0,0 1,-1-1,1 0,0 0,0 0,-1-1,1 1,0 0,-1-1,1 1,0-1,-1 1,1-1,-1 0,1 1,-1-1,1 0,-1 0,1 0,-1-1,0 1,0 0,0 0,1-2,10-13</inkml:trace>
</inkml:ink>
</file>

<file path=ppt/ink/ink4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39:30.0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 90,'0'0,"-1"0,0-1,1 1,-1 0,1-1,-1 1,1 0,-1-1,1 1,0-1,-1 1,1-1,-1 1,1-1,0 1,0-1,-1 1,1-1,0 1,0-1,-1 0,1 1,0-1,0 1,0-1,0 0,0 1,0-1,0 1,0-1,0 0,0 1,0-1,1 1,-1-1,0 0,0 1,1-1,-1 1,0-1,1 1,-1-1,0 1,1-1,-1 1,1-1,-1 1,0 0,1-1,0 1,-1 0,1-1,-1 1,1 0,-1 0,1-1,-1 1,1 0,0 0,-1 0,1 0,-1 0,1 0,0 0,-1 0,1 0,-1 0,2 0,17-10,1 1,0 1,1 1,-1 1,1 0,1 2,-1 0,1 2,10 0,-30 1,0 0,1 0,-1 1,1-1,-1 1,1 0,-1-1,1 1,-1 1,1-1,-1 0,1 0,-1 1,1 0,-1-1,0 1,1 0,-1 0,0 0,1 1,-1-1,0 0,0 1,0 0,0-1,-1 1,1 0,0 0,-1 0,1 0,-1 0,0 0,1 0,-1 1,0-1,0 0,-1 1,1-1,0 1,-1-1,0 1,1-1,-1 1,0-1,0 1,0-1,-1 1,1-1,-1 1,0 0,-4 5,-1 1,0-1,0-1,-1 1,0-1,0 0,-1 0,0-1,0 0,-1-1,1 0,-1 0,-6 2,-5 5,-78 60,98-70,0 0,0 0,0 0,0 0,0 0,1 0,-1 0,1 0,-1 0,1 0,0 0,-1 0,1-1,0 1,0 0,1-1,-1 1,0 0,0-1,1 0,-1 1,1-1,-1 0,1 0,0 1,0-1,-1-1,1 1,0 0,0 0,0-1,0 1,0-1,0 1,0-1,0 0,0 0,0 0,1 0,5 3,137 61,-143-63,1 0,-1-1,1 1,-1 0,1 0,-1 1,1-1,-1 0,0 1,0 0,0-1,0 1,0 0,0 0,0 0,-1 0,1 0,-1 1,1-1,-1 0,0 1,0-1,0 1,0-1,0 1,-1 0,1-1,-1 1,0 0,0-1,0 1,0 0,0-1,0 1,-1 0,1-1,-1 1,0-1,0 1,0-1,0 1,0-1,0 1,-1-1,1 0,-1 0,0 0,0 0,-1 1,-5 5,-1-2,0 1,0-1,0 0,-1-1,0 0,0-1,-1 0,1 0,-1-1,0-1,0 0,1 0,-2-1,1 0,0-1,0 0,0-1,0-1,0 1,0-2,-3 0,-5-4</inkml:trace>
</inkml:ink>
</file>

<file path=ppt/ink/ink4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39:35.7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375 0,'-193'77,"123"-16,68-60,1 1,-1 0,1 0,0 0,0 0,0 0,0 0,0 0,1 0,-1 0,1 0,-1 0,1 0,0 1,-1-1,1 0,0 0,1 0,-1 0,0 1,1-1,-1 0,1 0,-1 0,1 0,0 0,0 0,0 0,0 0,1 0,-1 0,0-1,1 1,-1 0,1-1,-1 0,1 1,0-1,0 0,1 1,153 76,-153-76,0 0,0 0,-1 1,1-1,0 0,-1 1,0 0,0-1,0 1,0 0,0 0,0 0,-1 1,1-1,-1 0,0 0,0 1,0-1,-1 1,1-1,-1 1,1-1,-1 1,-1-1,1 1,0-1,-1 1,0-1,1 1,-1-1,-1 0,1 1,-1 0,-1 3,0 0,-1 0,0-1,0 1,-1-1,0 0,0 0,0 0,-1-1,0 0,0 0,0 0,-1-1,-4 3,-4 1,-1-1,0 0,-1-1,1-1,-1 0,0-1,0-1,0-1,0 0,-1-1,-14-2,21-3,5-3</inkml:trace>
</inkml:ink>
</file>

<file path=ppt/ink/ink4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39:36.0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 4,'-8'16,"1"-1,0 1,1 1,1-1,1 1,0 0,1 0,1 1,1-1,0 0,1 1,1-1,1 1,2 10,-2-24,-1 0,1-1,0 1,0-1,1 1,-1-1,1 0,-1 0,1 0,0 0,0-1,1 1,-1-1,0 1,1-1,-1-1,1 1,0 0,0-1,-1 0,1 1,0-2,0 1,0 0,0-1,0 0,4 0,2 1,1-2,-1 1,0-1,0-1,0 0,0 0,0-1,0 0,-1-1,8-3,-12 4,1 0,0 0,-1-1,0 1,0-1,0-1,0 1,-1-1,1 1,-1-1,0 0,-1-1,1 1,-1-1,0 0,-1 1,1-1,-1 0,0-1,0 1,-1 0,0 0,0-1,-1 1,0-1,0 1,0-1,-1 1,1 0,-2-1,1 1,-1 0,0 0,0 0,-1 0,1 0,-1 0,-1 1,1-1,-1 1,0 0,0 0,0 0,-1 1,0 0,-1-1,-4-2,0 1,0 0,-1 0,1 2,-1-1,0 1,-1 1,1 0,-1 0,1 1,-9 0,-5 1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5:26.8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1 853,'2'7,"1"-1,1 0,-1 0,1 0,0-1,0 1,1-1,0 0,0 0,0-1,0 1,1-1,-1 0,1-1,0 1,0-1,1 0,-1-1,0 0,1 0,0 0,0-1,-1 1,1-2,0 1,0-1,0 0,0 0,0-1,-1 0,1 0,0-1,0 0,-1 0,1 0,2-2,12-11,0-1,-1-1,-1-1,0 0,-1-1,-1-1,-1-1,4-8,20-23,84-124,-121 173,-1 0,1 0,-1 0,1 1,0-1,0 1,0 0,0-1,1 1,-1 1,0-1,1 0,-1 1,1 0,0 0,0 0,-1 0,1 1,0-1,0 1,0 0,-1 0,1 0,0 1,0-1,-1 1,1 0,0 0,-1 1,1-1,0 0,-1 1,0 0,1 0,1 2,7 5,0 1,0 1,-1 0,-1 0,0 1,-1 1,0-1,0 1,-2 1,0 0,0 0,-1 0,-1 1,0-1,-1 1,0 6,-5-11,0-1,0 0,-1 0,0 0,-1 0,0-1,0 1,-1-1,0 1,0-1,-1 0,0-1,-1 1,1-1,-2 0,1-1,-1 1,0-1,0 0,0-1,-1 0,0 0,0-1,0 0,-8 3,-6-2,1-1,-1-1,1-1,-1-1,0-1,0-1,-3-1,-24 1,-31-17,62 6</inkml:trace>
  <inkml:trace contextRef="#ctx0" brushRef="#br0" timeOffset="613.203">1016 628,'-14'104,"4"0,5 0,5 63,0-150,1-2,-1 0,-1 0,0 0,-2-1,1 1,-2-1,0 1,0-1,-2 0,1-1,-2 1,6-12,1-1,-1 0,0 1,0-1,0 0,1 0,-1 0,0 0,0 0,-1 0,1 0,0 0,0 0,0-1,-1 1,1 0,0-1,-1 1,1-1,0 1,-1-1,1 0,-1 0,1 1,0-1,-1 0,1 0,-1 0,1-1,-1 1,1 0,0 0,-1-1,1 1,-1-1,1 0,0 1,0-1,-1 0,1 1,0-1,0 0,0 0,0 0,0 0,0 0,0 0,0-1,0 1,0 0,1 0,-1-1,1 1,-1 0,1-1,-1 1,1 0,0-1,-1 1,1-1,0 1,0-1,0 1,0-1,0 1,1 0,-1-1,2-34,1 1,2 0,2 0,0 0,3 1,1 0,1 1,2 1,15-26,-2-2,4 2,2 1,2 2,38-46,-66 92,0 0,0 0,1 0,0 1,0 0,1 1,0 0,0 0,1 1,-1 0,2 1,-1 0,0 1,1 0,0 0,0 1,3 0,-11 3,0 1,-1-1,1 1,0 0,-1 0,1 0,-1 0,1 0,-1 0,1 1,-1-1,0 1,0 0,0 0,0 0,0 0,0 0,0 0,-1 0,1 0,-1 1,1-1,-1 1,0-1,0 1,0 0,-1-1,1 1,0 0,-1-1,0 1,0 2,-8 92,2-75,0 0,-2-1,0 1,-2-2,0 1,-1-1,-1-1,-1 0,0-1,-2 0,0-1,-1-1,0 0,-2-1,0-1,0 0,-1-2,-1 0,-4 1,23-12,0 0,-1 1,1-1,-1 0,1 0,-1 0,1 0,-1 0,0-1,0 1,1 0,-1-1,0 1,0-1,0 0,0 0,0 1,1-1,-1 0,0-1,0 1,0 0,0 0,0-1,1 1,-1-1,0 0,0 1,1-1,-1 0,0 0,1 0,-1 0,1-1,-1 1,1 0,0 0,-1-1,1 1,0-1,0 1,0-1,0 0,0 1,1-1,-1 0,0 0,1 0,-1 1,1-1,0 0,0 0,-1 0,1 0,0 0,1 0,6-19,3 3</inkml:trace>
  <inkml:trace contextRef="#ctx0" brushRef="#br0" timeOffset="1065.402">1666 740,'37'-2,"0"-2,-1-2,0-2,0 0,0-3,-1-1,22-11,-53 21,-1 1,1-1,-1 1,0-1,1 0,-1 0,0-1,0 1,0-1,0 1,-1-1,1 0,-1 0,0 0,1 0,-1-1,-1 1,1 0,0-1,-1 1,0-1,0 0,0 0,0 1,-1-1,1 0,-1 0,0 0,0 1,0-1,-1 0,1 0,-1 0,0 1,0-1,0 0,-1 1,1-1,-1 1,0-1,-1-1,-1 1,1 1,-1-1,0 1,0 0,-1 0,1 0,-1 0,1 1,-1 0,0 0,0 0,0 0,0 1,0 0,0 0,0 0,0 1,-1-1,1 2,0-1,0 0,-1 1,1 0,0 0,0 0,0 1,0 0,0 0,1 0,-1 0,-137 88,130-83,1 0,0 1,0 1,1-1,0 2,1-1,0 2,0-1,1 1,0 0,1 1,0 0,1 0,1 0,0 1,0 0,1 0,1 0,0 0,1 3,4-9,1 0,0-1,0 1,1-1,0 0,0 0,0 0,1-1,0 0,0 0,0 0,0 0,1-1,0 0,0 0,0 0,1-1,-1 0,1 0,0 0,-1-1,1 0,0-1,0 0,1 0,-1 0,0-1,0 0,0 0,0-1,1 0,0 0,36-7,0-2,0-2,-1-1,-1-3,0-1,-2-2,6-6,8 0,-26 9,-6 3</inkml:trace>
  <inkml:trace contextRef="#ctx0" brushRef="#br0" timeOffset="1379.803">2597 515,'-50'14,"1"2,1 3,1 1,-28 18,65-33,1 1,0 0,1 0,0 1,0 0,0 0,1 1,0 0,0 0,-2 5,7-9,0-1,0 1,0-1,0 1,1-1,0 1,-1 0,1 0,1 0,-1-1,0 1,1 0,0 0,0 0,0 0,1 0,-1 0,1 0,0 0,0 0,0-1,0 1,1 0,0-1,-1 1,1-1,1 1,-1-1,0 0,7 3,1 0,0 0,-1-1,2 0,-1-1,0 0,1-1,0 0,0-1,0 0,0 0,0-1,0-1,0 0,0 0,0-1,0-1,0 0,3-1,2 0,0 0,-1-2,1 0,-1 0,0-1,-1-1,0-1,0 0,0-1,-1 0,-1-1,1 0,7-10,-6 7,-1 3</inkml:trace>
  <inkml:trace contextRef="#ctx0" brushRef="#br0" timeOffset="1613.796">3020 515,'-19'43,"-11"24,-1 6,6-6,6-9,7-9,10-13,10-13,4-10</inkml:trace>
  <inkml:trace contextRef="#ctx0" brushRef="#br0" timeOffset="1763.709">2907 261,'0'0</inkml:trace>
  <inkml:trace contextRef="#ctx0" brushRef="#br0" timeOffset="2419.944">3472 515,'-55'34,"2"2,1 3,-44 42,23 5,71-84,0 1,0 0,1 0,-1 0,1-1,-1 1,1 1,0-1,1 0,-1 0,0 0,1 0,0 1,-1-1,1 0,1 0,-1 0,0 1,1-1,0 0,-1 0,1 0,1 0,-1 0,0 0,1 0,-1 0,1 0,0-1,0 1,0-1,2 2,-1-1,1 0,-1-1,1 1,0-1,0 0,0 0,0-1,0 1,0-1,1 0,-1 0,0 0,1-1,-1 1,1-1,-1 0,0 0,1-1,-1 0,1 1,-1-1,0-1,0 1,0 0,1-1,-2 0,1 0,0 0,0-1,0 0,104-87,-104 86,132-163,-136 168,0-1,0 0,0 0,0 1,1-1,-1 0,0 0,0 1,1-1,-1 0,0 0,1 0,-1 1,0-1,1 0,-1 0,0 0,1 0,-1 0,0 0,1 0,-1 1,0-1,1 0,-1 0,0 0,1-1,-1 1,0 0,1 0,-1 0,0 0,1 0,-1 0,0 0,1-1,-1 1,0 0,1 0,-1 0,0-1,0 1,1 0,-1 0,0-1,0 1,1 0,-1 0,0-1,0 1,0 0,0-1,0 1,1 0,-1-1,0 1,0 0,0-1,0 1,0-1,-3 36,1-23,1-8,0 1,1 1,0-1,-1 0,2 0,-1 0,1 0,-1 0,1 0,1 0,-1 0,1-1,0 1,0 0,0-1,0 1,1-1,0 0,0 0,0 0,0 0,1 0,0-1,-1 1,1-1,0 0,1-1,-1 1,0-1,1 1,0-1,3 1,4 0,0 0,0 0,1-1,-1-1,1 0,-1-1,1 0,0-1,-1 0,1-1,-1 0,0-1,0-1,0 0,0 0,-1-2,1 1,-1-1,1-2,22-12,-2-3,0 0,-2-2,-1-1,14-17,-20 20,0-1,-2 0,-1-2,-1 0,-1-1,-1-1,-2-1,0 0,-3-1,0 0,-2-1,-1 0,-1-1,-2 0,-1 0,-2 0,-1-5,-2 33,0 0,0 0,-1 0,1 0,-1 0,0 0,0 0,-1 1,1-1,-1 0,1 1,-1-1,0 1,-1 0,1 0,0-1,-1 1,0 1,0-1,0 0,0 1,0-1,0 1,-1 0,1 0,-1 1,1-1,-1 1,0-1,0 1,0 0,0 1,1-1,-1 1,0-1,0 1,0 0,0 1,0-1,0 1,-2 0,-2 0,0 1,0 0,0 0,0 1,0-1,0 2,1-1,-1 1,1 1,0-1,0 1,1 0,-1 1,1-1,1 1,-1 0,1 1,0 0,0 0,1 0,-3 4,-2 6,1 0,1 0,0 1,1 0,1 0,1 1,0-1,2 1,0 0,-1 9,1 0,2-1,1 1,0 0,3-1,0 0,2 0,0 0,2 0,1-1,1 0,6 9,-6-16,1-1,1 0,1-1,0 0,1 0,1-2,0 0,1-1,1 0,14 9,-22-17,1 0,0 0,0-1,0 0,0 0,1-1,0-1,0 0,0 0,3-1,8 0</inkml:trace>
</inkml:ink>
</file>

<file path=ppt/ink/ink4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39:38.9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59,'39'-5,"21"-1,7 0,-5-4,-7 0,-8 2,-8 2,-5 2,-4 2,-2 1,-6 5,-2 3,-4 4,-5 1</inkml:trace>
</inkml:ink>
</file>

<file path=ppt/ink/ink4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39:39.3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0,'29'0,"18"0,7 0,-1 0,-5 0,-6 0,-5 0,-9 0</inkml:trace>
</inkml:ink>
</file>

<file path=ppt/ink/ink4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39:39.6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1,'28'5,"25"-4,8-1,-2-1,-7-1,-11 1</inkml:trace>
</inkml:ink>
</file>

<file path=ppt/ink/ink4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39:37.7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1,'9'38,"-1"1,-1 0,-3 1,-1-1,-2 1,-3 36,1-19,1-46,-1-1,0 0,0 0,-1 0,0 0,-1 0,0-1,-1 1,0-1,-3 5,-3 1</inkml:trace>
  <inkml:trace contextRef="#ctx0" brushRef="#br0" timeOffset="396.313">0 56,'39'0,"36"0,10 0,-4 0,-11 0,-13 0,-12 0,-7 0,-7 0,-3 0,-2 0,0 0,0 0,0 0,1 0,-4 5,-6 2</inkml:trace>
  <inkml:trace contextRef="#ctx0" brushRef="#br0" timeOffset="732.623">28 536,'39'5,"17"2,4-1,-4-1,-6-6,-7-4,-6 0,-4 1,-3-5,-3 1,0 0,0 3,0 1,1 2,-6 1</inkml:trace>
</inkml:ink>
</file>

<file path=ppt/ink/ink4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39:45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287 1129,'451'-17,"-138"-12,69 18,-258 12,-100-1</inkml:trace>
  <inkml:trace contextRef="#ctx0" brushRef="#br0" timeOffset="-1183.031">343 424,'-37'-7,"36"7,1 0,-1-1,0 1,1 0,-1 0,1 0,-1-1,1 1,-1 0,1 0,-1-1,1 1,-1 0,1-1,-1 1,1-1,-1 1,1-1,0 1,-1-1,1 1,0-1,0 1,-1-1,1 1,0-1,0 1,0-1,-1 0,1 1,0-1,0 1,0-1,0 0,0 1,0-1,0 1,1-1,-1 0,0 1,0-1,0 1,1-1,-1 1,0-1,0 1,1-1,-1 1,1-1,-1 1,0-1,1 1,-1-1,1 1,-1 0,1-1,-1 1,105-43,16 36,-118 7,0 0,0 1,0-1,0 1,0-1,0 1,0 0,-1 0,1 0,0 1,-1-1,1 1,-1-1,1 1,-1 0,0 0,0 0,0 0,0 0,0 1,0-1,-1 0,1 1,-1 0,1-1,-1 1,0 0,0 0,0-1,-1 1,1 0,-1 0,1 0,-1 0,0 0,0 0,0 0,-1 2,-2 4,1 0,-2-1,1 1,-1-1,0 0,-1 0,0-1,0 1,-1-1,0 0,0-1,0 1,-1-1,0-1,-1 1,-2 1,-38 37,47-43,0 0,1-1,-1 1,1-1,-1 1,1 0,-1-1,1 1,-1 0,1 0,0 0,-1-1,1 1,0 0,0 0,0 0,0-1,0 1,0 0,0 0,0 0,0 0,0 0,0-1,0 1,0 0,1 0,-1 0,0-1,1 1,-1 0,0 0,1-1,-1 1,1 0,0-1,-1 1,1 0,-1-1,1 1,0-1,-1 1,1-1,0 0,0 1,-1-1,1 1,0-1,0 0,0 0,0 0,53 16,-39-12,-13-4,87 34,-86-33,0 0,0 1,-1-1,1 1,-1 0,1 0,-1 0,0 0,1 0,-1 0,0 1,-1-1,1 1,0-1,-1 1,1 0,-1 0,0-1,0 1,0 0,0 0,0 0,-1 0,0 0,1 0,-1 0,0 1,-1 0,-2 3,-1 0,0-1,-1 0,0 0,0 0,0 0,-1-1,0 1,0-2,0 1,0-1,-1 0,0 0,0 0,0-1,0 0,-3 0,-18 9,-1-1,-1-1,1-2,-2-1,-12 1,42-7,0-1,0 1,-1-1,1 1,0-1,0 0,0 1,0-1,-1 0,1 0,0 0,0 0,-1 0,1 0,0 0,0-1,0 1,-1 0,1-1,0 1,0 0,0-1,0 0,0 1,0-1,0 0,0 1,0-1,0 0,0 0,0 0,0 0,1 0,-1 0,0 0,1 0,-1 0,1 0,-1 0,1 0,-1-1,1 1,0 0,0 0,-1 0,1-1,0 1,0 0,0 0,1-1,8-11,1 1</inkml:trace>
  <inkml:trace contextRef="#ctx0" brushRef="#br0" timeOffset="-461.05">767 848,'191'-233,"-188"231,-3 0,0 1,0 0,1-1,-1 1,0 0,1 0,-1-1,1 1,0 0,-1 0,1 0,0 0,0 0,0 0,-1 0,1 0,0 0,0 0,1 0,-1 1,0-1,0 0,0 1,0-1,1 1,-1-1,0 1,0 0,1-1,-1 1,0 0,1 0,-1 0,0 0,1 0,-1 0,0 0,0 0,1 1,-1-1,0 1,1-1,-1 1,0-1,0 1,0 0,0-1,0 1,0 0,0 0,0 0,0 0,0 0,0 0,0 0,5 51,-6-47,-1-1,1 1,0 0,1 0,-1-1,1 1,0 0,0-1,0 1,1-1,0 1,0-1,0 0,0 1,0-1,1 0,0 0,0-1,1 2,0-5,-1 1,1-1,0 0,-1 0,1-1,0 1,-1-1,1 0,-1 1,1-2,-1 1,1 0,-1-1,0 1,1-1,-1 0,0 0,0-1,0 1,-1 0,1-1,-1 0,1 1,-1-1,0 0,0 0,1-2,2-1,136-141,-135 141,43-33,-49 38,1 0,0 1,0-1,0 0,0 1,0-1,0 1,0 0,0-1,0 1,0 0,0-1,0 1,0 0,0 0,0 0,0 0,0 0,1 0,-1 0,0 1,0-1,0 0,0 0,0 1,0-1,0 1,0-1,0 1,0-1,-1 1,1 0,0-1,0 1,0 0,-1 0,1 0,0-1,-1 1,1 0,-1 0,1 0,-1 0,1 0,-1 0,0 0,1 0,-1 0,0 1,-16 132,16-126,-1 0,2 1,-1-1,1 1,0-1,1 0,0 0,1 1,-1-1,1-1,1 1,-1 0,2-1,-1 0,3 4,7-1</inkml:trace>
  <inkml:trace contextRef="#ctx0" brushRef="#br0" timeOffset="1972.376">597 1299,'0'0,"0"0,0 1,0-1,0 0,1 0,-1 0,0 1,0-1,0 0,0 0,0 0,1 1,-1-1,0 0,0 0,0 0,1 0,-1 0,0 1,0-1,0 0,1 0,-1 0,0 0,0 0,1 0,-1 0,0 0,0 0,1 0,-1 0,0 0,0 0,1 0,-1 0,0 0,0 0,1 0,-1 0,0 0,0-1,0 1,1 0,-1 0,0 0,0 0,0-1,-9 26,-14 16,14-28,1 0,0 1,2 0,-1 0,2 1,0 0,-3 15,8-27,0 0,0 0,0 0,0 0,1 0,-1 0,1 0,0 0,0 0,0 0,0 0,0 0,1-1,0 1,-1 0,1-1,0 1,0-1,0 0,0 0,1 0,-1 0,1 0,-1 0,1-1,0 1,-1-1,1 0,0 1,0-1,2 0,3 2,0-1,0 0,1 0,-1-1,1 0,-1 0,1-1,-1 0,1 0,-1-1,2 0,13-6,-4 1</inkml:trace>
  <inkml:trace contextRef="#ctx0" brushRef="#br0" timeOffset="2266.645">822 1327,'-9'24,"-4"17,-4 3,1-3,3-2,4-4,3-3,-2-7,1-2,1-1,1 0,3 2,0 2,2-4</inkml:trace>
  <inkml:trace contextRef="#ctx0" brushRef="#br0" timeOffset="2604.912">1077 1468,'-5'24,"-1"13,-5 4,-1 1,3-2,-3-8,1-5,2-7</inkml:trace>
  <inkml:trace contextRef="#ctx0" brushRef="#br0" timeOffset="2870.549">1245 1468,'-14'34,"-5"20,1 6,3-7</inkml:trace>
  <inkml:trace contextRef="#ctx0" brushRef="#br0" timeOffset="3308.951">879 1440,'39'-22,"-32"17,-1 0,2-1,-1 2,0-1,1 1,0 1,0-1,0 1,1 1,-1-1,0 1,1 1,0 0,-1 0,1 1,0 0,-1 0,1 1,0 0,-1 0,1 1,-1 0,1 1,-1 0,1 1,-4 0,0 1,0-1,0 1,1-1,0-1,0 1,0-1,0 0,1-1,-1 1,1-1,-1 0,1-1,0 0,0 0,0 0,0-1,-1 0,1 0,0-1,0 0,0 0,0-1,-1 1,1-2,6-2,3-6,-1 1</inkml:trace>
  <inkml:trace contextRef="#ctx0" brushRef="#br0" timeOffset="3573.826">1612 1242,'-4'39,"-3"21,1 7,2-5,0-7,-3-13,0-9,0-6,2-2,2-5</inkml:trace>
  <inkml:trace contextRef="#ctx0" brushRef="#br0" timeOffset="4089.453">1556 1299,'5'-1,"6"-2,0 0,0 0,1 1,-1 1,0 0,1 0,-1 1,1 1,-1-1,0 2,1 0,-1 0,0 1,0 1,-1 0,1 0,-1 1,1 0,7 6,-16-9,0 0,0 0,0 1,-1-1,1 0,-1 1,1 0,-1-1,0 1,0-1,0 1,0 0,0 0,-1 0,1 0,-1-1,0 1,0 0,0 0,0 0,-1 0,1 0,-1 0,1-1,-1 1,0 0,0 0,0-1,-1 1,1-1,0 1,-1-1,0 1,0-1,0 0,0 0,0 0,-89 65,85-64,1-2,1 1,0-1,0 1,0 0,1 0,-1 0,0 0,1 0,-1 1,1 0,0 0,0 0,0 0,0 0,1 0,-1 1,1 0,0-1,0 1,0 0,0 0,1 0,-1 0,1 0,0 0,0 2,4-2,-1 0,1-1,0 1,0-1,0 0,0 0,0 0,1 0,-1-1,1 1,0-1,0 0,0 0,0 0,0 0,0-1,0 0,1 0,1 0,6 4,82 52,-84-50</inkml:trace>
  <inkml:trace contextRef="#ctx0" brushRef="#br0" timeOffset="4620.157">2008 1102,'96'13,"-94"-12,0 0,1 0,-1 0,0 1,0-1,0 0,0 1,0-1,0 1,-1 0,1 0,0 0,-1 0,1 0,-1 0,0 0,0 0,0 0,0 1,0-1,0 0,-1 1,1-1,-1 1,1-1,-1 0,0 1,0-1,0 1,-1-1,1 1,0-1,-1 1,0-1,1 0,-1 1,0 0,-45 69,46-69,-1 1,1-1,1 1,-1-1,0 1,1-1,0 1,0-1,0 0,0 1,1-1,-1 0,1 0,0 0,0 0,0 0,0 0,0-1,0 1,1 0,0-1,-1 0,1 0,0 0,0 0,0 0,0-1,0 1,1-1,1 1,13 11,-17-12,1 0,-1 0,0 0,1 0,-1 0,0 0,0 0,0 0,0 1,0-1,0 0,0 1,0-1,-1 1,1-1,0 1,-1-1,1 1,-1-1,0 1,1 0,-1-1,0 1,0-1,0 1,0 0,-1-1,1 1,0 0,-1-1,1 1,-1-1,1 1,-1-1,0 1,1-1,-1 1,0-1,0 0,0 0,0 1,0-1,-1 0,1 0,0 0,0 0,-1 0,1 0,-1-1,1 1,-1 0,1-1,-1 1,1-1,-1 1,1-1,-2 0,-73 5,56-11</inkml:trace>
  <inkml:trace contextRef="#ctx0" brushRef="#br0" timeOffset="5190.882">2375 368,'41'47,"-3"2,-2 2,-2 1,-2 2,-2 1,-4 1,-1 1,3 21,-19-39,-2 0,-2 1,-2-1,-1 1,-2 0,-2 0,-2 0,-1-1,-2 1,-2-1,-1-1,-3 0,0 0,-3-1,-1-1,-16 25,10-24,-2 0,-2-2,0-1,-3-1,-1-1,-1-2,-4 0,28-22,-11 10</inkml:trace>
  <inkml:trace contextRef="#ctx0" brushRef="#br0" timeOffset="5933.012">287 1,'-31'38,"1"2,3 1,1 1,2 1,2 1,2 2,2 0,2 0,3 2,1 0,2 0,2 1,1 17,-3 1,3 0,3 0,3 0,2 1,4-1,2 0,4-1,2 0,16 46,-11-58,2 0,3-1,1-2,25 37,-21-42,-6-8,2-1,1 0,2-2,1-1,12 8,-35-37,0 0,1-1,0 0,-1 0,1 0,1-1,-1 0,0 0,1 0,0-1,-1 0,1-1,0 1,0-1,0 0,0-1,0 0,0 0,0 0,4-2,7-3</inkml:trace>
  <inkml:trace contextRef="#ctx0" brushRef="#br0" timeOffset="6835.528">3109 282,'-28'36,"1"0,2 2,2 1,1 1,2 1,2 0,2 1,2 1,1 1,3 0,1 1,2-1,1 16,-2-16,1 0,2 1,3 0,1-1,2 1,2 0,2-1,2 0,2 0,2 0,2-1,1-1,20 40,-30-76,-1 1,1-1,0 0,0 0,1 0,0-1,0 1,0-1,0-1,1 1,0-1,0 0,0 0,1 0,-1-1,1 0,0 0,0-1,0 0,0 0,0-1,0 0,0 0,1-1,1 1,13-26,-20 9</inkml:trace>
  <inkml:trace contextRef="#ctx0" brushRef="#br0" timeOffset="7252.934">3447 339,'-21'39,"1"0,2 2,1 0,3 1,1 1,-6 41,17-78,1 0,0 0,0 0,0 0,1 0,0 0,0 0,0 1,1-1,0 0,0 0,1 0,0 0,0-1,0 1,0 0,1-1,0 1,0-1,1 0,-1 0,1 0,0-1,0 1,1-1,0 0,-1 0,1-1,0 1,1-1,-1 0,1-1,-1 1,2-1,4-1,0 0,1-1,-1-1,0 0,0-1,1 0,-1 0,0-1,-1-1,1 0,-1 0,1-1,-1-1,-1 1,1-2,-1 1,0-1,0 0,-1-1,0 0,-1-1,1 1,-2-1,1-1,-1 1,-1-1,0 0,3-8,-3 8,0-1,-1 1,0-1,-1 0,-1 0,1 0,-2 0,1-1,-2 1,1 0,-2-1,1 1,-1 0,-1 0,0-1,-1 1,0 0,-1 1,0-1,-1 1,0 0,0 0,-1 0,0 0,-1 1,0 0,0 1,-1 0,-1 0,1 0,-1 1,0 0,0 1,-1 0,0 1,0 0,-1 0,-4-1,-10 2</inkml:trace>
  <inkml:trace contextRef="#ctx0" brushRef="#br0" timeOffset="7618.145">3617 762,'-20'11,"0"1,1 0,1 1,0 1,1 1,0 1,2 0,0 1,0 1,-11 18,24-34,1 1,-1-1,1 0,-1 1,1-1,0 1,0-1,0 1,0 0,0-1,0 1,1 0,0 0,-1 0,1-1,0 1,0 0,1 0,-1 0,0 0,1-1,0 1,0 0,0-1,0 1,0 0,0-1,1 1,-1-1,1 0,0 1,-1-1,1 0,0 0,0 0,1-1,-1 1,0 0,1-1,1 2,3-1,0 0,0 0,0-1,0 0,0 0,0 0,0-1,1 0,-1-1,0 0,0 0,0 0,0-1,0 0,0 0,-1-1,1 0,-1 0,0 0,5-4,5-4,-1 0,0-1,-1 0,0-2,-1 0,0 0,1-5,-10 16,-1-1,0 1,0-1,0 0,0-1,-1 1,0 0,0-1,0 1,0-1,-1 1,0-1,0 0,0 0,0 1,-1-1,1 0,-2 0,1 0,0 0,-1 0,0 0,0 1,0-1,-1 0,1 1,-1-1,0 1,-1 0,1-1,-1 1,0 0,0 0,0 1,0-1,0 1,-1-1,0 1,0 0,0 0,0 1,-4-3,-12 1</inkml:trace>
  <inkml:trace contextRef="#ctx0" brushRef="#br0" timeOffset="7868.443">3221 1158,'38'0,"37"0,11 0,-5 0,-7 0,-10 0,-12 0,-10 0,-7-5,-5-1,-3-1,-1 2,0 2,-4-4,-7-1</inkml:trace>
  <inkml:trace contextRef="#ctx0" brushRef="#br0" timeOffset="8427.923">3476 1299,'208'1,"-205"-2,0 0,0 1,0-1,1 1,-1 0,0 0,0 0,0 0,0 1,0 0,0-1,0 1,0 0,0 0,0 0,0 1,0-1,0 1,-1 0,1-1,-1 1,1 0,-1 1,0-1,0 0,0 1,0-1,0 1,0-1,-1 1,0 0,1 0,-1 0,0 0,0 0,0 0,-1 0,1 0,-1 0,0 0,1 0,-1 0,-1 1,1 0,-70 79,69-83,1 0,-1 1,1-1,-1 1,0-1,1 1,-1-1,1 1,-1-1,1 1,-1 0,1-1,0 1,-1 0,1-1,0 1,-1 0,1-1,0 1,0 0,0 0,0-1,0 1,0 0,0-1,0 1,0 0,0 0,0-1,0 1,0 0,0 0,1-1,-1 1,0 0,1-1,-1 1,0 0,1-1,-1 1,1-1,-1 1,1 0,-1-1,1 0,0 1,-1-1,1 1,-1-1,1 0,0 1,46 8,-27-6,-17-3,0-1,0 1,0 0,0 1,0-1,-1 0,1 1,0 0,0 0,0 0,-1 0,1 0,-1 0,1 0,-1 1,1 0,-1-1,0 1,1 0,-1 0,0 0,0 0,-1 1,1-1,0 0,-1 1,0-1,1 1,-1 0,0-1,0 1,0 0,-1 0,1 0,-1-1,1 1,-1 0,0 0,0 0,-1 0,1 0,0 0,-1-1,0 1,1 0,-1 0,-1-1,0 3,-7 6,-1-1,-1-1,0 1,0-1,-1-1,0 0,0-1,-1-1,0 1,0-2,0 0,-13 3,-55-12,63-5</inkml:trace>
  <inkml:trace contextRef="#ctx0" brushRef="#br0" timeOffset="8737.252">4209 904,'0'38,"0"28,0 6,-5-8,-1-10,0-10,1-8,1-10</inkml:trace>
  <inkml:trace contextRef="#ctx0" brushRef="#br0" timeOffset="8984.161">4464 932,'-10'38,"-8"23,0 5,2-3,4-8,9-9,5-11</inkml:trace>
  <inkml:trace contextRef="#ctx0" brushRef="#br0" timeOffset="9369.004">4040 932,'42'-21,"4"-4,1 3,2 1,48-13,-89 32,1 1,-1-1,0 2,1-1,-1 1,1 0,-1 1,0 0,1 0,-1 1,0 0,0 0,0 1,0 0,-1 1,1-1,-1 1,0 1,0 0,1 0,-1 0,0-1,1 0,0 0,0-1,0 0,0 0,1-1,-1 0,0 0,1-1,0 0,-1-1,1 0,-1 0,1-1,0 0,-1 0,1-1,-1 0,0-1,0 0,0 0,0 0,0-1,-1-1,4-2,4-3</inkml:trace>
  <inkml:trace contextRef="#ctx0" brushRef="#br0" timeOffset="9688.905">4717 142,'49'51,"-2"2,-3 2,-2 2,-3 2,-3 1,-2 3,-3 0,-2 2,-4 1,11 46,-29-83,-2 1,-1-1,-1 1,-2 0,-1 0,-1-1,-1 1,-2 0,-1-1,-1 0,-2 0,-1 0,-1-1,-1-1,-1 1,-2-2,-1 0,-1-1,-1 0,-1-1,-67 65,60-64</inkml:trace>
</inkml:ink>
</file>

<file path=ppt/ink/ink4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39:57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206 294,'0'-1,"0"0,-1 0,1 0,-1 0,1 0,-1 1,0-1,1 0,-1 0,0 0,0 1,0-1,0 0,1 1,-1-1,0 0,0 1,0-1,0 1,0 0,0-1,0 1,0 0,-1 0,1 0,0-1,0 1,0 0,0 0,0 1,0-1,0 0,0 0,0 0,0 1,0-1,0 1,0-1,0 1,0-1,0 1,0-1,0 1,0 0,0-1,1 1,-1 0,0 0,0 0,1 0,-1 0,1-1,-1 1,1 0,-1 1,-35 55,9 18,3 0,3 2,4 0,4 1,2 1,4 0,4 0,3 0,8 50,-7 7,0-107,1 0,1 0,1-1,2 1,1-1,10 26,-16-50,0 0,0 0,1 0,0 0,-1-1,1 1,0 0,1-1,-1 0,1 1,-1-1,1 0,0 0,0-1,0 1,1-1,-1 1,0-1,1 0,0 0,-1-1,1 1,0-1,0 0,0 0,0 0,0 0,0-1,0 1,0-1,1 0,-1-1,0 1,0-1,0 1,0-1,0 0,3-2,68-57,-56 42</inkml:trace>
  <inkml:trace contextRef="#ctx0" brushRef="#br0" timeOffset="382.985">517 351,'5'14,"1"15,0 7,-1 2,-1-1,-2-1,-1-3,0 3,-1 1,0-2,-1-2,1-2,0-1,0-1,0-1,0 0,0-4</inkml:trace>
  <inkml:trace contextRef="#ctx0" brushRef="#br0" timeOffset="882.556">489 322,'11'-5,"-1"-1,1 2,0 0,1 0,-1 1,1 1,-1-1,1 2,0 0,0 0,0 1,-1 1,1 0,0 0,0 1,-1 1,11 3,-19-5,-1 0,0 1,1-1,-1 1,0 0,0-1,0 1,0 0,0 0,0 0,-1 0,1 1,-1-1,1 0,-1 1,0-1,0 1,0-1,0 1,-1 0,1-1,-1 1,1 0,-1-1,0 1,0 0,0 0,0-1,-1 1,1 0,-1-1,0 1,1 0,-1-1,0 1,-1-1,1 1,0-1,-1 0,-1 2,-72 86,58-76,14-13,-1 1,1 0,-1 1,1-1,0 1,0-1,0 1,0 0,1 0,-1 0,1 1,0-1,0 1,0-1,0 1,0 0,1-1,0 1,0 0,0 0,0 0,0 0,1 0,0 0,0 0,0 0,0 1,9 16,0 1,1-2,1 0,1 0,1-1,1 0,0-1,14 12,39 23,-44-41</inkml:trace>
  <inkml:trace contextRef="#ctx0" brushRef="#br0" timeOffset="6850.807">1081 40,'-112'75,"111"-74,0-1,0 1,0 0,0 0,0 0,0-1,0 1,0 0,0 0,1 0,-1 0,1 1,-1-1,0 0,1 0,0 0,-1 0,1 1,0-1,-1 0,1 0,0 0,0 1,0-1,0 0,0 0,1 1,-1-1,0 0,1 0,-1 0,0 1,1-1,-1 0,1 0,0 0,-1 0,1 0,0 0,0 0,-1 0,1 0,0 0,0-1,0 1,0 0,0 0,0-1,1 1,-1-1,0 1,1-1,66 17,-64-17,-2 0,1-1,-1 1,1 0,-1 0,1 0,-1 0,1 0,-1 0,1 1,-1-1,1 1,-1 0,1 0,-1 0,0 0,0 0,1 0,-1 0,0 1,0-1,0 1,0 0,-1-1,1 1,0 0,-1 0,1 0,-1 0,0 0,1 1,-1-1,0 0,-1 1,1-1,0 0,-1 1,1-1,-1 1,0-1,1 1,-1 0,-6 8,-1-1,0 1,0-1,-1 0,0-1,0 0,-1 0,-1 0,0-1,0-1,-4 3,-6 4</inkml:trace>
  <inkml:trace contextRef="#ctx0" brushRef="#br0" timeOffset="7113.456">1053 12,'24'0,"27"0,10 0,-1-5,-10-1</inkml:trace>
  <inkml:trace contextRef="#ctx0" brushRef="#br0" timeOffset="7752.151">263 1112,'37'-9,"0"1,0 2,0 2,1 1,0 2,29 3,106-7,294-64,-406 61,-36 6</inkml:trace>
  <inkml:trace contextRef="#ctx0" brushRef="#br0" timeOffset="8302.277">799 1226,'-6'4,"-21"13,1 2,1 0,1 2,1 0,1 2,0 0,2 1,-1 3,20-25,0-1,0 0,0 0,0 1,0-1,1 0,-1 1,0-1,1 1,-1-1,1 1,-1 0,1-1,0 1,-1-1,1 1,0 0,0-1,0 1,0-1,1 1,-1 0,0-1,1 1,-1-1,1 1,-1-1,1 1,0-1,0 1,0-1,-1 0,1 1,1-1,-1 0,0 0,0 0,0 0,1 0,-1 0,0 0,1 0,-1 0,1-1,-1 1,1-1,-1 1,1-1,-1 1,1-1,-1 0,1 0,0 0,-1 0,1 0,0 0,0 0,152 5,-126-2,69 17,-94-19,-1 0,1 0,-1 0,1 0,-1 1,0-1,0 1,0-1,1 1,-2 0,1 0,0 0,0 0,0 0,-1 0,1 1,-1-1,0 0,0 1,0-1,0 1,0 0,0-1,-1 1,1 0,-1-1,0 1,0 0,0-1,0 1,0 0,-1 1,-2 3,-1 1,0-1,0 0,-1 0,1 0,-2-1,1 1,-1-1,0-1,0 1,0-1,-1 0,0 0,0-1,0 0,-1 0,1-1,-1 0,0 0,0-1,0 0,-1 0,-38-1,30-7</inkml:trace>
  <inkml:trace contextRef="#ctx0" brushRef="#br0" timeOffset="8551.955">715 1310,'43'-5,"24"-1,6 0,-6 1,-9 2,-9 0,-9 2,-6 1,-8-5,-10-1</inkml:trace>
  <inkml:trace contextRef="#ctx0" brushRef="#br0" timeOffset="9754.884">1561 12,'15'4,"-1"0,0 1,0 1,0 0,-1 1,0 1,0 0,-1 0,0 2,0-1,-1 1,-1 1,0 0,0 1,-1 0,0 0,-1 1,0 0,-2 0,3 6,0 12,-2 0,-1 0,-2 1,-1-1,-1 1,-2 0,-1 0,-1-1,-2 1,-2-1,-2 48,-4 48,-5 0,-5-1,-6-1,-30 76,43-156,-1-1,-3-1,-1-1,-3 0,-1-2,-1-1,-29 32,32-47</inkml:trace>
</inkml:ink>
</file>

<file path=ppt/ink/ink4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0:34.3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154 1034,'30'7,"0"-1,1-1,-1-1,1-2,0-1,0-2,0 0,0-3,-1 0,1-2,-1-1,21-9,-14 3,-1-1,-1-2,-1-2,0-1,-1-2,-1-1,-1-1,-1-2,-2-1,17-19,38-48,-4-5,38-66,-89 125,223-302,-250 338,0 1,0-1,0 1,0 0,0 0,1-1,-1 1,1 0,-1 0,1 1,0-1,0 0,-1 0,1 1,0-1,1 1,-1 0,0-1,0 1,1 0,-1 0,0 1,1-1,-1 0,1 1,-1 0,1-1,-1 1,1 0,-1 0,1 0,-1 1,1-1,-1 1,1-1,-1 1,0 0,1 0,-1 0,0 0,1 0,-1 1,0-1,0 0,0 1,1 1,2 10,-1-1,0 1,-1 0,0 0,-1 0,0 0,-2 0,1 1,-2 12,1-5,1 31,-3 0,-2 0,-2 0,-2 0,-2-1,-15 41,17-70,-1 1,0-1,-2-1,0 1,-2-2,0 0,-1 0,-1-2,-1 1,0-2,-1 0,-1-1,-1-1,0-1,-20 11,3-4,0-1,-1-3,-1-1,0-1,-1-2,-1-2,0-2,0-1,-1-2,0-2,0-2,-11-2,50 0,0 0,-1 0,1 0,0 0,-1 0,1-1,0 1,0-1,-1 1,1-1,0 0,0 0,0 0,0 0,0-1,0 1,0 0,0-1,1 1,-1-1,0 0,1 0,0 1,-1-1,1 0,0 0,0 0,0 0,0-1,0 1,0 0,1 0,-1-1,1 1,0 0,-1 0,1-1,0 1,0 0,1-1,-1 1,0 0,1-1,-1 1,2-2,4-14</inkml:trace>
  <inkml:trace contextRef="#ctx0" brushRef="#br0" timeOffset="585.192">1791 723,'-5'396,"4"-383,0 0,-1-1,0 1,-1-1,-1 0,0 0,0 0,-1-1,-1 1,0-1,0-1,-1 1,0-1,-1 0,-1 0,1-1,-9 7,16-15,-1 1,1-1,-1 0,1 1,-1-1,1 0,-1 0,0 0,0 0,1 0,-1 0,0-1,0 1,0 0,0-1,0 0,0 1,0-1,0 0,0 0,0 0,0 0,0-1,0 1,0 0,0-1,0 1,1-1,-1 0,0 0,0 0,0 0,1 0,-1 0,0 0,1 0,-1-1,1 1,0-1,-1 1,1-1,0 1,0-1,0 0,0 1,0-1,0 0,1 0,-1 0,0-1,3-11,0 0,1 1,1-1,0 1,0 0,1 0,1 0,1 1,-1-1,2 2,0-1,0 1,1 0,0 1,11-10,-1-2,20-26,3 1,2 2,2 3,1 1,3 2,1 3,1 1,37-15,-19 28,-69 22,1 0,0 0,0 0,-1 0,1 0,0 0,-1 1,1-1,0 1,-1 0,1-1,-1 1,1 0,-1 0,1 0,-1 0,1 0,-1 0,0 0,0 0,0 1,1-1,-1 0,0 1,-1-1,1 1,0-1,0 1,-1-1,1 1,-1 0,1-1,-1 1,0 0,1-1,-1 1,0 0,0 0,0-1,-1 2,-2 12,0 1,-2-1,0 0,-1 0,0 0,-1-1,-1 0,0 0,-1-1,0 0,-1-1,-1 0,0 0,0-1,-1-1,0 0,-1 0,-3 0,6 0,0-1,0 0,-1 0,0-1,-1-1,0 0,0 0,-1-1,1-1,-1 0,0-1,-1 0,1-1,-1-1,-10 1,22-3,0 0,0 0,0 0,0 0,1-1,-1 1,0 0,0-1,0 1,1-1,-1 0,0 0,1 0,-1 0,0 0,1 0,-1 0,1 0,0-1,-1 1,1 0,0-1,0 1,0-1,0 1,0-1,0 0,0 0,1 1,-1-1,0-1,0-15</inkml:trace>
  <inkml:trace contextRef="#ctx0" brushRef="#br0" timeOffset="1122.152">2525 103,'-1'375,"-46"-146,20-127,26-101,0 1,0-1,0 1,1-1,-1 1,0-1,0 1,1 0,-1-1,1 1,0 0,-1-1,1 1,0 0,0 0,0-1,0 1,0 0,1 0,-1-1,0 1,1 0,-1-1,1 1,0 0,-1-1,1 1,0-1,0 1,0-1,0 0,0 1,1-1,-1 0,0 0,0 1,1-1,-1 0,1-1,-1 1,1 0,-1 0,1-1,0 1,1 0,9-5,0-1,-1 0,0 0,0-1,0-1,0 1,-1-2,-1 0,1 0,-1-1,0 0,30-24,94-68,-132 100,0 0,1 0,-1-1,0 2,1-1,-1 0,1 0,-1 0,1 1,-1-1,1 0,0 1,-1 0,1-1,0 1,-1 0,1 0,0 0,0 0,-1 0,1 0,0 1,-1-1,1 0,0 1,-1 0,1-1,-1 1,1 0,-1 0,1-1,-1 1,1 0,-1 1,0-1,0 0,0 0,1 0,-1 1,0-1,-1 1,1-1,0 1,0-1,0 1,-1-1,1 1,-1 0,0-1,1 1,-1 0,0-1,0 1,0 0,0 1,-11 107,0-47,20-22,1-28</inkml:trace>
  <inkml:trace contextRef="#ctx0" brushRef="#br0" timeOffset="2021.676">3005 780,'7'6,"0"-1,1 1,0-1,0-1,0 0,0 0,1 0,-1-1,1 0,0-1,0 0,0 0,0-1,0 0,1-1,-1 0,0-1,0 1,0-2,0 1,0-1,0-1,0 1,0-2,-1 1,1-1,-1 0,0-1,-1 0,1 0,-1-1,0 0,0 0,0 0,-1-1,0 0,-1-1,1 1,-2-1,1 0,-1 0,3-7,-6 12,1 0,-1 0,0 0,0 0,0 0,-1 0,1-1,-1 1,1 0,-1 0,0-1,0 1,-1 0,1 0,-1 0,0 0,1-1,-1 1,-1 0,1 0,0 1,-1-1,1 0,-1 0,0 1,0-1,0 1,0-1,-1 1,1 0,0 0,-1 0,0 0,1 0,-1 1,0-1,0 1,0 0,0 0,0 0,0 0,0 0,-1 1,1-1,0 1,0 0,0 0,-1 0,1 1,-2-1,-10 5,1 1,0 0,0 1,0 1,1 0,0 1,1 0,0 1,0 0,1 1,0 0,1 1,0 0,1 1,-3 5,9-15,1 0,-1 0,0 1,1-1,0 1,0-1,0 1,0 0,1 0,-1 0,1 0,0 0,0 0,1 0,-1 0,1 0,0 1,0-1,0 0,0 0,1 0,0 0,0 0,0 0,0 0,1 0,-1 0,1 0,0-1,0 1,1-1,-1 1,1-1,-1 0,1 0,0 0,0 0,0 0,1-1,-1 0,4 2,12 2,0 0,1-2,0-1,0 0,0-1,0-2,0 0,0-1,0 0,0-2,0-1,0 0,-1-1,0-1,0-1,0-1,0-2,188-93,-193 94,0 0,-1-2,0 1,-1-2,0 1,-1-2,0 0,0 0,-2 0,0-2,0 1,-1-1,-1 0,0-4,-6 17,0 0,0-1,-1 1,1 0,-1-1,0 1,0-1,0 1,0-1,0 1,0 0,-1-1,1 1,-1-1,0 1,1 0,-1-1,0 1,0 0,-1 0,1 0,0 0,-1 0,1 0,-1 0,0 0,0 1,1-1,-1 1,0-1,0 1,-1 0,1-1,0 1,0 0,0 1,-1-1,1 0,-1 1,1-1,-5 0,1 0,0 0,0 1,-1-1,1 2,0-1,-1 1,1-1,0 2,0-1,0 1,0 0,0 0,0 0,-3 3,7-5,-1 1,0 0,1 0,-1 0,1 1,-1-1,1 0,0 1,0-1,-1 1,1 0,0 0,1 0,-1 0,0 0,1 0,-1 1,1-1,-1 0,1 1,0-1,0 1,0 0,0-1,1 1,-1 0,1-1,0 1,-1 0,1-1,1 1,-1 0,0 0,0-1,1 1,0 0,-1-1,1 1,0-1,1 1,-1-1,0 1,1-1,-1 0,1 1,-1-1,1 0,0 0,0 0,0-1,0 1,1 0,-1-1,0 1,1-1,1 1,122 5,-53-8,-71 1,1 0,-1 0,0 0,0 0,0 1,0-1,1 0,-1 1,0 0,0 0,0-1,0 1,0 0,0 0,-1 1,1-1,0 0,-1 1,1-1,0 1,-1-1,0 1,1 0,-1 0,0 0,0 0,0-1,0 1,0 0,-1 1,1-1,0 0,-1 2,-9 72,7-74,1 1,0 0,0 0,0 0,0 0,1 1,-1-1,1 0,0 0,0 0,0 0,0 0,0 1,1-1,-1 0,1 0,0 0,0 0,0 0,1 0,-1 0,1-1,-1 1,1 0,0-1,0 1,0-1,0 0,0 0,1 0,-1 0,1 0,-1 0,1 0,0-1,0 1,0-1,2 1,11 1,0-1,0 0,0-1,0-1,1 0,-1-1,0-1,0-1,0 0,0-1,-1 0,1-2,-1 0,0 0,-1-2,0 1,2-3,-6 5,-1 0,1 0,-1-1,-1 0,1 0,-1-1,0 0,0-1,-1 0,0 0,-1 0,1-1,-2 0,1 0,-1-1,-1 0,0 1,0-2,-1 1,1-4,-4 12,1 0,-1 0,0 0,0 0,0 0,0 1,0-1,-1 0,1 0,0 0,-1 0,0 0,1 0,-1 1,0-1,0 0,0 0,0 1,0-1,0 1,-1-1,1 1,0-1,-1 1,1 0,-1 0,1 0,-1 0,0 0,0 0,1 0,-1 0,0 1,0-1,0 1,0-1,0 1,0 0,1 0,-1 0,0 0,0 0,0 0,-1 1,-83 28,76-21,0 0,1 1,0 0,0 1,1 0,0 0,1 0,0 1,1 0,0 1,1-1,0 1,1 0,0 0,1 1,-2 11,7-14,0-1,0 0,0 0,1 0,1 0,0 0,0 0,0-1,1 0,1 0,-1 0,1-1,0 0,1 0,0 0,0-1,0 0,1 0,0-1,0 0,0 0,1-1,0 0,0 0,0-1,0-1,0 1,8 0,18 3,-1-1,1-2,-1-1,1-2,0-1,9-3,-13-1,-8-3</inkml:trace>
  <inkml:trace contextRef="#ctx0" brushRef="#br0" timeOffset="3551.86">13 1288,'-12'0,"36"0,-10 0,169-25,11 9,148 1,-154 13,119-24,121 25,-267 15,-122-8,0-2,1-2,-1-1,27-4,373-48,-199 22,52-1,1343 31,-1611-1</inkml:trace>
</inkml:ink>
</file>

<file path=ppt/ink/ink4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1:15.404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88 6,'0'-4,"0"2,0 7,-5 8,-2 6,1 4,-3-1,-1 0,2 1,-3 2,0 1,-2 1,6-4,8-6,5-11,1-6</inkml:trace>
</inkml:ink>
</file>

<file path=ppt/ink/ink4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0:54.831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1735 2146,'-54'-44,"47"36,0 2,0-1,-1 1,0 0,0 0,0 1,-1 0,0 1,0 0,0 0,0 1,-1 0,1 1,-188 2,4 53,132-31,-137 79,-55 81,54 3,162-146,2 2,1 2,3 1,1 1,3 1,1 2,0 8,-44 113,3 85,53-192,4 0,2 0,1 62,19 46,17 56,44 56,5-102,-47-128,-16-23,2 0,1-1,2-1,0-1,2-1,0-1,23 18,187 111,-188-131,0-2,1-2,1-2,46 9,162 47,-56-42,113-31,-142-25,59-32,23-18,-58-18,-152 68,-1 0,0-3,-3-2,0 0,-2-3,30-37,198-212,-230 243,40-69,47-171,-83 163,-8-78,-1 25,-27 166,1-23,0-1,-2 1,-1-1,-2 1,0 0,-5-19,2 27,-4-20,-3 0,0 1,-3 1,-1 0,-3-2,-83-167,76 162,1-2,-2 1,-2 2,-2 1,-24-23,25 33,-2 1,-1 2,-1 1,-1 2,-9-3,-134-102,-65 19,102 73,-28 11,-27 0,-28 30,162 19,50-10</inkml:trace>
  <inkml:trace contextRef="#ctx0" brushRef="#br0" timeOffset="2982.089">42 3783,'39'-17,"-28"15,1 1,0 0,-1 0,1 2,0-1,-1 2,1-1,-1 1,1 1,-1 0,0 1,0 0,6 4,32 9,68 15,20-4,61 26,-27-21,26-5,-67-17,77 7,-63 8,52-14,-130-2,-1-4,1-2,1-3,13-4,28 2,62-26,94-21,-146 26,46-12,50-43,-196 72,0-1,0-1,-1-1,0 0,0-1,0-1,-2 0,1-2,9-8,-11 7,0 2</inkml:trace>
  <inkml:trace contextRef="#ctx0" brushRef="#br0" timeOffset="3204.121">3316 3557,'-10'-5,"-3"-1</inkml:trace>
  <inkml:trace contextRef="#ctx0" brushRef="#br0" timeOffset="3369.012">3118 3416,'-19'-9,"-6"-4</inkml:trace>
  <inkml:trace contextRef="#ctx0" brushRef="#br0" timeOffset="3521.075">2666 3303</inkml:trace>
  <inkml:trace contextRef="#ctx0" brushRef="#br0" timeOffset="3705.581">2271 3247,'-24'-10,"-7"-3</inkml:trace>
  <inkml:trace contextRef="#ctx0" brushRef="#br0" timeOffset="3874.157">1848 3190,'-19'-5,"-2"-1,-2-1,3 2</inkml:trace>
  <inkml:trace contextRef="#ctx0" brushRef="#br0" timeOffset="4035.848">1566 3218,'-33'0,"-7"0,-2 0,8 5,3 1,3 0,2-1,0-1,-1-2,0-1,0 0,9-1,8 0</inkml:trace>
  <inkml:trace contextRef="#ctx0" brushRef="#br0" timeOffset="4284.697">1001 3274,'0'0</inkml:trace>
  <inkml:trace contextRef="#ctx0" brushRef="#br0" timeOffset="4285.697">522 3444,'0'0</inkml:trace>
  <inkml:trace contextRef="#ctx0" brushRef="#br0" timeOffset="4549.611">380 3444,'-19'10,"-11"2,-5 5,-2-1,1-3,1-3,8 0,2 0,2-3,-1-2,-1 3,-1 0,5 3,4 0</inkml:trace>
  <inkml:trace contextRef="#ctx0" brushRef="#br1" timeOffset="9332.88">1764 3585,'0'-311,"27"168,-27-167,-28 85,29-424,-30 479,28-83,-25 111,25-223,6 335,1 24</inkml:trace>
  <inkml:trace contextRef="#ctx0" brushRef="#br1" timeOffset="11086.597">1820 3557,'1'-2,"1"0,-1 0,1 0,-1 1,1-1,0 0,-1 1,1 0,0-1,0 1,0 0,0 0,0 0,0 0,1 0,-1 0,0 1,0-1,1 1,-1-1,0 1,1 0,-1 0,0 0,2 0,-1 0,337-4,-252-9,-71 9,-1 1,1 1,-1 0,1 1,0 0,0 2,-1 0,1 0,0 2,0 0,23 6,0-3,0-1,1-2,-1-2,1-2,4-2,46 1,321 2,-174-28,325 29,-337-30,56 29,-140-27,72 15,-91-5,-100 16</inkml:trace>
  <inkml:trace contextRef="#ctx0" brushRef="#br1" timeOffset="18004.501">1791 3585,'-38'31,"-123"142,47-49,76-92,1 1,1 2,2 1,2 2,-16 26,-121 163,-35-9,-36 21,156-126,-166 155,45-56,158-168,30-28</inkml:trace>
  <inkml:trace contextRef="#ctx0" brushRef="#br1" timeOffset="21855.082">5404 3247,'-3'5,"-1"1,1 0,1 0,-1 0,1 1,0-1,0 0,1 1,0 0,0-1,0 1,1 0,0 1,-1 5,-1 195,1-205,1-1,0 0,-1 0,1 1,0-1,0 0,1 1,-1-1,0 0,1 0,-1 1,1-1,0 0,0 0,0 0,0 0,0 0,0 0,0 0,1 0,-1 0,1-1,0 1,-1 0,1-1,0 1,0-1,0 0,0 0,0 0,0 0,0 0,0 0,0 0,1-1,-1 1,0-1,0 0,1 1,-1-1,0 0,1 0,1-1,6-6,1-1,-1 0,0-1,-1 0,0-1,0 0,-1 0,0-1,-1 0,0 0,-1 0,0-1,3-12,2 4,15-34,-14 27,1 0,1 1,2 1,1 0,13-14,-30 38,0 0,1 0,-1 0,1 1,-1-1,1 0,-1 0,1 1,-1-1,1 0,0 1,-1-1,1 1,0-1,0 1,0-1,-1 1,1 0,0-1,0 1,0 0,0 0,0-1,-1 1,1 0,0 0,0 0,0 0,0 0,0 0,0 0,0 1,-1-1,1 0,0 0,0 1,0-1,0 1,-1-1,1 0,0 1,0-1,-1 1,1 0,0-1,-1 1,1 0,-1-1,1 1,0 1,12 44,-14 320,3-277,-5-1,-3-1,-4 1,-4-1,-3-1,-11 22,14-63,10-27,0 0,-2 0,0 0,-1-1,0 0,-2 0,0-1,-1 0,0-1,-1 0,-1-1,-12 12,22-24,0-1,1 1,-1 0,0-1,0 1,-1-1,1 0,0 0,0 0,0 0,-1 0,1 0,-1-1,1 1,0-1,-1 0,1 1,-1-1,1 0,-1-1,1 1,-1 0,1-1,-1 1,1-1,0 0,-1 0,1 0,0 0,0 0,-1 0,1 0,0-1,0 1,1-1,-1 0,0 0,0 1,1-1,-1 0,1 0,0-1,-1 1,1 0,0 0,0-1,1 1,-1-1,-4-20,2 1,1-1,1 1,1-1,1 0,1-10,1-31,32-118,-24 143,-5 15</inkml:trace>
  <inkml:trace contextRef="#ctx0" brushRef="#br1" timeOffset="22176.99">6138 2880,'-10'9,"-12"14,-3 6,-2 0,4-2,1-4,4-2,5 1,0-4,3 0,7-3,4 0,2-2</inkml:trace>
  <inkml:trace contextRef="#ctx0" brushRef="#br1" timeOffset="23341.984">352 397,'94'-20,"-1"4,2 4,2 4,5 18,-100-9,1-1,-1 1,1 0,-1 0,1 1,-1-1,0 0,1 1,-1-1,0 1,0 0,0 0,0 0,-1 0,1 0,0 0,-1 0,1 0,-1 1,0-1,0 1,0-1,0 1,0-1,-1 1,1-1,-1 1,1 0,-1-1,0 1,0 0,0-1,-1 1,1 0,-1 1,-9 25,0-1,-2 0,-1-1,-2 0,0-1,-1-1,-2-1,-1 0,0-1,-15 12,-3 8,18-21,10-14,0 1,1 0,0 1,0 0,1 0,1 1,-1 0,2 0,0 0,0 1,1 0,0 0,1 0,1 0,-1 2,4-10,-1 1,1-1,0 0,0 0,0 1,1-1,-1 0,1 0,0 0,0 0,1-1,-1 1,1 0,0-1,0 0,0 0,0 0,0 0,1 0,0 0,-1-1,1 0,0 0,0 0,0 0,0-1,1 1,120 23,-114-25,3 2,0-1,0-1,0 0,0-1,0 0,0-1,0-1,0 0,-1-1,1 0,-1-1,10-6,-14 2,-6 0</inkml:trace>
  <inkml:trace contextRef="#ctx0" brushRef="#br1" timeOffset="23604.979">324 791,'43'-9,"43"-14,12-2,-6 3,-14 5,-15 6,-14 4,-10 4,-7 2,-9 2</inkml:trace>
  <inkml:trace contextRef="#ctx0" brushRef="#br1" timeOffset="23925.024">1566 1,'-9'9,"-9"9,-1 5,-1 0,1-1,5 2,0-3,2-1,3 1,4-3</inkml:trace>
</inkml:ink>
</file>

<file path=ppt/ink/ink4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1:14.322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441 1,'-25'30,"1"2,2 1,1 0,2 2,1 0,1 1,3 1,0 0,3 1,-6 34,0 18,14-70,0 0,-1-1,-1 1,0-1,-2 0,0 0,-4 4,-1-6,0-4</inkml:trace>
  <inkml:trace contextRef="#ctx0" brushRef="#br0" timeOffset="498.66">18 29,'0'0,"0"1,0-1,0 1,1-1,-1 1,0 0,0-1,0 1,0-1,0 1,0 0,0-1,0 1,-1-1,1 1,0 0,0-1,0 1,-1-1,1 1,0-1,0 1,-1-1,1 1,-1-1,1 1,0-1,-1 1,1-1,-1 1,1-1,-1 0,1 1,-1-1,1 0,-1 0,0 1,1-1,-1 0,1 0,-1 0,0 0,1 0,-1 0,1 0,-1 0,0 0,1 0,-1 0,1 0,-1 0,175 132,-59-27,103 143,-158-199,-51-35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5:47.5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1016,'8'82,"-4"0,-3 0,-9 69,8-140,0 1,0-1,-1 0,-1 1,0-1,0 0,-1 0,-1 0,0 0,0 0,-1-1,0 0,-1 0,0 0,-1-1,0 0,0 0,-1 0,-1 0,8-9,0 1,1-1,-1 0,0 1,0-1,0 0,0 1,0-1,1 0,-1 0,0 0,0 0,0 0,0 0,0 0,0 0,0 0,1-1,-1 1,0 0,0 0,0-1,0 1,1-1,-1 1,0-1,0 1,1-1,-1 1,0-1,1 0,-1 1,1-1,-1 0,1 1,-1-1,1 0,-1 0,1 0,0 1,-1-1,1 0,0 0,0 0,0 0,0 0,-1 0,-4-45,9 20,0-1,2 1,1 1,2-1,0 1,1 1,2 0,0 0,9-10,-4 2,7-9,1 0,2 2,1 1,3 1,1 1,1 2,2 1,1 2,2 2,0 1,2 2,1 2,16-6,-48 25,0 0,0 1,0 0,1 1,0 0,-1 0,1 1,0 0,0 1,0 0,0 1,10 0,-18 1,0-1,0 1,0 0,0 0,-1 0,1 0,0 0,-1 0,1 0,-1 0,1 1,-1-1,0 1,1-1,-1 1,0-1,0 1,0 0,0-1,0 1,-1 0,1 0,0 0,-1 0,1 0,-1 0,0 0,0-1,0 1,0 0,0 0,0 0,0 0,-1 0,1 0,-1 0,1 0,-1 0,-31 72,-22 1,-4-2,-59 57,13-52,81-69</inkml:trace>
  <inkml:trace contextRef="#ctx0" brushRef="#br0" timeOffset="1129.247">1243 790,'-67'26,"1"2,1 4,2 2,-4 6,55-34,0 0,1 1,0 1,0 0,1 0,0 1,0 0,1 1,0 0,1 0,0 1,1 0,0 0,1 1,-3 6,9-16,-1 0,1-1,0 1,-1 0,1 0,0-1,0 1,0 0,1 0,-1 0,0-1,1 1,-1 0,1-1,-1 1,1 0,0-1,0 1,0 0,0-1,0 0,0 1,0-1,0 0,1 1,-1-1,1 0,-1 0,0 0,1 0,0 0,-1 0,1-1,0 1,-1 0,1-1,0 0,0 1,70-1,-46-10,-2-1,1-1,-1-1,-1-1,-1-2,0 0,-1-1,7-8,-8 9,8-9,50-31,-77 56,0-1,-1 1,1 0,0 0,0 0,-1 0,1 0,0 0,0 0,-1 0,1 0,0 0,0 0,-1 0,1 0,0 0,-1 1,1-1,0 0,-1 1,1-1,0 0,-1 1,1-1,0 1,-1-1,1 1,-1-1,1 1,-1-1,1 1,-1 0,0-1,1 1,-1 0,0-1,1 1,-1 0,0-1,0 1,0 0,0 0,0-1,0 1,0 0,0 0,0-1,0 1,0 0,0 0,-8 49,4-33,3-12,0 0,0 0,1 0,0 0,0 0,0 0,0 0,1 0,-1 0,1 0,1 0,-1 0,1 0,0 0,0-1,0 1,1-1,-1 0,1 1,0-1,0 0,1-1,-1 1,1 0,0-1,0 0,0 0,0 0,1-1,-1 1,1-1,-1 0,1 0,0-1,0 1,0-1,0 0,0 0,0-1,0 1,0-1,0-1,0 1,1-1,13-5,0-2,-1 0,0-2,0 1,-1-2,-1-1,0 0,0-1,-1 0,-1-1,0-1,-1 0,-1-1,0-1,-1 0,-1 0,0-1,1-5,-3 12,-1 0,0-1,-1 0,0 0,0 0,-1-1,-1 0,0 0,-1 0,0 0,-1 0,-1-1,0 1,-1-1,0 1,-2-11,2 22,-1 1,1-1,0 0,-1 0,0 1,1-1,-1 0,0 1,0-1,0 1,0-1,0 1,0-1,0 1,0 0,-1 0,1-1,0 1,-1 0,1 0,-1 0,1 0,-1 1,0-1,1 0,-1 1,0-1,1 1,-1 0,0-1,0 1,0 0,1 0,-1 0,0 0,0 0,1 1,-1-1,0 0,0 1,1 0,-1-1,0 1,1 0,-1 0,1 0,-1 0,1 0,-1 0,1 0,0 0,0 0,-1 2,-6 3,1 0,0 1,1 0,0 1,0 0,0 0,1 0,0 0,1 1,0 0,0-1,1 2,0-1,0 0,1 1,0-1,1 1,0 0,1-1,0 2,3-6,1 1,0-1,0 0,0 0,1 0,-1-1,1 1,0-1,1-1,-1 1,1-1,-1 1,1-2,0 1,0-1,0 1,1-2,-1 1,0-1,1 0,2 0,19 7,9 1,-34-10,0 1,0-1,0 1,0 0,0 0,0 1,0-1,0 1,-1-1,1 1,0 0,0 0,0 0,-1 0,1 1,-1-1,1 1,-1-1,1 1,-1 0,0 0,0 0,0 0,0 1,0-1,-1 0,1 1,-1-1,1 1,-1 0,0-1,0 1,0 0,0 0,-1 0,1 0,-1 0,1-1,-1 1,0 0,0 0,-1 0,1 1,-36 94,38-95,0-1,0 1,0-1,0 0,0 0,1 0,-1 0,1-1,-1 1,1 0,0-1,0 0,0 0,-1 0,1 0,0 0,0 0,0-1,0 0,0 1,1-1,-1 0,0-1,0 1,0 0,0-1,0 0,0 0,0 1,0-2,-1 1,1 0,1-1,14-6,-1-1,0 0,0-2,-1 0,0 0,-1-2,0 0,-1 0,-1-1,0-1,-1 0,-1-1,0 0,3-7,50-136,-50 115,94-269,-103 301,-1 0,0-1,-1 1,-1-1,0 0,0 0,-1 1,-1-1,-1 0,0-9,1 21,0 0,0 0,0 0,0-1,-1 1,1 0,0 0,0 0,-1 0,1 0,-1 0,1 0,-1 0,1 0,-1 0,0 0,1 0,-1 0,0 0,0 0,0 1,0-1,0 0,0 1,0-1,0 1,0-1,0 1,0-1,0 1,0 0,0-1,0 1,0 0,0 0,-1 0,1 0,0 0,0 0,0 0,0 0,0 0,-1 1,1-1,0 0,0 1,0-1,0 1,0 0,-39 42,25-8,2 2,1-1,2 2,2-1,1 1,2 1,2-1,-1-12,-2 21,3 1,1-1,2 0,3 1,7 36,9 151,0-155,-34-104,8 5,-2 2</inkml:trace>
  <inkml:trace contextRef="#ctx0" brushRef="#br0" timeOffset="1364.782">1950 763,'38'4,"27"3,8-1,-4-2,-10 0,-9-2,-8-1,-7 0,-5-1,-2-1,-1 1,-6 0</inkml:trace>
  <inkml:trace contextRef="#ctx0" brushRef="#br0" timeOffset="36543.084">2683 903,'0'20,"0"15,0 7,0 1,0-12,5-10,1-10</inkml:trace>
  <inkml:trace contextRef="#ctx0" brushRef="#br0" timeOffset="36787.83">2852 509,'-19'14,"-6"5</inkml:trace>
  <inkml:trace contextRef="#ctx0" brushRef="#br0" timeOffset="37055.362">3304 790,'-17'2,"0"0,1 1,-1 0,0 1,1 1,0 1,0 1,1 0,0 0,0 2,0 0,1 0,1 2,0 0,0 0,-8 11,18-16,1-1,0 2,0-1,0 0,1 0,0 0,0 1,0-1,1 1,0-1,0 1,1-1,0 0,0 1,0-1,1 0,0 0,0 0,1 0,0 0,0 0,0-1,0 1,1-1,0 0,0 0,0-1,1 1,0-1,0 0,0 0,0 0,5 2,-4-3,1 1,1-1,-1 0,0-1,1 0,0 0,-1 0,1-1,0 0,0-1,-1 0,1 0,0 0,0-1,0 0,-1-1,1 0,-1 0,1-1,-1 0,0 0,0 0,0-1,0 0,-1 0,1-1,-1 0,4-4,5-5,-2 3</inkml:trace>
  <inkml:trace contextRef="#ctx0" brushRef="#br0" timeOffset="37391.985">3642 255,'-22'50,"2"2,3 0,2 1,2 0,2 1,3 1,2 0,1 53,-1 96,2-142,8-56</inkml:trace>
  <inkml:trace contextRef="#ctx0" brushRef="#br0" timeOffset="37761.984">3699 1045,'33'-6,"0"-1,-1-2,0-1,-1-1,0-2,0-1,24-17,-50 29,-1 0,0 0,-1 0,1 0,0-1,-1 0,1 0,-1 0,0 0,0 0,0-1,0 1,-1-1,1 0,-1 1,0-1,0-1,0 1,-1 0,0 0,1 0,-1-1,-1 1,1-1,-1 1,0-1,0 1,0-1,0 1,-1 0,0-1,0 1,0-1,0 1,-1 0,-1-4,1 5,0 0,0 1,1-1,-2 0,1 1,0 0,0-1,-1 1,1 0,-1 0,0 0,0 1,1-1,-1 1,0 0,0-1,0 1,-1 0,1 1,0-1,0 1,0-1,-1 1,1 0,0 0,-1 0,1 1,0-1,0 1,0 0,0 0,-1 0,-94 50,69-28,18-16,0 0,0 0,1 1,0 1,1 0,0 0,0 1,1 0,0 0,1 1,0 0,1 0,0 1,1 0,0 0,-2 8,7-16,0 0,0 0,0 0,1-1,-1 1,1 0,0 0,0-1,0 1,1-1,-1 1,1-1,0 1,0-1,0 0,0 0,1 0,-1 0,1 0,0-1,0 1,0-1,0 0,0 1,0-2,1 1,2 1,2 1,1 0,-1-1,1 0,-1-1,1 0,0 0,-1-1,1 0,0-1,0 0,8 0,86-22,-73 12</inkml:trace>
  <inkml:trace contextRef="#ctx0" brushRef="#br0" timeOffset="38192.374">4433 735,'-99'18,"97"-17,-1 0,1 0,0 0,0 0,-1 0,1 1,0-1,0 1,1-1,-1 1,0 0,0 0,1 0,-1 0,1 0,0 0,-1 0,1 1,0-1,0 0,1 1,-1-1,0 1,1-1,0 1,-1-1,1 1,0-1,0 1,0-1,1 1,-1-1,1 1,-1-1,1 1,0-1,1 3,1 1,2 0,-1 0,1-1,-1 1,2-1,-1 0,0 0,1-1,0 1,0-1,1-1,-1 1,1-1,34 24,-36-24,0 1,0-1,0 1,-1 0,0 0,1 0,-1 0,-1 1,1 0,-1 0,1 0,-1 0,-1 0,1 1,-1-1,0 1,0 0,-1-1,0 1,0 0,0 0,0 0,-1 0,0 0,-1 0,1 0,-1 0,0 0,0-1,-1 1,-1 4,-4-2,-1 0,1 0,-1 0,-1-1,1 0,-1-1,0 0,-1 0,0-1,0-1,0 1,0-1,0-1,-1 0,0-1,1 0,-1 0,0-1,0 0,0-1,0-1,0 0,-8-1,13 1,0 0,0 0,0-1,0 1,0-1,0 0,1-1,-1 1,1-1,0-1,0 1,0-1,-2-1,-11-13</inkml:trace>
  <inkml:trace contextRef="#ctx0" brushRef="#br0" timeOffset="42010.988">4433 29,'-5'5,"-1"6,-5 1,0 4,-4 4,-3 2,1 4,-2-4,3 0,0 1,1 1,0-3,1-1,4-3</inkml:trace>
  <inkml:trace contextRef="#ctx0" brushRef="#br0" timeOffset="42261.926">4687 1,'-29'34,"-14"20,0 6,7-3,11-10</inkml:trace>
</inkml:ink>
</file>

<file path=ppt/ink/ink4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1:26.4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85,'0'61,"1"88,-6 0,-18 92,6-143,-3 0,-5-2,-4-1,-22 48,51-143,1 0,-1-1,1 1,-1 0,1 0,-1 0,1 0,0 0,-1 0,1 0,-1 1,1-1,-1 0,1 0,-1 0,1 0,0 1,-1-1,1 0,-1 1,0-1,1 0,-1 1,1-1,-1 0,1 1,-1-1,0 1,1-1,-1 1,0-1,0 1,1-1,-1 1,0-1,0 1,0-1,0 1,0 0,1-1,-1 1,0-1,0 1,0-1,-1 1,1 0,0-1,0 1,0-1,0 1,12-17,0-3</inkml:trace>
  <inkml:trace contextRef="#ctx0" brushRef="#br0" timeOffset="347.345">650 0,'-11'240,"3"-155,5 1,3-1,9 63,4 31,-13-177,1-1,-1 1,0-1,0 1,-1-1,1 1,0-1,0 0,-1 1,1-1,-1 0,1 1,-1-1,0 0,1 1,-1-1,0 0,0 0,0 0,0 0,0 0,0 0,0 0,0 0,0 0,-1-1,1 1,0 0,0-1,-1 1,1-1,-1 1,1-1,0 0,-1 1,1-1,-1 0,1 0,0 0,-1 0,1 0,-1 0,1-1,-1 1,1 0,0-1,-1 1,1-1,0 0,-1 1,1-1,0 0,0 0,0 0,-1 0,-141-138,108 109,-2 1,-1 2,-1 2,-40-19,77 42,-1 0,0 0,1 0,-1 0,0 1,0 0,0-1,0 1,0 0,0 0,0 1,0-1,0 0,0 1,-1 0,1 0,0 0,0 0,0 1,-1-1,1 1,0 0,0 0,0 0,0 0,0 0,0 1,1-1,-1 1,0 0,1 0,-1 0,1 0,-1 0,1 0,-1 2,-3 18,3 0</inkml:trace>
  <inkml:trace contextRef="#ctx0" brushRef="#br0" timeOffset="1300.637">960 734,'27'7,"-1"0,1-2,0-1,0-2,1 0,-1-2,0-1,8-2,-28 3,0-1,0-1,0 0,0 0,0 0,0 0,-1-1,1 0,-1-1,0 0,0 0,0 0,-1 0,1-1,-1 0,0 0,0 0,-1-1,0 0,0 0,0 0,0 0,-1-1,2-6,21-83,-26 93,0 0,0 1,0-1,0 0,0 0,-1 0,1 1,-1-1,1 0,-1 1,0-1,0 0,0 1,-1-1,1 1,-1 0,1-1,-1 1,0 0,0 0,0 0,0 0,0 0,0 1,0-1,-1 1,1-1,0 1,-1 0,0 0,1 0,-1 0,-2 0,-2 0,1 0,0 1,-1 0,1 0,-1 0,1 1,-1 0,1 0,0 1,-1 0,1 0,0 0,0 1,1 0,-1 0,0 0,1 1,0 0,0 0,0 0,0 1,0 0,-87 118,44 2,47-121,0 0,0 1,1-1,0 0,0 0,0 0,0 0,1 0,-1 0,1 0,0 0,0 0,1 0,-1 0,1 0,0-1,0 1,0-1,0 1,1-1,-1 0,1 0,0 0,0 0,0 0,0-1,1 1,-1-1,1 0,3 1,9 2,1-1,0 0,0-1,0-2,0 1,1-2,-1 0,0-1,0-1,0-1,0 0,0-1,0-1,-1-1,0 0,0-1,-1 0,4-4,14-6,-1-1,-1-2,0-1,-2-2,22-21,-33 28,-1-1,0 0,-1-1,-2 0,0-1,0-1,-2 0,-1-1,0-1,-2 1,0-2,-1-2,-7 23,0 0,0-1,0 1,0-1,-1 1,1-1,-1 1,0-1,1 0,-1 1,-1-1,1 1,0-1,-1 1,1-1,-1 1,0-1,1 1,-1-1,0 1,-1 0,1-1,0 1,-1 0,1 0,-1 0,0 0,0 0,1 1,-1-1,-1 0,1 1,0 0,0-1,0 1,-1 0,1 0,0 0,-1 0,1 1,-1-1,1 1,-1-1,0 1,1 0,-1 0,1 0,-1 0,1 1,-1-1,0 1,1-1,-1 1,-5 1,0 1,1 0,-1 0,1 0,0 1,0 0,0 1,0-1,1 1,0 1,0-1,0 1,1 0,-1 0,2 1,-1-1,1 1,0 0,0 1,1-1,-1 0,2 1,-2 6,4-11,0-1,0 1,0-1,1 1,-1-1,1 1,0-1,0 1,-1-1,2 1,-1-1,0 0,0 0,1 1,-1-1,1 0,0 0,0-1,-1 1,1 0,0-1,1 1,-1-1,0 1,0-1,1 0,-1 0,0 0,1 0,-1-1,1 1,-1 0,3-1,89 6,-87-6,168-23,-175 23,2-1,-1 0,1 0,0 0,-1 0,1 1,0-1,0 1,0-1,0 1,0 0,0-1,0 1,-1 0,1 0,0 1,0-1,0 0,0 1,0-1,0 1,0-1,-1 1,1 0,0 0,-1 0,1 0,0 0,-1 0,1 0,-1 1,1-1,-1 0,0 1,0-1,0 1,0 0,0-1,0 1,0 0,0 1,-31 86,5-33,25-54,-1 1,1-1,0 0,-1 0,1 0,0 1,0-1,0 0,1 0,-1 0,1 0,-1 1,1-1,-1 0,1 0,0 0,0 0,0 0,0 0,1-1,-1 1,0 0,1-1,-1 1,1 0,0-1,-1 0,1 1,0-1,0 0,0 0,0 0,0 0,0 0,0-1,0 1,1 0,83 12,-59-14,-1 0,0-2,0-1,0-2,-1 0,1-2,-2 0,1-2,3-2,-11 3,0-1,-1-1,0 0,0-2,-1 1,-1-2,0 0,-1 0,-1-1,0-1,0-2,-9 15,-1 0,0 0,1 0,-1-1,0 1,0-1,-1 0,1 1,-1-1,0 0,0 0,0 0,0 0,-1 0,0 0,0 0,0 0,0 0,0 0,-1 0,0 0,0 0,0 1,0-1,0 0,-1 0,0 1,0-1,0 1,0-1,0 1,-1 0,1 0,-1 0,0 0,0 1,0-1,0 1,-1-1,1 1,-1 0,1 1,-1-1,0 0,1 1,-1 0,0 0,0 0,-4 0,2 1,0 0,-1 0,1 0,0 1,0 0,-1 0,1 1,0 0,0 0,0 0,0 1,1 0,-1 0,1 0,0 1,0-1,0 1,0 1,0-1,1 1,0-1,0 1,0 1,1-1,-1 0,0 4,-2 4,0-1,1 1,1 0,0 0,0 1,2-1,0 1,0-1,1 1,1 0,1 12,1-17,0 0,1 0,0 0,0-1,1 1,0-1,0 0,1 0,0-1,1 1,0-1,0 0,0-1,1 1,0-1,0-1,1 1,-1-1,1 0,0-1,1 0,-1 0,1-1,-1 0,1-1,0 0,0 0,0-1,9 1,8 0</inkml:trace>
</inkml:ink>
</file>

<file path=ppt/ink/ink4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1:32.2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1 190,'58'-20,"2"2,0 2,1 4,24-1,-83 11,1 1,-1 0,1 1,0-1,0 0,0 1,-1 0,1-1,0 1,0 0,0 1,-1-1,1 0,0 1,0-1,-1 1,1 0,0 0,-1 0,1 0,-1 1,1-1,-1 1,1-1,-1 1,0 0,0 0,0 0,0 0,0 0,-1 1,1-1,-1 0,1 1,-1-1,0 1,0 0,0-1,0 1,0 0,-1-1,1 1,-1 0,0 0,0 0,0 0,0-1,0 1,-1 0,0 2,-121 148,122-149,0-1,1 1,-1-1,0 1,1 0,0-1,0 1,0-1,1 0,-1 1,1-1,-1 0,1 0,0 0,0 0,1 0,-1 0,1 0,-1-1,1 0,0 1,0-1,0 0,0 0,0 0,0-1,1 1,-1-1,1 0,-1 0,1 0,-1 0,1-1,-1 1,4-1,6 5,-3-1,91 47,-97-48,-1-1,0 1,0 0,0 0,0 1,-1-1,0 1,1-1,-1 1,0 0,-1 0,1 0,-1 0,1 0,-1 0,0 0,-1 0,1 0,-1 1,0-1,0 0,0 0,0 0,-1 1,0 1,-1 2,0 1,-1-1,0 0,-1 0,1 0,-1-1,-1 1,1-1,-1 0,-1 0,1 0,-1-1,0 0,-1 0,1-1,-1 1,0-2,-1 1,1-1,-1 0,0 0,0-1,0 0,-5 1,-10 2,0-1,0 0,0-2,-1-1,1-1,-1-1,1 0,-14-4,-8-7,27 5</inkml:trace>
  <inkml:trace contextRef="#ctx0" brushRef="#br0" timeOffset="549.071">961 501,'-23'9,"2"2,-1 1,1 1,1 1,0 0,2 1,-1 2,2 0,0 0,1 2,-9 13,23-30,0 1,0-1,0 1,1 0,-1-1,1 1,0 0,-1 0,1 0,1 0,-1 1,0-1,1 0,-1 0,1 0,0 0,0 1,1-1,-1 0,1 0,-1 0,1 0,0 0,0 0,0 0,0 0,1 0,-1 0,1 0,0-1,0 1,0-1,0 1,0-1,1 0,-1 0,1 0,-1 0,1 0,0 0,-1-1,1 1,0-1,0 0,0 0,2 0,11 2,-1-2,1 0,0 0,-1-2,1 0,-1 0,1-2,-1 0,0 0,1-2,-2 0,1-1,-1 0,2-2,23-13,-1-1,0-3,-2-1,12-12,-17 13,-1-2,0-1,-2-1,-2-2,-1 0,-1-2,-1-1,0-5,-15 22,0-1,-2 0,0 0,0 0,-2-1,-1 1,0-1,0-12,-3 23,1 0,-1 0,0 0,-1 0,0 0,0 0,-1 0,0 0,-1 0,1 1,-1-1,-1 1,1-1,-1 1,-1 1,1-1,-1 0,0 1,-1 0,0 0,-1 0,1 2,-1 0,1 1,-1 0,0 0,0 0,-1 1,1 0,0 1,-1-1,1 2,-1-1,1 1,-1 0,1 0,-1 1,1 0,-1 0,1 1,-1 0,1 0,-3 2,-5 2,0 0,0 1,1 0,0 1,1 1,-1 0,2 1,-1 0,-7 9,10-7,0 1,1 0,0 0,1 1,0 0,1 0,1 1,0 0,1 0,1 0,0 1,1-1,1 1,0 0,2 0,-1 0,2 0,0-1,1 1,0 0,2 0,0-1,0 0,1 0,1 0,1 0,0-1,1 0,0-1,19 25,2-1,1-2,2-1,1-1,2-2,1-2,1-1,1-2,31 15,69 44,-123-77</inkml:trace>
</inkml:ink>
</file>

<file path=ppt/ink/ink4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1:30.2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225 448,'-206'390,"187"-352,37-49,120-167,0-7,-130 176,-5 4,1 0,-1 1,1 0,0 0,0 0,0 0,0 0,1 1,0 0,-1 0,1 0,0 1,5-2,-7 5,-1 1,1 0,-1 0,1 1,-1-1,0 0,0 1,0-1,0 1,-1 0,1 0,-1-1,1 1,-1 0,0 0,0 0,-1 1,1-1,-1 0,1 0,-1 0,0 0,0 1,0-1,-1 0,1 0,-1 0,1 1,0 1,-2 50,0-46,1 1,0-1,0 0,1 0,0 1,0-1,1 0,1 1,-1-1,2 0,-1 0,1 0,0-1,1 1,0-1,1 0,-1 0,1 0,1 0,0-1,-4-5,1 0,-1-1,1 1,0-1,-1 0,1 0,0 0,0 0,0 0,0-1,0 1,0-1,0 1,0-1,0 0,0-1,0 1,0 0,0-1,0 0,0 0,0 1,-1-2,1 1,0 0,0-1,-1 1,1-1,-1 0,1 1,-1-2,72-70,-69 68,6-8,-1 1,0-1,-1-1,0 1,-1-2,-1 1,-1-1,0 0,0 0,-2-1,0 0,0 0,-2 0,0 0,-1 0,0 0,-2-15,-4 20,-2 5</inkml:trace>
  <inkml:trace contextRef="#ctx0" brushRef="#br0" timeOffset="365.029">903 674,'17'-4,"-1"0,1-2,-1 0,0-1,-1 0,1-1,-2-1,1 0,-1-1,0-1,-1 0,-1-1,0-1,0 1,-1-2,3-5,-12 17,0-1,-1 1,0-1,1 1,-1-1,0 0,0 1,0-1,0 0,-1 0,1 0,-1 1,0-1,0 0,0 0,0 0,0 0,0 0,-1 0,1 1,-1-1,0 0,0 0,0 1,-1-1,1 0,0 1,-1 0,0-1,1 1,-1 0,0 0,0 0,0 0,-1 0,1 0,0 0,-1 1,1-1,-1 1,1 0,-1 0,0 0,0 0,-2 0,-6 2,1 1,-1 0,1 1,0 0,0 1,0 0,0 1,0 0,1 0,0 1,0 0,1 1,0 0,0 0,0 1,1 0,0 0,0 0,1 1,1 0,-1 1,1-1,-2 8,3-12,0 0,1 0,-1 1,1-1,1 1,-1 0,1 0,0 0,0 0,1 0,-1 0,1 0,1 1,-1-1,1 0,0 1,1-1,0 0,0 0,0 1,0-1,1 0,0 0,1 0,-1 0,1-1,0 1,0-1,1 0,0 0,0 0,0 0,0 0,1-1,0 0,2 2,4-2,1 0,0 0,0-1,0-1,0 0,1 0,-1-1,1-1,-1 0,0-1,1 0,-1-1,0 0,0-1,2-1,11-3</inkml:trace>
  <inkml:trace contextRef="#ctx0" brushRef="#br0" timeOffset="729.445">1383 646,'49'-21,"-1"-3,-1-2,-1-1,-1-3,5-7,-44 34,0-1,0 1,-1-1,1 0,-1 0,0-1,0 1,-1-1,1-1,-1 1,0 0,-1-1,1 0,-1 0,0 0,0 0,-1 0,0-1,0 1,-1-1,1 1,-1-1,-1 0,1 0,-1-2,-2 7,1 0,0 1,-1-1,1 0,-1 1,1-1,-1 0,0 1,0 0,1-1,-1 1,0 0,0 0,0 0,-1 0,1 1,0-1,0 1,0-1,0 1,-1 0,1-1,0 1,0 0,-1 1,1-1,0 0,0 1,-1-1,1 1,-1 0,-69 24,59-17,0 1,0 0,1 0,0 2,0-1,1 1,1 1,0 0,0 0,1 1,1 1,0-1,1 1,0 0,1 1,1 0,0-1,1 2,1-1,0 0,1 1,0 15,3-26,0-1,0 1,1-1,-1 1,1-1,0 1,0-1,1 0,-1 0,1 0,0-1,0 1,0 0,0-1,1 0,-1 0,1 0,0 0,0-1,0 1,0-1,0 0,0 0,1-1,-1 1,1-1,-1 0,1 0,0 0,-1-1,1 0,0 0,0 0,-1 0,1-1,0 1,-1-1,1-1,2 0,20-2,0-1,0-1,0-2,-1-1,0-1,14-7,-11 5,-4 2</inkml:trace>
  <inkml:trace contextRef="#ctx0" brushRef="#br0" timeOffset="1167.088">2088 477,'-19'10,"0"0,1 2,1 0,0 1,0 1,1 0,1 1,1 1,-3 5,14-19,1 0,0 0,0 0,1 1,-1-1,0 0,1 1,0 0,-1-1,1 1,0 0,0 0,1-1,-1 1,0 0,1 0,0 0,0 0,0 0,0 0,0 0,0 0,1-1,0 1,-1 0,1 0,0 0,0-1,1 1,-1 0,0-1,1 1,0-1,0 0,-1 1,1-1,0 0,1 0,-1 0,0-1,1 1,-1 0,1-1,-1 0,1 1,0-1,6 2,-1-1,0 0,1-1,-1 0,1 0,-1 0,1-1,0-1,-1 0,1 0,-1 0,1-1,-1 0,0-1,0 0,0 0,0-1,0 0,-1 0,0 0,0-1,0-1,0 1,-1-1,2-2,18-20,0-1,-3-1,0-2,-2 0,2-7,4-4,-18 28,5-3,0 0,-2-1,0-1,-1 0,-1 0,-1-1,-1-1,-1 1,0-1,-2 0,-1-1,0 1,-2-1,0-16,-3 34,0 1,0-1,0 0,-1 1,1-1,-1 1,0 0,0-1,-1 1,1 0,-1 0,0 1,0-1,-1 1,1-1,0 1,-1 0,0 0,0 0,0 1,0-1,0 1,-1 0,1 0,-1 1,1-1,-1 1,1 0,-1 0,0 1,0-1,1 1,-1 0,0 1,0-1,1 1,-1-1,0 2,1-1,-1 0,1 1,-1 0,1 0,-1 0,-11 7,0 1,1 0,0 1,0 0,2 1,-1 1,1 0,1 1,1 0,0 1,0 0,2 1,0 0,1 0,0 1,1 2,1 0,0 1,2-1,0 1,2 0,0 0,1 0,1 0,0 0,2 1,1-2,0 1,1 0,1-1,1 1,1-1,1-1,0 0,1 0,1 0,1-1,0-1,2 0,-1 0,2-1,0-1,1 0,0-1,1-1,1 0,10 5,1-1,-3-1</inkml:trace>
</inkml:ink>
</file>

<file path=ppt/ink/ink4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1:29.0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 95,'-3'15,"1"-1,0 1,1 0,1-1,0 1,1 0,1-1,3 15,-5-24,2 9,1 0,0 0,0-1,2 1,-1-1,2 0,0 0,0 0,2 0,-5-9,-1 0,1-1,0 1,0-1,0 0,0 0,1 0,-1 0,1 0,0-1,0 0,-1 1,2-2,-1 1,0 0,0-1,1 0,-1 0,0 0,1 0,-1-1,1 1,-1-1,1-1,-1 1,1-1,-1 1,1-1,3-2,3-1,-1-1,1-1,-1 0,0-1,-1 0,0 0,0-1,0 0,5-7,2-1,102-129,-118 144,1-1,0 1,-1-1,1 0,0 1,0-1,0 1,0 0,0-1,0 1,0 0,1-1,-1 1,0 0,1 0,-1 0,1 0,-1 1,1-1,-1 0,1 1,0-1,-1 0,1 1,0 0,-1 0,1-1,0 1,0 0,-1 0,1 0,0 1,-1-1,1 0,0 1,-1-1,1 1,0-1,-1 1,1 0,-1 0,1 0,-1 0,1 0,-1 0,0 0,1 0,-1 0,0 1,0-1,0 0,0 2,19 52,-20-50,1 0,-1 1,1-1,0 0,1 0,-1 0,1-1,0 1,0 0,0-1,1 1,0-1,0 0,0 1,0-1,1-1,-1 1,1-1,0 1,0-1,0 0,1 0,-1-1,1 1,0-1,-1 0,1-1,0 1,0-1,3 1,8-5,-1-1,1 0,-1-2,0 0,0 0,-1-1,1-1,-2 0,1-1,-1-1,-1 0,1 0,-2-2,0 1,0-1,-1-1,0 0,1-4,0 3,0-1,-1 0,-1-1,0 1,-2-2,1 1,-2-1,4-14,-18 7,3 31</inkml:trace>
  <inkml:trace contextRef="#ctx0" brushRef="#br0" timeOffset="309.434">1081 293,'47'-11,"-2"-2,1-1,-2-3,0-1,-1-3,32-21,-71 41,-1 0,1-1,-1 0,1 0,-1 0,0 0,0-1,0 1,-1-1,1 1,0-1,-1 0,0 0,1 0,-1-1,-1 1,1 0,0-1,-1 1,0-1,0 0,0 1,0-1,0 0,-1 0,1 1,-1-1,0 0,-1 0,1 0,0 0,-1 1,0-1,0 0,0 1,-1-1,1 1,-1-1,0 1,0 0,0-1,0 1,0 0,-1 0,1 1,-1-1,0 0,-1 0,-4 1,-1 1,1 0,-1 0,1 1,-1 0,1 1,-1 0,1 0,-1 0,1 1,0 1,0-1,0 1,0 1,0-1,1 2,0-1,-1 1,1 0,1 0,-1 0,-5 7,-1-2,0 1,1 0,1 0,-1 1,2 1,0 0,0 0,1 1,0 2,6-10,0 1,0-1,1 0,-1 1,2-1,-1 1,1 0,0 0,0-1,1 1,0 0,0 0,0 0,1 0,0-1,1 1,-1 0,1-1,1 1,-1-1,1 0,0 0,2 2,0-1,0 0,0 0,1-1,0 0,1 0,0-1,-1 1,2-1,-1-1,0 1,1-2,0 1,0-1,0 0,0 0,1-1,-1 0,8 0,163 5,-145-9,1 1</inkml:trace>
</inkml:ink>
</file>

<file path=ppt/ink/ink4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1:39.7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 1242,'-26'167,"21"-146,3-20,1 1,0-1,0 1,0 0,0-1,1 1,-1 0,0 0,1 0,0-1,-1 1,1 0,0 0,0 0,0 0,0 0,0 0,0 0,0 0,1-1,-1 1,1 0,-1 0,1 0,0-1,0 1,0 0,0-1,0 1,0 0,0-1,0 0,1 1,-1-1,1 0,-1 1,1-1,0 0,12 2,0-1,0 0,1-1,-1-1,0 0,1-1,-1 0,0-1,0-1,0 0,8-4,-18 6,-1 1,1-1,-1 0,1-1,-1 1,1-1,-1 1,0-1,0 0,0 0,0-1,0 1,-1 0,1-1,-1 0,1 0,-1 1,0-2,0 1,0 0,-1 0,1 0,-1-1,0 1,0-1,0 1,0-1,0 1,-1-2,6-27,-4 28,0 1,0-1,-1 0,0 1,0-1,0 0,0 0,0 0,-1 0,1 0,-1 1,0-1,-1 0,1 0,-1 0,1 0,-1 0,0 0,-1 1,1-1,-1 0,1 1,-1-1,0 1,0 0,-1-1,1 1,-1 0,1 0,-1 1,0-1,0 1,0-1,-1 1,1 0,0 0,-1 0,0 0,-128-29,107 28</inkml:trace>
  <inkml:trace contextRef="#ctx0" brushRef="#br0" timeOffset="1231.959">409 1215,'484'-150,"-343"110,-139 40,-1-1,1 1,-1-1,1 1,-1 0,1 0,-1-1,1 1,-1 0,1 1,-1-1,1 0,-1 0,1 1,-1-1,1 0,-1 1,1 0,-1-1,0 1,1 0,-1 0,0 0,0 0,1 0,-1 0,0 0,0 0,0 0,0 0,0 1,-1-1,1 0,0 1,-1-1,1 1,0-1,-1 1,0-1,1 1,-1-1,0 1,0-1,0 1,0-1,0 1,0-1,0 1,-1-1,1 1,0-1,-28 78,27-78,-1 1,1-1,0 1,0-1,1 1,-1-1,0 1,1 0,-1-1,1 1,-1 0,1-1,0 1,-1 0,1 0,0 0,0-1,0 1,1 0,-1 0,0-1,1 1,-1 0,1 0,0-1,-1 1,1-1,0 1,0 0,0-1,0 0,0 1,0-1,1 0,-1 1,0-1,1 0,-1 0,1 0,-1 0,1 0,-1-1,1 1,0 0,-1-1,1 1,0-1,0 1,-1-1,1 0,2 0,11 1,1 0,-1-2,0 0,1 0,-1-2,0 0,0 0,0-2,0 1,5-4,65-17,-61 21</inkml:trace>
  <inkml:trace contextRef="#ctx0" brushRef="#br0" timeOffset="26590.841">409 1215,'8'-2,"1"0,-1-1,-1 1,1-1,0-1,-1 1,1-2,-1 1,0-1,-1 0,1 0,-1 0,0-1,0 0,-1 0,4-6,4-2,41-63,-52 77,-1 0,1 1,-1-1,1 1,0 0,-1-1,1 1,-1 0,1 0,-1 0,0 0,1 0,-1 0,0 1,0-1,1 0,-1 1,0-1,-1 1,1-1,0 1,0-1,-1 1,1-1,-1 1,1 0,0 0,99 182,-101-184,0 0,0-1,1 1,-1-1,0 1,0 0,0 0,0 0,0 0,1-1,-1 1,0 0,0 0,0 1,0-1,0 0,0 0,0 0,1 0,-1 1,0-1,0 1,0-1,1 0,-1 1,0-1,0 1,1-1,-1 1,0 0,1-1,-1 1,1 0,-1 0,1-1,-1 1,1 0,-1 0,1-1,0 1,-1 0,1 0,0 0,0 0,0 0,0 0,0-1,0 1,0 0,0 0,0 0,0 0,0 0,0 0,1-1,-1 1,0 0,1 0,-1 0,1 0,-1-1,1 1,-1 0,1 0,-147-62,103 47,23 10</inkml:trace>
  <inkml:trace contextRef="#ctx0" brushRef="#br0" timeOffset="68901.831">1793 706,'-13'16,"1"0,0 1,2 1,0 0,1 0,1 1,0 0,2 0,0 1,1 0,-1 13,6-31,0 1,0-1,0 1,0-1,1 1,-1-1,1 1,0-1,0 0,0 1,0-1,0 0,0 0,0 0,1 0,-1 0,1 0,-1 0,1 0,0 0,0-1,0 1,0-1,0 1,0-1,0 0,0 0,1 0,-1 0,0 0,1-1,-1 1,1-1,-1 1,1-1,-1 0,1 0,-1 0,1 0,-1 0,0-1,102-29,-88 18,0-1,0 0,-1-2,-1 0,0 0,-1-1,-1-1,0 0,-2-1,6-11,-4 2,-1-1,-2-1,0 0,-2 0,-1-1,-2 1,-1-1,-1 0,-1-1,-2-8,0 25,0 0,-1 0,-1 0,0 1,-1-1,0 1,-1 0,-1 0,-6-11,10 20,-1 0,1 0,-1 0,0 0,0 1,0-1,-1 1,1 0,-1 0,0 0,0 1,0 0,0-1,0 1,-1 0,1 1,0-1,-1 1,1 0,-1 0,0 0,1 1,-1 0,0 0,1 0,-1 0,0 1,1-1,-1 1,-4 2,0 0,0 1,1 0,-1 0,1 1,0 1,0-1,1 1,-1 0,1 1,1 0,-1 0,1 0,0 1,1 0,0 0,0 0,1 1,0-1,0 1,1 0,0 0,1 0,0 1,1-1,-1 1,2-1,-1 1,1-1,1 1,0-1,0 1,1-1,0 1,3 7,5 5,1-1,1-1,1 0,1-1,0 0,2-1,0-1,0 0,2-1,12 8,-5-1,-22-21,20 18,-2 0,0 2,-1 0,-1 1,-1 1,-1 0,-4 1</inkml:trace>
  <inkml:trace contextRef="#ctx0" brushRef="#br0" timeOffset="69338.365">2300 395,'111'344,"-79"-261,-32-82,1-1,0 1,-1-1,1 1,0 0,0-1,-1 0,1 1,0-1,0 1,0-1,0 0,0 0,0 1,0-1,-1 0,1 0,0 0,0 0,0 0,0 0,0 0,0-1,0 1,0 0,0 0,-1-1,1 1,0 0,0-1,0 1,-1-1,1 1,0-1,0 0,-1 1,1-1,0 0,-1 1,1-1,-1 0,1 0,-1 1,1-1,-1 0,0 0,1 0,-1 0,25-42,22-106,-26 86,-14 36,2 0,1 1,1 1,1 0,1 0,10-13,14-7,-22 27</inkml:trace>
  <inkml:trace contextRef="#ctx0" brushRef="#br0" timeOffset="70104.037">3204 1,'-29'28,"-19"16,-1 3,2 0,10-9</inkml:trace>
</inkml:ink>
</file>

<file path=ppt/ink/ink4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2:56.0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21 510,'-10'172,"9"-167,-9 123,10-124,1 0,-1 0,1-1,0 1,0 0,0 0,0-1,1 1,-1-1,1 1,0-1,0 0,0 0,0 1,1-1,-1-1,1 1,0 0,0-1,0 1,0-1,0 0,1 0,-1 0,1-1,-1 1,1-1,-1 0,1 0,0 0,1 0,4-2,-1 0,1-1,-1 0,1 0,-1-1,0 0,0 0,0-1,0 0,-1 0,0-1,0 0,0-1,0 1,-1-1,0 0,0-1,0 0,-1 1,1-3,-5 7,72-104,-70 105,0 0,1 1,-1 0,0 0,1 0,-1 0,0 0,1 1,-1 0,0-1,1 1,-1 1,0-1,0 0,0 1,0-1,0 1,0 0,0 0,-1 0,1 0,-1 1,1-1,-1 1,0-1,0 1,0 0,-1 0,1 0,0 0,-1 0,0 0,0 0,0 1,1-1,0 0,1 3,0 0,0-1,0 1,1-1,0 0,0 0,0-1,0 1,1-1,0 0,0 0,0 0,0-1,1 1,-1-1,1-1,0 1,0-1,0 0,0 0,1-1,2 0,0 0,0 0,0-1,0-1,-1 1,1-2,0 1,0-1,-1 0,1-1,-1 0,1 0,-1-1,0 0,-1-1,1 1,-1-2,0 1,0-1,0 0,-1 0,0 0,0-1,2-4,1-1,0 0,-1 0,0-1,-1 0,0 0,-1-1,-1 0,0 0,-1 0,0-1,-1 1,-1-3,-3-3,-4 4</inkml:trace>
  <inkml:trace contextRef="#ctx0" brushRef="#br0" timeOffset="4202.038">1122 1,'21'48,"-20"-45,-10 126,-2-54,-2 84,-5 22,5-122,10-52,0 1,1 0,1 1,-1-1,1 0,0 0,1 1,0-1,1 0,-1 0,2 5,-2-12,1 0,-1 0,0 0,1 0,-1 0,0-1,1 1,-1 0,1 0,0-1,-1 1,1 0,-1-1,1 1,0 0,0-1,-1 1,1-1,0 1,0-1,0 0,-1 1,1-1,0 0,0 1,0-1,0 0,0 0,0 0,0 0,0 0,0 0,-1 0,1 0,0 0,0 0,0-1,0 1,0 0,0-1,0 1,-1 0,1-1,0 1,0-1,-1 0,1 1,0-1,-1 1,1-1,39-34,-38 33,177-186,-123 144,-54 45,0 0,0 1,-1-1,1 1,0 0,-1-1,1 1,-1 0,1 0,-1 0,0 0,0 0,0 0,0 0,0 1,0-1,-1 0,1 0,-1 1,1-1,-1 1,0-1,0 0,0 1,2 8,31 154,-27-146</inkml:trace>
  <inkml:trace contextRef="#ctx0" brushRef="#br0" timeOffset="8082.954">1602 594,'168'73,"-161"-72,1-1,-1 0,0 0,0-1,0 0,0 0,0-1,0 1,0-2,0 1,-1-1,1 0,-1 0,1 0,-1-1,0 0,3-3,-6 4,1 1,-1-1,1 0,-1 0,0-1,0 1,-1 0,1-1,0 0,-1 1,0-1,0 0,0 0,-1-1,1 1,-1 0,0 0,0-1,-1 1,1-1,-1 1,0 0,0-1,0 1,-1-1,1 1,-1 0,-1-2,-1 1,0 1,0 0,-1 0,0 0,0 0,0 1,0-1,0 1,-1 0,1 1,-1-1,0 1,0 0,0 0,0 0,0 0,0 1,0 0,-1 0,1 1,0 0,-1-1,-2 2,-3 0,0 1,0 1,0 0,0 0,0 1,1 0,-1 1,1 0,0 1,1 0,-1 1,1 0,1 0,-1 1,1 0,1 0,-1 1,1 0,1 0,0 1,0 0,1 0,-4 9,9-15,-1 1,1 0,-1-1,1 1,1 0,-1-1,1 1,0 0,0-1,0 1,0-1,1 1,0-1,0 1,0-1,1 0,-1 0,1 0,0-1,0 1,0-1,0 1,1-1,0 0,-1 0,1-1,0 1,2 0,6 5,1-1,0-1,0 0,1-1,-1 0,1-1,0 0,11 1,175-3,-180-6,1-2,-1 0,-1-1,1-1,-1-1,-1-1,0 0,0-1,-1-1,0-1,-1-1,-1 0,0-1,-1 0,0-1,-1-1,-1 0,3-8,66-120,-68 67,-13 76,1 1,-2-1,1 0,0 1,0-1,0 1,-1-1,1 0,-1 1,1-1,-1 1,0-1,1 1,-1 0,0-1,0 1,0 0,0 0,0-1,0 1,-1 0,1 0,0 0,0 0,-1 1,1-1,-1 0,1 0,-1 1,1-1,-1 1,1-1,-1 1,1 0,-1 0,0 0,1-1,-1 2,1-1,-1 0,0 0,1 0,-1 1,1-1,-1 1,0-1,-7 3,1 1,0-1,0 1,0 0,0 1,0 0,1 0,0 1,0 0,1 0,-1 1,1-1,1 1,-1 1,1-1,3-4,0 1,0-1,0 0,0 1,0 0,1-1,-1 1,1 0,0 0,0 0,1 0,-1-1,1 1,0 0,0 0,0 0,0 0,1 0,0 0,-1 0,1 0,1 0,-1-1,1 1,-1 0,1-1,0 1,0-1,1 0,-1 0,1 0,-1 0,1 0,2 1,1 0,0 0,1-1,-1 0,0 0,1 0,0-1,0 0,0 0,-1-1,1 0,1 0,-1-1,0 0,0 0,0-1,1 0,78 11,-84-10,0 1,-1 0,1 0,0-1,0 1,0 1,0-1,-1 0,1 0,-1 1,1-1,-1 0,1 1,-1 0,0-1,0 1,0 0,0-1,0 1,0 0,0 0,0 0,-1 0,1 0,-1 0,0 0,1 0,-1 0,0 0,0 0,0 0,-1 0,1 0,0 0,-1 0,1 0,-1 0,0 2,-42 71,36-65,5-8,1 0,-1 0,0 1,1-1,-1 1,1-1,0 1,0-1,0 1,0 0,0 0,0-1,1 1,-1 0,1 0,0 0,0 0,0 0,1 0,-1-1,0 1,1 0,0 0,0 0,0-1,0 1,0 0,0-1,1 1,-1-1,1 0,0 1,0-1,0 0,0 0,0 0,0 0,0 0,3 1,5 6,-3-3</inkml:trace>
  <inkml:trace contextRef="#ctx0" brushRef="#br0" timeOffset="8655.012">2731 565,'13'5,"0"0,0-1,1-1,-1 0,1-1,0 0,-1-1,1-1,0 0,0-1,0 0,-1-1,1-1,-1 0,1-1,-1 0,0-1,0-1,-1 0,3-2,-9 4,1-1,-2 0,1 0,0 0,-1-1,0 0,0 0,-1 0,0 0,0-1,0 0,-1 0,0 0,0 0,-1 0,0-1,0 1,-1-1,0 1,0-1,0-5,-5 9,0 0,0 1,0-1,0 1,0 0,0 1,-1-1,0 1,1 0,-1 0,0 0,0 0,0 1,0 0,0 0,0 1,-1-1,1 1,0 0,0 0,0 1,-1 0,1 0,0 0,0 0,-4 3,-4-2,1 2,0-1,0 2,1-1,-1 2,1 0,0 0,0 1,1 0,0 0,0 2,1-1,0 1,1 0,0 1,0 0,1 0,0 1,1 0,0 0,0 0,2 1,-1 0,1 0,1 0,0 0,1 1,0 1,1-7,0 0,1 0,-1 1,2-1,-1 0,1 0,0 1,0-1,1 0,0 0,0 0,0-1,1 1,0 0,1-1,-1 0,1 0,1 0,-1 0,1-1,0 1,0-1,0 0,1-1,0 1,0-1,0-1,5 3,10 1,0-2,1 0,0-1,0-2,0 0,0-1,0-1,1-1,5-2,29 1,26-11,-59 7</inkml:trace>
</inkml:ink>
</file>

<file path=ppt/ink/ink4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3:07.2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450 706,'-39'12,"1"2,0 2,1 2,0 1,0 3,19-13,1 1,1 1,-1 1,2 0,0 1,0 1,1 0,1 1,0 0,1 1,1 1,1 0,0 0,1 1,-4 12,12-26,-1 1,1-1,1 1,-1-1,1 1,-1 0,1-1,1 1,-1 0,1-1,-1 1,1 0,1-1,-1 1,1-1,-1 0,1 0,1 1,-1-1,0 0,1-1,0 1,0 0,0-1,1 0,-1 1,1-1,-1-1,1 1,0 0,0-1,0 0,1 0,-1 0,0-1,1 1,-1-1,1 0,-1 0,1-1,0 1,0-1,12 1,0 0,0-2,0 0,0 0,0-2,-1 0,1-1,-1-1,0 0,0-1,0-1,-1 0,0-2,-1 1,0-2,0 0,-1 0,0-1,7-9,1-3,-2-1,0 0,-2-2,-1 0,-1-1,0-2,-6 11,8-13,-1 0,-2-2,-1 1,-2-2,-1 0,1-11,-9 33,0 0,-1 0,0 0,0 0,-1 0,-1 0,0 0,-1 0,0 0,-1 0,0 0,-1 1,0 0,-1-1,0 1,-1 1,0-1,-1 1,0 0,-1 0,6 6,-1 0,1 1,-1-1,-1 0,1 1,0 0,-1 0,1 0,-1 0,0 0,0 1,0 0,-1 0,1 0,0 0,-1 0,1 1,-1 0,1 0,-1 0,0 1,1 0,-1 0,0 0,0 0,1 1,-1-1,1 1,-1 0,0 1,1-1,0 1,-1 0,1 0,0 0,0 1,0-1,0 1,1 0,-1 0,1 0,-1 1,1-1,0 1,1 0,-3 2,2 12,0-1,1 0,1 0,0 1,2-1,0 1,0-1,2 0,0 0,1 0,1 0,0 0,2-1,-1 0,2 0,0-1,1 0,1 0,8 8,29 67,90 219,-137-308,0 1,0 0,1-1,-1 1,0-1,1 1,0-1,-1 1,1-1,0 1,0-1,-1 1,1-1,0 0,0 1,1-1,-1 0,0 0,0 0,1 0,-1 0,0 0,1 0,-1-1,1 1,-1 0,1-1,-1 1,1-1,0 0,-1 1,1-1,0 0,-1 0,1 0,-1 0,1 0,0-1,0 1,8-8</inkml:trace>
  <inkml:trace contextRef="#ctx0" brushRef="#br0" timeOffset="533.007">930 508,'84'255,"-53"-56,-27-153,-4-45,0-1,0 1,0 0,0-1,0 1,0 0,0-1,0 1,0 0,0 0,0-1,0 1,1 0,-1-1,0 1,0 0,1-1,-1 1,1-1,-1 1,0 0,1-1,-1 1,1-1,-1 1,1-1,0 0,-1 1,1-1,-1 1,1-1,0 0,-1 0,1 1,0-1,-1 0,1 0,0 0,-1 0,1 1,0-1,0 0,-1-1,1 1,0 0,-1 0,1 0,0 0,-1 0,1-1,0 1,-1 0,1-1,0 1,-1 0,1-1,-1 1,1-1,0 1,51-101,-46 86,107-354,-73 234,-35 129,-1 6</inkml:trace>
  <inkml:trace contextRef="#ctx0" brushRef="#br0" timeOffset="999.055">1467 678,'9'0,"9"0,5 0,4 0,2 0,1 0,0 0,0 0,0 0,-1 0,-1 0,1 0,-1-5,-9 3,-8 3</inkml:trace>
  <inkml:trace contextRef="#ctx0" brushRef="#br0" timeOffset="1265.803">1495 903,'28'0,"20"0,6 0,-1 0,-5 0,-10 0</inkml:trace>
  <inkml:trace contextRef="#ctx0" brushRef="#br0" timeOffset="5334.001">2398 678,'-3'-1,"-1"0,0 0,1 1,-1 0,0-1,1 1,-1 0,0 1,1-1,-1 1,1-1,-1 1,0 0,1 0,0 1,-1-1,1 1,0 0,0 0,0 0,0 0,-3 2,-3 4,-1-1,1 1,1 1,0-1,0 1,0 1,1 0,1 0,0 0,0 1,1-1,0 1,1 1,0-1,1 1,0-1,1 1,0 0,0 7,2-15,0-1,1 0,-1 0,1 1,-1-1,1 0,0 0,0 0,0 0,1 0,-1 0,1 0,-1 0,1-1,0 1,0-1,0 1,1-1,-1 0,1 1,-1-1,1-1,-1 1,1 0,0-1,0 1,0-1,0 0,0 0,0 0,1 0,-1-1,0 1,0-1,0 0,1 0,-1 0,0 0,0 0,1-1,-1 1,0-1,0 0,0 0,0-1,0 1,0 0,0-1,0 0,-1 0,1 1,1-3,12-10,-1 0,0-1,-1-1,-1 0,0-1,-1-1,8-16,2-3,-1 0,-2-2,-1 0,-2-2,-2 1,-2-2,-1 0,-3 0,2-22,-10 55,1 0,-1 0,-1 0,0 0,0 0,-1 0,0 0,0 1,-1-1,0 1,-1 0,0-1,-2-2,4 8,0 0,-1 0,1-1,-1 2,0-1,0 0,0 0,0 1,0 0,0-1,-1 1,1 0,-1 1,0-1,1 1,-1 0,0-1,0 2,0-1,0 0,0 1,0 0,0 0,0 0,0 0,0 1,0-1,0 1,0 0,-1 1,-2 0,1 0,-1 1,1 0,0 0,0 0,0 1,1 0,-1 0,1 0,0 1,0 0,0 0,1 0,0 1,0-1,0 1,0 0,1 0,0 0,1 1,-1-1,1 0,0 1,0 5,-2 11,1 1,1-1,1 1,1-1,1 1,3 15,1-10,2 0,1-1,2 1,0-2,2 1,1-2,1 1,1-2,1 0,8 7,-18-22,0 0,0 0,-1 1,-1-1,0 1,0 0,-1 0,-1 0,0 0,1 12,-3-11</inkml:trace>
  <inkml:trace contextRef="#ctx0" brushRef="#br0" timeOffset="5915.799">2708 706,'28'266,"3"-423,-25 135,-3 12,0-5,0 1,1 0,0 0,1 0,1 1,0-1,1 1,0 1,1-1,1 1,0 1,0 0,1 0,6-5,-15 16,0-1,0 0,0 0,0 1,0-1,0 1,0-1,0 1,0-1,0 1,0-1,0 1,1 0,-1 0,0 0,0 0,0 0,1 0,-1 0,0 0,0 0,0 0,1 1,-1-1,0 0,0 1,0-1,0 1,0-1,0 1,0 0,0-1,0 1,0 0,0 0,0 0,-1 0,1-1,0 1,0 0,-1 0,1 1,-1-1,1 0,-1 1,11 58,-10-48,9 37,-5-29</inkml:trace>
  <inkml:trace contextRef="#ctx0" brushRef="#br0" timeOffset="8520.824">3160 226,'7'4,"1"1,-1 0,1 0,-2 1,1 0,-1 1,1-1,-2 1,1 0,-1 0,0 1,-1 0,1 0,-2 0,1 0,-1 0,0 1,-1 0,0-1,0 2,8 183,-11-162,1 18,1-30,0 1,-1 0,-1 0,-1 0,-1 0,-1 0,-1-1,0 0,-1 0,-1 0,-1-1,-2 2,-79 86,73-90</inkml:trace>
  <inkml:trace contextRef="#ctx0" brushRef="#br0" timeOffset="9184.784">2115 85,'-22'40,"0"1,3 0,2 2,1 0,2 1,3 1,-2 12,-13 160,24-200,-3 8,2 1,1 0,2 0,0 0,2-1,3 20,-2-33,1-1,1 1,0-1,0 1,1-2,1 1,-1-1,2 0,0 0,0-1,0 0,1 0,1-1,1 1,28 8,-19-13</inkml:trace>
  <inkml:trace contextRef="#ctx0" brushRef="#br0" timeOffset="10088.7">3612 226,'0'0,"0"0,-1 1,1-1,0 0,0 1,0-1,-1 0,1 1,0-1,0 0,-1 0,1 1,0-1,-1 0,1 0,0 1,-1-1,1 0,0 0,-1 0,1 0,0 0,-1 0,1 1,-1-1,1 0,0 0,-1 0,1 0,0 0,-1 0,1-1,-1 1,1 0,0 0,-1 0,1 0,0 0,-1 0,1-1,0 1,-1 0,1 0,0-1,-1 1,1 0,0 0,0-1,-1 1,1 0,0-1,0 1,0 0,0-1,-1 1,1 0,0-1,0 1,0-1,0 1,0 0,0-1,0 1,0 0,0-1,0 1,0-1,0 1,0 0,0-1,-21 24,4 7,2 1,0 1,3 0,0 0,2 1,2 1,0-1,3 1,1 1,1-1,2 1,1-1,5 31,-6-48,1-1,1 0,0 0,1 1,0-1,2 0,0-1,0 1,2-1,0 0,1 0,0 0,1-1,0 0,11 12,29 32,-46-48</inkml:trace>
  <inkml:trace contextRef="#ctx0" brushRef="#br0" timeOffset="10736.322">3753 621,'0'310,"21"-392,-17 55,1-1,2 1,0-1,2 2,1-1,1 2,1-1,1 1,1 1,8-8,-22 30,1 0,0 0,0 0,0 0,0 0,1 1,-1-1,0 0,1 1,-1-1,1 1,0 0,-1-1,1 1,0 0,0 0,0 0,0 0,0 0,0 1,0-1,0 1,0-1,0 1,0 0,0 0,0 0,0 0,1 0,-1 0,0 0,0 1,0-1,0 1,0-1,0 1,0 0,0 0,0 0,0 0,-1 0,1 1,0-1,-1 0,1 1,1 1,23 116,-14-105</inkml:trace>
  <inkml:trace contextRef="#ctx0" brushRef="#br0" timeOffset="13932.96">5531 649,'-16'12,"1"1,1 0,0 1,1 1,1 0,0 1,-2 4,11-16,-1 0,1 0,0 0,1 0,-1 1,1-1,0 1,0 0,0 0,1-1,-1 1,1 0,0 1,1-1,0 0,-1 0,1 0,1 0,-1 0,1 0,0 0,0 0,0 0,1 0,0 0,0 0,0-1,0 1,1-1,0 0,0 1,0-1,0 0,1-1,0 1,-1-1,1 1,0-1,1-1,3 4,-3-5,0 1,0-1,0 0,0 0,0-1,0 1,0-1,0 0,0 0,0-1,0 0,0 1,0-2,0 1,0-1,0 1,-1-1,1-1,-1 1,1-1,-1 1,0-1,0 0,0-1,0 1,0-2,84-106,-81 97,-1-1,0-1,-1 1,-1-1,0 0,-1 0,-1 0,-1 0,0-1,-1 1,-1 0,-1-11,1-3,2 28,-1-1,1 0,-1 0,0 0,0 0,0 0,0 0,0 0,-1 1,1-1,-1 0,0 0,0 0,0 1,0-1,0 0,-1 1,1-1,-1 1,0 0,1-1,-1 1,0 0,0 0,-1 0,1 0,0 1,-1-1,1 0,-1 1,1 0,-1 0,0-1,1 2,-1-1,0 0,0 0,0 1,0 0,0 0,1-1,-1 2,0-1,0 0,-1 1,1 1,-1 1,1 1,-1-1,1 0,0 1,0 0,0 0,1-1,0 2,-1-1,1 0,1 0,-1 1,0-1,1 1,0-1,0 1,1 0,-1-1,1 1,0 0,0-1,1 1,-1 0,-3 28,-2-9,2 0,0-1,2 1,0 0,2 0,1 7,-10 112,-19 0,13-69,10-61,0 1,1-1,1 0,1 1,-1-1,2 1,0-1,1 1,1 8,4-4</inkml:trace>
  <inkml:trace contextRef="#ctx0" brushRef="#br0" timeOffset="14957.037">6095 735,'-11'-13,"10"12,-1-1,1 0,0 0,-1 1,1-1,-1 1,0-1,0 1,1 0,-1 0,0 0,0 0,0 0,0 0,0 0,0 0,0 1,-1-1,1 1,0 0,0 0,0 0,-1 0,0 0,-6 3,-1 0,1 1,0 1,0-1,1 2,-1-1,1 1,0 0,1 1,-1-1,2 2,-1-1,1 1,0 0,0 0,1 1,0-1,0 1,-1 7,3-11,0 1,1 0,0 0,0 0,0 0,1 0,0 0,0 1,0-1,1 0,0 1,0-1,1 1,1 4,-2-9,1 1,0-1,-1 1,1-1,1 1,-1-1,0 0,0 0,1 0,-1 0,1 0,0 0,0 0,0 0,0 0,0-1,0 1,0-1,0 0,0 1,1-1,-1 0,1 0,-1-1,1 1,-1 0,1-1,-1 0,1 1,-1-1,1 0,0 0,-1-1,1 1,-1 0,3-2,8-2,0 0,0-1,0-1,-1 0,0 0,0-1,-1-1,0 0,0-1,-1 0,0 0,1-2,19-16,-9 6,-2 0,0-2,-1 0,-2-1,0-1,-1 0,-2-1,-1-1,9-24,-15 30,0 0,-2 0,0 0,-1-1,-1 1,-1-1,-1 0,-1 1,-2-12,3 30,0 1,1-1,-1 0,0 0,0 1,-1-1,1 0,-1 0,1 1,-1-1,0 0,0 1,0-1,0 1,0-1,-1 1,1 0,-1-1,1 1,-1 0,0 0,0 0,0 0,0 0,0 1,0-1,-1 1,1-1,-1 1,1 0,-1 0,1 0,-1 0,0 0,1 1,-1-1,0 1,1 0,-1 0,0 0,0 0,1 0,-1 0,0 1,0-1,1 1,-1 0,1 0,-1 0,0 0,1 0,-1 1,-6 7,-1 0,1 1,1 0,0 0,0 1,1 0,0 0,1 0,0 1,1 0,0 1,1-1,1 1,0 0,0 0,1 0,1 0,0 0,1 4,1-1,1 0,1-1,0 1,1-1,0 0,2 0,-1-1,2 1,0-1,1 0,0-1,1 0,0 0,1-1,4 3,47 75,-21-16,-31-60</inkml:trace>
  <inkml:trace contextRef="#ctx0" brushRef="#br0" timeOffset="15621.555">6687 593,'-18'24,"2"1,0 0,2 2,0-1,2 2,1 0,2 0,-3 12,11-38,0 1,0 0,0-1,0 1,1 0,-1 0,1 0,0 0,-1-1,1 1,0 0,1 0,-1 0,1 0,-1 0,1-1,0 1,0 0,0 0,0-1,0 1,1-1,-1 1,1-1,0 0,-1 1,1-1,0 0,1 0,-1 0,0-1,0 1,1 0,-1-1,1 0,-1 1,1-1,0 0,0 0,-1-1,1 1,0 0,0-1,0 0,1 0,7-2,-1 0,0-1,0 0,-1-1,1 0,-1-1,0 0,0 0,0-1,-1 0,1-1,-2 1,1-2,-1 1,0-1,0 0,-1-1,0 1,-1-1,0 0,0-1,-1 1,0-1,1-5,34-135,-56 52,16 96,0-1,1 1,-1 0,-1 0,1 0,0 0,0 0,-1 0,1 0,-1 0,0 0,1 0,-1 1,0-1,0 1,0 0,0-1,-1 1,1 0,0 0,0 0,-1 0,1 1,0-1,-1 1,1-1,-1 1,1 0,0 0,-1 0,1 0,-1 1,1-1,-1 0,1 1,0 0,-1 0,0 0,-2 3,-1 0,1 1,-1-1,1 1,1 1,-1-1,1 1,0-1,0 1,0 0,1 1,0-1,0 1,1-1,0 1,0 0,1 0,-1 0,1 0,1 0,-1 4,2 329,-1-69,0-259</inkml:trace>
  <inkml:trace contextRef="#ctx0" brushRef="#br0" timeOffset="16118.938">6942 198,'15'16,"0"1,-1 0,-1 1,-1 1,-1 0,0 0,-2 1,0 1,-1-1,-1 1,-1 1,-1-1,0 1,-2 0,-1 0,0 17,-3-8,-2 1,0-1,-3 1,0-1,-2-1,-1 1,-2-1,0-1,-3 0,0-1,-1 0,-2-1,-18 21,-14 3,25-33</inkml:trace>
  <inkml:trace contextRef="#ctx0" brushRef="#br0" timeOffset="18270.724">7477 649,'0'189,"-10"-146,-5-70,16 10,0-1,0 1,2 0,0 0,1 1,0-1,1 1,1-1,1 2,1-1,6-10,10-28,22-29,-45 83,0 0,0 1,1-1,-1 0,0 0,0 1,0-1,0 1,0-1,0 1,0 0,0-1,0 1,0 0,-1-1,1 1,0 0,0 0,-1 0,1 0,0 0,-1 0,1 0,-1 0,1 0,-1 0,0 0,1 0,-1 0,0 0,0 0,1 2,4 13,-2-6,0 0,1-1,0 1,0-1,1 0,0 0,1 0,0-1,0 0,7 7,0-8,-2-5</inkml:trace>
  <inkml:trace contextRef="#ctx0" brushRef="#br0" timeOffset="19003.796">8071 593,'-24'15,"12"-10,1 1,1-1,-1 1,1 1,0 0,0 1,1 0,0 0,0 1,1 0,1 0,-1 1,1 0,1 0,0 1,0 0,1 0,1 0,-1 1,2 0,0-1,0 1,1 0,0 7,2-17,0 1,1-1,-1 1,1-1,-1 0,1 1,0-1,0 1,0-1,0 0,0 0,0 0,1 0,-1 0,1 0,-1 0,1 0,0 0,0-1,0 1,0-1,0 1,0-1,0 0,0 0,1 0,-1 0,0 0,1 0,-1-1,1 1,-1-1,1 0,-1 1,1-1,-1 0,1-1,-1 1,2 0,95-30,-82 19,-1-1,-1 0,0-1,-1-1,0 0,-1-1,0-1,8-14,-12 18,9-13,-1-1,0 0,-2-2,-2 1,0-2,-2 0,-1 0,-1-1,3-23,-11 47,1 0,-2 0,1 0,-1-1,0 1,0 0,-1 0,1 0,-1-1,-1 1,1 0,-1 0,0 1,-1-1,1 0,-1 1,0-1,0 1,-1 0,0 0,0 0,0 1,0-1,-1 1,0 0,0 0,0 1,0-1,0 1,-1 0,-3-1,4 2,1 1,-1 0,1 0,-1 0,0 0,1 1,-1 0,0 0,1 0,-1 0,1 1,-1 0,0 0,1 0,-1 0,1 1,0 0,0 0,-1 0,1 0,0 1,1-1,-1 1,0 0,1 0,0 1,-1-1,1 1,1-1,-1 1,0 0,1 0,0 0,0 1,-2 6,1 0,0 1,1 0,1-1,0 1,0 0,1 0,0-1,1 1,1 0,1 5,27 147,23-11,-45-105,-8-44,0 1,0-1,0 1,0-1,1 1,-1-1,1 1,1-1,-1 1,0-1,1 0,0 0,0 0,0 0,1 0,-1 0,1-1,0 1,0-1,0 1,1-1,-1 0,1-1,-1 1,1-1,0 1,4 1,11 0</inkml:trace>
  <inkml:trace contextRef="#ctx0" brushRef="#br0" timeOffset="19407.06">8664 452,'-30'28,"2"1,1 1,1 1,2 1,1 2,2 0,0 4,18-33,1 0,-1 0,1 0,0 0,0 1,1-1,0 1,0-1,0 1,0-1,1 1,0 0,0-1,1 1,0-1,0 1,0-1,0 1,1-1,0 0,0 1,0-1,1 0,0 0,0-1,0 1,0-1,1 1,0-1,0 0,0 0,0-1,1 1,-1-1,1 0,0 0,0 0,0-1,0 0,1 0,-1 0,0-1,6 1,0 0,1-1,0-1,-1 0,1-1,-1 0,1 0,-1-1,0-1,0 0,0-1,0 0,0 0,-1-1,0-1,0 0,0 0,0-1,-1 0,-1 0,1-1,-1 0,0-1,-1 0,5-7,-2 2,-1 0,0-1,-1 0,0-1,-1 0,-1 0,-1 0,0-1,-1 0,-1-3,-1 15,-1-1,-1 1,1-1,-1 1,0-1,0 0,-1 1,1-1,-1 1,-1-1,1 1,-1-1,0 1,0 0,0 0,-1 0,0 0,0 0,0 0,0 1,-1 0,0 0,0 0,0 0,0 0,-1 1,1-1,-1 1,0 1,0-1,0 1,-2-1,-48-9,30 10</inkml:trace>
  <inkml:trace contextRef="#ctx0" brushRef="#br0" timeOffset="19684.852">8465 678,'24'-5,"8"3,4 7,0 3,-6 4,-4 1,-1-2,1-4,-1-1,1-3,1-2,1-1,-5 0</inkml:trace>
  <inkml:trace contextRef="#ctx0" brushRef="#br0" timeOffset="20088.776">8861 85,'27'18,"0"1,-2 2,0 0,-1 2,-1 0,-2 2,0 0,10 18,-24-30,-1 0,0 1,-1-1,-1 1,0 0,-1 0,0 0,-1 1,-1-1,0 1,-1-1,-1 0,0 1,-1-1,-1 5,-5 16,0 0,-3-1,-1 0,-1-1,-12 19,-84 145,91-170,0 0,-2-1,-1-1,-1-1,-1-1,-1-2,-19 14,21-21</inkml:trace>
  <inkml:trace contextRef="#ctx0" brushRef="#br0" timeOffset="20787.696">7506 198,'-5'-1,"0"1,0 0,0 0,0 0,0 1,0-1,0 1,0 1,0-1,0 1,0-1,1 1,-1 1,1-1,-1 1,1-1,0 1,0 0,0 1,-9 5,1 2,1-1,0 1,0 1,1 0,1 0,0 1,0 0,2 1,-1 0,2 0,0 0,-4 15,-38 202,43-207,2 1,0-1,1 1,2 0,1-1,0 1,2 0,1-1,1 0,0 0,2 0,9 19,-12-36,0-1,0 1,0-1,1 0,0 0,1-1,-1 1,1-1,0 0,0-1,0 0,1 1,0-2,0 1,0-1,0 0,4 0,10 1</inkml:trace>
  <inkml:trace contextRef="#ctx0" brushRef="#br0" timeOffset="21191.703">7930 198,'-10'10,"-3"7,1 6,2 0</inkml:trace>
  <inkml:trace contextRef="#ctx0" brushRef="#br0" timeOffset="22103.157">8917 339,'10'-5,"12"-6,3-6,2-1,-4-1,-5 2</inkml:trace>
  <inkml:trace contextRef="#ctx0" brushRef="#br0" timeOffset="23575.418">7054 113,'-9'5,"-9"1,0 5,-3 0,3 4,-1-2,3 3,0-2,2 1,-1-1,7-3,4-4</inkml:trace>
  <inkml:trace contextRef="#ctx0" brushRef="#br0" timeOffset="24939.038">5925 141,'0'0,"-4"0,-2 5,-5 1,-1 5,-2 1,1 2,-3-1,2 3,-2 3,3-2</inkml:trace>
  <inkml:trace contextRef="#ctx0" brushRef="#br0" timeOffset="25938.155">4289 226,'-5'5,"-6"6,-6 6,-5 1,1 1,-1-2,4 1,0-3,3-4</inkml:trace>
  <inkml:trace contextRef="#ctx0" brushRef="#br0" timeOffset="26915.536">3132 282,'0'5,"-5"2,-2 4,-3 0,-2 3,-2 0,0 1,-1-1,1 2,3 2,4-1</inkml:trace>
  <inkml:trace contextRef="#ctx0" brushRef="#br0" timeOffset="27977.247">1551 1,'0'4,"-5"8,-6 5,-1 5,-4-2,1 2,-1-4,1 0,4-3</inkml:trace>
  <inkml:trace contextRef="#ctx0" brushRef="#br0" timeOffset="51018.805">4571 508,'-2'-2,"1"1,-1-1,1 0,-1 0,0 1,0-1,0 1,0 0,0-1,0 1,0 0,0 0,0 0,-1 1,1-1,0 0,0 1,-1 0,1-1,-1 1,1 0,0 0,-1 0,1 1,0-1,-1 1,1-1,0 1,-1 0,1-1,0 1,0 1,-97 41,98-42,0 1,-1-1,1 1,0-1,0 1,0 0,0 0,0-1,0 1,0 0,1 0,-1 0,1 0,-1 0,1 0,0 0,0 0,0 0,0 0,0 0,0-1,0 1,1 0,-1 0,1 0,-1 0,1 0,0 0,0 0,0-1,0 1,0 0,0-1,1 2,46 54,-47-56,4 4,-1-3,-1 0,1 1,-1-1,0 1,0-1,0 1,0 0,0 0,-1 0,0 1,1-1,-1 0,0 1,-1 0,1-1,0 1,-1 0,0 0,0 0,0 0,-1 0,1 0,-1 0,0 0,0 0,-1 0,1 0,-1 0,1 0,-1 0,-1 0,1 0,0 0,-1-1,-5 4,0 0,0-1,-1 0,0 0,0-1,0 0,-1 0,1-1,-1 0,0-1,-1 0,1 0,0-1,-1 0,1-1,-1 0,0 0,1-1,-1 0,0-1,1 0,-10-3,-1 4,-11-13,35 7</inkml:trace>
  <inkml:trace contextRef="#ctx0" brushRef="#br0" timeOffset="51332.853">4740 649,'-4'29,"-8"14,0-5,1-9</inkml:trace>
  <inkml:trace contextRef="#ctx0" brushRef="#br0" timeOffset="51577.392">4825 255,'0'0</inkml:trace>
  <inkml:trace contextRef="#ctx0" brushRef="#br0" timeOffset="52281.426">5022 508,'-85'204,"34"-51,118-251,42-95,-92 134,-41 158,24-84,1 0,1 0,0 0,1-1,1 1,0-1,1 1,0-1,1-1,1 1,0-1,1 0,0 0,-7-12,1 1,-1 0,1 0,-1-1,1 1,0-1,-1 0,1 1,0-1,0 0,0 0,0 0,0 0,0 0,0-1,0 1,1-1,-1 1,0-1,0 0,0 0,1 0,-1 0,0 0,0 0,1 0,-1-1,0 0,0 1,0-1,0 0,0 0,0 0,0 0,0 0,0 0,0-1,-1 1,1-1,0 1,-1-1,1 0,-1 1,0-1,0 0,1 0,-1 0,0 0,-1 0,1 0,0 0,-1 0,1-1,-1 1,1 0,-1-1,66-164,-43 107,-19 40</inkml:trace>
</inkml:ink>
</file>

<file path=ppt/ink/ink4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30.9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434 455,'-22'2,"-1"1,1 1,0 1,1 1,-1 0,1 2,0 1,1 0,0 1,1 2,0 0,0 0,1 2,1 1,1 0,0 1,1 0,0 1,1 1,1 0,-2 7,12-20,0 0,0 0,0 0,1 1,0-1,0 1,1 0,-1-1,1 1,0 0,1 0,-1 0,1-1,0 1,1 0,-1 0,1 0,1 0,-1-1,1 1,0 0,0-1,0 0,1 1,0-1,0 0,0 0,1-1,-1 1,1-1,0 1,1-1,-1-1,1 1,-1 0,3 0,3-1,0-1,0 1,0-2,0 1,1-2,-1 1,0-1,1-1,-1 0,0 0,1-1,-1 0,0-1,-1 0,1-1,0 0,-1 0,0-1,7-4,6-6,0 0,-1-1,0-1,-2-1,0-1,-1 0,3-6,0-4,-1 0,-2-1,0-1,-2-1,-2 0,-1-1,-1 0,-2-1,-1 0,-2-1,-2 0,0 0,-3 0,-1-33,-25-59,22 122,1 1,-1 0,0 0,0 0,0 0,-1 0,1 0,-1 0,0 1,0-1,0 1,0 0,-1 0,1 0,-1 1,0-1,0 1,0 0,0 0,0 0,-1 1,1-1,0 1,-1 0,1 0,-3 0,3 2,0-1,0 1,-1-1,1 1,0 1,0-1,0 0,0 1,0 0,0 0,1 0,-1 1,1-1,-1 1,1 0,0 0,0 0,0 0,0 0,1 1,-1-1,1 1,0 0,-1 2,-36 99,32-69,2-1,1 1,2-1,2 1,1 0,1-1,2 1,2-1,1 0,2 0,1-1,2 0,1-1,2 0,3 4,52 98,-14-59,-53-77,-1 0,1 1,-1-2,0 1,0 0,1 0,-1-1,0 1,0-1,0 0,-1 1,1-1,0 0,-1 0,1 0,-1 0,1-1,-1 1,0 0,0-1,0 1,0 0,-1-1,1 1,-1-1,1-1,-1 4,8-27,-1 3</inkml:trace>
  <inkml:trace contextRef="#ctx0" brushRef="#br0" timeOffset="370.489">829 342,'84'372,"-56"-259,-28-114,1 0,-1 0,0 1,1-1,-1 0,1 0,0 1,-1-1,1 1,0-1,-1 0,1 1,0-1,-1 1,1 0,0-1,0 1,0 0,-1-1,1 1,0 0,0 0,0 0,0-1,0 1,-1 0,1 0,0 1,0-1,0 0,0 0,0 0,-1 0,1 1,0-1,0 0,0 1,-1-1,1 1,0-1,0 1,-1-1,1 1,0-1,-1 1,1 0,-1-1,1 1,-1 0,1 0,-1-1,0 1,1 0,-1 0,0 0,1-1,-1 1,0 0,0 0,0 0,0 0,0 0,0 0,0-1,0 2,68-157,31-130,-90 256,-2 4</inkml:trace>
  <inkml:trace contextRef="#ctx0" brushRef="#br0" timeOffset="663.704">1534 32,'-24'14,"-8"10,2 6,0-3,7-1,6 1,6-1,6-4</inkml:trace>
  <inkml:trace contextRef="#ctx0" brushRef="#br0" timeOffset="1121.828">1647 428,'19'0,"16"0,7 0,1 0,-2 0,-3 0,-3 0,-3 0,-2 0,-2 0,0 0,-5 0</inkml:trace>
  <inkml:trace contextRef="#ctx0" brushRef="#br0" timeOffset="1333.712">1703 597,'39'5,"21"1,7 0,-9 4,-10-1,-7-1,-7-2,-8-2</inkml:trace>
</inkml:ink>
</file>

<file path=ppt/ink/ink4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29.2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1 367,'255'-1,"-57"-27,-119 33,-61 1</inkml:trace>
  <inkml:trace contextRef="#ctx0" brushRef="#br0" timeOffset="301.984">1 565,'33'0,"31"0,9 0,-3 0,-9 0,-9 0,-10 0,-6 0,-6 4,-6 2</inkml:trace>
  <inkml:trace contextRef="#ctx0" brushRef="#br0" timeOffset="779.092">311 0,'2'6,"0"-1,1 1,0-1,-1 0,2 0,-1 0,1 0,-1 0,1-1,1 0,-1 0,0 0,1 0,0-1,0 1,0-1,0-1,5 3,102 47,-89-43,1 1,-2 1,1 1,-2 1,1 1,-2 0,0 2,2 3,-20-17,0-1,0 1,-1 0,1 0,-1 0,1 0,-1 0,0 1,0-1,0 0,0 1,0-1,-1 0,1 1,-1-1,1 1,-1-1,0 1,0-1,0 1,0-1,0 1,-1-1,1 1,-1-1,0 0,0 1,1-1,-2 0,1 1,0-1,0 0,-1 0,1 0,-1 0,1 0,-1 0,0-1,0 1,0-1,0 1,-1 0,-264 193,229-164,22-20,1 1,0 1,1 0,1 1,0 0,1 2,-2 2,4 2</inkml:trace>
</inkml:ink>
</file>

<file path=ppt/ink/ink4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35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30 122,'0'341,"-22"-212,14-167,12-9,1 1,2 0,3 1,1 0,2 0,11-20,-21 55,5-13,1 1,1 0,1 1,1 0,1 1,1 0,1 1,4-4,-19 22,1 0,-1 1,0-1,1 0,-1 0,1 1,-1-1,1 0,-1 1,1-1,0 1,-1-1,1 0,0 1,-1 0,1-1,0 1,-1-1,1 1,0 0,0-1,0 1,0 0,-1 0,1 0,0 0,0 0,0 0,0 0,-1 0,1 0,0 0,0 0,0 0,0 1,-1-1,1 0,0 1,0-1,-1 0,1 1,0-1,0 1,-1-1,1 1,-1-1,1 1,0 0,-1-1,1 1,-1 0,0 0,1-1,-1 1,1 0,-1 0,0-1,0 1,1 0,-1 0,0 0,0 0,0-1,0 2,5 59,-5-58,3 82,3-64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5:01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1 259,'26'-2,"0"-1,-1-1,1-1,-1-2,0 0,21-11,63-46,-105 62,-1-1,0 1,0-1,-1 0,1 0,-1 0,1-1,-1 1,0-1,0 1,0-1,-1 1,1-1,-1 0,0 0,0 0,0 0,-1 0,0 0,1 0,-1 0,0 0,-1 0,1 0,-1 0,0 0,0 0,0 1,-2-5,-1 5,0-1,-1 0,1 1,-1 0,0 0,0 0,-1 1,1-1,0 1,-1 1,1-1,-1 1,0 0,1 0,-1 0,0 1,0 0,1 0,-1 1,0-1,0 1,1 0,-1 1,1 0,-1 0,1 0,0 0,-1 1,1 0,-3 2,-4 2,-1 1,2 0,-1 0,1 1,1 1,0 0,0 0,1 1,0 0,0 0,2 1,-1 1,2-1,0 1,0 0,1 0,1 1,0 0,0-1,2 1,0 0,0 2,3-9,0 0,0 0,0 0,1 0,0 0,1 0,-1 0,1-1,0 1,1-1,0 0,0 0,0 0,1-1,-1 0,1 1,1-2,-1 1,1 0,0-1,0 0,0-1,0 1,2-1,11 7,1-2,-1 0,1-1,1-1,-1-1,1-1,14 1,-5-1,0-2,0-1,0-2,0-1,0-1,27-6,-32 2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6:33.8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136 1,'-1'1,"-1"0,0 1,0-1,0 1,1-1,-1 1,1 0,-1 0,1 0,0 0,0 0,0 0,0 0,0 0,0 0,0 1,1-1,-1 0,1 0,0 1,-1-1,1 0,0 1,1-1,-1 1,-1 0,-13 472,7-421,3-12,-2 0,-2-1,-2 0,-1-1,-2 0,-11 21,16-48,2-6</inkml:trace>
</inkml:ink>
</file>

<file path=ppt/ink/ink4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36.2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156 1,'-4'9,"-8"9,-5 5,0 5,-2-4,-3 0,3 0,-1-4,4 0,8-9,7-6</inkml:trace>
</inkml:ink>
</file>

<file path=ppt/ink/ink4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44.9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134 169,'-19'23,"2"1,1 0,1 2,1 0,1 0,1 1,-6 24,16-47,1 0,-1 1,1-1,0 0,0 1,0-1,1 1,0-1,0 1,0-1,0 1,1-1,-1 1,1-1,0 1,1-1,-1 0,1 1,0-1,0 0,0 0,0 0,1-1,-1 1,1 0,0-1,0 0,1 0,-1 0,1 0,-1 0,1-1,0 1,0-1,0 0,3 1,5-2,1-1,-1 0,0 0,0-1,0-1,0 0,0 0,0-2,0 1,-1-1,1-1,-1 0,0-1,-1 0,1 0,-1-1,-1-1,1 0,-1 0,-1 0,1-1,-1-1,1-2,2-3,0-2,0 0,-2 0,0-1,-1 0,-1 0,0-1,-2 0,0 0,-1 0,-1-1,-1 1,0-1,-2 0,0 0,-2 1,0-7,2 23,-1-1,1 1,0-1,-1 1,0 0,1-1,-1 1,-1 0,1-1,0 1,-1 0,0 0,0 0,1 0,-2 1,1-1,0 1,-1-1,1 1,-1-1,1 1,-1 0,0 0,0 1,0-1,0 1,0-1,-1 1,1 0,0 0,-1 0,1 1,0-1,-1 1,1 0,-1 0,1 0,-1 0,1 1,-1-1,1 1,0 0,-1 0,1 0,0 0,-4 2,1-1,-1 1,1 0,0 1,0-1,0 1,1 0,-1 1,1-1,0 1,0 0,0 1,1-1,0 1,0 0,1 0,-1 0,1 0,0 1,1-1,0 1,0 0,-1 5,-7 165,11-147,33 149,-21-130,25 175,-61-65,20-147</inkml:trace>
</inkml:ink>
</file>

<file path=ppt/ink/ink4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36.7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17,'12'-4,"0"0,0 2,1-1,-1 1,1 1,-1 1,1-1,0 2,-1 0,1 0,12 4,-24-5,0 1,0-1,1 1,-1-1,0 1,0 0,0-1,0 1,0 0,0 0,0 0,0 0,0 0,0 0,-1 0,1 0,0 0,-1 0,1 1,0-1,-1 0,0 0,1 1,-1-1,0 0,0 1,1-1,-1 0,0 0,0 1,0-1,-1 0,1 1,0-1,0 0,-1 1,1-1,-1 0,1 0,-1 0,0 1,1-1,-1 0,0 0,-39 48,10-23,24-23,0 1,1 0,0 0,0 0,0 0,1 1,-1 0,1 0,0 0,1 0,-1 1,1 0,0 0,0-1,1 2,-1 1,4-4,0-1,1 1,-1-1,1 1,0-1,0 0,0 0,0 0,1 0,-1 0,1 0,0-1,0 1,0-1,0 0,0 0,0 0,1 0,-1 0,1-1,-1 0,1 1,-1-1,1-1,0 1,0 0,-1-1,1 0,0 0,3 0,18 5,23 5,-27-7</inkml:trace>
  <inkml:trace contextRef="#ctx0" brushRef="#br0" timeOffset="6419.969">707 243,'-7'-3,"0"0,0 0,0 0,-1 1,1 1,0-1,-1 1,0 0,1 1,-1 0,1 0,-1 0,0 1,1 0,-1 1,1 0,0 0,0 0,-1 1,1 0,1 1,-1-1,1 1,-1 1,1-1,-3 4,-84 71,91-76,-1 0,1 0,0-1,0 2,0-1,0 0,1 0,-1 1,1-1,0 1,0-1,0 1,0-1,1 1,-1 0,1-1,0 1,0 0,0-1,1 1,-1 0,1-1,0 1,0-1,0 1,1-1,-1 1,1-1,-1 0,1 0,1 1,2 2,1-1,0 0,0 0,0-1,0 1,1-1,0-1,0 1,0-1,0-1,0 1,1-1,-1 0,3 0,77 37,-84-36,-1 0,1 0,-1 0,0 0,0 0,0 1,0-1,-1 0,1 1,-1-1,0 1,0 0,0-1,-1 1,1 0,-1 0,0 0,0-1,0 1,-1 0,1 0,-1-1,0 1,0 0,0-1,0 1,-1-1,1 1,-3 1,1 2,-1 0,0 0,0-1,-1 1,0-1,0 0,-1-1,1 1,-1-1,0 0,-1-1,1 0,-1 0,-1 1,-22 7,0-1,0-1,-1-1,0-2,-8 0,4-9,29-2</inkml:trace>
  <inkml:trace contextRef="#ctx0" brushRef="#br0" timeOffset="6667.916">1045 469,'-24'38,"-8"18,2 4,5-4,8-10</inkml:trace>
  <inkml:trace contextRef="#ctx0" brushRef="#br0" timeOffset="6837.174">961 17,'0'0</inkml:trace>
  <inkml:trace contextRef="#ctx0" brushRef="#br0" timeOffset="7271.818">1187 779,'145'-305,"-105"248,-39 57,0 0,0 0,0 1,0-1,0 1,0-1,0 1,0-1,0 1,0-1,0 1,-1 0,1 0,0-1,0 1,-1 0,1 0,0 0,-1 0,1 0,-1 0,1 0,-1 0,0 0,1 0,-1 0,0 0,0 0,0 0,0 0,0 0,0 0,0 0,0 0,0 0,0 1,-1-1,1 0,0 0,-1 0,1 1,1 14,-3-7,2-1,-1 1,2-1,-1 1,1-1,0 1,0-1,1 1,1-1,-1 0,1 0,1 0,-1 0,1-1,1 1,-1-1,1 0,0-1,1 1,0-1,0 0,0 0,-2-4,0 0,-1 0,1 0,0-1,0 0,0 0,0 0,0 0,0 0,0-1,0 0,0 1,0-2,1 1,-1 0,0-1,0 0,0 0,0 0,0 0,0-1,-1 0,1 1,0-1,-1-1,3-1,3-1,-1-1,0-1,0 1,-1-2,0 1,0-1,0 0,-1 0,-1 0,3-4,0-4,0 0,-1 0,-1-1,0 1,-1-1,-1-1,-1 1,0 0,-1-1,-1-17,-1 12</inkml:trace>
</inkml:ink>
</file>

<file path=ppt/ink/ink4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46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360 424,'-13'11,"-7"3,1 0,0 1,2 0,-1 2,2 0,1 1,0 1,1 0,1 1,0 0,2 1,-6 15,16-30,-1 1,1 0,1-1,-1 1,1 0,0-1,1 1,0 0,0-1,0 1,1-1,-1 1,2-1,-1 0,1 0,0 0,0 0,3 3,-4-6,0 0,0 0,1 0,-1 0,1-1,-1 1,1-1,0 0,0 0,0 0,0 0,0 0,1-1,-1 1,0-1,1 0,-1 0,1 0,0 0,-1-1,1 0,-1 1,1-1,0-1,-1 1,1 0,0-1,-1 0,1 0,-1 0,0 0,1 0,-1-1,1 0,14-10,-1-1,0-1,-1-1,0 0,-1-1,-1 0,-1-2,0 1,-1-2,-1 1,-1-2,8-18,-3 7,0-1,-2 0,-2 0,0-2,-3 1,0-1,-3 0,0-1,-3 1,-1-1,-1 0,-3-16,3 46,0 0,0 0,0 0,-1 0,0 0,0 0,0 0,0 0,-1 1,0-1,0 1,0-1,-1 1,1 0,-1-1,0 1,0 1,-1-1,1 0,-1 1,0 0,0 0,0 0,0 0,0 0,0 1,-1 0,0 0,1 0,-1 1,0-1,0 1,0 0,1 1,-1-1,0 1,0 0,0 0,0 0,-2 1,0 2,0 1,0-1,0 1,1 0,-1 1,1-1,0 1,1 1,-1-1,1 1,0 0,0 0,1 0,-1 1,2 0,-1 0,1 0,0 0,0 0,1 0,-2 7,-1 9,1 0,1 0,1 0,1 0,1 0,3 19,1-23,2 0,0-1,0 1,2-1,0-1,1 0,1 0,1-1,0 0,1-1,0 0,2 0,-1-2,2 0,0 0,1-1,43 45,-57-53,1-1,-1 1,1-1,0 0,0 0,0 0,1 0,-1 0,1-1,-1 1,1-1,0 0,0 0,0-1,0 1,0-1,0 0,0 0,1 0,-1 0,0-1,1 0,-1 0,0 0,1 0,-1-1,0 1,3-2,6-7</inkml:trace>
  <inkml:trace contextRef="#ctx0" brushRef="#br0" timeOffset="433.715">840 594,'-5'136,"36"-328,-25 166,0 0,2 0,1 1,1 0,1 1,8-13,-19 35,1 0,-1 1,1-1,0 0,0 0,0 1,-1-1,2 1,-1-1,0 1,0-1,0 1,1 0,-1-1,0 1,1 0,0 0,-1 0,1 0,-1 0,1 1,0-1,0 0,-1 1,1-1,0 1,0 0,0-1,0 1,-1 0,1 0,0 0,0 1,0-1,0 0,0 1,-1-1,1 1,0-1,0 1,-1 0,1 0,-1 0,1 0,0 0,-1 0,0 0,1 1,-1-1,0 0,0 1,1-1,-1 1,0 1,30 48,31 29,-46-70</inkml:trace>
  <inkml:trace contextRef="#ctx0" brushRef="#br0" timeOffset="1654.916">106 1,'-19'19,"-11"11,-1 6,5-4</inkml:trace>
</inkml:ink>
</file>

<file path=ppt/ink/ink4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53.4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227 89,'-7'0,"0"1,-1 0,1 1,0 0,0 0,0 0,0 1,0 0,1 0,-1 0,1 1,0 0,0 1,0-1,1 1,-1 0,1 1,0-1,1 1,0 0,-1 0,2 0,-1 1,-1 3,-59 171,64-180,-3 7,0 0,1 0,0 0,0 0,0 0,1 0,1 1,-1-1,1 0,1 1,0-1,0 0,0 0,1 0,0 0,1 0,0 0,0 0,1-1,-1 1,2-1,-1 0,1-1,0 1,0-1,1 0,0 0,0 0,0-1,1 0,0 0,0-1,0 0,1 0,2 1,7-4,0-1,0-1,0 0,0-1,0-1,0 0,-1-1,1-1,-1-1,0 0,-1-1,1-1,-2-1,1 0,-1 0,0-2,-1 1,11-12,-4 7,-1-1,-1-1,0-1,-1 0,-1-1,0-1,-2-1,0 0,-2 0,0-2,-1 1,-1-1,-2-1,0 0,1-8,-9 26,1-1,0 1,-1 0,0 0,-1-1,0 1,0 0,0 0,0 0,-1 0,0 0,0 0,-1 0,0 1,0-1,0 1,0 0,-1 0,0 0,0 0,0 1,-1 0,0-1,1 1,-1 1,-1-1,1 1,0 0,-1 0,0 1,0 0,0 0,0 0,0 0,0 1,0 0,-14-2,0 1,0 0,0 2,0 0,0 1,0 1,1 1,-1 1,0 0,-6 4,-10 4</inkml:trace>
  <inkml:trace contextRef="#ctx0" brushRef="#br0" timeOffset="370.187">58 315,'256'-68,"-251"65,1 1,0 0,-1 1,1 0,0 0,0 0,0 0,0 1,0 0,0 0,0 1,0-1,0 1,-1 1,1-1,0 1,0 0,-1 0,1 1,-1 0,0 0,0 0,0 0,1 2,1 5,0 0,1-1,0 0,0 0,1 0,1-1,-1-1,1 0,1 0,-1-1,1 0,0-1,0 0,1 0,-1-2,1 1,0-1,0-1,0 0,0-1,1 0,-1-1,0-1,6 0,1-6</inkml:trace>
</inkml:ink>
</file>

<file path=ppt/ink/ink4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47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121 142,'-20'24,"-5"12,-4 1,2-2,7-6</inkml:trace>
  <inkml:trace contextRef="#ctx0" brushRef="#br0" timeOffset="1380.617">600 508,'-27'13,"10"-7,0 2,0-1,1 2,0 0,1 1,0 1,0 0,1 1,1 1,0 0,1 1,0 0,1 1,0 0,1 1,9-14,0 0,0 0,0 0,0 0,0 0,0 0,0 0,1 1,-1-1,1 0,-1 1,1-1,0 0,0 1,0-1,0 0,1 0,-1 1,1-1,-1 0,1 0,0 1,0-1,0 0,0 0,0 0,0 0,0 0,1 0,-1-1,1 1,-1 0,1-1,0 1,0-1,0 0,0 1,0-1,0 0,0 0,0 0,0 0,0-1,1 1,-1-1,0 1,0-1,1 0,-1 0,0 0,1 0,10-2,-1-2,0 0,0 0,0-1,0 0,-1-1,0-1,0 0,0 0,-1-1,0 0,-1-1,0 0,5-6,27-22,-27 25,14-10,-2 0,0-3,-1 0,-2-1,18-26,-23 25,-3 9,-1-1,-1 0,-1-1,0-1,-2 0,0 0,-1-1,-2 0,0 0,-1-1,-1 0,-2 0,0 0,-1-4,-2 23,0 0,-1 0,0 0,1 0,-2 0,1 0,0 0,-1 0,1 0,-1 1,0-1,0 1,-1-1,1 1,-1 0,0 0,1 0,-1 0,-1 0,1 1,0-1,-1 1,1 0,-1 0,1 0,-1 1,0-1,0 1,0 0,0 0,0 0,0 1,0-1,0 1,0 0,-1 0,-1 1,-2 0,0 0,1 1,-1 0,1 0,-1 1,1-1,0 2,0-1,0 1,0 0,1 1,-1 0,1 0,0 0,1 1,-1-1,1 1,0 1,1-1,0 1,-3 4,-6 13,1 0,0 1,2 0,1 1,-3 18,6-24,2 0,0 0,1 1,1-1,1 1,1-1,1 1,0-1,2 1,0-1,2 0,0 0,1 0,1-1,0 0,2 0,0-1,1 0,8 9,-9-14,-4-3,1 0,0-1,0 1,1-2,0 1,1-1,-1 0,2 0,-1-1,1 0,0-1,0 0,1 0,0-1,0 0,0-1,10 3,-2-8</inkml:trace>
  <inkml:trace contextRef="#ctx0" brushRef="#br0" timeOffset="3901.743">1193 452,'-12'17,"1"0,2 1,-1 0,2 0,0 1,2 0,0 0,1 1,1 0,0 0,2 0,0 0,2 18,-1-32,1-1,0 0,1 1,-1-1,1 0,0 1,0-1,1 0,-1 0,1 0,0 0,1 0,-1-1,1 1,0-1,0 1,1-1,-1 0,1 0,0 0,0-1,0 1,0-1,1 0,-1 0,1-1,0 1,-1-1,1 0,1-1,-1 1,0-1,0 0,0 0,1 0,-1-1,0 0,1 0,-1 0,0-1,1 1,-1-1,0-1,0 1,0-1,0 0,3-1,7-11,0 0,-1 0,0-2,-2 1,0-2,0 0,-2 0,0-1,-1 0,-1 0,-1-1,0 0,-1-1,-1 0,-2 0,1 0,-2-6,6-11,-5 32,-1 0,1 0,-1 0,0-1,-1 1,1-1,-1 0,0 1,0-1,-1 0,0 1,0-1,0 0,-1 0,0 1,0-1,0 0,-1 1,0-1,0 1,0 0,0 0,-1 0,0 0,0 0,-1 0,1 1,-1-1,0 1,0 0,0 0,-1 1,0-1,-1 3,0 0,1 1,-1 0,0 0,1 1,-1-1,0 1,1 0,-1 1,1-1,-1 1,1 0,0 1,0-1,0 1,0 0,0 0,1 1,-1-1,1 1,0 0,0 0,0 0,1 1,0-1,-1 1,2 0,-2 2,-12 25,2 1,2 0,1 1,1 0,2 1,2 0,0 0,3 1,1-1,2 1,1 6,13 59,-11-88,0 1,0 0,-2 0,1 0,-2 0,0 0,0 0,-2 0,1 0,-3 6,0-9,0 1,0 0,-1-1,-1 0,0 0,0-1,-1 0,0 0,-1 0,0-1,-6 4</inkml:trace>
  <inkml:trace contextRef="#ctx0" brushRef="#br0" timeOffset="4388.512">1729 142,'-5'9,"-6"9,-6 0,-1 3,4 2,3 2,4-3</inkml:trace>
  <inkml:trace contextRef="#ctx0" brushRef="#br0" timeOffset="5489.402">2096 508,'-23'10,"0"2,1 1,0 1,1 0,1 2,0 0,1 2,1 0,-6 8,18-19,0-1,0 1,0 1,1-1,0 1,0 0,1 0,0 0,0 1,1-1,0 1,1 0,-1 0,2 0,0 0,0 0,0 0,1 0,0 1,1-1,0 0,2 6,-2-12,1 0,0 0,0-1,0 1,0-1,0 1,0-1,1 0,-1 1,1-1,-1 0,1-1,0 1,0 0,0-1,0 0,0 0,0 0,0 0,0 0,0 0,0-1,1 0,-1 1,0-1,1 0,-1-1,0 1,0-1,2 0,96-31,-72 14,-1-1,-1-2,-1 0,-1-2,0-1,-2-1,-1-1,-1 0,-1-2,-2-1,-1 0,3-9,-1 6,-3 0,0-1,-2-1,-1 0,-2-1,-2 0,-1-1,-2 0,2-27,-26-53,17 113,0-1,-1 1,1 0,-1 0,1 0,-1 0,0 0,0 0,0 0,-1 1,1-1,-1 1,1 0,-1-1,0 1,0 0,0 1,0-1,0 1,0-1,0 1,-1 0,1 0,0 0,-1 0,1 1,-1 0,1-1,-1 1,1 0,-1 1,1-1,-8 4,0 0,0 1,1 0,0 1,0 0,0 1,1 0,0 0,0 1,1 0,0 1,0 0,1 0,0 0,1 1,0 0,0 0,0 4,-4 6,0 0,2 0,0 1,2 0,0 1,1 0,2-1,0 1,1 1,1-1,1 0,1 0,1 0,1 0,1 0,69 150,-58-143,1 0,1-1,1-1,2-1,9 9,72 39,-87-65</inkml:trace>
</inkml:ink>
</file>

<file path=ppt/ink/ink4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4:55.0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166 0,'5'0,"-4"0,-1 5,-6 2,-2 4,-4 0,0 3,-3 0,1 2,-2-3,2 3,-1-3,-4 3,-2 2,1-2</inkml:trace>
</inkml:ink>
</file>

<file path=ppt/ink/ink4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05.84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0 909,'38'-45,"102"-132,73-59,12-21,-215 245,0 0,-1-1,0 0,-1-1,-1 0,0 0,0-1,-2 0,-4 14,-1 1,0-1,1 0,-1 0,0 0,1 1,-1-1,0 0,0 0,0 0,0 1,0-1,0 0,0 0,0 0,0 0,0 0,0 1,0-1,-1 0,1 0,0 0,-1 1,1-1,0 0,-1 0,1 1,-1-1,1 0,-1 1,0-1,1 1,-1-1,1 1,-1-1,0 1,0-1,1 1,-1 0,0-1,0 1,0 0,1-1,-1 1,0 0,0 0,0 0,0 0,1 0,-1 0,0 0,0 0,-55 7,42-4,-128 13,140-15,0 0,0 0,0 0,0 0,0 1,1-1,-1 1,0-1,1 1,-1-1,1 1,-1 0,1 0,0 0,-1 0,1 0,0 0,1 0,-1 0,0 0,1 1,-1-1,1 0,-1 0,1 1,0-1,0 0,0 0,0 1,1-1,-1 0,1 1,-1-1,1 0,0 0,-1 0,1 0,41 82,-38-79,99 159,-103-162,1-1,0 0,0 1,0-1,0 0,0 0,1 0,-1 0,0 0,0 0,1 0,-1 0,0 0,1-1,-1 1,1-1,-1 1,1-1,-1 1,1-1,0 0,-1 0,1 0,-1 0,1 0,-1 0,1 0,0 0,-1-1,1 1,-1-1,1 1,-1-1,1 1,-1-1,0 0,1 0,-1 0,0 0,1 0,-1 0,0 0,0 0,0 0,0 0,0-1,0 1,0 0,-1-1,1 1,0-1,-1 1,1-1,-1 1,0-1,1 1,-1-1,0 0,0 1,0-1,0 0,8-21,-1 0,-2 0,0 0,-1-1,-1 0,-2 0,0 0,-2-15,-10 3,4 30</inkml:trace>
  <inkml:trace contextRef="#ctx0" brushRef="#br0" timeOffset="1155.341">1017 315,'-2'5,"0"-1,0 0,0 0,1 1,-1-1,1 1,0-1,1 1,-1 0,1-1,0 1,0 0,0-1,1 1,-1 0,1-1,0 1,1 1,1 16,3 169,16-347,-9 117,-10 26,1-1,1 1,0 0,1 0,0 0,1 1,0 0,1 0,1 1,3-4,-11 14,0 0,0-1,0 1,1 0,-1 0,0 0,1 0,-1 1,1-1,-1 0,1 1,-1-1,1 0,-1 1,1 0,-1-1,1 1,0 0,-1 0,1 0,0 0,-1 0,1 0,-1 1,1-1,0 1,-1-1,1 1,-1-1,1 1,-1 0,1-1,-1 1,0 0,1 0,-1 0,0 0,0 1,1-1,37 62,-26-37,-7-18</inkml:trace>
  <inkml:trace contextRef="#ctx0" brushRef="#br0" timeOffset="1814.431">932 118,'5'0,"6"0,6 0,5 0,4 0,2 0,1 0,0 0,1 0,-5-5,-12-1,-8-5,-10 0,-4-3,0-5,-3 2,-1-1,3 2</inkml:trace>
  <inkml:trace contextRef="#ctx0" brushRef="#br0" timeOffset="2619.717">1440 5,'-4'5,"-8"6,0 7,-4-1,1 2,-2-2,3 1,3 2,3-3</inkml:trace>
</inkml:ink>
</file>

<file path=ppt/ink/ink4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34.1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583 138,'-36'30,"2"0,1 2,1 2,2 1,1 1,2 2,-5 12,-236 370,207-330,70-118,165-204,81-96,-156 186,-99 142,0 1,0-1,0 1,0-1,1 0,-1 1,0-1,0 1,0-1,1 0,-1 1,0-1,0 0,1 1,-1-1,0 0,1 1,-1-1,0 0,1 0,-1 1,1-1,-1 0,0 0,1 0,-1 0,1 0,-1 1,1-1,-1 0,0 0,1 0,-1 0,1 0,-1 0,1 0,-1-1,0 1,1 0,-1 0,1 0,-1 0,0 0,1-1,-1 1,1 0,-1 0,0-1,1 1,-1 0,0-1,0 1,1 0,-1-1,0 1,1 0,-1-1,0 1,0 0,0-1,0 1,1-1,-1 1,1 44,-1-37,7 323,-1-287,2 1,1-2,3 1,1-2,2 0,13 23,-75-100,-196-185,213 194,21 18,-1 0,0 0,0 1,-1 0,0 1,0 0,-1 1,0 0,0 1,-3-1,-20 12,30 6</inkml:trace>
  <inkml:trace contextRef="#ctx0" brushRef="#br0" timeOffset="1333.95">780 901,'43'-24,"-1"-3,-2-1,-1-2,-1-1,-2-2,-1-2,21-27,-29 31,-2-1,0-2,-3 0,0-1,-3-2,-1 0,-1 0,-2-2,-2 0,-2 0,-1-2,0-11,-16-49,6 99,-1 0,1-1,-1 1,0 0,1 1,-1-1,0 0,0 0,0 0,0 0,-1 1,1-1,0 0,-1 1,1-1,-1 1,1 0,-1 0,0-1,0 1,1 0,-1 0,0 0,0 1,0-1,0 0,0 1,0-1,0 1,0 0,0 0,-1 0,1 0,0 0,0 0,0 0,0 1,0-1,0 1,0-1,0 1,0 0,0 0,0 0,-1 1,-13 8,1 1,0 0,1 1,0 0,0 2,1-1,1 2,1-1,0 2,1-1,-5 11,1-4,1 1,1 0,1 1,1 0,1 1,1 0,1 1,2 0,0-1,2 2,0 12,1-29,1 1,0-1,0 1,1 0,1-1,0 1,1-1,-1 1,2-1,0 1,0-1,1 0,0 0,0-1,1 1,1-1,0 0,0-1,0 1,1-1,1 0,2 1,1-2,0 0,0-1,1-1,0 0,0 0,1-2,-1 1,1-1,0-1,0-1,0 1,-1-2,1 0,0-1,0 0,0 0,0-2,0 0,-1 0,1-1,-1 0,0-1,0-1,-1 0,0 0,0-1,0-1,-1 0,0 0,3-4,9-11,-2 0,0-1,-2-1,0-1,10-22,-27 48,0-3,0 0,0 0,1 0,0 0,-1 0,1 0,0 0,1 1,-1-1,0 1,1 0,-1 0,1 0,0 0,0 0,0 0,0 1,0-1,0 1,0 0,0 0,0 0,1 0,-1 1,0 0,1-1,-1 1,0 0,1 0,-1 1,0-1,0 1,1-1,-1 1,0 0,0 0,0 1,0-1,2 2,-1-1,0 1,0 1,0-1,0 0,-1 1,1 0,-1 0,0 0,-1 0,1 0,0 1,-1-1,0 1,0 0,-1-1,1 1,-1 0,0 0,0 0,-1 0,1 0,-1 0,0 0,-1 0,1 0,-1 0,0 0,0 0,-1 0,1 0,-1-1,-2 5,-3 7,-1-1,0 0,-1 0,-1-1,-1 0,1-1,-2 0,0-1,-3 2,-65 42,151-93,-59 34,0 1,0 0,-1 1,1 0,0 1,0 0,0 1,0 0,0 1,0 1,0-1,53 8,-49-10,-1-1,0 0,1-1,-1-1,0-1,-1 0,1 0,-1-2,0 0,0 0,0-2,-1 1,0-2,0 0,-1 0,-1-1,1 0,-2-1,1-1,-2 0,1 0,-2-1,7-10,-16 1,-28 34,16-2,0 0,1 0,0 1,1 0,0 1,1 0,0 1,1 0,1 1,0 0,0 0,0 5,7-16,0 0,0 0,0 0,0 0,1 0,0 0,-1 0,1 0,0 0,1 0,-1 1,0-1,1 0,0 0,-1 0,1 0,1 0,-1 0,0-1,1 1,-1 0,1 0,0-1,0 1,0-1,0 0,0 0,1 1,-1-2,1 1,-1 0,1 0,0-1,-1 1,4 0,2 1,0 0,0 0,1-1,0-1,-1 1,1-1,0 0,-1-1,1 0,0-1,0 0,2 0,2-2,0 0,0 0,0-1,0-1,-1 0,0-1,0 0,0-1,-1 0,1-1,-2 0,1-1,-1 0,-1-1,0 0,0 0,-1-1,0 0,-1 0,0-1,-1 0,0 0,-1-1,-1 1,0-1,2-12,-6 19,-1 1,0 0,0-1,-1 1,1 0,-1 0,0 0,-1 0,1 0,-1 1,0-1,0 1,-1 0,1-1,-1 2,0-1,0 0,0 1,-1 0,1-1,-1 2,1-1,-1 1,0-1,0 1,0 1,-1-1,1 1,0 0,-1 0,1 0,0 1,-1 0,1 0,-1 0,1 1,0 0,-1 0,1 0,0 0,0 1,0 0,0 0,0 1,-4 1,8-3,0-1,0 0,0 0,0 1,0-1,0 1,0-1,1 1,-1 0,0-1,0 1,0 0,1-1,-1 1,0 0,0 0,1 0,-1-1,1 1,-1 0,1 0,-1 0,1 0,0 0,-1 0,1 0,0 0,0 0,0 0,0 0,0 0,0 1,0-1,0 0,0 0,0 0,1 0,-1 0,0 0,1 0,-1 0,1 0,-1 0,1-1,-1 1,1 0,0 0,-1 0,1-1,0 1,0 0,0 0,51 20,-28-23,0 0,-1-1,1-1,-1-2,0 0,19-9,-20 8,34-13,-32 12</inkml:trace>
</inkml:ink>
</file>

<file path=ppt/ink/ink4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40.8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57 469,'3'1,"1"0,-1 0,1-1,-1 1,1-1,-1 1,1-1,-1 0,1-1,-1 1,1-1,-1 1,1-1,-1 0,1 0,-1 0,0-1,0 1,0-1,0 0,0 0,0 0,0 0,0 0,1-3,108-124,63-55,-175 185,0 0,0 0,0 0,0 0,0 0,0 0,0-1,1 1,-1 0,0 0,1 0,-1 0,0-1,1 1,-1 0,1 0,-1-1,1 1,-1 0,1-1,0 1,-1-1,1 1,0-1,-1 1,1-1,0 1,0-1,0 0,-1 1,1-1,0 0,0 0,0 1,0-1,0 0,-1 0,1 0,0 0,0 0,0 0,0-1,0 1,-1 0,1 0,0 0,0-1,0 1,0-1,-1 1,1 0,0-1,-1 0,1 1,0-1,-1 1,1-1,0 0,-1 1,1-1,-1 0,1 1,-1-1,0 0,1-1,-7 116,6-113,30 88,-30-87,1 0,0 0,0 0,1-1,-1 1,0 0,1-1,-1 1,1-1,-1 1,1-1,0 0,-1 0,1 0,0 0,0 0,0 0,0 0,0 0,0-1,0 1,0-1,0 0,0 1,0-1,0 0,1 0,-1-1,0 1,0 0,0-1,0 1,0-1,0 1,0-1,0 0,0 0,-1 0,1 0,0 0,1-2,11-8,0-1,-1 0,0-1,-1-1,-1 0,0 0,-1-1,2-4,26-35,126-134,-164 189,0 0,0-1,0 1,1-1,-1 1,0 0,0-1,0 1,0-1,0 1,1-1,-1 1,0-1,1 1,-1-1,0 1,1-1,-1 1,0-1,1 0,-1 1,1-1,-1 1,1-1,-1 0,1 0,-1 1,1-1,-1 0,1 0,-1 0,1 1,0-1,-1 0,1 0,-1 0,1 0,0 0,-1 0,1 0,-1 0,1 0,-1-1,1 1,0 0,-1 0,1 0,-1-1,1 1,-1 0,1-1,-1 1,1 0,-1-1,0 1,1-1,-1 1,1 0,-1-1,0 1,0-1,1 1,-1-1,0 0,0 1,1-1,-1 1,0-1,0 0,0 54,0-43,-1 10,-1-10,1-1,0 0,0 1,1-1,0 1,0-1,1 1,1-1,0 1,0-1,1 0,0 0,0 0,1 0,0-1,1 0,-1 1,2-1,-1-1,1 1,4 3,10 1</inkml:trace>
  <inkml:trace contextRef="#ctx0" brushRef="#br0" timeOffset="303.437">1 582,'43'0,"43"0,17 0,0 0,-8-5,-10-1,-10 0,-8 1,-11 2,-6 0,-5 2,-7 1,-4 0,-4 0,-2 0,-5 5,-7 2</inkml:trace>
  <inkml:trace contextRef="#ctx0" brushRef="#br0" timeOffset="772.06">452 667,'75'311,"-67"-254,18 51,-26-107,1 0,-1 0,1 0,0 0,-1 0,1 0,0 0,0 0,0 0,0-1,0 1,0 0,0-1,0 1,0-1,0 1,0-1,0 1,0-1,0 0,0 1,0-1,1 0,-1 0,0 0,0 0,0 0,0 0,0 0,1-1,-1 1,0 0,0 0,0-1,0 1,0-1,0 1,0-1,0 0,0 1,0-1,0 0,0 0,0 1,-1-1,1 0,0 0,0 0,-1 0,35-49,-35 50,17-33,2 1,2 1,0 1,20-20,114-139,-142 174,-1 3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6:34.1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0 127,'39'-10,"40"-8,13 0,0 2,-11-1,-15 3,-8 3,-10 4,-8 3,-6 3,-4 0,-2 1,-6-4,-7-1</inkml:trace>
</inkml:ink>
</file>

<file path=ppt/ink/ink4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37.3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113 452,'28'-26,"95"-148,27-32,-149 206,-1-1,0 0,1 0,-1 0,0 1,1-1,-1 0,1 0,-1 1,1-1,0 0,-1 1,1-1,-1 1,1-1,0 1,0-1,-1 1,1-1,0 1,0 0,0-1,-1 1,1 0,0 0,0 0,0 0,0 0,0 0,-1 0,1 0,0 0,0 0,0 0,0 0,0 0,-1 1,1-1,0 0,0 1,0-1,-1 1,1-1,0 1,-1-1,1 1,0-1,-1 1,1 0,0-1,-1 1,1 0,-1-1,0 1,1 0,-1 0,0 0,1-1,-1 1,0 0,0 0,1 0,-1 0,0 0,0-1,0 1,0 0,0 0,-1 0,1 256,0-255,0-1,-1 1,1-1,0 0,0 1,0-1,0 1,1-1,-1 1,0-1,1 0,-1 1,0-1,1 0,0 1,-1-1,1 0,0 0,0 1,-1-1,1 0,0 0,0 0,0 0,1 0,-1 0,0-1,0 1,0 0,1 0,-1-1,0 1,1-1,-1 1,0-1,1 0,-1 1,1-1,-1 0,0 0,1 0,-1 0,1 0,-1 0,1-1,-1 1,0 0,1-1,-1 1,0-1,1 0,-1 1,0-1,0 0,1 0,-1 0,93-94,-63 57,96-105,-57 80,-70 62,0 1,1-1,-1 1,1 0,-1-1,0 1,1 0,-1-1,1 1,-1 0,1-1,-1 1,1 0,0 0,-1 0,1 0,-1 0,1 0,-1 0,1 0,0 0,-1 0,1 0,-1 0,1 0,-1 0,1 0,-1 0,1 1,-1-1,1 0,-1 0,1 1,-1-1,1 0,-1 1,1-1,-1 0,1 1,-1-1,0 1,1-1,-1 1,0-1,0 1,1-1,-1 1,0-1,0 1,0-1,1 1,-1-1,0 1,0 0,0-1,0 1,0-1,0 1,0-1,0 1,0 0,-1-1,1 1,0-1,0 1,0-1,0 53,0-46,-2 45,0-31,1 1,1-1,0 1,2 0,1-1,5 20,-2-23</inkml:trace>
  <inkml:trace contextRef="#ctx0" brushRef="#br0" timeOffset="651.23">0 650,'309'-22,"165"16,-462 6,97-17,-85 11</inkml:trace>
  <inkml:trace contextRef="#ctx0" brushRef="#br0" timeOffset="1499.098">509 792,'-312'370,"251"-294,270-296,-101 97,-4 12,-103 111,-1-1,1 1,0-1,-1 1,1-1,0 1,-1-1,1 1,0 0,0-1,-1 1,1 0,0 0,0-1,0 1,-1 0,1 0,0 0,0 0,0 0,0 0,-1 0,1 0,0 1,0-1,0 0,-1 0,1 1,0-1,-1 0,1 1,0-1,0 1,-1-1,1 1,-1-1,1 1,0 0,-1-1,1 1,-1 0,0-1,1 1,-1 0,1-1,-1 1,0 0,0 0,1 0,8 50,-6-32,44 170,-40-172,-3-10,-1-1,0 1,0 0,0 0,-1 0,-1 0,1 0,-1 0,0 1,0-1,-1 0,0 1,-1 0,0-7,-1 0,0 0,0 0,0 0,1-1,-1 1,0-1,0 1,0-1,0 1,0-1,0 0,0 0,0 0,0 0,0-1,0 1,0 0,0-1,0 0,0 1,0-1,1 0,-1 0,0 0,0 0,1 0,-1-1,-2 1,-251-82,188 40,55 25</inkml:trace>
  <inkml:trace contextRef="#ctx0" brushRef="#br0" timeOffset="2388.597">1384 593,'6'4,"0"0,0-1,1 0,-1 0,1-1,0 1,0-1,0-1,0 0,0 0,0 0,0-1,0 0,4 0,-2 0,53 2,1-3,0-4,41-7,16-1,-119 12,-1 1,0-1,0 1,1 0,-1-1,0 1,0-1,0 1,0-1,1 1,-1-1,0 1,0-1,0 1,0-1,0 1,0-1,0 1,-1-1,1 1,0-1,0 1,0 0,0-1,-1 1,1-1,0 1,0-1,-1 1,1 0,0-1,-1 1,1 0,0-1,-1 1,1 0,0-1,-1 1,1 0,-1 0,1-1,-1 1,1 0,-1 0,1 0,0 0,-1 0,1 0,-1 0,1 0,-1 0,1 0,-1 0,1 0,-1 0,1 0,-1 0,1 0,-1 0,1 1,-1-1,1 0,0 0,-142-58,142 57,-2 0,1 0,0 0,0 0,0 0,0 1,-1-1,1 0,0 1,0-1,-1 0,1 1,-1 0,1-1,-1 1,1 0,0 0,-1 0,1 0,-1 0,1 0,-1 0,1 0,-1 0,1 1,0-1,-1 1,1-1,-1 1,1-1,0 1,0 0,-1 0,1 0,0-1,0 1,0 0,0 1,0-1,0 0,0 0,0 0,1 0,-1 1,0-1,1 0,-1 1,1-1,-1 1,1-1,0 1,-1-1,1 0,0 1,-48 224,50-168,-1-57,-1 0,1 0,-1 0,1 0,-1 0,1 0,0 0,-1 0,1 0,0 0,0 0,0-1,0 1,0 0,0-1,0 1,0-1,0 1,0-1,0 1,0-1,0 0,0 1,0-1,1 0,-1 0,0 0,0 0,0 0,0 0,1 0,-1 0,0 0,0-1,0 1,0 0,0-1,0 1,0-1,0 0,0 1,0-1,0 0,0 1,0-1,0 0,0 0,32-23,-1 0,-1-3,-2 0,0-2,1-5,-15 18,7-7</inkml:trace>
</inkml:ink>
</file>

<file path=ppt/ink/ink4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46.6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450 368,'-6'-5,"-1"1,-1 1,1-1,0 1,-1 1,0-1,0 1,0 0,1 1,-2 0,1 0,0 1,0 0,-7 1,0-1,7-1,0 1,0 0,1 0,-1 0,0 1,1 0,-1 1,1 0,-1 0,1 0,0 1,0 0,0 1,0-1,0 2,1-1,0 0,0 1,0 0,0 1,-2 3,7-8,0 0,1 1,-1-1,1 1,-1-1,1 1,0-1,-1 1,1 0,0-1,0 1,0-1,0 1,0-1,1 1,-1 0,0-1,1 1,-1-1,1 1,-1-1,1 1,0-1,0 0,-1 1,1-1,0 0,0 0,1 1,-1-1,0 0,0 0,0 0,1-1,-1 1,0 0,1 0,-1-1,1 1,-1 0,1-1,65 22,-58-20,-8-3,1 1,-1 0,1-1,-1 1,1 0,-1 0,1 0,-1 0,1 0,-1 0,0 1,1-1,-1 0,1 1,-1-1,1 1,-1 0,0-1,1 1,-1 0,0 0,0 0,0 0,0 0,0 0,0 0,0 0,0 0,0 0,0 1,0-1,-1 0,1 1,0-1,-1 0,1 1,-1-1,0 1,0-1,1 1,-1-1,0 1,0-1,0 1,0-1,-1 1,1-1,0 1,-9 8,0 0,0 0,-1-1,-1 0,1-1,-1 0,-1-1,1 0,-9 3,8-4,-14 9,16-11,0 0,0 1,1 0,0 0,0 1,0 0,1 1,0 0,0 0,0 1,1 0,1 0,-1 0,1 1,0 0,1 1,0-1,-2 8,7-12,0-1,0 1,0-1,1 0,-1 1,1-1,0 0,1 0,-1 1,1-1,0 0,0 0,0-1,0 1,1 0,-1-1,1 1,0-1,0 0,1 0,-1 0,0-1,1 1,0-1,-1 1,1-1,7 4,-1-1,0 0,1 0,0-1,0 0,1-1,-1 0,1-1,3 0,-9 0,-1 0,1-1,0 0,0 0,0 0,0-1,0 1,0-1,0-1,0 1,0-1,-1 0,1-1,0 1,0-1,-1 0,1-1,-1 1,0-1,0 0,0-1,0 1,0-1,-1 0,1 0,-1 0,0-1,0 1,-1-1,0 0,1-1,0-17,-2 0</inkml:trace>
  <inkml:trace contextRef="#ctx0" brushRef="#br0" timeOffset="388.824">337 1,'0'372,"-25"-145,-7 135,32-322,1-12,-1-1,-1 0,-1 0,-1 1,-2-1,0-1,-2 1,-6 15,11-41,1 0,0 1,1-1,-1 1,0-1,0 1,1-1,-1 1,1-1,-1 1,1-1,-1 1,1 0,0-1,0 1,0 0,0-1,0 1,0 0,1-1,-1 1,0 0,1-1,0 1,-1-1,1 1,0-1,-1 1,1-1,0 1,0-1,0 0,1 0,-1 1,0-1,0 0,1 0,-1 0,9-2</inkml:trace>
</inkml:ink>
</file>

<file path=ppt/ink/ink4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48.0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1 112,'9'12,"-1"1,0 0,0 1,-2-1,0 1,0 1,-1-1,-1 1,0 2,91 382,-95-399,-1 1,1 0,0 0,0 0,0 0,-1 0,1-1,0 1,0 0,0 0,0 0,1 0,-1 0,0 0,0 0,0-1,1 1,-1 0,0 0,1 0,-1-1,1 1,-1 0,1 0,-1-1,1 1,0 0,-1-1,1 1,0-1,-1 1,1-1,0 1,0-1,-1 0,1 1,0-1,0 0,0 1,0-1,0 0,-1 0,1 0,0 0,0 0,0 0,0 0,0 0,0 0,0 0,-1-1,1 1,0 0,0 0,0-1,-1 1,1-1,0 1,0-1,-1 1,1-1,0 1,-1-1,68-204,59-181,-108 328,-11 34</inkml:trace>
</inkml:ink>
</file>

<file path=ppt/ink/ink4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48.4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30,'14'0,"15"0,7 0,2 0,0 0,-7-5,-4-1,-2 0,0 1,1 1,0 2,-9 1,-7 0</inkml:trace>
  <inkml:trace contextRef="#ctx0" brushRef="#br0" timeOffset="250.194">0 228,'14'0,"15"-5,7-2,2 1,0 1,-3 1,-1 2,-3-4,-6-1</inkml:trace>
</inkml:ink>
</file>

<file path=ppt/ink/ink4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49.7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80,'-92'164,"91"-163,0 0,0 1,0-1,1 0,-1 1,0-1,0 1,1-1,-1 1,1-1,-1 1,1-1,0 1,-1-1,1 1,0 0,0-1,0 1,1 0,-1-1,0 1,0-1,1 1,-1-1,1 1,0-1,-1 1,1-1,0 1,0-1,0 0,0 1,0-1,0 0,0 0,0 0,0 0,1 0,-1 0,0 0,1 0,-1 0,1-1,-1 1,1-1,-1 1,1-1,-1 1,1-1,0 0,-1 0,1 0,-1 0,1 0,0 0,10 1,0 0,0-1,-1-1,1 0,0 0,-1-1,1-1,-1 0,1 0,-1-1,0-1,0 0,10-5</inkml:trace>
  <inkml:trace contextRef="#ctx0" brushRef="#br0" timeOffset="251.462">508 80,'-14'29,"-10"24,-1 7,0-1,3-6,6-8,5-6,5-5,4-8</inkml:trace>
  <inkml:trace contextRef="#ctx0" brushRef="#br0" timeOffset="519.976">0 616,'39'0,"36"-5,15-1,-3 0,-11 1,-14 1,-13 2,-14 1</inkml:trace>
  <inkml:trace contextRef="#ctx0" brushRef="#br0" timeOffset="1031.108">141 814,'17'-4,"4"-2,1 0,0 2,0 0,0 2,0 0,22 2,-43 0,0-1,0 1,1-1,-1 1,0 0,0 0,0-1,1 1,-1 0,0 0,0 0,1 0,-1 1,0-1,0 0,0 0,1 1,-1-1,0 1,0-1,0 1,0-1,0 1,0 0,0-1,0 1,0 0,0 0,0 0,0 0,-1 0,1 0,0 0,-1 0,1 0,0 0,-1 0,0 0,1 1,-1-1,0 0,1 0,-1 0,0 1,0-1,0 0,0 0,0 1,0-1,-1 0,1 0,0 1,0-1,-1 0,1 0,-1 0,1 0,-1 0,0 0,1 0,-1 0,-1 1,-34 28,31-28,0 1,1 0,-1 1,1-1,0 1,0-1,0 1,0 0,1 1,0-1,0 1,0-1,0 1,1 0,-1 2,4-4,0 1,0-1,0 0,1 0,-1 1,1-1,0 0,0 0,0-1,0 1,0 0,1-1,-1 1,1-1,0 0,0 1,-1-2,1 1,1 0,-1 0,0-1,0 0,1 0,-1 0,0 0,1 0,-1-1,3 1,12 6,-15-7,-1 1,0 0,1-1,-1 1,0 0,0 0,0 1,0-1,0 0,0 1,0-1,0 1,0 0,0-1,-1 1,1 0,-1 0,0 0,1 0,-1 1,0-1,0 0,0 0,-1 1,1-1,0 0,-1 1,0-1,1 1,-1-1,0 1,0-1,0 1,-1-1,1 0,-1 1,1-1,-1 1,0-1,0 0,0 0,0 1,0-1,0 0,-1 0,1 0,-1 0,0 0,-8 7,0-1,-1 1,-1-2,1 0,-1 0,-1-1,1 0,-1-1,0-1,0 0,0 0,-1-2,1 1,-11-1,21-1,0-1,0 1,0-1,0 0,0 0,0 0,0 0,0-1,0 1,0-1,0 0,0 1,0-1,0-1,0 1,1 0,-1-1,0 1,1-1,-1 0,1 0,0 0,0 0,0 0,0-1,0 1,0 0,0-1,1 0,-1 1,1-1,0 0,0 0,-1-1,-2-16</inkml:trace>
  <inkml:trace contextRef="#ctx0" brushRef="#br0" timeOffset="1518.389">818 362,'0'14,"-4"15,-2 7,0 2,1 0,-4-3,1-1,0-3,3-1,-3-1,-1-1,7-5,3-6</inkml:trace>
  <inkml:trace contextRef="#ctx0" brushRef="#br0" timeOffset="1765.518">1017 362,'-10'43,"-7"24,-2 5,3-4,4-10,4-9,-1-13,0-13</inkml:trace>
  <inkml:trace contextRef="#ctx0" brushRef="#br0" timeOffset="2195.463">705 418,'2'-2,"-1"0,1 1,-1-1,1 0,0 0,-1 1,1-1,0 1,0 0,0-1,0 1,1 0,-1 0,0 0,0 1,0-1,1 0,-1 1,1 0,-1-1,0 1,1 0,-1 0,3 1,-2-2,12-2,1 1,0 1,0 0,0 1,0 0,0 2,0 0,-1 0,1 2,-1 0,6 2,19 17,-34-18,0-1,1 1,0-1,0-1,0 1,0-1,1 0,-1-1,1 0,0 0,0-1,-1 1,1-2,0 1,0-1,0 0,0-1,0 0,1-1,-3 1,0 0,-1-1,1 0,-1-1,1 1,-1-1,0 0,0 0,0 0,-1-1,1 0,-1 0,0 0,0 0,0-1,-1 1,1-2,4-10</inkml:trace>
  <inkml:trace contextRef="#ctx0" brushRef="#br0" timeOffset="3379.15">1468 362,'-5'38,"-1"23,-1 5,2-3,2-3,1-7,1-8,0-6,-4-6,-1-3,1-2,0-1,2-5</inkml:trace>
  <inkml:trace contextRef="#ctx0" brushRef="#br0" timeOffset="3812.54">1383 250,'34'-3,"1"1,0 2,-1 1,1 2,-1 1,23 7,-53-11,1 0,-1 1,0-1,0 1,1 0,-1 0,0 1,0-1,0 1,0 0,0 0,-1 0,1 0,0 1,-1 0,0-1,0 1,0 1,0-1,0 0,0 1,-1-1,0 1,0 0,0 0,0 0,0 0,-1 0,0 0,0 0,0 0,0 1,0-1,-1 0,0 1,0-1,0 0,-1 1,1-1,-1 0,0 0,0 1,-1-1,1 0,-1 0,-2 3,-5 5,-1-1,0 0,-1 0,0-1,-1 0,0-1,0-1,-1 1,0-2,-1 0,0-1,-26 16,-1-2,34-18,0 1,0 0,1 0,-1 0,0 1,1 0,0 0,0 1,0-1,1 1,-1 1,1-1,1 1,-2 1,6-2,0-1,0 0,1 0,-1 1,1-1,0 0,0 0,1 0,-1 0,1 0,0 0,0 0,0 0,1-1,-1 1,1-1,0 0,0 1,0-1,0-1,1 1,-1 0,1-1,-1 0,1 0,0 0,0 0,3 1,-4-1,219 121,-185-115,-23-10</inkml:trace>
  <inkml:trace contextRef="#ctx0" brushRef="#br0" timeOffset="5164.685">1919 51,'68'-43,"-67"42,1 0,0 0,0 0,-1 1,1-1,0 0,0 1,0 0,0-1,0 1,0 0,0 0,0 0,0 0,0 0,0 1,0-1,0 0,0 1,-1 0,1-1,0 1,0 0,0 0,-1 0,1 0,0 0,-1 1,1-1,-1 0,0 1,1-1,-1 1,0-1,0 1,0 0,1 1,-2 0,1 0,0 0,-1 0,0 0,0 0,0 0,0 0,0 0,0 0,-1 0,1 0,-1 0,0 0,0 0,0 0,-1 0,1 0,-1-1,1 1,-1-1,0 1,0-1,0 1,0-1,-1 0,1 0,0 0,-2 1,1-1,0 0,0 1,1-1,-1 1,1 0,0 0,0 0,0 0,0 0,0 0,1 1,0-1,-1 0,1 1,0-1,1 1,-1 0,1 0,1 0,1 0,0 0,0 0,0 0,0 0,1 0,0-1,0 1,0-1,0 0,0 0,0 0,1 0,0-1,0 1,2 1,19 16,-22-19,-1 1,0 0,0-1,-1 1,1 0,0 0,0 0,-1 0,1 0,-1 1,0-1,0 0,0 1,0-1,0 1,0-1,-1 1,1-1,-1 1,0 0,1-1,-1 1,-1 0,1-1,0 1,-1-1,1 1,-1 0,1-1,-1 0,0 1,0-1,-1 1,1-1,0 0,-1 0,1 0,-1 0,0 0,0 0,0 0,0 0,0-1,0 1,0-1,0 1,-1-1,1 0,-1 0,-3 2,0-1,-1 0,0 0,1-1,-1 0,0 0,0 0,0-1,0 0,0-1,1 1,-1-1,-3-1,-9-4</inkml:trace>
</inkml:ink>
</file>

<file path=ppt/ink/ink4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6:56.6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1920 2060,'-197'28,"3"-1,-132 4,-19-15,19-5,245-11,74-1,-1 1,1 0,0 0,0 1,0-1,0 2,0-1,0 1,0 0,0 0,1 1,-1 0,1 0,0 1,0 0,-5 3,6 3</inkml:trace>
  <inkml:trace contextRef="#ctx0" brushRef="#br0" timeOffset="1399.295">2908 197,'-98'11,"-175"18,-7 6,-98-13,33-4,50 9,-126-28,223 29,-28 2,147-25,61 1</inkml:trace>
  <inkml:trace contextRef="#ctx0" brushRef="#br0" timeOffset="2363.322">1158 0,'-13'34,"2"0,1 1,2 1,2-1,1 1,1 0,3 0,1 22,27 537,-24 901,-3-987,-5-486,-7-30,6-7</inkml:trace>
  <inkml:trace contextRef="#ctx0" brushRef="#br0" timeOffset="2613.832">1355 1890,'-38'44,"-28"37,-6 11,3-2,9-10,10-10,9-12,6-10,5-10,2-6,1-3,1-3,4 0,2-4,-1-2,3-4</inkml:trace>
  <inkml:trace contextRef="#ctx0" brushRef="#br0" timeOffset="2996.229">1327 141,'-2'-2,"0"0,-1 0,1 0,-1 1,1-1,-1 1,0 0,0 0,1-1,-1 2,0-1,0 0,0 1,0-1,0 1,0 0,0 0,0 0,0 0,0 1,0-1,0 1,0 0,0 0,0 0,1 0,-1 0,0 1,1-1,-1 1,-1 1,-73 63,-77 162,-44 89,179-286</inkml:trace>
  <inkml:trace contextRef="#ctx0" brushRef="#br0" timeOffset="3470.018">57 1044,'-5'48,"-1"30,0 12,1-5,2-7,1-8,0-10,2-11,0-5,0-4,5-4,2-4,-1-2,-1-2,-2-1,0 1,-2-6</inkml:trace>
  <inkml:trace contextRef="#ctx0" brushRef="#br0" timeOffset="3998.089">0 1016,'45'-29,"2"3,0 1,2 3,0 2,44-11,0 15,-90 16,0 0,-1 0,1 1,0-1,-1 0,1 1,-1 0,1 0,-1-1,1 1,-1 1,0-1,0 0,1 1,-1-1,0 1,0-1,0 1,0 0,-1 0,1 0,0 0,-1 0,0 1,1-1,-1 0,0 1,0-1,0 0,0 1,-1 0,1-1,-1 1,0-1,-1 14,-1 0,0 0,-2-1,0 1,-1-1,0 0,-1 0,-1-1,0 0,-1 0,0-1,-1 1,-1-2,0 1,-1-2,-6 6,17-17,-50 57,-3-2,-2-3,-5 0,59-51,0-1,-1 1,1-1,0 1,0 0,0 0,0-1,-1 1,1 0,1 0,-1 0,0 0,0 1,0-1,0 0,1 0,-1 0,0 1,1-1,0 0,-1 1,1-1,0 0,-1 1,1-1,0 0,0 1,0-1,0 1,0-1,0 0,1 1,-1-1,0 0,1 1,-1-1,1 0,-1 0,1 1,0-1,0 0,-1 0,1 0,0 0,0 0,0 0,0 0,0 0,0 0,0 0,1-1,-1 1,0 0,0-1,1 1,0 0,107 43,-84-36,0 2,-1 0,0 1,-1 2,0 0,11 11,64 57,-36-32,-51-36</inkml:trace>
</inkml:ink>
</file>

<file path=ppt/ink/ink4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7:15.0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60,'10'-5,"17"-6,9-2,3 2,0 3,3 2,-1 3,-3 1,-3 2,-2 0,-3 0,-1 1,-1-1,-5 1</inkml:trace>
</inkml:ink>
</file>

<file path=ppt/ink/ink4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7: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338 1,'0'19,"0"21,0 13,0 2,0 2,0-5,0-5,0-2,0-4,0-3,0-5,0-2,0-1,0-2,0-10,0-9</inkml:trace>
  <inkml:trace contextRef="#ctx0" brushRef="#br0" timeOffset="333.608">0 1,'481'0,"-282"27,-149-20,-32-1</inkml:trace>
  <inkml:trace contextRef="#ctx0" brushRef="#br0" timeOffset="633.717">28 649,'53'-5,"27"-1,4 0,-6 1,-13 2,-12 1,-10 1,-8 0,-5 1,-3 0,-1 1,-5-1</inkml:trace>
  <inkml:trace contextRef="#ctx0" brushRef="#br0" timeOffset="1467.776">959 170,'39'0,"26"0,8 0,-4 0,-10 0,-8-5,-10-1,-6-1,-5 2,-2-3,-6 0</inkml:trace>
  <inkml:trace contextRef="#ctx0" brushRef="#br0" timeOffset="1714.678">1045 395,'47'5,"32"-3,10-3,-4 0,-17 0</inkml:trace>
</inkml:ink>
</file>

<file path=ppt/ink/ink4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7:11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363 56,'-1'-1,"0"0,0 0,-1 0,1 0,0 0,0 0,-1 0,1 1,-1-1,1 1,0-1,-1 1,1-1,-1 1,0 0,1 0,-1 0,1 0,-1 0,1 0,-1 0,1 0,-1 0,1 1,-1-1,1 1,-1-1,1 1,-1 0,1-1,0 1,-1 0,1 0,0 0,0 0,0 0,0 0,0 0,-1 1,-34 52,-83 297,96-286,9-22,-1-1,-3 0,-1-1,-2-1,-5 5,10-38,20-14</inkml:trace>
  <inkml:trace contextRef="#ctx0" brushRef="#br0" timeOffset="350.058">334 140,'12'138,"-3"-116,1 0,0-1,2 0,0-1,1 0,1-1,1 0,1-1,1-1,0 0,1-2,10 7,3 6,-30-26,0-1,0 0,0 0,1 1,-1-1,0 0,1 0,-1 0,1-1,-1 1,1 0,0 0,-1-1,1 1,-1-1,1 0,0 1,0-1,-1 0,1 0,0 0,0 0,-1 0,1-1,0 1,-1 0,1-1,0 1,-1-1,1 0,-1 1,1-1,-1 0,1 0,-1 0,1 0,-1 0,0-1,0 1,1 0,-1 0,0-1,0 0,31-73,28-291,-54 251,-6 117</inkml:trace>
  <inkml:trace contextRef="#ctx0" brushRef="#br0" timeOffset="666.475">1068 282,'-10'21,"0"-4,1 0,1 1,0 0,2 0,0 1,1 0,1 0,-1 7,5-23,0-1,-1 1,1-1,0 1,0-1,0 1,1-1,-1 1,1-1,-1 0,1 1,0-1,0 0,0 1,0-1,0 0,0 0,1 0,-1 0,1 0,-1 0,1 0,0 0,0-1,0 1,0-1,0 1,0-1,0 0,0 0,1 0,-1 0,0 0,1-1,-1 1,0 0,1-1,-1 0,1 0,0 0,98-23,-87 16,-1-1,0 0,-1-1,0-1,0 1,-1-2,10-11,-17 18,0 0,-1-1,0 0,0 1,0-1,0 0,-1 0,0-1,0 1,0 0,-1-1,0 1,0-1,0 0,0 1,-1-1,0 0,0 1,-1-1,0 0,0 1,-1-6,-1 7,1 0,-1-1,0 1,-1 0,1 0,-1 1,1-1,-1 1,0 0,0 0,-1 0,1 0,0 1,-1 0,0 0,0 0,1 0,-1 1,0 0,0 0,0 0,0 0,-1 1,1 0,0 0,0 0,0 1,0 0,0 0,0 0,0 1,0-1,0 1,0 1,-15 4</inkml:trace>
  <inkml:trace contextRef="#ctx0" brushRef="#br0" timeOffset="1086.182">1576 282,'-4'9,"1"0,0-1,0 2,1-1,0 0,1 0,0 1,1-1,0 0,0 1,1-1,0 1,0-1,1 0,0 0,1 0,0 0,1 0,3 7,-5-14,1 0,-1 0,1 0,-1-1,1 1,0 0,-1-1,1 0,0 0,0 0,0 0,0 0,0 0,0-1,0 1,0-1,0 0,0 0,1 0,-1-1,0 1,0-1,0 1,0-1,0 0,0 0,-1-1,1 1,0 0,0-1,-1 0,1 0,75-68,-3-16,-74 85,0 1,1 0,-1 0,1 0,-1 0,1 0,-1 0,1 0,-1 1,0-1,1 0,-1 1,1 0,-1-1,0 1,1-1,-1 1,0 0,0 0,0 0,0 0,0 0,0 0,0 0,0 0,0 0,0 1,0-1,-1 0,1 0,0 1,-1-1,1 1,-1-1,0 0,1 1,-1-1,0 1,0-1,0 1,0-1,0 1,0-1,0 1,-1-1,1 0,0 1,-1-1,0 2,4 14,0-10,0 1,0-1,1 0,-1-1,1 1,1-1,-1 0,1 0,1 0,-1 0,1-1,0 0,0 0,0-1,1 1,-1-1,1-1,0 1,7 1,-9-3,0 0,-1-1,1 0,0 0,0 0,0-1,0 1,0-1,0-1,0 1,0-1,0 1,0-1,0-1,-1 1,1-1,0 1,-1-2,1 1,-1 0,0-1,1 0,-1 0,-1 0,1 0,0-1,-1 1,0-1,0 0,0 0,1-2,58-151,-55 138</inkml:trace>
</inkml:ink>
</file>

<file path=ppt/ink/ink4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7:21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499 436,'-17'22,"1"1,1 1,1 1,1 0,1 0,1 2,2-1,0 1,2 0,1 1,1 0,-1 23,16-106,8-6,3 1,3 1,2 1,3 1,5-4,-32 58,-2 1,0 1,0-1,1 1,-1-1,0 1,0 0,1-1,-1 1,1-1,-1 1,1 0,0-1,-1 1,1 0,0 0,0 0,0 0,0-1,0 1,0 0,0 1,0-1,1 0,-1 0,0 0,0 1,1-1,-1 0,0 1,1 0,-1-1,1 1,-1 0,1-1,-1 1,0 0,1 0,-1 0,1 1,-1-1,1 0,-1 0,1 1,-1-1,0 1,1-1,-1 1,0 0,1-1,-1 1,0 0,0 0,0 0,1 1,5 16,-1 1,0 1,-2-1,0 1,-2 0,0-1,-1 4,18 99,-20-121,1 0,0 1,0-1,0 0,0 1,0-1,0 0,1 0,-1 1,0-1,1 0,-1 0,1 1,-1-1,1 0,-1 0,1 0,0 0,0 0,-1 0,1 0,0 0,0 0,0 0,0 0,0-1,0 1,0 0,1-1,-1 1,0-1,0 1,0-1,1 1,-1-1,0 0,0 0,1 0,-1 0,0 0,1 0,-1 0,0 0,0 0,1 0,-1-1,0 1,0-1,1 1,-1-1,0 1,0-1,0 0,0 1,0-1,0 0,0 0,0 0,0 0,0 0,0 0,0 0,88-191,-84 179,1 1,0 0,1 0,0 0,1 1,0 0,1 1,0 0,1 0,1 0,-10 8,1 1,-1 0,1 0,-1 0,1 0,0 0,0 0,-1 0,1 1,0-1,0 1,0-1,-1 1,1 0,0-1,0 1,0 0,0 0,0 1,0-1,0 0,-1 0,1 1,0-1,0 1,0 0,-1 0,1-1,0 1,-1 0,1 0,-1 1,1-1,-1 0,1 0,-1 1,0-1,0 1,0-1,1 1,-1 0,23 76,-25-10,0-55,0-1,0 1,2-1,-1 1,2-1,-1 0,2 1,0-1,1 2,6 3,1-4</inkml:trace>
  <inkml:trace contextRef="#ctx0" brushRef="#br0" timeOffset="717.989">189 888,'34'0,"39"0,18-5,-3-1,-6-1,-7 2,-12 2,-7-4,-9-1,-2 2,-4 1,-4 2,-4 1,-3 1,-1 1,-1 0,-5 5,-7 2</inkml:trace>
  <inkml:trace contextRef="#ctx0" brushRef="#br0" timeOffset="1217.029">556 1001,'88'205,"-81"-183,-1 1,-1 0,-1 1,-1-1,0 1,-2-1,-2 10,10 26,10-90,9-57,-21 61,1 1,1 0,1 1,2 0,0 0,1 1,2 1,2-3,-3 11</inkml:trace>
  <inkml:trace contextRef="#ctx0" brushRef="#br0" timeOffset="1829.008">1262 267,'151'499,"-145"-479,0 0,-2 0,0 0,-1 0,-1 1,-1-1,-1 1,0-1,-2 1,0-1,-2 1,0-1,-1 0,-1-1,-1 1,-1-1,0-1,-2 1,0-1,-1-1,-3 5,-11 6,-1-2,0 0,-2-1,-1-2,-1-1,-22 12,23-17</inkml:trace>
  <inkml:trace contextRef="#ctx0" brushRef="#br0" timeOffset="2334.044">189 295,'-32'57,"3"1,3 2,2 1,2 1,4 0,2 2,0 13,13-43,1 0,2 0,1 0,2-1,1 1,1-1,2 1,1-2,2 1,2-1,0-1,2 0,1-1,2 0,1-1,1-2,1 1,2-2,0-1,2-1,1-1,14 10,29 15,-47-38</inkml:trace>
  <inkml:trace contextRef="#ctx0" brushRef="#br0" timeOffset="3595.882">1967 238,'-42'-23,"32"16,0 1,-1 0,1 1,-1 0,0 0,-1 1,1 1,-1 0,0 0,1 1,-12 0,20 3,-1-1,0 1,1 1,-1-1,1 0,-1 1,1 0,0 0,0 0,-1 0,2 0,-1 1,0-1,0 1,1 0,-1 0,1 0,0 0,0 0,0 0,0 1,1-1,-1 1,1-1,0 3,-22 94,19 148,7-214,1-1,2 1,1-1,2 0,11 26,-3-3,2 4,-2 1,-4 0,-2 1,-2 0,-1 48,-8-70,2-16,-1 0,-1 0,-1 0,-1-1,-1 1,-1 0,-1-1,-1 0,-1 0,-1-1,-1 1,-1-2,-2 3,10-22,0 0,1 0,-1 1,0-1,0 0,-1-1,1 1,0 0,-1-1,1 1,-1-1,1 1,-1-1,1 0,-1 0,0-1,0 1,0 0,1-1,-1 0,0 0,0 0,0 0,0 0,0 0,1-1,-1 1,0-1,0 0,1 0,-1 0,0 0,1 0,-1-1,1 1,-1-1,1 1,0-1,0 0,0 0,0 0,0 0,0-1,0 1,1 0,-1-1,1 0,-46-97,44 79</inkml:trace>
  <inkml:trace contextRef="#ctx0" brushRef="#br0" timeOffset="5169.852">1939 1537,'0'9,"1"1,-1-1,2 1,-1 0,1-1,1 0,0 0,0 1,1-1,0-1,0 1,1-1,0 0,0 0,1 0,0-1,1 1,0-2,2 3,-7-7,0-1,0 0,0 1,0-1,0 0,0 0,0-1,1 1,-1 0,0-1,0 1,1-1,-1 0,0 1,1-1,-1 0,0-1,0 1,1 0,-1-1,0 1,0-1,1 0,-1 1,0-1,0 0,0-1,0 1,0 0,0 0,0-1,-1 1,1-1,0 0,-1 1,1-1,-1 0,0 0,0 0,1-1,35-90,-36 88,0 0,0 0,-1 0,1 0,-1-1,0 1,-1 0,1 0,-1 0,0 0,0 0,-1 0,0 0,0 0,0 0,0 1,0-1,-1 1,0-1,0 1,0 0,-1 0,1 0,-1 1,0-1,0 1,0 0,-1 0,1 1,-1-1,1 1,-1 0,0 0,0 0,0 1,0 0,0 0,0 0,0 0,-1 1,1 0,0 0,-5 1,-13 4,4 2</inkml:trace>
  <inkml:trace contextRef="#ctx0" brushRef="#br0" timeOffset="6052.091">2137 41,'0'5,"0"11,0 7,0 6,0 1,0 2,0-1,0-1,0 0,0 0,0-2,0 1,-5-1,-1-5</inkml:trace>
  <inkml:trace contextRef="#ctx0" brushRef="#br0" timeOffset="6487.313">2080 69,'16'-9,"0"1,1 1,0 1,0 0,1 1,-1 1,1 1,0 0,0 1,0 1,17 2,-33-2,1 1,-1 1,0-1,0 0,1 0,-1 1,0-1,0 1,0 0,0 0,0-1,0 1,0 1,0-1,0 0,0 0,0 1,-1-1,1 1,0-1,-1 1,0 0,1 0,-1 0,0 0,0 0,0 0,0 0,0 0,0 0,-1 0,1 0,-1 0,0 1,1-1,-1 0,0 0,0 1,0-1,-1 0,1 0,0 1,-1-1,0 0,1 0,-1 0,0 0,0 0,0 0,0 0,-1 1,-72 61,33-35,39-28,0 1,1 0,-1-1,1 1,-1 0,1 0,0 0,0 0,0 0,0 0,0 0,0 0,1 0,-1 0,1 0,-1 1,1-1,0 0,0 0,0 1,0-1,0 0,0 0,1 1,-1-1,1 0,0 0,-1 0,1 0,0 0,0 0,1 0,-1 0,0 0,0 0,1 0,0 0,63 61,-50-52</inkml:trace>
  <inkml:trace contextRef="#ctx0" brushRef="#br0" timeOffset="7615.41">2842 238,'-3'-6,"1"0,-1 0,0 0,-1 0,1 0,-1 1,-1-1,1 1,-1 0,1 1,-1-1,-1 1,1 0,-1 0,1 0,-1 1,0 0,0 0,-1 0,1 1,0 0,-1 0,0 1,1 0,-1 0,0 1,0-1,-5 2,8 2,-1 2,1-1,0 0,0 1,1 0,-1 0,1 0,0 0,1 0,-1 1,1-1,0 1,0 0,1 0,0-1,0 1,0 0,0 0,1 0,0 0,1 0,-1 0,1 0,0 0,1 2,-1 8,2 383,24-230,2-28,-1 0,1 29,-28 84,-1-251,1-1,-1 1,1 0,-1 0,0 0,0 0,0 0,-1 0,1 0,-1-1,1 1,-1 0,0 0,0-1,0 1,-1 0,1-1,-1 1,1-1,-1 1,0-1,0 0,0 0,0 0,0 0,0 0,0 0,-1-1,1 1,-1-1,0 0,1 1,-1-1,0 0,1-1,-1 1,0 0,0-1,0 1,0-1,0 0,0 0,1 0,-1-1,0 1,-2-1,0-1,0 1,0-1,0-1,0 1,0-1,1 1,-1-1,1-1,0 1,0 0,0-1,0 0,1 0,-1 0,1-1,0 1,0-1,1 1,-1-1,1 0,0 0,0-2,-3-15</inkml:trace>
  <inkml:trace contextRef="#ctx0" brushRef="#br0" timeOffset="8626.506">2984 1537,'-8'15,"1"-4,0 2,0-1,2 1,-1 0,2 0,0 0,0 0,1 1,1 0,0 0,1-1,1 12,0-22,0-1,1 1,-1-1,1 0,-1 1,1-1,0 0,0 1,0-1,0 0,0 0,1 0,-1 0,1 0,-1 0,1 0,0-1,0 1,-1 0,1-1,0 0,1 1,-1-1,0 0,0 0,0 0,1 0,-1-1,0 1,1 0,-1-1,1 0,-1 0,1 0,-1 0,0 0,1 0,-1 0,1-1,-1 1,2-2,92-44,-88 42,0-1,-1 0,0 0,0 0,0-1,0 0,-1 0,0-1,0 0,-1 0,0 0,0-1,-1 0,0 0,0 0,-1 0,0 0,0-1,-1 0,0 1,0-1,-1 0,-1 0,1 0,-2-8,-1 12,-1 1,0 0,0 0,0 0,0 0,0 0,-1 1,0 0,0-1,0 1,0 1,0-1,-1 0,1 1,-1 0,0 0,1 1,-1-1,0 1,0 0,0 0,0 1,0-1,-2 1,-18-2</inkml:trace>
  <inkml:trace contextRef="#ctx0" brushRef="#br0" timeOffset="9418.053">3040 69,'5'0,"1"5,0 6,-1 6,-6 6,-3 2,-1 3,0 1,2 1,1-1,0-4</inkml:trace>
  <inkml:trace contextRef="#ctx0" brushRef="#br0" timeOffset="9664.909">3181 41,'0'19,"0"12,0 4,0 2,0-1,-5-6,-1-4,-5-1,0-5</inkml:trace>
  <inkml:trace contextRef="#ctx0" brushRef="#br0" timeOffset="10100.133">2927 69,'10'-10,"12"-7,8-2,3 3,1 9,0 11,-7 9,-2 2,-2-1,2-3,-1-4,2-2,-3-8,-2-7,1-3,-4-3,-4 1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6:34.5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1,'-87'356,"76"-294,3 1,2 1,3-1,5 40,-2-98,10 81,-9-84,-1 0,1 0,-1 0,1 0,0-1,0 1,0 0,0 0,0-1,0 1,0 0,1-1,-1 1,0-1,1 0,-1 1,1-1,0 0,-1 0,1 0,0 0,0 0,0-1,-1 1,1 0,0-1,0 0,0 1,0-1,0 0,0 0,0 0,0 0,0 0,0 0,0-1,0 1,0-1,0 1,0-1,6-3,0 0,0-1,0 0,0 0,-1-1,0 0,0 0,0 0,-1-1,0 0,-1-1,3-2,30-34,-24 30,2 0,0 0,0 2,1 0,0 1,1 1,1 1,0 0,-17 8,-1 0,1 0,0 1,-1-1,1 1,0-1,0 1,0 0,0 0,-1 0,1 0,0 0,0 0,0 0,0 0,-1 1,1-1,0 1,0-1,-1 1,1 0,0 0,-1 0,1 0,-1 0,1 0,-1 0,1 0,-1 1,0-1,0 0,1 1,-1-1,0 1,0-1,-1 1,1 0,0-1,0 1,-1 0,1 0,-1 0,0 0,9 83,-9-80,3 77,3-63</inkml:trace>
</inkml:ink>
</file>

<file path=ppt/ink/ink4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7:33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331 261,'-4'-6,"1"0,-1 1,0-1,0 1,-1 0,1 0,-1 1,0-1,0 1,-1 0,1 0,-1 1,0 0,0 0,0 0,0 1,-5-2,8 3,-1 1,1-1,0 1,0-1,-1 1,1 0,0 0,0 0,0 0,-1 1,1-1,0 1,0 0,0 0,0 0,0 1,0-1,0 1,0-1,0 1,1 0,-1 0,1 0,-1 0,1 1,0-1,0 1,0-1,0 1,0 0,1 0,-1-1,1 1,0 0,0 0,-1 2,-5 13,1 0,0 1,2-1,0 1,1 0,0 0,2 0,0 0,1 0,2 0,-1 0,2 0,2 4,25 186,4 17,-12-84,-4 111,8-111,-24-134,-1 0,0 0,0 0,0 0,-1 0,0 0,-1 0,0 0,0 0,0 0,-1-1,-1 1,1 0,-1-1,0 1,-1-1,0 0,0 0,0-1,-1 1,0-1,0 0,-1 0,0 0,0-1,0 0,-1 0,1-1,-1 0,0 0,0 0,-1-1,0 0,3-2,0-1,0 0,0 0,0 0,0-1,1 1,-1-1,0 0,0-1,1 1,-1-1,0 0,1 0,0-1,-1 1,1-1,0 0,0 0,1 0,-1 0,1-1,0 0,-1 1,1-1,1-1,-1 1,1 0,-1-2,-8-12</inkml:trace>
  <inkml:trace contextRef="#ctx0" brushRef="#br0" timeOffset="448.412">500 1559,'-32'110,"31"-106,1 0,-1 1,1-1,-1 0,1 1,1-1,-1 0,1 0,-1 1,1-1,0 0,1 0,-1 0,1 0,0 0,0 0,0 0,0-1,1 1,-1-1,1 1,0-1,0 0,2 2,1-4,0 0,0 0,0 0,0-1,0 0,0 0,0 0,0-1,0 0,0 0,0 0,0-1,0 0,-1 0,1-1,-1 1,0-1,1 0,-1-1,0 1,-1-1,1 0,-1 0,0-1,0 1,0-1,0-1,3 1,0-1,-1 0,0 0,0 0,-1-1,0 0,0 0,0-1,-1 1,0-1,-1 0,0 0,0 0,0 0,-1-1,-1 1,1-1,-1 1,-1-1,1 0,-2 1,1-1,-1 1,0-1,-2-6,0 11,1-1,-1 1,0 0,0 0,-1 0,1 0,-1 1,0-1,0 1,0 0,0 0,0 0,-1 1,1 0,-1 0,0 0,1 0,-1 1,0-1,0 1,0 0,0 1,0-1,-3 1,-17-2</inkml:trace>
  <inkml:trace contextRef="#ctx0" brushRef="#br0" timeOffset="1379.392">444 7,'31'-1,"-23"0,0-1,1 2,-1-1,0 1,0 0,0 1,0 0,1 0,-1 1,0 0,-1 1,1-1,0 1,-1 1,0 0,1 0,-2 0,4 3,-9-4,0 1,0-1,0 0,0 1,-1 0,0-1,1 1,-1-1,-1 1,1-1,-1 1,1 0,-1-1,0 0,0 1,0-1,-1 1,1-1,-1 0,0 0,0 0,0 0,0 0,0-1,-1 1,1 0,-1-1,0 0,1 0,-1 0,0 0,-1 0,1 0,-2 0,-22 24,25-24,0 0,0 0,0 0,0 0,0 1,0-1,1 0,-1 1,1-1,0 1,0 0,0-1,0 1,0 0,1 0,-1 0,1 0,-1-1,1 1,0 0,0 0,1 0,-1 0,1 0,-1 0,1-1,0 1,0 0,0-1,0 1,0 0,1-1,-1 1,1-1,0 0,0 0,0 1,0-1,0-1,0 1,0 0,1 0,-1-1,1 1,-1-1,1 0,0 0,-1 0,1 0,0 0,0 0,22-2,-1-4</inkml:trace>
  <inkml:trace contextRef="#ctx0" brushRef="#br0" timeOffset="1647.522">896 91,'0'34,"5"10,1-1</inkml:trace>
  <inkml:trace contextRef="#ctx0" brushRef="#br0" timeOffset="1901.495">1121 35,'-14'38,"-5"18,0-1</inkml:trace>
  <inkml:trace contextRef="#ctx0" brushRef="#br0" timeOffset="2233.702">811 62,'8'-6,"2"0,-1 0,1 0,0 1,0 1,0 0,0 0,1 1,0 0,-1 1,1 0,0 1,0 0,0 1,0 0,1 1,-1 0,-1 1,1 0,0 0,0 1,-1 1,1 0,-1 0,2 2,-3-1,0-2,0 1,0-1,0 0,0-1,1 0,-1-1,1 0,-1 0,1-1,-1 0,1 0,0-1,-1-1,0 0,1 0,-1-1,0 0,0 0,0-1,-1 0,1-1,-1 0,0 0,6-5,-2-3</inkml:trace>
  <inkml:trace contextRef="#ctx0" brushRef="#br0" timeOffset="6799.525">1008 712,'-2'1,"0"1,0-1,0 1,1-1,-1 1,1 0,-1-1,1 1,-1 0,1 0,0 0,0 0,0 1,0-1,0 0,1 0,-1 1,1-1,-1 0,1 1,0-1,0 0,0 1,0-1,0 1,0 0,-3 366,3-296,4-114,2 1,1 0,2 1,2 0,2 0,1 1,2 1,1 0,2 1,2 1,-9 13,-6 7,1 1,1 0,0 1,1 0,1 0,0 1,0 0,3-1,9 76,-13-49</inkml:trace>
  <inkml:trace contextRef="#ctx0" brushRef="#br0" timeOffset="7137.262">1573 486,'-5'9,"-6"14,-6 2,-1 2,-1-4,2-1,4 1,0-4,1 0,8-3,5-5</inkml:trace>
</inkml:ink>
</file>

<file path=ppt/ink/ink4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7:40.8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58,'3'3,"-1"0,1 0,-1 1,0 0,0-1,-1 1,1 0,-1 0,0 0,0 0,0 0,0 0,-1 0,1 0,-1 0,0 0,-1 1,1-1,-1 0,1 0,-1 0,-1 0,1 0,-1 2,-3 60,6-64,0-1,0 1,-1 0,1 0,0-1,1 1,-1-1,0 1,0-1,1 0,-1 1,0-1,1 0,0 0,-1 0,1 0,0 0,-1 0,1 0,0-1,0 1,0-1,-1 1,1-1,0 0,0 0,0 1,0-1,0-1,0 1,0 0,0 0,-1-1,1 1,0-1,0 1,0-1,69-27,-27 2,-25 14</inkml:trace>
  <inkml:trace contextRef="#ctx0" brushRef="#br0" timeOffset="303.694">283 1,'-5'24,"-6"17,-2 7,2 0,3-3,2-5,3-4,-3-4,-1-2,1-1,1-2,2 0,1 1,1-6</inkml:trace>
  <inkml:trace contextRef="#ctx0" brushRef="#br0" timeOffset="2003.841">706 340,'-15'-1,"0"0,0 0,0 2,0 0,0 0,0 2,0-1,1 2,-1 0,1 1,0 1,0 0,0 0,1 2,0 0,1 0,-10 8,20-15,0 1,0-1,0 0,1 0,-1 1,0-1,1 1,-1 0,1-1,-1 1,1 0,0 0,0 0,0 0,0 0,0 0,0 0,1 0,-1 0,0 0,1 1,0-1,0 0,0 0,0 0,0 1,0-1,0 0,1 0,-1 0,1 1,-1-1,1 0,0 0,0 0,0 0,0 0,0 0,0 0,1-1,-1 1,1 0,-1-1,1 1,0 0,70 41,-61-38,-1 1,1-1,-1 2,0 0,0 0,-1 1,0 0,0 0,0 2,-7-8,0 1,0 0,0-1,-1 1,1 0,-1 0,0 0,0 0,0 0,0 0,0 1,-1-1,1 0,-1 0,0 1,0-1,0 0,0 0,-1 1,1-1,-1 0,0 0,0 0,0 0,0 0,-1 0,1 0,-1 0,0 0,1-1,-1 1,-1-1,1 1,0-1,0 0,-2 1,-4 4,-1 0,0 0,0-1,0-1,-1 0,0 0,0-1,0 0,-1 0,-3 0,-74 5,86-9,1 0,-1 0,0 0,0 0,0 0,0-1,0 1,1-1,-1 1,0-1,0 0,1 0,-1 1,0-1,1 0,-1-1,1 1,0 0,-1 0,1-1,0 1,-1 0,1-1,0 0,0 1,0-1,1 1,-1-1,0 0,1 0,-1 1,1-1,-1 0,1 0,0 0,0 0,-1 0,1 1,1-1,-1 0,0 0,0 0,1-1,6-18,4 4</inkml:trace>
  <inkml:trace contextRef="#ctx0" brushRef="#br0" timeOffset="2253.948">931 594,'-4'34,"-7"10,-2-6,2-10</inkml:trace>
  <inkml:trace contextRef="#ctx0" brushRef="#br0" timeOffset="2420.018">904 1,'0'0</inkml:trace>
  <inkml:trace contextRef="#ctx0" brushRef="#br0" timeOffset="2890.433">1101 791,'19'-60,"-9"28,0 0,2 0,2 1,1 1,1 0,-15 28,1 0,-1 0,0 1,1-1,-1 1,1-1,0 1,-1 0,1-1,0 1,0 0,0 0,0 0,0 0,0 1,0-1,0 0,0 1,0 0,0-1,1 1,-1 0,0 0,0 0,0 0,0 1,0-1,1 1,-1-1,0 1,0 0,0-1,0 1,0 0,0 0,-1 1,1-1,0 0,-1 1,1-1,0 1,-1-1,0 1,1 0,-1-1,0 1,0 0,0 0,0 0,0 0,0 0,-1 0,1 0,-1 0,1 1,-1-1,0 0,0 1,1-1,45 97,-45-97,1 0,-1 0,1 0,0-1,-1 1,1 0,0-1,0 1,0-1,0 0,0 1,1-1,-1 0,0 0,0-1,1 1,-1 0,1-1,-1 0,1 1,-1-1,0 0,1 0,-1 0,1-1,-1 1,1-1,-1 1,0-1,1 0,-1 0,0 0,0 0,1 0,-1 0,0 0,0-1,0 1,-1-1,1 0,0 0,0 0,8-8,-1 0,0-1,0 0,-1 0,0-1,-1 0,0-1,-1 0,-1 0,0 0,-1 0,0-1,-1 0,0 1,-1-1,-1-4,-1 7</inkml:trace>
</inkml:ink>
</file>

<file path=ppt/ink/ink4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7:45.0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201 142,'-13'5,"0"0,1 1,0 1,0 0,1 0,0 1,0 1,0 0,1 0,1 1,0 0,0 1,1 0,0 0,1 1,1 0,-1 0,2 1,0 0,0 0,-2 12,7-19,0-1,1 1,-1-1,1 1,1-1,-1 1,1-1,-1 0,2 0,-1 0,0 0,1 0,0 0,0-1,0 1,1-1,0 0,0 0,0 0,0-1,0 1,1-1,-1 0,1 0,0-1,0 1,0-1,0 0,0-1,1 1,-1-1,1 0,-1 0,1-1,-1 1,1-1,-1-1,1 1,-1-1,1 0,-1 0,0 0,4-2,5-4,-1-1,1 0,-2-1,1 0,-1-1,-1 0,0-1,0 0,-1-1,-1 0,0-1,0 1,-1-2,-1 1,0-1,-1-1,-1 1,0-1,-1 0,-1 0,0 0,-1 0,0-1,-1 2,1 4,-1 0,0 0,0-1,-1 1,0 0,-1 0,0 0,-1 0,0 0,0 1,-1-1,-1 0,0 1,0 0,-2-4,4 11,0 0,-1 0,1 0,0 1,-1-1,1 0,-1 1,1 0,-1 0,0 0,0 0,0 0,1 0,-1 1,0-1,0 1,0 0,0 0,0 0,0 0,0 0,0 1,0-1,1 1,-1 0,0 0,0 0,1 0,-1 0,0 1,1-1,-1 1,1 0,0 0,0 0,-2 1,-3 3,0 0,1 1,-1 0,1 0,1 0,-1 1,1-1,1 1,0 1,0-1,-1 3,2 4,0 0,1 0,0 0,1 0,1 0,0 0,2 0,-1 0,2 0,0-1,2 5,3 26,0 237,-35-112,18-137,7-28,0 1,0 0,0 0,1-1,0 1,0 0,1 0,-1 0,1 0,1 0,-1 0,1 0,1 4,2-5</inkml:trace>
</inkml:ink>
</file>

<file path=ppt/ink/ink4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7:46.4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149 1,'0'4,"-5"7,-6 7,-7 4,1 3,-2-2,2 0,0-5,2 1,-1-4,7-5,5-3</inkml:trace>
</inkml:ink>
</file>

<file path=ppt/ink/ink4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7:48.9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200 475,'-14'4,"0"1,0 0,0 1,1 1,0 0,0 1,1 0,-1 1,2 0,-2 2,8-6,0-1,1 1,-1 0,1 0,0 0,0 1,1-1,-1 1,1 0,0 0,1 0,0 1,0-1,0 0,1 1,0-1,0 1,0 0,1-1,0 1,0 0,1-1,1 6,-1-9,0 1,0 0,1-1,-1 1,1-1,0 1,0-1,0 0,1 0,-1 0,1 0,-1 0,1-1,0 1,0-1,0 1,1-1,-1 0,0-1,1 1,-1-1,1 1,0-1,-1 0,1 0,0 0,0-1,0 0,-1 1,1-1,0 0,0-1,0 1,0-1,-1 0,1 0,0 0,0 0,-1-1,1 1,-1-1,0 0,1 0,-1 0,0 0,0-1,2-2,13-12,0-1,-1 0,0-2,-2 0,-1-1,0 0,2-8,1 2,-1-1,-2 0,0-1,-2-1,-2 1,0-2,-2 0,-1 0,-2 0,1-24,-5 23,1 15,-1 1,-1-1,0 0,-2 0,0 0,0 0,-2 0,-4-11,8 26,-1 0,0 0,0 0,0 0,0 0,0 1,0-1,0 0,-1 1,1-1,-1 1,1 0,-1-1,1 1,-1 0,0 0,0 0,1 0,-1 0,0 0,0 1,0-1,0 1,0-1,0 1,0 0,0-1,0 1,0 0,0 0,0 1,0-1,0 0,0 1,0-1,0 1,0 0,0 0,0-1,0 1,1 0,-1 1,-1-1,-67 62,61-51,1 1,0-1,1 1,0 1,1-1,1 1,0 0,1 0,0 1,1-1,1 1,0 0,1-1,1 1,0 0,1 0,1 0,0-1,1 1,0-1,1 1,1-1,0 0,1-1,1 1,0-1,1-1,1 3,133 121,-121-97,-16-20</inkml:trace>
</inkml:ink>
</file>

<file path=ppt/ink/ink4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7:49.5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69,'-28'324,"31"-408,6 33,38-138,-11 133,-36 55,1 0,0 0,0 0,0 1,0-1,0 0,0 0,0 0,0 1,0-1,1 1,-1-1,0 1,0-1,0 1,1-1,-1 1,0 0,1 0,-1 0,0 0,1 0,-1 0,0 0,0 0,1 1,-1-1,0 0,1 1,-1-1,0 1,0-1,0 1,0 0,0-1,1 1,-1 0,0 0,-1 0,1 0,0 0,0 0,0 0,0 0,-1 0,1 1,24 89,-24-77</inkml:trace>
</inkml:ink>
</file>

<file path=ppt/ink/ink4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7:49.7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122 226,'-29'29,"-9"14,6 0,9-7</inkml:trace>
  <inkml:trace contextRef="#ctx0" brushRef="#br0" timeOffset="618.507">377 593,'-24'15,"1"1,0 1,2 1,0 1,1 1,0 0,2 2,1 0,1 1,-7 13,21-34,0 0,0 0,1 0,-1 1,0-1,1 1,0 0,0-1,-1 1,1 0,1-1,-1 1,0 0,1 0,0 0,-1 0,1 0,0 0,0 0,1 0,-1-1,1 1,-1 0,1 0,0 0,0-1,0 1,1 0,-1-1,0 1,1-1,0 1,0-1,0 0,0 0,0 0,0 0,0 0,0 0,1 0,-1-1,1 1,7-3,0 1,0-1,0-1,0 0,0-1,0 1,-1-2,0 1,1-1,-1-1,-1 0,1 0,3-3,8-4,3 1,-1-1,0-2,0 0,-1-2,-1 0,-1-1,0-1,-1-1,0-3,0-1,-2-1,0-1,-2 0,-1 0,0-2,-3 1,0-2,-1 1,1-15,-5 27,-2-1,0 0,0 0,-2 0,0 0,0 0,-2 0,0 0,-1 0,0 0,-1 1,-4-11,5 23,0 0,0-1,0 1,0 0,-1 0,1 0,-1 1,0-1,0 1,0-1,0 1,0 0,0 0,-1 0,1 1,-1-1,1 1,-1 0,1 0,-1 0,0 0,0 1,1-1,-1 1,0 0,0 0,0 0,1 1,-1-1,0 1,0 0,1 0,-1 1,1-1,-1 1,1-1,-1 1,1 0,0 0,0 1,0-1,0 1,0-1,1 1,-1 0,1 0,0 0,0 0,0 1,-2 2,-6 12,0 0,0 1,2 0,1 0,0 1,1 0,1 0,1 1,1-1,1 1,0 0,2 0,0-1,2 1,0 0,1 1,1-5,1 0,1-1,0 1,1-1,0-1,2 1,0-1,0-1,11 12,5 12,-13-19,-8-10,1-1,0 1,1-1,0 0,0 0,1 0,0-1,0 0,1-1,0 1,0-1,7 4,2-8,-4-4</inkml:trace>
  <inkml:trace contextRef="#ctx0" brushRef="#br0" timeOffset="1789.449">969 650,'-8'3,"0"0,1 1,0 0,0 1,0-1,0 1,1 0,-1 1,1 0,1 0,-1 0,1 1,0-1,-3 7,3-4,-1-1,2 1,-1 0,1 1,1-1,0 0,0 1,1 0,0 0,0 0,1 0,1 0,-1 0,2 0,0 0,0 0,0 0,3 6,-2-13,-1 0,1 0,1 0,-1 0,0-1,1 1,-1 0,1-1,0 0,0 0,0 1,0-2,0 1,0 0,1-1,-1 1,1-1,-1 0,1 0,-1-1,1 1,-1-1,1 1,0-1,-1 0,1-1,0 1,1-1,3 0,-1 0,0 0,1-1,-1 0,0 0,0-1,0 0,-1 0,1 0,-1-1,1 0,-1 0,4-5,9-10,0 0,-2-2,0 0,-1-1,-2-1,0 0,-1-1,-1-1,7-23,-11 26,-4 14,0 0,-1 0,0 0,0 0,-1 0,0 0,0-1,-1 1,0-1,0 0,-1 1,0-1,-1 1,0-1,0 1,-1-1,0 1,0 0,-2-4,2 10,1 1,-1 0,1-1,-1 1,1 0,-1 0,0 0,0 0,1 0,-1 1,0-1,0 1,0-1,0 1,0-1,0 1,1 0,-1 0,0 0,0 0,0 0,0 1,0-1,0 0,0 1,0 0,0-1,1 1,-1 0,0 0,1 0,-1 0,0 0,0 1,-53 44,36-18,1 0,2 0,0 2,2 0,1 1,2 0,1 1,1 0,2 0,-1 17,-1 231,-1-235,3-27</inkml:trace>
  <inkml:trace contextRef="#ctx0" brushRef="#br0" timeOffset="2082.585">1476 312,'-19'38,"-11"18,-1 4,11-9,7-12</inkml:trace>
  <inkml:trace contextRef="#ctx0" brushRef="#br0" timeOffset="2885.48">1646 622,'-161'177,"128"-109,32-66,1 0,-1 0,1 0,-1 0,1 0,0 0,0 0,0 0,0 1,0-1,0 0,1 0,-1 0,1 0,-1 0,1 0,0-1,0 1,0 0,0 0,0 0,0-1,0 1,1 0,-1-1,1 0,-1 1,1-1,-1 0,1 1,0-1,0 0,-1 0,2 0,4 1,0 0,0 0,0-1,0 0,0-1,0 1,0-1,1-1,-1 1,0-1,0 0,0-1,0 0,-1 0,1 0,0-1,-1 0,5-3,107-75,-96 60,0-1,-2-2,0 0,-2-1,0 0,-2-2,-1 0,-1-1,-1 0,6-23,-10 20,-2 0,0-1,-3 1,0-1,-2-1,-2 1,-1 0,-3-18,5 47,-1 0,0 0,0 0,0 0,0 0,0 0,-1 0,1 0,-1 0,0 0,0 1,0-1,0 0,-1 1,1-1,-1 1,1-1,-1 1,0-1,0 1,0 0,0 0,0 0,-1 0,1 1,-1-1,1 1,-1-1,1 1,-1 0,0 0,0 0,0 0,1 0,-1 1,0-1,0 1,0 0,0 0,0 0,0 0,0 0,0 1,-2 0,-7 6,0 0,1 0,-1 1,2 1,-1 0,1 0,1 1,0 0,0 1,1 0,0 0,1 1,1 0,-1 0,2 0,0 1,0 0,1 0,-2 13,-1-6,0 1,0 0,2 0,1 0,1 0,0 1,2-1,0 1,2 0,0-1,2 1,0-1,1 0,1 1,1-2,1 1,1-1,1 0,0-1,2 1,-5-10,1 0,0 0,1 0,0-1,1-1,-1 1,2-2,-1 1,1-1,0 0,1-1,-1 0,1-1,5 2,6-3</inkml:trace>
  <inkml:trace contextRef="#ctx0" brushRef="#br0" timeOffset="3233.57">2267 367,'-30'41,"2"1,2 1,2 1,2 1,2 1,2 1,-5 25,20-66,1 1,1-1,-1 1,1-1,0 1,1 0,-1 0,1-1,1 1,-1 0,1 0,0-1,1 1,0 0,0-1,0 0,1 1,0-1,0 0,0 0,1-1,0 1,0-1,0 0,1 0,0 0,0 0,0-1,1 0,-1 0,1 0,0-1,0 0,0 0,0-1,1 1,3 0,4-2,0-1,0 0,0-1,0-1,-1 0,1-1,0 0,-1-1,0 0,0-1,0-1,-1 0,1-1,-2 0,1-1,-1 0,0-1,0 0,-1-1,-1 0,8-10,-13 16,6-4,0 0,-1-1,-1 0,1 0,-1-1,-1 0,0-1,-1 1,1-1,-2-1,0 1,0-1,-1 0,-1 0,0 0,0 0,-1-1,-1 1,0-1,-1 1,0-1,-1 1,0-1,-1 1,-1-1,0 1,0 0,-1 0,-1 0,0 1,0 0,-3-3,3 8,-1 1,0 0,-1 0,1 0,-1 0,0 1,0 0,-1 1,1 0,-1 0,0 0,1 1,-1 0,0 1,0-1,-1 2,1-1,0 1,0 0,0 1,0 0,0 0,0 1,0 0,0 0,0 1,1 0,0 0,-1 1,1 0,-5 4,-22 10</inkml:trace>
  <inkml:trace contextRef="#ctx0" brushRef="#br0" timeOffset="3505.542">2042 734,'38'-14,"22"-10,7 0,-5 3,-7 6,-13 10,-9 5,-6 4,-6 5,-3 1,0-1,-2 3,0-1,3-2,3-2,-3-8,1-8,-4-3</inkml:trace>
  <inkml:trace contextRef="#ctx0" brushRef="#br0" timeOffset="3822.505">2888 0,'-5'15,"-6"14,-7 2,1 1,3-1,-1-5,1-2,5-1,-3-4,2 0,2-4</inkml:trace>
</inkml:ink>
</file>

<file path=ppt/ink/ink4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00.0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47,'227'-17,"-28"-12,-138 30,-71 13,-4-4</inkml:trace>
</inkml:ink>
</file>

<file path=ppt/ink/ink4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00.3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1,'14'4,"25"2,9 0,2-1,-3-1,-4-2,-10-6,-5-2,-4 0,0 1,1 2,0 0,-4 2</inkml:trace>
</inkml:ink>
</file>

<file path=ppt/ink/ink4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01.3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0 452,'74'-108,"-52"71,3 1,1 1,1 2,31-29,-53 57,45-33,-49 37,1 1,-1-1,0 0,0 1,0-1,1 1,-1 0,0-1,0 1,1 0,-1 0,0 0,1 0,-1 0,0 0,0 0,1 0,-1 0,0 1,1-1,-1 0,0 1,0-1,0 1,0 0,1-1,-1 1,0 0,0 0,0 0,0-1,0 1,-1 0,1 0,0 0,0 1,-1-1,1 0,0 0,-1 0,1 0,-1 1,1 0,5 62,-7-59,1 1,0-1,0 0,0 1,0-1,1 0,0 1,0-1,1 0,-1 0,1 0,0 0,0 0,1 0,1 1,-3-4,0-1,1 0,-1 1,0-1,1 0,0 0,-1 0,1 0,0 0,0 0,-1 0,1-1,0 1,0-1,0 1,0-1,0 0,0 0,0 1,0-1,-1-1,1 1,0 0,0 0,0-1,0 1,0-1,0 0,0 1,-1-1,1 0,0 0,-1 0,1 0,0-1,-1 1,58-57,-47 44,18-19,1 1,2 2,0 2,2 0,15-6,-49 33,0 0,0 0,1 0,-1 0,0 0,1 0,-1 0,1 0,-1 1,1-1,-1 1,1-1,0 1,-1 0,1-1,0 1,-1 0,1 0,0 0,-1 0,1 0,0 1,-1-1,1 1,-1-1,1 1,-1-1,1 1,-1 0,1-1,-1 1,1 0,-1 0,0 0,1 0,-1 1,0-1,0 0,0 0,0 1,0-1,0 1,-1-1,1 0,0 1,0 1,23 94,-24-89,1 1,0-1,0 1,1-1,0 1,0-1,1 0,0 0,1 0,-1-1,2 1,-1-1,1 0,0 0,0 0,1-1,0 1,12 8,-3-1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6:38.0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196 690,'8'-6,"10"-9,-26 8,-4 11,0 0,0 1,0 0,1 0,0 2,0-1,0 1,1 1,0 0,0 0,1 1,1 1,-1-1,1 1,1 0,0 1,0 0,1 0,-3 8,7-17,0 1,0-1,0 0,0 1,1-1,-1 1,1-1,-1 1,1 0,0 0,0 0,0-1,1 1,-1 0,1 0,-1 0,1 0,0 0,0 0,0 0,1 0,-1 0,1 0,0 0,0 0,0 0,0-1,0 1,0 0,1-1,-1 1,1-1,0 1,0-1,0 0,0 1,0-1,0 0,1-1,-1 1,0 0,1-1,0 1,-1-1,1 0,0 0,3 1,6-2,1-1,0 0,-1-1,1-1,-1 0,0 0,0-1,0-1,0 0,-1-1,0 0,0 0,0-1,-1-1,0 0,-1 0,1-1,-2 0,1 0,-1-1,-1-1,0 1,5-10,24-23,-35 42,-1-1,1 1,-1 0,1 0,0-1,0 1,-1 0,1 0,0 0,0 0,0 0,0 0,0 0,1 0,-1 0,0 0,0 1,1-1,-1 0,0 1,1-1,-1 1,0 0,1-1,-1 1,1 0,-1 0,0 0,1 0,-1 0,1 0,-1 0,1 0,-1 1,0-1,1 1,-1-1,0 1,1-1,-1 1,0 0,1 0,-1-1,0 1,0 0,0 0,0 0,0 0,0 1,0-1,-1 0,1 0,0 1,21 75,-22-72,0 0,0 1,1-1,0 1,0-1,0 0,1 0,0 0,0 0,0 0,1 0,-1 0,1-1,0 1,0-1,1 0,-1 0,1 0,0 0,0-1,1 1,-1-1,1 0,-1 0,1-1,4 2,-2-2,1 0,-1-1,1 0,-1 0,1-1,-1 0,1 0,-1-1,1 0,-1 0,1-1,-1 0,0 0,0-1,0 0,0 0,0-1,-1 1,1-1,-1-1,0 1,4-5,8-7,-1 0,0-1,-1-1,-1-1,-1 0,7-14,95-197,-100 193,-2-1,-1 0,-2-1,-1 0,-3-1,-1 1,-1-1,-3-1,-1-21,-9-41,8 103,0-1,0 1,0-1,0 1,0-1,0 1,0-1,0 0,0 1,0-1,0 1,-1-1,1 1,0-1,0 1,-1-1,1 1,0-1,-1 1,1 0,0-1,-1 1,1-1,-1 1,1 0,-1-1,1 1,-1 0,1 0,-1-1,1 1,-1 0,1 0,-1 0,1 0,-1 0,1 0,-1 0,0 0,1 0,-1 0,1 0,-1 0,1 0,-1 0,1 0,-1 0,0 1,1-1,-1 0,1 0,-1 1,1-1,0 0,-1 1,1-1,-1 0,1 1,0-1,-1 1,1-1,-21 32,8 2,1 0,2 0,2 1,1 0,2 1,1 0,1 2,-1 35,4 1,2-1,13 72,15 35,-21-109,-12-65,-3-7</inkml:trace>
</inkml:ink>
</file>

<file path=ppt/ink/ink4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01.6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2,'44'4,"37"3,11-1,-2-6,-5-3,-14-1,-8 1,-11-1,-9 2,-2 1,-3 0,-4 1,-2 0,-3 0,0 0,-6 0</inkml:trace>
</inkml:ink>
</file>

<file path=ppt/ink/ink4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02.1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0,'15'33,"-1"0,-1 1,-2 1,-1 0,-2 0,-1 0,-2 1,-2 0,-1 25,-2-56,0 1,1-1,-1 1,1-1,0 0,0 1,1-1,-1 0,1 0,1 0,-1 0,1 0,-1 0,1-1,1 1,-1-1,1 1,1-5,-1-1,0 0,0 0,1 0,-1 0,0-1,0 0,0 1,-1-1,1-1,0 1,-1-1,1 1,-1-1,0 0,0 0,0 0,0-1,-1 1,1-1,-1 1,0-2,97-147,-80 118,1 1,1 0,2 2,1 1,9-7,-12 20,-2 5</inkml:trace>
</inkml:ink>
</file>

<file path=ppt/ink/ink4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03.5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106 0,'-19'41,"2"2,1 0,3 0,1 1,3 1,1 0,2 0,3 0,1 1,2-1,2 1,6 28,4-20,2 0,3-1,2 0,2-2,2 0,3-2,19 27,44 5,-66-67</inkml:trace>
</inkml:ink>
</file>

<file path=ppt/ink/ink4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13.4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230 165,'0'-7,"0"0,-1 0,0 0,0 0,-1 0,0 0,0 0,0 0,-1 1,0-1,-1 1,1 0,-1 0,0 0,-1 0,0 1,1 0,-2 0,1 0,0 0,-1 1,0 0,0 0,0 1,-1-1,1 1,-1 1,0-1,0 1,0 1,0-1,-4 0,8 2,0 0,0 0,0 1,0-1,0 1,0-1,0 1,0 0,0 0,0 0,1 0,-1 1,0-1,1 1,-1 0,1 0,0-1,-1 2,1-1,0 0,0 0,0 1,1-1,-1 1,1-1,-1 1,1 0,0-1,0 1,0 0,0 0,0 3,-11 98,33 98,3-61,31 85,-43-189,-2 1,-2 0,-1 0,-2 1,-2 0,-1 0,-4 31,3-67,-1 0,0 0,0 0,-1 0,1 1,-1-1,1 0,-1 0,0 0,0 0,-1 0,1 0,0-1,-1 1,0 0,0-1,0 1,0-1,0 1,0-1,0 0,-1 0,1 0,-1 0,0-1,1 1,-1-1,0 1,0-1,0 0,0 0,0 0,0-1,0 1,-1-1,1 1,0-1,0 0,0 0,0-1,-1 1,1-1,0 1,0-1,0 0,0 0,0-1,0 1,0-1,1 1,-3-3,-9-8</inkml:trace>
</inkml:ink>
</file>

<file path=ppt/ink/ink4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14.2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 1,'-8'6,"1"0,0 1,0 0,1 0,-1 1,2 0,-1 0,1 0,0 1,1-1,0 1,0 0,1 1,0-1,1 0,0 1,1 0,0-1,0 1,1 0,0 8,0-14,0 1,0-1,0 0,1 0,-1 0,1 1,0-1,0 0,1 0,-1 0,1 0,0-1,0 1,0 0,0-1,1 1,0-1,-1 0,1 0,0 0,0 0,1-1,-1 1,1-1,-1 1,1-1,0-1,0 1,0 0,0-1,0 0,0 0,0 0,0 0,0-1,0 0,1 1,-1-2,0 1,0 0,0-1,1 0,-1 0,0 0,0 0,2-2,1-1,0-1,-1 1,1-1,-1-1,0 1,-1-1,0 0,0 0,0-1,0 0,-1 1,0-1,-1-1,1 1,-2-1,1 1,-1-1,0 0,0 0,-1 0,0 0,-1 0,1 0,-2 0,1 0,-1 0,0 0,-1 0,0 1,0-1,-1 0,1 1,-4-6,-6-4,2 3</inkml:trace>
</inkml:ink>
</file>

<file path=ppt/ink/ink4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15.7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245 59,'-10'-5,"2"-2,-1 1,0 0,-1 1,1 0,-1 1,0 0,0 0,0 1,-1 0,1 1,-1 0,0 1,1 0,-8 0,14 4,0 0,1 0,0 1,-1-1,1 1,0 0,1 0,-1 0,1 0,-1 0,1 0,1 1,-1-1,0 1,1-1,0 1,0-1,1 1,-1 0,1 0,0-1,0 1,1 0,-1 0,1-1,0 1,0 0,1 1,-1 9,3 13,1 0,1 0,1-1,2 1,6 12,19 68,5 93,-10-4,0-1,-28-159,1-14,-1 1,-2 0,0-1,-1 1,-1-1,-7 24,8-43,1 0,-1 1,0-1,0 0,-1 0,1 0,-1 0,0-1,0 1,0-1,0 1,-1-1,1 0,-1 0,0-1,0 1,0-1,0 0,0 0,0 0,-1-1,1 1,-1-1,1 0,-1 0,1-1,-1 0,0 1,1-1,-1-1,0 1,1-1,-1 0,1 0,-1 0,1 0,-1-1,1 0,0 0,0 0,0 0,0-1,0 1,0-1,1 0,-1 0,1-1,0 1,0-1,-2-3,-9-13</inkml:trace>
</inkml:ink>
</file>

<file path=ppt/ink/ink4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16.2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 77,'-6'8,"1"2,1-1,0 0,0 1,1 0,0 0,0 0,1 0,1 0,0 0,0 1,1-1,0 0,1 1,0-1,1 0,0 0,0 0,1 0,0 0,1 0,2 2,-4-9,0-1,1 0,-1 0,1 0,0 0,-1 0,1 0,0-1,0 1,0-1,0 0,0 0,0 0,0 0,1-1,-1 1,0-1,0 0,1 0,-1 0,0 0,0-1,1 1,-1-1,0 0,0 0,0 0,0 0,0 0,0-1,0 1,0-1,-1 0,1 0,1-1,5-4,0 0,0 0,-1-1,0-1,0 1,-1-1,0 0,-1-1,4-6,-7 10,0 0,0 0,0-1,-1 1,0-1,0 0,-1 1,1-1,-2 0,1 0,-1 0,0 0,0 0,-1 0,0 1,0-1,-1 0,1 0,-1 1,-1-1,0 1,0 0,0 0,0 0,-1 0,0 0,0 1,-1 0,1-1,-1 2,0-1,-1 1,-1-2,-11-7</inkml:trace>
</inkml:ink>
</file>

<file path=ppt/ink/ink4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16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57 174,'0'5,"0"11,0 8,0 4,5-2,1-1,0 0,-1 1,-2 0,-1-4</inkml:trace>
  <inkml:trace contextRef="#ctx0" brushRef="#br0" timeOffset="255.042">282 61,'5'34,"2"16,-1 3,-1-1,-7-10,-2-12</inkml:trace>
  <inkml:trace contextRef="#ctx0" brushRef="#br0" timeOffset="636.335">0 147,'17'-23,"-14"16,1 0,-1-1,1 2,1-1,-1 0,1 1,1 0,-1 0,1 0,0 1,0 0,0 0,1 0,0 1,0 0,0 1,0-1,1 1,-1 1,1-1,0 1,0 0,0 1,-1 0,1 1,1-1,-1 1,0 1,5 0,1 4,-1 0,1-1,1-1,-1 0,0-1,1 0,-1-1,1-1,-1 0,1-1,-1-1,1 0,-1-1,0-1,0 0,6-3,0-5</inkml:trace>
</inkml:ink>
</file>

<file path=ppt/ink/ink4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14.6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28 147,'0'9,"0"14,0 6,0 4,0 1,0 0,0-2,0-1,0-1,0-1,0 0,0-6</inkml:trace>
  <inkml:trace contextRef="#ctx0" brushRef="#br0" timeOffset="406.984">1 90,'26'-14,"0"1,1 2,1 0,0 2,0 1,1 1,0 2,0 1,6 0,-34 4,0-1,0 1,0-1,0 1,0-1,0 1,0 0,0 0,0-1,0 1,1 0,-1 0,0 0,0 0,0 0,0 1,0-1,0 0,0 0,0 1,1-1,-1 1,0-1,0 1,0-1,-1 1,1-1,0 1,0 0,0 0,0-1,-1 1,1 0,0 0,-1 0,1 0,0 0,-1 0,1 0,-1 0,0 0,1 0,-1 0,0 0,0 0,0 0,1 1,-1-1,0 0,0 0,-1 0,1 0,0 0,0 0,-1 0,1 0,0 1,-1-1,1 0,-1 0,1-1,-1 1,0 0,1 0,-1 0,0 0,0 0,1-1,-1 1,-1 0,-64 40,58-38,1 0,-1 1,1 0,-1 1,1-1,1 2,-1-1,1 1,0 0,0 0,-5 6,10-5,1-1,-1 0,1 1,0-1,1 1,-1-1,1 0,0 0,1 1,0-1,0 0,0 0,1 0,-1-1,1 1,1-1,-1 1,1-1,0 0,0 0,1-1,-1 1,1-1,0 0,4 2,1 5,61 60,-57-60</inkml:trace>
</inkml:ink>
</file>

<file path=ppt/ink/ink4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03.0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108 1,'25'89,"-5"1,-3 1,-5 1,-4 0,-3 0,-6 57,-3-121,0 0,-2 0,-1-1,-1 0,-2 0,0-1,-2 0,-1-1,0 0,-2-1,-1-1,-1 0,-19 19,13-18</inkml:trace>
  <inkml:trace contextRef="#ctx0" brushRef="#br0" timeOffset="7405.42">532 424,'10'-11,"0"1,1 0,0 1,1 0,0 0,0 2,1-1,0 2,0-1,1 2,0 0,0 1,0 0,9-1,-20 4,0 1,0 0,0 0,-1 0,1 0,0 0,0 1,0-1,0 1,-1 0,1-1,0 1,-1 0,1 1,-1-1,1 1,-1-1,1 1,-1-1,0 1,0 0,0 0,0 0,0 1,0-1,-1 0,1 1,-1-1,1 1,-1-1,0 1,0 0,0-1,-1 1,1 0,-1 0,1 0,-1-1,0 1,0 0,0 0,0 0,-1 0,1 0,-1-1,0 1,1 0,-1 0,-1-1,1 1,-1 1,-8 14,0-2,-1 1,-1-1,0-1,-1 0,-1-1,-1 0,1-1,-12 6,-26 27,49-44,0 0,0 0,0 0,0 0,1 0,-1 1,1-1,0 1,0-1,0 1,0 0,0 0,0 0,1 0,-1 0,1 1,0-1,0 0,0 1,1-1,-1 0,1 1,0-1,0 1,0-1,0 0,0 1,1-1,0 1,-1-1,1 0,0 1,1-1,-1 0,1 0,-1 0,1 0,0 0,0 0,0-1,1 1,1 1,7 1,0-1,1-1,-1 0,1-1,0 0,0 0,0-1,0-1,0 0,0-1,0 0,0-1,-1 0,1-1,0 0,-1-1,9-4,-16 7,42-16,-28 9</inkml:trace>
  <inkml:trace contextRef="#ctx0" brushRef="#br0" timeOffset="7752.128">1124 395,'-5'15,"-6"14,-2 7,2 2,3-1,2-1,3-3,1-1,2-2,0-2,0-9,1-13,4-13,2-5</inkml:trace>
  <inkml:trace contextRef="#ctx0" brushRef="#br0" timeOffset="8006.167">1293 368,'0'4,"0"12,0 8,0 4,0 3,0 0,0 0,5-5,2-3,-6-4,-2-2,-2-3</inkml:trace>
  <inkml:trace contextRef="#ctx0" brushRef="#br0" timeOffset="8421.419">926 424,'2'-8,"0"0,0 0,1 1,0-1,0 1,1-1,0 1,0 0,0 1,1-1,0 1,1 0,-1 0,1 0,0 1,1 0,-1 0,1 1,0-1,0 1,0 1,1 0,-1 0,1 0,0 1,0 0,0 0,0 1,0 0,0 1,0 0,0 0,0 0,0 1,0 0,0 1,0 0,0 0,7 4,-8-3,0 1,0 1,0-1,-1 1,1 0,-1 0,-1 1,1 0,-1 0,0 1,0-1,1 3,-5-5,1 0,1 0,-1 0,0 0,1 0,0-1,0 1,0-1,1 1,-1-1,1 0,-1-1,1 1,0-1,0 1,0-1,0 0,1 0,-1-1,1 0,-1 1,1-1,-1-1,1 1,-1-1,1 0,0 0,-1 0,1 0,-1-1,1 0,0 0,-1 0,1-1,50-47,-45 28</inkml:trace>
  <inkml:trace contextRef="#ctx0" brushRef="#br0" timeOffset="8703.172">1520 57,'25'16,"-1"2,0 0,-1 1,-1 1,-1 2,-1 0,-1 1,13 20,-25-33,-1 0,0 1,-1-1,0 1,0 0,-1 0,-1 0,0 1,0-1,-1 1,-1 0,0 0,-1-1,0 1,-1 0,0 0,0 0,-1-1,-1 1,0-1,-1 0,0 1,-1-2,0 1,0 0,-6 6,-11 12,0 0,-2-2,-1 0,-2-2,-22 17,30-25,-101 68,97-70</inkml:trace>
  <inkml:trace contextRef="#ctx0" brushRef="#br0" timeOffset="9253.203">503 57,'-25'32,"1"2,2 0,2 2,1 0,1 1,3 0,1 2,-7 28,15-45,2-1,0 1,1 0,1-1,1 1,1 1,0-1,2-1,1 1,1 0,1 0,0-1,2 0,0 0,2-1,0 0,2 2,4 8,-10-18,-1 0,2-1,-1 0,2 0,-1 0,2-1,-1 0,1-1,1 1,0-2,0 1,0-1,1 0,10 5,2-5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6:38.3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1,'48'14,"44"1,17-4,-1-2,-9-3,-12-8,-16-3,-20-1</inkml:trace>
</inkml:ink>
</file>

<file path=ppt/ink/ink4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18.4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1 172,'0'471,"4"-544,2 0,4 1,3 0,4 1,2 1,24-56,-40 118,-2 2,1 0,0 1,0-1,1 0,-1 1,1-1,0 1,1 0,-1 0,1 0,0 0,1 1,-1 0,1-1,-3 5,0 1,0-1,-1 1,1 0,0-1,0 1,-1 0,1 0,-1 0,1 0,-1 0,1 0,-1 1,0-1,1 0,-1 1,0-1,0 1,0-1,0 1,0 0,-1-1,1 1,0 0,-1 0,1-1,-1 1,0 0,1 0,-1 0,0 0,0-1,0 1,0 0,-1 0,1 1,8 54,-2-31</inkml:trace>
</inkml:ink>
</file>

<file path=ppt/ink/ink4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18.7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117 1,'-24'28,"-7"15,0 5,12-6,7-10</inkml:trace>
</inkml:ink>
</file>

<file path=ppt/ink/ink4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20.9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330 1,'-30'0,"1"2,0 1,0 1,0 1,0 2,-15 6,41-13,1 0,-1 1,1-1,-1 1,1-1,0 1,-1 0,1 0,0 0,-1 0,1 0,0 1,0-1,0 0,0 1,0 0,1 0,-1-1,0 1,1 0,-1 0,1 0,0 1,0-1,-1 0,1 0,1 1,-1-1,0 0,1 1,-1-1,1 1,0-1,0 1,0-1,0 1,0-1,0 1,1-1,-1 1,1-1,0 1,-1-1,1 0,1 1,76 58,-71-58,1 1,-1 0,0 1,0 0,-1 0,1 0,-1 1,0 0,0 0,-1 0,0 1,0 0,-1 0,0 0,0 0,2 7,-4-9,0 1,-1 0,1-1,-1 1,-1 0,1-1,-1 1,0 0,-1 0,1 0,-1-1,0 1,0 0,-1-1,0 1,0-1,0 0,0 1,-1-1,0 0,0 0,-1-1,1 1,-1-1,0 0,0 1,0-2,-1 1,1 0,-1-1,-10 6,-1 0,1-1,-1-1,-1-1,1 0,-1-1,0-1,-5 0,21-3,0-1,0 1,-1-1,1 0,0 0,0 0,0 1,0-1,0 0,0 0,-1-1,1 1,0 0,0 0,0 0,0-1,0 1,0-1,0 1,0-1,0 1,0-1,0 0,0 1,0-1,0 0,1 0,-1 1,0-1,0 0,1 0,-1 0,1 0,-1 0,1 0,-1 0,1 0,0 0,-1 0,1-1,0 1,0 0,0 0,0 0,0 0,0 0,0 0,0-1,0 0,19-54,-9 37</inkml:trace>
</inkml:ink>
</file>

<file path=ppt/ink/ink4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21.2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1,'-10'34,"-3"10</inkml:trace>
</inkml:ink>
</file>

<file path=ppt/ink/ink4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21.4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4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21.7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1 198,'3'-6,"6"-15,1 1,1 0,1 0,1 1,0 1,1 0,1 1,12-10,-27 26,1 0,-1 0,1 1,0-1,0 0,-1 0,1 1,0-1,0 1,-1-1,1 1,0-1,0 1,0-1,0 1,0 0,0-1,0 1,0 0,0 0,0 0,0 0,0 0,0 0,0 0,0 0,0 0,0 1,0-1,0 0,0 0,0 1,0-1,-1 1,1-1,0 1,0-1,0 1,0 0,-1-1,1 1,0 0,-1 0,1-1,0 1,-1 0,1 0,-1 0,0 0,1 0,9 58,-8-36,-1-18,-1-1,1 1,0 0,0-1,1 1,-1-1,1 1,0-1,0 0,1 0,-1 0,1 0,0 0,0-1,0 1,1-1,-1 0,1 0,-1 0,1 0,0-1,0 1,0-1,1 0,-1 0,1-1,-1 1,1-1,-1 0,1 0,0-1,-1 1,1-1,0 0,-1 0,1-1,3 0,-2 0,0 0,0-1,0 0,-1 0,1 0,-1-1,1 0,-1 0,0 0,0-1,0 0,0 1,-1-2,1 1,-1-1,0 1,-1-1,1 0,-1 0,0-1,0 1,0-1,-1 1,0-1,0 0,-1 0,1 0,-1 0,-1 0,1 0,-1-1,2-18</inkml:trace>
</inkml:ink>
</file>

<file path=ppt/ink/ink4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22.2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146 83,'-10'16,"-11"15,2 2,1 0,1 1,2 0,1 1,2 1,-4 22,15-53,0 0,0 0,1 0,0 0,-1 0,2 0,-1 0,0 0,1 0,0 0,0 0,1 0,-1 0,1 0,0-1,0 1,1-1,-1 0,1 1,0-1,0 0,1 0,-1-1,1 1,0-1,0 0,0 0,0 0,0 0,1-1,-1 0,1 0,-1 0,1 0,0-1,0 0,0 0,0 0,4 0,3 0,0 0,0-1,-1 0,1-1,0-1,0 0,0 0,-1-1,1-1,-1 0,0 0,0-1,-1-1,1 0,-1 0,0-1,-1 0,1 0,-2-1,1-1,-1 0,7-8,-4 1,1 0,-2-1,0 0,-1 0,-1-1,-1 0,0-1,-1 1,-1-1,-1-1,-1 1,0-1,-1-12,-2 28,-8-103,8 104,-1 1,0-1,1 0,-1 1,0-1,0 1,-1-1,1 1,0-1,-1 1,0 0,1 0,-1 0,0 0,0 0,0 0,0 0,-1 1,1-1,0 1,-1-1,1 1,-1 0,1 0,-1 0,0 1,1-1,-1 0,0 1,1 0,-1-1,0 1,0 1,1-1,-1 0,-1 1,-6 2,0 1,0 0,1 1,-1 0,1 1,1 0,-1 0,1 1,0 0,0 0,1 1,0 0,0 0,1 1,0-1,1 2,-1-1,2 0,-1 2,-5 12,1 0,1 1,1 0,1 0,1 1,1-1,2 1,0 0,1 0,2 9,2 282,-14-244,5-54</inkml:trace>
</inkml:ink>
</file>

<file path=ppt/ink/ink4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19.9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 0,'-10'24,"-3"13,1 5,7-5,9-8,9-10,2-12,3-8,4-4,-2-5,0-1,1 1,-2-3,-5 1</inkml:trace>
  <inkml:trace contextRef="#ctx0" brushRef="#br0" timeOffset="249.754">209 0,'-9'34,"-4"25,1 8,2-3,3-8,2-13</inkml:trace>
</inkml:ink>
</file>

<file path=ppt/ink/ink4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24.2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44 264,'-44'154,"67"-246,-15 59,1 1,2 0,1 0,2 1,1 1,1 0,1 1,2 1,2-1,-20 28,-1 0,0 0,0 0,1 0,-1 0,1 0,-1 0,1 0,-1 0,1 0,-1 1,1-1,0 0,0 0,-1 1,1-1,0 0,0 1,0-1,0 1,0-1,-1 1,1 0,0-1,0 1,0 0,0 0,0-1,0 1,0 0,0 0,0 0,0 0,0 0,0 1,0-1,0 0,0 0,0 1,0-1,0 1,0-1,0 0,0 1,0 0,0-1,-1 1,1-1,0 1,0 0,-1 0,1-1,-1 1,1 0,0 0,-1 0,1 0,-1 0,7 84,-8-77,0 0,1 0,0 0,0 0,1 0,0 0,0 0,1 0,0 0,1-1,-1 1,1-1,3 5,5 2</inkml:trace>
</inkml:ink>
</file>

<file path=ppt/ink/ink4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25.9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184 1,'-24'34,"-12"20,-1 6,7-2,8-7,2-11,6-13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6:39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89,'-3'6,"0"0,0 0,0 0,0 0,1 1,0-1,1 1,-1 0,1 0,1-1,-1 1,1 6,-1 0,-1 1,0 0,1 0,0 1,1-1,1 0,0 0,1 0,0 1,1-2,1 1,0 0,1-1,0 0,1 0,1 0,0-1,1 0,2 3,-7-12,1-1,0 1,-1-1,1 0,0 0,0 0,1 0,-1-1,0 1,0-1,1 0,-1-1,1 1,-1-1,1 0,-1 0,1 0,-1-1,0 1,1-1,-1 0,0 0,1-1,-1 1,0-1,0 0,0 0,0 0,1-2,102-84,-12-33,-94 120,-1 1,0-1,1 0,-1 0,1 0,-1 1,1-1,-1 0,1 1,0-1,-1 0,1 1,0-1,-1 1,1-1,0 1,0 0,-1-1,1 1,0-1,0 1,0 0,-1 0,1 0,0-1,0 1,0 0,0 0,0 0,0 0,-1 1,1-1,0 0,0 0,0 0,0 1,-1-1,1 0,0 1,0-1,0 1,-1-1,1 1,0-1,-1 1,1-1,0 1,-1 0,21 45,-13-25,-6-16,0 1,0-1,1 0,0 1,0-1,1-1,-1 1,1 0,0-1,0 0,1 0,-1 0,1 0,0-1,0 0,0 0,1 0,-1 0,0-1,1 0,0 0,-1-1,1 1,0-1,0-1,0 1,0-1,0 0,0 0,0-1,0 1,0-1,-1-1,1 1,0-1,-1 0,1 0,3-3,-1 0,0 0,0-1,-1-1,1 1,-2-1,1 0,-1 0,0-1,-1 0,1 0,-2 0,1-1,-1 1,0-1,-1 0,0-1,1-7,12-165,-12 135,1 35</inkml:trace>
</inkml:ink>
</file>

<file path=ppt/ink/ink4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24.4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1,'-14'24,"-5"18,0 1</inkml:trace>
  <inkml:trace contextRef="#ctx0" brushRef="#br0" timeOffset="619.096">306 481,'-6'7,"-24"25,1 1,3 2,0 0,2 2,2 0,2 2,-13 31,32-67,-1-1,1 1,0 0,0-1,0 1,0 0,0 0,1 0,-1 0,1 0,0 0,0-1,0 1,0 0,0 0,1 0,-1 0,1 0,0 0,0 0,0-1,0 1,0 0,1-1,-1 1,1-1,-1 1,1-1,0 0,0 0,0 0,0 0,1 0,-1 0,1 0,-1-1,1 1,-1-1,1 0,0 0,0 0,-1 0,2 0,10-1,0-1,1 0,-2-1,1-1,0 0,0-1,-1 0,0-1,0-1,0 0,-1-1,1 0,-2-1,1 0,-1-1,0 0,0-2,14-14,0-1,-2-2,-1 0,-2-2,-1 0,-1-1,-1-1,-2 0,-1-1,-2-1,-1 0,-2-1,-1 0,-2-1,-3 19,-2 0,0 1,-1-1,-1 0,-1 1,0-1,-1 1,-1-3,3 13,-1 1,1-1,-1 0,0 1,-1-1,1 1,-1 0,0 0,-1 0,1 0,-1 0,0 1,0 0,0 0,-1 0,0 0,1 0,-1 1,0 0,-1 0,1 1,0-1,-6-1,7 3,-1 1,1-1,0 1,0 0,0 0,0 1,0-1,-1 1,1 0,0 0,0 0,0 0,0 1,1-1,-1 1,0 0,1 0,-1 1,1-1,0 1,0 0,0 0,0 0,0 0,1 0,-1 0,0 3,-49 103,38-59,2 1,2 0,2 0,3 1,2 0,3 0,3 29,-3-70,0-1,1 1,0 0,0 0,1-1,1 1,0-1,0 0,1 1,1-2,-1 1,1 0,1-1,0 0,0 0,1-1,0 0,1 0,0 0,0-1,0 0,1-1,0 0,0 0,0-1,1 0,0-1,0 0,0 0,1-1,3 0,10-1</inkml:trace>
  <inkml:trace contextRef="#ctx0" brushRef="#br0" timeOffset="1165.868">899 424,'-35'53,"-3"-1,4 3,1 1,-23 57,53-108,0-1,0 0,1 1,0-1,0 1,0 0,0 0,1 0,0 0,0 0,0 0,1 0,-1 0,1 0,1 0,-1 0,1 0,-1 0,1 0,1 0,-1 0,1 0,0 0,0-1,0 1,1-1,-1 1,1-1,0 0,1 0,-1 0,1-1,-1 1,1-1,0 0,0 0,1 0,-1 0,1-1,1 1,4 0,1-1,-1 0,1-1,-1 0,1-1,0 0,-1-1,1 0,-1-1,0 0,1 0,-1-1,0 0,0-1,-1-1,1 1,-1-1,0-1,0 1,0-2,8-6,-2 0,0-1,-1 0,0-2,-1 1,0-2,-2 0,0 0,8-18,-6 11,-2-1,0 0,-1 0,-2-1,-1-1,-1 1,-1-1,-1 0,-2 0,0 0,-2-8,0 33,0 0,0 0,-1 0,1 0,0 0,-1 0,1 0,-1 0,0 0,1 0,-1 0,0 0,0 1,0-1,-1 0,1 1,0-1,-1 1,1-1,-1 1,1-1,-1 1,0 0,1 0,-1 0,0 0,0 0,0 0,0 1,0-1,0 1,0-1,0 1,0 0,0 0,0-1,0 1,0 1,0-1,0 0,0 0,0 1,0 0,0-1,0 1,0 0,0 0,1 0,-1 0,0 0,0 0,1 0,-1 1,0 0,-12 9,0 0,1 1,1 0,0 1,1 1,0 0,1 0,0 1,2 0,0 0,0 1,1 1,-1 7,-1 5,1 1,1 0,2 0,1 0,2 1,1-1,1 1,1 0,3 3,-1 58,-3 160,5-229,1-5</inkml:trace>
</inkml:ink>
</file>

<file path=ppt/ink/ink4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22.6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1,'-5'9,"-6"14,-2 6,2 4,3-4</inkml:trace>
  <inkml:trace contextRef="#ctx0" brushRef="#br0" timeOffset="1155.015">359 452,'-19'12,"0"1,1 1,1 1,0 1,1 0,1 1,1 0,0 2,1-1,1 2,0 0,-1 7,10-21,1 1,0 0,0 0,1 0,-1 0,2 0,-1 0,1 0,0 0,0 0,1 0,0 2,0-7,-1 0,0 1,1-1,0 0,-1 0,1 1,0-1,0 0,1 0,-1 0,0 0,1 0,-1 0,1 0,-1-1,1 1,0 0,0-1,0 1,0-1,0 0,0 0,0 0,0 0,0 0,1 0,-1 0,0-1,1 1,-1-1,0 0,1 0,-1 0,0 0,1 0,-1 0,1-1,7 0,-1-2,1 1,-1-2,0 1,0-1,0 0,0-1,-1 0,0 0,0-1,0 0,-1-1,0 1,0-1,-1-1,1 1,-2-1,1-1,81-160,-75 136,-2 0,-1-1,-1 0,-2-1,-2 1,-1-1,-2 0,-1 0,-4-24,4 48,0 1,-1 0,-1 0,0 1,0-1,-1 0,0 1,0-1,-1 1,-1 0,1 0,-1 0,-1 1,0 0,0 0,-1 0,-1 0,5 7,0 1,-1 0,1 0,0 1,0-1,0 1,-1-1,1 1,0 0,0 0,0 1,0-1,0 0,0 1,1 0,-1 0,0 0,1 0,0 0,-1 0,1 1,0-1,0 1,0-1,0 1,1 0,-1 0,1 0,0 0,0 0,0 0,0 0,0 0,1 1,-1 0,-6 18,1 1,1-1,1 1,1 0,1 0,1 0,1 0,2 1,0-1,1 0,1-1,1 1,1-1,1 0,4 8,91 141,-62-121,-20-32</inkml:trace>
</inkml:ink>
</file>

<file path=ppt/ink/ink4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34.2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1,'56'17,"-33"-14,-1-1,1-1,-1 0,1-2,-1-1,0-1,15-3,82-7,-35 13,-60 1</inkml:trace>
</inkml:ink>
</file>

<file path=ppt/ink/ink4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34.5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56,'43'-5,"33"-1,9-1,-5 2,-12-3,-13 0,-10 0,-8 3,-11 2</inkml:trace>
</inkml:ink>
</file>

<file path=ppt/ink/ink4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40.5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214 168,'0'-12,"-1"1,0-1,-1 1,0-1,-1 1,-1 0,1 0,-2 0,-2-5,6 13,-1 0,1 0,-1 0,0 0,0 1,0-1,0 0,0 1,0-1,-1 1,1 0,-1 0,0 0,0 0,0 0,0 1,0-1,0 1,0 0,0 0,0 0,-1 0,1 0,0 1,-1-1,1 1,0 0,-1 0,1 1,-1-1,1 1,0-1,0 1,-1 0,-1 3,0-1,0 1,0 0,1 0,0 1,0-1,0 1,0 0,1 0,0 0,0 1,0-1,0 1,1-1,0 1,1 0,-1 0,1 0,0 0,0 0,1 0,0 0,0 0,0 2,45 207,-13-46,-2 107,-27-245,-2 0,-1 0,-1 1,-2-1,-1-1,-2 1,-1-1,-1 1,-1-2,-2 1,-1-2,-1 1,-9 11,-6-16,17-21</inkml:trace>
  <inkml:trace contextRef="#ctx0" brushRef="#br0" timeOffset="336.382">554 902,'-3'3,"-25"22,2 1,1 1,2 1,0 2,2 0,1 1,-10 23,28-51,1 0,-1 0,1 0,-1 0,1 0,0 0,0 0,1 0,-1 0,1 0,-1 1,1-1,0 0,0 0,1 1,-1-1,1 0,-1 0,1 0,0 1,0-1,0 0,1 0,-1-1,1 1,-1 0,1 0,0-1,0 1,1-1,-1 0,0 1,1-1,-1 0,1 0,0-1,-1 1,4 1,3-1,0 1,0-2,0 1,0-1,0-1,1 1,-1-2,0 1,0-1,0-1,0 1,0-1,0-1,0 0,-1 0,1-1,-1 0,0-1,0 1,0-1,-1-1,0 0,0 0,0 0,-1-1,0 0,0 0,-1 0,0-1,0 0,0 0,-1 0,-1 0,1-1,-1 0,-1 0,0 1,0-1,0-1,-1 1,-1 0,0 0,0 0,0 0,-1-1,-1 1,0 0,0 0,0 1,-2-3,-94-102,85 99</inkml:trace>
  <inkml:trace contextRef="#ctx0" brushRef="#br0" timeOffset="673.619">610 55,'0'38,"0"23,0 6,0-5,0-7,0-8,0-13</inkml:trace>
  <inkml:trace contextRef="#ctx0" brushRef="#br0" timeOffset="1086.841">581 112,'6'-4,"12"-9,2 1,0 0,0 2,1 0,1 1,-1 2,1 0,12-2,-32 8,0 0,0 0,0 1,0-1,0 0,0 1,0-1,0 1,1 0,-1 0,0 0,0 0,0 0,0 0,0 1,0-1,0 1,0-1,0 1,0 0,0 0,0 0,0 0,0 0,0 0,-1 0,1 1,0-1,-1 0,1 1,-1 0,0-1,0 1,1 0,-1 0,0-1,0 1,-1 0,1 0,0 0,-1 0,1 0,-1 1,1-1,-1 0,0 0,0 0,0 0,0 0,-1 0,1 0,-1 2,-3 5,-1-1,0 1,-1-1,0 0,0-1,0 1,-1-1,0-1,-1 1,1-1,-1-1,-1 1,-2 0,-24 20,33-25,0 1,0 0,0 0,0 0,0 0,0 0,1 0,-1 1,1-1,-1 0,1 1,0-1,0 1,0 0,1-1,-1 1,0 0,1-1,0 1,0 0,-1 0,2-1,-1 1,0 0,0 0,1-1,0 1,-1 0,1-1,0 1,1-1,-1 1,0-1,1 0,-1 1,1-1,0 1,77 79,-71-75,47 41,-40-37</inkml:trace>
</inkml:ink>
</file>

<file path=ppt/ink/ink4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36.8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0,'3'7,"163"362,-159-347,-1-1,-1 1,-1 0,0 1,-2-1,-1 0,0 1,-2-1,0 1,-2-1,-1 0,0 0,-2 0,0 0,-1-1,-2 0,0-1,-1 0,-1 0,-1-1,0 0,-8 7,-62 74,57-69</inkml:trace>
  <inkml:trace contextRef="#ctx0" brushRef="#br0" timeOffset="1055.73">560 0,'-28'68,"2"1,3 1,4 0,2 2,4 0,3 1,0 50,8-109,1 0,0-1,1 1,1 0,0 0,1 0,0 0,1-1,1 1,0-1,1 0,0 0,1 0,1-1,-1 0,2 0,0 0,0-1,8 7,-12-15,0-1,0 1,0-1,0 0,0 0,0-1,0 1,0-1,1 0,-1 0,0 0,1-1,-1 0,1 0,-1 0,1 0,-1 0,1-1,0 0,12-5</inkml:trace>
  <inkml:trace contextRef="#ctx0" brushRef="#br0" timeOffset="3054.371">1943 86,'-1'-1,"1"0,0 0,0 1,0-1,0 0,0 0,0 1,0-1,0 0,1 0,-1 1,0-1,0 0,1 0,-1 1,0-1,1 0,-1 1,1-1,-1 0,1 1,-1-1,1 1,-1-1,1 1,-1-1,1 1,0-1,-1 1,1 0,0-1,0 1,-1 0,1-1,0 1,-1 0,1 0,0 0,0 0,0 0,-1 0,1 0,0 0,0 0,-1 0,1 0,0 1,0-1,-1 0,1 0,0 1,0-1,-1 0,1 1,-1-1,1 1,0-1,-1 1,1-1,-1 1,1 0,-1-1,1 1,-1-1,0 1,1 0,-1 0,1 0,15 28,-2 1,-1 0,-1 1,-1 0,-2 1,-1 0,-2 0,-1 1,-1 7,1-14,-1 0,-1 0,-1 1,-1-1,-2 1,-1-1,0 1,-2-1,-2 0,0 0,-1-1,-2 1,0-2,-2 1,-1-2,-13 21,15-30,-1-1,-1 0,0 0,-1-1,0-1,-1 0,-12 7,3-4</inkml:trace>
</inkml:ink>
</file>

<file path=ppt/ink/ink4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35.8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319 519,'10'-30,"1"1,2 0,0 1,3 1,9-14,-4 5,78-106,-98 141,-1 0,1 0,0 0,-1 1,1-1,0 0,0 1,-1-1,1 0,0 1,0-1,0 1,0-1,0 1,0 0,0-1,0 1,0 0,0 0,0 0,0 0,0 0,0 0,0 0,0 0,0 0,0 0,0 0,-1 0,1 1,0-1,0 1,0-1,0 0,0 1,0-1,0 1,-1 0,1-1,0 1,0 0,-1 0,1-1,0 1,-1 0,1 0,-1 0,1 0,-1 0,17 55,-14-44,-1-1,-1-5,-1 0,1 0,0 0,1-1,-1 1,1-1,0 1,1-1,-1 0,1 0,0 0,1 0,-1 0,1-1,0 1,0-1,3 2,-3-6,0 0,0 0,0-1,0 0,0 0,0 0,0 0,0-1,-1 1,1-1,0 0,-1 0,1 0,-1-1,0 1,0-1,0 0,0 0,0 0,0 0,-1-1,190-262,-192 266,1-2,0 1,-1-1,1 1,0-1,0 1,0-1,0 1,0 0,0-1,0 1,1 0,-1 0,0 0,1 0,-1 0,1 0,-1 0,1 0,-1 1,1-1,0 1,-1-1,1 1,0-1,0 1,-1 0,1 0,0 0,-1 0,1 0,0 0,0 1,-1-1,1 0,0 1,-1 0,1-1,-1 1,1 0,-1 0,1-1,-1 1,1 1,-1-1,0 0,1 0,-1 0,0 1,85 219,-45-158,-27-50</inkml:trace>
  <inkml:trace contextRef="#ctx0" brushRef="#br0" timeOffset="284.619">235 660,'48'-5,"54"-6,15-7,-4 1,-15 2,-15 5,-17 3,-15 3,-12 2,-6 2,-6 1,-6 4,-7 3</inkml:trace>
  <inkml:trace contextRef="#ctx0" brushRef="#br0" timeOffset="685.668">601 801,'58'367,"-39"-285,-18-81,0-1,0 1,0 0,0-1,0 0,0 1,0-1,1 0,-1 1,0-1,0 0,0 0,0 0,1 0,-1 0,0 0,0 0,0 0,0-1,1 1,-1 0,0-1,0 1,0-1,0 1,0-1,0 0,0 1,0-1,0 0,0 0,-1 0,1 1,0-1,0 0,-1 0,1 0,0 0,-1 0,1-1,-1 1,0 0,1 0,-1 0,0 0,0 0,1-1,-1 1,0 0,0 1,146-288,-91 187,-46 83</inkml:trace>
  <inkml:trace contextRef="#ctx0" brushRef="#br0" timeOffset="1439.682">178 39,'-39'104,"4"1,4 1,6 2,-3 43,19-92,3 0,3 0,2 1,3 9,-1-47,2 0,0 0,1-1,1 1,2-1,0 0,1-1,0 1,2-1,1-1,0 0,10 12,-11-21,0 1,1-1,0-1,0 0,1-1,0 0,1-1,-1 0,1-1,3 1,9 2</inkml:trace>
</inkml:ink>
</file>

<file path=ppt/ink/ink4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43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43,'-7'30,"2"0,1 1,1-1,1 1,2 0,2 0,0-1,2 1,2-1,0 0,4 8,-4-16,-1 0,-1 1,-1 0,-1 0,-1 0,-1 0,-2 10,2-31,1-1,-1 0,0 1,-1-1,1 0,0 1,0-1,0 0,-1 1,1-1,-1 0,1 0,-1 1,0-1,1 0,-1 0,0 0,0 0,1 0,-1 0,0 0,0 0,0 0,-1-1,1 1,0 0,0 0,0-1,0 1,-1-1,1 1,0-1,-1 0,1 1,0-1,0 0,-1 0,1 0,0 0,-1 0,1 0,0 0,-1-1,1 1,0 0,-1-1,1 1,0-1,0 1,-1-1,1 0,0 0,0 1,0-1,0 0,0 0,0 0,0 0,0 0,1 0,-1 0,0 0,1-1,-1 1,0 0,-4-9,1 0,-1 0,1 0,1 0,0-1,0 1,1-1,1 0,0 1,0-1,1 0,0 0,1 0,1-5,-1-6,4-16,1 1,2 0,2 1,1-1,2 2,1 0,2 1,4-4,-15 27,53-82,-58 92,0 0,1 1,-1-1,1 1,-1-1,1 1,0 0,-1-1,1 1,-1-1,1 1,0 0,-1 0,1-1,0 1,0 0,-1 0,1 0,0 0,-1 0,1 0,0 0,0 0,-1 0,1 0,0 0,-1 0,1 0,0 1,-1-1,1 0,0 1,-1-1,1 0,0 1,-1-1,1 1,-1-1,1 1,-1-1,1 1,-1-1,1 1,-1-1,0 1,1 0,-1-1,0 1,1 0,-1-1,0 1,0 0,0 0,0-1,0 1,1 0,-1 0,6 44,-6-44,-11 86,4-60</inkml:trace>
</inkml:ink>
</file>

<file path=ppt/ink/ink4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43.2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104 1,'-28'29,"-11"19,3 1</inkml:trace>
</inkml:ink>
</file>

<file path=ppt/ink/ink4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48:43.8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29,'-5'29,"-2"14,6 0,7-8,8-9,6-9,5-8,-3-10,1-5,-4-6,-1-1,-3 1</inkml:trace>
  <inkml:trace contextRef="#ctx0" brushRef="#br0" timeOffset="244.534">210 1,'-5'38,"-6"23,-1 5,1-3,-3-13,3-10,1-7,4-9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6:39.5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27 338,'26'-9,"-1"-1,0-2,-1 0,0-2,-1 0,0-2,-2 0,0-2,0-1,-17 17,1-1,-2 0,1 0,0 0,-1-1,1 1,-1-1,0 0,0 0,0 0,-1 0,1-1,-1 1,0-1,-1 1,1-1,-1 0,0 1,0-1,0 0,0 0,-1 0,0 0,0 0,-1 0,1 0,-1 1,0-1,0 0,-1 0,1 1,-1-1,0 1,0-1,-1 1,1 0,-1 0,0 0,0 0,0 0,-1 0,-1 1,1 1,-1-1,1 1,-1 0,0 0,0 1,0-1,0 1,0 0,0 1,0-1,-1 1,1 0,0 0,0 1,0-1,0 1,0 0,0 1,0-1,0 1,0 0,1 0,-1 0,0 1,1 0,0 0,0 0,0 0,0 1,-3 3,-6 6,1 0,1 1,0 1,1 0,0 0,1 1,1 0,-4 11,7-19,1 1,0-1,1 1,-1 0,2 0,-1 0,1 0,1 1,-1-1,2 1,-1-1,1 0,1 1,0-1,0 1,1-1,0 0,0 0,1 0,1 0,-1 0,1 0,1-1,-1 0,2 0,-1 0,1-1,0 1,0-1,1-1,0 1,5 2,-1-3,1 0,1-1,-1-1,1 1,0-2,0 0,0-1,0 0,1 0,-1-2,1 0,-1 0,0-1,1-1,-1 0,3-2,9-2</inkml:trace>
</inkml:ink>
</file>

<file path=ppt/ink/ink4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0:42.3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121 0,'-15'29,"-9"14,0 5,3-2,1-7,3-12</inkml:trace>
</inkml:ink>
</file>

<file path=ppt/ink/ink4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0:41.5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256 444,'-10'-1,"0"0,0 1,0 0,0 1,0 0,0 1,0 0,0 1,1-1,-1 2,1 0,0 0,0 0,0 1,1 1,-1-1,1 1,0 1,1-1,0 1,0 1,0-1,1 1,0 1,1-1,0 1,0 0,0 0,2 0,-1 0,-1 7,0 155,5-169,0 1,0-1,0 1,1-1,0 0,-1 1,1-1,0 1,0-1,0 0,0 0,1 0,-1 1,1-1,-1-1,1 1,-1 0,1 0,0 0,0-1,0 1,0-1,0 0,1 1,-1-1,0 0,0 0,1-1,-1 1,1 0,-1-1,1 0,-1 1,1-1,-1 0,1 0,-1 0,1-1,-1 1,1 0,-1-1,1 0,101-39,-66 15,-2-2,-1-2,-1-1,-2-1,-1-2,-1-2,-2 0,-2-2,16-28,-22 35,0-2,-2 0,-2 0,0-2,-3 0,-1-1,4-18,-14 48,-1-1,0 1,0-1,0 1,-1-1,0 0,0 1,0-1,0 1,-1-1,0 0,-1 1,1-1,-1 1,0 0,0 0,0-1,-1 2,0-1,0 0,0 0,-1 1,1 0,-1-1,0 1,0 1,-1-1,1 1,-1-1,0 1,0 1,0-1,0 1,0 0,0 0,-1 0,1 1,-2-1,-3 5,-1 0,1 1,0 0,0 0,0 1,1 0,-1 1,1 0,1 1,-1 0,1 0,0 0,1 1,0 1,0-1,0 1,1 0,1 0,-5 10,-4 6,2-1,1 2,0 0,2 0,1 1,1 0,2 0,0 0,2 3,3-20,1 1,0 0,0 0,1-1,1 1,0-1,0 0,1 0,1 0,-1 0,1 0,1-1,0 0,0 0,1-1,0 0,1 0,0-1,0 1,0-2,1 1,0-1,0-1,0 1,1-2,0 1,2 0,64 35,-57-30</inkml:trace>
  <inkml:trace contextRef="#ctx0" brushRef="#br0" timeOffset="537.478">905 415,'-82'333,"164"-548,-47 134,-23 56,0 0,1 1,2 0,0 1,1 0,20-19,-36 40,1 1,0-1,-1 1,1 0,0-1,0 1,0-1,0 1,0 0,0 0,0 0,0 0,0 0,1 0,-1 0,0 0,1 0,-1 0,0 1,1-1,-1 0,1 1,0 0,-1-1,1 1,-1 0,1 0,0-1,-1 1,1 1,-1-1,1 0,0 0,-1 1,1-1,-1 0,1 1,-1 0,1-1,-1 1,1 0,-1 0,0 0,0 0,1 0,-1 0,0 0,0 0,0 0,0 1,0-1,0 0,0 1,-1-1,1 1,0-1,-1 1,1-1,-1 1,1 0,0 170,-19-84,29-76,-1-13</inkml:trace>
</inkml:ink>
</file>

<file path=ppt/ink/ink4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30:04.8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58,'70'-36,"-61"32,0 0,0 1,1 0,0 1,-1 0,1 0,0 1,0 0,0 1,0 0,0 1,0 0,0 0,3 2,-11-3,-1 0,0 1,0-1,1 1,-1-1,0 1,0-1,0 1,0 0,1-1,-1 1,0 0,0 0,0 0,-1 0,1 0,0 0,0 0,0 0,-1 0,1 1,-1-1,1 0,-1 0,1 0,-1 1,0-1,1 0,-1 1,0-1,0 0,0 1,0-1,0 0,0 1,-1-1,1 0,0 0,-1 1,1-1,-1 0,1 0,-1 0,0 1,1-1,-1 0,0 1,-49 50,37-41,12-10,-1 0,0-1,1 1,-1 0,0 0,1 0,-1 0,1 0,0 0,-1 1,1-1,0 0,0 1,0-1,0 1,0-1,0 1,0-1,0 1,1 0,-1-1,1 1,-1 0,1 0,-1 0,1-1,0 1,0 0,0 0,0 0,0-1,1 1,-1 0,0 0,1 0,0-1,-1 1,1 0,0-1,0 1,0-1,0 1,0-1,0 1,0-1,0 1,1-1,-1 0,0 0,1 0,-1 0,1 0,0 0,17 4,-15-5,-1 0,1 0,0 1,0-1,-1 1,1 0,0 0,-1 0,1 0,-1 1,1 0,-1 0,0-1,0 2,1-1,-2 0,1 1,0-1,0 1,-1 0,1 0,-1 0,0 0,0 0,0 1,-1-1,1 1,-4 1,-1 0,1 0,-1 0,0-1,-1 1,1-1,-1 0,0 0,0 0,0-1,0 1,-1-1,1 0,-1 0,-4 1,0 2,-1 0,1-1,-1 0,0-1,-1 0,1-1,-1 0,1-1,-1 0,0 0,0-1,0 0,-2-1,-6-4</inkml:trace>
</inkml:ink>
</file>

<file path=ppt/ink/ink4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30:37.5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 45,'5'-5,"0"1,0 0,0 0,1 0,-1 1,1-1,0 2,0-1,1 1,-1 0,0 0,1 0,-1 1,1 0,0 0,-1 1,1 0,0 0,3 1,-7 1,1 0,-1 0,0 0,-1 0,1 1,0-1,-1 1,1 0,-1 0,0 0,0 0,0 0,0 0,-1 1,1-1,-1 1,0-1,0 1,0-1,0 1,-1 0,1-1,-1 1,0 0,0-1,-1 1,1 0,-1-1,1 1,-1-1,0 1,-1-1,1 1,0-1,-1 1,0-1,0 0,0 0,0 0,-1 0,1 0,-1-1,1 1,-1-1,-3 2,-99 55,143-36,-36-22,1 1,0 0,-1 0,1 0,-1 0,1 0,-1 1,0-1,0 1,0-1,0 1,-1 0,1-1,-1 1,1 0,-1 0,0 0,0 1,-1-1,1 0,-1 0,1 0,-1 1,0-1,0 0,0 0,-1 0,1 1,-1-1,0 0,0 0,0 0,0 0,0 0,-1 0,1 0,-1-1,0 1,-2 2,2 0,-1 0,0-1,-1 1,1-1,-1 0,0 0,0 0,0-1,0 1,-1-1,1 0,-1 0,0 0,0-1,0 0,0 0,0 0,-1-1,1 1,0-1,-1 0,1-1,-4 1,-8-5</inkml:trace>
</inkml:ink>
</file>

<file path=ppt/ink/ink4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36:10.9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25,'-4'-3,"-1"1,1 0,0 0,-1 0,1 1,-1-1,1 1,-1 0,0 1,1-1,-1 1,0 0,0 0,1 0,-1 1,0 0,1 0,-1 0,0 0,1 1,0-1,-1 1,1 1,0-1,0 0,0 1,0 0,0 0,1 0,-1 0,1 1,0-1,0 1,0 0,1 0,-1 0,1 1,-5 6,1 1,0-1,1 1,1 1,-1-1,2 1,0 0,1-1,0 1,1 1,0-1,1 0,1 7,0-16,0-1,1 1,0-1,0 1,0-1,0 1,0-1,1 0,-1 0,1 0,0 0,0-1,0 1,0-1,1 1,-1-1,0 0,1-1,0 1,-1-1,1 1,0-1,0 0,0 0,0-1,0 1,0-1,0 0,0 0,0 0,0-1,-1 1,1-1,0 0,0 0,0 0,0-1,-1 1,1-1,-1 0,1 0,-1 0,0-1,0 1,3-3,6-1,-1-1,0 0,0-1,-1 0,0-1,-1 0,0-1,0 1,-1-2,0 1,0-1,-1 0,-1-1,0 0,-1 0,0 0,-1 0,0-1,0-5,-3 15,-1 0,0-1,0 1,0 0,-1-1,1 1,-1 0,0-1,0 1,0 0,0 0,0 0,-1 0,1 0,-1 0,0 0,0 1,0-1,0 1,0-1,-1 1,0 0,-14-11</inkml:trace>
  <inkml:trace contextRef="#ctx0" brushRef="#br0" timeOffset="515.65">225 307,'-11'6,"-1"1,1 0,0 1,0 0,1 0,0 1,1 1,0-1,0 2,-1 3,7-10,0 0,0 1,0-1,1 1,0 0,0-1,0 1,0 0,1 1,0-1,0 0,0 0,1 0,-1 0,2 1,-1-1,0 0,1 0,0 1,0-1,0 0,1 0,0 0,0-1,0 1,0 0,2 1,-2-3,0 0,0-1,0 1,0-1,0 1,0-1,1 0,-1 0,1 0,0 0,-1 0,1-1,0 1,0-1,0 0,0 1,0-2,0 1,1 0,-1-1,0 1,0-1,0 0,1 0,-1 0,0 0,0-1,1 1,-1-1,0 0,0 0,0 0,0 0,0-1,0 1,0-1,0 0,8-5,0 0,-1-1,0 0,0 0,0-1,-1-1,0 0,5-7,42-90,-55 104,1 0,-1-1,0 1,0-1,0 1,-1-1,1 0,-1 1,0-1,0 0,0 1,0-1,-1 1,0-1,1 1,-1-1,0 1,-1-1,1 1,-1 0,1-1,-1 1,0 0,0 0,-1 0,1 1,0-1,-1 0,0 1,0 0,0-1,1 2,-1 0,1 0,-1 0,0 0,0 1,1-1,-1 1,0-1,0 1,0 0,1 0,-1 1,0-1,0 0,0 1,1 0,-1-1,0 1,1 0,-1 1,0-1,1 0,0 1,-1-1,-1 2,-15 13</inkml:trace>
  <inkml:trace contextRef="#ctx0" brushRef="#br0" timeOffset="2083.002">0 786,'10'-5,"7"-6,7-1,3 1,-3-2,-1 1,1 2,1-1,1 1,1 2,1 3,0 1,0 3,1 0,-6 1</inkml:trace>
  <inkml:trace contextRef="#ctx0" brushRef="#br0" timeOffset="2795.968">141 872,'2'-2,"0"0,0 0,0 0,1 1,-1-1,0 1,1-1,-1 1,1 0,0 0,-1 0,1 1,0-1,-1 0,1 1,0 0,0 0,0 0,-1 0,1 0,0 0,0 1,-1-1,1 1,0 0,-1 0,1 0,0 0,-1 0,0 1,1-1,-1 1,0 0,0-1,0 1,0 0,0 0,0 0,0 1,-1-1,1 0,-1 1,1-1,-1 1,0-1,0 1,0 0,-1-1,1 1,0 0,-1 0,0-1,0 1,0 1,-30 80,29-82,1 0,0 0,0-1,0 1,0 0,1 0,-1 0,0-1,1 1,-1 0,1 0,-1-1,1 1,0 0,0-1,0 1,0-1,0 1,0-1,0 1,1-1,-1 0,0 1,1-1,-1 0,1 0,-1 0,1 0,0-1,-1 1,1 0,0-1,-1 1,1-1,0 1,0-1,0 0,-1 0,1 0,0 0,0 0,0 0,1-1,19 8,-17-6,-1 1,0 0,0 0,0 0,0 0,0 1,-1-1,1 1,-1 0,0 0,0 1,0-1,0 1,0-1,-1 1,1 0,-1 0,0 0,0 0,-1 0,1 0,-1 1,0-1,0 1,-1-1,1 1,-1-1,0 1,0-1,0 1,-1-1,1 0,-1 1,0-1,-1 1,1-1,-1 0,0 0,0 0,0 0,0 0,-1 0,1-1,-1 1,0-1,0 0,-1 1,1-1,-1-1,1 1,-1-1,-3 3,-3-1,0 0,0 0,0-1,-1-1,1 1,-1-2,1 1,-1-1,0-1,1 0,-1-1,0 0,1 0,-7-3,-2-3</inkml:trace>
  <inkml:trace contextRef="#ctx0" brushRef="#br0" timeOffset="3585.513">592 561,'-4'34,"-3"20,1 6,1-2,2-7,1-7,1-6,-5-9,0-5,0-2,-4-5,1-5</inkml:trace>
  <inkml:trace contextRef="#ctx0" brushRef="#br0" timeOffset="3862.905">791 561,'-15'34,"-4"15,0 5,5-3,3-4,4-6,4-5,2-4,1-3,5-5,2-8</inkml:trace>
  <inkml:trace contextRef="#ctx0" brushRef="#br0" timeOffset="4467.242">451 618,'40'-59,"-36"52,0 1,1 0,0 0,0 1,0 0,1 0,0 0,0 0,0 1,1 0,-1 0,1 1,0 0,0 0,0 0,0 1,1 0,-1 1,0 0,1 0,0 0,-1 1,1 0,-1 1,1-1,-1 1,1 1,-1 0,0 0,1 0,-1 1,0 0,0 0,37 28,-40-26,1 0,0-1,0 1,0-1,0 0,1-1,0 1,0-1,0 0,0-1,0 0,0 0,1 0,-1 0,1-1,-1 0,1-1,-1 1,1-1,0-1,-1 1,1-1,-1 0,1 0,-1-1,4-1,93-63,-93 60</inkml:trace>
</inkml:ink>
</file>

<file path=ppt/ink/ink4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38:39.9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30,'227'-11,"-216"8,0-1,0 1,1 0,-1 1,1 0,0 1,-1 0,1 1,0 0,0 1,-1 0,1 1,-1 0,1 1,-1 1,4 1,-8 0</inkml:trace>
</inkml:ink>
</file>

<file path=ppt/ink/ink4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38:40.4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30,'5'5,"6"1,6 0,6-1,2-2,-2-5,0-4,0 1,2 0,0 2,2-5,1 0,0 1,0 2,1 2,-1 1,-4 6,-7 2</inkml:trace>
</inkml:ink>
</file>

<file path=ppt/ink/ink4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38:42.1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180 453,'33'-54,"82"-136,-58 127,-57 62,1 1,0-1,-1 0,1 1,0-1,0 1,-1-1,1 1,0 0,0-1,0 1,0 0,0 0,0-1,0 1,0 0,-1 0,1 0,0 0,0 0,0 0,0 0,0 1,0-1,0 0,0 0,0 1,0-1,-1 0,1 1,0-1,0 1,0 0,-1-1,1 1,0-1,-1 1,1 0,0 0,-1-1,1 1,-1 0,1 0,-1 0,0-1,1 1,-1 0,0 0,0 0,1 0,-1 0,0 0,0 0,0 0,0 0,0 0,12 56,-11-29,-1-21,0 1,0-1,1 1,0 0,0-1,1 0,0 1,0-1,0 0,1 0,1 0,-1 0,1 0,0-1,0 0,0-5,-1 0,1 0,-1 0,1-1,-1 0,1 0,-1 0,1 0,0 0,-1-1,1 0,-1 1,1-1,-1-1,0 1,1 0,-1-1,0 0,0 1,0-1,0 0,0-1,-1 1,1-1,-1 1,1-1,-1 0,0 1,0-1,0 0,0-1,0 0,60-74,97-102,-159 181,0-1,1 1,-1-1,0 1,0-1,0 1,1-1,-1 1,0-1,1 0,-1 1,0-1,1 1,-1-1,0 0,1 1,-1-1,1 0,-1 0,1 1,-1-1,1 0,-1 0,1 1,-1-1,1 0,-1 0,1 0,-1 0,1 0,-1 0,1 0,-1 0,1 0,-1 0,1 0,-1 0,1 0,-1-1,1 1,-1 0,1 0,-1-1,1 1,-1 0,1 0,-1-1,0 1,1 0,-1-1,0 1,1-1,-1 1,0 0,1-1,-1 1,0-1,0 1,1-1,-1 1,0-1,0 1,0-1,0 1,0-1,0 1,0-1,0 0,-13 42,9-30,0-2,0 0,0 0,1 1,0-1,1 1,0 0,0 0,1 0,1 0,0 0,0 0,1 0,0 0,0 0,1 0,1-1,0 1,0-1,1 1,0-1,0 0,1 0,2 3,10 2</inkml:trace>
  <inkml:trace contextRef="#ctx0" brushRef="#br0" timeOffset="350.837">235 650,'39'-5,"31"-1,9-5,-4-1,-5 3,-10 2,-11 2,-8 3,-6 0,-5 2,-2 0,-7 6,-5 0</inkml:trace>
  <inkml:trace contextRef="#ctx0" brushRef="#br0" timeOffset="881.843">321 820,'5'4,"1"1,-1 0,0 1,0-1,0 1,-1 0,0 0,0 1,-1-1,0 1,0 0,0 0,-1 0,0 0,0 0,-1 0,1 6,3 6,9 159,-12-70,-2-108,0 1,-1 0,1-1,0 1,0 0,0-1,-1 1,1 0,0-1,0 1,0 0,0-1,0 1,0 0,0 0,1-1,-1 1,0 0,0-1,0 1,1 0,-1-1,0 1,1-1,-1 1,1 0,-1-1,1 1,-1-1,1 1,-1-1,1 1,-1-1,1 0,-1 1,1-1,0 0,-1 1,1-1,0 0,-1 0,1 0,0 1,-1-1,1 0,0 0,0 0,-1 0,1 0,0 0,-1-1,1 1,0 0,-1 0,1 0,0-1,-1 1,1 0,0-1,-1 1,1 0,-1-1,1 1,-1-1,1 1,-1-1,1 1,-1-1,1 1,31-41,-31 40,140-247,-82 163,-49 69</inkml:trace>
  <inkml:trace contextRef="#ctx0" brushRef="#br0" timeOffset="5136.603">123 0,'-26'69,"3"1,3 0,4 2,2 0,3 0,4 1,3 0,3 1,3-1,3 2,0-7,3-1,3 0,2-1,12 29,28 44,-53-137,1-1,0 0,0 0,0 0,0 0,0 0,0 0,0-1,0 1,0 0,0 0,0-1,0 1,1-1,-1 1,0-1,0 1,1-1,-1 0,0 0,1 0,-1 1,0-1,1 0,-1-1,0 1,1 0,-1 0,0-1,0 1,1 0,-1-1,0 1,0-1,1 0,-1 1,0-1,0 0,0 0,0 0,0 0,0 0,0 0,12-8</inkml:trace>
</inkml:ink>
</file>

<file path=ppt/ink/ink4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38:46.5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34 143,'15'12,"-1"0,0 2,-1 0,0 0,-1 1,-1 0,-1 1,0 1,-1 0,0 0,-2 0,0 1,3 14,-2 7,-1 1,-3 0,-1 0,-2 1,-1-1,-4 16,1 36,0-41,-2-1,-3 1,-2-1,-4 8,-25 35,27-74</inkml:trace>
  <inkml:trace contextRef="#ctx0" brushRef="#br0" timeOffset="1922.149">684 199,'-8'6,"0"1,0-1,0 1,1 1,0-1,1 1,-1 0,2 1,-1-1,1 1,1 1,-1 0,2-6,1 1,-1-1,1 0,0 1,0 0,1-1,-1 1,1 0,0 0,1 0,-1 0,1 0,0 0,0 0,1 0,-1 0,1 0,0-1,0 1,1 0,-1 0,1-1,0 1,1-1,-1 1,1-1,0 0,0 0,0 0,0-1,1 1,-1-1,1 1,0-1,0 0,0-1,0 1,1-1,-1 0,1 0,0 0,-1 0,1-1,0 0,3 0,6-1,0-2,0 0,0-1,-1 0,1-1,-1 0,0-1,0 0,-1-2,1 1,-1-1,-1-1,1 0,-1-1,-1 0,1-1,6-9,-10 12,-1 0,0 0,-1-1,0 0,0 0,0-1,-1 1,-1-1,1 0,-2 0,1 0,0-8,-2 14,0-1,-1 0,0 0,0 0,0 1,0-1,0 0,-1 0,0 0,1 1,-1-1,-1 0,1 1,-1-1,1 1,-1 0,0-1,0 1,0 0,-1 0,1 0,-1 0,0 1,1-1,-1 1,-1 0,1-1,0 1,0 1,-1-1,1 0,-2 1,-4-2,-1 0,0 1,0 0,0 1,0 0,0 0,0 2,0-1,0 1,0 0,0 1,0 0,-3 2,-13 3</inkml:trace>
  <inkml:trace contextRef="#ctx0" brushRef="#br0" timeOffset="2267.408">825 424,'-20'20,"1"0,0 1,2 1,1 0,0 1,2 1,1 1,1 0,-5 14,16-37,0 0,0 0,0 0,0 0,1 0,-1 0,1 0,-1 1,1-1,0 0,0 0,0 0,0 1,0-1,0 0,0 0,1 0,-1 0,1 1,0-1,0 0,-1 0,1 0,1 0,-1-1,0 1,0 0,1 0,-1-1,1 1,-1 0,1-1,0 0,0 1,-1-1,1 0,0 0,0 0,0 0,0 0,0-1,1 1,-1-1,0 1,0-1,2 0,11-2,0 0,0-2,0 0,-1-1,1 0,-1-1,0-1,-1 0,1-1,-2 0,1-1,-1-1,0 1,2-5,-8 11,0-1,0-1,0 1,-1-1,0 0,0 0,0 0,0-1,-1 0,0 0,0 0,-1 0,0 0,0-1,0 0,-1 1,0-1,0 0,0 0,-1-1,0 1,-1 0,0 0,0-7,-2 11,-1 0,0 0,1 0,-1 0,0 1,0-1,0 1,0 0,-1 0,1 0,-1 1,1-1,-1 1,1-1,-1 1,0 0,0 1,0-1,1 1,-1 0,0-1,0 2,0-1,0 0,0 1,1 0,-1 0,-1 0,-15 6</inkml:trace>
  <inkml:trace contextRef="#ctx0" brushRef="#br0" timeOffset="2649.491">429 904,'43'0,"34"-4,8-3,-5 1,-12 2,-12 0,-11 2,-9 1,-5 0,-3 1,-2 1,-5-6,-1-1,0 0,-3 1</inkml:trace>
  <inkml:trace contextRef="#ctx0" brushRef="#br0" timeOffset="3201.493">627 1074,'9'-1,"27"-7,1 3,0 1,0 1,1 2,15 3,-51-3,-1 1,1 0,0-1,-1 1,1 0,0 0,0 0,-1 0,1 0,0 0,-1 0,1 1,0-1,-1 1,1-1,0 1,-1 0,1-1,-1 1,1 0,-1 0,1 0,-1 0,0 0,1 1,-1-1,0 0,0 1,0-1,0 1,0-1,0 1,-1-1,1 1,0-1,-1 1,1 0,-1-1,0 1,1 0,-1 0,0-1,0 1,0 0,0-1,-1 1,1 0,0 0,-1-1,1 1,-1 0,1-1,-1 1,0-1,0 1,0-1,0 1,0-1,0 1,-1 0,-94 87,96-86,-1-1,1 1,-1 0,1-1,0 1,0 0,0-1,1 1,-1-1,0 1,1 0,0-1,0 1,0-1,0 1,0-1,0 0,0 1,1-1,-1 0,1 0,0 0,0 0,-1 0,1 0,1-1,-1 1,0-1,0 1,0-1,1 0,-1 0,1 0,-1 0,1 0,-1 0,1-1,0 1,-1-1,1 0,2 0,14 9,-16-8,0-1,0 1,0 0,-1 0,1 0,0 0,-1 0,1 1,-1-1,1 1,-1-1,1 1,-1 0,0 0,0 0,0 0,0 1,-1-1,1 0,-1 1,1-1,-1 1,0 0,0-1,0 1,0 0,0 0,-1-1,1 1,-1 0,0 0,0 0,0 0,0 0,0 0,-1-1,1 1,-1 0,0 0,1 0,-2-1,1 1,0 0,0-1,-1 1,1-1,-1 0,0 1,0-1,-2 2,-10 3,0-1,-1-1,1 0,-1-1,0 0,0-2,-1 1,1-2,0 0,-1-1,1-1,-1 0,-13-3,5-1,5-2</inkml:trace>
  <inkml:trace contextRef="#ctx0" brushRef="#br0" timeOffset="4305.009">1418 678,'0'29,"0"24,-5 7,-2-1,1-6,1-7,-3-12,4-11,3-10</inkml:trace>
  <inkml:trace contextRef="#ctx0" brushRef="#br0" timeOffset="4499.967">1615 650,'-5'44,"-1"18,0 4,1-5,6-12,3-15</inkml:trace>
  <inkml:trace contextRef="#ctx0" brushRef="#br0" timeOffset="4937.692">1305 678,'2'-8,"1"0,0 0,1 1,0-1,0 1,0 0,1 0,0 0,0 1,1 0,0 0,0 0,0 0,1 1,0 0,0 1,0 0,0 0,1 0,0 1,0 0,-1 0,2 1,-1 0,0 1,0-1,1 2,-1-1,0 1,1 0,-1 1,1 0,-1 0,0 1,5 2,35 19,-37-17,-1 0,1-1,1 0,-1 0,1-1,0-1,0 0,0-1,0 0,1-1,5-2</inkml:trace>
  <inkml:trace contextRef="#ctx0" brushRef="#br0" timeOffset="5319.145">1813 30,'44'43,"-2"2,-2 2,-2 2,-2 2,-2 1,8 21,-34-54,0 1,-2-1,0 2,-2-1,0 0,-1 1,-1 0,-1 0,-1-1,0 1,-4 13,-47 228,42-228,-1 7,-2-1,-1 1,-2-2,-2 0,-2-1,-18 28,-43 40,59-88</inkml:trace>
  <inkml:trace contextRef="#ctx0" brushRef="#br0" timeOffset="6086.242">542 57,'-16'13,"1"1,0 0,1 1,0 1,2 0,-1 0,2 1,0 1,2 0,0 0,0 1,2 1,1-1,0 1,1 0,1 3,3-21,-21 83,4 1,3 1,4 1,4 4,5-45,2 0,1 1,3-1,2 0,2 0,2-1,3 0,1-1,8 16,-10-35,1-1,1 0,1-1,1-1,2 0,0-1,2 0,-19-21,0 1,1-1,-1 1,1-1,-1 0,1 1,0-1,0 0,-1 0,1 0,0 0,0-1,0 1,0-1,0 1,0-1,0 1,0-1,0 0,0 0,1 0,-1 0,0 0,0-1,0 1,0-1,0 1,0-1,0 0,0 0,0 0,15-8</inkml:trace>
  <inkml:trace contextRef="#ctx0" brushRef="#br0" timeOffset="12185.338">2490 1,'-19'21,"1"1,2 1,0 0,1 1,1 1,2 0,0 1,2 0,1 1,1 0,1 1,1-1,2 1,0 0,2 1,2 16,-26 480,32-285,-4-231,0 0,1 0,0-1,1 1,0-1,0 0,1 0,0 0,0 0,1-1,0 0,0-1,1 1,0-1,0 0,0-1,1 1,-1-1,2-1,-1 0,0 0,1-1,-1 0,1 0,0-1,0 0,0 0,0-1,0 0,1-1,5 0,-13 0,-1 0,1 0,0 0,0 0,-1 0,1 0,0 0,0-1,-1 1,1-1,0 1,-1-1,1 1,-1-1,1 0,-1 0,1 0,-1 0,1 0,-1 0,0 0,0-1,1 1,-1 0,0-1,0 1,0-1,-1 1,1-1,0 1,-1-1,1 1,0-1,-1 0,0 0,1 1,-1-1,0 0,0 1,0-1,0 0,0 0,-1 1,1-1,0 0,-1 1,1-1,-1 0,0 1,1-1,-1 1,-1-2,-8-10</inkml:trace>
  <inkml:trace contextRef="#ctx0" brushRef="#br0" timeOffset="13922.152">204 1102,'-27'55,"-81"85,44-63,59-69</inkml:trace>
  <inkml:trace contextRef="#ctx0" brushRef="#br0" timeOffset="16155.867">232 1045,'-5'0,"-1"5,0 6,-4 2,0 3,2 3,2 4,-3 3,0 1,-2-3,-1-2,-2 1,-4 1,-3 1,1 1,5-3</inkml:trace>
</inkml:ink>
</file>

<file path=ppt/ink/ink4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39:07.9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141 341,'4'5,"0"1,-1 0,0 1,0-1,-1 1,0-1,0 1,0-1,-1 1,0 0,0 0,-1 0,0 0,0 2,0 0,-27 194,25-63,3-116</inkml:trace>
  <inkml:trace contextRef="#ctx0" brushRef="#br0" timeOffset="687.396">0 397,'28'-23,"0"0,2 2,0 2,1 0,1 2,1 2,0 0,1 3,26-7,40 4,-97 15,0 0,-1 0,1 1,0-1,0 1,0-1,-1 1,1 0,0 0,-1 0,1 0,-1 1,1-1,-1 1,0-1,0 1,1 0,-1 0,0 0,-1 0,1 0,0 0,-1 1,1-1,-1 1,1-1,-1 1,0-1,0 1,-1 0,1-1,0 1,-1 3,-1 4,-1 1,-1-1,0 1,0-1,-1 0,0 0,-1-1,0 1,-1-1,0 0,0 0,-1-1,0 0,0 0,-6 4,12-11,-133 104,133-103,0 0,0-1,0 1,0 0,1 0,-1 0,1 0,-1 0,1 0,0 0,0 0,0 0,0 0,0 0,0 0,0 0,1 0,-1 0,1 0,0 0,-1 0,1 0,0-1,0 1,0 0,0 0,0-1,1 1,-1-1,0 1,1-1,-1 0,1 1,0-1,-1 0,1 0,0 0,0 0,-1 0,1-1,2 2,9 9,79 124,-81-116,-1-7</inkml:trace>
  <inkml:trace contextRef="#ctx0" brushRef="#br0" timeOffset="1491.995">649 143,'50'-38,"-50"40,1-1,-1 0,0 1,1-1,-1 1,0-1,0 1,0-1,0 1,-1-1,1 1,0-1,0 0,-1 1,1-1,-1 1,1-1,-1 0,0 1,0-1,1 0,-1 0,0 0,0 0,0 1,0-1,-1-1,1 2,-49 84,49-83,0-1,0 0,0 0,1 1,-1-1,1 0,0 1,0-1,0 1,0-1,0 0,0 1,1-1,-1 0,1 1,0-1,-1 0,1 0,0 0,0 1,0-1,1 0,-1 0,1-1,-1 1,1 0,-1 0,1-1,0 1,0-1,0 1,0-1,0 0,0 0,0 0,0 0,0 0,1 0,1 0,43 9,-41-11,-1 1,0 1,0-1,1 1,-1 0,0 0,0 1,0-1,0 1,0 0,0 0,-1 1,1 0,-1 0,0 0,1 0,-1 0,-1 1,1 0,0 0,-1 0,2 2,-5-2,-1 1,1-1,-1 0,0 1,0-1,0 0,-1 0,0 0,1 0,-1 0,-1 0,1-1,0 1,-1-1,0 1,0-1,0 0,0 0,0 0,-1-1,1 1,-1-1,0 0,1 0,-1 0,0 0,0-1,-1 1,1-1,-2 0,-33-3,23-6</inkml:trace>
  <inkml:trace contextRef="#ctx0" brushRef="#br0" timeOffset="1782.88">734 87,'5'0,"11"-5,7-2,6-4,1 0,1 2,1 2,-2 2,0-3,-1 1,0 0,0 3,-1 1,0 1,-5 1</inkml:trace>
  <inkml:trace contextRef="#ctx0" brushRef="#br0" timeOffset="2305.955">57 1046,'14'3,"1"-1,0 0,0-1,0 0,-1-2,1 1,0-2,12-2,-9 2,488-82,-358 87,-131 4</inkml:trace>
  <inkml:trace contextRef="#ctx0" brushRef="#br0" timeOffset="4689.252">452 1244,'-10'1,"0"1,1 0,-1 0,1 1,0 0,0 1,0 0,0 0,1 1,-1 0,1 0,1 1,-1 0,1 1,0-1,-4 6,9-10,0 1,0 0,0 0,0 0,0 0,0 0,1 0,0 1,-1-1,1 0,1 1,-1-1,0 1,1-1,0 1,0-1,0 1,0-1,0 1,1 0,-1-1,1 0,0 1,0-1,1 1,-1-1,1 0,-1 0,1 0,0 0,0 0,0 0,1-1,-1 1,1-1,-1 1,1-1,0 0,0 0,0 0,0 0,0-1,0 1,2-1,130 57,-132-57,-1 0,1 1,-1 0,0 0,0 0,1 0,-1 0,-1 0,1 0,0 0,0 1,-1-1,0 1,1-1,-1 1,0 0,0 0,0-1,-1 1,1 0,-1 0,1 0,-1 0,0-1,0 1,-1 0,1 0,0 0,-1 0,0 0,1-1,-1 1,0 0,-1-1,1 1,0 0,-1 0,-3 5,0-1,0 0,0 1,-1-2,0 1,0-1,-1 0,1 0,-2-1,1 0,-7 4,1-2,-1-1,1-1,-1 0,-1-1,1 0,-1-1,1-1,-7 1,-4-2</inkml:trace>
  <inkml:trace contextRef="#ctx0" brushRef="#br0" timeOffset="4984.658">395 1244,'24'5,"18"-4,6-1,0-1,-4 0,-4-1,-4 1,-4 1,-7-1</inkml:trace>
  <inkml:trace contextRef="#ctx0" brushRef="#br0" timeOffset="5974.047">1355 171,'96'162,"-82"-133,-2 0,-1 1,-1 0,-2 1,-1 0,-2 0,0 0,-1 24,-2-15,-2 1,-2-1,-1 1,-2-1,-2 0,-1 0,-10 23,-12 9,-4-2,-3-1,-2-2,-15 15,3-2,36-57,0-2,0 0,-2 0,-1-2,-1 0,0-1,-1-1,-1-1,-22 13,22-18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5:30.0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439 498,'-20'-8,"0"2,0 0,0 2,-1 0,1 1,-1 1,0 1,0 1,1 0,-1 2,0 0,1 2,-1 0,1 1,0 1,-14 7,28-9,1-1,-1 1,1 1,0-1,0 1,0-1,1 2,0-1,0 0,0 1,0 0,1-1,0 1,0 1,1-1,0 0,0 1,0-1,1 1,0 0,0-1,1 1,-1 0,1-1,1 1,0 0,0 0,0-1,0 1,1-1,0 1,1-1,0 0,0 0,0 0,0 0,1-1,0 1,0-1,1 0,-1 0,1 0,0-1,0 1,1-1,3 2,14 3,0-1,0-1,1 0,0-2,0-1,0-1,1-1,-1-1,1-1,-1-1,0-2,1 0,-1-1,0-2,-1 0,3-3,6-1</inkml:trace>
  <inkml:trace contextRef="#ctx0" brushRef="#br0" timeOffset="916.463">891 469,'-35'17,"0"1,2 2,0 1,2 1,0 2,1 2,-8 10,35-34,-1 1,1 0,0 0,0 0,0 1,1-1,-1 1,1-1,0 1,0 0,0 0,0 0,1 0,0 0,0 1,0-1,0 0,0 1,1-1,0 0,0 1,0-1,0 0,1 1,0-1,0 0,0 0,0 1,1-1,0 0,-1 0,1 0,1-1,-1 1,1 0,-1-1,1 0,0 0,0 1,0-2,1 1,-1 0,2 0,2 0,-1 0,2 0,-1-1,0 0,0 0,1-1,-1 0,0 0,1-1,-1 0,1 0,-1 0,1-1,-1-1,1 1,-1-1,0 0,0-1,0 0,5-3,129-82,-92 48,-2-2,-3-2,35-43,-56 78,-17 41,-5-22,0 2,1 0,0-1,1 1,1 0,0-1,0 0,1 0,0 0,1-1,0 0,1 0,0 0,1-1,1 1,-5-5,0-1,1 0,0 0,0 0,0-1,0 1,0-1,1 0,-1-1,1 0,0 0,0 0,0 0,0-1,0 0,0 0,0-1,0 1,0-1,1-1,-1 1,0-1,0 0,0-1,0 1,0-1,0 0,1-1,21-12,-1-1,0-2,-1 0,-1-2,-1 0,-1-2,6-7,-6 5,2 1,0 1,2 1,0 2,1 1,16-8,-42 24,0 0,0 0,1 1,-1-1,1 0,-1 1,1 0,-1 0,1-1,0 2,0-1,0 0,0 0,0 1,-1 0,1-1,0 1,0 0,0 1,0-1,0 0,0 1,0 0,0-1,-1 1,1 0,0 1,0-1,-1 0,1 1,-1-1,1 1,-1 0,0 0,0 0,0 0,0 0,0 1,0-1,-1 1,1-1,-1 1,1-1,-1 1,0 0,0-1,0 3,0 7,0-1,-2 1,1-1,-1 1,-1-1,0 0,-1 0,0 0,0 0,-1 0,-1 0,0-1,0 0,-1 0,0 0,-1-1,0 0,-1 0,1-1,-2 0,1 0,-1-1,-1 0,5-4,0 0,0 0,0-1,0 0,0 0,0 0,-1-1,1 0,-1 0,1 0,-1-1,1 0,-1 0,0 0,7 0,-1 1,1-1,-1 0,1 1,-1-1,1 0,0 0,-1 0,1 1,-1-1,1 0,0 0,-1 0,1 0,0 0,-1 0,1 0,-1-1,1 1,0 0,-1 0,1 0,-1-1,1 1,-1 0,1-1,0 1,-1 0,1-1,-1 1,0 0,1-1,-1 1,1-1,-1 1,0-1,1 1,-1-1,0 0,1 1,-1-1,0 1,0-1,0 0,0 1,1-1,-1 1,0-1,0 0,0 1,0-1,0 0,-1 1,1-1,0 1,0-1,0 0,0 1,-1-1,1 1,0-1,-1 1,1-1,0 1,-1-1,1 1,-1-1,1 1,0-1,-1 1,23-4,1 0,-1 2,1 1,0 1,0 0,-1 2,1 1,-1 1,2 1,-1-4,0 0,-1-1,1-2,-1 0,1-2,-1 0,0-1,0-1,-1-2,0 0,0-1,-1-1,0 0,-1-2,0 0,0-2,-2 0,0-1,0 0,4-8,-14 17,0 0,-1 0,-1 0,1-1,-1 0,0 0,0-1,-1 1,0-1,0 0,-1 0,0 0,0 0,-1-1,0 1,-1-1,0 0,0 1,-1-1,0 0,0 0,-1 1,0-1,-1 1,0-1,0 1,-1-1,-1 0,0 5,-1 1,0-1,0 1,0 0,0 0,-1 1,1 0,-1 0,0 0,1 0,-1 1,0 0,0 0,0 1,0 0,0 0,0 0,0 1,0-1,1 1,-1 1,0-1,0 1,1 0,-1 1,1-1,0 1,-1 0,1 0,1 1,-1-1,0 1,1 0,0 0,0 1,0-1,0 2,-3 3,0 0,0 0,1 0,0 1,1 0,0 1,0-1,1 1,1 0,0 0,0 0,1 0,1 0,0 1,0-1,1 0,1 1,-1-1,2 0,0 1,0-1,1 0,0 0,1-1,1 1,-1-1,2 0,-1 0,1 0,1-1,4 6,4 1,1-1,0 0,1-1,1 0,0-2,1 0,0-1,1-1,0-1,1 0,-1-2,2 0,-1-2,1 0,0-1,0-2,0 0,0-1,0-1,3-1,-1 0</inkml:trace>
  <inkml:trace contextRef="#ctx0" brushRef="#br0" timeOffset="4100.066">3825 554,'-6'0,"-1"0,0 1,1 0,-1 0,0 0,1 1,-1 0,1 0,0 1,0 0,0 0,0 0,0 1,1-1,-1 1,1 1,0-1,0 1,1 0,-1 0,1 0,0 1,1-1,-1 1,1 0,0 0,1 0,-1 1,0 2,1-4,0-1,0 1,0 0,1-1,0 1,0 0,0 0,0 0,1 0,-1 0,1 0,1 1,-1-1,1 0,0 0,0-1,0 1,1 0,0 0,0 0,0-1,0 1,1-1,-1 0,1 0,0 0,1 0,-1 0,1-1,0 1,-1-1,1 0,1 0,-1 0,0-1,1 0,-1 0,1 0,0 0,1 0,8-1,-1 0,1-1,0-1,0 0,0-1,-1-1,1 0,-1 0,0-1,0-1,0-1,-1 1,1-2,-1 0,-1 0,1-1,-1-1,-1 0,0 0,0-1,-1 0,0-1,0 0,-1 0,-1-1,0 0,-1 0,2-6,-5 11,0 0,-1 0,0 0,0 0,0-1,-1 1,-1 0,1-1,-1 1,0-1,-1 1,0-1,0 1,0 0,-1 0,0-1,-1 1,1 1,-1-1,-1 0,1 1,-1-1,0 1,-3-3,1 4,-1-1,1 1,-1 1,0-1,-1 1,1 0,-1 1,1 0,-1 0,0 1,0 0,0 0,0 1,-1 0,1 0,0 1,0 0,-1 0,1 1,0 0,0 1,0 0,0 0,0 0,0 1,-2 2,10-6,1 1,-1 0,0-1,1 1,-1 0,0 0,1 0,-1-1,0 1,1 0,-1 0,0 0,1 0,-1 0,1 0,-1-1,0 1,1 0,-1 0,1 0,-1 0,1 1,-1-1,0 0,1 0,-1 0,0 0,1 0,-1 0,1 1,-1-1,0 0,1 0,-1 0,0 1,1-1,-1 0,0 1,0-1,1 0,-1 1,0-1,0 0,0 1,1-1,-1 0,0 1,0-1,0 1,0-1,0 0,0 1,0-1,0 1,0-1,0 0,0 1,0-1,0 1,0-1,0 0,0 1,0-1,0 1,-1-1,1 0,0 1,0-1,0 0,20-4,1-1,-1 0,0-2,0 0,-1-2,0 0,-1-1,0-1,0 0,-1-2,0 0,5-7,-6 8,7-4,-1 0,-1-2,0 0,-1-2,-2 0,0-1,-1-1,-1 0,-1-1,-1-1,-1-1,6-15,-8 22,-9 432,39 223,-35-575,-3 0,-3 0,-3 1,-2-1,-3 0,-2-1,-4 0,-18 52,32-108,-1-1,0 0,0 0,0 0,0 0,-1 0,0 0,0 0,0 0,0-1,0 1,-1-1,0 0,0 1,0-1,0 0,0-1,0 1,-1 0,1-1,-1 0,0 0,0 0,0 0,0-1,0 0,0 1,0-1,0-1,0 1,-1-1,1 1,0-1,0 0,-1-1,1 1,0-1,0 0,0 0,0 0,0 0,0-1,0 0,-3-1,-1-7,0-1,0 1,1-1,1-1,0 1,0-1,1 0,1-1,0 1,1-1,0 1,0-1,2 0,0 0,0 0,1 0,1-1,0 1,0 0,2-1,-2-21,0 4,1-1,1 1,2 0,1 0,2 1,1 0,1 0,1 1,2 0,1 1,1 0,2 2,0 0,2 0,2 0,4-2</inkml:trace>
  <inkml:trace contextRef="#ctx0" brushRef="#br0" timeOffset="70390.905">552 2050,'-6'-5,"1"1,-1 0,0 0,-1 0,1 1,0 0,-1 0,0 1,1 0,-1 0,0 0,0 1,-1 0,1 1,0-1,0 1,0 1,0-1,0 1,0 0,0 1,0 0,0 0,0 0,1 1,-1 0,1 1,0-1,-4 4,8-5,0 0,0 1,0-1,1 1,-1 0,1 0,-1 0,1 0,0 0,0 0,0 0,1 0,-1 0,1 0,0 0,-1 0,2 1,-1-1,0 0,0 0,1 0,0 0,0 0,0 0,0 0,0 0,0 0,1 0,0 0,-1-1,1 1,0 0,73 76,-11-42,-50-30,1 0,-1 2,0-1,-1 2,0 0,-1 1,0 0,1 2,-11-10,0 0,0 0,0 0,0 0,-1 0,0 1,0-1,0 1,0-1,0 1,0-1,-1 1,0-1,0 1,0 0,0-1,0 1,-1-1,0 1,0-1,0 1,0-1,0 1,0-1,-1 0,0 0,0 0,0 0,0 0,0 0,0 0,-1-1,0 1,1-1,-1 0,0 1,0-1,0-1,0 1,0 0,-1-1,1 0,0 1,-2-1,-3 4,-1-1,1 0,-1 0,0-1,0 0,0-1,-1 0,1 0,0-1,-1 0,1-1,-1 0,1 0,-1-1,1 0,-1-1,1 0,0 0,0-1,-9-4,0-5</inkml:trace>
  <inkml:trace contextRef="#ctx0" brushRef="#br0" timeOffset="70724.267">1088 1626,'-13'71,"4"0,2 1,4 0,2-1,4 2,-2 15,0 131,7-187,-6-29,-1 0,0 0,0-1,0 1,0 0,-1 0,1 0,-1 0,1 1,-1-1,0 0,0 0,-1 0,1 0,-1 0,1 0,-1 0,0 0,0 0,0 0,-1 0,-8 6</inkml:trace>
  <inkml:trace contextRef="#ctx0" brushRef="#br0" timeOffset="70974.745">778 2163,'43'0,"29"0,11 0,-3 0,-10 0,-13 0,-11 0,-9 4,-5 3,-9-1</inkml:trace>
  <inkml:trace contextRef="#ctx0" brushRef="#br0" timeOffset="71236.781">1512 2078,'-1'28,"2"-1,1 1,1-1,1 0,2 0,1-1,0 1,8 15,-13-39,-1 0,1 1,0-1,0 0,0 0,0 0,0-1,0 1,1 0,0-1,-1 1,1-1,0 0,0 0,0 0,0 0,1-1,-1 1,0-1,1 0,-1 0,1 0,-1 0,1-1,-1 1,1-1,0 0,-1 0,1-1,-1 1,1-1,0 1,-1-1,1 0,-1 0,0-1,1 1,-1-1,0 1,0-1,9-5,0 0,0-1,-1 0,0 0,-1-1,0-1,0 1,-1-2,0 1,-1-1,0-1,-1 0,0 0,-1 0,0-1,-1 1,0-1,-1-1,-1 1,0-1,-1 1,0-1,-1-5,0-6</inkml:trace>
  <inkml:trace contextRef="#ctx0" brushRef="#br0" timeOffset="71808.59">2246 2106,'-1'0,"-17"5,0 1,0 0,1 1,0 1,1 0,-1 1,1 1,1 1,0 0,1 1,0 1,0 0,2 1,0 0,-2 4,12-15,1 0,0 0,-1 0,1 0,0 0,1 1,-1-1,0 0,1 1,0-1,0 1,0-1,0 0,0 1,1-1,0 1,-1-1,1 0,1 0,-1 0,0 1,1-1,-1 0,1 0,0-1,0 1,0 0,0-1,1 1,-1-1,1 0,0 0,-1 0,1 0,0 0,0 0,0-1,0 1,0-1,1 0,-1 0,0 0,1-1,-1 1,0-1,1 0,1 0,3 1,1-1,0-1,0 1,-1-1,1-1,-1 0,1 0,-1-1,0 0,1 0,-2-1,1 0,0 0,-1-1,0 0,0 0,0-1,-1 0,1 0,-1 0,-1-1,5-6,10-15,-1-1,-1-1,-2-1,-1 0,0-4,2-5,-1 0,-2 0,-2-2,-2 1,-2-2,-1 1,-2-3,-4 35,0 0,-1 0,0 0,0 0,-1 0,-1 0,0 0,0 0,-1 0,0 1,0 0,-1-1,0 1,-1 0,0 1,-1-1,1 1,-2 0,1 1,-1-1,0 1,0 1,-1-1,0 1,-5-2,9 6,0 1,1 1,-1-1,0 0,0 1,0 0,0 0,0 0,0 0,0 1,0 0,1-1,-1 1,0 1,0-1,1 0,-1 1,1 0,-1 0,1 0,0 0,-1 1,1-1,1 1,-1 0,0-1,-1 3,-56 92,52-72,0 1,2-1,1 1,1 0,1 0,1 0,1 1,2-1,0 0,2 0,1 0,1 0,1 0,2-1,0 0,1-1,2 1,0-2,2 0,1 0,0-1,2-1,0 0,1-2,1 0,1 0,1-2,17 12,-32-25,0-1,0 0,0 0,0 0,1-1,-1 1,1-1,-1-1,1 1,0-1,0 0,0 0,0 0,0-1,0 0,0 0,2-1,10-4</inkml:trace>
  <inkml:trace contextRef="#ctx0" brushRef="#br0" timeOffset="72052.928">2668 2332,'5'19,"1"7</inkml:trace>
  <inkml:trace contextRef="#ctx0" brushRef="#br0" timeOffset="72305.981">2725 1824,'0'0</inkml:trace>
  <inkml:trace contextRef="#ctx0" brushRef="#br0" timeOffset="77521.786">2725 2134,'-5'0,"-1"-5,0 4,1 6,1 7,2 7,1 4,1 4,0 2,0 0,0 1,0 0,1-1,-1-10,0-8</inkml:trace>
  <inkml:trace contextRef="#ctx0" brushRef="#br0" timeOffset="78596.099">3064 2332,'76'-28,"-26"15,-47 12,1 0,0-1,-1 1,1-1,-1 0,1 0,-1 0,0 0,0-1,0 1,0-1,-1 0,1 0,-1 0,1 0,-1 0,0 0,0-1,0 1,-1-1,1 1,-1-1,0 0,0 0,0 1,-1-1,1 0,-1 0,0 0,0 0,0 0,-1 0,1 1,-1-1,0 0,0 0,0 1,-1-1,1 0,-1 1,-1-3,-3 0,1 1,-1 0,0 0,0 1,0-1,-1 1,1 1,-1-1,0 1,0 0,-1 1,1-1,0 2,-1-1,1 1,-1 0,0 0,1 1,-1 0,0 1,1 0,-1 0,1 0,-1 1,1 0,0 0,-1 1,1 0,0 1,1-1,-1 1,1 0,0 1,0 0,0 0,0 0,1 0,0 1,0 0,0 0,1 1,-1 2,1 0,1 0,0 1,1 0,0 0,0 0,1 0,1 0,-1 0,2 0,-1 0,1 0,1 0,0-1,0 1,1 0,0-1,1 1,0-1,1 0,-1 0,2-1,-1 1,1-1,2 1,-2-4,0 0,0 0,0-1,0 1,1-2,0 1,0-1,0 0,0 0,0-1,1 0,-1 0,1-1,-1 0,1 0,3-1,51 10,-47-6,1-1,0-1,0 0,-1-1,1 0,0-1,0-1,0-1,0 0,-1-1,1-1,-1 0,9-4,-3-2</inkml:trace>
  <inkml:trace contextRef="#ctx0" brushRef="#br0" timeOffset="79228.245">3769 2163,'-15'7,"0"0,1 2,0 0,0 0,1 1,1 1,-1 0,2 1,0 0,0 1,1 0,1 1,0 0,1 0,-6 13,13-24,0 1,1 0,-1 0,1-1,0 1,0 0,0 0,0 0,0-1,1 1,0 0,0 0,0-1,0 1,1-1,-1 1,1-1,0 1,0-1,0 0,0 0,1 0,-1 0,1-1,0 1,0 0,0-1,0 0,0 0,0 0,1 0,-1-1,1 1,-1-1,1 0,-1 0,1 0,0 0,0 0,-1-1,1 0,0 0,0 0,0 0,-1-1,1 1,1-2,9-3,0-2,-1 0,0-1,0 0,-1-1,0 0,0-1,-1 0,0-1,-1 0,-1-1,1 0,-2 0,0-1,2-5,13-26,-1-1,-3 0,-2-2,-2 0,6-35,-15 58,-2-1,0 0,-2 0,0 0,-2 1,-1-6,1 23,-1-1,1 1,-2-1,1 1,-1 0,0 0,0 0,-1 0,0 0,0 0,-1 1,0 0,0-1,0 1,-1 1,0-1,0 1,-1 0,1 0,-1 0,0 1,-4-3,5 5,-1 0,1 0,0 0,-1 1,1 0,-1 0,0 0,1 1,-1 0,0 0,1 0,-1 1,0-1,1 1,-1 1,1-1,-1 1,1 0,0 0,0 1,0 0,0-1,0 2,1-1,-1 0,-1 3,-1 0,-1 1,1 0,0 0,1 1,-1 0,2 0,-1 1,1 0,0 0,1 0,0 0,1 1,0-1,-1 7,2 3,1 0,1 0,1 0,0 0,2 0,0 0,1-1,1 1,0-1,2-1,0 1,1-1,1 0,0 0,1-1,1-1,0 0,1 0,1-1,9 8,16 18,-2 1,2-3,1-1,2-1,24 14,-10-22,-31-20</inkml:trace>
</inkml:ink>
</file>

<file path=ppt/ink/ink4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39:18.5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198 196,'7'11,"0"0,0 0,-1 0,-1 1,0 0,0 0,-1 1,-1-1,0 1,-1 0,0-1,-1 1,0 0,-1 0,-1 8,3 20,10 76,1 118,-43-101,21-116</inkml:trace>
  <inkml:trace contextRef="#ctx0" brushRef="#br0" timeOffset="455.7">0 478,'3'-22,"2"0,0 1,1-1,0 1,2 0,1 1,0 0,2 1,0 0,9-11,-12 21,0 1,0-1,0 2,1-1,1 1,-1 1,1 0,0 0,0 1,1 0,0 1,-1 0,2 0,-1 1,11-1,175-6,-192 9,0 0,0 0,0 1,0 0,-1 0,1 0,0 1,0-1,0 1,0 1,0-1,-1 0,1 1,0 0,-1 0,1 1,-1-1,0 1,0 0,0 0,0 0,-1 1,1-1,-1 1,0 0,0 0,0 0,0 0,-1 0,0 1,0-1,0 1,0 0,-1-1,0 2,-2 9,-2 0,0 0,-1 0,0 0,-1 0,-1-1,0 0,-1 0,-1-1,0 1,-1-2,0 1,-1-1,0-1,-5 4,-110 125,124-139,0 0,0 0,0 0,0 1,0-1,0 0,0 1,0-1,1 0,-1 1,0-1,1 1,-1-1,1 1,0 0,-1-1,1 1,0-1,0 1,0 0,0-1,0 1,1 0,-1-1,0 1,1-1,-1 1,1-1,-1 1,1-1,0 1,0-1,0 0,0 1,0-1,0 0,0 0,0 1,0-1,0 0,1 0,-1 0,0-1,1 1,-1 0,1 0,-1-1,1 1,-1-1,1 1,-1-1,1 0,0 0,-1 0,1 0,0 0,-1 0,2 0,189 26,-189-26,1 0,-1 0,1 0,-1 0,1 0,-1 1,1 0,-1 0,0 0,1 0,-1 0,0 0,0 1,1 0,-1 0,-1 0,1 0,0 0,0 0,-1 1,1-1,-1 1,0 0,0 0,0 0,0 0,0 0,-1 0,1 0,-1 0,0 1,0-1,0 1,-1-1,1 1,-1-1,0 1,0-1,0 1,0-1,0 1,-1-1,0 1,1-1,-1 0,-1 2,-9 11,0 0,-1-1,0 0,-1-1,-1 0,0-1,-1-1,0 0,-1-1,0-1,-11 5,-19 15,27-17,9-5,0-1,0 0,-1 0,0-1,0 0,0-1,-1-1,0 0,0 0,-2-1,9-3</inkml:trace>
  <inkml:trace contextRef="#ctx0" brushRef="#br0" timeOffset="1100.238">931 788,'-2'11,"0"0,0 0,0-1,2 1,-1 0,1 0,1 0,0 0,1 0,0 0,0 0,1-1,1 1,0-1,0 0,1 0,0 0,2 1,-5-9,1 0,0 0,-1 0,1-1,0 1,0-1,0 0,0 0,0 0,0 0,0 0,0-1,0 0,1 1,-1-1,0 0,0 0,0-1,1 1,-1-1,0 1,0-1,0 0,0 0,0-1,2 0,74-47,-75 46,201-183,-199 181,-6 3,1 1,-1-1,1 1,0-1,0 1,0-1,0 1,0-1,0 1,0 0,0 0,1 0,-1 0,0 0,1 0,-1 0,1 0,-1 0,1 1,-1-1,1 0,0 1,-1-1,1 1,0 0,-1 0,1 0,0 0,-1 0,1 0,0 0,-1 0,1 0,0 1,-1-1,1 1,-1-1,1 1,0 0,-1 0,0 0,1 0,-1 0,1 0,-1 0,0 0,32 152,-28-144,0-1,1 0,0 0,0 0,1-1,0 0,0-1,1 1,-1-1,1-1,1 1,-1-1,1-1,0 0,0 0,0-1,0 0,1 0,0-1,-1 0,1-1,0 0,0-1,-1 0,1 0,0-1,0 0,-1-1,1 0,-1-1,1 1,-1-2,0 0,0 0,0 0,1-2,20-21,0-1,-2-1,-1-1,-2-2,-1-1,-1-1,-2 0,-1-2,-2 0,-2-1,-1-1,-2-1,-1 0,1-18,2 7,-4-1,-1 0,-2-1,-3 0,-2 0,-3-27,0 77,1 0,-1 0,0 0,1 0,-1-1,0 1,-1 0,1 0,0 0,-1 0,1 0,-1 0,1 0,-1 0,0 0,0 0,0 0,0 0,0 0,-1 0,1 1,0-1,-1 1,1-1,-1 1,0-1,1 1,-1 0,0 0,0 0,0 0,0 0,0 0,0 0,0 1,0-1,0 1,0-1,0 1,-1 0,1 0,0 0,0 0,0 0,0 1,0-1,0 1,-1-1,1 1,0 0,0 0,-1 0,-10 13,1 0,1 0,0 1,1 0,1 1,0 0,1 1,1 0,0 0,2 0,0 1,0 0,2 0,0 0,2 0,0 1,0 5,-1 4,0 1,2 0,1 0,1 0,1 0,2-1,1 1,1-1,1-1,2 1,7 12,62 92,-74-126</inkml:trace>
  <inkml:trace contextRef="#ctx0" brushRef="#br0" timeOffset="1350.659">1552 478,'43'-10,"53"-7,20-2,-1-1,-10 2,-13 4,-18 5,-11 3,-12 4,-15 1</inkml:trace>
</inkml:ink>
</file>

<file path=ppt/ink/ink4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39:21.2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90,'3'0,"0"0,0 0,0 1,0 0,0 0,0 0,0 0,0 0,0 0,0 1,0-1,-1 1,1 0,0 0,-1 0,0 0,1 0,-1 1,0-1,0 1,-1-1,1 1,0 0,-1 0,1 0,-1-1,13 21,-1 1,-1 1,-2 0,0 1,-2 0,0 0,-2 1,-1 0,-1 4,11 43,-4-18,33 98,-44-154,1 1,-1 0,0 0,1-1,-1 1,1 0,-1-1,1 1,-1 0,1-1,0 1,-1-1,1 1,0-1,-1 1,1-1,0 0,0 1,-1-1,1 0,0 0,0 1,0-1,-1 0,1 0,0 0,0 0,0 0,0 0,-1 0,1 0,0 0,0-1,0 1,-1 0,1 0,0-1,0 1,-1-1,1 1,0 0,-1-1,1 1,0-1,-1 0,1 1,-1-1,1 1,-1-1,1 0,-1 1,1-1,28-42,-26 38,23-45,-3-2,-2-1,-2 0,-3-2,31-84,40-81,-83 208</inkml:trace>
</inkml:ink>
</file>

<file path=ppt/ink/ink4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39:21.5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56,'38'-5,"23"-2,5 1,-3-4,-8 0,-9 2,-7 2,-10 2</inkml:trace>
</inkml:ink>
</file>

<file path=ppt/ink/ink4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39:21.7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74,'33'-10,"26"-7,8-2,-4 3,-11 5</inkml:trace>
</inkml:ink>
</file>

<file path=ppt/ink/ink4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39:23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14,'16'-2,"-1"-2,-1 1,0 1,1 0,-1 1,1 1,-1 0,1 1,-1 1,1 0,-1 1,0 0,0 2,4 1,-17-6,1 1,-1 0,1 0,-1 0,1 0,-1 0,0 0,1 1,-1-1,0 0,0 1,0-1,0 1,0-1,0 1,-1-1,1 1,0 0,-1-1,1 1,-1 0,0 0,0-1,1 1,-1 0,0 0,-1-1,1 1,0 0,0 0,-1-1,1 1,-1 0,1-1,-1 1,0 0,0-1,1 1,-1-1,0 1,0-1,-1 0,1 1,0-1,-1 1,0 0,1 1,0-1,0 0,-1 1,1-1,1 1,-1-1,0 1,1 0,-1-1,1 1,0 0,-1-1,2 1,-1 0,0-1,0 1,1 0,-1-1,1 2,37 39,-35-41,0-1,0 1,-1 0,1-1,0 1,-1 0,1 1,-1-1,0 0,0 1,0-1,0 1,0 0,0-1,-1 1,0 0,1 0,-1 0,0 0,0 1,0-1,-1 0,1 0,-1 0,0 1,0-1,0 0,0 1,-1-1,1 0,-1 0,0 0,0 0,0 1,0-1,0-1,-1 1,1 0,-3 2,-4 2,0 0,-1-1,0 0,0 0,-1-1,1-1,-1 0,0 0,0 0,-1-1,1-1,-7 1,-2 2,14-4,0 0,0 0,0 0,0 0,-1-1,1 0,0 0,0 0,-1-1,1 1,0-1,0-1,0 1,0-1,0 0,0 0,0 0,1 0,-1-1,1 0,0 0,0 0,-3-3,-6-9</inkml:trace>
</inkml:ink>
</file>

<file path=ppt/ink/ink4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39:22.0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85,'-5'19,"-1"16,0 7,1 1,1-1,7-9,2-5,6-7,5-7,5-6,3-5,3-7,2-3,-5-5,-1-1,-4-2,-2-4,-2 1</inkml:trace>
  <inkml:trace contextRef="#ctx0" brushRef="#br0" timeOffset="194.232">508 1,'-14'43,"-10"24,0 5,3-4,6-10,5-9,4-9,4-6,1-4,2-2,0-1,5-6,1-1,0-4</inkml:trace>
  <inkml:trace contextRef="#ctx0" brushRef="#br0" timeOffset="482.933">1 734,'43'-9,"33"-9,10 0,-7 2,-10-1,-14 3,-10 3,-8 4,-7 3,-7 3</inkml:trace>
</inkml:ink>
</file>

<file path=ppt/ink/ink4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39:24.6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159 1,'-5'0,"-2"5,-3 1,-7 0,-3-1,-5-2,3 4,0 1,4 3,5 0</inkml:trace>
</inkml:ink>
</file>

<file path=ppt/ink/ink4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39:25.3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0,'0'5,"0"11,0 7,0 6,0 1,0 2,0-1,0-1,0 0,0-1,-5 0,-1 0,0-1,1-10,2-12,5-8,3-3</inkml:trace>
</inkml:ink>
</file>

<file path=ppt/ink/ink4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39:25.5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0,'-5'39,"-6"31,-2 9,-2-4,0-10,3-12,4-9,3-8,2-10</inkml:trace>
</inkml:ink>
</file>

<file path=ppt/ink/ink4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39:25.8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1 255,'14'-33,"-4"6,1 2,1 0,1 0,1 1,2 1,9-12,-22 32,-1 0,1 0,-1 0,1 1,0-1,0 1,0-1,1 1,-1 0,0 0,1 1,-1-1,1 1,0 0,-1-1,1 2,0-1,0 0,0 1,0 0,-1 0,1 0,0 0,0 0,0 1,0 0,-1 0,1 0,0 0,-1 1,1-1,-1 1,1 0,-1 0,0 0,0 0,0 1,0-1,0 1,0 0,-1 0,1 0,-1 0,1 2,4 5,0 0,0-1,1 0,1 0,-1-1,1 0,0 0,1-1,0 0,0-1,1 0,-1-1,1 0,0-1,1 0,-1 0,1-2,0 1,-1-1,1-1,0 0,0-1,0 0,0-1,6-1,-9 2,-1-2,1 1,-1-1,0 0,0 0,0-1,0 0,0-1,0 0,-1 0,0 0,0-1,0 0,0-1,-1 1,0-1,0-1,-1 1,1-1,-1 0,-1 0,1 0,0-3,2-13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5:02.1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650 481,'-29'-7,"0"1,-1 2,0 1,0 1,0 1,0 2,0 1,-2 1,25-2,1 1,-1-1,1 1,0 1,0-1,0 1,0 0,0 0,1 1,-1-1,1 1,0 1,0-1,0 1,1 0,-1 0,1 0,1 0,-1 1,1 0,0-1,0 1,0 0,1 1,0-1,0 0,1 1,0-1,0 1,0-1,1 1,0 0,0 0,0-1,-1-1,1 1,1-1,-1 1,1-1,0 1,0-1,0 1,1-1,0 0,0 0,1 0,-1 0,1 0,0 0,0-1,1 1,-1-1,1 0,0 0,0 0,0-1,1 1,-1-1,1 0,0 0,0-1,0 1,0-1,0 0,0-1,1 1,-1-1,1 0,-1 0,1-1,-1 0,1 0,-1 0,1 0,0-1,22-7,0 0,-1-2,1 0,-2-2,0-2,-1 0,0-1,-1-2,0 0,-2-2,0 0,-1-2,14-18,35-29,-69 68,1 1,-1-1,1 1,-1-1,0 1,1 0,-1-1,0 1,0 0,1 0,-1 0,0 0,0 0,0 0,0 0,0 0,0 0,-1 0,1 1,0-1,-1 0,1 1,-1-1,1 0,-1 1,1-1,-1 1,0-1,0 1,0-1,0 1,0-1,0 0,0 1,0-1,-1 1,1-1,0 1,-1-1,0 1,2 7,-1-4,28 153,-26-152,0 0,0-1,0 1,1-1,0 0,0 1,1-1,-1-1,1 1,0 0,0-1,1 0,-1 0,1 0,0 0,0-1,0 0,1 0,-1 0,1-1,-1 0,1 0,0 0,6 0,39 1,-27-3</inkml:trace>
  <inkml:trace contextRef="#ctx0" brushRef="#br0" timeOffset="1005.684">1863 481,'-29'390,"31"-429,1 0,2 1,2-1,1 1,2 1,2 0,5-9,-10 27,-2 4,1 0,0 0,1 1,0 0,1 0,1 1,0 0,10-11,-18 22,0 1,0 0,0 0,0 0,0 0,0 0,0 0,0 0,1 0,-1 1,0-1,0 0,1 1,-1-1,1 1,-1-1,1 1,-1 0,0-1,1 1,-1 0,1 0,-1 0,1 0,-1 1,1-1,-1 0,1 1,-1-1,0 0,1 1,-1 0,0-1,1 1,-1 0,0 0,0 0,1-1,-1 1,0 0,0 1,0-1,0 0,-1 0,1 0,0 1,0 0,21 69,-21-25,-2-37,1 1,0 0,0-1,1 1,0-1,1 1,0-1,1 1,0-1,0 0,1 0,4 8,20 0,-16-17</inkml:trace>
  <inkml:trace contextRef="#ctx0" brushRef="#br0" timeOffset="1252.927">2456 735,'0'24,"5"-2,1-9,0-11,4-7,0-2</inkml:trace>
  <inkml:trace contextRef="#ctx0" brushRef="#br0" timeOffset="1521.516">2343 171</inkml:trace>
  <inkml:trace contextRef="#ctx0" brushRef="#br0" timeOffset="1918.746">2907 453,'-20'-3,"-1"1,1 1,-1 1,0 1,1 1,-1 1,1 0,-1 2,15-4,1 1,-1 0,1 0,-1 0,1 1,0-1,0 1,0 1,0-1,1 1,-1-1,1 2,0-1,0 0,0 1,1-1,-1 1,1 0,0 0,1 0,-1 1,1-1,0 1,1-1,-1 1,1 0,0-1,0 1,1 0,0 0,-2-1,1 0,0 0,1 0,-1 0,1 0,0 0,0 0,1 0,0 0,-1 0,2 0,-1 0,0 0,1 0,0-1,0 1,1-1,-1 1,1-1,0 0,0 0,0 0,1 0,-1-1,1 1,0-1,0 0,0 0,0-1,1 1,-1-1,1 0,-1 0,1 0,0 0,0-1,3 1,2-4,-1-1,0 1,0-1,0-1,0 1,-1-2,1 1,-1-1,0 0,0-1,-1 0,0 0,0-1,0 1,-1-2,0 1,0-1,-1 1,4-8,37-40,32 0,-76 54,1 0,-1 0,0 1,0-1,1 0,-1 1,1-1,-1 1,1 0,-1 0,0 0,1 0,-1 0,1 1,-1-1,1 1,-1-1,0 1,1 0,-1 0,0 0,0 0,0 0,0 1,0-1,0 1,0-1,0 1,0 0,-1-1,1 1,-1 0,1 0,-1 0,0 1,0-1,1 1,2 10,0 0,-1 0,-1 0,0 0,0 1,-1-1,-1 1,-1-1,0 1,-1 6,0 23,1 3,2 3,-2 0,-2 0,-2 0,-3-1,-1 1,-3-2,-15 39,17-59,-1-2,-2 1,-1-2,0 1,-2-2,-1 0,-2 0,17-20,0-1,-1 1,1-1,0 0,-1 0,1 0,-1 0,0-1,0 1,0-1,0 1,0-1,0 0,0 0,0 0,0-1,0 1,-1-1,1 0,0 0,0 0,-1 0,1 0,0-1,0 1,0-1,0 0,-1 0,1 0,1-1,-1 1,0-1,0 1,0-1,1 0,-1 0,1 0,-1-1,1 1,0 0,0-1,0 1,0-1,1 0,-1 0,1 0,-1 0,1 0,0 0,0 0,-4-15,0-1,1 0,1 0,1 0,0 0,2 0,0 0,1-1,1 1,1 0,1 1,0-1,1 0,1 1,1 0,1 1,0-1,1 1,1 1,1 0,0 0,1 1,0 1,6-5,4-2,-4 3</inkml:trace>
  <inkml:trace contextRef="#ctx0" brushRef="#br0" timeOffset="2117.468">3360 622,'-5'34,"-2"10</inkml:trace>
  <inkml:trace contextRef="#ctx0" brushRef="#br0" timeOffset="2271.283">3331 368,'0'0</inkml:trace>
  <inkml:trace contextRef="#ctx0" brushRef="#br0" timeOffset="2722.175">3811 453,'-23'24,"0"2,2 1,1 0,2 2,1 0,-14 30,8 30,23-86,0-1,0 1,0-1,0 1,1-1,-1 1,1-1,-1 0,1 1,0-1,0 0,0 0,0 0,0 1,1-1,-1 0,1-1,-1 1,1 0,0 0,0-1,0 1,0-1,0 1,0-1,0 0,0 0,0 0,1 0,-1 0,0 0,1-1,-1 1,0-1,1 1,9-2,-1 1,0-2,1 1,-1-1,0-1,0 0,0-1,-1 0,1 0,-1-1,0-1,-1 0,1 0,-1-1,0 0,0 0,-1-1,7-8,3-8,0-1,-2-1,0 0,-2-1,-1-1,-1 0,1-9,9-18,-2 11,-11 28,0 0,0 0,-2-1,0-1,-1 1,-1-1,0 0,-1 0,-2 0,1-1,-2 1,-1-1,0 1,-1-1,-1 1,-1-1,0 1,-2 0,0 0,3 14,0 0,0 1,0-1,0 1,-1-1,0 1,0 0,0 0,0 0,0 1,0-1,-1 1,1 0,-1 0,0 0,1 0,-1 0,0 1,0 0,0 0,0 0,-1 0,1 1,0-1,0 1,0 0,0 0,-1 1,1-1,0 1,0 0,0 0,0 0,0 1,0-1,0 1,-2 2,-9 3,1 0,0 2,0-1,0 2,1 0,1 1,0 0,0 0,-1 4,2-3,1 0,0 1,1 0,0 0,1 1,1 0,0 1,1 0,0 0,2 0,0 0,0 1,1 0,1-1,1 1,0 0,1 0,1 0,0 0,1 0,1-1,1 1,0-1,1 1,0-1,3 4,5 0,1 0,0 0,2-2,0 0,1 0,0-2,2 0,-1-1,2-1,0 0,0-2,1 0,1-2,0 0,0-2,0 0,1-1,0-1,0-2,1 0,-1-1,1-2,-1 0,3-2,6 2,-5-1</inkml:trace>
  <inkml:trace contextRef="#ctx0" brushRef="#br0" timeOffset="3573.141">5137 142,'0'514,"0"-514,5 47,-5-46,0 0,0 0,1-1,-1 1,1 0,-1-1,0 1,1 0,0-1,-1 1,1-1,-1 1,1-1,-1 1,1-1,0 1,0-1,-1 1,1-1,0 0,-1 0,1 1,0-1,0 0,0 0,-1 0,1 0,0 0,0 0,0 0,-1 0,1 0,0 0,0 0,-1-1,1 1,0 0,0 0,-1-1,1 1,0-1,-1 1,1 0,0-1,-1 1,1-1,-1 0,1 1,-1-1,1 1,-1-1,1 0,-1 1,0-1,1 0,81-76,-52 47,0 2,2 1,1 2,1 1,8-3,-27 17,0 2,1 0,0 1,0 0,0 1,1 1,0 1,0 0,0 1,4 1,-18 2,0 0,0 0,0 1,-1-1,1 1,0 0,-1 0,1 0,0 0,-1 0,1 1,-1-1,0 1,1 0,-1-1,0 1,0 0,0 0,0 1,0-1,-1 0,1 1,-1-1,1 1,-1-1,0 1,0-1,0 1,0 0,-1 0,1-1,-1 1,0 0,0 0,0 2,1 3,-1 1,-1-1,0 0,0 0,0 1,-1-1,-1 0,1 0,-1-1,0 1,-1-1,-1 2,-7 9,-1-1,-1 0,0-1,-1-1,-1 0,0-1,-1 0,-1-2,0 0,-1-1,0-1,0-1,-1 0,-1-2,1 0,-1-1,-4 0,-86 14,93-23</inkml:trace>
  <inkml:trace contextRef="#ctx0" brushRef="#br0" timeOffset="3903.861">5899 509,'-5'12,"-1"-1,0 0,1 1,0 0,0 1,1-1,1 1,0 0,1-1,1 1,0 0,0 0,1 0,1 0,0 0,2 6,-2-17,0 1,0-1,0 1,0-1,1 0,-1 0,1 0,-1 0,1 0,0 0,0 0,0-1,0 1,0 0,0-1,0 0,1 1,-1-1,0 0,1 0,-1-1,1 1,-1 0,1-1,-1 0,1 1,-1-1,1 0,0 0,-1 0,1-1,-1 1,1-1,-1 1,1-1,-1 0,1 0,0 0,84-56,-82 52,-1 0,1 0,-1 0,0-1,-1 1,1-1,-1 0,-1 0,1 0,-1 0,0-1,0 1,0-1,-1 1,0-1,-1 0,0 1,1-1,-2 0,1 1,-1-1,0 1,-1-1,1 1,-1-1,-1 1,1 0,-1 0,0 0,0 0,-1 0,0 1,0 0,0 0,-1 0,1 0,-1 0,0 1,-1 0,1 0,-1 1,0-1,0 1,-18-4</inkml:trace>
  <inkml:trace contextRef="#ctx0" brushRef="#br0" timeOffset="8756.687">6520 509,'-6'2,"1"0,-1 1,1-1,-1 1,1 0,0 0,0 1,0 0,0 0,1 0,0 0,0 0,0 1,-2 3,5-7,-5 5,0-1,1 1,0 0,0 0,1 0,0 1,0 0,0 0,1 0,0 0,0 0,1 0,0 1,0 0,0-1,1 1,1 0,-1 0,1-1,1 1,-1 0,1 0,1-1,-1 1,1-1,1 3,-1-8,0 0,-1 0,1 0,0 0,0 0,1-1,-1 1,0-1,0 1,1-1,-1 0,1 0,-1 0,1 0,0-1,-1 1,1-1,0 1,-1-1,1 0,0 0,-1 0,1 0,0-1,-1 1,1-1,0 1,-1-1,1 0,-1 0,1 0,-1-1,1 1,1-2,75-60,-48 22,0 0,-3-2,-2-1,-2-1,-1-1,3-16,-19 46,-1 1,0-1,-2 0,0 0,0 0,-2 0,0-1,-1 1,0-1,-2 1,0-1,0 1,-2-1,-1-2,4 16,-1 0,0 0,0 1,-1-1,1 0,-1 1,1-1,-1 1,0 0,0-1,0 1,0 0,0 0,0 0,-1 0,1 1,-1-1,1 1,-1-1,1 1,-1 0,0 0,0 0,0 0,1 1,-1-1,0 1,0 0,0 0,0 0,0 0,0 0,0 0,-1 1,-4 1,1 0,-1 1,1 0,-1 0,1 1,0 0,0 0,0 0,1 1,0 0,0 1,-1 0,0-1,1 1,0 0,0 0,0 0,1 1,0 0,0 0,1 0,0 0,0 1,1 0,-1 0,2 0,-1 0,1 0,1 0,-1 1,1-1,1 1,0-1,0 1,0-1,1 1,0-1,1 0,0 1,0-1,1 0,0 0,1 0,-1-1,4 5,13 13,0-1,2-1,0-1,2-1,12 9,6 5,72 47,-76-67,-18-11</inkml:trace>
  <inkml:trace contextRef="#ctx0" brushRef="#br0" timeOffset="9607.845">7057 425,'-18'107,"18"-104,0 1,0-1,0 1,0 0,1-1,0 1,-1-1,1 1,0-1,1 0,-1 1,0-1,1 0,0 0,0 0,0 0,0 0,0 0,1 0,-1-1,1 0,0 1,-1-1,1 0,0 0,0 0,1-1,-1 1,0-1,1 1,-1-1,0 0,1-1,0 1,-1-1,1 1,-1-1,1 0,-1 0,1 0,0-1,-1 0,1 1,-1-1,0 0,4-2,3-3,-1-1,1 0,-1 0,-1-1,1 0,-1-1,-1 1,1-2,-2 1,6-10,9-10,-6 8,-13 16,0 1,0-1,1 1,0 0,0 0,0 0,0 0,0 1,1-1,0 1,-1 0,1 0,1 0,-1 1,0-1,1 1,-1 0,1 0,-1 1,4-1,-5 4,0 0,0 1,0 0,-1 0,1-1,-1 2,1-1,-1 0,0 0,0 1,-1-1,1 1,-1 0,1-1,-1 1,0 0,-1 0,1 0,-1-1,1 1,-1 0,0 0,-1 0,1 0,-1 0,0 3,1-1,-2 106,11 144,-3-225,-2 0,-1 0,-2 0,-1 0,-1 1,-1-1,-2 0,-2-1,-4 14,3-20,6-16,0-1,0 1,-1-1,0 0,0 0,-1 0,0 0,0-1,-1 1,0-1,0 1,0-1,-1-1,0 1,0-1,0 1,-1-2,0 1,0 0,0-1,-1 0,5-4,-1 1,0-1,1 0,-1 0,0 0,1 0,-1 0,1 0,-1-1,0 1,1-1,-1 0,1 0,-1 0,1 0,0 0,-1 0,1-1,0 1,0-1,0 0,0 1,0-1,0 0,0 0,1 0,-1-1,1 1,-1 0,1 0,0-1,0 1,0-1,0 1,1-1,-1 1,1-1,-1 0,1 0,-9-109,12 92,1 0,0 1,2-1,0 1,1 0,1 0,1 1,1 0,0 1,1 0,1 0,1 1,0 1,1 0,0 1,2 1,-1 0,2 1,-1 0,2 2,-1 0,1 1,8-3,54-13,-62 18</inkml:trace>
  <inkml:trace contextRef="#ctx0" brushRef="#br0" timeOffset="41698.776">4488 1752,'-220'105,"215"-102,1-2,-1 1,1 0,0 0,0 1,1-1,-1 1,0 0,1 0,0 0,0 0,0 1,0-1,0 1,1 0,-1 0,1 0,0 0,0 0,-1 4,5-5,0-1,0 1,0-1,0 0,0 0,0 0,1 0,-1-1,1 1,-1 0,1-1,0 0,-1 0,1 1,0-2,0 1,0 0,0-1,0 1,0-1,0 0,0 0,0 0,1 0,10 2,2 1,94 31,-106-33,-1 1,0 0,0 0,-1 0,1 0,0 0,-1 1,1-1,-1 1,0 0,1 0,-2-1,1 1,0 1,0-1,-1 0,0 0,0 1,0-1,0 0,0 1,-1-1,1 1,-1-1,0 1,0 0,0-1,-1 1,1-1,-1 2,-5 8,0 0,-1-1,0 0,-1-1,0 0,-1 0,0-1,0 0,-1 0,-1-1,0 0,0-1,0 0,-1-1,0 0,-1-1,0-1,-1 1,-33 5,46-11,0 0,0 0,1 0,-1 0,0 0,1 0,-1 0,0 0,1 0,-1 0,0 0,0-1,1 1,-1 0,1-1,-1 1,0 0,1-1,-1 1,1 0,-1-1,1 1,-1-1,1 1,-1-1,1 0,-1 1,1-1,0 1,-1-1,1 0,0 1,0-1,-1 0,1 1,0-1,0 0,0 1,0-1,0 0,0 0,0 1,0-1,0 0,0 1,0-1,1 0,-1 1,0-1,0 0,1 1,-1-1,0 0,1 1,-1-1,1 1,-1-1,1 1,-1-1,1 1,-1-1,1 1,-1 0,1-1,0 1,11-15,2 2</inkml:trace>
  <inkml:trace contextRef="#ctx0" brushRef="#br0" timeOffset="42048.498">5025 1441,'-30'65,"3"2,2 0,4 1,-5 38,10-45,-2 0,-3-1,-2-1,-8 8,-8 10,43-71,1-12</inkml:trace>
  <inkml:trace contextRef="#ctx0" brushRef="#br0" timeOffset="42319.674">4629 1864,'38'0,"33"0,8 0,0 0,-7 0,-13 0,-10 0,-10 0,-6 0,-4 0,-2 0,-1 0,-5 0</inkml:trace>
  <inkml:trace contextRef="#ctx0" brushRef="#br0" timeOffset="42667.808">5279 1893,'15'11,"2"-1,-1-1,2 0,-1-1,1-1,0 0,1-1,-1-1,1-1,0-1,3-1,-16-1,0-1,0-1,0 1,0-1,0 0,0-1,0 1,0-1,0 0,-1-1,1 1,-1-1,0 0,0 0,0-1,0 0,0 0,-1 0,1 0,-1-1,0 1,-1-1,1 0,-1 0,0-1,0 1,-1-1,1 1,-1-1,-1 0,1 0,-1 0,0 0,0 0,-1 0,1 0,-1 0,-1 0,1 0,-1 0,0 0,-1 0,0-3,1 7,-1-1,0 0,1 0,-1 1,0-1,0 1,-1-1,1 1,0 0,-1 0,1 0,-1 0,0 1,0-1,1 1,-1-1,0 1,0 0,0 0,-1 0,1 1,0-1,0 1,0-1,-1 1,1 0,0 1,0-1,0 0,-1 1,-1 0,-95 40,86-33,0 1,0 0,1 0,0 2,1-1,0 2,0-1,2 2,-1-1,1 2,1-1,1 1,0 1,0-1,2 1,0 1,0-1,2 1,0 0,1 0,-2 14,6-25,0 0,0 0,0-1,0 1,1 0,-1-1,1 1,0-1,1 1,-1-1,1 0,0 0,0 0,0-1,1 1,-1-1,1 0,0 1,0-2,0 1,0 0,0-1,1 0,-1 0,1 0,-1 0,1-1,0 0,-1 0,1 0,12 2,-1 0,1-2,-1 0,1-1,-1 0,1-1,0-1,5-2,9-2,-3 0</inkml:trace>
  <inkml:trace contextRef="#ctx0" brushRef="#br0" timeOffset="43195.978">5814 2090,'1'0,"-1"-1,1 1,0 0,-1 0,1 0,0 0,-1 0,1 0,0 0,0 0,-1 0,1 0,0 0,-1 0,1 0,0 0,-1 1,1-1,0 0,-1 0,1 1,0-1,-1 1,1-1,-1 1,1-1,-1 0,1 1,-1 0,1-1,-1 1,1-1,-1 1,0 0,1-1,-1 1,0-1,0 1,0 0,1 0,-1-1,0 1,0 0,0-1,0 1,0 0,0-1,0 1,0 0,0 0,-1-1,1 1,0 0,0-1,-1 1,1 0,0-1,-1 1,1-1,-1 1,1-1,104-113,-74 72,-21 26,1 1,0 0,1 1,0 0,1 1,0 0,1 1,0 0,1 1,0 0,1 1,0 1,14-5,-28 12,0 0,1 1,-1-1,1 1,-1-1,0 1,1 0,-1-1,1 1,-1 0,1 0,-1 0,1 0,-1 0,1 0,-1 1,1-1,-1 0,0 1,1-1,-1 1,0 0,1-1,-1 1,0 0,1 0,-1 0,0 0,0 0,0 0,0 0,0 0,0 0,0 0,-1 1,1-1,0 0,-1 1,1-1,-1 0,1 1,-1-1,1 1,-1-1,0 1,0-1,0 1,-9 72,9-74,-4 11,1-1,1 0,0 1,0 0,1-1,0 1,1 0,0 0,1-1,0 1,1 1,-1-10,-1 0,1-1,0 1,0-1,0 1,0-1,0 1,0-1,1 0,-1 0,0 1,1-1,-1 0,1 0,-1 0,1 0,0-1,-1 1,1 0,0-1,-1 1,1-1,0 1,0-1,-1 0,1 0,0 0,0 0,0 0,-1 0,1-1,0 1,0 0,-1-1,1 1,0-1,1-1,66-32,-63 30,139-91,-144 94,0 0,1 0,-1 0,0 1,0-1,0 0,1 1,-1-1,0 1,1-1,-1 1,0 0,1 0,-1-1,0 1,1 0,-1 0,1 0,-1 1,0-1,1 0,-1 0,0 1,1-1,-1 1,0-1,0 1,1 0,-1-1,0 1,0 0,0 0,0 0,0 0,0 0,0 0,0 0,0 0,0 0,-1 0,1 0,0 1,-1-1,1 0,-1 0,1 1,-1-1,0 0,0 1,1-1,-1 1,0-1,0 0,0 1,-1 0,-7 48,5-45,1 0,0 1,0-1,1 0,0 1,0-1,0 1,1-1,-1 1,1-1,1 1,-1-1,1 1,0-1,0 0,0 1,1-1,0 0,0 0,0 0,1 0,0 0,0 0,0-1,0 1,3 1,10 3</inkml:trace>
  <inkml:trace contextRef="#ctx0" brushRef="#br0" timeOffset="44418.763">7564 1836,'6'15,"-1"-1,-1 1,0 0,-1 1,-1-1,0 0,-1 1,-1 5,0-7,0-1,1 1,0-1,1 1,1-1,0 0,1 0,0 0,1-1,1 1,1 1,-5-11,-1-1,1 0,0 0,0 0,0 0,0 0,0-1,1 1,-1-1,0 1,1-1,-1 0,1 0,-1 0,1 0,0 0,0-1,-1 1,1-1,0 1,0-1,-1 0,1 0,0-1,0 1,-1-1,1 1,0-1,-1 0,1 0,0 0,-1 0,1 0,-1-1,0 1,1-1,-1 1,0-1,0 0,0 0,0 0,0 0,-1 0,1-1,-1 1,1 0,-1-1,0 1,0-1,0 1,0-2,6-6,-1-1,0 1,-1-1,0-1,-1 1,0 0,-1-1,0 0,-1 0,0 0,-1 0,-1 0,0 0,0 0,-1-1,0 1,-1 0,-1 1,0-1,-1 0,0 1,0 0,-1 0,-1 0,0 0,0 1,-1 0,-1 0,7 7,0 1,-1 0,1 0,-1 1,1-1,-1 0,0 0,0 1,1-1,-1 1,0-1,-1 1,1 0,0 0,0 0,0 0,-1 0,1 1,0-1,-1 1,1-1,-1 1,1 0,0 0,-1 0,1 0,-1 0,1 1,2 0,0 1,0-1,0 1,0-1,0 1,1-1,-1 1,1-1,-1 0,1 1,-1-1,1 1,0-1,0 0,-1 0,1 1,0-1,0 0,0 0,1 0,-1 0,0 0,0 0,0-1,1 1,-1 0,0-1,1 1,-1-1,1 1,-1-1,1 1,-1-1,1 0,-1 0,0 0,1 0,12 0,0-1,0 0,0-1,0-1,0 0,0-1,-1 0,0-1,0-1,0 0,-1 0,1-2,-2 1,2-2,19-15,0 0,-1-3,-2 0,-1-2,-1-1,-1-1,-2-1,-1-2,-2 0,10-23,-7 12,-23 45,0 1,0-1,0 1,0-1,0 1,0-1,0 1,-1-1,1 1,0 0,0-1,-1 1,1 0,0 0,-1 0,1-1,-1 1,1 0,-1 0,1 0,-1 0,0 0,1 0,-1 0,0 0,0 0,0 0,0 0,1 0,-2 0,1 0,0 0,0 0,0 0,0 0,-1 0,1 0,0 0,-1 0,1 0,-1 0,1 0,-1 0,1 1,24 383,-27-242,-7-1,-5 0,-11 22,11-61,2-6,-4-1,-5-1,-32 92,52-181,1-1,-1 1,1 0,-2-1,1 1,-1-1,1 0,-1 0,-1 0,1 0,-1-1,0 1,0-1,0 0,0 0,-1 0,0-1,0 1,0-1,0-1,0 1,0-1,-1 1,-1-1,4-4,0 0,-1 0,1 0,0 0,1-1,-1 0,0 1,1-1,-1 0,1 0,0 0,0 0,0-1,1 1,-1-1,1 1,0-1,0 1,0-1,0 0,0 1,1-1,0 0,0 0,0 1,0-1,0 0,1 0,0 0,-1 1,2-32,1 0,2 1,1 0,2 0,1 0,2 1,12-26,-8 18,-2 6,2 2,1 0,2 1,1 1,9-11,0 5</inkml:trace>
  <inkml:trace contextRef="#ctx0" brushRef="#br0" timeOffset="86062.808">227 1328,'5'10,"6"12,1 8,4 3,-1 1,1-1,-1 0,1-7,-2-7</inkml:trace>
  <inkml:trace contextRef="#ctx0" brushRef="#br0" timeOffset="86278.57">481 1130,'4'38,"8"23,0 6,4-9,-1-10,1-12,3-8,4-9,2-7,1-6,-3-4</inkml:trace>
  <inkml:trace contextRef="#ctx0" brushRef="#br0" timeOffset="39231.852">1045 1949,'0'-3,"-1"-1,1 0,-1 1,0-1,0 0,0 1,0 0,-1-1,0 1,1 0,-1 0,0-1,0 2,-1-1,1 0,-1 0,1 1,-1-1,0 1,0 0,0 0,0 0,-1 0,1 0,0 1,-1 0,1-1,-1 1,1 1,-1-1,-4-1,0 0,0 0,-1 1,1 1,0-1,-1 1,1 1,0-1,0 2,-1-1,1 1,0 0,-1 1,-10 5,0 1,1 0,0 2,1 0,0 1,0 1,1 0,-13 15,22-17,0 0,1 1,0-1,1 1,0 0,0 1,2-1,0 1,0 0,1 0,0 0,1 0,1 0,0 3,0-10,-1-1,1 1,1-1,-1 1,0-1,1 1,0-1,1 0,-1 1,1-1,0 0,0 0,1 0,-1 0,1 0,0-1,1 1,-1-1,1 0,-1 0,1 0,1-1,-1 1,0-1,1 0,0 0,0 0,-1-1,2 0,-1 0,0 0,4 1,9-3,0-1,0 0,-1-1,1-1,-1 0,0-2,0 0,0-1,-1 0,0-1,0-1,0-1,-1 0,-1-1,1-1,-2 0,1-1,-2 0,5-6,16-10,129-127,-162 154,1 0,-1 0,0 0,1 0,-1-1,1 1,-1 0,1 0,0 0,-1 0,1 0,0 0,0 1,0-1,0 0,0 0,0 0,0 1,0-1,0 1,0-1,0 0,0 1,0 0,0-1,0 1,1 0,-1 0,0-1,0 1,1 0,-1 0,0 0,0 1,0-1,1 0,-1 0,0 1,0-1,0 0,0 1,0-1,0 1,0 0,0-1,0 1,0 0,0 0,0-1,0 1,0 0,0 1,18 71,-17-58,2 1,-1-1,2 1,0-1,1 0,1-1,0 0,1 0,0 0,1-1,5 5,-4-8,1-1,1 0,-1-1,1-1,1 0,-1 0,1-1,1-1,12 4,15 7,-23-8</inkml:trace>
  <inkml:trace contextRef="#ctx0" brushRef="#br0" timeOffset="40213.341">2993 1864,'-16'-5,"-1"0,1 1,-1 1,0 0,0 2,0 0,0 1,0 0,0 1,1 1,-1 1,0 0,1 2,-1 0,-5 3,20-7,0 0,-1 0,1 0,0 1,1-1,-1 0,0 1,0 0,1-1,-1 1,1 0,-1 0,1 0,0 0,0 0,0 0,0 1,0-1,0 0,0 0,1 1,-1-1,1 0,0 1,0-1,0 0,0 1,0-1,0 1,1-1,-1 0,1 1,-1-1,1 0,0 0,0 1,0-1,56 76,-49-69,13 14,-16-20,0 0,-1 0,0 0,0 1,0 0,0 0,0 0,-1 0,1 0,-1 1,-1-1,1 1,0 0,-1 0,0 0,0 0,-1 0,0 1,1-1,-2 0,1 1,-1-1,1 1,-2-1,1 0,0 1,-1-1,0 1,0-1,-1 0,-1 5,-6-2,0 0,0 0,-1-1,0 0,0-1,-1 0,0-1,0 0,0-1,0 0,-1 0,1-2,-1 1,-10 0,-18 7,33-9,4 1,-1 0,1-1,-1 0,0 0,1 0,-1 0,0 0,1-1,-1 0,0 0,0 0,1 0,-1 0,0-1,0 1,1-1,-1 0,0-1,1 1,-1 0,1-1,0 0,3 0,0 0,0 1,0-1,1 0,-1 0,0 0,1 0,0 1,-1-1,1 0,0 0,0 1,0-1,0 1,0-1,1 1,-1-1,0 1,1 0,-1-1,0 1,1 0,0 0,-1 0,1 0,0 1,0-1,-2 1,20-13</inkml:trace>
  <inkml:trace contextRef="#ctx0" brushRef="#br0" timeOffset="41229.644">3303 1920,'-42'230,"42"-226,0 0,1 0,-1-1,0 1,1 0,0 0,0-1,0 1,1-1,-1 1,1-1,0 1,0-1,0 0,0 0,0 0,1 0,-1 0,1-1,0 1,0-1,0 1,0-1,0 0,0-1,1 1,-1 0,1-1,-1 0,1 0,0 0,-1 0,1 0,0-1,0 0,-1 1,1-1,0-1,0 1,0-1,-1 1,1-1,0 0,-1 0,2-1,17-8,-1 0,-1-2,0 0,-1-1,0-1,-1 0,0-2,-1 0,-1-1,-1 0,0-2,1-2,86-90,-101 111,-1-1,0-1,0 1,1 0,-1 0,1 0,-1 0,1 0,-1 0,1 0,0 0,-1 0,1 1,0-1,0 0,0 0,0 1,-1-1,1 0,0 1,0-1,0 1,0-1,1 1,-1-1,0 1,0 0,0 0,0-1,0 1,0 0,0 0,1 0,-1 0,0 1,0-1,0 0,0 0,0 1,0-1,0 0,1 1,-1-1,0 1,-1 0,1-1,0 1,0 0,0-1,0 1,0 0,-1 0,1 0,0 0,0 0,-16 193,26-51,-13-7,-5-74,-22 107,2-26,25-123,-1-1,-1 0,0 0,-2 0,0-1,-1 0,-5 9,9-21,0 0,0 0,-1 0,0-1,0 0,0 1,-1-2,1 1,-1 0,-1-1,1 0,0 0,-1 0,0-1,0 0,0 0,0-1,0 1,-1-1,1-1,-1 1,1-1,-2 0,5-1,0 0,-1 0,1 0,0-1,-1 1,1-1,0 0,-1 0,1 0,0 0,0 0,0-1,0 1,0-1,0 0,1 0,-1 0,1 0,-1-1,1 1,0-1,-1 1,2-1,-1 0,0 0,0 0,1 0,0 0,-1 0,1 0,0-1,1 1,-1 0,0-2,-7-118,8 119,1-7,1 1,0 0,1-1,0 1,0 0,1 1,1-1,-1 1,1-1,1 1,0 1,0-1,1 1,0 0,0 1,1 0,0 0,0 0,1 1,-1 0,2 1,-1 0,0 0,2 1,256-143,-219 93,-38 35</inkml:trace>
  <inkml:trace contextRef="#ctx0" brushRef="#br0" timeOffset="108148.368">1 3614,'16'95,"26"236,-45-78,3-253,0-1,-1 1,1-1,0 1,-1 0,1-1,-1 1,1 0,-1-1,1 1,-1 0,1-1,-1 1,1 0,-1 0,0 0,1 0,-1 0,1 0,-1-1,1 1,-1 0,1 1,-1-1,0 0,1 0,-1 0,1 0,-1 0,1 0,-1 1,1-1,-1 0,1 1,-1-1,1 0,-1 1,1-1,-1 0,1 1,0-1,-1 1,1-1,-2-28,1-1,2 1,1-1,1 1,2 0,0 0,2 0,1 1,2 0,0 1,1 0,7-9,11-27,3 2,3 1,2 2,3 1,2 2,2 2,26-21,-57 60,0 1,0 0,1 1,0 0,1 1,1 1,-1 1,1 0,1 1,-1 0,6 0,-20 7,-1 0,1-1,0 1,0 0,0 0,0 0,0 0,0 0,0 0,0 1,-1-1,1 1,0-1,0 1,0 0,-1 0,1-1,0 1,-1 1,1-1,-1 0,1 0,-1 0,1 1,-1-1,0 1,0-1,0 1,0-1,0 1,0 0,0 0,0-1,-1 1,1 0,-1 0,1 0,-1 0,0-1,0 1,0 0,0 1,-9 83,-2-59,-2-1,-1 0,-1 0,0-2,-2 0,-6 4,-13 23,-104 111,138-159,0 0,-1-1,1 1,-1-1,1 0,-1 0,0 0,0 0,0 0,0-1,0 1,0-1,0 0,-1 0,1 0,0 0,-1 0,1-1,-1 0,1 0,0 0,-1 0,1 0,-1 0,1-1,0 0,-1 0,1 0,0 0,0 0,-1-1,1 1,0-1,0 0,1 0,-1 0,0 0,1-1,-1 1,1 0,-1-2,-4-13</inkml:trace>
  <inkml:trace contextRef="#ctx0" brushRef="#br0" timeOffset="108803.572">650 3755,'11'4,"-1"0,1-1,-1-1,1 1,0-2,0 1,0-2,0 1,1-2,-1 1,0-1,0-1,0 0,-1-1,1 0,-1 0,1-2,11-4,-1-2,-1 0,0-1,0-2,-1 1,-1-2,-1-1,0 0,-1-1,13-17,102-155,-129 183,1 0,0 0,-1 0,-1 0,1-1,-1 1,0-1,0 1,0-1,-1 1,0-1,-1 1,1-1,-2-2,1 6,1 1,-1-1,0 1,1-1,-1 1,-1-1,1 1,0 0,0 0,-1-1,1 1,-1 0,0 0,0 1,0-1,0 0,0 1,0-1,0 1,0-1,-1 1,1 0,0 0,-1 0,1 0,-1 1,1-1,-1 1,0-1,1 1,-1 0,1 0,-1 0,0 0,1 1,-3-1,-8 4,0 0,0 1,1 1,-1 0,1 0,0 1,1 1,0 0,0 0,0 1,1 0,1 1,-4 5,12-14,-1 0,0 0,1 0,-1 0,1 0,0 1,0-1,-1 1,1-1,0 1,0-1,0 1,0 0,1 0,-1-1,0 1,1 0,-1 0,1 0,-1-1,1 1,0 0,0 0,0 0,0 0,0 0,1 0,-1 0,0-1,1 1,0 0,-1 0,1 0,0-1,0 1,0 0,0-1,0 1,0-1,0 1,1-1,-1 0,0 1,1-1,-1 0,1 0,-1 0,1 0,0 0,0 0,-1-1,1 1,0-1,0 1,14 3,-1 0,1-1,0-1,0-1,1 0,-1-1,0 0,7-3,58 2,-77 2,-1-1,1 0,0 1,0 0,-1 0,1 0,-1 0,1 1,-1-1,1 1,-1 0,0 0,0 0,0 0,0 1,0-1,0 1,-1 0,1 0,-1 0,0 0,0 0,0 0,0 0,0 1,-1-1,1 1,-1 0,0-1,0 1,-1 0,1-1,-1 1,0 0,0 0,0 0,0-1,-1 1,1 0,-1 0,-73 210,72-212,1 0,0 0,0 0,0 0,0 0,0 1,0-1,0 0,1 0,-1 1,1-1,-1 0,1 1,0-1,0 0,0 1,0-1,1 0,-1 1,1-1,-1 0,1 0,0 1,0-1,0 0,0 0,0 0,0 0,1 0,-1 0,1 0,-1-1,1 1,0 0,-1-1,1 1,0-1,0 0,0 0,0 0,1 0,14 0</inkml:trace>
  <inkml:trace contextRef="#ctx0" brushRef="#br0" timeOffset="109223.955">1581 3642,'36'-2,"-1"-2,1-1,-1-2,-1-2,28-10,-41 13,-2-1,1-1,-1-1,0-1,-1 0,13-10,-26 16,0 1,0-1,-1 0,1 0,-1 0,0-1,-1 1,1-1,-1 0,0 0,0 0,0 0,-1-1,1 1,-2-1,1 0,0 1,-1-1,0 0,-1 0,1 0,-1 0,0 0,0 0,-2-5,1 6,-1 0,0 1,0-1,0 1,0-1,-1 1,0 0,0 0,0 0,0 0,-1 0,0 1,1 0,-1-1,0 1,-1 1,1-1,0 1,-1-1,0 1,1 1,-1-1,0 1,0-1,0 1,0 1,0-1,0 1,0 0,0 0,0 0,0 1,0 0,0 0,0 0,0 0,1 1,-1 0,-1 1,-13 6,1 0,1 2,-1 0,2 1,0 1,0 1,1 0,1 1,0 0,1 1,1 1,1 0,0 0,1 1,-5 14,10-26,2 0,-1 1,1-1,0 1,0 0,1 0,0 0,0 0,0 0,1 1,1-1,-1 0,1 1,0-1,0 1,1-1,0 0,1 0,0 1,0-1,0 0,1 0,0-1,0 1,0-1,1 1,0-1,1 0,-1 0,1-1,0 1,1-1,-1 0,1-1,0 1,0-1,0 0,3 0,7 0,1-1,-1-1,1 0,0-1,0-1,-1 0,1-2,0 0,-1-1,1 0,-1-1,0-1,0-1,10-5,-1 1</inkml:trace>
  <inkml:trace contextRef="#ctx0" brushRef="#br0" timeOffset="109638.587">2259 3332,'17'90,"-5"161,18-142,-29-107,0-1,-1 0,1 0,0 1,0-1,0 0,0 0,0 0,0 0,0 0,0 0,0 0,0 0,0 0,1-1,-1 1,0 0,1-1,-1 1,1-1,-1 0,0 1,1-1,-1 0,1 0,-1 0,1 0,-1 0,1 0,-1 0,1-1,-1 1,0 0,1-1,-1 1,0-1,1 0,-1 1,0-1,1 0,-1 0,0 0,0 0,0 0,0 0,0 0,0 0,0 0,0 0,44-65,-44 65,109-270,-62 134,-41 119</inkml:trace>
  <inkml:trace contextRef="#ctx0" brushRef="#br0" timeOffset="109888.589">2767 3614</inkml:trace>
  <inkml:trace contextRef="#ctx0" brushRef="#br0" timeOffset="110054.511">2823 3134,'-10'15,"-2"9,0 5,2-2</inkml:trace>
  <inkml:trace contextRef="#ctx0" brushRef="#br0" timeOffset="110372.935">3133 3304,'-17'22,"0"1,1 0,2 1,0 1,2 0,0 1,2 0,1 1,1 0,1 1,1 4,5-28,0 0,0 0,1 0,-1 0,1 0,0-1,0 1,1 0,-1 0,1 0,0 0,0 0,0-1,0 1,1 0,0-1,-1 1,1-1,0 1,1-1,-1 0,1 0,-1 0,1 0,0-1,0 1,0-1,0 0,1 0,-1 0,1 0,-1 0,1-1,0 1,-1-1,1 0,0 0,0-1,0 1,0-1,8-1,0 0,1-1,-1-1,-1 0,1-1,0 0,-1 0,0-1,0-1,0 0,-1-1,0 0,0 0,-1-1,0 0,0-1,-1 1,0-2,0 1,-1-1,0-1,-1 1,0-1,1-4,0 0,1-1,-2 0,0 0,-1 0,-1-1,0 1,-1-1,0-10,-2 22,-1 0,0 0,0 0,0 0,-1 0,0 1,0-1,0 0,0 0,-1 1,0-1,0 1,0-1,0 1,-1 0,1 0,-1 0,0 0,-1 0,1 1,-1-1,1 1,-1 0,0 0,0 1,0-1,-1 1,1 0,0 0,-1 0,-3-1,0 2,1 0,0 0,0 0,-1 1,1 0,0 0,-1 1,1 0,0 1,0-1,-1 1,1 1,1-1,-1 1,0 0,1 1,-1-1,1 2,-13 6</inkml:trace>
  <inkml:trace contextRef="#ctx0" brushRef="#br0" timeOffset="110806.745">3472 3388,'-1'26,"2"0,1 0,1 0,1 0,6 19,-9-39,0-1,1 1,0-1,1 1,-1-1,1 0,0 0,0 0,1 0,-1 0,1-1,0 0,1 1,-1-1,1-1,-1 1,1-1,0 0,0 0,1 0,-1-1,0 0,1 0,0 0,-1-1,1 1,0-1,1-1,2 0,0-1,0-1,0 1,0-2,0 1,0-1,-1 0,0-1,1 0,-1-1,-1 1,1-1,-1-1,0 0,0 0,0 0,-1-1,0 1,0-2,-1 1,0-1,0 1,-1-1,1-1,-2 1,0-1,0 1,0-1,-1 0,0 0,-1 0,1-7,-1-10,0 3</inkml:trace>
  <inkml:trace contextRef="#ctx0" brushRef="#br0" timeOffset="111932.961">4262 3247,'0'0,"1"-1,-1 1,1 0,-1-1,0 1,1-1,-1 1,0-1,0 0,0 1,1-1,-1 1,0-1,0 1,0-1,0 0,0 1,0-1,0 1,0-1,0 0,0 1,0-1,0 1,-1-1,1 1,0-1,0 1,-1-1,1 1,0-1,-1 1,1-1,0 1,-1-1,1 1,-1-1,1 1,0 0,-1-1,1 1,-1 0,1-1,-1 1,0 0,1 0,-1 0,1-1,-1 1,1 0,-1 0,0 0,1 0,-1 0,1 0,-1 0,1 0,-1 0,0 1,-39-6,27 7,-1 0,1 1,0 1,0 0,0 1,0 0,1 1,-9 5,18-9,2-2,-1 1,1 0,-1 0,1 0,-1 0,1 0,-1 0,1 0,0 1,0-1,-1 0,1 1,0-1,0 1,1-1,-1 1,0-1,0 1,1 0,-1-1,1 1,-1 0,1-1,0 1,0 0,0 0,0-1,0 1,0 0,0 0,0-1,1 1,-1 0,1 0,-1-1,1 1,0-1,0 1,-1 0,1-1,0 1,0-1,1 0,-1 1,0-1,0 0,1 0,-1 0,1 0,-1 0,1 0,-1 0,1 0,4 3,0 0,0 1,0 0,-1 0,0 0,0 1,0 0,-1 0,0 0,0 0,0 1,-1-1,0 1,0 0,-1 0,0 0,0 0,-1 1,1-1,-2 0,1 1,-1-1,0 1,-1-1,1 0,-1 1,-1-1,-1 4,-3 0,0-1,-1 0,0-1,0 1,-1-1,-1-1,0 0,0 0,0 0,-1-1,0-1,0 0,-1 0,0-1,0 0,-3 1,10-5,0 0,0 0,1-1,-1 1,0-1,0 0,0 0,0 0,0 0,1-1,-1 1,0-1,0 0,1 0,-1-1,0 1,1-1,-1 0,1 0,-1-1,-9-8</inkml:trace>
  <inkml:trace contextRef="#ctx0" brushRef="#br0" timeOffset="112369.789">4572 2796,'0'379,"-51"-111,29-179,-1 12,22-101,1 1,0-1,-1 0,1 1,0-1,-1 0,1 1,0-1,0 1,-1-1,1 0,0 1,0-1,0 1,-1-1,1 1,0-1,0 1,0-1,0 1,0-1,0 0,0 1,0-1,0 1,0-1,0 1,0-1,1 1,-1-1,0 1,0-1,0 1,1-1,-1 0,0 1,0-1,1 0,-1 1,0-1,1 0,-1 1,0-1,1 0,-1 1,1-1,-1 0,0 0,1 0,-1 1,1-1,-1 0,1 0,-1 0,1 0,-1 0,1 0,-1 0,1 0,-1 0,10-8</inkml:trace>
  <inkml:trace contextRef="#ctx0" brushRef="#br0" timeOffset="112956.137">4826 3247,'-2'5,"-11"15,0 1,2 1,1 0,0 1,2 0,1 0,0 1,-1 15,8-36,0 0,0 0,1 0,-1 0,1 0,0 0,0-1,0 1,0 0,0 0,0-1,1 1,-1-1,1 1,0-1,0 0,0 0,0 0,0 0,0 0,1 0,-1 0,1-1,-1 1,1-1,-1 0,1 0,0 0,0 0,-1 0,1 0,0-1,0 1,0-1,0 0,0 0,0 0,0 0,0-1,0 1,-1-1,1 0,0 0,0 0,0 0,-1 0,1 0,-1-1,1 1,-1-1,1 0,-1 0,0 0,0 0,0 0,0 0,148-150,4 20,-154 130,1 1,0 0,0 0,0-1,-1 1,1 0,1 0,-1 0,0 0,0 0,0 0,0 0,1 0,-1 1,0-1,1 0,-1 1,1-1,-1 1,1-1,-1 1,1 0,-1 0,1 0,-1 0,1 0,-1 0,1 0,-1 0,1 0,-1 1,1-1,-1 1,1-1,-1 1,0 0,1-1,-1 1,0 0,0 0,1 0,-1 0,0 0,0 0,0 0,0 1,2 11,-1 1,-1-1,0 1,0-1,-2 1,0-1,0 1,-1-1,-1 0,0 0,-1 0,-8 54,-8 160,-30 44,-11-39,56-223,1 1,-2-1,1 0,-1-1,0 1,-1-1,0 0,0-1,-1 1,0-2,0 1,0-1,-1 0,0-1,-9 4,15-8,-1 0,0 0,0 0,0-1,1 0,-1 1,0-2,0 1,0 0,0-1,1 0,-1 1,0-2,0 1,1 0,-1-1,1 1,-1-1,1 0,0 0,0-1,0 1,0-1,0 1,0-1,1 0,-1 0,1 0,0 0,0-1,0 1,0-1,1 1,-1-1,1 1,0-1,0 0,0 0,1 1,-1-1,1 0,0 0,0 0,1-1,3-29,1 0,2 0,2 0,1 1,1 0,2 1,1 0,2 1,1 1,1 0,2 2,14-16,25-38,-42 65</inkml:trace>
  <inkml:trace contextRef="#ctx0" brushRef="#br0" timeOffset="114789.465">2823 3445,'5'0,"1"5,-5 1,-2 5,-7 0,-1 4,1 3,1 4,2 2,-2 3,-1 1,2 1,1 0,2-5</inkml:trace>
  <inkml:trace contextRef="#ctx0" brushRef="#br0" timeOffset="118069.678">5759 3671,'4'0,"3"0</inkml:trace>
</inkml:ink>
</file>

<file path=ppt/ink/ink4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39:26.2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 0,'0'58,"0"23,0 8,0-6,0-9,-4-11,-3-11,1-6,1-6,2-4,1-4,1-2,0-2,1-1,-4-4,-3-7</inkml:trace>
</inkml:ink>
</file>

<file path=ppt/ink/ink4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39:26.6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0 174,'17'-12,"5"-8,2 1,0 2,1 0,0 2,2 1,-1 1,2 1,0 1,0 2,26-6,-46 15,-1 0,1 1,-1 0,0 0,1 0,-1 1,0 0,0 0,0 1,0 0,-1 0,1 1,-1 0,0 0,0 0,0 1,0 0,-1 0,0 0,0 1,0 0,-1 0,0 0,0 0,0 1,0 1,-2-4,0 0,-1-1,1 1,-1 0,0 1,0-1,0 0,0 0,-1 0,1 0,-1 1,0-1,-1 0,1 0,-1 0,0 1,0-1,0 0,0 0,-1 0,1 0,-1-1,0 1,0 0,-1-1,1 1,-1-1,-3 3,-99 79,76-65,-110 78,136-96,0 1,1-1,-1 1,1 0,0 0,0 0,0 0,0 0,1 0,-1 1,1-1,0 1,0-1,0 1,0-1,1 1,-1 0,1-1,0 1,0-1,0 1,1 0,-1-1,1 1,0-1,0 1,0-1,1 1,-1-1,1 0,0 1,1 0,83 96,-62-77,93 103,-116-124,-1 0,1-1,-1 1,1 0,0-1,0 0,0 1,0-1,0 1,0-1,0 0,1 0,-1 1,0-1,1 0,-1 0,0-1,1 1,0 0,-1 0,1-1,-1 1,1-1,0 1,-1-1,1 0,0 1,-1-1,1 0,0 0,0 0,-1-1,1 1,0 0,-1-1,1 1,0-1,-1 1,1-1,-1 0,1 1,-1-1,1 0,-1 0,1 0,-1-1,0 1,0 0,0 0,1-2,10-13</inkml:trace>
</inkml:ink>
</file>

<file path=ppt/ink/ink4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39:30.0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 90,'0'0,"-1"0,0-1,1 1,-1 0,1-1,-1 1,1 0,-1-1,1 1,0-1,-1 1,1-1,-1 1,1-1,0 1,0-1,-1 1,1-1,0 1,0-1,-1 0,1 1,0-1,0 1,0-1,0 0,0 1,0-1,0 1,0-1,0 0,0 1,0-1,1 1,-1-1,0 0,0 1,1-1,-1 1,0-1,1 1,-1-1,0 1,1-1,-1 1,1-1,-1 1,0 0,1-1,0 1,-1 0,1-1,-1 1,1 0,-1 0,1-1,-1 1,1 0,0 0,-1 0,1 0,-1 0,1 0,0 0,-1 0,1 0,-1 0,2 0,17-10,1 1,0 1,1 1,-1 1,1 0,1 2,-1 0,1 2,10 0,-30 1,0 0,1 0,-1 1,1-1,-1 1,1 0,-1-1,1 1,-1 1,1-1,-1 0,1 0,-1 1,1 0,-1-1,0 1,1 0,-1 0,0 0,1 1,-1-1,0 0,0 1,0 0,0-1,-1 1,1 0,0 0,-1 0,1 0,-1 0,0 0,1 0,-1 1,0-1,0 0,-1 1,1-1,0 1,-1-1,0 1,1-1,-1 1,0-1,0 1,0-1,-1 1,1-1,-1 1,0 0,-4 5,-1 1,0-1,0-1,-1 1,0-1,0 0,-1 0,0-1,0 0,-1-1,1 0,-1 0,-6 2,-5 5,-78 60,98-70,0 0,0 0,0 0,0 0,0 0,1 0,-1 0,1 0,-1 0,1 0,0 0,-1 0,1-1,0 1,0 0,1-1,-1 1,0 0,0-1,1 0,-1 1,1-1,-1 0,1 0,0 1,0-1,-1-1,1 1,0 0,0 0,0-1,0 1,0-1,0 1,0-1,0 0,0 0,0 0,1 0,5 3,137 61,-143-63,1 0,-1-1,1 1,-1 0,1 0,-1 1,1-1,-1 0,0 1,0 0,0-1,0 1,0 0,0 0,0 0,-1 0,1 0,-1 1,1-1,-1 0,0 1,0-1,0 1,0-1,0 1,-1 0,1-1,-1 1,0 0,0-1,0 1,0 0,0-1,0 1,-1 0,1-1,-1 1,0-1,0 1,0-1,0 1,0-1,0 1,-1-1,1 0,-1 0,0 0,0 0,-1 1,-5 5,-1-2,0 1,0-1,0 0,-1-1,0 0,0-1,-1 0,1 0,-1-1,0-1,0 0,1 0,-2-1,1 0,0-1,0 0,0-1,0-1,0 1,0-2,-3 0,-5-4</inkml:trace>
</inkml:ink>
</file>

<file path=ppt/ink/ink4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39:35.7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375 0,'-193'77,"123"-16,68-60,1 1,-1 0,1 0,0 0,0 0,0 0,0 0,0 0,1 0,-1 0,1 0,-1 0,1 0,0 1,-1-1,1 0,0 0,1 0,-1 0,0 1,1-1,-1 0,1 0,-1 0,1 0,0 0,0 0,0 0,0 0,1 0,-1 0,0-1,1 1,-1 0,1-1,-1 0,1 1,0-1,0 0,1 1,153 76,-153-76,0 0,0 0,-1 1,1-1,0 0,-1 1,0 0,0-1,0 1,0 0,0 0,0 0,-1 1,1-1,-1 0,0 0,0 1,0-1,-1 1,1-1,-1 1,1-1,-1 1,-1-1,1 1,0-1,-1 1,0-1,1 1,-1-1,-1 0,1 1,-1 0,-1 3,0 0,-1 0,0-1,0 1,-1-1,0 0,0 0,0 0,-1-1,0 0,0 0,0 0,-1-1,-4 3,-4 1,-1-1,0 0,-1-1,1-1,-1 0,0-1,0-1,0-1,0 0,-1-1,-14-2,21-3,5-3</inkml:trace>
</inkml:ink>
</file>

<file path=ppt/ink/ink4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39:36.0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 4,'-8'16,"1"-1,0 1,1 1,1-1,1 1,0 0,1 0,1 1,1-1,0 0,1 1,1-1,1 1,2 10,-2-24,-1 0,1-1,0 1,0-1,1 1,-1-1,1 0,-1 0,1 0,0 0,0-1,1 1,-1-1,0 1,1-1,-1-1,1 1,0 0,0-1,-1 0,1 1,0-2,0 1,0 0,0-1,0 0,4 0,2 1,1-2,-1 1,0-1,0-1,0 0,0 0,0-1,0 0,-1-1,8-3,-12 4,1 0,0 0,-1-1,0 1,0-1,0-1,0 1,-1-1,1 1,-1-1,0 0,-1-1,1 1,-1-1,0 0,-1 1,1-1,-1 0,0-1,0 1,-1 0,0 0,0-1,-1 1,0-1,0 1,0-1,-1 1,1 0,-2-1,1 1,-1 0,0 0,0 0,-1 0,1 0,-1 0,-1 1,1-1,-1 1,0 0,0 0,0 0,-1 1,0 0,-1-1,-4-2,0 1,0 0,-1 0,1 2,-1-1,0 1,-1 1,1 0,-1 0,1 1,-9 0,-5 1</inkml:trace>
</inkml:ink>
</file>

<file path=ppt/ink/ink4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39:38.9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59,'39'-5,"21"-1,7 0,-5-4,-7 0,-8 2,-8 2,-5 2,-4 2,-2 1,-6 5,-2 3,-4 4,-5 1</inkml:trace>
</inkml:ink>
</file>

<file path=ppt/ink/ink4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39:39.3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0,'29'0,"18"0,7 0,-1 0,-5 0,-6 0,-5 0,-9 0</inkml:trace>
</inkml:ink>
</file>

<file path=ppt/ink/ink4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39:39.6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1,'28'5,"25"-4,8-1,-2-1,-7-1,-11 1</inkml:trace>
</inkml:ink>
</file>

<file path=ppt/ink/ink4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39:37.7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1,'9'38,"-1"1,-1 0,-3 1,-1-1,-2 1,-3 36,1-19,1-46,-1-1,0 0,0 0,-1 0,0 0,-1 0,0-1,-1 1,0-1,-3 5,-3 1</inkml:trace>
  <inkml:trace contextRef="#ctx0" brushRef="#br0" timeOffset="396.313">0 56,'39'0,"36"0,10 0,-4 0,-11 0,-13 0,-12 0,-7 0,-7 0,-3 0,-2 0,0 0,0 0,0 0,1 0,-4 5,-6 2</inkml:trace>
  <inkml:trace contextRef="#ctx0" brushRef="#br0" timeOffset="732.623">28 536,'39'5,"17"2,4-1,-4-1,-6-6,-7-4,-6 0,-4 1,-3-5,-3 1,0 0,0 3,0 1,1 2,-6 1</inkml:trace>
</inkml:ink>
</file>

<file path=ppt/ink/ink4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39:45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287 1129,'451'-17,"-138"-12,69 18,-258 12,-100-1</inkml:trace>
  <inkml:trace contextRef="#ctx0" brushRef="#br0" timeOffset="-1183.031">343 424,'-37'-7,"36"7,1 0,-1-1,0 1,1 0,-1 0,1 0,-1-1,1 1,-1 0,1 0,-1-1,1 1,-1 0,1-1,-1 1,1-1,-1 1,1-1,0 1,-1-1,1 1,0-1,0 1,-1-1,1 1,0-1,0 1,0-1,-1 0,1 1,0-1,0 1,0-1,0 0,0 1,0-1,0 1,1-1,-1 0,0 1,0-1,0 1,1-1,-1 1,0-1,0 1,1-1,-1 1,1-1,-1 1,0-1,1 1,-1-1,1 1,-1 0,1-1,-1 1,105-43,16 36,-118 7,0 0,0 1,0-1,0 1,0-1,0 1,0 0,-1 0,1 0,0 1,-1-1,1 1,-1-1,1 1,-1 0,0 0,0 0,0 0,0 0,0 1,0-1,-1 0,1 1,-1 0,1-1,-1 1,0 0,0 0,0-1,-1 1,1 0,-1 0,1 0,-1 0,0 0,0 0,0 0,-1 2,-2 4,1 0,-2-1,1 1,-1-1,0 0,-1 0,0-1,0 1,-1-1,0 0,0-1,0 1,-1-1,0-1,-1 1,-2 1,-38 37,47-43,0 0,1-1,-1 1,1-1,-1 1,1 0,-1-1,1 1,-1 0,1 0,0 0,-1-1,1 1,0 0,0 0,0 0,0-1,0 1,0 0,0 0,0 0,0 0,0 0,0-1,0 1,0 0,1 0,-1 0,0-1,1 1,-1 0,0 0,1-1,-1 1,1 0,0-1,-1 1,1 0,-1-1,1 1,0-1,-1 1,1-1,0 0,0 1,-1-1,1 1,0-1,0 0,0 0,0 0,53 16,-39-12,-13-4,87 34,-86-33,0 0,0 1,-1-1,1 1,-1 0,1 0,-1 0,0 0,1 0,-1 0,0 1,-1-1,1 1,0-1,-1 1,1 0,-1 0,0-1,0 1,0 0,0 0,0 0,-1 0,0 0,1 0,-1 0,0 1,-1 0,-2 3,-1 0,0-1,-1 0,0 0,0 0,0 0,-1-1,0 1,0-2,0 1,0-1,-1 0,0 0,0 0,0-1,0 0,-3 0,-18 9,-1-1,-1-1,1-2,-2-1,-12 1,42-7,0-1,0 1,-1-1,1 1,0-1,0 0,0 1,0-1,-1 0,1 0,0 0,0 0,-1 0,1 0,0 0,0-1,0 1,-1 0,1-1,0 1,0 0,0-1,0 0,0 1,0-1,0 0,0 1,0-1,0 0,0 0,0 0,0 0,1 0,-1 0,0 0,1 0,-1 0,1 0,-1 0,1 0,-1-1,1 1,0 0,0 0,-1 0,1-1,0 1,0 0,0 0,1-1,8-11,1 1</inkml:trace>
  <inkml:trace contextRef="#ctx0" brushRef="#br0" timeOffset="-461.05">767 848,'191'-233,"-188"231,-3 0,0 1,0 0,1-1,-1 1,0 0,1 0,-1-1,1 1,0 0,-1 0,1 0,0 0,0 0,0 0,-1 0,1 0,0 0,0 0,1 0,-1 1,0-1,0 0,0 1,0-1,1 1,-1-1,0 1,0 0,1-1,-1 1,0 0,1 0,-1 0,0 0,1 0,-1 0,0 0,0 0,1 1,-1-1,0 1,1-1,-1 1,0-1,0 1,0 0,0-1,0 1,0 0,0 0,0 0,0 0,0 0,0 0,0 0,5 51,-6-47,-1-1,1 1,0 0,1 0,-1-1,1 1,0 0,0-1,0 1,1-1,0 1,0-1,0 0,0 1,0-1,1 0,0 0,0-1,1 2,0-5,-1 1,1-1,0 0,-1 0,1-1,0 1,-1-1,1 0,-1 1,1-2,-1 1,1 0,-1-1,0 1,1-1,-1 0,0 0,0-1,0 1,-1 0,1-1,-1 0,1 1,-1-1,0 0,0 0,1-2,2-1,136-141,-135 141,43-33,-49 38,1 0,0 1,0-1,0 0,0 1,0-1,0 1,0 0,0-1,0 1,0 0,0-1,0 1,0 0,0 0,0 0,0 0,0 0,1 0,-1 0,0 1,0-1,0 0,0 0,0 1,0-1,0 1,0-1,0 1,0-1,-1 1,1 0,0-1,0 1,0 0,-1 0,1 0,0-1,-1 1,1 0,-1 0,1 0,-1 0,1 0,-1 0,0 0,1 0,-1 0,0 1,-16 132,16-126,-1 0,2 1,-1-1,1 1,0-1,1 0,0 0,1 1,-1-1,1-1,1 1,-1 0,2-1,-1 0,3 4,7-1</inkml:trace>
  <inkml:trace contextRef="#ctx0" brushRef="#br0" timeOffset="1972.376">597 1299,'0'0,"0"0,0 1,0-1,0 0,1 0,-1 0,0 1,0-1,0 0,0 0,0 0,1 1,-1-1,0 0,0 0,0 0,1 0,-1 0,0 1,0-1,0 0,1 0,-1 0,0 0,0 0,1 0,-1 0,0 0,0 0,1 0,-1 0,0 0,0 0,1 0,-1 0,0 0,0 0,1 0,-1 0,0 0,0-1,0 1,1 0,-1 0,0 0,0 0,0-1,-9 26,-14 16,14-28,1 0,0 1,2 0,-1 0,2 1,0 0,-3 15,8-27,0 0,0 0,0 0,0 0,1 0,-1 0,1 0,0 0,0 0,0 0,0 0,0 0,1-1,0 1,-1 0,1-1,0 1,0-1,0 0,0 0,1 0,-1 0,1 0,-1 0,1-1,0 1,-1-1,1 0,0 1,0-1,2 0,3 2,0-1,0 0,1 0,-1-1,1 0,-1 0,1-1,-1 0,1 0,-1-1,2 0,13-6,-4 1</inkml:trace>
  <inkml:trace contextRef="#ctx0" brushRef="#br0" timeOffset="2266.645">822 1327,'-9'24,"-4"17,-4 3,1-3,3-2,4-4,3-3,-2-7,1-2,1-1,1 0,3 2,0 2,2-4</inkml:trace>
  <inkml:trace contextRef="#ctx0" brushRef="#br0" timeOffset="2604.912">1077 1468,'-5'24,"-1"13,-5 4,-1 1,3-2,-3-8,1-5,2-7</inkml:trace>
  <inkml:trace contextRef="#ctx0" brushRef="#br0" timeOffset="2870.549">1245 1468,'-14'34,"-5"20,1 6,3-7</inkml:trace>
  <inkml:trace contextRef="#ctx0" brushRef="#br0" timeOffset="3308.951">879 1440,'39'-22,"-32"17,-1 0,2-1,-1 2,0-1,1 1,0 1,0-1,0 1,1 1,-1-1,0 1,1 1,0 0,-1 0,1 1,0 0,-1 0,1 1,0 0,-1 0,1 1,-1 0,1 1,-1 0,1 1,-4 0,0 1,0-1,0 1,1-1,0-1,0 1,0-1,0 0,1-1,-1 1,1-1,-1 0,1-1,0 0,0 0,0 0,0-1,-1 0,1 0,0-1,0 0,0 0,0-1,-1 1,1-2,6-2,3-6,-1 1</inkml:trace>
  <inkml:trace contextRef="#ctx0" brushRef="#br0" timeOffset="3573.826">1612 1242,'-4'39,"-3"21,1 7,2-5,0-7,-3-13,0-9,0-6,2-2,2-5</inkml:trace>
  <inkml:trace contextRef="#ctx0" brushRef="#br0" timeOffset="4089.453">1556 1299,'5'-1,"6"-2,0 0,0 0,1 1,-1 1,0 0,1 0,-1 1,1 1,-1-1,0 2,1 0,-1 0,0 1,0 1,-1 0,1 0,-1 1,1 0,7 6,-16-9,0 0,0 0,0 1,-1-1,1 0,-1 1,1 0,-1-1,0 1,0-1,0 1,0 0,0 0,-1 0,1 0,-1-1,0 1,0 0,0 0,0 0,-1 0,1 0,-1 0,1-1,-1 1,0 0,0 0,0-1,-1 1,1-1,0 1,-1-1,0 1,0-1,0 0,0 0,0 0,-89 65,85-64,1-2,1 1,0-1,0 1,0 0,1 0,-1 0,0 0,1 0,-1 1,1 0,0 0,0 0,0 0,0 0,1 0,-1 1,1 0,0-1,0 1,0 0,0 0,1 0,-1 0,1 0,0 0,0 2,4-2,-1 0,1-1,0 1,0-1,0 0,0 0,0 0,1 0,-1-1,1 1,0-1,0 0,0 0,0 0,0 0,0-1,0 0,1 0,1 0,6 4,82 52,-84-50</inkml:trace>
  <inkml:trace contextRef="#ctx0" brushRef="#br0" timeOffset="4620.157">2008 1102,'96'13,"-94"-12,0 0,1 0,-1 0,0 1,0-1,0 0,0 1,0-1,0 1,-1 0,1 0,0 0,-1 0,1 0,-1 0,0 0,0 0,0 0,0 1,0-1,0 0,-1 1,1-1,-1 1,1-1,-1 0,0 1,0-1,0 1,-1-1,1 1,0-1,-1 1,0-1,1 0,-1 1,0 0,-45 69,46-69,-1 1,1-1,1 1,-1-1,0 1,1-1,0 1,0-1,0 0,0 1,1-1,-1 0,1 0,0 0,0 0,0 0,0 0,0-1,0 1,1 0,0-1,-1 0,1 0,0 0,0 0,0 0,0-1,0 1,1-1,1 1,13 11,-17-12,1 0,-1 0,0 0,1 0,-1 0,0 0,0 0,0 0,0 1,0-1,0 0,0 1,0-1,-1 1,1-1,0 1,-1-1,1 1,-1-1,0 1,1 0,-1-1,0 1,0-1,0 1,0 0,-1-1,1 1,0 0,-1-1,1 1,-1-1,1 1,-1-1,0 1,1-1,-1 1,0-1,0 0,0 0,0 1,0-1,-1 0,1 0,0 0,0 0,-1 0,1 0,-1-1,1 1,-1 0,1-1,-1 1,1-1,-1 1,1-1,-2 0,-73 5,56-11</inkml:trace>
  <inkml:trace contextRef="#ctx0" brushRef="#br0" timeOffset="5190.882">2375 368,'41'47,"-3"2,-2 2,-2 1,-2 2,-2 1,-4 1,-1 1,3 21,-19-39,-2 0,-2 1,-2-1,-1 1,-2 0,-2 0,-2 0,-1-1,-2 1,-2-1,-1-1,-3 0,0 0,-3-1,-1-1,-16 25,10-24,-2 0,-2-2,0-1,-3-1,-1-1,-1-2,-4 0,28-22,-11 10</inkml:trace>
  <inkml:trace contextRef="#ctx0" brushRef="#br0" timeOffset="5933.012">287 1,'-31'38,"1"2,3 1,1 1,2 1,2 1,2 2,2 0,2 0,3 2,1 0,2 0,2 1,1 17,-3 1,3 0,3 0,3 0,2 1,4-1,2 0,4-1,2 0,16 46,-11-58,2 0,3-1,1-2,25 37,-21-42,-6-8,2-1,1 0,2-2,1-1,12 8,-35-37,0 0,1-1,0 0,-1 0,1 0,1-1,-1 0,0 0,1 0,0-1,-1 0,1-1,0 1,0-1,0 0,0-1,0 0,0 0,0 0,4-2,7-3</inkml:trace>
  <inkml:trace contextRef="#ctx0" brushRef="#br0" timeOffset="6835.528">3109 282,'-28'36,"1"0,2 2,2 1,1 1,2 1,2 0,2 1,2 1,1 1,3 0,1 1,2-1,1 16,-2-16,1 0,2 1,3 0,1-1,2 1,2 0,2-1,2 0,2 0,2 0,2-1,1-1,20 40,-30-76,-1 1,1-1,0 0,0 0,1 0,0-1,0 1,0-1,0-1,1 1,0-1,0 0,0 0,1 0,-1-1,1 0,0 0,0-1,0 0,0 0,0-1,0 0,0 0,1-1,1 1,13-26,-20 9</inkml:trace>
  <inkml:trace contextRef="#ctx0" brushRef="#br0" timeOffset="7252.934">3447 339,'-21'39,"1"0,2 2,1 0,3 1,1 1,-6 41,17-78,1 0,0 0,0 0,0 0,1 0,0 0,0 0,0 1,1-1,0 0,0 0,1 0,0 0,0-1,0 1,0 0,1-1,0 1,0-1,1 0,-1 0,1 0,0-1,0 1,1-1,0 0,-1 0,1-1,0 1,1-1,-1 0,1-1,-1 1,2-1,4-1,0 0,1-1,-1-1,0 0,0-1,1 0,-1 0,0-1,-1-1,1 0,-1 0,1-1,-1-1,-1 1,1-2,-1 1,0-1,0 0,-1-1,0 0,-1-1,1 1,-2-1,1-1,-1 1,-1-1,0 0,3-8,-3 8,0-1,-1 1,0-1,-1 0,-1 0,1 0,-2 0,1-1,-2 1,1 0,-2-1,1 1,-1 0,-1 0,0-1,-1 1,0 0,-1 1,0-1,-1 1,0 0,0 0,-1 0,0 0,-1 1,0 0,0 1,-1 0,-1 0,1 0,-1 1,0 0,0 1,-1 0,0 1,0 0,-1 0,-4-1,-10 2</inkml:trace>
  <inkml:trace contextRef="#ctx0" brushRef="#br0" timeOffset="7618.145">3617 762,'-20'11,"0"1,1 0,1 1,0 1,1 1,0 1,2 0,0 1,0 1,-11 18,24-34,1 1,-1-1,1 0,-1 1,1-1,0 1,0-1,0 1,0 0,0-1,0 1,1 0,0 0,-1 0,1-1,0 1,0 0,1 0,-1 0,0 0,1-1,0 1,0 0,0-1,0 1,0 0,0-1,1 1,-1-1,1 0,0 1,-1-1,1 0,0 0,0 0,1-1,-1 1,0 0,1-1,1 2,3-1,0 0,0 0,0-1,0 0,0 0,0 0,0-1,1 0,-1-1,0 0,0 0,0 0,0-1,0 0,0 0,-1-1,1 0,-1 0,0 0,5-4,5-4,-1 0,0-1,-1 0,0-2,-1 0,0 0,1-5,-10 16,-1-1,0 1,0-1,0 0,0-1,-1 1,0 0,0-1,0 1,0-1,-1 1,0-1,0 0,0 0,0 1,-1-1,1 0,-2 0,1 0,0 0,-1 0,0 0,0 1,0-1,-1 0,1 1,-1-1,0 1,-1 0,1-1,-1 1,0 0,0 0,0 1,0-1,0 1,-1-1,0 1,0 0,0 0,0 1,-4-3,-12 1</inkml:trace>
  <inkml:trace contextRef="#ctx0" brushRef="#br0" timeOffset="7868.443">3221 1158,'38'0,"37"0,11 0,-5 0,-7 0,-10 0,-12 0,-10 0,-7-5,-5-1,-3-1,-1 2,0 2,-4-4,-7-1</inkml:trace>
  <inkml:trace contextRef="#ctx0" brushRef="#br0" timeOffset="8427.923">3476 1299,'208'1,"-205"-2,0 0,0 1,0-1,1 1,-1 0,0 0,0 0,0 0,0 1,0 0,0-1,0 1,0 0,0 0,0 0,0 1,0-1,0 1,-1 0,1-1,-1 1,1 0,-1 1,0-1,0 0,0 1,0-1,0 1,0-1,-1 1,0 0,1 0,-1 0,0 0,0 0,0 0,-1 0,1 0,-1 0,0 0,1 0,-1 0,-1 1,1 0,-70 79,69-83,1 0,-1 1,1-1,-1 1,0-1,1 1,-1-1,1 1,-1-1,1 1,-1 0,1-1,0 1,-1 0,1-1,0 1,-1 0,1-1,0 1,0 0,0 0,0-1,0 1,0 0,0-1,0 1,0 0,0 0,0-1,0 1,0 0,0 0,1-1,-1 1,0 0,1-1,-1 1,0 0,1-1,-1 1,1-1,-1 1,1 0,-1-1,1 0,0 1,-1-1,1 1,-1-1,1 0,0 1,46 8,-27-6,-17-3,0-1,0 1,0 0,0 1,0-1,-1 0,1 1,0 0,0 0,0 0,-1 0,1 0,-1 0,1 0,-1 1,1 0,-1-1,0 1,1 0,-1 0,0 0,0 0,-1 1,1-1,0 0,-1 1,0-1,1 1,-1 0,0-1,0 1,0 0,-1 0,1 0,-1-1,1 1,-1 0,0 0,0 0,-1 0,1 0,0 0,-1-1,0 1,1 0,-1 0,-1-1,0 3,-7 6,-1-1,-1-1,0 1,0-1,-1-1,0 0,0-1,-1-1,0 1,0-2,0 0,-13 3,-55-12,63-5</inkml:trace>
  <inkml:trace contextRef="#ctx0" brushRef="#br0" timeOffset="8737.252">4209 904,'0'38,"0"28,0 6,-5-8,-1-10,0-10,1-8,1-10</inkml:trace>
  <inkml:trace contextRef="#ctx0" brushRef="#br0" timeOffset="8984.161">4464 932,'-10'38,"-8"23,0 5,2-3,4-8,9-9,5-11</inkml:trace>
  <inkml:trace contextRef="#ctx0" brushRef="#br0" timeOffset="9369.004">4040 932,'42'-21,"4"-4,1 3,2 1,48-13,-89 32,1 1,-1-1,0 2,1-1,-1 1,1 0,-1 1,0 0,1 0,-1 1,0 0,0 0,0 1,0 0,-1 1,1-1,-1 1,0 1,0 0,1 0,-1 0,0-1,1 0,0 0,0-1,0 0,0 0,1-1,-1 0,0 0,1-1,0 0,-1-1,1 0,-1 0,1-1,0 0,-1 0,1-1,-1 0,0-1,0 0,0 0,0 0,0-1,-1-1,4-2,4-3</inkml:trace>
  <inkml:trace contextRef="#ctx0" brushRef="#br0" timeOffset="9688.905">4717 142,'49'51,"-2"2,-3 2,-2 2,-3 2,-3 1,-2 3,-3 0,-2 2,-4 1,11 46,-29-83,-2 1,-1-1,-1 1,-2 0,-1 0,-1-1,-1 1,-2 0,-1-1,-1 0,-2 0,-1 0,-1-1,-1-1,-1 1,-2-2,-1 0,-1-1,-1 0,-1-1,-67 65,60-64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7:23.9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479 48,'0'0,"0"1,0 0,0-1,0 1,0-1,0 1,0-1,0 1,1-1,-1 1,0-1,0 1,0-1,1 0,-1 1,0-1,0 1,1-1,-1 1,0-1,1 0,-1 1,0-1,1 0,-1 1,1-1,-1 0,1 0,-1 1,1-1,-1 0,1 0,-1 0,1 0,-1 1,1-1,-1 0,1 0,-1 0,1 0,-1 0,1 0,-1 0,1-1,-1 1,1 0,-1 0,1 0,-1 0,1-1,-1 1,0 0,1 0,-1-1,1 1,-1 0,0-1,1 1,-1-1,0 1,1-1,-15 106,-45 191,46-240,-8 102,29-130,-8-28,0-1,0 1,0 0,0-1,0 1,0 0,0-1,0 1,0 0,0-1,0 1,0 0,1-1,-1 1,0 0,0-1,0 1,0 0,1-1,-1 1,0 0,0 0,0-1,1 1,-1 0,0 0,1 0,-1 0,0-1,0 1,1 0,-1 0,0 0,1 0,-1 0,0 0,1 0,-1 0,0 0,1 0,-1 0,0 0,1 0,-1 0,0 0,1 0,-1 0,0 0,1 0,-1 0,0 0,1 1,-1-1,0 0,0 0,1 0,-1 1,0-1,0 0,1 0,-1 1,0-1,0 0,0 0,1 1,3-15</inkml:trace>
  <inkml:trace contextRef="#ctx0" brushRef="#br0" timeOffset="3152.137">198 132,'-72'-39,"72"38,0 0,0 0,0 0,1 0,-1 0,0 0,0 1,1-1,-1 0,0 0,1 0,-1 0,1 0,-1 0,1 1,0-1,-1 0,1 0,0 1,-1-1,1 1,0-1,0 0,0 1,-1-1,1 1,0 0,0-1,0 1,0 0,0-1,0 1,0 0,0 0,0 0,0 0,0 0,0 0,0 0,0 0,0 0,0 1,0-1,-1 0,1 1,0-1,0 1,0-1,1 1,-1-1,193-10,16-34,-179 36,-26 6,-1 0,1 1,0-1,0 1,0 0,0 0,0 0,0 1,0 0,0 0,0 0,0 1,0-1,0 1,0 0,0 1,4 1,3 7</inkml:trace>
  <inkml:trace contextRef="#ctx0" brushRef="#br0" timeOffset="3521.663">0 697,'39'-10,"26"-3,8 1,-5 2,-8 3,-10 3,-8 1,-8 3,-3 0,-8-5,-3-1,0 1,2 1,1 1,2 1,2-4,0-1,-3 1</inkml:trace>
</inkml:ink>
</file>

<file path=ppt/ink/ink4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39:57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206 294,'0'-1,"0"0,-1 0,1 0,-1 0,1 0,-1 1,0-1,1 0,-1 0,0 0,0 1,0-1,0 0,1 1,-1-1,0 0,0 1,0-1,0 1,0 0,0-1,0 1,0 0,-1 0,1 0,0-1,0 1,0 0,0 0,0 1,0-1,0 0,0 0,0 0,0 1,0-1,0 1,0-1,0 1,0-1,0 1,0-1,0 1,0 0,0-1,1 1,-1 0,0 0,0 0,1 0,-1 0,1-1,-1 1,1 0,-1 1,-35 55,9 18,3 0,3 2,4 0,4 1,2 1,4 0,4 0,3 0,8 50,-7 7,0-107,1 0,1 0,1-1,2 1,1-1,10 26,-16-50,0 0,0 0,1 0,0 0,-1-1,1 1,0 0,1-1,-1 0,1 1,-1-1,1 0,0 0,0-1,0 1,1-1,-1 1,0-1,1 0,0 0,-1-1,1 1,0-1,0 0,0 0,0 0,0 0,0-1,0 1,0-1,1 0,-1-1,0 1,0-1,0 1,0-1,0 0,3-2,68-57,-56 42</inkml:trace>
  <inkml:trace contextRef="#ctx0" brushRef="#br0" timeOffset="382.985">517 351,'5'14,"1"15,0 7,-1 2,-1-1,-2-1,-1-3,0 3,-1 1,0-2,-1-2,1-2,0-1,0-1,0-1,0 0,0-4</inkml:trace>
  <inkml:trace contextRef="#ctx0" brushRef="#br0" timeOffset="882.556">489 322,'11'-5,"-1"-1,1 2,0 0,1 0,-1 1,1 1,-1-1,1 2,0 0,0 0,0 1,-1 1,1 0,0 0,0 1,-1 1,11 3,-19-5,-1 0,0 1,1-1,-1 1,0 0,0-1,0 1,0 0,0 0,0 0,-1 0,1 1,-1-1,1 0,-1 1,0-1,0 1,0-1,0 1,-1 0,1-1,-1 1,1 0,-1-1,0 1,0 0,0 0,0-1,-1 1,1 0,-1-1,0 1,1 0,-1-1,0 1,-1-1,1 1,0-1,-1 0,-1 2,-72 86,58-76,14-13,-1 1,1 0,-1 1,1-1,0 1,0-1,0 1,0 0,1 0,-1 0,1 1,0-1,0 1,0-1,0 1,0 0,1-1,0 1,0 0,0 0,0 0,0 0,1 0,0 0,0 0,0 0,0 1,9 16,0 1,1-2,1 0,1 0,1-1,1 0,0-1,14 12,39 23,-44-41</inkml:trace>
  <inkml:trace contextRef="#ctx0" brushRef="#br0" timeOffset="6850.807">1081 40,'-112'75,"111"-74,0-1,0 1,0 0,0 0,0 0,0-1,0 1,0 0,0 0,1 0,-1 0,1 1,-1-1,0 0,1 0,0 0,-1 0,1 1,0-1,-1 0,1 0,0 0,0 1,0-1,0 0,0 0,1 1,-1-1,0 0,1 0,-1 0,0 1,1-1,-1 0,1 0,0 0,-1 0,1 0,0 0,0 0,-1 0,1 0,0 0,0-1,0 1,0 0,0 0,0-1,1 1,-1-1,0 1,1-1,66 17,-64-17,-2 0,1-1,-1 1,1 0,-1 0,1 0,-1 0,1 0,-1 0,1 1,-1-1,1 1,-1 0,1 0,-1 0,0 0,0 0,1 0,-1 0,0 1,0-1,0 1,0 0,-1-1,1 1,0 0,-1 0,1 0,-1 0,0 0,1 1,-1-1,0 0,-1 1,1-1,0 0,-1 1,1-1,-1 1,0-1,1 1,-1 0,-6 8,-1-1,0 1,0-1,-1 0,0-1,0 0,-1 0,-1 0,0-1,0-1,-4 3,-6 4</inkml:trace>
  <inkml:trace contextRef="#ctx0" brushRef="#br0" timeOffset="7113.456">1053 12,'24'0,"27"0,10 0,-1-5,-10-1</inkml:trace>
  <inkml:trace contextRef="#ctx0" brushRef="#br0" timeOffset="7752.151">263 1112,'37'-9,"0"1,0 2,0 2,1 1,0 2,29 3,106-7,294-64,-406 61,-36 6</inkml:trace>
  <inkml:trace contextRef="#ctx0" brushRef="#br0" timeOffset="8302.277">799 1226,'-6'4,"-21"13,1 2,1 0,1 2,1 0,1 2,0 0,2 1,-1 3,20-25,0-1,0 0,0 0,0 1,0-1,1 0,-1 1,0-1,1 1,-1-1,1 1,-1 0,1-1,0 1,-1-1,1 1,0 0,0-1,0 1,0-1,1 1,-1 0,0-1,1 1,-1-1,1 1,-1-1,1 1,0-1,0 1,0-1,-1 0,1 1,1-1,-1 0,0 0,0 0,0 0,1 0,-1 0,0 0,1 0,-1 0,1-1,-1 1,1-1,-1 1,1-1,-1 1,1-1,-1 0,1 0,0 0,-1 0,1 0,0 0,0 0,152 5,-126-2,69 17,-94-19,-1 0,1 0,-1 0,1 0,-1 1,0-1,0 1,0-1,1 1,-2 0,1 0,0 0,0 0,0 0,-1 0,1 1,-1-1,0 0,0 1,0-1,0 1,0 0,0-1,-1 1,1 0,-1-1,0 1,0 0,0-1,0 1,0 0,-1 1,-2 3,-1 1,0-1,0 0,-1 0,1 0,-2-1,1 1,-1-1,0-1,0 1,0-1,-1 0,0 0,0-1,0 0,-1 0,1-1,-1 0,0 0,0-1,0 0,-1 0,-38-1,30-7</inkml:trace>
  <inkml:trace contextRef="#ctx0" brushRef="#br0" timeOffset="8551.955">715 1310,'43'-5,"24"-1,6 0,-6 1,-9 2,-9 0,-9 2,-6 1,-8-5,-10-1</inkml:trace>
  <inkml:trace contextRef="#ctx0" brushRef="#br0" timeOffset="9754.884">1561 12,'15'4,"-1"0,0 1,0 1,0 0,-1 1,0 1,0 0,-1 0,0 2,0-1,-1 1,-1 1,0 0,0 1,-1 0,0 0,-1 1,0 0,-2 0,3 6,0 12,-2 0,-1 0,-2 1,-1-1,-1 1,-2 0,-1 0,-1-1,-2 1,-2-1,-2 48,-4 48,-5 0,-5-1,-6-1,-30 76,43-156,-1-1,-3-1,-1-1,-3 0,-1-2,-1-1,-29 32,32-47</inkml:trace>
</inkml:ink>
</file>

<file path=ppt/ink/ink4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40:15.1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0,'43'0,"33"0,14 0,-4 0,-7 0,-12 0,-12 0,-12 0,-7 0,-6 0,-3 0,-1 0,0 0,-5 5,-5 1</inkml:trace>
</inkml:ink>
</file>

<file path=ppt/ink/ink4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40:15.5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1,'19'4,"21"-2,8-2,2-2,-4 1,-5 0,-4 0,-4 0,-3 1,-1-1,-1 1,-6 0</inkml:trace>
</inkml:ink>
</file>

<file path=ppt/ink/ink4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40:15.8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31,'38'0,"32"-5,9-2,-4 1,-10 1,-12 1,-9 2,-8 1,-10 0</inkml:trace>
</inkml:ink>
</file>

<file path=ppt/ink/ink4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40:13.8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510 2,'0'28,"0"25,0 7,0-1,0-6,0-7,0-7,0-5,0-4,0-1,0-2,0 0,0 0,0 0,-5-5,-2-10,1-12,1-7</inkml:trace>
  <inkml:trace contextRef="#ctx0" brushRef="#br0" timeOffset="368.724">1 29,'485'-28,"-205"57,-146-24,-116 1</inkml:trace>
  <inkml:trace contextRef="#ctx0" brushRef="#br0" timeOffset="755.034">57 622,'347'-31,"-148"7,19 22,-195-2,-5-2</inkml:trace>
</inkml:ink>
</file>

<file path=ppt/ink/ink4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40:12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1 339,'31'-9,"0"2,1 1,0 2,0 0,0 3,1 1,28 3,136 26,18-30,-203 1</inkml:trace>
  <inkml:trace contextRef="#ctx0" brushRef="#br0" timeOffset="283.202">29 649,'681'0,"-627"-5,-30-1</inkml:trace>
  <inkml:trace contextRef="#ctx0" brushRef="#br0" timeOffset="736.396">396 1,'0'9,"0"0,0 1,1-1,0 0,0 1,1-1,1 0,-1 0,1 0,1-1,0 1,0-1,1 0,0 0,0 0,0-1,1 1,1-2,-1 1,1 0,0-1,0-1,1 1,0-1,0 0,0-1,1 0,-1 0,1-1,3 1,255 86,-261-88,0 2,0-1,0 1,-1 0,1 0,-1 0,0 1,0 0,-1 0,1 0,-1 0,0 1,-1-1,1 1,-1 0,0 1,-1-1,0 0,1 1,-2-1,1 1,-1 0,0-1,-1 1,1 0,-1 0,-1 0,1-1,-1 1,0 0,-1-1,0 1,0 1,-3 11,0-1,-1 1,-1-1,0 0,-1-1,-1 0,-1 0,-1-1,0 0,-1-1,-12 12,17-20,-124 104,24-55,88-42</inkml:trace>
</inkml:ink>
</file>

<file path=ppt/ink/ink4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40:26.6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19 143,'-2'-2,"0"0,0-1,1 1,-1 0,1-1,-1 0,1 1,0-1,0 0,0 1,0-1,1 0,-1 0,1 0,0 1,0-1,0 0,0 0,0 0,0 0,1 0,0 1,-1-1,1 0,0 0,0 1,1-1,-1 1,0-1,1 1,0-1,-1 1,1 0,0 0,0 0,0 0,0 0,1 0,-1 1,1-1,-1 1,1-1,-1 1,1 0,0 0,-1 0,137-23,4 16,-141 7,-1 1,1 0,-1 0,1 0,0 0,-1 0,1 0,-1 1,1-1,-1 0,1 1,-1-1,1 1,-1-1,0 1,1 0,-1 0,0-1,0 1,1 0,-1 0,0 0,0 1,0-1,0 0,0 0,0 0,0 1,-1-1,1 0,0 1,-1-1,1 1,-1-1,0 1,1-1,-1 1,0-1,0 1,0-1,0 1,0-1,0 1,0 0,-1-1,1 1,0-1,-1 0,0 1,1-1,-1 1,0-1,1 0,-1 1,0-1,0 0,0 0,0 0,0 0,0 0,-1 0,1 0,0 0,-70 67,56-56,2 0,-1 0,2 1,0 1,0 0,1 1,-8 15,18-28,0 0,0 1,0-1,0 1,0-1,1 1,-1-1,1 1,-1-1,1 1,0-1,0 1,0-1,1 1,-1-1,0 1,1-1,0 1,0-1,0 1,0-1,0 0,0 1,0-1,1 0,-1 0,1 0,-1 0,1 0,0 0,0-1,0 1,0-1,0 1,0-1,1 0,-1 1,0-1,1 0,-1-1,1 1,-1 0,1-1,-1 1,1-1,-1 0,1 0,-1 0,1 0,-1 0,2-1,285-2,-262 3,-3 0</inkml:trace>
</inkml:ink>
</file>

<file path=ppt/ink/ink4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40:26.9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59,'43'0,"29"-5,7-1,-1 0,-8 1,-12-4,-11 1,-8 1,-6 1,-4 3,-3 1,0 1,0 1,-4 0</inkml:trace>
</inkml:ink>
</file>

<file path=ppt/ink/ink4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40:27.5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222 31,'-34'16,"10"-6,2 1,0 1,0 1,1 1,1 0,0 2,-3 4,22-19,0-1,0 1,0 0,0 0,0 0,0 0,1 0,-1 0,0 0,0 0,1 0,-1 0,1 1,-1-1,1 0,-1 0,1 0,0 1,0-1,0 0,-1 1,1-1,0 0,1 0,-1 1,0-1,0 0,0 0,1 1,-1-1,1 0,-1 0,1 0,-1 1,1-1,0 0,-1 0,1 0,0 0,0 0,0 0,0-1,0 1,0 0,0 0,0-1,0 1,0 0,1-1,-1 1,0-1,0 0,0 1,1-1,71 16,-51-14,109 22,-127-22,1-1,0 1,-1 0,0 0,1 1,-1-1,0 1,0 0,0 0,-1 1,1-1,-1 1,1-1,-1 1,0 0,-1 0,1 1,-1-1,0 1,0-1,0 1,-1-1,1 1,0 4,-2-4,0-1,0 1,0-1,0 0,-1 1,0-1,0 0,0 1,0-1,-1 0,0 0,1 0,-2 0,1 0,0-1,-1 1,1 0,-1-1,0 0,0 0,-1 0,1 0,-1 0,1-1,-1 1,0-1,-6 4,0-1,0 0,0 0,-1-1,0 0,0-1,0 0,0-1,-5 0,-9 0</inkml:trace>
  <inkml:trace contextRef="#ctx0" brushRef="#br0" timeOffset="314.292">222 31,'5'0,"15"0,10 0,5 0,0-5,0-2,-2 1,-1 1,-2 1,0 2,-6 1</inkml:trace>
</inkml:ink>
</file>

<file path=ppt/ink/ink4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40:30.8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190 178,'16'-13,"-16"42,-28 67,-3-2,-35 69,-2-6,56-149,18-37,25-42,2 1,3 2,3 1,3 2,34-39,-62 82,-12 18,-1 1,0-1,1 1,0 0,0 0,0-1,0 1,0 1,0-1,1 0,0 1,-1-1,1 1,0 0,0 0,0 0,1 0,-1 0,0 1,1-1,0 1,-2 3,0-1,0 1,0 0,0 0,0 0,0 0,0 1,-1-1,1 0,-1 1,1-1,-1 1,0 0,0-1,-1 1,1 0,0-1,-1 1,0 0,1 0,-1 0,0 0,0-1,-1 1,1 1,0-1,-1 316,1-320,1 1,-1-1,1 1,0-1,-1 1,1-1,0 1,-1 0,1-1,0 1,-1 0,1-1,0 1,0 0,-1 0,1 0,0 0,0 0,-1 0,1 0,0 0,0 0,-1 0,1 0,0 1,0-1,-1 0,1 0,0 1,-1-1,1 1,0-1,-1 0,1 1,0-1,-1 1,1-1,-1 1,1 0,-1-1,0 1,1-1,-1 1,1 0,-1 0,0-1,0 1,1 0,-1-1,0 1,0 0,0 0,0-1,0 1,0 0,0 0,0-1,0 1,0 0,0 0,-1-1,1 1,0 0,0 0,-1-1,1 1,0 0,-1-1,1 1,-1 0,80-147,-65 121,2 1,0 0,2 1,0 1,1 0,5-1,-23 22,0-1,0 1,0-1,1 1,-1-1,1 1,-1 0,1 0,-1 0,1 0,0 0,-1 0,1 0,0 1,0-1,-1 1,1-1,0 1,0 0,0-1,0 1,0 0,0 0,0 1,-1-1,1 0,0 0,0 1,0-1,0 1,-1 0,1 0,0-1,-1 1,1 0,0 0,-1 1,1-1,-1 0,0 0,1 1,-1-1,0 1,0-1,0 1,0 0,0-1,0 1,0 0,-1-1,1 1,0 0,-1 0,0 0,1 0,-1 0,0 0,0 233,-1-48,2-175</inkml:trace>
  <inkml:trace contextRef="#ctx0" brushRef="#br0" timeOffset="272.082">1121 264,'-5'38,"-1"27,0 8,1-5,2-8,0-10,2-8,1-7,0-5,-5-2,-1-1,0-6</inkml:trace>
  <inkml:trace contextRef="#ctx0" brushRef="#br0" timeOffset="821.288">923 235,'51'-25,"2"2,0 2,0 3,2 2,0 3,1 2,23 0,-70 8,1 1,0 0,0 1,0 0,0 1,0 0,0 0,0 1,0 0,-1 1,1 0,0 1,-1 0,1 0,-1 1,0 0,0 1,0 0,-1 0,0 1,0 0,0 0,-1 1,7 7,-12-11,-1 1,0-1,1 1,-1 0,0-1,-1 1,1 0,-1 0,1-1,-1 1,0 0,-1 0,1 0,-1-1,1 1,-1 0,0-1,0 1,-1 0,1-1,-1 0,0 1,0-1,0 0,0 0,-1 0,1 0,-1 0,1-1,-3 3,-94 71,-128 36,225-112,0 1,0-1,0 0,0 1,0-1,1 1,-1 0,0-1,0 1,1 0,-1 0,0 0,1 0,-1 1,1-1,-1 0,1 1,0-1,-1 1,1-1,0 1,0 0,0-1,0 1,1 0,-1 0,0-1,1 1,-1 0,1 0,-1 0,1 0,0 0,0 0,0 0,0 0,0 0,1 0,-1 0,1-1,-1 1,1 0,0 0,5 5,2-1,-1 0,1 0,-1-1,1 0,1 0,-1-1,1 0,0-1,0 0,2 0,54 26,69 98,-133-125,1-1,0 1,0-1,-1 1,1-1,0 0,0 0,0 0,0 0,0 0,0-1,1 1,-1 0,0-1,0 0,1 1,-1-1,0 0,0 0,1 0,-1-1,0 1,0 0,0-1,1 0,-1 1,0-1,0 0,0 0,0 0,0 0,0-1,-1 1,1 0,0-1,0 1,-1-1,1 0,-1 0,0 1,1-1,-1-1,10-11</inkml:trace>
  <inkml:trace contextRef="#ctx0" brushRef="#br0" timeOffset="1255.459">1742 37,'18'-7,"0"1,1 0,0 1,1 1,-1 1,1 0,-1 2,1 0,0 1,-1 1,1 1,4 2,-20-4,-1 0,0 0,1 0,-1 1,0 0,1 0,-1 0,0 0,0 0,0 1,0-1,0 1,0 0,0 0,0 0,-1 0,1 0,-1 0,1 1,-1 0,0-1,0 1,0 0,-1 0,1 0,-1 0,1 0,-1 0,0 1,0-1,0 0,-1 1,1-1,-1 0,0 1,0-1,0 1,0-1,-1 0,1 1,-1-1,0 0,0 1,0-1,-1 2,-92 168,94-170,-1-1,1 1,0 0,0-1,0 1,0 0,1-1,-1 1,1 0,-1-1,1 1,0-1,0 1,0-1,0 1,0-1,1 0,-1 1,1-1,0 0,-1 0,1 0,0-1,0 1,0 0,0-1,1 1,-1-1,0 1,1-1,-1 0,1 0,-1 0,1-1,-1 1,1-1,0 1,102 13,11-16,-91 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5:14.1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308 29,'-7'-4,"1"0,-1 1,0-1,0 2,0-1,0 1,0 0,0 1,-1-1,1 1,-1 1,1 0,-1 0,1 0,-1 1,1 0,0 0,-1 1,1 0,-1 0,-2 3,0 0,0 0,1 1,0 0,0 1,0 0,1 0,0 1,0 0,1 1,0 0,0 0,1 0,0 0,1 1,0 0,0 1,1-1,1 1,0-1,0 1,1 0,-1 11,3-18,0 0,1-1,-1 1,1-1,0 1,-1-1,2 1,-1-1,0 1,1-1,-1 0,1 0,0 0,0 0,0 0,1 0,-1 0,1-1,0 1,-1-1,1 0,0 0,0 0,0 0,1 0,-1-1,0 1,1-1,-1 0,1 0,-1 0,1-1,-1 1,1-1,0 0,-1 0,1 0,0 0,-1-1,1 1,-1-1,1 0,-1 0,1 0,-1-1,0 1,0-1,1 0,-1 0,1-1,18-8,-1-1,0-1,-2 0,1-2,-2-1,0 0,0-1,6-10,46-23,-68 49,0 0,-1 1,1-1,0 1,0 0,0-1,0 1,0 0,0 0,-1 0,1 1,0-1,0 0,0 1,0-1,-1 1,1-1,0 1,0 0,-1 0,1 0,-1 0,1 0,-1 0,1 0,-1 1,1-1,-1 0,0 1,0-1,0 1,0 0,0-1,0 1,0 0,-1-1,1 1,0 0,-1 0,0 0,1 0,-1-1,0 2,8 30,-8-27,0 1,1-1,0 1,0-1,1 0,0 1,0-1,0 0,1 0,0 0,0 0,0-1,1 1,0-1,0 0,0 0,1 0,-1-1,1 0,0 1,1-2,-1 1,1-1,4 3,13-2,-1-2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7:29.5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127 111,'0'-10,"0"2,-4 7,-3 9,1 7,-3 1,-1 3,1 4,-1 1,-1 2,-2 2,1 0,2 1,-2-5,2-2,6-4,10-10,3-7</inkml:trace>
  <inkml:trace contextRef="#ctx0" brushRef="#br0" timeOffset="437.885">156 82,'45'110,"11"35,-56-143,1 0,-1 0,0 1,1-1,0 0,-1 0,1 0,0 0,0 0,0 0,0 0,1 0,-1 0,1 0,-1-1,1 1,-1-1,1 1,0-1,0 1,0-1,0 0,0 0,0 0,0 0,0 0,0-1,0 1,0 0,1-1,-1 0,0 1,0-1,1 0,-1 0,0-1,0 1,1 0,-1-1,0 1,0-1,0 0,0 0,0 1,0-1,0-1,0 1,0 0,0 0,0-1,0 1,-1-1,1 0,-1 1,2-3,9-17,0 0,-1-1,-1-1,-1 0,-1 0,-1-1,1-13,4-80,3 77,-3 29</inkml:trace>
</inkml:ink>
</file>

<file path=ppt/ink/ink4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40:36.10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281 297,'70'-35,"-69"36,0 0,0 0,1 0,-1 0,0 0,0 0,0 1,-1-1,1 0,0 0,0 1,-1-1,1 0,0 1,-1-1,0 1,1-1,-1 1,0-1,0 1,0-1,0 1,0-1,0 1,0-1,0 1,0-1,-1 1,1-1,-1 0,1 1,-1-1,0 0,1 1,-1-1,0 0,0 0,0 1,-1 0,1 1,-21 66,4 0,2 1,2 10,-91 680,80-630,-6-1,-6-1,-29 64,63-189,1 1,0-1,0 1,0 0,0 0,1 0,-1 0,1 0,0 0,0 0,0 1,1-1,0 0,0 0,0 1,0-1,0 0,1 0,0 0,0 1,0-1,1 0,-1 0,1 0,0-1,0 1,0 0,0-1,1 1,0-1,-1 0,3 2,10 2,0-1,0-1,0-1,1 0,-1-1,1 0,0-1,0-1,0-1,0 0,0-1,7-2,21 2,1929-2,-1139 31,-276-15,662-8,-415-41,-70 25,-254-17,-355 19,26 17,46-23,-62-3,-133 14,1 1,0-1,-1 1,0-1,0-1,0 1,0 0,0-1,-1 1,0-1,0 0,0 1,-1-1,0 0,0 0,0 0,0 0,-1 0,0-1,0 1,0 0,0 0,-1 0,0 0,0 0,-1-1,1-30,8-24,1 0,4 0,2 1,10-21,13-59,90-513,-87 203,-29 195,-1 196,-10 57,-1 1,0-1,0 1,0-1,0 1,0-1,0 1,0-1,0 1,0 0,0-1,0 1,0 0,0 0,0 0,0 0,0 0,0 0,0 0,0 0,0 0,0 1,0-1,0 0,0 1,0-1,0 1,0-1,0 1,1-1,-1 1,0-1,0 1,0 0,1 0,-1-1,0 1,0 1,-6 1,-32 11,-2-1,0-3,0-1,-1-2,0-2,-37-1,-11 3,-282 20,-262 2,-761-2,395-9,159 9,57 0,-127 40,755-53,-143-8,-5 50,107-45,-6 29,201-39,-1 0,1 0,0 0,0 0,0 0,0 0,1 1,-1-1,0 1,1 0,-1-1,1 1,-1 0,1 0,0 0,-1 0,1 0,0 0,0 0,1 0,-1 0,0 1,1-1,0 0,-1 0,1 1,0-1,0 0,0 1,0-1,1 0,-1 1,0-1,1 0,0 0,0 0,-1 1,1-1,2 13,15 173,-16-179,-1-1,-1 1,0-1,0 1,0-1,-1 1,0-1,-1 1,0-1,0 0,-1 0,0 0,0 0,-1 0,-5 14</inkml:trace>
</inkml:ink>
</file>

<file path=ppt/ink/ink4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4:21.1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1835 282</inkml:trace>
  <inkml:trace contextRef="#ctx0" brushRef="#br0" timeOffset="1559.431">3867 282</inkml:trace>
  <inkml:trace contextRef="#ctx0" brushRef="#br0" timeOffset="-260.815">1778 762,'-9'34,"-4"10</inkml:trace>
  <inkml:trace contextRef="#ctx0" brushRef="#br0" timeOffset="195.761">1948 932,'5'-8,"6"-12,0 2,2-1,0 1,1 1,1 1,0 0,14-11,-27 26,-1 0,1 1,-1-1,1 0,-1 1,1-1,-1 1,1-1,-1 1,1 0,0-1,-1 1,1 0,-1 0,1 0,0 1,-1-1,1 0,0 0,-1 1,1-1,-1 1,1 0,-1-1,1 1,-1 0,0 0,1 0,-1 0,0 0,0 0,1 0,-1 0,0 1,0-1,0 0,-1 1,1-1,0 1,0-1,-1 1,1-1,-1 1,1-1,-1 1,0-1,0 1,0 0,1-1,-1 1,-1 0,1-1,0 2,13 28,-10-28,-1 0,1 0,-1 0,1 0,0-1,0 0,0 0,0 1,1-2,-1 1,1 0,-1-1,1 1,-1-1,1 0,0 0,0-1,-1 1,1-1,0 0,0 0,0 0,-1 0,1-1,0 1,0-1,-1 0,1 0,0-1,-1 1,1-1,0 0,103-71,-68 28,-25 26</inkml:trace>
  <inkml:trace contextRef="#ctx0" brushRef="#br0" timeOffset="-1356.743">565 282,'-11'310,"-9"-23,20-267,-2 0,0-1,-1 1,-1 0,-1-1,-1 0,0 0,-2 0,0-1,-1 0,-1-1,0 0,-1 0,-8 7,5-11</inkml:trace>
  <inkml:trace contextRef="#ctx0" brushRef="#br0" timeOffset="-1057.37">1 339,'43'0,"43"-5,17-6,4-2,-5 2,-11-2,-6 1,-9-2,-7 1,-10 4,-7 2,-6 3,-7 2,-4 1,-10 6,-7 2</inkml:trace>
  <inkml:trace contextRef="#ctx0" brushRef="#br0" timeOffset="-509.396">1129 1,'-28'554,"-1"-203,29-342,6 59,-6-67,1 1,-1-1,1 0,-1 1,1-1,0 0,-1 0,1 1,0-1,0 0,0 0,0 0,0 0,0 0,0 0,0-1,0 1,1 0,-1 0,0-1,0 1,1-1,-1 1,1-1,-1 0,0 1,1-1,-1 0,1 0,-1 0,0 0,1 0,-1 0,1 0,-1-1,0 1,1 0,-1-1,0 1,1-1,-1 0,0 1,0-1,1 0,25-14,-1-2,0 0,-1-2,-1 0,-1-2,0-1,-2 0,13-19,39-17,-72 57,0 1,0 0,0-1,0 1,0 0,0-1,0 1,0 0,1 0,-1 0,0 0,0 0,0 0,0 1,0-1,0 0,0 0,0 1,0-1,0 1,0-1,0 1,0-1,0 1,0-1,-1 1,1 0,0 0,0-1,-1 1,1 0,0 0,-1 0,1 0,-1 0,1 0,-1 0,1 0,-1 0,0 0,0 0,1 0,-1 0,0 0,0 0,0 0,0 0,4 59,-4-53,-3 55,8 76,1-120</inkml:trace>
  <inkml:trace contextRef="#ctx0" brushRef="#br0" timeOffset="4990.343">6407 649,'-16'21,"1"0,1 0,1 2,1 0,0 0,2 1,-7 24,16-45,0-1,0 1,0-1,1 1,-1 0,1 0,-1-1,1 1,0 0,0-1,0 1,0 0,0 0,1-1,0 1,-1 0,1-1,0 1,0-1,0 1,0-1,1 1,-1-1,1 0,0 0,-1 0,1 1,0-2,0 1,0 0,0 0,1-1,-1 1,0-1,1 0,-1 1,1-1,-1 0,1-1,0 1,-1 0,1-1,0 1,-1-1,1 0,0 0,0 0,-1 0,1-1,1 0,4 0,0-2,0 1,0-1,0 0,-1-1,0 1,1-2,-1 1,-1-1,1 0,-1 0,0-1,0 0,0 0,-1 0,0-1,0 0,-1 0,1 0,-2 0,1-1,-1 0,0 1,-1-1,0 0,0-1,1 2,-1-1,0 1,0 0,-1-1,0 1,-1-1,1 1,-2-1,1 1,-1-1,0 1,0-1,-1 1,0-1,0 1,-1 0,0 0,0 0,-1 1,1-1,-2 1,1 0,-1 0,0 0,0 1,0-1,-1 1,0 0,0 1,0 0,0 0,-1 0,0 0,1 1,-8-2,9 4,0 0,0 1,0-1,0 1,0 0,-1 0,1 1,0-1,0 1,1 0,-1 1,0-1,0 1,0 0,1 0,-1 0,1 1,-1 0,-9 9</inkml:trace>
  <inkml:trace contextRef="#ctx0" brushRef="#br0" timeOffset="5297.368">6859 988,'-1'-14,"0"0,2 0,0 0,0-1,1 1,1 0,1 1,0-1,0 1,1-1,1 1,0 1,1-1,3-2,-2-1,1 1,1 0,0 0,1 1,1 1,0 0,0 0,1 2,1-1,0 2,1 0,0 0,0 1,6-1,3-3,-18 9,-1 0,1 1,0-1,0 1,0 1,0-1,1 1,-1 0,1 1,-1-1,1 1,0 1,-1-1,4 1,-7 2,0 0,0 1,0-1,0 1,0 0,0-1,-1 1,1 0,-1 1,0-1,0 0,0 1,0-1,-1 1,0 0,1-1,-1 1,0 2,1-1,5 18</inkml:trace>
  <inkml:trace contextRef="#ctx0" brushRef="#br0" timeOffset="6408.652">8608 198,'3'5,"0"0,-1 1,0-1,0 1,0-1,0 1,-1 0,0 0,0 0,-1-1,1 1,-1 0,-1 0,1 0,-1 0,0 0,0 1,-1 4,-22 200,-32 109,25-132,28-128,4-59,-1 1,0-1,1 0,-1 0,1 1,-1-1,1 0,0 0,-1 0,1 0,0 0,0 0,0 0,0 0,-1 0,1-1,1 1,-1 0,0 0,0-1,0 1,0-1,0 1,1-1,-1 1,0-1,0 0,1 0,-1 0,0 1,0-1,1 0,-1-1,0 1,1 0,-1 0,0 0,0-1,0 1,1-1,-1 1,0-1,0 1,1-2,26-11,-1-2,0-1,-1-1,-1-2,-1 0,-1-1,6-9,71-55,42-7,-140 90,0-1,1 1,-1 0,0 1,1-1,-1 0,0 1,1-1,-1 1,1 0,-1 0,1 0,-1 0,1 0,-1 0,1 1,-1-1,0 1,1 0,-1-1,0 1,1 0,-1 1,0-1,0 0,0 1,0-1,0 1,0-1,0 1,-1 0,1 0,-1 0,1 0,-1 0,0 0,1 0,-1 1,0-1,-1 0,1 0,0 1,-1-1,1 1,-1-1,0 1,0-1,0 3,-15 95,19-65,5-25</inkml:trace>
  <inkml:trace contextRef="#ctx0" brushRef="#br0" timeOffset="6696.37">9455 791,'-1'6,"1"0,0 0,0 0,1 0,0 0,0 0,0 0,1-1,0 1,0 0,0-1,1 1,0-1,0 0,0 0,0 0,1 0,0-1,0 1,0-1,1 0,-1 0,1-1,0 1,0-1,0 0,1 0,-1-1,1 0,-1 0,1 0,0 0,0-1,0 0,0 0,0-1,0 0,0 0,0 0,-1 0,1-1,0 0,0-1,0 1,0-1,-1 0,4-2,2-4,1-1,-1 0,-1-1,0 0,0-1,-1 0,0 0,-1-1,0 0,-1-1,-1 0,0 0,0 0,-1 0,-1-1,-1 0,0 0,0 0,-1-1,-1 1,-1 9,-1 1,1-1,-1 0,0 0,0 1,-1-1,1 0,-1 1,0-1,0 1,0 0,-1 0,0 0,1 0,-2 0,1 1,0-1,-1 1,1 0,-1 0,0 0,0 0,0 1,0 0,-1-1,1 2,-1-1,1 0,-1 1,0 0,1 0,-1 0,0 1,0-1,0 1,1 1,-1-1,0 0,0 1,1 0,-1 0,0 1,1-1,-1 1,1 0,0 0,-3 2,-22 12,4 1</inkml:trace>
  <inkml:trace contextRef="#ctx0" brushRef="#br0" timeOffset="7078.302">10019 706,'-8'8,"-2"-1,1 1,1 0,-1 1,1 0,1 0,0 1,0 0,1 0,0 0,1 1,0 0,0 0,1 0,1 1,0-1,0 6,3-14,0 0,1 0,-1 1,1-1,0 0,0 0,0 0,1 0,-1 0,1 0,-1-1,1 1,0 0,0-1,0 1,1-1,-1 0,0 0,1 0,0 0,-1 0,1 0,0-1,0 1,0-1,0 0,0 0,0 0,0 0,0-1,1 1,-1-1,0 0,1 0,113-10,-104 6,0 1,-1-2,1 0,-1-1,-1 0,1 0,-1-1,0-1,0 0,-1 0,0-1,-1-1,0 1,0-2,-1 1,-1-1,1 0,-2-1,0 1,0-1,-1-1,0 1,-1-1,-1 1,0-1,0 0,-1-10,-2 19,0-1,0 0,-1 1,1-1,-1 1,0-1,-1 1,1-1,-1 1,0 0,0 0,0 0,-1 0,1 0,-1 0,0 0,0 1,0 0,-1-1,1 1,-1 1,1-1,-1 0,0 1,0 0,-1 0,1 0,0 0,-4 0,-1-1,0 1,0 1,0-1,0 1,0 1,0 0,0 0,0 1,-1 0,1 0,0 1,1 1,-1-1,-5 3,-15 9</inkml:trace>
  <inkml:trace contextRef="#ctx0" brushRef="#br0" timeOffset="7578.662">10556 735,'-37'252,"15"-74,11-135,11-43,0 0,-1 0,1 0,-1 0,1 0,-1 0,1 0,-1 0,1 0,-1 0,1 0,0 0,-1-1,1 1,-1 0,1 0,0 0,-1-1,1 1,-1 0,1 0,0-1,-1 1,1 0,0-1,0 1,-1 0,1-1,0 1,0-1,-1 1,1-1,0 1,0 0,0-1,0 1,0-1,0 1,0-1,0 1,0-1,0 1,0 0,0-1,0 1,0-1,0 1,0-1,0 1,0-1,1 1,-1 0,0-1,0 1,1-1,-1 1,0 0,0-1,1 1,-1 0,1 0,-1-1,0 1,1 0,-1-1,14-37,1-1,2 2,2 0,1 1,2 1,1 1,1 2,2 0,13-11,-23 23,0 1,1 0,1 1,1 1,1 0,0 2,1 0,0 1,2 2,-1 0,1 1,1 1,0 2,0 0,1 2,0 0,0 2,6 0,-25 5,1 0,-1 1,0 0,0 0,0 1,0-1,0 1,0 1,-1-1,1 1,-1 0,0 0,0 0,-1 1,1 0,-1 0,0 0,0 0,-1 1,1-1,-1 1,0 0,-1 0,0 0,0 0,0 1,-1-1,1 0,-2 1,1-1,-1 1,0-1,0 1,0-1,-1 1,0-1,-1 1,-1 5,-3-3,-1 0,1-1,-1 0,-1 0,0-1,0 0,0 0,-1-1,0 0,0-1,0 1,-1-2,0 1,0-2,0 1,0-1,-1-1,0 1,-11 2,0-1,-1-1,1-1,0-1,-1-1,1-1,0 0,-1-2,-5-2,4-2</inkml:trace>
  <inkml:trace contextRef="#ctx0" brushRef="#br0" timeOffset="1054.264">3048 875,'5'49,"-2"0,-3 1,-1-1,-3 0,-7 31,11-72,-1 0,0 1,0-1,-1 0,0 0,-1 0,0 0,0-1,-1 1,1-1,-2 0,1 0,-1 0,0 0,0-1,-1 0,0 0,-4 3,9-9,0 1,1-1,-1 0,0 0,1 1,-1-1,0 0,1 0,-1 0,0 0,0 0,1 0,-1 0,0 0,1-1,-1 1,0 0,0 0,1 0,-1-1,0 1,1 0,-1-1,1 1,-1-1,1 1,-1-1,0 1,1-1,0 1,-1-1,1 1,-1-1,1 0,0 1,-1-1,1 0,0 1,0-1,-1 0,1 1,0-1,0 0,0 1,0-1,0 0,0 0,0 1,0-1,0 0,0 1,0-1,1 0,-1 0,0 1,8-44,7 8,1 0,2 2,1 0,2 1,1 2,1 0,2 1,15-13,-8 10,2 1,1 2,1 1,1 2,2 1,1 3,26-12,-58 30,1 1,0 0,0 1,0-1,0 2,0-1,1 1,-1 1,1 0,0 0,-1 1,1 0,8 1,-16 0,0 0,0 0,0 0,0 0,-1 0,1 0,0 0,0 1,-1-1,1 0,0 1,-1 0,0-1,1 1,-1 0,0 0,0 0,0 0,0 0,0 0,0 0,-1 0,1 0,-1 0,1 0,-1 0,0 1,0-1,0 0,0 0,0 0,-1 0,1 1,-1-1,1 1,-32 71,12-49,0 0,-2-1,0-1,-2-2,0 0,-2-1,-3 1,19-15,-1 0,1 0,-1-1,0-1,-1 0,1 0,-1-1,0 0,0-1,0-1,8 0,0-1,0 0,0 0,-1 0,1 0,0-1,0 0,0 0,0 0,0 0,0 0,0-1,0 0,0 0,1 0,-1 0,1-1,0 1,-1-1,1 0,0 0,1 0,-1 0,0 0,1-1,0 1,0-1,0 0,0 0,0 0,-10-69,12 49</inkml:trace>
  <inkml:trace contextRef="#ctx0" brushRef="#br0" timeOffset="1310.738">3895 735,'-5'28,"-1"11</inkml:trace>
  <inkml:trace contextRef="#ctx0" brushRef="#br0" timeOffset="1805.129">4177 791,'-37'335,"12"-266,25-69,-1 0,0 1,1-1,-1 0,0 0,1 0,-1 0,0 1,1-1,-1 0,0 0,1 0,-1 0,0-1,1 1,-1 0,0 0,1 0,-1 0,0-1,1 1,-1 0,0-1,1 1,-1-1,1 1,-1 0,1-1,-1 1,1-1,-1 1,1-1,-1 0,1 1,0-1,-1 1,1-1,0 0,0 1,-1-1,1 0,0 1,0-1,0 0,0 1,0-1,0 0,0 1,0-1,0 0,0 1,0-1,0 0,1 1,-1-1,0 0,0 1,1-1,-1 0,1 1,1-22,2 1,0 0,2-1,0 2,1-1,1 1,1 0,1 1,1 0,0 0,1 2,1-1,14-13,-21 23,21-25,1 2,2 0,1 2,2 2,0 1,2 1,33-17,-62 37,1 1,0-1,0 2,0-1,1 1,-1 0,1 0,0 1,0 0,0 1,0 0,0 0,0 0,0 1,0 1,0-1,2 1,-8 0,0 0,0 0,-1 0,1 0,0 1,0-1,0 0,-1 1,1-1,-1 1,1-1,-1 1,0 0,0 0,1 0,-1 0,0 0,-1 0,1 0,0 0,-1 0,1 0,-1 0,1 0,-1 0,0 1,0-1,0 0,0 0,-1 0,1 0,0 1,-1-1,0 0,1 0,-1 0,0 0,0 0,0 0,-50 74,38-64,-2-1,1 0,-1-1,-1-1,0 0,0-1,-1 0,0-2,0 0,-1-1,0-1,-16 3,9-6</inkml:trace>
  <inkml:trace contextRef="#ctx0" brushRef="#br0" timeOffset="2125.575">4770 819,'41'-4,"-9"2,-1-2,1 0,-1-2,0-2,-1 0,0-3,9-4,-35 13,-1 0,1-1,0 0,-1 0,0 0,0 0,0-1,0 1,0-1,0 0,-1 0,0 0,0 0,0 0,0 0,-1-1,0 1,0 0,0-1,0 1,-1-1,1 0,-1 1,0-1,-1 1,1-1,-1 1,0-1,0 1,0 0,-1-1,1 1,-1 0,0 0,0 0,-1 0,1 0,-1 0,0 1,0-1,0 1,0 0,-1 0,1 0,-1 0,0 1,0 0,0-1,0 1,0 1,0-1,0 1,-1-1,1 1,-1 0,-1 0,-4 4,0-1,1 1,-1 1,1 0,-1 0,1 1,1 0,-1 0,1 1,-1 0,2 1,-1 0,1 0,0 0,1 1,-1 0,1 1,1-1,0 1,0 0,1 0,0 1,1-1,-2 6,2-10,1 1,0-1,0 0,1 1,-1-1,1 1,0-1,0 1,1 0,0-1,0 1,0 0,1-1,0 1,0 0,0-1,1 1,-1-1,1 0,1 0,-1 1,1-1,0-1,0 1,0 0,1-1,0 1,-1-1,2 0,-1-1,0 1,1-1,-1 1,1-1,0-1,1 1,4 2,1-1,-1 0,1-1,0 0,0-1,1 0,-1-1,0 0,7-1,8 0</inkml:trace>
  <inkml:trace contextRef="#ctx0" brushRef="#br0" timeOffset="4242.82">3895 649,'0'-5,"0"4,0 6,-5 7,-1 7,0 5,1 3,-4 1,1 2,1-1,2 1,1-1,2 0,1-5</inkml:trace>
  <inkml:trace contextRef="#ctx0" brushRef="#br0" timeOffset="9161.844">368 1496,'345'-44,"-229"33,-1 5,86 8,-47 1,876-4,-453-26,1151 27,-862 17,131-7,-318-37,-115 15,452-6,-226-9,727 27,-815 29,-505-29,-150 0</inkml:trace>
</inkml:ink>
</file>

<file path=ppt/ink/ink4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4:21.1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1835 282</inkml:trace>
  <inkml:trace contextRef="#ctx0" brushRef="#br0" timeOffset="1559.431">3867 282</inkml:trace>
  <inkml:trace contextRef="#ctx0" brushRef="#br0" timeOffset="-260.815">1778 762,'-9'34,"-4"10</inkml:trace>
  <inkml:trace contextRef="#ctx0" brushRef="#br0" timeOffset="195.761">1948 932,'5'-8,"6"-12,0 2,2-1,0 1,1 1,1 1,0 0,14-11,-27 26,-1 0,1 1,-1-1,1 0,-1 1,1-1,-1 1,1-1,-1 1,1 0,0-1,-1 1,1 0,-1 0,1 0,0 1,-1-1,1 0,0 0,-1 1,1-1,-1 1,1 0,-1-1,1 1,-1 0,0 0,1 0,-1 0,0 0,0 0,1 0,-1 0,0 1,0-1,0 0,-1 1,1-1,0 1,0-1,-1 1,1-1,-1 1,1-1,-1 1,0-1,0 1,0 0,1-1,-1 1,-1 0,1-1,0 2,13 28,-10-28,-1 0,1 0,-1 0,1 0,0-1,0 0,0 0,0 1,1-2,-1 1,1 0,-1-1,1 1,-1-1,1 0,0 0,0-1,-1 1,1-1,0 0,0 0,0 0,-1 0,1-1,0 1,0-1,-1 0,1 0,0-1,-1 1,1-1,0 0,103-71,-68 28,-25 26</inkml:trace>
  <inkml:trace contextRef="#ctx0" brushRef="#br0" timeOffset="-1356.743">565 282,'-11'310,"-9"-23,20-267,-2 0,0-1,-1 1,-1 0,-1-1,-1 0,0 0,-2 0,0-1,-1 0,-1-1,0 0,-1 0,-8 7,5-11</inkml:trace>
  <inkml:trace contextRef="#ctx0" brushRef="#br0" timeOffset="-1057.37">1 339,'43'0,"43"-5,17-6,4-2,-5 2,-11-2,-6 1,-9-2,-7 1,-10 4,-7 2,-6 3,-7 2,-4 1,-10 6,-7 2</inkml:trace>
  <inkml:trace contextRef="#ctx0" brushRef="#br0" timeOffset="-509.396">1129 1,'-28'554,"-1"-203,29-342,6 59,-6-67,1 1,-1-1,1 0,-1 1,1-1,0 0,-1 0,1 1,0-1,0 0,0 0,0 0,0 0,0 0,0 0,0-1,0 1,1 0,-1 0,0-1,0 1,1-1,-1 1,1-1,-1 0,0 1,1-1,-1 0,1 0,-1 0,0 0,1 0,-1 0,1 0,-1-1,0 1,1 0,-1-1,0 1,1-1,-1 0,0 1,0-1,1 0,25-14,-1-2,0 0,-1-2,-1 0,-1-2,0-1,-2 0,13-19,39-17,-72 57,0 1,0 0,0-1,0 1,0 0,0-1,0 1,0 0,1 0,-1 0,0 0,0 0,0 0,0 1,0-1,0 0,0 0,0 1,0-1,0 1,0-1,0 1,0-1,0 1,0-1,-1 1,1 0,0 0,0-1,-1 1,1 0,0 0,-1 0,1 0,-1 0,1 0,-1 0,1 0,-1 0,0 0,0 0,1 0,-1 0,0 0,0 0,0 0,0 0,4 59,-4-53,-3 55,8 76,1-120</inkml:trace>
  <inkml:trace contextRef="#ctx0" brushRef="#br0" timeOffset="4990.343">6407 649,'-16'21,"1"0,1 0,1 2,1 0,0 0,2 1,-7 24,16-45,0-1,0 1,0-1,1 1,-1 0,1 0,-1-1,1 1,0 0,0-1,0 1,0 0,0 0,1-1,0 1,-1 0,1-1,0 1,0-1,0 1,0-1,1 1,-1-1,1 0,0 0,-1 0,1 1,0-2,0 1,0 0,0 0,1-1,-1 1,0-1,1 0,-1 1,1-1,-1 0,1-1,0 1,-1 0,1-1,0 1,-1-1,1 0,0 0,0 0,-1 0,1-1,1 0,4 0,0-2,0 1,0-1,0 0,-1-1,0 1,1-2,-1 1,-1-1,1 0,-1 0,0-1,0 0,0 0,-1 0,0-1,0 0,-1 0,1 0,-2 0,1-1,-1 0,0 1,-1-1,0 0,0-1,1 2,-1-1,0 1,0 0,-1-1,0 1,-1-1,1 1,-2-1,1 1,-1-1,0 1,0-1,-1 1,0-1,0 1,-1 0,0 0,0 0,-1 1,1-1,-2 1,1 0,-1 0,0 0,0 1,0-1,-1 1,0 0,0 1,0 0,0 0,-1 0,0 0,1 1,-8-2,9 4,0 0,0 1,0-1,0 1,0 0,-1 0,1 1,0-1,0 1,1 0,-1 1,0-1,0 1,0 0,1 0,-1 0,1 1,-1 0,-9 9</inkml:trace>
  <inkml:trace contextRef="#ctx0" brushRef="#br0" timeOffset="5297.368">6859 988,'-1'-14,"0"0,2 0,0 0,0-1,1 1,1 0,1 1,0-1,0 1,1-1,1 1,0 1,1-1,3-2,-2-1,1 1,1 0,0 0,1 1,1 1,0 0,0 0,1 2,1-1,0 2,1 0,0 0,0 1,6-1,3-3,-18 9,-1 0,1 1,0-1,0 1,0 1,0-1,1 1,-1 0,1 1,-1-1,1 1,0 1,-1-1,4 1,-7 2,0 0,0 1,0-1,0 1,0 0,0-1,-1 1,1 0,-1 1,0-1,0 0,0 1,0-1,-1 1,0 0,1-1,-1 1,0 2,1-1,5 18</inkml:trace>
  <inkml:trace contextRef="#ctx0" brushRef="#br0" timeOffset="6408.652">8608 198,'3'5,"0"0,-1 1,0-1,0 1,0-1,0 1,-1 0,0 0,0 0,-1-1,1 1,-1 0,-1 0,1 0,-1 0,0 0,0 1,-1 4,-22 200,-32 109,25-132,28-128,4-59,-1 1,0-1,1 0,-1 0,1 1,-1-1,1 0,0 0,-1 0,1 0,0 0,0 0,0 0,0 0,-1 0,1-1,1 1,-1 0,0 0,0-1,0 1,0-1,0 1,1-1,-1 1,0-1,0 0,1 0,-1 0,0 1,0-1,1 0,-1-1,0 1,1 0,-1 0,0 0,0-1,0 1,1-1,-1 1,0-1,0 1,1-2,26-11,-1-2,0-1,-1-1,-1-2,-1 0,-1-1,6-9,71-55,42-7,-140 90,0-1,1 1,-1 0,0 1,1-1,-1 0,0 1,1-1,-1 1,1 0,-1 0,1 0,-1 0,1 0,-1 0,1 1,-1-1,0 1,1 0,-1-1,0 1,1 0,-1 1,0-1,0 0,0 1,0-1,0 1,0-1,0 1,-1 0,1 0,-1 0,1 0,-1 0,0 0,1 0,-1 1,0-1,-1 0,1 0,0 1,-1-1,1 1,-1-1,0 1,0-1,0 3,-15 95,19-65,5-25</inkml:trace>
  <inkml:trace contextRef="#ctx0" brushRef="#br0" timeOffset="6696.37">9455 791,'-1'6,"1"0,0 0,0 0,1 0,0 0,0 0,0 0,1-1,0 1,0 0,0-1,1 1,0-1,0 0,0 0,0 0,1 0,0-1,0 1,0-1,1 0,-1 0,1-1,0 1,0-1,0 0,1 0,-1-1,1 0,-1 0,1 0,0 0,0-1,0 0,0 0,0-1,0 0,0 0,0 0,-1 0,1-1,0 0,0-1,0 1,0-1,-1 0,4-2,2-4,1-1,-1 0,-1-1,0 0,0-1,-1 0,0 0,-1-1,0 0,-1-1,-1 0,0 0,0 0,-1 0,-1-1,-1 0,0 0,0 0,-1-1,-1 1,-1 9,-1 1,1-1,-1 0,0 0,0 1,-1-1,1 0,-1 1,0-1,0 1,0 0,-1 0,0 0,1 0,-2 0,1 1,0-1,-1 1,1 0,-1 0,0 0,0 0,0 1,0 0,-1-1,1 2,-1-1,1 0,-1 1,0 0,1 0,-1 0,0 1,0-1,0 1,1 1,-1-1,0 0,0 1,1 0,-1 0,0 1,1-1,-1 1,1 0,0 0,-3 2,-22 12,4 1</inkml:trace>
  <inkml:trace contextRef="#ctx0" brushRef="#br0" timeOffset="7078.302">10019 706,'-8'8,"-2"-1,1 1,1 0,-1 1,1 0,1 0,0 1,0 0,1 0,0 0,1 1,0 0,0 0,1 0,1 1,0-1,0 6,3-14,0 0,1 0,-1 1,1-1,0 0,0 0,0 0,1 0,-1 0,1 0,-1-1,1 1,0 0,0-1,0 1,1-1,-1 0,0 0,1 0,0 0,-1 0,1 0,0-1,0 1,0-1,0 0,0 0,0 0,0 0,0-1,1 1,-1-1,0 0,1 0,113-10,-104 6,0 1,-1-2,1 0,-1-1,-1 0,1 0,-1-1,0-1,0 0,-1 0,0-1,-1-1,0 1,0-2,-1 1,-1-1,1 0,-2-1,0 1,0-1,-1-1,0 1,-1-1,-1 1,0-1,0 0,-1-10,-2 19,0-1,0 0,-1 1,1-1,-1 1,0-1,-1 1,1-1,-1 1,0 0,0 0,0 0,-1 0,1 0,-1 0,0 0,0 1,0 0,-1-1,1 1,-1 1,1-1,-1 0,0 1,0 0,-1 0,1 0,0 0,-4 0,-1-1,0 1,0 1,0-1,0 1,0 1,0 0,0 0,0 1,-1 0,1 0,0 1,1 1,-1-1,-5 3,-15 9</inkml:trace>
  <inkml:trace contextRef="#ctx0" brushRef="#br0" timeOffset="7578.662">10556 735,'-37'252,"15"-74,11-135,11-43,0 0,-1 0,1 0,-1 0,1 0,-1 0,1 0,-1 0,1 0,-1 0,1 0,0 0,-1-1,1 1,-1 0,1 0,0 0,-1-1,1 1,-1 0,1 0,0-1,-1 1,1 0,0-1,0 1,-1 0,1-1,0 1,0-1,-1 1,1-1,0 1,0 0,0-1,0 1,0-1,0 1,0-1,0 1,0-1,0 1,0 0,0-1,0 1,0-1,0 1,0-1,0 1,0-1,1 1,-1 0,0-1,0 1,1-1,-1 1,0 0,0-1,1 1,-1 0,1 0,-1-1,0 1,1 0,-1-1,14-37,1-1,2 2,2 0,1 1,2 1,1 1,1 2,2 0,13-11,-23 23,0 1,1 0,1 1,1 1,1 0,0 2,1 0,0 1,2 2,-1 0,1 1,1 1,0 2,0 0,1 2,0 0,0 2,6 0,-25 5,1 0,-1 1,0 0,0 0,0 1,0-1,0 1,0 1,-1-1,1 1,-1 0,0 0,0 0,-1 1,1 0,-1 0,0 0,0 0,-1 1,1-1,-1 1,0 0,-1 0,0 0,0 0,0 1,-1-1,1 0,-2 1,1-1,-1 1,0-1,0 1,0-1,-1 1,0-1,-1 1,-1 5,-3-3,-1 0,1-1,-1 0,-1 0,0-1,0 0,0 0,-1-1,0 0,0-1,0 1,-1-2,0 1,0-2,0 1,0-1,-1-1,0 1,-11 2,0-1,-1-1,1-1,0-1,-1-1,1-1,0 0,-1-2,-5-2,4-2</inkml:trace>
  <inkml:trace contextRef="#ctx0" brushRef="#br0" timeOffset="1054.264">3048 875,'5'49,"-2"0,-3 1,-1-1,-3 0,-7 31,11-72,-1 0,0 1,0-1,-1 0,0 0,-1 0,0 0,0-1,-1 1,1-1,-2 0,1 0,-1 0,0 0,0-1,-1 0,0 0,-4 3,9-9,0 1,1-1,-1 0,0 0,1 1,-1-1,0 0,1 0,-1 0,0 0,0 0,1 0,-1 0,0 0,1-1,-1 1,0 0,0 0,1 0,-1-1,0 1,1 0,-1-1,1 1,-1-1,1 1,-1-1,0 1,1-1,0 1,-1-1,1 1,-1-1,1 0,0 1,-1-1,1 0,0 1,0-1,-1 0,1 1,0-1,0 0,0 1,0-1,0 0,0 0,0 1,0-1,0 0,0 1,0-1,1 0,-1 0,0 1,8-44,7 8,1 0,2 2,1 0,2 1,1 2,1 0,2 1,15-13,-8 10,2 1,1 2,1 1,1 2,2 1,1 3,26-12,-58 30,1 1,0 0,0 1,0-1,0 2,0-1,1 1,-1 1,1 0,0 0,-1 1,1 0,8 1,-16 0,0 0,0 0,0 0,0 0,-1 0,1 0,0 0,0 1,-1-1,1 0,0 1,-1 0,0-1,1 1,-1 0,0 0,0 0,0 0,0 0,0 0,0 0,-1 0,1 0,-1 0,1 0,-1 0,0 1,0-1,0 0,0 0,0 0,-1 0,1 1,-1-1,1 1,-32 71,12-49,0 0,-2-1,0-1,-2-2,0 0,-2-1,-3 1,19-15,-1 0,1 0,-1-1,0-1,-1 0,1 0,-1-1,0 0,0-1,0-1,8 0,0-1,0 0,0 0,-1 0,1 0,0-1,0 0,0 0,0 0,0 0,0 0,0-1,0 0,0 0,1 0,-1 0,1-1,0 1,-1-1,1 0,0 0,1 0,-1 0,0 0,1-1,0 1,0-1,0 0,0 0,0 0,-10-69,12 49</inkml:trace>
  <inkml:trace contextRef="#ctx0" brushRef="#br0" timeOffset="1310.738">3895 735,'-5'28,"-1"11</inkml:trace>
  <inkml:trace contextRef="#ctx0" brushRef="#br0" timeOffset="1805.129">4177 791,'-37'335,"12"-266,25-69,-1 0,0 1,1-1,-1 0,0 0,1 0,-1 0,0 1,1-1,-1 0,0 0,1 0,-1 0,0-1,1 1,-1 0,0 0,1 0,-1 0,0-1,1 1,-1 0,0-1,1 1,-1-1,1 1,-1 0,1-1,-1 1,1-1,-1 1,1-1,-1 0,1 1,0-1,-1 1,1-1,0 0,0 1,-1-1,1 0,0 1,0-1,0 0,0 1,0-1,0 0,0 1,0-1,0 0,0 1,0-1,0 0,1 1,-1-1,0 0,0 1,1-1,-1 0,1 1,1-22,2 1,0 0,2-1,0 2,1-1,1 1,1 0,1 1,1 0,0 0,1 2,1-1,14-13,-21 23,21-25,1 2,2 0,1 2,2 2,0 1,2 1,33-17,-62 37,1 1,0-1,0 2,0-1,1 1,-1 0,1 0,0 1,0 0,0 1,0 0,0 0,0 0,0 1,0 1,0-1,2 1,-8 0,0 0,0 0,-1 0,1 0,0 1,0-1,0 0,-1 1,1-1,-1 1,1-1,-1 1,0 0,0 0,1 0,-1 0,0 0,-1 0,1 0,0 0,-1 0,1 0,-1 0,1 0,-1 0,0 1,0-1,0 0,0 0,-1 0,1 0,0 1,-1-1,0 0,1 0,-1 0,0 0,0 0,0 0,-50 74,38-64,-2-1,1 0,-1-1,-1-1,0 0,0-1,-1 0,0-2,0 0,-1-1,0-1,-16 3,9-6</inkml:trace>
  <inkml:trace contextRef="#ctx0" brushRef="#br0" timeOffset="2125.575">4770 819,'41'-4,"-9"2,-1-2,1 0,-1-2,0-2,-1 0,0-3,9-4,-35 13,-1 0,1-1,0 0,-1 0,0 0,0 0,0-1,0 1,0-1,0 0,-1 0,0 0,0 0,0 0,0 0,-1-1,0 1,0 0,0-1,0 1,-1-1,1 0,-1 1,0-1,-1 1,1-1,-1 1,0-1,0 1,0 0,-1-1,1 1,-1 0,0 0,0 0,-1 0,1 0,-1 0,0 1,0-1,0 1,0 0,-1 0,1 0,-1 0,0 1,0 0,0-1,0 1,0 1,0-1,0 1,-1-1,1 1,-1 0,-1 0,-4 4,0-1,1 1,-1 1,1 0,-1 0,1 1,1 0,-1 0,1 1,-1 0,2 1,-1 0,1 0,0 0,1 1,-1 0,1 1,1-1,0 1,0 0,1 0,0 1,1-1,-2 6,2-10,1 1,0-1,0 0,1 1,-1-1,1 1,0-1,0 1,1 0,0-1,0 1,0 0,1-1,0 1,0 0,0-1,1 1,-1-1,1 0,1 0,-1 1,1-1,0-1,0 1,0 0,1-1,0 1,-1-1,2 0,-1-1,0 1,1-1,-1 1,1-1,0-1,1 1,4 2,1-1,-1 0,1-1,0 0,0-1,1 0,-1-1,0 0,7-1,8 0</inkml:trace>
  <inkml:trace contextRef="#ctx0" brushRef="#br0" timeOffset="4242.82">3895 649,'0'-5,"0"4,0 6,-5 7,-1 7,0 5,1 3,-4 1,1 2,1-1,2 1,1-1,2 0,1-5</inkml:trace>
  <inkml:trace contextRef="#ctx0" brushRef="#br0" timeOffset="9161.844">368 1496,'345'-44,"-229"33,-1 5,86 8,-47 1,876-4,-453-26,1151 27,-862 17,131-7,-318-37,-115 15,452-6,-226-9,727 27,-815 29,-505-29,-150 0</inkml:trace>
</inkml:ink>
</file>

<file path=ppt/ink/ink4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4:53.946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105 7,'0'-5,"0"3,-5 8,-2 6,-4 2,0 3,-3-1,0 1,3 3,-1-2,1 0,2-2</inkml:trace>
</inkml:ink>
</file>

<file path=ppt/ink/ink4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4:42.466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1638 1581,'-14'-7,"0"0,0 1,0 0,-1 1,0 1,0 0,0 1,-1 1,1 0,-1 1,1 1,-1 0,0 1,1 1,0 0,-1 1,1 1,0 0,-12 6,-152 75,132-62,0 3,2 2,-36 29,74-52,-22 17,2 1,0 1,1 1,2 2,-12 17,-122 127,42 25,-68 88,69-30,23 28,76-232,2 1,3 0,-5 50,-11 97,55 27,2-27,-22-149,2-1,3 0,1-1,3 0,2-1,1-1,3-1,4 4,83 112,58 9,-145-148,2-1,1-1,0-1,1-2,20 10,27 17,-8-7,1-2,71 23,-63-26,286 81,-164-65,-55-25,-85-13,0-3,0-2,1-3,34-4,11 1,93-26,-149 26,0-3,-1-2,0-2,-1-2,1-2,-2-1,2-4,263-129,-273 125,-1-2,-1-1,-1-2,-2-1,0-2,18-25,267-271,-196 130,-91 142,-2-1,-3-2,-2 0,6-31,4-29,-5-20,2-6,-30-167,-1 285,-1 1,-2 0,0 0,-2 0,0 1,-2 0,-8-17,-2-6,-72-185,73 185,-1 2,-3 1,-2 0,-1 2,-4-1,14 18,-98-128,14 5,72 111,-2 0,-2 2,0 1,-30-23,-14-16,58 56,2-1,-1 1,-1 0,0 1,-1 1,-1 1,0 1,-18-9,-163-85,59 55,34 17,-22-13,86 36,0 2,-1 1,1 3,-27 0,-101-22,-280 26,436 2,0 0,0 1,0 0,1 1,-1 1,0 0,1 1,0 1,-12 6,24-11,0 0,0 0,0 1,1-1,-1 1,0-1,0 1,1-1,-1 1,1 0,-1 0,1 0,0 0,0 0,0 0,0 0,0 0,0 0,1 1,-1-1,1 0,-1 2,3 10</inkml:trace>
  <inkml:trace contextRef="#ctx0" brushRef="#br1" timeOffset="4457.643">1751 735,'-2'-15,"-3"23,-5 25,4 7,1 2,2-1,2 1,4 29,-2 1,28 240,-30-184,12 152,1-164,-5 1,-7 94,-1-86,-30 74,15-128,15-55,0 0,1 0,1-1,0 1,2 0,-1 0,2-1,0 1,4 8,7 34,25 169,-30-30,9 0,-19-195,0 0,0 0,0-1,1 1,-1 0,0 0,1 0,-1 0,1 0,0-1,-1 1,1 0,0 0,0-1,0 1,0-1,1 1,-1-1,0 1,1-1,-1 0,1 0,-1 1,1-1,-1 0,1-1,0 1,0 0,-1 0,1-1,0 1,0-1,0 1,0-1,0 0,0 0,-1 0,1 0,0 0,0 0,0 0,0-1,0 1,0-1,-1 1,3-2,243-43,-50 17,-109 29,107-12,2-8,-55-7,-110 25,-1 1,1 2,-1 1,1 2,7 2,17 1,0-2,1-4,-1-1,12-4,34 1,96-9,130-18,-275 20,-1 3,1 2,0 3,0 2,3 2,87 24,336-27,-349-11,-103 6,1 0,0 2,0 1,1 1,15 2,64-4,-40-13,-49 11</inkml:trace>
  <inkml:trace contextRef="#ctx0" brushRef="#br1" timeOffset="7139.527">1751 762,'-2'-1,"0"0,0-1,1 1,-1-1,0 0,1 1,-1-1,1 0,0 0,-1 0,1 0,0 0,0 0,0 0,1-1,-1 1,0 0,1 0,-1-1,1 1,0 0,0-1,0 1,0 0,0-1,0 0,-15-156,-19-22,24 107,9 62</inkml:trace>
  <inkml:trace contextRef="#ctx0" brushRef="#br1" timeOffset="8023.672">933 1,'-28'255,"28"-253,-1 0,1 0,0 0,0 0,0 0,0 1,0-1,0 0,0 0,1 0,-1 0,1 0,0 0,-1 0,1 0,0 0,0 0,0 0,1-1,-1 1,0 0,1-1,-1 1,1-1,-1 1,1-1,0 0,-1 1,1-1,0 0,0 0,0 0,0-1,0 1,0 0,0-1,0 1,0-1,1 0,-1 0,0 0,0 0,0 0,0 0,0-1,0 1,0 0,1-1,-1 0,0 0,-1 1,1-1,0 0,1-1,92-90,-49 39,-41 48,-5 4,1 0,-1 0,1 0,-1 0,1 0,-1 0,1 0,0 0,-1 0,1 0,0 1,0-1,0 0,0 1,0-1,-1 0,1 1,0-1,0 1,0-1,1 1,-1 0,0-1,0 1,0 0,0 0,0 0,0 0,0 0,0 0,1 0,-1 0,0 0,0 1,0-1,0 0,0 1,0-1,0 1,0-1,0 1,0-1,0 1,0 0,0-1,-1 1,1 0,0 0,0 0,2 7,1 1,-1 0,0 1,-1-1,0 0,0 1,-1-1,0 1,-1-1,0 1,-1 1,4 45,0-37,4 17,-2 1,-1 0,-2 0,-1 0,-2 0,-2 0,-4 18,-4 2,10-43,0-1,0 1,-2-1,0 0,0 0,-1 0,-1 0,0 0,0-1,-2 0,1 0,-2-1,1 0,-2 0,1 0,-1-1,-1-1,-2 2,10-10,0 1,0-1,0 0,0-1,0 1,0 0,0 0,0-1,0 1,0-1,0 0,0 0,-1 0,1 0,0 0,0 0,0 0,0-1,0 1,-1-1,1 0,0 1,0-1,0 0,0 0,1 0,-1-1,0 1,0 0,1-1,-1 1,1-1,-1 1,1-1,0 0,-1 0,1 1,0-1,0 0,0 0,0 0,-24-88,25 67,1 0,2 0,0 1,1-1,1 1,1 0,1 0,1 1,1 0,1 0,1 1,0 1,2-1,0 2,1 0,1 0,6-4,2 0,-2 5</inkml:trace>
  <inkml:trace contextRef="#ctx0" brushRef="#br1" timeOffset="9025.779">6379 2993,'-15'4,"-1"0,1 2,0 0,0 1,0 0,1 1,0 1,1 0,0 0,0 2,1 0,1 0,0 1,0 0,1 1,1 0,0 1,0 0,1 2,-18 49,18-41,-1 0,-1 0,-2-1,0 0,-1-1,-1 0,-12 12,-14-4,24-25</inkml:trace>
  <inkml:trace contextRef="#ctx0" brushRef="#br1" timeOffset="9354.391">5957 2907,'65'126,"-44"-98,2-1,0-2,2 0,0-2,2 0,17 10,-21-18,-1 1,-1 1,-1 1,0 1,-2 1,0 1,-1 0,-1 1,3 7,-5-4</inkml:trace>
  <inkml:trace contextRef="#ctx0" brushRef="#br1" timeOffset="10341.736">7001 2569,'-19'15,"-11"8,-6 2,4 1,2 0,6 2,3-5,5-2,0-4,2 1,5-4</inkml:trace>
</inkml:ink>
</file>

<file path=ppt/ink/ink4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4:21.1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1835 282</inkml:trace>
  <inkml:trace contextRef="#ctx0" brushRef="#br0" timeOffset="1559.431">3867 282</inkml:trace>
  <inkml:trace contextRef="#ctx0" brushRef="#br0" timeOffset="-260.815">1778 762,'-9'34,"-4"10</inkml:trace>
  <inkml:trace contextRef="#ctx0" brushRef="#br0" timeOffset="195.761">1948 932,'5'-8,"6"-12,0 2,2-1,0 1,1 1,1 1,0 0,14-11,-27 26,-1 0,1 1,-1-1,1 0,-1 1,1-1,-1 1,1-1,-1 1,1 0,0-1,-1 1,1 0,-1 0,1 0,0 1,-1-1,1 0,0 0,-1 1,1-1,-1 1,1 0,-1-1,1 1,-1 0,0 0,1 0,-1 0,0 0,0 0,1 0,-1 0,0 1,0-1,0 0,-1 1,1-1,0 1,0-1,-1 1,1-1,-1 1,1-1,-1 1,0-1,0 1,0 0,1-1,-1 1,-1 0,1-1,0 2,13 28,-10-28,-1 0,1 0,-1 0,1 0,0-1,0 0,0 0,0 1,1-2,-1 1,1 0,-1-1,1 1,-1-1,1 0,0 0,0-1,-1 1,1-1,0 0,0 0,0 0,-1 0,1-1,0 1,0-1,-1 0,1 0,0-1,-1 1,1-1,0 0,103-71,-68 28,-25 26</inkml:trace>
  <inkml:trace contextRef="#ctx0" brushRef="#br0" timeOffset="-1356.743">565 282,'-11'310,"-9"-23,20-267,-2 0,0-1,-1 1,-1 0,-1-1,-1 0,0 0,-2 0,0-1,-1 0,-1-1,0 0,-1 0,-8 7,5-11</inkml:trace>
  <inkml:trace contextRef="#ctx0" brushRef="#br0" timeOffset="-1057.37">1 339,'43'0,"43"-5,17-6,4-2,-5 2,-11-2,-6 1,-9-2,-7 1,-10 4,-7 2,-6 3,-7 2,-4 1,-10 6,-7 2</inkml:trace>
  <inkml:trace contextRef="#ctx0" brushRef="#br0" timeOffset="-509.396">1129 1,'-28'554,"-1"-203,29-342,6 59,-6-67,1 1,-1-1,1 0,-1 1,1-1,0 0,-1 0,1 1,0-1,0 0,0 0,0 0,0 0,0 0,0 0,0-1,0 1,1 0,-1 0,0-1,0 1,1-1,-1 1,1-1,-1 0,0 1,1-1,-1 0,1 0,-1 0,0 0,1 0,-1 0,1 0,-1-1,0 1,1 0,-1-1,0 1,1-1,-1 0,0 1,0-1,1 0,25-14,-1-2,0 0,-1-2,-1 0,-1-2,0-1,-2 0,13-19,39-17,-72 57,0 1,0 0,0-1,0 1,0 0,0-1,0 1,0 0,1 0,-1 0,0 0,0 0,0 0,0 1,0-1,0 0,0 0,0 1,0-1,0 1,0-1,0 1,0-1,0 1,0-1,-1 1,1 0,0 0,0-1,-1 1,1 0,0 0,-1 0,1 0,-1 0,1 0,-1 0,1 0,-1 0,0 0,0 0,1 0,-1 0,0 0,0 0,0 0,0 0,4 59,-4-53,-3 55,8 76,1-120</inkml:trace>
  <inkml:trace contextRef="#ctx0" brushRef="#br0" timeOffset="4990.343">6407 649,'-16'21,"1"0,1 0,1 2,1 0,0 0,2 1,-7 24,16-45,0-1,0 1,0-1,1 1,-1 0,1 0,-1-1,1 1,0 0,0-1,0 1,0 0,0 0,1-1,0 1,-1 0,1-1,0 1,0-1,0 1,0-1,1 1,-1-1,1 0,0 0,-1 0,1 1,0-2,0 1,0 0,0 0,1-1,-1 1,0-1,1 0,-1 1,1-1,-1 0,1-1,0 1,-1 0,1-1,0 1,-1-1,1 0,0 0,0 0,-1 0,1-1,1 0,4 0,0-2,0 1,0-1,0 0,-1-1,0 1,1-2,-1 1,-1-1,1 0,-1 0,0-1,0 0,0 0,-1 0,0-1,0 0,-1 0,1 0,-2 0,1-1,-1 0,0 1,-1-1,0 0,0-1,1 2,-1-1,0 1,0 0,-1-1,0 1,-1-1,1 1,-2-1,1 1,-1-1,0 1,0-1,-1 1,0-1,0 1,-1 0,0 0,0 0,-1 1,1-1,-2 1,1 0,-1 0,0 0,0 1,0-1,-1 1,0 0,0 1,0 0,0 0,-1 0,0 0,1 1,-8-2,9 4,0 0,0 1,0-1,0 1,0 0,-1 0,1 1,0-1,0 1,1 0,-1 1,0-1,0 1,0 0,1 0,-1 0,1 1,-1 0,-9 9</inkml:trace>
  <inkml:trace contextRef="#ctx0" brushRef="#br0" timeOffset="5297.368">6859 988,'-1'-14,"0"0,2 0,0 0,0-1,1 1,1 0,1 1,0-1,0 1,1-1,1 1,0 1,1-1,3-2,-2-1,1 1,1 0,0 0,1 1,1 1,0 0,0 0,1 2,1-1,0 2,1 0,0 0,0 1,6-1,3-3,-18 9,-1 0,1 1,0-1,0 1,0 1,0-1,1 1,-1 0,1 1,-1-1,1 1,0 1,-1-1,4 1,-7 2,0 0,0 1,0-1,0 1,0 0,0-1,-1 1,1 0,-1 1,0-1,0 0,0 1,0-1,-1 1,0 0,1-1,-1 1,0 2,1-1,5 18</inkml:trace>
  <inkml:trace contextRef="#ctx0" brushRef="#br0" timeOffset="6408.652">8608 198,'3'5,"0"0,-1 1,0-1,0 1,0-1,0 1,-1 0,0 0,0 0,-1-1,1 1,-1 0,-1 0,1 0,-1 0,0 0,0 1,-1 4,-22 200,-32 109,25-132,28-128,4-59,-1 1,0-1,1 0,-1 0,1 1,-1-1,1 0,0 0,-1 0,1 0,0 0,0 0,0 0,0 0,-1 0,1-1,1 1,-1 0,0 0,0-1,0 1,0-1,0 1,1-1,-1 1,0-1,0 0,1 0,-1 0,0 1,0-1,1 0,-1-1,0 1,1 0,-1 0,0 0,0-1,0 1,1-1,-1 1,0-1,0 1,1-2,26-11,-1-2,0-1,-1-1,-1-2,-1 0,-1-1,6-9,71-55,42-7,-140 90,0-1,1 1,-1 0,0 1,1-1,-1 0,0 1,1-1,-1 1,1 0,-1 0,1 0,-1 0,1 0,-1 0,1 1,-1-1,0 1,1 0,-1-1,0 1,1 0,-1 1,0-1,0 0,0 1,0-1,0 1,0-1,0 1,-1 0,1 0,-1 0,1 0,-1 0,0 0,1 0,-1 1,0-1,-1 0,1 0,0 1,-1-1,1 1,-1-1,0 1,0-1,0 3,-15 95,19-65,5-25</inkml:trace>
  <inkml:trace contextRef="#ctx0" brushRef="#br0" timeOffset="6696.37">9455 791,'-1'6,"1"0,0 0,0 0,1 0,0 0,0 0,0 0,1-1,0 1,0 0,0-1,1 1,0-1,0 0,0 0,0 0,1 0,0-1,0 1,0-1,1 0,-1 0,1-1,0 1,0-1,0 0,1 0,-1-1,1 0,-1 0,1 0,0 0,0-1,0 0,0 0,0-1,0 0,0 0,0 0,-1 0,1-1,0 0,0-1,0 1,0-1,-1 0,4-2,2-4,1-1,-1 0,-1-1,0 0,0-1,-1 0,0 0,-1-1,0 0,-1-1,-1 0,0 0,0 0,-1 0,-1-1,-1 0,0 0,0 0,-1-1,-1 1,-1 9,-1 1,1-1,-1 0,0 0,0 1,-1-1,1 0,-1 1,0-1,0 1,0 0,-1 0,0 0,1 0,-2 0,1 1,0-1,-1 1,1 0,-1 0,0 0,0 0,0 1,0 0,-1-1,1 2,-1-1,1 0,-1 1,0 0,1 0,-1 0,0 1,0-1,0 1,1 1,-1-1,0 0,0 1,1 0,-1 0,0 1,1-1,-1 1,1 0,0 0,-3 2,-22 12,4 1</inkml:trace>
  <inkml:trace contextRef="#ctx0" brushRef="#br0" timeOffset="7078.302">10019 706,'-8'8,"-2"-1,1 1,1 0,-1 1,1 0,1 0,0 1,0 0,1 0,0 0,1 1,0 0,0 0,1 0,1 1,0-1,0 6,3-14,0 0,1 0,-1 1,1-1,0 0,0 0,0 0,1 0,-1 0,1 0,-1-1,1 1,0 0,0-1,0 1,1-1,-1 0,0 0,1 0,0 0,-1 0,1 0,0-1,0 1,0-1,0 0,0 0,0 0,0 0,0-1,1 1,-1-1,0 0,1 0,113-10,-104 6,0 1,-1-2,1 0,-1-1,-1 0,1 0,-1-1,0-1,0 0,-1 0,0-1,-1-1,0 1,0-2,-1 1,-1-1,1 0,-2-1,0 1,0-1,-1-1,0 1,-1-1,-1 1,0-1,0 0,-1-10,-2 19,0-1,0 0,-1 1,1-1,-1 1,0-1,-1 1,1-1,-1 1,0 0,0 0,0 0,-1 0,1 0,-1 0,0 0,0 1,0 0,-1-1,1 1,-1 1,1-1,-1 0,0 1,0 0,-1 0,1 0,0 0,-4 0,-1-1,0 1,0 1,0-1,0 1,0 1,0 0,0 0,0 1,-1 0,1 0,0 1,1 1,-1-1,-5 3,-15 9</inkml:trace>
  <inkml:trace contextRef="#ctx0" brushRef="#br0" timeOffset="7578.662">10556 735,'-37'252,"15"-74,11-135,11-43,0 0,-1 0,1 0,-1 0,1 0,-1 0,1 0,-1 0,1 0,-1 0,1 0,0 0,-1-1,1 1,-1 0,1 0,0 0,-1-1,1 1,-1 0,1 0,0-1,-1 1,1 0,0-1,0 1,-1 0,1-1,0 1,0-1,-1 1,1-1,0 1,0 0,0-1,0 1,0-1,0 1,0-1,0 1,0-1,0 1,0 0,0-1,0 1,0-1,0 1,0-1,0 1,0-1,1 1,-1 0,0-1,0 1,1-1,-1 1,0 0,0-1,1 1,-1 0,1 0,-1-1,0 1,1 0,-1-1,14-37,1-1,2 2,2 0,1 1,2 1,1 1,1 2,2 0,13-11,-23 23,0 1,1 0,1 1,1 1,1 0,0 2,1 0,0 1,2 2,-1 0,1 1,1 1,0 2,0 0,1 2,0 0,0 2,6 0,-25 5,1 0,-1 1,0 0,0 0,0 1,0-1,0 1,0 1,-1-1,1 1,-1 0,0 0,0 0,-1 1,1 0,-1 0,0 0,0 0,-1 1,1-1,-1 1,0 0,-1 0,0 0,0 0,0 1,-1-1,1 0,-2 1,1-1,-1 1,0-1,0 1,0-1,-1 1,0-1,-1 1,-1 5,-3-3,-1 0,1-1,-1 0,-1 0,0-1,0 0,0 0,-1-1,0 0,0-1,0 1,-1-2,0 1,0-2,0 1,0-1,-1-1,0 1,-11 2,0-1,-1-1,1-1,0-1,-1-1,1-1,0 0,-1-2,-5-2,4-2</inkml:trace>
  <inkml:trace contextRef="#ctx0" brushRef="#br0" timeOffset="1054.264">3048 875,'5'49,"-2"0,-3 1,-1-1,-3 0,-7 31,11-72,-1 0,0 1,0-1,-1 0,0 0,-1 0,0 0,0-1,-1 1,1-1,-2 0,1 0,-1 0,0 0,0-1,-1 0,0 0,-4 3,9-9,0 1,1-1,-1 0,0 0,1 1,-1-1,0 0,1 0,-1 0,0 0,0 0,1 0,-1 0,0 0,1-1,-1 1,0 0,0 0,1 0,-1-1,0 1,1 0,-1-1,1 1,-1-1,1 1,-1-1,0 1,1-1,0 1,-1-1,1 1,-1-1,1 0,0 1,-1-1,1 0,0 1,0-1,-1 0,1 1,0-1,0 0,0 1,0-1,0 0,0 0,0 1,0-1,0 0,0 1,0-1,1 0,-1 0,0 1,8-44,7 8,1 0,2 2,1 0,2 1,1 2,1 0,2 1,15-13,-8 10,2 1,1 2,1 1,1 2,2 1,1 3,26-12,-58 30,1 1,0 0,0 1,0-1,0 2,0-1,1 1,-1 1,1 0,0 0,-1 1,1 0,8 1,-16 0,0 0,0 0,0 0,0 0,-1 0,1 0,0 0,0 1,-1-1,1 0,0 1,-1 0,0-1,1 1,-1 0,0 0,0 0,0 0,0 0,0 0,0 0,-1 0,1 0,-1 0,1 0,-1 0,0 1,0-1,0 0,0 0,0 0,-1 0,1 1,-1-1,1 1,-32 71,12-49,0 0,-2-1,0-1,-2-2,0 0,-2-1,-3 1,19-15,-1 0,1 0,-1-1,0-1,-1 0,1 0,-1-1,0 0,0-1,0-1,8 0,0-1,0 0,0 0,-1 0,1 0,0-1,0 0,0 0,0 0,0 0,0 0,0-1,0 0,0 0,1 0,-1 0,1-1,0 1,-1-1,1 0,0 0,1 0,-1 0,0 0,1-1,0 1,0-1,0 0,0 0,0 0,-10-69,12 49</inkml:trace>
  <inkml:trace contextRef="#ctx0" brushRef="#br0" timeOffset="1310.738">3895 735,'-5'28,"-1"11</inkml:trace>
  <inkml:trace contextRef="#ctx0" brushRef="#br0" timeOffset="1805.129">4177 791,'-37'335,"12"-266,25-69,-1 0,0 1,1-1,-1 0,0 0,1 0,-1 0,0 1,1-1,-1 0,0 0,1 0,-1 0,0-1,1 1,-1 0,0 0,1 0,-1 0,0-1,1 1,-1 0,0-1,1 1,-1-1,1 1,-1 0,1-1,-1 1,1-1,-1 1,1-1,-1 0,1 1,0-1,-1 1,1-1,0 0,0 1,-1-1,1 0,0 1,0-1,0 0,0 1,0-1,0 0,0 1,0-1,0 0,0 1,0-1,0 0,1 1,-1-1,0 0,0 1,1-1,-1 0,1 1,1-22,2 1,0 0,2-1,0 2,1-1,1 1,1 0,1 1,1 0,0 0,1 2,1-1,14-13,-21 23,21-25,1 2,2 0,1 2,2 2,0 1,2 1,33-17,-62 37,1 1,0-1,0 2,0-1,1 1,-1 0,1 0,0 1,0 0,0 1,0 0,0 0,0 0,0 1,0 1,0-1,2 1,-8 0,0 0,0 0,-1 0,1 0,0 1,0-1,0 0,-1 1,1-1,-1 1,1-1,-1 1,0 0,0 0,1 0,-1 0,0 0,-1 0,1 0,0 0,-1 0,1 0,-1 0,1 0,-1 0,0 1,0-1,0 0,0 0,-1 0,1 0,0 1,-1-1,0 0,1 0,-1 0,0 0,0 0,0 0,-50 74,38-64,-2-1,1 0,-1-1,-1-1,0 0,0-1,-1 0,0-2,0 0,-1-1,0-1,-16 3,9-6</inkml:trace>
  <inkml:trace contextRef="#ctx0" brushRef="#br0" timeOffset="2125.575">4770 819,'41'-4,"-9"2,-1-2,1 0,-1-2,0-2,-1 0,0-3,9-4,-35 13,-1 0,1-1,0 0,-1 0,0 0,0 0,0-1,0 1,0-1,0 0,-1 0,0 0,0 0,0 0,0 0,-1-1,0 1,0 0,0-1,0 1,-1-1,1 0,-1 1,0-1,-1 1,1-1,-1 1,0-1,0 1,0 0,-1-1,1 1,-1 0,0 0,0 0,-1 0,1 0,-1 0,0 1,0-1,0 1,0 0,-1 0,1 0,-1 0,0 1,0 0,0-1,0 1,0 1,0-1,0 1,-1-1,1 1,-1 0,-1 0,-4 4,0-1,1 1,-1 1,1 0,-1 0,1 1,1 0,-1 0,1 1,-1 0,2 1,-1 0,1 0,0 0,1 1,-1 0,1 1,1-1,0 1,0 0,1 0,0 1,1-1,-2 6,2-10,1 1,0-1,0 0,1 1,-1-1,1 1,0-1,0 1,1 0,0-1,0 1,0 0,1-1,0 1,0 0,0-1,1 1,-1-1,1 0,1 0,-1 1,1-1,0-1,0 1,0 0,1-1,0 1,-1-1,2 0,-1-1,0 1,1-1,-1 1,1-1,0-1,1 1,4 2,1-1,-1 0,1-1,0 0,0-1,1 0,-1-1,0 0,7-1,8 0</inkml:trace>
  <inkml:trace contextRef="#ctx0" brushRef="#br0" timeOffset="4242.82">3895 649,'0'-5,"0"4,0 6,-5 7,-1 7,0 5,1 3,-4 1,1 2,1-1,2 1,1-1,2 0,1-5</inkml:trace>
  <inkml:trace contextRef="#ctx0" brushRef="#br0" timeOffset="9161.844">368 1496,'345'-44,"-229"33,-1 5,86 8,-47 1,876-4,-453-26,1151 27,-862 17,131-7,-318-37,-115 15,452-6,-226-9,727 27,-815 29,-505-29,-150 0</inkml:trace>
</inkml:ink>
</file>

<file path=ppt/ink/ink4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4:53.946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105 7,'0'-5,"0"3,-5 8,-2 6,-4 2,0 3,-3-1,0 1,3 3,-1-2,1 0,2-2</inkml:trace>
</inkml:ink>
</file>

<file path=ppt/ink/ink4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4:42.466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1638 1581,'-14'-7,"0"0,0 1,0 0,-1 1,0 1,0 0,0 1,-1 1,1 0,-1 1,1 1,-1 0,0 1,1 1,0 0,-1 1,1 1,0 0,-12 6,-152 75,132-62,0 3,2 2,-36 29,74-52,-22 17,2 1,0 1,1 1,2 2,-12 17,-122 127,42 25,-68 88,69-30,23 28,76-232,2 1,3 0,-5 50,-11 97,55 27,2-27,-22-149,2-1,3 0,1-1,3 0,2-1,1-1,3-1,4 4,83 112,58 9,-145-148,2-1,1-1,0-1,1-2,20 10,27 17,-8-7,1-2,71 23,-63-26,286 81,-164-65,-55-25,-85-13,0-3,0-2,1-3,34-4,11 1,93-26,-149 26,0-3,-1-2,0-2,-1-2,1-2,-2-1,2-4,263-129,-273 125,-1-2,-1-1,-1-2,-2-1,0-2,18-25,267-271,-196 130,-91 142,-2-1,-3-2,-2 0,6-31,4-29,-5-20,2-6,-30-167,-1 285,-1 1,-2 0,0 0,-2 0,0 1,-2 0,-8-17,-2-6,-72-185,73 185,-1 2,-3 1,-2 0,-1 2,-4-1,14 18,-98-128,14 5,72 111,-2 0,-2 2,0 1,-30-23,-14-16,58 56,2-1,-1 1,-1 0,0 1,-1 1,-1 1,0 1,-18-9,-163-85,59 55,34 17,-22-13,86 36,0 2,-1 1,1 3,-27 0,-101-22,-280 26,436 2,0 0,0 1,0 0,1 1,-1 1,0 0,1 1,0 1,-12 6,24-11,0 0,0 0,0 1,1-1,-1 1,0-1,0 1,1-1,-1 1,1 0,-1 0,1 0,0 0,0 0,0 0,0 0,0 0,0 0,1 1,-1-1,1 0,-1 2,3 10</inkml:trace>
  <inkml:trace contextRef="#ctx0" brushRef="#br1" timeOffset="4457.643">1751 735,'-2'-15,"-3"23,-5 25,4 7,1 2,2-1,2 1,4 29,-2 1,28 240,-30-184,12 152,1-164,-5 1,-7 94,-1-86,-30 74,15-128,15-55,0 0,1 0,1-1,0 1,2 0,-1 0,2-1,0 1,4 8,7 34,25 169,-30-30,9 0,-19-195,0 0,0 0,0-1,1 1,-1 0,0 0,1 0,-1 0,1 0,0-1,-1 1,1 0,0 0,0-1,0 1,0-1,1 1,-1-1,0 1,1-1,-1 0,1 0,-1 1,1-1,-1 0,1-1,0 1,0 0,-1 0,1-1,0 1,0-1,0 1,0-1,0 0,0 0,-1 0,1 0,0 0,0 0,0 0,0-1,0 1,0-1,-1 1,3-2,243-43,-50 17,-109 29,107-12,2-8,-55-7,-110 25,-1 1,1 2,-1 1,1 2,7 2,17 1,0-2,1-4,-1-1,12-4,34 1,96-9,130-18,-275 20,-1 3,1 2,0 3,0 2,3 2,87 24,336-27,-349-11,-103 6,1 0,0 2,0 1,1 1,15 2,64-4,-40-13,-49 11</inkml:trace>
  <inkml:trace contextRef="#ctx0" brushRef="#br1" timeOffset="7139.527">1751 762,'-2'-1,"0"0,0-1,1 1,-1-1,0 0,1 1,-1-1,1 0,0 0,-1 0,1 0,0 0,0 0,0 0,1-1,-1 1,0 0,1 0,-1-1,1 1,0 0,0-1,0 1,0 0,0-1,0 0,-15-156,-19-22,24 107,9 62</inkml:trace>
  <inkml:trace contextRef="#ctx0" brushRef="#br1" timeOffset="8023.672">933 1,'-28'255,"28"-253,-1 0,1 0,0 0,0 0,0 0,0 1,0-1,0 0,0 0,1 0,-1 0,1 0,0 0,-1 0,1 0,0 0,0 0,0 0,1-1,-1 1,0 0,1-1,-1 1,1-1,-1 1,1-1,0 0,-1 1,1-1,0 0,0 0,0 0,0-1,0 1,0 0,0-1,0 1,0-1,1 0,-1 0,0 0,0 0,0 0,0 0,0-1,0 1,0 0,1-1,-1 0,0 0,-1 1,1-1,0 0,1-1,92-90,-49 39,-41 48,-5 4,1 0,-1 0,1 0,-1 0,1 0,-1 0,1 0,0 0,-1 0,1 0,0 1,0-1,0 0,0 1,0-1,-1 0,1 1,0-1,0 1,0-1,1 1,-1 0,0-1,0 1,0 0,0 0,0 0,0 0,0 0,0 0,1 0,-1 0,0 0,0 1,0-1,0 0,0 1,0-1,0 1,0-1,0 1,0-1,0 1,0 0,0-1,-1 1,1 0,0 0,0 0,2 7,1 1,-1 0,0 1,-1-1,0 0,0 1,-1-1,0 1,-1-1,0 1,-1 1,4 45,0-37,4 17,-2 1,-1 0,-2 0,-1 0,-2 0,-2 0,-4 18,-4 2,10-43,0-1,0 1,-2-1,0 0,0 0,-1 0,-1 0,0 0,0-1,-2 0,1 0,-2-1,1 0,-2 0,1 0,-1-1,-1-1,-2 2,10-10,0 1,0-1,0 0,0-1,0 1,0 0,0 0,0-1,0 1,0-1,0 0,0 0,-1 0,1 0,0 0,0 0,0 0,0-1,0 1,-1-1,1 0,0 1,0-1,0 0,0 0,1 0,-1-1,0 1,0 0,1-1,-1 1,1-1,-1 1,1-1,0 0,-1 0,1 1,0-1,0 0,0 0,0 0,-24-88,25 67,1 0,2 0,0 1,1-1,1 1,1 0,1 0,1 1,1 0,1 0,1 1,0 1,2-1,0 2,1 0,1 0,6-4,2 0,-2 5</inkml:trace>
  <inkml:trace contextRef="#ctx0" brushRef="#br1" timeOffset="9025.779">6379 2993,'-15'4,"-1"0,1 2,0 0,0 1,0 0,1 1,0 1,1 0,0 0,0 2,1 0,1 0,0 1,0 0,1 1,1 0,0 1,0 0,1 2,-18 49,18-41,-1 0,-1 0,-2-1,0 0,-1-1,-1 0,-12 12,-14-4,24-25</inkml:trace>
  <inkml:trace contextRef="#ctx0" brushRef="#br1" timeOffset="9354.391">5957 2907,'65'126,"-44"-98,2-1,0-2,2 0,0-2,2 0,17 10,-21-18,-1 1,-1 1,-1 1,0 1,-2 1,0 1,-1 0,-1 1,3 7,-5-4</inkml:trace>
  <inkml:trace contextRef="#ctx0" brushRef="#br1" timeOffset="10341.736">7001 2569,'-19'15,"-11"8,-6 2,4 1,2 0,6 2,3-5,5-2,0-4,2 1,5-4</inkml:trace>
</inkml:ink>
</file>

<file path=ppt/ink/ink4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5:03.7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367 225,'1'0,"-1"0,0 1,0-1,0 0,0 0,0 1,0-1,0 0,0 1,0-1,0 0,0 0,0 1,0-1,0 0,0 1,0-1,0 0,0 0,0 1,0-1,0 0,-1 1,1-1,0 0,0 0,0 1,0-1,-1 0,1 0,0 0,0 1,-1-1,1 0,0 0,0 0,-1 0,1 0,0 1,0-1,-1 0,1 0,0 0,0 0,-1 0,1 0,0 0,-1 0,1 0,0 0,12 39,-10-33,10 27,-2 0,-2 0,0 1,-3 0,2 33,-4-41,-1 0,-1 0,-1-1,-1 1,-2 0,-1 0,0-1,-2 1,-1-1,-1-1,-1 0,-1 0,-1 0,-1-1,-1-1,-2 0,-5 6,14-20,0-1,-1 0,0-1,0 1,0-2,-1 1,0-1,0 0,0 0,-1-1,1 0,-1 0,0-1,0-1,-1 1,1-2,0 1,-1-1,1 0,-1-1,1 0,-1-1,1 0,-1 0,-1-2,-13-4</inkml:trace>
  <inkml:trace contextRef="#ctx0" brushRef="#br0" timeOffset="230.868">0 225,'34'-5,"21"-1,10 0,4-4,-1 0,-1-3,-3-4,-8 1,-3-2,-7 2,0-1,-5 3,-3 3,-4 4,-3 3,-6 7,-8 3</inkml:trace>
  <inkml:trace contextRef="#ctx0" brushRef="#br0" timeOffset="1402.658">847 592,'6'37,"37"129,-41-162,0-1,0 1,0 0,0-1,1 1,-1-1,1 0,0 0,0 0,0 0,1 0,-1-1,1 0,-1 1,1-1,0 0,0-1,-1 1,1-1,1 0,-1 0,0 0,0 0,0-1,0 1,1-1,-1 0,0-1,0 1,1-1,-1 0,0 0,0 0,0 0,2-2,12-4,-1-1,-1 0,1-2,-1 1,-1-2,0 0,5-7,99-88,-119 107,-1-1,1 1,0 0,-1-1,1 1,0 0,0 0,0-1,-1 1,1 0,0 0,0-1,0 1,0 0,0 0,0-1,0 1,1 0,-1 0,0-1,0 1,0 0,1-1,-1 1,1 0,-1-1,0 1,1 0,-1-1,1 1,-1-1,1 1,-1-1,1 1,0-1,-1 1,1-1,0 0,-1 1,1-1,0 0,-1 1,1-1,0 0,0 0,-1 0,1 0,0 0,0 0,-1 0,1 0,0 0,0 0,-1 0,1 0,0 0,0-1,-1 1,1 0,0-1,-1 1,1 0,0-1,-1 1,1-1,-1 1,1-1,-1 1,1-1,-1 0,3 16,-3-9,1-1,0 1,0-1,1 0,0 0,0 1,0-1,0-1,1 1,-1 0,1 0,1-1,-1 0,0 0,1 0,0 0,0 0,0-1,1 1,-1-1,1 0,0-1,0 1,0-1,0 0,0 0,0 0,0-1,1 0,-1 0,0 0,1-1,-1 0,1 0,-1 0,1-1,-1 1,1-1,2-1,10-9,0-1,-1 0,-1-1,0 0,0-2,10-12,36-32,-62 59,10-10,0 1,0 0,1 1,0 0,0 1,1 0,-1 1,2 0,-1 1,1 0,0 1,0 0,0 1,2 1,-12 2,0 0,-1 1,1-1,0 1,-1 0,1 0,0 0,-1 0,1 0,-1 1,1-1,-1 1,0-1,0 1,0 0,0 0,0 0,0 0,0 0,-1 1,1-1,-1 1,1-1,-1 1,0-1,0 1,0-1,-1 1,1 0,0 0,-1-1,0 1,0 0,0 0,0 0,0 1,-22 101,19-99,0 0,-1 0,1-1,-1 1,-1-1,1 0,-1 0,0 0,0 0,-1-1,1 0,-1 0,0-1,0 0,0 0,0 0,-5 1,-9-10,37-15,-7 14,0 1,0 0,0 1,0 0,1 1,0 0,0 1,0 0,0 0,1 2,-1-1,1 1,-1 1,1 0,-1 1,1 0,-1 0,0 1,9 3,-12-2,1-1,-1 0,1-1,-1 0,1 0,-1-1,1 0,-1 0,1-1,-1 0,1-1,-1 1,1-2,-1 1,0-1,0-1,-1 1,1-1,-1-1,1 1,1-3,15-17,-1-1,-1-1,-1-2,-1 0,-1 0,-2-2,-1 0,-2-1,0-1,-3 0,0-1,-2 0,2-19,-10 48,1-1,-1 1,1-1,-1 0,0 0,-1 0,1 0,-1 0,0 1,0-1,0 0,-1 0,0 0,0 0,0 0,0 1,-1-1,0 0,-14 35,12 282,7-278,0-1,2 0,2 0,1-1,1 0,3 3,4-7,-16-29,0 1,1 0,-1-1,0 1,0 0,0 0,0-1,0 1,0 0,0-1,1 1,-1 0,0 0,0-1,0 1,1 0,-1 0,0 0,0-1,1 1,-1 0,0 0,0 0,1 0,-1 0,0-1,1 1,-1 0,0 0,0 0,1 0,-1 0,0 0,1 0,-1 0,0 0,1 0,-1 0,0 0,1 0,-1 0,0 0,0 1,1-1,-1 0,0 0,0 0,1 0,-1 1,0-1,1 0,-13-43,2 19</inkml:trace>
  <inkml:trace contextRef="#ctx0" brushRef="#br0" timeOffset="1563.072">2118 367,'38'-5,"18"-6,9-2,-2 2,-3-2,-5 1,-9 2,-1 3,-5-1,-3-1,-4 3,-2 1,-3 2,-5 2</inkml:trace>
  <inkml:trace contextRef="#ctx0" brushRef="#br0" timeOffset="2474.024">3275 507,'-64'64,"3"2,3 3,2 4,120-139,-29 25,-11 10,2 1,1 2,1 1,25-18,72-43,-124 87,0 0,0 1,0-1,0 0,1 0,-1 0,0 1,0-1,1 1,-1-1,1 1,-1-1,1 1,-1 0,0 0,1 0,-1-1,1 1,-1 1,1-1,-1 0,1 0,-1 1,1-1,-1 0,0 1,1 0,-1-1,0 1,1 0,-1-1,0 1,0 0,0 0,0 0,0 0,0 0,0 1,0-1,0 0,0 0,-1 0,1 1,0-1,-1 1,1-1,-1 0,0 1,1-1,-1 1,0-1,0 2,-13 111,10-105,0 0,1 0,0 0,0 0,1 1,0-1,1 1,0-1,0 1,1-1,0 1,1-1,1 4,-2-11,-1 0,1 0,0 0,0 0,-1 0,1-1,1 1,-1 0,0 0,0-1,1 1,-1-1,1 1,-1-1,1 0,0 1,0-1,-1 0,1 0,0 0,0 0,0-1,0 1,0-1,0 1,0-1,0 1,0-1,0 0,0 0,1 0,-1 0,0-1,0 1,0 0,0-1,0 0,1 0,66-46,-51 25,0-1,-2-1,-1 0,0-1,-2 0,-1-2,-1 1,2-9,18-45,-28 77,-2 5</inkml:trace>
  <inkml:trace contextRef="#ctx0" brushRef="#br0" timeOffset="2814.665">3924 648,'60'-40,"-39"28,-1-1,-1-1,0 0,-1-2,0 0,-1 0,-1-2,12-17,-27 34,1 0,0-1,-1 1,0-1,1 1,-1-1,0 0,0 1,0-1,0 0,0 0,0 0,0 0,-1 1,1-1,-1 0,1 0,-1-1,0 1,0 0,0 0,0 0,0 0,0 0,-1 0,1 0,0 0,-1 0,0 0,0 0,1 0,-1 1,0-1,0 0,-1 0,1 1,0-1,-1 1,1-1,0 1,-1-1,0 1,1 0,-1 0,0 0,0 0,0 0,1 0,-1 1,0-1,0 0,0 1,0-1,0 1,0 0,0 0,0 0,-1 0,-10 5,0 1,0 0,1 1,0 0,0 1,1 1,0 0,1 0,0 1,0 0,1 1,0 0,1 0,0 1,1 0,-5 9,5-11,0 1,1 1,0-1,1 1,0 0,0 0,2 1,-1-1,2 1,-1-1,2 1,0 0,0 4,1-13,1-1,-1 0,1 0,0 1,0-1,0 0,0 0,1 0,-1 0,1 0,-1 0,1-1,0 1,0 0,1-1,-1 0,0 1,1-1,-1 0,1 0,0 0,0-1,0 1,0-1,0 1,0-1,0 0,0 0,0 0,2-1,100-2,-78-7,1-1,-2-2,0 0,0-2,-1-1,-1-1,18-15,-24 16</inkml:trace>
  <inkml:trace contextRef="#ctx0" brushRef="#br0" timeOffset="3184.613">4347 564,'8'1,"0"-1,0 0,-1 0,1 0,0-1,0 0,-1-1,1 0,-1 0,1-1,-1 1,0-2,0 1,0-1,0 0,-1 0,1-1,-1 0,0 0,-1-1,1 1,-1-1,0 0,-1-1,1 1,-1-1,-1 0,1 0,-1 0,0 0,-1-1,1 1,-2-1,1 0,-1 1,0-5,-1 10,0 0,0-1,0 1,-1 0,1-1,-1 1,0 0,1 0,-1 0,0-1,0 1,0 0,-1 0,1 0,0 0,-1 1,1-1,-1 0,0 1,0-1,1 1,-1-1,0 1,0 0,0 0,-1 0,1 0,0 0,0 0,0 1,-1-1,1 1,0-1,-1 1,1 0,0 0,-1 0,1 0,0 1,-1-1,1 1,0-1,0 1,-1 0,1-1,0 1,0 1,0-1,0 0,0 0,0 1,0-1,1 1,-1-1,-1 2,-7 6,0 1,1 0,0 0,0 0,1 1,0 1,1-1,0 1,1 1,1-1,0 1,0 0,1 0,1 0,0 0,1 1,1-1,0 1,0 0,2-1,0 1,1 7,-1-17,0 0,0 0,0 0,1 0,0 0,-1 0,2 0,-1-1,0 1,1-1,-1 0,1 0,0 0,0 0,0 0,0 0,1-1,-1 1,1-1,0 0,-1 0,1-1,0 1,0-1,0 0,0 0,1 0,7 2,-1-1,1 0,0-1,-1 0,1-1,0 0,0-1,0 0,2-1,8-5,0-1,-1 0,0-2,0 0,-1-1,-1-1,0-1,0-1,1-2,3-2,2 0</inkml:trace>
  <inkml:trace contextRef="#ctx0" brushRef="#br0" timeOffset="3563.808">4968 338,'-186'172,"183"-170,0 0,0 0,1 1,-1-1,1 1,-1-1,1 1,0 0,0 0,0 0,1 0,-1 1,1-1,-1 0,1 1,0-1,0 1,1-1,-1 1,1-1,0 1,0-1,0 1,0 0,0-1,1 1,0-1,0 1,0-1,0 0,0 1,1-1,-1 0,1 0,0 0,0 0,0 0,0 0,1 0,-1-1,3 2,3 1,0 0,1-1,0 0,0 0,0-1,1 0,-1-1,1 0,0 0,-1-1,1-1,0 1,0-2,-1 1,1-1,0-1,-1 0,1 0,-1-1,0 0,1 0,-2-1,1-1,3-1,5-4,0-1,-1 0,0-2,-1 1,-1-2,0 0,-1 0,0-2,-2 1,1-2,6-13,18-32,-15 27,-2 0,-1-1,-1 0,-3-2,0-3,-11 32,-2-1,0 1,0-1,0 1,-1-1,-1 1,1-1,-2 1,1-1,-1 1,-1 0,0-1,2 7,0-1,0 1,-1 0,1-1,-1 1,0 0,0 0,0 0,0 1,0-1,-1 0,1 1,-1-1,0 1,0 0,0 0,0 0,0 0,0 1,0-1,-1 1,1 0,0 0,-1 0,1 0,-1 1,1-1,-1 1,0 0,1 0,-1 0,1 0,-1 1,-8 4,1 0,-1 0,2 1,-1 1,1 0,-1 0,2 1,-1 0,1 1,1 0,0 0,0 1,0 0,2 0,-1 1,1 0,1 0,0 1,0-1,1 1,1 0,-2 9,2-6,0 0,1 0,0 1,2-1,0 1,0-1,2 0,0 0,0 1,2-1,-1-1,2 1,0 0,1-1,1 0,0-1,0 1,2-1,-1-1,2 1,-1-2,2 1,0-1,0-1,1 0,0-1,1 0,-1 0,2-2,-1 0,1 0,0-1,1-1,4 1,134 27,-124-30</inkml:trace>
</inkml:ink>
</file>

<file path=ppt/ink/ink4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5:08.1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1,'0'0,"0"1,0-1,0 1,0-1,0 1,0-1,0 1,0-1,0 1,0-1,0 1,1-1,-1 1,0-1,0 0,0 1,1-1,-1 1,0-1,1 1,-1-1,0 0,1 1,-1-1,1 0,-1 1,0-1,1 0,-1 0,1 1,-1-1,1 0,-1 0,1 0,-1 1,1-1,-1 0,1 0,-1 0,1 0,-1 0,1 0,-1 0,1 0,-1 0,1-1,-1 1,1 0,-1 0,1 0,-1-1,1 1,-1 0,0 0,1-1,-1 1,1 0,-1-1,0 1,1 0,-1-1,0 1,1-1,7 166,-9-111,-29 229,6-150,31-126,-1-12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7:37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31 101,'-16'30,"11"-11,2 0,0 0,1 0,1 0,0 0,2 0,0 0,1 0,2 1,-3-16,0 0,0-1,0 1,1-1,-1 0,1 1,0-1,0 0,1 0,-1 0,1 0,-1-1,1 1,0-1,0 1,0-1,0 0,0 0,0-1,1 1,-1 0,1-1,-1 0,1 0,-1 0,1 0,0-1,0 0,-1 1,1-1,0 0,2-1,5 0,-1 0,0 0,0-1,0-1,-1 0,1 0,-1-1,1 0,-1 0,0-1,6-5,20-18,-1-1,-2-2,-1-1,17-25,-47 57,0-1,0 0,-1 1,1-1,0 0,0 1,-1-1,1 1,0-1,0 1,0 0,0-1,0 1,0 0,0 0,0 0,0-1,0 1,0 0,0 0,0 1,0-1,0 0,0 0,0 0,0 0,0 1,-1-1,1 1,0-1,0 1,0-1,0 1,0-1,-1 1,1-1,0 1,-1 0,1 0,0-1,-1 1,1 0,-1 0,1 0,-1 0,1-1,-1 1,0 0,1 0,-1 0,0 0,0 0,0 0,0 0,0 0,0 0,0 0,0 0,0 0,0 0,0 0,-1 0,1 0,0 0,-1 0,1-1,1 5,0 1,0-1,0 0,1-1,-1 1,1 0,0 0,1-1,-1 1,1-1,0 1,0-1,0 0,1-1,-1 1,1 0,0-1,0 0,0 0,0 0,1 0,-1-1,1 0,0 0,0 0,-1 0,1-1,5 1,-4-1,0-1,0 0,0 0,0 0,0-1,0 0,-1 0,1 0,0-1,0 0,-1 0,1-1,-1 1,1-1,-1 0,0-1,0 1,-1-1,1 0,-1 0,0-1,3-2,68-117,-68 110,1-2</inkml:trace>
  <inkml:trace contextRef="#ctx0" brushRef="#br0" timeOffset="419.188">1019 270,'16'-3,"0"-1,0-1,0 0,-1-1,1-1,-2-1,1 0,-1 0,0-2,-1 0,0 0,-1-1,0-1,0 0,-1 0,-1-1,6-9,-15 19,0 0,0 0,0 0,0 0,0 0,0 1,-1-1,1-1,-1 1,0 0,0 0,0 0,0 0,-1 0,1 0,-1 0,0 0,0 0,0 1,0-1,0 0,-1 0,1 1,-1-1,0 1,1-1,-1 1,0 0,-1-1,1 1,0 0,-1 1,1-1,-1 0,1 1,-1-1,0 1,0 0,0 0,1 0,-1 0,0 0,0 1,0 0,0-1,0 1,-1 0,1 0,0 1,-1-1,-9 4,0 1,1 0,-1 1,2 0,-1 1,0 0,1 1,1 0,-1 0,2 2,-1-1,1 1,0 0,1 1,0 0,1 0,0 1,1 0,-4 11,6-17,0-1,0 1,1-1,0 1,0 0,1 0,0 1,0-1,0 0,1 1,0-1,0 1,0 0,1-1,0 1,0-1,1 1,0 0,0-1,1 1,-1-1,1 0,1 0,-1 1,1-1,0-1,1 1,-1 0,1-1,0 0,0 0,1 0,0 0,-1-1,2 1,2 1,97 30,-82-35</inkml:trace>
</inkml:ink>
</file>

<file path=ppt/ink/ink4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5:08.8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197 587,'-131'51,"126"-49,1 1,0 0,-1 0,1 0,0 0,0 1,1 0,-1 0,1 0,0 0,0 0,0 1,1-1,-1 1,1 0,0 0,0 0,1 0,0 0,0 0,0 0,0 0,1 1,0-1,0 1,0-3,0 0,1 0,-1 0,1 0,0 0,0 0,0 0,0-1,1 1,-1 0,1-1,0 1,-1-1,1 0,0 1,0-1,1 0,-1 0,0 0,1-1,-1 1,1 0,0-1,-1 0,1 1,0-1,0 0,0-1,0 1,0 0,0-1,0 0,0 0,0 1,0-2,0 1,2-1,6 1,-1-2,0 0,1 0,-1-1,0 0,0 0,-1-1,1-1,-1 0,5-3,15-14,-1-2,-1 0,-1-2,-1-1,-2-1,0-1,-2-1,-2-1,0-1,-2 0,-2-2,-1 1,-1-2,-2 0,2-18,-9 36,-1 0,0-1,-2 1,0-1,-1 1,0-1,-2 1,-1-8,2 19,0 0,0 0,-1 1,0-1,0 0,0 1,-1-1,1 1,-1 0,-1 0,1 0,-1 0,0 1,0 0,0-1,0 1,-1 1,0-1,1 1,-2-1,1 1,0 1,0-1,-1 1,0 0,-1 0,0 1,1 1,-1 0,0 0,1 1,-1 0,0 0,1 0,-1 1,1 0,0 1,-1-1,1 1,0 0,1 1,-1-1,0 1,1 0,0 0,0 1,0 0,1 0,-1 0,1 0,1 1,-1 0,1-1,0 1,0 0,0 1,-1 4,1 6,-1 0,2 1,1-1,0 1,1-1,0 1,2-1,0 1,1-1,1 0,0 0,2 0,0-1,0 1,2-2,0 1,0-1,2 0,0 0,10 10,227 266,-85-99,-148-177</inkml:trace>
</inkml:ink>
</file>

<file path=ppt/ink/ink4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5:16.3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162 392,'5'-5,"-4"-1,-1 4,-6 4,-2 5,-4 7,0 6,-4 4,-2 2,0 3,0-5,2-1,-1-4,3-1,3 1,9-2,4-5</inkml:trace>
  <inkml:trace contextRef="#ctx0" brushRef="#br0" timeOffset="396.624">387 561,'-5'5,"-1"6,-5 2,0 2,-3 0,0 2,-1 2,-4-1,2 0,-1-2,2 1,0-3,-3 1,-3-2,3 2,3-7,6-4</inkml:trace>
  <inkml:trace contextRef="#ctx0" brushRef="#br0" timeOffset="1670.478">416 279,'16'-2,"0"-1,0-1,-1 0,1-1,-1 0,0-1,0-1,1-1,-7 3,132-64,141-57,-250 114,-26 8,1 1,0 0,0 0,0 1,0 0,0 0,0 1,1 0,-1 0,0 1,1 0,-1 0,4 1,-9 1,0 1,0-1,-1 1,1 0,-1-1,1 1,-1 0,0 0,0 0,0 0,-1 0,1 0,-1 0,1 0,-1 0,0 0,0 1,0-1,-1 0,1 0,-1 0,0 0,0 0,0 0,0 0,0-1,-1 1,1 0,-1-1,0 1,0-1,0 1,0-1,0 0,-2 2,-4 11,8-15,-2 3,-1-1,1 1,0 0,0 0,0 0,0 0,1 0,-1 0,1 0,0 0,-1 1,2-1,-1 1,0-1,1 1,-1-1,1 1,0-1,0 1,1-1,-1 1,1-1,0 0,-1 1,2-1,-1 0,0 1,1-1,-1 0,1 0,0 0,0 0,0 0,0-1,1 1,-1-1,1 1,-1-1,1 0,1 1,6 0,-1-2,0 1,1-1,-1 0,1-1,-1 0,1-1,-1 1,1-2,-1 0,0 0,0 0,0-1,0-1,0 1,0-2,-1 1,87-25,-70 27,-2 0</inkml:trace>
</inkml:ink>
</file>

<file path=ppt/ink/ink4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6:38.2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29 259,'0'-2,"0"1,1 0,-1 0,0-1,0 1,0 0,0-1,-1 1,1 0,0 0,0-1,-1 1,1 0,-1 0,1-1,-1 1,0 0,1 0,-1 0,0 0,0 0,0 0,0 0,0 0,0 0,0 1,0-1,0 0,0 1,0-1,0 1,0-1,-1 1,1-1,0 1,0 0,-1-1,1 1,-1 0,20-32,112-141,-130 172,0 0,1 1,-1-1,0 0,1 0,-1 0,1 0,-1 1,1-1,-1 0,1 1,0-1,-1 0,1 1,0-1,-1 1,1-1,0 1,0-1,0 1,0-1,-1 1,1 0,0 0,0-1,0 1,0 0,0 0,0 0,0 0,0 0,-1 0,1 0,0 0,0 1,0-1,0 0,0 0,0 1,-1-1,1 1,0-1,0 0,0 1,-1 0,1-1,0 1,-1-1,1 1,0 0,-1-1,1 1,-1 0,1 0,-1 0,0-1,1 2,19 57,-18-49,31 178,-5-87,-33-111,0 1,0 0,0 0,-2 0,1 1,-1 0,0 0,0 0,-1 1,0 1,-1-1,1 1,-1 0,0 1,-1 0,1 1,-1 0,0 0,0 1,0 0,-1 1,-3-1,-39 2,29 1</inkml:trace>
</inkml:ink>
</file>

<file path=ppt/ink/ink4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6:40.8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1552 2823,'-179'18,"-151"4,132-3,140-11,-53-1,83-12,4 0</inkml:trace>
  <inkml:trace contextRef="#ctx0" brushRef="#br0" timeOffset="1217.981">2823 566,'-2'-2,"1"0,-1 0,1 0,-1 1,0-1,0 0,0 1,0-1,0 1,0 0,0 0,0-1,0 1,-1 1,1-1,0 0,-1 1,1-1,0 1,-1-1,1 1,-1 0,1 0,-1 0,-1 1,-166 23,-82-23,51-30,-1 1,-63 45,180-8,-1-4,-71-6,49-1,-62-25,3 27,127 16,27-4</inkml:trace>
  <inkml:trace contextRef="#ctx0" brushRef="#br0" timeOffset="2097.86">1158 86,'-18'56,"-5"187,-5 143,9 11,22 159,26 49,-30 199,-2-698,-5-2,-4 1,-17 62,-3-35,57-202,-15 53</inkml:trace>
  <inkml:trace contextRef="#ctx0" brushRef="#br0" timeOffset="2353.022">1355 2315,'-39'48,"-26"45,-8 16,5-1,8-10,10-15,8-14,12-13,6-11,7-9,2-5,3-4,-1-1,2 0,-3 0,2 0,3-3</inkml:trace>
  <inkml:trace contextRef="#ctx0" brushRef="#br0" timeOffset="2887.436">1468 1,'-52'46,"3"3,1 2,3 2,-22 36,52-70,-188 291,119-172,-113 195,176-301,3-8</inkml:trace>
  <inkml:trace contextRef="#ctx0" brushRef="#br0" timeOffset="3300.156">28 1271,'5'48,"1"50,1 17,-2-1,-2-10,-1-14,4-12,1-10,-1-11,-1-7,-2-6,-1-6,-1 0,-1-2,0-1,-1-3,-4-7,-1-7</inkml:trace>
  <inkml:trace contextRef="#ctx0" brushRef="#br0" timeOffset="3732.663">0 1271,'261'-160,"-259"159,7-5,1-1,1 2,-1-1,1 1,0 1,0 0,0 0,0 2,1-1,0 1,-1 1,1 0,0 0,0 1,-1 1,3 0,-11 1,-1 0,1 0,0-1,-1 2,1-1,-1 0,0 0,0 1,0-1,0 1,0 0,0 0,-1-1,1 1,-1 0,0 0,0 1,0-1,0 0,-1 0,1 0,-1 1,0-1,0 0,0 0,0 2,-12 86,1-59,-2-2,-1 0,-1 0,-1-1,-2-1,-1-1,-1-1,-1 0,-16 14,-207 207,242-246,0-1,0 1,1 0,-1 0,0 0,0 1,1-1,-1 0,0 1,1-1,-1 1,1-1,0 1,0 0,-1-1,1 1,0 0,1 0,-1 0,0 0,0 0,1 0,-1 0,1 0,0 0,-1 0,1 0,0 0,0 0,0 0,1 0,-1 0,1 0,-1 0,1 0,-1 0,1 0,0 0,0 0,0 0,0 0,1 0,10 5,0-1,0 0,1-1,0-1,0 0,0 0,0-1,1-1,-1 0,8-1,30 6,-32-5,1 0,-1 1,0 1,0 1,0 1,-1 0,0 2,0 0,0 1,-1 0,-1 1,0 2,0-1,-1 2,0 0,-1 0,-1 2,0-1,8 14,18 42,-25-58</inkml:trace>
</inkml:ink>
</file>

<file path=ppt/ink/ink4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6:45.7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114 229,'-18'307,"-5"-46,3-150,12-87</inkml:trace>
  <inkml:trace contextRef="#ctx0" brushRef="#br0" timeOffset="597.235">1 285,'30'-15,"2"0,0 2,0 2,1 1,1 1,0 2,30-2,-61 8,1 0,0 0,-1 1,1-1,0 1,-1 0,1 0,0 0,0 1,-1-1,1 1,-1 0,1 0,0 0,-1 0,0 1,1 0,-1-1,0 1,0 0,0 1,0-1,0 0,0 1,-1 0,1-1,-1 1,0 0,0 0,0 0,0 1,0-1,-1 0,1 1,-1-1,0 1,0 0,0-1,-1 1,1 0,-1-1,0 1,0 2,-5 11,0 0,-1 0,0-1,-2 1,0-1,-1-1,0 1,-1-2,-1 1,0-2,-1 1,0-1,-1-1,-1 0,0-1,-14 8,-19 21,45-38,1-1,-1 1,0 0,0 0,1 0,-1-1,1 1,0 0,0 1,0-1,0 0,0 0,0 1,0-1,0 0,1 1,0-1,-1 0,1 1,0-1,0 1,0-1,0 0,1 1,-1-1,1 1,-1-1,1 0,0 1,0-1,0 0,0 0,0 0,1 0,-1 0,0 0,1 0,0 0,-1-1,1 1,0 0,0-1,0 0,0 1,0-1,0 0,1 0,-1 0,78 54,-64-47,0 2,-1 0,-1 1,0 0,0 1,-1 1,-1 0,6 9,-3 17,-16-25</inkml:trace>
  <inkml:trace contextRef="#ctx0" brushRef="#br0" timeOffset="2485.035">848 484,'-27'31,"10"-13,0 0,1 2,1 0,1 1,1 0,1 1,1 0,1 1,-2 7,11-27,0 1,0-1,0 1,1-1,-1 1,1 0,0-1,0 1,0 0,0-1,1 1,0-1,-1 1,1 0,1-1,-1 0,0 1,1-1,0 0,-1 0,1 1,1-1,-1-1,0 1,1 0,-1-1,1 1,0-1,0 0,0 0,0 0,0 0,0 0,1-1,-1 1,0-1,1 0,-1 0,1 0,0-1,-1 1,1-1,0 0,-1 0,1 0,-1-1,4 0,7-4,-1-1,0-1,0 0,-1-1,1-1,-2 1,1-2,-1 0,-1 0,0-1,0 0,-1-1,-1 0,0 0,5-10,6-5,13-16,-1-2,-2-1,-2-1,-2-1,-2-1,-3-1,3-15,-19 51,0-1,-2 0,1 0,-2 0,0 0,-1 0,0 0,-2 0,0-1,2 11,-2-1,1 1,-1 0,1 0,-1-1,-1 1,1 0,-1 1,0-1,0 0,0 1,-1 0,1 0,-1 0,0 0,-1 0,1 1,0 0,-1 0,0 0,0 0,0 1,0 0,0 0,0 0,-1 0,-3 0,-1 1,1-1,-1 2,1-1,-1 1,1 1,0 0,-1 0,1 1,0 0,0 0,0 1,0 1,0-1,0 1,1 1,0 0,0 0,0 0,1 1,-1 0,1 1,1-1,-3 5,-5 4,1 1,0 0,1 1,1 1,1 0,1 0,0 1,1 0,1 1,-4 17,8-23,0 1,0-1,2 1,0-1,0 1,1 0,1-1,1 1,0-1,1 1,0-1,1 0,1 0,0 0,1-1,0 1,1-1,0-1,1 0,1 0,0 0,4 3,8 5,0-1,2-1,0-1,1-1,0-1,1-2,1 0,0-1,1-2,0-1,16 3,-19-6</inkml:trace>
  <inkml:trace contextRef="#ctx0" brushRef="#br0" timeOffset="8972.949">1722 201,'-19'6,"1"1,-1 1,1 1,1 1,0 0,0 1,1 1,0 0,1 1,1 1,0 0,-5 7,12-10,-1 0,1 1,1 0,0 0,1 1,0 0,1 0,1 0,0 0,0 0,2 1,-1-1,2 1,0-1,0 1,1-1,1 1,1 4,2-5,0-2,0 1,1-1,0 0,1 0,0 0,1-1,0 0,1-1,0 0,0 0,1-1,0 0,0 0,1-1,0-1,1 0,-1-1,1 0,0 0,0-1,0-1,1 0,0-1,-1 0,1-1,0 0,0-1,-1-1,1 0,0 0,-1-1,1-1,-1 0,0-1,1 0,2-3,2 1,0-1,-1-1,1 0,-2-2,1 0,-1 0,-1-1,0-1,0-1,-1 0,-1 0,0-1,-1-1,-1 0,0 0,-1-1,0 0,-2-1,6-15,-12 27,1-1,-1 1,-1 0,1-1,-1 1,0-1,0 1,0-1,-1 1,0-1,0 1,0 0,-1-1,0 1,0 0,0 0,0 0,-1 1,0-1,0 0,0 1,-1 0,1 0,-1 0,0 0,0 0,0 1,-1 0,1 0,-1 0,-1 0,-9-5,-1 0,0 2,0 0,0 0,-1 2,1 0,-1 1,0 0,-10 1,-107 6,100 2</inkml:trace>
  <inkml:trace contextRef="#ctx0" brushRef="#br0" timeOffset="9473.154">1355 540,'24'-12,"182"-74,-202 85,0 0,0 0,0 1,0-1,0 1,1 0,-1 0,0 0,0 0,0 1,0 0,0 0,0 0,0 0,0 1,0-1,0 1,0 0,-1 0,1 0,-1 1,0-1,1 1,-1 0,0 0,-1 0,1 0,0 1,-1-1,1 2,3 3,0-1,1 0,-1-1,1 1,1-1,-1-1,1 1,0-1,0-1,1 0,-1 0,1 0,0-1,0 0,0-1,0 0,1-1,-1 1,0-2,1 1,-1-2,4 1,146-15,-140 9</inkml:trace>
</inkml:ink>
</file>

<file path=ppt/ink/ink4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4:21.1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1835 282</inkml:trace>
  <inkml:trace contextRef="#ctx0" brushRef="#br0" timeOffset="1559.431">3867 282</inkml:trace>
  <inkml:trace contextRef="#ctx0" brushRef="#br0" timeOffset="-260.815">1778 762,'-9'34,"-4"10</inkml:trace>
  <inkml:trace contextRef="#ctx0" brushRef="#br0" timeOffset="195.761">1948 932,'5'-8,"6"-12,0 2,2-1,0 1,1 1,1 1,0 0,14-11,-27 26,-1 0,1 1,-1-1,1 0,-1 1,1-1,-1 1,1-1,-1 1,1 0,0-1,-1 1,1 0,-1 0,1 0,0 1,-1-1,1 0,0 0,-1 1,1-1,-1 1,1 0,-1-1,1 1,-1 0,0 0,1 0,-1 0,0 0,0 0,1 0,-1 0,0 1,0-1,0 0,-1 1,1-1,0 1,0-1,-1 1,1-1,-1 1,1-1,-1 1,0-1,0 1,0 0,1-1,-1 1,-1 0,1-1,0 2,13 28,-10-28,-1 0,1 0,-1 0,1 0,0-1,0 0,0 0,0 1,1-2,-1 1,1 0,-1-1,1 1,-1-1,1 0,0 0,0-1,-1 1,1-1,0 0,0 0,0 0,-1 0,1-1,0 1,0-1,-1 0,1 0,0-1,-1 1,1-1,0 0,103-71,-68 28,-25 26</inkml:trace>
  <inkml:trace contextRef="#ctx0" brushRef="#br0" timeOffset="-1356.743">565 282,'-11'310,"-9"-23,20-267,-2 0,0-1,-1 1,-1 0,-1-1,-1 0,0 0,-2 0,0-1,-1 0,-1-1,0 0,-1 0,-8 7,5-11</inkml:trace>
  <inkml:trace contextRef="#ctx0" brushRef="#br0" timeOffset="-1057.37">1 339,'43'0,"43"-5,17-6,4-2,-5 2,-11-2,-6 1,-9-2,-7 1,-10 4,-7 2,-6 3,-7 2,-4 1,-10 6,-7 2</inkml:trace>
  <inkml:trace contextRef="#ctx0" brushRef="#br0" timeOffset="-509.396">1129 1,'-28'554,"-1"-203,29-342,6 59,-6-67,1 1,-1-1,1 0,-1 1,1-1,0 0,-1 0,1 1,0-1,0 0,0 0,0 0,0 0,0 0,0 0,0-1,0 1,1 0,-1 0,0-1,0 1,1-1,-1 1,1-1,-1 0,0 1,1-1,-1 0,1 0,-1 0,0 0,1 0,-1 0,1 0,-1-1,0 1,1 0,-1-1,0 1,1-1,-1 0,0 1,0-1,1 0,25-14,-1-2,0 0,-1-2,-1 0,-1-2,0-1,-2 0,13-19,39-17,-72 57,0 1,0 0,0-1,0 1,0 0,0-1,0 1,0 0,1 0,-1 0,0 0,0 0,0 0,0 1,0-1,0 0,0 0,0 1,0-1,0 1,0-1,0 1,0-1,0 1,0-1,-1 1,1 0,0 0,0-1,-1 1,1 0,0 0,-1 0,1 0,-1 0,1 0,-1 0,1 0,-1 0,0 0,0 0,1 0,-1 0,0 0,0 0,0 0,0 0,4 59,-4-53,-3 55,8 76,1-120</inkml:trace>
  <inkml:trace contextRef="#ctx0" brushRef="#br0" timeOffset="4990.343">6407 649,'-16'21,"1"0,1 0,1 2,1 0,0 0,2 1,-7 24,16-45,0-1,0 1,0-1,1 1,-1 0,1 0,-1-1,1 1,0 0,0-1,0 1,0 0,0 0,1-1,0 1,-1 0,1-1,0 1,0-1,0 1,0-1,1 1,-1-1,1 0,0 0,-1 0,1 1,0-2,0 1,0 0,0 0,1-1,-1 1,0-1,1 0,-1 1,1-1,-1 0,1-1,0 1,-1 0,1-1,0 1,-1-1,1 0,0 0,0 0,-1 0,1-1,1 0,4 0,0-2,0 1,0-1,0 0,-1-1,0 1,1-2,-1 1,-1-1,1 0,-1 0,0-1,0 0,0 0,-1 0,0-1,0 0,-1 0,1 0,-2 0,1-1,-1 0,0 1,-1-1,0 0,0-1,1 2,-1-1,0 1,0 0,-1-1,0 1,-1-1,1 1,-2-1,1 1,-1-1,0 1,0-1,-1 1,0-1,0 1,-1 0,0 0,0 0,-1 1,1-1,-2 1,1 0,-1 0,0 0,0 1,0-1,-1 1,0 0,0 1,0 0,0 0,-1 0,0 0,1 1,-8-2,9 4,0 0,0 1,0-1,0 1,0 0,-1 0,1 1,0-1,0 1,1 0,-1 1,0-1,0 1,0 0,1 0,-1 0,1 1,-1 0,-9 9</inkml:trace>
  <inkml:trace contextRef="#ctx0" brushRef="#br0" timeOffset="5297.368">6859 988,'-1'-14,"0"0,2 0,0 0,0-1,1 1,1 0,1 1,0-1,0 1,1-1,1 1,0 1,1-1,3-2,-2-1,1 1,1 0,0 0,1 1,1 1,0 0,0 0,1 2,1-1,0 2,1 0,0 0,0 1,6-1,3-3,-18 9,-1 0,1 1,0-1,0 1,0 1,0-1,1 1,-1 0,1 1,-1-1,1 1,0 1,-1-1,4 1,-7 2,0 0,0 1,0-1,0 1,0 0,0-1,-1 1,1 0,-1 1,0-1,0 0,0 1,0-1,-1 1,0 0,1-1,-1 1,0 2,1-1,5 18</inkml:trace>
  <inkml:trace contextRef="#ctx0" brushRef="#br0" timeOffset="6408.652">8608 198,'3'5,"0"0,-1 1,0-1,0 1,0-1,0 1,-1 0,0 0,0 0,-1-1,1 1,-1 0,-1 0,1 0,-1 0,0 0,0 1,-1 4,-22 200,-32 109,25-132,28-128,4-59,-1 1,0-1,1 0,-1 0,1 1,-1-1,1 0,0 0,-1 0,1 0,0 0,0 0,0 0,0 0,-1 0,1-1,1 1,-1 0,0 0,0-1,0 1,0-1,0 1,1-1,-1 1,0-1,0 0,1 0,-1 0,0 1,0-1,1 0,-1-1,0 1,1 0,-1 0,0 0,0-1,0 1,1-1,-1 1,0-1,0 1,1-2,26-11,-1-2,0-1,-1-1,-1-2,-1 0,-1-1,6-9,71-55,42-7,-140 90,0-1,1 1,-1 0,0 1,1-1,-1 0,0 1,1-1,-1 1,1 0,-1 0,1 0,-1 0,1 0,-1 0,1 1,-1-1,0 1,1 0,-1-1,0 1,1 0,-1 1,0-1,0 0,0 1,0-1,0 1,0-1,0 1,-1 0,1 0,-1 0,1 0,-1 0,0 0,1 0,-1 1,0-1,-1 0,1 0,0 1,-1-1,1 1,-1-1,0 1,0-1,0 3,-15 95,19-65,5-25</inkml:trace>
  <inkml:trace contextRef="#ctx0" brushRef="#br0" timeOffset="6696.37">9455 791,'-1'6,"1"0,0 0,0 0,1 0,0 0,0 0,0 0,1-1,0 1,0 0,0-1,1 1,0-1,0 0,0 0,0 0,1 0,0-1,0 1,0-1,1 0,-1 0,1-1,0 1,0-1,0 0,1 0,-1-1,1 0,-1 0,1 0,0 0,0-1,0 0,0 0,0-1,0 0,0 0,0 0,-1 0,1-1,0 0,0-1,0 1,0-1,-1 0,4-2,2-4,1-1,-1 0,-1-1,0 0,0-1,-1 0,0 0,-1-1,0 0,-1-1,-1 0,0 0,0 0,-1 0,-1-1,-1 0,0 0,0 0,-1-1,-1 1,-1 9,-1 1,1-1,-1 0,0 0,0 1,-1-1,1 0,-1 1,0-1,0 1,0 0,-1 0,0 0,1 0,-2 0,1 1,0-1,-1 1,1 0,-1 0,0 0,0 0,0 1,0 0,-1-1,1 2,-1-1,1 0,-1 1,0 0,1 0,-1 0,0 1,0-1,0 1,1 1,-1-1,0 0,0 1,1 0,-1 0,0 1,1-1,-1 1,1 0,0 0,-3 2,-22 12,4 1</inkml:trace>
  <inkml:trace contextRef="#ctx0" brushRef="#br0" timeOffset="7078.302">10019 706,'-8'8,"-2"-1,1 1,1 0,-1 1,1 0,1 0,0 1,0 0,1 0,0 0,1 1,0 0,0 0,1 0,1 1,0-1,0 6,3-14,0 0,1 0,-1 1,1-1,0 0,0 0,0 0,1 0,-1 0,1 0,-1-1,1 1,0 0,0-1,0 1,1-1,-1 0,0 0,1 0,0 0,-1 0,1 0,0-1,0 1,0-1,0 0,0 0,0 0,0 0,0-1,1 1,-1-1,0 0,1 0,113-10,-104 6,0 1,-1-2,1 0,-1-1,-1 0,1 0,-1-1,0-1,0 0,-1 0,0-1,-1-1,0 1,0-2,-1 1,-1-1,1 0,-2-1,0 1,0-1,-1-1,0 1,-1-1,-1 1,0-1,0 0,-1-10,-2 19,0-1,0 0,-1 1,1-1,-1 1,0-1,-1 1,1-1,-1 1,0 0,0 0,0 0,-1 0,1 0,-1 0,0 0,0 1,0 0,-1-1,1 1,-1 1,1-1,-1 0,0 1,0 0,-1 0,1 0,0 0,-4 0,-1-1,0 1,0 1,0-1,0 1,0 1,0 0,0 0,0 1,-1 0,1 0,0 1,1 1,-1-1,-5 3,-15 9</inkml:trace>
  <inkml:trace contextRef="#ctx0" brushRef="#br0" timeOffset="7578.662">10556 735,'-37'252,"15"-74,11-135,11-43,0 0,-1 0,1 0,-1 0,1 0,-1 0,1 0,-1 0,1 0,-1 0,1 0,0 0,-1-1,1 1,-1 0,1 0,0 0,-1-1,1 1,-1 0,1 0,0-1,-1 1,1 0,0-1,0 1,-1 0,1-1,0 1,0-1,-1 1,1-1,0 1,0 0,0-1,0 1,0-1,0 1,0-1,0 1,0-1,0 1,0 0,0-1,0 1,0-1,0 1,0-1,0 1,0-1,1 1,-1 0,0-1,0 1,1-1,-1 1,0 0,0-1,1 1,-1 0,1 0,-1-1,0 1,1 0,-1-1,14-37,1-1,2 2,2 0,1 1,2 1,1 1,1 2,2 0,13-11,-23 23,0 1,1 0,1 1,1 1,1 0,0 2,1 0,0 1,2 2,-1 0,1 1,1 1,0 2,0 0,1 2,0 0,0 2,6 0,-25 5,1 0,-1 1,0 0,0 0,0 1,0-1,0 1,0 1,-1-1,1 1,-1 0,0 0,0 0,-1 1,1 0,-1 0,0 0,0 0,-1 1,1-1,-1 1,0 0,-1 0,0 0,0 0,0 1,-1-1,1 0,-2 1,1-1,-1 1,0-1,0 1,0-1,-1 1,0-1,-1 1,-1 5,-3-3,-1 0,1-1,-1 0,-1 0,0-1,0 0,0 0,-1-1,0 0,0-1,0 1,-1-2,0 1,0-2,0 1,0-1,-1-1,0 1,-11 2,0-1,-1-1,1-1,0-1,-1-1,1-1,0 0,-1-2,-5-2,4-2</inkml:trace>
  <inkml:trace contextRef="#ctx0" brushRef="#br0" timeOffset="1054.264">3048 875,'5'49,"-2"0,-3 1,-1-1,-3 0,-7 31,11-72,-1 0,0 1,0-1,-1 0,0 0,-1 0,0 0,0-1,-1 1,1-1,-2 0,1 0,-1 0,0 0,0-1,-1 0,0 0,-4 3,9-9,0 1,1-1,-1 0,0 0,1 1,-1-1,0 0,1 0,-1 0,0 0,0 0,1 0,-1 0,0 0,1-1,-1 1,0 0,0 0,1 0,-1-1,0 1,1 0,-1-1,1 1,-1-1,1 1,-1-1,0 1,1-1,0 1,-1-1,1 1,-1-1,1 0,0 1,-1-1,1 0,0 1,0-1,-1 0,1 1,0-1,0 0,0 1,0-1,0 0,0 0,0 1,0-1,0 0,0 1,0-1,1 0,-1 0,0 1,8-44,7 8,1 0,2 2,1 0,2 1,1 2,1 0,2 1,15-13,-8 10,2 1,1 2,1 1,1 2,2 1,1 3,26-12,-58 30,1 1,0 0,0 1,0-1,0 2,0-1,1 1,-1 1,1 0,0 0,-1 1,1 0,8 1,-16 0,0 0,0 0,0 0,0 0,-1 0,1 0,0 0,0 1,-1-1,1 0,0 1,-1 0,0-1,1 1,-1 0,0 0,0 0,0 0,0 0,0 0,0 0,-1 0,1 0,-1 0,1 0,-1 0,0 1,0-1,0 0,0 0,0 0,-1 0,1 1,-1-1,1 1,-32 71,12-49,0 0,-2-1,0-1,-2-2,0 0,-2-1,-3 1,19-15,-1 0,1 0,-1-1,0-1,-1 0,1 0,-1-1,0 0,0-1,0-1,8 0,0-1,0 0,0 0,-1 0,1 0,0-1,0 0,0 0,0 0,0 0,0 0,0-1,0 0,0 0,1 0,-1 0,1-1,0 1,-1-1,1 0,0 0,1 0,-1 0,0 0,1-1,0 1,0-1,0 0,0 0,0 0,-10-69,12 49</inkml:trace>
  <inkml:trace contextRef="#ctx0" brushRef="#br0" timeOffset="1310.738">3895 735,'-5'28,"-1"11</inkml:trace>
  <inkml:trace contextRef="#ctx0" brushRef="#br0" timeOffset="1805.129">4177 791,'-37'335,"12"-266,25-69,-1 0,0 1,1-1,-1 0,0 0,1 0,-1 0,0 1,1-1,-1 0,0 0,1 0,-1 0,0-1,1 1,-1 0,0 0,1 0,-1 0,0-1,1 1,-1 0,0-1,1 1,-1-1,1 1,-1 0,1-1,-1 1,1-1,-1 1,1-1,-1 0,1 1,0-1,-1 1,1-1,0 0,0 1,-1-1,1 0,0 1,0-1,0 0,0 1,0-1,0 0,0 1,0-1,0 0,0 1,0-1,0 0,1 1,-1-1,0 0,0 1,1-1,-1 0,1 1,1-22,2 1,0 0,2-1,0 2,1-1,1 1,1 0,1 1,1 0,0 0,1 2,1-1,14-13,-21 23,21-25,1 2,2 0,1 2,2 2,0 1,2 1,33-17,-62 37,1 1,0-1,0 2,0-1,1 1,-1 0,1 0,0 1,0 0,0 1,0 0,0 0,0 0,0 1,0 1,0-1,2 1,-8 0,0 0,0 0,-1 0,1 0,0 1,0-1,0 0,-1 1,1-1,-1 1,1-1,-1 1,0 0,0 0,1 0,-1 0,0 0,-1 0,1 0,0 0,-1 0,1 0,-1 0,1 0,-1 0,0 1,0-1,0 0,0 0,-1 0,1 0,0 1,-1-1,0 0,1 0,-1 0,0 0,0 0,0 0,-50 74,38-64,-2-1,1 0,-1-1,-1-1,0 0,0-1,-1 0,0-2,0 0,-1-1,0-1,-16 3,9-6</inkml:trace>
  <inkml:trace contextRef="#ctx0" brushRef="#br0" timeOffset="2125.575">4770 819,'41'-4,"-9"2,-1-2,1 0,-1-2,0-2,-1 0,0-3,9-4,-35 13,-1 0,1-1,0 0,-1 0,0 0,0 0,0-1,0 1,0-1,0 0,-1 0,0 0,0 0,0 0,0 0,-1-1,0 1,0 0,0-1,0 1,-1-1,1 0,-1 1,0-1,-1 1,1-1,-1 1,0-1,0 1,0 0,-1-1,1 1,-1 0,0 0,0 0,-1 0,1 0,-1 0,0 1,0-1,0 1,0 0,-1 0,1 0,-1 0,0 1,0 0,0-1,0 1,0 1,0-1,0 1,-1-1,1 1,-1 0,-1 0,-4 4,0-1,1 1,-1 1,1 0,-1 0,1 1,1 0,-1 0,1 1,-1 0,2 1,-1 0,1 0,0 0,1 1,-1 0,1 1,1-1,0 1,0 0,1 0,0 1,1-1,-2 6,2-10,1 1,0-1,0 0,1 1,-1-1,1 1,0-1,0 1,1 0,0-1,0 1,0 0,1-1,0 1,0 0,0-1,1 1,-1-1,1 0,1 0,-1 1,1-1,0-1,0 1,0 0,1-1,0 1,-1-1,2 0,-1-1,0 1,1-1,-1 1,1-1,0-1,1 1,4 2,1-1,-1 0,1-1,0 0,0-1,1 0,-1-1,0 0,7-1,8 0</inkml:trace>
  <inkml:trace contextRef="#ctx0" brushRef="#br0" timeOffset="4242.82">3895 649,'0'-5,"0"4,0 6,-5 7,-1 7,0 5,1 3,-4 1,1 2,1-1,2 1,1-1,2 0,1-5</inkml:trace>
  <inkml:trace contextRef="#ctx0" brushRef="#br0" timeOffset="9161.844">368 1496,'345'-44,"-229"33,-1 5,86 8,-47 1,876-4,-453-26,1151 27,-862 17,131-7,-318-37,-115 15,452-6,-226-9,727 27,-815 29,-505-29,-150 0</inkml:trace>
</inkml:ink>
</file>

<file path=ppt/ink/ink4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4:53.946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105 7,'0'-5,"0"3,-5 8,-2 6,-4 2,0 3,-3-1,0 1,3 3,-1-2,1 0,2-2</inkml:trace>
</inkml:ink>
</file>

<file path=ppt/ink/ink4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4:42.466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1638 1581,'-14'-7,"0"0,0 1,0 0,-1 1,0 1,0 0,0 1,-1 1,1 0,-1 1,1 1,-1 0,0 1,1 1,0 0,-1 1,1 1,0 0,-12 6,-152 75,132-62,0 3,2 2,-36 29,74-52,-22 17,2 1,0 1,1 1,2 2,-12 17,-122 127,42 25,-68 88,69-30,23 28,76-232,2 1,3 0,-5 50,-11 97,55 27,2-27,-22-149,2-1,3 0,1-1,3 0,2-1,1-1,3-1,4 4,83 112,58 9,-145-148,2-1,1-1,0-1,1-2,20 10,27 17,-8-7,1-2,71 23,-63-26,286 81,-164-65,-55-25,-85-13,0-3,0-2,1-3,34-4,11 1,93-26,-149 26,0-3,-1-2,0-2,-1-2,1-2,-2-1,2-4,263-129,-273 125,-1-2,-1-1,-1-2,-2-1,0-2,18-25,267-271,-196 130,-91 142,-2-1,-3-2,-2 0,6-31,4-29,-5-20,2-6,-30-167,-1 285,-1 1,-2 0,0 0,-2 0,0 1,-2 0,-8-17,-2-6,-72-185,73 185,-1 2,-3 1,-2 0,-1 2,-4-1,14 18,-98-128,14 5,72 111,-2 0,-2 2,0 1,-30-23,-14-16,58 56,2-1,-1 1,-1 0,0 1,-1 1,-1 1,0 1,-18-9,-163-85,59 55,34 17,-22-13,86 36,0 2,-1 1,1 3,-27 0,-101-22,-280 26,436 2,0 0,0 1,0 0,1 1,-1 1,0 0,1 1,0 1,-12 6,24-11,0 0,0 0,0 1,1-1,-1 1,0-1,0 1,1-1,-1 1,1 0,-1 0,1 0,0 0,0 0,0 0,0 0,0 0,0 0,1 1,-1-1,1 0,-1 2,3 10</inkml:trace>
  <inkml:trace contextRef="#ctx0" brushRef="#br1" timeOffset="4457.643">1751 735,'-2'-15,"-3"23,-5 25,4 7,1 2,2-1,2 1,4 29,-2 1,28 240,-30-184,12 152,1-164,-5 1,-7 94,-1-86,-30 74,15-128,15-55,0 0,1 0,1-1,0 1,2 0,-1 0,2-1,0 1,4 8,7 34,25 169,-30-30,9 0,-19-195,0 0,0 0,0-1,1 1,-1 0,0 0,1 0,-1 0,1 0,0-1,-1 1,1 0,0 0,0-1,0 1,0-1,1 1,-1-1,0 1,1-1,-1 0,1 0,-1 1,1-1,-1 0,1-1,0 1,0 0,-1 0,1-1,0 1,0-1,0 1,0-1,0 0,0 0,-1 0,1 0,0 0,0 0,0 0,0-1,0 1,0-1,-1 1,3-2,243-43,-50 17,-109 29,107-12,2-8,-55-7,-110 25,-1 1,1 2,-1 1,1 2,7 2,17 1,0-2,1-4,-1-1,12-4,34 1,96-9,130-18,-275 20,-1 3,1 2,0 3,0 2,3 2,87 24,336-27,-349-11,-103 6,1 0,0 2,0 1,1 1,15 2,64-4,-40-13,-49 11</inkml:trace>
  <inkml:trace contextRef="#ctx0" brushRef="#br1" timeOffset="7139.527">1751 762,'-2'-1,"0"0,0-1,1 1,-1-1,0 0,1 1,-1-1,1 0,0 0,-1 0,1 0,0 0,0 0,0 0,1-1,-1 1,0 0,1 0,-1-1,1 1,0 0,0-1,0 1,0 0,0-1,0 0,-15-156,-19-22,24 107,9 62</inkml:trace>
  <inkml:trace contextRef="#ctx0" brushRef="#br1" timeOffset="8023.672">933 1,'-28'255,"28"-253,-1 0,1 0,0 0,0 0,0 0,0 1,0-1,0 0,0 0,1 0,-1 0,1 0,0 0,-1 0,1 0,0 0,0 0,0 0,1-1,-1 1,0 0,1-1,-1 1,1-1,-1 1,1-1,0 0,-1 1,1-1,0 0,0 0,0 0,0-1,0 1,0 0,0-1,0 1,0-1,1 0,-1 0,0 0,0 0,0 0,0 0,0-1,0 1,0 0,1-1,-1 0,0 0,-1 1,1-1,0 0,1-1,92-90,-49 39,-41 48,-5 4,1 0,-1 0,1 0,-1 0,1 0,-1 0,1 0,0 0,-1 0,1 0,0 1,0-1,0 0,0 1,0-1,-1 0,1 1,0-1,0 1,0-1,1 1,-1 0,0-1,0 1,0 0,0 0,0 0,0 0,0 0,0 0,1 0,-1 0,0 0,0 1,0-1,0 0,0 1,0-1,0 1,0-1,0 1,0-1,0 1,0 0,0-1,-1 1,1 0,0 0,0 0,2 7,1 1,-1 0,0 1,-1-1,0 0,0 1,-1-1,0 1,-1-1,0 1,-1 1,4 45,0-37,4 17,-2 1,-1 0,-2 0,-1 0,-2 0,-2 0,-4 18,-4 2,10-43,0-1,0 1,-2-1,0 0,0 0,-1 0,-1 0,0 0,0-1,-2 0,1 0,-2-1,1 0,-2 0,1 0,-1-1,-1-1,-2 2,10-10,0 1,0-1,0 0,0-1,0 1,0 0,0 0,0-1,0 1,0-1,0 0,0 0,-1 0,1 0,0 0,0 0,0 0,0-1,0 1,-1-1,1 0,0 1,0-1,0 0,0 0,1 0,-1-1,0 1,0 0,1-1,-1 1,1-1,-1 1,1-1,0 0,-1 0,1 1,0-1,0 0,0 0,0 0,-24-88,25 67,1 0,2 0,0 1,1-1,1 1,1 0,1 0,1 1,1 0,1 0,1 1,0 1,2-1,0 2,1 0,1 0,6-4,2 0,-2 5</inkml:trace>
  <inkml:trace contextRef="#ctx0" brushRef="#br1" timeOffset="9025.779">6379 2993,'-15'4,"-1"0,1 2,0 0,0 1,0 0,1 1,0 1,1 0,0 0,0 2,1 0,1 0,0 1,0 0,1 1,1 0,0 1,0 0,1 2,-18 49,18-41,-1 0,-1 0,-2-1,0 0,-1-1,-1 0,-12 12,-14-4,24-25</inkml:trace>
  <inkml:trace contextRef="#ctx0" brushRef="#br1" timeOffset="9354.391">5957 2907,'65'126,"-44"-98,2-1,0-2,2 0,0-2,2 0,17 10,-21-18,-1 1,-1 1,-1 1,0 1,-2 1,0 1,-1 0,-1 1,3 7,-5-4</inkml:trace>
  <inkml:trace contextRef="#ctx0" brushRef="#br1" timeOffset="10341.736">7001 2569,'-19'15,"-11"8,-6 2,4 1,2 0,6 2,3-5,5-2,0-4,2 1,5-4</inkml:trace>
</inkml:ink>
</file>

<file path=ppt/ink/ink4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5:03.7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367 225,'1'0,"-1"0,0 1,0-1,0 0,0 0,0 1,0-1,0 0,0 1,0-1,0 0,0 0,0 1,0-1,0 0,0 1,0-1,0 0,0 0,0 1,0-1,0 0,-1 1,1-1,0 0,0 0,0 1,0-1,-1 0,1 0,0 0,0 1,-1-1,1 0,0 0,0 0,-1 0,1 0,0 1,0-1,-1 0,1 0,0 0,0 0,-1 0,1 0,0 0,-1 0,1 0,0 0,12 39,-10-33,10 27,-2 0,-2 0,0 1,-3 0,2 33,-4-41,-1 0,-1 0,-1-1,-1 1,-2 0,-1 0,0-1,-2 1,-1-1,-1-1,-1 0,-1 0,-1 0,-1-1,-1-1,-2 0,-5 6,14-20,0-1,-1 0,0-1,0 1,0-2,-1 1,0-1,0 0,0 0,-1-1,1 0,-1 0,0-1,0-1,-1 1,1-2,0 1,-1-1,1 0,-1-1,1 0,-1-1,1 0,-1 0,-1-2,-13-4</inkml:trace>
  <inkml:trace contextRef="#ctx0" brushRef="#br0" timeOffset="230.868">0 225,'34'-5,"21"-1,10 0,4-4,-1 0,-1-3,-3-4,-8 1,-3-2,-7 2,0-1,-5 3,-3 3,-4 4,-3 3,-6 7,-8 3</inkml:trace>
  <inkml:trace contextRef="#ctx0" brushRef="#br0" timeOffset="1402.658">847 592,'6'37,"37"129,-41-162,0-1,0 1,0 0,0-1,1 1,-1-1,1 0,0 0,0 0,0 0,1 0,-1-1,1 0,-1 1,1-1,0 0,0-1,-1 1,1-1,1 0,-1 0,0 0,0 0,0-1,0 1,1-1,-1 0,0-1,0 1,1-1,-1 0,0 0,0 0,0 0,2-2,12-4,-1-1,-1 0,1-2,-1 1,-1-2,0 0,5-7,99-88,-119 107,-1-1,1 1,0 0,-1-1,1 1,0 0,0 0,0-1,-1 1,1 0,0 0,0-1,0 1,0 0,0 0,0-1,0 1,1 0,-1 0,0-1,0 1,0 0,1-1,-1 1,1 0,-1-1,0 1,1 0,-1-1,1 1,-1-1,1 1,-1-1,1 1,0-1,-1 1,1-1,0 0,-1 1,1-1,0 0,-1 1,1-1,0 0,0 0,-1 0,1 0,0 0,0 0,-1 0,1 0,0 0,0 0,-1 0,1 0,0 0,0-1,-1 1,1 0,0-1,-1 1,1 0,0-1,-1 1,1-1,-1 1,1-1,-1 1,1-1,-1 0,3 16,-3-9,1-1,0 1,0-1,1 0,0 0,0 1,0-1,0-1,1 1,-1 0,1 0,1-1,-1 0,0 0,1 0,0 0,0 0,0-1,1 1,-1-1,1 0,0-1,0 1,0-1,0 0,0 0,0 0,0-1,1 0,-1 0,0 0,1-1,-1 0,1 0,-1 0,1-1,-1 1,1-1,2-1,10-9,0-1,-1 0,-1-1,0 0,0-2,10-12,36-32,-62 59,10-10,0 1,0 0,1 1,0 0,0 1,1 0,-1 1,2 0,-1 1,1 0,0 1,0 0,0 1,2 1,-12 2,0 0,-1 1,1-1,0 1,-1 0,1 0,0 0,-1 0,1 0,-1 1,1-1,-1 1,0-1,0 1,0 0,0 0,0 0,0 0,0 0,-1 1,1-1,-1 1,1-1,-1 1,0-1,0 1,0-1,-1 1,1 0,0 0,-1-1,0 1,0 0,0 0,0 0,0 1,-22 101,19-99,0 0,-1 0,1-1,-1 1,-1-1,1 0,-1 0,0 0,0 0,-1-1,1 0,-1 0,0-1,0 0,0 0,0 0,-5 1,-9-10,37-15,-7 14,0 1,0 0,0 1,0 0,1 1,0 0,0 1,0 0,0 0,1 2,-1-1,1 1,-1 1,1 0,-1 1,1 0,-1 0,0 1,9 3,-12-2,1-1,-1 0,1-1,-1 0,1 0,-1-1,1 0,-1 0,1-1,-1 0,1-1,-1 1,1-2,-1 1,0-1,0-1,-1 1,1-1,-1-1,1 1,1-3,15-17,-1-1,-1-1,-1-2,-1 0,-1 0,-2-2,-1 0,-2-1,0-1,-3 0,0-1,-2 0,2-19,-10 48,1-1,-1 1,1-1,-1 0,0 0,-1 0,1 0,-1 0,0 1,0-1,0 0,-1 0,0 0,0 0,0 0,0 1,-1-1,0 0,-14 35,12 282,7-278,0-1,2 0,2 0,1-1,1 0,3 3,4-7,-16-29,0 1,1 0,-1-1,0 1,0 0,0 0,0-1,0 1,0 0,0-1,1 1,-1 0,0 0,0-1,0 1,1 0,-1 0,0 0,0-1,1 1,-1 0,0 0,0 0,1 0,-1 0,0-1,1 1,-1 0,0 0,0 0,1 0,-1 0,0 0,1 0,-1 0,0 0,1 0,-1 0,0 0,1 0,-1 0,0 0,0 1,1-1,-1 0,0 0,0 0,1 0,-1 1,0-1,1 0,-13-43,2 19</inkml:trace>
  <inkml:trace contextRef="#ctx0" brushRef="#br0" timeOffset="1563.072">2118 367,'38'-5,"18"-6,9-2,-2 2,-3-2,-5 1,-9 2,-1 3,-5-1,-3-1,-4 3,-2 1,-3 2,-5 2</inkml:trace>
  <inkml:trace contextRef="#ctx0" brushRef="#br0" timeOffset="2474.024">3275 507,'-64'64,"3"2,3 3,2 4,120-139,-29 25,-11 10,2 1,1 2,1 1,25-18,72-43,-124 87,0 0,0 1,0-1,0 0,1 0,-1 0,0 1,0-1,1 1,-1-1,1 1,-1-1,1 1,-1 0,0 0,1 0,-1-1,1 1,-1 1,1-1,-1 0,1 0,-1 1,1-1,-1 0,0 1,1 0,-1-1,0 1,1 0,-1-1,0 1,0 0,0 0,0 0,0 0,0 0,0 1,0-1,0 0,0 0,-1 0,1 1,0-1,-1 1,1-1,-1 0,0 1,1-1,-1 1,0-1,0 2,-13 111,10-105,0 0,1 0,0 0,0 0,1 1,0-1,1 1,0-1,0 1,1-1,0 1,1-1,1 4,-2-11,-1 0,1 0,0 0,0 0,-1 0,1-1,1 1,-1 0,0 0,0-1,1 1,-1-1,1 1,-1-1,1 0,0 1,0-1,-1 0,1 0,0 0,0 0,0-1,0 1,0-1,0 1,0-1,0 1,0-1,0 0,0 0,1 0,-1 0,0-1,0 1,0 0,0-1,0 0,1 0,66-46,-51 25,0-1,-2-1,-1 0,0-1,-2 0,-1-2,-1 1,2-9,18-45,-28 77,-2 5</inkml:trace>
  <inkml:trace contextRef="#ctx0" brushRef="#br0" timeOffset="2814.665">3924 648,'60'-40,"-39"28,-1-1,-1-1,0 0,-1-2,0 0,-1 0,-1-2,12-17,-27 34,1 0,0-1,-1 1,0-1,1 1,-1-1,0 0,0 1,0-1,0 0,0 0,0 0,0 0,-1 1,1-1,-1 0,1 0,-1-1,0 1,0 0,0 0,0 0,0 0,0 0,-1 0,1 0,0 0,-1 0,0 0,0 0,1 0,-1 1,0-1,0 0,-1 0,1 1,0-1,-1 1,1-1,0 1,-1-1,0 1,1 0,-1 0,0 0,0 0,0 0,1 0,-1 1,0-1,0 0,0 1,0-1,0 1,0 0,0 0,0 0,-1 0,-10 5,0 1,0 0,1 1,0 0,0 1,1 1,0 0,1 0,0 1,0 0,1 1,0 0,1 0,0 1,1 0,-5 9,5-11,0 1,1 1,0-1,1 1,0 0,0 0,2 1,-1-1,2 1,-1-1,2 1,0 0,0 4,1-13,1-1,-1 0,1 0,0 1,0-1,0 0,0 0,1 0,-1 0,1 0,-1 0,1-1,0 1,0 0,1-1,-1 0,0 1,1-1,-1 0,1 0,0 0,0-1,0 1,0-1,0 1,0-1,0 0,0 0,0 0,2-1,100-2,-78-7,1-1,-2-2,0 0,0-2,-1-1,-1-1,18-15,-24 16</inkml:trace>
  <inkml:trace contextRef="#ctx0" brushRef="#br0" timeOffset="3184.613">4347 564,'8'1,"0"-1,0 0,-1 0,1 0,0-1,0 0,-1-1,1 0,-1 0,1-1,-1 1,0-2,0 1,0-1,0 0,-1 0,1-1,-1 0,0 0,-1-1,1 1,-1-1,0 0,-1-1,1 1,-1-1,-1 0,1 0,-1 0,0 0,-1-1,1 1,-2-1,1 0,-1 1,0-5,-1 10,0 0,0-1,0 1,-1 0,1-1,-1 1,0 0,1 0,-1 0,0-1,0 1,0 0,-1 0,1 0,0 0,-1 1,1-1,-1 0,0 1,0-1,1 1,-1-1,0 1,0 0,0 0,-1 0,1 0,0 0,0 0,0 1,-1-1,1 1,0-1,-1 1,1 0,0 0,-1 0,1 0,0 1,-1-1,1 1,0-1,0 1,-1 0,1-1,0 1,0 1,0-1,0 0,0 0,0 1,0-1,1 1,-1-1,-1 2,-7 6,0 1,1 0,0 0,0 0,1 1,0 1,1-1,0 1,1 1,1-1,0 1,0 0,1 0,1 0,0 0,1 1,1-1,0 1,0 0,2-1,0 1,1 7,-1-17,0 0,0 0,0 0,1 0,0 0,-1 0,2 0,-1-1,0 1,1-1,-1 0,1 0,0 0,0 0,0 0,0 0,1-1,-1 1,1-1,0 0,-1 0,1-1,0 1,0-1,0 0,0 0,1 0,7 2,-1-1,1 0,0-1,-1 0,1-1,0 0,0-1,0 0,2-1,8-5,0-1,-1 0,0-2,0 0,-1-1,-1-1,0-1,0-1,1-2,3-2,2 0</inkml:trace>
  <inkml:trace contextRef="#ctx0" brushRef="#br0" timeOffset="3563.808">4968 338,'-186'172,"183"-170,0 0,0 0,1 1,-1-1,1 1,-1-1,1 1,0 0,0 0,0 0,1 0,-1 1,1-1,-1 0,1 1,0-1,0 1,1-1,-1 1,1-1,0 1,0-1,0 1,0 0,0-1,1 1,0-1,0 1,0-1,0 0,0 1,1-1,-1 0,1 0,0 0,0 0,0 0,0 0,1 0,-1-1,3 2,3 1,0 0,1-1,0 0,0 0,0-1,1 0,-1-1,1 0,0 0,-1-1,1-1,0 1,0-2,-1 1,1-1,0-1,-1 0,1 0,-1-1,0 0,1 0,-2-1,1-1,3-1,5-4,0-1,-1 0,0-2,-1 1,-1-2,0 0,-1 0,0-2,-2 1,1-2,6-13,18-32,-15 27,-2 0,-1-1,-1 0,-3-2,0-3,-11 32,-2-1,0 1,0-1,0 1,-1-1,-1 1,1-1,-2 1,1-1,-1 1,-1 0,0-1,2 7,0-1,0 1,-1 0,1-1,-1 1,0 0,0 0,0 0,0 1,0-1,-1 0,1 1,-1-1,0 1,0 0,0 0,0 0,0 0,0 1,0-1,-1 1,1 0,0 0,-1 0,1 0,-1 1,1-1,-1 1,0 0,1 0,-1 0,1 0,-1 1,-8 4,1 0,-1 0,2 1,-1 1,1 0,-1 0,2 1,-1 0,1 1,1 0,0 0,0 1,0 0,2 0,-1 1,1 0,1 0,0 1,0-1,1 1,1 0,-2 9,2-6,0 0,1 0,0 1,2-1,0 1,0-1,2 0,0 0,0 1,2-1,-1-1,2 1,0 0,1-1,1 0,0-1,0 1,2-1,-1-1,2 1,-1-2,2 1,0-1,0-1,1 0,0-1,1 0,-1 0,2-2,-1 0,1 0,0-1,1-1,4 1,134 27,-124-30</inkml:trace>
</inkml:ink>
</file>

<file path=ppt/ink/ink4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5:08.1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1,'0'0,"0"1,0-1,0 1,0-1,0 1,0-1,0 1,0-1,0 1,0-1,0 1,1-1,-1 1,0-1,0 0,0 1,1-1,-1 1,0-1,1 1,-1-1,0 0,1 1,-1-1,1 0,-1 1,0-1,1 0,-1 0,1 1,-1-1,1 0,-1 0,1 0,-1 1,1-1,-1 0,1 0,-1 0,1 0,-1 0,1 0,-1 0,1 0,-1 0,1-1,-1 1,1 0,-1 0,1 0,-1-1,1 1,-1 0,0 0,1-1,-1 1,1 0,-1-1,0 1,1 0,-1-1,0 1,1-1,7 166,-9-111,-29 229,6-150,31-126,-1-12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7:38.9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0 402,'16'-1,"-1"0,0-1,0-1,-1 0,1-1,0-1,-1 0,0-1,0 0,-1-2,0 1,0-1,9-9,147-143,-86 73,10 10,-90 76,0 1,-1 0,1 0,-1 0,1 0,0 0,-1 0,1 1,-1-1,1 1,-1 0,1-1,-1 1,1 0,-1 1,0-1,1 0,-1 1,0-1,0 1,0 0,0 0,-1-1,1 1,0 0,-1 1,1-1,-1 0,0 0,0 1,0-1,0 0,0 1,0-1,0 1,-1 0,0-1,1 1,-1-1,0 1,0 0,0-1,-1 1,1 1,3 8,4 18,0 1,-2 0,-2 0,0 0,-2 0,-2 1,-2 13,3-39,-1-1,0 1,-1-1,1 0,-1 0,0 1,0-1,0-1,-1 1,0 0,0 0,0-1,-1 0,1 0,-1 0,0 0,0 0,0-1,-1 1,1-1,-1-1,0 1,0 0,0-1,0 0,0 0,0-1,-1 0,1 0,0 0,-1 0,1-1,-1 0,1 0,-5 0,-4 1,0-1,0 0,1 0,-1-1,0-1,1-1,-1 0,1 0,0-1,0-1,-11-5,10 0</inkml:trace>
  <inkml:trace contextRef="#ctx0" brushRef="#br0" timeOffset="548.578">1327 64,'-60'8,"1"2,0 3,1 2,-32 15,81-28,1 1,-1 0,1 1,0 0,0 0,0 0,1 1,-1 1,1-1,0 1,1 0,0 1,0 0,0-1,0 2,1-1,1 1,-1 0,1 0,0 0,1 0,0 1,0 0,1-1,0 1,1 0,0 0,0 0,1 0,0 0,0 0,1 0,1 0,-1-5,1 1,-1-1,1 0,0 0,1 0,-1 0,1 0,-1-1,1 1,0-1,1 1,-1-1,0 0,1-1,0 1,0-1,0 1,0-1,0 0,0 0,0-1,1 1,-1-1,1 0,-1 0,1-1,-1 1,1-1,-1 0,3-1,7 0,0-1,0 0,0-1,-1-1,1 0,-1-1,0-1,0 0,3-2,2-2,1-1,-1 0,-1-2,0 0,-1-1,0 0,-1-2,-1 1,0-2,-2 0,1-1,-2 0,-1 0,0-1,-1-1,2-7,-15 45,1 1,1-1,1 1,1 0,0-1,1 1,1 0,1-1,1 1,0-1,5 11,-7-24,1-1,-1 0,1 0,0 1,0-2,1 1,-1 0,1-1,0 1,0-1,0 0,0-1,0 1,1-1,-1 1,1-1,-1-1,1 1,0-1,0 0,0 0,0 0,0 0,0-1,0 0,0 0,2-1,17 1</inkml:trace>
  <inkml:trace contextRef="#ctx0" brushRef="#br0" timeOffset="1033.456">1694 64,'-4'12,"-4"3,2 0,0 1,0 0,2 1,0-1,1 1,0-1,1 1,1 0,1 0,1 0,0 0,2 6,-3-20,1 0,1 1,-1-1,0 0,1 0,0 0,-1 0,1 0,0 0,1-1,-1 1,0-1,1 1,-1-1,1 0,0 0,0 0,0 0,0-1,0 1,0-1,0 0,1 0,-1 0,0 0,1 0,-1-1,0 1,1-1,-1 0,1 0,-1 0,1-1,-1 1,0-1,1 0,-1 0,0 0,1 0,-1-1,0 1,0-1,0 0,2-2,26-16,-1-2,-1 0,-1-3,-2 0,3-4,-12 11,-16 17,-1 0,0 1,1-1,-1 0,0 0,1 1,-1-1,1 0,0 0,-1 1,1-1,-1 1,1-1,0 1,-1-1,1 1,0-1,0 1,-1-1,1 1,0 0,0-1,0 1,0 0,-1 0,1 0,0 0,0 0,0 0,0 0,0 0,-1 0,1 0,0 0,0 0,0 1,0-1,-1 0,1 1,0-1,0 1,-1-1,1 0,0 1,-1 0,1-1,0 1,-1-1,1 1,-1 0,1-1,-1 1,1 0,-1 0,1-1,-1 1,0 0,0 0,1 0,-1 0,0-1,0 1,0 0,0 0,0 0,0 0,0 0,0 0,2 10,-3-4,1 1,0-1,1 0,0 0,0 0,0 0,1 0,0 0,0-1,1 1,0-1,0 1,1-1,-1 0,1 0,1 0,-1-1,1 0,0 0,0 0,1 0,-1-1,1 1,0-2,3 3,-1-4,-1-1,0 0,1 0,-1-1,1 0,-1 0,1-1,-1 0,1 0,-1-1,0 0,1 0,-1-1,0 1,-1-2,1 1,0-1,-1 0,0 0,0-1,3-2,105-127,-77 84,46-63,-69 89</inkml:trace>
</inkml:ink>
</file>

<file path=ppt/ink/ink4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5:08.8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197 587,'-131'51,"126"-49,1 1,0 0,-1 0,1 0,0 0,0 1,1 0,-1 0,1 0,0 0,0 0,0 1,1-1,-1 1,1 0,0 0,0 0,1 0,0 0,0 0,0 0,0 0,1 1,0-1,0 1,0-3,0 0,1 0,-1 0,1 0,0 0,0 0,0 0,0-1,1 1,-1 0,1-1,0 1,-1-1,1 0,0 1,0-1,1 0,-1 0,0 0,1-1,-1 1,1 0,0-1,-1 0,1 1,0-1,0 0,0-1,0 1,0 0,0-1,0 0,0 0,0 1,0-2,0 1,2-1,6 1,-1-2,0 0,1 0,-1-1,0 0,0 0,-1-1,1-1,-1 0,5-3,15-14,-1-2,-1 0,-1-2,-1-1,-2-1,0-1,-2-1,-2-1,0-1,-2 0,-2-2,-1 1,-1-2,-2 0,2-18,-9 36,-1 0,0-1,-2 1,0-1,-1 1,0-1,-2 1,-1-8,2 19,0 0,0 0,-1 1,0-1,0 0,0 1,-1-1,1 1,-1 0,-1 0,1 0,-1 0,0 1,0 0,0-1,0 1,-1 1,0-1,1 1,-2-1,1 1,0 1,0-1,-1 1,0 0,-1 0,0 1,1 1,-1 0,0 0,1 1,-1 0,0 0,1 0,-1 1,1 0,0 1,-1-1,1 1,0 0,1 1,-1-1,0 1,1 0,0 0,0 1,0 0,1 0,-1 0,1 0,1 1,-1 0,1-1,0 1,0 0,0 1,-1 4,1 6,-1 0,2 1,1-1,0 1,1-1,0 1,2-1,0 1,1-1,1 0,0 0,2 0,0-1,0 1,2-2,0 1,0-1,2 0,0 0,10 10,227 266,-85-99,-148-177</inkml:trace>
</inkml:ink>
</file>

<file path=ppt/ink/ink4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5:16.3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162 392,'5'-5,"-4"-1,-1 4,-6 4,-2 5,-4 7,0 6,-4 4,-2 2,0 3,0-5,2-1,-1-4,3-1,3 1,9-2,4-5</inkml:trace>
  <inkml:trace contextRef="#ctx0" brushRef="#br0" timeOffset="396.624">387 561,'-5'5,"-1"6,-5 2,0 2,-3 0,0 2,-1 2,-4-1,2 0,-1-2,2 1,0-3,-3 1,-3-2,3 2,3-7,6-4</inkml:trace>
  <inkml:trace contextRef="#ctx0" brushRef="#br0" timeOffset="1670.478">416 279,'16'-2,"0"-1,0-1,-1 0,1-1,-1 0,0-1,0-1,1-1,-7 3,132-64,141-57,-250 114,-26 8,1 1,0 0,0 0,0 1,0 0,0 0,0 1,1 0,-1 0,0 1,1 0,-1 0,4 1,-9 1,0 1,0-1,-1 1,1 0,-1-1,1 1,-1 0,0 0,0 0,0 0,-1 0,1 0,-1 0,1 0,-1 0,0 0,0 1,0-1,-1 0,1 0,-1 0,0 0,0 0,0 0,0 0,0-1,-1 1,1 0,-1-1,0 1,0-1,0 1,0-1,0 0,-2 2,-4 11,8-15,-2 3,-1-1,1 1,0 0,0 0,0 0,0 0,1 0,-1 0,1 0,0 0,-1 1,2-1,-1 1,0-1,1 1,-1-1,1 1,0-1,0 1,1-1,-1 1,1-1,0 0,-1 1,2-1,-1 0,0 1,1-1,-1 0,1 0,0 0,0 0,0 0,0-1,1 1,-1-1,1 1,-1-1,1 0,1 1,6 0,-1-2,0 1,1-1,-1 0,1-1,-1 0,1-1,-1 1,1-2,-1 0,0 0,0 0,0-1,0-1,0 1,0-2,-1 1,87-25,-70 27,-2 0</inkml:trace>
</inkml:ink>
</file>

<file path=ppt/ink/ink4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6:38.2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29 259,'0'-2,"0"1,1 0,-1 0,0-1,0 1,0 0,0-1,-1 1,1 0,0 0,0-1,-1 1,1 0,-1 0,1-1,-1 1,0 0,1 0,-1 0,0 0,0 0,0 0,0 0,0 0,0 0,0 1,0-1,0 0,0 1,0-1,0 1,0-1,-1 1,1-1,0 1,0 0,-1-1,1 1,-1 0,20-32,112-141,-130 172,0 0,1 1,-1-1,0 0,1 0,-1 0,1 0,-1 1,1-1,-1 0,1 1,0-1,-1 0,1 1,0-1,-1 1,1-1,0 1,0-1,0 1,0-1,-1 1,1 0,0 0,0-1,0 1,0 0,0 0,0 0,0 0,0 0,-1 0,1 0,0 0,0 1,0-1,0 0,0 0,0 1,-1-1,1 1,0-1,0 0,0 1,-1 0,1-1,0 1,-1-1,1 1,0 0,-1-1,1 1,-1 0,1 0,-1 0,0-1,1 2,19 57,-18-49,31 178,-5-87,-33-111,0 1,0 0,0 0,-2 0,1 1,-1 0,0 0,0 0,-1 1,0 1,-1-1,1 1,-1 0,0 1,-1 0,1 1,-1 0,0 0,0 1,0 0,-1 1,-3-1,-39 2,29 1</inkml:trace>
</inkml:ink>
</file>

<file path=ppt/ink/ink4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6:40.8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1552 2823,'-179'18,"-151"4,132-3,140-11,-53-1,83-12,4 0</inkml:trace>
  <inkml:trace contextRef="#ctx0" brushRef="#br0" timeOffset="1217.981">2823 566,'-2'-2,"1"0,-1 0,1 0,-1 1,0-1,0 0,0 1,0-1,0 1,0 0,0 0,0-1,0 1,-1 1,1-1,0 0,-1 1,1-1,0 1,-1-1,1 1,-1 0,1 0,-1 0,-1 1,-166 23,-82-23,51-30,-1 1,-63 45,180-8,-1-4,-71-6,49-1,-62-25,3 27,127 16,27-4</inkml:trace>
  <inkml:trace contextRef="#ctx0" brushRef="#br0" timeOffset="2097.86">1158 86,'-18'56,"-5"187,-5 143,9 11,22 159,26 49,-30 199,-2-698,-5-2,-4 1,-17 62,-3-35,57-202,-15 53</inkml:trace>
  <inkml:trace contextRef="#ctx0" brushRef="#br0" timeOffset="2353.022">1355 2315,'-39'48,"-26"45,-8 16,5-1,8-10,10-15,8-14,12-13,6-11,7-9,2-5,3-4,-1-1,2 0,-3 0,2 0,3-3</inkml:trace>
  <inkml:trace contextRef="#ctx0" brushRef="#br0" timeOffset="2887.436">1468 1,'-52'46,"3"3,1 2,3 2,-22 36,52-70,-188 291,119-172,-113 195,176-301,3-8</inkml:trace>
  <inkml:trace contextRef="#ctx0" brushRef="#br0" timeOffset="3300.156">28 1271,'5'48,"1"50,1 17,-2-1,-2-10,-1-14,4-12,1-10,-1-11,-1-7,-2-6,-1-6,-1 0,-1-2,0-1,-1-3,-4-7,-1-7</inkml:trace>
  <inkml:trace contextRef="#ctx0" brushRef="#br0" timeOffset="3732.663">0 1271,'261'-160,"-259"159,7-5,1-1,1 2,-1-1,1 1,0 1,0 0,0 0,0 2,1-1,0 1,-1 1,1 0,0 0,0 1,-1 1,3 0,-11 1,-1 0,1 0,0-1,-1 2,1-1,-1 0,0 0,0 1,0-1,0 1,0 0,0 0,-1-1,1 1,-1 0,0 0,0 1,0-1,0 0,-1 0,1 0,-1 1,0-1,0 0,0 0,0 2,-12 86,1-59,-2-2,-1 0,-1 0,-1-1,-2-1,-1-1,-1-1,-1 0,-16 14,-207 207,242-246,0-1,0 1,1 0,-1 0,0 0,0 1,1-1,-1 0,0 1,1-1,-1 1,1-1,0 1,0 0,-1-1,1 1,0 0,1 0,-1 0,0 0,0 0,1 0,-1 0,1 0,0 0,-1 0,1 0,0 0,0 0,0 0,1 0,-1 0,1 0,-1 0,1 0,-1 0,1 0,0 0,0 0,0 0,0 0,1 0,10 5,0-1,0 0,1-1,0-1,0 0,0 0,0-1,1-1,-1 0,8-1,30 6,-32-5,1 0,-1 1,0 1,0 1,0 1,-1 0,0 2,0 0,0 1,-1 0,-1 1,0 2,0-1,-1 2,0 0,-1 0,-1 2,0-1,8 14,18 42,-25-58</inkml:trace>
</inkml:ink>
</file>

<file path=ppt/ink/ink4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6:45.7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114 229,'-18'307,"-5"-46,3-150,12-87</inkml:trace>
  <inkml:trace contextRef="#ctx0" brushRef="#br0" timeOffset="597.235">1 285,'30'-15,"2"0,0 2,0 2,1 1,1 1,0 2,30-2,-61 8,1 0,0 0,-1 1,1-1,0 1,-1 0,1 0,0 0,0 1,-1-1,1 1,-1 0,1 0,0 0,-1 0,0 1,1 0,-1-1,0 1,0 0,0 1,0-1,0 0,0 1,-1 0,1-1,-1 1,0 0,0 0,0 0,0 1,0-1,-1 0,1 1,-1-1,0 1,0 0,0-1,-1 1,1 0,-1-1,0 1,0 2,-5 11,0 0,-1 0,0-1,-2 1,0-1,-1-1,0 1,-1-2,-1 1,0-2,-1 1,0-1,-1-1,-1 0,0-1,-14 8,-19 21,45-38,1-1,-1 1,0 0,0 0,1 0,-1-1,1 1,0 0,0 1,0-1,0 0,0 0,0 1,0-1,0 0,1 1,0-1,-1 0,1 1,0-1,0 1,0-1,0 0,1 1,-1-1,1 1,-1-1,1 0,0 1,0-1,0 0,0 0,0 0,1 0,-1 0,0 0,1 0,0 0,-1-1,1 1,0 0,0-1,0 0,0 1,0-1,0 0,1 0,-1 0,78 54,-64-47,0 2,-1 0,-1 1,0 0,0 1,-1 1,-1 0,6 9,-3 17,-16-25</inkml:trace>
  <inkml:trace contextRef="#ctx0" brushRef="#br0" timeOffset="2485.035">848 484,'-27'31,"10"-13,0 0,1 2,1 0,1 1,1 0,1 1,1 0,1 1,-2 7,11-27,0 1,0-1,0 1,1-1,-1 1,1 0,0-1,0 1,0 0,0-1,1 1,0-1,-1 1,1 0,1-1,-1 0,0 1,1-1,0 0,-1 0,1 1,1-1,-1-1,0 1,1 0,-1-1,1 1,0-1,0 0,0 0,0 0,0 0,0 0,1-1,-1 1,0-1,1 0,-1 0,1 0,0-1,-1 1,1-1,0 0,-1 0,1 0,-1-1,4 0,7-4,-1-1,0-1,0 0,-1-1,1-1,-2 1,1-2,-1 0,-1 0,0-1,0 0,-1-1,-1 0,0 0,5-10,6-5,13-16,-1-2,-2-1,-2-1,-2-1,-2-1,-3-1,3-15,-19 51,0-1,-2 0,1 0,-2 0,0 0,-1 0,0 0,-2 0,0-1,2 11,-2-1,1 1,-1 0,1 0,-1-1,-1 1,1 0,-1 1,0-1,0 0,0 1,-1 0,1 0,-1 0,0 0,-1 0,1 1,0 0,-1 0,0 0,0 0,0 1,0 0,0 0,0 0,-1 0,-3 0,-1 1,1-1,-1 2,1-1,-1 1,1 1,0 0,-1 0,1 1,0 0,0 0,0 1,0 1,0-1,0 1,1 1,0 0,0 0,0 0,1 1,-1 0,1 1,1-1,-3 5,-5 4,1 1,0 0,1 1,1 1,1 0,1 0,0 1,1 0,1 1,-4 17,8-23,0 1,0-1,2 1,0-1,0 1,1 0,1-1,1 1,0-1,1 1,0-1,1 0,1 0,0 0,1-1,0 1,1-1,0-1,1 0,1 0,0 0,4 3,8 5,0-1,2-1,0-1,1-1,0-1,1-2,1 0,0-1,1-2,0-1,16 3,-19-6</inkml:trace>
  <inkml:trace contextRef="#ctx0" brushRef="#br0" timeOffset="8972.949">1722 201,'-19'6,"1"1,-1 1,1 1,1 1,0 0,0 1,1 1,0 0,1 1,1 1,0 0,-5 7,12-10,-1 0,1 1,1 0,0 0,1 1,0 0,1 0,1 0,0 0,0 0,2 1,-1-1,2 1,0-1,0 1,1-1,1 1,1 4,2-5,0-2,0 1,1-1,0 0,1 0,0 0,1-1,0 0,1-1,0 0,0 0,1-1,0 0,0 0,1-1,0-1,1 0,-1-1,1 0,0 0,0-1,0-1,1 0,0-1,-1 0,1-1,0 0,0-1,-1-1,1 0,0 0,-1-1,1-1,-1 0,0-1,1 0,2-3,2 1,0-1,-1-1,1 0,-2-2,1 0,-1 0,-1-1,0-1,0-1,-1 0,-1 0,0-1,-1-1,-1 0,0 0,-1-1,0 0,-2-1,6-15,-12 27,1-1,-1 1,-1 0,1-1,-1 1,0-1,0 1,0-1,-1 1,0-1,0 1,0 0,-1-1,0 1,0 0,0 0,0 0,-1 1,0-1,0 0,0 1,-1 0,1 0,-1 0,0 0,0 0,0 1,-1 0,1 0,-1 0,-1 0,-9-5,-1 0,0 2,0 0,0 0,-1 2,1 0,-1 1,0 0,-10 1,-107 6,100 2</inkml:trace>
  <inkml:trace contextRef="#ctx0" brushRef="#br0" timeOffset="9473.154">1355 540,'24'-12,"182"-74,-202 85,0 0,0 0,0 1,0-1,0 1,1 0,-1 0,0 0,0 0,0 1,0 0,0 0,0 0,0 0,0 1,0-1,0 1,0 0,-1 0,1 0,-1 1,0-1,1 1,-1 0,0 0,-1 0,1 0,0 1,-1-1,1 2,3 3,0-1,1 0,-1-1,1 1,1-1,-1-1,1 1,0-1,0-1,1 0,-1 0,1 0,0-1,0 0,0-1,0 0,1-1,-1 1,0-2,1 1,-1-2,4 1,146-15,-140 9</inkml:trace>
</inkml:ink>
</file>

<file path=ppt/ink/ink4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07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605 424,'-1'0,"0"0,0 0,0 0,0-1,0 1,0 0,0-1,0 1,0-1,0 1,0-1,0 0,1 1,-1-1,0 0,0 0,1 1,-1-1,0 0,1 0,-1 0,1 0,-1 0,1 0,-1 0,1 0,0 0,0 0,-1 0,1 0,0 0,0 0,0 0,0 0,0 0,0 0,0 0,1 0,-1 0,0 0,1 0,-1 0,0 0,1 0,-1 0,1 0,0 0,-1 0,1 1,0-1,-1 0,1 0,0 1,0-1,0 0,-1 1,1-1,0 1,0-1,0 1,0 0,0-1,0 1,0 0,1-1,-158 44,97-22,-89 42,147-62,1-1,-1 0,0 1,0 0,1-1,-1 1,1-1,-1 1,1 0,-1-1,1 1,-1 0,1 0,-1-1,1 1,0 0,-1 0,1 0,0-1,0 1,0 0,0 0,0 0,0 0,0 0,0-1,0 1,0 0,0 0,0 0,0 0,1-1,-1 1,0 0,1 0,-1 0,1-1,-1 1,1 0,-1-1,1 1,-1 0,1-1,0 1,-1-1,1 1,0-1,-1 1,1-1,0 0,0 1,0-1,-1 0,1 1,0-1,0 0,0 0,0 0,0 0,0 0,59 17,-58-16,2-1,57 20,-60-20,1 1,-1 0,0 0,0 0,0 0,1 0,-1 0,0 1,0-1,-1 0,1 0,0 1,0-1,0 1,-1-1,1 0,-1 1,1-1,-1 1,0-1,0 1,1 0,-1-1,0 1,0-1,-1 1,1-1,0 1,0-1,-1 1,1-1,-1 1,1-1,-1 1,0-1,1 0,-1 1,0-1,0 1,-9 10,1 0,-2 0,0-1,0 0,-1-1,0 0,0-1,-1 0,-7 2,-19 16,-148 104,184-129,0-1,1 1,-1 0,0-1,1 1,0 1,-1-1,1 0,0 0,0 1,0-1,1 1,-1 0,0 0,1-1,0 1,0 0,0 0,0 0,0 0,0 1,1-1,0 0,-1 0,1 0,1 0,-1 0,0 1,1-1,-1 0,1 0,0 0,0 0,0 0,0 0,1 0,-1-1,1 1,0 0,5 3,0-1,0 0,1-1,-1 0,1 0,0-1,0 1,0-2,0 1,1-1,-1-1,1 1,-1-1,1-1,0 0,5 0,57 8,-66-7,-2 1,-1-1,1 0,-1 0,1 0,0 0,-1 0,1-1,0 1,-1-1,1 0,0 0,0 0,0 0,-1 0,1-1,0 1,0-1,-1 0,1 1,0-1,-1-1,1 1,-1 0,1-1,-1 1,0-1,0 1,0-1,0 0,0 0,0 0,0 0,1-2,3-13</inkml:trace>
  <inkml:trace contextRef="#ctx0" brushRef="#br0" timeOffset="329.935">350 1,'-36'280,"-53"319,33-272,12-147,25-114,14-47</inkml:trace>
</inkml:ink>
</file>

<file path=ppt/ink/ink4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10.3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0 498,'32'-100,"-13"56,-5 11,1 1,2 1,2 0,0 1,2 1,1 1,26-25,32-24,-79 77,1 0,0 0,-1 1,1-1,0 0,-1 1,1-1,0 1,-1-1,1 1,-1 0,1-1,-1 1,1 0,-1 0,0 0,1 0,-1 1,0-1,0 0,0 0,0 1,0-1,0 1,0-1,0 1,-1-1,1 1,0-1,-1 1,0 0,1-1,-1 1,0 0,0-1,0 1,0 0,0-1,0 1,0 0,0-1,-1 1,1 0,-1-1,2 6,-3 87,0-83,1 1,0-1,1 0,0 1,0-1,1 0,1 0,0 1,0-1,3 3,-4-11,-1-1,2 0,-1-1,0 1,0 0,1 0,-1 0,1-1,-1 1,1-1,0 1,0-1,0 1,-1-1,1 0,0 0,1 0,-1 0,0-1,0 1,0 0,0-1,1 0,-1 1,0-1,0 0,1 0,-1 0,0 0,0-1,1 1,-1-1,0 1,0-1,0 0,0 0,0 0,1 0,78-47,176-181,-245 221,-10 5,0 0,1 1,-1 0,1-1,-1 1,1 0,0 0,0 1,0-1,0 1,0-1,0 1,0 0,0 0,1 0,-1 1,0-1,1 1,-1-1,0 1,1 0,-1 1,1-1,-1 1,0-1,0 1,3 1,-9 61,1-56,-10 34,7-29,0 0,1 1,1-1,0 1,0 0,1 0,1 1,0-1,1 0,1 0,-1 0,2 0,0 1,1-2,0 1,1 0,2 5,6 0</inkml:trace>
</inkml:ink>
</file>

<file path=ppt/ink/ink4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12.5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0 213,'341'0,"-155"-27,-185 30,-12 3</inkml:trace>
  <inkml:trace contextRef="#ctx0" brushRef="#br0" timeOffset="1050.697">537 157,'-7'-3,"0"1,0-1,0 0,1 0,0-1,-1 0,1 0,1 0,-1-1,1 0,-1 0,2-1,-1 1,0-1,1 0,0 0,1-1,-1 1,1-1,0 1,1-1,-1-2,-15-32,17 41,0 0,-1 1,1-1,0 0,-1 1,1-1,0 1,0 0,-1-1,1 1,0 0,0 0,0 0,0 0,0 0,0 0,0 0,0 0,0 0,1 0,-1 0,0 0,1 1,-1-1,1 0,-1 1,1-1,-1 0,1 1,0-1,0 0,0 1,0-1,0 1,0-1,0 1,-21 193,-13-32,30-100,7-63,-1 0,0 0,0 0,0 0,0 0,0 0,0-1,0 1,1-1,-1 1,0-1,0 0,-1 0,1 0,0 0,0 0,0 0,-1 0,1-1,0 1,-1-1,1 1,-1-1,0 0,0 0,1 1,-1-1,0-1,25-29,105-101,-87 113,-23 15</inkml:trace>
</inkml:ink>
</file>

<file path=ppt/ink/ink4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10.6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2,'100'17,"0"-4,50-1,-116-10,135 2,0-8,0-6,29-13,89 11,-302 24,-4-6</inkml:trace>
  <inkml:trace contextRef="#ctx0" brushRef="#br0" timeOffset="750.915">678 171,'-292'375,"268"-341,-2-1,-1-2,-2-1,-18 15,-1 2,64-77,120-117,-50 42,-35 42,2 1,59-51,-54 62,-56 52,0 0,-1-1,1 1,-1 0,1 0,-1 0,1 0,-1 0,1 0,-1 1,0-1,0 0,1 1,-1-1,0 1,0-1,-1 1,1-1,0 1,0 0,-1-1,1 1,-1 0,1 0,-1-1,0 1,0 0,20 208,-13-174,-2 0,-1 1,-2-1,-2 1,-1 6,-5-36,0-12</inkml:trace>
  <inkml:trace contextRef="#ctx0" brushRef="#br0" timeOffset="999.414">227 538,'43'0,"28"0,13 0,-4 0,-11 0,-12-5,-11-1,-8 0,-7 1,-3 1,-1 2,-6 1</inkml:trace>
</inkml:ink>
</file>

<file path=ppt/ink/ink4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15.4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0 531,'34'-81,"-16"42,1 2,2 0,2 1,1 1,1 1,11-8,-21 26,-10 9,1-1,0 1,0 1,1-1,0 1,0 0,0 1,1 0,0 0,0 0,0 1,1 1,-1-1,1 1,0 0,-6 5,0-1,0 1,-1 0,1-1,0 1,-1 0,0 1,1-1,-1 0,0 1,0-1,0 1,-1-1,1 1,-1 0,1 0,-1 0,0 0,0 0,0 0,-1 0,1 0,-1 0,1 1,-1-1,0 0,0 0,-1 0,1 1,-1-1,1 0,-2 2,2 0,-3 37,2-35,-1-1,1 1,0 0,0 0,1 1,0-1,0 0,1 0,0 0,0 0,1 0,0-1,0 1,0 0,1-1,0 1,0-1,1 0,0 0,0 0,0 0,0-5,0 0,0 0,-1-1,1 1,0-1,0 0,0 0,0-1,-1 1,1-1,0 1,0-1,-1 0,1-1,-1 1,1-1,-1 1,1-1,-1 0,0-1,0 1,0 0,0-1,0 0,-1 1,1-1,-1 0,0 0,1-1,-2 1,1 0,0-1,0 0,12-13,254-264,-236 259,-32 21,1 1,-1 0,1 0,-1 0,1 0,0-1,-1 1,1 0,-1 0,1 0,-1 0,1 0,-1 0,1 0,0 1,-1-1,1 0,-1 0,1 0,-1 0,1 1,-1-1,1 0,-1 1,1-1,-1 0,0 1,1-1,-1 0,1 1,-1-1,0 1,1-1,-1 1,0-1,0 1,1-1,-1 1,0-1,0 1,0-1,0 1,0-1,0 1,1-1,-1 1,0 0,-1-1,1 1,0-1,0 1,0-1,0 1,0-1,0 1,-1-1,1 1,0-1,0 1,-1 0,-43 169,41 87,3-233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7:57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430 28,'-6'-4,"-1"1,1-1,-1 1,0 1,0-1,0 1,-1 0,1 1,0-1,-1 1,1 1,-1 0,1 0,-1 0,1 1,-1 0,-2 1,-8 4,0 1,1 1,0 1,0 0,1 1,0 1,1 1,0 0,1 0,0 3,12-14,-8 7,1 1,-1 0,1 0,1 1,0 0,0 0,1 1,0 0,1 1,0 0,1-1,0 2,1-1,0 0,1 1,1 0,0 0,0 12,1-20,0 0,0 0,1 0,-1 1,1-1,1 0,-1 0,1 0,0 0,0 0,0 0,1-1,-1 1,1 0,0-1,1 1,-1-1,1 1,0-1,0 0,0 0,1-1,-1 1,1-1,0 1,0-1,0 0,1-1,1 2,2-2,0 1,0-1,0-1,1 0,-1 0,0-1,1 0,-1 0,0-1,1 0,-1 0,0-1,0 0,0-1,0 1,0-2,-1 1,1-1,-1 0,4-3,8-6,0 0,-2-2,1 0,-2 0,0-2,12-16,52-74,-78 105,-2 1,-1 0,1 0,0 0,0 1,0-1,0 0,0 0,1 0,-1 0,0 0,0 1,1-1,-1 0,0 0,1 0,-1 1,0-1,1 0,-1 0,1 1,0-1,-1 0,1 1,-1-1,1 1,0-1,0 1,-1-1,1 1,0-1,0 1,0 0,-1 0,1-1,0 1,0 0,0 0,0 0,-1 0,1 0,0 0,0 0,0 0,0 0,0 0,0 0,-1 1,1-1,0 0,0 1,0-1,-1 0,1 1,0-1,0 1,-1-1,1 1,-1 0,1-1,0 1,-1 0,1 0,7 19,-3-3,1 0,1-1,1 0,0 0,1 0,1-1,0 0,1-1,0-1,13 13,114 59,-114-75</inkml:trace>
</inkml:ink>
</file>

<file path=ppt/ink/ink4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15.7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30,'636'-17,"-263"5,-224 43,-133-22</inkml:trace>
</inkml:ink>
</file>

<file path=ppt/ink/ink4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16.2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388 68,'-3'-5,"-1"0,0 0,0 0,0 1,0 0,-1-1,1 1,-1 1,0-1,-1 1,1 0,0 0,-1 0,0 1,0 0,1 0,-1 0,0 1,-1 0,1 0,0 0,0 1,0 0,0 0,-1 1,1 0,0 0,0 0,0 1,0-1,0 2,1-1,-1 1,1-1,-3 3,-7 2,1 1,0 1,0 0,1 1,0 0,1 1,0 0,1 1,0 1,1 0,0 0,1 1,0 0,6-8,-1 0,1 0,1 1,-1-1,1 1,0-1,1 1,-1 0,1-1,1 1,-1 0,1 0,0 0,1 0,0-1,0 1,0 0,1 0,0-1,0 1,1-1,-1 0,2 0,-1 0,0 0,1 0,0 0,1-1,-1 0,1 0,0 0,0-1,10 5,0-1,0 0,1-1,0 0,0-2,0 0,1-1,-1 0,1-2,0 0,0 0,0-2,0 0,0-1,17-3,1 3,-11 0,0-1,-1 0,1-2,-1-1,0-1,21-8,-26 6</inkml:trace>
</inkml:ink>
</file>

<file path=ppt/ink/ink4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4:21.1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1835 282</inkml:trace>
  <inkml:trace contextRef="#ctx0" brushRef="#br0" timeOffset="1559.431">3867 282</inkml:trace>
  <inkml:trace contextRef="#ctx0" brushRef="#br0" timeOffset="-260.815">1778 762,'-9'34,"-4"10</inkml:trace>
  <inkml:trace contextRef="#ctx0" brushRef="#br0" timeOffset="195.761">1948 932,'5'-8,"6"-12,0 2,2-1,0 1,1 1,1 1,0 0,14-11,-27 26,-1 0,1 1,-1-1,1 0,-1 1,1-1,-1 1,1-1,-1 1,1 0,0-1,-1 1,1 0,-1 0,1 0,0 1,-1-1,1 0,0 0,-1 1,1-1,-1 1,1 0,-1-1,1 1,-1 0,0 0,1 0,-1 0,0 0,0 0,1 0,-1 0,0 1,0-1,0 0,-1 1,1-1,0 1,0-1,-1 1,1-1,-1 1,1-1,-1 1,0-1,0 1,0 0,1-1,-1 1,-1 0,1-1,0 2,13 28,-10-28,-1 0,1 0,-1 0,1 0,0-1,0 0,0 0,0 1,1-2,-1 1,1 0,-1-1,1 1,-1-1,1 0,0 0,0-1,-1 1,1-1,0 0,0 0,0 0,-1 0,1-1,0 1,0-1,-1 0,1 0,0-1,-1 1,1-1,0 0,103-71,-68 28,-25 26</inkml:trace>
  <inkml:trace contextRef="#ctx0" brushRef="#br0" timeOffset="-1356.743">565 282,'-11'310,"-9"-23,20-267,-2 0,0-1,-1 1,-1 0,-1-1,-1 0,0 0,-2 0,0-1,-1 0,-1-1,0 0,-1 0,-8 7,5-11</inkml:trace>
  <inkml:trace contextRef="#ctx0" brushRef="#br0" timeOffset="-1057.37">1 339,'43'0,"43"-5,17-6,4-2,-5 2,-11-2,-6 1,-9-2,-7 1,-10 4,-7 2,-6 3,-7 2,-4 1,-10 6,-7 2</inkml:trace>
  <inkml:trace contextRef="#ctx0" brushRef="#br0" timeOffset="-509.396">1129 1,'-28'554,"-1"-203,29-342,6 59,-6-67,1 1,-1-1,1 0,-1 1,1-1,0 0,-1 0,1 1,0-1,0 0,0 0,0 0,0 0,0 0,0 0,0-1,0 1,1 0,-1 0,0-1,0 1,1-1,-1 1,1-1,-1 0,0 1,1-1,-1 0,1 0,-1 0,0 0,1 0,-1 0,1 0,-1-1,0 1,1 0,-1-1,0 1,1-1,-1 0,0 1,0-1,1 0,25-14,-1-2,0 0,-1-2,-1 0,-1-2,0-1,-2 0,13-19,39-17,-72 57,0 1,0 0,0-1,0 1,0 0,0-1,0 1,0 0,1 0,-1 0,0 0,0 0,0 0,0 1,0-1,0 0,0 0,0 1,0-1,0 1,0-1,0 1,0-1,0 1,0-1,-1 1,1 0,0 0,0-1,-1 1,1 0,0 0,-1 0,1 0,-1 0,1 0,-1 0,1 0,-1 0,0 0,0 0,1 0,-1 0,0 0,0 0,0 0,0 0,4 59,-4-53,-3 55,8 76,1-120</inkml:trace>
  <inkml:trace contextRef="#ctx0" brushRef="#br0" timeOffset="4990.343">6407 649,'-16'21,"1"0,1 0,1 2,1 0,0 0,2 1,-7 24,16-45,0-1,0 1,0-1,1 1,-1 0,1 0,-1-1,1 1,0 0,0-1,0 1,0 0,0 0,1-1,0 1,-1 0,1-1,0 1,0-1,0 1,0-1,1 1,-1-1,1 0,0 0,-1 0,1 1,0-2,0 1,0 0,0 0,1-1,-1 1,0-1,1 0,-1 1,1-1,-1 0,1-1,0 1,-1 0,1-1,0 1,-1-1,1 0,0 0,0 0,-1 0,1-1,1 0,4 0,0-2,0 1,0-1,0 0,-1-1,0 1,1-2,-1 1,-1-1,1 0,-1 0,0-1,0 0,0 0,-1 0,0-1,0 0,-1 0,1 0,-2 0,1-1,-1 0,0 1,-1-1,0 0,0-1,1 2,-1-1,0 1,0 0,-1-1,0 1,-1-1,1 1,-2-1,1 1,-1-1,0 1,0-1,-1 1,0-1,0 1,-1 0,0 0,0 0,-1 1,1-1,-2 1,1 0,-1 0,0 0,0 1,0-1,-1 1,0 0,0 1,0 0,0 0,-1 0,0 0,1 1,-8-2,9 4,0 0,0 1,0-1,0 1,0 0,-1 0,1 1,0-1,0 1,1 0,-1 1,0-1,0 1,0 0,1 0,-1 0,1 1,-1 0,-9 9</inkml:trace>
  <inkml:trace contextRef="#ctx0" brushRef="#br0" timeOffset="5297.368">6859 988,'-1'-14,"0"0,2 0,0 0,0-1,1 1,1 0,1 1,0-1,0 1,1-1,1 1,0 1,1-1,3-2,-2-1,1 1,1 0,0 0,1 1,1 1,0 0,0 0,1 2,1-1,0 2,1 0,0 0,0 1,6-1,3-3,-18 9,-1 0,1 1,0-1,0 1,0 1,0-1,1 1,-1 0,1 1,-1-1,1 1,0 1,-1-1,4 1,-7 2,0 0,0 1,0-1,0 1,0 0,0-1,-1 1,1 0,-1 1,0-1,0 0,0 1,0-1,-1 1,0 0,1-1,-1 1,0 2,1-1,5 18</inkml:trace>
  <inkml:trace contextRef="#ctx0" brushRef="#br0" timeOffset="6408.652">8608 198,'3'5,"0"0,-1 1,0-1,0 1,0-1,0 1,-1 0,0 0,0 0,-1-1,1 1,-1 0,-1 0,1 0,-1 0,0 0,0 1,-1 4,-22 200,-32 109,25-132,28-128,4-59,-1 1,0-1,1 0,-1 0,1 1,-1-1,1 0,0 0,-1 0,1 0,0 0,0 0,0 0,0 0,-1 0,1-1,1 1,-1 0,0 0,0-1,0 1,0-1,0 1,1-1,-1 1,0-1,0 0,1 0,-1 0,0 1,0-1,1 0,-1-1,0 1,1 0,-1 0,0 0,0-1,0 1,1-1,-1 1,0-1,0 1,1-2,26-11,-1-2,0-1,-1-1,-1-2,-1 0,-1-1,6-9,71-55,42-7,-140 90,0-1,1 1,-1 0,0 1,1-1,-1 0,0 1,1-1,-1 1,1 0,-1 0,1 0,-1 0,1 0,-1 0,1 1,-1-1,0 1,1 0,-1-1,0 1,1 0,-1 1,0-1,0 0,0 1,0-1,0 1,0-1,0 1,-1 0,1 0,-1 0,1 0,-1 0,0 0,1 0,-1 1,0-1,-1 0,1 0,0 1,-1-1,1 1,-1-1,0 1,0-1,0 3,-15 95,19-65,5-25</inkml:trace>
  <inkml:trace contextRef="#ctx0" brushRef="#br0" timeOffset="6696.37">9455 791,'-1'6,"1"0,0 0,0 0,1 0,0 0,0 0,0 0,1-1,0 1,0 0,0-1,1 1,0-1,0 0,0 0,0 0,1 0,0-1,0 1,0-1,1 0,-1 0,1-1,0 1,0-1,0 0,1 0,-1-1,1 0,-1 0,1 0,0 0,0-1,0 0,0 0,0-1,0 0,0 0,0 0,-1 0,1-1,0 0,0-1,0 1,0-1,-1 0,4-2,2-4,1-1,-1 0,-1-1,0 0,0-1,-1 0,0 0,-1-1,0 0,-1-1,-1 0,0 0,0 0,-1 0,-1-1,-1 0,0 0,0 0,-1-1,-1 1,-1 9,-1 1,1-1,-1 0,0 0,0 1,-1-1,1 0,-1 1,0-1,0 1,0 0,-1 0,0 0,1 0,-2 0,1 1,0-1,-1 1,1 0,-1 0,0 0,0 0,0 1,0 0,-1-1,1 2,-1-1,1 0,-1 1,0 0,1 0,-1 0,0 1,0-1,0 1,1 1,-1-1,0 0,0 1,1 0,-1 0,0 1,1-1,-1 1,1 0,0 0,-3 2,-22 12,4 1</inkml:trace>
  <inkml:trace contextRef="#ctx0" brushRef="#br0" timeOffset="7078.302">10019 706,'-8'8,"-2"-1,1 1,1 0,-1 1,1 0,1 0,0 1,0 0,1 0,0 0,1 1,0 0,0 0,1 0,1 1,0-1,0 6,3-14,0 0,1 0,-1 1,1-1,0 0,0 0,0 0,1 0,-1 0,1 0,-1-1,1 1,0 0,0-1,0 1,1-1,-1 0,0 0,1 0,0 0,-1 0,1 0,0-1,0 1,0-1,0 0,0 0,0 0,0 0,0-1,1 1,-1-1,0 0,1 0,113-10,-104 6,0 1,-1-2,1 0,-1-1,-1 0,1 0,-1-1,0-1,0 0,-1 0,0-1,-1-1,0 1,0-2,-1 1,-1-1,1 0,-2-1,0 1,0-1,-1-1,0 1,-1-1,-1 1,0-1,0 0,-1-10,-2 19,0-1,0 0,-1 1,1-1,-1 1,0-1,-1 1,1-1,-1 1,0 0,0 0,0 0,-1 0,1 0,-1 0,0 0,0 1,0 0,-1-1,1 1,-1 1,1-1,-1 0,0 1,0 0,-1 0,1 0,0 0,-4 0,-1-1,0 1,0 1,0-1,0 1,0 1,0 0,0 0,0 1,-1 0,1 0,0 1,1 1,-1-1,-5 3,-15 9</inkml:trace>
  <inkml:trace contextRef="#ctx0" brushRef="#br0" timeOffset="7578.662">10556 735,'-37'252,"15"-74,11-135,11-43,0 0,-1 0,1 0,-1 0,1 0,-1 0,1 0,-1 0,1 0,-1 0,1 0,0 0,-1-1,1 1,-1 0,1 0,0 0,-1-1,1 1,-1 0,1 0,0-1,-1 1,1 0,0-1,0 1,-1 0,1-1,0 1,0-1,-1 1,1-1,0 1,0 0,0-1,0 1,0-1,0 1,0-1,0 1,0-1,0 1,0 0,0-1,0 1,0-1,0 1,0-1,0 1,0-1,1 1,-1 0,0-1,0 1,1-1,-1 1,0 0,0-1,1 1,-1 0,1 0,-1-1,0 1,1 0,-1-1,14-37,1-1,2 2,2 0,1 1,2 1,1 1,1 2,2 0,13-11,-23 23,0 1,1 0,1 1,1 1,1 0,0 2,1 0,0 1,2 2,-1 0,1 1,1 1,0 2,0 0,1 2,0 0,0 2,6 0,-25 5,1 0,-1 1,0 0,0 0,0 1,0-1,0 1,0 1,-1-1,1 1,-1 0,0 0,0 0,-1 1,1 0,-1 0,0 0,0 0,-1 1,1-1,-1 1,0 0,-1 0,0 0,0 0,0 1,-1-1,1 0,-2 1,1-1,-1 1,0-1,0 1,0-1,-1 1,0-1,-1 1,-1 5,-3-3,-1 0,1-1,-1 0,-1 0,0-1,0 0,0 0,-1-1,0 0,0-1,0 1,-1-2,0 1,0-2,0 1,0-1,-1-1,0 1,-11 2,0-1,-1-1,1-1,0-1,-1-1,1-1,0 0,-1-2,-5-2,4-2</inkml:trace>
  <inkml:trace contextRef="#ctx0" brushRef="#br0" timeOffset="1054.264">3048 875,'5'49,"-2"0,-3 1,-1-1,-3 0,-7 31,11-72,-1 0,0 1,0-1,-1 0,0 0,-1 0,0 0,0-1,-1 1,1-1,-2 0,1 0,-1 0,0 0,0-1,-1 0,0 0,-4 3,9-9,0 1,1-1,-1 0,0 0,1 1,-1-1,0 0,1 0,-1 0,0 0,0 0,1 0,-1 0,0 0,1-1,-1 1,0 0,0 0,1 0,-1-1,0 1,1 0,-1-1,1 1,-1-1,1 1,-1-1,0 1,1-1,0 1,-1-1,1 1,-1-1,1 0,0 1,-1-1,1 0,0 1,0-1,-1 0,1 1,0-1,0 0,0 1,0-1,0 0,0 0,0 1,0-1,0 0,0 1,0-1,1 0,-1 0,0 1,8-44,7 8,1 0,2 2,1 0,2 1,1 2,1 0,2 1,15-13,-8 10,2 1,1 2,1 1,1 2,2 1,1 3,26-12,-58 30,1 1,0 0,0 1,0-1,0 2,0-1,1 1,-1 1,1 0,0 0,-1 1,1 0,8 1,-16 0,0 0,0 0,0 0,0 0,-1 0,1 0,0 0,0 1,-1-1,1 0,0 1,-1 0,0-1,1 1,-1 0,0 0,0 0,0 0,0 0,0 0,0 0,-1 0,1 0,-1 0,1 0,-1 0,0 1,0-1,0 0,0 0,0 0,-1 0,1 1,-1-1,1 1,-32 71,12-49,0 0,-2-1,0-1,-2-2,0 0,-2-1,-3 1,19-15,-1 0,1 0,-1-1,0-1,-1 0,1 0,-1-1,0 0,0-1,0-1,8 0,0-1,0 0,0 0,-1 0,1 0,0-1,0 0,0 0,0 0,0 0,0 0,0-1,0 0,0 0,1 0,-1 0,1-1,0 1,-1-1,1 0,0 0,1 0,-1 0,0 0,1-1,0 1,0-1,0 0,0 0,0 0,-10-69,12 49</inkml:trace>
  <inkml:trace contextRef="#ctx0" brushRef="#br0" timeOffset="1310.738">3895 735,'-5'28,"-1"11</inkml:trace>
  <inkml:trace contextRef="#ctx0" brushRef="#br0" timeOffset="1805.129">4177 791,'-37'335,"12"-266,25-69,-1 0,0 1,1-1,-1 0,0 0,1 0,-1 0,0 1,1-1,-1 0,0 0,1 0,-1 0,0-1,1 1,-1 0,0 0,1 0,-1 0,0-1,1 1,-1 0,0-1,1 1,-1-1,1 1,-1 0,1-1,-1 1,1-1,-1 1,1-1,-1 0,1 1,0-1,-1 1,1-1,0 0,0 1,-1-1,1 0,0 1,0-1,0 0,0 1,0-1,0 0,0 1,0-1,0 0,0 1,0-1,0 0,1 1,-1-1,0 0,0 1,1-1,-1 0,1 1,1-22,2 1,0 0,2-1,0 2,1-1,1 1,1 0,1 1,1 0,0 0,1 2,1-1,14-13,-21 23,21-25,1 2,2 0,1 2,2 2,0 1,2 1,33-17,-62 37,1 1,0-1,0 2,0-1,1 1,-1 0,1 0,0 1,0 0,0 1,0 0,0 0,0 0,0 1,0 1,0-1,2 1,-8 0,0 0,0 0,-1 0,1 0,0 1,0-1,0 0,-1 1,1-1,-1 1,1-1,-1 1,0 0,0 0,1 0,-1 0,0 0,-1 0,1 0,0 0,-1 0,1 0,-1 0,1 0,-1 0,0 1,0-1,0 0,0 0,-1 0,1 0,0 1,-1-1,0 0,1 0,-1 0,0 0,0 0,0 0,-50 74,38-64,-2-1,1 0,-1-1,-1-1,0 0,0-1,-1 0,0-2,0 0,-1-1,0-1,-16 3,9-6</inkml:trace>
  <inkml:trace contextRef="#ctx0" brushRef="#br0" timeOffset="2125.575">4770 819,'41'-4,"-9"2,-1-2,1 0,-1-2,0-2,-1 0,0-3,9-4,-35 13,-1 0,1-1,0 0,-1 0,0 0,0 0,0-1,0 1,0-1,0 0,-1 0,0 0,0 0,0 0,0 0,-1-1,0 1,0 0,0-1,0 1,-1-1,1 0,-1 1,0-1,-1 1,1-1,-1 1,0-1,0 1,0 0,-1-1,1 1,-1 0,0 0,0 0,-1 0,1 0,-1 0,0 1,0-1,0 1,0 0,-1 0,1 0,-1 0,0 1,0 0,0-1,0 1,0 1,0-1,0 1,-1-1,1 1,-1 0,-1 0,-4 4,0-1,1 1,-1 1,1 0,-1 0,1 1,1 0,-1 0,1 1,-1 0,2 1,-1 0,1 0,0 0,1 1,-1 0,1 1,1-1,0 1,0 0,1 0,0 1,1-1,-2 6,2-10,1 1,0-1,0 0,1 1,-1-1,1 1,0-1,0 1,1 0,0-1,0 1,0 0,1-1,0 1,0 0,0-1,1 1,-1-1,1 0,1 0,-1 1,1-1,0-1,0 1,0 0,1-1,0 1,-1-1,2 0,-1-1,0 1,1-1,-1 1,1-1,0-1,1 1,4 2,1-1,-1 0,1-1,0 0,0-1,1 0,-1-1,0 0,7-1,8 0</inkml:trace>
  <inkml:trace contextRef="#ctx0" brushRef="#br0" timeOffset="4242.82">3895 649,'0'-5,"0"4,0 6,-5 7,-1 7,0 5,1 3,-4 1,1 2,1-1,2 1,1-1,2 0,1-5</inkml:trace>
  <inkml:trace contextRef="#ctx0" brushRef="#br0" timeOffset="9161.844">368 1496,'345'-44,"-229"33,-1 5,86 8,-47 1,876-4,-453-26,1151 27,-862 17,131-7,-318-37,-115 15,452-6,-226-9,727 27,-815 29,-505-29,-150 0</inkml:trace>
</inkml:ink>
</file>

<file path=ppt/ink/ink4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4:53.946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105 7,'0'-5,"0"3,-5 8,-2 6,-4 2,0 3,-3-1,0 1,3 3,-1-2,1 0,2-2</inkml:trace>
</inkml:ink>
</file>

<file path=ppt/ink/ink4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4:42.466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1638 1581,'-14'-7,"0"0,0 1,0 0,-1 1,0 1,0 0,0 1,-1 1,1 0,-1 1,1 1,-1 0,0 1,1 1,0 0,-1 1,1 1,0 0,-12 6,-152 75,132-62,0 3,2 2,-36 29,74-52,-22 17,2 1,0 1,1 1,2 2,-12 17,-122 127,42 25,-68 88,69-30,23 28,76-232,2 1,3 0,-5 50,-11 97,55 27,2-27,-22-149,2-1,3 0,1-1,3 0,2-1,1-1,3-1,4 4,83 112,58 9,-145-148,2-1,1-1,0-1,1-2,20 10,27 17,-8-7,1-2,71 23,-63-26,286 81,-164-65,-55-25,-85-13,0-3,0-2,1-3,34-4,11 1,93-26,-149 26,0-3,-1-2,0-2,-1-2,1-2,-2-1,2-4,263-129,-273 125,-1-2,-1-1,-1-2,-2-1,0-2,18-25,267-271,-196 130,-91 142,-2-1,-3-2,-2 0,6-31,4-29,-5-20,2-6,-30-167,-1 285,-1 1,-2 0,0 0,-2 0,0 1,-2 0,-8-17,-2-6,-72-185,73 185,-1 2,-3 1,-2 0,-1 2,-4-1,14 18,-98-128,14 5,72 111,-2 0,-2 2,0 1,-30-23,-14-16,58 56,2-1,-1 1,-1 0,0 1,-1 1,-1 1,0 1,-18-9,-163-85,59 55,34 17,-22-13,86 36,0 2,-1 1,1 3,-27 0,-101-22,-280 26,436 2,0 0,0 1,0 0,1 1,-1 1,0 0,1 1,0 1,-12 6,24-11,0 0,0 0,0 1,1-1,-1 1,0-1,0 1,1-1,-1 1,1 0,-1 0,1 0,0 0,0 0,0 0,0 0,0 0,0 0,1 1,-1-1,1 0,-1 2,3 10</inkml:trace>
  <inkml:trace contextRef="#ctx0" brushRef="#br1" timeOffset="4457.643">1751 735,'-2'-15,"-3"23,-5 25,4 7,1 2,2-1,2 1,4 29,-2 1,28 240,-30-184,12 152,1-164,-5 1,-7 94,-1-86,-30 74,15-128,15-55,0 0,1 0,1-1,0 1,2 0,-1 0,2-1,0 1,4 8,7 34,25 169,-30-30,9 0,-19-195,0 0,0 0,0-1,1 1,-1 0,0 0,1 0,-1 0,1 0,0-1,-1 1,1 0,0 0,0-1,0 1,0-1,1 1,-1-1,0 1,1-1,-1 0,1 0,-1 1,1-1,-1 0,1-1,0 1,0 0,-1 0,1-1,0 1,0-1,0 1,0-1,0 0,0 0,-1 0,1 0,0 0,0 0,0 0,0-1,0 1,0-1,-1 1,3-2,243-43,-50 17,-109 29,107-12,2-8,-55-7,-110 25,-1 1,1 2,-1 1,1 2,7 2,17 1,0-2,1-4,-1-1,12-4,34 1,96-9,130-18,-275 20,-1 3,1 2,0 3,0 2,3 2,87 24,336-27,-349-11,-103 6,1 0,0 2,0 1,1 1,15 2,64-4,-40-13,-49 11</inkml:trace>
  <inkml:trace contextRef="#ctx0" brushRef="#br1" timeOffset="7139.527">1751 762,'-2'-1,"0"0,0-1,1 1,-1-1,0 0,1 1,-1-1,1 0,0 0,-1 0,1 0,0 0,0 0,0 0,1-1,-1 1,0 0,1 0,-1-1,1 1,0 0,0-1,0 1,0 0,0-1,0 0,-15-156,-19-22,24 107,9 62</inkml:trace>
  <inkml:trace contextRef="#ctx0" brushRef="#br1" timeOffset="8023.672">933 1,'-28'255,"28"-253,-1 0,1 0,0 0,0 0,0 0,0 1,0-1,0 0,0 0,1 0,-1 0,1 0,0 0,-1 0,1 0,0 0,0 0,0 0,1-1,-1 1,0 0,1-1,-1 1,1-1,-1 1,1-1,0 0,-1 1,1-1,0 0,0 0,0 0,0-1,0 1,0 0,0-1,0 1,0-1,1 0,-1 0,0 0,0 0,0 0,0 0,0-1,0 1,0 0,1-1,-1 0,0 0,-1 1,1-1,0 0,1-1,92-90,-49 39,-41 48,-5 4,1 0,-1 0,1 0,-1 0,1 0,-1 0,1 0,0 0,-1 0,1 0,0 1,0-1,0 0,0 1,0-1,-1 0,1 1,0-1,0 1,0-1,1 1,-1 0,0-1,0 1,0 0,0 0,0 0,0 0,0 0,0 0,1 0,-1 0,0 0,0 1,0-1,0 0,0 1,0-1,0 1,0-1,0 1,0-1,0 1,0 0,0-1,-1 1,1 0,0 0,0 0,2 7,1 1,-1 0,0 1,-1-1,0 0,0 1,-1-1,0 1,-1-1,0 1,-1 1,4 45,0-37,4 17,-2 1,-1 0,-2 0,-1 0,-2 0,-2 0,-4 18,-4 2,10-43,0-1,0 1,-2-1,0 0,0 0,-1 0,-1 0,0 0,0-1,-2 0,1 0,-2-1,1 0,-2 0,1 0,-1-1,-1-1,-2 2,10-10,0 1,0-1,0 0,0-1,0 1,0 0,0 0,0-1,0 1,0-1,0 0,0 0,-1 0,1 0,0 0,0 0,0 0,0-1,0 1,-1-1,1 0,0 1,0-1,0 0,0 0,1 0,-1-1,0 1,0 0,1-1,-1 1,1-1,-1 1,1-1,0 0,-1 0,1 1,0-1,0 0,0 0,0 0,-24-88,25 67,1 0,2 0,0 1,1-1,1 1,1 0,1 0,1 1,1 0,1 0,1 1,0 1,2-1,0 2,1 0,1 0,6-4,2 0,-2 5</inkml:trace>
  <inkml:trace contextRef="#ctx0" brushRef="#br1" timeOffset="9025.779">6379 2993,'-15'4,"-1"0,1 2,0 0,0 1,0 0,1 1,0 1,1 0,0 0,0 2,1 0,1 0,0 1,0 0,1 1,1 0,0 1,0 0,1 2,-18 49,18-41,-1 0,-1 0,-2-1,0 0,-1-1,-1 0,-12 12,-14-4,24-25</inkml:trace>
  <inkml:trace contextRef="#ctx0" brushRef="#br1" timeOffset="9354.391">5957 2907,'65'126,"-44"-98,2-1,0-2,2 0,0-2,2 0,17 10,-21-18,-1 1,-1 1,-1 1,0 1,-2 1,0 1,-1 0,-1 1,3 7,-5-4</inkml:trace>
  <inkml:trace contextRef="#ctx0" brushRef="#br1" timeOffset="10341.736">7001 2569,'-19'15,"-11"8,-6 2,4 1,2 0,6 2,3-5,5-2,0-4,2 1,5-4</inkml:trace>
</inkml:ink>
</file>

<file path=ppt/ink/ink4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5:03.7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367 225,'1'0,"-1"0,0 1,0-1,0 0,0 0,0 1,0-1,0 0,0 1,0-1,0 0,0 0,0 1,0-1,0 0,0 1,0-1,0 0,0 0,0 1,0-1,0 0,-1 1,1-1,0 0,0 0,0 1,0-1,-1 0,1 0,0 0,0 1,-1-1,1 0,0 0,0 0,-1 0,1 0,0 1,0-1,-1 0,1 0,0 0,0 0,-1 0,1 0,0 0,-1 0,1 0,0 0,12 39,-10-33,10 27,-2 0,-2 0,0 1,-3 0,2 33,-4-41,-1 0,-1 0,-1-1,-1 1,-2 0,-1 0,0-1,-2 1,-1-1,-1-1,-1 0,-1 0,-1 0,-1-1,-1-1,-2 0,-5 6,14-20,0-1,-1 0,0-1,0 1,0-2,-1 1,0-1,0 0,0 0,-1-1,1 0,-1 0,0-1,0-1,-1 1,1-2,0 1,-1-1,1 0,-1-1,1 0,-1-1,1 0,-1 0,-1-2,-13-4</inkml:trace>
  <inkml:trace contextRef="#ctx0" brushRef="#br0" timeOffset="230.868">0 225,'34'-5,"21"-1,10 0,4-4,-1 0,-1-3,-3-4,-8 1,-3-2,-7 2,0-1,-5 3,-3 3,-4 4,-3 3,-6 7,-8 3</inkml:trace>
  <inkml:trace contextRef="#ctx0" brushRef="#br0" timeOffset="1402.658">847 592,'6'37,"37"129,-41-162,0-1,0 1,0 0,0-1,1 1,-1-1,1 0,0 0,0 0,0 0,1 0,-1-1,1 0,-1 1,1-1,0 0,0-1,-1 1,1-1,1 0,-1 0,0 0,0 0,0-1,0 1,1-1,-1 0,0-1,0 1,1-1,-1 0,0 0,0 0,0 0,2-2,12-4,-1-1,-1 0,1-2,-1 1,-1-2,0 0,5-7,99-88,-119 107,-1-1,1 1,0 0,-1-1,1 1,0 0,0 0,0-1,-1 1,1 0,0 0,0-1,0 1,0 0,0 0,0-1,0 1,1 0,-1 0,0-1,0 1,0 0,1-1,-1 1,1 0,-1-1,0 1,1 0,-1-1,1 1,-1-1,1 1,-1-1,1 1,0-1,-1 1,1-1,0 0,-1 1,1-1,0 0,-1 1,1-1,0 0,0 0,-1 0,1 0,0 0,0 0,-1 0,1 0,0 0,0 0,-1 0,1 0,0 0,0-1,-1 1,1 0,0-1,-1 1,1 0,0-1,-1 1,1-1,-1 1,1-1,-1 1,1-1,-1 0,3 16,-3-9,1-1,0 1,0-1,1 0,0 0,0 1,0-1,0-1,1 1,-1 0,1 0,1-1,-1 0,0 0,1 0,0 0,0 0,0-1,1 1,-1-1,1 0,0-1,0 1,0-1,0 0,0 0,0 0,0-1,1 0,-1 0,0 0,1-1,-1 0,1 0,-1 0,1-1,-1 1,1-1,2-1,10-9,0-1,-1 0,-1-1,0 0,0-2,10-12,36-32,-62 59,10-10,0 1,0 0,1 1,0 0,0 1,1 0,-1 1,2 0,-1 1,1 0,0 1,0 0,0 1,2 1,-12 2,0 0,-1 1,1-1,0 1,-1 0,1 0,0 0,-1 0,1 0,-1 1,1-1,-1 1,0-1,0 1,0 0,0 0,0 0,0 0,0 0,-1 1,1-1,-1 1,1-1,-1 1,0-1,0 1,0-1,-1 1,1 0,0 0,-1-1,0 1,0 0,0 0,0 0,0 1,-22 101,19-99,0 0,-1 0,1-1,-1 1,-1-1,1 0,-1 0,0 0,0 0,-1-1,1 0,-1 0,0-1,0 0,0 0,0 0,-5 1,-9-10,37-15,-7 14,0 1,0 0,0 1,0 0,1 1,0 0,0 1,0 0,0 0,1 2,-1-1,1 1,-1 1,1 0,-1 1,1 0,-1 0,0 1,9 3,-12-2,1-1,-1 0,1-1,-1 0,1 0,-1-1,1 0,-1 0,1-1,-1 0,1-1,-1 1,1-2,-1 1,0-1,0-1,-1 1,1-1,-1-1,1 1,1-3,15-17,-1-1,-1-1,-1-2,-1 0,-1 0,-2-2,-1 0,-2-1,0-1,-3 0,0-1,-2 0,2-19,-10 48,1-1,-1 1,1-1,-1 0,0 0,-1 0,1 0,-1 0,0 1,0-1,0 0,-1 0,0 0,0 0,0 0,0 1,-1-1,0 0,-14 35,12 282,7-278,0-1,2 0,2 0,1-1,1 0,3 3,4-7,-16-29,0 1,1 0,-1-1,0 1,0 0,0 0,0-1,0 1,0 0,0-1,1 1,-1 0,0 0,0-1,0 1,1 0,-1 0,0 0,0-1,1 1,-1 0,0 0,0 0,1 0,-1 0,0-1,1 1,-1 0,0 0,0 0,1 0,-1 0,0 0,1 0,-1 0,0 0,1 0,-1 0,0 0,1 0,-1 0,0 0,0 1,1-1,-1 0,0 0,0 0,1 0,-1 1,0-1,1 0,-13-43,2 19</inkml:trace>
  <inkml:trace contextRef="#ctx0" brushRef="#br0" timeOffset="1563.072">2118 367,'38'-5,"18"-6,9-2,-2 2,-3-2,-5 1,-9 2,-1 3,-5-1,-3-1,-4 3,-2 1,-3 2,-5 2</inkml:trace>
  <inkml:trace contextRef="#ctx0" brushRef="#br0" timeOffset="2474.024">3275 507,'-64'64,"3"2,3 3,2 4,120-139,-29 25,-11 10,2 1,1 2,1 1,25-18,72-43,-124 87,0 0,0 1,0-1,0 0,1 0,-1 0,0 1,0-1,1 1,-1-1,1 1,-1-1,1 1,-1 0,0 0,1 0,-1-1,1 1,-1 1,1-1,-1 0,1 0,-1 1,1-1,-1 0,0 1,1 0,-1-1,0 1,1 0,-1-1,0 1,0 0,0 0,0 0,0 0,0 0,0 1,0-1,0 0,0 0,-1 0,1 1,0-1,-1 1,1-1,-1 0,0 1,1-1,-1 1,0-1,0 2,-13 111,10-105,0 0,1 0,0 0,0 0,1 1,0-1,1 1,0-1,0 1,1-1,0 1,1-1,1 4,-2-11,-1 0,1 0,0 0,0 0,-1 0,1-1,1 1,-1 0,0 0,0-1,1 1,-1-1,1 1,-1-1,1 0,0 1,0-1,-1 0,1 0,0 0,0 0,0-1,0 1,0-1,0 1,0-1,0 1,0-1,0 0,0 0,1 0,-1 0,0-1,0 1,0 0,0-1,0 0,1 0,66-46,-51 25,0-1,-2-1,-1 0,0-1,-2 0,-1-2,-1 1,2-9,18-45,-28 77,-2 5</inkml:trace>
  <inkml:trace contextRef="#ctx0" brushRef="#br0" timeOffset="2814.665">3924 648,'60'-40,"-39"28,-1-1,-1-1,0 0,-1-2,0 0,-1 0,-1-2,12-17,-27 34,1 0,0-1,-1 1,0-1,1 1,-1-1,0 0,0 1,0-1,0 0,0 0,0 0,0 0,-1 1,1-1,-1 0,1 0,-1-1,0 1,0 0,0 0,0 0,0 0,0 0,-1 0,1 0,0 0,-1 0,0 0,0 0,1 0,-1 1,0-1,0 0,-1 0,1 1,0-1,-1 1,1-1,0 1,-1-1,0 1,1 0,-1 0,0 0,0 0,0 0,1 0,-1 1,0-1,0 0,0 1,0-1,0 1,0 0,0 0,0 0,-1 0,-10 5,0 1,0 0,1 1,0 0,0 1,1 1,0 0,1 0,0 1,0 0,1 1,0 0,1 0,0 1,1 0,-5 9,5-11,0 1,1 1,0-1,1 1,0 0,0 0,2 1,-1-1,2 1,-1-1,2 1,0 0,0 4,1-13,1-1,-1 0,1 0,0 1,0-1,0 0,0 0,1 0,-1 0,1 0,-1 0,1-1,0 1,0 0,1-1,-1 0,0 1,1-1,-1 0,1 0,0 0,0-1,0 1,0-1,0 1,0-1,0 0,0 0,0 0,2-1,100-2,-78-7,1-1,-2-2,0 0,0-2,-1-1,-1-1,18-15,-24 16</inkml:trace>
  <inkml:trace contextRef="#ctx0" brushRef="#br0" timeOffset="3184.613">4347 564,'8'1,"0"-1,0 0,-1 0,1 0,0-1,0 0,-1-1,1 0,-1 0,1-1,-1 1,0-2,0 1,0-1,0 0,-1 0,1-1,-1 0,0 0,-1-1,1 1,-1-1,0 0,-1-1,1 1,-1-1,-1 0,1 0,-1 0,0 0,-1-1,1 1,-2-1,1 0,-1 1,0-5,-1 10,0 0,0-1,0 1,-1 0,1-1,-1 1,0 0,1 0,-1 0,0-1,0 1,0 0,-1 0,1 0,0 0,-1 1,1-1,-1 0,0 1,0-1,1 1,-1-1,0 1,0 0,0 0,-1 0,1 0,0 0,0 0,0 1,-1-1,1 1,0-1,-1 1,1 0,0 0,-1 0,1 0,0 1,-1-1,1 1,0-1,0 1,-1 0,1-1,0 1,0 1,0-1,0 0,0 0,0 1,0-1,1 1,-1-1,-1 2,-7 6,0 1,1 0,0 0,0 0,1 1,0 1,1-1,0 1,1 1,1-1,0 1,0 0,1 0,1 0,0 0,1 1,1-1,0 1,0 0,2-1,0 1,1 7,-1-17,0 0,0 0,0 0,1 0,0 0,-1 0,2 0,-1-1,0 1,1-1,-1 0,1 0,0 0,0 0,0 0,0 0,1-1,-1 1,1-1,0 0,-1 0,1-1,0 1,0-1,0 0,0 0,1 0,7 2,-1-1,1 0,0-1,-1 0,1-1,0 0,0-1,0 0,2-1,8-5,0-1,-1 0,0-2,0 0,-1-1,-1-1,0-1,0-1,1-2,3-2,2 0</inkml:trace>
  <inkml:trace contextRef="#ctx0" brushRef="#br0" timeOffset="3563.808">4968 338,'-186'172,"183"-170,0 0,0 0,1 1,-1-1,1 1,-1-1,1 1,0 0,0 0,0 0,1 0,-1 1,1-1,-1 0,1 1,0-1,0 1,1-1,-1 1,1-1,0 1,0-1,0 1,0 0,0-1,1 1,0-1,0 1,0-1,0 0,0 1,1-1,-1 0,1 0,0 0,0 0,0 0,0 0,1 0,-1-1,3 2,3 1,0 0,1-1,0 0,0 0,0-1,1 0,-1-1,1 0,0 0,-1-1,1-1,0 1,0-2,-1 1,1-1,0-1,-1 0,1 0,-1-1,0 0,1 0,-2-1,1-1,3-1,5-4,0-1,-1 0,0-2,-1 1,-1-2,0 0,-1 0,0-2,-2 1,1-2,6-13,18-32,-15 27,-2 0,-1-1,-1 0,-3-2,0-3,-11 32,-2-1,0 1,0-1,0 1,-1-1,-1 1,1-1,-2 1,1-1,-1 1,-1 0,0-1,2 7,0-1,0 1,-1 0,1-1,-1 1,0 0,0 0,0 0,0 1,0-1,-1 0,1 1,-1-1,0 1,0 0,0 0,0 0,0 0,0 1,0-1,-1 1,1 0,0 0,-1 0,1 0,-1 1,1-1,-1 1,0 0,1 0,-1 0,1 0,-1 1,-8 4,1 0,-1 0,2 1,-1 1,1 0,-1 0,2 1,-1 0,1 1,1 0,0 0,0 1,0 0,2 0,-1 1,1 0,1 0,0 1,0-1,1 1,1 0,-2 9,2-6,0 0,1 0,0 1,2-1,0 1,0-1,2 0,0 0,0 1,2-1,-1-1,2 1,0 0,1-1,1 0,0-1,0 1,2-1,-1-1,2 1,-1-2,2 1,0-1,0-1,1 0,0-1,1 0,-1 0,2-2,-1 0,1 0,0-1,1-1,4 1,134 27,-124-30</inkml:trace>
</inkml:ink>
</file>

<file path=ppt/ink/ink4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5:08.1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1,'0'0,"0"1,0-1,0 1,0-1,0 1,0-1,0 1,0-1,0 1,0-1,0 1,1-1,-1 1,0-1,0 0,0 1,1-1,-1 1,0-1,1 1,-1-1,0 0,1 1,-1-1,1 0,-1 1,0-1,1 0,-1 0,1 1,-1-1,1 0,-1 0,1 0,-1 1,1-1,-1 0,1 0,-1 0,1 0,-1 0,1 0,-1 0,1 0,-1 0,1-1,-1 1,1 0,-1 0,1 0,-1-1,1 1,-1 0,0 0,1-1,-1 1,1 0,-1-1,0 1,1 0,-1-1,0 1,1-1,7 166,-9-111,-29 229,6-150,31-126,-1-12</inkml:trace>
</inkml:ink>
</file>

<file path=ppt/ink/ink4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5:08.8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197 587,'-131'51,"126"-49,1 1,0 0,-1 0,1 0,0 0,0 1,1 0,-1 0,1 0,0 0,0 0,0 1,1-1,-1 1,1 0,0 0,0 0,1 0,0 0,0 0,0 0,0 0,1 1,0-1,0 1,0-3,0 0,1 0,-1 0,1 0,0 0,0 0,0 0,0-1,1 1,-1 0,1-1,0 1,-1-1,1 0,0 1,0-1,1 0,-1 0,0 0,1-1,-1 1,1 0,0-1,-1 0,1 1,0-1,0 0,0-1,0 1,0 0,0-1,0 0,0 0,0 1,0-2,0 1,2-1,6 1,-1-2,0 0,1 0,-1-1,0 0,0 0,-1-1,1-1,-1 0,5-3,15-14,-1-2,-1 0,-1-2,-1-1,-2-1,0-1,-2-1,-2-1,0-1,-2 0,-2-2,-1 1,-1-2,-2 0,2-18,-9 36,-1 0,0-1,-2 1,0-1,-1 1,0-1,-2 1,-1-8,2 19,0 0,0 0,-1 1,0-1,0 0,0 1,-1-1,1 1,-1 0,-1 0,1 0,-1 0,0 1,0 0,0-1,0 1,-1 1,0-1,1 1,-2-1,1 1,0 1,0-1,-1 1,0 0,-1 0,0 1,1 1,-1 0,0 0,1 1,-1 0,0 0,1 0,-1 1,1 0,0 1,-1-1,1 1,0 0,1 1,-1-1,0 1,1 0,0 0,0 1,0 0,1 0,-1 0,1 0,1 1,-1 0,1-1,0 1,0 0,0 1,-1 4,1 6,-1 0,2 1,1-1,0 1,1-1,0 1,2-1,0 1,1-1,1 0,0 0,2 0,0-1,0 1,2-2,0 1,0-1,2 0,0 0,10 10,227 266,-85-99,-148-177</inkml:trace>
</inkml:ink>
</file>

<file path=ppt/ink/ink4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5:16.3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162 392,'5'-5,"-4"-1,-1 4,-6 4,-2 5,-4 7,0 6,-4 4,-2 2,0 3,0-5,2-1,-1-4,3-1,3 1,9-2,4-5</inkml:trace>
  <inkml:trace contextRef="#ctx0" brushRef="#br0" timeOffset="396.624">387 561,'-5'5,"-1"6,-5 2,0 2,-3 0,0 2,-1 2,-4-1,2 0,-1-2,2 1,0-3,-3 1,-3-2,3 2,3-7,6-4</inkml:trace>
  <inkml:trace contextRef="#ctx0" brushRef="#br0" timeOffset="1670.478">416 279,'16'-2,"0"-1,0-1,-1 0,1-1,-1 0,0-1,0-1,1-1,-7 3,132-64,141-57,-250 114,-26 8,1 1,0 0,0 0,0 1,0 0,0 0,0 1,1 0,-1 0,0 1,1 0,-1 0,4 1,-9 1,0 1,0-1,-1 1,1 0,-1-1,1 1,-1 0,0 0,0 0,0 0,-1 0,1 0,-1 0,1 0,-1 0,0 0,0 1,0-1,-1 0,1 0,-1 0,0 0,0 0,0 0,0 0,0-1,-1 1,1 0,-1-1,0 1,0-1,0 1,0-1,0 0,-2 2,-4 11,8-15,-2 3,-1-1,1 1,0 0,0 0,0 0,0 0,1 0,-1 0,1 0,0 0,-1 1,2-1,-1 1,0-1,1 1,-1-1,1 1,0-1,0 1,1-1,-1 1,1-1,0 0,-1 1,2-1,-1 0,0 1,1-1,-1 0,1 0,0 0,0 0,0 0,0-1,1 1,-1-1,1 1,-1-1,1 0,1 1,6 0,-1-2,0 1,1-1,-1 0,1-1,-1 0,1-1,-1 1,1-2,-1 0,0 0,0 0,0-1,0-1,0 1,0-2,-1 1,87-25,-70 27,-2 0</inkml:trace>
</inkml:ink>
</file>

<file path=ppt/ink/ink4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6:38.2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29 259,'0'-2,"0"1,1 0,-1 0,0-1,0 1,0 0,0-1,-1 1,1 0,0 0,0-1,-1 1,1 0,-1 0,1-1,-1 1,0 0,1 0,-1 0,0 0,0 0,0 0,0 0,0 0,0 0,0 1,0-1,0 0,0 1,0-1,0 1,0-1,-1 1,1-1,0 1,0 0,-1-1,1 1,-1 0,20-32,112-141,-130 172,0 0,1 1,-1-1,0 0,1 0,-1 0,1 0,-1 1,1-1,-1 0,1 1,0-1,-1 0,1 1,0-1,-1 1,1-1,0 1,0-1,0 1,0-1,-1 1,1 0,0 0,0-1,0 1,0 0,0 0,0 0,0 0,0 0,-1 0,1 0,0 0,0 1,0-1,0 0,0 0,0 1,-1-1,1 1,0-1,0 0,0 1,-1 0,1-1,0 1,-1-1,1 1,0 0,-1-1,1 1,-1 0,1 0,-1 0,0-1,1 2,19 57,-18-49,31 178,-5-87,-33-111,0 1,0 0,0 0,-2 0,1 1,-1 0,0 0,0 0,-1 1,0 1,-1-1,1 1,-1 0,0 1,-1 0,1 1,-1 0,0 0,0 1,0 0,-1 1,-3-1,-39 2,29 1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7:34.2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5589 114,'16'39,"-9"14,-3 1,-3-1,-1 1,-3-1,-3 0,-1 0,-3 0,-10 27,4-25,-7 73,32-119,-3-14</inkml:trace>
  <inkml:trace contextRef="#ctx0" brushRef="#br0" timeOffset="299.724">6040 170,'-24'34,"-8"25,2 8,10-4,14-11,12-16,10-13,8-11,3-7,3-5,1-2,0-1,-1 1,-5-5,-2-1,0 1,0-3,-3 0</inkml:trace>
  <inkml:trace contextRef="#ctx0" brushRef="#br0" timeOffset="617.576">6407 1,'-59'132,"6"3,6 2,6 2,-5 54,19 4,23-174</inkml:trace>
  <inkml:trace contextRef="#ctx0" brushRef="#br0" timeOffset="-3405.768">762 622,'-22'3,"0"1,1 1,0 1,0 1,0 1,1 0,-4 4,18-9,0 1,0-1,0 1,1 0,-1 0,1 1,1-1,-1 1,0 0,1 0,0 1,0 0,1-1,0 1,0 0,0 0,0 1,1-1,0 1,1-1,-1 1,1 0,1-1,-1 1,1 3,2 0,1 0,1 0,-1 0,2 0,-1-1,1 0,1 1,-1-2,2 1,-1-1,1 0,0 0,1-1,0 0,0 0,1-1,-1 0,1 0,0-1,1 0,0-1,-1 0,1-1,4 1,-6-1,0-1,0-1,0 1,0-1,1-1,-1 1,0-2,0 1,1-1,-1 0,0-1,0 0,0 0,0 0,0-1,-1-1,1 1,-1-1,0 0,0-1,5-4,1-4</inkml:trace>
  <inkml:trace contextRef="#ctx0" brushRef="#br0" timeOffset="-2904.174">1185 57,'-21'100,"5"-1,4 2,4 0,4 0,8 61,-3-60,-1-99,-1-1,1 0,-1 0,1-1,-1 1,1 0,0 0,0 0,0 0,0 0,0 0,0 0,1 0,-1 0,0 0,1 0,0-1,-1 1,1 0,0 0,0-1,0 1,0 0,0-1,1 1,-1-1,0 1,1-1,-1 0,1 0,-1 1,1-1,0 0,-1 0,1-1,9-6,1-2,-2 1,1-2,-1 1,-1-1,0-1,0 0,6-8,37-38,-40 45,1 1,0 0,0 1,1 1,0 0,1 1,0 1,0 0,12-3,-25 9,-1 0,1-1,0 1,-1 0,1 0,0 1,-1-1,1 0,0 1,-1-1,1 1,0-1,-1 1,1 0,-1-1,1 1,-1 0,0 0,1 0,-1 0,0 1,1-1,-1 0,0 0,0 1,0-1,0 1,-1-1,1 1,0-1,0 1,-1-1,1 1,-1 0,0-1,1 1,-1 0,0-1,0 1,3 76,-3-65,-1 5,0-13,0 1,1-1,0 0,0 1,0-1,1 0,-1 1,1-1,1 0,-1 0,1 0,0 0,0 0,0 0,1 0,9 8</inkml:trace>
  <inkml:trace contextRef="#ctx0" brushRef="#br0" timeOffset="-2002.107">1947 622,'-12'8,"-12"8,1 0,1 2,0 0,1 2,1 0,1 1,1 1,0 1,17-22,0 1,-1-1,1 0,0 1,0-1,0 1,0-1,0 1,0-1,0 1,0 0,1-1,-1 1,1 0,-1 0,1 0,0-1,-1 1,1 0,0 0,0 0,1 0,-1-1,0 1,0 0,1 0,-1 0,1-1,0 1,0 0,-1-1,1 1,0 0,0-1,0 1,1-1,-1 0,0 1,0-1,1 0,-1 0,1 0,-1 0,1 0,0 0,-1 0,1 0,0-1,-1 1,1-1,0 1,0-1,11-1,0 0,0-1,0-1,0 0,-1 0,0-1,0-1,0 0,0-1,-1 0,1-1,-2 0,1-1,-1 0,2-3,26-25,54-33,-91 68,0 1,0-1,0 0,1 1,-1-1,0 1,0-1,0 1,1-1,-1 1,0 0,0 0,1 0,-1 0,0 0,1 0,-1 0,0 0,0 0,1 1,-1-1,0 0,0 1,1-1,-1 1,0-1,0 1,0 0,0-1,0 1,0 0,0 0,0 0,0 0,0 0,-1 0,1 0,0 0,-1 0,1 0,0 0,-1 1,1 0,-4 57,1 3,2-61,0 1,0 0,0-1,1 1,-1-1,0 1,1-1,-1 1,1-1,0 1,-1-1,1 1,0-1,0 0,0 1,0-1,0 0,0 0,1 0,-1 0,0 0,0 0,1 0,-1 0,1 0,-1-1,0 1,1-1,0 1,-1-1,1 1,-1-1,1 0,-1 0,1 0,0 0,0 0,3-2,0-1,1 1,-1-1,0-1,0 1,-1-1,1 0,-1 0,0 0,0 0,0-1,0 1,-1-1,0 0,3-6,3-2,7-10,1 1,1 1,0 1,2 0,0 2,1 0,1 1,1 1,23-11,-45 26,0 0,1 0,-1 0,1 1,-1-1,1 0,-1 1,1-1,-1 1,1 0,-1 0,1-1,0 1,-1 0,1 0,0 0,-1 1,1-1,-1 0,1 1,0-1,-1 1,1-1,-1 1,0 0,1-1,-1 1,1 0,-1 0,0 0,0 0,1 0,-1 1,0-1,0 0,0 0,0 1,0 0,17 63,-16-48,21 247,-9-56,-14-201,-1 0,0 1,0-1,-1 0,0 0,0 0,0 0,-1 0,0 0,-1-1,0 1,0-1,0 0,0 0,-1-1,0 1,0-1,-1 0,0 0,1-1,-7 4,11-8,0 0,-1 1,1-1,-1 0,1 1,-1-1,1 0,-1 0,1 0,0 0,-1 0,1-1,-1 1,1 0,-1-1,1 1,0-1,-1 1,1-1,0 0,-1 0,1 1,0-1,0 0,0 0,0 0,0 0,0 0,0-1,0 1,0 0,0 0,1-1,-1 1,1 0,-1-1,1 1,-1 0,1-1,0 1,-1-1,1 1,0-1,0 0,0-68,15 21,2 1,2 1,3 1,1 0,2 2,3 1,4-4,-22 32,-2-2,2 1,0 0,1 0,0 1,1 0,1 1,0 1,1 0,0 0,1 2,1 0,0 0,0 2,1 0,0 1,0 0,1 2,11-3,-25 8,0 0,0 0,1 1,-1 0,0 0,0 0,0 0,0 1,1 0,-1 0,0 0,0 0,0 0,-1 1,1 0,0 0,0 0,-1 0,1 0,-1 1,0-1,0 1,0 0,0 0,0 0,-1 1,1-1,-1 1,0-1,0 1,0 0,-1 0,1 0,-1 0,0 0,0 0,0 0,0 0,-1 0,0 0,0 1,0-1,0 0,-1 0,0 0,0 0,0 1,-8 9,0 0,-1-1,0 0,-1-1,-1 0,0-1,0 0,-1-1,-1-1,1 0,-2 0,1-1,-1-1,0-1,-8 3,15-6,0 0,0 0,0-1,0 0,0-1,0 1,-1-1,1-1,0 0,-1 0,1 0,0-1,-6-2,-4-3</inkml:trace>
  <inkml:trace contextRef="#ctx0" brushRef="#br0" timeOffset="-1684.458">3274 57,'-28'388,"27"-96,-3-269,-2-5</inkml:trace>
  <inkml:trace contextRef="#ctx0" brushRef="#br0" timeOffset="-1435.382">3048 537,'38'10,"33"3,13-1,-3-2,-10-3,-13-3,-11-2,-9-1,-6-1,-8-5,-4-2,0 0,-4 2</inkml:trace>
  <inkml:trace contextRef="#ctx0" brushRef="#br0" timeOffset="-798.257">3584 650,'33'1,"0"-3,-1 0,1-3,-1 0,0-2,-1-1,19-9,31-41,-79 56,0-1,-1 1,1-1,-1 1,1-1,-1 1,0-1,0 0,0 1,0-1,0 0,-1 0,1 0,-1 0,0 0,0 1,0-1,0 0,-1 0,1 0,-1 0,1 0,-1 0,0 1,0-1,0 0,-1 1,1-1,-1 1,1-1,-1 1,0-1,-1 1,1-1,-1 1,0 0,1 0,-1 0,0 0,0 1,0-1,0 1,0-1,-1 1,1 0,0 1,-1-1,1 0,0 1,-1 0,1 0,-1 0,1 0,-1 0,1 1,0 0,-1-1,1 1,0 0,0 1,0-1,-1 1,-89 49,82-44,1 0,0 0,0 1,0 0,1 1,0 0,1 0,0 1,0 0,1 1,0 0,1 0,1 0,-1 1,2-1,0 1,0 0,1 1,0-1,1 2,2-11,0 1,1-1,-1 0,1 1,0-1,0 1,0-1,0 0,0 0,1 0,-1 1,1-2,0 1,0 0,0 0,0 0,1-1,-1 1,1-1,0 0,-1 0,1 0,0 0,0 0,0-1,0 1,1-1,-1 0,0 0,1 0,2 0,113 9,-109-10,17-1,-1-1,1-1,-1-1,0-2,0 0,0-2,-1-1,0-1,17-9,0-1,-1-2,-1-2,-1-1,-1-2,-1-1,-2-2,-1-2,-1-1,8-13,-30 32,-5 8,1-1,-2 0,1 0,-1-1,0 1,0-1,-1 0,0-1,-1 1,0-1,0 1,-1-1,1-1,-3 9,0 0,0 0,0 0,0-1,0 1,0 0,-1 0,1 0,0-1,0 1,-1 0,1 0,-1 0,1 0,-1 0,0 0,1 0,-1 0,0 0,0 0,1 0,-1 0,0 0,0 1,0-1,0 0,0 1,0-1,0 1,-1-1,1 1,0-1,0 1,0 0,0 0,-1-1,1 1,0 0,0 0,0 0,-1 0,1 1,0-1,0 0,0 0,0 1,-1-1,1 0,0 1,0 0,0-1,0 1,0 0,-59 32,53-29,0 0,0 1,0 0,0 0,1 1,0-1,0 1,1 1,0-1,0 1,0 0,1 0,0 0,0 1,1 0,0-1,0 1,1 0,0 0,0 1,1-1,0 0,1 0,-1 1,2-1,-1 0,1 1,0-1,1 0,2 7,5 0,1 0,0-1,1 0,0-1,2 0,-1-1,5 3,27 28,-36-36,-1 0,0 1,-1 0,1 0,-1 0,-1 1,0 0,0 0,-1 1,0-1,0 1,1 7,7 42,-14-46</inkml:trace>
  <inkml:trace contextRef="#ctx0" brushRef="#br0" timeOffset="27802.663">0 1920,'3'16,"0"1,1-1,1 1,0-2,1 1,1 0,0-1,1 0,1-1,1 0,-1 0,2-1,11 11,-18-21,-1 0,1-1,-1 1,1-1,0 0,0 0,0 0,0-1,0 1,0-1,0 0,1 0,-1-1,0 1,1-1,-1 0,0 0,1 0,-1-1,0 1,1-1,-1 0,0 0,0-1,0 0,0 1,0-1,0 0,0-1,-1 1,1-1,-1 1,1-1,-1 0,0-1,0 1,-1 0,1-1,-1 1,1-1,-1 0,0 0,-1 0,1 0,0-3,1 0,-1-1,-1 1,1 0,-1-1,0 1,-1-1,0 1,0-1,0 0,-1 1,0-1,-1 1,0 0,0-1,0 1,-1 0,0 0,0 1,-1-1,0 0,0 1,-1 0,0 0,-2-3,-10-8,-1 0,0 1,-1 1,-1 1,0 0,-1 2,-1 0,23 12,-1 0,1-1,-1 1,0 0,1-1,-1 1,0-1,1 1,-1 0,0-1,0 1,1-1,-1 1,0-1,0 1,0-1,0 1,0-1,0 1,1-1,-1 1,0-1,0 1,-1-1,1 1,0-1,0 1,0-1,0 1,0-1,0 1,-1 0,1-1,0 1,0-1,-1 1,1-1,0 1,-1 0,1-1,0 1,-1 0,1-1,0 1,-1 0,1-1,-1 1,1 0,-1 0,1 0,-1-1,1 1,-1 0,1 0,-1 0,1 0,-1 0,51-1,-41 1,9 0,-1-2,0 0,1-1,-1 0,0-2,0 0,-1-1,1 0,-1-1,-1-1,0-1,0 0,0-1,0-2,16-13,-1-1,-2-1,-1-2,-1-1,16-25,-29 37,-2-1,0-1,-1 0,-1 0,-1-1,-1 0,4-20,-8 1,-19 61,15 0,0-1,1 1,1 0,0 0,2 0,1 0,2 4,-1 3,87 628,-88-614,5 10,-2 0,-2 0,-3 1,-2-1,-2 1,-2-1,-3 0,-2 0,-2-1,-3-1,-4 7,-30 11,47-67,0 1,-1-1,1 0,-1 0,1 0,-1-1,1 1,-1 0,1 0,-1-1,0 1,1-1,-1 1,0-1,0 0,1 0,-1 0,0 0,1 0,-1 0,0 0,0-1,1 1,-1 0,0-1,1 0,-1 1,0-1,1 0,-1 0,1 0,0 0,-1 0,1 0,0 0,-1 0,1-1,0 1,0 0,0-1,0 1,0-1,0 1,1-1,-6-11,2 0,-1 0,2-1,0 1,0-1,1 0,1 0,1 0,-1 0,2 0,0 0,1 1,0-1,1 0,5-12,-5 11,47-223,-41 201</inkml:trace>
  <inkml:trace contextRef="#ctx0" brushRef="#br0" timeOffset="28588.113">1722 2005,'-29'399,"17"-349,11-50,1 0,-1 0,0 0,1 0,-1-1,0 1,1 0,-1 0,0-1,1 1,-1 0,0 0,1-1,-1 1,1-1,-1 1,1-1,-1 1,1-1,-1 1,1-1,-1 1,1-1,0 1,-1-1,1 0,0 1,0-1,-1 0,1 1,0-1,0 0,0 1,0-1,0 0,0 1,0-1,0 0,0 1,0-1,0 0,0 0,1 1,-1-1,0 1,0-1,1 0,-1 0,0-22,0 0,1 0,1 1,1-1,1 0,1 1,1 0,1 0,1 1,11-21,121-197,-130 222,0 0,1 1,0 0,2 1,0 1,0 0,1 0,1 1,0 1,1 1,0 0,1 1,0 0,1 2,0 0,9-2,-23 9,0 0,0 1,0 0,1 0,-1 0,0 0,0 0,0 1,0 0,0-1,0 2,0-1,0 0,0 1,0 0,-1 0,1 0,-1 0,1 1,-1-1,0 1,0 0,0 0,0 0,0 0,-1 0,1 1,-1-1,0 1,0 0,-1-1,1 1,-1 0,0 0,1 0,-2 0,1 0,0 1,-1-1,0 0,0 1,1 9,0-1,-1 1,0-1,-1 1,-1-1,0 0,-1 0,0 1,-1-2,-1 1,0 0,0-1,-1 0,-1 0,0-1,-1 0,0 0,0 0,-1-1,-7 5,8-7,-1 0,0-1,0 0,-1 0,0-1,-1 0,1-1,-1 0,0 0,0-1,-1-1,1 0,-1-1,1 0,-1 0,0-1,0-1,0 0,-2-1,-27-16,29 4</inkml:trace>
  <inkml:trace contextRef="#ctx0" brushRef="#br0" timeOffset="29704.299">2879 1666,'-104'55,"2"4,-34 29,123-81,0 2,1-1,0 2,0 0,1 0,1 1,-1 0,2 1,0 0,0 0,1 1,-1 3,8-15,1 1,-1-1,0 1,1-1,0 1,-1-1,1 1,0-1,0 1,0-1,0 1,0-1,0 1,0-1,0 1,1-1,-1 1,0-1,1 1,-1-1,1 1,0-1,0 0,-1 1,1-1,0 0,0 0,0 1,0-1,0 0,1 0,-1 0,0 0,0-1,1 1,-1 0,0 0,1-1,-1 1,1-1,-1 1,1-1,-1 0,1 0,-1 1,2-1,72-6,-50-5,-1-1,0-1,0 0,-1-2,-1-1,0-1,-2-1,0 0,-1-2,0 0,14-22,-11 17,-22 26,0-1,0 0,1 1,-1-1,0 0,0 1,1-1,-1 0,0 1,0-1,1 0,-1 0,0 1,1-1,-1 0,0 0,1 0,-1 0,0 1,1-1,-1 0,1 0,-1 0,0 0,1 0,-1 0,0 0,1 0,-1 0,1 0,-1 0,0 0,1 0,-1-1,0 1,1 0,-1 0,1 0,-1 0,0-1,0 1,1 0,-1 0,0-1,1 1,-1 0,0-1,0 1,1 0,-1 0,0-1,0 1,0-1,0 1,1 0,-1-1,0 1,0 0,0-1,0 1,0-1,-7 38,4-25,-1 7,1 0,1 0,1 0,1 1,0-1,2 0,0 2,-1-16,0 0,0 0,0-1,0 1,1-1,0 1,0-1,0 1,0-1,1 0,-1 0,1 0,0 0,0-1,1 1,-1-1,1 0,0 0,0 0,0 0,0-1,0 0,0 0,1 0,-1 0,1 0,-1-1,1 0,0 0,4 0,6-2,0 0,0-2,0 0,-1 0,1-1,-1-1,0 0,0-1,-1-1,1 0,-1-1,-1 0,1-1,12-9,0-2,-2 0,0-1,-1-2,-1 0,-1-1,-2-1,0-1,-2 0,0-1,8-23,-18 40,0 0,-1-1,0 1,-1-1,0 0,-1 0,0-1,-1 1,0 0,-1-1,0 0,-1 1,0-1,-1 1,-2-11,2 21,0-1,0 0,0 0,-1 0,1 1,0-1,-1 1,0-1,1 1,-1 0,0 0,1-1,-1 1,0 0,0 1,0-1,0 0,0 0,0 1,0 0,-1-1,1 1,0 0,0 0,0 0,0 0,0 0,0 0,-1 1,1-1,0 1,0 0,0-1,0 1,0 0,0 1,-69 40,64-37,1-1,-1 1,1 0,1 1,-1-1,1 1,0 0,0 0,0 1,1 0,0-1,1 1,-1 1,1-1,1 0,-1 1,1-1,1 1,-1 0,1 5,4-10,-1 0,1 0,0 0,0 0,0 0,1-1,-1 1,1-1,-1 0,1 0,0 0,0-1,0 1,0-1,0 0,0 0,0-1,0 1,0-1,0 1,1-2,-1 1,0 0,0-1,3 0,-2 1,70-4,81 9,-152-4,0 0,0 0,0 1,0-1,0 1,0 0,0 0,0 1,-1-1,1 1,-1-1,0 1,0 0,0 0,0 1,-1-1,1 1,-1-1,0 1,0 0,0 0,0 0,-1 0,1 0,-1 0,0 0,0 0,-1 1,1-1,-1 0,0 0,0 1,-1-1,1 0,-1 1,0-1,0 0,-2 4,-12 37,12-40,0 0,1 1,-1-1,1 1,0-1,0 1,1 0,0 0,0 0,0 0,1 0,-1 0,2 0,-1 0,1 0,0 0,0-1,0 1,1 0,0 0,0-1,1 4,0-7,0 1,-1-1,1 0,0 0,0 0,0 0,1 0,-1-1,0 1,1-1,-1 0,1 0,-1 0,1-1,-1 1,1-1,0 0,-1 0,1 0,-1 0,1-1,-1 1,1-1,0 0,-1 0,0 0,1-1,2-1,89-52,-77 42,0-1,-1-1,0-1,-1 0,-1-1,-1 0,0-1,-2-1,5-9,13-33,-2-1,-4-1,8-31,-17 41,2-4,-2 0,-3-2,5-49,-15-63,-2 169,1 1,-1 0,1-1,-1 1,0 0,0-1,0 1,0-1,0 1,0 0,0-1,0 1,-1 0,1-1,0 1,-1 0,1-1,-1 1,0 0,1 0,-1-1,0 1,0 0,1 0,-1 0,0 0,0 0,0 0,0 0,-1 1,1-1,0 0,0 0,0 1,-1-1,1 1,0-1,-1 1,1 0,0-1,-1 1,1 0,-1 0,1 0,0 0,-1 0,1 0,0 1,-1-1,1 0,0 1,-1-1,1 1,0-1,-1 1,1-1,0 1,0 0,0 0,0 0,0 0,0 0,0 0,0 0,-7 10,1 0,1 0,0 1,0-1,1 1,0 1,1-1,1 1,0 0,1 0,0 0,-3 237,10-181,3 0,3-1,4 0,1-1,7 8,-5-11,20 115,-35-108,-4-70,0-1,0 1,1-1,-1 1,0-1,0 1,0-1,0 0,0 0,0 0,0 1,0-1,-1 0,1 0,0-1,0 1,0 0,0 0,0 0,0-1,0 1,0 0,0-1,1 1,-1-1,0 1,0-1,0 1,0-1,0 0,1 1,-1-1,0 0,1 0,-1 0,0 0,-2-2,-13-8</inkml:trace>
  <inkml:trace contextRef="#ctx0" brushRef="#br0" timeOffset="29940.342">3641 1441,'43'5,"34"6,8 1,-1-1,-9-3,-13 2,-13 0,-4-2,-5 2,-5 0,-4-3,-7 4,-2-1,-6-2</inkml:trace>
  <inkml:trace contextRef="#ctx0" brushRef="#br0" timeOffset="30108.347">4459 1836,'5'33,"6"17,7-6,-1-10</inkml:trace>
  <inkml:trace contextRef="#ctx0" brushRef="#br0" timeOffset="30354.371">4516 1525,'0'0</inkml:trace>
  <inkml:trace contextRef="#ctx0" brushRef="#br0" timeOffset="30510.06">4996 1553,'-35'21,"2"2,1 1,0 1,2 2,1 1,-23 30,47-54,1 1,0-1,0 1,0 0,1 1,0-1,0 0,0 1,1 0,0 0,0 0,0 0,1 0,-1 0,2 0,-1 0,1 1,0-1,0 0,0 0,1 1,0-1,0 0,1 0,0 0,0 0,0 0,1-1,0 1,0-1,0 1,1-1,0 1,2 0,0-1,1 1,-1-1,1 0,1-1,-1 1,1-1,-1-1,1 1,0-1,0-1,0 0,1 0,-1 0,1-1,-1 0,1-1,-1 0,1 0,5-2,6 0,1-2,-1 0,0-1,0-1,0-1,-1-1,17-9,58-54,-75 51</inkml:trace>
  <inkml:trace contextRef="#ctx0" brushRef="#br0" timeOffset="30754.648">5306 1045,'-19'219,"9"152,38-168,-28-199,-1 0,1-1,-1 1,1 0,0 0,1 0,-1 0,1-1,-1 1,1 0,0 0,0-1,1 1,-1-1,1 1,0-1,0 1,0-1,0 0,1 0,-1 0,1 0,0-1,-1 1,1-1,1 1,-1-1,0 0,0 0,1-1,-1 1,1-1,0 1,16-4</inkml:trace>
  <inkml:trace contextRef="#ctx0" brushRef="#br0" timeOffset="31156.424">5560 1836,'10'-6,"20"-9,-1-1,0-1,-2-2,0-1,-1 0,-1-2,-1-1,0-3,-21 24,-1 0,0 0,1 0,-1 0,0-1,0 1,0-1,-1 1,1-1,-1 0,1 0,-1 0,0 0,0 0,0 0,0 0,-1 0,1 0,-1 0,0 0,0 0,0-1,0 1,-1 0,1 0,-1 0,0 0,1 0,-1 0,-1 0,1 0,0 0,-1 1,0-1,1 0,-1 1,0-1,0 1,-1 0,1 0,0-1,-1 2,1-1,-1 0,0 0,0 1,-1-1,-4 0,-1 0,1 1,0 0,0 1,0-1,-1 2,1-1,0 1,0 0,0 1,0 0,0 0,0 1,1 0,-1 0,1 1,0 0,-1 0,2 1,-1 0,1 0,-1 0,-3 6,-5 4,1 0,0 1,1 1,1 0,0 1,1 1,1-1,-5 17,12-29,0-1,0 1,1-1,0 1,0 0,1 0,0 0,0 0,0 0,1 0,-1 0,2 0,-1 0,1 0,-1 0,2 0,-1 0,1 0,0 0,0-1,0 1,1-1,0 1,0-1,0 0,1 0,-1 0,3 1,3 1,0 0,0-1,1 0,0 0,0-1,0 0,1-1,0 0,-1-1,1 0,1-1,-1 0,0-1,0 0,1 0,-1-2,0 1,1-1,-1-1,0 0,0-1,1 0,12-4</inkml:trace>
  <inkml:trace contextRef="#ctx0" brushRef="#br0" timeOffset="31544.597">6491 1412,'-16'7,"-7"1,2 1,-1 1,1 1,1 0,0 2,0 1,1 0,1 1,-4 5,20-17,-1-1,1 0,0 1,-1 0,1-1,1 1,-1 0,0 0,1 0,-1 0,1 0,0 1,0-1,0 0,0 1,1-1,0 0,-1 1,1-1,0 1,1-1,-1 0,0 1,1-1,0 0,0 1,0-1,0 0,1 0,-1 0,1 0,-1 0,1 0,0 0,2 1,151 114,-151-115,0 0,-1 1,1-1,-1 1,0 0,0 0,0 0,0 0,-1 1,0-1,0 1,0-1,0 1,-1 0,0 0,0 0,0 0,0 0,-1 0,0 0,0 0,0 0,-1 0,0 0,0 0,0-1,0 1,-1 0,0 0,0-1,0 1,0-1,-1 0,0 0,0 1,-2 1,0-1,-1 1,0-1,1-1,-1 1,-1-1,1 0,-1-1,1 1,-1-1,0-1,0 1,-1-1,1 0,0-1,-1 0,1 0,-1-1,1 1,-1-2,1 1,-1-1,1 0,0-1,-1 1,1-2,0 1,0-1,0 0,-4-3,-8-4</inkml:trace>
</inkml:ink>
</file>

<file path=ppt/ink/ink4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6:40.8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1552 2823,'-179'18,"-151"4,132-3,140-11,-53-1,83-12,4 0</inkml:trace>
  <inkml:trace contextRef="#ctx0" brushRef="#br0" timeOffset="1217.981">2823 566,'-2'-2,"1"0,-1 0,1 0,-1 1,0-1,0 0,0 1,0-1,0 1,0 0,0 0,0-1,0 1,-1 1,1-1,0 0,-1 1,1-1,0 1,-1-1,1 1,-1 0,1 0,-1 0,-1 1,-166 23,-82-23,51-30,-1 1,-63 45,180-8,-1-4,-71-6,49-1,-62-25,3 27,127 16,27-4</inkml:trace>
  <inkml:trace contextRef="#ctx0" brushRef="#br0" timeOffset="2097.86">1158 86,'-18'56,"-5"187,-5 143,9 11,22 159,26 49,-30 199,-2-698,-5-2,-4 1,-17 62,-3-35,57-202,-15 53</inkml:trace>
  <inkml:trace contextRef="#ctx0" brushRef="#br0" timeOffset="2353.022">1355 2315,'-39'48,"-26"45,-8 16,5-1,8-10,10-15,8-14,12-13,6-11,7-9,2-5,3-4,-1-1,2 0,-3 0,2 0,3-3</inkml:trace>
  <inkml:trace contextRef="#ctx0" brushRef="#br0" timeOffset="2887.436">1468 1,'-52'46,"3"3,1 2,3 2,-22 36,52-70,-188 291,119-172,-113 195,176-301,3-8</inkml:trace>
  <inkml:trace contextRef="#ctx0" brushRef="#br0" timeOffset="3300.156">28 1271,'5'48,"1"50,1 17,-2-1,-2-10,-1-14,4-12,1-10,-1-11,-1-7,-2-6,-1-6,-1 0,-1-2,0-1,-1-3,-4-7,-1-7</inkml:trace>
  <inkml:trace contextRef="#ctx0" brushRef="#br0" timeOffset="3732.663">0 1271,'261'-160,"-259"159,7-5,1-1,1 2,-1-1,1 1,0 1,0 0,0 0,0 2,1-1,0 1,-1 1,1 0,0 0,0 1,-1 1,3 0,-11 1,-1 0,1 0,0-1,-1 2,1-1,-1 0,0 0,0 1,0-1,0 1,0 0,0 0,-1-1,1 1,-1 0,0 0,0 1,0-1,0 0,-1 0,1 0,-1 1,0-1,0 0,0 0,0 2,-12 86,1-59,-2-2,-1 0,-1 0,-1-1,-2-1,-1-1,-1-1,-1 0,-16 14,-207 207,242-246,0-1,0 1,1 0,-1 0,0 0,0 1,1-1,-1 0,0 1,1-1,-1 1,1-1,0 1,0 0,-1-1,1 1,0 0,1 0,-1 0,0 0,0 0,1 0,-1 0,1 0,0 0,-1 0,1 0,0 0,0 0,0 0,1 0,-1 0,1 0,-1 0,1 0,-1 0,1 0,0 0,0 0,0 0,0 0,1 0,10 5,0-1,0 0,1-1,0-1,0 0,0 0,0-1,1-1,-1 0,8-1,30 6,-32-5,1 0,-1 1,0 1,0 1,0 1,-1 0,0 2,0 0,0 1,-1 0,-1 1,0 2,0-1,-1 2,0 0,-1 0,-1 2,0-1,8 14,18 42,-25-58</inkml:trace>
</inkml:ink>
</file>

<file path=ppt/ink/ink4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6:45.7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114 229,'-18'307,"-5"-46,3-150,12-87</inkml:trace>
  <inkml:trace contextRef="#ctx0" brushRef="#br0" timeOffset="597.235">1 285,'30'-15,"2"0,0 2,0 2,1 1,1 1,0 2,30-2,-61 8,1 0,0 0,-1 1,1-1,0 1,-1 0,1 0,0 0,0 1,-1-1,1 1,-1 0,1 0,0 0,-1 0,0 1,1 0,-1-1,0 1,0 0,0 1,0-1,0 0,0 1,-1 0,1-1,-1 1,0 0,0 0,0 0,0 1,0-1,-1 0,1 1,-1-1,0 1,0 0,0-1,-1 1,1 0,-1-1,0 1,0 2,-5 11,0 0,-1 0,0-1,-2 1,0-1,-1-1,0 1,-1-2,-1 1,0-2,-1 1,0-1,-1-1,-1 0,0-1,-14 8,-19 21,45-38,1-1,-1 1,0 0,0 0,1 0,-1-1,1 1,0 0,0 1,0-1,0 0,0 0,0 1,0-1,0 0,1 1,0-1,-1 0,1 1,0-1,0 1,0-1,0 0,1 1,-1-1,1 1,-1-1,1 0,0 1,0-1,0 0,0 0,0 0,1 0,-1 0,0 0,1 0,0 0,-1-1,1 1,0 0,0-1,0 0,0 1,0-1,0 0,1 0,-1 0,78 54,-64-47,0 2,-1 0,-1 1,0 0,0 1,-1 1,-1 0,6 9,-3 17,-16-25</inkml:trace>
  <inkml:trace contextRef="#ctx0" brushRef="#br0" timeOffset="2485.035">848 484,'-27'31,"10"-13,0 0,1 2,1 0,1 1,1 0,1 1,1 0,1 1,-2 7,11-27,0 1,0-1,0 1,1-1,-1 1,1 0,0-1,0 1,0 0,0-1,1 1,0-1,-1 1,1 0,1-1,-1 0,0 1,1-1,0 0,-1 0,1 1,1-1,-1-1,0 1,1 0,-1-1,1 1,0-1,0 0,0 0,0 0,0 0,0 0,1-1,-1 1,0-1,1 0,-1 0,1 0,0-1,-1 1,1-1,0 0,-1 0,1 0,-1-1,4 0,7-4,-1-1,0-1,0 0,-1-1,1-1,-2 1,1-2,-1 0,-1 0,0-1,0 0,-1-1,-1 0,0 0,5-10,6-5,13-16,-1-2,-2-1,-2-1,-2-1,-2-1,-3-1,3-15,-19 51,0-1,-2 0,1 0,-2 0,0 0,-1 0,0 0,-2 0,0-1,2 11,-2-1,1 1,-1 0,1 0,-1-1,-1 1,1 0,-1 1,0-1,0 0,0 1,-1 0,1 0,-1 0,0 0,-1 0,1 1,0 0,-1 0,0 0,0 0,0 1,0 0,0 0,0 0,-1 0,-3 0,-1 1,1-1,-1 2,1-1,-1 1,1 1,0 0,-1 0,1 1,0 0,0 0,0 1,0 1,0-1,0 1,1 1,0 0,0 0,0 0,1 1,-1 0,1 1,1-1,-3 5,-5 4,1 1,0 0,1 1,1 1,1 0,1 0,0 1,1 0,1 1,-4 17,8-23,0 1,0-1,2 1,0-1,0 1,1 0,1-1,1 1,0-1,1 1,0-1,1 0,1 0,0 0,1-1,0 1,1-1,0-1,1 0,1 0,0 0,4 3,8 5,0-1,2-1,0-1,1-1,0-1,1-2,1 0,0-1,1-2,0-1,16 3,-19-6</inkml:trace>
  <inkml:trace contextRef="#ctx0" brushRef="#br0" timeOffset="8972.949">1722 201,'-19'6,"1"1,-1 1,1 1,1 1,0 0,0 1,1 1,0 0,1 1,1 1,0 0,-5 7,12-10,-1 0,1 1,1 0,0 0,1 1,0 0,1 0,1 0,0 0,0 0,2 1,-1-1,2 1,0-1,0 1,1-1,1 1,1 4,2-5,0-2,0 1,1-1,0 0,1 0,0 0,1-1,0 0,1-1,0 0,0 0,1-1,0 0,0 0,1-1,0-1,1 0,-1-1,1 0,0 0,0-1,0-1,1 0,0-1,-1 0,1-1,0 0,0-1,-1-1,1 0,0 0,-1-1,1-1,-1 0,0-1,1 0,2-3,2 1,0-1,-1-1,1 0,-2-2,1 0,-1 0,-1-1,0-1,0-1,-1 0,-1 0,0-1,-1-1,-1 0,0 0,-1-1,0 0,-2-1,6-15,-12 27,1-1,-1 1,-1 0,1-1,-1 1,0-1,0 1,0-1,-1 1,0-1,0 1,0 0,-1-1,0 1,0 0,0 0,0 0,-1 1,0-1,0 0,0 1,-1 0,1 0,-1 0,0 0,0 0,0 1,-1 0,1 0,-1 0,-1 0,-9-5,-1 0,0 2,0 0,0 0,-1 2,1 0,-1 1,0 0,-10 1,-107 6,100 2</inkml:trace>
  <inkml:trace contextRef="#ctx0" brushRef="#br0" timeOffset="9473.154">1355 540,'24'-12,"182"-74,-202 85,0 0,0 0,0 1,0-1,0 1,1 0,-1 0,0 0,0 0,0 1,0 0,0 0,0 0,0 0,0 1,0-1,0 1,0 0,-1 0,1 0,-1 1,0-1,1 1,-1 0,0 0,-1 0,1 0,0 1,-1-1,1 2,3 3,0-1,1 0,-1-1,1 1,1-1,-1-1,1 1,0-1,0-1,1 0,-1 0,1 0,0-1,0 0,0-1,0 0,1-1,-1 1,0-2,1 1,-1-2,4 1,146-15,-140 9</inkml:trace>
</inkml:ink>
</file>

<file path=ppt/ink/ink4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07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605 424,'-1'0,"0"0,0 0,0 0,0-1,0 1,0 0,0-1,0 1,0-1,0 1,0-1,0 0,1 1,-1-1,0 0,0 0,1 1,-1-1,0 0,1 0,-1 0,1 0,-1 0,1 0,-1 0,1 0,0 0,0 0,-1 0,1 0,0 0,0 0,0 0,0 0,0 0,0 0,0 0,1 0,-1 0,0 0,1 0,-1 0,0 0,1 0,-1 0,1 0,0 0,-1 0,1 1,0-1,-1 0,1 0,0 1,0-1,0 0,-1 1,1-1,0 1,0-1,0 1,0 0,0-1,0 1,0 0,1-1,-158 44,97-22,-89 42,147-62,1-1,-1 0,0 1,0 0,1-1,-1 1,1-1,-1 1,1 0,-1-1,1 1,-1 0,1 0,-1-1,1 1,0 0,-1 0,1 0,0-1,0 1,0 0,0 0,0 0,0 0,0 0,0-1,0 1,0 0,0 0,0 0,0 0,1-1,-1 1,0 0,1 0,-1 0,1-1,-1 1,1 0,-1-1,1 1,-1 0,1-1,0 1,-1-1,1 1,0-1,-1 1,1-1,0 0,0 1,0-1,-1 0,1 1,0-1,0 0,0 0,0 0,0 0,0 0,59 17,-58-16,2-1,57 20,-60-20,1 1,-1 0,0 0,0 0,0 0,1 0,-1 0,0 1,0-1,-1 0,1 0,0 1,0-1,0 1,-1-1,1 0,-1 1,1-1,-1 1,0-1,0 1,1 0,-1-1,0 1,0-1,-1 1,1-1,0 1,0-1,-1 1,1-1,-1 1,1-1,-1 1,0-1,1 0,-1 1,0-1,0 1,-9 10,1 0,-2 0,0-1,0 0,-1-1,0 0,0-1,-1 0,-7 2,-19 16,-148 104,184-129,0-1,1 1,-1 0,0-1,1 1,0 1,-1-1,1 0,0 0,0 1,0-1,1 1,-1 0,0 0,1-1,0 1,0 0,0 0,0 0,0 0,0 1,1-1,0 0,-1 0,1 0,1 0,-1 0,0 1,1-1,-1 0,1 0,0 0,0 0,0 0,0 0,1 0,-1-1,1 1,0 0,5 3,0-1,0 0,1-1,-1 0,1 0,0-1,0 1,0-2,0 1,1-1,-1-1,1 1,-1-1,1-1,0 0,5 0,57 8,-66-7,-2 1,-1-1,1 0,-1 0,1 0,0 0,-1 0,1-1,0 1,-1-1,1 0,0 0,0 0,0 0,-1 0,1-1,0 1,0-1,-1 0,1 1,0-1,-1-1,1 1,-1 0,1-1,-1 1,0-1,0 1,0-1,0 0,0 0,0 0,0 0,1-2,3-13</inkml:trace>
  <inkml:trace contextRef="#ctx0" brushRef="#br0" timeOffset="329.935">350 1,'-36'280,"-53"319,33-272,12-147,25-114,14-47</inkml:trace>
</inkml:ink>
</file>

<file path=ppt/ink/ink4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10.3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0 498,'32'-100,"-13"56,-5 11,1 1,2 1,2 0,0 1,2 1,1 1,26-25,32-24,-79 77,1 0,0 0,-1 1,1-1,0 0,-1 1,1-1,0 1,-1-1,1 1,-1 0,1-1,-1 1,1 0,-1 0,0 0,1 0,-1 1,0-1,0 0,0 0,0 1,0-1,0 1,0-1,0 1,-1-1,1 1,0-1,-1 1,0 0,1-1,-1 1,0 0,0-1,0 1,0 0,0-1,0 1,0 0,0-1,-1 1,1 0,-1-1,2 6,-3 87,0-83,1 1,0-1,1 0,0 1,0-1,1 0,1 0,0 1,0-1,3 3,-4-11,-1-1,2 0,-1-1,0 1,0 0,1 0,-1 0,1-1,-1 1,1-1,0 1,0-1,0 1,-1-1,1 0,0 0,1 0,-1 0,0-1,0 1,0 0,0-1,1 0,-1 1,0-1,0 0,1 0,-1 0,0 0,0-1,1 1,-1-1,0 1,0-1,0 0,0 0,0 0,1 0,78-47,176-181,-245 221,-10 5,0 0,1 1,-1 0,1-1,-1 1,1 0,0 0,0 1,0-1,0 1,0-1,0 1,0 0,0 0,1 0,-1 1,0-1,1 1,-1-1,0 1,1 0,-1 1,1-1,-1 1,0-1,0 1,3 1,-9 61,1-56,-10 34,7-29,0 0,1 1,1-1,0 1,0 0,1 0,1 1,0-1,1 0,1 0,-1 0,2 0,0 1,1-2,0 1,1 0,2 5,6 0</inkml:trace>
</inkml:ink>
</file>

<file path=ppt/ink/ink4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12.5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0 213,'341'0,"-155"-27,-185 30,-12 3</inkml:trace>
  <inkml:trace contextRef="#ctx0" brushRef="#br0" timeOffset="1050.697">537 157,'-7'-3,"0"1,0-1,0 0,1 0,0-1,-1 0,1 0,1 0,-1-1,1 0,-1 0,2-1,-1 1,0-1,1 0,0 0,1-1,-1 1,1-1,0 1,1-1,-1-2,-15-32,17 41,0 0,-1 1,1-1,0 0,-1 1,1-1,0 1,0 0,-1-1,1 1,0 0,0 0,0 0,0 0,0 0,0 0,0 0,0 0,0 0,1 0,-1 0,0 0,1 1,-1-1,1 0,-1 1,1-1,-1 0,1 1,0-1,0 0,0 1,0-1,0 1,0-1,0 1,-21 193,-13-32,30-100,7-63,-1 0,0 0,0 0,0 0,0 0,0 0,0-1,0 1,1-1,-1 1,0-1,0 0,-1 0,1 0,0 0,0 0,0 0,-1 0,1-1,0 1,-1-1,1 1,-1-1,0 0,0 0,1 1,-1-1,0-1,25-29,105-101,-87 113,-23 15</inkml:trace>
</inkml:ink>
</file>

<file path=ppt/ink/ink4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10.6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2,'100'17,"0"-4,50-1,-116-10,135 2,0-8,0-6,29-13,89 11,-302 24,-4-6</inkml:trace>
  <inkml:trace contextRef="#ctx0" brushRef="#br0" timeOffset="750.915">678 171,'-292'375,"268"-341,-2-1,-1-2,-2-1,-18 15,-1 2,64-77,120-117,-50 42,-35 42,2 1,59-51,-54 62,-56 52,0 0,-1-1,1 1,-1 0,1 0,-1 0,1 0,-1 0,1 0,-1 1,0-1,0 0,1 1,-1-1,0 1,0-1,-1 1,1-1,0 1,0 0,-1-1,1 1,-1 0,1 0,-1-1,0 1,0 0,20 208,-13-174,-2 0,-1 1,-2-1,-2 1,-1 6,-5-36,0-12</inkml:trace>
  <inkml:trace contextRef="#ctx0" brushRef="#br0" timeOffset="999.414">227 538,'43'0,"28"0,13 0,-4 0,-11 0,-12-5,-11-1,-8 0,-7 1,-3 1,-1 2,-6 1</inkml:trace>
</inkml:ink>
</file>

<file path=ppt/ink/ink4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15.4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0 531,'34'-81,"-16"42,1 2,2 0,2 1,1 1,1 1,11-8,-21 26,-10 9,1-1,0 1,0 1,1-1,0 1,0 0,0 1,1 0,0 0,0 0,0 1,1 1,-1-1,1 1,0 0,-6 5,0-1,0 1,-1 0,1-1,0 1,-1 0,0 1,1-1,-1 0,0 1,0-1,0 1,-1-1,1 1,-1 0,1 0,-1 0,0 0,0 0,0 0,-1 0,1 0,-1 0,1 1,-1-1,0 0,0 0,-1 0,1 1,-1-1,1 0,-2 2,2 0,-3 37,2-35,-1-1,1 1,0 0,0 0,1 1,0-1,0 0,1 0,0 0,0 0,1 0,0-1,0 1,0 0,1-1,0 1,0-1,1 0,0 0,0 0,0 0,0-5,0 0,0 0,-1-1,1 1,0-1,0 0,0 0,0-1,-1 1,1-1,0 1,0-1,-1 0,1-1,-1 1,1-1,-1 1,1-1,-1 0,0-1,0 1,0 0,0-1,0 0,-1 1,1-1,-1 0,0 0,1-1,-2 1,1 0,0-1,0 0,12-13,254-264,-236 259,-32 21,1 1,-1 0,1 0,-1 0,1 0,0-1,-1 1,1 0,-1 0,1 0,-1 0,1 0,-1 0,1 0,0 1,-1-1,1 0,-1 0,1 0,-1 0,1 1,-1-1,1 0,-1 1,1-1,-1 0,0 1,1-1,-1 0,1 1,-1-1,0 1,1-1,-1 1,0-1,0 1,1-1,-1 1,0-1,0 1,0-1,0 1,0-1,0 1,1-1,-1 1,0 0,-1-1,1 1,0-1,0 1,0-1,0 1,0-1,0 1,-1-1,1 1,0-1,0 1,-1 0,-43 169,41 87,3-233</inkml:trace>
</inkml:ink>
</file>

<file path=ppt/ink/ink4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15.7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30,'636'-17,"-263"5,-224 43,-133-22</inkml:trace>
</inkml:ink>
</file>

<file path=ppt/ink/ink4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16.2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388 68,'-3'-5,"-1"0,0 0,0 0,0 1,0 0,-1-1,1 1,-1 1,0-1,-1 1,1 0,0 0,-1 0,0 1,0 0,1 0,-1 0,0 1,-1 0,1 0,0 0,0 1,0 0,0 0,-1 1,1 0,0 0,0 0,0 1,0-1,0 2,1-1,-1 1,1-1,-3 3,-7 2,1 1,0 1,0 0,1 1,0 0,1 1,0 0,1 1,0 1,1 0,0 0,1 1,0 0,6-8,-1 0,1 0,1 1,-1-1,1 1,0-1,1 1,-1 0,1-1,1 1,-1 0,1 0,0 0,1 0,0-1,0 1,0 0,1 0,0-1,0 1,1-1,-1 0,2 0,-1 0,0 0,1 0,0 0,1-1,-1 0,1 0,0 0,0-1,10 5,0-1,0 0,1-1,0 0,0-2,0 0,1-1,-1 0,1-2,0 0,0 0,0-2,0 0,0-1,17-3,1 3,-11 0,0-1,-1 0,1-2,-1-1,0-1,21-8,-26 6</inkml:trace>
</inkml:ink>
</file>

<file path=ppt/ink/ink4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21.0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301 0,'1'1,"0"1,1-1,-1 1,0-1,0 1,-1-1,1 1,0-1,0 1,-1 0,1 0,-1-1,1 1,-1 0,0 0,0-1,0 1,0 0,0 0,0 0,0-1,-1 1,1 0,-1 0,1-1,-1 1,1 0,-1-1,0 1,0 0,0-1,0 1,-1-1,-16 36,-3-1,-1-1,-1-1,-2-1,-19 19,-94 84,126-122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7:58.3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556 424,'-1'-2,"-1"0,1 0,0 0,-1 0,0 1,1-1,-1 1,0-1,0 1,0 0,0-1,0 1,0 0,0 0,0 1,-1-1,1 0,0 1,-1-1,1 1,0 0,-1 0,1 0,0 0,-2 0,1 0,-11 0,-1 1,1 1,0 0,0 1,0 0,0 2,0-1,1 2,-1-1,2 2,-7 3,-9 3,10-5,-55 40,73-45,0 0,0 0,0 0,1 0,-1 0,1 0,0 0,0 0,0 0,1 0,-1 0,1-1,-1 1,1-1,0 1,0-1,0 0,0 1,0-1,1 0,-1 0,1-1,-1 1,1 0,0-1,-1 0,1 0,0 1,0-1,0-1,0 1,0 0,0-1,2 0,9 6,42 14,-50-19,0 0,0 0,0 1,0 0,0 0,0 0,-1 0,1 1,-1 0,0 0,1 1,-1 0,-1-1,1 2,-1-1,1 0,-1 1,0 0,-1 0,1 0,-1 0,0 1,0-1,1 5,-4-6,0-1,0 1,-1-1,1 1,0-1,-1 1,0-1,0 0,0 1,0-1,-1 0,1 0,-1 0,0 0,0 0,0 0,0 0,-1 0,1-1,-1 1,1-1,-1 0,0 0,0 0,0 0,-2 1,-86 39,45-29,0-2,-1-2,0-1,0-3,-31-1,59-12,44-8,-17 11,9-5</inkml:trace>
  <inkml:trace contextRef="#ctx0" brushRef="#br0" timeOffset="642.959">782 452,'-14'14,"0"0,1 2,0-1,2 2,0 0,0 0,2 1,0 0,1 0,1 1,1 0,0 1,2-1,0 1,1 0,0 11,4-27,-1 0,0 0,1-1,0 1,0 0,0 0,0-1,0 1,1-1,0 1,-1-1,1 0,1 0,-1 0,0 0,1 0,-1 0,1 0,0-1,0 0,0 1,0-1,1 0,-1-1,0 1,1 0,0-1,-1 0,1 0,0 0,-1 0,1-1,0 1,0-1,-1 0,1 0,0 0,0-1,0 1,-1-1,1 0,0 0,-1 0,1-1,-1 1,1-1,-1 0,11-6,-1-1,0 0,-1-1,0 0,-1-1,0 0,0-1,-2-1,1 1,-1-1,-1-1,-1 1,4-10,16-22,43-68,-70 112,1 1,-1-1,0 1,1-1,-1 1,1-1,-1 1,1-1,0 1,-1-1,1 1,-1-1,1 1,0 0,-1 0,1-1,0 1,-1 0,1 0,0 0,0-1,-1 1,1 0,0 0,-1 0,1 0,0 1,0-1,-1 0,1 0,0 0,-1 0,1 1,0-1,-1 0,1 1,0-1,-1 1,1-1,-1 0,1 1,-1-1,1 1,-1 0,1-1,-1 1,1-1,-1 1,0 0,1-1,-1 1,0 0,0-1,0 1,1 0,12 40,21 229,-36-210,-3-1,-2 0,-3 0,-2-1,-3 0,-2-1,-7 11,17-47,-1 0,-1-1,-1-1,-1 1,0-2,-1 1,-1-2,-1 0,0 0,-1-1,-1-1,-1-1,-5 4,20-17,1 0,0 0,-1-1,1 1,0 0,-1-1,1 1,-1-1,1 0,-1 1,1-1,-1 0,1 0,-1 0,1 0,-1 0,1 0,-1 0,1-1,-1 1,1-1,0 1,-1-1,1 1,-1-1,1 0,0 1,0-1,-1 0,1 0,0 0,0 0,0 0,0 0,0-1,0 1,0 0,1 0,-1-1,0 1,1 0,-1-1,1 1,-1-2,-15-66,16 35,2 1,1 0,1 0,2 1,5-12,-6 17,1-3,1 1,1 0,1 1,2 0,1 0,1 1,1 1,1 0,2 1,1 0,-2 8</inkml:trace>
  <inkml:trace contextRef="#ctx0" brushRef="#br0" timeOffset="1215.773">1544 424,'-7'0,"1"1,0 1,0-1,0 1,0 0,0 0,0 1,0 0,1 0,0 0,-1 1,1-1,0 1,0 0,1 1,0-1,-1 1,1 0,1 0,-1 0,1 1,0-1,0 1,1 0,-1 1,4-3,0 0,1 0,0 0,-1-1,2 1,-1 0,0-1,1 0,-1 0,1 0,0 0,0 0,0 0,0-1,1 1,-1-1,1 0,-1 0,1 0,0-1,0 1,0-1,0 0,2 1,11 5,-13-5,0-1,0 1,-1 0,1 0,-1 1,0-1,0 0,0 1,0 0,0 0,0 0,-1 0,1 0,-1 1,0-1,0 1,0-1,-1 1,1 0,-1 0,0-1,0 1,0 0,0 0,-1 0,1 0,-1 0,0 0,-1 0,1 1,-1-1,0-1,0 1,0 0,0 0,-2 3,-3 4,-1 0,0 0,-1-1,0 0,0-1,-1 0,-1 0,1 0,-1-1,-1-1,0 0,0 0,0-1,0-1,-1 0,0 0,0-1,-1-1,1 0,-1 0,0-2,1 1,-1-2,-12 0,24 0,-1 1,0-1,0 0,0-1,0 1,1 0,-1 0,0-1,0 1,1-1,-1 0,0 1,1-1,-1 0,0 0,1 0,-1 0,1 0,-1 0,1-1,0 1,0 0,0-1,-1 1,1-1,0 1,1-1,-1 0,0 1,0-1,1 0,-1 1,1-1,-1 0,1 0,0 0,0 1,0-1,0-1,3-13</inkml:trace>
  <inkml:trace contextRef="#ctx0" brushRef="#br0" timeOffset="1528.49">1911 0,'-12'48,"-59"297,68-310,2 1,1-1,2 1,1-1,2 0,4 11,-7-36,-1 1,0-1,0 0,-1 1,0-1,-1 1,0-1,-1 0,0 0,-2 3,4-10,-1 0,0 0,0 0,-1-1,1 1,0 0,-1-1,0 1,0-1,1 0,-1 1,-1-1,1 0,0 0,0 0,-1-1,1 1,-1 0,0-1,1 0,-1 1,0-1,0-1,0 1,0 0,0 0,0-1,0 0,0 0,0 0,0 0,0 0,0 0,0-1,0 1,-2-2,-13-4</inkml:trace>
  <inkml:trace contextRef="#ctx0" brushRef="#br0" timeOffset="2131.99">1600 479,'297'30,"114"-31,-406 2,-1 0,1-1,0 0,-1 1,1-2,-1 1,1 0,0-1,-1 0,1 0,-1 0,0-1,1 0,-1 1,0-1,0-1,0 1,0-1,0 1,-1-1,1 0,-1-1,0 1,0 0,0-1,0 0,0 0,-1 1,0-2,0 1,0 0,0 0,-1-1,1 1,-1-1,0 1,-1-1,1-2,-2 4,0 0,0 1,0-1,-1 1,1-1,-1 1,0 0,0-1,1 1,-1 0,-1 0,1 0,0 0,0 1,-1-1,1 1,-1-1,1 1,-1 0,0 0,0 0,1 0,-1 0,0 1,0 0,0-1,0 1,0 0,0 0,-86 10,75-5,1 0,1 1,-1 0,1 1,0 1,0-1,1 2,0 0,1 0,0 1,0 0,1 1,1 0,0 0,0 1,1 0,3-6,0 1,1-1,1 0,-1 1,1 0,0-1,0 1,1 0,0 0,0 0,0 0,1 0,0 0,1 0,0 0,0 0,0 0,1 0,0 0,0-1,0 1,1-1,0 1,1-1,-1 0,1 0,4 4,2-3,1 0,0-1,0 0,1-1,-1 0,1 0,0-1,1-1,-1 0,1-1,-1 0,1-1,0 0,-1-1,1-1,0 0,8-2,6 2,58-12,-61 7</inkml:trace>
  <inkml:trace contextRef="#ctx0" brushRef="#br0" timeOffset="2698.609">2560 762,'190'-235,"-182"226,-5 5,0-1,0 1,0 0,1-1,-1 2,1-1,0 0,0 1,1 0,-1 0,1 0,-1 0,1 1,0 0,0 0,0 0,0 0,0 1,2 0,-4 3,0 1,-1-1,1 1,-1 0,0 0,0 0,0 0,0 0,0 0,-1 1,0-1,1 0,-1 1,0-1,-1 1,1 0,-1-1,1 1,-1-1,0 1,0 0,-1-1,1 1,-1 0,0-1,0 1,-1 2,-1 8,1-12,1 0,0 0,0-1,0 1,0 0,0 0,0 0,0 0,1 1,-1-1,1 0,-1 0,1 0,0 0,0 1,0-1,0 0,0 0,1 0,-1 1,0-1,1 0,0 0,0 0,-1 0,1 0,1 0,-1 0,0 0,0-1,1 1,-1 0,1-1,-1 1,1-1,-1 1,1-1,0 0,0 0,0 0,0 0,0 0,0 0,0 0,0-1,0 1,2 0,4-3,0 1,0-1,-1-1,1 1,-1-1,1 0,-1-1,0 0,0 0,-1-1,1 1,-1-1,2-2,11-7,26-18,-14 9,0 1,2 2,0 0,1 3,1 1,1 1,15-3,-49 17,1-1,-1 1,0 0,0 0,0 0,1 1,-1-1,0 0,1 1,-1 0,0-1,1 1,-1 0,1 0,-1 1,1-1,-1 0,0 1,1-1,-1 1,0 0,0 0,1 0,-1 0,0 0,0 0,0 1,0-1,0 1,0-1,-1 1,1 0,-1 0,1 0,-1 0,1 0,-1 0,0 0,0 0,0 0,0 0,0 1,-1-1,1 0,-1 1,1-1,-1 1,0-1,-12 69,9-64,1 0,-1 0,1 0,0 0,1 1,-1-1,1 1,1-1,0 1,0-1,0 1,1-1,0 0,0 1,1-1,0 0,1 0,-1 0,1 0,0 0,1-1,0 1,0-1,0 0,1 0,0 0,0-1,1 1,15 6</inkml:trace>
</inkml:ink>
</file>

<file path=ppt/ink/ink4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21.9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0 649,'5'255,"-5"-251,0 0,0 0,0 0,1 0,-1 0,1 0,0 0,0 0,1-1,-1 1,1 0,-1-1,1 1,0-1,1 0,-1 0,0 0,1 0,0 0,0 0,0 0,0-1,0 0,0 1,1-1,-1-1,1 1,-1 0,1-1,0 0,-1 1,1-1,0-1,0 1,0-1,0 1,0-1,0 0,0-1,3 0,8-6,0-2,0 0,-1-1,0 0,-1-1,0 0,8-10,14-12,149-132,-183 165,-1-1,0 0,0 0,1 0,-1 0,0 0,1 0,-1 0,1 0,-1 0,1 0,-1 0,1 0,0 1,-1-1,1 0,0 1,0-1,0 0,0 1,-1-1,1 1,0-1,0 1,0-1,0 1,0 0,0 0,0-1,0 1,0 0,0 0,0 0,0 0,1 0,-1 0,0 0,0 1,0-1,0 0,0 0,0 1,0-1,0 1,-1-1,1 1,0-1,0 1,0 0,0-1,-1 1,1 0,0 0,-1-1,1 1,0 0,-1 0,1 0,-1 1,-7 58,4-50,0-1,2 1,-1 0,1 0,1 0,-1 0,2 0,-1 0,1-1,1 1,0 0,0 0,1-1,1 1,0 0,-1-7,1 0,0 0,0 0,0-1,1 1,-1-1,1 0,-1-1,1 1,-1-1,1 0,0 0,0 0,0 0,0-1,-1 0,1 0,0-1,0 1,0-1,0 0,-1 0,1 0,0-1,-1 0,1 0,-1 0,0 0,0-1,0 0,0 0,0 0,0 0,-1 0,1-1,-1 0,0 1,2-4,15-13,-1 0,-1-1,0-2,-2 1,0-2,-2 0,9-21,6-22,-24 47</inkml:trace>
  <inkml:trace contextRef="#ctx0" brushRef="#br0" timeOffset="3470.439">1185 0,'0'374,"-6"-325,-3-1,-1-1,-2 1,-14 30,24-70,-28 103,29-110,1 0,-1 0,1 1,-1-1,1 0,-1 0,1 1,0-1,0 0,0 1,0-1,0 0,0 1,0-1,0 0,1 0,-1 1,0-1,1 0,-1 1,1-1,-1 0,1 0,0 0,0 0,-1 0,1 0,0 0,0 0,0 0,0 0,0 0,0 0,0-1,0 1,1 0,-1-1,0 1,0-1,0 1,1-1,-1 0,0 1,1-1,-1 0,0 0,1 0,-1 0,0 0,1 0,-1-1,0 1,0 0,1-1,-1 1,0-1,0 1,1-1,-1 1,0-1,0 0,0 0,0 1,0-1,0 0,0 0,0 0,0 0,0-1,130-136,-124 131,14-13,1 1,0 1,1 1,1 0,24-11,-47 27,0 1,1-1,-1 0,1 0,-1 1,1-1,-1 1,1-1,-1 1,1 0,0 0,-1 0,1-1,-1 1,1 1,0-1,-1 0,1 0,-1 1,1-1,-1 1,1-1,-1 1,1-1,-1 1,1 0,-1 0,0 0,1 0,-1 0,0 0,0 0,0 0,0 1,0-1,0 0,0 1,0-1,-1 0,1 1,0-1,-1 1,1-1,-1 1,0 0,1-1,-1 1,0 0,-2 82,-43 47,40-88,9-27</inkml:trace>
  <inkml:trace contextRef="#ctx0" brushRef="#br0" timeOffset="4233.202">1609 790,'4'-1,"33"-7,0-1,-1-2,0-2,-1-1,0-1,26-17,-57 28,1 1,0 0,-1-1,0 0,0 0,0 0,0 0,-1-1,0 1,0-1,0 0,0 0,-1 0,0-1,0 1,0 0,-1-1,1 1,-1-1,-1 0,1 1,-1-1,0 1,0-1,-1 0,0 1,0-1,0-2,-1 6,1 0,0-1,-1 1,1 0,-1 0,0 0,0 0,0 0,0 1,0-1,0 1,0-1,-1 1,1 0,0 0,-1 0,1 0,-1 0,1 0,-1 1,0-1,1 1,-1 0,1 0,-1 0,0 0,1 0,-1 0,0 1,1 0,-1-1,1 1,-1 0,1 0,-87 37,68-24,0 1,1 1,1 0,1 2,0 0,1 1,1 0,1 2,1 0,0 0,-2 9,14-28,0 1,0 0,1 0,-1 0,1 0,-1 0,1 0,0 0,0 0,1 0,-1 0,1 1,-1-1,1 0,0 0,0 1,0-1,1 0,-1 0,1 1,0-1,0 0,0 0,0 0,1 0,-1 0,1 0,-1 0,1-1,0 1,0 0,1-1,-1 0,0 1,1-1,-1 0,1 0,0-1,0 1,0 0,0-1,0 0,0 0,3 1,23 2,1-1,-1-1,1-2,0 0,0-3,21-4,-15 2,1-2,-1-1,-1-2,0-2,-1-1,0-1,-1-2,0-2,-1-1,-2-1,0-1,-1-2,14-15,-30 23,0-1,-1 0,-1-1,0 0,-1 0,-1-1,-1-1,1-3,-8 19,0 1,0-1,0 0,0 0,-1 0,1 0,-1 0,0 0,0 0,0 1,0-1,0 0,-1 0,1 0,-1 0,0 0,0 0,0 1,0-1,0 0,-1 1,1-1,-1 1,0-1,1 1,-1 0,0 0,-1-1,1 2,0-1,0 0,-1 0,1 1,-1-1,0 1,1 0,-1 0,0 0,0 0,0 0,1 1,-1-1,0 1,0 0,0 0,-1 0,-7 0,0 0,1 1,-1 0,0 1,1 0,-1 1,1 0,0 0,0 1,0 1,1 0,-1 0,1 1,0 0,1 0,-1 1,1 0,1 1,-1 0,6-7,0 0,1 0,-1 1,0-1,1 0,0 0,-1 1,1-1,0 1,-1-1,1 1,0 0,0-1,0 1,1 0,-1 0,0 0,1-1,-1 1,1 0,0 0,-1 0,1 0,0 0,0 0,0 0,0 0,1 0,-1 0,0 0,1 0,0-1,-1 1,1 0,0 0,0 0,0-1,0 1,0-1,0 1,1 0,-1-1,0 0,1 1,-1-1,1 0,0 0,161 44,-157-44,-1 0,1 1,0 0,-1 0,1 0,-1 1,0 0,0 0,0 0,0 0,-1 1,1 0,-1 0,0 0,0 0,0 1,-1 0,1-1,-1 1,0 1,-1-1,1 0,-1 1,0-1,0 1,-1 0,0-1,0 1,0 0,-1 0,1 0,-2 0,1-1,0 1,-2 3,-4 14,4-19,0 1,0-1,1 0,0 1,0-1,0 1,0 0,1-1,0 1,0 0,0-1,0 1,1 0,-1-1,1 1,1-1,-1 1,0-1,1 0,0 1,1 0,7 3,0-6</inkml:trace>
  <inkml:trace contextRef="#ctx0" brushRef="#br0" timeOffset="5021.295">2653 762,'14'4,"-1"0,1-1,-1-1,1 0,0-1,0 0,0-1,0-1,0 0,0-1,0 0,-1-1,1-1,-1 0,12-5,-13 2,-1 0,1-1,-1 0,0-1,-1 0,0 0,0-1,-1 0,5-9,-12 16,1 0,-1 0,0 0,0 0,-1-1,1 1,-1-1,1 1,-1-1,0 0,-1 0,1 1,-1-1,1 0,-1 0,0 0,-1 1,1-1,0 0,-1 0,0 0,0 1,0-1,-1 1,1-1,-1 1,0-1,0 1,0 0,0 0,0 0,-1 0,1 0,-1 0,0 1,-2-2,1 1,0 0,-1 1,1 0,-1 0,0 0,0 0,0 0,0 1,0 0,0 0,0 1,0-1,0 1,0 0,-1 1,1-1,0 1,0 0,0 0,0 0,0 1,0 0,1 0,-1 0,-8 4,1 0,0 0,0 1,0 1,1 0,0 1,1 0,-6 6,9-8,-88 113,92-115,-1 1,1 0,0 0,1 0,0 0,0 0,0 0,0 1,1-1,0 1,1-1,-1 1,1-1,1 1,-1-1,1 1,0-1,0 1,1-1,0 0,2 5,1-5,0 0,0-1,0 0,1 0,0 0,0-1,0 0,0 0,1 0,0-1,-1 0,1-1,0 1,1-1,-1 0,0-1,0 0,1 0,0-1,24 7,-12-1,1-1,-1-1,1 0,1-2,-1-1,0 0,0-2,1 0,-1-1,14-4,37-15,-51 13</inkml:trace>
</inkml:ink>
</file>

<file path=ppt/ink/ink4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28.6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387 28,'40'-17,"-75"7,13 13,1 1,0 2,0 0,1 1,0 1,0 1,1 1,0 0,0 2,1 0,1 1,0 0,1 2,1 0,-10 12,17-19,0-1,1 1,0 1,1 0,0-1,0 2,1-1,0 1,1 0,0 0,0 0,1 0,1 1,0-1,0 1,1-1,0 1,1 0,0 0,1 0,0-1,0 1,1-1,3 9,0-9,1 0,-1-1,1 0,1 0,0 0,0-1,1 0,0-1,0 0,1 0,0 0,0-1,0-1,1 1,0-2,0 1,0-1,1-1,-1 0,1 0,0-1,0-1,0 0,-1 0,1-1,0 0,2-1,58 2,-1-3,0-3,43-9,-85 9,-4 1</inkml:trace>
</inkml:ink>
</file>

<file path=ppt/ink/ink4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29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55,'5'0,"7"0,5 0,5 0,4 0,2 0,1-4,0-3,1 1,-1 2,0 0,0-3,-1-1,1 2,-1 1,0 1,-5 7,-6 3</inkml:trace>
</inkml:ink>
</file>

<file path=ppt/ink/ink4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30.0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30,'34'0,"35"-4,10-3,-3 1,-5 1,-9 1,-12 2,-13 1</inkml:trace>
</inkml:ink>
</file>

<file path=ppt/ink/ink4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33.2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1 248,'4'-6,"1"1,0-1,1 1,-1 0,1 0,0 0,0 1,0 0,0 0,1 1,6-3,2-2,5-2,0 2,1 0,0 1,0 2,1 0,-1 1,1 1,0 1,0 0,0 2,0 1,0 1,7 2,-28-4,1-1,0 1,0 1,-1-1,1 0,0 0,0 1,-1-1,1 1,0-1,-1 1,1 0,-1-1,1 1,0 0,-1 0,0 0,1 0,-1 1,0-1,0 0,1 1,-1-1,0 0,0 1,0-1,-1 1,1 0,0-1,-1 1,1 0,-1-1,1 1,-1 0,0 0,1-1,-1 1,0 0,0 0,-1-1,1 1,0 0,-1 0,1-1,-1 1,1 0,-1-1,0 1,1-1,-1 1,0 0,-1 0,-14 21,-1 0,-1-1,-1-1,-1-1,-21 17,-6 6,-120 103,164-144,1 1,-1 0,0 0,1 0,-1 1,1-1,0 0,0 1,0 0,0-1,1 1,0 0,0 0,0 0,0 0,0 0,1 0,0 0,-1 0,2 0,-1 0,0 0,1 0,0 0,0 0,0 0,0 0,1-1,-1 1,1 0,0-1,0 1,0-1,1 0,-1 1,1-1,0 0,0-1,0 1,0 0,0-1,1 0,-1 0,4 2,11 1,0-1,0-1,0-1,1 0,-1-1,1-1,0-1,13-2,19 0,-26 3</inkml:trace>
  <inkml:trace contextRef="#ctx0" brushRef="#br0" timeOffset="314.631">848 248,'-5'24,"-6"18,-2 5,2 1,-2-3,1-5,2-4,-1-4,1-2,2-2,2 0,8-5,7-12,3-7</inkml:trace>
  <inkml:trace contextRef="#ctx0" brushRef="#br0" timeOffset="562.644">1129 219,'-19'44,"-6"23,0 5,6-4,5-10,5-9,4-9,4-6,1-4,0-2,1-6</inkml:trace>
  <inkml:trace contextRef="#ctx0" brushRef="#br0" timeOffset="1034.061">565 389,'32'-28,"1"1,0 2,2 1,1 1,1 3,1 1,33-12,-67 29,1 0,-1 0,1 0,-1 0,1 1,0 0,0 0,0 0,0 0,-1 1,1 0,0 0,0 0,0 1,0 0,0 0,0 0,-1 0,1 1,0-1,-1 1,1 1,-1-1,0 1,0-1,0 1,0 0,0 1,0-1,-1 0,2 3,7 9,-5-5,1 1,1-1,-1 0,2-1,-1 0,1-1,1 1,0-2,0 0,0 0,1-1,0 0,7 2,4-4,1 0,-1-1,0-1,1-1,0-2,6 0,-1 0,-5 0</inkml:trace>
  <inkml:trace contextRef="#ctx0" brushRef="#br0" timeOffset="1347.662">1609 50,'15'108,"-6"0,-4 88,-7-175,0 0,-2 0,-1 0,0 0,-2-1,0 0,-1 0,-1 0,-1-1,-1-1,-10 14,6-15,1-3</inkml:trace>
  <inkml:trace contextRef="#ctx0" brushRef="#br0" timeOffset="1911.659">1496 106,'20'-14,"1"1,-1 1,2 0,0 1,0 2,1 0,0 2,0 0,8 0,-23 6,-1-1,1 1,0 1,0-1,-1 1,1 0,0 1,0 0,-1 0,1 1,0 0,-1 1,0-1,1 1,-1 0,0 1,-1 0,1 0,-1 1,0-1,0 1,0 1,0-1,-1 1,0 0,0 0,-1 0,1 1,-2 0,1 0,-1 0,0 0,0 0,-1 1,0-1,0 1,-1 0,1-1,-2 1,1 0,-1 0,-1 0,1-1,-2 3,-5 5,-1 0,-1-1,-1 0,0 0,0-1,-2 0,1-1,-1-1,-1 1,0-2,-1 0,0-1,-1 0,1-1,-4 0,15-6,0-1,0 0,0 1,0 0,0 0,0 0,1 0,-1 0,1 0,-1 1,1-1,0 1,0-1,0 1,0 0,1 0,-1 0,1 0,-1 0,1 0,0 1,0-1,1 0,-1 0,1 1,-1-1,1 1,0-1,1 0,-1 1,0-1,1 0,0 1,0-1,0 0,0 0,0 0,1 0,0 1,7 7,1 0,0-1,1 0,0-1,1 0,-1-1,2 0,-1-1,2 0,7 5,56 31,-53-32,0 2,0 1,-2 1,0 1,0 1,15 17,-21-18,-1-3</inkml:trace>
</inkml:ink>
</file>

<file path=ppt/ink/ink4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4:21.1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1835 282</inkml:trace>
  <inkml:trace contextRef="#ctx0" brushRef="#br0" timeOffset="1559.431">3867 282</inkml:trace>
  <inkml:trace contextRef="#ctx0" brushRef="#br0" timeOffset="-260.815">1778 762,'-9'34,"-4"10</inkml:trace>
  <inkml:trace contextRef="#ctx0" brushRef="#br0" timeOffset="195.761">1948 932,'5'-8,"6"-12,0 2,2-1,0 1,1 1,1 1,0 0,14-11,-27 26,-1 0,1 1,-1-1,1 0,-1 1,1-1,-1 1,1-1,-1 1,1 0,0-1,-1 1,1 0,-1 0,1 0,0 1,-1-1,1 0,0 0,-1 1,1-1,-1 1,1 0,-1-1,1 1,-1 0,0 0,1 0,-1 0,0 0,0 0,1 0,-1 0,0 1,0-1,0 0,-1 1,1-1,0 1,0-1,-1 1,1-1,-1 1,1-1,-1 1,0-1,0 1,0 0,1-1,-1 1,-1 0,1-1,0 2,13 28,-10-28,-1 0,1 0,-1 0,1 0,0-1,0 0,0 0,0 1,1-2,-1 1,1 0,-1-1,1 1,-1-1,1 0,0 0,0-1,-1 1,1-1,0 0,0 0,0 0,-1 0,1-1,0 1,0-1,-1 0,1 0,0-1,-1 1,1-1,0 0,103-71,-68 28,-25 26</inkml:trace>
  <inkml:trace contextRef="#ctx0" brushRef="#br0" timeOffset="-1356.743">565 282,'-11'310,"-9"-23,20-267,-2 0,0-1,-1 1,-1 0,-1-1,-1 0,0 0,-2 0,0-1,-1 0,-1-1,0 0,-1 0,-8 7,5-11</inkml:trace>
  <inkml:trace contextRef="#ctx0" brushRef="#br0" timeOffset="-1057.37">1 339,'43'0,"43"-5,17-6,4-2,-5 2,-11-2,-6 1,-9-2,-7 1,-10 4,-7 2,-6 3,-7 2,-4 1,-10 6,-7 2</inkml:trace>
  <inkml:trace contextRef="#ctx0" brushRef="#br0" timeOffset="-509.396">1129 1,'-28'554,"-1"-203,29-342,6 59,-6-67,1 1,-1-1,1 0,-1 1,1-1,0 0,-1 0,1 1,0-1,0 0,0 0,0 0,0 0,0 0,0 0,0-1,0 1,1 0,-1 0,0-1,0 1,1-1,-1 1,1-1,-1 0,0 1,1-1,-1 0,1 0,-1 0,0 0,1 0,-1 0,1 0,-1-1,0 1,1 0,-1-1,0 1,1-1,-1 0,0 1,0-1,1 0,25-14,-1-2,0 0,-1-2,-1 0,-1-2,0-1,-2 0,13-19,39-17,-72 57,0 1,0 0,0-1,0 1,0 0,0-1,0 1,0 0,1 0,-1 0,0 0,0 0,0 0,0 1,0-1,0 0,0 0,0 1,0-1,0 1,0-1,0 1,0-1,0 1,0-1,-1 1,1 0,0 0,0-1,-1 1,1 0,0 0,-1 0,1 0,-1 0,1 0,-1 0,1 0,-1 0,0 0,0 0,1 0,-1 0,0 0,0 0,0 0,0 0,4 59,-4-53,-3 55,8 76,1-120</inkml:trace>
  <inkml:trace contextRef="#ctx0" brushRef="#br0" timeOffset="4990.343">6407 649,'-16'21,"1"0,1 0,1 2,1 0,0 0,2 1,-7 24,16-45,0-1,0 1,0-1,1 1,-1 0,1 0,-1-1,1 1,0 0,0-1,0 1,0 0,0 0,1-1,0 1,-1 0,1-1,0 1,0-1,0 1,0-1,1 1,-1-1,1 0,0 0,-1 0,1 1,0-2,0 1,0 0,0 0,1-1,-1 1,0-1,1 0,-1 1,1-1,-1 0,1-1,0 1,-1 0,1-1,0 1,-1-1,1 0,0 0,0 0,-1 0,1-1,1 0,4 0,0-2,0 1,0-1,0 0,-1-1,0 1,1-2,-1 1,-1-1,1 0,-1 0,0-1,0 0,0 0,-1 0,0-1,0 0,-1 0,1 0,-2 0,1-1,-1 0,0 1,-1-1,0 0,0-1,1 2,-1-1,0 1,0 0,-1-1,0 1,-1-1,1 1,-2-1,1 1,-1-1,0 1,0-1,-1 1,0-1,0 1,-1 0,0 0,0 0,-1 1,1-1,-2 1,1 0,-1 0,0 0,0 1,0-1,-1 1,0 0,0 1,0 0,0 0,-1 0,0 0,1 1,-8-2,9 4,0 0,0 1,0-1,0 1,0 0,-1 0,1 1,0-1,0 1,1 0,-1 1,0-1,0 1,0 0,1 0,-1 0,1 1,-1 0,-9 9</inkml:trace>
  <inkml:trace contextRef="#ctx0" brushRef="#br0" timeOffset="5297.368">6859 988,'-1'-14,"0"0,2 0,0 0,0-1,1 1,1 0,1 1,0-1,0 1,1-1,1 1,0 1,1-1,3-2,-2-1,1 1,1 0,0 0,1 1,1 1,0 0,0 0,1 2,1-1,0 2,1 0,0 0,0 1,6-1,3-3,-18 9,-1 0,1 1,0-1,0 1,0 1,0-1,1 1,-1 0,1 1,-1-1,1 1,0 1,-1-1,4 1,-7 2,0 0,0 1,0-1,0 1,0 0,0-1,-1 1,1 0,-1 1,0-1,0 0,0 1,0-1,-1 1,0 0,1-1,-1 1,0 2,1-1,5 18</inkml:trace>
  <inkml:trace contextRef="#ctx0" brushRef="#br0" timeOffset="6408.652">8608 198,'3'5,"0"0,-1 1,0-1,0 1,0-1,0 1,-1 0,0 0,0 0,-1-1,1 1,-1 0,-1 0,1 0,-1 0,0 0,0 1,-1 4,-22 200,-32 109,25-132,28-128,4-59,-1 1,0-1,1 0,-1 0,1 1,-1-1,1 0,0 0,-1 0,1 0,0 0,0 0,0 0,0 0,-1 0,1-1,1 1,-1 0,0 0,0-1,0 1,0-1,0 1,1-1,-1 1,0-1,0 0,1 0,-1 0,0 1,0-1,1 0,-1-1,0 1,1 0,-1 0,0 0,0-1,0 1,1-1,-1 1,0-1,0 1,1-2,26-11,-1-2,0-1,-1-1,-1-2,-1 0,-1-1,6-9,71-55,42-7,-140 90,0-1,1 1,-1 0,0 1,1-1,-1 0,0 1,1-1,-1 1,1 0,-1 0,1 0,-1 0,1 0,-1 0,1 1,-1-1,0 1,1 0,-1-1,0 1,1 0,-1 1,0-1,0 0,0 1,0-1,0 1,0-1,0 1,-1 0,1 0,-1 0,1 0,-1 0,0 0,1 0,-1 1,0-1,-1 0,1 0,0 1,-1-1,1 1,-1-1,0 1,0-1,0 3,-15 95,19-65,5-25</inkml:trace>
  <inkml:trace contextRef="#ctx0" brushRef="#br0" timeOffset="6696.37">9455 791,'-1'6,"1"0,0 0,0 0,1 0,0 0,0 0,0 0,1-1,0 1,0 0,0-1,1 1,0-1,0 0,0 0,0 0,1 0,0-1,0 1,0-1,1 0,-1 0,1-1,0 1,0-1,0 0,1 0,-1-1,1 0,-1 0,1 0,0 0,0-1,0 0,0 0,0-1,0 0,0 0,0 0,-1 0,1-1,0 0,0-1,0 1,0-1,-1 0,4-2,2-4,1-1,-1 0,-1-1,0 0,0-1,-1 0,0 0,-1-1,0 0,-1-1,-1 0,0 0,0 0,-1 0,-1-1,-1 0,0 0,0 0,-1-1,-1 1,-1 9,-1 1,1-1,-1 0,0 0,0 1,-1-1,1 0,-1 1,0-1,0 1,0 0,-1 0,0 0,1 0,-2 0,1 1,0-1,-1 1,1 0,-1 0,0 0,0 0,0 1,0 0,-1-1,1 2,-1-1,1 0,-1 1,0 0,1 0,-1 0,0 1,0-1,0 1,1 1,-1-1,0 0,0 1,1 0,-1 0,0 1,1-1,-1 1,1 0,0 0,-3 2,-22 12,4 1</inkml:trace>
  <inkml:trace contextRef="#ctx0" brushRef="#br0" timeOffset="7078.302">10019 706,'-8'8,"-2"-1,1 1,1 0,-1 1,1 0,1 0,0 1,0 0,1 0,0 0,1 1,0 0,0 0,1 0,1 1,0-1,0 6,3-14,0 0,1 0,-1 1,1-1,0 0,0 0,0 0,1 0,-1 0,1 0,-1-1,1 1,0 0,0-1,0 1,1-1,-1 0,0 0,1 0,0 0,-1 0,1 0,0-1,0 1,0-1,0 0,0 0,0 0,0 0,0-1,1 1,-1-1,0 0,1 0,113-10,-104 6,0 1,-1-2,1 0,-1-1,-1 0,1 0,-1-1,0-1,0 0,-1 0,0-1,-1-1,0 1,0-2,-1 1,-1-1,1 0,-2-1,0 1,0-1,-1-1,0 1,-1-1,-1 1,0-1,0 0,-1-10,-2 19,0-1,0 0,-1 1,1-1,-1 1,0-1,-1 1,1-1,-1 1,0 0,0 0,0 0,-1 0,1 0,-1 0,0 0,0 1,0 0,-1-1,1 1,-1 1,1-1,-1 0,0 1,0 0,-1 0,1 0,0 0,-4 0,-1-1,0 1,0 1,0-1,0 1,0 1,0 0,0 0,0 1,-1 0,1 0,0 1,1 1,-1-1,-5 3,-15 9</inkml:trace>
  <inkml:trace contextRef="#ctx0" brushRef="#br0" timeOffset="7578.662">10556 735,'-37'252,"15"-74,11-135,11-43,0 0,-1 0,1 0,-1 0,1 0,-1 0,1 0,-1 0,1 0,-1 0,1 0,0 0,-1-1,1 1,-1 0,1 0,0 0,-1-1,1 1,-1 0,1 0,0-1,-1 1,1 0,0-1,0 1,-1 0,1-1,0 1,0-1,-1 1,1-1,0 1,0 0,0-1,0 1,0-1,0 1,0-1,0 1,0-1,0 1,0 0,0-1,0 1,0-1,0 1,0-1,0 1,0-1,1 1,-1 0,0-1,0 1,1-1,-1 1,0 0,0-1,1 1,-1 0,1 0,-1-1,0 1,1 0,-1-1,14-37,1-1,2 2,2 0,1 1,2 1,1 1,1 2,2 0,13-11,-23 23,0 1,1 0,1 1,1 1,1 0,0 2,1 0,0 1,2 2,-1 0,1 1,1 1,0 2,0 0,1 2,0 0,0 2,6 0,-25 5,1 0,-1 1,0 0,0 0,0 1,0-1,0 1,0 1,-1-1,1 1,-1 0,0 0,0 0,-1 1,1 0,-1 0,0 0,0 0,-1 1,1-1,-1 1,0 0,-1 0,0 0,0 0,0 1,-1-1,1 0,-2 1,1-1,-1 1,0-1,0 1,0-1,-1 1,0-1,-1 1,-1 5,-3-3,-1 0,1-1,-1 0,-1 0,0-1,0 0,0 0,-1-1,0 0,0-1,0 1,-1-2,0 1,0-2,0 1,0-1,-1-1,0 1,-11 2,0-1,-1-1,1-1,0-1,-1-1,1-1,0 0,-1-2,-5-2,4-2</inkml:trace>
  <inkml:trace contextRef="#ctx0" brushRef="#br0" timeOffset="1054.264">3048 875,'5'49,"-2"0,-3 1,-1-1,-3 0,-7 31,11-72,-1 0,0 1,0-1,-1 0,0 0,-1 0,0 0,0-1,-1 1,1-1,-2 0,1 0,-1 0,0 0,0-1,-1 0,0 0,-4 3,9-9,0 1,1-1,-1 0,0 0,1 1,-1-1,0 0,1 0,-1 0,0 0,0 0,1 0,-1 0,0 0,1-1,-1 1,0 0,0 0,1 0,-1-1,0 1,1 0,-1-1,1 1,-1-1,1 1,-1-1,0 1,1-1,0 1,-1-1,1 1,-1-1,1 0,0 1,-1-1,1 0,0 1,0-1,-1 0,1 1,0-1,0 0,0 1,0-1,0 0,0 0,0 1,0-1,0 0,0 1,0-1,1 0,-1 0,0 1,8-44,7 8,1 0,2 2,1 0,2 1,1 2,1 0,2 1,15-13,-8 10,2 1,1 2,1 1,1 2,2 1,1 3,26-12,-58 30,1 1,0 0,0 1,0-1,0 2,0-1,1 1,-1 1,1 0,0 0,-1 1,1 0,8 1,-16 0,0 0,0 0,0 0,0 0,-1 0,1 0,0 0,0 1,-1-1,1 0,0 1,-1 0,0-1,1 1,-1 0,0 0,0 0,0 0,0 0,0 0,0 0,-1 0,1 0,-1 0,1 0,-1 0,0 1,0-1,0 0,0 0,0 0,-1 0,1 1,-1-1,1 1,-32 71,12-49,0 0,-2-1,0-1,-2-2,0 0,-2-1,-3 1,19-15,-1 0,1 0,-1-1,0-1,-1 0,1 0,-1-1,0 0,0-1,0-1,8 0,0-1,0 0,0 0,-1 0,1 0,0-1,0 0,0 0,0 0,0 0,0 0,0-1,0 0,0 0,1 0,-1 0,1-1,0 1,-1-1,1 0,0 0,1 0,-1 0,0 0,1-1,0 1,0-1,0 0,0 0,0 0,-10-69,12 49</inkml:trace>
  <inkml:trace contextRef="#ctx0" brushRef="#br0" timeOffset="1310.738">3895 735,'-5'28,"-1"11</inkml:trace>
  <inkml:trace contextRef="#ctx0" brushRef="#br0" timeOffset="1805.129">4177 791,'-37'335,"12"-266,25-69,-1 0,0 1,1-1,-1 0,0 0,1 0,-1 0,0 1,1-1,-1 0,0 0,1 0,-1 0,0-1,1 1,-1 0,0 0,1 0,-1 0,0-1,1 1,-1 0,0-1,1 1,-1-1,1 1,-1 0,1-1,-1 1,1-1,-1 1,1-1,-1 0,1 1,0-1,-1 1,1-1,0 0,0 1,-1-1,1 0,0 1,0-1,0 0,0 1,0-1,0 0,0 1,0-1,0 0,0 1,0-1,0 0,1 1,-1-1,0 0,0 1,1-1,-1 0,1 1,1-22,2 1,0 0,2-1,0 2,1-1,1 1,1 0,1 1,1 0,0 0,1 2,1-1,14-13,-21 23,21-25,1 2,2 0,1 2,2 2,0 1,2 1,33-17,-62 37,1 1,0-1,0 2,0-1,1 1,-1 0,1 0,0 1,0 0,0 1,0 0,0 0,0 0,0 1,0 1,0-1,2 1,-8 0,0 0,0 0,-1 0,1 0,0 1,0-1,0 0,-1 1,1-1,-1 1,1-1,-1 1,0 0,0 0,1 0,-1 0,0 0,-1 0,1 0,0 0,-1 0,1 0,-1 0,1 0,-1 0,0 1,0-1,0 0,0 0,-1 0,1 0,0 1,-1-1,0 0,1 0,-1 0,0 0,0 0,0 0,-50 74,38-64,-2-1,1 0,-1-1,-1-1,0 0,0-1,-1 0,0-2,0 0,-1-1,0-1,-16 3,9-6</inkml:trace>
  <inkml:trace contextRef="#ctx0" brushRef="#br0" timeOffset="2125.575">4770 819,'41'-4,"-9"2,-1-2,1 0,-1-2,0-2,-1 0,0-3,9-4,-35 13,-1 0,1-1,0 0,-1 0,0 0,0 0,0-1,0 1,0-1,0 0,-1 0,0 0,0 0,0 0,0 0,-1-1,0 1,0 0,0-1,0 1,-1-1,1 0,-1 1,0-1,-1 1,1-1,-1 1,0-1,0 1,0 0,-1-1,1 1,-1 0,0 0,0 0,-1 0,1 0,-1 0,0 1,0-1,0 1,0 0,-1 0,1 0,-1 0,0 1,0 0,0-1,0 1,0 1,0-1,0 1,-1-1,1 1,-1 0,-1 0,-4 4,0-1,1 1,-1 1,1 0,-1 0,1 1,1 0,-1 0,1 1,-1 0,2 1,-1 0,1 0,0 0,1 1,-1 0,1 1,1-1,0 1,0 0,1 0,0 1,1-1,-2 6,2-10,1 1,0-1,0 0,1 1,-1-1,1 1,0-1,0 1,1 0,0-1,0 1,0 0,1-1,0 1,0 0,0-1,1 1,-1-1,1 0,1 0,-1 1,1-1,0-1,0 1,0 0,1-1,0 1,-1-1,2 0,-1-1,0 1,1-1,-1 1,1-1,0-1,1 1,4 2,1-1,-1 0,1-1,0 0,0-1,1 0,-1-1,0 0,7-1,8 0</inkml:trace>
  <inkml:trace contextRef="#ctx0" brushRef="#br0" timeOffset="4242.82">3895 649,'0'-5,"0"4,0 6,-5 7,-1 7,0 5,1 3,-4 1,1 2,1-1,2 1,1-1,2 0,1-5</inkml:trace>
  <inkml:trace contextRef="#ctx0" brushRef="#br0" timeOffset="9161.844">368 1496,'345'-44,"-229"33,-1 5,86 8,-47 1,876-4,-453-26,1151 27,-862 17,131-7,-318-37,-115 15,452-6,-226-9,727 27,-815 29,-505-29,-150 0</inkml:trace>
</inkml:ink>
</file>

<file path=ppt/ink/ink4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4:53.946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105 7,'0'-5,"0"3,-5 8,-2 6,-4 2,0 3,-3-1,0 1,3 3,-1-2,1 0,2-2</inkml:trace>
</inkml:ink>
</file>

<file path=ppt/ink/ink4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4:42.466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1638 1581,'-14'-7,"0"0,0 1,0 0,-1 1,0 1,0 0,0 1,-1 1,1 0,-1 1,1 1,-1 0,0 1,1 1,0 0,-1 1,1 1,0 0,-12 6,-152 75,132-62,0 3,2 2,-36 29,74-52,-22 17,2 1,0 1,1 1,2 2,-12 17,-122 127,42 25,-68 88,69-30,23 28,76-232,2 1,3 0,-5 50,-11 97,55 27,2-27,-22-149,2-1,3 0,1-1,3 0,2-1,1-1,3-1,4 4,83 112,58 9,-145-148,2-1,1-1,0-1,1-2,20 10,27 17,-8-7,1-2,71 23,-63-26,286 81,-164-65,-55-25,-85-13,0-3,0-2,1-3,34-4,11 1,93-26,-149 26,0-3,-1-2,0-2,-1-2,1-2,-2-1,2-4,263-129,-273 125,-1-2,-1-1,-1-2,-2-1,0-2,18-25,267-271,-196 130,-91 142,-2-1,-3-2,-2 0,6-31,4-29,-5-20,2-6,-30-167,-1 285,-1 1,-2 0,0 0,-2 0,0 1,-2 0,-8-17,-2-6,-72-185,73 185,-1 2,-3 1,-2 0,-1 2,-4-1,14 18,-98-128,14 5,72 111,-2 0,-2 2,0 1,-30-23,-14-16,58 56,2-1,-1 1,-1 0,0 1,-1 1,-1 1,0 1,-18-9,-163-85,59 55,34 17,-22-13,86 36,0 2,-1 1,1 3,-27 0,-101-22,-280 26,436 2,0 0,0 1,0 0,1 1,-1 1,0 0,1 1,0 1,-12 6,24-11,0 0,0 0,0 1,1-1,-1 1,0-1,0 1,1-1,-1 1,1 0,-1 0,1 0,0 0,0 0,0 0,0 0,0 0,0 0,1 1,-1-1,1 0,-1 2,3 10</inkml:trace>
  <inkml:trace contextRef="#ctx0" brushRef="#br1" timeOffset="4457.643">1751 735,'-2'-15,"-3"23,-5 25,4 7,1 2,2-1,2 1,4 29,-2 1,28 240,-30-184,12 152,1-164,-5 1,-7 94,-1-86,-30 74,15-128,15-55,0 0,1 0,1-1,0 1,2 0,-1 0,2-1,0 1,4 8,7 34,25 169,-30-30,9 0,-19-195,0 0,0 0,0-1,1 1,-1 0,0 0,1 0,-1 0,1 0,0-1,-1 1,1 0,0 0,0-1,0 1,0-1,1 1,-1-1,0 1,1-1,-1 0,1 0,-1 1,1-1,-1 0,1-1,0 1,0 0,-1 0,1-1,0 1,0-1,0 1,0-1,0 0,0 0,-1 0,1 0,0 0,0 0,0 0,0-1,0 1,0-1,-1 1,3-2,243-43,-50 17,-109 29,107-12,2-8,-55-7,-110 25,-1 1,1 2,-1 1,1 2,7 2,17 1,0-2,1-4,-1-1,12-4,34 1,96-9,130-18,-275 20,-1 3,1 2,0 3,0 2,3 2,87 24,336-27,-349-11,-103 6,1 0,0 2,0 1,1 1,15 2,64-4,-40-13,-49 11</inkml:trace>
  <inkml:trace contextRef="#ctx0" brushRef="#br1" timeOffset="7139.527">1751 762,'-2'-1,"0"0,0-1,1 1,-1-1,0 0,1 1,-1-1,1 0,0 0,-1 0,1 0,0 0,0 0,0 0,1-1,-1 1,0 0,1 0,-1-1,1 1,0 0,0-1,0 1,0 0,0-1,0 0,-15-156,-19-22,24 107,9 62</inkml:trace>
  <inkml:trace contextRef="#ctx0" brushRef="#br1" timeOffset="8023.672">933 1,'-28'255,"28"-253,-1 0,1 0,0 0,0 0,0 0,0 1,0-1,0 0,0 0,1 0,-1 0,1 0,0 0,-1 0,1 0,0 0,0 0,0 0,1-1,-1 1,0 0,1-1,-1 1,1-1,-1 1,1-1,0 0,-1 1,1-1,0 0,0 0,0 0,0-1,0 1,0 0,0-1,0 1,0-1,1 0,-1 0,0 0,0 0,0 0,0 0,0-1,0 1,0 0,1-1,-1 0,0 0,-1 1,1-1,0 0,1-1,92-90,-49 39,-41 48,-5 4,1 0,-1 0,1 0,-1 0,1 0,-1 0,1 0,0 0,-1 0,1 0,0 1,0-1,0 0,0 1,0-1,-1 0,1 1,0-1,0 1,0-1,1 1,-1 0,0-1,0 1,0 0,0 0,0 0,0 0,0 0,0 0,1 0,-1 0,0 0,0 1,0-1,0 0,0 1,0-1,0 1,0-1,0 1,0-1,0 1,0 0,0-1,-1 1,1 0,0 0,0 0,2 7,1 1,-1 0,0 1,-1-1,0 0,0 1,-1-1,0 1,-1-1,0 1,-1 1,4 45,0-37,4 17,-2 1,-1 0,-2 0,-1 0,-2 0,-2 0,-4 18,-4 2,10-43,0-1,0 1,-2-1,0 0,0 0,-1 0,-1 0,0 0,0-1,-2 0,1 0,-2-1,1 0,-2 0,1 0,-1-1,-1-1,-2 2,10-10,0 1,0-1,0 0,0-1,0 1,0 0,0 0,0-1,0 1,0-1,0 0,0 0,-1 0,1 0,0 0,0 0,0 0,0-1,0 1,-1-1,1 0,0 1,0-1,0 0,0 0,1 0,-1-1,0 1,0 0,1-1,-1 1,1-1,-1 1,1-1,0 0,-1 0,1 1,0-1,0 0,0 0,0 0,-24-88,25 67,1 0,2 0,0 1,1-1,1 1,1 0,1 0,1 1,1 0,1 0,1 1,0 1,2-1,0 2,1 0,1 0,6-4,2 0,-2 5</inkml:trace>
  <inkml:trace contextRef="#ctx0" brushRef="#br1" timeOffset="9025.779">6379 2993,'-15'4,"-1"0,1 2,0 0,0 1,0 0,1 1,0 1,1 0,0 0,0 2,1 0,1 0,0 1,0 0,1 1,1 0,0 1,0 0,1 2,-18 49,18-41,-1 0,-1 0,-2-1,0 0,-1-1,-1 0,-12 12,-14-4,24-25</inkml:trace>
  <inkml:trace contextRef="#ctx0" brushRef="#br1" timeOffset="9354.391">5957 2907,'65'126,"-44"-98,2-1,0-2,2 0,0-2,2 0,17 10,-21-18,-1 1,-1 1,-1 1,0 1,-2 1,0 1,-1 0,-1 1,3 7,-5-4</inkml:trace>
  <inkml:trace contextRef="#ctx0" brushRef="#br1" timeOffset="10341.736">7001 2569,'-19'15,"-11"8,-6 2,4 1,2 0,6 2,3-5,5-2,0-4,2 1,5-4</inkml:trace>
</inkml:ink>
</file>

<file path=ppt/ink/ink4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5:03.7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367 225,'1'0,"-1"0,0 1,0-1,0 0,0 0,0 1,0-1,0 0,0 1,0-1,0 0,0 0,0 1,0-1,0 0,0 1,0-1,0 0,0 0,0 1,0-1,0 0,-1 1,1-1,0 0,0 0,0 1,0-1,-1 0,1 0,0 0,0 1,-1-1,1 0,0 0,0 0,-1 0,1 0,0 1,0-1,-1 0,1 0,0 0,0 0,-1 0,1 0,0 0,-1 0,1 0,0 0,12 39,-10-33,10 27,-2 0,-2 0,0 1,-3 0,2 33,-4-41,-1 0,-1 0,-1-1,-1 1,-2 0,-1 0,0-1,-2 1,-1-1,-1-1,-1 0,-1 0,-1 0,-1-1,-1-1,-2 0,-5 6,14-20,0-1,-1 0,0-1,0 1,0-2,-1 1,0-1,0 0,0 0,-1-1,1 0,-1 0,0-1,0-1,-1 1,1-2,0 1,-1-1,1 0,-1-1,1 0,-1-1,1 0,-1 0,-1-2,-13-4</inkml:trace>
  <inkml:trace contextRef="#ctx0" brushRef="#br0" timeOffset="230.868">0 225,'34'-5,"21"-1,10 0,4-4,-1 0,-1-3,-3-4,-8 1,-3-2,-7 2,0-1,-5 3,-3 3,-4 4,-3 3,-6 7,-8 3</inkml:trace>
  <inkml:trace contextRef="#ctx0" brushRef="#br0" timeOffset="1402.658">847 592,'6'37,"37"129,-41-162,0-1,0 1,0 0,0-1,1 1,-1-1,1 0,0 0,0 0,0 0,1 0,-1-1,1 0,-1 1,1-1,0 0,0-1,-1 1,1-1,1 0,-1 0,0 0,0 0,0-1,0 1,1-1,-1 0,0-1,0 1,1-1,-1 0,0 0,0 0,0 0,2-2,12-4,-1-1,-1 0,1-2,-1 1,-1-2,0 0,5-7,99-88,-119 107,-1-1,1 1,0 0,-1-1,1 1,0 0,0 0,0-1,-1 1,1 0,0 0,0-1,0 1,0 0,0 0,0-1,0 1,1 0,-1 0,0-1,0 1,0 0,1-1,-1 1,1 0,-1-1,0 1,1 0,-1-1,1 1,-1-1,1 1,-1-1,1 1,0-1,-1 1,1-1,0 0,-1 1,1-1,0 0,-1 1,1-1,0 0,0 0,-1 0,1 0,0 0,0 0,-1 0,1 0,0 0,0 0,-1 0,1 0,0 0,0-1,-1 1,1 0,0-1,-1 1,1 0,0-1,-1 1,1-1,-1 1,1-1,-1 1,1-1,-1 0,3 16,-3-9,1-1,0 1,0-1,1 0,0 0,0 1,0-1,0-1,1 1,-1 0,1 0,1-1,-1 0,0 0,1 0,0 0,0 0,0-1,1 1,-1-1,1 0,0-1,0 1,0-1,0 0,0 0,0 0,0-1,1 0,-1 0,0 0,1-1,-1 0,1 0,-1 0,1-1,-1 1,1-1,2-1,10-9,0-1,-1 0,-1-1,0 0,0-2,10-12,36-32,-62 59,10-10,0 1,0 0,1 1,0 0,0 1,1 0,-1 1,2 0,-1 1,1 0,0 1,0 0,0 1,2 1,-12 2,0 0,-1 1,1-1,0 1,-1 0,1 0,0 0,-1 0,1 0,-1 1,1-1,-1 1,0-1,0 1,0 0,0 0,0 0,0 0,0 0,-1 1,1-1,-1 1,1-1,-1 1,0-1,0 1,0-1,-1 1,1 0,0 0,-1-1,0 1,0 0,0 0,0 0,0 1,-22 101,19-99,0 0,-1 0,1-1,-1 1,-1-1,1 0,-1 0,0 0,0 0,-1-1,1 0,-1 0,0-1,0 0,0 0,0 0,-5 1,-9-10,37-15,-7 14,0 1,0 0,0 1,0 0,1 1,0 0,0 1,0 0,0 0,1 2,-1-1,1 1,-1 1,1 0,-1 1,1 0,-1 0,0 1,9 3,-12-2,1-1,-1 0,1-1,-1 0,1 0,-1-1,1 0,-1 0,1-1,-1 0,1-1,-1 1,1-2,-1 1,0-1,0-1,-1 1,1-1,-1-1,1 1,1-3,15-17,-1-1,-1-1,-1-2,-1 0,-1 0,-2-2,-1 0,-2-1,0-1,-3 0,0-1,-2 0,2-19,-10 48,1-1,-1 1,1-1,-1 0,0 0,-1 0,1 0,-1 0,0 1,0-1,0 0,-1 0,0 0,0 0,0 0,0 1,-1-1,0 0,-14 35,12 282,7-278,0-1,2 0,2 0,1-1,1 0,3 3,4-7,-16-29,0 1,1 0,-1-1,0 1,0 0,0 0,0-1,0 1,0 0,0-1,1 1,-1 0,0 0,0-1,0 1,1 0,-1 0,0 0,0-1,1 1,-1 0,0 0,0 0,1 0,-1 0,0-1,1 1,-1 0,0 0,0 0,1 0,-1 0,0 0,1 0,-1 0,0 0,1 0,-1 0,0 0,1 0,-1 0,0 0,0 1,1-1,-1 0,0 0,0 0,1 0,-1 1,0-1,1 0,-13-43,2 19</inkml:trace>
  <inkml:trace contextRef="#ctx0" brushRef="#br0" timeOffset="1563.072">2118 367,'38'-5,"18"-6,9-2,-2 2,-3-2,-5 1,-9 2,-1 3,-5-1,-3-1,-4 3,-2 1,-3 2,-5 2</inkml:trace>
  <inkml:trace contextRef="#ctx0" brushRef="#br0" timeOffset="2474.024">3275 507,'-64'64,"3"2,3 3,2 4,120-139,-29 25,-11 10,2 1,1 2,1 1,25-18,72-43,-124 87,0 0,0 1,0-1,0 0,1 0,-1 0,0 1,0-1,1 1,-1-1,1 1,-1-1,1 1,-1 0,0 0,1 0,-1-1,1 1,-1 1,1-1,-1 0,1 0,-1 1,1-1,-1 0,0 1,1 0,-1-1,0 1,1 0,-1-1,0 1,0 0,0 0,0 0,0 0,0 0,0 1,0-1,0 0,0 0,-1 0,1 1,0-1,-1 1,1-1,-1 0,0 1,1-1,-1 1,0-1,0 2,-13 111,10-105,0 0,1 0,0 0,0 0,1 1,0-1,1 1,0-1,0 1,1-1,0 1,1-1,1 4,-2-11,-1 0,1 0,0 0,0 0,-1 0,1-1,1 1,-1 0,0 0,0-1,1 1,-1-1,1 1,-1-1,1 0,0 1,0-1,-1 0,1 0,0 0,0 0,0-1,0 1,0-1,0 1,0-1,0 1,0-1,0 0,0 0,1 0,-1 0,0-1,0 1,0 0,0-1,0 0,1 0,66-46,-51 25,0-1,-2-1,-1 0,0-1,-2 0,-1-2,-1 1,2-9,18-45,-28 77,-2 5</inkml:trace>
  <inkml:trace contextRef="#ctx0" brushRef="#br0" timeOffset="2814.665">3924 648,'60'-40,"-39"28,-1-1,-1-1,0 0,-1-2,0 0,-1 0,-1-2,12-17,-27 34,1 0,0-1,-1 1,0-1,1 1,-1-1,0 0,0 1,0-1,0 0,0 0,0 0,0 0,-1 1,1-1,-1 0,1 0,-1-1,0 1,0 0,0 0,0 0,0 0,0 0,-1 0,1 0,0 0,-1 0,0 0,0 0,1 0,-1 1,0-1,0 0,-1 0,1 1,0-1,-1 1,1-1,0 1,-1-1,0 1,1 0,-1 0,0 0,0 0,0 0,1 0,-1 1,0-1,0 0,0 1,0-1,0 1,0 0,0 0,0 0,-1 0,-10 5,0 1,0 0,1 1,0 0,0 1,1 1,0 0,1 0,0 1,0 0,1 1,0 0,1 0,0 1,1 0,-5 9,5-11,0 1,1 1,0-1,1 1,0 0,0 0,2 1,-1-1,2 1,-1-1,2 1,0 0,0 4,1-13,1-1,-1 0,1 0,0 1,0-1,0 0,0 0,1 0,-1 0,1 0,-1 0,1-1,0 1,0 0,1-1,-1 0,0 1,1-1,-1 0,1 0,0 0,0-1,0 1,0-1,0 1,0-1,0 0,0 0,0 0,2-1,100-2,-78-7,1-1,-2-2,0 0,0-2,-1-1,-1-1,18-15,-24 16</inkml:trace>
  <inkml:trace contextRef="#ctx0" brushRef="#br0" timeOffset="3184.613">4347 564,'8'1,"0"-1,0 0,-1 0,1 0,0-1,0 0,-1-1,1 0,-1 0,1-1,-1 1,0-2,0 1,0-1,0 0,-1 0,1-1,-1 0,0 0,-1-1,1 1,-1-1,0 0,-1-1,1 1,-1-1,-1 0,1 0,-1 0,0 0,-1-1,1 1,-2-1,1 0,-1 1,0-5,-1 10,0 0,0-1,0 1,-1 0,1-1,-1 1,0 0,1 0,-1 0,0-1,0 1,0 0,-1 0,1 0,0 0,-1 1,1-1,-1 0,0 1,0-1,1 1,-1-1,0 1,0 0,0 0,-1 0,1 0,0 0,0 0,0 1,-1-1,1 1,0-1,-1 1,1 0,0 0,-1 0,1 0,0 1,-1-1,1 1,0-1,0 1,-1 0,1-1,0 1,0 1,0-1,0 0,0 0,0 1,0-1,1 1,-1-1,-1 2,-7 6,0 1,1 0,0 0,0 0,1 1,0 1,1-1,0 1,1 1,1-1,0 1,0 0,1 0,1 0,0 0,1 1,1-1,0 1,0 0,2-1,0 1,1 7,-1-17,0 0,0 0,0 0,1 0,0 0,-1 0,2 0,-1-1,0 1,1-1,-1 0,1 0,0 0,0 0,0 0,0 0,1-1,-1 1,1-1,0 0,-1 0,1-1,0 1,0-1,0 0,0 0,1 0,7 2,-1-1,1 0,0-1,-1 0,1-1,0 0,0-1,0 0,2-1,8-5,0-1,-1 0,0-2,0 0,-1-1,-1-1,0-1,0-1,1-2,3-2,2 0</inkml:trace>
  <inkml:trace contextRef="#ctx0" brushRef="#br0" timeOffset="3563.808">4968 338,'-186'172,"183"-170,0 0,0 0,1 1,-1-1,1 1,-1-1,1 1,0 0,0 0,0 0,1 0,-1 1,1-1,-1 0,1 1,0-1,0 1,1-1,-1 1,1-1,0 1,0-1,0 1,0 0,0-1,1 1,0-1,0 1,0-1,0 0,0 1,1-1,-1 0,1 0,0 0,0 0,0 0,0 0,1 0,-1-1,3 2,3 1,0 0,1-1,0 0,0 0,0-1,1 0,-1-1,1 0,0 0,-1-1,1-1,0 1,0-2,-1 1,1-1,0-1,-1 0,1 0,-1-1,0 0,1 0,-2-1,1-1,3-1,5-4,0-1,-1 0,0-2,-1 1,-1-2,0 0,-1 0,0-2,-2 1,1-2,6-13,18-32,-15 27,-2 0,-1-1,-1 0,-3-2,0-3,-11 32,-2-1,0 1,0-1,0 1,-1-1,-1 1,1-1,-2 1,1-1,-1 1,-1 0,0-1,2 7,0-1,0 1,-1 0,1-1,-1 1,0 0,0 0,0 0,0 1,0-1,-1 0,1 1,-1-1,0 1,0 0,0 0,0 0,0 0,0 1,0-1,-1 1,1 0,0 0,-1 0,1 0,-1 1,1-1,-1 1,0 0,1 0,-1 0,1 0,-1 1,-8 4,1 0,-1 0,2 1,-1 1,1 0,-1 0,2 1,-1 0,1 1,1 0,0 0,0 1,0 0,2 0,-1 1,1 0,1 0,0 1,0-1,1 1,1 0,-2 9,2-6,0 0,1 0,0 1,2-1,0 1,0-1,2 0,0 0,0 1,2-1,-1-1,2 1,0 0,1-1,1 0,0-1,0 1,2-1,-1-1,2 1,-1-2,2 1,0-1,0-1,1 0,0-1,1 0,-1 0,2-2,-1 0,1 0,0-1,1-1,4 1,134 27,-124-30</inkml:trace>
</inkml:ink>
</file>

<file path=ppt/ink/ink4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5:08.1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1,'0'0,"0"1,0-1,0 1,0-1,0 1,0-1,0 1,0-1,0 1,0-1,0 1,1-1,-1 1,0-1,0 0,0 1,1-1,-1 1,0-1,1 1,-1-1,0 0,1 1,-1-1,1 0,-1 1,0-1,1 0,-1 0,1 1,-1-1,1 0,-1 0,1 0,-1 1,1-1,-1 0,1 0,-1 0,1 0,-1 0,1 0,-1 0,1 0,-1 0,1-1,-1 1,1 0,-1 0,1 0,-1-1,1 1,-1 0,0 0,1-1,-1 1,1 0,-1-1,0 1,1 0,-1-1,0 1,1-1,7 166,-9-111,-29 229,6-150,31-126,-1-12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7:41.4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197 121,'-11'226,"-61"209,43-245,3-60,34-138,-2-4</inkml:trace>
  <inkml:trace contextRef="#ctx0" brushRef="#br0" timeOffset="6317.162">0 572,'5'0,"6"0,7 0,4 0,3 0,3 0,1 0,-4 5,-2 2,-5-6,0-3,1 0,2-1,3 1,2 0,1 1,1 0,-5 1</inkml:trace>
  <inkml:trace contextRef="#ctx0" brushRef="#br0" timeOffset="6952.717">621 150,'-33'39,"27"-25,1 1,0-1,1 1,1 0,0 0,1 0,1 0,0 0,1 5,-6 59,-22 216,10-69,8-165,11-60,0-1,1 1,-1-1,0 1,0-1,0 1,0-1,1 1,-1-1,0 0,0 0,1 0,-1 0,0 0,0 0,1 0,-1 0,0 0,0-1,1 1,-1 0,0-1,0 1,0-1,0 1,1-1,-1 0,0 0,0 1,0-1,-1 0,2-1,-1 2,114-101,14-3,-127 102,-1 1,0 0,0 0,1 0,-1 0,1 0,-1 0,0 1,1-1,0 0,-1 1,1-1,0 1,-1-1,1 1,0 0,-1 0,1 0,0 0,-1 0,1 0,0 0,-1 0,1 1,0-1,-1 1,1-1,0 1,-1 0,1-1,-1 1,0 0,1 0,-1 0,0 0,1 1,-1-1,0 0,0 0,0 1,0-1,0 1,0-1,0 1,-1-1,1 1,0-1,-1 1,1 0,-1-1,0 1,0 0,1-1,-1 1,0 0,0 0,1 62,-2-56,0 0,1 1,0-1,0 1,1-1,0 0,1 1,0-1,0 0,1 0,0 0,0 0,1 1,7 5</inkml:trace>
  <inkml:trace contextRef="#ctx0" brushRef="#br0" timeOffset="7777.356">1383 714,'-46'24,"0"1,2 3,1 2,-36 31,25 11,53-71,0 1,0 0,1 0,-1-1,0 1,1 0,-1 0,1 0,-1 0,1 0,0 0,0 0,0 0,0 0,0 0,1 0,-1-1,0 1,1 0,0 0,-1 0,1 0,0-1,0 1,0 0,0 0,0-1,0 1,1-1,-1 1,0-1,1 0,-1 0,1 1,-1-1,1 0,0 0,0 0,-1-1,1 1,0 0,1 0,6-1,0 1,1-1,-1-1,0 0,0 0,0-1,0 0,0-1,0 1,0-2,-1 1,1-1,-1-1,0 1,0-1,-1-1,0 0,0 0,0 0,0-1,-1 0,1-1,12-9,110-95,-129 111,0 1,1-1,-1 0,0 0,1 1,-1-1,1 0,0 1,-1-1,1 0,-1 1,1-1,0 1,0-1,-1 1,1-1,0 1,0 0,-1-1,1 1,0 0,0-1,0 1,0 0,0 0,-1 0,1 0,0 0,0 0,0 0,0 0,0 0,0 1,-1-1,1 0,0 0,0 1,0-1,-1 1,1-1,0 1,0-1,-1 1,1-1,-1 1,1-1,0 1,-1 0,1-1,-1 1,1 0,-1 0,0 0,1-1,-1 1,0 0,1 0,-1 0,0 0,0-1,0 1,0 0,0 0,0 0,0 0,0 0,0-1,0 1,0 0,-1 0,2 39,9 49,-9-86,0-1,0 1,0 0,1-1,-1 1,1-1,0 0,0 1,0-1,0 0,0 0,0 0,1-1,-1 1,1 0,-1-1,1 0,-1 1,1-1,0 0,0-1,0 1,-1 0,1-1,0 1,0-1,0 0,0 0,0 0,15-3,0 0,0-2,-1 1,0-2,0-1,0 0,-1-1,0 0,0-2,-1 0,0 0,5-7,-11 11,17-15,0-1,-2-1,-1-1,0-1,3-8,23-25,-25 28,-2-1,-1-2,-1 0,-2-1,-2 0,-1-2,-1 0,-3 0,5-24,-13 52,-1 0,1 0,-1 0,-1 0,0-1,0 1,-1 0,0-1,0 1,-1 0,0-1,0 1,-1 0,0 0,-1 0,1 0,-2 0,1 1,-1-1,0 1,0 0,-1 0,0 0,-1 1,1 0,-7-6,9 11,0-1,-1 0,1 1,0 0,-1 0,1 0,-1 0,1 0,-1 1,1 0,-1-1,0 1,1 1,-1-1,1 0,-1 1,1 0,-1 0,1 0,-1 0,1 0,0 1,-1 0,1-1,0 1,0 0,0 1,1-1,-1 0,1 1,-1 0,1 0,-7 5,2 0,-1 1,1 0,0 0,1 1,0-1,1 2,0-1,-3 10,-2 14,1 1,2 0,2 0,1 1,1-1,3 1,0 0,2-1,7 34,-7-59,4 30,2 0,1 0,2-1,2 0,1-1,18 31,-20-51,-15-27,-29-50,21 37</inkml:trace>
  <inkml:trace contextRef="#ctx0" brushRef="#br0" timeOffset="8001.605">1581 488,'38'10,"42"2,12 0,0-2,-7-3,-12-7,-9-4,-11-2,-9 1,-8-3,-5-1,-8 1</inkml:trace>
  <inkml:trace contextRef="#ctx0" brushRef="#br0" timeOffset="10969.191">3076 291,'30'-1,"0"0,0-2,0-1,-1-2,0-1,0-1,0-1,24-12,-41 14,-1 0,0 0,0-1,-1-1,0 0,0 0,-1-1,0 0,-1-1,0 0,-1 0,0-1,0 0,-2 0,1 0,-2-1,4-10,-8 22,1 0,0 1,-1-1,1 0,-1 0,1 0,-1 1,0-1,1 0,-1 0,0 0,1 0,-1 0,0 0,0 0,0 0,0 0,0 1,0-1,0 0,0 0,0 0,-1 0,1 0,0 0,0 0,-1 0,1 1,-1-1,1 0,-1 0,1 0,-1 1,1-1,-1 0,0 1,1-1,-1 0,0 1,0-1,1 1,-1-1,0 1,0 0,0-1,0 1,0 0,1-1,-1 1,0 0,0 0,0 0,0 0,0 0,0 0,0 0,0 0,0 0,0 1,-7 7,0 0,1 1,0 0,0 0,1 1,1 0,-1 0,1 0,1 1,0-1,0 4,1-6,-25 78,3 2,5 1,-7 77,5-21,-57 284,66-378,-2-2,-3 0,-1-1,-12 19,25-58,1-1,-1 0,0 0,-1-1,0 0,0 0,-1 0,1-1,-2 0,1-1,0 1,-1-2,0 1,0-1,-1-1,1 1,-10 0,14-2,0-1,0 0,0-1,0 1,0-1,0 0,-1 0,1-1,0 0,0 1,0-2,0 1,0-1,0 1,1-1,-1-1,0 1,1-1,0 1,-1-1,1-1,0 1,1 0,-1-1,0 0,1 0,0 0,0 0,0-1,1 1,-1-1,1 1,0-1,0-3,-2-4,1 1,1-1,0 0,1 0,0 1,1-1,0 0,1 0,0 0,1 0,1 1,-1-1,2 1,0-1,0 1,1 0,0 1,1-1,0 1,4-5,10-12,0 0,2 1,1 1,1 1,2 1,16-11,-2 2,-2 1,0 2,2 2,1 1,18-6,-35 21</inkml:trace>
  <inkml:trace contextRef="#ctx0" brushRef="#br0" timeOffset="11589.109">3839 658,'-19'9,"1"2,0 0,0 2,1 0,1 0,0 2,1 0,1 1,0 0,1 1,1 0,1 1,-7 15,16-30,0 0,1 0,0 0,-1 0,1 1,1-1,-1 0,0 1,1-1,0 1,0-1,0 0,0 1,0-1,1 1,-1-1,1 0,0 1,0-1,0 0,1 0,-1 0,1 0,-1 0,1 0,0 0,0 0,1-1,-1 1,0-1,1 0,0 1,-1-1,1 0,0-1,0 1,0 0,0-1,3 1,8 2,0-1,0-1,0-1,0 0,0 0,0-2,0 0,0 0,0-1,0-1,0 0,0-1,-1-1,0 0,0 0,0-1,-1-1,0-1,0 1,0-2,-1 1,4-6,-11 9,1-1,-1 0,0 0,0-1,0 1,-1-1,0 0,-1 0,1 0,-1 0,0 0,-1 0,0-1,0 1,-1 0,0-1,0 1,-1-1,1 1,-2 0,1 0,-1-1,0 1,0 0,-1 0,0 1,-1-1,1 1,-1-1,0 1,-1 0,1 0,-1 1,0 0,-1 0,1 0,-1 0,0 1,0 0,-1 0,-1 0,0 0,0 0,0 1,0 1,-1 0,1 0,-1 0,0 1,1 0,-1 1,0 0,1 0,-1 1,0 0,1 0,-1 1,1 0,-2 1,-9 5</inkml:trace>
  <inkml:trace contextRef="#ctx0" brushRef="#br0" timeOffset="11938.499">4290 968,'-1'0,"1"0,-1 1,0-1,0 0,0 0,0 0,1 0,-1 0,0 0,0 0,0 0,0-1,1 1,-1 0,0 0,0-1,0 1,1 0,-1-1,0 1,1-1,-1 1,0-1,1 1,-1-1,0 1,1-1,-1 0,1 1,-1-1,1 0,0 0,-1 1,1-1,0 0,-1 0,1 1,0-1,0 0,0 0,0 0,0 0,0 1,0-1,0 0,0 0,0 0,0 0,0 1,1-1,-1 0,0 0,0 0,1 1,-1-1,1 0,-1 1,1-1,-1 0,5-29,1 1,1-1,2 1,0 1,2 0,2 0,0 1,2 1,0 0,2 1,7-8,-13 22,0-1,0 1,1 1,0 0,1 1,0 0,1 1,-1 1,2 0,2-1,-15 7,0 0,0 0,0 1,0-1,0 0,0 1,0 0,0-1,0 1,1 0,-1 0,0 0,0 0,0 0,0 1,0-1,0 1,0-1,0 1,0 0,0 0,0 0,0 0,0 0,0 0,-1 0,1 1,0-1,-1 1,1-1,-1 1,0-1,1 1,-1 0,0 0,0 1,6 14</inkml:trace>
  <inkml:trace contextRef="#ctx0" brushRef="#br0" timeOffset="29363.352">2540 911,'0'5,"-5"11,-6 8,-6 4,-5 3,-4 0,-2 0,-1 0,-5-6,-2-2,1-1,1 2,2-4,1-6,7-4</inkml:trace>
</inkml:ink>
</file>

<file path=ppt/ink/ink4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5:08.8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197 587,'-131'51,"126"-49,1 1,0 0,-1 0,1 0,0 0,0 1,1 0,-1 0,1 0,0 0,0 0,0 1,1-1,-1 1,1 0,0 0,0 0,1 0,0 0,0 0,0 0,0 0,1 1,0-1,0 1,0-3,0 0,1 0,-1 0,1 0,0 0,0 0,0 0,0-1,1 1,-1 0,1-1,0 1,-1-1,1 0,0 1,0-1,1 0,-1 0,0 0,1-1,-1 1,1 0,0-1,-1 0,1 1,0-1,0 0,0-1,0 1,0 0,0-1,0 0,0 0,0 1,0-2,0 1,2-1,6 1,-1-2,0 0,1 0,-1-1,0 0,0 0,-1-1,1-1,-1 0,5-3,15-14,-1-2,-1 0,-1-2,-1-1,-2-1,0-1,-2-1,-2-1,0-1,-2 0,-2-2,-1 1,-1-2,-2 0,2-18,-9 36,-1 0,0-1,-2 1,0-1,-1 1,0-1,-2 1,-1-8,2 19,0 0,0 0,-1 1,0-1,0 0,0 1,-1-1,1 1,-1 0,-1 0,1 0,-1 0,0 1,0 0,0-1,0 1,-1 1,0-1,1 1,-2-1,1 1,0 1,0-1,-1 1,0 0,-1 0,0 1,1 1,-1 0,0 0,1 1,-1 0,0 0,1 0,-1 1,1 0,0 1,-1-1,1 1,0 0,1 1,-1-1,0 1,1 0,0 0,0 1,0 0,1 0,-1 0,1 0,1 1,-1 0,1-1,0 1,0 0,0 1,-1 4,1 6,-1 0,2 1,1-1,0 1,1-1,0 1,2-1,0 1,1-1,1 0,0 0,2 0,0-1,0 1,2-2,0 1,0-1,2 0,0 0,10 10,227 266,-85-99,-148-177</inkml:trace>
</inkml:ink>
</file>

<file path=ppt/ink/ink4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5:16.3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162 392,'5'-5,"-4"-1,-1 4,-6 4,-2 5,-4 7,0 6,-4 4,-2 2,0 3,0-5,2-1,-1-4,3-1,3 1,9-2,4-5</inkml:trace>
  <inkml:trace contextRef="#ctx0" brushRef="#br0" timeOffset="396.624">387 561,'-5'5,"-1"6,-5 2,0 2,-3 0,0 2,-1 2,-4-1,2 0,-1-2,2 1,0-3,-3 1,-3-2,3 2,3-7,6-4</inkml:trace>
  <inkml:trace contextRef="#ctx0" brushRef="#br0" timeOffset="1670.478">416 279,'16'-2,"0"-1,0-1,-1 0,1-1,-1 0,0-1,0-1,1-1,-7 3,132-64,141-57,-250 114,-26 8,1 1,0 0,0 0,0 1,0 0,0 0,0 1,1 0,-1 0,0 1,1 0,-1 0,4 1,-9 1,0 1,0-1,-1 1,1 0,-1-1,1 1,-1 0,0 0,0 0,0 0,-1 0,1 0,-1 0,1 0,-1 0,0 0,0 1,0-1,-1 0,1 0,-1 0,0 0,0 0,0 0,0 0,0-1,-1 1,1 0,-1-1,0 1,0-1,0 1,0-1,0 0,-2 2,-4 11,8-15,-2 3,-1-1,1 1,0 0,0 0,0 0,0 0,1 0,-1 0,1 0,0 0,-1 1,2-1,-1 1,0-1,1 1,-1-1,1 1,0-1,0 1,1-1,-1 1,1-1,0 0,-1 1,2-1,-1 0,0 1,1-1,-1 0,1 0,0 0,0 0,0 0,0-1,1 1,-1-1,1 1,-1-1,1 0,1 1,6 0,-1-2,0 1,1-1,-1 0,1-1,-1 0,1-1,-1 1,1-2,-1 0,0 0,0 0,0-1,0-1,0 1,0-2,-1 1,87-25,-70 27,-2 0</inkml:trace>
</inkml:ink>
</file>

<file path=ppt/ink/ink4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6:38.2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29 259,'0'-2,"0"1,1 0,-1 0,0-1,0 1,0 0,0-1,-1 1,1 0,0 0,0-1,-1 1,1 0,-1 0,1-1,-1 1,0 0,1 0,-1 0,0 0,0 0,0 0,0 0,0 0,0 0,0 1,0-1,0 0,0 1,0-1,0 1,0-1,-1 1,1-1,0 1,0 0,-1-1,1 1,-1 0,20-32,112-141,-130 172,0 0,1 1,-1-1,0 0,1 0,-1 0,1 0,-1 1,1-1,-1 0,1 1,0-1,-1 0,1 1,0-1,-1 1,1-1,0 1,0-1,0 1,0-1,-1 1,1 0,0 0,0-1,0 1,0 0,0 0,0 0,0 0,0 0,-1 0,1 0,0 0,0 1,0-1,0 0,0 0,0 1,-1-1,1 1,0-1,0 0,0 1,-1 0,1-1,0 1,-1-1,1 1,0 0,-1-1,1 1,-1 0,1 0,-1 0,0-1,1 2,19 57,-18-49,31 178,-5-87,-33-111,0 1,0 0,0 0,-2 0,1 1,-1 0,0 0,0 0,-1 1,0 1,-1-1,1 1,-1 0,0 1,-1 0,1 1,-1 0,0 0,0 1,0 0,-1 1,-3-1,-39 2,29 1</inkml:trace>
</inkml:ink>
</file>

<file path=ppt/ink/ink4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6:40.8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1552 2823,'-179'18,"-151"4,132-3,140-11,-53-1,83-12,4 0</inkml:trace>
  <inkml:trace contextRef="#ctx0" brushRef="#br0" timeOffset="1217.981">2823 566,'-2'-2,"1"0,-1 0,1 0,-1 1,0-1,0 0,0 1,0-1,0 1,0 0,0 0,0-1,0 1,-1 1,1-1,0 0,-1 1,1-1,0 1,-1-1,1 1,-1 0,1 0,-1 0,-1 1,-166 23,-82-23,51-30,-1 1,-63 45,180-8,-1-4,-71-6,49-1,-62-25,3 27,127 16,27-4</inkml:trace>
  <inkml:trace contextRef="#ctx0" brushRef="#br0" timeOffset="2097.86">1158 86,'-18'56,"-5"187,-5 143,9 11,22 159,26 49,-30 199,-2-698,-5-2,-4 1,-17 62,-3-35,57-202,-15 53</inkml:trace>
  <inkml:trace contextRef="#ctx0" brushRef="#br0" timeOffset="2353.022">1355 2315,'-39'48,"-26"45,-8 16,5-1,8-10,10-15,8-14,12-13,6-11,7-9,2-5,3-4,-1-1,2 0,-3 0,2 0,3-3</inkml:trace>
  <inkml:trace contextRef="#ctx0" brushRef="#br0" timeOffset="2887.436">1468 1,'-52'46,"3"3,1 2,3 2,-22 36,52-70,-188 291,119-172,-113 195,176-301,3-8</inkml:trace>
  <inkml:trace contextRef="#ctx0" brushRef="#br0" timeOffset="3300.156">28 1271,'5'48,"1"50,1 17,-2-1,-2-10,-1-14,4-12,1-10,-1-11,-1-7,-2-6,-1-6,-1 0,-1-2,0-1,-1-3,-4-7,-1-7</inkml:trace>
  <inkml:trace contextRef="#ctx0" brushRef="#br0" timeOffset="3732.663">0 1271,'261'-160,"-259"159,7-5,1-1,1 2,-1-1,1 1,0 1,0 0,0 0,0 2,1-1,0 1,-1 1,1 0,0 0,0 1,-1 1,3 0,-11 1,-1 0,1 0,0-1,-1 2,1-1,-1 0,0 0,0 1,0-1,0 1,0 0,0 0,-1-1,1 1,-1 0,0 0,0 1,0-1,0 0,-1 0,1 0,-1 1,0-1,0 0,0 0,0 2,-12 86,1-59,-2-2,-1 0,-1 0,-1-1,-2-1,-1-1,-1-1,-1 0,-16 14,-207 207,242-246,0-1,0 1,1 0,-1 0,0 0,0 1,1-1,-1 0,0 1,1-1,-1 1,1-1,0 1,0 0,-1-1,1 1,0 0,1 0,-1 0,0 0,0 0,1 0,-1 0,1 0,0 0,-1 0,1 0,0 0,0 0,0 0,1 0,-1 0,1 0,-1 0,1 0,-1 0,1 0,0 0,0 0,0 0,0 0,1 0,10 5,0-1,0 0,1-1,0-1,0 0,0 0,0-1,1-1,-1 0,8-1,30 6,-32-5,1 0,-1 1,0 1,0 1,0 1,-1 0,0 2,0 0,0 1,-1 0,-1 1,0 2,0-1,-1 2,0 0,-1 0,-1 2,0-1,8 14,18 42,-25-58</inkml:trace>
</inkml:ink>
</file>

<file path=ppt/ink/ink4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6:45.7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114 229,'-18'307,"-5"-46,3-150,12-87</inkml:trace>
  <inkml:trace contextRef="#ctx0" brushRef="#br0" timeOffset="597.235">1 285,'30'-15,"2"0,0 2,0 2,1 1,1 1,0 2,30-2,-61 8,1 0,0 0,-1 1,1-1,0 1,-1 0,1 0,0 0,0 1,-1-1,1 1,-1 0,1 0,0 0,-1 0,0 1,1 0,-1-1,0 1,0 0,0 1,0-1,0 0,0 1,-1 0,1-1,-1 1,0 0,0 0,0 0,0 1,0-1,-1 0,1 1,-1-1,0 1,0 0,0-1,-1 1,1 0,-1-1,0 1,0 2,-5 11,0 0,-1 0,0-1,-2 1,0-1,-1-1,0 1,-1-2,-1 1,0-2,-1 1,0-1,-1-1,-1 0,0-1,-14 8,-19 21,45-38,1-1,-1 1,0 0,0 0,1 0,-1-1,1 1,0 0,0 1,0-1,0 0,0 0,0 1,0-1,0 0,1 1,0-1,-1 0,1 1,0-1,0 1,0-1,0 0,1 1,-1-1,1 1,-1-1,1 0,0 1,0-1,0 0,0 0,0 0,1 0,-1 0,0 0,1 0,0 0,-1-1,1 1,0 0,0-1,0 0,0 1,0-1,0 0,1 0,-1 0,78 54,-64-47,0 2,-1 0,-1 1,0 0,0 1,-1 1,-1 0,6 9,-3 17,-16-25</inkml:trace>
  <inkml:trace contextRef="#ctx0" brushRef="#br0" timeOffset="2485.035">848 484,'-27'31,"10"-13,0 0,1 2,1 0,1 1,1 0,1 1,1 0,1 1,-2 7,11-27,0 1,0-1,0 1,1-1,-1 1,1 0,0-1,0 1,0 0,0-1,1 1,0-1,-1 1,1 0,1-1,-1 0,0 1,1-1,0 0,-1 0,1 1,1-1,-1-1,0 1,1 0,-1-1,1 1,0-1,0 0,0 0,0 0,0 0,0 0,1-1,-1 1,0-1,1 0,-1 0,1 0,0-1,-1 1,1-1,0 0,-1 0,1 0,-1-1,4 0,7-4,-1-1,0-1,0 0,-1-1,1-1,-2 1,1-2,-1 0,-1 0,0-1,0 0,-1-1,-1 0,0 0,5-10,6-5,13-16,-1-2,-2-1,-2-1,-2-1,-2-1,-3-1,3-15,-19 51,0-1,-2 0,1 0,-2 0,0 0,-1 0,0 0,-2 0,0-1,2 11,-2-1,1 1,-1 0,1 0,-1-1,-1 1,1 0,-1 1,0-1,0 0,0 1,-1 0,1 0,-1 0,0 0,-1 0,1 1,0 0,-1 0,0 0,0 0,0 1,0 0,0 0,0 0,-1 0,-3 0,-1 1,1-1,-1 2,1-1,-1 1,1 1,0 0,-1 0,1 1,0 0,0 0,0 1,0 1,0-1,0 1,1 1,0 0,0 0,0 0,1 1,-1 0,1 1,1-1,-3 5,-5 4,1 1,0 0,1 1,1 1,1 0,1 0,0 1,1 0,1 1,-4 17,8-23,0 1,0-1,2 1,0-1,0 1,1 0,1-1,1 1,0-1,1 1,0-1,1 0,1 0,0 0,1-1,0 1,1-1,0-1,1 0,1 0,0 0,4 3,8 5,0-1,2-1,0-1,1-1,0-1,1-2,1 0,0-1,1-2,0-1,16 3,-19-6</inkml:trace>
  <inkml:trace contextRef="#ctx0" brushRef="#br0" timeOffset="8972.949">1722 201,'-19'6,"1"1,-1 1,1 1,1 1,0 0,0 1,1 1,0 0,1 1,1 1,0 0,-5 7,12-10,-1 0,1 1,1 0,0 0,1 1,0 0,1 0,1 0,0 0,0 0,2 1,-1-1,2 1,0-1,0 1,1-1,1 1,1 4,2-5,0-2,0 1,1-1,0 0,1 0,0 0,1-1,0 0,1-1,0 0,0 0,1-1,0 0,0 0,1-1,0-1,1 0,-1-1,1 0,0 0,0-1,0-1,1 0,0-1,-1 0,1-1,0 0,0-1,-1-1,1 0,0 0,-1-1,1-1,-1 0,0-1,1 0,2-3,2 1,0-1,-1-1,1 0,-2-2,1 0,-1 0,-1-1,0-1,0-1,-1 0,-1 0,0-1,-1-1,-1 0,0 0,-1-1,0 0,-2-1,6-15,-12 27,1-1,-1 1,-1 0,1-1,-1 1,0-1,0 1,0-1,-1 1,0-1,0 1,0 0,-1-1,0 1,0 0,0 0,0 0,-1 1,0-1,0 0,0 1,-1 0,1 0,-1 0,0 0,0 0,0 1,-1 0,1 0,-1 0,-1 0,-9-5,-1 0,0 2,0 0,0 0,-1 2,1 0,-1 1,0 0,-10 1,-107 6,100 2</inkml:trace>
  <inkml:trace contextRef="#ctx0" brushRef="#br0" timeOffset="9473.154">1355 540,'24'-12,"182"-74,-202 85,0 0,0 0,0 1,0-1,0 1,1 0,-1 0,0 0,0 0,0 1,0 0,0 0,0 0,0 0,0 1,0-1,0 1,0 0,-1 0,1 0,-1 1,0-1,1 1,-1 0,0 0,-1 0,1 0,0 1,-1-1,1 2,3 3,0-1,1 0,-1-1,1 1,1-1,-1-1,1 1,0-1,0-1,1 0,-1 0,1 0,0-1,0 0,0-1,0 0,1-1,-1 1,0-2,1 1,-1-2,4 1,146-15,-140 9</inkml:trace>
</inkml:ink>
</file>

<file path=ppt/ink/ink4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07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605 424,'-1'0,"0"0,0 0,0 0,0-1,0 1,0 0,0-1,0 1,0-1,0 1,0-1,0 0,1 1,-1-1,0 0,0 0,1 1,-1-1,0 0,1 0,-1 0,1 0,-1 0,1 0,-1 0,1 0,0 0,0 0,-1 0,1 0,0 0,0 0,0 0,0 0,0 0,0 0,0 0,1 0,-1 0,0 0,1 0,-1 0,0 0,1 0,-1 0,1 0,0 0,-1 0,1 1,0-1,-1 0,1 0,0 1,0-1,0 0,-1 1,1-1,0 1,0-1,0 1,0 0,0-1,0 1,0 0,1-1,-158 44,97-22,-89 42,147-62,1-1,-1 0,0 1,0 0,1-1,-1 1,1-1,-1 1,1 0,-1-1,1 1,-1 0,1 0,-1-1,1 1,0 0,-1 0,1 0,0-1,0 1,0 0,0 0,0 0,0 0,0 0,0-1,0 1,0 0,0 0,0 0,0 0,1-1,-1 1,0 0,1 0,-1 0,1-1,-1 1,1 0,-1-1,1 1,-1 0,1-1,0 1,-1-1,1 1,0-1,-1 1,1-1,0 0,0 1,0-1,-1 0,1 1,0-1,0 0,0 0,0 0,0 0,0 0,59 17,-58-16,2-1,57 20,-60-20,1 1,-1 0,0 0,0 0,0 0,1 0,-1 0,0 1,0-1,-1 0,1 0,0 1,0-1,0 1,-1-1,1 0,-1 1,1-1,-1 1,0-1,0 1,1 0,-1-1,0 1,0-1,-1 1,1-1,0 1,0-1,-1 1,1-1,-1 1,1-1,-1 1,0-1,1 0,-1 1,0-1,0 1,-9 10,1 0,-2 0,0-1,0 0,-1-1,0 0,0-1,-1 0,-7 2,-19 16,-148 104,184-129,0-1,1 1,-1 0,0-1,1 1,0 1,-1-1,1 0,0 0,0 1,0-1,1 1,-1 0,0 0,1-1,0 1,0 0,0 0,0 0,0 0,0 1,1-1,0 0,-1 0,1 0,1 0,-1 0,0 1,1-1,-1 0,1 0,0 0,0 0,0 0,0 0,1 0,-1-1,1 1,0 0,5 3,0-1,0 0,1-1,-1 0,1 0,0-1,0 1,0-2,0 1,1-1,-1-1,1 1,-1-1,1-1,0 0,5 0,57 8,-66-7,-2 1,-1-1,1 0,-1 0,1 0,0 0,-1 0,1-1,0 1,-1-1,1 0,0 0,0 0,0 0,-1 0,1-1,0 1,0-1,-1 0,1 1,0-1,-1-1,1 1,-1 0,1-1,-1 1,0-1,0 1,0-1,0 0,0 0,0 0,0 0,1-2,3-13</inkml:trace>
  <inkml:trace contextRef="#ctx0" brushRef="#br0" timeOffset="329.935">350 1,'-36'280,"-53"319,33-272,12-147,25-114,14-47</inkml:trace>
</inkml:ink>
</file>

<file path=ppt/ink/ink4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10.3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0 498,'32'-100,"-13"56,-5 11,1 1,2 1,2 0,0 1,2 1,1 1,26-25,32-24,-79 77,1 0,0 0,-1 1,1-1,0 0,-1 1,1-1,0 1,-1-1,1 1,-1 0,1-1,-1 1,1 0,-1 0,0 0,1 0,-1 1,0-1,0 0,0 0,0 1,0-1,0 1,0-1,0 1,-1-1,1 1,0-1,-1 1,0 0,1-1,-1 1,0 0,0-1,0 1,0 0,0-1,0 1,0 0,0-1,-1 1,1 0,-1-1,2 6,-3 87,0-83,1 1,0-1,1 0,0 1,0-1,1 0,1 0,0 1,0-1,3 3,-4-11,-1-1,2 0,-1-1,0 1,0 0,1 0,-1 0,1-1,-1 1,1-1,0 1,0-1,0 1,-1-1,1 0,0 0,1 0,-1 0,0-1,0 1,0 0,0-1,1 0,-1 1,0-1,0 0,1 0,-1 0,0 0,0-1,1 1,-1-1,0 1,0-1,0 0,0 0,0 0,1 0,78-47,176-181,-245 221,-10 5,0 0,1 1,-1 0,1-1,-1 1,1 0,0 0,0 1,0-1,0 1,0-1,0 1,0 0,0 0,1 0,-1 1,0-1,1 1,-1-1,0 1,1 0,-1 1,1-1,-1 1,0-1,0 1,3 1,-9 61,1-56,-10 34,7-29,0 0,1 1,1-1,0 1,0 0,1 0,1 1,0-1,1 0,1 0,-1 0,2 0,0 1,1-2,0 1,1 0,2 5,6 0</inkml:trace>
</inkml:ink>
</file>

<file path=ppt/ink/ink4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12.5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0 213,'341'0,"-155"-27,-185 30,-12 3</inkml:trace>
  <inkml:trace contextRef="#ctx0" brushRef="#br0" timeOffset="1050.697">537 157,'-7'-3,"0"1,0-1,0 0,1 0,0-1,-1 0,1 0,1 0,-1-1,1 0,-1 0,2-1,-1 1,0-1,1 0,0 0,1-1,-1 1,1-1,0 1,1-1,-1-2,-15-32,17 41,0 0,-1 1,1-1,0 0,-1 1,1-1,0 1,0 0,-1-1,1 1,0 0,0 0,0 0,0 0,0 0,0 0,0 0,0 0,0 0,1 0,-1 0,0 0,1 1,-1-1,1 0,-1 1,1-1,-1 0,1 1,0-1,0 0,0 1,0-1,0 1,0-1,0 1,-21 193,-13-32,30-100,7-63,-1 0,0 0,0 0,0 0,0 0,0 0,0-1,0 1,1-1,-1 1,0-1,0 0,-1 0,1 0,0 0,0 0,0 0,-1 0,1-1,0 1,-1-1,1 1,-1-1,0 0,0 0,1 1,-1-1,0-1,25-29,105-101,-87 113,-23 15</inkml:trace>
</inkml:ink>
</file>

<file path=ppt/ink/ink4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10.6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2,'100'17,"0"-4,50-1,-116-10,135 2,0-8,0-6,29-13,89 11,-302 24,-4-6</inkml:trace>
  <inkml:trace contextRef="#ctx0" brushRef="#br0" timeOffset="750.915">678 171,'-292'375,"268"-341,-2-1,-1-2,-2-1,-18 15,-1 2,64-77,120-117,-50 42,-35 42,2 1,59-51,-54 62,-56 52,0 0,-1-1,1 1,-1 0,1 0,-1 0,1 0,-1 0,1 0,-1 1,0-1,0 0,1 1,-1-1,0 1,0-1,-1 1,1-1,0 1,0 0,-1-1,1 1,-1 0,1 0,-1-1,0 1,0 0,20 208,-13-174,-2 0,-1 1,-2-1,-2 1,-1 6,-5-36,0-12</inkml:trace>
  <inkml:trace contextRef="#ctx0" brushRef="#br0" timeOffset="999.414">227 538,'43'0,"28"0,13 0,-4 0,-11 0,-12-5,-11-1,-8 0,-7 1,-3 1,-1 2,-6 1</inkml:trace>
</inkml:ink>
</file>

<file path=ppt/ink/ink4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15.4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0 531,'34'-81,"-16"42,1 2,2 0,2 1,1 1,1 1,11-8,-21 26,-10 9,1-1,0 1,0 1,1-1,0 1,0 0,0 1,1 0,0 0,0 0,0 1,1 1,-1-1,1 1,0 0,-6 5,0-1,0 1,-1 0,1-1,0 1,-1 0,0 1,1-1,-1 0,0 1,0-1,0 1,-1-1,1 1,-1 0,1 0,-1 0,0 0,0 0,0 0,-1 0,1 0,-1 0,1 1,-1-1,0 0,0 0,-1 0,1 1,-1-1,1 0,-2 2,2 0,-3 37,2-35,-1-1,1 1,0 0,0 0,1 1,0-1,0 0,1 0,0 0,0 0,1 0,0-1,0 1,0 0,1-1,0 1,0-1,1 0,0 0,0 0,0 0,0-5,0 0,0 0,-1-1,1 1,0-1,0 0,0 0,0-1,-1 1,1-1,0 1,0-1,-1 0,1-1,-1 1,1-1,-1 1,1-1,-1 0,0-1,0 1,0 0,0-1,0 0,-1 1,1-1,-1 0,0 0,1-1,-2 1,1 0,0-1,0 0,12-13,254-264,-236 259,-32 21,1 1,-1 0,1 0,-1 0,1 0,0-1,-1 1,1 0,-1 0,1 0,-1 0,1 0,-1 0,1 0,0 1,-1-1,1 0,-1 0,1 0,-1 0,1 1,-1-1,1 0,-1 1,1-1,-1 0,0 1,1-1,-1 0,1 1,-1-1,0 1,1-1,-1 1,0-1,0 1,1-1,-1 1,0-1,0 1,0-1,0 1,0-1,0 1,1-1,-1 1,0 0,-1-1,1 1,0-1,0 1,0-1,0 1,0-1,0 1,-1-1,1 1,0-1,0 1,-1 0,-43 169,41 87,3-233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8:41.6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279 0,'-23'2,"0"2,0 0,1 1,-1 1,1 1,1 1,-1 1,-15 10,36-18,-1-1,1 1,0 0,0-1,-1 1,1 0,0 0,0 0,0 0,0 0,0 0,0 0,0 0,1 0,-1 1,0-1,1 0,-1 1,0-1,1 0,0 1,-1-1,1 1,0-1,0 0,0 1,0-1,0 1,0-1,0 1,0-1,0 0,1 1,-1-1,1 1,-1-1,1 0,0 0,-1 1,1-1,0 0,0 0,0 0,0 0,0 0,0 0,0 0,0 0,0 0,0 0,0 0,1-1,62 39,-55-36,0 2,-1-1,1 1,-1 0,0 0,-1 1,1 1,-1-1,0 1,-1 0,0 0,0 1,0 0,-1 0,-4-4,1 0,-1 0,0 0,-1-1,1 1,-1 0,1 1,-1-1,-1 0,1 0,0 0,-1 0,0 0,0-1,0 1,0 0,-1 0,0 0,1-1,-1 1,0-1,-1 0,1 1,-1-1,1 0,-1 0,0-1,0 1,0-1,-4 3,-2 2,-1 0,1-1,-1 0,-1 0,1-1,-1 0,0-1,0-1,0 0,-5 1,-37 0,30-4</inkml:trace>
</inkml:ink>
</file>

<file path=ppt/ink/ink4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15.7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30,'636'-17,"-263"5,-224 43,-133-22</inkml:trace>
</inkml:ink>
</file>

<file path=ppt/ink/ink4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16.2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388 68,'-3'-5,"-1"0,0 0,0 0,0 1,0 0,-1-1,1 1,-1 1,0-1,-1 1,1 0,0 0,-1 0,0 1,0 0,1 0,-1 0,0 1,-1 0,1 0,0 0,0 1,0 0,0 0,-1 1,1 0,0 0,0 0,0 1,0-1,0 2,1-1,-1 1,1-1,-3 3,-7 2,1 1,0 1,0 0,1 1,0 0,1 1,0 0,1 1,0 1,1 0,0 0,1 1,0 0,6-8,-1 0,1 0,1 1,-1-1,1 1,0-1,1 1,-1 0,1-1,1 1,-1 0,1 0,0 0,1 0,0-1,0 1,0 0,1 0,0-1,0 1,1-1,-1 0,2 0,-1 0,0 0,1 0,0 0,1-1,-1 0,1 0,0 0,0-1,10 5,0-1,0 0,1-1,0 0,0-2,0 0,1-1,-1 0,1-2,0 0,0 0,0-2,0 0,0-1,17-3,1 3,-11 0,0-1,-1 0,1-2,-1-1,0-1,21-8,-26 6</inkml:trace>
</inkml:ink>
</file>

<file path=ppt/ink/ink4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21.0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301 0,'1'1,"0"1,1-1,-1 1,0-1,0 1,-1-1,1 1,0-1,0 1,-1 0,1 0,-1-1,1 1,-1 0,0 0,0-1,0 1,0 0,0 0,0 0,0-1,-1 1,1 0,-1 0,1-1,-1 1,1 0,-1-1,0 1,0 0,0-1,0 1,-1-1,-16 36,-3-1,-1-1,-1-1,-2-1,-19 19,-94 84,126-122</inkml:trace>
</inkml:ink>
</file>

<file path=ppt/ink/ink4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21.9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0 649,'5'255,"-5"-251,0 0,0 0,0 0,1 0,-1 0,1 0,0 0,0 0,1-1,-1 1,1 0,-1-1,1 1,0-1,1 0,-1 0,0 0,1 0,0 0,0 0,0 0,0-1,0 0,0 1,1-1,-1-1,1 1,-1 0,1-1,0 0,-1 1,1-1,0-1,0 1,0-1,0 1,0-1,0 0,0-1,3 0,8-6,0-2,0 0,-1-1,0 0,-1-1,0 0,8-10,14-12,149-132,-183 165,-1-1,0 0,0 0,1 0,-1 0,0 0,1 0,-1 0,1 0,-1 0,1 0,-1 0,1 0,0 1,-1-1,1 0,0 1,0-1,0 0,0 1,-1-1,1 1,0-1,0 1,0-1,0 1,0 0,0 0,0-1,0 1,0 0,0 0,0 0,0 0,1 0,-1 0,0 0,0 1,0-1,0 0,0 0,0 1,0-1,0 1,-1-1,1 1,0-1,0 1,0 0,0-1,-1 1,1 0,0 0,-1-1,1 1,0 0,-1 0,1 0,-1 1,-7 58,4-50,0-1,2 1,-1 0,1 0,1 0,-1 0,2 0,-1 0,1-1,1 1,0 0,0 0,1-1,1 1,0 0,-1-7,1 0,0 0,0 0,0-1,1 1,-1-1,1 0,-1-1,1 1,-1-1,1 0,0 0,0 0,0 0,0-1,-1 0,1 0,0-1,0 1,0-1,0 0,-1 0,1 0,0-1,-1 0,1 0,-1 0,0 0,0-1,0 0,0 0,0 0,0 0,-1 0,1-1,-1 0,0 1,2-4,15-13,-1 0,-1-1,0-2,-2 1,0-2,-2 0,9-21,6-22,-24 47</inkml:trace>
  <inkml:trace contextRef="#ctx0" brushRef="#br0" timeOffset="3470.439">1185 0,'0'374,"-6"-325,-3-1,-1-1,-2 1,-14 30,24-70,-28 103,29-110,1 0,-1 0,1 1,-1-1,1 0,-1 0,1 1,0-1,0 0,0 1,0-1,0 0,0 1,0-1,0 0,1 0,-1 1,0-1,1 0,-1 1,1-1,-1 0,1 0,0 0,0 0,-1 0,1 0,0 0,0 0,0 0,0 0,0 0,0 0,0-1,0 1,1 0,-1-1,0 1,0-1,0 1,1-1,-1 0,0 1,1-1,-1 0,0 0,1 0,-1 0,0 0,1 0,-1-1,0 1,0 0,1-1,-1 1,0-1,0 1,1-1,-1 1,0-1,0 0,0 0,0 1,0-1,0 0,0 0,0 0,0 0,0-1,130-136,-124 131,14-13,1 1,0 1,1 1,1 0,24-11,-47 27,0 1,1-1,-1 0,1 0,-1 1,1-1,-1 1,1-1,-1 1,1 0,0 0,-1 0,1-1,-1 1,1 1,0-1,-1 0,1 0,-1 1,1-1,-1 1,1-1,-1 1,1-1,-1 1,1 0,-1 0,0 0,1 0,-1 0,0 0,0 0,0 0,0 1,0-1,0 0,0 1,0-1,-1 0,1 1,0-1,-1 1,1-1,-1 1,0 0,1-1,-1 1,0 0,-2 82,-43 47,40-88,9-27</inkml:trace>
  <inkml:trace contextRef="#ctx0" brushRef="#br0" timeOffset="4233.202">1609 790,'4'-1,"33"-7,0-1,-1-2,0-2,-1-1,0-1,26-17,-57 28,1 1,0 0,-1-1,0 0,0 0,0 0,0 0,-1-1,0 1,0-1,0 0,0 0,-1 0,0-1,0 1,0 0,-1-1,1 1,-1-1,-1 0,1 1,-1-1,0 1,0-1,-1 0,0 1,0-1,0-2,-1 6,1 0,0-1,-1 1,1 0,-1 0,0 0,0 0,0 0,0 1,0-1,0 1,0-1,-1 1,1 0,0 0,-1 0,1 0,-1 0,1 0,-1 1,0-1,1 1,-1 0,1 0,-1 0,0 0,1 0,-1 0,0 1,1 0,-1-1,1 1,-1 0,1 0,-87 37,68-24,0 1,1 1,1 0,1 2,0 0,1 1,1 0,1 2,1 0,0 0,-2 9,14-28,0 1,0 0,1 0,-1 0,1 0,-1 0,1 0,0 0,0 0,1 0,-1 0,1 1,-1-1,1 0,0 0,0 1,0-1,1 0,-1 0,1 1,0-1,0 0,0 0,0 0,1 0,-1 0,1 0,-1 0,1-1,0 1,0 0,1-1,-1 0,0 1,1-1,-1 0,1 0,0-1,0 1,0 0,0-1,0 0,0 0,3 1,23 2,1-1,-1-1,1-2,0 0,0-3,21-4,-15 2,1-2,-1-1,-1-2,0-2,-1-1,0-1,-1-2,0-2,-1-1,-2-1,0-1,-1-2,14-15,-30 23,0-1,-1 0,-1-1,0 0,-1 0,-1-1,-1-1,1-3,-8 19,0 1,0-1,0 0,0 0,-1 0,1 0,-1 0,0 0,0 0,0 1,0-1,0 0,-1 0,1 0,-1 0,0 0,0 0,0 1,0-1,0 0,-1 1,1-1,-1 1,0-1,1 1,-1 0,0 0,-1-1,1 2,0-1,0 0,-1 0,1 1,-1-1,0 1,1 0,-1 0,0 0,0 0,0 0,1 1,-1-1,0 1,0 0,0 0,-1 0,-7 0,0 0,1 1,-1 0,0 1,1 0,-1 1,1 0,0 0,0 1,0 1,1 0,-1 0,1 1,0 0,1 0,-1 1,1 0,1 1,-1 0,6-7,0 0,1 0,-1 1,0-1,1 0,0 0,-1 1,1-1,0 1,-1-1,1 1,0 0,0-1,0 1,1 0,-1 0,0 0,1-1,-1 1,1 0,0 0,-1 0,1 0,0 0,0 0,0 0,0 0,1 0,-1 0,0 0,1 0,0-1,-1 1,1 0,0 0,0 0,0-1,0 1,0-1,0 1,1 0,-1-1,0 0,1 1,-1-1,1 0,0 0,161 44,-157-44,-1 0,1 1,0 0,-1 0,1 0,-1 1,0 0,0 0,0 0,0 0,-1 1,1 0,-1 0,0 0,0 0,0 1,-1 0,1-1,-1 1,0 1,-1-1,1 0,-1 1,0-1,0 1,-1 0,0-1,0 1,0 0,-1 0,1 0,-2 0,1-1,0 1,-2 3,-4 14,4-19,0 1,0-1,1 0,0 1,0-1,0 1,0 0,1-1,0 1,0 0,0-1,0 1,1 0,-1-1,1 1,1-1,-1 1,0-1,1 0,0 1,1 0,7 3,0-6</inkml:trace>
  <inkml:trace contextRef="#ctx0" brushRef="#br0" timeOffset="5021.295">2653 762,'14'4,"-1"0,1-1,-1-1,1 0,0-1,0 0,0-1,0-1,0 0,0-1,0 0,-1-1,1-1,-1 0,12-5,-13 2,-1 0,1-1,-1 0,0-1,-1 0,0 0,0-1,-1 0,5-9,-12 16,1 0,-1 0,0 0,0 0,-1-1,1 1,-1-1,1 1,-1-1,0 0,-1 0,1 1,-1-1,1 0,-1 0,0 0,-1 1,1-1,0 0,-1 0,0 0,0 1,0-1,-1 1,1-1,-1 1,0-1,0 1,0 0,0 0,0 0,-1 0,1 0,-1 0,0 1,-2-2,1 1,0 0,-1 1,1 0,-1 0,0 0,0 0,0 0,0 1,0 0,0 0,0 1,0-1,0 1,0 0,-1 1,1-1,0 1,0 0,0 0,0 0,0 1,0 0,1 0,-1 0,-8 4,1 0,0 0,0 1,0 1,1 0,0 1,1 0,-6 6,9-8,-88 113,92-115,-1 1,1 0,0 0,1 0,0 0,0 0,0 0,0 1,1-1,0 1,1-1,-1 1,1-1,1 1,-1-1,1 1,0-1,0 1,1-1,0 0,2 5,1-5,0 0,0-1,0 0,1 0,0 0,0-1,0 0,0 0,1 0,0-1,-1 0,1-1,0 1,1-1,-1 0,0-1,0 0,1 0,0-1,24 7,-12-1,1-1,-1-1,1 0,1-2,-1-1,0 0,0-2,1 0,-1-1,14-4,37-15,-51 13</inkml:trace>
</inkml:ink>
</file>

<file path=ppt/ink/ink4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28.6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387 28,'40'-17,"-75"7,13 13,1 1,0 2,0 0,1 1,0 1,0 1,1 1,0 0,0 2,1 0,1 1,0 0,1 2,1 0,-10 12,17-19,0-1,1 1,0 1,1 0,0-1,0 2,1-1,0 1,1 0,0 0,0 0,1 0,1 1,0-1,0 1,1-1,0 1,1 0,0 0,1 0,0-1,0 1,1-1,3 9,0-9,1 0,-1-1,1 0,1 0,0 0,0-1,1 0,0-1,0 0,1 0,0 0,0-1,0-1,1 1,0-2,0 1,0-1,1-1,-1 0,1 0,0-1,0-1,0 0,-1 0,1-1,0 0,2-1,58 2,-1-3,0-3,43-9,-85 9,-4 1</inkml:trace>
</inkml:ink>
</file>

<file path=ppt/ink/ink4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29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55,'5'0,"7"0,5 0,5 0,4 0,2 0,1-4,0-3,1 1,-1 2,0 0,0-3,-1-1,1 2,-1 1,0 1,-5 7,-6 3</inkml:trace>
</inkml:ink>
</file>

<file path=ppt/ink/ink4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30.0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30,'34'0,"35"-4,10-3,-3 1,-5 1,-9 1,-12 2,-13 1</inkml:trace>
</inkml:ink>
</file>

<file path=ppt/ink/ink4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33.2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1 248,'4'-6,"1"1,0-1,1 1,-1 0,1 0,0 0,0 1,0 0,0 0,1 1,6-3,2-2,5-2,0 2,1 0,0 1,0 2,1 0,-1 1,1 1,0 1,0 0,0 2,0 1,0 1,7 2,-28-4,1-1,0 1,0 1,-1-1,1 0,0 0,0 1,-1-1,1 1,0-1,-1 1,1 0,-1-1,1 1,0 0,-1 0,0 0,1 0,-1 1,0-1,0 0,1 1,-1-1,0 0,0 1,0-1,-1 1,1 0,0-1,-1 1,1 0,-1-1,1 1,-1 0,0 0,1-1,-1 1,0 0,0 0,-1-1,1 1,0 0,-1 0,1-1,-1 1,1 0,-1-1,0 1,1-1,-1 1,0 0,-1 0,-14 21,-1 0,-1-1,-1-1,-1-1,-21 17,-6 6,-120 103,164-144,1 1,-1 0,0 0,1 0,-1 1,1-1,0 0,0 1,0 0,0-1,1 1,0 0,0 0,0 0,0 0,0 0,1 0,0 0,-1 0,2 0,-1 0,0 0,1 0,0 0,0 0,0 0,0 0,1-1,-1 1,1 0,0-1,0 1,0-1,1 0,-1 1,1-1,0 0,0-1,0 1,0 0,0-1,1 0,-1 0,4 2,11 1,0-1,0-1,0-1,1 0,-1-1,1-1,0-1,13-2,19 0,-26 3</inkml:trace>
  <inkml:trace contextRef="#ctx0" brushRef="#br0" timeOffset="314.631">848 248,'-5'24,"-6"18,-2 5,2 1,-2-3,1-5,2-4,-1-4,1-2,2-2,2 0,8-5,7-12,3-7</inkml:trace>
  <inkml:trace contextRef="#ctx0" brushRef="#br0" timeOffset="562.644">1129 219,'-19'44,"-6"23,0 5,6-4,5-10,5-9,4-9,4-6,1-4,0-2,1-6</inkml:trace>
  <inkml:trace contextRef="#ctx0" brushRef="#br0" timeOffset="1034.061">565 389,'32'-28,"1"1,0 2,2 1,1 1,1 3,1 1,33-12,-67 29,1 0,-1 0,1 0,-1 0,1 1,0 0,0 0,0 0,0 0,-1 1,1 0,0 0,0 0,0 1,0 0,0 0,0 0,-1 0,1 1,0-1,-1 1,1 1,-1-1,0 1,0-1,0 1,0 0,0 1,0-1,-1 0,2 3,7 9,-5-5,1 1,1-1,-1 0,2-1,-1 0,1-1,1 1,0-2,0 0,0 0,1-1,0 0,7 2,4-4,1 0,-1-1,0-1,1-1,0-2,6 0,-1 0,-5 0</inkml:trace>
  <inkml:trace contextRef="#ctx0" brushRef="#br0" timeOffset="1347.662">1609 50,'15'108,"-6"0,-4 88,-7-175,0 0,-2 0,-1 0,0 0,-2-1,0 0,-1 0,-1 0,-1-1,-1-1,-10 14,6-15,1-3</inkml:trace>
  <inkml:trace contextRef="#ctx0" brushRef="#br0" timeOffset="1911.659">1496 106,'20'-14,"1"1,-1 1,2 0,0 1,0 2,1 0,0 2,0 0,8 0,-23 6,-1-1,1 1,0 1,0-1,-1 1,1 0,0 1,0 0,-1 0,1 1,0 0,-1 1,0-1,1 1,-1 0,0 1,-1 0,1 0,-1 1,0-1,0 1,0 1,0-1,-1 1,0 0,0 0,-1 0,1 1,-2 0,1 0,-1 0,0 0,0 0,-1 1,0-1,0 1,-1 0,1-1,-2 1,1 0,-1 0,-1 0,1-1,-2 3,-5 5,-1 0,-1-1,-1 0,0 0,0-1,-2 0,1-1,-1-1,-1 1,0-2,-1 0,0-1,-1 0,1-1,-4 0,15-6,0-1,0 0,0 1,0 0,0 0,0 0,1 0,-1 0,1 0,-1 1,1-1,0 1,0-1,0 1,0 0,1 0,-1 0,1 0,-1 0,1 0,0 1,0-1,1 0,-1 0,1 1,-1-1,1 1,0-1,1 0,-1 1,0-1,1 0,0 1,0-1,0 0,0 0,0 0,1 0,0 1,7 7,1 0,0-1,1 0,0-1,1 0,-1-1,2 0,-1-1,2 0,7 5,56 31,-53-32,0 2,0 1,-2 1,0 1,0 1,15 17,-21-18,-1-3</inkml:trace>
</inkml:ink>
</file>

<file path=ppt/ink/ink4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42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399 20,'-6'-3,"-1"0,1 0,-1 1,0 0,0 0,0 0,0 1,0 0,-1 1,1 0,0 0,0 0,-1 1,1 0,0 0,0 1,0-1,0 2,1-1,-1 1,0 0,1 1,0-1,0 1,0 0,0 1,1 0,-1-1,1 2,0-1,1 1,-4 5,-3 14,2 0,1 0,1 1,1 0,2 0,0 6,-3 13,-20 181,-2-57,7 85,-27-147,50-105,0 1,0-1,0 0,0 1,0-1,0 0,1 0,-1 0,1 0,-1 0,1 0,0-1,0 1,0-1,0 1,0-1,0 1,0-1,1 0,-1 0,0 0,1 0,-1-1,1 1,-1-1,1 1,-1-1,1 0,-1 0,1 0,-1 0,1-1,-1 1,1 0,-1-1,0 0,2 0,1 1,16 0,1 0,-1-2,0 0,-1-2,1 0,-1-1,1-1,16-8,-21 6</inkml:trace>
  <inkml:trace contextRef="#ctx0" brushRef="#br0" timeOffset="553.439">710 500,'-7'-2,"0"1,0-1,0 1,-1 0,1 1,0 0,0 0,0 1,-1-1,1 2,0-1,0 1,0 0,0 0,1 1,-1 0,1 0,-1 1,1-1,0 1,0 1,1-1,-1 1,1 0,0 0,1 1,-1-1,1 1,0 0,0 1,1-1,-1 0,0 4,1-4,-1-1,1 1,0 0,0 1,0-1,1 0,0 1,0-1,1 1,0 0,0-1,1 1,-1 0,1 0,1-1,-1 1,1 0,1-1,-1 1,1 0,0-1,0 0,1 1,0-1,0 0,1-1,-1 1,1 0,0-1,1 0,-1 0,1 0,0-1,1 1,-1-1,1 0,-1-1,1 0,3 2,-2-3,1 0,0 0,0-1,-1 0,1-1,0 1,0-1,0-1,0 0,-1 0,1 0,0-1,-1 0,1-1,-1 1,1-2,-1 1,0-1,-1 0,1 0,-1-1,1 1,-1-2,7-8</inkml:trace>
</inkml:ink>
</file>

<file path=ppt/ink/ink4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49.9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15 417,'-3'10,"0"1,0-1,1 1,1 0,0 0,0 0,1 0,0 0,1 0,0 0,1 0,0-1,1 1,0 0,1-1,4 8,-7-16,0 0,0-1,1 1,-1 0,0-1,1 1,0-1,-1 0,1 1,0-1,0 0,-1 0,1 0,0 0,0 0,0-1,0 1,0-1,1 1,-1-1,0 0,0 1,0-1,0 0,0-1,0 1,1 0,-1-1,0 1,0-1,0 1,0-1,0 0,0 0,0 0,-1 0,1 0,0 0,1-2,63-57,-59 51,-1 0,-1 0,1 0,-2-1,1 0,-1 0,-1 0,0 0,0-1,-1 1,0-1,-2 7,1 0,0 1,-1-1,0 1,0-1,0 0,0 1,-1-1,1 1,-1-1,0 1,0-1,-1 1,1-1,0 1,-1 0,0 0,0 0,0 0,0 0,0 0,-1 0,1 1,-1-1,0 1,0 0,0 0,0 0,0 0,0 0,0 1,-1-1,-2 0,4 1,0 1,0-1,0 0,0 1,0-1,0 1,0 0,-1 0,1 0,0 0,0 0,0 0,0 1,0-1,-1 1,1-1,0 1,0 0,0 0,0 0,0 0,1 0,-1 0,0 0,0 1,1-1,-1 1,1-1,-1 1,1 0,0-1,-1 1,1 0,0 0,0 0,0 0,1 0,-1 0,0 0,1 0,0 1,-1-1,1 0,0 0,0 0,0 0,0 1,4-1,0 0,-1 0,1-1,0 1,0-1,0 0,0-1,0 1,1-1,-1 1,0-1,0-1,0 1,0 0,0-1,0 0,0 0,0 0,0 0,0-1,0 0,0 0,-1 0,1 0,-1 0,1-1,-1 1,2-3,5 0,16-10,0 0,-1-2,0-1,-1 0,-2-2,0-1,0-1,-2 0,-1-2,-1 0,-1-1,-1-1,-2 0,0-1,-1-4,0 11,-8 28,-5 42,0-40,30 255,-10-143,-3 14,-6 1,-5 15,-8 7,-16-118,18-41,-1 1,1-1,-1 1,0-1,1 1,-1-1,0 0,1 1,-1-1,0 0,1 0,-1 1,0-1,1 0,-1 0,0 0,1 0,-1 0,0 0,0 0,1 0,-1 0,0 0,0 0,1-1,-1 1,0 0,1 0,-1-1,0 1,1 0,-1-1,1 1,-1-1,1 1,-1-1,1 1,-1-1,1 1,-1-1,1 0,-1 1,1-1,0 1,-1-1,1 0,0 0,0 1,0-1,-1 0,1 1,0-1,0 0,0 0,0 1,0-1,0 0,0 0,-3-17,1-2,0 1,1 0,1 0,1 0,1 0,0-1,2 2,0-1,1 0,1 1,0 0,2 0,0 1,1 0,0 0,2 1,0 0,12-13,63-71,-61 79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8:39.4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409 64,'7'4,"0"0,0-1,1 0,-1 0,0 0,1-1,0 0,0-1,-1 0,1 0,0 0,0-1,0 0,0-1,0 0,0 0,0-1,251-77,-258 79,0-1,0 0,1 0,-1 1,0-1,0 0,1 1,-1-1,0 1,1 0,-1-1,0 1,1 0,-1 0,0 0,1 0,-1 0,1 0,-1 0,0 0,1 1,-1-1,0 1,1-1,-1 1,0-1,0 1,1 0,-1-1,0 1,0 0,0 0,0 0,0 0,0 0,0 0,0 0,0 0,-1 0,1 1,0-1,-1 0,1 0,-1 1,1-1,-1 0,0 1,0-1,1 0,-1 1,0-1,0 1,0 0,-41 196,25-119,3 2,5 0,1 44,9 302,-2-423,1-2,0-1,-1 1,1 0,-1 0,0-1,1 1,-1 0,0 0,0-1,0 1,0 0,-1 0,1-1,0 1,-1 0,1 0,-1-1,1 1,-1-1,0 1,0 0,0-1,0 1,0-1,0 0,0 1,0-1,-1 0,1 0,-1 0,1 0,0 0,-1 0,0 0,1 0,-1-1,1 1,-1 0,0-1,0 1,1-1,-1 0,0 0,-131-60,109 48,-1 2,0 1,0 1,-1 1,0 1,0 1,-1 2,-18-1,23 3,1 0,-1 1,1 2,0 0,0 1,0 1,0 1,0 1,1 1,0 0,0 2,1 0,0 1,-9 8,25-16,0-1,0 1,0 0,0 0,1 1,-1-1,1 0,0 1,0 0,0-1,0 1,0 0,0 0,1 0,-1 0,1 1,0-1,0 0,0 0,0 1,1-1,0 1,-1-1,1 0,0 1,1-1,-1 1,0-1,1 0,0 1,1 2,8 7</inkml:trace>
  <inkml:trace contextRef="#ctx0" brushRef="#br0" timeOffset="366.341">353 685,'43'-10,"29"-3,6 1,1 2,-9 3,-12 3,-11 1,-8 3,-6 0,-4 0,-2 0,-6 1</inkml:trace>
  <inkml:trace contextRef="#ctx0" brushRef="#br0" timeOffset="786.31">1312 656,'-19'14,"0"2,1 0,1 1,1 1,0 0,2 1,0 1,1 0,1 1,1 0,-8 22,17-40,1 1,0 0,0-1,0 1,1-1,-1 1,1 0,0 0,0-1,0 1,0 0,1 0,-1-1,1 1,0 0,0-1,1 1,-1-1,1 0,0 1,0-1,0 0,0 0,0 0,0 0,1 0,0-1,-1 1,1-1,0 0,0 1,1-2,-1 1,0 0,1 0,-1-1,1 0,-1 0,1 0,-1 0,1 0,0-1,0 0,-1 1,1-2,0 1,0 0,-1-1,1 1,1-1,5-3,0 0,0 0,-1 0,1-1,-1-1,0 1,-1-2,1 1,-1-1,0 0,-1-1,0 0,0 0,-1-1,0 1,0-1,-1-1,0 1,-1-1,0 0,0 0,-1 0,-1 0,1-1,-2 1,1-1,-2 1,1-1,-1 1,-1-1,0 0,0 1,-1-1,-1 1,0 0,0 0,-4-9,5 16,0-1,0 1,-1-1,1 1,-1 0,0 0,1 0,-1 1,0-1,-1 1,1-1,0 1,-1 0,1 0,-1 1,0-1,0 1,0 0,1-1,-1 2,0-1,0 0,0 1,0 0,0 0,0 0,0 0,0 1,0 0,0 0,0 0,0 0,0 0,0 1,1 0,-3 0,-14 10</inkml:trace>
  <inkml:trace contextRef="#ctx0" brushRef="#br0" timeOffset="1105.605">1594 1023,'-6'-12,"-1"0,2-1,-1 1,2-1,0 0,0 0,1 0,1-1,0 1,1-1,0 1,1-1,1 1,0-1,1 1,0-1,1 1,1 0,0 0,1 0,0 1,1-1,0 1,1 0,0 1,1 0,2-2,-9 11,5-5,-1 0,2 1,-1 0,0 0,1 0,0 1,1 0,-1 0,1 0,0 1,0 1,0-1,0 1,4 0,3 7,-4 4</inkml:trace>
  <inkml:trace contextRef="#ctx0" brushRef="#br0" timeOffset="1401.753">2102 571,'-26'14,"0"2,2 0,-1 1,2 2,0 0,2 1,0 2,-12 15,30-34,1 0,-1 0,1 1,-1-1,1 1,0-1,0 1,1 0,-1 0,1 0,-1 0,1 0,1 0,-1 0,0 0,1 0,0 0,0 0,0 0,1 0,-1 1,1-1,0 0,0 0,1 0,-1-1,1 1,-1 0,1 0,1-1,-1 1,0-1,1 0,-1 0,1 0,0 0,0 0,1 0,-1-1,0 0,1 1,3 0,7 4,1-1,1-1,-1 0,1-1,0-1,0 0,0-1,0-1,1 0,-1-2,0 0,0 0,0-2,0 0,1 0,7-4</inkml:trace>
  <inkml:trace contextRef="#ctx0" brushRef="#br0" timeOffset="1885.848">2301 882,'30'-2,"1"-2,-1 0,0-3,0 0,12-6,-31 10,-1 1,0 0,-1-1,1-1,-1 1,0-1,0-1,0 0,-1 0,0-1,0 0,0 0,-1-1,0 0,0 0,0-1,-1 1,2-6,-7 12,0 0,0 0,-1-1,1 1,-1-1,1 1,-1 0,1-1,-1 1,0-1,0 1,0-1,0 0,0 1,0-1,0 1,0-1,0 1,-1-1,1 1,-1 0,1-1,-1 1,0-1,1 1,-1 0,0 0,0-1,0 1,0 0,0 0,0 0,0 0,0 0,-1 0,1 0,0 0,0 1,-1-1,1 1,-1-1,1 0,-1 1,1 0,-70-4,59 6,1 2,0 0,0 0,0 1,1 0,-1 1,1 0,0 0,1 1,0 1,0-1,0 2,1-1,1 1,-1 0,1 1,1-1,0 1,0 1,1-1,0 1,1 0,0 0,0 3,4-11,-1 1,1-1,0 0,0 0,0 0,1 0,-1 0,1 0,0 0,-1 0,2 0,-1 0,0 0,0 0,1 0,-1-1,1 1,0-1,0 1,0-1,0 1,1-1,-1 0,0 0,1 0,-1-1,1 1,0-1,0 1,0-1,-1 0,1 0,0 0,1 0,-1-1,1 1,123 5,-106-7,13 0,-6 0</inkml:trace>
</inkml:ink>
</file>

<file path=ppt/ink/ink4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43.1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7 456,'-5'34,"3"10,8-1,1-9</inkml:trace>
  <inkml:trace contextRef="#ctx0" brushRef="#br0" timeOffset="162.707">120 117,'0'5,"0"1</inkml:trace>
  <inkml:trace contextRef="#ctx0" brushRef="#br0" timeOffset="412.022">262 654,'0'-20,"4"-10,3-6,3-1,1 1,4 2,-2 1,3 3,2 0,4 2,3 4,-3 12,-5 13,-6 10,-4 4</inkml:trace>
  <inkml:trace contextRef="#ctx0" brushRef="#br0" timeOffset="968.866">769 314,'-128'69,"122"-65,1 0,0 0,1 1,-1-1,1 1,0 0,0 1,0-1,1 1,0-1,0 1,0 0,1 0,0 1,0-1,1 0,-1 1,1-1,1 0,-1 1,1 1,1-5,-1 0,1 0,0 0,0 1,0-1,0 0,1 0,-1-1,1 1,0 0,0 0,0-1,0 1,0-1,1 0,-1 1,1-1,-1 0,1-1,0 1,0 0,0-1,0 0,0 1,0-1,0 0,0-1,0 1,1 0,-1-1,3 0,106-6,-90-1,-3 0</inkml:trace>
  <inkml:trace contextRef="#ctx0" brushRef="#br0" timeOffset="1301.331">967 343,'0'29,"4"14,8 0,5-8,5-9,4-14,2-10,1-9,0-8,0-7,-4-4,-2-3,-5-1,-1 0,-3 0,-4 5</inkml:trace>
  <inkml:trace contextRef="#ctx0" brushRef="#br0" timeOffset="1767.591">1334 540,'31'-36,"2"1,2 1,1 2,27-17,-61 46,1 1,0 0,0 0,0 0,0 0,0 0,0 1,0-1,1 1,-1 0,0 0,1 0,-1 0,1 1,-1-1,1 1,0 0,-1 0,1 0,-1 1,1-1,-1 1,1 0,-1 0,3 1,57-4,-60 0,0 1,-1 0,1 0,0 0,0 1,0-1,0 1,0-1,0 1,0 0,0 0,0 1,0-1,0 0,0 1,0 0,0 0,0 0,-1 0,1 0,0 0,-1 1,1-1,0 1,-1 0,0 0,0 0,1 0,-1 0,0 0,0 1,-1-1,1 1,-1-1,1 1,-1 0,1 0,14 73,-10-57</inkml:trace>
  <inkml:trace contextRef="#ctx0" brushRef="#br0" timeOffset="2880.617">1701 343,'-5'0,"-2"5,-4 6,0 6,1 5,-1-1,0 1,2 1,3 1,-2-3,-1 0,7-4,4-5</inkml:trace>
  <inkml:trace contextRef="#ctx0" brushRef="#br0" timeOffset="3663.411">2095 174,'19'-1,"0"0,0-1,-1-1,1 0,-1-2,0 0,8-4,-19 7,-1 0,0-1,-1 1,1-2,0 1,-1 0,0-1,0 0,0 0,0-1,-1 1,1-1,-1 0,0 0,-1-1,1 1,-1-1,0 0,-1 1,1-1,-1 0,0-1,0 0,-2 7,1-1,-1 0,1 0,-1 0,0 0,1 0,-1 0,0 0,0 0,0 0,1 0,-1 0,0 0,0 0,0 0,-1 0,1 0,0 0,0 0,0 0,-1 0,1 0,-1 0,1 1,-1-1,1 0,-1 0,1 0,-1 0,0 1,1-1,-1 0,0 1,1-1,-1 0,0 1,0-1,0 1,0-1,0 1,0 0,0-1,0 1,0 0,0 0,0-1,0 1,0 0,0 0,0 0,0 0,0 1,0-1,1 0,-1 0,0 0,0 1,0-1,0 1,0-1,0 0,0 1,0 0,1-1,-1 1,0-1,0 1,1 0,-1 0,-7 10,1 1,0 0,1 0,0 0,1 1,0 0,1 0,1 1,0-1,1 1,0-1,1 2,-4 14,-26 180,17-99,-4-2,-26 80,39-171,0 0,-1-1,0 0,-1 0,-1 0,-1-1,0 0,-1-1,0 0,-1-1,-1 0,0-1,-7 6,17-17,1 1,-1-1,1 0,-1 0,0 0,1 0,-1 0,0-1,0 1,1 0,-1-1,0 1,0-1,0 0,0 0,0 0,0 0,0 0,0 0,1 0,-1 0,0-1,0 1,0-1,0 0,0 1,1-1,-1 0,0 0,1 0,-1 0,1 0,-1 0,1-1,-1 1,1-1,0 1,0 0,0-1,-1 0,1-1,-21-78,20 61,2 0,0 0,1 0,1 0,1 0,1 1,1-1,0 1,1 0,1 0,1 1,1 0,1 0,0 1,1 0,1 1,0 0,1 1,1 0,4-2,-11 10,0 0,0 1,1-1,0 2,0-1,0 1,1 1,0-1,0 1,0 1,0 0,1 0,-1 1,1 0,-1 0,1 1,0 1,0 0,-1 0,10 1,36 12,-31-7</inkml:trace>
  <inkml:trace contextRef="#ctx0" brushRef="#br0" timeOffset="3936.306">2491 512,'23'-12,"-1"-1,-1-2,0 1,0-2,-2-1,0-1,-1 0,12-16,-29 33,1 0,-1 0,0 0,0 0,1 0,-1-1,0 1,0 0,0-1,-1 1,1-1,0 1,0-1,-1 1,1-1,-1 0,1 1,-1-1,0 0,0 1,0-1,0 0,0 1,0-1,0 0,0 0,-1 1,1-1,0 1,-1-1,0 0,1 1,-1-1,0 1,0-1,0 1,0 0,0-1,0 1,0 0,0 0,-1 0,1-1,0 2,-1-1,1 0,-1 0,1 0,-1 1,1-1,-1 0,0 1,1 0,-1-1,-7 2,1 1,-1 0,1 0,0 0,0 1,0 1,0-1,0 1,1 1,-1-1,1 1,1 1,-1-1,1 1,0 0,0 0,0 1,1 0,0 0,0 0,1 1,0-1,0 2,-1 6,0-1,1 1,1-1,0 1,1 0,1 0,0 0,1 0,1 0,0 0,1-8,1 0,0-1,0 0,1 0,0 0,0 0,0 0,0-1,1 1,0-1,0-1,1 1,-1-1,1 0,0 0,0 0,0-1,1 0,-1 0,1-1,0 1,-1-2,1 1,0-1,0 0,0 0,0-1,0 0,0 0,0-1,0 1,0-2,0 1,0-1,0 0,0 0,-1-1,7-3,25-18,-20 11</inkml:trace>
  <inkml:trace contextRef="#ctx0" brushRef="#br0" timeOffset="4248.512">2858 625,'1'-22,"1"1,2-1,0 1,1 0,1 0,1 1,0 0,2 0,0 1,2 0,0 0,1 1,0 1,2 0,0 1,6-5,-19 19,0 0,1 1,-1-1,0 0,1 1,-1-1,1 1,-1 0,1 0,0 0,-1-1,1 2,0-1,0 0,0 0,0 0,0 1,0-1,0 1,0 0,0 0,0-1,0 1,0 0,0 1,0-1,0 0,0 1,0-1,0 1,0-1,0 1,1 1,7 8</inkml:trace>
  <inkml:trace contextRef="#ctx0" brushRef="#br0" timeOffset="4598.299">3253 484,'21'-10,"0"-1,-1 0,0-2,-1 0,0-1,-1-1,0-1,-2 0,0-1,0-1,-1-2,-14 19,0 0,0 0,0 0,0 0,0 0,-1-1,1 1,0 0,-1 0,1-1,-1 1,1 0,-1-1,0 1,1 0,-1-1,0 1,0 0,0-1,0 1,0-1,-1 1,1 0,0-1,0 1,-1 0,1-1,-1 1,0 0,1 0,-1-1,0 1,1 0,-1 0,0 0,0 0,0 0,0 0,0 0,0 0,0 0,-1 1,1-1,0 0,0 1,-1-1,1 1,0-1,-1 1,1 0,0 0,-1-1,1 1,-1 0,1 0,0 0,-1 0,1 1,0-1,-1 0,0 1,-9 2,0 1,0 1,0 0,1 0,0 1,0 0,1 1,-1 0,1 0,1 1,-1 0,2 1,-1 0,1 0,0 1,1-1,0 2,1-1,0 0,-4 12,7-17,0-1,0 1,1 0,0 0,-1 1,2-1,-1 0,0 0,1 0,0 1,0-1,1 0,0 0,0 0,0 1,0-1,1 0,-1 0,1-1,1 1,-1 0,1-1,0 1,0-1,0 0,0 0,1 0,-1 0,1-1,0 1,0-1,1 0,-1 0,1-1,-1 1,1-1,0 0,0 0,52 7,-31-8</inkml:trace>
  <inkml:trace contextRef="#ctx0" brushRef="#br0" timeOffset="4996.192">3592 540,'216'-161,"-175"145,-40 16,0 0,-1 0,1 0,0 0,-1 0,1 0,-1 1,1-1,0 0,-1 0,1 1,-1-1,1 1,-1-1,1 0,-1 1,1-1,-1 1,1-1,-1 1,0-1,1 1,-1-1,0 1,0 0,1-1,-1 1,0 0,0-1,0 1,0-1,1 1,-1 0,0-1,0 1,0 0,-1-1,1 1,0 0,0-1,0 1,0-1,-1 1,1 0,0-1,0 1,-1-1,1 1,0-1,-1 1,1-1,-1 1,1-1,-1 1,1-1,-1 1,1-1,-1 0,1 1,-1-1,0 0,-1 2,0 1,0-1,0 0,0 1,0 0,1-1,-1 1,1 0,0 0,0 0,0-1,0 1,0 0,1 1,-1-1,1 0,0 0,0 0,0 0,0 0,0 0,1 0,0 0,-1 0,1 0,0 0,0 0,1 0,-1 0,1-1,-1 1,1 0,0-1,0 0,0 1,0-1,0 0,1 0,-1 0,1 0,-1-1,1 1,0-1,1 1,6-1,1-1,-1-1,0 0,1 0,-1-1,0 0,0-1,0 0,0-1,-1 0,1 0,-1-1,0 0,0-1,-1 0,0-1,0 1,0-1,-1-1,0 1,0-1,-1-1,0 1,-1-1,1 0,2-9,2-2</inkml:trace>
  <inkml:trace contextRef="#ctx0" brushRef="#br0" timeOffset="5254.381">4438 287,'-24'14,"-8"10,1 5,7 3,7 1,6-1,10-6,10-2,8-5,6-6,4-6,2-3,1-7,1-4,-1-5,-6-5,-1 0,-5 3</inkml:trace>
  <inkml:trace contextRef="#ctx0" brushRef="#br0" timeOffset="5614.379">4607 456,'48'-8,"-1"-3,0-1,0-3,-2-1,0-3,30-17,-64 31,0 0,0-1,-1-1,1 0,-1 0,-1-1,0 0,0 0,0-1,-1 0,-1-1,0 0,0 0,4-8,-11 17,1 0,-1 0,0 0,1 0,-1 0,0 0,0 0,0-1,1 1,-1 0,0 0,-1 0,1 0,0 0,0 0,0 0,-1 0,1 0,0 0,-1 0,1 0,-1 0,1 0,-1 0,0 0,1 0,-1 0,0 0,0 1,1-1,-1 0,0 1,0-1,0 0,0 1,0-1,0 1,0-1,0 1,0 0,0-1,0 1,0 0,0 0,-1 0,-51-4,38 5,1 0,-1 1,1 1,0 0,0 1,0 1,1 0,-1 1,1 0,0 1,1 1,0 0,0 0,0 1,1 1,1 0,0 0,0 1,1 1,0-1,1 1,0 1,1-1,-3 10,8-17,1-1,-1 1,1-1,0 1,0 0,1 0,-1-1,1 1,0 0,0 0,1-1,0 1,-1 0,2 0,-1-1,0 1,1-1,0 1,0-1,0 0,1 0,-1 0,1 0,0 0,0-1,0 1,1-1,-1 0,1 1,0-2,0 1,0 0,0-1,1 0,10 7,1-1,0-1,1 0,-1-1,1-1,0-1,1 0,14 0,146-16,-105 2,-48 7</inkml:trace>
  <inkml:trace contextRef="#ctx0" brushRef="#br0" timeOffset="7781.227">1531 1246,'-24'-1,"1"2,-1 1,1 0,-1 2,1 1,-13 5,28-8,1 1,-1 0,1 1,0 0,0 0,0 0,0 1,1 0,0 0,0 1,0 0,1 0,0 0,0 0,0 1,1 0,0 0,0 0,1 0,-3 8,4-6,-1 0,1 0,0 0,1 0,0 0,0 1,1-1,1 0,-1 1,1-1,1 0,0 0,0 0,1 0,0 0,0 0,1-1,0 0,1 0,0 0,0 0,1-1,-1 1,2-1,-1-1,1 1,0-1,0 0,1-1,0 0,0 0,0-1,0 0,1 0,1 0,3 1,-1 0,2-1,-1-1,0 0,1-1,0 0,-1-1,1 0,0-1,0-1,-1 0,1-1,0-1,-1 0,6-2,62-35,-66 31</inkml:trace>
  <inkml:trace contextRef="#ctx0" brushRef="#br0" timeOffset="8041.804">2011 1500,'-5'34,"4"11,6-3,7-8,2-14,3-11,-1-12,-4-5</inkml:trace>
  <inkml:trace contextRef="#ctx0" brushRef="#br0" timeOffset="8281.365">1898 1077,'0'0</inkml:trace>
  <inkml:trace contextRef="#ctx0" brushRef="#br0" timeOffset="8430.972">2265 1726,'9'-39,"9"-26,5-8,4 5,-2 8,-2 15,1 9,1 8,1 7,1 8,-4 10,-1 7,-5 6,-5 7,-4 1</inkml:trace>
  <inkml:trace contextRef="#ctx0" brushRef="#br0" timeOffset="8682.082">2971 1274,'-38'24,"-14"23,8 7,11 0,16-10,16-7,12-10,10-4,6-7,3-6,1-5,1-2,-2-3,0-6,0-1,-1-5,-1 0,-4 1</inkml:trace>
  <inkml:trace contextRef="#ctx0" brushRef="#br0" timeOffset="8987.898">3479 907,'0'44,"-5"27,-2 8,1-1,1-8,2-12,0-10,2-9,1-7,0-3,0-2,0-1,0-9,1-9</inkml:trace>
  <inkml:trace contextRef="#ctx0" brushRef="#br0" timeOffset="9520.449">3760 1415,'26'-3,"0"-1,0-1,-1-1,1-1,-2-1,1-2,-1 0,-1-2,0 0,0-2,-1 0,16-15,-35 27,-1 1,0-1,0 1,0-1,0 0,0 1,0-1,0 0,-1-1,1 1,-1 0,1 0,-1-1,0 1,0 0,0-1,0 1,0-1,-1 0,1 1,-1-1,0 0,1 1,-1-1,0 0,-1 1,1-1,0 1,-1-1,0 0,1 1,-1-1,0 1,0-1,-1 1,1 0,0-1,-1 1,1 0,-1 0,0 0,0 0,-10-4,1 2,-1 0,0 0,0 1,-1 0,1 1,-1 1,1 0,-1 1,1 0,-1 0,0 2,1 0,-7 1,3 0,1 1,-1 0,0 1,1 1,0 0,1 1,-1 1,1 0,0 1,1 0,0 1,1 1,0 0,1 0,0 1,0 1,2 0,-1 0,2 1,0 0,0 0,1 1,1 0,0 4,5-13,0-1,1 0,0 0,0 0,1 1,0-1,-1 0,2 0,-1 0,1 0,-1 0,1 0,0-1,1 1,-1 0,1-1,0 0,0 0,1 0,-1 0,1 0,0-1,0 1,0-1,0 0,1 0,-1-1,1 1,-1-1,1 0,0 0,0-1,0 1,0-1,0 0,0-1,1 1,-1-1,2 0,177 3,-157-8,-6-1</inkml:trace>
  <inkml:trace contextRef="#ctx0" brushRef="#br0" timeOffset="10374.15">1983 1274,'0'-5,"-5"-1,-1 5,0 7,5 3,4 0</inkml:trace>
  <inkml:trace contextRef="#ctx0" brushRef="#br0" timeOffset="11668.573">4381 738,'104'33,"105"15,-206-47,1 1,-1-1,0 0,1 1,-1 0,0 0,0 0,0 0,0 0,0 1,-1-1,1 1,-1 0,1 0,-1-1,0 2,0-1,0 0,-1 0,1 1,-1-1,0 1,0-1,0 1,0-1,0 1,-1 0,0-1,0 1,0 0,0-1,0 1,-2 3,-29 123,20-89,2 1,2 0,1 0,3 1,1-1,3 1,3 27,-2 29,-1 174,-1-271,1 0,-1 1,0-1,0 0,0 0,0 0,0 0,0 0,0 0,-1 0,1 1,-1-1,1 0,-1 0,0 0,0-1,0 1,0 0,0 0,0 0,-1-1,1 1,-1-1,1 1,-1-1,1 1,-1-1,0 0,0 0,1 0,-1 0,0 0,0 0,0 0,0-1,0 1,0-1,-1 1,1-1,0 0,0 0,0 0,0 0,0 0,-2-1,-9 1,-10-1,0 1,-1 1,1 0,0 2,0 1,0 1,0 1,-7 3,-49 31,61-26</inkml:trace>
</inkml:ink>
</file>

<file path=ppt/ink/ink4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4:21.1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1835 282</inkml:trace>
  <inkml:trace contextRef="#ctx0" brushRef="#br0" timeOffset="1559.431">3867 282</inkml:trace>
  <inkml:trace contextRef="#ctx0" brushRef="#br0" timeOffset="-260.815">1778 762,'-9'34,"-4"10</inkml:trace>
  <inkml:trace contextRef="#ctx0" brushRef="#br0" timeOffset="195.761">1948 932,'5'-8,"6"-12,0 2,2-1,0 1,1 1,1 1,0 0,14-11,-27 26,-1 0,1 1,-1-1,1 0,-1 1,1-1,-1 1,1-1,-1 1,1 0,0-1,-1 1,1 0,-1 0,1 0,0 1,-1-1,1 0,0 0,-1 1,1-1,-1 1,1 0,-1-1,1 1,-1 0,0 0,1 0,-1 0,0 0,0 0,1 0,-1 0,0 1,0-1,0 0,-1 1,1-1,0 1,0-1,-1 1,1-1,-1 1,1-1,-1 1,0-1,0 1,0 0,1-1,-1 1,-1 0,1-1,0 2,13 28,-10-28,-1 0,1 0,-1 0,1 0,0-1,0 0,0 0,0 1,1-2,-1 1,1 0,-1-1,1 1,-1-1,1 0,0 0,0-1,-1 1,1-1,0 0,0 0,0 0,-1 0,1-1,0 1,0-1,-1 0,1 0,0-1,-1 1,1-1,0 0,103-71,-68 28,-25 26</inkml:trace>
  <inkml:trace contextRef="#ctx0" brushRef="#br0" timeOffset="-1356.743">565 282,'-11'310,"-9"-23,20-267,-2 0,0-1,-1 1,-1 0,-1-1,-1 0,0 0,-2 0,0-1,-1 0,-1-1,0 0,-1 0,-8 7,5-11</inkml:trace>
  <inkml:trace contextRef="#ctx0" brushRef="#br0" timeOffset="-1057.37">1 339,'43'0,"43"-5,17-6,4-2,-5 2,-11-2,-6 1,-9-2,-7 1,-10 4,-7 2,-6 3,-7 2,-4 1,-10 6,-7 2</inkml:trace>
  <inkml:trace contextRef="#ctx0" brushRef="#br0" timeOffset="-509.396">1129 1,'-28'554,"-1"-203,29-342,6 59,-6-67,1 1,-1-1,1 0,-1 1,1-1,0 0,-1 0,1 1,0-1,0 0,0 0,0 0,0 0,0 0,0 0,0-1,0 1,1 0,-1 0,0-1,0 1,1-1,-1 1,1-1,-1 0,0 1,1-1,-1 0,1 0,-1 0,0 0,1 0,-1 0,1 0,-1-1,0 1,1 0,-1-1,0 1,1-1,-1 0,0 1,0-1,1 0,25-14,-1-2,0 0,-1-2,-1 0,-1-2,0-1,-2 0,13-19,39-17,-72 57,0 1,0 0,0-1,0 1,0 0,0-1,0 1,0 0,1 0,-1 0,0 0,0 0,0 0,0 1,0-1,0 0,0 0,0 1,0-1,0 1,0-1,0 1,0-1,0 1,0-1,-1 1,1 0,0 0,0-1,-1 1,1 0,0 0,-1 0,1 0,-1 0,1 0,-1 0,1 0,-1 0,0 0,0 0,1 0,-1 0,0 0,0 0,0 0,0 0,4 59,-4-53,-3 55,8 76,1-120</inkml:trace>
  <inkml:trace contextRef="#ctx0" brushRef="#br0" timeOffset="4990.343">6407 649,'-16'21,"1"0,1 0,1 2,1 0,0 0,2 1,-7 24,16-45,0-1,0 1,0-1,1 1,-1 0,1 0,-1-1,1 1,0 0,0-1,0 1,0 0,0 0,1-1,0 1,-1 0,1-1,0 1,0-1,0 1,0-1,1 1,-1-1,1 0,0 0,-1 0,1 1,0-2,0 1,0 0,0 0,1-1,-1 1,0-1,1 0,-1 1,1-1,-1 0,1-1,0 1,-1 0,1-1,0 1,-1-1,1 0,0 0,0 0,-1 0,1-1,1 0,4 0,0-2,0 1,0-1,0 0,-1-1,0 1,1-2,-1 1,-1-1,1 0,-1 0,0-1,0 0,0 0,-1 0,0-1,0 0,-1 0,1 0,-2 0,1-1,-1 0,0 1,-1-1,0 0,0-1,1 2,-1-1,0 1,0 0,-1-1,0 1,-1-1,1 1,-2-1,1 1,-1-1,0 1,0-1,-1 1,0-1,0 1,-1 0,0 0,0 0,-1 1,1-1,-2 1,1 0,-1 0,0 0,0 1,0-1,-1 1,0 0,0 1,0 0,0 0,-1 0,0 0,1 1,-8-2,9 4,0 0,0 1,0-1,0 1,0 0,-1 0,1 1,0-1,0 1,1 0,-1 1,0-1,0 1,0 0,1 0,-1 0,1 1,-1 0,-9 9</inkml:trace>
  <inkml:trace contextRef="#ctx0" brushRef="#br0" timeOffset="5297.368">6859 988,'-1'-14,"0"0,2 0,0 0,0-1,1 1,1 0,1 1,0-1,0 1,1-1,1 1,0 1,1-1,3-2,-2-1,1 1,1 0,0 0,1 1,1 1,0 0,0 0,1 2,1-1,0 2,1 0,0 0,0 1,6-1,3-3,-18 9,-1 0,1 1,0-1,0 1,0 1,0-1,1 1,-1 0,1 1,-1-1,1 1,0 1,-1-1,4 1,-7 2,0 0,0 1,0-1,0 1,0 0,0-1,-1 1,1 0,-1 1,0-1,0 0,0 1,0-1,-1 1,0 0,1-1,-1 1,0 2,1-1,5 18</inkml:trace>
  <inkml:trace contextRef="#ctx0" brushRef="#br0" timeOffset="6408.652">8608 198,'3'5,"0"0,-1 1,0-1,0 1,0-1,0 1,-1 0,0 0,0 0,-1-1,1 1,-1 0,-1 0,1 0,-1 0,0 0,0 1,-1 4,-22 200,-32 109,25-132,28-128,4-59,-1 1,0-1,1 0,-1 0,1 1,-1-1,1 0,0 0,-1 0,1 0,0 0,0 0,0 0,0 0,-1 0,1-1,1 1,-1 0,0 0,0-1,0 1,0-1,0 1,1-1,-1 1,0-1,0 0,1 0,-1 0,0 1,0-1,1 0,-1-1,0 1,1 0,-1 0,0 0,0-1,0 1,1-1,-1 1,0-1,0 1,1-2,26-11,-1-2,0-1,-1-1,-1-2,-1 0,-1-1,6-9,71-55,42-7,-140 90,0-1,1 1,-1 0,0 1,1-1,-1 0,0 1,1-1,-1 1,1 0,-1 0,1 0,-1 0,1 0,-1 0,1 1,-1-1,0 1,1 0,-1-1,0 1,1 0,-1 1,0-1,0 0,0 1,0-1,0 1,0-1,0 1,-1 0,1 0,-1 0,1 0,-1 0,0 0,1 0,-1 1,0-1,-1 0,1 0,0 1,-1-1,1 1,-1-1,0 1,0-1,0 3,-15 95,19-65,5-25</inkml:trace>
  <inkml:trace contextRef="#ctx0" brushRef="#br0" timeOffset="6696.37">9455 791,'-1'6,"1"0,0 0,0 0,1 0,0 0,0 0,0 0,1-1,0 1,0 0,0-1,1 1,0-1,0 0,0 0,0 0,1 0,0-1,0 1,0-1,1 0,-1 0,1-1,0 1,0-1,0 0,1 0,-1-1,1 0,-1 0,1 0,0 0,0-1,0 0,0 0,0-1,0 0,0 0,0 0,-1 0,1-1,0 0,0-1,0 1,0-1,-1 0,4-2,2-4,1-1,-1 0,-1-1,0 0,0-1,-1 0,0 0,-1-1,0 0,-1-1,-1 0,0 0,0 0,-1 0,-1-1,-1 0,0 0,0 0,-1-1,-1 1,-1 9,-1 1,1-1,-1 0,0 0,0 1,-1-1,1 0,-1 1,0-1,0 1,0 0,-1 0,0 0,1 0,-2 0,1 1,0-1,-1 1,1 0,-1 0,0 0,0 0,0 1,0 0,-1-1,1 2,-1-1,1 0,-1 1,0 0,1 0,-1 0,0 1,0-1,0 1,1 1,-1-1,0 0,0 1,1 0,-1 0,0 1,1-1,-1 1,1 0,0 0,-3 2,-22 12,4 1</inkml:trace>
  <inkml:trace contextRef="#ctx0" brushRef="#br0" timeOffset="7078.302">10019 706,'-8'8,"-2"-1,1 1,1 0,-1 1,1 0,1 0,0 1,0 0,1 0,0 0,1 1,0 0,0 0,1 0,1 1,0-1,0 6,3-14,0 0,1 0,-1 1,1-1,0 0,0 0,0 0,1 0,-1 0,1 0,-1-1,1 1,0 0,0-1,0 1,1-1,-1 0,0 0,1 0,0 0,-1 0,1 0,0-1,0 1,0-1,0 0,0 0,0 0,0 0,0-1,1 1,-1-1,0 0,1 0,113-10,-104 6,0 1,-1-2,1 0,-1-1,-1 0,1 0,-1-1,0-1,0 0,-1 0,0-1,-1-1,0 1,0-2,-1 1,-1-1,1 0,-2-1,0 1,0-1,-1-1,0 1,-1-1,-1 1,0-1,0 0,-1-10,-2 19,0-1,0 0,-1 1,1-1,-1 1,0-1,-1 1,1-1,-1 1,0 0,0 0,0 0,-1 0,1 0,-1 0,0 0,0 1,0 0,-1-1,1 1,-1 1,1-1,-1 0,0 1,0 0,-1 0,1 0,0 0,-4 0,-1-1,0 1,0 1,0-1,0 1,0 1,0 0,0 0,0 1,-1 0,1 0,0 1,1 1,-1-1,-5 3,-15 9</inkml:trace>
  <inkml:trace contextRef="#ctx0" brushRef="#br0" timeOffset="7578.662">10556 735,'-37'252,"15"-74,11-135,11-43,0 0,-1 0,1 0,-1 0,1 0,-1 0,1 0,-1 0,1 0,-1 0,1 0,0 0,-1-1,1 1,-1 0,1 0,0 0,-1-1,1 1,-1 0,1 0,0-1,-1 1,1 0,0-1,0 1,-1 0,1-1,0 1,0-1,-1 1,1-1,0 1,0 0,0-1,0 1,0-1,0 1,0-1,0 1,0-1,0 1,0 0,0-1,0 1,0-1,0 1,0-1,0 1,0-1,1 1,-1 0,0-1,0 1,1-1,-1 1,0 0,0-1,1 1,-1 0,1 0,-1-1,0 1,1 0,-1-1,14-37,1-1,2 2,2 0,1 1,2 1,1 1,1 2,2 0,13-11,-23 23,0 1,1 0,1 1,1 1,1 0,0 2,1 0,0 1,2 2,-1 0,1 1,1 1,0 2,0 0,1 2,0 0,0 2,6 0,-25 5,1 0,-1 1,0 0,0 0,0 1,0-1,0 1,0 1,-1-1,1 1,-1 0,0 0,0 0,-1 1,1 0,-1 0,0 0,0 0,-1 1,1-1,-1 1,0 0,-1 0,0 0,0 0,0 1,-1-1,1 0,-2 1,1-1,-1 1,0-1,0 1,0-1,-1 1,0-1,-1 1,-1 5,-3-3,-1 0,1-1,-1 0,-1 0,0-1,0 0,0 0,-1-1,0 0,0-1,0 1,-1-2,0 1,0-2,0 1,0-1,-1-1,0 1,-11 2,0-1,-1-1,1-1,0-1,-1-1,1-1,0 0,-1-2,-5-2,4-2</inkml:trace>
  <inkml:trace contextRef="#ctx0" brushRef="#br0" timeOffset="1054.264">3048 875,'5'49,"-2"0,-3 1,-1-1,-3 0,-7 31,11-72,-1 0,0 1,0-1,-1 0,0 0,-1 0,0 0,0-1,-1 1,1-1,-2 0,1 0,-1 0,0 0,0-1,-1 0,0 0,-4 3,9-9,0 1,1-1,-1 0,0 0,1 1,-1-1,0 0,1 0,-1 0,0 0,0 0,1 0,-1 0,0 0,1-1,-1 1,0 0,0 0,1 0,-1-1,0 1,1 0,-1-1,1 1,-1-1,1 1,-1-1,0 1,1-1,0 1,-1-1,1 1,-1-1,1 0,0 1,-1-1,1 0,0 1,0-1,-1 0,1 1,0-1,0 0,0 1,0-1,0 0,0 0,0 1,0-1,0 0,0 1,0-1,1 0,-1 0,0 1,8-44,7 8,1 0,2 2,1 0,2 1,1 2,1 0,2 1,15-13,-8 10,2 1,1 2,1 1,1 2,2 1,1 3,26-12,-58 30,1 1,0 0,0 1,0-1,0 2,0-1,1 1,-1 1,1 0,0 0,-1 1,1 0,8 1,-16 0,0 0,0 0,0 0,0 0,-1 0,1 0,0 0,0 1,-1-1,1 0,0 1,-1 0,0-1,1 1,-1 0,0 0,0 0,0 0,0 0,0 0,0 0,-1 0,1 0,-1 0,1 0,-1 0,0 1,0-1,0 0,0 0,0 0,-1 0,1 1,-1-1,1 1,-32 71,12-49,0 0,-2-1,0-1,-2-2,0 0,-2-1,-3 1,19-15,-1 0,1 0,-1-1,0-1,-1 0,1 0,-1-1,0 0,0-1,0-1,8 0,0-1,0 0,0 0,-1 0,1 0,0-1,0 0,0 0,0 0,0 0,0 0,0-1,0 0,0 0,1 0,-1 0,1-1,0 1,-1-1,1 0,0 0,1 0,-1 0,0 0,1-1,0 1,0-1,0 0,0 0,0 0,-10-69,12 49</inkml:trace>
  <inkml:trace contextRef="#ctx0" brushRef="#br0" timeOffset="1310.738">3895 735,'-5'28,"-1"11</inkml:trace>
  <inkml:trace contextRef="#ctx0" brushRef="#br0" timeOffset="1805.129">4177 791,'-37'335,"12"-266,25-69,-1 0,0 1,1-1,-1 0,0 0,1 0,-1 0,0 1,1-1,-1 0,0 0,1 0,-1 0,0-1,1 1,-1 0,0 0,1 0,-1 0,0-1,1 1,-1 0,0-1,1 1,-1-1,1 1,-1 0,1-1,-1 1,1-1,-1 1,1-1,-1 0,1 1,0-1,-1 1,1-1,0 0,0 1,-1-1,1 0,0 1,0-1,0 0,0 1,0-1,0 0,0 1,0-1,0 0,0 1,0-1,0 0,1 1,-1-1,0 0,0 1,1-1,-1 0,1 1,1-22,2 1,0 0,2-1,0 2,1-1,1 1,1 0,1 1,1 0,0 0,1 2,1-1,14-13,-21 23,21-25,1 2,2 0,1 2,2 2,0 1,2 1,33-17,-62 37,1 1,0-1,0 2,0-1,1 1,-1 0,1 0,0 1,0 0,0 1,0 0,0 0,0 0,0 1,0 1,0-1,2 1,-8 0,0 0,0 0,-1 0,1 0,0 1,0-1,0 0,-1 1,1-1,-1 1,1-1,-1 1,0 0,0 0,1 0,-1 0,0 0,-1 0,1 0,0 0,-1 0,1 0,-1 0,1 0,-1 0,0 1,0-1,0 0,0 0,-1 0,1 0,0 1,-1-1,0 0,1 0,-1 0,0 0,0 0,0 0,-50 74,38-64,-2-1,1 0,-1-1,-1-1,0 0,0-1,-1 0,0-2,0 0,-1-1,0-1,-16 3,9-6</inkml:trace>
  <inkml:trace contextRef="#ctx0" brushRef="#br0" timeOffset="2125.575">4770 819,'41'-4,"-9"2,-1-2,1 0,-1-2,0-2,-1 0,0-3,9-4,-35 13,-1 0,1-1,0 0,-1 0,0 0,0 0,0-1,0 1,0-1,0 0,-1 0,0 0,0 0,0 0,0 0,-1-1,0 1,0 0,0-1,0 1,-1-1,1 0,-1 1,0-1,-1 1,1-1,-1 1,0-1,0 1,0 0,-1-1,1 1,-1 0,0 0,0 0,-1 0,1 0,-1 0,0 1,0-1,0 1,0 0,-1 0,1 0,-1 0,0 1,0 0,0-1,0 1,0 1,0-1,0 1,-1-1,1 1,-1 0,-1 0,-4 4,0-1,1 1,-1 1,1 0,-1 0,1 1,1 0,-1 0,1 1,-1 0,2 1,-1 0,1 0,0 0,1 1,-1 0,1 1,1-1,0 1,0 0,1 0,0 1,1-1,-2 6,2-10,1 1,0-1,0 0,1 1,-1-1,1 1,0-1,0 1,1 0,0-1,0 1,0 0,1-1,0 1,0 0,0-1,1 1,-1-1,1 0,1 0,-1 1,1-1,0-1,0 1,0 0,1-1,0 1,-1-1,2 0,-1-1,0 1,1-1,-1 1,1-1,0-1,1 1,4 2,1-1,-1 0,1-1,0 0,0-1,1 0,-1-1,0 0,7-1,8 0</inkml:trace>
  <inkml:trace contextRef="#ctx0" brushRef="#br0" timeOffset="4242.82">3895 649,'0'-5,"0"4,0 6,-5 7,-1 7,0 5,1 3,-4 1,1 2,1-1,2 1,1-1,2 0,1-5</inkml:trace>
  <inkml:trace contextRef="#ctx0" brushRef="#br0" timeOffset="9161.844">368 1496,'345'-44,"-229"33,-1 5,86 8,-47 1,876-4,-453-26,1151 27,-862 17,131-7,-318-37,-115 15,452-6,-226-9,727 27,-815 29,-505-29,-150 0</inkml:trace>
</inkml:ink>
</file>

<file path=ppt/ink/ink4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4:53.946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105 7,'0'-5,"0"3,-5 8,-2 6,-4 2,0 3,-3-1,0 1,3 3,-1-2,1 0,2-2</inkml:trace>
</inkml:ink>
</file>

<file path=ppt/ink/ink4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4:42.466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1638 1581,'-14'-7,"0"0,0 1,0 0,-1 1,0 1,0 0,0 1,-1 1,1 0,-1 1,1 1,-1 0,0 1,1 1,0 0,-1 1,1 1,0 0,-12 6,-152 75,132-62,0 3,2 2,-36 29,74-52,-22 17,2 1,0 1,1 1,2 2,-12 17,-122 127,42 25,-68 88,69-30,23 28,76-232,2 1,3 0,-5 50,-11 97,55 27,2-27,-22-149,2-1,3 0,1-1,3 0,2-1,1-1,3-1,4 4,83 112,58 9,-145-148,2-1,1-1,0-1,1-2,20 10,27 17,-8-7,1-2,71 23,-63-26,286 81,-164-65,-55-25,-85-13,0-3,0-2,1-3,34-4,11 1,93-26,-149 26,0-3,-1-2,0-2,-1-2,1-2,-2-1,2-4,263-129,-273 125,-1-2,-1-1,-1-2,-2-1,0-2,18-25,267-271,-196 130,-91 142,-2-1,-3-2,-2 0,6-31,4-29,-5-20,2-6,-30-167,-1 285,-1 1,-2 0,0 0,-2 0,0 1,-2 0,-8-17,-2-6,-72-185,73 185,-1 2,-3 1,-2 0,-1 2,-4-1,14 18,-98-128,14 5,72 111,-2 0,-2 2,0 1,-30-23,-14-16,58 56,2-1,-1 1,-1 0,0 1,-1 1,-1 1,0 1,-18-9,-163-85,59 55,34 17,-22-13,86 36,0 2,-1 1,1 3,-27 0,-101-22,-280 26,436 2,0 0,0 1,0 0,1 1,-1 1,0 0,1 1,0 1,-12 6,24-11,0 0,0 0,0 1,1-1,-1 1,0-1,0 1,1-1,-1 1,1 0,-1 0,1 0,0 0,0 0,0 0,0 0,0 0,0 0,1 1,-1-1,1 0,-1 2,3 10</inkml:trace>
  <inkml:trace contextRef="#ctx0" brushRef="#br1" timeOffset="4457.643">1751 735,'-2'-15,"-3"23,-5 25,4 7,1 2,2-1,2 1,4 29,-2 1,28 240,-30-184,12 152,1-164,-5 1,-7 94,-1-86,-30 74,15-128,15-55,0 0,1 0,1-1,0 1,2 0,-1 0,2-1,0 1,4 8,7 34,25 169,-30-30,9 0,-19-195,0 0,0 0,0-1,1 1,-1 0,0 0,1 0,-1 0,1 0,0-1,-1 1,1 0,0 0,0-1,0 1,0-1,1 1,-1-1,0 1,1-1,-1 0,1 0,-1 1,1-1,-1 0,1-1,0 1,0 0,-1 0,1-1,0 1,0-1,0 1,0-1,0 0,0 0,-1 0,1 0,0 0,0 0,0 0,0-1,0 1,0-1,-1 1,3-2,243-43,-50 17,-109 29,107-12,2-8,-55-7,-110 25,-1 1,1 2,-1 1,1 2,7 2,17 1,0-2,1-4,-1-1,12-4,34 1,96-9,130-18,-275 20,-1 3,1 2,0 3,0 2,3 2,87 24,336-27,-349-11,-103 6,1 0,0 2,0 1,1 1,15 2,64-4,-40-13,-49 11</inkml:trace>
  <inkml:trace contextRef="#ctx0" brushRef="#br1" timeOffset="7139.527">1751 762,'-2'-1,"0"0,0-1,1 1,-1-1,0 0,1 1,-1-1,1 0,0 0,-1 0,1 0,0 0,0 0,0 0,1-1,-1 1,0 0,1 0,-1-1,1 1,0 0,0-1,0 1,0 0,0-1,0 0,-15-156,-19-22,24 107,9 62</inkml:trace>
  <inkml:trace contextRef="#ctx0" brushRef="#br1" timeOffset="8023.672">933 1,'-28'255,"28"-253,-1 0,1 0,0 0,0 0,0 0,0 1,0-1,0 0,0 0,1 0,-1 0,1 0,0 0,-1 0,1 0,0 0,0 0,0 0,1-1,-1 1,0 0,1-1,-1 1,1-1,-1 1,1-1,0 0,-1 1,1-1,0 0,0 0,0 0,0-1,0 1,0 0,0-1,0 1,0-1,1 0,-1 0,0 0,0 0,0 0,0 0,0-1,0 1,0 0,1-1,-1 0,0 0,-1 1,1-1,0 0,1-1,92-90,-49 39,-41 48,-5 4,1 0,-1 0,1 0,-1 0,1 0,-1 0,1 0,0 0,-1 0,1 0,0 1,0-1,0 0,0 1,0-1,-1 0,1 1,0-1,0 1,0-1,1 1,-1 0,0-1,0 1,0 0,0 0,0 0,0 0,0 0,0 0,1 0,-1 0,0 0,0 1,0-1,0 0,0 1,0-1,0 1,0-1,0 1,0-1,0 1,0 0,0-1,-1 1,1 0,0 0,0 0,2 7,1 1,-1 0,0 1,-1-1,0 0,0 1,-1-1,0 1,-1-1,0 1,-1 1,4 45,0-37,4 17,-2 1,-1 0,-2 0,-1 0,-2 0,-2 0,-4 18,-4 2,10-43,0-1,0 1,-2-1,0 0,0 0,-1 0,-1 0,0 0,0-1,-2 0,1 0,-2-1,1 0,-2 0,1 0,-1-1,-1-1,-2 2,10-10,0 1,0-1,0 0,0-1,0 1,0 0,0 0,0-1,0 1,0-1,0 0,0 0,-1 0,1 0,0 0,0 0,0 0,0-1,0 1,-1-1,1 0,0 1,0-1,0 0,0 0,1 0,-1-1,0 1,0 0,1-1,-1 1,1-1,-1 1,1-1,0 0,-1 0,1 1,0-1,0 0,0 0,0 0,-24-88,25 67,1 0,2 0,0 1,1-1,1 1,1 0,1 0,1 1,1 0,1 0,1 1,0 1,2-1,0 2,1 0,1 0,6-4,2 0,-2 5</inkml:trace>
  <inkml:trace contextRef="#ctx0" brushRef="#br1" timeOffset="9025.779">6379 2993,'-15'4,"-1"0,1 2,0 0,0 1,0 0,1 1,0 1,1 0,0 0,0 2,1 0,1 0,0 1,0 0,1 1,1 0,0 1,0 0,1 2,-18 49,18-41,-1 0,-1 0,-2-1,0 0,-1-1,-1 0,-12 12,-14-4,24-25</inkml:trace>
  <inkml:trace contextRef="#ctx0" brushRef="#br1" timeOffset="9354.391">5957 2907,'65'126,"-44"-98,2-1,0-2,2 0,0-2,2 0,17 10,-21-18,-1 1,-1 1,-1 1,0 1,-2 1,0 1,-1 0,-1 1,3 7,-5-4</inkml:trace>
  <inkml:trace contextRef="#ctx0" brushRef="#br1" timeOffset="10341.736">7001 2569,'-19'15,"-11"8,-6 2,4 1,2 0,6 2,3-5,5-2,0-4,2 1,5-4</inkml:trace>
</inkml:ink>
</file>

<file path=ppt/ink/ink4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5:03.7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367 225,'1'0,"-1"0,0 1,0-1,0 0,0 0,0 1,0-1,0 0,0 1,0-1,0 0,0 0,0 1,0-1,0 0,0 1,0-1,0 0,0 0,0 1,0-1,0 0,-1 1,1-1,0 0,0 0,0 1,0-1,-1 0,1 0,0 0,0 1,-1-1,1 0,0 0,0 0,-1 0,1 0,0 1,0-1,-1 0,1 0,0 0,0 0,-1 0,1 0,0 0,-1 0,1 0,0 0,12 39,-10-33,10 27,-2 0,-2 0,0 1,-3 0,2 33,-4-41,-1 0,-1 0,-1-1,-1 1,-2 0,-1 0,0-1,-2 1,-1-1,-1-1,-1 0,-1 0,-1 0,-1-1,-1-1,-2 0,-5 6,14-20,0-1,-1 0,0-1,0 1,0-2,-1 1,0-1,0 0,0 0,-1-1,1 0,-1 0,0-1,0-1,-1 1,1-2,0 1,-1-1,1 0,-1-1,1 0,-1-1,1 0,-1 0,-1-2,-13-4</inkml:trace>
  <inkml:trace contextRef="#ctx0" brushRef="#br0" timeOffset="230.868">0 225,'34'-5,"21"-1,10 0,4-4,-1 0,-1-3,-3-4,-8 1,-3-2,-7 2,0-1,-5 3,-3 3,-4 4,-3 3,-6 7,-8 3</inkml:trace>
  <inkml:trace contextRef="#ctx0" brushRef="#br0" timeOffset="1402.658">847 592,'6'37,"37"129,-41-162,0-1,0 1,0 0,0-1,1 1,-1-1,1 0,0 0,0 0,0 0,1 0,-1-1,1 0,-1 1,1-1,0 0,0-1,-1 1,1-1,1 0,-1 0,0 0,0 0,0-1,0 1,1-1,-1 0,0-1,0 1,1-1,-1 0,0 0,0 0,0 0,2-2,12-4,-1-1,-1 0,1-2,-1 1,-1-2,0 0,5-7,99-88,-119 107,-1-1,1 1,0 0,-1-1,1 1,0 0,0 0,0-1,-1 1,1 0,0 0,0-1,0 1,0 0,0 0,0-1,0 1,1 0,-1 0,0-1,0 1,0 0,1-1,-1 1,1 0,-1-1,0 1,1 0,-1-1,1 1,-1-1,1 1,-1-1,1 1,0-1,-1 1,1-1,0 0,-1 1,1-1,0 0,-1 1,1-1,0 0,0 0,-1 0,1 0,0 0,0 0,-1 0,1 0,0 0,0 0,-1 0,1 0,0 0,0-1,-1 1,1 0,0-1,-1 1,1 0,0-1,-1 1,1-1,-1 1,1-1,-1 1,1-1,-1 0,3 16,-3-9,1-1,0 1,0-1,1 0,0 0,0 1,0-1,0-1,1 1,-1 0,1 0,1-1,-1 0,0 0,1 0,0 0,0 0,0-1,1 1,-1-1,1 0,0-1,0 1,0-1,0 0,0 0,0 0,0-1,1 0,-1 0,0 0,1-1,-1 0,1 0,-1 0,1-1,-1 1,1-1,2-1,10-9,0-1,-1 0,-1-1,0 0,0-2,10-12,36-32,-62 59,10-10,0 1,0 0,1 1,0 0,0 1,1 0,-1 1,2 0,-1 1,1 0,0 1,0 0,0 1,2 1,-12 2,0 0,-1 1,1-1,0 1,-1 0,1 0,0 0,-1 0,1 0,-1 1,1-1,-1 1,0-1,0 1,0 0,0 0,0 0,0 0,0 0,-1 1,1-1,-1 1,1-1,-1 1,0-1,0 1,0-1,-1 1,1 0,0 0,-1-1,0 1,0 0,0 0,0 0,0 1,-22 101,19-99,0 0,-1 0,1-1,-1 1,-1-1,1 0,-1 0,0 0,0 0,-1-1,1 0,-1 0,0-1,0 0,0 0,0 0,-5 1,-9-10,37-15,-7 14,0 1,0 0,0 1,0 0,1 1,0 0,0 1,0 0,0 0,1 2,-1-1,1 1,-1 1,1 0,-1 1,1 0,-1 0,0 1,9 3,-12-2,1-1,-1 0,1-1,-1 0,1 0,-1-1,1 0,-1 0,1-1,-1 0,1-1,-1 1,1-2,-1 1,0-1,0-1,-1 1,1-1,-1-1,1 1,1-3,15-17,-1-1,-1-1,-1-2,-1 0,-1 0,-2-2,-1 0,-2-1,0-1,-3 0,0-1,-2 0,2-19,-10 48,1-1,-1 1,1-1,-1 0,0 0,-1 0,1 0,-1 0,0 1,0-1,0 0,-1 0,0 0,0 0,0 0,0 1,-1-1,0 0,-14 35,12 282,7-278,0-1,2 0,2 0,1-1,1 0,3 3,4-7,-16-29,0 1,1 0,-1-1,0 1,0 0,0 0,0-1,0 1,0 0,0-1,1 1,-1 0,0 0,0-1,0 1,1 0,-1 0,0 0,0-1,1 1,-1 0,0 0,0 0,1 0,-1 0,0-1,1 1,-1 0,0 0,0 0,1 0,-1 0,0 0,1 0,-1 0,0 0,1 0,-1 0,0 0,1 0,-1 0,0 0,0 1,1-1,-1 0,0 0,0 0,1 0,-1 1,0-1,1 0,-13-43,2 19</inkml:trace>
  <inkml:trace contextRef="#ctx0" brushRef="#br0" timeOffset="1563.072">2118 367,'38'-5,"18"-6,9-2,-2 2,-3-2,-5 1,-9 2,-1 3,-5-1,-3-1,-4 3,-2 1,-3 2,-5 2</inkml:trace>
  <inkml:trace contextRef="#ctx0" brushRef="#br0" timeOffset="2474.024">3275 507,'-64'64,"3"2,3 3,2 4,120-139,-29 25,-11 10,2 1,1 2,1 1,25-18,72-43,-124 87,0 0,0 1,0-1,0 0,1 0,-1 0,0 1,0-1,1 1,-1-1,1 1,-1-1,1 1,-1 0,0 0,1 0,-1-1,1 1,-1 1,1-1,-1 0,1 0,-1 1,1-1,-1 0,0 1,1 0,-1-1,0 1,1 0,-1-1,0 1,0 0,0 0,0 0,0 0,0 0,0 1,0-1,0 0,0 0,-1 0,1 1,0-1,-1 1,1-1,-1 0,0 1,1-1,-1 1,0-1,0 2,-13 111,10-105,0 0,1 0,0 0,0 0,1 1,0-1,1 1,0-1,0 1,1-1,0 1,1-1,1 4,-2-11,-1 0,1 0,0 0,0 0,-1 0,1-1,1 1,-1 0,0 0,0-1,1 1,-1-1,1 1,-1-1,1 0,0 1,0-1,-1 0,1 0,0 0,0 0,0-1,0 1,0-1,0 1,0-1,0 1,0-1,0 0,0 0,1 0,-1 0,0-1,0 1,0 0,0-1,0 0,1 0,66-46,-51 25,0-1,-2-1,-1 0,0-1,-2 0,-1-2,-1 1,2-9,18-45,-28 77,-2 5</inkml:trace>
  <inkml:trace contextRef="#ctx0" brushRef="#br0" timeOffset="2814.665">3924 648,'60'-40,"-39"28,-1-1,-1-1,0 0,-1-2,0 0,-1 0,-1-2,12-17,-27 34,1 0,0-1,-1 1,0-1,1 1,-1-1,0 0,0 1,0-1,0 0,0 0,0 0,0 0,-1 1,1-1,-1 0,1 0,-1-1,0 1,0 0,0 0,0 0,0 0,0 0,-1 0,1 0,0 0,-1 0,0 0,0 0,1 0,-1 1,0-1,0 0,-1 0,1 1,0-1,-1 1,1-1,0 1,-1-1,0 1,1 0,-1 0,0 0,0 0,0 0,1 0,-1 1,0-1,0 0,0 1,0-1,0 1,0 0,0 0,0 0,-1 0,-10 5,0 1,0 0,1 1,0 0,0 1,1 1,0 0,1 0,0 1,0 0,1 1,0 0,1 0,0 1,1 0,-5 9,5-11,0 1,1 1,0-1,1 1,0 0,0 0,2 1,-1-1,2 1,-1-1,2 1,0 0,0 4,1-13,1-1,-1 0,1 0,0 1,0-1,0 0,0 0,1 0,-1 0,1 0,-1 0,1-1,0 1,0 0,1-1,-1 0,0 1,1-1,-1 0,1 0,0 0,0-1,0 1,0-1,0 1,0-1,0 0,0 0,0 0,2-1,100-2,-78-7,1-1,-2-2,0 0,0-2,-1-1,-1-1,18-15,-24 16</inkml:trace>
  <inkml:trace contextRef="#ctx0" brushRef="#br0" timeOffset="3184.613">4347 564,'8'1,"0"-1,0 0,-1 0,1 0,0-1,0 0,-1-1,1 0,-1 0,1-1,-1 1,0-2,0 1,0-1,0 0,-1 0,1-1,-1 0,0 0,-1-1,1 1,-1-1,0 0,-1-1,1 1,-1-1,-1 0,1 0,-1 0,0 0,-1-1,1 1,-2-1,1 0,-1 1,0-5,-1 10,0 0,0-1,0 1,-1 0,1-1,-1 1,0 0,1 0,-1 0,0-1,0 1,0 0,-1 0,1 0,0 0,-1 1,1-1,-1 0,0 1,0-1,1 1,-1-1,0 1,0 0,0 0,-1 0,1 0,0 0,0 0,0 1,-1-1,1 1,0-1,-1 1,1 0,0 0,-1 0,1 0,0 1,-1-1,1 1,0-1,0 1,-1 0,1-1,0 1,0 1,0-1,0 0,0 0,0 1,0-1,1 1,-1-1,-1 2,-7 6,0 1,1 0,0 0,0 0,1 1,0 1,1-1,0 1,1 1,1-1,0 1,0 0,1 0,1 0,0 0,1 1,1-1,0 1,0 0,2-1,0 1,1 7,-1-17,0 0,0 0,0 0,1 0,0 0,-1 0,2 0,-1-1,0 1,1-1,-1 0,1 0,0 0,0 0,0 0,0 0,1-1,-1 1,1-1,0 0,-1 0,1-1,0 1,0-1,0 0,0 0,1 0,7 2,-1-1,1 0,0-1,-1 0,1-1,0 0,0-1,0 0,2-1,8-5,0-1,-1 0,0-2,0 0,-1-1,-1-1,0-1,0-1,1-2,3-2,2 0</inkml:trace>
  <inkml:trace contextRef="#ctx0" brushRef="#br0" timeOffset="3563.808">4968 338,'-186'172,"183"-170,0 0,0 0,1 1,-1-1,1 1,-1-1,1 1,0 0,0 0,0 0,1 0,-1 1,1-1,-1 0,1 1,0-1,0 1,1-1,-1 1,1-1,0 1,0-1,0 1,0 0,0-1,1 1,0-1,0 1,0-1,0 0,0 1,1-1,-1 0,1 0,0 0,0 0,0 0,0 0,1 0,-1-1,3 2,3 1,0 0,1-1,0 0,0 0,0-1,1 0,-1-1,1 0,0 0,-1-1,1-1,0 1,0-2,-1 1,1-1,0-1,-1 0,1 0,-1-1,0 0,1 0,-2-1,1-1,3-1,5-4,0-1,-1 0,0-2,-1 1,-1-2,0 0,-1 0,0-2,-2 1,1-2,6-13,18-32,-15 27,-2 0,-1-1,-1 0,-3-2,0-3,-11 32,-2-1,0 1,0-1,0 1,-1-1,-1 1,1-1,-2 1,1-1,-1 1,-1 0,0-1,2 7,0-1,0 1,-1 0,1-1,-1 1,0 0,0 0,0 0,0 1,0-1,-1 0,1 1,-1-1,0 1,0 0,0 0,0 0,0 0,0 1,0-1,-1 1,1 0,0 0,-1 0,1 0,-1 1,1-1,-1 1,0 0,1 0,-1 0,1 0,-1 1,-8 4,1 0,-1 0,2 1,-1 1,1 0,-1 0,2 1,-1 0,1 1,1 0,0 0,0 1,0 0,2 0,-1 1,1 0,1 0,0 1,0-1,1 1,1 0,-2 9,2-6,0 0,1 0,0 1,2-1,0 1,0-1,2 0,0 0,0 1,2-1,-1-1,2 1,0 0,1-1,1 0,0-1,0 1,2-1,-1-1,2 1,-1-2,2 1,0-1,0-1,1 0,0-1,1 0,-1 0,2-2,-1 0,1 0,0-1,1-1,4 1,134 27,-124-30</inkml:trace>
</inkml:ink>
</file>

<file path=ppt/ink/ink4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5:08.1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1,'0'0,"0"1,0-1,0 1,0-1,0 1,0-1,0 1,0-1,0 1,0-1,0 1,1-1,-1 1,0-1,0 0,0 1,1-1,-1 1,0-1,1 1,-1-1,0 0,1 1,-1-1,1 0,-1 1,0-1,1 0,-1 0,1 1,-1-1,1 0,-1 0,1 0,-1 1,1-1,-1 0,1 0,-1 0,1 0,-1 0,1 0,-1 0,1 0,-1 0,1-1,-1 1,1 0,-1 0,1 0,-1-1,1 1,-1 0,0 0,1-1,-1 1,1 0,-1-1,0 1,1 0,-1-1,0 1,1-1,7 166,-9-111,-29 229,6-150,31-126,-1-12</inkml:trace>
</inkml:ink>
</file>

<file path=ppt/ink/ink4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5:08.8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197 587,'-131'51,"126"-49,1 1,0 0,-1 0,1 0,0 0,0 1,1 0,-1 0,1 0,0 0,0 0,0 1,1-1,-1 1,1 0,0 0,0 0,1 0,0 0,0 0,0 0,0 0,1 1,0-1,0 1,0-3,0 0,1 0,-1 0,1 0,0 0,0 0,0 0,0-1,1 1,-1 0,1-1,0 1,-1-1,1 0,0 1,0-1,1 0,-1 0,0 0,1-1,-1 1,1 0,0-1,-1 0,1 1,0-1,0 0,0-1,0 1,0 0,0-1,0 0,0 0,0 1,0-2,0 1,2-1,6 1,-1-2,0 0,1 0,-1-1,0 0,0 0,-1-1,1-1,-1 0,5-3,15-14,-1-2,-1 0,-1-2,-1-1,-2-1,0-1,-2-1,-2-1,0-1,-2 0,-2-2,-1 1,-1-2,-2 0,2-18,-9 36,-1 0,0-1,-2 1,0-1,-1 1,0-1,-2 1,-1-8,2 19,0 0,0 0,-1 1,0-1,0 0,0 1,-1-1,1 1,-1 0,-1 0,1 0,-1 0,0 1,0 0,0-1,0 1,-1 1,0-1,1 1,-2-1,1 1,0 1,0-1,-1 1,0 0,-1 0,0 1,1 1,-1 0,0 0,1 1,-1 0,0 0,1 0,-1 1,1 0,0 1,-1-1,1 1,0 0,1 1,-1-1,0 1,1 0,0 0,0 1,0 0,1 0,-1 0,1 0,1 1,-1 0,1-1,0 1,0 0,0 1,-1 4,1 6,-1 0,2 1,1-1,0 1,1-1,0 1,2-1,0 1,1-1,1 0,0 0,2 0,0-1,0 1,2-2,0 1,0-1,2 0,0 0,10 10,227 266,-85-99,-148-177</inkml:trace>
</inkml:ink>
</file>

<file path=ppt/ink/ink4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5:16.3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162 392,'5'-5,"-4"-1,-1 4,-6 4,-2 5,-4 7,0 6,-4 4,-2 2,0 3,0-5,2-1,-1-4,3-1,3 1,9-2,4-5</inkml:trace>
  <inkml:trace contextRef="#ctx0" brushRef="#br0" timeOffset="396.624">387 561,'-5'5,"-1"6,-5 2,0 2,-3 0,0 2,-1 2,-4-1,2 0,-1-2,2 1,0-3,-3 1,-3-2,3 2,3-7,6-4</inkml:trace>
  <inkml:trace contextRef="#ctx0" brushRef="#br0" timeOffset="1670.478">416 279,'16'-2,"0"-1,0-1,-1 0,1-1,-1 0,0-1,0-1,1-1,-7 3,132-64,141-57,-250 114,-26 8,1 1,0 0,0 0,0 1,0 0,0 0,0 1,1 0,-1 0,0 1,1 0,-1 0,4 1,-9 1,0 1,0-1,-1 1,1 0,-1-1,1 1,-1 0,0 0,0 0,0 0,-1 0,1 0,-1 0,1 0,-1 0,0 0,0 1,0-1,-1 0,1 0,-1 0,0 0,0 0,0 0,0 0,0-1,-1 1,1 0,-1-1,0 1,0-1,0 1,0-1,0 0,-2 2,-4 11,8-15,-2 3,-1-1,1 1,0 0,0 0,0 0,0 0,1 0,-1 0,1 0,0 0,-1 1,2-1,-1 1,0-1,1 1,-1-1,1 1,0-1,0 1,1-1,-1 1,1-1,0 0,-1 1,2-1,-1 0,0 1,1-1,-1 0,1 0,0 0,0 0,0 0,0-1,1 1,-1-1,1 1,-1-1,1 0,1 1,6 0,-1-2,0 1,1-1,-1 0,1-1,-1 0,1-1,-1 1,1-2,-1 0,0 0,0 0,0-1,0-1,0 1,0-2,-1 1,87-25,-70 27,-2 0</inkml:trace>
</inkml:ink>
</file>

<file path=ppt/ink/ink4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6:38.2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29 259,'0'-2,"0"1,1 0,-1 0,0-1,0 1,0 0,0-1,-1 1,1 0,0 0,0-1,-1 1,1 0,-1 0,1-1,-1 1,0 0,1 0,-1 0,0 0,0 0,0 0,0 0,0 0,0 0,0 1,0-1,0 0,0 1,0-1,0 1,0-1,-1 1,1-1,0 1,0 0,-1-1,1 1,-1 0,20-32,112-141,-130 172,0 0,1 1,-1-1,0 0,1 0,-1 0,1 0,-1 1,1-1,-1 0,1 1,0-1,-1 0,1 1,0-1,-1 1,1-1,0 1,0-1,0 1,0-1,-1 1,1 0,0 0,0-1,0 1,0 0,0 0,0 0,0 0,0 0,-1 0,1 0,0 0,0 1,0-1,0 0,0 0,0 1,-1-1,1 1,0-1,0 0,0 1,-1 0,1-1,0 1,-1-1,1 1,0 0,-1-1,1 1,-1 0,1 0,-1 0,0-1,1 2,19 57,-18-49,31 178,-5-87,-33-111,0 1,0 0,0 0,-2 0,1 1,-1 0,0 0,0 0,-1 1,0 1,-1-1,1 1,-1 0,0 1,-1 0,1 1,-1 0,0 0,0 1,0 0,-1 1,-3-1,-39 2,29 1</inkml:trace>
</inkml:ink>
</file>

<file path=ppt/ink/ink4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6:40.8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1552 2823,'-179'18,"-151"4,132-3,140-11,-53-1,83-12,4 0</inkml:trace>
  <inkml:trace contextRef="#ctx0" brushRef="#br0" timeOffset="1217.981">2823 566,'-2'-2,"1"0,-1 0,1 0,-1 1,0-1,0 0,0 1,0-1,0 1,0 0,0 0,0-1,0 1,-1 1,1-1,0 0,-1 1,1-1,0 1,-1-1,1 1,-1 0,1 0,-1 0,-1 1,-166 23,-82-23,51-30,-1 1,-63 45,180-8,-1-4,-71-6,49-1,-62-25,3 27,127 16,27-4</inkml:trace>
  <inkml:trace contextRef="#ctx0" brushRef="#br0" timeOffset="2097.86">1158 86,'-18'56,"-5"187,-5 143,9 11,22 159,26 49,-30 199,-2-698,-5-2,-4 1,-17 62,-3-35,57-202,-15 53</inkml:trace>
  <inkml:trace contextRef="#ctx0" brushRef="#br0" timeOffset="2353.022">1355 2315,'-39'48,"-26"45,-8 16,5-1,8-10,10-15,8-14,12-13,6-11,7-9,2-5,3-4,-1-1,2 0,-3 0,2 0,3-3</inkml:trace>
  <inkml:trace contextRef="#ctx0" brushRef="#br0" timeOffset="2887.436">1468 1,'-52'46,"3"3,1 2,3 2,-22 36,52-70,-188 291,119-172,-113 195,176-301,3-8</inkml:trace>
  <inkml:trace contextRef="#ctx0" brushRef="#br0" timeOffset="3300.156">28 1271,'5'48,"1"50,1 17,-2-1,-2-10,-1-14,4-12,1-10,-1-11,-1-7,-2-6,-1-6,-1 0,-1-2,0-1,-1-3,-4-7,-1-7</inkml:trace>
  <inkml:trace contextRef="#ctx0" brushRef="#br0" timeOffset="3732.663">0 1271,'261'-160,"-259"159,7-5,1-1,1 2,-1-1,1 1,0 1,0 0,0 0,0 2,1-1,0 1,-1 1,1 0,0 0,0 1,-1 1,3 0,-11 1,-1 0,1 0,0-1,-1 2,1-1,-1 0,0 0,0 1,0-1,0 1,0 0,0 0,-1-1,1 1,-1 0,0 0,0 1,0-1,0 0,-1 0,1 0,-1 1,0-1,0 0,0 0,0 2,-12 86,1-59,-2-2,-1 0,-1 0,-1-1,-2-1,-1-1,-1-1,-1 0,-16 14,-207 207,242-246,0-1,0 1,1 0,-1 0,0 0,0 1,1-1,-1 0,0 1,1-1,-1 1,1-1,0 1,0 0,-1-1,1 1,0 0,1 0,-1 0,0 0,0 0,1 0,-1 0,1 0,0 0,-1 0,1 0,0 0,0 0,0 0,1 0,-1 0,1 0,-1 0,1 0,-1 0,1 0,0 0,0 0,0 0,0 0,1 0,10 5,0-1,0 0,1-1,0-1,0 0,0 0,0-1,1-1,-1 0,8-1,30 6,-32-5,1 0,-1 1,0 1,0 1,0 1,-1 0,0 2,0 0,0 1,-1 0,-1 1,0 2,0-1,-1 2,0 0,-1 0,-1 2,0-1,8 14,18 42,-25-58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8:44.1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30,'5'-9,"-3"-4,-2 5,-6 10,3 3,2-3,1 2,0 2</inkml:trace>
</inkml:ink>
</file>

<file path=ppt/ink/ink4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6:45.7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114 229,'-18'307,"-5"-46,3-150,12-87</inkml:trace>
  <inkml:trace contextRef="#ctx0" brushRef="#br0" timeOffset="597.235">1 285,'30'-15,"2"0,0 2,0 2,1 1,1 1,0 2,30-2,-61 8,1 0,0 0,-1 1,1-1,0 1,-1 0,1 0,0 0,0 1,-1-1,1 1,-1 0,1 0,0 0,-1 0,0 1,1 0,-1-1,0 1,0 0,0 1,0-1,0 0,0 1,-1 0,1-1,-1 1,0 0,0 0,0 0,0 1,0-1,-1 0,1 1,-1-1,0 1,0 0,0-1,-1 1,1 0,-1-1,0 1,0 2,-5 11,0 0,-1 0,0-1,-2 1,0-1,-1-1,0 1,-1-2,-1 1,0-2,-1 1,0-1,-1-1,-1 0,0-1,-14 8,-19 21,45-38,1-1,-1 1,0 0,0 0,1 0,-1-1,1 1,0 0,0 1,0-1,0 0,0 0,0 1,0-1,0 0,1 1,0-1,-1 0,1 1,0-1,0 1,0-1,0 0,1 1,-1-1,1 1,-1-1,1 0,0 1,0-1,0 0,0 0,0 0,1 0,-1 0,0 0,1 0,0 0,-1-1,1 1,0 0,0-1,0 0,0 1,0-1,0 0,1 0,-1 0,78 54,-64-47,0 2,-1 0,-1 1,0 0,0 1,-1 1,-1 0,6 9,-3 17,-16-25</inkml:trace>
  <inkml:trace contextRef="#ctx0" brushRef="#br0" timeOffset="2485.035">848 484,'-27'31,"10"-13,0 0,1 2,1 0,1 1,1 0,1 1,1 0,1 1,-2 7,11-27,0 1,0-1,0 1,1-1,-1 1,1 0,0-1,0 1,0 0,0-1,1 1,0-1,-1 1,1 0,1-1,-1 0,0 1,1-1,0 0,-1 0,1 1,1-1,-1-1,0 1,1 0,-1-1,1 1,0-1,0 0,0 0,0 0,0 0,0 0,1-1,-1 1,0-1,1 0,-1 0,1 0,0-1,-1 1,1-1,0 0,-1 0,1 0,-1-1,4 0,7-4,-1-1,0-1,0 0,-1-1,1-1,-2 1,1-2,-1 0,-1 0,0-1,0 0,-1-1,-1 0,0 0,5-10,6-5,13-16,-1-2,-2-1,-2-1,-2-1,-2-1,-3-1,3-15,-19 51,0-1,-2 0,1 0,-2 0,0 0,-1 0,0 0,-2 0,0-1,2 11,-2-1,1 1,-1 0,1 0,-1-1,-1 1,1 0,-1 1,0-1,0 0,0 1,-1 0,1 0,-1 0,0 0,-1 0,1 1,0 0,-1 0,0 0,0 0,0 1,0 0,0 0,0 0,-1 0,-3 0,-1 1,1-1,-1 2,1-1,-1 1,1 1,0 0,-1 0,1 1,0 0,0 0,0 1,0 1,0-1,0 1,1 1,0 0,0 0,0 0,1 1,-1 0,1 1,1-1,-3 5,-5 4,1 1,0 0,1 1,1 1,1 0,1 0,0 1,1 0,1 1,-4 17,8-23,0 1,0-1,2 1,0-1,0 1,1 0,1-1,1 1,0-1,1 1,0-1,1 0,1 0,0 0,1-1,0 1,1-1,0-1,1 0,1 0,0 0,4 3,8 5,0-1,2-1,0-1,1-1,0-1,1-2,1 0,0-1,1-2,0-1,16 3,-19-6</inkml:trace>
  <inkml:trace contextRef="#ctx0" brushRef="#br0" timeOffset="8972.949">1722 201,'-19'6,"1"1,-1 1,1 1,1 1,0 0,0 1,1 1,0 0,1 1,1 1,0 0,-5 7,12-10,-1 0,1 1,1 0,0 0,1 1,0 0,1 0,1 0,0 0,0 0,2 1,-1-1,2 1,0-1,0 1,1-1,1 1,1 4,2-5,0-2,0 1,1-1,0 0,1 0,0 0,1-1,0 0,1-1,0 0,0 0,1-1,0 0,0 0,1-1,0-1,1 0,-1-1,1 0,0 0,0-1,0-1,1 0,0-1,-1 0,1-1,0 0,0-1,-1-1,1 0,0 0,-1-1,1-1,-1 0,0-1,1 0,2-3,2 1,0-1,-1-1,1 0,-2-2,1 0,-1 0,-1-1,0-1,0-1,-1 0,-1 0,0-1,-1-1,-1 0,0 0,-1-1,0 0,-2-1,6-15,-12 27,1-1,-1 1,-1 0,1-1,-1 1,0-1,0 1,0-1,-1 1,0-1,0 1,0 0,-1-1,0 1,0 0,0 0,0 0,-1 1,0-1,0 0,0 1,-1 0,1 0,-1 0,0 0,0 0,0 1,-1 0,1 0,-1 0,-1 0,-9-5,-1 0,0 2,0 0,0 0,-1 2,1 0,-1 1,0 0,-10 1,-107 6,100 2</inkml:trace>
  <inkml:trace contextRef="#ctx0" brushRef="#br0" timeOffset="9473.154">1355 540,'24'-12,"182"-74,-202 85,0 0,0 0,0 1,0-1,0 1,1 0,-1 0,0 0,0 0,0 1,0 0,0 0,0 0,0 0,0 1,0-1,0 1,0 0,-1 0,1 0,-1 1,0-1,1 1,-1 0,0 0,-1 0,1 0,0 1,-1-1,1 2,3 3,0-1,1 0,-1-1,1 1,1-1,-1-1,1 1,0-1,0-1,1 0,-1 0,1 0,0-1,0 0,0-1,0 0,1-1,-1 1,0-2,1 1,-1-2,4 1,146-15,-140 9</inkml:trace>
</inkml:ink>
</file>

<file path=ppt/ink/ink4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07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605 424,'-1'0,"0"0,0 0,0 0,0-1,0 1,0 0,0-1,0 1,0-1,0 1,0-1,0 0,1 1,-1-1,0 0,0 0,1 1,-1-1,0 0,1 0,-1 0,1 0,-1 0,1 0,-1 0,1 0,0 0,0 0,-1 0,1 0,0 0,0 0,0 0,0 0,0 0,0 0,0 0,1 0,-1 0,0 0,1 0,-1 0,0 0,1 0,-1 0,1 0,0 0,-1 0,1 1,0-1,-1 0,1 0,0 1,0-1,0 0,-1 1,1-1,0 1,0-1,0 1,0 0,0-1,0 1,0 0,1-1,-158 44,97-22,-89 42,147-62,1-1,-1 0,0 1,0 0,1-1,-1 1,1-1,-1 1,1 0,-1-1,1 1,-1 0,1 0,-1-1,1 1,0 0,-1 0,1 0,0-1,0 1,0 0,0 0,0 0,0 0,0 0,0-1,0 1,0 0,0 0,0 0,0 0,1-1,-1 1,0 0,1 0,-1 0,1-1,-1 1,1 0,-1-1,1 1,-1 0,1-1,0 1,-1-1,1 1,0-1,-1 1,1-1,0 0,0 1,0-1,-1 0,1 1,0-1,0 0,0 0,0 0,0 0,0 0,59 17,-58-16,2-1,57 20,-60-20,1 1,-1 0,0 0,0 0,0 0,1 0,-1 0,0 1,0-1,-1 0,1 0,0 1,0-1,0 1,-1-1,1 0,-1 1,1-1,-1 1,0-1,0 1,1 0,-1-1,0 1,0-1,-1 1,1-1,0 1,0-1,-1 1,1-1,-1 1,1-1,-1 1,0-1,1 0,-1 1,0-1,0 1,-9 10,1 0,-2 0,0-1,0 0,-1-1,0 0,0-1,-1 0,-7 2,-19 16,-148 104,184-129,0-1,1 1,-1 0,0-1,1 1,0 1,-1-1,1 0,0 0,0 1,0-1,1 1,-1 0,0 0,1-1,0 1,0 0,0 0,0 0,0 0,0 1,1-1,0 0,-1 0,1 0,1 0,-1 0,0 1,1-1,-1 0,1 0,0 0,0 0,0 0,0 0,1 0,-1-1,1 1,0 0,5 3,0-1,0 0,1-1,-1 0,1 0,0-1,0 1,0-2,0 1,1-1,-1-1,1 1,-1-1,1-1,0 0,5 0,57 8,-66-7,-2 1,-1-1,1 0,-1 0,1 0,0 0,-1 0,1-1,0 1,-1-1,1 0,0 0,0 0,0 0,-1 0,1-1,0 1,0-1,-1 0,1 1,0-1,-1-1,1 1,-1 0,1-1,-1 1,0-1,0 1,0-1,0 0,0 0,0 0,0 0,1-2,3-13</inkml:trace>
  <inkml:trace contextRef="#ctx0" brushRef="#br0" timeOffset="329.935">350 1,'-36'280,"-53"319,33-272,12-147,25-114,14-47</inkml:trace>
</inkml:ink>
</file>

<file path=ppt/ink/ink4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10.3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0 498,'32'-100,"-13"56,-5 11,1 1,2 1,2 0,0 1,2 1,1 1,26-25,32-24,-79 77,1 0,0 0,-1 1,1-1,0 0,-1 1,1-1,0 1,-1-1,1 1,-1 0,1-1,-1 1,1 0,-1 0,0 0,1 0,-1 1,0-1,0 0,0 0,0 1,0-1,0 1,0-1,0 1,-1-1,1 1,0-1,-1 1,0 0,1-1,-1 1,0 0,0-1,0 1,0 0,0-1,0 1,0 0,0-1,-1 1,1 0,-1-1,2 6,-3 87,0-83,1 1,0-1,1 0,0 1,0-1,1 0,1 0,0 1,0-1,3 3,-4-11,-1-1,2 0,-1-1,0 1,0 0,1 0,-1 0,1-1,-1 1,1-1,0 1,0-1,0 1,-1-1,1 0,0 0,1 0,-1 0,0-1,0 1,0 0,0-1,1 0,-1 1,0-1,0 0,1 0,-1 0,0 0,0-1,1 1,-1-1,0 1,0-1,0 0,0 0,0 0,1 0,78-47,176-181,-245 221,-10 5,0 0,1 1,-1 0,1-1,-1 1,1 0,0 0,0 1,0-1,0 1,0-1,0 1,0 0,0 0,1 0,-1 1,0-1,1 1,-1-1,0 1,1 0,-1 1,1-1,-1 1,0-1,0 1,3 1,-9 61,1-56,-10 34,7-29,0 0,1 1,1-1,0 1,0 0,1 0,1 1,0-1,1 0,1 0,-1 0,2 0,0 1,1-2,0 1,1 0,2 5,6 0</inkml:trace>
</inkml:ink>
</file>

<file path=ppt/ink/ink4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12.5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0 213,'341'0,"-155"-27,-185 30,-12 3</inkml:trace>
  <inkml:trace contextRef="#ctx0" brushRef="#br0" timeOffset="1050.697">537 157,'-7'-3,"0"1,0-1,0 0,1 0,0-1,-1 0,1 0,1 0,-1-1,1 0,-1 0,2-1,-1 1,0-1,1 0,0 0,1-1,-1 1,1-1,0 1,1-1,-1-2,-15-32,17 41,0 0,-1 1,1-1,0 0,-1 1,1-1,0 1,0 0,-1-1,1 1,0 0,0 0,0 0,0 0,0 0,0 0,0 0,0 0,0 0,1 0,-1 0,0 0,1 1,-1-1,1 0,-1 1,1-1,-1 0,1 1,0-1,0 0,0 1,0-1,0 1,0-1,0 1,-21 193,-13-32,30-100,7-63,-1 0,0 0,0 0,0 0,0 0,0 0,0-1,0 1,1-1,-1 1,0-1,0 0,-1 0,1 0,0 0,0 0,0 0,-1 0,1-1,0 1,-1-1,1 1,-1-1,0 0,0 0,1 1,-1-1,0-1,25-29,105-101,-87 113,-23 15</inkml:trace>
</inkml:ink>
</file>

<file path=ppt/ink/ink4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10.6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2,'100'17,"0"-4,50-1,-116-10,135 2,0-8,0-6,29-13,89 11,-302 24,-4-6</inkml:trace>
  <inkml:trace contextRef="#ctx0" brushRef="#br0" timeOffset="750.915">678 171,'-292'375,"268"-341,-2-1,-1-2,-2-1,-18 15,-1 2,64-77,120-117,-50 42,-35 42,2 1,59-51,-54 62,-56 52,0 0,-1-1,1 1,-1 0,1 0,-1 0,1 0,-1 0,1 0,-1 1,0-1,0 0,1 1,-1-1,0 1,0-1,-1 1,1-1,0 1,0 0,-1-1,1 1,-1 0,1 0,-1-1,0 1,0 0,20 208,-13-174,-2 0,-1 1,-2-1,-2 1,-1 6,-5-36,0-12</inkml:trace>
  <inkml:trace contextRef="#ctx0" brushRef="#br0" timeOffset="999.414">227 538,'43'0,"28"0,13 0,-4 0,-11 0,-12-5,-11-1,-8 0,-7 1,-3 1,-1 2,-6 1</inkml:trace>
</inkml:ink>
</file>

<file path=ppt/ink/ink4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15.4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0 531,'34'-81,"-16"42,1 2,2 0,2 1,1 1,1 1,11-8,-21 26,-10 9,1-1,0 1,0 1,1-1,0 1,0 0,0 1,1 0,0 0,0 0,0 1,1 1,-1-1,1 1,0 0,-6 5,0-1,0 1,-1 0,1-1,0 1,-1 0,0 1,1-1,-1 0,0 1,0-1,0 1,-1-1,1 1,-1 0,1 0,-1 0,0 0,0 0,0 0,-1 0,1 0,-1 0,1 1,-1-1,0 0,0 0,-1 0,1 1,-1-1,1 0,-2 2,2 0,-3 37,2-35,-1-1,1 1,0 0,0 0,1 1,0-1,0 0,1 0,0 0,0 0,1 0,0-1,0 1,0 0,1-1,0 1,0-1,1 0,0 0,0 0,0 0,0-5,0 0,0 0,-1-1,1 1,0-1,0 0,0 0,0-1,-1 1,1-1,0 1,0-1,-1 0,1-1,-1 1,1-1,-1 1,1-1,-1 0,0-1,0 1,0 0,0-1,0 0,-1 1,1-1,-1 0,0 0,1-1,-2 1,1 0,0-1,0 0,12-13,254-264,-236 259,-32 21,1 1,-1 0,1 0,-1 0,1 0,0-1,-1 1,1 0,-1 0,1 0,-1 0,1 0,-1 0,1 0,0 1,-1-1,1 0,-1 0,1 0,-1 0,1 1,-1-1,1 0,-1 1,1-1,-1 0,0 1,1-1,-1 0,1 1,-1-1,0 1,1-1,-1 1,0-1,0 1,1-1,-1 1,0-1,0 1,0-1,0 1,0-1,0 1,1-1,-1 1,0 0,-1-1,1 1,0-1,0 1,0-1,0 1,0-1,0 1,-1-1,1 1,0-1,0 1,-1 0,-43 169,41 87,3-233</inkml:trace>
</inkml:ink>
</file>

<file path=ppt/ink/ink4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15.7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30,'636'-17,"-263"5,-224 43,-133-22</inkml:trace>
</inkml:ink>
</file>

<file path=ppt/ink/ink4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16.2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388 68,'-3'-5,"-1"0,0 0,0 0,0 1,0 0,-1-1,1 1,-1 1,0-1,-1 1,1 0,0 0,-1 0,0 1,0 0,1 0,-1 0,0 1,-1 0,1 0,0 0,0 1,0 0,0 0,-1 1,1 0,0 0,0 0,0 1,0-1,0 2,1-1,-1 1,1-1,-3 3,-7 2,1 1,0 1,0 0,1 1,0 0,1 1,0 0,1 1,0 1,1 0,0 0,1 1,0 0,6-8,-1 0,1 0,1 1,-1-1,1 1,0-1,1 1,-1 0,1-1,1 1,-1 0,1 0,0 0,1 0,0-1,0 1,0 0,1 0,0-1,0 1,1-1,-1 0,2 0,-1 0,0 0,1 0,0 0,1-1,-1 0,1 0,0 0,0-1,10 5,0-1,0 0,1-1,0 0,0-2,0 0,1-1,-1 0,1-2,0 0,0 0,0-2,0 0,0-1,17-3,1 3,-11 0,0-1,-1 0,1-2,-1-1,0-1,21-8,-26 6</inkml:trace>
</inkml:ink>
</file>

<file path=ppt/ink/ink4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21.0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301 0,'1'1,"0"1,1-1,-1 1,0-1,0 1,-1-1,1 1,0-1,0 1,-1 0,1 0,-1-1,1 1,-1 0,0 0,0-1,0 1,0 0,0 0,0 0,0-1,-1 1,1 0,-1 0,1-1,-1 1,1 0,-1-1,0 1,0 0,0-1,0 1,-1-1,-16 36,-3-1,-1-1,-1-1,-2-1,-19 19,-94 84,126-122</inkml:trace>
</inkml:ink>
</file>

<file path=ppt/ink/ink4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21.9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0 649,'5'255,"-5"-251,0 0,0 0,0 0,1 0,-1 0,1 0,0 0,0 0,1-1,-1 1,1 0,-1-1,1 1,0-1,1 0,-1 0,0 0,1 0,0 0,0 0,0 0,0-1,0 0,0 1,1-1,-1-1,1 1,-1 0,1-1,0 0,-1 1,1-1,0-1,0 1,0-1,0 1,0-1,0 0,0-1,3 0,8-6,0-2,0 0,-1-1,0 0,-1-1,0 0,8-10,14-12,149-132,-183 165,-1-1,0 0,0 0,1 0,-1 0,0 0,1 0,-1 0,1 0,-1 0,1 0,-1 0,1 0,0 1,-1-1,1 0,0 1,0-1,0 0,0 1,-1-1,1 1,0-1,0 1,0-1,0 1,0 0,0 0,0-1,0 1,0 0,0 0,0 0,0 0,1 0,-1 0,0 0,0 1,0-1,0 0,0 0,0 1,0-1,0 1,-1-1,1 1,0-1,0 1,0 0,0-1,-1 1,1 0,0 0,-1-1,1 1,0 0,-1 0,1 0,-1 1,-7 58,4-50,0-1,2 1,-1 0,1 0,1 0,-1 0,2 0,-1 0,1-1,1 1,0 0,0 0,1-1,1 1,0 0,-1-7,1 0,0 0,0 0,0-1,1 1,-1-1,1 0,-1-1,1 1,-1-1,1 0,0 0,0 0,0 0,0-1,-1 0,1 0,0-1,0 1,0-1,0 0,-1 0,1 0,0-1,-1 0,1 0,-1 0,0 0,0-1,0 0,0 0,0 0,0 0,-1 0,1-1,-1 0,0 1,2-4,15-13,-1 0,-1-1,0-2,-2 1,0-2,-2 0,9-21,6-22,-24 47</inkml:trace>
  <inkml:trace contextRef="#ctx0" brushRef="#br0" timeOffset="3470.439">1185 0,'0'374,"-6"-325,-3-1,-1-1,-2 1,-14 30,24-70,-28 103,29-110,1 0,-1 0,1 1,-1-1,1 0,-1 0,1 1,0-1,0 0,0 1,0-1,0 0,0 1,0-1,0 0,1 0,-1 1,0-1,1 0,-1 1,1-1,-1 0,1 0,0 0,0 0,-1 0,1 0,0 0,0 0,0 0,0 0,0 0,0 0,0-1,0 1,1 0,-1-1,0 1,0-1,0 1,1-1,-1 0,0 1,1-1,-1 0,0 0,1 0,-1 0,0 0,1 0,-1-1,0 1,0 0,1-1,-1 1,0-1,0 1,1-1,-1 1,0-1,0 0,0 0,0 1,0-1,0 0,0 0,0 0,0 0,0-1,130-136,-124 131,14-13,1 1,0 1,1 1,1 0,24-11,-47 27,0 1,1-1,-1 0,1 0,-1 1,1-1,-1 1,1-1,-1 1,1 0,0 0,-1 0,1-1,-1 1,1 1,0-1,-1 0,1 0,-1 1,1-1,-1 1,1-1,-1 1,1-1,-1 1,1 0,-1 0,0 0,1 0,-1 0,0 0,0 0,0 0,0 1,0-1,0 0,0 1,0-1,-1 0,1 1,0-1,-1 1,1-1,-1 1,0 0,1-1,-1 1,0 0,-2 82,-43 47,40-88,9-27</inkml:trace>
  <inkml:trace contextRef="#ctx0" brushRef="#br0" timeOffset="4233.202">1609 790,'4'-1,"33"-7,0-1,-1-2,0-2,-1-1,0-1,26-17,-57 28,1 1,0 0,-1-1,0 0,0 0,0 0,0 0,-1-1,0 1,0-1,0 0,0 0,-1 0,0-1,0 1,0 0,-1-1,1 1,-1-1,-1 0,1 1,-1-1,0 1,0-1,-1 0,0 1,0-1,0-2,-1 6,1 0,0-1,-1 1,1 0,-1 0,0 0,0 0,0 0,0 1,0-1,0 1,0-1,-1 1,1 0,0 0,-1 0,1 0,-1 0,1 0,-1 1,0-1,1 1,-1 0,1 0,-1 0,0 0,1 0,-1 0,0 1,1 0,-1-1,1 1,-1 0,1 0,-87 37,68-24,0 1,1 1,1 0,1 2,0 0,1 1,1 0,1 2,1 0,0 0,-2 9,14-28,0 1,0 0,1 0,-1 0,1 0,-1 0,1 0,0 0,0 0,1 0,-1 0,1 1,-1-1,1 0,0 0,0 1,0-1,1 0,-1 0,1 1,0-1,0 0,0 0,0 0,1 0,-1 0,1 0,-1 0,1-1,0 1,0 0,1-1,-1 0,0 1,1-1,-1 0,1 0,0-1,0 1,0 0,0-1,0 0,0 0,3 1,23 2,1-1,-1-1,1-2,0 0,0-3,21-4,-15 2,1-2,-1-1,-1-2,0-2,-1-1,0-1,-1-2,0-2,-1-1,-2-1,0-1,-1-2,14-15,-30 23,0-1,-1 0,-1-1,0 0,-1 0,-1-1,-1-1,1-3,-8 19,0 1,0-1,0 0,0 0,-1 0,1 0,-1 0,0 0,0 0,0 1,0-1,0 0,-1 0,1 0,-1 0,0 0,0 0,0 1,0-1,0 0,-1 1,1-1,-1 1,0-1,1 1,-1 0,0 0,-1-1,1 2,0-1,0 0,-1 0,1 1,-1-1,0 1,1 0,-1 0,0 0,0 0,0 0,1 1,-1-1,0 1,0 0,0 0,-1 0,-7 0,0 0,1 1,-1 0,0 1,1 0,-1 1,1 0,0 0,0 1,0 1,1 0,-1 0,1 1,0 0,1 0,-1 1,1 0,1 1,-1 0,6-7,0 0,1 0,-1 1,0-1,1 0,0 0,-1 1,1-1,0 1,-1-1,1 1,0 0,0-1,0 1,1 0,-1 0,0 0,1-1,-1 1,1 0,0 0,-1 0,1 0,0 0,0 0,0 0,0 0,1 0,-1 0,0 0,1 0,0-1,-1 1,1 0,0 0,0 0,0-1,0 1,0-1,0 1,1 0,-1-1,0 0,1 1,-1-1,1 0,0 0,161 44,-157-44,-1 0,1 1,0 0,-1 0,1 0,-1 1,0 0,0 0,0 0,0 0,-1 1,1 0,-1 0,0 0,0 0,0 1,-1 0,1-1,-1 1,0 1,-1-1,1 0,-1 1,0-1,0 1,-1 0,0-1,0 1,0 0,-1 0,1 0,-2 0,1-1,0 1,-2 3,-4 14,4-19,0 1,0-1,1 0,0 1,0-1,0 1,0 0,1-1,0 1,0 0,0-1,0 1,1 0,-1-1,1 1,1-1,-1 1,0-1,1 0,0 1,1 0,7 3,0-6</inkml:trace>
  <inkml:trace contextRef="#ctx0" brushRef="#br0" timeOffset="5021.295">2653 762,'14'4,"-1"0,1-1,-1-1,1 0,0-1,0 0,0-1,0-1,0 0,0-1,0 0,-1-1,1-1,-1 0,12-5,-13 2,-1 0,1-1,-1 0,0-1,-1 0,0 0,0-1,-1 0,5-9,-12 16,1 0,-1 0,0 0,0 0,-1-1,1 1,-1-1,1 1,-1-1,0 0,-1 0,1 1,-1-1,1 0,-1 0,0 0,-1 1,1-1,0 0,-1 0,0 0,0 1,0-1,-1 1,1-1,-1 1,0-1,0 1,0 0,0 0,0 0,-1 0,1 0,-1 0,0 1,-2-2,1 1,0 0,-1 1,1 0,-1 0,0 0,0 0,0 0,0 1,0 0,0 0,0 1,0-1,0 1,0 0,-1 1,1-1,0 1,0 0,0 0,0 0,0 1,0 0,1 0,-1 0,-8 4,1 0,0 0,0 1,0 1,1 0,0 1,1 0,-6 6,9-8,-88 113,92-115,-1 1,1 0,0 0,1 0,0 0,0 0,0 0,0 1,1-1,0 1,1-1,-1 1,1-1,1 1,-1-1,1 1,0-1,0 1,1-1,0 0,2 5,1-5,0 0,0-1,0 0,1 0,0 0,0-1,0 0,0 0,1 0,0-1,-1 0,1-1,0 1,1-1,-1 0,0-1,0 0,1 0,0-1,24 7,-12-1,1-1,-1-1,1 0,1-2,-1-1,0 0,0-2,1 0,-1-1,14-4,37-15,-51 13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5:14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336 1,'-14'-1,"1"2,-1-1,1 2,-1 0,1 1,0 0,0 1,0 0,0 1,1 0,0 1,0 1,0 0,1 1,0 0,9-6,0-1,0 1,1 0,-1 0,0 0,1 0,0 0,-1 1,1-1,0 0,0 1,0-1,1 1,-1-1,1 1,-1-1,1 1,0-1,0 1,0-1,0 1,0-1,0 1,1-1,-1 1,1-1,0 1,0-1,0 1,0-1,0 0,1 2,64 64,-24-29,-40-36,0-1,0 0,-1 0,1 1,-1-1,1 1,-1 0,0-1,0 1,0 0,0 0,0-1,-1 1,1 0,-1 0,0 0,0 0,0 0,0 0,0 0,-1-1,0 1,1 0,-1 0,0 0,0-1,0 1,-1 0,1-1,-1 1,1-1,-1 1,0-1,0 0,0 0,0 0,0 0,-1 0,-4 4,-1-1,1 0,-1 0,0-1,0 0,0-1,0 1,-1-2,0 1,1-1,-1 0,-1-1,-78 1,63-3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8:44.6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1,'-5'0,"4"0,-4 0,0 4,-5 3,5-1,3-1</inkml:trace>
</inkml:ink>
</file>

<file path=ppt/ink/ink4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28.6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387 28,'40'-17,"-75"7,13 13,1 1,0 2,0 0,1 1,0 1,0 1,1 1,0 0,0 2,1 0,1 1,0 0,1 2,1 0,-10 12,17-19,0-1,1 1,0 1,1 0,0-1,0 2,1-1,0 1,1 0,0 0,0 0,1 0,1 1,0-1,0 1,1-1,0 1,1 0,0 0,1 0,0-1,0 1,1-1,3 9,0-9,1 0,-1-1,1 0,1 0,0 0,0-1,1 0,0-1,0 0,1 0,0 0,0-1,0-1,1 1,0-2,0 1,0-1,1-1,-1 0,1 0,0-1,0-1,0 0,-1 0,1-1,0 0,2-1,58 2,-1-3,0-3,43-9,-85 9,-4 1</inkml:trace>
</inkml:ink>
</file>

<file path=ppt/ink/ink4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29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55,'5'0,"7"0,5 0,5 0,4 0,2 0,1-4,0-3,1 1,-1 2,0 0,0-3,-1-1,1 2,-1 1,0 1,-5 7,-6 3</inkml:trace>
</inkml:ink>
</file>

<file path=ppt/ink/ink4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30.0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30,'34'0,"35"-4,10-3,-3 1,-5 1,-9 1,-12 2,-13 1</inkml:trace>
</inkml:ink>
</file>

<file path=ppt/ink/ink4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33.2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1 248,'4'-6,"1"1,0-1,1 1,-1 0,1 0,0 0,0 1,0 0,0 0,1 1,6-3,2-2,5-2,0 2,1 0,0 1,0 2,1 0,-1 1,1 1,0 1,0 0,0 2,0 1,0 1,7 2,-28-4,1-1,0 1,0 1,-1-1,1 0,0 0,0 1,-1-1,1 1,0-1,-1 1,1 0,-1-1,1 1,0 0,-1 0,0 0,1 0,-1 1,0-1,0 0,1 1,-1-1,0 0,0 1,0-1,-1 1,1 0,0-1,-1 1,1 0,-1-1,1 1,-1 0,0 0,1-1,-1 1,0 0,0 0,-1-1,1 1,0 0,-1 0,1-1,-1 1,1 0,-1-1,0 1,1-1,-1 1,0 0,-1 0,-14 21,-1 0,-1-1,-1-1,-1-1,-21 17,-6 6,-120 103,164-144,1 1,-1 0,0 0,1 0,-1 1,1-1,0 0,0 1,0 0,0-1,1 1,0 0,0 0,0 0,0 0,0 0,1 0,0 0,-1 0,2 0,-1 0,0 0,1 0,0 0,0 0,0 0,0 0,1-1,-1 1,1 0,0-1,0 1,0-1,1 0,-1 1,1-1,0 0,0-1,0 1,0 0,0-1,1 0,-1 0,4 2,11 1,0-1,0-1,0-1,1 0,-1-1,1-1,0-1,13-2,19 0,-26 3</inkml:trace>
  <inkml:trace contextRef="#ctx0" brushRef="#br0" timeOffset="314.631">848 248,'-5'24,"-6"18,-2 5,2 1,-2-3,1-5,2-4,-1-4,1-2,2-2,2 0,8-5,7-12,3-7</inkml:trace>
  <inkml:trace contextRef="#ctx0" brushRef="#br0" timeOffset="562.644">1129 219,'-19'44,"-6"23,0 5,6-4,5-10,5-9,4-9,4-6,1-4,0-2,1-6</inkml:trace>
  <inkml:trace contextRef="#ctx0" brushRef="#br0" timeOffset="1034.061">565 389,'32'-28,"1"1,0 2,2 1,1 1,1 3,1 1,33-12,-67 29,1 0,-1 0,1 0,-1 0,1 1,0 0,0 0,0 0,0 0,-1 1,1 0,0 0,0 0,0 1,0 0,0 0,0 0,-1 0,1 1,0-1,-1 1,1 1,-1-1,0 1,0-1,0 1,0 0,0 1,0-1,-1 0,2 3,7 9,-5-5,1 1,1-1,-1 0,2-1,-1 0,1-1,1 1,0-2,0 0,0 0,1-1,0 0,7 2,4-4,1 0,-1-1,0-1,1-1,0-2,6 0,-1 0,-5 0</inkml:trace>
  <inkml:trace contextRef="#ctx0" brushRef="#br0" timeOffset="1347.662">1609 50,'15'108,"-6"0,-4 88,-7-175,0 0,-2 0,-1 0,0 0,-2-1,0 0,-1 0,-1 0,-1-1,-1-1,-10 14,6-15,1-3</inkml:trace>
  <inkml:trace contextRef="#ctx0" brushRef="#br0" timeOffset="1911.659">1496 106,'20'-14,"1"1,-1 1,2 0,0 1,0 2,1 0,0 2,0 0,8 0,-23 6,-1-1,1 1,0 1,0-1,-1 1,1 0,0 1,0 0,-1 0,1 1,0 0,-1 1,0-1,1 1,-1 0,0 1,-1 0,1 0,-1 1,0-1,0 1,0 1,0-1,-1 1,0 0,0 0,-1 0,1 1,-2 0,1 0,-1 0,0 0,0 0,-1 1,0-1,0 1,-1 0,1-1,-2 1,1 0,-1 0,-1 0,1-1,-2 3,-5 5,-1 0,-1-1,-1 0,0 0,0-1,-2 0,1-1,-1-1,-1 1,0-2,-1 0,0-1,-1 0,1-1,-4 0,15-6,0-1,0 0,0 1,0 0,0 0,0 0,1 0,-1 0,1 0,-1 1,1-1,0 1,0-1,0 1,0 0,1 0,-1 0,1 0,-1 0,1 0,0 1,0-1,1 0,-1 0,1 1,-1-1,1 1,0-1,1 0,-1 1,0-1,1 0,0 1,0-1,0 0,0 0,0 0,1 0,0 1,7 7,1 0,0-1,1 0,0-1,1 0,-1-1,2 0,-1-1,2 0,7 5,56 31,-53-32,0 2,0 1,-2 1,0 1,0 1,15 17,-21-18,-1-3</inkml:trace>
</inkml:ink>
</file>

<file path=ppt/ink/ink4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42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399 20,'-6'-3,"-1"0,1 0,-1 1,0 0,0 0,0 0,0 1,0 0,-1 1,1 0,0 0,0 0,-1 1,1 0,0 0,0 1,0-1,0 2,1-1,-1 1,0 0,1 1,0-1,0 1,0 0,0 1,1 0,-1-1,1 2,0-1,1 1,-4 5,-3 14,2 0,1 0,1 1,1 0,2 0,0 6,-3 13,-20 181,-2-57,7 85,-27-147,50-105,0 1,0-1,0 0,0 1,0-1,0 0,1 0,-1 0,1 0,-1 0,1 0,0-1,0 1,0-1,0 1,0-1,0 1,0-1,1 0,-1 0,0 0,1 0,-1-1,1 1,-1-1,1 1,-1-1,1 0,-1 0,1 0,-1 0,1-1,-1 1,1 0,-1-1,0 0,2 0,1 1,16 0,1 0,-1-2,0 0,-1-2,1 0,-1-1,1-1,16-8,-21 6</inkml:trace>
  <inkml:trace contextRef="#ctx0" brushRef="#br0" timeOffset="553.439">710 500,'-7'-2,"0"1,0-1,0 1,-1 0,1 1,0 0,0 0,0 1,-1-1,1 2,0-1,0 1,0 0,0 0,1 1,-1 0,1 0,-1 1,1-1,0 1,0 1,1-1,-1 1,1 0,0 0,1 1,-1-1,1 1,0 0,0 1,1-1,-1 0,0 4,1-4,-1-1,1 1,0 0,0 1,0-1,1 0,0 1,0-1,1 1,0 0,0-1,1 1,-1 0,1 0,1-1,-1 1,1 0,1-1,-1 1,1 0,0-1,0 0,1 1,0-1,0 0,1-1,-1 1,1 0,0-1,1 0,-1 0,1 0,0-1,1 1,-1-1,1 0,-1-1,1 0,3 2,-2-3,1 0,0 0,0-1,-1 0,1-1,0 1,0-1,0-1,0 0,-1 0,1 0,0-1,-1 0,1-1,-1 1,1-2,-1 1,0-1,-1 0,1 0,-1-1,1 1,-1-2,7-8</inkml:trace>
</inkml:ink>
</file>

<file path=ppt/ink/ink4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49.9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15 417,'-3'10,"0"1,0-1,1 1,1 0,0 0,0 0,1 0,0 0,1 0,0 0,1 0,0-1,1 1,0 0,1-1,4 8,-7-16,0 0,0-1,1 1,-1 0,0-1,1 1,0-1,-1 0,1 1,0-1,0 0,-1 0,1 0,0 0,0 0,0-1,0 1,0-1,1 1,-1-1,0 0,0 1,0-1,0 0,0-1,0 1,1 0,-1-1,0 1,0-1,0 1,0-1,0 0,0 0,0 0,-1 0,1 0,0 0,1-2,63-57,-59 51,-1 0,-1 0,1 0,-2-1,1 0,-1 0,-1 0,0 0,0-1,-1 1,0-1,-2 7,1 0,0 1,-1-1,0 1,0-1,0 0,0 1,-1-1,1 1,-1-1,0 1,0-1,-1 1,1-1,0 1,-1 0,0 0,0 0,0 0,0 0,0 0,-1 0,1 1,-1-1,0 1,0 0,0 0,0 0,0 0,0 0,0 1,-1-1,-2 0,4 1,0 1,0-1,0 0,0 1,0-1,0 1,0 0,-1 0,1 0,0 0,0 0,0 0,0 1,0-1,-1 1,1-1,0 1,0 0,0 0,0 0,0 0,1 0,-1 0,0 0,0 1,1-1,-1 1,1-1,-1 1,1 0,0-1,-1 1,1 0,0 0,0 0,0 0,1 0,-1 0,0 0,1 0,0 1,-1-1,1 0,0 0,0 0,0 0,0 1,4-1,0 0,-1 0,1-1,0 1,0-1,0 0,0-1,0 1,1-1,-1 1,0-1,0-1,0 1,0 0,0-1,0 0,0 0,0 0,0 0,0-1,0 0,0 0,-1 0,1 0,-1 0,1-1,-1 1,2-3,5 0,16-10,0 0,-1-2,0-1,-1 0,-2-2,0-1,0-1,-2 0,-1-2,-1 0,-1-1,-1-1,-2 0,0-1,-1-4,0 11,-8 28,-5 42,0-40,30 255,-10-143,-3 14,-6 1,-5 15,-8 7,-16-118,18-41,-1 1,1-1,-1 1,0-1,1 1,-1-1,0 0,1 1,-1-1,0 0,1 0,-1 1,0-1,1 0,-1 0,0 0,1 0,-1 0,0 0,0 0,1 0,-1 0,0 0,0 0,1-1,-1 1,0 0,1 0,-1-1,0 1,1 0,-1-1,1 1,-1-1,1 1,-1-1,1 1,-1-1,1 1,-1-1,1 0,-1 1,1-1,0 1,-1-1,1 0,0 0,0 1,0-1,-1 0,1 1,0-1,0 0,0 0,0 1,0-1,0 0,0 0,-3-17,1-2,0 1,1 0,1 0,1 0,1 0,0-1,2 2,0-1,1 0,1 1,0 0,2 0,0 1,1 0,0 0,2 1,0 0,12-13,63-71,-61 79</inkml:trace>
</inkml:ink>
</file>

<file path=ppt/ink/ink4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43.1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7 456,'-5'34,"3"10,8-1,1-9</inkml:trace>
  <inkml:trace contextRef="#ctx0" brushRef="#br0" timeOffset="162.707">120 117,'0'5,"0"1</inkml:trace>
  <inkml:trace contextRef="#ctx0" brushRef="#br0" timeOffset="412.022">262 654,'0'-20,"4"-10,3-6,3-1,1 1,4 2,-2 1,3 3,2 0,4 2,3 4,-3 12,-5 13,-6 10,-4 4</inkml:trace>
  <inkml:trace contextRef="#ctx0" brushRef="#br0" timeOffset="968.866">769 314,'-128'69,"122"-65,1 0,0 0,1 1,-1-1,1 1,0 0,0 1,0-1,1 1,0-1,0 1,0 0,1 0,0 1,0-1,1 0,-1 1,1-1,1 0,-1 1,1 1,1-5,-1 0,1 0,0 0,0 1,0-1,0 0,1 0,-1-1,1 1,0 0,0 0,0-1,0 1,0-1,1 0,-1 1,1-1,-1 0,1-1,0 1,0 0,0-1,0 0,0 1,0-1,0 0,0-1,0 1,1 0,-1-1,3 0,106-6,-90-1,-3 0</inkml:trace>
  <inkml:trace contextRef="#ctx0" brushRef="#br0" timeOffset="1301.331">967 343,'0'29,"4"14,8 0,5-8,5-9,4-14,2-10,1-9,0-8,0-7,-4-4,-2-3,-5-1,-1 0,-3 0,-4 5</inkml:trace>
  <inkml:trace contextRef="#ctx0" brushRef="#br0" timeOffset="1767.591">1334 540,'31'-36,"2"1,2 1,1 2,27-17,-61 46,1 1,0 0,0 0,0 0,0 0,0 0,0 1,0-1,1 1,-1 0,0 0,1 0,-1 0,1 1,-1-1,1 1,0 0,-1 0,1 0,-1 1,1-1,-1 1,1 0,-1 0,3 1,57-4,-60 0,0 1,-1 0,1 0,0 0,0 1,0-1,0 1,0-1,0 1,0 0,0 0,0 1,0-1,0 0,0 1,0 0,0 0,0 0,-1 0,1 0,0 0,-1 1,1-1,0 1,-1 0,0 0,0 0,1 0,-1 0,0 0,0 1,-1-1,1 1,-1-1,1 1,-1 0,1 0,14 73,-10-57</inkml:trace>
  <inkml:trace contextRef="#ctx0" brushRef="#br0" timeOffset="2880.617">1701 343,'-5'0,"-2"5,-4 6,0 6,1 5,-1-1,0 1,2 1,3 1,-2-3,-1 0,7-4,4-5</inkml:trace>
  <inkml:trace contextRef="#ctx0" brushRef="#br0" timeOffset="3663.411">2095 174,'19'-1,"0"0,0-1,-1-1,1 0,-1-2,0 0,8-4,-19 7,-1 0,0-1,-1 1,1-2,0 1,-1 0,0-1,0 0,0 0,0-1,-1 1,1-1,-1 0,0 0,-1-1,1 1,-1-1,0 0,-1 1,1-1,-1 0,0-1,0 0,-2 7,1-1,-1 0,1 0,-1 0,0 0,1 0,-1 0,0 0,0 0,0 0,1 0,-1 0,0 0,0 0,0 0,-1 0,1 0,0 0,0 0,0 0,-1 0,1 0,-1 0,1 1,-1-1,1 0,-1 0,1 0,-1 0,0 1,1-1,-1 0,0 1,1-1,-1 0,0 1,0-1,0 1,0-1,0 1,0 0,0-1,0 1,0 0,0 0,0-1,0 1,0 0,0 0,0 0,0 0,0 1,0-1,1 0,-1 0,0 0,0 1,0-1,0 1,0-1,0 0,0 1,0 0,1-1,-1 1,0-1,0 1,1 0,-1 0,-7 10,1 1,0 0,1 0,0 0,1 1,0 0,1 0,1 1,0-1,1 1,0-1,1 2,-4 14,-26 180,17-99,-4-2,-26 80,39-171,0 0,-1-1,0 0,-1 0,-1 0,-1-1,0 0,-1-1,0 0,-1-1,-1 0,0-1,-7 6,17-17,1 1,-1-1,1 0,-1 0,0 0,1 0,-1 0,0-1,0 1,1 0,-1-1,0 1,0-1,0 0,0 0,0 0,0 0,0 0,0 0,1 0,-1 0,0-1,0 1,0-1,0 0,0 1,1-1,-1 0,0 0,1 0,-1 0,1 0,-1 0,1-1,-1 1,1-1,0 1,0 0,0-1,-1 0,1-1,-21-78,20 61,2 0,0 0,1 0,1 0,1 0,1 1,1-1,0 1,1 0,1 0,1 1,1 0,1 0,0 1,1 0,1 1,0 0,1 1,1 0,4-2,-11 10,0 0,0 1,1-1,0 2,0-1,0 1,1 1,0-1,0 1,0 1,0 0,1 0,-1 1,1 0,-1 0,1 1,0 1,0 0,-1 0,10 1,36 12,-31-7</inkml:trace>
  <inkml:trace contextRef="#ctx0" brushRef="#br0" timeOffset="3936.306">2491 512,'23'-12,"-1"-1,-1-2,0 1,0-2,-2-1,0-1,-1 0,12-16,-29 33,1 0,-1 0,0 0,0 0,1 0,-1-1,0 1,0 0,0-1,-1 1,1-1,0 1,0-1,-1 1,1-1,-1 0,1 1,-1-1,0 0,0 1,0-1,0 0,0 1,0-1,0 0,0 0,-1 1,1-1,0 1,-1-1,0 0,1 1,-1-1,0 1,0-1,0 1,0 0,0-1,0 1,0 0,0 0,-1 0,1-1,0 2,-1-1,1 0,-1 0,1 0,-1 1,1-1,-1 0,0 1,1 0,-1-1,-7 2,1 1,-1 0,1 0,0 0,0 1,0 1,0-1,0 1,1 1,-1-1,1 1,1 1,-1-1,1 1,0 0,0 0,0 1,1 0,0 0,0 0,1 1,0-1,0 2,-1 6,0-1,1 1,1-1,0 1,1 0,1 0,0 0,1 0,1 0,0 0,1-8,1 0,0-1,0 0,1 0,0 0,0 0,0 0,0-1,1 1,0-1,0-1,1 1,-1-1,1 0,0 0,0 0,0-1,1 0,-1 0,1-1,0 1,-1-2,1 1,0-1,0 0,0 0,0-1,0 0,0 0,0-1,0 1,0-2,0 1,0-1,0 0,0 0,-1-1,7-3,25-18,-20 11</inkml:trace>
  <inkml:trace contextRef="#ctx0" brushRef="#br0" timeOffset="4248.512">2858 625,'1'-22,"1"1,2-1,0 1,1 0,1 0,1 1,0 0,2 0,0 1,2 0,0 0,1 1,0 1,2 0,0 1,6-5,-19 19,0 0,1 1,-1-1,0 0,1 1,-1-1,1 1,-1 0,1 0,0 0,-1-1,1 2,0-1,0 0,0 0,0 0,0 1,0-1,0 1,0 0,0 0,0-1,0 1,0 0,0 1,0-1,0 0,0 1,0-1,0 1,0-1,0 1,1 1,7 8</inkml:trace>
  <inkml:trace contextRef="#ctx0" brushRef="#br0" timeOffset="4598.299">3253 484,'21'-10,"0"-1,-1 0,0-2,-1 0,0-1,-1-1,0-1,-2 0,0-1,0-1,-1-2,-14 19,0 0,0 0,0 0,0 0,0 0,-1-1,1 1,0 0,-1 0,1-1,-1 1,1 0,-1-1,0 1,1 0,-1-1,0 1,0 0,0-1,0 1,0-1,-1 1,1 0,0-1,0 1,-1 0,1-1,-1 1,0 0,1 0,-1-1,0 1,1 0,-1 0,0 0,0 0,0 0,0 0,0 0,0 0,0 0,-1 1,1-1,0 0,0 1,-1-1,1 1,0-1,-1 1,1 0,0 0,-1-1,1 1,-1 0,1 0,0 0,-1 0,1 1,0-1,-1 0,0 1,-9 2,0 1,0 1,0 0,1 0,0 1,0 0,1 1,-1 0,1 0,1 1,-1 0,2 1,-1 0,1 0,0 1,1-1,0 2,1-1,0 0,-4 12,7-17,0-1,0 1,1 0,0 0,-1 1,2-1,-1 0,0 0,1 0,0 1,0-1,1 0,0 0,0 0,0 1,0-1,1 0,-1 0,1-1,1 1,-1 0,1-1,0 1,0-1,0 0,0 0,1 0,-1 0,1-1,0 1,0-1,1 0,-1 0,1-1,-1 1,1-1,0 0,0 0,52 7,-31-8</inkml:trace>
  <inkml:trace contextRef="#ctx0" brushRef="#br0" timeOffset="4996.192">3592 540,'216'-161,"-175"145,-40 16,0 0,-1 0,1 0,0 0,-1 0,1 0,-1 1,1-1,0 0,-1 0,1 1,-1-1,1 1,-1-1,1 0,-1 1,1-1,-1 1,1-1,-1 1,0-1,1 1,-1-1,0 1,0 0,1-1,-1 1,0 0,0-1,0 1,0-1,1 1,-1 0,0-1,0 1,0 0,-1-1,1 1,0 0,0-1,0 1,0-1,-1 1,1 0,0-1,0 1,-1-1,1 1,0-1,-1 1,1-1,-1 1,1-1,-1 1,1-1,-1 1,1-1,-1 0,1 1,-1-1,0 0,-1 2,0 1,0-1,0 0,0 1,0 0,1-1,-1 1,1 0,0 0,0 0,0-1,0 1,0 0,1 1,-1-1,1 0,0 0,0 0,0 0,0 0,0 0,1 0,0 0,-1 0,1 0,0 0,0 0,1 0,-1 0,1-1,-1 1,1 0,0-1,0 0,0 1,0-1,0 0,1 0,-1 0,1 0,-1-1,1 1,0-1,1 1,6-1,1-1,-1-1,0 0,1 0,-1-1,0 0,0-1,0 0,0-1,-1 0,1 0,-1-1,0 0,0-1,-1 0,0-1,0 1,0-1,-1-1,0 1,0-1,-1-1,0 1,-1-1,1 0,2-9,2-2</inkml:trace>
  <inkml:trace contextRef="#ctx0" brushRef="#br0" timeOffset="5254.381">4438 287,'-24'14,"-8"10,1 5,7 3,7 1,6-1,10-6,10-2,8-5,6-6,4-6,2-3,1-7,1-4,-1-5,-6-5,-1 0,-5 3</inkml:trace>
  <inkml:trace contextRef="#ctx0" brushRef="#br0" timeOffset="5614.379">4607 456,'48'-8,"-1"-3,0-1,0-3,-2-1,0-3,30-17,-64 31,0 0,0-1,-1-1,1 0,-1 0,-1-1,0 0,0 0,0-1,-1 0,-1-1,0 0,0 0,4-8,-11 17,1 0,-1 0,0 0,1 0,-1 0,0 0,0 0,0-1,1 1,-1 0,0 0,-1 0,1 0,0 0,0 0,0 0,-1 0,1 0,0 0,-1 0,1 0,-1 0,1 0,-1 0,0 0,1 0,-1 0,0 0,0 1,1-1,-1 0,0 1,0-1,0 0,0 1,0-1,0 1,0-1,0 1,0 0,0-1,0 1,0 0,0 0,-1 0,-51-4,38 5,1 0,-1 1,1 1,0 0,0 1,0 1,1 0,-1 1,1 0,0 1,1 1,0 0,0 0,0 1,1 1,1 0,0 0,0 1,1 1,0-1,1 1,0 1,1-1,-3 10,8-17,1-1,-1 1,1-1,0 1,0 0,1 0,-1-1,1 1,0 0,0 0,1-1,0 1,-1 0,2 0,-1-1,0 1,1-1,0 1,0-1,0 0,1 0,-1 0,1 0,0 0,0-1,0 1,1-1,-1 0,1 1,0-2,0 1,0 0,0-1,1 0,10 7,1-1,0-1,1 0,-1-1,1-1,0-1,1 0,14 0,146-16,-105 2,-48 7</inkml:trace>
  <inkml:trace contextRef="#ctx0" brushRef="#br0" timeOffset="7781.227">1531 1246,'-24'-1,"1"2,-1 1,1 0,-1 2,1 1,-13 5,28-8,1 1,-1 0,1 1,0 0,0 0,0 0,0 1,1 0,0 0,0 1,0 0,1 0,0 0,0 0,0 1,1 0,0 0,0 0,1 0,-3 8,4-6,-1 0,1 0,0 0,1 0,0 0,0 1,1-1,1 0,-1 1,1-1,1 0,0 0,0 0,1 0,0 0,0 0,1-1,0 0,1 0,0 0,0 0,1-1,-1 1,2-1,-1-1,1 1,0-1,0 0,1-1,0 0,0 0,0-1,0 0,1 0,1 0,3 1,-1 0,2-1,-1-1,0 0,1-1,0 0,-1-1,1 0,0-1,0-1,-1 0,1-1,0-1,-1 0,6-2,62-35,-66 31</inkml:trace>
  <inkml:trace contextRef="#ctx0" brushRef="#br0" timeOffset="8041.804">2011 1500,'-5'34,"4"11,6-3,7-8,2-14,3-11,-1-12,-4-5</inkml:trace>
  <inkml:trace contextRef="#ctx0" brushRef="#br0" timeOffset="8281.365">1898 1077,'0'0</inkml:trace>
  <inkml:trace contextRef="#ctx0" brushRef="#br0" timeOffset="8430.972">2265 1726,'9'-39,"9"-26,5-8,4 5,-2 8,-2 15,1 9,1 8,1 7,1 8,-4 10,-1 7,-5 6,-5 7,-4 1</inkml:trace>
  <inkml:trace contextRef="#ctx0" brushRef="#br0" timeOffset="8682.082">2971 1274,'-38'24,"-14"23,8 7,11 0,16-10,16-7,12-10,10-4,6-7,3-6,1-5,1-2,-2-3,0-6,0-1,-1-5,-1 0,-4 1</inkml:trace>
  <inkml:trace contextRef="#ctx0" brushRef="#br0" timeOffset="8987.898">3479 907,'0'44,"-5"27,-2 8,1-1,1-8,2-12,0-10,2-9,1-7,0-3,0-2,0-1,0-9,1-9</inkml:trace>
  <inkml:trace contextRef="#ctx0" brushRef="#br0" timeOffset="9520.449">3760 1415,'26'-3,"0"-1,0-1,-1-1,1-1,-2-1,1-2,-1 0,-1-2,0 0,0-2,-1 0,16-15,-35 27,-1 1,0-1,0 1,0-1,0 0,0 1,0-1,0 0,-1-1,1 1,-1 0,1 0,-1-1,0 1,0 0,0-1,0 1,0-1,-1 0,1 1,-1-1,0 0,1 1,-1-1,0 0,-1 1,1-1,0 1,-1-1,0 0,1 1,-1-1,0 1,0-1,-1 1,1 0,0-1,-1 1,1 0,-1 0,0 0,0 0,-10-4,1 2,-1 0,0 0,0 1,-1 0,1 1,-1 1,1 0,-1 1,1 0,-1 0,0 2,1 0,-7 1,3 0,1 1,-1 0,0 1,1 1,0 0,1 1,-1 1,1 0,0 1,1 0,0 1,1 1,0 0,1 0,0 1,0 1,2 0,-1 0,2 1,0 0,0 0,1 1,1 0,0 4,5-13,0-1,1 0,0 0,0 0,1 1,0-1,-1 0,2 0,-1 0,1 0,-1 0,1 0,0-1,1 1,-1 0,1-1,0 0,0 0,1 0,-1 0,1 0,0-1,0 1,0-1,0 0,1 0,-1-1,1 1,-1-1,1 0,0 0,0-1,0 1,0-1,0 0,0-1,1 1,-1-1,2 0,177 3,-157-8,-6-1</inkml:trace>
  <inkml:trace contextRef="#ctx0" brushRef="#br0" timeOffset="10374.15">1983 1274,'0'-5,"-5"-1,-1 5,0 7,5 3,4 0</inkml:trace>
  <inkml:trace contextRef="#ctx0" brushRef="#br0" timeOffset="11668.573">4381 738,'104'33,"105"15,-206-47,1 1,-1-1,0 0,1 1,-1 0,0 0,0 0,0 0,0 0,0 1,-1-1,1 1,-1 0,1 0,-1-1,0 2,0-1,0 0,-1 0,1 1,-1-1,0 1,0-1,0 1,0-1,0 1,-1 0,0-1,0 1,0 0,0-1,0 1,-2 3,-29 123,20-89,2 1,2 0,1 0,3 1,1-1,3 1,3 27,-2 29,-1 174,-1-271,1 0,-1 1,0-1,0 0,0 0,0 0,0 0,0 0,0 0,-1 0,1 1,-1-1,1 0,-1 0,0 0,0-1,0 1,0 0,0 0,0 0,-1-1,1 1,-1-1,1 1,-1-1,1 1,-1-1,0 0,0 0,1 0,-1 0,0 0,0 0,0 0,0-1,0 1,0-1,-1 1,1-1,0 0,0 0,0 0,0 0,0 0,-2-1,-9 1,-10-1,0 1,-1 1,1 0,0 2,0 1,0 1,0 1,-7 3,-49 31,61-26</inkml:trace>
</inkml:ink>
</file>

<file path=ppt/ink/ink4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8:33.426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1418,'26'-54,"33"-36,3 3,3 2,35-30,-68 78,153-206,-75 106,42-45,-11 25,-7-8,-99 118,-36 45,0 1,0-1,0 1,-1 0,1-1,0 1,-1 0,1 0,-1 0,1 0,-1 1,0-1,1 0,-1 0,0 1,1-1,-1 1,0 0,0 0,1-1,-1 1,0 0,0 0,1 1,-1-1,0 0,0 0,1 1,-2 0,-1-1,-14 0,-64 5,80-4,0-1,0 1,-1 0,1-1,0 1,0 0,0 0,0 0,0 1,1-1,-1 0,0 1,0-1,1 1,-1 0,1-1,0 1,-1 0,1 0,0 0,0 0,0 0,0 0,0 0,1 0,-1 0,1 1,-1-1,1 0,0 0,0 1,0 1,39 115,-17-68,26 108,-29-225,42-217,-57 271</inkml:trace>
  <inkml:trace contextRef="#ctx0" brushRef="#br0" timeOffset="844.064">1101 741,'0'384,"-1"-412,2 0,1 0,2 0,0 0,2 0,1 1,1 0,11-24,39-84,-57 134,-1 0,1 0,0 0,0 0,-1 0,1 0,0 0,0 0,0 1,0-1,0 0,0 0,0 1,0-1,0 1,0-1,0 1,0-1,1 1,-1 0,0 0,0-1,0 1,1 0,-1 0,0 0,0 0,1 1,-1-1,0 0,0 0,0 1,1-1,-1 1,0-1,0 1,0-1,0 1,0 0,0-1,0 1,0 0,0 0,-1 0,1 0,0 0,0 0,-1 0,1 0,30 56,-9 10,-16-49</inkml:trace>
  <inkml:trace contextRef="#ctx0" brushRef="#br0" timeOffset="1250.682">1524 487,'0'9,"-5"9,-1 5,0 4,-4-3,1 0,0 0,3-4</inkml:trace>
  <inkml:trace contextRef="#ctx0" brushRef="#br0" timeOffset="2085.425">989 600,'0'-5,"4"-2,8 1,5 1,5 2,3 0,3 2,1-4,0-1,1 0,-10 1,-9-3,-10 0,-6-4,-7 0,-1 3</inkml:trace>
</inkml:ink>
</file>

<file path=ppt/ink/ink4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4:21.1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1835 282</inkml:trace>
  <inkml:trace contextRef="#ctx0" brushRef="#br0" timeOffset="1559.431">3867 282</inkml:trace>
  <inkml:trace contextRef="#ctx0" brushRef="#br0" timeOffset="-260.815">1778 762,'-9'34,"-4"10</inkml:trace>
  <inkml:trace contextRef="#ctx0" brushRef="#br0" timeOffset="195.761">1948 932,'5'-8,"6"-12,0 2,2-1,0 1,1 1,1 1,0 0,14-11,-27 26,-1 0,1 1,-1-1,1 0,-1 1,1-1,-1 1,1-1,-1 1,1 0,0-1,-1 1,1 0,-1 0,1 0,0 1,-1-1,1 0,0 0,-1 1,1-1,-1 1,1 0,-1-1,1 1,-1 0,0 0,1 0,-1 0,0 0,0 0,1 0,-1 0,0 1,0-1,0 0,-1 1,1-1,0 1,0-1,-1 1,1-1,-1 1,1-1,-1 1,0-1,0 1,0 0,1-1,-1 1,-1 0,1-1,0 2,13 28,-10-28,-1 0,1 0,-1 0,1 0,0-1,0 0,0 0,0 1,1-2,-1 1,1 0,-1-1,1 1,-1-1,1 0,0 0,0-1,-1 1,1-1,0 0,0 0,0 0,-1 0,1-1,0 1,0-1,-1 0,1 0,0-1,-1 1,1-1,0 0,103-71,-68 28,-25 26</inkml:trace>
  <inkml:trace contextRef="#ctx0" brushRef="#br0" timeOffset="-1356.743">565 282,'-11'310,"-9"-23,20-267,-2 0,0-1,-1 1,-1 0,-1-1,-1 0,0 0,-2 0,0-1,-1 0,-1-1,0 0,-1 0,-8 7,5-11</inkml:trace>
  <inkml:trace contextRef="#ctx0" brushRef="#br0" timeOffset="-1057.37">1 339,'43'0,"43"-5,17-6,4-2,-5 2,-11-2,-6 1,-9-2,-7 1,-10 4,-7 2,-6 3,-7 2,-4 1,-10 6,-7 2</inkml:trace>
  <inkml:trace contextRef="#ctx0" brushRef="#br0" timeOffset="-509.396">1129 1,'-28'554,"-1"-203,29-342,6 59,-6-67,1 1,-1-1,1 0,-1 1,1-1,0 0,-1 0,1 1,0-1,0 0,0 0,0 0,0 0,0 0,0 0,0-1,0 1,1 0,-1 0,0-1,0 1,1-1,-1 1,1-1,-1 0,0 1,1-1,-1 0,1 0,-1 0,0 0,1 0,-1 0,1 0,-1-1,0 1,1 0,-1-1,0 1,1-1,-1 0,0 1,0-1,1 0,25-14,-1-2,0 0,-1-2,-1 0,-1-2,0-1,-2 0,13-19,39-17,-72 57,0 1,0 0,0-1,0 1,0 0,0-1,0 1,0 0,1 0,-1 0,0 0,0 0,0 0,0 1,0-1,0 0,0 0,0 1,0-1,0 1,0-1,0 1,0-1,0 1,0-1,-1 1,1 0,0 0,0-1,-1 1,1 0,0 0,-1 0,1 0,-1 0,1 0,-1 0,1 0,-1 0,0 0,0 0,1 0,-1 0,0 0,0 0,0 0,0 0,4 59,-4-53,-3 55,8 76,1-120</inkml:trace>
  <inkml:trace contextRef="#ctx0" brushRef="#br0" timeOffset="4990.343">6407 649,'-16'21,"1"0,1 0,1 2,1 0,0 0,2 1,-7 24,16-45,0-1,0 1,0-1,1 1,-1 0,1 0,-1-1,1 1,0 0,0-1,0 1,0 0,0 0,1-1,0 1,-1 0,1-1,0 1,0-1,0 1,0-1,1 1,-1-1,1 0,0 0,-1 0,1 1,0-2,0 1,0 0,0 0,1-1,-1 1,0-1,1 0,-1 1,1-1,-1 0,1-1,0 1,-1 0,1-1,0 1,-1-1,1 0,0 0,0 0,-1 0,1-1,1 0,4 0,0-2,0 1,0-1,0 0,-1-1,0 1,1-2,-1 1,-1-1,1 0,-1 0,0-1,0 0,0 0,-1 0,0-1,0 0,-1 0,1 0,-2 0,1-1,-1 0,0 1,-1-1,0 0,0-1,1 2,-1-1,0 1,0 0,-1-1,0 1,-1-1,1 1,-2-1,1 1,-1-1,0 1,0-1,-1 1,0-1,0 1,-1 0,0 0,0 0,-1 1,1-1,-2 1,1 0,-1 0,0 0,0 1,0-1,-1 1,0 0,0 1,0 0,0 0,-1 0,0 0,1 1,-8-2,9 4,0 0,0 1,0-1,0 1,0 0,-1 0,1 1,0-1,0 1,1 0,-1 1,0-1,0 1,0 0,1 0,-1 0,1 1,-1 0,-9 9</inkml:trace>
  <inkml:trace contextRef="#ctx0" brushRef="#br0" timeOffset="5297.368">6859 988,'-1'-14,"0"0,2 0,0 0,0-1,1 1,1 0,1 1,0-1,0 1,1-1,1 1,0 1,1-1,3-2,-2-1,1 1,1 0,0 0,1 1,1 1,0 0,0 0,1 2,1-1,0 2,1 0,0 0,0 1,6-1,3-3,-18 9,-1 0,1 1,0-1,0 1,0 1,0-1,1 1,-1 0,1 1,-1-1,1 1,0 1,-1-1,4 1,-7 2,0 0,0 1,0-1,0 1,0 0,0-1,-1 1,1 0,-1 1,0-1,0 0,0 1,0-1,-1 1,0 0,1-1,-1 1,0 2,1-1,5 18</inkml:trace>
  <inkml:trace contextRef="#ctx0" brushRef="#br0" timeOffset="6408.652">8608 198,'3'5,"0"0,-1 1,0-1,0 1,0-1,0 1,-1 0,0 0,0 0,-1-1,1 1,-1 0,-1 0,1 0,-1 0,0 0,0 1,-1 4,-22 200,-32 109,25-132,28-128,4-59,-1 1,0-1,1 0,-1 0,1 1,-1-1,1 0,0 0,-1 0,1 0,0 0,0 0,0 0,0 0,-1 0,1-1,1 1,-1 0,0 0,0-1,0 1,0-1,0 1,1-1,-1 1,0-1,0 0,1 0,-1 0,0 1,0-1,1 0,-1-1,0 1,1 0,-1 0,0 0,0-1,0 1,1-1,-1 1,0-1,0 1,1-2,26-11,-1-2,0-1,-1-1,-1-2,-1 0,-1-1,6-9,71-55,42-7,-140 90,0-1,1 1,-1 0,0 1,1-1,-1 0,0 1,1-1,-1 1,1 0,-1 0,1 0,-1 0,1 0,-1 0,1 1,-1-1,0 1,1 0,-1-1,0 1,1 0,-1 1,0-1,0 0,0 1,0-1,0 1,0-1,0 1,-1 0,1 0,-1 0,1 0,-1 0,0 0,1 0,-1 1,0-1,-1 0,1 0,0 1,-1-1,1 1,-1-1,0 1,0-1,0 3,-15 95,19-65,5-25</inkml:trace>
  <inkml:trace contextRef="#ctx0" brushRef="#br0" timeOffset="6696.37">9455 791,'-1'6,"1"0,0 0,0 0,1 0,0 0,0 0,0 0,1-1,0 1,0 0,0-1,1 1,0-1,0 0,0 0,0 0,1 0,0-1,0 1,0-1,1 0,-1 0,1-1,0 1,0-1,0 0,1 0,-1-1,1 0,-1 0,1 0,0 0,0-1,0 0,0 0,0-1,0 0,0 0,0 0,-1 0,1-1,0 0,0-1,0 1,0-1,-1 0,4-2,2-4,1-1,-1 0,-1-1,0 0,0-1,-1 0,0 0,-1-1,0 0,-1-1,-1 0,0 0,0 0,-1 0,-1-1,-1 0,0 0,0 0,-1-1,-1 1,-1 9,-1 1,1-1,-1 0,0 0,0 1,-1-1,1 0,-1 1,0-1,0 1,0 0,-1 0,0 0,1 0,-2 0,1 1,0-1,-1 1,1 0,-1 0,0 0,0 0,0 1,0 0,-1-1,1 2,-1-1,1 0,-1 1,0 0,1 0,-1 0,0 1,0-1,0 1,1 1,-1-1,0 0,0 1,1 0,-1 0,0 1,1-1,-1 1,1 0,0 0,-3 2,-22 12,4 1</inkml:trace>
  <inkml:trace contextRef="#ctx0" brushRef="#br0" timeOffset="7078.302">10019 706,'-8'8,"-2"-1,1 1,1 0,-1 1,1 0,1 0,0 1,0 0,1 0,0 0,1 1,0 0,0 0,1 0,1 1,0-1,0 6,3-14,0 0,1 0,-1 1,1-1,0 0,0 0,0 0,1 0,-1 0,1 0,-1-1,1 1,0 0,0-1,0 1,1-1,-1 0,0 0,1 0,0 0,-1 0,1 0,0-1,0 1,0-1,0 0,0 0,0 0,0 0,0-1,1 1,-1-1,0 0,1 0,113-10,-104 6,0 1,-1-2,1 0,-1-1,-1 0,1 0,-1-1,0-1,0 0,-1 0,0-1,-1-1,0 1,0-2,-1 1,-1-1,1 0,-2-1,0 1,0-1,-1-1,0 1,-1-1,-1 1,0-1,0 0,-1-10,-2 19,0-1,0 0,-1 1,1-1,-1 1,0-1,-1 1,1-1,-1 1,0 0,0 0,0 0,-1 0,1 0,-1 0,0 0,0 1,0 0,-1-1,1 1,-1 1,1-1,-1 0,0 1,0 0,-1 0,1 0,0 0,-4 0,-1-1,0 1,0 1,0-1,0 1,0 1,0 0,0 0,0 1,-1 0,1 0,0 1,1 1,-1-1,-5 3,-15 9</inkml:trace>
  <inkml:trace contextRef="#ctx0" brushRef="#br0" timeOffset="7578.662">10556 735,'-37'252,"15"-74,11-135,11-43,0 0,-1 0,1 0,-1 0,1 0,-1 0,1 0,-1 0,1 0,-1 0,1 0,0 0,-1-1,1 1,-1 0,1 0,0 0,-1-1,1 1,-1 0,1 0,0-1,-1 1,1 0,0-1,0 1,-1 0,1-1,0 1,0-1,-1 1,1-1,0 1,0 0,0-1,0 1,0-1,0 1,0-1,0 1,0-1,0 1,0 0,0-1,0 1,0-1,0 1,0-1,0 1,0-1,1 1,-1 0,0-1,0 1,1-1,-1 1,0 0,0-1,1 1,-1 0,1 0,-1-1,0 1,1 0,-1-1,14-37,1-1,2 2,2 0,1 1,2 1,1 1,1 2,2 0,13-11,-23 23,0 1,1 0,1 1,1 1,1 0,0 2,1 0,0 1,2 2,-1 0,1 1,1 1,0 2,0 0,1 2,0 0,0 2,6 0,-25 5,1 0,-1 1,0 0,0 0,0 1,0-1,0 1,0 1,-1-1,1 1,-1 0,0 0,0 0,-1 1,1 0,-1 0,0 0,0 0,-1 1,1-1,-1 1,0 0,-1 0,0 0,0 0,0 1,-1-1,1 0,-2 1,1-1,-1 1,0-1,0 1,0-1,-1 1,0-1,-1 1,-1 5,-3-3,-1 0,1-1,-1 0,-1 0,0-1,0 0,0 0,-1-1,0 0,0-1,0 1,-1-2,0 1,0-2,0 1,0-1,-1-1,0 1,-11 2,0-1,-1-1,1-1,0-1,-1-1,1-1,0 0,-1-2,-5-2,4-2</inkml:trace>
  <inkml:trace contextRef="#ctx0" brushRef="#br0" timeOffset="1054.264">3048 875,'5'49,"-2"0,-3 1,-1-1,-3 0,-7 31,11-72,-1 0,0 1,0-1,-1 0,0 0,-1 0,0 0,0-1,-1 1,1-1,-2 0,1 0,-1 0,0 0,0-1,-1 0,0 0,-4 3,9-9,0 1,1-1,-1 0,0 0,1 1,-1-1,0 0,1 0,-1 0,0 0,0 0,1 0,-1 0,0 0,1-1,-1 1,0 0,0 0,1 0,-1-1,0 1,1 0,-1-1,1 1,-1-1,1 1,-1-1,0 1,1-1,0 1,-1-1,1 1,-1-1,1 0,0 1,-1-1,1 0,0 1,0-1,-1 0,1 1,0-1,0 0,0 1,0-1,0 0,0 0,0 1,0-1,0 0,0 1,0-1,1 0,-1 0,0 1,8-44,7 8,1 0,2 2,1 0,2 1,1 2,1 0,2 1,15-13,-8 10,2 1,1 2,1 1,1 2,2 1,1 3,26-12,-58 30,1 1,0 0,0 1,0-1,0 2,0-1,1 1,-1 1,1 0,0 0,-1 1,1 0,8 1,-16 0,0 0,0 0,0 0,0 0,-1 0,1 0,0 0,0 1,-1-1,1 0,0 1,-1 0,0-1,1 1,-1 0,0 0,0 0,0 0,0 0,0 0,0 0,-1 0,1 0,-1 0,1 0,-1 0,0 1,0-1,0 0,0 0,0 0,-1 0,1 1,-1-1,1 1,-32 71,12-49,0 0,-2-1,0-1,-2-2,0 0,-2-1,-3 1,19-15,-1 0,1 0,-1-1,0-1,-1 0,1 0,-1-1,0 0,0-1,0-1,8 0,0-1,0 0,0 0,-1 0,1 0,0-1,0 0,0 0,0 0,0 0,0 0,0-1,0 0,0 0,1 0,-1 0,1-1,0 1,-1-1,1 0,0 0,1 0,-1 0,0 0,1-1,0 1,0-1,0 0,0 0,0 0,-10-69,12 49</inkml:trace>
  <inkml:trace contextRef="#ctx0" brushRef="#br0" timeOffset="1310.738">3895 735,'-5'28,"-1"11</inkml:trace>
  <inkml:trace contextRef="#ctx0" brushRef="#br0" timeOffset="1805.129">4177 791,'-37'335,"12"-266,25-69,-1 0,0 1,1-1,-1 0,0 0,1 0,-1 0,0 1,1-1,-1 0,0 0,1 0,-1 0,0-1,1 1,-1 0,0 0,1 0,-1 0,0-1,1 1,-1 0,0-1,1 1,-1-1,1 1,-1 0,1-1,-1 1,1-1,-1 1,1-1,-1 0,1 1,0-1,-1 1,1-1,0 0,0 1,-1-1,1 0,0 1,0-1,0 0,0 1,0-1,0 0,0 1,0-1,0 0,0 1,0-1,0 0,1 1,-1-1,0 0,0 1,1-1,-1 0,1 1,1-22,2 1,0 0,2-1,0 2,1-1,1 1,1 0,1 1,1 0,0 0,1 2,1-1,14-13,-21 23,21-25,1 2,2 0,1 2,2 2,0 1,2 1,33-17,-62 37,1 1,0-1,0 2,0-1,1 1,-1 0,1 0,0 1,0 0,0 1,0 0,0 0,0 0,0 1,0 1,0-1,2 1,-8 0,0 0,0 0,-1 0,1 0,0 1,0-1,0 0,-1 1,1-1,-1 1,1-1,-1 1,0 0,0 0,1 0,-1 0,0 0,-1 0,1 0,0 0,-1 0,1 0,-1 0,1 0,-1 0,0 1,0-1,0 0,0 0,-1 0,1 0,0 1,-1-1,0 0,1 0,-1 0,0 0,0 0,0 0,-50 74,38-64,-2-1,1 0,-1-1,-1-1,0 0,0-1,-1 0,0-2,0 0,-1-1,0-1,-16 3,9-6</inkml:trace>
  <inkml:trace contextRef="#ctx0" brushRef="#br0" timeOffset="2125.575">4770 819,'41'-4,"-9"2,-1-2,1 0,-1-2,0-2,-1 0,0-3,9-4,-35 13,-1 0,1-1,0 0,-1 0,0 0,0 0,0-1,0 1,0-1,0 0,-1 0,0 0,0 0,0 0,0 0,-1-1,0 1,0 0,0-1,0 1,-1-1,1 0,-1 1,0-1,-1 1,1-1,-1 1,0-1,0 1,0 0,-1-1,1 1,-1 0,0 0,0 0,-1 0,1 0,-1 0,0 1,0-1,0 1,0 0,-1 0,1 0,-1 0,0 1,0 0,0-1,0 1,0 1,0-1,0 1,-1-1,1 1,-1 0,-1 0,-4 4,0-1,1 1,-1 1,1 0,-1 0,1 1,1 0,-1 0,1 1,-1 0,2 1,-1 0,1 0,0 0,1 1,-1 0,1 1,1-1,0 1,0 0,1 0,0 1,1-1,-2 6,2-10,1 1,0-1,0 0,1 1,-1-1,1 1,0-1,0 1,1 0,0-1,0 1,0 0,1-1,0 1,0 0,0-1,1 1,-1-1,1 0,1 0,-1 1,1-1,0-1,0 1,0 0,1-1,0 1,-1-1,2 0,-1-1,0 1,1-1,-1 1,1-1,0-1,1 1,4 2,1-1,-1 0,1-1,0 0,0-1,1 0,-1-1,0 0,7-1,8 0</inkml:trace>
  <inkml:trace contextRef="#ctx0" brushRef="#br0" timeOffset="4242.82">3895 649,'0'-5,"0"4,0 6,-5 7,-1 7,0 5,1 3,-4 1,1 2,1-1,2 1,1-1,2 0,1-5</inkml:trace>
  <inkml:trace contextRef="#ctx0" brushRef="#br0" timeOffset="9161.844">368 1496,'345'-44,"-229"33,-1 5,86 8,-47 1,876-4,-453-26,1151 27,-862 17,131-7,-318-37,-115 15,452-6,-226-9,727 27,-815 29,-505-29,-150 0</inkml:trace>
</inkml:ink>
</file>

<file path=ppt/ink/ink4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4:53.946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105 7,'0'-5,"0"3,-5 8,-2 6,-4 2,0 3,-3-1,0 1,3 3,-1-2,1 0,2-2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8:47.0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732 1,'-48'42,"40"-37,-245 96,80-16,172-85,0 0,-1 0,1 0,0 0,0 1,-1-1,1 1,0-1,0 1,-1-1,1 1,0-1,0 1,0 0,0 0,0-1,0 1,0 0,0 0,0 0,1 0,-1 0,0 1,1-1,-1 0,0 0,1 0,0 0,-1 1,1-1,0 0,-1 1,1-1,0 0,0 0,0 1,0-1,0 0,1 1,-1-1,0 0,0 0,1 1,-1-1,1 0,-1 0,1 0,0 1,-1-1,1 0,1 0,11 6,0-2,0 0,1-1,0 0,0-1,0-1,1 0,-1-1,0 0,1-1,-1-1,11-1,5 1,-16 1,12-2,-1 2,1 1,0 1,-1 2,1 0,4 3,-28-7,-1 0,0 0,1 0,-1 0,1 1,-1-1,0 0,1 1,-1-1,0 1,0 0,1-1,-1 1,0 0,0 0,0 0,0 0,0 0,0 0,0 0,0 0,0 0,0 0,-1 0,1 1,0-1,-1 0,1 0,-1 1,0-1,1 1,-1-1,0 0,0 1,0-1,0 1,0-1,0 0,0 1,0-1,-1 1,1-1,0 0,-1 1,1-1,-1 0,0 0,1 1,-1-1,0 0,0 0,0 0,-1 1,-11 12,-1-2,0 0,-2 0,1-1,-1-1,0-1,-2 0,-49 32,-183 123,79-17,165-141,1-1,-1 1,1 0,1 0,-1 1,1-1,0 1,1 0,-1 0,2 0,-1 1,1-1,0 1,0-1,1 1,0 0,0 0,1-1,0 1,0 0,1 3,3-7,1 1,-1-1,1 0,-1 0,1-1,0 1,1-1,-1 0,1 0,-1-1,1 0,0 0,0 0,0 0,0-1,0 0,0-1,0 1,0-1,1 0,0-1,325-41,-137 12,-145 23,-32 1</inkml:trace>
</inkml:ink>
</file>

<file path=ppt/ink/ink4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4:42.466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1638 1581,'-14'-7,"0"0,0 1,0 0,-1 1,0 1,0 0,0 1,-1 1,1 0,-1 1,1 1,-1 0,0 1,1 1,0 0,-1 1,1 1,0 0,-12 6,-152 75,132-62,0 3,2 2,-36 29,74-52,-22 17,2 1,0 1,1 1,2 2,-12 17,-122 127,42 25,-68 88,69-30,23 28,76-232,2 1,3 0,-5 50,-11 97,55 27,2-27,-22-149,2-1,3 0,1-1,3 0,2-1,1-1,3-1,4 4,83 112,58 9,-145-148,2-1,1-1,0-1,1-2,20 10,27 17,-8-7,1-2,71 23,-63-26,286 81,-164-65,-55-25,-85-13,0-3,0-2,1-3,34-4,11 1,93-26,-149 26,0-3,-1-2,0-2,-1-2,1-2,-2-1,2-4,263-129,-273 125,-1-2,-1-1,-1-2,-2-1,0-2,18-25,267-271,-196 130,-91 142,-2-1,-3-2,-2 0,6-31,4-29,-5-20,2-6,-30-167,-1 285,-1 1,-2 0,0 0,-2 0,0 1,-2 0,-8-17,-2-6,-72-185,73 185,-1 2,-3 1,-2 0,-1 2,-4-1,14 18,-98-128,14 5,72 111,-2 0,-2 2,0 1,-30-23,-14-16,58 56,2-1,-1 1,-1 0,0 1,-1 1,-1 1,0 1,-18-9,-163-85,59 55,34 17,-22-13,86 36,0 2,-1 1,1 3,-27 0,-101-22,-280 26,436 2,0 0,0 1,0 0,1 1,-1 1,0 0,1 1,0 1,-12 6,24-11,0 0,0 0,0 1,1-1,-1 1,0-1,0 1,1-1,-1 1,1 0,-1 0,1 0,0 0,0 0,0 0,0 0,0 0,0 0,1 1,-1-1,1 0,-1 2,3 10</inkml:trace>
  <inkml:trace contextRef="#ctx0" brushRef="#br1" timeOffset="4457.643">1751 735,'-2'-15,"-3"23,-5 25,4 7,1 2,2-1,2 1,4 29,-2 1,28 240,-30-184,12 152,1-164,-5 1,-7 94,-1-86,-30 74,15-128,15-55,0 0,1 0,1-1,0 1,2 0,-1 0,2-1,0 1,4 8,7 34,25 169,-30-30,9 0,-19-195,0 0,0 0,0-1,1 1,-1 0,0 0,1 0,-1 0,1 0,0-1,-1 1,1 0,0 0,0-1,0 1,0-1,1 1,-1-1,0 1,1-1,-1 0,1 0,-1 1,1-1,-1 0,1-1,0 1,0 0,-1 0,1-1,0 1,0-1,0 1,0-1,0 0,0 0,-1 0,1 0,0 0,0 0,0 0,0-1,0 1,0-1,-1 1,3-2,243-43,-50 17,-109 29,107-12,2-8,-55-7,-110 25,-1 1,1 2,-1 1,1 2,7 2,17 1,0-2,1-4,-1-1,12-4,34 1,96-9,130-18,-275 20,-1 3,1 2,0 3,0 2,3 2,87 24,336-27,-349-11,-103 6,1 0,0 2,0 1,1 1,15 2,64-4,-40-13,-49 11</inkml:trace>
  <inkml:trace contextRef="#ctx0" brushRef="#br1" timeOffset="7139.527">1751 762,'-2'-1,"0"0,0-1,1 1,-1-1,0 0,1 1,-1-1,1 0,0 0,-1 0,1 0,0 0,0 0,0 0,1-1,-1 1,0 0,1 0,-1-1,1 1,0 0,0-1,0 1,0 0,0-1,0 0,-15-156,-19-22,24 107,9 62</inkml:trace>
  <inkml:trace contextRef="#ctx0" brushRef="#br1" timeOffset="8023.672">933 1,'-28'255,"28"-253,-1 0,1 0,0 0,0 0,0 0,0 1,0-1,0 0,0 0,1 0,-1 0,1 0,0 0,-1 0,1 0,0 0,0 0,0 0,1-1,-1 1,0 0,1-1,-1 1,1-1,-1 1,1-1,0 0,-1 1,1-1,0 0,0 0,0 0,0-1,0 1,0 0,0-1,0 1,0-1,1 0,-1 0,0 0,0 0,0 0,0 0,0-1,0 1,0 0,1-1,-1 0,0 0,-1 1,1-1,0 0,1-1,92-90,-49 39,-41 48,-5 4,1 0,-1 0,1 0,-1 0,1 0,-1 0,1 0,0 0,-1 0,1 0,0 1,0-1,0 0,0 1,0-1,-1 0,1 1,0-1,0 1,0-1,1 1,-1 0,0-1,0 1,0 0,0 0,0 0,0 0,0 0,0 0,1 0,-1 0,0 0,0 1,0-1,0 0,0 1,0-1,0 1,0-1,0 1,0-1,0 1,0 0,0-1,-1 1,1 0,0 0,0 0,2 7,1 1,-1 0,0 1,-1-1,0 0,0 1,-1-1,0 1,-1-1,0 1,-1 1,4 45,0-37,4 17,-2 1,-1 0,-2 0,-1 0,-2 0,-2 0,-4 18,-4 2,10-43,0-1,0 1,-2-1,0 0,0 0,-1 0,-1 0,0 0,0-1,-2 0,1 0,-2-1,1 0,-2 0,1 0,-1-1,-1-1,-2 2,10-10,0 1,0-1,0 0,0-1,0 1,0 0,0 0,0-1,0 1,0-1,0 0,0 0,-1 0,1 0,0 0,0 0,0 0,0-1,0 1,-1-1,1 0,0 1,0-1,0 0,0 0,1 0,-1-1,0 1,0 0,1-1,-1 1,1-1,-1 1,1-1,0 0,-1 0,1 1,0-1,0 0,0 0,0 0,-24-88,25 67,1 0,2 0,0 1,1-1,1 1,1 0,1 0,1 1,1 0,1 0,1 1,0 1,2-1,0 2,1 0,1 0,6-4,2 0,-2 5</inkml:trace>
  <inkml:trace contextRef="#ctx0" brushRef="#br1" timeOffset="9025.779">6379 2993,'-15'4,"-1"0,1 2,0 0,0 1,0 0,1 1,0 1,1 0,0 0,0 2,1 0,1 0,0 1,0 0,1 1,1 0,0 1,0 0,1 2,-18 49,18-41,-1 0,-1 0,-2-1,0 0,-1-1,-1 0,-12 12,-14-4,24-25</inkml:trace>
  <inkml:trace contextRef="#ctx0" brushRef="#br1" timeOffset="9354.391">5957 2907,'65'126,"-44"-98,2-1,0-2,2 0,0-2,2 0,17 10,-21-18,-1 1,-1 1,-1 1,0 1,-2 1,0 1,-1 0,-1 1,3 7,-5-4</inkml:trace>
  <inkml:trace contextRef="#ctx0" brushRef="#br1" timeOffset="10341.736">7001 2569,'-19'15,"-11"8,-6 2,4 1,2 0,6 2,3-5,5-2,0-4,2 1,5-4</inkml:trace>
</inkml:ink>
</file>

<file path=ppt/ink/ink4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5:03.7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367 225,'1'0,"-1"0,0 1,0-1,0 0,0 0,0 1,0-1,0 0,0 1,0-1,0 0,0 0,0 1,0-1,0 0,0 1,0-1,0 0,0 0,0 1,0-1,0 0,-1 1,1-1,0 0,0 0,0 1,0-1,-1 0,1 0,0 0,0 1,-1-1,1 0,0 0,0 0,-1 0,1 0,0 1,0-1,-1 0,1 0,0 0,0 0,-1 0,1 0,0 0,-1 0,1 0,0 0,12 39,-10-33,10 27,-2 0,-2 0,0 1,-3 0,2 33,-4-41,-1 0,-1 0,-1-1,-1 1,-2 0,-1 0,0-1,-2 1,-1-1,-1-1,-1 0,-1 0,-1 0,-1-1,-1-1,-2 0,-5 6,14-20,0-1,-1 0,0-1,0 1,0-2,-1 1,0-1,0 0,0 0,-1-1,1 0,-1 0,0-1,0-1,-1 1,1-2,0 1,-1-1,1 0,-1-1,1 0,-1-1,1 0,-1 0,-1-2,-13-4</inkml:trace>
  <inkml:trace contextRef="#ctx0" brushRef="#br0" timeOffset="230.868">0 225,'34'-5,"21"-1,10 0,4-4,-1 0,-1-3,-3-4,-8 1,-3-2,-7 2,0-1,-5 3,-3 3,-4 4,-3 3,-6 7,-8 3</inkml:trace>
  <inkml:trace contextRef="#ctx0" brushRef="#br0" timeOffset="1402.658">847 592,'6'37,"37"129,-41-162,0-1,0 1,0 0,0-1,1 1,-1-1,1 0,0 0,0 0,0 0,1 0,-1-1,1 0,-1 1,1-1,0 0,0-1,-1 1,1-1,1 0,-1 0,0 0,0 0,0-1,0 1,1-1,-1 0,0-1,0 1,1-1,-1 0,0 0,0 0,0 0,2-2,12-4,-1-1,-1 0,1-2,-1 1,-1-2,0 0,5-7,99-88,-119 107,-1-1,1 1,0 0,-1-1,1 1,0 0,0 0,0-1,-1 1,1 0,0 0,0-1,0 1,0 0,0 0,0-1,0 1,1 0,-1 0,0-1,0 1,0 0,1-1,-1 1,1 0,-1-1,0 1,1 0,-1-1,1 1,-1-1,1 1,-1-1,1 1,0-1,-1 1,1-1,0 0,-1 1,1-1,0 0,-1 1,1-1,0 0,0 0,-1 0,1 0,0 0,0 0,-1 0,1 0,0 0,0 0,-1 0,1 0,0 0,0-1,-1 1,1 0,0-1,-1 1,1 0,0-1,-1 1,1-1,-1 1,1-1,-1 1,1-1,-1 0,3 16,-3-9,1-1,0 1,0-1,1 0,0 0,0 1,0-1,0-1,1 1,-1 0,1 0,1-1,-1 0,0 0,1 0,0 0,0 0,0-1,1 1,-1-1,1 0,0-1,0 1,0-1,0 0,0 0,0 0,0-1,1 0,-1 0,0 0,1-1,-1 0,1 0,-1 0,1-1,-1 1,1-1,2-1,10-9,0-1,-1 0,-1-1,0 0,0-2,10-12,36-32,-62 59,10-10,0 1,0 0,1 1,0 0,0 1,1 0,-1 1,2 0,-1 1,1 0,0 1,0 0,0 1,2 1,-12 2,0 0,-1 1,1-1,0 1,-1 0,1 0,0 0,-1 0,1 0,-1 1,1-1,-1 1,0-1,0 1,0 0,0 0,0 0,0 0,0 0,-1 1,1-1,-1 1,1-1,-1 1,0-1,0 1,0-1,-1 1,1 0,0 0,-1-1,0 1,0 0,0 0,0 0,0 1,-22 101,19-99,0 0,-1 0,1-1,-1 1,-1-1,1 0,-1 0,0 0,0 0,-1-1,1 0,-1 0,0-1,0 0,0 0,0 0,-5 1,-9-10,37-15,-7 14,0 1,0 0,0 1,0 0,1 1,0 0,0 1,0 0,0 0,1 2,-1-1,1 1,-1 1,1 0,-1 1,1 0,-1 0,0 1,9 3,-12-2,1-1,-1 0,1-1,-1 0,1 0,-1-1,1 0,-1 0,1-1,-1 0,1-1,-1 1,1-2,-1 1,0-1,0-1,-1 1,1-1,-1-1,1 1,1-3,15-17,-1-1,-1-1,-1-2,-1 0,-1 0,-2-2,-1 0,-2-1,0-1,-3 0,0-1,-2 0,2-19,-10 48,1-1,-1 1,1-1,-1 0,0 0,-1 0,1 0,-1 0,0 1,0-1,0 0,-1 0,0 0,0 0,0 0,0 1,-1-1,0 0,-14 35,12 282,7-278,0-1,2 0,2 0,1-1,1 0,3 3,4-7,-16-29,0 1,1 0,-1-1,0 1,0 0,0 0,0-1,0 1,0 0,0-1,1 1,-1 0,0 0,0-1,0 1,1 0,-1 0,0 0,0-1,1 1,-1 0,0 0,0 0,1 0,-1 0,0-1,1 1,-1 0,0 0,0 0,1 0,-1 0,0 0,1 0,-1 0,0 0,1 0,-1 0,0 0,1 0,-1 0,0 0,0 1,1-1,-1 0,0 0,0 0,1 0,-1 1,0-1,1 0,-13-43,2 19</inkml:trace>
  <inkml:trace contextRef="#ctx0" brushRef="#br0" timeOffset="1563.072">2118 367,'38'-5,"18"-6,9-2,-2 2,-3-2,-5 1,-9 2,-1 3,-5-1,-3-1,-4 3,-2 1,-3 2,-5 2</inkml:trace>
  <inkml:trace contextRef="#ctx0" brushRef="#br0" timeOffset="2474.024">3275 507,'-64'64,"3"2,3 3,2 4,120-139,-29 25,-11 10,2 1,1 2,1 1,25-18,72-43,-124 87,0 0,0 1,0-1,0 0,1 0,-1 0,0 1,0-1,1 1,-1-1,1 1,-1-1,1 1,-1 0,0 0,1 0,-1-1,1 1,-1 1,1-1,-1 0,1 0,-1 1,1-1,-1 0,0 1,1 0,-1-1,0 1,1 0,-1-1,0 1,0 0,0 0,0 0,0 0,0 0,0 1,0-1,0 0,0 0,-1 0,1 1,0-1,-1 1,1-1,-1 0,0 1,1-1,-1 1,0-1,0 2,-13 111,10-105,0 0,1 0,0 0,0 0,1 1,0-1,1 1,0-1,0 1,1-1,0 1,1-1,1 4,-2-11,-1 0,1 0,0 0,0 0,-1 0,1-1,1 1,-1 0,0 0,0-1,1 1,-1-1,1 1,-1-1,1 0,0 1,0-1,-1 0,1 0,0 0,0 0,0-1,0 1,0-1,0 1,0-1,0 1,0-1,0 0,0 0,1 0,-1 0,0-1,0 1,0 0,0-1,0 0,1 0,66-46,-51 25,0-1,-2-1,-1 0,0-1,-2 0,-1-2,-1 1,2-9,18-45,-28 77,-2 5</inkml:trace>
  <inkml:trace contextRef="#ctx0" brushRef="#br0" timeOffset="2814.665">3924 648,'60'-40,"-39"28,-1-1,-1-1,0 0,-1-2,0 0,-1 0,-1-2,12-17,-27 34,1 0,0-1,-1 1,0-1,1 1,-1-1,0 0,0 1,0-1,0 0,0 0,0 0,0 0,-1 1,1-1,-1 0,1 0,-1-1,0 1,0 0,0 0,0 0,0 0,0 0,-1 0,1 0,0 0,-1 0,0 0,0 0,1 0,-1 1,0-1,0 0,-1 0,1 1,0-1,-1 1,1-1,0 1,-1-1,0 1,1 0,-1 0,0 0,0 0,0 0,1 0,-1 1,0-1,0 0,0 1,0-1,0 1,0 0,0 0,0 0,-1 0,-10 5,0 1,0 0,1 1,0 0,0 1,1 1,0 0,1 0,0 1,0 0,1 1,0 0,1 0,0 1,1 0,-5 9,5-11,0 1,1 1,0-1,1 1,0 0,0 0,2 1,-1-1,2 1,-1-1,2 1,0 0,0 4,1-13,1-1,-1 0,1 0,0 1,0-1,0 0,0 0,1 0,-1 0,1 0,-1 0,1-1,0 1,0 0,1-1,-1 0,0 1,1-1,-1 0,1 0,0 0,0-1,0 1,0-1,0 1,0-1,0 0,0 0,0 0,2-1,100-2,-78-7,1-1,-2-2,0 0,0-2,-1-1,-1-1,18-15,-24 16</inkml:trace>
  <inkml:trace contextRef="#ctx0" brushRef="#br0" timeOffset="3184.613">4347 564,'8'1,"0"-1,0 0,-1 0,1 0,0-1,0 0,-1-1,1 0,-1 0,1-1,-1 1,0-2,0 1,0-1,0 0,-1 0,1-1,-1 0,0 0,-1-1,1 1,-1-1,0 0,-1-1,1 1,-1-1,-1 0,1 0,-1 0,0 0,-1-1,1 1,-2-1,1 0,-1 1,0-5,-1 10,0 0,0-1,0 1,-1 0,1-1,-1 1,0 0,1 0,-1 0,0-1,0 1,0 0,-1 0,1 0,0 0,-1 1,1-1,-1 0,0 1,0-1,1 1,-1-1,0 1,0 0,0 0,-1 0,1 0,0 0,0 0,0 1,-1-1,1 1,0-1,-1 1,1 0,0 0,-1 0,1 0,0 1,-1-1,1 1,0-1,0 1,-1 0,1-1,0 1,0 1,0-1,0 0,0 0,0 1,0-1,1 1,-1-1,-1 2,-7 6,0 1,1 0,0 0,0 0,1 1,0 1,1-1,0 1,1 1,1-1,0 1,0 0,1 0,1 0,0 0,1 1,1-1,0 1,0 0,2-1,0 1,1 7,-1-17,0 0,0 0,0 0,1 0,0 0,-1 0,2 0,-1-1,0 1,1-1,-1 0,1 0,0 0,0 0,0 0,0 0,1-1,-1 1,1-1,0 0,-1 0,1-1,0 1,0-1,0 0,0 0,1 0,7 2,-1-1,1 0,0-1,-1 0,1-1,0 0,0-1,0 0,2-1,8-5,0-1,-1 0,0-2,0 0,-1-1,-1-1,0-1,0-1,1-2,3-2,2 0</inkml:trace>
  <inkml:trace contextRef="#ctx0" brushRef="#br0" timeOffset="3563.808">4968 338,'-186'172,"183"-170,0 0,0 0,1 1,-1-1,1 1,-1-1,1 1,0 0,0 0,0 0,1 0,-1 1,1-1,-1 0,1 1,0-1,0 1,1-1,-1 1,1-1,0 1,0-1,0 1,0 0,0-1,1 1,0-1,0 1,0-1,0 0,0 1,1-1,-1 0,1 0,0 0,0 0,0 0,0 0,1 0,-1-1,3 2,3 1,0 0,1-1,0 0,0 0,0-1,1 0,-1-1,1 0,0 0,-1-1,1-1,0 1,0-2,-1 1,1-1,0-1,-1 0,1 0,-1-1,0 0,1 0,-2-1,1-1,3-1,5-4,0-1,-1 0,0-2,-1 1,-1-2,0 0,-1 0,0-2,-2 1,1-2,6-13,18-32,-15 27,-2 0,-1-1,-1 0,-3-2,0-3,-11 32,-2-1,0 1,0-1,0 1,-1-1,-1 1,1-1,-2 1,1-1,-1 1,-1 0,0-1,2 7,0-1,0 1,-1 0,1-1,-1 1,0 0,0 0,0 0,0 1,0-1,-1 0,1 1,-1-1,0 1,0 0,0 0,0 0,0 0,0 1,0-1,-1 1,1 0,0 0,-1 0,1 0,-1 1,1-1,-1 1,0 0,1 0,-1 0,1 0,-1 1,-8 4,1 0,-1 0,2 1,-1 1,1 0,-1 0,2 1,-1 0,1 1,1 0,0 0,0 1,0 0,2 0,-1 1,1 0,1 0,0 1,0-1,1 1,1 0,-2 9,2-6,0 0,1 0,0 1,2-1,0 1,0-1,2 0,0 0,0 1,2-1,-1-1,2 1,0 0,1-1,1 0,0-1,0 1,2-1,-1-1,2 1,-1-2,2 1,0-1,0-1,1 0,0-1,1 0,-1 0,2-2,-1 0,1 0,0-1,1-1,4 1,134 27,-124-30</inkml:trace>
</inkml:ink>
</file>

<file path=ppt/ink/ink4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5:08.1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1,'0'0,"0"1,0-1,0 1,0-1,0 1,0-1,0 1,0-1,0 1,0-1,0 1,1-1,-1 1,0-1,0 0,0 1,1-1,-1 1,0-1,1 1,-1-1,0 0,1 1,-1-1,1 0,-1 1,0-1,1 0,-1 0,1 1,-1-1,1 0,-1 0,1 0,-1 1,1-1,-1 0,1 0,-1 0,1 0,-1 0,1 0,-1 0,1 0,-1 0,1-1,-1 1,1 0,-1 0,1 0,-1-1,1 1,-1 0,0 0,1-1,-1 1,1 0,-1-1,0 1,1 0,-1-1,0 1,1-1,7 166,-9-111,-29 229,6-150,31-126,-1-12</inkml:trace>
</inkml:ink>
</file>

<file path=ppt/ink/ink4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5:08.8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197 587,'-131'51,"126"-49,1 1,0 0,-1 0,1 0,0 0,0 1,1 0,-1 0,1 0,0 0,0 0,0 1,1-1,-1 1,1 0,0 0,0 0,1 0,0 0,0 0,0 0,0 0,1 1,0-1,0 1,0-3,0 0,1 0,-1 0,1 0,0 0,0 0,0 0,0-1,1 1,-1 0,1-1,0 1,-1-1,1 0,0 1,0-1,1 0,-1 0,0 0,1-1,-1 1,1 0,0-1,-1 0,1 1,0-1,0 0,0-1,0 1,0 0,0-1,0 0,0 0,0 1,0-2,0 1,2-1,6 1,-1-2,0 0,1 0,-1-1,0 0,0 0,-1-1,1-1,-1 0,5-3,15-14,-1-2,-1 0,-1-2,-1-1,-2-1,0-1,-2-1,-2-1,0-1,-2 0,-2-2,-1 1,-1-2,-2 0,2-18,-9 36,-1 0,0-1,-2 1,0-1,-1 1,0-1,-2 1,-1-8,2 19,0 0,0 0,-1 1,0-1,0 0,0 1,-1-1,1 1,-1 0,-1 0,1 0,-1 0,0 1,0 0,0-1,0 1,-1 1,0-1,1 1,-2-1,1 1,0 1,0-1,-1 1,0 0,-1 0,0 1,1 1,-1 0,0 0,1 1,-1 0,0 0,1 0,-1 1,1 0,0 1,-1-1,1 1,0 0,1 1,-1-1,0 1,1 0,0 0,0 1,0 0,1 0,-1 0,1 0,1 1,-1 0,1-1,0 1,0 0,0 1,-1 4,1 6,-1 0,2 1,1-1,0 1,1-1,0 1,2-1,0 1,1-1,1 0,0 0,2 0,0-1,0 1,2-2,0 1,0-1,2 0,0 0,10 10,227 266,-85-99,-148-177</inkml:trace>
</inkml:ink>
</file>

<file path=ppt/ink/ink4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5:16.3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162 392,'5'-5,"-4"-1,-1 4,-6 4,-2 5,-4 7,0 6,-4 4,-2 2,0 3,0-5,2-1,-1-4,3-1,3 1,9-2,4-5</inkml:trace>
  <inkml:trace contextRef="#ctx0" brushRef="#br0" timeOffset="396.624">387 561,'-5'5,"-1"6,-5 2,0 2,-3 0,0 2,-1 2,-4-1,2 0,-1-2,2 1,0-3,-3 1,-3-2,3 2,3-7,6-4</inkml:trace>
  <inkml:trace contextRef="#ctx0" brushRef="#br0" timeOffset="1670.478">416 279,'16'-2,"0"-1,0-1,-1 0,1-1,-1 0,0-1,0-1,1-1,-7 3,132-64,141-57,-250 114,-26 8,1 1,0 0,0 0,0 1,0 0,0 0,0 1,1 0,-1 0,0 1,1 0,-1 0,4 1,-9 1,0 1,0-1,-1 1,1 0,-1-1,1 1,-1 0,0 0,0 0,0 0,-1 0,1 0,-1 0,1 0,-1 0,0 0,0 1,0-1,-1 0,1 0,-1 0,0 0,0 0,0 0,0 0,0-1,-1 1,1 0,-1-1,0 1,0-1,0 1,0-1,0 0,-2 2,-4 11,8-15,-2 3,-1-1,1 1,0 0,0 0,0 0,0 0,1 0,-1 0,1 0,0 0,-1 1,2-1,-1 1,0-1,1 1,-1-1,1 1,0-1,0 1,1-1,-1 1,1-1,0 0,-1 1,2-1,-1 0,0 1,1-1,-1 0,1 0,0 0,0 0,0 0,0-1,1 1,-1-1,1 1,-1-1,1 0,1 1,6 0,-1-2,0 1,1-1,-1 0,1-1,-1 0,1-1,-1 1,1-2,-1 0,0 0,0 0,0-1,0-1,0 1,0-2,-1 1,87-25,-70 27,-2 0</inkml:trace>
</inkml:ink>
</file>

<file path=ppt/ink/ink4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6:38.2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29 259,'0'-2,"0"1,1 0,-1 0,0-1,0 1,0 0,0-1,-1 1,1 0,0 0,0-1,-1 1,1 0,-1 0,1-1,-1 1,0 0,1 0,-1 0,0 0,0 0,0 0,0 0,0 0,0 0,0 1,0-1,0 0,0 1,0-1,0 1,0-1,-1 1,1-1,0 1,0 0,-1-1,1 1,-1 0,20-32,112-141,-130 172,0 0,1 1,-1-1,0 0,1 0,-1 0,1 0,-1 1,1-1,-1 0,1 1,0-1,-1 0,1 1,0-1,-1 1,1-1,0 1,0-1,0 1,0-1,-1 1,1 0,0 0,0-1,0 1,0 0,0 0,0 0,0 0,0 0,-1 0,1 0,0 0,0 1,0-1,0 0,0 0,0 1,-1-1,1 1,0-1,0 0,0 1,-1 0,1-1,0 1,-1-1,1 1,0 0,-1-1,1 1,-1 0,1 0,-1 0,0-1,1 2,19 57,-18-49,31 178,-5-87,-33-111,0 1,0 0,0 0,-2 0,1 1,-1 0,0 0,0 0,-1 1,0 1,-1-1,1 1,-1 0,0 1,-1 0,1 1,-1 0,0 0,0 1,0 0,-1 1,-3-1,-39 2,29 1</inkml:trace>
</inkml:ink>
</file>

<file path=ppt/ink/ink4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6:40.8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1552 2823,'-179'18,"-151"4,132-3,140-11,-53-1,83-12,4 0</inkml:trace>
  <inkml:trace contextRef="#ctx0" brushRef="#br0" timeOffset="1217.981">2823 566,'-2'-2,"1"0,-1 0,1 0,-1 1,0-1,0 0,0 1,0-1,0 1,0 0,0 0,0-1,0 1,-1 1,1-1,0 0,-1 1,1-1,0 1,-1-1,1 1,-1 0,1 0,-1 0,-1 1,-166 23,-82-23,51-30,-1 1,-63 45,180-8,-1-4,-71-6,49-1,-62-25,3 27,127 16,27-4</inkml:trace>
  <inkml:trace contextRef="#ctx0" brushRef="#br0" timeOffset="2097.86">1158 86,'-18'56,"-5"187,-5 143,9 11,22 159,26 49,-30 199,-2-698,-5-2,-4 1,-17 62,-3-35,57-202,-15 53</inkml:trace>
  <inkml:trace contextRef="#ctx0" brushRef="#br0" timeOffset="2353.022">1355 2315,'-39'48,"-26"45,-8 16,5-1,8-10,10-15,8-14,12-13,6-11,7-9,2-5,3-4,-1-1,2 0,-3 0,2 0,3-3</inkml:trace>
  <inkml:trace contextRef="#ctx0" brushRef="#br0" timeOffset="2887.436">1468 1,'-52'46,"3"3,1 2,3 2,-22 36,52-70,-188 291,119-172,-113 195,176-301,3-8</inkml:trace>
  <inkml:trace contextRef="#ctx0" brushRef="#br0" timeOffset="3300.156">28 1271,'5'48,"1"50,1 17,-2-1,-2-10,-1-14,4-12,1-10,-1-11,-1-7,-2-6,-1-6,-1 0,-1-2,0-1,-1-3,-4-7,-1-7</inkml:trace>
  <inkml:trace contextRef="#ctx0" brushRef="#br0" timeOffset="3732.663">0 1271,'261'-160,"-259"159,7-5,1-1,1 2,-1-1,1 1,0 1,0 0,0 0,0 2,1-1,0 1,-1 1,1 0,0 0,0 1,-1 1,3 0,-11 1,-1 0,1 0,0-1,-1 2,1-1,-1 0,0 0,0 1,0-1,0 1,0 0,0 0,-1-1,1 1,-1 0,0 0,0 1,0-1,0 0,-1 0,1 0,-1 1,0-1,0 0,0 0,0 2,-12 86,1-59,-2-2,-1 0,-1 0,-1-1,-2-1,-1-1,-1-1,-1 0,-16 14,-207 207,242-246,0-1,0 1,1 0,-1 0,0 0,0 1,1-1,-1 0,0 1,1-1,-1 1,1-1,0 1,0 0,-1-1,1 1,0 0,1 0,-1 0,0 0,0 0,1 0,-1 0,1 0,0 0,-1 0,1 0,0 0,0 0,0 0,1 0,-1 0,1 0,-1 0,1 0,-1 0,1 0,0 0,0 0,0 0,0 0,1 0,10 5,0-1,0 0,1-1,0-1,0 0,0 0,0-1,1-1,-1 0,8-1,30 6,-32-5,1 0,-1 1,0 1,0 1,0 1,-1 0,0 2,0 0,0 1,-1 0,-1 1,0 2,0-1,-1 2,0 0,-1 0,-1 2,0-1,8 14,18 42,-25-58</inkml:trace>
</inkml:ink>
</file>

<file path=ppt/ink/ink4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6:45.7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114 229,'-18'307,"-5"-46,3-150,12-87</inkml:trace>
  <inkml:trace contextRef="#ctx0" brushRef="#br0" timeOffset="597.235">1 285,'30'-15,"2"0,0 2,0 2,1 1,1 1,0 2,30-2,-61 8,1 0,0 0,-1 1,1-1,0 1,-1 0,1 0,0 0,0 1,-1-1,1 1,-1 0,1 0,0 0,-1 0,0 1,1 0,-1-1,0 1,0 0,0 1,0-1,0 0,0 1,-1 0,1-1,-1 1,0 0,0 0,0 0,0 1,0-1,-1 0,1 1,-1-1,0 1,0 0,0-1,-1 1,1 0,-1-1,0 1,0 2,-5 11,0 0,-1 0,0-1,-2 1,0-1,-1-1,0 1,-1-2,-1 1,0-2,-1 1,0-1,-1-1,-1 0,0-1,-14 8,-19 21,45-38,1-1,-1 1,0 0,0 0,1 0,-1-1,1 1,0 0,0 1,0-1,0 0,0 0,0 1,0-1,0 0,1 1,0-1,-1 0,1 1,0-1,0 1,0-1,0 0,1 1,-1-1,1 1,-1-1,1 0,0 1,0-1,0 0,0 0,0 0,1 0,-1 0,0 0,1 0,0 0,-1-1,1 1,0 0,0-1,0 0,0 1,0-1,0 0,1 0,-1 0,78 54,-64-47,0 2,-1 0,-1 1,0 0,0 1,-1 1,-1 0,6 9,-3 17,-16-25</inkml:trace>
  <inkml:trace contextRef="#ctx0" brushRef="#br0" timeOffset="2485.035">848 484,'-27'31,"10"-13,0 0,1 2,1 0,1 1,1 0,1 1,1 0,1 1,-2 7,11-27,0 1,0-1,0 1,1-1,-1 1,1 0,0-1,0 1,0 0,0-1,1 1,0-1,-1 1,1 0,1-1,-1 0,0 1,1-1,0 0,-1 0,1 1,1-1,-1-1,0 1,1 0,-1-1,1 1,0-1,0 0,0 0,0 0,0 0,0 0,1-1,-1 1,0-1,1 0,-1 0,1 0,0-1,-1 1,1-1,0 0,-1 0,1 0,-1-1,4 0,7-4,-1-1,0-1,0 0,-1-1,1-1,-2 1,1-2,-1 0,-1 0,0-1,0 0,-1-1,-1 0,0 0,5-10,6-5,13-16,-1-2,-2-1,-2-1,-2-1,-2-1,-3-1,3-15,-19 51,0-1,-2 0,1 0,-2 0,0 0,-1 0,0 0,-2 0,0-1,2 11,-2-1,1 1,-1 0,1 0,-1-1,-1 1,1 0,-1 1,0-1,0 0,0 1,-1 0,1 0,-1 0,0 0,-1 0,1 1,0 0,-1 0,0 0,0 0,0 1,0 0,0 0,0 0,-1 0,-3 0,-1 1,1-1,-1 2,1-1,-1 1,1 1,0 0,-1 0,1 1,0 0,0 0,0 1,0 1,0-1,0 1,1 1,0 0,0 0,0 0,1 1,-1 0,1 1,1-1,-3 5,-5 4,1 1,0 0,1 1,1 1,1 0,1 0,0 1,1 0,1 1,-4 17,8-23,0 1,0-1,2 1,0-1,0 1,1 0,1-1,1 1,0-1,1 1,0-1,1 0,1 0,0 0,1-1,0 1,1-1,0-1,1 0,1 0,0 0,4 3,8 5,0-1,2-1,0-1,1-1,0-1,1-2,1 0,0-1,1-2,0-1,16 3,-19-6</inkml:trace>
  <inkml:trace contextRef="#ctx0" brushRef="#br0" timeOffset="8972.949">1722 201,'-19'6,"1"1,-1 1,1 1,1 1,0 0,0 1,1 1,0 0,1 1,1 1,0 0,-5 7,12-10,-1 0,1 1,1 0,0 0,1 1,0 0,1 0,1 0,0 0,0 0,2 1,-1-1,2 1,0-1,0 1,1-1,1 1,1 4,2-5,0-2,0 1,1-1,0 0,1 0,0 0,1-1,0 0,1-1,0 0,0 0,1-1,0 0,0 0,1-1,0-1,1 0,-1-1,1 0,0 0,0-1,0-1,1 0,0-1,-1 0,1-1,0 0,0-1,-1-1,1 0,0 0,-1-1,1-1,-1 0,0-1,1 0,2-3,2 1,0-1,-1-1,1 0,-2-2,1 0,-1 0,-1-1,0-1,0-1,-1 0,-1 0,0-1,-1-1,-1 0,0 0,-1-1,0 0,-2-1,6-15,-12 27,1-1,-1 1,-1 0,1-1,-1 1,0-1,0 1,0-1,-1 1,0-1,0 1,0 0,-1-1,0 1,0 0,0 0,0 0,-1 1,0-1,0 0,0 1,-1 0,1 0,-1 0,0 0,0 0,0 1,-1 0,1 0,-1 0,-1 0,-9-5,-1 0,0 2,0 0,0 0,-1 2,1 0,-1 1,0 0,-10 1,-107 6,100 2</inkml:trace>
  <inkml:trace contextRef="#ctx0" brushRef="#br0" timeOffset="9473.154">1355 540,'24'-12,"182"-74,-202 85,0 0,0 0,0 1,0-1,0 1,1 0,-1 0,0 0,0 0,0 1,0 0,0 0,0 0,0 0,0 1,0-1,0 1,0 0,-1 0,1 0,-1 1,0-1,1 1,-1 0,0 0,-1 0,1 0,0 1,-1-1,1 2,3 3,0-1,1 0,-1-1,1 1,1-1,-1-1,1 1,0-1,0-1,1 0,-1 0,1 0,0-1,0 0,0-1,0 0,1-1,-1 1,0-2,1 1,-1-2,4 1,146-15,-140 9</inkml:trace>
</inkml:ink>
</file>

<file path=ppt/ink/ink4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07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605 424,'-1'0,"0"0,0 0,0 0,0-1,0 1,0 0,0-1,0 1,0-1,0 1,0-1,0 0,1 1,-1-1,0 0,0 0,1 1,-1-1,0 0,1 0,-1 0,1 0,-1 0,1 0,-1 0,1 0,0 0,0 0,-1 0,1 0,0 0,0 0,0 0,0 0,0 0,0 0,0 0,1 0,-1 0,0 0,1 0,-1 0,0 0,1 0,-1 0,1 0,0 0,-1 0,1 1,0-1,-1 0,1 0,0 1,0-1,0 0,-1 1,1-1,0 1,0-1,0 1,0 0,0-1,0 1,0 0,1-1,-158 44,97-22,-89 42,147-62,1-1,-1 0,0 1,0 0,1-1,-1 1,1-1,-1 1,1 0,-1-1,1 1,-1 0,1 0,-1-1,1 1,0 0,-1 0,1 0,0-1,0 1,0 0,0 0,0 0,0 0,0 0,0-1,0 1,0 0,0 0,0 0,0 0,1-1,-1 1,0 0,1 0,-1 0,1-1,-1 1,1 0,-1-1,1 1,-1 0,1-1,0 1,-1-1,1 1,0-1,-1 1,1-1,0 0,0 1,0-1,-1 0,1 1,0-1,0 0,0 0,0 0,0 0,0 0,59 17,-58-16,2-1,57 20,-60-20,1 1,-1 0,0 0,0 0,0 0,1 0,-1 0,0 1,0-1,-1 0,1 0,0 1,0-1,0 1,-1-1,1 0,-1 1,1-1,-1 1,0-1,0 1,1 0,-1-1,0 1,0-1,-1 1,1-1,0 1,0-1,-1 1,1-1,-1 1,1-1,-1 1,0-1,1 0,-1 1,0-1,0 1,-9 10,1 0,-2 0,0-1,0 0,-1-1,0 0,0-1,-1 0,-7 2,-19 16,-148 104,184-129,0-1,1 1,-1 0,0-1,1 1,0 1,-1-1,1 0,0 0,0 1,0-1,1 1,-1 0,0 0,1-1,0 1,0 0,0 0,0 0,0 0,0 1,1-1,0 0,-1 0,1 0,1 0,-1 0,0 1,1-1,-1 0,1 0,0 0,0 0,0 0,0 0,1 0,-1-1,1 1,0 0,5 3,0-1,0 0,1-1,-1 0,1 0,0-1,0 1,0-2,0 1,1-1,-1-1,1 1,-1-1,1-1,0 0,5 0,57 8,-66-7,-2 1,-1-1,1 0,-1 0,1 0,0 0,-1 0,1-1,0 1,-1-1,1 0,0 0,0 0,0 0,-1 0,1-1,0 1,0-1,-1 0,1 1,0-1,-1-1,1 1,-1 0,1-1,-1 1,0-1,0 1,0-1,0 0,0 0,0 0,0 0,1-2,3-13</inkml:trace>
  <inkml:trace contextRef="#ctx0" brushRef="#br0" timeOffset="329.935">350 1,'-36'280,"-53"319,33-272,12-147,25-114,14-47</inkml:trace>
</inkml:ink>
</file>

<file path=ppt/ink/ink4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10.3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0 498,'32'-100,"-13"56,-5 11,1 1,2 1,2 0,0 1,2 1,1 1,26-25,32-24,-79 77,1 0,0 0,-1 1,1-1,0 0,-1 1,1-1,0 1,-1-1,1 1,-1 0,1-1,-1 1,1 0,-1 0,0 0,1 0,-1 1,0-1,0 0,0 0,0 1,0-1,0 1,0-1,0 1,-1-1,1 1,0-1,-1 1,0 0,1-1,-1 1,0 0,0-1,0 1,0 0,0-1,0 1,0 0,0-1,-1 1,1 0,-1-1,2 6,-3 87,0-83,1 1,0-1,1 0,0 1,0-1,1 0,1 0,0 1,0-1,3 3,-4-11,-1-1,2 0,-1-1,0 1,0 0,1 0,-1 0,1-1,-1 1,1-1,0 1,0-1,0 1,-1-1,1 0,0 0,1 0,-1 0,0-1,0 1,0 0,0-1,1 0,-1 1,0-1,0 0,1 0,-1 0,0 0,0-1,1 1,-1-1,0 1,0-1,0 0,0 0,0 0,1 0,78-47,176-181,-245 221,-10 5,0 0,1 1,-1 0,1-1,-1 1,1 0,0 0,0 1,0-1,0 1,0-1,0 1,0 0,0 0,1 0,-1 1,0-1,1 1,-1-1,0 1,1 0,-1 1,1-1,-1 1,0-1,0 1,3 1,-9 61,1-56,-10 34,7-29,0 0,1 1,1-1,0 1,0 0,1 0,1 1,0-1,1 0,1 0,-1 0,2 0,0 1,1-2,0 1,1 0,2 5,6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8:48.5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0 251,'135'-16,"1"6,23 6,-95-8,-99-23,-138-94,172 128,0 0,0 1,0-1,0 0,0 0,0 0,0 0,0 0,1 0,-1 0,0 0,0 0,1 0,-1 0,1 0,-1-1,1 1,0 0,-1 0,1-1,0 1,0 0,0 0,0-1,0 1,0 0,0-1,1 1,-1 0,0 0,1 0,-1-2,9-4</inkml:trace>
</inkml:ink>
</file>

<file path=ppt/ink/ink4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12.5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0 213,'341'0,"-155"-27,-185 30,-12 3</inkml:trace>
  <inkml:trace contextRef="#ctx0" brushRef="#br0" timeOffset="1050.697">537 157,'-7'-3,"0"1,0-1,0 0,1 0,0-1,-1 0,1 0,1 0,-1-1,1 0,-1 0,2-1,-1 1,0-1,1 0,0 0,1-1,-1 1,1-1,0 1,1-1,-1-2,-15-32,17 41,0 0,-1 1,1-1,0 0,-1 1,1-1,0 1,0 0,-1-1,1 1,0 0,0 0,0 0,0 0,0 0,0 0,0 0,0 0,0 0,1 0,-1 0,0 0,1 1,-1-1,1 0,-1 1,1-1,-1 0,1 1,0-1,0 0,0 1,0-1,0 1,0-1,0 1,-21 193,-13-32,30-100,7-63,-1 0,0 0,0 0,0 0,0 0,0 0,0-1,0 1,1-1,-1 1,0-1,0 0,-1 0,1 0,0 0,0 0,0 0,-1 0,1-1,0 1,-1-1,1 1,-1-1,0 0,0 0,1 1,-1-1,0-1,25-29,105-101,-87 113,-23 15</inkml:trace>
</inkml:ink>
</file>

<file path=ppt/ink/ink4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10.6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2,'100'17,"0"-4,50-1,-116-10,135 2,0-8,0-6,29-13,89 11,-302 24,-4-6</inkml:trace>
  <inkml:trace contextRef="#ctx0" brushRef="#br0" timeOffset="750.915">678 171,'-292'375,"268"-341,-2-1,-1-2,-2-1,-18 15,-1 2,64-77,120-117,-50 42,-35 42,2 1,59-51,-54 62,-56 52,0 0,-1-1,1 1,-1 0,1 0,-1 0,1 0,-1 0,1 0,-1 1,0-1,0 0,1 1,-1-1,0 1,0-1,-1 1,1-1,0 1,0 0,-1-1,1 1,-1 0,1 0,-1-1,0 1,0 0,20 208,-13-174,-2 0,-1 1,-2-1,-2 1,-1 6,-5-36,0-12</inkml:trace>
  <inkml:trace contextRef="#ctx0" brushRef="#br0" timeOffset="999.414">227 538,'43'0,"28"0,13 0,-4 0,-11 0,-12-5,-11-1,-8 0,-7 1,-3 1,-1 2,-6 1</inkml:trace>
</inkml:ink>
</file>

<file path=ppt/ink/ink4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15.4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0 531,'34'-81,"-16"42,1 2,2 0,2 1,1 1,1 1,11-8,-21 26,-10 9,1-1,0 1,0 1,1-1,0 1,0 0,0 1,1 0,0 0,0 0,0 1,1 1,-1-1,1 1,0 0,-6 5,0-1,0 1,-1 0,1-1,0 1,-1 0,0 1,1-1,-1 0,0 1,0-1,0 1,-1-1,1 1,-1 0,1 0,-1 0,0 0,0 0,0 0,-1 0,1 0,-1 0,1 1,-1-1,0 0,0 0,-1 0,1 1,-1-1,1 0,-2 2,2 0,-3 37,2-35,-1-1,1 1,0 0,0 0,1 1,0-1,0 0,1 0,0 0,0 0,1 0,0-1,0 1,0 0,1-1,0 1,0-1,1 0,0 0,0 0,0 0,0-5,0 0,0 0,-1-1,1 1,0-1,0 0,0 0,0-1,-1 1,1-1,0 1,0-1,-1 0,1-1,-1 1,1-1,-1 1,1-1,-1 0,0-1,0 1,0 0,0-1,0 0,-1 1,1-1,-1 0,0 0,1-1,-2 1,1 0,0-1,0 0,12-13,254-264,-236 259,-32 21,1 1,-1 0,1 0,-1 0,1 0,0-1,-1 1,1 0,-1 0,1 0,-1 0,1 0,-1 0,1 0,0 1,-1-1,1 0,-1 0,1 0,-1 0,1 1,-1-1,1 0,-1 1,1-1,-1 0,0 1,1-1,-1 0,1 1,-1-1,0 1,1-1,-1 1,0-1,0 1,1-1,-1 1,0-1,0 1,0-1,0 1,0-1,0 1,1-1,-1 1,0 0,-1-1,1 1,0-1,0 1,0-1,0 1,0-1,0 1,-1-1,1 1,0-1,0 1,-1 0,-43 169,41 87,3-233</inkml:trace>
</inkml:ink>
</file>

<file path=ppt/ink/ink4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15.7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30,'636'-17,"-263"5,-224 43,-133-22</inkml:trace>
</inkml:ink>
</file>

<file path=ppt/ink/ink4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16.2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388 68,'-3'-5,"-1"0,0 0,0 0,0 1,0 0,-1-1,1 1,-1 1,0-1,-1 1,1 0,0 0,-1 0,0 1,0 0,1 0,-1 0,0 1,-1 0,1 0,0 0,0 1,0 0,0 0,-1 1,1 0,0 0,0 0,0 1,0-1,0 2,1-1,-1 1,1-1,-3 3,-7 2,1 1,0 1,0 0,1 1,0 0,1 1,0 0,1 1,0 1,1 0,0 0,1 1,0 0,6-8,-1 0,1 0,1 1,-1-1,1 1,0-1,1 1,-1 0,1-1,1 1,-1 0,1 0,0 0,1 0,0-1,0 1,0 0,1 0,0-1,0 1,1-1,-1 0,2 0,-1 0,0 0,1 0,0 0,1-1,-1 0,1 0,0 0,0-1,10 5,0-1,0 0,1-1,0 0,0-2,0 0,1-1,-1 0,1-2,0 0,0 0,0-2,0 0,0-1,17-3,1 3,-11 0,0-1,-1 0,1-2,-1-1,0-1,21-8,-26 6</inkml:trace>
</inkml:ink>
</file>

<file path=ppt/ink/ink4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21.0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301 0,'1'1,"0"1,1-1,-1 1,0-1,0 1,-1-1,1 1,0-1,0 1,-1 0,1 0,-1-1,1 1,-1 0,0 0,0-1,0 1,0 0,0 0,0 0,0-1,-1 1,1 0,-1 0,1-1,-1 1,1 0,-1-1,0 1,0 0,0-1,0 1,-1-1,-16 36,-3-1,-1-1,-1-1,-2-1,-19 19,-94 84,126-122</inkml:trace>
</inkml:ink>
</file>

<file path=ppt/ink/ink4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21.9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0 649,'5'255,"-5"-251,0 0,0 0,0 0,1 0,-1 0,1 0,0 0,0 0,1-1,-1 1,1 0,-1-1,1 1,0-1,1 0,-1 0,0 0,1 0,0 0,0 0,0 0,0-1,0 0,0 1,1-1,-1-1,1 1,-1 0,1-1,0 0,-1 1,1-1,0-1,0 1,0-1,0 1,0-1,0 0,0-1,3 0,8-6,0-2,0 0,-1-1,0 0,-1-1,0 0,8-10,14-12,149-132,-183 165,-1-1,0 0,0 0,1 0,-1 0,0 0,1 0,-1 0,1 0,-1 0,1 0,-1 0,1 0,0 1,-1-1,1 0,0 1,0-1,0 0,0 1,-1-1,1 1,0-1,0 1,0-1,0 1,0 0,0 0,0-1,0 1,0 0,0 0,0 0,0 0,1 0,-1 0,0 0,0 1,0-1,0 0,0 0,0 1,0-1,0 1,-1-1,1 1,0-1,0 1,0 0,0-1,-1 1,1 0,0 0,-1-1,1 1,0 0,-1 0,1 0,-1 1,-7 58,4-50,0-1,2 1,-1 0,1 0,1 0,-1 0,2 0,-1 0,1-1,1 1,0 0,0 0,1-1,1 1,0 0,-1-7,1 0,0 0,0 0,0-1,1 1,-1-1,1 0,-1-1,1 1,-1-1,1 0,0 0,0 0,0 0,0-1,-1 0,1 0,0-1,0 1,0-1,0 0,-1 0,1 0,0-1,-1 0,1 0,-1 0,0 0,0-1,0 0,0 0,0 0,0 0,-1 0,1-1,-1 0,0 1,2-4,15-13,-1 0,-1-1,0-2,-2 1,0-2,-2 0,9-21,6-22,-24 47</inkml:trace>
  <inkml:trace contextRef="#ctx0" brushRef="#br0" timeOffset="3470.439">1185 0,'0'374,"-6"-325,-3-1,-1-1,-2 1,-14 30,24-70,-28 103,29-110,1 0,-1 0,1 1,-1-1,1 0,-1 0,1 1,0-1,0 0,0 1,0-1,0 0,0 1,0-1,0 0,1 0,-1 1,0-1,1 0,-1 1,1-1,-1 0,1 0,0 0,0 0,-1 0,1 0,0 0,0 0,0 0,0 0,0 0,0 0,0-1,0 1,1 0,-1-1,0 1,0-1,0 1,1-1,-1 0,0 1,1-1,-1 0,0 0,1 0,-1 0,0 0,1 0,-1-1,0 1,0 0,1-1,-1 1,0-1,0 1,1-1,-1 1,0-1,0 0,0 0,0 1,0-1,0 0,0 0,0 0,0 0,0-1,130-136,-124 131,14-13,1 1,0 1,1 1,1 0,24-11,-47 27,0 1,1-1,-1 0,1 0,-1 1,1-1,-1 1,1-1,-1 1,1 0,0 0,-1 0,1-1,-1 1,1 1,0-1,-1 0,1 0,-1 1,1-1,-1 1,1-1,-1 1,1-1,-1 1,1 0,-1 0,0 0,1 0,-1 0,0 0,0 0,0 0,0 1,0-1,0 0,0 1,0-1,-1 0,1 1,0-1,-1 1,1-1,-1 1,0 0,1-1,-1 1,0 0,-2 82,-43 47,40-88,9-27</inkml:trace>
  <inkml:trace contextRef="#ctx0" brushRef="#br0" timeOffset="4233.202">1609 790,'4'-1,"33"-7,0-1,-1-2,0-2,-1-1,0-1,26-17,-57 28,1 1,0 0,-1-1,0 0,0 0,0 0,0 0,-1-1,0 1,0-1,0 0,0 0,-1 0,0-1,0 1,0 0,-1-1,1 1,-1-1,-1 0,1 1,-1-1,0 1,0-1,-1 0,0 1,0-1,0-2,-1 6,1 0,0-1,-1 1,1 0,-1 0,0 0,0 0,0 0,0 1,0-1,0 1,0-1,-1 1,1 0,0 0,-1 0,1 0,-1 0,1 0,-1 1,0-1,1 1,-1 0,1 0,-1 0,0 0,1 0,-1 0,0 1,1 0,-1-1,1 1,-1 0,1 0,-87 37,68-24,0 1,1 1,1 0,1 2,0 0,1 1,1 0,1 2,1 0,0 0,-2 9,14-28,0 1,0 0,1 0,-1 0,1 0,-1 0,1 0,0 0,0 0,1 0,-1 0,1 1,-1-1,1 0,0 0,0 1,0-1,1 0,-1 0,1 1,0-1,0 0,0 0,0 0,1 0,-1 0,1 0,-1 0,1-1,0 1,0 0,1-1,-1 0,0 1,1-1,-1 0,1 0,0-1,0 1,0 0,0-1,0 0,0 0,3 1,23 2,1-1,-1-1,1-2,0 0,0-3,21-4,-15 2,1-2,-1-1,-1-2,0-2,-1-1,0-1,-1-2,0-2,-1-1,-2-1,0-1,-1-2,14-15,-30 23,0-1,-1 0,-1-1,0 0,-1 0,-1-1,-1-1,1-3,-8 19,0 1,0-1,0 0,0 0,-1 0,1 0,-1 0,0 0,0 0,0 1,0-1,0 0,-1 0,1 0,-1 0,0 0,0 0,0 1,0-1,0 0,-1 1,1-1,-1 1,0-1,1 1,-1 0,0 0,-1-1,1 2,0-1,0 0,-1 0,1 1,-1-1,0 1,1 0,-1 0,0 0,0 0,0 0,1 1,-1-1,0 1,0 0,0 0,-1 0,-7 0,0 0,1 1,-1 0,0 1,1 0,-1 1,1 0,0 0,0 1,0 1,1 0,-1 0,1 1,0 0,1 0,-1 1,1 0,1 1,-1 0,6-7,0 0,1 0,-1 1,0-1,1 0,0 0,-1 1,1-1,0 1,-1-1,1 1,0 0,0-1,0 1,1 0,-1 0,0 0,1-1,-1 1,1 0,0 0,-1 0,1 0,0 0,0 0,0 0,0 0,1 0,-1 0,0 0,1 0,0-1,-1 1,1 0,0 0,0 0,0-1,0 1,0-1,0 1,1 0,-1-1,0 0,1 1,-1-1,1 0,0 0,161 44,-157-44,-1 0,1 1,0 0,-1 0,1 0,-1 1,0 0,0 0,0 0,0 0,-1 1,1 0,-1 0,0 0,0 0,0 1,-1 0,1-1,-1 1,0 1,-1-1,1 0,-1 1,0-1,0 1,-1 0,0-1,0 1,0 0,-1 0,1 0,-2 0,1-1,0 1,-2 3,-4 14,4-19,0 1,0-1,1 0,0 1,0-1,0 1,0 0,1-1,0 1,0 0,0-1,0 1,1 0,-1-1,1 1,1-1,-1 1,0-1,1 0,0 1,1 0,7 3,0-6</inkml:trace>
  <inkml:trace contextRef="#ctx0" brushRef="#br0" timeOffset="5021.295">2653 762,'14'4,"-1"0,1-1,-1-1,1 0,0-1,0 0,0-1,0-1,0 0,0-1,0 0,-1-1,1-1,-1 0,12-5,-13 2,-1 0,1-1,-1 0,0-1,-1 0,0 0,0-1,-1 0,5-9,-12 16,1 0,-1 0,0 0,0 0,-1-1,1 1,-1-1,1 1,-1-1,0 0,-1 0,1 1,-1-1,1 0,-1 0,0 0,-1 1,1-1,0 0,-1 0,0 0,0 1,0-1,-1 1,1-1,-1 1,0-1,0 1,0 0,0 0,0 0,-1 0,1 0,-1 0,0 1,-2-2,1 1,0 0,-1 1,1 0,-1 0,0 0,0 0,0 0,0 1,0 0,0 0,0 1,0-1,0 1,0 0,-1 1,1-1,0 1,0 0,0 0,0 0,0 1,0 0,1 0,-1 0,-8 4,1 0,0 0,0 1,0 1,1 0,0 1,1 0,-6 6,9-8,-88 113,92-115,-1 1,1 0,0 0,1 0,0 0,0 0,0 0,0 1,1-1,0 1,1-1,-1 1,1-1,1 1,-1-1,1 1,0-1,0 1,1-1,0 0,2 5,1-5,0 0,0-1,0 0,1 0,0 0,0-1,0 0,0 0,1 0,0-1,-1 0,1-1,0 1,1-1,-1 0,0-1,0 0,1 0,0-1,24 7,-12-1,1-1,-1-1,1 0,1-2,-1-1,0 0,0-2,1 0,-1-1,14-4,37-15,-51 13</inkml:trace>
</inkml:ink>
</file>

<file path=ppt/ink/ink4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28.6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387 28,'40'-17,"-75"7,13 13,1 1,0 2,0 0,1 1,0 1,0 1,1 1,0 0,0 2,1 0,1 1,0 0,1 2,1 0,-10 12,17-19,0-1,1 1,0 1,1 0,0-1,0 2,1-1,0 1,1 0,0 0,0 0,1 0,1 1,0-1,0 1,1-1,0 1,1 0,0 0,1 0,0-1,0 1,1-1,3 9,0-9,1 0,-1-1,1 0,1 0,0 0,0-1,1 0,0-1,0 0,1 0,0 0,0-1,0-1,1 1,0-2,0 1,0-1,1-1,-1 0,1 0,0-1,0-1,0 0,-1 0,1-1,0 0,2-1,58 2,-1-3,0-3,43-9,-85 9,-4 1</inkml:trace>
</inkml:ink>
</file>

<file path=ppt/ink/ink4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29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55,'5'0,"7"0,5 0,5 0,4 0,2 0,1-4,0-3,1 1,-1 2,0 0,0-3,-1-1,1 2,-1 1,0 1,-5 7,-6 3</inkml:trace>
</inkml:ink>
</file>

<file path=ppt/ink/ink4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30.0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30,'34'0,"35"-4,10-3,-3 1,-5 1,-9 1,-12 2,-13 1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8:49.1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1,'9'0,"14"0,6 0,4 0,1 5,0 1,-2 0,-1-1,-1-2,-1-1,0-1,-1 0,-5-6,-6-1</inkml:trace>
</inkml:ink>
</file>

<file path=ppt/ink/ink4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33.2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1 248,'4'-6,"1"1,0-1,1 1,-1 0,1 0,0 0,0 1,0 0,0 0,1 1,6-3,2-2,5-2,0 2,1 0,0 1,0 2,1 0,-1 1,1 1,0 1,0 0,0 2,0 1,0 1,7 2,-28-4,1-1,0 1,0 1,-1-1,1 0,0 0,0 1,-1-1,1 1,0-1,-1 1,1 0,-1-1,1 1,0 0,-1 0,0 0,1 0,-1 1,0-1,0 0,1 1,-1-1,0 0,0 1,0-1,-1 1,1 0,0-1,-1 1,1 0,-1-1,1 1,-1 0,0 0,1-1,-1 1,0 0,0 0,-1-1,1 1,0 0,-1 0,1-1,-1 1,1 0,-1-1,0 1,1-1,-1 1,0 0,-1 0,-14 21,-1 0,-1-1,-1-1,-1-1,-21 17,-6 6,-120 103,164-144,1 1,-1 0,0 0,1 0,-1 1,1-1,0 0,0 1,0 0,0-1,1 1,0 0,0 0,0 0,0 0,0 0,1 0,0 0,-1 0,2 0,-1 0,0 0,1 0,0 0,0 0,0 0,0 0,1-1,-1 1,1 0,0-1,0 1,0-1,1 0,-1 1,1-1,0 0,0-1,0 1,0 0,0-1,1 0,-1 0,4 2,11 1,0-1,0-1,0-1,1 0,-1-1,1-1,0-1,13-2,19 0,-26 3</inkml:trace>
  <inkml:trace contextRef="#ctx0" brushRef="#br0" timeOffset="314.631">848 248,'-5'24,"-6"18,-2 5,2 1,-2-3,1-5,2-4,-1-4,1-2,2-2,2 0,8-5,7-12,3-7</inkml:trace>
  <inkml:trace contextRef="#ctx0" brushRef="#br0" timeOffset="562.644">1129 219,'-19'44,"-6"23,0 5,6-4,5-10,5-9,4-9,4-6,1-4,0-2,1-6</inkml:trace>
  <inkml:trace contextRef="#ctx0" brushRef="#br0" timeOffset="1034.061">565 389,'32'-28,"1"1,0 2,2 1,1 1,1 3,1 1,33-12,-67 29,1 0,-1 0,1 0,-1 0,1 1,0 0,0 0,0 0,0 0,-1 1,1 0,0 0,0 0,0 1,0 0,0 0,0 0,-1 0,1 1,0-1,-1 1,1 1,-1-1,0 1,0-1,0 1,0 0,0 1,0-1,-1 0,2 3,7 9,-5-5,1 1,1-1,-1 0,2-1,-1 0,1-1,1 1,0-2,0 0,0 0,1-1,0 0,7 2,4-4,1 0,-1-1,0-1,1-1,0-2,6 0,-1 0,-5 0</inkml:trace>
  <inkml:trace contextRef="#ctx0" brushRef="#br0" timeOffset="1347.662">1609 50,'15'108,"-6"0,-4 88,-7-175,0 0,-2 0,-1 0,0 0,-2-1,0 0,-1 0,-1 0,-1-1,-1-1,-10 14,6-15,1-3</inkml:trace>
  <inkml:trace contextRef="#ctx0" brushRef="#br0" timeOffset="1911.659">1496 106,'20'-14,"1"1,-1 1,2 0,0 1,0 2,1 0,0 2,0 0,8 0,-23 6,-1-1,1 1,0 1,0-1,-1 1,1 0,0 1,0 0,-1 0,1 1,0 0,-1 1,0-1,1 1,-1 0,0 1,-1 0,1 0,-1 1,0-1,0 1,0 1,0-1,-1 1,0 0,0 0,-1 0,1 1,-2 0,1 0,-1 0,0 0,0 0,-1 1,0-1,0 1,-1 0,1-1,-2 1,1 0,-1 0,-1 0,1-1,-2 3,-5 5,-1 0,-1-1,-1 0,0 0,0-1,-2 0,1-1,-1-1,-1 1,0-2,-1 0,0-1,-1 0,1-1,-4 0,15-6,0-1,0 0,0 1,0 0,0 0,0 0,1 0,-1 0,1 0,-1 1,1-1,0 1,0-1,0 1,0 0,1 0,-1 0,1 0,-1 0,1 0,0 1,0-1,1 0,-1 0,1 1,-1-1,1 1,0-1,1 0,-1 1,0-1,1 0,0 1,0-1,0 0,0 0,0 0,1 0,0 1,7 7,1 0,0-1,1 0,0-1,1 0,-1-1,2 0,-1-1,2 0,7 5,56 31,-53-32,0 2,0 1,-2 1,0 1,0 1,15 17,-21-18,-1-3</inkml:trace>
</inkml:ink>
</file>

<file path=ppt/ink/ink4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42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399 20,'-6'-3,"-1"0,1 0,-1 1,0 0,0 0,0 0,0 1,0 0,-1 1,1 0,0 0,0 0,-1 1,1 0,0 0,0 1,0-1,0 2,1-1,-1 1,0 0,1 1,0-1,0 1,0 0,0 1,1 0,-1-1,1 2,0-1,1 1,-4 5,-3 14,2 0,1 0,1 1,1 0,2 0,0 6,-3 13,-20 181,-2-57,7 85,-27-147,50-105,0 1,0-1,0 0,0 1,0-1,0 0,1 0,-1 0,1 0,-1 0,1 0,0-1,0 1,0-1,0 1,0-1,0 1,0-1,1 0,-1 0,0 0,1 0,-1-1,1 1,-1-1,1 1,-1-1,1 0,-1 0,1 0,-1 0,1-1,-1 1,1 0,-1-1,0 0,2 0,1 1,16 0,1 0,-1-2,0 0,-1-2,1 0,-1-1,1-1,16-8,-21 6</inkml:trace>
  <inkml:trace contextRef="#ctx0" brushRef="#br0" timeOffset="553.439">710 500,'-7'-2,"0"1,0-1,0 1,-1 0,1 1,0 0,0 0,0 1,-1-1,1 2,0-1,0 1,0 0,0 0,1 1,-1 0,1 0,-1 1,1-1,0 1,0 1,1-1,-1 1,1 0,0 0,1 1,-1-1,1 1,0 0,0 1,1-1,-1 0,0 4,1-4,-1-1,1 1,0 0,0 1,0-1,1 0,0 1,0-1,1 1,0 0,0-1,1 1,-1 0,1 0,1-1,-1 1,1 0,1-1,-1 1,1 0,0-1,0 0,1 1,0-1,0 0,1-1,-1 1,1 0,0-1,1 0,-1 0,1 0,0-1,1 1,-1-1,1 0,-1-1,1 0,3 2,-2-3,1 0,0 0,0-1,-1 0,1-1,0 1,0-1,0-1,0 0,-1 0,1 0,0-1,-1 0,1-1,-1 1,1-2,-1 1,0-1,-1 0,1 0,-1-1,1 1,-1-2,7-8</inkml:trace>
</inkml:ink>
</file>

<file path=ppt/ink/ink4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49.9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15 417,'-3'10,"0"1,0-1,1 1,1 0,0 0,0 0,1 0,0 0,1 0,0 0,1 0,0-1,1 1,0 0,1-1,4 8,-7-16,0 0,0-1,1 1,-1 0,0-1,1 1,0-1,-1 0,1 1,0-1,0 0,-1 0,1 0,0 0,0 0,0-1,0 1,0-1,1 1,-1-1,0 0,0 1,0-1,0 0,0-1,0 1,1 0,-1-1,0 1,0-1,0 1,0-1,0 0,0 0,0 0,-1 0,1 0,0 0,1-2,63-57,-59 51,-1 0,-1 0,1 0,-2-1,1 0,-1 0,-1 0,0 0,0-1,-1 1,0-1,-2 7,1 0,0 1,-1-1,0 1,0-1,0 0,0 1,-1-1,1 1,-1-1,0 1,0-1,-1 1,1-1,0 1,-1 0,0 0,0 0,0 0,0 0,0 0,-1 0,1 1,-1-1,0 1,0 0,0 0,0 0,0 0,0 0,0 1,-1-1,-2 0,4 1,0 1,0-1,0 0,0 1,0-1,0 1,0 0,-1 0,1 0,0 0,0 0,0 0,0 1,0-1,-1 1,1-1,0 1,0 0,0 0,0 0,0 0,1 0,-1 0,0 0,0 1,1-1,-1 1,1-1,-1 1,1 0,0-1,-1 1,1 0,0 0,0 0,0 0,1 0,-1 0,0 0,1 0,0 1,-1-1,1 0,0 0,0 0,0 0,0 1,4-1,0 0,-1 0,1-1,0 1,0-1,0 0,0-1,0 1,1-1,-1 1,0-1,0-1,0 1,0 0,0-1,0 0,0 0,0 0,0 0,0-1,0 0,0 0,-1 0,1 0,-1 0,1-1,-1 1,2-3,5 0,16-10,0 0,-1-2,0-1,-1 0,-2-2,0-1,0-1,-2 0,-1-2,-1 0,-1-1,-1-1,-2 0,0-1,-1-4,0 11,-8 28,-5 42,0-40,30 255,-10-143,-3 14,-6 1,-5 15,-8 7,-16-118,18-41,-1 1,1-1,-1 1,0-1,1 1,-1-1,0 0,1 1,-1-1,0 0,1 0,-1 1,0-1,1 0,-1 0,0 0,1 0,-1 0,0 0,0 0,1 0,-1 0,0 0,0 0,1-1,-1 1,0 0,1 0,-1-1,0 1,1 0,-1-1,1 1,-1-1,1 1,-1-1,1 1,-1-1,1 1,-1-1,1 0,-1 1,1-1,0 1,-1-1,1 0,0 0,0 1,0-1,-1 0,1 1,0-1,0 0,0 0,0 1,0-1,0 0,0 0,-3-17,1-2,0 1,1 0,1 0,1 0,1 0,0-1,2 2,0-1,1 0,1 1,0 0,2 0,0 1,1 0,0 0,2 1,0 0,12-13,63-71,-61 79</inkml:trace>
</inkml:ink>
</file>

<file path=ppt/ink/ink4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43.1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7 456,'-5'34,"3"10,8-1,1-9</inkml:trace>
  <inkml:trace contextRef="#ctx0" brushRef="#br0" timeOffset="162.707">120 117,'0'5,"0"1</inkml:trace>
  <inkml:trace contextRef="#ctx0" brushRef="#br0" timeOffset="412.022">262 654,'0'-20,"4"-10,3-6,3-1,1 1,4 2,-2 1,3 3,2 0,4 2,3 4,-3 12,-5 13,-6 10,-4 4</inkml:trace>
  <inkml:trace contextRef="#ctx0" brushRef="#br0" timeOffset="968.866">769 314,'-128'69,"122"-65,1 0,0 0,1 1,-1-1,1 1,0 0,0 1,0-1,1 1,0-1,0 1,0 0,1 0,0 1,0-1,1 0,-1 1,1-1,1 0,-1 1,1 1,1-5,-1 0,1 0,0 0,0 1,0-1,0 0,1 0,-1-1,1 1,0 0,0 0,0-1,0 1,0-1,1 0,-1 1,1-1,-1 0,1-1,0 1,0 0,0-1,0 0,0 1,0-1,0 0,0-1,0 1,1 0,-1-1,3 0,106-6,-90-1,-3 0</inkml:trace>
  <inkml:trace contextRef="#ctx0" brushRef="#br0" timeOffset="1301.331">967 343,'0'29,"4"14,8 0,5-8,5-9,4-14,2-10,1-9,0-8,0-7,-4-4,-2-3,-5-1,-1 0,-3 0,-4 5</inkml:trace>
  <inkml:trace contextRef="#ctx0" brushRef="#br0" timeOffset="1767.591">1334 540,'31'-36,"2"1,2 1,1 2,27-17,-61 46,1 1,0 0,0 0,0 0,0 0,0 0,0 1,0-1,1 1,-1 0,0 0,1 0,-1 0,1 1,-1-1,1 1,0 0,-1 0,1 0,-1 1,1-1,-1 1,1 0,-1 0,3 1,57-4,-60 0,0 1,-1 0,1 0,0 0,0 1,0-1,0 1,0-1,0 1,0 0,0 0,0 1,0-1,0 0,0 1,0 0,0 0,0 0,-1 0,1 0,0 0,-1 1,1-1,0 1,-1 0,0 0,0 0,1 0,-1 0,0 0,0 1,-1-1,1 1,-1-1,1 1,-1 0,1 0,14 73,-10-57</inkml:trace>
  <inkml:trace contextRef="#ctx0" brushRef="#br0" timeOffset="2880.617">1701 343,'-5'0,"-2"5,-4 6,0 6,1 5,-1-1,0 1,2 1,3 1,-2-3,-1 0,7-4,4-5</inkml:trace>
  <inkml:trace contextRef="#ctx0" brushRef="#br0" timeOffset="3663.411">2095 174,'19'-1,"0"0,0-1,-1-1,1 0,-1-2,0 0,8-4,-19 7,-1 0,0-1,-1 1,1-2,0 1,-1 0,0-1,0 0,0 0,0-1,-1 1,1-1,-1 0,0 0,-1-1,1 1,-1-1,0 0,-1 1,1-1,-1 0,0-1,0 0,-2 7,1-1,-1 0,1 0,-1 0,0 0,1 0,-1 0,0 0,0 0,0 0,1 0,-1 0,0 0,0 0,0 0,-1 0,1 0,0 0,0 0,0 0,-1 0,1 0,-1 0,1 1,-1-1,1 0,-1 0,1 0,-1 0,0 1,1-1,-1 0,0 1,1-1,-1 0,0 1,0-1,0 1,0-1,0 1,0 0,0-1,0 1,0 0,0 0,0-1,0 1,0 0,0 0,0 0,0 0,0 1,0-1,1 0,-1 0,0 0,0 1,0-1,0 1,0-1,0 0,0 1,0 0,1-1,-1 1,0-1,0 1,1 0,-1 0,-7 10,1 1,0 0,1 0,0 0,1 1,0 0,1 0,1 1,0-1,1 1,0-1,1 2,-4 14,-26 180,17-99,-4-2,-26 80,39-171,0 0,-1-1,0 0,-1 0,-1 0,-1-1,0 0,-1-1,0 0,-1-1,-1 0,0-1,-7 6,17-17,1 1,-1-1,1 0,-1 0,0 0,1 0,-1 0,0-1,0 1,1 0,-1-1,0 1,0-1,0 0,0 0,0 0,0 0,0 0,0 0,1 0,-1 0,0-1,0 1,0-1,0 0,0 1,1-1,-1 0,0 0,1 0,-1 0,1 0,-1 0,1-1,-1 1,1-1,0 1,0 0,0-1,-1 0,1-1,-21-78,20 61,2 0,0 0,1 0,1 0,1 0,1 1,1-1,0 1,1 0,1 0,1 1,1 0,1 0,0 1,1 0,1 1,0 0,1 1,1 0,4-2,-11 10,0 0,0 1,1-1,0 2,0-1,0 1,1 1,0-1,0 1,0 1,0 0,1 0,-1 1,1 0,-1 0,1 1,0 1,0 0,-1 0,10 1,36 12,-31-7</inkml:trace>
  <inkml:trace contextRef="#ctx0" brushRef="#br0" timeOffset="3936.306">2491 512,'23'-12,"-1"-1,-1-2,0 1,0-2,-2-1,0-1,-1 0,12-16,-29 33,1 0,-1 0,0 0,0 0,1 0,-1-1,0 1,0 0,0-1,-1 1,1-1,0 1,0-1,-1 1,1-1,-1 0,1 1,-1-1,0 0,0 1,0-1,0 0,0 1,0-1,0 0,0 0,-1 1,1-1,0 1,-1-1,0 0,1 1,-1-1,0 1,0-1,0 1,0 0,0-1,0 1,0 0,0 0,-1 0,1-1,0 2,-1-1,1 0,-1 0,1 0,-1 1,1-1,-1 0,0 1,1 0,-1-1,-7 2,1 1,-1 0,1 0,0 0,0 1,0 1,0-1,0 1,1 1,-1-1,1 1,1 1,-1-1,1 1,0 0,0 0,0 1,1 0,0 0,0 0,1 1,0-1,0 2,-1 6,0-1,1 1,1-1,0 1,1 0,1 0,0 0,1 0,1 0,0 0,1-8,1 0,0-1,0 0,1 0,0 0,0 0,0 0,0-1,1 1,0-1,0-1,1 1,-1-1,1 0,0 0,0 0,0-1,1 0,-1 0,1-1,0 1,-1-2,1 1,0-1,0 0,0 0,0-1,0 0,0 0,0-1,0 1,0-2,0 1,0-1,0 0,0 0,-1-1,7-3,25-18,-20 11</inkml:trace>
  <inkml:trace contextRef="#ctx0" brushRef="#br0" timeOffset="4248.512">2858 625,'1'-22,"1"1,2-1,0 1,1 0,1 0,1 1,0 0,2 0,0 1,2 0,0 0,1 1,0 1,2 0,0 1,6-5,-19 19,0 0,1 1,-1-1,0 0,1 1,-1-1,1 1,-1 0,1 0,0 0,-1-1,1 2,0-1,0 0,0 0,0 0,0 1,0-1,0 1,0 0,0 0,0-1,0 1,0 0,0 1,0-1,0 0,0 1,0-1,0 1,0-1,0 1,1 1,7 8</inkml:trace>
  <inkml:trace contextRef="#ctx0" brushRef="#br0" timeOffset="4598.299">3253 484,'21'-10,"0"-1,-1 0,0-2,-1 0,0-1,-1-1,0-1,-2 0,0-1,0-1,-1-2,-14 19,0 0,0 0,0 0,0 0,0 0,-1-1,1 1,0 0,-1 0,1-1,-1 1,1 0,-1-1,0 1,1 0,-1-1,0 1,0 0,0-1,0 1,0-1,-1 1,1 0,0-1,0 1,-1 0,1-1,-1 1,0 0,1 0,-1-1,0 1,1 0,-1 0,0 0,0 0,0 0,0 0,0 0,0 0,0 0,-1 1,1-1,0 0,0 1,-1-1,1 1,0-1,-1 1,1 0,0 0,-1-1,1 1,-1 0,1 0,0 0,-1 0,1 1,0-1,-1 0,0 1,-9 2,0 1,0 1,0 0,1 0,0 1,0 0,1 1,-1 0,1 0,1 1,-1 0,2 1,-1 0,1 0,0 1,1-1,0 2,1-1,0 0,-4 12,7-17,0-1,0 1,1 0,0 0,-1 1,2-1,-1 0,0 0,1 0,0 1,0-1,1 0,0 0,0 0,0 1,0-1,1 0,-1 0,1-1,1 1,-1 0,1-1,0 1,0-1,0 0,0 0,1 0,-1 0,1-1,0 1,0-1,1 0,-1 0,1-1,-1 1,1-1,0 0,0 0,52 7,-31-8</inkml:trace>
  <inkml:trace contextRef="#ctx0" brushRef="#br0" timeOffset="4996.192">3592 540,'216'-161,"-175"145,-40 16,0 0,-1 0,1 0,0 0,-1 0,1 0,-1 1,1-1,0 0,-1 0,1 1,-1-1,1 1,-1-1,1 0,-1 1,1-1,-1 1,1-1,-1 1,0-1,1 1,-1-1,0 1,0 0,1-1,-1 1,0 0,0-1,0 1,0-1,1 1,-1 0,0-1,0 1,0 0,-1-1,1 1,0 0,0-1,0 1,0-1,-1 1,1 0,0-1,0 1,-1-1,1 1,0-1,-1 1,1-1,-1 1,1-1,-1 1,1-1,-1 1,1-1,-1 0,1 1,-1-1,0 0,-1 2,0 1,0-1,0 0,0 1,0 0,1-1,-1 1,1 0,0 0,0 0,0-1,0 1,0 0,1 1,-1-1,1 0,0 0,0 0,0 0,0 0,0 0,1 0,0 0,-1 0,1 0,0 0,0 0,1 0,-1 0,1-1,-1 1,1 0,0-1,0 0,0 1,0-1,0 0,1 0,-1 0,1 0,-1-1,1 1,0-1,1 1,6-1,1-1,-1-1,0 0,1 0,-1-1,0 0,0-1,0 0,0-1,-1 0,1 0,-1-1,0 0,0-1,-1 0,0-1,0 1,0-1,-1-1,0 1,0-1,-1-1,0 1,-1-1,1 0,2-9,2-2</inkml:trace>
  <inkml:trace contextRef="#ctx0" brushRef="#br0" timeOffset="5254.381">4438 287,'-24'14,"-8"10,1 5,7 3,7 1,6-1,10-6,10-2,8-5,6-6,4-6,2-3,1-7,1-4,-1-5,-6-5,-1 0,-5 3</inkml:trace>
  <inkml:trace contextRef="#ctx0" brushRef="#br0" timeOffset="5614.379">4607 456,'48'-8,"-1"-3,0-1,0-3,-2-1,0-3,30-17,-64 31,0 0,0-1,-1-1,1 0,-1 0,-1-1,0 0,0 0,0-1,-1 0,-1-1,0 0,0 0,4-8,-11 17,1 0,-1 0,0 0,1 0,-1 0,0 0,0 0,0-1,1 1,-1 0,0 0,-1 0,1 0,0 0,0 0,0 0,-1 0,1 0,0 0,-1 0,1 0,-1 0,1 0,-1 0,0 0,1 0,-1 0,0 0,0 1,1-1,-1 0,0 1,0-1,0 0,0 1,0-1,0 1,0-1,0 1,0 0,0-1,0 1,0 0,0 0,-1 0,-51-4,38 5,1 0,-1 1,1 1,0 0,0 1,0 1,1 0,-1 1,1 0,0 1,1 1,0 0,0 0,0 1,1 1,1 0,0 0,0 1,1 1,0-1,1 1,0 1,1-1,-3 10,8-17,1-1,-1 1,1-1,0 1,0 0,1 0,-1-1,1 1,0 0,0 0,1-1,0 1,-1 0,2 0,-1-1,0 1,1-1,0 1,0-1,0 0,1 0,-1 0,1 0,0 0,0-1,0 1,1-1,-1 0,1 1,0-2,0 1,0 0,0-1,1 0,10 7,1-1,0-1,1 0,-1-1,1-1,0-1,1 0,14 0,146-16,-105 2,-48 7</inkml:trace>
  <inkml:trace contextRef="#ctx0" brushRef="#br0" timeOffset="7781.227">1531 1246,'-24'-1,"1"2,-1 1,1 0,-1 2,1 1,-13 5,28-8,1 1,-1 0,1 1,0 0,0 0,0 0,0 1,1 0,0 0,0 1,0 0,1 0,0 0,0 0,0 1,1 0,0 0,0 0,1 0,-3 8,4-6,-1 0,1 0,0 0,1 0,0 0,0 1,1-1,1 0,-1 1,1-1,1 0,0 0,0 0,1 0,0 0,0 0,1-1,0 0,1 0,0 0,0 0,1-1,-1 1,2-1,-1-1,1 1,0-1,0 0,1-1,0 0,0 0,0-1,0 0,1 0,1 0,3 1,-1 0,2-1,-1-1,0 0,1-1,0 0,-1-1,1 0,0-1,0-1,-1 0,1-1,0-1,-1 0,6-2,62-35,-66 31</inkml:trace>
  <inkml:trace contextRef="#ctx0" brushRef="#br0" timeOffset="8041.804">2011 1500,'-5'34,"4"11,6-3,7-8,2-14,3-11,-1-12,-4-5</inkml:trace>
  <inkml:trace contextRef="#ctx0" brushRef="#br0" timeOffset="8281.365">1898 1077,'0'0</inkml:trace>
  <inkml:trace contextRef="#ctx0" brushRef="#br0" timeOffset="8430.972">2265 1726,'9'-39,"9"-26,5-8,4 5,-2 8,-2 15,1 9,1 8,1 7,1 8,-4 10,-1 7,-5 6,-5 7,-4 1</inkml:trace>
  <inkml:trace contextRef="#ctx0" brushRef="#br0" timeOffset="8682.082">2971 1274,'-38'24,"-14"23,8 7,11 0,16-10,16-7,12-10,10-4,6-7,3-6,1-5,1-2,-2-3,0-6,0-1,-1-5,-1 0,-4 1</inkml:trace>
  <inkml:trace contextRef="#ctx0" brushRef="#br0" timeOffset="8987.898">3479 907,'0'44,"-5"27,-2 8,1-1,1-8,2-12,0-10,2-9,1-7,0-3,0-2,0-1,0-9,1-9</inkml:trace>
  <inkml:trace contextRef="#ctx0" brushRef="#br0" timeOffset="9520.449">3760 1415,'26'-3,"0"-1,0-1,-1-1,1-1,-2-1,1-2,-1 0,-1-2,0 0,0-2,-1 0,16-15,-35 27,-1 1,0-1,0 1,0-1,0 0,0 1,0-1,0 0,-1-1,1 1,-1 0,1 0,-1-1,0 1,0 0,0-1,0 1,0-1,-1 0,1 1,-1-1,0 0,1 1,-1-1,0 0,-1 1,1-1,0 1,-1-1,0 0,1 1,-1-1,0 1,0-1,-1 1,1 0,0-1,-1 1,1 0,-1 0,0 0,0 0,-10-4,1 2,-1 0,0 0,0 1,-1 0,1 1,-1 1,1 0,-1 1,1 0,-1 0,0 2,1 0,-7 1,3 0,1 1,-1 0,0 1,1 1,0 0,1 1,-1 1,1 0,0 1,1 0,0 1,1 1,0 0,1 0,0 1,0 1,2 0,-1 0,2 1,0 0,0 0,1 1,1 0,0 4,5-13,0-1,1 0,0 0,0 0,1 1,0-1,-1 0,2 0,-1 0,1 0,-1 0,1 0,0-1,1 1,-1 0,1-1,0 0,0 0,1 0,-1 0,1 0,0-1,0 1,0-1,0 0,1 0,-1-1,1 1,-1-1,1 0,0 0,0-1,0 1,0-1,0 0,0-1,1 1,-1-1,2 0,177 3,-157-8,-6-1</inkml:trace>
  <inkml:trace contextRef="#ctx0" brushRef="#br0" timeOffset="10374.15">1983 1274,'0'-5,"-5"-1,-1 5,0 7,5 3,4 0</inkml:trace>
  <inkml:trace contextRef="#ctx0" brushRef="#br0" timeOffset="11668.573">4381 738,'104'33,"105"15,-206-47,1 1,-1-1,0 0,1 1,-1 0,0 0,0 0,0 0,0 0,0 1,-1-1,1 1,-1 0,1 0,-1-1,0 2,0-1,0 0,-1 0,1 1,-1-1,0 1,0-1,0 1,0-1,0 1,-1 0,0-1,0 1,0 0,0-1,0 1,-2 3,-29 123,20-89,2 1,2 0,1 0,3 1,1-1,3 1,3 27,-2 29,-1 174,-1-271,1 0,-1 1,0-1,0 0,0 0,0 0,0 0,0 0,0 0,-1 0,1 1,-1-1,1 0,-1 0,0 0,0-1,0 1,0 0,0 0,0 0,-1-1,1 1,-1-1,1 1,-1-1,1 1,-1-1,0 0,0 0,1 0,-1 0,0 0,0 0,0 0,0-1,0 1,0-1,-1 1,1-1,0 0,0 0,0 0,0 0,0 0,-2-1,-9 1,-10-1,0 1,-1 1,1 0,0 2,0 1,0 1,0 1,-7 3,-49 31,61-26</inkml:trace>
</inkml:ink>
</file>

<file path=ppt/ink/ink4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8:33.426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1418,'26'-54,"33"-36,3 3,3 2,35-30,-68 78,153-206,-75 106,42-45,-11 25,-7-8,-99 118,-36 45,0 1,0-1,0 1,-1 0,1-1,0 1,-1 0,1 0,-1 0,1 0,-1 1,0-1,1 0,-1 0,0 1,1-1,-1 1,0 0,0 0,1-1,-1 1,0 0,0 0,1 1,-1-1,0 0,0 0,1 1,-2 0,-1-1,-14 0,-64 5,80-4,0-1,0 1,-1 0,1-1,0 1,0 0,0 0,0 0,0 1,1-1,-1 0,0 1,0-1,1 1,-1 0,1-1,0 1,-1 0,1 0,0 0,0 0,0 0,0 0,0 0,1 0,-1 0,1 1,-1-1,1 0,0 0,0 1,0 1,39 115,-17-68,26 108,-29-225,42-217,-57 271</inkml:trace>
  <inkml:trace contextRef="#ctx0" brushRef="#br0" timeOffset="844.064">1101 741,'0'384,"-1"-412,2 0,1 0,2 0,0 0,2 0,1 1,1 0,11-24,39-84,-57 134,-1 0,1 0,0 0,0 0,-1 0,1 0,0 0,0 0,0 1,0-1,0 0,0 0,0 1,0-1,0 1,0-1,0 1,0-1,1 1,-1 0,0 0,0-1,0 1,1 0,-1 0,0 0,0 0,1 1,-1-1,0 0,0 0,0 1,1-1,-1 1,0-1,0 1,0-1,0 1,0 0,0-1,0 1,0 0,0 0,-1 0,1 0,0 0,0 0,-1 0,1 0,30 56,-9 10,-16-49</inkml:trace>
  <inkml:trace contextRef="#ctx0" brushRef="#br0" timeOffset="1250.682">1524 487,'0'9,"-5"9,-1 5,0 4,-4-3,1 0,0 0,3-4</inkml:trace>
  <inkml:trace contextRef="#ctx0" brushRef="#br0" timeOffset="2085.425">989 600,'0'-5,"4"-2,8 1,5 1,5 2,3 0,3 2,1-4,0-1,1 0,-10 1,-9-3,-10 0,-6-4,-7 0,-1 3</inkml:trace>
</inkml:ink>
</file>

<file path=ppt/ink/ink4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8:43.1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253 8,'-22'13,"0"0,1 1,0 2,1 0,1 1,0 1,2 0,0 1,1 1,1 1,1 1,-9 16,22-35,0 0,0 1,0-1,0 0,1 1,-1-1,1 0,0 1,0-1,0 1,0-1,1 0,-1 1,1-1,0 0,0 1,0-1,0 0,1 0,-1 0,1 0,0 0,0 0,0-1,0 1,0 0,1-1,-1 0,1 1,0-1,-1 0,1-1,0 1,0 0,0-1,0 0,1 1,-1-1,2 0,7 3,-1-1,1 0,-1 0,1-1,0-1,0 0,0-1,0 0,0 0,10-3,-15 1,0 0,0 0,0 0,0-1,0 0,-1-1,1 1,-1-1,0-1,0 1,0-1,-1 0,1 0,-1-1,-1 1,1-1,-1 0,0-1,0 1,0-1,-1 1,0-1,-1 0,0 0,0 0,0-1,-1 1,0 0,0-1,-1 1,0-1,0 1,-1 0,0-1,0 1,0 0,-1-1,-1 1,1 0,-1 0,0 1,-1-2,-92-99,75 90</inkml:trace>
</inkml:ink>
</file>

<file path=ppt/ink/ink4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8:43.6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10 156,'-3'12,"1"-1,0 1,0-1,2 1,-1 0,1-1,1 1,0 0,1-1,0 1,1-1,0 1,1-1,0 0,1-1,0 1,1-1,0 0,0 0,1-1,0 1,1-1,0-1,4 4,-7-10,0 0,0 0,0 0,0 0,0-1,0 0,1 0,-1 0,0-1,1 0,-1 0,0 0,1-1,-1 0,0 0,0 0,0 0,0-1,0 0,0 0,0 0,0-1,-1 1,1-1,-1 0,0-1,1 1,102-106,-105 107,71-80,-72 82,0 0,0 0,0 1,0-1,0 0,0 1,0-1,0 1,0-1,0 1,0-1,0 1,0 0,-1-1,1 1,0 0,0 0,-1 0,1-1,0 1,-1 0,1 0,-1 0,1 0,-1 0,0 0,1 0,-1 0,0 0,0 0,0 0,0 0,0 1,0-1,0 0,0 0,0 0,0 0,0 0,-1 0,1 0,-1 0,1 0,0 0,-1 0,0 0,1 0,-1-1,1 1,-1 0,0 0,0 0,0 0,-1 4,0 0,0 1,0-1,1 0,-1 0,1 1,1-1,-1 1,1-1,0 1,0-1,0 1,1-1,0 0,0 1,0-1,1 0,0 1,0-1,0 0,0 0,1-1,0 1,0 0,0-1,1 0,-1 0,1 0,0 0,0 0,1-1,-1 0,1 0,-1 0,1 0,0-1,3 1,0-2,-1 0,1 0,0-1,0 0,0-1,-1 1,1-2,0 1,-1-1,1 0,-1-1,0 1,1-2,-1 1,0-1,-1 0,1 0,-1-1,0 0,0 0,0 0,-1-1,2-2,10-11,-2-1,0-1,-2 0,0-1,-1-1,6-17,42-124,-52 139,0 7</inkml:trace>
</inkml:ink>
</file>

<file path=ppt/ink/ink4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8:45.2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60,'44'-5,"27"-1,8-5,-6 0,-9 1,-12 3,-9 2,-3 2,-3 2,-4 1,-6 0</inkml:trace>
</inkml:ink>
</file>

<file path=ppt/ink/ink4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8:45.6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22,'38'0,"22"0,7 0,-5 0,-12-5,-10-1,-6 0,-10 1</inkml:trace>
</inkml:ink>
</file>

<file path=ppt/ink/ink4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8:45.8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22,'38'0,"28"-5,6-1,-3 0,-14 1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8:49.3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1,'33'9,"27"4,6-1,-2-7,-7-4,-10-2,-6-2,-12 1</inkml:trace>
</inkml:ink>
</file>

<file path=ppt/ink/ink4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8:44.2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31,'4'24,"3"32,-1 11,-2 4,0-6,-2-8,-1-10,-5-7,-2-7,-1-3,2-3,2 0,0-10,2-8</inkml:trace>
  <inkml:trace contextRef="#ctx0" brushRef="#br0" timeOffset="332.857">1 59,'48'-5,"30"-6,7-1,-7 1,-11 2,-8 4,-9 1,-8 3,-6 0,-5 2,-3-1,-1 1,0-1,-1 0,1 1,-5 4,-6 1</inkml:trace>
  <inkml:trace contextRef="#ctx0" brushRef="#br0" timeOffset="629.939">30 680,'57'-9,"29"-4,5-4,-5 1,-10 3,-15 4,-8 3,-7-2,-8 0,-4 2,-5 2,-1 1,-6 1</inkml:trace>
</inkml:ink>
</file>

<file path=ppt/ink/ink4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8:42.5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340 136,'-20'15,"2"1,0 0,0 2,2-1,0 2,1 0,1 1,1 1,1 0,1 1,-8 19,-7 13,-8 15,2 2,4 1,2 3,23-63</inkml:trace>
  <inkml:trace contextRef="#ctx0" brushRef="#br0" timeOffset="355.33">199 221,'27'-58,"-21"41,1 0,1 0,1 0,1 1,0 1,1 0,0 0,8-6,-18 21,0 0,-1 0,1 1,0-1,0 0,0 1,-1-1,1 0,0 1,0-1,-1 1,1 0,0-1,-1 1,1 0,-1-1,1 1,-1 0,1-1,-1 1,1 0,-1 0,0 0,1-1,-1 1,0 0,0 0,0 0,0 0,0 0,0-1,0 1,0 0,0 0,0 0,0 0,0 0,0 0,-1-1,1 1,0 0,-1 0,1 0,-1-1,1 1,-1 0,1-1,-1 1,0 0,1 3,-3 29,-1-8,1 0,1 1,1-1,2 0,0 0,2 1,0-1,2 0,1-1,1 0,2 5,-4-17,0 0,1 0,0 0,0-1,2 0,-1 0,1 0,1-1,0-1,0 1,1-2,0 1,1-1,0-1,0 0,0 0,1-1,0-1,0 0,1 0,-1-1,1-1,0 0,0-1,0 0,5-1,-13-2,0 0,0 0,0-1,0 1,0-1,-1 0,1-1,-1 1,1-1,-1 0,0 0,0 0,0-1,-1 1,1-1,-1 0,0 0,0 0,0 0,-1 0,1-1,-1 0,0 0,38-114,-39 118,11-46,-3 0,-1-1,-2-1,-3 1,-2-1,-3-35,-9 59,0 42,12 1,3-1</inkml:trace>
</inkml:ink>
</file>

<file path=ppt/ink/ink4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9:10.3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111 481,'-9'6,"1"1,0 0,0 0,0 1,1 0,0 0,0 0,1 1,0 0,0 0,1 1,1 0,-1 0,2 0,-1 0,2 0,-1 1,0 7,2-10,1-1,-1 1,2 0,-1-1,1 1,0-1,0 1,1-1,0 1,1-1,-1 0,1 0,1 0,-1 0,4 4,-5-8,0-1,0 1,0 0,1 0,-1-1,1 0,-1 1,1-1,0 0,0 0,0 0,0-1,0 1,0-1,1 0,-1 1,0-1,1-1,-1 1,1-1,-1 1,1-1,-1 0,1 0,-1 0,1-1,-1 1,0-1,1 0,-1 0,1 0,-1 0,0-1,2 0,17-13,0-1,-1-1,-1-1,-1-1,0 0,-1-2,-1 0,-1-1,-1 0,-1-1,9-23,-1 9,-3-1,-1-1,-2 0,7-31,-18 55,-1 0,-1 0,-1-1,0 1,-1-1,0 0,-1 1,-1-1,-1 0,0 1,-1-1,-1 1,0 0,-3-6,5 16,0 0,0 0,-1 0,0 0,0 0,0 0,0 1,-1 0,0-1,0 1,0 1,0-1,-1 1,1-1,-1 1,0 1,0-1,0 1,0-1,0 1,-1 1,1-1,-1 1,1 0,-1 0,1 1,-1-1,1 1,-1 1,0-1,1 1,-1 0,1 0,-1 0,1 1,0 0,-3 1,-6 7,0 1,1 0,0 1,0 0,2 1,-1 0,2 1,0 0,0 1,1 0,1 1,1 0,0 0,1 0,1 1,1 0,0 0,1 0,0 0,2 0,0 1,1-1,1 1,0-1,2 5,2-2,1-1,1 1,0-2,1 1,1-1,1 0,1-1,0 0,1-1,1 0,0-1,1 0,1-1,0-1,1 0,0-1,1-1,1-1,-1 0,2-1,-1-1,8 2,44 1,-48-16</inkml:trace>
  <inkml:trace contextRef="#ctx0" brushRef="#br0" timeOffset="380.505">902 255,'-25'29,"2"1,1 1,2 1,1 0,1 2,2 0,1 1,2 0,-4 21,15-50,0 0,0 0,1 1,0-1,0 0,0 1,1-1,0 1,0-1,1 0,0 1,0-1,0 0,1 1,0-1,0 0,1 0,-1 0,1-1,1 1,-1-1,1 1,0-1,0 0,0-1,1 1,0-1,0 0,0 0,0 0,0 0,6 2,2-1,0 0,0-1,0 0,1-1,-1 0,1-1,0-1,0 0,-1-1,1 0,0-1,0-1,-1 0,1 0,-1-2,0 0,0 0,0-1,8-5,-5 3,-1-1,0-1,0 0,-1-1,0 0,-1-1,0-1,0 0,-2-1,1 0,-2 0,0-2,0 1,-1-1,-1 0,-1-1,0 0,-1 0,-1-1,0 1,-1-1,-1 0,1-14,-5 22,0 0,0 0,-1 0,0 0,-1 0,0 0,0 1,-1-1,0 1,0 0,-1 0,0 0,-1 1,1-1,-2 1,1 1,-1-1,0 1,0 0,0 1,-1 0,0 0,0 1,0 0,-1 0,1 0,-1 1,0 1,0 0,0 0,0 0,0 1,0 1,-1 0,1 0,0 0,0 1,0 1,-7 1,-5 1,1 1,-1 0,1 2,0 0,0 2,1 0,0 1,1 0,-7 7,-8 6</inkml:trace>
  <inkml:trace contextRef="#ctx0" brushRef="#br0" timeOffset="748.039">677 538,'47'-15,"1"3,0 2,1 1,33 0,-64 10,0 1,-1 1,0 0,0 2,0 0,0 0,0 2,-1 0,0 1,-1 0,8 6,89 40,-59-46,-29-10</inkml:trace>
</inkml:ink>
</file>

<file path=ppt/ink/ink4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8:48.8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489 540,'-54'98,"43"-73,-83 221,129-299,85-176,-120 229,6-12,0 0,1 1,1 0,0 1,0 0,1 0,0 0,1 1,3-1,-11 10,0 0,0 0,0 0,0 1,0-1,0 1,0-1,0 1,-1 0,1 0,0 0,0 0,0 0,-1 0,1 0,-1 0,1 1,-1-1,1 1,-1-1,0 1,1 0,-1-1,0 1,0 0,-1 0,1 0,0 0,0 0,-1 0,0 0,1 0,-1 0,0 0,0 0,0 0,0 0,0 0,0 0,-1 2,3 4,5 57,16 42,-22-106,0 1,0-1,0 0,0 1,0-1,0 0,1 0,-1 0,0 0,1 0,-1 0,0-1,1 1,-1 0,1-1,0 1,-1-1,1 1,-1-1,1 0,-1 0,1 1,0-1,-1 0,1-1,0 1,-1 0,1 0,-1-1,1 1,-1-1,1 1,-1-1,1 0,-1 0,1 1,-1-1,0 0,1 0,-1 0,0 0,0-1,0 1,53-57,-52 55,147-218,-149 219,0 1,0 0,1-1,-1 1,1-1,-1 1,1 0,-1-1,1 1,0 0,0 0,-1 0,1-1,0 1,0 0,0 0,0 0,0 0,1 1,-1-1,0 0,0 0,1 1,-1-1,0 1,1-1,-1 1,0-1,1 1,-1 0,1 0,-1-1,1 1,-1 0,1 1,-1-1,0 0,1 0,-1 1,1-1,-1 0,0 1,1-1,-1 1,0 0,1 0,-1 0,10 132,9 13,-19-121</inkml:trace>
  <inkml:trace contextRef="#ctx0" brushRef="#br0" timeOffset="331.775">291 1076,'44'-5,"51"-6,16-2,-2 2,-10 3,-17 2,-13 3,-13-4,-12 1,-8 0,-5 2,-4 1,-1 1,-5 6,-7 2</inkml:trace>
  <inkml:trace contextRef="#ctx0" brushRef="#br0" timeOffset="2002.333">912 1330,'0'-3,"0"1,0 0,-1-1,1 1,-1 0,1 0,-1-1,0 1,0 0,0 0,0 0,0 0,-1 0,1 0,0 1,-1-1,0 0,1 1,-1-1,0 1,0-1,0 1,0 0,0 0,0 0,0 0,0 0,0 0,0 1,-1-1,0 1,-79-7,71 7,2-1,1 1,-1 1,1-1,-1 2,1-1,-1 1,1 0,0 1,0 0,0 0,0 1,1-1,-1 2,1-1,0 1,0 1,1-1,-1 1,1 0,1 0,-1 1,1 0,0 0,0 0,1 0,-3 8,2-9,1 2,0-1,1 0,0 1,0 0,0-1,1 1,0 0,1 0,0 1,0-1,1 0,0 0,0 0,1 1,0-1,0 0,1 0,0 0,0 0,1 0,0-1,1 1,-1-1,1 0,1 0,0 0,0-1,0 1,0-1,1 0,0-1,0 1,1-1,1 0,1-1,0-1,0 0,1 0,-1-1,1 0,-1-1,1 0,0 0,0-1,0 0,-1-1,1 0,0-1,-1 0,1-1,-1 1,0-2,1 1,-2-1,1-1,0 0,-1 0,0 0,0-1,1-2,8-4</inkml:trace>
  <inkml:trace contextRef="#ctx0" brushRef="#br0" timeOffset="2582.329">1448 484,'69'185,"-43"-125,-2 1,-4 1,-2 0,-2 2,-4 0,2 38,-15-73,-1 0,-1-1,-2 1,0-1,-2 0,-2 0,0-1,-2 0,0-1,-2 0,-8 10,2-8,-2-2,0-1,-2 0,0-2,-2 0,-13 8,18-14</inkml:trace>
  <inkml:trace contextRef="#ctx0" brushRef="#br0" timeOffset="3110.305">206 455,'-28'45,"1"0,2 3,3 0,2 1,1 0,3 2,3 0,1 1,3 0,2 1,1 15,5-5,2 0,3 0,3-1,3 1,2-1,3-1,2-1,4 0,20 42,-36-91,1 0,0 0,1-1,0 1,0-2,1 1,0-1,1 0,0-1,1 0,-1 0,2-1,-1 0,1-1,0 0,0-1,0 0,1-1,10 3,1-2</inkml:trace>
  <inkml:trace contextRef="#ctx0" brushRef="#br0" timeOffset="4178.412">2210 596,'-5'-18,"-2"1,0-1,0 2,-2-1,0 1,-1 0,-1 1,0 0,-1 1,-1 0,10 10,-1-1,0 1,1 1,-2-1,1 0,0 1,-1 0,1 0,-1 0,0 1,0 0,0-1,0 2,0-1,-1 1,1-1,0 2,-1-1,1 0,-1 1,1 0,-1 1,1-1,-1 1,1 0,0 0,-1 0,1 1,0 0,0 0,0 0,0 1,0 0,1 0,-5 3,3 5,1 0,0 0,0 0,1 1,1 0,0-1,0 1,2 0,-1 1,1-1,1 0,0 0,1 0,0 0,1 1,1 1,-2-7,52 303,55 354,-98-348,-11-305,1 0,-2 0,0-1,0 1,-1-1,0 1,0-1,-2 0,1 0,-5 7,7-14,1 0,-1 0,0-1,0 1,0-1,0 1,0-1,0 0,-1 0,1 0,-1 0,0 0,1 0,-1-1,0 1,0-1,0 0,0 0,0 0,0-1,0 1,-1 0,1-1,0 0,0 0,0 0,-1 0,1-1,0 1,0-1,0 0,0 0,0 0,0 0,0 0,0-1,-2 0,-3-4,1 0,-1-1,1 1,0-1,1-1,-1 1,2-1,-1 0,1-1,0 1,1-1,0 0,0 0,1 0,0-1,1 1,-1-1,-5-16,1 7</inkml:trace>
  <inkml:trace contextRef="#ctx0" brushRef="#br0" timeOffset="7685.865">2435 1048,'2'1,"0"0,0 1,0-1,0 1,-1 0,1-1,-1 1,1 0,-1 0,1 0,-1 0,0 0,0 0,0 0,0 0,-1 1,1-1,-1 0,1 0,-1 1,0-1,0 0,0 1,0-1,0 2,0-1,4 224,-33-58,27-157,3-45,26-89,-18 73,3 0,1 1,2 1,3 0,1 2,5-4,15 3,-38 45,0 0,0 1,-1-1,1 0,0 1,0-1,0 1,0-1,1 1,-1-1,0 1,0 0,0 0,0-1,0 1,0 0,0 0,1 0,-1 0,0 1,0-1,0 0,0 0,0 1,0-1,0 0,0 1,0-1,0 1,0 0,0-1,0 1,0 0,0-1,0 1,-1 0,1 0,0 0,0 0,-1 0,1 0,-1 0,1 0,-1 0,1 0,-1 0,0 0,1 0,-1 0,0 1,9 45,-8-22</inkml:trace>
  <inkml:trace contextRef="#ctx0" brushRef="#br0" timeOffset="7931.213">3057 822,'-14'24,"-6"12,2 1</inkml:trace>
  <inkml:trace contextRef="#ctx0" brushRef="#br0" timeOffset="12768.349">3339 681,'78'-28,"-47"23,-17 1,0 0,0 0,0 1,0 0,1 1,-1 0,1 2,-1-1,1 2,10 1,-24-2,0 1,0-1,0 0,-1 0,1 1,0-1,0 1,0-1,0 1,-1-1,1 1,0-1,0 1,-1 0,1-1,-1 1,1 0,0-1,-1 1,0 0,1 0,-1 0,1 0,-1-1,0 1,1 0,-1 0,0 0,0 0,0 0,0 0,0 0,0 0,0 0,0-1,0 1,0 0,-1 0,1 0,0 0,-1 0,1 0,0-1,-1 1,1 0,-1 0,0 0,-29 40,27-38,-10 12,7-11,1 1,0 0,0 1,0-1,1 1,0 0,0 0,0 0,1 0,0 1,0-1,1 1,0 0,0 0,0 0,1 0,-1 6,4-10,0 0,0 0,-1 0,2-1,-1 1,0-1,0 1,1-1,-1 0,1 0,0 0,0-1,-1 1,1 0,0-1,1 0,-1 0,0 0,0 0,0 0,1-1,-1 1,0-1,0 0,1 0,-1 0,0-1,1 1,-1-1,0 1,0-1,1 0,-1 0,0-1,0 1,0-1,-1 1,4-3,11 0,5-1</inkml:trace>
  <inkml:trace contextRef="#ctx0" brushRef="#br0" timeOffset="13886.305">3142 794,'0'5,"0"6,-5 1,-2 4,-4-1,-5-3,0 1,-1-2,1 3,-1-2,2 2,-1-1,3 2,-3 3,3-2</inkml:trace>
  <inkml:trace contextRef="#ctx0" brushRef="#br0" timeOffset="20235.409">4016 822,'0'312,"27"-169,-7-90,-15-46</inkml:trace>
  <inkml:trace contextRef="#ctx0" brushRef="#br0" timeOffset="20872.458">3932 851,'14'-22,"2"1,0 0,1 1,1 1,0 1,2 1,0 0,1 1,1 2,0 0,21-9,-39 21,0 1,1-1,-1 1,0 0,1 0,-1 0,1 1,-1-1,1 1,-1 0,1 1,-1-1,1 1,-1 0,1 0,-1 0,0 1,0-1,1 1,-1 0,0 0,-1 1,1-1,0 1,-1 0,1 0,-1 0,0 0,0 1,0-1,-1 1,1 0,-1-1,0 1,0 0,0 1,0-1,-1 0,1 0,-1 1,0 0,0 3,0 0,0 1,-1-1,0 0,-1 1,1-1,-2 0,1 1,-1-1,0 0,-1 0,0 0,0-1,-1 1,0-1,0 1,0-1,-1 0,0-1,-1 1,0-1,1 0,-2-1,1 1,-1-1,-1 0,-12 12,16-16,1 1,0-1,-1 1,1 0,0 0,0 0,0 1,0-1,1 1,-1-1,0 1,1 0,0 0,0 0,0 0,0 1,0-1,1 0,0 1,-1 0,1-1,0 1,1-1,-1 1,1 0,-1 0,1-1,0 1,1 0,-1-1,1 1,-1 0,1-1,0 1,1 0,-1-1,0 0,2 3,10 11,1-1,0 0,1-1,1-1,0 0,1-1,7 4,51 42,-53-40,-3-3</inkml:trace>
  <inkml:trace contextRef="#ctx0" brushRef="#br0" timeOffset="24136.172">2238 2007,'-5'15,"0"1,1 0,0 0,1 0,1 0,1 0,0 1,2-1,-1 0,2 1,0-1,1 0,1 0,0 0,1-1,3 7,-4-18,0-1,0 1,1-1,-1 0,1 0,0 0,0 0,0-1,0 0,0 0,0 0,1-1,-1 0,0 0,1 0,-1 0,1-1,0 0,-1 0,1-1,-1 1,1-1,-1-1,0 1,1-1,-1 0,0 0,0 0,0-1,0 1,-1-1,1 0,-1-1,1 1,-1-1,0 0,-1 0,1 0,-1-1,0 1,3-5,-4 5,0-1,0 1,0-1,-1 1,1-1,-1 0,0 1,-1-1,1 0,-1 0,0 0,0 1,0-1,-1 0,0 0,0 1,0-1,0 0,-1 1,0-1,0 1,0-1,0 1,-1 0,1 0,-1 0,0 0,-1 1,1-1,0 1,-1 0,0 0,0 0,0 0,0 1,0 0,-1 0,1 0,-1 0,1 0,-1 1,0 0,1 0,-1 0,0 1,-84-1,64 7</inkml:trace>
  <inkml:trace contextRef="#ctx0" brushRef="#br0" timeOffset="25167.099">2182 173,'0'0,"8"-5,0 0,0 1,0 0,1 1,-1 0,1 0,0 0,0 1,0 1,0 0,0 0,1 0,-1 1,9 1,-17 1,1 0,-1 0,1 0,-1 0,0 0,0 0,0 0,0 0,0 0,0 0,-1 1,1-1,-1 0,0 1,1-1,-1 0,0 1,0-1,-1 0,1 1,0-1,-1 0,1 0,-1 1,0-1,0 0,0 0,0 0,0 0,0 0,-1 0,1 0,-1 0,1 0,-1-1,0 1,-1 0,-2 7,-8 15,7-18,1 0,0 1,0 0,1 0,0 0,0 0,1 1,0 0,0-1,1 1,0 0,0 0,1 1,0-1,0 0,1 0,0 0,1 1,0-1,0 0,0 0,1 0,1 0,-1 0,4 6,29 9,-16-17</inkml:trace>
  <inkml:trace contextRef="#ctx0" brushRef="#br0" timeOffset="25422.901">2634 60,'-10'38,"-3"18,1 4,2-3,8-12,4-9,2-9</inkml:trace>
  <inkml:trace contextRef="#ctx0" brushRef="#br0" timeOffset="25655.012">2859 31,'-14'34,"-10"25,-1 8,5-3,5-8,5-13</inkml:trace>
  <inkml:trace contextRef="#ctx0" brushRef="#br0" timeOffset="25968.621">2492 117,'4'-3,"15"-12,0 0,2 2,0 0,0 1,1 1,0 2,1 0,0 1,5 0,-24 8,1 0,0 0,-1 1,1-1,-1 1,1 0,-1 1,1-1,-1 1,0-1,1 2,-1-1,0 0,0 1,-1-1,1 1,-1 0,1 0,-1 1,2 2,54 34,-46-38,0 1,1-2,-1 0,0 0,1-1,-1-1,0 0,0-1,1-1,-1 0,8-3,3 0</inkml:trace>
</inkml:ink>
</file>

<file path=ppt/ink/ink4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4:21.1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1835 282</inkml:trace>
  <inkml:trace contextRef="#ctx0" brushRef="#br0" timeOffset="1559.431">3867 282</inkml:trace>
  <inkml:trace contextRef="#ctx0" brushRef="#br0" timeOffset="-260.815">1778 762,'-9'34,"-4"10</inkml:trace>
  <inkml:trace contextRef="#ctx0" brushRef="#br0" timeOffset="195.761">1948 932,'5'-8,"6"-12,0 2,2-1,0 1,1 1,1 1,0 0,14-11,-27 26,-1 0,1 1,-1-1,1 0,-1 1,1-1,-1 1,1-1,-1 1,1 0,0-1,-1 1,1 0,-1 0,1 0,0 1,-1-1,1 0,0 0,-1 1,1-1,-1 1,1 0,-1-1,1 1,-1 0,0 0,1 0,-1 0,0 0,0 0,1 0,-1 0,0 1,0-1,0 0,-1 1,1-1,0 1,0-1,-1 1,1-1,-1 1,1-1,-1 1,0-1,0 1,0 0,1-1,-1 1,-1 0,1-1,0 2,13 28,-10-28,-1 0,1 0,-1 0,1 0,0-1,0 0,0 0,0 1,1-2,-1 1,1 0,-1-1,1 1,-1-1,1 0,0 0,0-1,-1 1,1-1,0 0,0 0,0 0,-1 0,1-1,0 1,0-1,-1 0,1 0,0-1,-1 1,1-1,0 0,103-71,-68 28,-25 26</inkml:trace>
  <inkml:trace contextRef="#ctx0" brushRef="#br0" timeOffset="-1356.743">565 282,'-11'310,"-9"-23,20-267,-2 0,0-1,-1 1,-1 0,-1-1,-1 0,0 0,-2 0,0-1,-1 0,-1-1,0 0,-1 0,-8 7,5-11</inkml:trace>
  <inkml:trace contextRef="#ctx0" brushRef="#br0" timeOffset="-1057.37">1 339,'43'0,"43"-5,17-6,4-2,-5 2,-11-2,-6 1,-9-2,-7 1,-10 4,-7 2,-6 3,-7 2,-4 1,-10 6,-7 2</inkml:trace>
  <inkml:trace contextRef="#ctx0" brushRef="#br0" timeOffset="-509.396">1129 1,'-28'554,"-1"-203,29-342,6 59,-6-67,1 1,-1-1,1 0,-1 1,1-1,0 0,-1 0,1 1,0-1,0 0,0 0,0 0,0 0,0 0,0 0,0-1,0 1,1 0,-1 0,0-1,0 1,1-1,-1 1,1-1,-1 0,0 1,1-1,-1 0,1 0,-1 0,0 0,1 0,-1 0,1 0,-1-1,0 1,1 0,-1-1,0 1,1-1,-1 0,0 1,0-1,1 0,25-14,-1-2,0 0,-1-2,-1 0,-1-2,0-1,-2 0,13-19,39-17,-72 57,0 1,0 0,0-1,0 1,0 0,0-1,0 1,0 0,1 0,-1 0,0 0,0 0,0 0,0 1,0-1,0 0,0 0,0 1,0-1,0 1,0-1,0 1,0-1,0 1,0-1,-1 1,1 0,0 0,0-1,-1 1,1 0,0 0,-1 0,1 0,-1 0,1 0,-1 0,1 0,-1 0,0 0,0 0,1 0,-1 0,0 0,0 0,0 0,0 0,4 59,-4-53,-3 55,8 76,1-120</inkml:trace>
  <inkml:trace contextRef="#ctx0" brushRef="#br0" timeOffset="4990.343">6407 649,'-16'21,"1"0,1 0,1 2,1 0,0 0,2 1,-7 24,16-45,0-1,0 1,0-1,1 1,-1 0,1 0,-1-1,1 1,0 0,0-1,0 1,0 0,0 0,1-1,0 1,-1 0,1-1,0 1,0-1,0 1,0-1,1 1,-1-1,1 0,0 0,-1 0,1 1,0-2,0 1,0 0,0 0,1-1,-1 1,0-1,1 0,-1 1,1-1,-1 0,1-1,0 1,-1 0,1-1,0 1,-1-1,1 0,0 0,0 0,-1 0,1-1,1 0,4 0,0-2,0 1,0-1,0 0,-1-1,0 1,1-2,-1 1,-1-1,1 0,-1 0,0-1,0 0,0 0,-1 0,0-1,0 0,-1 0,1 0,-2 0,1-1,-1 0,0 1,-1-1,0 0,0-1,1 2,-1-1,0 1,0 0,-1-1,0 1,-1-1,1 1,-2-1,1 1,-1-1,0 1,0-1,-1 1,0-1,0 1,-1 0,0 0,0 0,-1 1,1-1,-2 1,1 0,-1 0,0 0,0 1,0-1,-1 1,0 0,0 1,0 0,0 0,-1 0,0 0,1 1,-8-2,9 4,0 0,0 1,0-1,0 1,0 0,-1 0,1 1,0-1,0 1,1 0,-1 1,0-1,0 1,0 0,1 0,-1 0,1 1,-1 0,-9 9</inkml:trace>
  <inkml:trace contextRef="#ctx0" brushRef="#br0" timeOffset="5297.368">6859 988,'-1'-14,"0"0,2 0,0 0,0-1,1 1,1 0,1 1,0-1,0 1,1-1,1 1,0 1,1-1,3-2,-2-1,1 1,1 0,0 0,1 1,1 1,0 0,0 0,1 2,1-1,0 2,1 0,0 0,0 1,6-1,3-3,-18 9,-1 0,1 1,0-1,0 1,0 1,0-1,1 1,-1 0,1 1,-1-1,1 1,0 1,-1-1,4 1,-7 2,0 0,0 1,0-1,0 1,0 0,0-1,-1 1,1 0,-1 1,0-1,0 0,0 1,0-1,-1 1,0 0,1-1,-1 1,0 2,1-1,5 18</inkml:trace>
  <inkml:trace contextRef="#ctx0" brushRef="#br0" timeOffset="6408.652">8608 198,'3'5,"0"0,-1 1,0-1,0 1,0-1,0 1,-1 0,0 0,0 0,-1-1,1 1,-1 0,-1 0,1 0,-1 0,0 0,0 1,-1 4,-22 200,-32 109,25-132,28-128,4-59,-1 1,0-1,1 0,-1 0,1 1,-1-1,1 0,0 0,-1 0,1 0,0 0,0 0,0 0,0 0,-1 0,1-1,1 1,-1 0,0 0,0-1,0 1,0-1,0 1,1-1,-1 1,0-1,0 0,1 0,-1 0,0 1,0-1,1 0,-1-1,0 1,1 0,-1 0,0 0,0-1,0 1,1-1,-1 1,0-1,0 1,1-2,26-11,-1-2,0-1,-1-1,-1-2,-1 0,-1-1,6-9,71-55,42-7,-140 90,0-1,1 1,-1 0,0 1,1-1,-1 0,0 1,1-1,-1 1,1 0,-1 0,1 0,-1 0,1 0,-1 0,1 1,-1-1,0 1,1 0,-1-1,0 1,1 0,-1 1,0-1,0 0,0 1,0-1,0 1,0-1,0 1,-1 0,1 0,-1 0,1 0,-1 0,0 0,1 0,-1 1,0-1,-1 0,1 0,0 1,-1-1,1 1,-1-1,0 1,0-1,0 3,-15 95,19-65,5-25</inkml:trace>
  <inkml:trace contextRef="#ctx0" brushRef="#br0" timeOffset="6696.37">9455 791,'-1'6,"1"0,0 0,0 0,1 0,0 0,0 0,0 0,1-1,0 1,0 0,0-1,1 1,0-1,0 0,0 0,0 0,1 0,0-1,0 1,0-1,1 0,-1 0,1-1,0 1,0-1,0 0,1 0,-1-1,1 0,-1 0,1 0,0 0,0-1,0 0,0 0,0-1,0 0,0 0,0 0,-1 0,1-1,0 0,0-1,0 1,0-1,-1 0,4-2,2-4,1-1,-1 0,-1-1,0 0,0-1,-1 0,0 0,-1-1,0 0,-1-1,-1 0,0 0,0 0,-1 0,-1-1,-1 0,0 0,0 0,-1-1,-1 1,-1 9,-1 1,1-1,-1 0,0 0,0 1,-1-1,1 0,-1 1,0-1,0 1,0 0,-1 0,0 0,1 0,-2 0,1 1,0-1,-1 1,1 0,-1 0,0 0,0 0,0 1,0 0,-1-1,1 2,-1-1,1 0,-1 1,0 0,1 0,-1 0,0 1,0-1,0 1,1 1,-1-1,0 0,0 1,1 0,-1 0,0 1,1-1,-1 1,1 0,0 0,-3 2,-22 12,4 1</inkml:trace>
  <inkml:trace contextRef="#ctx0" brushRef="#br0" timeOffset="7078.302">10019 706,'-8'8,"-2"-1,1 1,1 0,-1 1,1 0,1 0,0 1,0 0,1 0,0 0,1 1,0 0,0 0,1 0,1 1,0-1,0 6,3-14,0 0,1 0,-1 1,1-1,0 0,0 0,0 0,1 0,-1 0,1 0,-1-1,1 1,0 0,0-1,0 1,1-1,-1 0,0 0,1 0,0 0,-1 0,1 0,0-1,0 1,0-1,0 0,0 0,0 0,0 0,0-1,1 1,-1-1,0 0,1 0,113-10,-104 6,0 1,-1-2,1 0,-1-1,-1 0,1 0,-1-1,0-1,0 0,-1 0,0-1,-1-1,0 1,0-2,-1 1,-1-1,1 0,-2-1,0 1,0-1,-1-1,0 1,-1-1,-1 1,0-1,0 0,-1-10,-2 19,0-1,0 0,-1 1,1-1,-1 1,0-1,-1 1,1-1,-1 1,0 0,0 0,0 0,-1 0,1 0,-1 0,0 0,0 1,0 0,-1-1,1 1,-1 1,1-1,-1 0,0 1,0 0,-1 0,1 0,0 0,-4 0,-1-1,0 1,0 1,0-1,0 1,0 1,0 0,0 0,0 1,-1 0,1 0,0 1,1 1,-1-1,-5 3,-15 9</inkml:trace>
  <inkml:trace contextRef="#ctx0" brushRef="#br0" timeOffset="7578.662">10556 735,'-37'252,"15"-74,11-135,11-43,0 0,-1 0,1 0,-1 0,1 0,-1 0,1 0,-1 0,1 0,-1 0,1 0,0 0,-1-1,1 1,-1 0,1 0,0 0,-1-1,1 1,-1 0,1 0,0-1,-1 1,1 0,0-1,0 1,-1 0,1-1,0 1,0-1,-1 1,1-1,0 1,0 0,0-1,0 1,0-1,0 1,0-1,0 1,0-1,0 1,0 0,0-1,0 1,0-1,0 1,0-1,0 1,0-1,1 1,-1 0,0-1,0 1,1-1,-1 1,0 0,0-1,1 1,-1 0,1 0,-1-1,0 1,1 0,-1-1,14-37,1-1,2 2,2 0,1 1,2 1,1 1,1 2,2 0,13-11,-23 23,0 1,1 0,1 1,1 1,1 0,0 2,1 0,0 1,2 2,-1 0,1 1,1 1,0 2,0 0,1 2,0 0,0 2,6 0,-25 5,1 0,-1 1,0 0,0 0,0 1,0-1,0 1,0 1,-1-1,1 1,-1 0,0 0,0 0,-1 1,1 0,-1 0,0 0,0 0,-1 1,1-1,-1 1,0 0,-1 0,0 0,0 0,0 1,-1-1,1 0,-2 1,1-1,-1 1,0-1,0 1,0-1,-1 1,0-1,-1 1,-1 5,-3-3,-1 0,1-1,-1 0,-1 0,0-1,0 0,0 0,-1-1,0 0,0-1,0 1,-1-2,0 1,0-2,0 1,0-1,-1-1,0 1,-11 2,0-1,-1-1,1-1,0-1,-1-1,1-1,0 0,-1-2,-5-2,4-2</inkml:trace>
  <inkml:trace contextRef="#ctx0" brushRef="#br0" timeOffset="1054.264">3048 875,'5'49,"-2"0,-3 1,-1-1,-3 0,-7 31,11-72,-1 0,0 1,0-1,-1 0,0 0,-1 0,0 0,0-1,-1 1,1-1,-2 0,1 0,-1 0,0 0,0-1,-1 0,0 0,-4 3,9-9,0 1,1-1,-1 0,0 0,1 1,-1-1,0 0,1 0,-1 0,0 0,0 0,1 0,-1 0,0 0,1-1,-1 1,0 0,0 0,1 0,-1-1,0 1,1 0,-1-1,1 1,-1-1,1 1,-1-1,0 1,1-1,0 1,-1-1,1 1,-1-1,1 0,0 1,-1-1,1 0,0 1,0-1,-1 0,1 1,0-1,0 0,0 1,0-1,0 0,0 0,0 1,0-1,0 0,0 1,0-1,1 0,-1 0,0 1,8-44,7 8,1 0,2 2,1 0,2 1,1 2,1 0,2 1,15-13,-8 10,2 1,1 2,1 1,1 2,2 1,1 3,26-12,-58 30,1 1,0 0,0 1,0-1,0 2,0-1,1 1,-1 1,1 0,0 0,-1 1,1 0,8 1,-16 0,0 0,0 0,0 0,0 0,-1 0,1 0,0 0,0 1,-1-1,1 0,0 1,-1 0,0-1,1 1,-1 0,0 0,0 0,0 0,0 0,0 0,0 0,-1 0,1 0,-1 0,1 0,-1 0,0 1,0-1,0 0,0 0,0 0,-1 0,1 1,-1-1,1 1,-32 71,12-49,0 0,-2-1,0-1,-2-2,0 0,-2-1,-3 1,19-15,-1 0,1 0,-1-1,0-1,-1 0,1 0,-1-1,0 0,0-1,0-1,8 0,0-1,0 0,0 0,-1 0,1 0,0-1,0 0,0 0,0 0,0 0,0 0,0-1,0 0,0 0,1 0,-1 0,1-1,0 1,-1-1,1 0,0 0,1 0,-1 0,0 0,1-1,0 1,0-1,0 0,0 0,0 0,-10-69,12 49</inkml:trace>
  <inkml:trace contextRef="#ctx0" brushRef="#br0" timeOffset="1310.738">3895 735,'-5'28,"-1"11</inkml:trace>
  <inkml:trace contextRef="#ctx0" brushRef="#br0" timeOffset="1805.129">4177 791,'-37'335,"12"-266,25-69,-1 0,0 1,1-1,-1 0,0 0,1 0,-1 0,0 1,1-1,-1 0,0 0,1 0,-1 0,0-1,1 1,-1 0,0 0,1 0,-1 0,0-1,1 1,-1 0,0-1,1 1,-1-1,1 1,-1 0,1-1,-1 1,1-1,-1 1,1-1,-1 0,1 1,0-1,-1 1,1-1,0 0,0 1,-1-1,1 0,0 1,0-1,0 0,0 1,0-1,0 0,0 1,0-1,0 0,0 1,0-1,0 0,1 1,-1-1,0 0,0 1,1-1,-1 0,1 1,1-22,2 1,0 0,2-1,0 2,1-1,1 1,1 0,1 1,1 0,0 0,1 2,1-1,14-13,-21 23,21-25,1 2,2 0,1 2,2 2,0 1,2 1,33-17,-62 37,1 1,0-1,0 2,0-1,1 1,-1 0,1 0,0 1,0 0,0 1,0 0,0 0,0 0,0 1,0 1,0-1,2 1,-8 0,0 0,0 0,-1 0,1 0,0 1,0-1,0 0,-1 1,1-1,-1 1,1-1,-1 1,0 0,0 0,1 0,-1 0,0 0,-1 0,1 0,0 0,-1 0,1 0,-1 0,1 0,-1 0,0 1,0-1,0 0,0 0,-1 0,1 0,0 1,-1-1,0 0,1 0,-1 0,0 0,0 0,0 0,-50 74,38-64,-2-1,1 0,-1-1,-1-1,0 0,0-1,-1 0,0-2,0 0,-1-1,0-1,-16 3,9-6</inkml:trace>
  <inkml:trace contextRef="#ctx0" brushRef="#br0" timeOffset="2125.575">4770 819,'41'-4,"-9"2,-1-2,1 0,-1-2,0-2,-1 0,0-3,9-4,-35 13,-1 0,1-1,0 0,-1 0,0 0,0 0,0-1,0 1,0-1,0 0,-1 0,0 0,0 0,0 0,0 0,-1-1,0 1,0 0,0-1,0 1,-1-1,1 0,-1 1,0-1,-1 1,1-1,-1 1,0-1,0 1,0 0,-1-1,1 1,-1 0,0 0,0 0,-1 0,1 0,-1 0,0 1,0-1,0 1,0 0,-1 0,1 0,-1 0,0 1,0 0,0-1,0 1,0 1,0-1,0 1,-1-1,1 1,-1 0,-1 0,-4 4,0-1,1 1,-1 1,1 0,-1 0,1 1,1 0,-1 0,1 1,-1 0,2 1,-1 0,1 0,0 0,1 1,-1 0,1 1,1-1,0 1,0 0,1 0,0 1,1-1,-2 6,2-10,1 1,0-1,0 0,1 1,-1-1,1 1,0-1,0 1,1 0,0-1,0 1,0 0,1-1,0 1,0 0,0-1,1 1,-1-1,1 0,1 0,-1 1,1-1,0-1,0 1,0 0,1-1,0 1,-1-1,2 0,-1-1,0 1,1-1,-1 1,1-1,0-1,1 1,4 2,1-1,-1 0,1-1,0 0,0-1,1 0,-1-1,0 0,7-1,8 0</inkml:trace>
  <inkml:trace contextRef="#ctx0" brushRef="#br0" timeOffset="4242.82">3895 649,'0'-5,"0"4,0 6,-5 7,-1 7,0 5,1 3,-4 1,1 2,1-1,2 1,1-1,2 0,1-5</inkml:trace>
  <inkml:trace contextRef="#ctx0" brushRef="#br0" timeOffset="9161.844">368 1496,'345'-44,"-229"33,-1 5,86 8,-47 1,876-4,-453-26,1151 27,-862 17,131-7,-318-37,-115 15,452-6,-226-9,727 27,-815 29,-505-29,-150 0</inkml:trace>
</inkml:ink>
</file>

<file path=ppt/ink/ink4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4:53.946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105 7,'0'-5,"0"3,-5 8,-2 6,-4 2,0 3,-3-1,0 1,3 3,-1-2,1 0,2-2</inkml:trace>
</inkml:ink>
</file>

<file path=ppt/ink/ink4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4:42.466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1638 1581,'-14'-7,"0"0,0 1,0 0,-1 1,0 1,0 0,0 1,-1 1,1 0,-1 1,1 1,-1 0,0 1,1 1,0 0,-1 1,1 1,0 0,-12 6,-152 75,132-62,0 3,2 2,-36 29,74-52,-22 17,2 1,0 1,1 1,2 2,-12 17,-122 127,42 25,-68 88,69-30,23 28,76-232,2 1,3 0,-5 50,-11 97,55 27,2-27,-22-149,2-1,3 0,1-1,3 0,2-1,1-1,3-1,4 4,83 112,58 9,-145-148,2-1,1-1,0-1,1-2,20 10,27 17,-8-7,1-2,71 23,-63-26,286 81,-164-65,-55-25,-85-13,0-3,0-2,1-3,34-4,11 1,93-26,-149 26,0-3,-1-2,0-2,-1-2,1-2,-2-1,2-4,263-129,-273 125,-1-2,-1-1,-1-2,-2-1,0-2,18-25,267-271,-196 130,-91 142,-2-1,-3-2,-2 0,6-31,4-29,-5-20,2-6,-30-167,-1 285,-1 1,-2 0,0 0,-2 0,0 1,-2 0,-8-17,-2-6,-72-185,73 185,-1 2,-3 1,-2 0,-1 2,-4-1,14 18,-98-128,14 5,72 111,-2 0,-2 2,0 1,-30-23,-14-16,58 56,2-1,-1 1,-1 0,0 1,-1 1,-1 1,0 1,-18-9,-163-85,59 55,34 17,-22-13,86 36,0 2,-1 1,1 3,-27 0,-101-22,-280 26,436 2,0 0,0 1,0 0,1 1,-1 1,0 0,1 1,0 1,-12 6,24-11,0 0,0 0,0 1,1-1,-1 1,0-1,0 1,1-1,-1 1,1 0,-1 0,1 0,0 0,0 0,0 0,0 0,0 0,0 0,1 1,-1-1,1 0,-1 2,3 10</inkml:trace>
  <inkml:trace contextRef="#ctx0" brushRef="#br1" timeOffset="4457.643">1751 735,'-2'-15,"-3"23,-5 25,4 7,1 2,2-1,2 1,4 29,-2 1,28 240,-30-184,12 152,1-164,-5 1,-7 94,-1-86,-30 74,15-128,15-55,0 0,1 0,1-1,0 1,2 0,-1 0,2-1,0 1,4 8,7 34,25 169,-30-30,9 0,-19-195,0 0,0 0,0-1,1 1,-1 0,0 0,1 0,-1 0,1 0,0-1,-1 1,1 0,0 0,0-1,0 1,0-1,1 1,-1-1,0 1,1-1,-1 0,1 0,-1 1,1-1,-1 0,1-1,0 1,0 0,-1 0,1-1,0 1,0-1,0 1,0-1,0 0,0 0,-1 0,1 0,0 0,0 0,0 0,0-1,0 1,0-1,-1 1,3-2,243-43,-50 17,-109 29,107-12,2-8,-55-7,-110 25,-1 1,1 2,-1 1,1 2,7 2,17 1,0-2,1-4,-1-1,12-4,34 1,96-9,130-18,-275 20,-1 3,1 2,0 3,0 2,3 2,87 24,336-27,-349-11,-103 6,1 0,0 2,0 1,1 1,15 2,64-4,-40-13,-49 11</inkml:trace>
  <inkml:trace contextRef="#ctx0" brushRef="#br1" timeOffset="7139.527">1751 762,'-2'-1,"0"0,0-1,1 1,-1-1,0 0,1 1,-1-1,1 0,0 0,-1 0,1 0,0 0,0 0,0 0,1-1,-1 1,0 0,1 0,-1-1,1 1,0 0,0-1,0 1,0 0,0-1,0 0,-15-156,-19-22,24 107,9 62</inkml:trace>
  <inkml:trace contextRef="#ctx0" brushRef="#br1" timeOffset="8023.672">933 1,'-28'255,"28"-253,-1 0,1 0,0 0,0 0,0 0,0 1,0-1,0 0,0 0,1 0,-1 0,1 0,0 0,-1 0,1 0,0 0,0 0,0 0,1-1,-1 1,0 0,1-1,-1 1,1-1,-1 1,1-1,0 0,-1 1,1-1,0 0,0 0,0 0,0-1,0 1,0 0,0-1,0 1,0-1,1 0,-1 0,0 0,0 0,0 0,0 0,0-1,0 1,0 0,1-1,-1 0,0 0,-1 1,1-1,0 0,1-1,92-90,-49 39,-41 48,-5 4,1 0,-1 0,1 0,-1 0,1 0,-1 0,1 0,0 0,-1 0,1 0,0 1,0-1,0 0,0 1,0-1,-1 0,1 1,0-1,0 1,0-1,1 1,-1 0,0-1,0 1,0 0,0 0,0 0,0 0,0 0,0 0,1 0,-1 0,0 0,0 1,0-1,0 0,0 1,0-1,0 1,0-1,0 1,0-1,0 1,0 0,0-1,-1 1,1 0,0 0,0 0,2 7,1 1,-1 0,0 1,-1-1,0 0,0 1,-1-1,0 1,-1-1,0 1,-1 1,4 45,0-37,4 17,-2 1,-1 0,-2 0,-1 0,-2 0,-2 0,-4 18,-4 2,10-43,0-1,0 1,-2-1,0 0,0 0,-1 0,-1 0,0 0,0-1,-2 0,1 0,-2-1,1 0,-2 0,1 0,-1-1,-1-1,-2 2,10-10,0 1,0-1,0 0,0-1,0 1,0 0,0 0,0-1,0 1,0-1,0 0,0 0,-1 0,1 0,0 0,0 0,0 0,0-1,0 1,-1-1,1 0,0 1,0-1,0 0,0 0,1 0,-1-1,0 1,0 0,1-1,-1 1,1-1,-1 1,1-1,0 0,-1 0,1 1,0-1,0 0,0 0,0 0,-24-88,25 67,1 0,2 0,0 1,1-1,1 1,1 0,1 0,1 1,1 0,1 0,1 1,0 1,2-1,0 2,1 0,1 0,6-4,2 0,-2 5</inkml:trace>
  <inkml:trace contextRef="#ctx0" brushRef="#br1" timeOffset="9025.779">6379 2993,'-15'4,"-1"0,1 2,0 0,0 1,0 0,1 1,0 1,1 0,0 0,0 2,1 0,1 0,0 1,0 0,1 1,1 0,0 1,0 0,1 2,-18 49,18-41,-1 0,-1 0,-2-1,0 0,-1-1,-1 0,-12 12,-14-4,24-25</inkml:trace>
  <inkml:trace contextRef="#ctx0" brushRef="#br1" timeOffset="9354.391">5957 2907,'65'126,"-44"-98,2-1,0-2,2 0,0-2,2 0,17 10,-21-18,-1 1,-1 1,-1 1,0 1,-2 1,0 1,-1 0,-1 1,3 7,-5-4</inkml:trace>
  <inkml:trace contextRef="#ctx0" brushRef="#br1" timeOffset="10341.736">7001 2569,'-19'15,"-11"8,-6 2,4 1,2 0,6 2,3-5,5-2,0-4,2 1,5-4</inkml:trace>
</inkml:ink>
</file>

<file path=ppt/ink/ink4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5:03.7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367 225,'1'0,"-1"0,0 1,0-1,0 0,0 0,0 1,0-1,0 0,0 1,0-1,0 0,0 0,0 1,0-1,0 0,0 1,0-1,0 0,0 0,0 1,0-1,0 0,-1 1,1-1,0 0,0 0,0 1,0-1,-1 0,1 0,0 0,0 1,-1-1,1 0,0 0,0 0,-1 0,1 0,0 1,0-1,-1 0,1 0,0 0,0 0,-1 0,1 0,0 0,-1 0,1 0,0 0,12 39,-10-33,10 27,-2 0,-2 0,0 1,-3 0,2 33,-4-41,-1 0,-1 0,-1-1,-1 1,-2 0,-1 0,0-1,-2 1,-1-1,-1-1,-1 0,-1 0,-1 0,-1-1,-1-1,-2 0,-5 6,14-20,0-1,-1 0,0-1,0 1,0-2,-1 1,0-1,0 0,0 0,-1-1,1 0,-1 0,0-1,0-1,-1 1,1-2,0 1,-1-1,1 0,-1-1,1 0,-1-1,1 0,-1 0,-1-2,-13-4</inkml:trace>
  <inkml:trace contextRef="#ctx0" brushRef="#br0" timeOffset="230.868">0 225,'34'-5,"21"-1,10 0,4-4,-1 0,-1-3,-3-4,-8 1,-3-2,-7 2,0-1,-5 3,-3 3,-4 4,-3 3,-6 7,-8 3</inkml:trace>
  <inkml:trace contextRef="#ctx0" brushRef="#br0" timeOffset="1402.658">847 592,'6'37,"37"129,-41-162,0-1,0 1,0 0,0-1,1 1,-1-1,1 0,0 0,0 0,0 0,1 0,-1-1,1 0,-1 1,1-1,0 0,0-1,-1 1,1-1,1 0,-1 0,0 0,0 0,0-1,0 1,1-1,-1 0,0-1,0 1,1-1,-1 0,0 0,0 0,0 0,2-2,12-4,-1-1,-1 0,1-2,-1 1,-1-2,0 0,5-7,99-88,-119 107,-1-1,1 1,0 0,-1-1,1 1,0 0,0 0,0-1,-1 1,1 0,0 0,0-1,0 1,0 0,0 0,0-1,0 1,1 0,-1 0,0-1,0 1,0 0,1-1,-1 1,1 0,-1-1,0 1,1 0,-1-1,1 1,-1-1,1 1,-1-1,1 1,0-1,-1 1,1-1,0 0,-1 1,1-1,0 0,-1 1,1-1,0 0,0 0,-1 0,1 0,0 0,0 0,-1 0,1 0,0 0,0 0,-1 0,1 0,0 0,0-1,-1 1,1 0,0-1,-1 1,1 0,0-1,-1 1,1-1,-1 1,1-1,-1 1,1-1,-1 0,3 16,-3-9,1-1,0 1,0-1,1 0,0 0,0 1,0-1,0-1,1 1,-1 0,1 0,1-1,-1 0,0 0,1 0,0 0,0 0,0-1,1 1,-1-1,1 0,0-1,0 1,0-1,0 0,0 0,0 0,0-1,1 0,-1 0,0 0,1-1,-1 0,1 0,-1 0,1-1,-1 1,1-1,2-1,10-9,0-1,-1 0,-1-1,0 0,0-2,10-12,36-32,-62 59,10-10,0 1,0 0,1 1,0 0,0 1,1 0,-1 1,2 0,-1 1,1 0,0 1,0 0,0 1,2 1,-12 2,0 0,-1 1,1-1,0 1,-1 0,1 0,0 0,-1 0,1 0,-1 1,1-1,-1 1,0-1,0 1,0 0,0 0,0 0,0 0,0 0,-1 1,1-1,-1 1,1-1,-1 1,0-1,0 1,0-1,-1 1,1 0,0 0,-1-1,0 1,0 0,0 0,0 0,0 1,-22 101,19-99,0 0,-1 0,1-1,-1 1,-1-1,1 0,-1 0,0 0,0 0,-1-1,1 0,-1 0,0-1,0 0,0 0,0 0,-5 1,-9-10,37-15,-7 14,0 1,0 0,0 1,0 0,1 1,0 0,0 1,0 0,0 0,1 2,-1-1,1 1,-1 1,1 0,-1 1,1 0,-1 0,0 1,9 3,-12-2,1-1,-1 0,1-1,-1 0,1 0,-1-1,1 0,-1 0,1-1,-1 0,1-1,-1 1,1-2,-1 1,0-1,0-1,-1 1,1-1,-1-1,1 1,1-3,15-17,-1-1,-1-1,-1-2,-1 0,-1 0,-2-2,-1 0,-2-1,0-1,-3 0,0-1,-2 0,2-19,-10 48,1-1,-1 1,1-1,-1 0,0 0,-1 0,1 0,-1 0,0 1,0-1,0 0,-1 0,0 0,0 0,0 0,0 1,-1-1,0 0,-14 35,12 282,7-278,0-1,2 0,2 0,1-1,1 0,3 3,4-7,-16-29,0 1,1 0,-1-1,0 1,0 0,0 0,0-1,0 1,0 0,0-1,1 1,-1 0,0 0,0-1,0 1,1 0,-1 0,0 0,0-1,1 1,-1 0,0 0,0 0,1 0,-1 0,0-1,1 1,-1 0,0 0,0 0,1 0,-1 0,0 0,1 0,-1 0,0 0,1 0,-1 0,0 0,1 0,-1 0,0 0,0 1,1-1,-1 0,0 0,0 0,1 0,-1 1,0-1,1 0,-13-43,2 19</inkml:trace>
  <inkml:trace contextRef="#ctx0" brushRef="#br0" timeOffset="1563.072">2118 367,'38'-5,"18"-6,9-2,-2 2,-3-2,-5 1,-9 2,-1 3,-5-1,-3-1,-4 3,-2 1,-3 2,-5 2</inkml:trace>
  <inkml:trace contextRef="#ctx0" brushRef="#br0" timeOffset="2474.024">3275 507,'-64'64,"3"2,3 3,2 4,120-139,-29 25,-11 10,2 1,1 2,1 1,25-18,72-43,-124 87,0 0,0 1,0-1,0 0,1 0,-1 0,0 1,0-1,1 1,-1-1,1 1,-1-1,1 1,-1 0,0 0,1 0,-1-1,1 1,-1 1,1-1,-1 0,1 0,-1 1,1-1,-1 0,0 1,1 0,-1-1,0 1,1 0,-1-1,0 1,0 0,0 0,0 0,0 0,0 0,0 1,0-1,0 0,0 0,-1 0,1 1,0-1,-1 1,1-1,-1 0,0 1,1-1,-1 1,0-1,0 2,-13 111,10-105,0 0,1 0,0 0,0 0,1 1,0-1,1 1,0-1,0 1,1-1,0 1,1-1,1 4,-2-11,-1 0,1 0,0 0,0 0,-1 0,1-1,1 1,-1 0,0 0,0-1,1 1,-1-1,1 1,-1-1,1 0,0 1,0-1,-1 0,1 0,0 0,0 0,0-1,0 1,0-1,0 1,0-1,0 1,0-1,0 0,0 0,1 0,-1 0,0-1,0 1,0 0,0-1,0 0,1 0,66-46,-51 25,0-1,-2-1,-1 0,0-1,-2 0,-1-2,-1 1,2-9,18-45,-28 77,-2 5</inkml:trace>
  <inkml:trace contextRef="#ctx0" brushRef="#br0" timeOffset="2814.665">3924 648,'60'-40,"-39"28,-1-1,-1-1,0 0,-1-2,0 0,-1 0,-1-2,12-17,-27 34,1 0,0-1,-1 1,0-1,1 1,-1-1,0 0,0 1,0-1,0 0,0 0,0 0,0 0,-1 1,1-1,-1 0,1 0,-1-1,0 1,0 0,0 0,0 0,0 0,0 0,-1 0,1 0,0 0,-1 0,0 0,0 0,1 0,-1 1,0-1,0 0,-1 0,1 1,0-1,-1 1,1-1,0 1,-1-1,0 1,1 0,-1 0,0 0,0 0,0 0,1 0,-1 1,0-1,0 0,0 1,0-1,0 1,0 0,0 0,0 0,-1 0,-10 5,0 1,0 0,1 1,0 0,0 1,1 1,0 0,1 0,0 1,0 0,1 1,0 0,1 0,0 1,1 0,-5 9,5-11,0 1,1 1,0-1,1 1,0 0,0 0,2 1,-1-1,2 1,-1-1,2 1,0 0,0 4,1-13,1-1,-1 0,1 0,0 1,0-1,0 0,0 0,1 0,-1 0,1 0,-1 0,1-1,0 1,0 0,1-1,-1 0,0 1,1-1,-1 0,1 0,0 0,0-1,0 1,0-1,0 1,0-1,0 0,0 0,0 0,2-1,100-2,-78-7,1-1,-2-2,0 0,0-2,-1-1,-1-1,18-15,-24 16</inkml:trace>
  <inkml:trace contextRef="#ctx0" brushRef="#br0" timeOffset="3184.613">4347 564,'8'1,"0"-1,0 0,-1 0,1 0,0-1,0 0,-1-1,1 0,-1 0,1-1,-1 1,0-2,0 1,0-1,0 0,-1 0,1-1,-1 0,0 0,-1-1,1 1,-1-1,0 0,-1-1,1 1,-1-1,-1 0,1 0,-1 0,0 0,-1-1,1 1,-2-1,1 0,-1 1,0-5,-1 10,0 0,0-1,0 1,-1 0,1-1,-1 1,0 0,1 0,-1 0,0-1,0 1,0 0,-1 0,1 0,0 0,-1 1,1-1,-1 0,0 1,0-1,1 1,-1-1,0 1,0 0,0 0,-1 0,1 0,0 0,0 0,0 1,-1-1,1 1,0-1,-1 1,1 0,0 0,-1 0,1 0,0 1,-1-1,1 1,0-1,0 1,-1 0,1-1,0 1,0 1,0-1,0 0,0 0,0 1,0-1,1 1,-1-1,-1 2,-7 6,0 1,1 0,0 0,0 0,1 1,0 1,1-1,0 1,1 1,1-1,0 1,0 0,1 0,1 0,0 0,1 1,1-1,0 1,0 0,2-1,0 1,1 7,-1-17,0 0,0 0,0 0,1 0,0 0,-1 0,2 0,-1-1,0 1,1-1,-1 0,1 0,0 0,0 0,0 0,0 0,1-1,-1 1,1-1,0 0,-1 0,1-1,0 1,0-1,0 0,0 0,1 0,7 2,-1-1,1 0,0-1,-1 0,1-1,0 0,0-1,0 0,2-1,8-5,0-1,-1 0,0-2,0 0,-1-1,-1-1,0-1,0-1,1-2,3-2,2 0</inkml:trace>
  <inkml:trace contextRef="#ctx0" brushRef="#br0" timeOffset="3563.808">4968 338,'-186'172,"183"-170,0 0,0 0,1 1,-1-1,1 1,-1-1,1 1,0 0,0 0,0 0,1 0,-1 1,1-1,-1 0,1 1,0-1,0 1,1-1,-1 1,1-1,0 1,0-1,0 1,0 0,0-1,1 1,0-1,0 1,0-1,0 0,0 1,1-1,-1 0,1 0,0 0,0 0,0 0,0 0,1 0,-1-1,3 2,3 1,0 0,1-1,0 0,0 0,0-1,1 0,-1-1,1 0,0 0,-1-1,1-1,0 1,0-2,-1 1,1-1,0-1,-1 0,1 0,-1-1,0 0,1 0,-2-1,1-1,3-1,5-4,0-1,-1 0,0-2,-1 1,-1-2,0 0,-1 0,0-2,-2 1,1-2,6-13,18-32,-15 27,-2 0,-1-1,-1 0,-3-2,0-3,-11 32,-2-1,0 1,0-1,0 1,-1-1,-1 1,1-1,-2 1,1-1,-1 1,-1 0,0-1,2 7,0-1,0 1,-1 0,1-1,-1 1,0 0,0 0,0 0,0 1,0-1,-1 0,1 1,-1-1,0 1,0 0,0 0,0 0,0 0,0 1,0-1,-1 1,1 0,0 0,-1 0,1 0,-1 1,1-1,-1 1,0 0,1 0,-1 0,1 0,-1 1,-8 4,1 0,-1 0,2 1,-1 1,1 0,-1 0,2 1,-1 0,1 1,1 0,0 0,0 1,0 0,2 0,-1 1,1 0,1 0,0 1,0-1,1 1,1 0,-2 9,2-6,0 0,1 0,0 1,2-1,0 1,0-1,2 0,0 0,0 1,2-1,-1-1,2 1,0 0,1-1,1 0,0-1,0 1,2-1,-1-1,2 1,-1-2,2 1,0-1,0-1,1 0,0-1,1 0,-1 0,2-2,-1 0,1 0,0-1,1-1,4 1,134 27,-124-30</inkml:trace>
</inkml:ink>
</file>

<file path=ppt/ink/ink4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5:08.1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1,'0'0,"0"1,0-1,0 1,0-1,0 1,0-1,0 1,0-1,0 1,0-1,0 1,1-1,-1 1,0-1,0 0,0 1,1-1,-1 1,0-1,1 1,-1-1,0 0,1 1,-1-1,1 0,-1 1,0-1,1 0,-1 0,1 1,-1-1,1 0,-1 0,1 0,-1 1,1-1,-1 0,1 0,-1 0,1 0,-1 0,1 0,-1 0,1 0,-1 0,1-1,-1 1,1 0,-1 0,1 0,-1-1,1 1,-1 0,0 0,1-1,-1 1,1 0,-1-1,0 1,1 0,-1-1,0 1,1-1,7 166,-9-111,-29 229,6-150,31-126,-1-12</inkml:trace>
</inkml:ink>
</file>

<file path=ppt/ink/ink4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5:08.8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197 587,'-131'51,"126"-49,1 1,0 0,-1 0,1 0,0 0,0 1,1 0,-1 0,1 0,0 0,0 0,0 1,1-1,-1 1,1 0,0 0,0 0,1 0,0 0,0 0,0 0,0 0,1 1,0-1,0 1,0-3,0 0,1 0,-1 0,1 0,0 0,0 0,0 0,0-1,1 1,-1 0,1-1,0 1,-1-1,1 0,0 1,0-1,1 0,-1 0,0 0,1-1,-1 1,1 0,0-1,-1 0,1 1,0-1,0 0,0-1,0 1,0 0,0-1,0 0,0 0,0 1,0-2,0 1,2-1,6 1,-1-2,0 0,1 0,-1-1,0 0,0 0,-1-1,1-1,-1 0,5-3,15-14,-1-2,-1 0,-1-2,-1-1,-2-1,0-1,-2-1,-2-1,0-1,-2 0,-2-2,-1 1,-1-2,-2 0,2-18,-9 36,-1 0,0-1,-2 1,0-1,-1 1,0-1,-2 1,-1-8,2 19,0 0,0 0,-1 1,0-1,0 0,0 1,-1-1,1 1,-1 0,-1 0,1 0,-1 0,0 1,0 0,0-1,0 1,-1 1,0-1,1 1,-2-1,1 1,0 1,0-1,-1 1,0 0,-1 0,0 1,1 1,-1 0,0 0,1 1,-1 0,0 0,1 0,-1 1,1 0,0 1,-1-1,1 1,0 0,1 1,-1-1,0 1,1 0,0 0,0 1,0 0,1 0,-1 0,1 0,1 1,-1 0,1-1,0 1,0 0,0 1,-1 4,1 6,-1 0,2 1,1-1,0 1,1-1,0 1,2-1,0 1,1-1,1 0,0 0,2 0,0-1,0 1,2-2,0 1,0-1,2 0,0 0,10 10,227 266,-85-99,-148-177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8:47.4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74,'-21'56,"2"2,3 0,3 0,-4 43,-47 242,46-263,16-68</inkml:trace>
  <inkml:trace contextRef="#ctx0" brushRef="#br0" timeOffset="329.387">113 103,'69'-20,"2"4,-1 3,39-1,-10 0,68-12,-167 29,-11 0</inkml:trace>
  <inkml:trace contextRef="#ctx0" brushRef="#br0" timeOffset="580.661">85 413,'29'0,"24"0,7-5,-1-1,-6-1,-7 2,-7 2,-5-4,-4-1,-2 2,-5 1</inkml:trace>
</inkml:ink>
</file>

<file path=ppt/ink/ink4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5:16.3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162 392,'5'-5,"-4"-1,-1 4,-6 4,-2 5,-4 7,0 6,-4 4,-2 2,0 3,0-5,2-1,-1-4,3-1,3 1,9-2,4-5</inkml:trace>
  <inkml:trace contextRef="#ctx0" brushRef="#br0" timeOffset="396.624">387 561,'-5'5,"-1"6,-5 2,0 2,-3 0,0 2,-1 2,-4-1,2 0,-1-2,2 1,0-3,-3 1,-3-2,3 2,3-7,6-4</inkml:trace>
  <inkml:trace contextRef="#ctx0" brushRef="#br0" timeOffset="1670.478">416 279,'16'-2,"0"-1,0-1,-1 0,1-1,-1 0,0-1,0-1,1-1,-7 3,132-64,141-57,-250 114,-26 8,1 1,0 0,0 0,0 1,0 0,0 0,0 1,1 0,-1 0,0 1,1 0,-1 0,4 1,-9 1,0 1,0-1,-1 1,1 0,-1-1,1 1,-1 0,0 0,0 0,0 0,-1 0,1 0,-1 0,1 0,-1 0,0 0,0 1,0-1,-1 0,1 0,-1 0,0 0,0 0,0 0,0 0,0-1,-1 1,1 0,-1-1,0 1,0-1,0 1,0-1,0 0,-2 2,-4 11,8-15,-2 3,-1-1,1 1,0 0,0 0,0 0,0 0,1 0,-1 0,1 0,0 0,-1 1,2-1,-1 1,0-1,1 1,-1-1,1 1,0-1,0 1,1-1,-1 1,1-1,0 0,-1 1,2-1,-1 0,0 1,1-1,-1 0,1 0,0 0,0 0,0 0,0-1,1 1,-1-1,1 1,-1-1,1 0,1 1,6 0,-1-2,0 1,1-1,-1 0,1-1,-1 0,1-1,-1 1,1-2,-1 0,0 0,0 0,0-1,0-1,0 1,0-2,-1 1,87-25,-70 27,-2 0</inkml:trace>
</inkml:ink>
</file>

<file path=ppt/ink/ink4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6:38.2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29 259,'0'-2,"0"1,1 0,-1 0,0-1,0 1,0 0,0-1,-1 1,1 0,0 0,0-1,-1 1,1 0,-1 0,1-1,-1 1,0 0,1 0,-1 0,0 0,0 0,0 0,0 0,0 0,0 0,0 1,0-1,0 0,0 1,0-1,0 1,0-1,-1 1,1-1,0 1,0 0,-1-1,1 1,-1 0,20-32,112-141,-130 172,0 0,1 1,-1-1,0 0,1 0,-1 0,1 0,-1 1,1-1,-1 0,1 1,0-1,-1 0,1 1,0-1,-1 1,1-1,0 1,0-1,0 1,0-1,-1 1,1 0,0 0,0-1,0 1,0 0,0 0,0 0,0 0,0 0,-1 0,1 0,0 0,0 1,0-1,0 0,0 0,0 1,-1-1,1 1,0-1,0 0,0 1,-1 0,1-1,0 1,-1-1,1 1,0 0,-1-1,1 1,-1 0,1 0,-1 0,0-1,1 2,19 57,-18-49,31 178,-5-87,-33-111,0 1,0 0,0 0,-2 0,1 1,-1 0,0 0,0 0,-1 1,0 1,-1-1,1 1,-1 0,0 1,-1 0,1 1,-1 0,0 0,0 1,0 0,-1 1,-3-1,-39 2,29 1</inkml:trace>
</inkml:ink>
</file>

<file path=ppt/ink/ink4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6:40.8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1552 2823,'-179'18,"-151"4,132-3,140-11,-53-1,83-12,4 0</inkml:trace>
  <inkml:trace contextRef="#ctx0" brushRef="#br0" timeOffset="1217.981">2823 566,'-2'-2,"1"0,-1 0,1 0,-1 1,0-1,0 0,0 1,0-1,0 1,0 0,0 0,0-1,0 1,-1 1,1-1,0 0,-1 1,1-1,0 1,-1-1,1 1,-1 0,1 0,-1 0,-1 1,-166 23,-82-23,51-30,-1 1,-63 45,180-8,-1-4,-71-6,49-1,-62-25,3 27,127 16,27-4</inkml:trace>
  <inkml:trace contextRef="#ctx0" brushRef="#br0" timeOffset="2097.86">1158 86,'-18'56,"-5"187,-5 143,9 11,22 159,26 49,-30 199,-2-698,-5-2,-4 1,-17 62,-3-35,57-202,-15 53</inkml:trace>
  <inkml:trace contextRef="#ctx0" brushRef="#br0" timeOffset="2353.022">1355 2315,'-39'48,"-26"45,-8 16,5-1,8-10,10-15,8-14,12-13,6-11,7-9,2-5,3-4,-1-1,2 0,-3 0,2 0,3-3</inkml:trace>
  <inkml:trace contextRef="#ctx0" brushRef="#br0" timeOffset="2887.436">1468 1,'-52'46,"3"3,1 2,3 2,-22 36,52-70,-188 291,119-172,-113 195,176-301,3-8</inkml:trace>
  <inkml:trace contextRef="#ctx0" brushRef="#br0" timeOffset="3300.156">28 1271,'5'48,"1"50,1 17,-2-1,-2-10,-1-14,4-12,1-10,-1-11,-1-7,-2-6,-1-6,-1 0,-1-2,0-1,-1-3,-4-7,-1-7</inkml:trace>
  <inkml:trace contextRef="#ctx0" brushRef="#br0" timeOffset="3732.663">0 1271,'261'-160,"-259"159,7-5,1-1,1 2,-1-1,1 1,0 1,0 0,0 0,0 2,1-1,0 1,-1 1,1 0,0 0,0 1,-1 1,3 0,-11 1,-1 0,1 0,0-1,-1 2,1-1,-1 0,0 0,0 1,0-1,0 1,0 0,0 0,-1-1,1 1,-1 0,0 0,0 1,0-1,0 0,-1 0,1 0,-1 1,0-1,0 0,0 0,0 2,-12 86,1-59,-2-2,-1 0,-1 0,-1-1,-2-1,-1-1,-1-1,-1 0,-16 14,-207 207,242-246,0-1,0 1,1 0,-1 0,0 0,0 1,1-1,-1 0,0 1,1-1,-1 1,1-1,0 1,0 0,-1-1,1 1,0 0,1 0,-1 0,0 0,0 0,1 0,-1 0,1 0,0 0,-1 0,1 0,0 0,0 0,0 0,1 0,-1 0,1 0,-1 0,1 0,-1 0,1 0,0 0,0 0,0 0,0 0,1 0,10 5,0-1,0 0,1-1,0-1,0 0,0 0,0-1,1-1,-1 0,8-1,30 6,-32-5,1 0,-1 1,0 1,0 1,0 1,-1 0,0 2,0 0,0 1,-1 0,-1 1,0 2,0-1,-1 2,0 0,-1 0,-1 2,0-1,8 14,18 42,-25-58</inkml:trace>
</inkml:ink>
</file>

<file path=ppt/ink/ink4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6:45.7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114 229,'-18'307,"-5"-46,3-150,12-87</inkml:trace>
  <inkml:trace contextRef="#ctx0" brushRef="#br0" timeOffset="597.235">1 285,'30'-15,"2"0,0 2,0 2,1 1,1 1,0 2,30-2,-61 8,1 0,0 0,-1 1,1-1,0 1,-1 0,1 0,0 0,0 1,-1-1,1 1,-1 0,1 0,0 0,-1 0,0 1,1 0,-1-1,0 1,0 0,0 1,0-1,0 0,0 1,-1 0,1-1,-1 1,0 0,0 0,0 0,0 1,0-1,-1 0,1 1,-1-1,0 1,0 0,0-1,-1 1,1 0,-1-1,0 1,0 2,-5 11,0 0,-1 0,0-1,-2 1,0-1,-1-1,0 1,-1-2,-1 1,0-2,-1 1,0-1,-1-1,-1 0,0-1,-14 8,-19 21,45-38,1-1,-1 1,0 0,0 0,1 0,-1-1,1 1,0 0,0 1,0-1,0 0,0 0,0 1,0-1,0 0,1 1,0-1,-1 0,1 1,0-1,0 1,0-1,0 0,1 1,-1-1,1 1,-1-1,1 0,0 1,0-1,0 0,0 0,0 0,1 0,-1 0,0 0,1 0,0 0,-1-1,1 1,0 0,0-1,0 0,0 1,0-1,0 0,1 0,-1 0,78 54,-64-47,0 2,-1 0,-1 1,0 0,0 1,-1 1,-1 0,6 9,-3 17,-16-25</inkml:trace>
  <inkml:trace contextRef="#ctx0" brushRef="#br0" timeOffset="2485.035">848 484,'-27'31,"10"-13,0 0,1 2,1 0,1 1,1 0,1 1,1 0,1 1,-2 7,11-27,0 1,0-1,0 1,1-1,-1 1,1 0,0-1,0 1,0 0,0-1,1 1,0-1,-1 1,1 0,1-1,-1 0,0 1,1-1,0 0,-1 0,1 1,1-1,-1-1,0 1,1 0,-1-1,1 1,0-1,0 0,0 0,0 0,0 0,0 0,1-1,-1 1,0-1,1 0,-1 0,1 0,0-1,-1 1,1-1,0 0,-1 0,1 0,-1-1,4 0,7-4,-1-1,0-1,0 0,-1-1,1-1,-2 1,1-2,-1 0,-1 0,0-1,0 0,-1-1,-1 0,0 0,5-10,6-5,13-16,-1-2,-2-1,-2-1,-2-1,-2-1,-3-1,3-15,-19 51,0-1,-2 0,1 0,-2 0,0 0,-1 0,0 0,-2 0,0-1,2 11,-2-1,1 1,-1 0,1 0,-1-1,-1 1,1 0,-1 1,0-1,0 0,0 1,-1 0,1 0,-1 0,0 0,-1 0,1 1,0 0,-1 0,0 0,0 0,0 1,0 0,0 0,0 0,-1 0,-3 0,-1 1,1-1,-1 2,1-1,-1 1,1 1,0 0,-1 0,1 1,0 0,0 0,0 1,0 1,0-1,0 1,1 1,0 0,0 0,0 0,1 1,-1 0,1 1,1-1,-3 5,-5 4,1 1,0 0,1 1,1 1,1 0,1 0,0 1,1 0,1 1,-4 17,8-23,0 1,0-1,2 1,0-1,0 1,1 0,1-1,1 1,0-1,1 1,0-1,1 0,1 0,0 0,1-1,0 1,1-1,0-1,1 0,1 0,0 0,4 3,8 5,0-1,2-1,0-1,1-1,0-1,1-2,1 0,0-1,1-2,0-1,16 3,-19-6</inkml:trace>
  <inkml:trace contextRef="#ctx0" brushRef="#br0" timeOffset="8972.949">1722 201,'-19'6,"1"1,-1 1,1 1,1 1,0 0,0 1,1 1,0 0,1 1,1 1,0 0,-5 7,12-10,-1 0,1 1,1 0,0 0,1 1,0 0,1 0,1 0,0 0,0 0,2 1,-1-1,2 1,0-1,0 1,1-1,1 1,1 4,2-5,0-2,0 1,1-1,0 0,1 0,0 0,1-1,0 0,1-1,0 0,0 0,1-1,0 0,0 0,1-1,0-1,1 0,-1-1,1 0,0 0,0-1,0-1,1 0,0-1,-1 0,1-1,0 0,0-1,-1-1,1 0,0 0,-1-1,1-1,-1 0,0-1,1 0,2-3,2 1,0-1,-1-1,1 0,-2-2,1 0,-1 0,-1-1,0-1,0-1,-1 0,-1 0,0-1,-1-1,-1 0,0 0,-1-1,0 0,-2-1,6-15,-12 27,1-1,-1 1,-1 0,1-1,-1 1,0-1,0 1,0-1,-1 1,0-1,0 1,0 0,-1-1,0 1,0 0,0 0,0 0,-1 1,0-1,0 0,0 1,-1 0,1 0,-1 0,0 0,0 0,0 1,-1 0,1 0,-1 0,-1 0,-9-5,-1 0,0 2,0 0,0 0,-1 2,1 0,-1 1,0 0,-10 1,-107 6,100 2</inkml:trace>
  <inkml:trace contextRef="#ctx0" brushRef="#br0" timeOffset="9473.154">1355 540,'24'-12,"182"-74,-202 85,0 0,0 0,0 1,0-1,0 1,1 0,-1 0,0 0,0 0,0 1,0 0,0 0,0 0,0 0,0 1,0-1,0 1,0 0,-1 0,1 0,-1 1,0-1,1 1,-1 0,0 0,-1 0,1 0,0 1,-1-1,1 2,3 3,0-1,1 0,-1-1,1 1,1-1,-1-1,1 1,0-1,0-1,1 0,-1 0,1 0,0-1,0 0,0-1,0 0,1-1,-1 1,0-2,1 1,-1-2,4 1,146-15,-140 9</inkml:trace>
</inkml:ink>
</file>

<file path=ppt/ink/ink4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07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605 424,'-1'0,"0"0,0 0,0 0,0-1,0 1,0 0,0-1,0 1,0-1,0 1,0-1,0 0,1 1,-1-1,0 0,0 0,1 1,-1-1,0 0,1 0,-1 0,1 0,-1 0,1 0,-1 0,1 0,0 0,0 0,-1 0,1 0,0 0,0 0,0 0,0 0,0 0,0 0,0 0,1 0,-1 0,0 0,1 0,-1 0,0 0,1 0,-1 0,1 0,0 0,-1 0,1 1,0-1,-1 0,1 0,0 1,0-1,0 0,-1 1,1-1,0 1,0-1,0 1,0 0,0-1,0 1,0 0,1-1,-158 44,97-22,-89 42,147-62,1-1,-1 0,0 1,0 0,1-1,-1 1,1-1,-1 1,1 0,-1-1,1 1,-1 0,1 0,-1-1,1 1,0 0,-1 0,1 0,0-1,0 1,0 0,0 0,0 0,0 0,0 0,0-1,0 1,0 0,0 0,0 0,0 0,1-1,-1 1,0 0,1 0,-1 0,1-1,-1 1,1 0,-1-1,1 1,-1 0,1-1,0 1,-1-1,1 1,0-1,-1 1,1-1,0 0,0 1,0-1,-1 0,1 1,0-1,0 0,0 0,0 0,0 0,0 0,59 17,-58-16,2-1,57 20,-60-20,1 1,-1 0,0 0,0 0,0 0,1 0,-1 0,0 1,0-1,-1 0,1 0,0 1,0-1,0 1,-1-1,1 0,-1 1,1-1,-1 1,0-1,0 1,1 0,-1-1,0 1,0-1,-1 1,1-1,0 1,0-1,-1 1,1-1,-1 1,1-1,-1 1,0-1,1 0,-1 1,0-1,0 1,-9 10,1 0,-2 0,0-1,0 0,-1-1,0 0,0-1,-1 0,-7 2,-19 16,-148 104,184-129,0-1,1 1,-1 0,0-1,1 1,0 1,-1-1,1 0,0 0,0 1,0-1,1 1,-1 0,0 0,1-1,0 1,0 0,0 0,0 0,0 0,0 1,1-1,0 0,-1 0,1 0,1 0,-1 0,0 1,1-1,-1 0,1 0,0 0,0 0,0 0,0 0,1 0,-1-1,1 1,0 0,5 3,0-1,0 0,1-1,-1 0,1 0,0-1,0 1,0-2,0 1,1-1,-1-1,1 1,-1-1,1-1,0 0,5 0,57 8,-66-7,-2 1,-1-1,1 0,-1 0,1 0,0 0,-1 0,1-1,0 1,-1-1,1 0,0 0,0 0,0 0,-1 0,1-1,0 1,0-1,-1 0,1 1,0-1,-1-1,1 1,-1 0,1-1,-1 1,0-1,0 1,0-1,0 0,0 0,0 0,0 0,1-2,3-13</inkml:trace>
  <inkml:trace contextRef="#ctx0" brushRef="#br0" timeOffset="329.935">350 1,'-36'280,"-53"319,33-272,12-147,25-114,14-47</inkml:trace>
</inkml:ink>
</file>

<file path=ppt/ink/ink4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10.3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0 498,'32'-100,"-13"56,-5 11,1 1,2 1,2 0,0 1,2 1,1 1,26-25,32-24,-79 77,1 0,0 0,-1 1,1-1,0 0,-1 1,1-1,0 1,-1-1,1 1,-1 0,1-1,-1 1,1 0,-1 0,0 0,1 0,-1 1,0-1,0 0,0 0,0 1,0-1,0 1,0-1,0 1,-1-1,1 1,0-1,-1 1,0 0,1-1,-1 1,0 0,0-1,0 1,0 0,0-1,0 1,0 0,0-1,-1 1,1 0,-1-1,2 6,-3 87,0-83,1 1,0-1,1 0,0 1,0-1,1 0,1 0,0 1,0-1,3 3,-4-11,-1-1,2 0,-1-1,0 1,0 0,1 0,-1 0,1-1,-1 1,1-1,0 1,0-1,0 1,-1-1,1 0,0 0,1 0,-1 0,0-1,0 1,0 0,0-1,1 0,-1 1,0-1,0 0,1 0,-1 0,0 0,0-1,1 1,-1-1,0 1,0-1,0 0,0 0,0 0,1 0,78-47,176-181,-245 221,-10 5,0 0,1 1,-1 0,1-1,-1 1,1 0,0 0,0 1,0-1,0 1,0-1,0 1,0 0,0 0,1 0,-1 1,0-1,1 1,-1-1,0 1,1 0,-1 1,1-1,-1 1,0-1,0 1,3 1,-9 61,1-56,-10 34,7-29,0 0,1 1,1-1,0 1,0 0,1 0,1 1,0-1,1 0,1 0,-1 0,2 0,0 1,1-2,0 1,1 0,2 5,6 0</inkml:trace>
</inkml:ink>
</file>

<file path=ppt/ink/ink4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12.5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0 213,'341'0,"-155"-27,-185 30,-12 3</inkml:trace>
  <inkml:trace contextRef="#ctx0" brushRef="#br0" timeOffset="1050.697">537 157,'-7'-3,"0"1,0-1,0 0,1 0,0-1,-1 0,1 0,1 0,-1-1,1 0,-1 0,2-1,-1 1,0-1,1 0,0 0,1-1,-1 1,1-1,0 1,1-1,-1-2,-15-32,17 41,0 0,-1 1,1-1,0 0,-1 1,1-1,0 1,0 0,-1-1,1 1,0 0,0 0,0 0,0 0,0 0,0 0,0 0,0 0,0 0,1 0,-1 0,0 0,1 1,-1-1,1 0,-1 1,1-1,-1 0,1 1,0-1,0 0,0 1,0-1,0 1,0-1,0 1,-21 193,-13-32,30-100,7-63,-1 0,0 0,0 0,0 0,0 0,0 0,0-1,0 1,1-1,-1 1,0-1,0 0,-1 0,1 0,0 0,0 0,0 0,-1 0,1-1,0 1,-1-1,1 1,-1-1,0 0,0 0,1 1,-1-1,0-1,25-29,105-101,-87 113,-23 15</inkml:trace>
</inkml:ink>
</file>

<file path=ppt/ink/ink4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10.6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2,'100'17,"0"-4,50-1,-116-10,135 2,0-8,0-6,29-13,89 11,-302 24,-4-6</inkml:trace>
  <inkml:trace contextRef="#ctx0" brushRef="#br0" timeOffset="750.915">678 171,'-292'375,"268"-341,-2-1,-1-2,-2-1,-18 15,-1 2,64-77,120-117,-50 42,-35 42,2 1,59-51,-54 62,-56 52,0 0,-1-1,1 1,-1 0,1 0,-1 0,1 0,-1 0,1 0,-1 1,0-1,0 0,1 1,-1-1,0 1,0-1,-1 1,1-1,0 1,0 0,-1-1,1 1,-1 0,1 0,-1-1,0 1,0 0,20 208,-13-174,-2 0,-1 1,-2-1,-2 1,-1 6,-5-36,0-12</inkml:trace>
  <inkml:trace contextRef="#ctx0" brushRef="#br0" timeOffset="999.414">227 538,'43'0,"28"0,13 0,-4 0,-11 0,-12-5,-11-1,-8 0,-7 1,-3 1,-1 2,-6 1</inkml:trace>
</inkml:ink>
</file>

<file path=ppt/ink/ink4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15.4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0 531,'34'-81,"-16"42,1 2,2 0,2 1,1 1,1 1,11-8,-21 26,-10 9,1-1,0 1,0 1,1-1,0 1,0 0,0 1,1 0,0 0,0 0,0 1,1 1,-1-1,1 1,0 0,-6 5,0-1,0 1,-1 0,1-1,0 1,-1 0,0 1,1-1,-1 0,0 1,0-1,0 1,-1-1,1 1,-1 0,1 0,-1 0,0 0,0 0,0 0,-1 0,1 0,-1 0,1 1,-1-1,0 0,0 0,-1 0,1 1,-1-1,1 0,-2 2,2 0,-3 37,2-35,-1-1,1 1,0 0,0 0,1 1,0-1,0 0,1 0,0 0,0 0,1 0,0-1,0 1,0 0,1-1,0 1,0-1,1 0,0 0,0 0,0 0,0-5,0 0,0 0,-1-1,1 1,0-1,0 0,0 0,0-1,-1 1,1-1,0 1,0-1,-1 0,1-1,-1 1,1-1,-1 1,1-1,-1 0,0-1,0 1,0 0,0-1,0 0,-1 1,1-1,-1 0,0 0,1-1,-2 1,1 0,0-1,0 0,12-13,254-264,-236 259,-32 21,1 1,-1 0,1 0,-1 0,1 0,0-1,-1 1,1 0,-1 0,1 0,-1 0,1 0,-1 0,1 0,0 1,-1-1,1 0,-1 0,1 0,-1 0,1 1,-1-1,1 0,-1 1,1-1,-1 0,0 1,1-1,-1 0,1 1,-1-1,0 1,1-1,-1 1,0-1,0 1,1-1,-1 1,0-1,0 1,0-1,0 1,0-1,0 1,1-1,-1 1,0 0,-1-1,1 1,0-1,0 1,0-1,0 1,0-1,0 1,-1-1,1 1,0-1,0 1,-1 0,-43 169,41 87,3-233</inkml:trace>
</inkml:ink>
</file>

<file path=ppt/ink/ink4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15.7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30,'636'-17,"-263"5,-224 43,-133-22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8:52.8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0 165,'650'0,"-626"-3,-29-11,-54-22,-68-56,111 72</inkml:trace>
</inkml:ink>
</file>

<file path=ppt/ink/ink4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16.2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388 68,'-3'-5,"-1"0,0 0,0 0,0 1,0 0,-1-1,1 1,-1 1,0-1,-1 1,1 0,0 0,-1 0,0 1,0 0,1 0,-1 0,0 1,-1 0,1 0,0 0,0 1,0 0,0 0,-1 1,1 0,0 0,0 0,0 1,0-1,0 2,1-1,-1 1,1-1,-3 3,-7 2,1 1,0 1,0 0,1 1,0 0,1 1,0 0,1 1,0 1,1 0,0 0,1 1,0 0,6-8,-1 0,1 0,1 1,-1-1,1 1,0-1,1 1,-1 0,1-1,1 1,-1 0,1 0,0 0,1 0,0-1,0 1,0 0,1 0,0-1,0 1,1-1,-1 0,2 0,-1 0,0 0,1 0,0 0,1-1,-1 0,1 0,0 0,0-1,10 5,0-1,0 0,1-1,0 0,0-2,0 0,1-1,-1 0,1-2,0 0,0 0,0-2,0 0,0-1,17-3,1 3,-11 0,0-1,-1 0,1-2,-1-1,0-1,21-8,-26 6</inkml:trace>
</inkml:ink>
</file>

<file path=ppt/ink/ink4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21.0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301 0,'1'1,"0"1,1-1,-1 1,0-1,0 1,-1-1,1 1,0-1,0 1,-1 0,1 0,-1-1,1 1,-1 0,0 0,0-1,0 1,0 0,0 0,0 0,0-1,-1 1,1 0,-1 0,1-1,-1 1,1 0,-1-1,0 1,0 0,0-1,0 1,-1-1,-16 36,-3-1,-1-1,-1-1,-2-1,-19 19,-94 84,126-122</inkml:trace>
</inkml:ink>
</file>

<file path=ppt/ink/ink4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21.9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0 649,'5'255,"-5"-251,0 0,0 0,0 0,1 0,-1 0,1 0,0 0,0 0,1-1,-1 1,1 0,-1-1,1 1,0-1,1 0,-1 0,0 0,1 0,0 0,0 0,0 0,0-1,0 0,0 1,1-1,-1-1,1 1,-1 0,1-1,0 0,-1 1,1-1,0-1,0 1,0-1,0 1,0-1,0 0,0-1,3 0,8-6,0-2,0 0,-1-1,0 0,-1-1,0 0,8-10,14-12,149-132,-183 165,-1-1,0 0,0 0,1 0,-1 0,0 0,1 0,-1 0,1 0,-1 0,1 0,-1 0,1 0,0 1,-1-1,1 0,0 1,0-1,0 0,0 1,-1-1,1 1,0-1,0 1,0-1,0 1,0 0,0 0,0-1,0 1,0 0,0 0,0 0,0 0,1 0,-1 0,0 0,0 1,0-1,0 0,0 0,0 1,0-1,0 1,-1-1,1 1,0-1,0 1,0 0,0-1,-1 1,1 0,0 0,-1-1,1 1,0 0,-1 0,1 0,-1 1,-7 58,4-50,0-1,2 1,-1 0,1 0,1 0,-1 0,2 0,-1 0,1-1,1 1,0 0,0 0,1-1,1 1,0 0,-1-7,1 0,0 0,0 0,0-1,1 1,-1-1,1 0,-1-1,1 1,-1-1,1 0,0 0,0 0,0 0,0-1,-1 0,1 0,0-1,0 1,0-1,0 0,-1 0,1 0,0-1,-1 0,1 0,-1 0,0 0,0-1,0 0,0 0,0 0,0 0,-1 0,1-1,-1 0,0 1,2-4,15-13,-1 0,-1-1,0-2,-2 1,0-2,-2 0,9-21,6-22,-24 47</inkml:trace>
  <inkml:trace contextRef="#ctx0" brushRef="#br0" timeOffset="3470.439">1185 0,'0'374,"-6"-325,-3-1,-1-1,-2 1,-14 30,24-70,-28 103,29-110,1 0,-1 0,1 1,-1-1,1 0,-1 0,1 1,0-1,0 0,0 1,0-1,0 0,0 1,0-1,0 0,1 0,-1 1,0-1,1 0,-1 1,1-1,-1 0,1 0,0 0,0 0,-1 0,1 0,0 0,0 0,0 0,0 0,0 0,0 0,0-1,0 1,1 0,-1-1,0 1,0-1,0 1,1-1,-1 0,0 1,1-1,-1 0,0 0,1 0,-1 0,0 0,1 0,-1-1,0 1,0 0,1-1,-1 1,0-1,0 1,1-1,-1 1,0-1,0 0,0 0,0 1,0-1,0 0,0 0,0 0,0 0,0-1,130-136,-124 131,14-13,1 1,0 1,1 1,1 0,24-11,-47 27,0 1,1-1,-1 0,1 0,-1 1,1-1,-1 1,1-1,-1 1,1 0,0 0,-1 0,1-1,-1 1,1 1,0-1,-1 0,1 0,-1 1,1-1,-1 1,1-1,-1 1,1-1,-1 1,1 0,-1 0,0 0,1 0,-1 0,0 0,0 0,0 0,0 1,0-1,0 0,0 1,0-1,-1 0,1 1,0-1,-1 1,1-1,-1 1,0 0,1-1,-1 1,0 0,-2 82,-43 47,40-88,9-27</inkml:trace>
  <inkml:trace contextRef="#ctx0" brushRef="#br0" timeOffset="4233.202">1609 790,'4'-1,"33"-7,0-1,-1-2,0-2,-1-1,0-1,26-17,-57 28,1 1,0 0,-1-1,0 0,0 0,0 0,0 0,-1-1,0 1,0-1,0 0,0 0,-1 0,0-1,0 1,0 0,-1-1,1 1,-1-1,-1 0,1 1,-1-1,0 1,0-1,-1 0,0 1,0-1,0-2,-1 6,1 0,0-1,-1 1,1 0,-1 0,0 0,0 0,0 0,0 1,0-1,0 1,0-1,-1 1,1 0,0 0,-1 0,1 0,-1 0,1 0,-1 1,0-1,1 1,-1 0,1 0,-1 0,0 0,1 0,-1 0,0 1,1 0,-1-1,1 1,-1 0,1 0,-87 37,68-24,0 1,1 1,1 0,1 2,0 0,1 1,1 0,1 2,1 0,0 0,-2 9,14-28,0 1,0 0,1 0,-1 0,1 0,-1 0,1 0,0 0,0 0,1 0,-1 0,1 1,-1-1,1 0,0 0,0 1,0-1,1 0,-1 0,1 1,0-1,0 0,0 0,0 0,1 0,-1 0,1 0,-1 0,1-1,0 1,0 0,1-1,-1 0,0 1,1-1,-1 0,1 0,0-1,0 1,0 0,0-1,0 0,0 0,3 1,23 2,1-1,-1-1,1-2,0 0,0-3,21-4,-15 2,1-2,-1-1,-1-2,0-2,-1-1,0-1,-1-2,0-2,-1-1,-2-1,0-1,-1-2,14-15,-30 23,0-1,-1 0,-1-1,0 0,-1 0,-1-1,-1-1,1-3,-8 19,0 1,0-1,0 0,0 0,-1 0,1 0,-1 0,0 0,0 0,0 1,0-1,0 0,-1 0,1 0,-1 0,0 0,0 0,0 1,0-1,0 0,-1 1,1-1,-1 1,0-1,1 1,-1 0,0 0,-1-1,1 2,0-1,0 0,-1 0,1 1,-1-1,0 1,1 0,-1 0,0 0,0 0,0 0,1 1,-1-1,0 1,0 0,0 0,-1 0,-7 0,0 0,1 1,-1 0,0 1,1 0,-1 1,1 0,0 0,0 1,0 1,1 0,-1 0,1 1,0 0,1 0,-1 1,1 0,1 1,-1 0,6-7,0 0,1 0,-1 1,0-1,1 0,0 0,-1 1,1-1,0 1,-1-1,1 1,0 0,0-1,0 1,1 0,-1 0,0 0,1-1,-1 1,1 0,0 0,-1 0,1 0,0 0,0 0,0 0,0 0,1 0,-1 0,0 0,1 0,0-1,-1 1,1 0,0 0,0 0,0-1,0 1,0-1,0 1,1 0,-1-1,0 0,1 1,-1-1,1 0,0 0,161 44,-157-44,-1 0,1 1,0 0,-1 0,1 0,-1 1,0 0,0 0,0 0,0 0,-1 1,1 0,-1 0,0 0,0 0,0 1,-1 0,1-1,-1 1,0 1,-1-1,1 0,-1 1,0-1,0 1,-1 0,0-1,0 1,0 0,-1 0,1 0,-2 0,1-1,0 1,-2 3,-4 14,4-19,0 1,0-1,1 0,0 1,0-1,0 1,0 0,1-1,0 1,0 0,0-1,0 1,1 0,-1-1,1 1,1-1,-1 1,0-1,1 0,0 1,1 0,7 3,0-6</inkml:trace>
  <inkml:trace contextRef="#ctx0" brushRef="#br0" timeOffset="5021.295">2653 762,'14'4,"-1"0,1-1,-1-1,1 0,0-1,0 0,0-1,0-1,0 0,0-1,0 0,-1-1,1-1,-1 0,12-5,-13 2,-1 0,1-1,-1 0,0-1,-1 0,0 0,0-1,-1 0,5-9,-12 16,1 0,-1 0,0 0,0 0,-1-1,1 1,-1-1,1 1,-1-1,0 0,-1 0,1 1,-1-1,1 0,-1 0,0 0,-1 1,1-1,0 0,-1 0,0 0,0 1,0-1,-1 1,1-1,-1 1,0-1,0 1,0 0,0 0,0 0,-1 0,1 0,-1 0,0 1,-2-2,1 1,0 0,-1 1,1 0,-1 0,0 0,0 0,0 0,0 1,0 0,0 0,0 1,0-1,0 1,0 0,-1 1,1-1,0 1,0 0,0 0,0 0,0 1,0 0,1 0,-1 0,-8 4,1 0,0 0,0 1,0 1,1 0,0 1,1 0,-6 6,9-8,-88 113,92-115,-1 1,1 0,0 0,1 0,0 0,0 0,0 0,0 1,1-1,0 1,1-1,-1 1,1-1,1 1,-1-1,1 1,0-1,0 1,1-1,0 0,2 5,1-5,0 0,0-1,0 0,1 0,0 0,0-1,0 0,0 0,1 0,0-1,-1 0,1-1,0 1,1-1,-1 0,0-1,0 0,1 0,0-1,24 7,-12-1,1-1,-1-1,1 0,1-2,-1-1,0 0,0-2,1 0,-1-1,14-4,37-15,-51 13</inkml:trace>
</inkml:ink>
</file>

<file path=ppt/ink/ink4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28.6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387 28,'40'-17,"-75"7,13 13,1 1,0 2,0 0,1 1,0 1,0 1,1 1,0 0,0 2,1 0,1 1,0 0,1 2,1 0,-10 12,17-19,0-1,1 1,0 1,1 0,0-1,0 2,1-1,0 1,1 0,0 0,0 0,1 0,1 1,0-1,0 1,1-1,0 1,1 0,0 0,1 0,0-1,0 1,1-1,3 9,0-9,1 0,-1-1,1 0,1 0,0 0,0-1,1 0,0-1,0 0,1 0,0 0,0-1,0-1,1 1,0-2,0 1,0-1,1-1,-1 0,1 0,0-1,0-1,0 0,-1 0,1-1,0 0,2-1,58 2,-1-3,0-3,43-9,-85 9,-4 1</inkml:trace>
</inkml:ink>
</file>

<file path=ppt/ink/ink4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29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55,'5'0,"7"0,5 0,5 0,4 0,2 0,1-4,0-3,1 1,-1 2,0 0,0-3,-1-1,1 2,-1 1,0 1,-5 7,-6 3</inkml:trace>
</inkml:ink>
</file>

<file path=ppt/ink/ink4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30.0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30,'34'0,"35"-4,10-3,-3 1,-5 1,-9 1,-12 2,-13 1</inkml:trace>
</inkml:ink>
</file>

<file path=ppt/ink/ink4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33.2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1 248,'4'-6,"1"1,0-1,1 1,-1 0,1 0,0 0,0 1,0 0,0 0,1 1,6-3,2-2,5-2,0 2,1 0,0 1,0 2,1 0,-1 1,1 1,0 1,0 0,0 2,0 1,0 1,7 2,-28-4,1-1,0 1,0 1,-1-1,1 0,0 0,0 1,-1-1,1 1,0-1,-1 1,1 0,-1-1,1 1,0 0,-1 0,0 0,1 0,-1 1,0-1,0 0,1 1,-1-1,0 0,0 1,0-1,-1 1,1 0,0-1,-1 1,1 0,-1-1,1 1,-1 0,0 0,1-1,-1 1,0 0,0 0,-1-1,1 1,0 0,-1 0,1-1,-1 1,1 0,-1-1,0 1,1-1,-1 1,0 0,-1 0,-14 21,-1 0,-1-1,-1-1,-1-1,-21 17,-6 6,-120 103,164-144,1 1,-1 0,0 0,1 0,-1 1,1-1,0 0,0 1,0 0,0-1,1 1,0 0,0 0,0 0,0 0,0 0,1 0,0 0,-1 0,2 0,-1 0,0 0,1 0,0 0,0 0,0 0,0 0,1-1,-1 1,1 0,0-1,0 1,0-1,1 0,-1 1,1-1,0 0,0-1,0 1,0 0,0-1,1 0,-1 0,4 2,11 1,0-1,0-1,0-1,1 0,-1-1,1-1,0-1,13-2,19 0,-26 3</inkml:trace>
  <inkml:trace contextRef="#ctx0" brushRef="#br0" timeOffset="314.631">848 248,'-5'24,"-6"18,-2 5,2 1,-2-3,1-5,2-4,-1-4,1-2,2-2,2 0,8-5,7-12,3-7</inkml:trace>
  <inkml:trace contextRef="#ctx0" brushRef="#br0" timeOffset="562.644">1129 219,'-19'44,"-6"23,0 5,6-4,5-10,5-9,4-9,4-6,1-4,0-2,1-6</inkml:trace>
  <inkml:trace contextRef="#ctx0" brushRef="#br0" timeOffset="1034.061">565 389,'32'-28,"1"1,0 2,2 1,1 1,1 3,1 1,33-12,-67 29,1 0,-1 0,1 0,-1 0,1 1,0 0,0 0,0 0,0 0,-1 1,1 0,0 0,0 0,0 1,0 0,0 0,0 0,-1 0,1 1,0-1,-1 1,1 1,-1-1,0 1,0-1,0 1,0 0,0 1,0-1,-1 0,2 3,7 9,-5-5,1 1,1-1,-1 0,2-1,-1 0,1-1,1 1,0-2,0 0,0 0,1-1,0 0,7 2,4-4,1 0,-1-1,0-1,1-1,0-2,6 0,-1 0,-5 0</inkml:trace>
  <inkml:trace contextRef="#ctx0" brushRef="#br0" timeOffset="1347.662">1609 50,'15'108,"-6"0,-4 88,-7-175,0 0,-2 0,-1 0,0 0,-2-1,0 0,-1 0,-1 0,-1-1,-1-1,-10 14,6-15,1-3</inkml:trace>
  <inkml:trace contextRef="#ctx0" brushRef="#br0" timeOffset="1911.659">1496 106,'20'-14,"1"1,-1 1,2 0,0 1,0 2,1 0,0 2,0 0,8 0,-23 6,-1-1,1 1,0 1,0-1,-1 1,1 0,0 1,0 0,-1 0,1 1,0 0,-1 1,0-1,1 1,-1 0,0 1,-1 0,1 0,-1 1,0-1,0 1,0 1,0-1,-1 1,0 0,0 0,-1 0,1 1,-2 0,1 0,-1 0,0 0,0 0,-1 1,0-1,0 1,-1 0,1-1,-2 1,1 0,-1 0,-1 0,1-1,-2 3,-5 5,-1 0,-1-1,-1 0,0 0,0-1,-2 0,1-1,-1-1,-1 1,0-2,-1 0,0-1,-1 0,1-1,-4 0,15-6,0-1,0 0,0 1,0 0,0 0,0 0,1 0,-1 0,1 0,-1 1,1-1,0 1,0-1,0 1,0 0,1 0,-1 0,1 0,-1 0,1 0,0 1,0-1,1 0,-1 0,1 1,-1-1,1 1,0-1,1 0,-1 1,0-1,1 0,0 1,0-1,0 0,0 0,0 0,1 0,0 1,7 7,1 0,0-1,1 0,0-1,1 0,-1-1,2 0,-1-1,2 0,7 5,56 31,-53-32,0 2,0 1,-2 1,0 1,0 1,15 17,-21-18,-1-3</inkml:trace>
</inkml:ink>
</file>

<file path=ppt/ink/ink4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42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399 20,'-6'-3,"-1"0,1 0,-1 1,0 0,0 0,0 0,0 1,0 0,-1 1,1 0,0 0,0 0,-1 1,1 0,0 0,0 1,0-1,0 2,1-1,-1 1,0 0,1 1,0-1,0 1,0 0,0 1,1 0,-1-1,1 2,0-1,1 1,-4 5,-3 14,2 0,1 0,1 1,1 0,2 0,0 6,-3 13,-20 181,-2-57,7 85,-27-147,50-105,0 1,0-1,0 0,0 1,0-1,0 0,1 0,-1 0,1 0,-1 0,1 0,0-1,0 1,0-1,0 1,0-1,0 1,0-1,1 0,-1 0,0 0,1 0,-1-1,1 1,-1-1,1 1,-1-1,1 0,-1 0,1 0,-1 0,1-1,-1 1,1 0,-1-1,0 0,2 0,1 1,16 0,1 0,-1-2,0 0,-1-2,1 0,-1-1,1-1,16-8,-21 6</inkml:trace>
  <inkml:trace contextRef="#ctx0" brushRef="#br0" timeOffset="553.439">710 500,'-7'-2,"0"1,0-1,0 1,-1 0,1 1,0 0,0 0,0 1,-1-1,1 2,0-1,0 1,0 0,0 0,1 1,-1 0,1 0,-1 1,1-1,0 1,0 1,1-1,-1 1,1 0,0 0,1 1,-1-1,1 1,0 0,0 1,1-1,-1 0,0 4,1-4,-1-1,1 1,0 0,0 1,0-1,1 0,0 1,0-1,1 1,0 0,0-1,1 1,-1 0,1 0,1-1,-1 1,1 0,1-1,-1 1,1 0,0-1,0 0,1 1,0-1,0 0,1-1,-1 1,1 0,0-1,1 0,-1 0,1 0,0-1,1 1,-1-1,1 0,-1-1,1 0,3 2,-2-3,1 0,0 0,0-1,-1 0,1-1,0 1,0-1,0-1,0 0,-1 0,1 0,0-1,-1 0,1-1,-1 1,1-2,-1 1,0-1,-1 0,1 0,-1-1,1 1,-1-2,7-8</inkml:trace>
</inkml:ink>
</file>

<file path=ppt/ink/ink4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49.9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15 417,'-3'10,"0"1,0-1,1 1,1 0,0 0,0 0,1 0,0 0,1 0,0 0,1 0,0-1,1 1,0 0,1-1,4 8,-7-16,0 0,0-1,1 1,-1 0,0-1,1 1,0-1,-1 0,1 1,0-1,0 0,-1 0,1 0,0 0,0 0,0-1,0 1,0-1,1 1,-1-1,0 0,0 1,0-1,0 0,0-1,0 1,1 0,-1-1,0 1,0-1,0 1,0-1,0 0,0 0,0 0,-1 0,1 0,0 0,1-2,63-57,-59 51,-1 0,-1 0,1 0,-2-1,1 0,-1 0,-1 0,0 0,0-1,-1 1,0-1,-2 7,1 0,0 1,-1-1,0 1,0-1,0 0,0 1,-1-1,1 1,-1-1,0 1,0-1,-1 1,1-1,0 1,-1 0,0 0,0 0,0 0,0 0,0 0,-1 0,1 1,-1-1,0 1,0 0,0 0,0 0,0 0,0 0,0 1,-1-1,-2 0,4 1,0 1,0-1,0 0,0 1,0-1,0 1,0 0,-1 0,1 0,0 0,0 0,0 0,0 1,0-1,-1 1,1-1,0 1,0 0,0 0,0 0,0 0,1 0,-1 0,0 0,0 1,1-1,-1 1,1-1,-1 1,1 0,0-1,-1 1,1 0,0 0,0 0,0 0,1 0,-1 0,0 0,1 0,0 1,-1-1,1 0,0 0,0 0,0 0,0 1,4-1,0 0,-1 0,1-1,0 1,0-1,0 0,0-1,0 1,1-1,-1 1,0-1,0-1,0 1,0 0,0-1,0 0,0 0,0 0,0 0,0-1,0 0,0 0,-1 0,1 0,-1 0,1-1,-1 1,2-3,5 0,16-10,0 0,-1-2,0-1,-1 0,-2-2,0-1,0-1,-2 0,-1-2,-1 0,-1-1,-1-1,-2 0,0-1,-1-4,0 11,-8 28,-5 42,0-40,30 255,-10-143,-3 14,-6 1,-5 15,-8 7,-16-118,18-41,-1 1,1-1,-1 1,0-1,1 1,-1-1,0 0,1 1,-1-1,0 0,1 0,-1 1,0-1,1 0,-1 0,0 0,1 0,-1 0,0 0,0 0,1 0,-1 0,0 0,0 0,1-1,-1 1,0 0,1 0,-1-1,0 1,1 0,-1-1,1 1,-1-1,1 1,-1-1,1 1,-1-1,1 1,-1-1,1 0,-1 1,1-1,0 1,-1-1,1 0,0 0,0 1,0-1,-1 0,1 1,0-1,0 0,0 0,0 1,0-1,0 0,0 0,-3-17,1-2,0 1,1 0,1 0,1 0,1 0,0-1,2 2,0-1,1 0,1 1,0 0,2 0,0 1,1 0,0 0,2 1,0 0,12-13,63-71,-61 79</inkml:trace>
</inkml:ink>
</file>

<file path=ppt/ink/ink4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43.1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7 456,'-5'34,"3"10,8-1,1-9</inkml:trace>
  <inkml:trace contextRef="#ctx0" brushRef="#br0" timeOffset="162.707">120 117,'0'5,"0"1</inkml:trace>
  <inkml:trace contextRef="#ctx0" brushRef="#br0" timeOffset="412.022">262 654,'0'-20,"4"-10,3-6,3-1,1 1,4 2,-2 1,3 3,2 0,4 2,3 4,-3 12,-5 13,-6 10,-4 4</inkml:trace>
  <inkml:trace contextRef="#ctx0" brushRef="#br0" timeOffset="968.866">769 314,'-128'69,"122"-65,1 0,0 0,1 1,-1-1,1 1,0 0,0 1,0-1,1 1,0-1,0 1,0 0,1 0,0 1,0-1,1 0,-1 1,1-1,1 0,-1 1,1 1,1-5,-1 0,1 0,0 0,0 1,0-1,0 0,1 0,-1-1,1 1,0 0,0 0,0-1,0 1,0-1,1 0,-1 1,1-1,-1 0,1-1,0 1,0 0,0-1,0 0,0 1,0-1,0 0,0-1,0 1,1 0,-1-1,3 0,106-6,-90-1,-3 0</inkml:trace>
  <inkml:trace contextRef="#ctx0" brushRef="#br0" timeOffset="1301.331">967 343,'0'29,"4"14,8 0,5-8,5-9,4-14,2-10,1-9,0-8,0-7,-4-4,-2-3,-5-1,-1 0,-3 0,-4 5</inkml:trace>
  <inkml:trace contextRef="#ctx0" brushRef="#br0" timeOffset="1767.591">1334 540,'31'-36,"2"1,2 1,1 2,27-17,-61 46,1 1,0 0,0 0,0 0,0 0,0 0,0 1,0-1,1 1,-1 0,0 0,1 0,-1 0,1 1,-1-1,1 1,0 0,-1 0,1 0,-1 1,1-1,-1 1,1 0,-1 0,3 1,57-4,-60 0,0 1,-1 0,1 0,0 0,0 1,0-1,0 1,0-1,0 1,0 0,0 0,0 1,0-1,0 0,0 1,0 0,0 0,0 0,-1 0,1 0,0 0,-1 1,1-1,0 1,-1 0,0 0,0 0,1 0,-1 0,0 0,0 1,-1-1,1 1,-1-1,1 1,-1 0,1 0,14 73,-10-57</inkml:trace>
  <inkml:trace contextRef="#ctx0" brushRef="#br0" timeOffset="2880.617">1701 343,'-5'0,"-2"5,-4 6,0 6,1 5,-1-1,0 1,2 1,3 1,-2-3,-1 0,7-4,4-5</inkml:trace>
  <inkml:trace contextRef="#ctx0" brushRef="#br0" timeOffset="3663.411">2095 174,'19'-1,"0"0,0-1,-1-1,1 0,-1-2,0 0,8-4,-19 7,-1 0,0-1,-1 1,1-2,0 1,-1 0,0-1,0 0,0 0,0-1,-1 1,1-1,-1 0,0 0,-1-1,1 1,-1-1,0 0,-1 1,1-1,-1 0,0-1,0 0,-2 7,1-1,-1 0,1 0,-1 0,0 0,1 0,-1 0,0 0,0 0,0 0,1 0,-1 0,0 0,0 0,0 0,-1 0,1 0,0 0,0 0,0 0,-1 0,1 0,-1 0,1 1,-1-1,1 0,-1 0,1 0,-1 0,0 1,1-1,-1 0,0 1,1-1,-1 0,0 1,0-1,0 1,0-1,0 1,0 0,0-1,0 1,0 0,0 0,0-1,0 1,0 0,0 0,0 0,0 0,0 1,0-1,1 0,-1 0,0 0,0 1,0-1,0 1,0-1,0 0,0 1,0 0,1-1,-1 1,0-1,0 1,1 0,-1 0,-7 10,1 1,0 0,1 0,0 0,1 1,0 0,1 0,1 1,0-1,1 1,0-1,1 2,-4 14,-26 180,17-99,-4-2,-26 80,39-171,0 0,-1-1,0 0,-1 0,-1 0,-1-1,0 0,-1-1,0 0,-1-1,-1 0,0-1,-7 6,17-17,1 1,-1-1,1 0,-1 0,0 0,1 0,-1 0,0-1,0 1,1 0,-1-1,0 1,0-1,0 0,0 0,0 0,0 0,0 0,0 0,1 0,-1 0,0-1,0 1,0-1,0 0,0 1,1-1,-1 0,0 0,1 0,-1 0,1 0,-1 0,1-1,-1 1,1-1,0 1,0 0,0-1,-1 0,1-1,-21-78,20 61,2 0,0 0,1 0,1 0,1 0,1 1,1-1,0 1,1 0,1 0,1 1,1 0,1 0,0 1,1 0,1 1,0 0,1 1,1 0,4-2,-11 10,0 0,0 1,1-1,0 2,0-1,0 1,1 1,0-1,0 1,0 1,0 0,1 0,-1 1,1 0,-1 0,1 1,0 1,0 0,-1 0,10 1,36 12,-31-7</inkml:trace>
  <inkml:trace contextRef="#ctx0" brushRef="#br0" timeOffset="3936.306">2491 512,'23'-12,"-1"-1,-1-2,0 1,0-2,-2-1,0-1,-1 0,12-16,-29 33,1 0,-1 0,0 0,0 0,1 0,-1-1,0 1,0 0,0-1,-1 1,1-1,0 1,0-1,-1 1,1-1,-1 0,1 1,-1-1,0 0,0 1,0-1,0 0,0 1,0-1,0 0,0 0,-1 1,1-1,0 1,-1-1,0 0,1 1,-1-1,0 1,0-1,0 1,0 0,0-1,0 1,0 0,0 0,-1 0,1-1,0 2,-1-1,1 0,-1 0,1 0,-1 1,1-1,-1 0,0 1,1 0,-1-1,-7 2,1 1,-1 0,1 0,0 0,0 1,0 1,0-1,0 1,1 1,-1-1,1 1,1 1,-1-1,1 1,0 0,0 0,0 1,1 0,0 0,0 0,1 1,0-1,0 2,-1 6,0-1,1 1,1-1,0 1,1 0,1 0,0 0,1 0,1 0,0 0,1-8,1 0,0-1,0 0,1 0,0 0,0 0,0 0,0-1,1 1,0-1,0-1,1 1,-1-1,1 0,0 0,0 0,0-1,1 0,-1 0,1-1,0 1,-1-2,1 1,0-1,0 0,0 0,0-1,0 0,0 0,0-1,0 1,0-2,0 1,0-1,0 0,0 0,-1-1,7-3,25-18,-20 11</inkml:trace>
  <inkml:trace contextRef="#ctx0" brushRef="#br0" timeOffset="4248.512">2858 625,'1'-22,"1"1,2-1,0 1,1 0,1 0,1 1,0 0,2 0,0 1,2 0,0 0,1 1,0 1,2 0,0 1,6-5,-19 19,0 0,1 1,-1-1,0 0,1 1,-1-1,1 1,-1 0,1 0,0 0,-1-1,1 2,0-1,0 0,0 0,0 0,0 1,0-1,0 1,0 0,0 0,0-1,0 1,0 0,0 1,0-1,0 0,0 1,0-1,0 1,0-1,0 1,1 1,7 8</inkml:trace>
  <inkml:trace contextRef="#ctx0" brushRef="#br0" timeOffset="4598.299">3253 484,'21'-10,"0"-1,-1 0,0-2,-1 0,0-1,-1-1,0-1,-2 0,0-1,0-1,-1-2,-14 19,0 0,0 0,0 0,0 0,0 0,-1-1,1 1,0 0,-1 0,1-1,-1 1,1 0,-1-1,0 1,1 0,-1-1,0 1,0 0,0-1,0 1,0-1,-1 1,1 0,0-1,0 1,-1 0,1-1,-1 1,0 0,1 0,-1-1,0 1,1 0,-1 0,0 0,0 0,0 0,0 0,0 0,0 0,0 0,-1 1,1-1,0 0,0 1,-1-1,1 1,0-1,-1 1,1 0,0 0,-1-1,1 1,-1 0,1 0,0 0,-1 0,1 1,0-1,-1 0,0 1,-9 2,0 1,0 1,0 0,1 0,0 1,0 0,1 1,-1 0,1 0,1 1,-1 0,2 1,-1 0,1 0,0 1,1-1,0 2,1-1,0 0,-4 12,7-17,0-1,0 1,1 0,0 0,-1 1,2-1,-1 0,0 0,1 0,0 1,0-1,1 0,0 0,0 0,0 1,0-1,1 0,-1 0,1-1,1 1,-1 0,1-1,0 1,0-1,0 0,0 0,1 0,-1 0,1-1,0 1,0-1,1 0,-1 0,1-1,-1 1,1-1,0 0,0 0,52 7,-31-8</inkml:trace>
  <inkml:trace contextRef="#ctx0" brushRef="#br0" timeOffset="4996.192">3592 540,'216'-161,"-175"145,-40 16,0 0,-1 0,1 0,0 0,-1 0,1 0,-1 1,1-1,0 0,-1 0,1 1,-1-1,1 1,-1-1,1 0,-1 1,1-1,-1 1,1-1,-1 1,0-1,1 1,-1-1,0 1,0 0,1-1,-1 1,0 0,0-1,0 1,0-1,1 1,-1 0,0-1,0 1,0 0,-1-1,1 1,0 0,0-1,0 1,0-1,-1 1,1 0,0-1,0 1,-1-1,1 1,0-1,-1 1,1-1,-1 1,1-1,-1 1,1-1,-1 1,1-1,-1 0,1 1,-1-1,0 0,-1 2,0 1,0-1,0 0,0 1,0 0,1-1,-1 1,1 0,0 0,0 0,0-1,0 1,0 0,1 1,-1-1,1 0,0 0,0 0,0 0,0 0,0 0,1 0,0 0,-1 0,1 0,0 0,0 0,1 0,-1 0,1-1,-1 1,1 0,0-1,0 0,0 1,0-1,0 0,1 0,-1 0,1 0,-1-1,1 1,0-1,1 1,6-1,1-1,-1-1,0 0,1 0,-1-1,0 0,0-1,0 0,0-1,-1 0,1 0,-1-1,0 0,0-1,-1 0,0-1,0 1,0-1,-1-1,0 1,0-1,-1-1,0 1,-1-1,1 0,2-9,2-2</inkml:trace>
  <inkml:trace contextRef="#ctx0" brushRef="#br0" timeOffset="5254.381">4438 287,'-24'14,"-8"10,1 5,7 3,7 1,6-1,10-6,10-2,8-5,6-6,4-6,2-3,1-7,1-4,-1-5,-6-5,-1 0,-5 3</inkml:trace>
  <inkml:trace contextRef="#ctx0" brushRef="#br0" timeOffset="5614.379">4607 456,'48'-8,"-1"-3,0-1,0-3,-2-1,0-3,30-17,-64 31,0 0,0-1,-1-1,1 0,-1 0,-1-1,0 0,0 0,0-1,-1 0,-1-1,0 0,0 0,4-8,-11 17,1 0,-1 0,0 0,1 0,-1 0,0 0,0 0,0-1,1 1,-1 0,0 0,-1 0,1 0,0 0,0 0,0 0,-1 0,1 0,0 0,-1 0,1 0,-1 0,1 0,-1 0,0 0,1 0,-1 0,0 0,0 1,1-1,-1 0,0 1,0-1,0 0,0 1,0-1,0 1,0-1,0 1,0 0,0-1,0 1,0 0,0 0,-1 0,-51-4,38 5,1 0,-1 1,1 1,0 0,0 1,0 1,1 0,-1 1,1 0,0 1,1 1,0 0,0 0,0 1,1 1,1 0,0 0,0 1,1 1,0-1,1 1,0 1,1-1,-3 10,8-17,1-1,-1 1,1-1,0 1,0 0,1 0,-1-1,1 1,0 0,0 0,1-1,0 1,-1 0,2 0,-1-1,0 1,1-1,0 1,0-1,0 0,1 0,-1 0,1 0,0 0,0-1,0 1,1-1,-1 0,1 1,0-2,0 1,0 0,0-1,1 0,10 7,1-1,0-1,1 0,-1-1,1-1,0-1,1 0,14 0,146-16,-105 2,-48 7</inkml:trace>
  <inkml:trace contextRef="#ctx0" brushRef="#br0" timeOffset="7781.227">1531 1246,'-24'-1,"1"2,-1 1,1 0,-1 2,1 1,-13 5,28-8,1 1,-1 0,1 1,0 0,0 0,0 0,0 1,1 0,0 0,0 1,0 0,1 0,0 0,0 0,0 1,1 0,0 0,0 0,1 0,-3 8,4-6,-1 0,1 0,0 0,1 0,0 0,0 1,1-1,1 0,-1 1,1-1,1 0,0 0,0 0,1 0,0 0,0 0,1-1,0 0,1 0,0 0,0 0,1-1,-1 1,2-1,-1-1,1 1,0-1,0 0,1-1,0 0,0 0,0-1,0 0,1 0,1 0,3 1,-1 0,2-1,-1-1,0 0,1-1,0 0,-1-1,1 0,0-1,0-1,-1 0,1-1,0-1,-1 0,6-2,62-35,-66 31</inkml:trace>
  <inkml:trace contextRef="#ctx0" brushRef="#br0" timeOffset="8041.804">2011 1500,'-5'34,"4"11,6-3,7-8,2-14,3-11,-1-12,-4-5</inkml:trace>
  <inkml:trace contextRef="#ctx0" brushRef="#br0" timeOffset="8281.365">1898 1077,'0'0</inkml:trace>
  <inkml:trace contextRef="#ctx0" brushRef="#br0" timeOffset="8430.972">2265 1726,'9'-39,"9"-26,5-8,4 5,-2 8,-2 15,1 9,1 8,1 7,1 8,-4 10,-1 7,-5 6,-5 7,-4 1</inkml:trace>
  <inkml:trace contextRef="#ctx0" brushRef="#br0" timeOffset="8682.082">2971 1274,'-38'24,"-14"23,8 7,11 0,16-10,16-7,12-10,10-4,6-7,3-6,1-5,1-2,-2-3,0-6,0-1,-1-5,-1 0,-4 1</inkml:trace>
  <inkml:trace contextRef="#ctx0" brushRef="#br0" timeOffset="8987.898">3479 907,'0'44,"-5"27,-2 8,1-1,1-8,2-12,0-10,2-9,1-7,0-3,0-2,0-1,0-9,1-9</inkml:trace>
  <inkml:trace contextRef="#ctx0" brushRef="#br0" timeOffset="9520.449">3760 1415,'26'-3,"0"-1,0-1,-1-1,1-1,-2-1,1-2,-1 0,-1-2,0 0,0-2,-1 0,16-15,-35 27,-1 1,0-1,0 1,0-1,0 0,0 1,0-1,0 0,-1-1,1 1,-1 0,1 0,-1-1,0 1,0 0,0-1,0 1,0-1,-1 0,1 1,-1-1,0 0,1 1,-1-1,0 0,-1 1,1-1,0 1,-1-1,0 0,1 1,-1-1,0 1,0-1,-1 1,1 0,0-1,-1 1,1 0,-1 0,0 0,0 0,-10-4,1 2,-1 0,0 0,0 1,-1 0,1 1,-1 1,1 0,-1 1,1 0,-1 0,0 2,1 0,-7 1,3 0,1 1,-1 0,0 1,1 1,0 0,1 1,-1 1,1 0,0 1,1 0,0 1,1 1,0 0,1 0,0 1,0 1,2 0,-1 0,2 1,0 0,0 0,1 1,1 0,0 4,5-13,0-1,1 0,0 0,0 0,1 1,0-1,-1 0,2 0,-1 0,1 0,-1 0,1 0,0-1,1 1,-1 0,1-1,0 0,0 0,1 0,-1 0,1 0,0-1,0 1,0-1,0 0,1 0,-1-1,1 1,-1-1,1 0,0 0,0-1,0 1,0-1,0 0,0-1,1 1,-1-1,2 0,177 3,-157-8,-6-1</inkml:trace>
  <inkml:trace contextRef="#ctx0" brushRef="#br0" timeOffset="10374.15">1983 1274,'0'-5,"-5"-1,-1 5,0 7,5 3,4 0</inkml:trace>
  <inkml:trace contextRef="#ctx0" brushRef="#br0" timeOffset="11668.573">4381 738,'104'33,"105"15,-206-47,1 1,-1-1,0 0,1 1,-1 0,0 0,0 0,0 0,0 0,0 1,-1-1,1 1,-1 0,1 0,-1-1,0 2,0-1,0 0,-1 0,1 1,-1-1,0 1,0-1,0 1,0-1,0 1,-1 0,0-1,0 1,0 0,0-1,0 1,-2 3,-29 123,20-89,2 1,2 0,1 0,3 1,1-1,3 1,3 27,-2 29,-1 174,-1-271,1 0,-1 1,0-1,0 0,0 0,0 0,0 0,0 0,0 0,-1 0,1 1,-1-1,1 0,-1 0,0 0,0-1,0 1,0 0,0 0,0 0,-1-1,1 1,-1-1,1 1,-1-1,1 1,-1-1,0 0,0 0,1 0,-1 0,0 0,0 0,0 0,0-1,0 1,0-1,-1 1,1-1,0 0,0 0,0 0,0 0,0 0,-2-1,-9 1,-10-1,0 1,-1 1,1 0,0 2,0 1,0 1,0 1,-7 3,-49 31,61-26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8:53.2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30,'38'-5,"23"-1,5 0,-3 1,-8 1,-8 2,-8 1,-6 1,-3 0,-2 0,-1 0,0 0,-5 5,-2 2,-3-1</inkml:trace>
</inkml:ink>
</file>

<file path=ppt/ink/ink4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8:33.426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1418,'26'-54,"33"-36,3 3,3 2,35-30,-68 78,153-206,-75 106,42-45,-11 25,-7-8,-99 118,-36 45,0 1,0-1,0 1,-1 0,1-1,0 1,-1 0,1 0,-1 0,1 0,-1 1,0-1,1 0,-1 0,0 1,1-1,-1 1,0 0,0 0,1-1,-1 1,0 0,0 0,1 1,-1-1,0 0,0 0,1 1,-2 0,-1-1,-14 0,-64 5,80-4,0-1,0 1,-1 0,1-1,0 1,0 0,0 0,0 0,0 1,1-1,-1 0,0 1,0-1,1 1,-1 0,1-1,0 1,-1 0,1 0,0 0,0 0,0 0,0 0,0 0,1 0,-1 0,1 1,-1-1,1 0,0 0,0 1,0 1,39 115,-17-68,26 108,-29-225,42-217,-57 271</inkml:trace>
  <inkml:trace contextRef="#ctx0" brushRef="#br0" timeOffset="844.064">1101 741,'0'384,"-1"-412,2 0,1 0,2 0,0 0,2 0,1 1,1 0,11-24,39-84,-57 134,-1 0,1 0,0 0,0 0,-1 0,1 0,0 0,0 0,0 1,0-1,0 0,0 0,0 1,0-1,0 1,0-1,0 1,0-1,1 1,-1 0,0 0,0-1,0 1,1 0,-1 0,0 0,0 0,1 1,-1-1,0 0,0 0,0 1,1-1,-1 1,0-1,0 1,0-1,0 1,0 0,0-1,0 1,0 0,0 0,-1 0,1 0,0 0,0 0,-1 0,1 0,30 56,-9 10,-16-49</inkml:trace>
  <inkml:trace contextRef="#ctx0" brushRef="#br0" timeOffset="1250.682">1524 487,'0'9,"-5"9,-1 5,0 4,-4-3,1 0,0 0,3-4</inkml:trace>
  <inkml:trace contextRef="#ctx0" brushRef="#br0" timeOffset="2085.425">989 600,'0'-5,"4"-2,8 1,5 1,5 2,3 0,3 2,1-4,0-1,1 0,-10 1,-9-3,-10 0,-6-4,-7 0,-1 3</inkml:trace>
</inkml:ink>
</file>

<file path=ppt/ink/ink4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8:43.1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253 8,'-22'13,"0"0,1 1,0 2,1 0,1 1,0 1,2 0,0 1,1 1,1 1,1 1,-9 16,22-35,0 0,0 1,0-1,0 0,1 1,-1-1,1 0,0 1,0-1,0 1,0-1,1 0,-1 1,1-1,0 0,0 1,0-1,0 0,1 0,-1 0,1 0,0 0,0 0,0-1,0 1,0 0,1-1,-1 0,1 1,0-1,-1 0,1-1,0 1,0 0,0-1,0 0,1 1,-1-1,2 0,7 3,-1-1,1 0,-1 0,1-1,0-1,0 0,0-1,0 0,0 0,10-3,-15 1,0 0,0 0,0 0,0-1,0 0,-1-1,1 1,-1-1,0-1,0 1,0-1,-1 0,1 0,-1-1,-1 1,1-1,-1 0,0-1,0 1,0-1,-1 1,0-1,-1 0,0 0,0 0,0-1,-1 1,0 0,0-1,-1 1,0-1,0 1,-1 0,0-1,0 1,0 0,-1-1,-1 1,1 0,-1 0,0 1,-1-2,-92-99,75 90</inkml:trace>
</inkml:ink>
</file>

<file path=ppt/ink/ink4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8:43.6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10 156,'-3'12,"1"-1,0 1,0-1,2 1,-1 0,1-1,1 1,0 0,1-1,0 1,1-1,0 1,1-1,0 0,1-1,0 1,1-1,0 0,0 0,1-1,0 1,1-1,0-1,4 4,-7-10,0 0,0 0,0 0,0 0,0-1,0 0,1 0,-1 0,0-1,1 0,-1 0,0 0,1-1,-1 0,0 0,0 0,0 0,0-1,0 0,0 0,0 0,0-1,-1 1,1-1,-1 0,0-1,1 1,102-106,-105 107,71-80,-72 82,0 0,0 0,0 1,0-1,0 0,0 1,0-1,0 1,0-1,0 1,0-1,0 1,0 0,-1-1,1 1,0 0,0 0,-1 0,1-1,0 1,-1 0,1 0,-1 0,1 0,-1 0,0 0,1 0,-1 0,0 0,0 0,0 0,0 0,0 1,0-1,0 0,0 0,0 0,0 0,0 0,-1 0,1 0,-1 0,1 0,0 0,-1 0,0 0,1 0,-1-1,1 1,-1 0,0 0,0 0,0 0,-1 4,0 0,0 1,0-1,1 0,-1 0,1 1,1-1,-1 1,1-1,0 1,0-1,0 1,1-1,0 0,0 1,0-1,1 0,0 1,0-1,0 0,0 0,1-1,0 1,0 0,0-1,1 0,-1 0,1 0,0 0,0 0,1-1,-1 0,1 0,-1 0,1 0,0-1,3 1,0-2,-1 0,1 0,0-1,0 0,0-1,-1 1,1-2,0 1,-1-1,1 0,-1-1,0 1,1-2,-1 1,0-1,-1 0,1 0,-1-1,0 0,0 0,0 0,-1-1,2-2,10-11,-2-1,0-1,-2 0,0-1,-1-1,6-17,42-124,-52 139,0 7</inkml:trace>
</inkml:ink>
</file>

<file path=ppt/ink/ink4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8:45.2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60,'44'-5,"27"-1,8-5,-6 0,-9 1,-12 3,-9 2,-3 2,-3 2,-4 1,-6 0</inkml:trace>
</inkml:ink>
</file>

<file path=ppt/ink/ink4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8:45.6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22,'38'0,"22"0,7 0,-5 0,-12-5,-10-1,-6 0,-10 1</inkml:trace>
</inkml:ink>
</file>

<file path=ppt/ink/ink4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8:45.8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22,'38'0,"28"-5,6-1,-3 0,-14 1</inkml:trace>
</inkml:ink>
</file>

<file path=ppt/ink/ink4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8:44.2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31,'4'24,"3"32,-1 11,-2 4,0-6,-2-8,-1-10,-5-7,-2-7,-1-3,2-3,2 0,0-10,2-8</inkml:trace>
  <inkml:trace contextRef="#ctx0" brushRef="#br0" timeOffset="332.857">1 59,'48'-5,"30"-6,7-1,-7 1,-11 2,-8 4,-9 1,-8 3,-6 0,-5 2,-3-1,-1 1,0-1,-1 0,1 1,-5 4,-6 1</inkml:trace>
  <inkml:trace contextRef="#ctx0" brushRef="#br0" timeOffset="629.939">30 680,'57'-9,"29"-4,5-4,-5 1,-10 3,-15 4,-8 3,-7-2,-8 0,-4 2,-5 2,-1 1,-6 1</inkml:trace>
</inkml:ink>
</file>

<file path=ppt/ink/ink4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8:42.5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340 136,'-20'15,"2"1,0 0,0 2,2-1,0 2,1 0,1 1,1 1,1 0,1 1,-8 19,-7 13,-8 15,2 2,4 1,2 3,23-63</inkml:trace>
  <inkml:trace contextRef="#ctx0" brushRef="#br0" timeOffset="355.33">199 221,'27'-58,"-21"41,1 0,1 0,1 0,1 1,0 1,1 0,0 0,8-6,-18 21,0 0,-1 0,1 1,0-1,0 0,0 1,-1-1,1 0,0 1,0-1,-1 1,1 0,0-1,-1 1,1 0,-1-1,1 1,-1 0,1-1,-1 1,1 0,-1 0,0 0,1-1,-1 1,0 0,0 0,0 0,0 0,0 0,0-1,0 1,0 0,0 0,0 0,0 0,0 0,0 0,-1-1,1 1,0 0,-1 0,1 0,-1-1,1 1,-1 0,1-1,-1 1,0 0,1 3,-3 29,-1-8,1 0,1 1,1-1,2 0,0 0,2 1,0-1,2 0,1-1,1 0,2 5,-4-17,0 0,1 0,0 0,0-1,2 0,-1 0,1 0,1-1,0-1,0 1,1-2,0 1,1-1,0-1,0 0,0 0,1-1,0-1,0 0,1 0,-1-1,1-1,0 0,0-1,0 0,5-1,-13-2,0 0,0 0,0-1,0 1,0-1,-1 0,1-1,-1 1,1-1,-1 0,0 0,0 0,0-1,-1 1,1-1,-1 0,0 0,0 0,0 0,-1 0,1-1,-1 0,0 0,38-114,-39 118,11-46,-3 0,-1-1,-2-1,-3 1,-2-1,-3-35,-9 59,0 42,12 1,3-1</inkml:trace>
</inkml:ink>
</file>

<file path=ppt/ink/ink4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9:10.3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111 481,'-9'6,"1"1,0 0,0 0,0 1,1 0,0 0,0 0,1 1,0 0,0 0,1 1,1 0,-1 0,2 0,-1 0,2 0,-1 1,0 7,2-10,1-1,-1 1,2 0,-1-1,1 1,0-1,0 1,1-1,0 1,1-1,-1 0,1 0,1 0,-1 0,4 4,-5-8,0-1,0 1,0 0,1 0,-1-1,1 0,-1 1,1-1,0 0,0 0,0 0,0-1,0 1,0-1,1 0,-1 1,0-1,1-1,-1 1,1-1,-1 1,1-1,-1 0,1 0,-1 0,1-1,-1 1,0-1,1 0,-1 0,1 0,-1 0,0-1,2 0,17-13,0-1,-1-1,-1-1,-1-1,0 0,-1-2,-1 0,-1-1,-1 0,-1-1,9-23,-1 9,-3-1,-1-1,-2 0,7-31,-18 55,-1 0,-1 0,-1-1,0 1,-1-1,0 0,-1 1,-1-1,-1 0,0 1,-1-1,-1 1,0 0,-3-6,5 16,0 0,0 0,-1 0,0 0,0 0,0 0,0 1,-1 0,0-1,0 1,0 1,0-1,-1 1,1-1,-1 1,0 1,0-1,0 1,0-1,0 1,-1 1,1-1,-1 1,1 0,-1 0,1 1,-1-1,1 1,-1 1,0-1,1 1,-1 0,1 0,-1 0,1 1,0 0,-3 1,-6 7,0 1,1 0,0 1,0 0,2 1,-1 0,2 1,0 0,0 1,1 0,1 1,1 0,0 0,1 0,1 1,1 0,0 0,1 0,0 0,2 0,0 1,1-1,1 1,0-1,2 5,2-2,1-1,1 1,0-2,1 1,1-1,1 0,1-1,0 0,1-1,1 0,0-1,1 0,1-1,0-1,1 0,0-1,1-1,1-1,-1 0,2-1,-1-1,8 2,44 1,-48-16</inkml:trace>
  <inkml:trace contextRef="#ctx0" brushRef="#br0" timeOffset="380.505">902 255,'-25'29,"2"1,1 1,2 1,1 0,1 2,2 0,1 1,2 0,-4 21,15-50,0 0,0 0,1 1,0-1,0 0,0 1,1-1,0 1,0-1,1 0,0 1,0-1,0 0,1 1,0-1,0 0,1 0,-1 0,1-1,1 1,-1-1,1 1,0-1,0 0,0-1,1 1,0-1,0 0,0 0,0 0,0 0,6 2,2-1,0 0,0-1,0 0,1-1,-1 0,1-1,0-1,0 0,-1-1,1 0,0-1,0-1,-1 0,1 0,-1-2,0 0,0 0,0-1,8-5,-5 3,-1-1,0-1,0 0,-1-1,0 0,-1-1,0-1,0 0,-2-1,1 0,-2 0,0-2,0 1,-1-1,-1 0,-1-1,0 0,-1 0,-1-1,0 1,-1-1,-1 0,1-14,-5 22,0 0,0 0,-1 0,0 0,-1 0,0 0,0 1,-1-1,0 1,0 0,-1 0,0 0,-1 1,1-1,-2 1,1 1,-1-1,0 1,0 0,0 1,-1 0,0 0,0 1,0 0,-1 0,1 0,-1 1,0 1,0 0,0 0,0 0,0 1,0 1,-1 0,1 0,0 0,0 1,0 1,-7 1,-5 1,1 1,-1 0,1 2,0 0,0 2,1 0,0 1,1 0,-7 7,-8 6</inkml:trace>
  <inkml:trace contextRef="#ctx0" brushRef="#br0" timeOffset="748.039">677 538,'47'-15,"1"3,0 2,1 1,33 0,-64 10,0 1,-1 1,0 0,0 2,0 0,0 0,0 2,-1 0,0 1,-1 0,8 6,89 40,-59-46,-29-10</inkml:trace>
</inkml:ink>
</file>

<file path=ppt/ink/ink4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8:48.8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489 540,'-54'98,"43"-73,-83 221,129-299,85-176,-120 229,6-12,0 0,1 1,1 0,0 1,0 0,1 0,0 0,1 1,3-1,-11 10,0 0,0 0,0 0,0 1,0-1,0 1,0-1,0 1,-1 0,1 0,0 0,0 0,0 0,-1 0,1 0,-1 0,1 1,-1-1,1 1,-1-1,0 1,1 0,-1-1,0 1,0 0,-1 0,1 0,0 0,0 0,-1 0,0 0,1 0,-1 0,0 0,0 0,0 0,0 0,0 0,0 0,-1 2,3 4,5 57,16 42,-22-106,0 1,0-1,0 0,0 1,0-1,0 0,1 0,-1 0,0 0,1 0,-1 0,0-1,1 1,-1 0,1-1,0 1,-1-1,1 1,-1-1,1 0,-1 0,1 1,0-1,-1 0,1-1,0 1,-1 0,1 0,-1-1,1 1,-1-1,1 1,-1-1,1 0,-1 0,1 1,-1-1,0 0,1 0,-1 0,0 0,0-1,0 1,53-57,-52 55,147-218,-149 219,0 1,0 0,1-1,-1 1,1-1,-1 1,1 0,-1-1,1 1,0 0,0 0,-1 0,1-1,0 1,0 0,0 0,0 0,0 0,1 1,-1-1,0 0,0 0,1 1,-1-1,0 1,1-1,-1 1,0-1,1 1,-1 0,1 0,-1-1,1 1,-1 0,1 1,-1-1,0 0,1 0,-1 1,1-1,-1 0,0 1,1-1,-1 1,0 0,1 0,-1 0,10 132,9 13,-19-121</inkml:trace>
  <inkml:trace contextRef="#ctx0" brushRef="#br0" timeOffset="331.775">291 1076,'44'-5,"51"-6,16-2,-2 2,-10 3,-17 2,-13 3,-13-4,-12 1,-8 0,-5 2,-4 1,-1 1,-5 6,-7 2</inkml:trace>
  <inkml:trace contextRef="#ctx0" brushRef="#br0" timeOffset="2002.333">912 1330,'0'-3,"0"1,0 0,-1-1,1 1,-1 0,1 0,-1-1,0 1,0 0,0 0,0 0,0 0,-1 0,1 0,0 1,-1-1,0 0,1 1,-1-1,0 1,0-1,0 1,0 0,0 0,0 0,0 0,0 0,0 0,0 1,-1-1,0 1,-79-7,71 7,2-1,1 1,-1 1,1-1,-1 2,1-1,-1 1,1 0,0 1,0 0,0 0,0 1,1-1,-1 2,1-1,0 1,0 1,1-1,-1 1,1 0,1 0,-1 1,1 0,0 0,0 0,1 0,-3 8,2-9,1 2,0-1,1 0,0 1,0 0,0-1,1 1,0 0,1 0,0 1,0-1,1 0,0 0,0 0,1 1,0-1,0 0,1 0,0 0,0 0,1 0,0-1,1 1,-1-1,1 0,1 0,0 0,0-1,0 1,0-1,1 0,0-1,0 1,1-1,1 0,1-1,0-1,0 0,1 0,-1-1,1 0,-1-1,1 0,0 0,0-1,0 0,-1-1,1 0,0-1,-1 0,1-1,-1 1,0-2,1 1,-2-1,1-1,0 0,-1 0,0 0,0-1,1-2,8-4</inkml:trace>
  <inkml:trace contextRef="#ctx0" brushRef="#br0" timeOffset="2582.329">1448 484,'69'185,"-43"-125,-2 1,-4 1,-2 0,-2 2,-4 0,2 38,-15-73,-1 0,-1-1,-2 1,0-1,-2 0,-2 0,0-1,-2 0,0-1,-2 0,-8 10,2-8,-2-2,0-1,-2 0,0-2,-2 0,-13 8,18-14</inkml:trace>
  <inkml:trace contextRef="#ctx0" brushRef="#br0" timeOffset="3110.305">206 455,'-28'45,"1"0,2 3,3 0,2 1,1 0,3 2,3 0,1 1,3 0,2 1,1 15,5-5,2 0,3 0,3-1,3 1,2-1,3-1,2-1,4 0,20 42,-36-91,1 0,0 0,1-1,0 1,0-2,1 1,0-1,1 0,0-1,1 0,-1 0,2-1,-1 0,1-1,0 0,0-1,0 0,1-1,10 3,1-2</inkml:trace>
  <inkml:trace contextRef="#ctx0" brushRef="#br0" timeOffset="4178.412">2210 596,'-5'-18,"-2"1,0-1,0 2,-2-1,0 1,-1 0,-1 1,0 0,-1 1,-1 0,10 10,-1-1,0 1,1 1,-2-1,1 0,0 1,-1 0,1 0,-1 0,0 1,0 0,0-1,0 2,0-1,-1 1,1-1,0 2,-1-1,1 0,-1 1,1 0,-1 1,1-1,-1 1,1 0,0 0,-1 0,1 1,0 0,0 0,0 0,0 1,0 0,1 0,-5 3,3 5,1 0,0 0,0 0,1 1,1 0,0-1,0 1,2 0,-1 1,1-1,1 0,0 0,1 0,0 0,1 1,1 1,-2-7,52 303,55 354,-98-348,-11-305,1 0,-2 0,0-1,0 1,-1-1,0 1,0-1,-2 0,1 0,-5 7,7-14,1 0,-1 0,0-1,0 1,0-1,0 1,0-1,0 0,-1 0,1 0,-1 0,0 0,1 0,-1-1,0 1,0-1,0 0,0 0,0 0,0-1,0 1,-1 0,1-1,0 0,0 0,0 0,-1 0,1-1,0 1,0-1,0 0,0 0,0 0,0 0,0 0,0-1,-2 0,-3-4,1 0,-1-1,1 1,0-1,1-1,-1 1,2-1,-1 0,1-1,0 1,1-1,0 0,0 0,1 0,0-1,1 1,-1-1,-5-16,1 7</inkml:trace>
  <inkml:trace contextRef="#ctx0" brushRef="#br0" timeOffset="7685.865">2435 1048,'2'1,"0"0,0 1,0-1,0 1,-1 0,1-1,-1 1,1 0,-1 0,1 0,-1 0,0 0,0 0,0 0,0 0,-1 1,1-1,-1 0,1 0,-1 1,0-1,0 0,0 1,0-1,0 2,0-1,4 224,-33-58,27-157,3-45,26-89,-18 73,3 0,1 1,2 1,3 0,1 2,5-4,15 3,-38 45,0 0,0 1,-1-1,1 0,0 1,0-1,0 1,0-1,1 1,-1-1,0 1,0 0,0 0,0-1,0 1,0 0,0 0,1 0,-1 0,0 1,0-1,0 0,0 0,0 1,0-1,0 0,0 1,0-1,0 1,0 0,0-1,0 1,0 0,0-1,0 1,-1 0,1 0,0 0,0 0,-1 0,1 0,-1 0,1 0,-1 0,1 0,-1 0,0 0,1 0,-1 0,0 1,9 45,-8-22</inkml:trace>
  <inkml:trace contextRef="#ctx0" brushRef="#br0" timeOffset="7931.213">3057 822,'-14'24,"-6"12,2 1</inkml:trace>
  <inkml:trace contextRef="#ctx0" brushRef="#br0" timeOffset="12768.349">3339 681,'78'-28,"-47"23,-17 1,0 0,0 0,0 1,0 0,1 1,-1 0,1 2,-1-1,1 2,10 1,-24-2,0 1,0-1,0 0,-1 0,1 1,0-1,0 1,0-1,0 1,-1-1,1 1,0-1,0 1,-1 0,1-1,-1 1,1 0,0-1,-1 1,0 0,1 0,-1 0,1 0,-1-1,0 1,1 0,-1 0,0 0,0 0,0 0,0 0,0 0,0 0,0 0,0-1,0 1,0 0,-1 0,1 0,0 0,-1 0,1 0,0-1,-1 1,1 0,-1 0,0 0,-29 40,27-38,-10 12,7-11,1 1,0 0,0 1,0-1,1 1,0 0,0 0,0 0,1 0,0 1,0-1,1 1,0 0,0 0,0 0,1 0,-1 6,4-10,0 0,0 0,-1 0,2-1,-1 1,0-1,0 1,1-1,-1 0,1 0,0 0,0-1,-1 1,1 0,0-1,1 0,-1 0,0 0,0 0,0 0,1-1,-1 1,0-1,0 0,1 0,-1 0,0-1,1 1,-1-1,0 1,0-1,1 0,-1 0,0-1,0 1,0-1,-1 1,4-3,11 0,5-1</inkml:trace>
  <inkml:trace contextRef="#ctx0" brushRef="#br0" timeOffset="13886.305">3142 794,'0'5,"0"6,-5 1,-2 4,-4-1,-5-3,0 1,-1-2,1 3,-1-2,2 2,-1-1,3 2,-3 3,3-2</inkml:trace>
  <inkml:trace contextRef="#ctx0" brushRef="#br0" timeOffset="20235.409">4016 822,'0'312,"27"-169,-7-90,-15-46</inkml:trace>
  <inkml:trace contextRef="#ctx0" brushRef="#br0" timeOffset="20872.458">3932 851,'14'-22,"2"1,0 0,1 1,1 1,0 1,2 1,0 0,1 1,1 2,0 0,21-9,-39 21,0 1,1-1,-1 1,0 0,1 0,-1 0,1 1,-1-1,1 1,-1 0,1 1,-1-1,1 1,-1 0,1 0,-1 0,0 1,0-1,1 1,-1 0,0 0,-1 1,1-1,0 1,-1 0,1 0,-1 0,0 0,0 1,0-1,-1 1,1 0,-1-1,0 1,0 0,0 1,0-1,-1 0,1 0,-1 1,0 0,0 3,0 0,0 1,-1-1,0 0,-1 1,1-1,-2 0,1 1,-1-1,0 0,-1 0,0 0,0-1,-1 1,0-1,0 1,0-1,-1 0,0-1,-1 1,0-1,1 0,-2-1,1 1,-1-1,-1 0,-12 12,16-16,1 1,0-1,-1 1,1 0,0 0,0 0,0 1,0-1,1 1,-1-1,0 1,1 0,0 0,0 0,0 0,0 1,0-1,1 0,0 1,-1 0,1-1,0 1,1-1,-1 1,1 0,-1 0,1-1,0 1,1 0,-1-1,1 1,-1 0,1-1,0 1,1 0,-1-1,0 0,2 3,10 11,1-1,0 0,1-1,1-1,0 0,1-1,7 4,51 42,-53-40,-3-3</inkml:trace>
  <inkml:trace contextRef="#ctx0" brushRef="#br0" timeOffset="24136.172">2238 2007,'-5'15,"0"1,1 0,0 0,1 0,1 0,1 0,0 1,2-1,-1 0,2 1,0-1,1 0,1 0,0 0,1-1,3 7,-4-18,0-1,0 1,1-1,-1 0,1 0,0 0,0 0,0-1,0 0,0 0,0 0,1-1,-1 0,0 0,1 0,-1 0,1-1,0 0,-1 0,1-1,-1 1,1-1,-1-1,0 1,1-1,-1 0,0 0,0 0,0-1,0 1,-1-1,1 0,-1-1,1 1,-1-1,0 0,-1 0,1 0,-1-1,0 1,3-5,-4 5,0-1,0 1,0-1,-1 1,1-1,-1 0,0 1,-1-1,1 0,-1 0,0 0,0 1,0-1,-1 0,0 0,0 1,0-1,0 0,-1 1,0-1,0 1,0-1,0 1,-1 0,1 0,-1 0,0 0,-1 1,1-1,0 1,-1 0,0 0,0 0,0 0,0 1,0 0,-1 0,1 0,-1 0,1 0,-1 1,0 0,1 0,-1 0,0 1,-84-1,64 7</inkml:trace>
  <inkml:trace contextRef="#ctx0" brushRef="#br0" timeOffset="25167.099">2182 173,'0'0,"8"-5,0 0,0 1,0 0,1 1,-1 0,1 0,0 0,0 1,0 1,0 0,0 0,1 0,-1 1,9 1,-17 1,1 0,-1 0,1 0,-1 0,0 0,0 0,0 0,0 0,0 0,0 0,-1 1,1-1,-1 0,0 1,1-1,-1 0,0 1,0-1,-1 0,1 1,0-1,-1 0,1 0,-1 1,0-1,0 0,0 0,0 0,0 0,0 0,-1 0,1 0,-1 0,1 0,-1-1,0 1,-1 0,-2 7,-8 15,7-18,1 0,0 1,0 0,1 0,0 0,0 0,1 1,0 0,0-1,1 1,0 0,0 0,1 1,0-1,0 0,1 0,0 0,1 1,0-1,0 0,0 0,1 0,1 0,-1 0,4 6,29 9,-16-17</inkml:trace>
  <inkml:trace contextRef="#ctx0" brushRef="#br0" timeOffset="25422.901">2634 60,'-10'38,"-3"18,1 4,2-3,8-12,4-9,2-9</inkml:trace>
  <inkml:trace contextRef="#ctx0" brushRef="#br0" timeOffset="25655.012">2859 31,'-14'34,"-10"25,-1 8,5-3,5-8,5-13</inkml:trace>
  <inkml:trace contextRef="#ctx0" brushRef="#br0" timeOffset="25968.621">2492 117,'4'-3,"15"-12,0 0,2 2,0 0,0 1,1 1,0 2,1 0,0 1,5 0,-24 8,1 0,0 0,-1 1,1-1,-1 1,1 0,-1 1,1-1,-1 1,0-1,1 2,-1-1,0 0,0 1,-1-1,1 1,-1 0,1 0,-1 1,2 2,54 34,-46-38,0 1,1-2,-1 0,0 0,1-1,-1-1,0 0,0-1,1-1,-1 0,8-3,3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8:50.9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114 138,'-2'0,"0"0,-1 1,1-1,0 0,0 1,0-1,0 1,0 0,-1 0,1 0,1 0,-1 0,0 0,0 0,0 1,0-1,1 0,-1 1,1 0,-1-1,1 1,0 0,0 0,-1 0,1 0,0 0,1 0,-1 0,0 0,1 0,-1 0,1 0,-1 1,1 1,-2 0,-47 198,39-100,27-124,-11-5,1 0,1 0,2 0,0 1,2 0,1 1,1 1,0 0,2 1,1 0,1 2,1 0,1 1,0 0,2 2,0 1,24-15,-43 31,-1-1,0 1,1 0,-1 0,1 0,0 0,-1 0,1 0,0 1,-1-1,1 1,0 0,0 0,0 0,-1 0,1 0,0 1,0-1,-1 1,1-1,0 1,-1 0,1 0,-1 1,1-1,-1 0,0 1,1 0,-1-1,0 1,0 0,0 0,0 0,-1 0,1 0,0 1,-1-1,0 1,1-1,-1 1,0 1,4 12,-1 0,-1 0,0 0,-1 1,-1-1,-1 0,0 1,-1-1,-1 1,0-1,-1 0,-1 0,-2 4,2 26,4-45,-1-1,1 1,0-1,0 1,0 0,-1-1,1 1,0 0,0-1,0 1,0 0,0-1,0 1,1-1,-1 1,0 0,0-1,0 1,0 0,1-1,-1 1,0-1,1 1,-1-1,0 1,1-1,-1 1,1-1,-1 1,1-1,-1 1,1-1,-1 0,1 1,-1-1,1 0,0 1,-1-1,1 0,-1 0,1 0,0 0,-1 1,1-1,0 0,-1 0,1 0,0 0,-1-1,1 1,0 0,-1 0,1 0,-1 0,1-1,0 1,-1 0,1 0,-1-1,1 1,-1-1,1 1,-1 0,1-1,164-175,6 35,-170 140,1-1,-1 1,0-1,1 1,0-1,-1 1,1 0,0 0,0 0,-1 0,1 0,0 0,0 1,0-1,0 0,0 1,0 0,0-1,0 1,1 0,-1 0,0 0,0 1,0-1,0 0,0 1,0-1,0 1,0 0,0-1,0 1,-1 0,1 0,0 1,0-1,-1 0,1 0,-1 1,1-1,-1 1,0-1,1 1,-1 0,0 0,0-1,0 1,0 0,0 0,-1 0,1 0,-1 0,1 2,1 112,-4-102,1 0,0 0,1 0,1 1,0-1,1 0,0 0,1 0,1-1,0 1,1 0,6 8,-1-4</inkml:trace>
  <inkml:trace contextRef="#ctx0" brushRef="#br0" timeOffset="1418.29">1582 82,'-2'-5,"0"0,-1 0,1 1,-1-1,0 1,0-1,0 1,-1 0,1 0,-1 1,0-1,0 1,0 0,-1 0,1 0,-1 0,0 1,1 0,-1 0,0 0,-1 1,1-1,0 1,0 0,-4 0,-4 1,0 0,0 0,1 1,-1 1,0 0,1 1,-1 0,1 1,0 0,0 1,0 0,1 1,-1 1,1 0,1 0,0 1,0 0,0 0,1 2,0-1,1 1,0 0,1 0,0 1,0 0,1 1,1-1,0 1,0 0,-2 12,5-20,-1 1,1 0,0 0,1 0,-1 0,1 0,0 1,0-1,1 0,-1 1,1-1,0 0,1 1,-1-1,1 0,0 0,1 0,-1 1,1-1,0 0,0-1,0 1,1 0,0-1,0 1,0-1,0 0,1 0,0 0,-1 0,1-1,1 0,-1 0,0 0,4 2,4-3,1 0,-1 0,0-1,1-1,-1 0,0-1,1 0,-1-1,0-1,0 1,0-2,0 0,-1 0,1-1,-1-1,0 1,6-6,12-10,0 0,-2-2,-1-1,0-1,10-15,21-40,-57 79,0 1,0-1,0 1,0-1,0 1,0-1,1 1,-1-1,0 0,0 1,0-1,1 1,-1 0,0-1,1 1,-1-1,0 1,1-1,-1 1,1 0,-1-1,1 1,-1 0,1-1,-1 1,1 0,-1 0,1 0,-1-1,1 1,-1 0,1 0,-1 0,1 0,0 0,-1 0,1 0,-1 0,1 0,-1 0,1 0,-1 0,1 1,0-1,-1 0,1 0,-1 1,1-1,-1 0,1 0,-1 1,0-1,1 1,-1-1,1 0,-1 1,0-1,1 1,-1-1,0 1,0-1,1 1,-1-1,0 1,0-1,0 1,0-1,1 1,3 41,-4-40,-1 7,0-1,1 1,0 0,0 0,1-1,0 1,1 0,0-1,0 1,1-1,0 0,0 1,1-1,0-1,0 1,1-1,0 0,0 0,1 0,0 0,0-1,1 0,0 0,33 10,-20-12</inkml:trace>
</inkml:ink>
</file>

<file path=ppt/ink/ink4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9:20.4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1157 593,'-38'204,"37"-201,1 0,0 0,-1 0,1 0,0 0,1 0,-1 1,1-1,-1 0,1 0,0 0,0 0,0 0,0-1,1 1,-1 0,1 0,0-1,0 1,0-1,0 0,0 1,0-1,0 0,1 0,-1 0,1-1,0 1,0-1,-1 1,1-1,0 0,0 0,0 0,0 0,0-1,0 1,0-1,1 0,-1 0,0 0,0 0,0 0,0-1,2 0,13-7,-1 0,0 0,0-2,-1 0,0-1,-1-1,-1 0,1-1,-2-1,0 0,-1-1,3-4,50-51,-65 69,1 0,0 0,-1 0,1-1,0 1,0 0,0 0,0 0,0 0,0 0,1 1,-1-1,0 0,0 0,0 1,1-1,-1 1,0-1,1 1,-1 0,1-1,-1 1,0 0,1 0,-1 0,1 0,-1 0,0 0,1 0,-1 1,1-1,-1 0,0 1,1-1,-1 1,0 0,0-1,1 1,-1 0,0 0,0 0,0-1,0 1,0 0,0 1,0-1,0 0,29 73,-30-68,1 0,1 0,-1 0,1 0,0 0,0 0,1 0,0-1,0 1,0-1,0 0,1 0,0 0,0 0,1-1,-1 1,1-1,0 0,0-1,0 1,0-1,1 0,3 1,1-2,-1 0,1-1,-1 0,1-1,0 0,0-1,-1 0,1 0,-1-1,1 0,-1-1,0 0,1 0,-2-1,1 0,0-1,-1 0,0 0,0-1,0 0,4-5,18-17,-1-1,-2-2,-1 0,12-20,-28 36,15-18,-2-1,-1-2,-2 0,-2-1,-1-1,-2 0,-1-2,-2 1,-2-2,-2 1,-2-1,-1 0,-2-9,-6 5,3 45,0-1,0 0,0 1,-1-1,1 1,0-1,0 0,0 1,0-1,0 1,-1-1,1 1,0-1,-1 1,1-1,0 1,-1-1,1 1,0-1,-1 1,1 0,-1-1,1 1,-1-1,1 1,-1 0,1 0,-1-1,1 1,-1 0,0 0,1 0,-1 0,1-1,-1 1,1 0,-1 0,0 0,1 0,-1 0,1 1,-1-1,0 0,1 0,-1 0,1 0,-1 1,1-1,-1 0,1 0,-1 1,1-1,-1 1,1-1,-1 0,1 1,0-1,-1 1,1-1,0 1,-1-1,1 1,0-1,-1 1,1-1,0 1,0-1,0 1,-12 18,0 0,2 0,1 1,0 1,1 0,2 0,0 0,1 0,1 1,-1 14,0-7,-1-1,2 0,1 1,1-1,1 1,1-1,2 0,1 1,1-1,5 15,-4-23,0-1,1 1,1-1,0-1,2 1,0-2,1 1,1-1,0 0,2-1,3 3,-16-20,0 1,-1 0,1-1,0 1,0 0,0-1,0 1,0 0,0-1,0 1,1 0,-1-1,0 1,0 0,0-1,0 1,0 0,0 0,0-1,1 1,-1 0,0-1,0 1,1 0,-1 0,0 0,0-1,1 1,-1 0,0 0,0 0,1-1,-1 1,0 0,1 0,-1 0,0 0,1 0,-1 0,0 0,1 0,-1 0,0 0,1 0,-1 0,0 0,0 0,1 0,-7-15</inkml:trace>
  <inkml:trace contextRef="#ctx0" brushRef="#br0" timeOffset="249.734">1580 367,'48'-5,"45"-6,21-2,0-2,-4 0,-7 3,-11-1,-12 2,-10 2,-7 3,-9 2,-14 3</inkml:trace>
</inkml:ink>
</file>

<file path=ppt/ink/ink4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9:23.9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378 311,'-39'34,"-21"25,-7 7,5 3,11-6,11-9,12-4,10-6,9-5,6-5,7-8,9-4,7-5,4-6,4-4,5-4,4-7,-6-3</inkml:trace>
  <inkml:trace contextRef="#ctx0" brushRef="#br0" timeOffset="299.969">829 424,'-27'24,"-3"-2,1 2,1 2,2 0,0 2,2 0,2 2,0 1,-10 20,30-48,0 0,0 0,0 0,0 0,0 0,1 1,0-1,-1 0,1 1,1-1,-1 1,0 0,1-1,0 1,0-1,0 1,0 0,0-1,1 1,0-1,-1 1,1-1,1 1,-1-1,0 1,1-1,0 0,0 0,0 0,0 0,0 0,0 0,1-1,-1 1,1-1,0 0,0 0,0 0,0 0,0 0,3 1,6-2,0 0,0-1,0 0,0-1,0 0,-1-1,1 0,0-1,-1 0,0-1,0 0,0-1,0 0,-1-1,1 0,-1-1,-1 0,1 0,-1-1,0-2,6 0,-1-1,0-1,0-1,-2 0,0 0,0-1,-1-1,-1 0,0 0,-1-1,-1 0,0-1,-2 0,1 0,-2 0,-1-1,0 0,-1-1,-2 14,0 0,0 1,0-1,-1 0,0 0,0 0,0 0,-1 1,0-1,0 0,0 0,0 1,-1-1,1 0,-1 1,-1 0,1-1,0 1,-1 0,0 0,0 1,0-1,-1 0,1 1,-1 0,0 0,1 0,-2 0,1 1,0-1,0 1,-1 0,1 1,-1-1,0 1,0-1,-41 7,27 1</inkml:trace>
  <inkml:trace contextRef="#ctx0" brushRef="#br0" timeOffset="731.955">998 763,'201'-316,"-200"314,24-30,-25 32,1 0,-1-1,1 1,-1-1,1 1,-1 0,1-1,-1 1,1 0,-1 0,1 0,0-1,-1 1,1 0,0 0,-1 0,1 0,-1 0,1 0,0 0,-1 0,1 0,-1 0,1 0,0 1,-1-1,1 0,-1 0,1 0,0 1,-1-1,1 0,-1 1,1-1,-1 1,0-1,1 0,-1 1,1-1,-1 1,0-1,1 1,-1 0,0-1,1 1,-1-1,0 1,0-1,0 1,0 0,1-1,-1 1,0 0,0-1,0 1,0-1,0 1,-1 0,1 0,3 15,-2 0,1 1,-2-1,0 0,-1 1,-1-1,-4 16,3-13,3-15,-1-1,0 1,1 0,-1 0,1-1,0 1,1 0,-1 0,0-1,1 1,0 0,0 0,0-1,1 1,-1-1,1 1,0-1,-1 0,2 0,-1 0,0 0,1 0,-1 0,1 0,0-1,0 1,0-1,0 0,0 0,0 0,1 0,-1-1,1 1,-1-1,1 0,0 0,-1 0,1-1,0 1,0-1,-1 0,1 0,0 0,0 0,0-1,-1 0,1 0,0 0,-1 0,1 0,-1-1,1 1,2-3,13-10,-2-1,1-1,-2-1,0 0,-2-1,1-1,-2 0,-1-1,0 0,-2-1,0 0,6-19,-3 11,-5 10,-2 1</inkml:trace>
  <inkml:trace contextRef="#ctx0" brushRef="#br0" timeOffset="1077.168">1957 198,'-14'9,"-8"3,1 0,1 1,0 2,0 0,2 0,0 2,1 1,0 0,1 1,-10 18,25-36,0 0,0 0,0 0,0 1,0-1,1 0,-1 1,1-1,-1 1,1-1,-1 1,1-1,0 1,0-1,0 1,0-1,0 1,0-1,0 1,0-1,1 1,-1-1,0 0,1 1,-1-1,1 1,0-1,-1 0,1 1,0-1,0 0,0 0,0 0,0 0,0 0,0 0,0 0,1 0,-1 0,0 0,1 0,-1-1,0 1,1-1,-1 1,73 6,-57-7,-14-1,1 1,-1-1,0 1,0 0,0 0,1 0,-1 0,0 0,0 1,0-1,0 1,1 0,-1 0,0 0,0 0,-1 1,1-1,0 1,0 0,-1 0,1 0,-1 0,1 0,-1 0,0 1,0-1,0 1,0-1,-1 1,1 0,-1 0,1 0,-1 0,0 0,0 0,0 0,-1 0,1 0,-1 0,0 1,0-1,0 1,-5 9,-1-1,0 0,-1 0,-1 0,0-1,-1 0,1 0,-2-1,0 0,0-1,-1 0,0-1,0 0,-12 6,2 1,-78 53,79-60</inkml:trace>
  <inkml:trace contextRef="#ctx0" brushRef="#br0" timeOffset="1327.791">2297 114,'-20'43,"-10"29,-1 11,1-3,5-10,6-13,8-11,4-9,4-5,3-9</inkml:trace>
  <inkml:trace contextRef="#ctx0" brushRef="#br0" timeOffset="1496.819">1986 424,'48'-4,"21"-3,3 1,-6 1,-9 1,-14 2</inkml:trace>
  <inkml:trace contextRef="#ctx0" brushRef="#br0" timeOffset="2027.939">2494 424,'38'-9,"23"-4,5 1,-8 2</inkml:trace>
  <inkml:trace contextRef="#ctx0" brushRef="#br0" timeOffset="2279.082">2607 650,'34'-10,"15"-8,5 0,-7 2</inkml:trace>
  <inkml:trace contextRef="#ctx0" brushRef="#br0" timeOffset="2533.219">3002 29,'9'43,"9"33,1 10,-3-7,-4-5,-4-12,-4-11,-2-10,-1-7,-2-4,1-2,-1-2,0 0,1 0,-1 1,1 0,0-4</inkml:trace>
  <inkml:trace contextRef="#ctx0" brushRef="#br0" timeOffset="2997.952">3058 1,'73'13,"-1"3,0 3,54 22,-124-40,60 29,-60-30,-1 1,0 0,0 0,0 0,0 0,0 0,0 0,0 0,0 1,0-1,-1 0,1 0,0 1,-1-1,1 0,-1 1,1-1,-1 1,0-1,0 1,0-1,1 0,-1 1,-1-1,1 1,0-1,0 1,0-1,-1 0,1 1,-1-1,1 1,-1-1,0 0,1 0,-1 1,0-1,0 0,0 0,0 0,0 0,0 0,0 0,0 0,-126 91,71-58,49-30,1-1,0-1,-1 1,1 0,0 1,0 0,1 0,-1 0,1 0,0 1,0 0,0 0,0 0,1 0,0 1,0 0,1 0,0 0,0 0,0 1,1-1,0 1,0-1,0 1,1 0,0 0,0 0,1 0,0-1,0 1,2 7,5-3,0 1,1-1,1-1,0 1,0-1,1-1,0 0,1 0,0-1,0-1,1 0,-1 0,2-1,-1-1,1 0,0 0,0-1,0-1,10 1,114 20,-124-18,-8 0</inkml:trace>
</inkml:ink>
</file>

<file path=ppt/ink/ink4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9:21.8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1 282,'19'215,"-10"1,-9 14,0-230,-1 0,1 0,0 0,-1 0,1 0,-1 0,1 0,0 0,-1 0,1 0,0 0,-1 0,1 0,-1 1,1-1,0 0,-1 0,1 0,0 1,0-1,-1 0,1 0,0 1,-1-1,1 0,0 1,0-1,0 0,-1 1,1-1,0 0,0 1,0-1,0 0,-1 1,-10-40,9 14,1-1,1 0,1 1,2-1,0 0,3-4,-1-2,5-13,1 1,2 0,3 1,1 1,2 0,2 2,1 0,2 1,21-24,-44 61,0 0,-1 0,1 0,0 0,0 0,1 0,-1 0,0 0,1 0,-1 0,1 1,-1-1,1 0,0 1,0 0,0-1,0 1,0 0,0 0,0 0,0 0,0 0,0 1,1-1,-1 1,0-1,0 1,1 0,-1 0,0 0,1 0,-1 0,0 0,1 1,-1-1,0 1,0 0,0 0,0-1,1 1,-1 1,0-1,0 0,2 4,1 1,-1 0,0-1,0 1,-1 1,0-1,0 0,0 1,-1 0,0-1,0 1,0 0,-1 0,0 0,-1 0,0 1,0-1,0 0,-1 0,0 0,0 0,5 71,1-60</inkml:trace>
  <inkml:trace contextRef="#ctx0" brushRef="#br0" timeOffset="249.102">791 0,'-24'34,"-13"20,5 1,8-4,7-10</inkml:trace>
  <inkml:trace contextRef="#ctx0" brushRef="#br0" timeOffset="872.915">819 508,'33'-5,"26"-6,8-7,-3 1,-8 3,-8 3,-7 5,-12-3,-5 1,-7 6,-11 4,-6 2</inkml:trace>
  <inkml:trace contextRef="#ctx0" brushRef="#br0" timeOffset="1651.882">848 762,'33'-10,"21"-7,6-2,-2 3,-6 4,-13 0,-12 1</inkml:trace>
</inkml:ink>
</file>

<file path=ppt/ink/ink4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9:34.0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1,'8'10,"0"1,-1 1,0-1,-1 1,0 0,-1 1,0-1,-1 1,0 2,2 2,1 12,-1 0,-2 0,-1 1,-1-1,-1 1,-2 0,-1-1,-1 1,-1-1,-7 19,4 11,1 1,4 0,4 52,0-18,-2-82</inkml:trace>
  <inkml:trace contextRef="#ctx0" brushRef="#br0" timeOffset="615.948">85 29,'34'0,"290"0,-321 0,0-1,0 1,1 0,-1 0,0 0,1 1,-1-1,0 1,1-1,-1 1,0 0,0 0,0 1,0-1,0 1,0-1,0 1,-1 0,1 0,-1 0,1 1,-1-1,0 0,1 1,-1 0,-1-1,1 1,0 0,-1 0,1 0,-1 0,0 0,0 0,0 2,-5 9,0-2,-1 1,-1 0,0-1,0 0,-1-1,-1 1,0-1,-1-1,0 1,0-1,-1-1,0 0,-1-1,-11 8,-17 17,30-24,6-8,1 0,-1 0,0 0,1 0,0 1,-1-1,1 1,0 0,0 0,0 0,0 0,0 0,0 0,1 1,-1-1,1 0,-1 1,1-1,0 1,0 0,0-1,0 1,1 0,-1-1,1 1,-1 0,1 0,0 0,0 0,0-1,1 1,-1 0,1 0,-1-1,1 1,0 0,0-1,0 1,1 0,-1-1,1 2,9 3,1 0,-1-1,1 0,1-1,-1-1,1 0,-1 0,10 1,-11-3,-1 0,1 0,-1 2,1-1,-1 1,-1 1,1 0,0 0,-1 1,0 0,-1 0,1 1,3 5,-9-9,0 1,-1-1,1 1,-1 0,0 0,0 0,0 0,-1 1,1-1,-1 0,0 1,-1-1,1 1,-1-1,0 1,0-1,0 1,0-1,-1 1,0-1,0 0,0 1,0-1,-1 0,0 0,0 1,0-1,0-1,-1 1,1 0,-3 2,-3 4,0-1,-1 0,0 0,0-1,-1 0,0 0,0-1,-1 0,0-1,-10 4,-239 67,210-70,32-10</inkml:trace>
</inkml:ink>
</file>

<file path=ppt/ink/ink4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4:21.1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1835 282</inkml:trace>
  <inkml:trace contextRef="#ctx0" brushRef="#br0" timeOffset="1559.431">3867 282</inkml:trace>
  <inkml:trace contextRef="#ctx0" brushRef="#br0" timeOffset="-260.815">1778 762,'-9'34,"-4"10</inkml:trace>
  <inkml:trace contextRef="#ctx0" brushRef="#br0" timeOffset="195.761">1948 932,'5'-8,"6"-12,0 2,2-1,0 1,1 1,1 1,0 0,14-11,-27 26,-1 0,1 1,-1-1,1 0,-1 1,1-1,-1 1,1-1,-1 1,1 0,0-1,-1 1,1 0,-1 0,1 0,0 1,-1-1,1 0,0 0,-1 1,1-1,-1 1,1 0,-1-1,1 1,-1 0,0 0,1 0,-1 0,0 0,0 0,1 0,-1 0,0 1,0-1,0 0,-1 1,1-1,0 1,0-1,-1 1,1-1,-1 1,1-1,-1 1,0-1,0 1,0 0,1-1,-1 1,-1 0,1-1,0 2,13 28,-10-28,-1 0,1 0,-1 0,1 0,0-1,0 0,0 0,0 1,1-2,-1 1,1 0,-1-1,1 1,-1-1,1 0,0 0,0-1,-1 1,1-1,0 0,0 0,0 0,-1 0,1-1,0 1,0-1,-1 0,1 0,0-1,-1 1,1-1,0 0,103-71,-68 28,-25 26</inkml:trace>
  <inkml:trace contextRef="#ctx0" brushRef="#br0" timeOffset="-1356.743">565 282,'-11'310,"-9"-23,20-267,-2 0,0-1,-1 1,-1 0,-1-1,-1 0,0 0,-2 0,0-1,-1 0,-1-1,0 0,-1 0,-8 7,5-11</inkml:trace>
  <inkml:trace contextRef="#ctx0" brushRef="#br0" timeOffset="-1057.37">1 339,'43'0,"43"-5,17-6,4-2,-5 2,-11-2,-6 1,-9-2,-7 1,-10 4,-7 2,-6 3,-7 2,-4 1,-10 6,-7 2</inkml:trace>
  <inkml:trace contextRef="#ctx0" brushRef="#br0" timeOffset="-509.396">1129 1,'-28'554,"-1"-203,29-342,6 59,-6-67,1 1,-1-1,1 0,-1 1,1-1,0 0,-1 0,1 1,0-1,0 0,0 0,0 0,0 0,0 0,0 0,0-1,0 1,1 0,-1 0,0-1,0 1,1-1,-1 1,1-1,-1 0,0 1,1-1,-1 0,1 0,-1 0,0 0,1 0,-1 0,1 0,-1-1,0 1,1 0,-1-1,0 1,1-1,-1 0,0 1,0-1,1 0,25-14,-1-2,0 0,-1-2,-1 0,-1-2,0-1,-2 0,13-19,39-17,-72 57,0 1,0 0,0-1,0 1,0 0,0-1,0 1,0 0,1 0,-1 0,0 0,0 0,0 0,0 1,0-1,0 0,0 0,0 1,0-1,0 1,0-1,0 1,0-1,0 1,0-1,-1 1,1 0,0 0,0-1,-1 1,1 0,0 0,-1 0,1 0,-1 0,1 0,-1 0,1 0,-1 0,0 0,0 0,1 0,-1 0,0 0,0 0,0 0,0 0,4 59,-4-53,-3 55,8 76,1-120</inkml:trace>
  <inkml:trace contextRef="#ctx0" brushRef="#br0" timeOffset="4990.343">6407 649,'-16'21,"1"0,1 0,1 2,1 0,0 0,2 1,-7 24,16-45,0-1,0 1,0-1,1 1,-1 0,1 0,-1-1,1 1,0 0,0-1,0 1,0 0,0 0,1-1,0 1,-1 0,1-1,0 1,0-1,0 1,0-1,1 1,-1-1,1 0,0 0,-1 0,1 1,0-2,0 1,0 0,0 0,1-1,-1 1,0-1,1 0,-1 1,1-1,-1 0,1-1,0 1,-1 0,1-1,0 1,-1-1,1 0,0 0,0 0,-1 0,1-1,1 0,4 0,0-2,0 1,0-1,0 0,-1-1,0 1,1-2,-1 1,-1-1,1 0,-1 0,0-1,0 0,0 0,-1 0,0-1,0 0,-1 0,1 0,-2 0,1-1,-1 0,0 1,-1-1,0 0,0-1,1 2,-1-1,0 1,0 0,-1-1,0 1,-1-1,1 1,-2-1,1 1,-1-1,0 1,0-1,-1 1,0-1,0 1,-1 0,0 0,0 0,-1 1,1-1,-2 1,1 0,-1 0,0 0,0 1,0-1,-1 1,0 0,0 1,0 0,0 0,-1 0,0 0,1 1,-8-2,9 4,0 0,0 1,0-1,0 1,0 0,-1 0,1 1,0-1,0 1,1 0,-1 1,0-1,0 1,0 0,1 0,-1 0,1 1,-1 0,-9 9</inkml:trace>
  <inkml:trace contextRef="#ctx0" brushRef="#br0" timeOffset="5297.368">6859 988,'-1'-14,"0"0,2 0,0 0,0-1,1 1,1 0,1 1,0-1,0 1,1-1,1 1,0 1,1-1,3-2,-2-1,1 1,1 0,0 0,1 1,1 1,0 0,0 0,1 2,1-1,0 2,1 0,0 0,0 1,6-1,3-3,-18 9,-1 0,1 1,0-1,0 1,0 1,0-1,1 1,-1 0,1 1,-1-1,1 1,0 1,-1-1,4 1,-7 2,0 0,0 1,0-1,0 1,0 0,0-1,-1 1,1 0,-1 1,0-1,0 0,0 1,0-1,-1 1,0 0,1-1,-1 1,0 2,1-1,5 18</inkml:trace>
  <inkml:trace contextRef="#ctx0" brushRef="#br0" timeOffset="6408.652">8608 198,'3'5,"0"0,-1 1,0-1,0 1,0-1,0 1,-1 0,0 0,0 0,-1-1,1 1,-1 0,-1 0,1 0,-1 0,0 0,0 1,-1 4,-22 200,-32 109,25-132,28-128,4-59,-1 1,0-1,1 0,-1 0,1 1,-1-1,1 0,0 0,-1 0,1 0,0 0,0 0,0 0,0 0,-1 0,1-1,1 1,-1 0,0 0,0-1,0 1,0-1,0 1,1-1,-1 1,0-1,0 0,1 0,-1 0,0 1,0-1,1 0,-1-1,0 1,1 0,-1 0,0 0,0-1,0 1,1-1,-1 1,0-1,0 1,1-2,26-11,-1-2,0-1,-1-1,-1-2,-1 0,-1-1,6-9,71-55,42-7,-140 90,0-1,1 1,-1 0,0 1,1-1,-1 0,0 1,1-1,-1 1,1 0,-1 0,1 0,-1 0,1 0,-1 0,1 1,-1-1,0 1,1 0,-1-1,0 1,1 0,-1 1,0-1,0 0,0 1,0-1,0 1,0-1,0 1,-1 0,1 0,-1 0,1 0,-1 0,0 0,1 0,-1 1,0-1,-1 0,1 0,0 1,-1-1,1 1,-1-1,0 1,0-1,0 3,-15 95,19-65,5-25</inkml:trace>
  <inkml:trace contextRef="#ctx0" brushRef="#br0" timeOffset="6696.37">9455 791,'-1'6,"1"0,0 0,0 0,1 0,0 0,0 0,0 0,1-1,0 1,0 0,0-1,1 1,0-1,0 0,0 0,0 0,1 0,0-1,0 1,0-1,1 0,-1 0,1-1,0 1,0-1,0 0,1 0,-1-1,1 0,-1 0,1 0,0 0,0-1,0 0,0 0,0-1,0 0,0 0,0 0,-1 0,1-1,0 0,0-1,0 1,0-1,-1 0,4-2,2-4,1-1,-1 0,-1-1,0 0,0-1,-1 0,0 0,-1-1,0 0,-1-1,-1 0,0 0,0 0,-1 0,-1-1,-1 0,0 0,0 0,-1-1,-1 1,-1 9,-1 1,1-1,-1 0,0 0,0 1,-1-1,1 0,-1 1,0-1,0 1,0 0,-1 0,0 0,1 0,-2 0,1 1,0-1,-1 1,1 0,-1 0,0 0,0 0,0 1,0 0,-1-1,1 2,-1-1,1 0,-1 1,0 0,1 0,-1 0,0 1,0-1,0 1,1 1,-1-1,0 0,0 1,1 0,-1 0,0 1,1-1,-1 1,1 0,0 0,-3 2,-22 12,4 1</inkml:trace>
  <inkml:trace contextRef="#ctx0" brushRef="#br0" timeOffset="7078.302">10019 706,'-8'8,"-2"-1,1 1,1 0,-1 1,1 0,1 0,0 1,0 0,1 0,0 0,1 1,0 0,0 0,1 0,1 1,0-1,0 6,3-14,0 0,1 0,-1 1,1-1,0 0,0 0,0 0,1 0,-1 0,1 0,-1-1,1 1,0 0,0-1,0 1,1-1,-1 0,0 0,1 0,0 0,-1 0,1 0,0-1,0 1,0-1,0 0,0 0,0 0,0 0,0-1,1 1,-1-1,0 0,1 0,113-10,-104 6,0 1,-1-2,1 0,-1-1,-1 0,1 0,-1-1,0-1,0 0,-1 0,0-1,-1-1,0 1,0-2,-1 1,-1-1,1 0,-2-1,0 1,0-1,-1-1,0 1,-1-1,-1 1,0-1,0 0,-1-10,-2 19,0-1,0 0,-1 1,1-1,-1 1,0-1,-1 1,1-1,-1 1,0 0,0 0,0 0,-1 0,1 0,-1 0,0 0,0 1,0 0,-1-1,1 1,-1 1,1-1,-1 0,0 1,0 0,-1 0,1 0,0 0,-4 0,-1-1,0 1,0 1,0-1,0 1,0 1,0 0,0 0,0 1,-1 0,1 0,0 1,1 1,-1-1,-5 3,-15 9</inkml:trace>
  <inkml:trace contextRef="#ctx0" brushRef="#br0" timeOffset="7578.662">10556 735,'-37'252,"15"-74,11-135,11-43,0 0,-1 0,1 0,-1 0,1 0,-1 0,1 0,-1 0,1 0,-1 0,1 0,0 0,-1-1,1 1,-1 0,1 0,0 0,-1-1,1 1,-1 0,1 0,0-1,-1 1,1 0,0-1,0 1,-1 0,1-1,0 1,0-1,-1 1,1-1,0 1,0 0,0-1,0 1,0-1,0 1,0-1,0 1,0-1,0 1,0 0,0-1,0 1,0-1,0 1,0-1,0 1,0-1,1 1,-1 0,0-1,0 1,1-1,-1 1,0 0,0-1,1 1,-1 0,1 0,-1-1,0 1,1 0,-1-1,14-37,1-1,2 2,2 0,1 1,2 1,1 1,1 2,2 0,13-11,-23 23,0 1,1 0,1 1,1 1,1 0,0 2,1 0,0 1,2 2,-1 0,1 1,1 1,0 2,0 0,1 2,0 0,0 2,6 0,-25 5,1 0,-1 1,0 0,0 0,0 1,0-1,0 1,0 1,-1-1,1 1,-1 0,0 0,0 0,-1 1,1 0,-1 0,0 0,0 0,-1 1,1-1,-1 1,0 0,-1 0,0 0,0 0,0 1,-1-1,1 0,-2 1,1-1,-1 1,0-1,0 1,0-1,-1 1,0-1,-1 1,-1 5,-3-3,-1 0,1-1,-1 0,-1 0,0-1,0 0,0 0,-1-1,0 0,0-1,0 1,-1-2,0 1,0-2,0 1,0-1,-1-1,0 1,-11 2,0-1,-1-1,1-1,0-1,-1-1,1-1,0 0,-1-2,-5-2,4-2</inkml:trace>
  <inkml:trace contextRef="#ctx0" brushRef="#br0" timeOffset="1054.264">3048 875,'5'49,"-2"0,-3 1,-1-1,-3 0,-7 31,11-72,-1 0,0 1,0-1,-1 0,0 0,-1 0,0 0,0-1,-1 1,1-1,-2 0,1 0,-1 0,0 0,0-1,-1 0,0 0,-4 3,9-9,0 1,1-1,-1 0,0 0,1 1,-1-1,0 0,1 0,-1 0,0 0,0 0,1 0,-1 0,0 0,1-1,-1 1,0 0,0 0,1 0,-1-1,0 1,1 0,-1-1,1 1,-1-1,1 1,-1-1,0 1,1-1,0 1,-1-1,1 1,-1-1,1 0,0 1,-1-1,1 0,0 1,0-1,-1 0,1 1,0-1,0 0,0 1,0-1,0 0,0 0,0 1,0-1,0 0,0 1,0-1,1 0,-1 0,0 1,8-44,7 8,1 0,2 2,1 0,2 1,1 2,1 0,2 1,15-13,-8 10,2 1,1 2,1 1,1 2,2 1,1 3,26-12,-58 30,1 1,0 0,0 1,0-1,0 2,0-1,1 1,-1 1,1 0,0 0,-1 1,1 0,8 1,-16 0,0 0,0 0,0 0,0 0,-1 0,1 0,0 0,0 1,-1-1,1 0,0 1,-1 0,0-1,1 1,-1 0,0 0,0 0,0 0,0 0,0 0,0 0,-1 0,1 0,-1 0,1 0,-1 0,0 1,0-1,0 0,0 0,0 0,-1 0,1 1,-1-1,1 1,-32 71,12-49,0 0,-2-1,0-1,-2-2,0 0,-2-1,-3 1,19-15,-1 0,1 0,-1-1,0-1,-1 0,1 0,-1-1,0 0,0-1,0-1,8 0,0-1,0 0,0 0,-1 0,1 0,0-1,0 0,0 0,0 0,0 0,0 0,0-1,0 0,0 0,1 0,-1 0,1-1,0 1,-1-1,1 0,0 0,1 0,-1 0,0 0,1-1,0 1,0-1,0 0,0 0,0 0,-10-69,12 49</inkml:trace>
  <inkml:trace contextRef="#ctx0" brushRef="#br0" timeOffset="1310.738">3895 735,'-5'28,"-1"11</inkml:trace>
  <inkml:trace contextRef="#ctx0" brushRef="#br0" timeOffset="1805.129">4177 791,'-37'335,"12"-266,25-69,-1 0,0 1,1-1,-1 0,0 0,1 0,-1 0,0 1,1-1,-1 0,0 0,1 0,-1 0,0-1,1 1,-1 0,0 0,1 0,-1 0,0-1,1 1,-1 0,0-1,1 1,-1-1,1 1,-1 0,1-1,-1 1,1-1,-1 1,1-1,-1 0,1 1,0-1,-1 1,1-1,0 0,0 1,-1-1,1 0,0 1,0-1,0 0,0 1,0-1,0 0,0 1,0-1,0 0,0 1,0-1,0 0,1 1,-1-1,0 0,0 1,1-1,-1 0,1 1,1-22,2 1,0 0,2-1,0 2,1-1,1 1,1 0,1 1,1 0,0 0,1 2,1-1,14-13,-21 23,21-25,1 2,2 0,1 2,2 2,0 1,2 1,33-17,-62 37,1 1,0-1,0 2,0-1,1 1,-1 0,1 0,0 1,0 0,0 1,0 0,0 0,0 0,0 1,0 1,0-1,2 1,-8 0,0 0,0 0,-1 0,1 0,0 1,0-1,0 0,-1 1,1-1,-1 1,1-1,-1 1,0 0,0 0,1 0,-1 0,0 0,-1 0,1 0,0 0,-1 0,1 0,-1 0,1 0,-1 0,0 1,0-1,0 0,0 0,-1 0,1 0,0 1,-1-1,0 0,1 0,-1 0,0 0,0 0,0 0,-50 74,38-64,-2-1,1 0,-1-1,-1-1,0 0,0-1,-1 0,0-2,0 0,-1-1,0-1,-16 3,9-6</inkml:trace>
  <inkml:trace contextRef="#ctx0" brushRef="#br0" timeOffset="2125.575">4770 819,'41'-4,"-9"2,-1-2,1 0,-1-2,0-2,-1 0,0-3,9-4,-35 13,-1 0,1-1,0 0,-1 0,0 0,0 0,0-1,0 1,0-1,0 0,-1 0,0 0,0 0,0 0,0 0,-1-1,0 1,0 0,0-1,0 1,-1-1,1 0,-1 1,0-1,-1 1,1-1,-1 1,0-1,0 1,0 0,-1-1,1 1,-1 0,0 0,0 0,-1 0,1 0,-1 0,0 1,0-1,0 1,0 0,-1 0,1 0,-1 0,0 1,0 0,0-1,0 1,0 1,0-1,0 1,-1-1,1 1,-1 0,-1 0,-4 4,0-1,1 1,-1 1,1 0,-1 0,1 1,1 0,-1 0,1 1,-1 0,2 1,-1 0,1 0,0 0,1 1,-1 0,1 1,1-1,0 1,0 0,1 0,0 1,1-1,-2 6,2-10,1 1,0-1,0 0,1 1,-1-1,1 1,0-1,0 1,1 0,0-1,0 1,0 0,1-1,0 1,0 0,0-1,1 1,-1-1,1 0,1 0,-1 1,1-1,0-1,0 1,0 0,1-1,0 1,-1-1,2 0,-1-1,0 1,1-1,-1 1,1-1,0-1,1 1,4 2,1-1,-1 0,1-1,0 0,0-1,1 0,-1-1,0 0,7-1,8 0</inkml:trace>
  <inkml:trace contextRef="#ctx0" brushRef="#br0" timeOffset="4242.82">3895 649,'0'-5,"0"4,0 6,-5 7,-1 7,0 5,1 3,-4 1,1 2,1-1,2 1,1-1,2 0,1-5</inkml:trace>
  <inkml:trace contextRef="#ctx0" brushRef="#br0" timeOffset="9161.844">368 1496,'345'-44,"-229"33,-1 5,86 8,-47 1,876-4,-453-26,1151 27,-862 17,131-7,-318-37,-115 15,452-6,-226-9,727 27,-815 29,-505-29,-150 0</inkml:trace>
</inkml:ink>
</file>

<file path=ppt/ink/ink4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4:53.946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105 7,'0'-5,"0"3,-5 8,-2 6,-4 2,0 3,-3-1,0 1,3 3,-1-2,1 0,2-2</inkml:trace>
</inkml:ink>
</file>

<file path=ppt/ink/ink4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4:42.466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1638 1581,'-14'-7,"0"0,0 1,0 0,-1 1,0 1,0 0,0 1,-1 1,1 0,-1 1,1 1,-1 0,0 1,1 1,0 0,-1 1,1 1,0 0,-12 6,-152 75,132-62,0 3,2 2,-36 29,74-52,-22 17,2 1,0 1,1 1,2 2,-12 17,-122 127,42 25,-68 88,69-30,23 28,76-232,2 1,3 0,-5 50,-11 97,55 27,2-27,-22-149,2-1,3 0,1-1,3 0,2-1,1-1,3-1,4 4,83 112,58 9,-145-148,2-1,1-1,0-1,1-2,20 10,27 17,-8-7,1-2,71 23,-63-26,286 81,-164-65,-55-25,-85-13,0-3,0-2,1-3,34-4,11 1,93-26,-149 26,0-3,-1-2,0-2,-1-2,1-2,-2-1,2-4,263-129,-273 125,-1-2,-1-1,-1-2,-2-1,0-2,18-25,267-271,-196 130,-91 142,-2-1,-3-2,-2 0,6-31,4-29,-5-20,2-6,-30-167,-1 285,-1 1,-2 0,0 0,-2 0,0 1,-2 0,-8-17,-2-6,-72-185,73 185,-1 2,-3 1,-2 0,-1 2,-4-1,14 18,-98-128,14 5,72 111,-2 0,-2 2,0 1,-30-23,-14-16,58 56,2-1,-1 1,-1 0,0 1,-1 1,-1 1,0 1,-18-9,-163-85,59 55,34 17,-22-13,86 36,0 2,-1 1,1 3,-27 0,-101-22,-280 26,436 2,0 0,0 1,0 0,1 1,-1 1,0 0,1 1,0 1,-12 6,24-11,0 0,0 0,0 1,1-1,-1 1,0-1,0 1,1-1,-1 1,1 0,-1 0,1 0,0 0,0 0,0 0,0 0,0 0,0 0,1 1,-1-1,1 0,-1 2,3 10</inkml:trace>
  <inkml:trace contextRef="#ctx0" brushRef="#br1" timeOffset="4457.643">1751 735,'-2'-15,"-3"23,-5 25,4 7,1 2,2-1,2 1,4 29,-2 1,28 240,-30-184,12 152,1-164,-5 1,-7 94,-1-86,-30 74,15-128,15-55,0 0,1 0,1-1,0 1,2 0,-1 0,2-1,0 1,4 8,7 34,25 169,-30-30,9 0,-19-195,0 0,0 0,0-1,1 1,-1 0,0 0,1 0,-1 0,1 0,0-1,-1 1,1 0,0 0,0-1,0 1,0-1,1 1,-1-1,0 1,1-1,-1 0,1 0,-1 1,1-1,-1 0,1-1,0 1,0 0,-1 0,1-1,0 1,0-1,0 1,0-1,0 0,0 0,-1 0,1 0,0 0,0 0,0 0,0-1,0 1,0-1,-1 1,3-2,243-43,-50 17,-109 29,107-12,2-8,-55-7,-110 25,-1 1,1 2,-1 1,1 2,7 2,17 1,0-2,1-4,-1-1,12-4,34 1,96-9,130-18,-275 20,-1 3,1 2,0 3,0 2,3 2,87 24,336-27,-349-11,-103 6,1 0,0 2,0 1,1 1,15 2,64-4,-40-13,-49 11</inkml:trace>
  <inkml:trace contextRef="#ctx0" brushRef="#br1" timeOffset="7139.527">1751 762,'-2'-1,"0"0,0-1,1 1,-1-1,0 0,1 1,-1-1,1 0,0 0,-1 0,1 0,0 0,0 0,0 0,1-1,-1 1,0 0,1 0,-1-1,1 1,0 0,0-1,0 1,0 0,0-1,0 0,-15-156,-19-22,24 107,9 62</inkml:trace>
  <inkml:trace contextRef="#ctx0" brushRef="#br1" timeOffset="8023.672">933 1,'-28'255,"28"-253,-1 0,1 0,0 0,0 0,0 0,0 1,0-1,0 0,0 0,1 0,-1 0,1 0,0 0,-1 0,1 0,0 0,0 0,0 0,1-1,-1 1,0 0,1-1,-1 1,1-1,-1 1,1-1,0 0,-1 1,1-1,0 0,0 0,0 0,0-1,0 1,0 0,0-1,0 1,0-1,1 0,-1 0,0 0,0 0,0 0,0 0,0-1,0 1,0 0,1-1,-1 0,0 0,-1 1,1-1,0 0,1-1,92-90,-49 39,-41 48,-5 4,1 0,-1 0,1 0,-1 0,1 0,-1 0,1 0,0 0,-1 0,1 0,0 1,0-1,0 0,0 1,0-1,-1 0,1 1,0-1,0 1,0-1,1 1,-1 0,0-1,0 1,0 0,0 0,0 0,0 0,0 0,0 0,1 0,-1 0,0 0,0 1,0-1,0 0,0 1,0-1,0 1,0-1,0 1,0-1,0 1,0 0,0-1,-1 1,1 0,0 0,0 0,2 7,1 1,-1 0,0 1,-1-1,0 0,0 1,-1-1,0 1,-1-1,0 1,-1 1,4 45,0-37,4 17,-2 1,-1 0,-2 0,-1 0,-2 0,-2 0,-4 18,-4 2,10-43,0-1,0 1,-2-1,0 0,0 0,-1 0,-1 0,0 0,0-1,-2 0,1 0,-2-1,1 0,-2 0,1 0,-1-1,-1-1,-2 2,10-10,0 1,0-1,0 0,0-1,0 1,0 0,0 0,0-1,0 1,0-1,0 0,0 0,-1 0,1 0,0 0,0 0,0 0,0-1,0 1,-1-1,1 0,0 1,0-1,0 0,0 0,1 0,-1-1,0 1,0 0,1-1,-1 1,1-1,-1 1,1-1,0 0,-1 0,1 1,0-1,0 0,0 0,0 0,-24-88,25 67,1 0,2 0,0 1,1-1,1 1,1 0,1 0,1 1,1 0,1 0,1 1,0 1,2-1,0 2,1 0,1 0,6-4,2 0,-2 5</inkml:trace>
  <inkml:trace contextRef="#ctx0" brushRef="#br1" timeOffset="9025.779">6379 2993,'-15'4,"-1"0,1 2,0 0,0 1,0 0,1 1,0 1,1 0,0 0,0 2,1 0,1 0,0 1,0 0,1 1,1 0,0 1,0 0,1 2,-18 49,18-41,-1 0,-1 0,-2-1,0 0,-1-1,-1 0,-12 12,-14-4,24-25</inkml:trace>
  <inkml:trace contextRef="#ctx0" brushRef="#br1" timeOffset="9354.391">5957 2907,'65'126,"-44"-98,2-1,0-2,2 0,0-2,2 0,17 10,-21-18,-1 1,-1 1,-1 1,0 1,-2 1,0 1,-1 0,-1 1,3 7,-5-4</inkml:trace>
  <inkml:trace contextRef="#ctx0" brushRef="#br1" timeOffset="10341.736">7001 2569,'-19'15,"-11"8,-6 2,4 1,2 0,6 2,3-5,5-2,0-4,2 1,5-4</inkml:trace>
</inkml:ink>
</file>

<file path=ppt/ink/ink4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5:03.7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367 225,'1'0,"-1"0,0 1,0-1,0 0,0 0,0 1,0-1,0 0,0 1,0-1,0 0,0 0,0 1,0-1,0 0,0 1,0-1,0 0,0 0,0 1,0-1,0 0,-1 1,1-1,0 0,0 0,0 1,0-1,-1 0,1 0,0 0,0 1,-1-1,1 0,0 0,0 0,-1 0,1 0,0 1,0-1,-1 0,1 0,0 0,0 0,-1 0,1 0,0 0,-1 0,1 0,0 0,12 39,-10-33,10 27,-2 0,-2 0,0 1,-3 0,2 33,-4-41,-1 0,-1 0,-1-1,-1 1,-2 0,-1 0,0-1,-2 1,-1-1,-1-1,-1 0,-1 0,-1 0,-1-1,-1-1,-2 0,-5 6,14-20,0-1,-1 0,0-1,0 1,0-2,-1 1,0-1,0 0,0 0,-1-1,1 0,-1 0,0-1,0-1,-1 1,1-2,0 1,-1-1,1 0,-1-1,1 0,-1-1,1 0,-1 0,-1-2,-13-4</inkml:trace>
  <inkml:trace contextRef="#ctx0" brushRef="#br0" timeOffset="230.868">0 225,'34'-5,"21"-1,10 0,4-4,-1 0,-1-3,-3-4,-8 1,-3-2,-7 2,0-1,-5 3,-3 3,-4 4,-3 3,-6 7,-8 3</inkml:trace>
  <inkml:trace contextRef="#ctx0" brushRef="#br0" timeOffset="1402.658">847 592,'6'37,"37"129,-41-162,0-1,0 1,0 0,0-1,1 1,-1-1,1 0,0 0,0 0,0 0,1 0,-1-1,1 0,-1 1,1-1,0 0,0-1,-1 1,1-1,1 0,-1 0,0 0,0 0,0-1,0 1,1-1,-1 0,0-1,0 1,1-1,-1 0,0 0,0 0,0 0,2-2,12-4,-1-1,-1 0,1-2,-1 1,-1-2,0 0,5-7,99-88,-119 107,-1-1,1 1,0 0,-1-1,1 1,0 0,0 0,0-1,-1 1,1 0,0 0,0-1,0 1,0 0,0 0,0-1,0 1,1 0,-1 0,0-1,0 1,0 0,1-1,-1 1,1 0,-1-1,0 1,1 0,-1-1,1 1,-1-1,1 1,-1-1,1 1,0-1,-1 1,1-1,0 0,-1 1,1-1,0 0,-1 1,1-1,0 0,0 0,-1 0,1 0,0 0,0 0,-1 0,1 0,0 0,0 0,-1 0,1 0,0 0,0-1,-1 1,1 0,0-1,-1 1,1 0,0-1,-1 1,1-1,-1 1,1-1,-1 1,1-1,-1 0,3 16,-3-9,1-1,0 1,0-1,1 0,0 0,0 1,0-1,0-1,1 1,-1 0,1 0,1-1,-1 0,0 0,1 0,0 0,0 0,0-1,1 1,-1-1,1 0,0-1,0 1,0-1,0 0,0 0,0 0,0-1,1 0,-1 0,0 0,1-1,-1 0,1 0,-1 0,1-1,-1 1,1-1,2-1,10-9,0-1,-1 0,-1-1,0 0,0-2,10-12,36-32,-62 59,10-10,0 1,0 0,1 1,0 0,0 1,1 0,-1 1,2 0,-1 1,1 0,0 1,0 0,0 1,2 1,-12 2,0 0,-1 1,1-1,0 1,-1 0,1 0,0 0,-1 0,1 0,-1 1,1-1,-1 1,0-1,0 1,0 0,0 0,0 0,0 0,0 0,-1 1,1-1,-1 1,1-1,-1 1,0-1,0 1,0-1,-1 1,1 0,0 0,-1-1,0 1,0 0,0 0,0 0,0 1,-22 101,19-99,0 0,-1 0,1-1,-1 1,-1-1,1 0,-1 0,0 0,0 0,-1-1,1 0,-1 0,0-1,0 0,0 0,0 0,-5 1,-9-10,37-15,-7 14,0 1,0 0,0 1,0 0,1 1,0 0,0 1,0 0,0 0,1 2,-1-1,1 1,-1 1,1 0,-1 1,1 0,-1 0,0 1,9 3,-12-2,1-1,-1 0,1-1,-1 0,1 0,-1-1,1 0,-1 0,1-1,-1 0,1-1,-1 1,1-2,-1 1,0-1,0-1,-1 1,1-1,-1-1,1 1,1-3,15-17,-1-1,-1-1,-1-2,-1 0,-1 0,-2-2,-1 0,-2-1,0-1,-3 0,0-1,-2 0,2-19,-10 48,1-1,-1 1,1-1,-1 0,0 0,-1 0,1 0,-1 0,0 1,0-1,0 0,-1 0,0 0,0 0,0 0,0 1,-1-1,0 0,-14 35,12 282,7-278,0-1,2 0,2 0,1-1,1 0,3 3,4-7,-16-29,0 1,1 0,-1-1,0 1,0 0,0 0,0-1,0 1,0 0,0-1,1 1,-1 0,0 0,0-1,0 1,1 0,-1 0,0 0,0-1,1 1,-1 0,0 0,0 0,1 0,-1 0,0-1,1 1,-1 0,0 0,0 0,1 0,-1 0,0 0,1 0,-1 0,0 0,1 0,-1 0,0 0,1 0,-1 0,0 0,0 1,1-1,-1 0,0 0,0 0,1 0,-1 1,0-1,1 0,-13-43,2 19</inkml:trace>
  <inkml:trace contextRef="#ctx0" brushRef="#br0" timeOffset="1563.072">2118 367,'38'-5,"18"-6,9-2,-2 2,-3-2,-5 1,-9 2,-1 3,-5-1,-3-1,-4 3,-2 1,-3 2,-5 2</inkml:trace>
  <inkml:trace contextRef="#ctx0" brushRef="#br0" timeOffset="2474.024">3275 507,'-64'64,"3"2,3 3,2 4,120-139,-29 25,-11 10,2 1,1 2,1 1,25-18,72-43,-124 87,0 0,0 1,0-1,0 0,1 0,-1 0,0 1,0-1,1 1,-1-1,1 1,-1-1,1 1,-1 0,0 0,1 0,-1-1,1 1,-1 1,1-1,-1 0,1 0,-1 1,1-1,-1 0,0 1,1 0,-1-1,0 1,1 0,-1-1,0 1,0 0,0 0,0 0,0 0,0 0,0 1,0-1,0 0,0 0,-1 0,1 1,0-1,-1 1,1-1,-1 0,0 1,1-1,-1 1,0-1,0 2,-13 111,10-105,0 0,1 0,0 0,0 0,1 1,0-1,1 1,0-1,0 1,1-1,0 1,1-1,1 4,-2-11,-1 0,1 0,0 0,0 0,-1 0,1-1,1 1,-1 0,0 0,0-1,1 1,-1-1,1 1,-1-1,1 0,0 1,0-1,-1 0,1 0,0 0,0 0,0-1,0 1,0-1,0 1,0-1,0 1,0-1,0 0,0 0,1 0,-1 0,0-1,0 1,0 0,0-1,0 0,1 0,66-46,-51 25,0-1,-2-1,-1 0,0-1,-2 0,-1-2,-1 1,2-9,18-45,-28 77,-2 5</inkml:trace>
  <inkml:trace contextRef="#ctx0" brushRef="#br0" timeOffset="2814.665">3924 648,'60'-40,"-39"28,-1-1,-1-1,0 0,-1-2,0 0,-1 0,-1-2,12-17,-27 34,1 0,0-1,-1 1,0-1,1 1,-1-1,0 0,0 1,0-1,0 0,0 0,0 0,0 0,-1 1,1-1,-1 0,1 0,-1-1,0 1,0 0,0 0,0 0,0 0,0 0,-1 0,1 0,0 0,-1 0,0 0,0 0,1 0,-1 1,0-1,0 0,-1 0,1 1,0-1,-1 1,1-1,0 1,-1-1,0 1,1 0,-1 0,0 0,0 0,0 0,1 0,-1 1,0-1,0 0,0 1,0-1,0 1,0 0,0 0,0 0,-1 0,-10 5,0 1,0 0,1 1,0 0,0 1,1 1,0 0,1 0,0 1,0 0,1 1,0 0,1 0,0 1,1 0,-5 9,5-11,0 1,1 1,0-1,1 1,0 0,0 0,2 1,-1-1,2 1,-1-1,2 1,0 0,0 4,1-13,1-1,-1 0,1 0,0 1,0-1,0 0,0 0,1 0,-1 0,1 0,-1 0,1-1,0 1,0 0,1-1,-1 0,0 1,1-1,-1 0,1 0,0 0,0-1,0 1,0-1,0 1,0-1,0 0,0 0,0 0,2-1,100-2,-78-7,1-1,-2-2,0 0,0-2,-1-1,-1-1,18-15,-24 16</inkml:trace>
  <inkml:trace contextRef="#ctx0" brushRef="#br0" timeOffset="3184.613">4347 564,'8'1,"0"-1,0 0,-1 0,1 0,0-1,0 0,-1-1,1 0,-1 0,1-1,-1 1,0-2,0 1,0-1,0 0,-1 0,1-1,-1 0,0 0,-1-1,1 1,-1-1,0 0,-1-1,1 1,-1-1,-1 0,1 0,-1 0,0 0,-1-1,1 1,-2-1,1 0,-1 1,0-5,-1 10,0 0,0-1,0 1,-1 0,1-1,-1 1,0 0,1 0,-1 0,0-1,0 1,0 0,-1 0,1 0,0 0,-1 1,1-1,-1 0,0 1,0-1,1 1,-1-1,0 1,0 0,0 0,-1 0,1 0,0 0,0 0,0 1,-1-1,1 1,0-1,-1 1,1 0,0 0,-1 0,1 0,0 1,-1-1,1 1,0-1,0 1,-1 0,1-1,0 1,0 1,0-1,0 0,0 0,0 1,0-1,1 1,-1-1,-1 2,-7 6,0 1,1 0,0 0,0 0,1 1,0 1,1-1,0 1,1 1,1-1,0 1,0 0,1 0,1 0,0 0,1 1,1-1,0 1,0 0,2-1,0 1,1 7,-1-17,0 0,0 0,0 0,1 0,0 0,-1 0,2 0,-1-1,0 1,1-1,-1 0,1 0,0 0,0 0,0 0,0 0,1-1,-1 1,1-1,0 0,-1 0,1-1,0 1,0-1,0 0,0 0,1 0,7 2,-1-1,1 0,0-1,-1 0,1-1,0 0,0-1,0 0,2-1,8-5,0-1,-1 0,0-2,0 0,-1-1,-1-1,0-1,0-1,1-2,3-2,2 0</inkml:trace>
  <inkml:trace contextRef="#ctx0" brushRef="#br0" timeOffset="3563.808">4968 338,'-186'172,"183"-170,0 0,0 0,1 1,-1-1,1 1,-1-1,1 1,0 0,0 0,0 0,1 0,-1 1,1-1,-1 0,1 1,0-1,0 1,1-1,-1 1,1-1,0 1,0-1,0 1,0 0,0-1,1 1,0-1,0 1,0-1,0 0,0 1,1-1,-1 0,1 0,0 0,0 0,0 0,0 0,1 0,-1-1,3 2,3 1,0 0,1-1,0 0,0 0,0-1,1 0,-1-1,1 0,0 0,-1-1,1-1,0 1,0-2,-1 1,1-1,0-1,-1 0,1 0,-1-1,0 0,1 0,-2-1,1-1,3-1,5-4,0-1,-1 0,0-2,-1 1,-1-2,0 0,-1 0,0-2,-2 1,1-2,6-13,18-32,-15 27,-2 0,-1-1,-1 0,-3-2,0-3,-11 32,-2-1,0 1,0-1,0 1,-1-1,-1 1,1-1,-2 1,1-1,-1 1,-1 0,0-1,2 7,0-1,0 1,-1 0,1-1,-1 1,0 0,0 0,0 0,0 1,0-1,-1 0,1 1,-1-1,0 1,0 0,0 0,0 0,0 0,0 1,0-1,-1 1,1 0,0 0,-1 0,1 0,-1 1,1-1,-1 1,0 0,1 0,-1 0,1 0,-1 1,-8 4,1 0,-1 0,2 1,-1 1,1 0,-1 0,2 1,-1 0,1 1,1 0,0 0,0 1,0 0,2 0,-1 1,1 0,1 0,0 1,0-1,1 1,1 0,-2 9,2-6,0 0,1 0,0 1,2-1,0 1,0-1,2 0,0 0,0 1,2-1,-1-1,2 1,0 0,1-1,1 0,0-1,0 1,2-1,-1-1,2 1,-1-2,2 1,0-1,0-1,1 0,0-1,1 0,-1 0,2-2,-1 0,1 0,0-1,1-1,4 1,134 27,-124-30</inkml:trace>
</inkml:ink>
</file>

<file path=ppt/ink/ink4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5:08.1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1,'0'0,"0"1,0-1,0 1,0-1,0 1,0-1,0 1,0-1,0 1,0-1,0 1,1-1,-1 1,0-1,0 0,0 1,1-1,-1 1,0-1,1 1,-1-1,0 0,1 1,-1-1,1 0,-1 1,0-1,1 0,-1 0,1 1,-1-1,1 0,-1 0,1 0,-1 1,1-1,-1 0,1 0,-1 0,1 0,-1 0,1 0,-1 0,1 0,-1 0,1-1,-1 1,1 0,-1 0,1 0,-1-1,1 1,-1 0,0 0,1-1,-1 1,1 0,-1-1,0 1,1 0,-1-1,0 1,1-1,7 166,-9-111,-29 229,6-150,31-126,-1-12</inkml:trace>
</inkml:ink>
</file>

<file path=ppt/ink/ink4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5:08.8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197 587,'-131'51,"126"-49,1 1,0 0,-1 0,1 0,0 0,0 1,1 0,-1 0,1 0,0 0,0 0,0 1,1-1,-1 1,1 0,0 0,0 0,1 0,0 0,0 0,0 0,0 0,1 1,0-1,0 1,0-3,0 0,1 0,-1 0,1 0,0 0,0 0,0 0,0-1,1 1,-1 0,1-1,0 1,-1-1,1 0,0 1,0-1,1 0,-1 0,0 0,1-1,-1 1,1 0,0-1,-1 0,1 1,0-1,0 0,0-1,0 1,0 0,0-1,0 0,0 0,0 1,0-2,0 1,2-1,6 1,-1-2,0 0,1 0,-1-1,0 0,0 0,-1-1,1-1,-1 0,5-3,15-14,-1-2,-1 0,-1-2,-1-1,-2-1,0-1,-2-1,-2-1,0-1,-2 0,-2-2,-1 1,-1-2,-2 0,2-18,-9 36,-1 0,0-1,-2 1,0-1,-1 1,0-1,-2 1,-1-8,2 19,0 0,0 0,-1 1,0-1,0 0,0 1,-1-1,1 1,-1 0,-1 0,1 0,-1 0,0 1,0 0,0-1,0 1,-1 1,0-1,1 1,-2-1,1 1,0 1,0-1,-1 1,0 0,-1 0,0 1,1 1,-1 0,0 0,1 1,-1 0,0 0,1 0,-1 1,1 0,0 1,-1-1,1 1,0 0,1 1,-1-1,0 1,1 0,0 0,0 1,0 0,1 0,-1 0,1 0,1 1,-1 0,1-1,0 1,0 0,0 1,-1 4,1 6,-1 0,2 1,1-1,0 1,1-1,0 1,2-1,0 1,1-1,1 0,0 0,2 0,0-1,0 1,2-2,0 1,0-1,2 0,0 0,10 10,227 266,-85-99,-148-177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9:24.4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392 1,'-5'4,"-6"7,-6 2,-5 3,1 3,-1 4,-1 3,-1 1,-2 1,-1 1,-1-5,0-2,0 1,-1 1,1 1,-1-4,5-5</inkml:trace>
</inkml:ink>
</file>

<file path=ppt/ink/ink4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5:16.3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162 392,'5'-5,"-4"-1,-1 4,-6 4,-2 5,-4 7,0 6,-4 4,-2 2,0 3,0-5,2-1,-1-4,3-1,3 1,9-2,4-5</inkml:trace>
  <inkml:trace contextRef="#ctx0" brushRef="#br0" timeOffset="396.624">387 561,'-5'5,"-1"6,-5 2,0 2,-3 0,0 2,-1 2,-4-1,2 0,-1-2,2 1,0-3,-3 1,-3-2,3 2,3-7,6-4</inkml:trace>
  <inkml:trace contextRef="#ctx0" brushRef="#br0" timeOffset="1670.478">416 279,'16'-2,"0"-1,0-1,-1 0,1-1,-1 0,0-1,0-1,1-1,-7 3,132-64,141-57,-250 114,-26 8,1 1,0 0,0 0,0 1,0 0,0 0,0 1,1 0,-1 0,0 1,1 0,-1 0,4 1,-9 1,0 1,0-1,-1 1,1 0,-1-1,1 1,-1 0,0 0,0 0,0 0,-1 0,1 0,-1 0,1 0,-1 0,0 0,0 1,0-1,-1 0,1 0,-1 0,0 0,0 0,0 0,0 0,0-1,-1 1,1 0,-1-1,0 1,0-1,0 1,0-1,0 0,-2 2,-4 11,8-15,-2 3,-1-1,1 1,0 0,0 0,0 0,0 0,1 0,-1 0,1 0,0 0,-1 1,2-1,-1 1,0-1,1 1,-1-1,1 1,0-1,0 1,1-1,-1 1,1-1,0 0,-1 1,2-1,-1 0,0 1,1-1,-1 0,1 0,0 0,0 0,0 0,0-1,1 1,-1-1,1 1,-1-1,1 0,1 1,6 0,-1-2,0 1,1-1,-1 0,1-1,-1 0,1-1,-1 1,1-2,-1 0,0 0,0 0,0-1,0-1,0 1,0-2,-1 1,87-25,-70 27,-2 0</inkml:trace>
</inkml:ink>
</file>

<file path=ppt/ink/ink4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6:38.2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29 259,'0'-2,"0"1,1 0,-1 0,0-1,0 1,0 0,0-1,-1 1,1 0,0 0,0-1,-1 1,1 0,-1 0,1-1,-1 1,0 0,1 0,-1 0,0 0,0 0,0 0,0 0,0 0,0 0,0 1,0-1,0 0,0 1,0-1,0 1,0-1,-1 1,1-1,0 1,0 0,-1-1,1 1,-1 0,20-32,112-141,-130 172,0 0,1 1,-1-1,0 0,1 0,-1 0,1 0,-1 1,1-1,-1 0,1 1,0-1,-1 0,1 1,0-1,-1 1,1-1,0 1,0-1,0 1,0-1,-1 1,1 0,0 0,0-1,0 1,0 0,0 0,0 0,0 0,0 0,-1 0,1 0,0 0,0 1,0-1,0 0,0 0,0 1,-1-1,1 1,0-1,0 0,0 1,-1 0,1-1,0 1,-1-1,1 1,0 0,-1-1,1 1,-1 0,1 0,-1 0,0-1,1 2,19 57,-18-49,31 178,-5-87,-33-111,0 1,0 0,0 0,-2 0,1 1,-1 0,0 0,0 0,-1 1,0 1,-1-1,1 1,-1 0,0 1,-1 0,1 1,-1 0,0 0,0 1,0 0,-1 1,-3-1,-39 2,29 1</inkml:trace>
</inkml:ink>
</file>

<file path=ppt/ink/ink4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6:40.8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1552 2823,'-179'18,"-151"4,132-3,140-11,-53-1,83-12,4 0</inkml:trace>
  <inkml:trace contextRef="#ctx0" brushRef="#br0" timeOffset="1217.981">2823 566,'-2'-2,"1"0,-1 0,1 0,-1 1,0-1,0 0,0 1,0-1,0 1,0 0,0 0,0-1,0 1,-1 1,1-1,0 0,-1 1,1-1,0 1,-1-1,1 1,-1 0,1 0,-1 0,-1 1,-166 23,-82-23,51-30,-1 1,-63 45,180-8,-1-4,-71-6,49-1,-62-25,3 27,127 16,27-4</inkml:trace>
  <inkml:trace contextRef="#ctx0" brushRef="#br0" timeOffset="2097.86">1158 86,'-18'56,"-5"187,-5 143,9 11,22 159,26 49,-30 199,-2-698,-5-2,-4 1,-17 62,-3-35,57-202,-15 53</inkml:trace>
  <inkml:trace contextRef="#ctx0" brushRef="#br0" timeOffset="2353.022">1355 2315,'-39'48,"-26"45,-8 16,5-1,8-10,10-15,8-14,12-13,6-11,7-9,2-5,3-4,-1-1,2 0,-3 0,2 0,3-3</inkml:trace>
  <inkml:trace contextRef="#ctx0" brushRef="#br0" timeOffset="2887.436">1468 1,'-52'46,"3"3,1 2,3 2,-22 36,52-70,-188 291,119-172,-113 195,176-301,3-8</inkml:trace>
  <inkml:trace contextRef="#ctx0" brushRef="#br0" timeOffset="3300.156">28 1271,'5'48,"1"50,1 17,-2-1,-2-10,-1-14,4-12,1-10,-1-11,-1-7,-2-6,-1-6,-1 0,-1-2,0-1,-1-3,-4-7,-1-7</inkml:trace>
  <inkml:trace contextRef="#ctx0" brushRef="#br0" timeOffset="3732.663">0 1271,'261'-160,"-259"159,7-5,1-1,1 2,-1-1,1 1,0 1,0 0,0 0,0 2,1-1,0 1,-1 1,1 0,0 0,0 1,-1 1,3 0,-11 1,-1 0,1 0,0-1,-1 2,1-1,-1 0,0 0,0 1,0-1,0 1,0 0,0 0,-1-1,1 1,-1 0,0 0,0 1,0-1,0 0,-1 0,1 0,-1 1,0-1,0 0,0 0,0 2,-12 86,1-59,-2-2,-1 0,-1 0,-1-1,-2-1,-1-1,-1-1,-1 0,-16 14,-207 207,242-246,0-1,0 1,1 0,-1 0,0 0,0 1,1-1,-1 0,0 1,1-1,-1 1,1-1,0 1,0 0,-1-1,1 1,0 0,1 0,-1 0,0 0,0 0,1 0,-1 0,1 0,0 0,-1 0,1 0,0 0,0 0,0 0,1 0,-1 0,1 0,-1 0,1 0,-1 0,1 0,0 0,0 0,0 0,0 0,1 0,10 5,0-1,0 0,1-1,0-1,0 0,0 0,0-1,1-1,-1 0,8-1,30 6,-32-5,1 0,-1 1,0 1,0 1,0 1,-1 0,0 2,0 0,0 1,-1 0,-1 1,0 2,0-1,-1 2,0 0,-1 0,-1 2,0-1,8 14,18 42,-25-58</inkml:trace>
</inkml:ink>
</file>

<file path=ppt/ink/ink4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6:45.7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114 229,'-18'307,"-5"-46,3-150,12-87</inkml:trace>
  <inkml:trace contextRef="#ctx0" brushRef="#br0" timeOffset="597.235">1 285,'30'-15,"2"0,0 2,0 2,1 1,1 1,0 2,30-2,-61 8,1 0,0 0,-1 1,1-1,0 1,-1 0,1 0,0 0,0 1,-1-1,1 1,-1 0,1 0,0 0,-1 0,0 1,1 0,-1-1,0 1,0 0,0 1,0-1,0 0,0 1,-1 0,1-1,-1 1,0 0,0 0,0 0,0 1,0-1,-1 0,1 1,-1-1,0 1,0 0,0-1,-1 1,1 0,-1-1,0 1,0 2,-5 11,0 0,-1 0,0-1,-2 1,0-1,-1-1,0 1,-1-2,-1 1,0-2,-1 1,0-1,-1-1,-1 0,0-1,-14 8,-19 21,45-38,1-1,-1 1,0 0,0 0,1 0,-1-1,1 1,0 0,0 1,0-1,0 0,0 0,0 1,0-1,0 0,1 1,0-1,-1 0,1 1,0-1,0 1,0-1,0 0,1 1,-1-1,1 1,-1-1,1 0,0 1,0-1,0 0,0 0,0 0,1 0,-1 0,0 0,1 0,0 0,-1-1,1 1,0 0,0-1,0 0,0 1,0-1,0 0,1 0,-1 0,78 54,-64-47,0 2,-1 0,-1 1,0 0,0 1,-1 1,-1 0,6 9,-3 17,-16-25</inkml:trace>
  <inkml:trace contextRef="#ctx0" brushRef="#br0" timeOffset="2485.035">848 484,'-27'31,"10"-13,0 0,1 2,1 0,1 1,1 0,1 1,1 0,1 1,-2 7,11-27,0 1,0-1,0 1,1-1,-1 1,1 0,0-1,0 1,0 0,0-1,1 1,0-1,-1 1,1 0,1-1,-1 0,0 1,1-1,0 0,-1 0,1 1,1-1,-1-1,0 1,1 0,-1-1,1 1,0-1,0 0,0 0,0 0,0 0,0 0,1-1,-1 1,0-1,1 0,-1 0,1 0,0-1,-1 1,1-1,0 0,-1 0,1 0,-1-1,4 0,7-4,-1-1,0-1,0 0,-1-1,1-1,-2 1,1-2,-1 0,-1 0,0-1,0 0,-1-1,-1 0,0 0,5-10,6-5,13-16,-1-2,-2-1,-2-1,-2-1,-2-1,-3-1,3-15,-19 51,0-1,-2 0,1 0,-2 0,0 0,-1 0,0 0,-2 0,0-1,2 11,-2-1,1 1,-1 0,1 0,-1-1,-1 1,1 0,-1 1,0-1,0 0,0 1,-1 0,1 0,-1 0,0 0,-1 0,1 1,0 0,-1 0,0 0,0 0,0 1,0 0,0 0,0 0,-1 0,-3 0,-1 1,1-1,-1 2,1-1,-1 1,1 1,0 0,-1 0,1 1,0 0,0 0,0 1,0 1,0-1,0 1,1 1,0 0,0 0,0 0,1 1,-1 0,1 1,1-1,-3 5,-5 4,1 1,0 0,1 1,1 1,1 0,1 0,0 1,1 0,1 1,-4 17,8-23,0 1,0-1,2 1,0-1,0 1,1 0,1-1,1 1,0-1,1 1,0-1,1 0,1 0,0 0,1-1,0 1,1-1,0-1,1 0,1 0,0 0,4 3,8 5,0-1,2-1,0-1,1-1,0-1,1-2,1 0,0-1,1-2,0-1,16 3,-19-6</inkml:trace>
  <inkml:trace contextRef="#ctx0" brushRef="#br0" timeOffset="8972.949">1722 201,'-19'6,"1"1,-1 1,1 1,1 1,0 0,0 1,1 1,0 0,1 1,1 1,0 0,-5 7,12-10,-1 0,1 1,1 0,0 0,1 1,0 0,1 0,1 0,0 0,0 0,2 1,-1-1,2 1,0-1,0 1,1-1,1 1,1 4,2-5,0-2,0 1,1-1,0 0,1 0,0 0,1-1,0 0,1-1,0 0,0 0,1-1,0 0,0 0,1-1,0-1,1 0,-1-1,1 0,0 0,0-1,0-1,1 0,0-1,-1 0,1-1,0 0,0-1,-1-1,1 0,0 0,-1-1,1-1,-1 0,0-1,1 0,2-3,2 1,0-1,-1-1,1 0,-2-2,1 0,-1 0,-1-1,0-1,0-1,-1 0,-1 0,0-1,-1-1,-1 0,0 0,-1-1,0 0,-2-1,6-15,-12 27,1-1,-1 1,-1 0,1-1,-1 1,0-1,0 1,0-1,-1 1,0-1,0 1,0 0,-1-1,0 1,0 0,0 0,0 0,-1 1,0-1,0 0,0 1,-1 0,1 0,-1 0,0 0,0 0,0 1,-1 0,1 0,-1 0,-1 0,-9-5,-1 0,0 2,0 0,0 0,-1 2,1 0,-1 1,0 0,-10 1,-107 6,100 2</inkml:trace>
  <inkml:trace contextRef="#ctx0" brushRef="#br0" timeOffset="9473.154">1355 540,'24'-12,"182"-74,-202 85,0 0,0 0,0 1,0-1,0 1,1 0,-1 0,0 0,0 0,0 1,0 0,0 0,0 0,0 0,0 1,0-1,0 1,0 0,-1 0,1 0,-1 1,0-1,1 1,-1 0,0 0,-1 0,1 0,0 1,-1-1,1 2,3 3,0-1,1 0,-1-1,1 1,1-1,-1-1,1 1,0-1,0-1,1 0,-1 0,1 0,0-1,0 0,0-1,0 0,1-1,-1 1,0-2,1 1,-1-2,4 1,146-15,-140 9</inkml:trace>
</inkml:ink>
</file>

<file path=ppt/ink/ink4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07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605 424,'-1'0,"0"0,0 0,0 0,0-1,0 1,0 0,0-1,0 1,0-1,0 1,0-1,0 0,1 1,-1-1,0 0,0 0,1 1,-1-1,0 0,1 0,-1 0,1 0,-1 0,1 0,-1 0,1 0,0 0,0 0,-1 0,1 0,0 0,0 0,0 0,0 0,0 0,0 0,0 0,1 0,-1 0,0 0,1 0,-1 0,0 0,1 0,-1 0,1 0,0 0,-1 0,1 1,0-1,-1 0,1 0,0 1,0-1,0 0,-1 1,1-1,0 1,0-1,0 1,0 0,0-1,0 1,0 0,1-1,-158 44,97-22,-89 42,147-62,1-1,-1 0,0 1,0 0,1-1,-1 1,1-1,-1 1,1 0,-1-1,1 1,-1 0,1 0,-1-1,1 1,0 0,-1 0,1 0,0-1,0 1,0 0,0 0,0 0,0 0,0 0,0-1,0 1,0 0,0 0,0 0,0 0,1-1,-1 1,0 0,1 0,-1 0,1-1,-1 1,1 0,-1-1,1 1,-1 0,1-1,0 1,-1-1,1 1,0-1,-1 1,1-1,0 0,0 1,0-1,-1 0,1 1,0-1,0 0,0 0,0 0,0 0,0 0,59 17,-58-16,2-1,57 20,-60-20,1 1,-1 0,0 0,0 0,0 0,1 0,-1 0,0 1,0-1,-1 0,1 0,0 1,0-1,0 1,-1-1,1 0,-1 1,1-1,-1 1,0-1,0 1,1 0,-1-1,0 1,0-1,-1 1,1-1,0 1,0-1,-1 1,1-1,-1 1,1-1,-1 1,0-1,1 0,-1 1,0-1,0 1,-9 10,1 0,-2 0,0-1,0 0,-1-1,0 0,0-1,-1 0,-7 2,-19 16,-148 104,184-129,0-1,1 1,-1 0,0-1,1 1,0 1,-1-1,1 0,0 0,0 1,0-1,1 1,-1 0,0 0,1-1,0 1,0 0,0 0,0 0,0 0,0 1,1-1,0 0,-1 0,1 0,1 0,-1 0,0 1,1-1,-1 0,1 0,0 0,0 0,0 0,0 0,1 0,-1-1,1 1,0 0,5 3,0-1,0 0,1-1,-1 0,1 0,0-1,0 1,0-2,0 1,1-1,-1-1,1 1,-1-1,1-1,0 0,5 0,57 8,-66-7,-2 1,-1-1,1 0,-1 0,1 0,0 0,-1 0,1-1,0 1,-1-1,1 0,0 0,0 0,0 0,-1 0,1-1,0 1,0-1,-1 0,1 1,0-1,-1-1,1 1,-1 0,1-1,-1 1,0-1,0 1,0-1,0 0,0 0,0 0,0 0,1-2,3-13</inkml:trace>
  <inkml:trace contextRef="#ctx0" brushRef="#br0" timeOffset="329.935">350 1,'-36'280,"-53"319,33-272,12-147,25-114,14-47</inkml:trace>
</inkml:ink>
</file>

<file path=ppt/ink/ink4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10.3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0 498,'32'-100,"-13"56,-5 11,1 1,2 1,2 0,0 1,2 1,1 1,26-25,32-24,-79 77,1 0,0 0,-1 1,1-1,0 0,-1 1,1-1,0 1,-1-1,1 1,-1 0,1-1,-1 1,1 0,-1 0,0 0,1 0,-1 1,0-1,0 0,0 0,0 1,0-1,0 1,0-1,0 1,-1-1,1 1,0-1,-1 1,0 0,1-1,-1 1,0 0,0-1,0 1,0 0,0-1,0 1,0 0,0-1,-1 1,1 0,-1-1,2 6,-3 87,0-83,1 1,0-1,1 0,0 1,0-1,1 0,1 0,0 1,0-1,3 3,-4-11,-1-1,2 0,-1-1,0 1,0 0,1 0,-1 0,1-1,-1 1,1-1,0 1,0-1,0 1,-1-1,1 0,0 0,1 0,-1 0,0-1,0 1,0 0,0-1,1 0,-1 1,0-1,0 0,1 0,-1 0,0 0,0-1,1 1,-1-1,0 1,0-1,0 0,0 0,0 0,1 0,78-47,176-181,-245 221,-10 5,0 0,1 1,-1 0,1-1,-1 1,1 0,0 0,0 1,0-1,0 1,0-1,0 1,0 0,0 0,1 0,-1 1,0-1,1 1,-1-1,0 1,1 0,-1 1,1-1,-1 1,0-1,0 1,3 1,-9 61,1-56,-10 34,7-29,0 0,1 1,1-1,0 1,0 0,1 0,1 1,0-1,1 0,1 0,-1 0,2 0,0 1,1-2,0 1,1 0,2 5,6 0</inkml:trace>
</inkml:ink>
</file>

<file path=ppt/ink/ink4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12.5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0 213,'341'0,"-155"-27,-185 30,-12 3</inkml:trace>
  <inkml:trace contextRef="#ctx0" brushRef="#br0" timeOffset="1050.697">537 157,'-7'-3,"0"1,0-1,0 0,1 0,0-1,-1 0,1 0,1 0,-1-1,1 0,-1 0,2-1,-1 1,0-1,1 0,0 0,1-1,-1 1,1-1,0 1,1-1,-1-2,-15-32,17 41,0 0,-1 1,1-1,0 0,-1 1,1-1,0 1,0 0,-1-1,1 1,0 0,0 0,0 0,0 0,0 0,0 0,0 0,0 0,0 0,1 0,-1 0,0 0,1 1,-1-1,1 0,-1 1,1-1,-1 0,1 1,0-1,0 0,0 1,0-1,0 1,0-1,0 1,-21 193,-13-32,30-100,7-63,-1 0,0 0,0 0,0 0,0 0,0 0,0-1,0 1,1-1,-1 1,0-1,0 0,-1 0,1 0,0 0,0 0,0 0,-1 0,1-1,0 1,-1-1,1 1,-1-1,0 0,0 0,1 1,-1-1,0-1,25-29,105-101,-87 113,-23 15</inkml:trace>
</inkml:ink>
</file>

<file path=ppt/ink/ink4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10.6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2,'100'17,"0"-4,50-1,-116-10,135 2,0-8,0-6,29-13,89 11,-302 24,-4-6</inkml:trace>
  <inkml:trace contextRef="#ctx0" brushRef="#br0" timeOffset="750.915">678 171,'-292'375,"268"-341,-2-1,-1-2,-2-1,-18 15,-1 2,64-77,120-117,-50 42,-35 42,2 1,59-51,-54 62,-56 52,0 0,-1-1,1 1,-1 0,1 0,-1 0,1 0,-1 0,1 0,-1 1,0-1,0 0,1 1,-1-1,0 1,0-1,-1 1,1-1,0 1,0 0,-1-1,1 1,-1 0,1 0,-1-1,0 1,0 0,20 208,-13-174,-2 0,-1 1,-2-1,-2 1,-1 6,-5-36,0-12</inkml:trace>
  <inkml:trace contextRef="#ctx0" brushRef="#br0" timeOffset="999.414">227 538,'43'0,"28"0,13 0,-4 0,-11 0,-12-5,-11-1,-8 0,-7 1,-3 1,-1 2,-6 1</inkml:trace>
</inkml:ink>
</file>

<file path=ppt/ink/ink4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15.4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0 531,'34'-81,"-16"42,1 2,2 0,2 1,1 1,1 1,11-8,-21 26,-10 9,1-1,0 1,0 1,1-1,0 1,0 0,0 1,1 0,0 0,0 0,0 1,1 1,-1-1,1 1,0 0,-6 5,0-1,0 1,-1 0,1-1,0 1,-1 0,0 1,1-1,-1 0,0 1,0-1,0 1,-1-1,1 1,-1 0,1 0,-1 0,0 0,0 0,0 0,-1 0,1 0,-1 0,1 1,-1-1,0 0,0 0,-1 0,1 1,-1-1,1 0,-2 2,2 0,-3 37,2-35,-1-1,1 1,0 0,0 0,1 1,0-1,0 0,1 0,0 0,0 0,1 0,0-1,0 1,0 0,1-1,0 1,0-1,1 0,0 0,0 0,0 0,0-5,0 0,0 0,-1-1,1 1,0-1,0 0,0 0,0-1,-1 1,1-1,0 1,0-1,-1 0,1-1,-1 1,1-1,-1 1,1-1,-1 0,0-1,0 1,0 0,0-1,0 0,-1 1,1-1,-1 0,0 0,1-1,-2 1,1 0,0-1,0 0,12-13,254-264,-236 259,-32 21,1 1,-1 0,1 0,-1 0,1 0,0-1,-1 1,1 0,-1 0,1 0,-1 0,1 0,-1 0,1 0,0 1,-1-1,1 0,-1 0,1 0,-1 0,1 1,-1-1,1 0,-1 1,1-1,-1 0,0 1,1-1,-1 0,1 1,-1-1,0 1,1-1,-1 1,0-1,0 1,1-1,-1 1,0-1,0 1,0-1,0 1,0-1,0 1,1-1,-1 1,0 0,-1-1,1 1,0-1,0 1,0-1,0 1,0-1,0 1,-1-1,1 1,0-1,0 1,-1 0,-43 169,41 87,3-233</inkml:trace>
</inkml:ink>
</file>

<file path=ppt/ink/ink4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15.7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30,'636'-17,"-263"5,-224 43,-133-22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5:15.5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20,'-8'-4,"0"1,-1 0,1 1,-1 0,0 0,0 1,0 0,0 0,0 1,0 0,0 1,0 0,1 0,-1 1,0 0,0 0,1 1,0 0,-1 1,1 0,0 0,1 1,-1 0,1 0,0 1,0 0,1 0,0 0,0 1,0 0,1 0,-2 3,5-6,-1 0,1 0,0 1,1-1,-1 1,1-1,-1 1,1-1,1 1,-1 0,1 0,0-1,0 1,0 0,0-1,1 1,0 0,0-1,0 1,1 0,-1-1,1 0,0 1,0-1,1 0,-1 0,1 0,0-1,0 1,0 0,1-1,-1 0,1 0,0 0,0 0,0-1,0 0,0 1,0-1,1-1,-1 1,1-1,-1 1,1-1,0-1,-1 1,1-1,4 0,12-3,0-1,0 0,0-2,-1-1,0 0,0-2,0 0,-1-1,-1-1,0-1,0 0,-1-2,5-5,-14 13,71-75,-79 81,0-1,0 0,1 1,-1-1,1 1,-1-1,0 1,1-1,-1 1,1-1,-1 1,1-1,0 1,-1 0,1-1,-1 1,1 0,0-1,-1 1,1 0,-1 0,1 0,0-1,0 1,-1 0,1 0,0 0,-1 0,1 0,0 0,-1 1,1-1,0 0,-1 0,1 0,-1 1,1-1,0 0,-1 1,1-1,-1 0,1 1,-1-1,1 1,-1-1,1 1,-1-1,1 1,-1-1,1 1,-1-1,0 1,0 0,1-1,-1 1,0 0,0-1,0 1,1 0,7 50,-6-33,-1-9,0 1,1-1,0 0,0 0,1 0,0 0,1-1,0 1,1-1,-1 0,1 0,1-1,0 1,0-1,0 0,1-1,0 1,0-1,0-1,1 1,0-1,10 2,1 0,0-1,0-1,0 0,0-2,1 0,-1-1,1-1,0-1,8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9:25.4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9,'-1'-1,"1"0,-1 1,0-1,0 1,1-1,-1 0,0 1,0-1,0 1,1 0,-1-1,0 1,0 0,0 0,0-1,0 1,0 0,0 0,0 0,0 0,0 0,0 0,0 0,0 0,1 1,-1-1,0 0,0 1,0-1,0 0,0 1,0-1,1 1,-1-1,0 1,0 0,1-1,-1 1,0 0,1-1,-1 1,1 0,-1 0,1 0,-1-1,1 1,0 0,-1 0,1 0,-17 46,15 152,3-195,-1-1,1 1,-1-1,1 1,0-1,0 0,0 0,1 1,-1-1,1 0,0 0,0 0,0 0,0-1,0 1,1 0,-1-1,1 0,-1 1,1-1,0 0,0-1,0 1,0 0,0-1,1 0,-1 1,0-1,1-1,-1 1,1 0,-1-1,1 0,-1 0,1 0,-1 0,1 0,-1-1,0 1,1-1,-1 0,1 0,-1 0,0-1,0 1,2-2,13-10,1 0,-2-1,0-2,-1 1,0-2,-1 0,11-18,-20 28,-6 6,0 0,0 0,1-1,-1 1,1 0,-1 0,1 0,-1 0,1 0,-1 0,1 0,0 0,0 0,0 0,-1 0,1 1,0-1,0 0,0 1,0-1,0 0,0 1,1-1,-1 1,0 0,0-1,0 1,0 0,1 0,-1-1,0 1,0 0,0 0,1 0,-1 1,0-1,0 0,0 0,0 1,1-1,-1 1,0-1,0 1,0-1,0 1,0-1,0 1,0 0,0 0,0 0,-1-1,1 1,0 0,0 0,-1 0,1 0,0 0,-1 1,1-1,11 28,-11-25,0 1,0-1,0 0,1 1,0-1,0 0,0 0,0 0,0 0,1 0,0-1,0 1,0-1,0 0,1 0,-1 0,1 0,0 0,-1-1,1 0,0 0,1 0,-1 0,0 0,1-1,-1 0,5 1,2-4,0 0,0 0,0-1,0 0,-1-1,0-1,1 1,-1-2,-1 1,1-1,-1-1,0 0,0 0,-1-1,0 0,0 0,-1-1,0 1,-1-2,0 1,0-1,-1 0,0 0,-1-1,0 1,-1-1,0-2,5-9,0 4</inkml:trace>
</inkml:ink>
</file>

<file path=ppt/ink/ink4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16.2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388 68,'-3'-5,"-1"0,0 0,0 0,0 1,0 0,-1-1,1 1,-1 1,0-1,-1 1,1 0,0 0,-1 0,0 1,0 0,1 0,-1 0,0 1,-1 0,1 0,0 0,0 1,0 0,0 0,-1 1,1 0,0 0,0 0,0 1,0-1,0 2,1-1,-1 1,1-1,-3 3,-7 2,1 1,0 1,0 0,1 1,0 0,1 1,0 0,1 1,0 1,1 0,0 0,1 1,0 0,6-8,-1 0,1 0,1 1,-1-1,1 1,0-1,1 1,-1 0,1-1,1 1,-1 0,1 0,0 0,1 0,0-1,0 1,0 0,1 0,0-1,0 1,1-1,-1 0,2 0,-1 0,0 0,1 0,0 0,1-1,-1 0,1 0,0 0,0-1,10 5,0-1,0 0,1-1,0 0,0-2,0 0,1-1,-1 0,1-2,0 0,0 0,0-2,0 0,0-1,17-3,1 3,-11 0,0-1,-1 0,1-2,-1-1,0-1,21-8,-26 6</inkml:trace>
</inkml:ink>
</file>

<file path=ppt/ink/ink4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21.0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301 0,'1'1,"0"1,1-1,-1 1,0-1,0 1,-1-1,1 1,0-1,0 1,-1 0,1 0,-1-1,1 1,-1 0,0 0,0-1,0 1,0 0,0 0,0 0,0-1,-1 1,1 0,-1 0,1-1,-1 1,1 0,-1-1,0 1,0 0,0-1,0 1,-1-1,-16 36,-3-1,-1-1,-1-1,-2-1,-19 19,-94 84,126-122</inkml:trace>
</inkml:ink>
</file>

<file path=ppt/ink/ink4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21.9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0 649,'5'255,"-5"-251,0 0,0 0,0 0,1 0,-1 0,1 0,0 0,0 0,1-1,-1 1,1 0,-1-1,1 1,0-1,1 0,-1 0,0 0,1 0,0 0,0 0,0 0,0-1,0 0,0 1,1-1,-1-1,1 1,-1 0,1-1,0 0,-1 1,1-1,0-1,0 1,0-1,0 1,0-1,0 0,0-1,3 0,8-6,0-2,0 0,-1-1,0 0,-1-1,0 0,8-10,14-12,149-132,-183 165,-1-1,0 0,0 0,1 0,-1 0,0 0,1 0,-1 0,1 0,-1 0,1 0,-1 0,1 0,0 1,-1-1,1 0,0 1,0-1,0 0,0 1,-1-1,1 1,0-1,0 1,0-1,0 1,0 0,0 0,0-1,0 1,0 0,0 0,0 0,0 0,1 0,-1 0,0 0,0 1,0-1,0 0,0 0,0 1,0-1,0 1,-1-1,1 1,0-1,0 1,0 0,0-1,-1 1,1 0,0 0,-1-1,1 1,0 0,-1 0,1 0,-1 1,-7 58,4-50,0-1,2 1,-1 0,1 0,1 0,-1 0,2 0,-1 0,1-1,1 1,0 0,0 0,1-1,1 1,0 0,-1-7,1 0,0 0,0 0,0-1,1 1,-1-1,1 0,-1-1,1 1,-1-1,1 0,0 0,0 0,0 0,0-1,-1 0,1 0,0-1,0 1,0-1,0 0,-1 0,1 0,0-1,-1 0,1 0,-1 0,0 0,0-1,0 0,0 0,0 0,0 0,-1 0,1-1,-1 0,0 1,2-4,15-13,-1 0,-1-1,0-2,-2 1,0-2,-2 0,9-21,6-22,-24 47</inkml:trace>
  <inkml:trace contextRef="#ctx0" brushRef="#br0" timeOffset="3470.439">1185 0,'0'374,"-6"-325,-3-1,-1-1,-2 1,-14 30,24-70,-28 103,29-110,1 0,-1 0,1 1,-1-1,1 0,-1 0,1 1,0-1,0 0,0 1,0-1,0 0,0 1,0-1,0 0,1 0,-1 1,0-1,1 0,-1 1,1-1,-1 0,1 0,0 0,0 0,-1 0,1 0,0 0,0 0,0 0,0 0,0 0,0 0,0-1,0 1,1 0,-1-1,0 1,0-1,0 1,1-1,-1 0,0 1,1-1,-1 0,0 0,1 0,-1 0,0 0,1 0,-1-1,0 1,0 0,1-1,-1 1,0-1,0 1,1-1,-1 1,0-1,0 0,0 0,0 1,0-1,0 0,0 0,0 0,0 0,0-1,130-136,-124 131,14-13,1 1,0 1,1 1,1 0,24-11,-47 27,0 1,1-1,-1 0,1 0,-1 1,1-1,-1 1,1-1,-1 1,1 0,0 0,-1 0,1-1,-1 1,1 1,0-1,-1 0,1 0,-1 1,1-1,-1 1,1-1,-1 1,1-1,-1 1,1 0,-1 0,0 0,1 0,-1 0,0 0,0 0,0 0,0 1,0-1,0 0,0 1,0-1,-1 0,1 1,0-1,-1 1,1-1,-1 1,0 0,1-1,-1 1,0 0,-2 82,-43 47,40-88,9-27</inkml:trace>
  <inkml:trace contextRef="#ctx0" brushRef="#br0" timeOffset="4233.202">1609 790,'4'-1,"33"-7,0-1,-1-2,0-2,-1-1,0-1,26-17,-57 28,1 1,0 0,-1-1,0 0,0 0,0 0,0 0,-1-1,0 1,0-1,0 0,0 0,-1 0,0-1,0 1,0 0,-1-1,1 1,-1-1,-1 0,1 1,-1-1,0 1,0-1,-1 0,0 1,0-1,0-2,-1 6,1 0,0-1,-1 1,1 0,-1 0,0 0,0 0,0 0,0 1,0-1,0 1,0-1,-1 1,1 0,0 0,-1 0,1 0,-1 0,1 0,-1 1,0-1,1 1,-1 0,1 0,-1 0,0 0,1 0,-1 0,0 1,1 0,-1-1,1 1,-1 0,1 0,-87 37,68-24,0 1,1 1,1 0,1 2,0 0,1 1,1 0,1 2,1 0,0 0,-2 9,14-28,0 1,0 0,1 0,-1 0,1 0,-1 0,1 0,0 0,0 0,1 0,-1 0,1 1,-1-1,1 0,0 0,0 1,0-1,1 0,-1 0,1 1,0-1,0 0,0 0,0 0,1 0,-1 0,1 0,-1 0,1-1,0 1,0 0,1-1,-1 0,0 1,1-1,-1 0,1 0,0-1,0 1,0 0,0-1,0 0,0 0,3 1,23 2,1-1,-1-1,1-2,0 0,0-3,21-4,-15 2,1-2,-1-1,-1-2,0-2,-1-1,0-1,-1-2,0-2,-1-1,-2-1,0-1,-1-2,14-15,-30 23,0-1,-1 0,-1-1,0 0,-1 0,-1-1,-1-1,1-3,-8 19,0 1,0-1,0 0,0 0,-1 0,1 0,-1 0,0 0,0 0,0 1,0-1,0 0,-1 0,1 0,-1 0,0 0,0 0,0 1,0-1,0 0,-1 1,1-1,-1 1,0-1,1 1,-1 0,0 0,-1-1,1 2,0-1,0 0,-1 0,1 1,-1-1,0 1,1 0,-1 0,0 0,0 0,0 0,1 1,-1-1,0 1,0 0,0 0,-1 0,-7 0,0 0,1 1,-1 0,0 1,1 0,-1 1,1 0,0 0,0 1,0 1,1 0,-1 0,1 1,0 0,1 0,-1 1,1 0,1 1,-1 0,6-7,0 0,1 0,-1 1,0-1,1 0,0 0,-1 1,1-1,0 1,-1-1,1 1,0 0,0-1,0 1,1 0,-1 0,0 0,1-1,-1 1,1 0,0 0,-1 0,1 0,0 0,0 0,0 0,0 0,1 0,-1 0,0 0,1 0,0-1,-1 1,1 0,0 0,0 0,0-1,0 1,0-1,0 1,1 0,-1-1,0 0,1 1,-1-1,1 0,0 0,161 44,-157-44,-1 0,1 1,0 0,-1 0,1 0,-1 1,0 0,0 0,0 0,0 0,-1 1,1 0,-1 0,0 0,0 0,0 1,-1 0,1-1,-1 1,0 1,-1-1,1 0,-1 1,0-1,0 1,-1 0,0-1,0 1,0 0,-1 0,1 0,-2 0,1-1,0 1,-2 3,-4 14,4-19,0 1,0-1,1 0,0 1,0-1,0 1,0 0,1-1,0 1,0 0,0-1,0 1,1 0,-1-1,1 1,1-1,-1 1,0-1,1 0,0 1,1 0,7 3,0-6</inkml:trace>
  <inkml:trace contextRef="#ctx0" brushRef="#br0" timeOffset="5021.295">2653 762,'14'4,"-1"0,1-1,-1-1,1 0,0-1,0 0,0-1,0-1,0 0,0-1,0 0,-1-1,1-1,-1 0,12-5,-13 2,-1 0,1-1,-1 0,0-1,-1 0,0 0,0-1,-1 0,5-9,-12 16,1 0,-1 0,0 0,0 0,-1-1,1 1,-1-1,1 1,-1-1,0 0,-1 0,1 1,-1-1,1 0,-1 0,0 0,-1 1,1-1,0 0,-1 0,0 0,0 1,0-1,-1 1,1-1,-1 1,0-1,0 1,0 0,0 0,0 0,-1 0,1 0,-1 0,0 1,-2-2,1 1,0 0,-1 1,1 0,-1 0,0 0,0 0,0 0,0 1,0 0,0 0,0 1,0-1,0 1,0 0,-1 1,1-1,0 1,0 0,0 0,0 0,0 1,0 0,1 0,-1 0,-8 4,1 0,0 0,0 1,0 1,1 0,0 1,1 0,-6 6,9-8,-88 113,92-115,-1 1,1 0,0 0,1 0,0 0,0 0,0 0,0 1,1-1,0 1,1-1,-1 1,1-1,1 1,-1-1,1 1,0-1,0 1,1-1,0 0,2 5,1-5,0 0,0-1,0 0,1 0,0 0,0-1,0 0,0 0,1 0,0-1,-1 0,1-1,0 1,1-1,-1 0,0-1,0 0,1 0,0-1,24 7,-12-1,1-1,-1-1,1 0,1-2,-1-1,0 0,0-2,1 0,-1-1,14-4,37-15,-51 13</inkml:trace>
</inkml:ink>
</file>

<file path=ppt/ink/ink4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28.6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387 28,'40'-17,"-75"7,13 13,1 1,0 2,0 0,1 1,0 1,0 1,1 1,0 0,0 2,1 0,1 1,0 0,1 2,1 0,-10 12,17-19,0-1,1 1,0 1,1 0,0-1,0 2,1-1,0 1,1 0,0 0,0 0,1 0,1 1,0-1,0 1,1-1,0 1,1 0,0 0,1 0,0-1,0 1,1-1,3 9,0-9,1 0,-1-1,1 0,1 0,0 0,0-1,1 0,0-1,0 0,1 0,0 0,0-1,0-1,1 1,0-2,0 1,0-1,1-1,-1 0,1 0,0-1,0-1,0 0,-1 0,1-1,0 0,2-1,58 2,-1-3,0-3,43-9,-85 9,-4 1</inkml:trace>
</inkml:ink>
</file>

<file path=ppt/ink/ink4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29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55,'5'0,"7"0,5 0,5 0,4 0,2 0,1-4,0-3,1 1,-1 2,0 0,0-3,-1-1,1 2,-1 1,0 1,-5 7,-6 3</inkml:trace>
</inkml:ink>
</file>

<file path=ppt/ink/ink4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30.0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30,'34'0,"35"-4,10-3,-3 1,-5 1,-9 1,-12 2,-13 1</inkml:trace>
</inkml:ink>
</file>

<file path=ppt/ink/ink4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33.2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1 248,'4'-6,"1"1,0-1,1 1,-1 0,1 0,0 0,0 1,0 0,0 0,1 1,6-3,2-2,5-2,0 2,1 0,0 1,0 2,1 0,-1 1,1 1,0 1,0 0,0 2,0 1,0 1,7 2,-28-4,1-1,0 1,0 1,-1-1,1 0,0 0,0 1,-1-1,1 1,0-1,-1 1,1 0,-1-1,1 1,0 0,-1 0,0 0,1 0,-1 1,0-1,0 0,1 1,-1-1,0 0,0 1,0-1,-1 1,1 0,0-1,-1 1,1 0,-1-1,1 1,-1 0,0 0,1-1,-1 1,0 0,0 0,-1-1,1 1,0 0,-1 0,1-1,-1 1,1 0,-1-1,0 1,1-1,-1 1,0 0,-1 0,-14 21,-1 0,-1-1,-1-1,-1-1,-21 17,-6 6,-120 103,164-144,1 1,-1 0,0 0,1 0,-1 1,1-1,0 0,0 1,0 0,0-1,1 1,0 0,0 0,0 0,0 0,0 0,1 0,0 0,-1 0,2 0,-1 0,0 0,1 0,0 0,0 0,0 0,0 0,1-1,-1 1,1 0,0-1,0 1,0-1,1 0,-1 1,1-1,0 0,0-1,0 1,0 0,0-1,1 0,-1 0,4 2,11 1,0-1,0-1,0-1,1 0,-1-1,1-1,0-1,13-2,19 0,-26 3</inkml:trace>
  <inkml:trace contextRef="#ctx0" brushRef="#br0" timeOffset="314.631">848 248,'-5'24,"-6"18,-2 5,2 1,-2-3,1-5,2-4,-1-4,1-2,2-2,2 0,8-5,7-12,3-7</inkml:trace>
  <inkml:trace contextRef="#ctx0" brushRef="#br0" timeOffset="562.644">1129 219,'-19'44,"-6"23,0 5,6-4,5-10,5-9,4-9,4-6,1-4,0-2,1-6</inkml:trace>
  <inkml:trace contextRef="#ctx0" brushRef="#br0" timeOffset="1034.061">565 389,'32'-28,"1"1,0 2,2 1,1 1,1 3,1 1,33-12,-67 29,1 0,-1 0,1 0,-1 0,1 1,0 0,0 0,0 0,0 0,-1 1,1 0,0 0,0 0,0 1,0 0,0 0,0 0,-1 0,1 1,0-1,-1 1,1 1,-1-1,0 1,0-1,0 1,0 0,0 1,0-1,-1 0,2 3,7 9,-5-5,1 1,1-1,-1 0,2-1,-1 0,1-1,1 1,0-2,0 0,0 0,1-1,0 0,7 2,4-4,1 0,-1-1,0-1,1-1,0-2,6 0,-1 0,-5 0</inkml:trace>
  <inkml:trace contextRef="#ctx0" brushRef="#br0" timeOffset="1347.662">1609 50,'15'108,"-6"0,-4 88,-7-175,0 0,-2 0,-1 0,0 0,-2-1,0 0,-1 0,-1 0,-1-1,-1-1,-10 14,6-15,1-3</inkml:trace>
  <inkml:trace contextRef="#ctx0" brushRef="#br0" timeOffset="1911.659">1496 106,'20'-14,"1"1,-1 1,2 0,0 1,0 2,1 0,0 2,0 0,8 0,-23 6,-1-1,1 1,0 1,0-1,-1 1,1 0,0 1,0 0,-1 0,1 1,0 0,-1 1,0-1,1 1,-1 0,0 1,-1 0,1 0,-1 1,0-1,0 1,0 1,0-1,-1 1,0 0,0 0,-1 0,1 1,-2 0,1 0,-1 0,0 0,0 0,-1 1,0-1,0 1,-1 0,1-1,-2 1,1 0,-1 0,-1 0,1-1,-2 3,-5 5,-1 0,-1-1,-1 0,0 0,0-1,-2 0,1-1,-1-1,-1 1,0-2,-1 0,0-1,-1 0,1-1,-4 0,15-6,0-1,0 0,0 1,0 0,0 0,0 0,1 0,-1 0,1 0,-1 1,1-1,0 1,0-1,0 1,0 0,1 0,-1 0,1 0,-1 0,1 0,0 1,0-1,1 0,-1 0,1 1,-1-1,1 1,0-1,1 0,-1 1,0-1,1 0,0 1,0-1,0 0,0 0,0 0,1 0,0 1,7 7,1 0,0-1,1 0,0-1,1 0,-1-1,2 0,-1-1,2 0,7 5,56 31,-53-32,0 2,0 1,-2 1,0 1,0 1,15 17,-21-18,-1-3</inkml:trace>
</inkml:ink>
</file>

<file path=ppt/ink/ink4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42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399 20,'-6'-3,"-1"0,1 0,-1 1,0 0,0 0,0 0,0 1,0 0,-1 1,1 0,0 0,0 0,-1 1,1 0,0 0,0 1,0-1,0 2,1-1,-1 1,0 0,1 1,0-1,0 1,0 0,0 1,1 0,-1-1,1 2,0-1,1 1,-4 5,-3 14,2 0,1 0,1 1,1 0,2 0,0 6,-3 13,-20 181,-2-57,7 85,-27-147,50-105,0 1,0-1,0 0,0 1,0-1,0 0,1 0,-1 0,1 0,-1 0,1 0,0-1,0 1,0-1,0 1,0-1,0 1,0-1,1 0,-1 0,0 0,1 0,-1-1,1 1,-1-1,1 1,-1-1,1 0,-1 0,1 0,-1 0,1-1,-1 1,1 0,-1-1,0 0,2 0,1 1,16 0,1 0,-1-2,0 0,-1-2,1 0,-1-1,1-1,16-8,-21 6</inkml:trace>
  <inkml:trace contextRef="#ctx0" brushRef="#br0" timeOffset="553.439">710 500,'-7'-2,"0"1,0-1,0 1,-1 0,1 1,0 0,0 0,0 1,-1-1,1 2,0-1,0 1,0 0,0 0,1 1,-1 0,1 0,-1 1,1-1,0 1,0 1,1-1,-1 1,1 0,0 0,1 1,-1-1,1 1,0 0,0 1,1-1,-1 0,0 4,1-4,-1-1,1 1,0 0,0 1,0-1,1 0,0 1,0-1,1 1,0 0,0-1,1 1,-1 0,1 0,1-1,-1 1,1 0,1-1,-1 1,1 0,0-1,0 0,1 1,0-1,0 0,1-1,-1 1,1 0,0-1,1 0,-1 0,1 0,0-1,1 1,-1-1,1 0,-1-1,1 0,3 2,-2-3,1 0,0 0,0-1,-1 0,1-1,0 1,0-1,0-1,0 0,-1 0,1 0,0-1,-1 0,1-1,-1 1,1-2,-1 1,0-1,-1 0,1 0,-1-1,1 1,-1-2,7-8</inkml:trace>
</inkml:ink>
</file>

<file path=ppt/ink/ink4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49.9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15 417,'-3'10,"0"1,0-1,1 1,1 0,0 0,0 0,1 0,0 0,1 0,0 0,1 0,0-1,1 1,0 0,1-1,4 8,-7-16,0 0,0-1,1 1,-1 0,0-1,1 1,0-1,-1 0,1 1,0-1,0 0,-1 0,1 0,0 0,0 0,0-1,0 1,0-1,1 1,-1-1,0 0,0 1,0-1,0 0,0-1,0 1,1 0,-1-1,0 1,0-1,0 1,0-1,0 0,0 0,0 0,-1 0,1 0,0 0,1-2,63-57,-59 51,-1 0,-1 0,1 0,-2-1,1 0,-1 0,-1 0,0 0,0-1,-1 1,0-1,-2 7,1 0,0 1,-1-1,0 1,0-1,0 0,0 1,-1-1,1 1,-1-1,0 1,0-1,-1 1,1-1,0 1,-1 0,0 0,0 0,0 0,0 0,0 0,-1 0,1 1,-1-1,0 1,0 0,0 0,0 0,0 0,0 0,0 1,-1-1,-2 0,4 1,0 1,0-1,0 0,0 1,0-1,0 1,0 0,-1 0,1 0,0 0,0 0,0 0,0 1,0-1,-1 1,1-1,0 1,0 0,0 0,0 0,0 0,1 0,-1 0,0 0,0 1,1-1,-1 1,1-1,-1 1,1 0,0-1,-1 1,1 0,0 0,0 0,0 0,1 0,-1 0,0 0,1 0,0 1,-1-1,1 0,0 0,0 0,0 0,0 1,4-1,0 0,-1 0,1-1,0 1,0-1,0 0,0-1,0 1,1-1,-1 1,0-1,0-1,0 1,0 0,0-1,0 0,0 0,0 0,0 0,0-1,0 0,0 0,-1 0,1 0,-1 0,1-1,-1 1,2-3,5 0,16-10,0 0,-1-2,0-1,-1 0,-2-2,0-1,0-1,-2 0,-1-2,-1 0,-1-1,-1-1,-2 0,0-1,-1-4,0 11,-8 28,-5 42,0-40,30 255,-10-143,-3 14,-6 1,-5 15,-8 7,-16-118,18-41,-1 1,1-1,-1 1,0-1,1 1,-1-1,0 0,1 1,-1-1,0 0,1 0,-1 1,0-1,1 0,-1 0,0 0,1 0,-1 0,0 0,0 0,1 0,-1 0,0 0,0 0,1-1,-1 1,0 0,1 0,-1-1,0 1,1 0,-1-1,1 1,-1-1,1 1,-1-1,1 1,-1-1,1 1,-1-1,1 0,-1 1,1-1,0 1,-1-1,1 0,0 0,0 1,0-1,-1 0,1 1,0-1,0 0,0 0,0 1,0-1,0 0,0 0,-3-17,1-2,0 1,1 0,1 0,1 0,1 0,0-1,2 2,0-1,1 0,1 1,0 0,2 0,0 1,1 0,0 0,2 1,0 0,12-13,63-71,-61 79</inkml:trace>
</inkml:ink>
</file>

<file path=ppt/ink/ink4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43.1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7 456,'-5'34,"3"10,8-1,1-9</inkml:trace>
  <inkml:trace contextRef="#ctx0" brushRef="#br0" timeOffset="162.707">120 117,'0'5,"0"1</inkml:trace>
  <inkml:trace contextRef="#ctx0" brushRef="#br0" timeOffset="412.022">262 654,'0'-20,"4"-10,3-6,3-1,1 1,4 2,-2 1,3 3,2 0,4 2,3 4,-3 12,-5 13,-6 10,-4 4</inkml:trace>
  <inkml:trace contextRef="#ctx0" brushRef="#br0" timeOffset="968.866">769 314,'-128'69,"122"-65,1 0,0 0,1 1,-1-1,1 1,0 0,0 1,0-1,1 1,0-1,0 1,0 0,1 0,0 1,0-1,1 0,-1 1,1-1,1 0,-1 1,1 1,1-5,-1 0,1 0,0 0,0 1,0-1,0 0,1 0,-1-1,1 1,0 0,0 0,0-1,0 1,0-1,1 0,-1 1,1-1,-1 0,1-1,0 1,0 0,0-1,0 0,0 1,0-1,0 0,0-1,0 1,1 0,-1-1,3 0,106-6,-90-1,-3 0</inkml:trace>
  <inkml:trace contextRef="#ctx0" brushRef="#br0" timeOffset="1301.331">967 343,'0'29,"4"14,8 0,5-8,5-9,4-14,2-10,1-9,0-8,0-7,-4-4,-2-3,-5-1,-1 0,-3 0,-4 5</inkml:trace>
  <inkml:trace contextRef="#ctx0" brushRef="#br0" timeOffset="1767.591">1334 540,'31'-36,"2"1,2 1,1 2,27-17,-61 46,1 1,0 0,0 0,0 0,0 0,0 0,0 1,0-1,1 1,-1 0,0 0,1 0,-1 0,1 1,-1-1,1 1,0 0,-1 0,1 0,-1 1,1-1,-1 1,1 0,-1 0,3 1,57-4,-60 0,0 1,-1 0,1 0,0 0,0 1,0-1,0 1,0-1,0 1,0 0,0 0,0 1,0-1,0 0,0 1,0 0,0 0,0 0,-1 0,1 0,0 0,-1 1,1-1,0 1,-1 0,0 0,0 0,1 0,-1 0,0 0,0 1,-1-1,1 1,-1-1,1 1,-1 0,1 0,14 73,-10-57</inkml:trace>
  <inkml:trace contextRef="#ctx0" brushRef="#br0" timeOffset="2880.617">1701 343,'-5'0,"-2"5,-4 6,0 6,1 5,-1-1,0 1,2 1,3 1,-2-3,-1 0,7-4,4-5</inkml:trace>
  <inkml:trace contextRef="#ctx0" brushRef="#br0" timeOffset="3663.411">2095 174,'19'-1,"0"0,0-1,-1-1,1 0,-1-2,0 0,8-4,-19 7,-1 0,0-1,-1 1,1-2,0 1,-1 0,0-1,0 0,0 0,0-1,-1 1,1-1,-1 0,0 0,-1-1,1 1,-1-1,0 0,-1 1,1-1,-1 0,0-1,0 0,-2 7,1-1,-1 0,1 0,-1 0,0 0,1 0,-1 0,0 0,0 0,0 0,1 0,-1 0,0 0,0 0,0 0,-1 0,1 0,0 0,0 0,0 0,-1 0,1 0,-1 0,1 1,-1-1,1 0,-1 0,1 0,-1 0,0 1,1-1,-1 0,0 1,1-1,-1 0,0 1,0-1,0 1,0-1,0 1,0 0,0-1,0 1,0 0,0 0,0-1,0 1,0 0,0 0,0 0,0 0,0 1,0-1,1 0,-1 0,0 0,0 1,0-1,0 1,0-1,0 0,0 1,0 0,1-1,-1 1,0-1,0 1,1 0,-1 0,-7 10,1 1,0 0,1 0,0 0,1 1,0 0,1 0,1 1,0-1,1 1,0-1,1 2,-4 14,-26 180,17-99,-4-2,-26 80,39-171,0 0,-1-1,0 0,-1 0,-1 0,-1-1,0 0,-1-1,0 0,-1-1,-1 0,0-1,-7 6,17-17,1 1,-1-1,1 0,-1 0,0 0,1 0,-1 0,0-1,0 1,1 0,-1-1,0 1,0-1,0 0,0 0,0 0,0 0,0 0,0 0,1 0,-1 0,0-1,0 1,0-1,0 0,0 1,1-1,-1 0,0 0,1 0,-1 0,1 0,-1 0,1-1,-1 1,1-1,0 1,0 0,0-1,-1 0,1-1,-21-78,20 61,2 0,0 0,1 0,1 0,1 0,1 1,1-1,0 1,1 0,1 0,1 1,1 0,1 0,0 1,1 0,1 1,0 0,1 1,1 0,4-2,-11 10,0 0,0 1,1-1,0 2,0-1,0 1,1 1,0-1,0 1,0 1,0 0,1 0,-1 1,1 0,-1 0,1 1,0 1,0 0,-1 0,10 1,36 12,-31-7</inkml:trace>
  <inkml:trace contextRef="#ctx0" brushRef="#br0" timeOffset="3936.306">2491 512,'23'-12,"-1"-1,-1-2,0 1,0-2,-2-1,0-1,-1 0,12-16,-29 33,1 0,-1 0,0 0,0 0,1 0,-1-1,0 1,0 0,0-1,-1 1,1-1,0 1,0-1,-1 1,1-1,-1 0,1 1,-1-1,0 0,0 1,0-1,0 0,0 1,0-1,0 0,0 0,-1 1,1-1,0 1,-1-1,0 0,1 1,-1-1,0 1,0-1,0 1,0 0,0-1,0 1,0 0,0 0,-1 0,1-1,0 2,-1-1,1 0,-1 0,1 0,-1 1,1-1,-1 0,0 1,1 0,-1-1,-7 2,1 1,-1 0,1 0,0 0,0 1,0 1,0-1,0 1,1 1,-1-1,1 1,1 1,-1-1,1 1,0 0,0 0,0 1,1 0,0 0,0 0,1 1,0-1,0 2,-1 6,0-1,1 1,1-1,0 1,1 0,1 0,0 0,1 0,1 0,0 0,1-8,1 0,0-1,0 0,1 0,0 0,0 0,0 0,0-1,1 1,0-1,0-1,1 1,-1-1,1 0,0 0,0 0,0-1,1 0,-1 0,1-1,0 1,-1-2,1 1,0-1,0 0,0 0,0-1,0 0,0 0,0-1,0 1,0-2,0 1,0-1,0 0,0 0,-1-1,7-3,25-18,-20 11</inkml:trace>
  <inkml:trace contextRef="#ctx0" brushRef="#br0" timeOffset="4248.512">2858 625,'1'-22,"1"1,2-1,0 1,1 0,1 0,1 1,0 0,2 0,0 1,2 0,0 0,1 1,0 1,2 0,0 1,6-5,-19 19,0 0,1 1,-1-1,0 0,1 1,-1-1,1 1,-1 0,1 0,0 0,-1-1,1 2,0-1,0 0,0 0,0 0,0 1,0-1,0 1,0 0,0 0,0-1,0 1,0 0,0 1,0-1,0 0,0 1,0-1,0 1,0-1,0 1,1 1,7 8</inkml:trace>
  <inkml:trace contextRef="#ctx0" brushRef="#br0" timeOffset="4598.299">3253 484,'21'-10,"0"-1,-1 0,0-2,-1 0,0-1,-1-1,0-1,-2 0,0-1,0-1,-1-2,-14 19,0 0,0 0,0 0,0 0,0 0,-1-1,1 1,0 0,-1 0,1-1,-1 1,1 0,-1-1,0 1,1 0,-1-1,0 1,0 0,0-1,0 1,0-1,-1 1,1 0,0-1,0 1,-1 0,1-1,-1 1,0 0,1 0,-1-1,0 1,1 0,-1 0,0 0,0 0,0 0,0 0,0 0,0 0,0 0,-1 1,1-1,0 0,0 1,-1-1,1 1,0-1,-1 1,1 0,0 0,-1-1,1 1,-1 0,1 0,0 0,-1 0,1 1,0-1,-1 0,0 1,-9 2,0 1,0 1,0 0,1 0,0 1,0 0,1 1,-1 0,1 0,1 1,-1 0,2 1,-1 0,1 0,0 1,1-1,0 2,1-1,0 0,-4 12,7-17,0-1,0 1,1 0,0 0,-1 1,2-1,-1 0,0 0,1 0,0 1,0-1,1 0,0 0,0 0,0 1,0-1,1 0,-1 0,1-1,1 1,-1 0,1-1,0 1,0-1,0 0,0 0,1 0,-1 0,1-1,0 1,0-1,1 0,-1 0,1-1,-1 1,1-1,0 0,0 0,52 7,-31-8</inkml:trace>
  <inkml:trace contextRef="#ctx0" brushRef="#br0" timeOffset="4996.192">3592 540,'216'-161,"-175"145,-40 16,0 0,-1 0,1 0,0 0,-1 0,1 0,-1 1,1-1,0 0,-1 0,1 1,-1-1,1 1,-1-1,1 0,-1 1,1-1,-1 1,1-1,-1 1,0-1,1 1,-1-1,0 1,0 0,1-1,-1 1,0 0,0-1,0 1,0-1,1 1,-1 0,0-1,0 1,0 0,-1-1,1 1,0 0,0-1,0 1,0-1,-1 1,1 0,0-1,0 1,-1-1,1 1,0-1,-1 1,1-1,-1 1,1-1,-1 1,1-1,-1 1,1-1,-1 0,1 1,-1-1,0 0,-1 2,0 1,0-1,0 0,0 1,0 0,1-1,-1 1,1 0,0 0,0 0,0-1,0 1,0 0,1 1,-1-1,1 0,0 0,0 0,0 0,0 0,0 0,1 0,0 0,-1 0,1 0,0 0,0 0,1 0,-1 0,1-1,-1 1,1 0,0-1,0 0,0 1,0-1,0 0,1 0,-1 0,1 0,-1-1,1 1,0-1,1 1,6-1,1-1,-1-1,0 0,1 0,-1-1,0 0,0-1,0 0,0-1,-1 0,1 0,-1-1,0 0,0-1,-1 0,0-1,0 1,0-1,-1-1,0 1,0-1,-1-1,0 1,-1-1,1 0,2-9,2-2</inkml:trace>
  <inkml:trace contextRef="#ctx0" brushRef="#br0" timeOffset="5254.381">4438 287,'-24'14,"-8"10,1 5,7 3,7 1,6-1,10-6,10-2,8-5,6-6,4-6,2-3,1-7,1-4,-1-5,-6-5,-1 0,-5 3</inkml:trace>
  <inkml:trace contextRef="#ctx0" brushRef="#br0" timeOffset="5614.379">4607 456,'48'-8,"-1"-3,0-1,0-3,-2-1,0-3,30-17,-64 31,0 0,0-1,-1-1,1 0,-1 0,-1-1,0 0,0 0,0-1,-1 0,-1-1,0 0,0 0,4-8,-11 17,1 0,-1 0,0 0,1 0,-1 0,0 0,0 0,0-1,1 1,-1 0,0 0,-1 0,1 0,0 0,0 0,0 0,-1 0,1 0,0 0,-1 0,1 0,-1 0,1 0,-1 0,0 0,1 0,-1 0,0 0,0 1,1-1,-1 0,0 1,0-1,0 0,0 1,0-1,0 1,0-1,0 1,0 0,0-1,0 1,0 0,0 0,-1 0,-51-4,38 5,1 0,-1 1,1 1,0 0,0 1,0 1,1 0,-1 1,1 0,0 1,1 1,0 0,0 0,0 1,1 1,1 0,0 0,0 1,1 1,0-1,1 1,0 1,1-1,-3 10,8-17,1-1,-1 1,1-1,0 1,0 0,1 0,-1-1,1 1,0 0,0 0,1-1,0 1,-1 0,2 0,-1-1,0 1,1-1,0 1,0-1,0 0,1 0,-1 0,1 0,0 0,0-1,0 1,1-1,-1 0,1 1,0-2,0 1,0 0,0-1,1 0,10 7,1-1,0-1,1 0,-1-1,1-1,0-1,1 0,14 0,146-16,-105 2,-48 7</inkml:trace>
  <inkml:trace contextRef="#ctx0" brushRef="#br0" timeOffset="7781.227">1531 1246,'-24'-1,"1"2,-1 1,1 0,-1 2,1 1,-13 5,28-8,1 1,-1 0,1 1,0 0,0 0,0 0,0 1,1 0,0 0,0 1,0 0,1 0,0 0,0 0,0 1,1 0,0 0,0 0,1 0,-3 8,4-6,-1 0,1 0,0 0,1 0,0 0,0 1,1-1,1 0,-1 1,1-1,1 0,0 0,0 0,1 0,0 0,0 0,1-1,0 0,1 0,0 0,0 0,1-1,-1 1,2-1,-1-1,1 1,0-1,0 0,1-1,0 0,0 0,0-1,0 0,1 0,1 0,3 1,-1 0,2-1,-1-1,0 0,1-1,0 0,-1-1,1 0,0-1,0-1,-1 0,1-1,0-1,-1 0,6-2,62-35,-66 31</inkml:trace>
  <inkml:trace contextRef="#ctx0" brushRef="#br0" timeOffset="8041.804">2011 1500,'-5'34,"4"11,6-3,7-8,2-14,3-11,-1-12,-4-5</inkml:trace>
  <inkml:trace contextRef="#ctx0" brushRef="#br0" timeOffset="8281.365">1898 1077,'0'0</inkml:trace>
  <inkml:trace contextRef="#ctx0" brushRef="#br0" timeOffset="8430.972">2265 1726,'9'-39,"9"-26,5-8,4 5,-2 8,-2 15,1 9,1 8,1 7,1 8,-4 10,-1 7,-5 6,-5 7,-4 1</inkml:trace>
  <inkml:trace contextRef="#ctx0" brushRef="#br0" timeOffset="8682.082">2971 1274,'-38'24,"-14"23,8 7,11 0,16-10,16-7,12-10,10-4,6-7,3-6,1-5,1-2,-2-3,0-6,0-1,-1-5,-1 0,-4 1</inkml:trace>
  <inkml:trace contextRef="#ctx0" brushRef="#br0" timeOffset="8987.898">3479 907,'0'44,"-5"27,-2 8,1-1,1-8,2-12,0-10,2-9,1-7,0-3,0-2,0-1,0-9,1-9</inkml:trace>
  <inkml:trace contextRef="#ctx0" brushRef="#br0" timeOffset="9520.449">3760 1415,'26'-3,"0"-1,0-1,-1-1,1-1,-2-1,1-2,-1 0,-1-2,0 0,0-2,-1 0,16-15,-35 27,-1 1,0-1,0 1,0-1,0 0,0 1,0-1,0 0,-1-1,1 1,-1 0,1 0,-1-1,0 1,0 0,0-1,0 1,0-1,-1 0,1 1,-1-1,0 0,1 1,-1-1,0 0,-1 1,1-1,0 1,-1-1,0 0,1 1,-1-1,0 1,0-1,-1 1,1 0,0-1,-1 1,1 0,-1 0,0 0,0 0,-10-4,1 2,-1 0,0 0,0 1,-1 0,1 1,-1 1,1 0,-1 1,1 0,-1 0,0 2,1 0,-7 1,3 0,1 1,-1 0,0 1,1 1,0 0,1 1,-1 1,1 0,0 1,1 0,0 1,1 1,0 0,1 0,0 1,0 1,2 0,-1 0,2 1,0 0,0 0,1 1,1 0,0 4,5-13,0-1,1 0,0 0,0 0,1 1,0-1,-1 0,2 0,-1 0,1 0,-1 0,1 0,0-1,1 1,-1 0,1-1,0 0,0 0,1 0,-1 0,1 0,0-1,0 1,0-1,0 0,1 0,-1-1,1 1,-1-1,1 0,0 0,0-1,0 1,0-1,0 0,0-1,1 1,-1-1,2 0,177 3,-157-8,-6-1</inkml:trace>
  <inkml:trace contextRef="#ctx0" brushRef="#br0" timeOffset="10374.15">1983 1274,'0'-5,"-5"-1,-1 5,0 7,5 3,4 0</inkml:trace>
  <inkml:trace contextRef="#ctx0" brushRef="#br0" timeOffset="11668.573">4381 738,'104'33,"105"15,-206-47,1 1,-1-1,0 0,1 1,-1 0,0 0,0 0,0 0,0 0,0 1,-1-1,1 1,-1 0,1 0,-1-1,0 2,0-1,0 0,-1 0,1 1,-1-1,0 1,0-1,0 1,0-1,0 1,-1 0,0-1,0 1,0 0,0-1,0 1,-2 3,-29 123,20-89,2 1,2 0,1 0,3 1,1-1,3 1,3 27,-2 29,-1 174,-1-271,1 0,-1 1,0-1,0 0,0 0,0 0,0 0,0 0,0 0,-1 0,1 1,-1-1,1 0,-1 0,0 0,0-1,0 1,0 0,0 0,0 0,-1-1,1 1,-1-1,1 1,-1-1,1 1,-1-1,0 0,0 0,1 0,-1 0,0 0,0 0,0 0,0-1,0 1,0-1,-1 1,1-1,0 0,0 0,0 0,0 0,0 0,-2-1,-9 1,-10-1,0 1,-1 1,1 0,0 2,0 1,0 1,0 1,-7 3,-49 31,61-26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9:25.9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1,'-30'564,"32"-338,-2-225,0 0,0 0,0 0,0 0,0 0,0-1,0 1,0 0,0 0,0 0,1 0,-1-1,0 1,1 0,-1 0,1-1,-1 1,1 0,-1 0,1-1,-1 1,1-1,0 1,-1-1,1 1,0-1,-1 1,1-1,0 1,0-1,-1 0,1 1,0-1,0 0,0 0,0 0,-1 1,1-1,0 0,0 0,0 0,0-1,0 1,-1 0,1 0,0 0,0-1,0 1,0 0,-1-1,1 1,0 0,0-1,-1 1,1-1,0 0,43-34,-40 31,23-22,-12 11,0 0,1 0,1 2,0 0,1 0,1 2,2-1,-20 12,0 0,0-1,1 1,-1 0,0 0,0-1,0 1,0 0,1 0,-1 0,0 1,0-1,0 0,1 0,-1 1,0-1,0 1,0-1,0 1,0-1,0 1,0-1,0 1,0 0,0 0,0 0,-1-1,1 1,0 0,0 0,-1 0,1 0,-1 0,1 0,-1 0,1 1,-1-1,1 0,-1 0,0 0,0 0,0 0,0 1,0-1,0 0,0 0,0 0,2 60,-13-16,9-41,0-1,0 1,1-1,-1 1,1 0,0 0,0 0,0 0,0 0,1 0,0 0,-1 0,1 0,1 0,-1 0,1-1,0 1,-1 0,2 0,-1 0,0 0,1-1,0 1,0-1,0 1,0-1,0 0,1 1,-1-1,2 0,-1-2,-1 0,1 0,0 0,0-1,0 1,-1-1,1 0,0 0,0 0,0 0,0-1,0 1,-1-1,1 0,0 1,0-1,-1 0,1-1,-1 1,1 0,1-2,15-7</inkml:trace>
</inkml:ink>
</file>

<file path=ppt/ink/ink4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8:33.426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1418,'26'-54,"33"-36,3 3,3 2,35-30,-68 78,153-206,-75 106,42-45,-11 25,-7-8,-99 118,-36 45,0 1,0-1,0 1,-1 0,1-1,0 1,-1 0,1 0,-1 0,1 0,-1 1,0-1,1 0,-1 0,0 1,1-1,-1 1,0 0,0 0,1-1,-1 1,0 0,0 0,1 1,-1-1,0 0,0 0,1 1,-2 0,-1-1,-14 0,-64 5,80-4,0-1,0 1,-1 0,1-1,0 1,0 0,0 0,0 0,0 1,1-1,-1 0,0 1,0-1,1 1,-1 0,1-1,0 1,-1 0,1 0,0 0,0 0,0 0,0 0,0 0,1 0,-1 0,1 1,-1-1,1 0,0 0,0 1,0 1,39 115,-17-68,26 108,-29-225,42-217,-57 271</inkml:trace>
  <inkml:trace contextRef="#ctx0" brushRef="#br0" timeOffset="844.064">1101 741,'0'384,"-1"-412,2 0,1 0,2 0,0 0,2 0,1 1,1 0,11-24,39-84,-57 134,-1 0,1 0,0 0,0 0,-1 0,1 0,0 0,0 0,0 1,0-1,0 0,0 0,0 1,0-1,0 1,0-1,0 1,0-1,1 1,-1 0,0 0,0-1,0 1,1 0,-1 0,0 0,0 0,1 1,-1-1,0 0,0 0,0 1,1-1,-1 1,0-1,0 1,0-1,0 1,0 0,0-1,0 1,0 0,0 0,-1 0,1 0,0 0,0 0,-1 0,1 0,30 56,-9 10,-16-49</inkml:trace>
  <inkml:trace contextRef="#ctx0" brushRef="#br0" timeOffset="1250.682">1524 487,'0'9,"-5"9,-1 5,0 4,-4-3,1 0,0 0,3-4</inkml:trace>
  <inkml:trace contextRef="#ctx0" brushRef="#br0" timeOffset="2085.425">989 600,'0'-5,"4"-2,8 1,5 1,5 2,3 0,3 2,1-4,0-1,1 0,-10 1,-9-3,-10 0,-6-4,-7 0,-1 3</inkml:trace>
</inkml:ink>
</file>

<file path=ppt/ink/ink4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8:43.1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253 8,'-22'13,"0"0,1 1,0 2,1 0,1 1,0 1,2 0,0 1,1 1,1 1,1 1,-9 16,22-35,0 0,0 1,0-1,0 0,1 1,-1-1,1 0,0 1,0-1,0 1,0-1,1 0,-1 1,1-1,0 0,0 1,0-1,0 0,1 0,-1 0,1 0,0 0,0 0,0-1,0 1,0 0,1-1,-1 0,1 1,0-1,-1 0,1-1,0 1,0 0,0-1,0 0,1 1,-1-1,2 0,7 3,-1-1,1 0,-1 0,1-1,0-1,0 0,0-1,0 0,0 0,10-3,-15 1,0 0,0 0,0 0,0-1,0 0,-1-1,1 1,-1-1,0-1,0 1,0-1,-1 0,1 0,-1-1,-1 1,1-1,-1 0,0-1,0 1,0-1,-1 1,0-1,-1 0,0 0,0 0,0-1,-1 1,0 0,0-1,-1 1,0-1,0 1,-1 0,0-1,0 1,0 0,-1-1,-1 1,1 0,-1 0,0 1,-1-2,-92-99,75 90</inkml:trace>
</inkml:ink>
</file>

<file path=ppt/ink/ink4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8:43.6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10 156,'-3'12,"1"-1,0 1,0-1,2 1,-1 0,1-1,1 1,0 0,1-1,0 1,1-1,0 1,1-1,0 0,1-1,0 1,1-1,0 0,0 0,1-1,0 1,1-1,0-1,4 4,-7-10,0 0,0 0,0 0,0 0,0-1,0 0,1 0,-1 0,0-1,1 0,-1 0,0 0,1-1,-1 0,0 0,0 0,0 0,0-1,0 0,0 0,0 0,0-1,-1 1,1-1,-1 0,0-1,1 1,102-106,-105 107,71-80,-72 82,0 0,0 0,0 1,0-1,0 0,0 1,0-1,0 1,0-1,0 1,0-1,0 1,0 0,-1-1,1 1,0 0,0 0,-1 0,1-1,0 1,-1 0,1 0,-1 0,1 0,-1 0,0 0,1 0,-1 0,0 0,0 0,0 0,0 0,0 1,0-1,0 0,0 0,0 0,0 0,0 0,-1 0,1 0,-1 0,1 0,0 0,-1 0,0 0,1 0,-1-1,1 1,-1 0,0 0,0 0,0 0,-1 4,0 0,0 1,0-1,1 0,-1 0,1 1,1-1,-1 1,1-1,0 1,0-1,0 1,1-1,0 0,0 1,0-1,1 0,0 1,0-1,0 0,0 0,1-1,0 1,0 0,0-1,1 0,-1 0,1 0,0 0,0 0,1-1,-1 0,1 0,-1 0,1 0,0-1,3 1,0-2,-1 0,1 0,0-1,0 0,0-1,-1 1,1-2,0 1,-1-1,1 0,-1-1,0 1,1-2,-1 1,0-1,-1 0,1 0,-1-1,0 0,0 0,0 0,-1-1,2-2,10-11,-2-1,0-1,-2 0,0-1,-1-1,6-17,42-124,-52 139,0 7</inkml:trace>
</inkml:ink>
</file>

<file path=ppt/ink/ink4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8:45.2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60,'44'-5,"27"-1,8-5,-6 0,-9 1,-12 3,-9 2,-3 2,-3 2,-4 1,-6 0</inkml:trace>
</inkml:ink>
</file>

<file path=ppt/ink/ink4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8:45.6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22,'38'0,"22"0,7 0,-5 0,-12-5,-10-1,-6 0,-10 1</inkml:trace>
</inkml:ink>
</file>

<file path=ppt/ink/ink4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8:45.8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22,'38'0,"28"-5,6-1,-3 0,-14 1</inkml:trace>
</inkml:ink>
</file>

<file path=ppt/ink/ink4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8:44.2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31,'4'24,"3"32,-1 11,-2 4,0-6,-2-8,-1-10,-5-7,-2-7,-1-3,2-3,2 0,0-10,2-8</inkml:trace>
  <inkml:trace contextRef="#ctx0" brushRef="#br0" timeOffset="332.857">1 59,'48'-5,"30"-6,7-1,-7 1,-11 2,-8 4,-9 1,-8 3,-6 0,-5 2,-3-1,-1 1,0-1,-1 0,1 1,-5 4,-6 1</inkml:trace>
  <inkml:trace contextRef="#ctx0" brushRef="#br0" timeOffset="629.939">30 680,'57'-9,"29"-4,5-4,-5 1,-10 3,-15 4,-8 3,-7-2,-8 0,-4 2,-5 2,-1 1,-6 1</inkml:trace>
</inkml:ink>
</file>

<file path=ppt/ink/ink4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8:42.5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340 136,'-20'15,"2"1,0 0,0 2,2-1,0 2,1 0,1 1,1 1,1 0,1 1,-8 19,-7 13,-8 15,2 2,4 1,2 3,23-63</inkml:trace>
  <inkml:trace contextRef="#ctx0" brushRef="#br0" timeOffset="355.33">199 221,'27'-58,"-21"41,1 0,1 0,1 0,1 1,0 1,1 0,0 0,8-6,-18 21,0 0,-1 0,1 1,0-1,0 0,0 1,-1-1,1 0,0 1,0-1,-1 1,1 0,0-1,-1 1,1 0,-1-1,1 1,-1 0,1-1,-1 1,1 0,-1 0,0 0,1-1,-1 1,0 0,0 0,0 0,0 0,0 0,0-1,0 1,0 0,0 0,0 0,0 0,0 0,0 0,-1-1,1 1,0 0,-1 0,1 0,-1-1,1 1,-1 0,1-1,-1 1,0 0,1 3,-3 29,-1-8,1 0,1 1,1-1,2 0,0 0,2 1,0-1,2 0,1-1,1 0,2 5,-4-17,0 0,1 0,0 0,0-1,2 0,-1 0,1 0,1-1,0-1,0 1,1-2,0 1,1-1,0-1,0 0,0 0,1-1,0-1,0 0,1 0,-1-1,1-1,0 0,0-1,0 0,5-1,-13-2,0 0,0 0,0-1,0 1,0-1,-1 0,1-1,-1 1,1-1,-1 0,0 0,0 0,0-1,-1 1,1-1,-1 0,0 0,0 0,0 0,-1 0,1-1,-1 0,0 0,38-114,-39 118,11-46,-3 0,-1-1,-2-1,-3 1,-2-1,-3-35,-9 59,0 42,12 1,3-1</inkml:trace>
</inkml:ink>
</file>

<file path=ppt/ink/ink4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9:10.3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111 481,'-9'6,"1"1,0 0,0 0,0 1,1 0,0 0,0 0,1 1,0 0,0 0,1 1,1 0,-1 0,2 0,-1 0,2 0,-1 1,0 7,2-10,1-1,-1 1,2 0,-1-1,1 1,0-1,0 1,1-1,0 1,1-1,-1 0,1 0,1 0,-1 0,4 4,-5-8,0-1,0 1,0 0,1 0,-1-1,1 0,-1 1,1-1,0 0,0 0,0 0,0-1,0 1,0-1,1 0,-1 1,0-1,1-1,-1 1,1-1,-1 1,1-1,-1 0,1 0,-1 0,1-1,-1 1,0-1,1 0,-1 0,1 0,-1 0,0-1,2 0,17-13,0-1,-1-1,-1-1,-1-1,0 0,-1-2,-1 0,-1-1,-1 0,-1-1,9-23,-1 9,-3-1,-1-1,-2 0,7-31,-18 55,-1 0,-1 0,-1-1,0 1,-1-1,0 0,-1 1,-1-1,-1 0,0 1,-1-1,-1 1,0 0,-3-6,5 16,0 0,0 0,-1 0,0 0,0 0,0 0,0 1,-1 0,0-1,0 1,0 1,0-1,-1 1,1-1,-1 1,0 1,0-1,0 1,0-1,0 1,-1 1,1-1,-1 1,1 0,-1 0,1 1,-1-1,1 1,-1 1,0-1,1 1,-1 0,1 0,-1 0,1 1,0 0,-3 1,-6 7,0 1,1 0,0 1,0 0,2 1,-1 0,2 1,0 0,0 1,1 0,1 1,1 0,0 0,1 0,1 1,1 0,0 0,1 0,0 0,2 0,0 1,1-1,1 1,0-1,2 5,2-2,1-1,1 1,0-2,1 1,1-1,1 0,1-1,0 0,1-1,1 0,0-1,1 0,1-1,0-1,1 0,0-1,1-1,1-1,-1 0,2-1,-1-1,8 2,44 1,-48-16</inkml:trace>
  <inkml:trace contextRef="#ctx0" brushRef="#br0" timeOffset="380.505">902 255,'-25'29,"2"1,1 1,2 1,1 0,1 2,2 0,1 1,2 0,-4 21,15-50,0 0,0 0,1 1,0-1,0 0,0 1,1-1,0 1,0-1,1 0,0 1,0-1,0 0,1 1,0-1,0 0,1 0,-1 0,1-1,1 1,-1-1,1 1,0-1,0 0,0-1,1 1,0-1,0 0,0 0,0 0,0 0,6 2,2-1,0 0,0-1,0 0,1-1,-1 0,1-1,0-1,0 0,-1-1,1 0,0-1,0-1,-1 0,1 0,-1-2,0 0,0 0,0-1,8-5,-5 3,-1-1,0-1,0 0,-1-1,0 0,-1-1,0-1,0 0,-2-1,1 0,-2 0,0-2,0 1,-1-1,-1 0,-1-1,0 0,-1 0,-1-1,0 1,-1-1,-1 0,1-14,-5 22,0 0,0 0,-1 0,0 0,-1 0,0 0,0 1,-1-1,0 1,0 0,-1 0,0 0,-1 1,1-1,-2 1,1 1,-1-1,0 1,0 0,0 1,-1 0,0 0,0 1,0 0,-1 0,1 0,-1 1,0 1,0 0,0 0,0 0,0 1,0 1,-1 0,1 0,0 0,0 1,0 1,-7 1,-5 1,1 1,-1 0,1 2,0 0,0 2,1 0,0 1,1 0,-7 7,-8 6</inkml:trace>
  <inkml:trace contextRef="#ctx0" brushRef="#br0" timeOffset="748.039">677 538,'47'-15,"1"3,0 2,1 1,33 0,-64 10,0 1,-1 1,0 0,0 2,0 0,0 0,0 2,-1 0,0 1,-1 0,8 6,89 40,-59-46,-29-10</inkml:trace>
</inkml:ink>
</file>

<file path=ppt/ink/ink4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8:48.8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489 540,'-54'98,"43"-73,-83 221,129-299,85-176,-120 229,6-12,0 0,1 1,1 0,0 1,0 0,1 0,0 0,1 1,3-1,-11 10,0 0,0 0,0 0,0 1,0-1,0 1,0-1,0 1,-1 0,1 0,0 0,0 0,0 0,-1 0,1 0,-1 0,1 1,-1-1,1 1,-1-1,0 1,1 0,-1-1,0 1,0 0,-1 0,1 0,0 0,0 0,-1 0,0 0,1 0,-1 0,0 0,0 0,0 0,0 0,0 0,0 0,-1 2,3 4,5 57,16 42,-22-106,0 1,0-1,0 0,0 1,0-1,0 0,1 0,-1 0,0 0,1 0,-1 0,0-1,1 1,-1 0,1-1,0 1,-1-1,1 1,-1-1,1 0,-1 0,1 1,0-1,-1 0,1-1,0 1,-1 0,1 0,-1-1,1 1,-1-1,1 1,-1-1,1 0,-1 0,1 1,-1-1,0 0,1 0,-1 0,0 0,0-1,0 1,53-57,-52 55,147-218,-149 219,0 1,0 0,1-1,-1 1,1-1,-1 1,1 0,-1-1,1 1,0 0,0 0,-1 0,1-1,0 1,0 0,0 0,0 0,0 0,1 1,-1-1,0 0,0 0,1 1,-1-1,0 1,1-1,-1 1,0-1,1 1,-1 0,1 0,-1-1,1 1,-1 0,1 1,-1-1,0 0,1 0,-1 1,1-1,-1 0,0 1,1-1,-1 1,0 0,1 0,-1 0,10 132,9 13,-19-121</inkml:trace>
  <inkml:trace contextRef="#ctx0" brushRef="#br0" timeOffset="331.775">291 1076,'44'-5,"51"-6,16-2,-2 2,-10 3,-17 2,-13 3,-13-4,-12 1,-8 0,-5 2,-4 1,-1 1,-5 6,-7 2</inkml:trace>
  <inkml:trace contextRef="#ctx0" brushRef="#br0" timeOffset="2002.333">912 1330,'0'-3,"0"1,0 0,-1-1,1 1,-1 0,1 0,-1-1,0 1,0 0,0 0,0 0,0 0,-1 0,1 0,0 1,-1-1,0 0,1 1,-1-1,0 1,0-1,0 1,0 0,0 0,0 0,0 0,0 0,0 0,0 1,-1-1,0 1,-79-7,71 7,2-1,1 1,-1 1,1-1,-1 2,1-1,-1 1,1 0,0 1,0 0,0 0,0 1,1-1,-1 2,1-1,0 1,0 1,1-1,-1 1,1 0,1 0,-1 1,1 0,0 0,0 0,1 0,-3 8,2-9,1 2,0-1,1 0,0 1,0 0,0-1,1 1,0 0,1 0,0 1,0-1,1 0,0 0,0 0,1 1,0-1,0 0,1 0,0 0,0 0,1 0,0-1,1 1,-1-1,1 0,1 0,0 0,0-1,0 1,0-1,1 0,0-1,0 1,1-1,1 0,1-1,0-1,0 0,1 0,-1-1,1 0,-1-1,1 0,0 0,0-1,0 0,-1-1,1 0,0-1,-1 0,1-1,-1 1,0-2,1 1,-2-1,1-1,0 0,-1 0,0 0,0-1,1-2,8-4</inkml:trace>
  <inkml:trace contextRef="#ctx0" brushRef="#br0" timeOffset="2582.329">1448 484,'69'185,"-43"-125,-2 1,-4 1,-2 0,-2 2,-4 0,2 38,-15-73,-1 0,-1-1,-2 1,0-1,-2 0,-2 0,0-1,-2 0,0-1,-2 0,-8 10,2-8,-2-2,0-1,-2 0,0-2,-2 0,-13 8,18-14</inkml:trace>
  <inkml:trace contextRef="#ctx0" brushRef="#br0" timeOffset="3110.305">206 455,'-28'45,"1"0,2 3,3 0,2 1,1 0,3 2,3 0,1 1,3 0,2 1,1 15,5-5,2 0,3 0,3-1,3 1,2-1,3-1,2-1,4 0,20 42,-36-91,1 0,0 0,1-1,0 1,0-2,1 1,0-1,1 0,0-1,1 0,-1 0,2-1,-1 0,1-1,0 0,0-1,0 0,1-1,10 3,1-2</inkml:trace>
  <inkml:trace contextRef="#ctx0" brushRef="#br0" timeOffset="4178.412">2210 596,'-5'-18,"-2"1,0-1,0 2,-2-1,0 1,-1 0,-1 1,0 0,-1 1,-1 0,10 10,-1-1,0 1,1 1,-2-1,1 0,0 1,-1 0,1 0,-1 0,0 1,0 0,0-1,0 2,0-1,-1 1,1-1,0 2,-1-1,1 0,-1 1,1 0,-1 1,1-1,-1 1,1 0,0 0,-1 0,1 1,0 0,0 0,0 0,0 1,0 0,1 0,-5 3,3 5,1 0,0 0,0 0,1 1,1 0,0-1,0 1,2 0,-1 1,1-1,1 0,0 0,1 0,0 0,1 1,1 1,-2-7,52 303,55 354,-98-348,-11-305,1 0,-2 0,0-1,0 1,-1-1,0 1,0-1,-2 0,1 0,-5 7,7-14,1 0,-1 0,0-1,0 1,0-1,0 1,0-1,0 0,-1 0,1 0,-1 0,0 0,1 0,-1-1,0 1,0-1,0 0,0 0,0 0,0-1,0 1,-1 0,1-1,0 0,0 0,0 0,-1 0,1-1,0 1,0-1,0 0,0 0,0 0,0 0,0 0,0-1,-2 0,-3-4,1 0,-1-1,1 1,0-1,1-1,-1 1,2-1,-1 0,1-1,0 1,1-1,0 0,0 0,1 0,0-1,1 1,-1-1,-5-16,1 7</inkml:trace>
  <inkml:trace contextRef="#ctx0" brushRef="#br0" timeOffset="7685.865">2435 1048,'2'1,"0"0,0 1,0-1,0 1,-1 0,1-1,-1 1,1 0,-1 0,1 0,-1 0,0 0,0 0,0 0,0 0,-1 1,1-1,-1 0,1 0,-1 1,0-1,0 0,0 1,0-1,0 2,0-1,4 224,-33-58,27-157,3-45,26-89,-18 73,3 0,1 1,2 1,3 0,1 2,5-4,15 3,-38 45,0 0,0 1,-1-1,1 0,0 1,0-1,0 1,0-1,1 1,-1-1,0 1,0 0,0 0,0-1,0 1,0 0,0 0,1 0,-1 0,0 1,0-1,0 0,0 0,0 1,0-1,0 0,0 1,0-1,0 1,0 0,0-1,0 1,0 0,0-1,0 1,-1 0,1 0,0 0,0 0,-1 0,1 0,-1 0,1 0,-1 0,1 0,-1 0,0 0,1 0,-1 0,0 1,9 45,-8-22</inkml:trace>
  <inkml:trace contextRef="#ctx0" brushRef="#br0" timeOffset="7931.213">3057 822,'-14'24,"-6"12,2 1</inkml:trace>
  <inkml:trace contextRef="#ctx0" brushRef="#br0" timeOffset="12768.349">3339 681,'78'-28,"-47"23,-17 1,0 0,0 0,0 1,0 0,1 1,-1 0,1 2,-1-1,1 2,10 1,-24-2,0 1,0-1,0 0,-1 0,1 1,0-1,0 1,0-1,0 1,-1-1,1 1,0-1,0 1,-1 0,1-1,-1 1,1 0,0-1,-1 1,0 0,1 0,-1 0,1 0,-1-1,0 1,1 0,-1 0,0 0,0 0,0 0,0 0,0 0,0 0,0 0,0-1,0 1,0 0,-1 0,1 0,0 0,-1 0,1 0,0-1,-1 1,1 0,-1 0,0 0,-29 40,27-38,-10 12,7-11,1 1,0 0,0 1,0-1,1 1,0 0,0 0,0 0,1 0,0 1,0-1,1 1,0 0,0 0,0 0,1 0,-1 6,4-10,0 0,0 0,-1 0,2-1,-1 1,0-1,0 1,1-1,-1 0,1 0,0 0,0-1,-1 1,1 0,0-1,1 0,-1 0,0 0,0 0,0 0,1-1,-1 1,0-1,0 0,1 0,-1 0,0-1,1 1,-1-1,0 1,0-1,1 0,-1 0,0-1,0 1,0-1,-1 1,4-3,11 0,5-1</inkml:trace>
  <inkml:trace contextRef="#ctx0" brushRef="#br0" timeOffset="13886.305">3142 794,'0'5,"0"6,-5 1,-2 4,-4-1,-5-3,0 1,-1-2,1 3,-1-2,2 2,-1-1,3 2,-3 3,3-2</inkml:trace>
  <inkml:trace contextRef="#ctx0" brushRef="#br0" timeOffset="20235.409">4016 822,'0'312,"27"-169,-7-90,-15-46</inkml:trace>
  <inkml:trace contextRef="#ctx0" brushRef="#br0" timeOffset="20872.458">3932 851,'14'-22,"2"1,0 0,1 1,1 1,0 1,2 1,0 0,1 1,1 2,0 0,21-9,-39 21,0 1,1-1,-1 1,0 0,1 0,-1 0,1 1,-1-1,1 1,-1 0,1 1,-1-1,1 1,-1 0,1 0,-1 0,0 1,0-1,1 1,-1 0,0 0,-1 1,1-1,0 1,-1 0,1 0,-1 0,0 0,0 1,0-1,-1 1,1 0,-1-1,0 1,0 0,0 1,0-1,-1 0,1 0,-1 1,0 0,0 3,0 0,0 1,-1-1,0 0,-1 1,1-1,-2 0,1 1,-1-1,0 0,-1 0,0 0,0-1,-1 1,0-1,0 1,0-1,-1 0,0-1,-1 1,0-1,1 0,-2-1,1 1,-1-1,-1 0,-12 12,16-16,1 1,0-1,-1 1,1 0,0 0,0 0,0 1,0-1,1 1,-1-1,0 1,1 0,0 0,0 0,0 0,0 1,0-1,1 0,0 1,-1 0,1-1,0 1,1-1,-1 1,1 0,-1 0,1-1,0 1,1 0,-1-1,1 1,-1 0,1-1,0 1,1 0,-1-1,0 0,2 3,10 11,1-1,0 0,1-1,1-1,0 0,1-1,7 4,51 42,-53-40,-3-3</inkml:trace>
  <inkml:trace contextRef="#ctx0" brushRef="#br0" timeOffset="24136.172">2238 2007,'-5'15,"0"1,1 0,0 0,1 0,1 0,1 0,0 1,2-1,-1 0,2 1,0-1,1 0,1 0,0 0,1-1,3 7,-4-18,0-1,0 1,1-1,-1 0,1 0,0 0,0 0,0-1,0 0,0 0,0 0,1-1,-1 0,0 0,1 0,-1 0,1-1,0 0,-1 0,1-1,-1 1,1-1,-1-1,0 1,1-1,-1 0,0 0,0 0,0-1,0 1,-1-1,1 0,-1-1,1 1,-1-1,0 0,-1 0,1 0,-1-1,0 1,3-5,-4 5,0-1,0 1,0-1,-1 1,1-1,-1 0,0 1,-1-1,1 0,-1 0,0 0,0 1,0-1,-1 0,0 0,0 1,0-1,0 0,-1 1,0-1,0 1,0-1,0 1,-1 0,1 0,-1 0,0 0,-1 1,1-1,0 1,-1 0,0 0,0 0,0 0,0 1,0 0,-1 0,1 0,-1 0,1 0,-1 1,0 0,1 0,-1 0,0 1,-84-1,64 7</inkml:trace>
  <inkml:trace contextRef="#ctx0" brushRef="#br0" timeOffset="25167.099">2182 173,'0'0,"8"-5,0 0,0 1,0 0,1 1,-1 0,1 0,0 0,0 1,0 1,0 0,0 0,1 0,-1 1,9 1,-17 1,1 0,-1 0,1 0,-1 0,0 0,0 0,0 0,0 0,0 0,0 0,-1 1,1-1,-1 0,0 1,1-1,-1 0,0 1,0-1,-1 0,1 1,0-1,-1 0,1 0,-1 1,0-1,0 0,0 0,0 0,0 0,0 0,-1 0,1 0,-1 0,1 0,-1-1,0 1,-1 0,-2 7,-8 15,7-18,1 0,0 1,0 0,1 0,0 0,0 0,1 1,0 0,0-1,1 1,0 0,0 0,1 1,0-1,0 0,1 0,0 0,1 1,0-1,0 0,0 0,1 0,1 0,-1 0,4 6,29 9,-16-17</inkml:trace>
  <inkml:trace contextRef="#ctx0" brushRef="#br0" timeOffset="25422.901">2634 60,'-10'38,"-3"18,1 4,2-3,8-12,4-9,2-9</inkml:trace>
  <inkml:trace contextRef="#ctx0" brushRef="#br0" timeOffset="25655.012">2859 31,'-14'34,"-10"25,-1 8,5-3,5-8,5-13</inkml:trace>
  <inkml:trace contextRef="#ctx0" brushRef="#br0" timeOffset="25968.621">2492 117,'4'-3,"15"-12,0 0,2 2,0 0,0 1,1 1,0 2,1 0,0 1,5 0,-24 8,1 0,0 0,-1 1,1-1,-1 1,1 0,-1 1,1-1,-1 1,0-1,1 2,-1-1,0 0,0 1,-1-1,1 1,-1 0,1 0,-1 1,2 2,54 34,-46-38,0 1,1-2,-1 0,0 0,1-1,-1-1,0 0,0-1,1-1,-1 0,8-3,3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9:26.3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46 227,'32'-13,"0"-2,0-1,-2-2,0-1,25-21,-53 40,0-2,0 1,0 0,0 0,0-1,0 1,0-1,0 1,0-1,-1 0,1 0,-1 0,0 0,1 0,-1 0,0 0,0 0,0 0,0-1,-1 1,1 0,0-1,-1 1,0 0,0-1,0 1,0-1,0 1,0-1,0 1,-1 0,1-1,-1 1,0 0,0-1,1 1,-2 0,1 0,0 0,0 0,-1 0,1 0,-1 0,1 0,-1 1,0-1,0 0,-4 0,0 0,1 0,-1 1,0 0,0 0,0 0,0 1,0 0,0 0,0 0,0 1,1 0,-1 0,0 1,0-1,1 1,-1 1,1-1,-1 1,1 0,0 0,0 0,-2 2,-5 4,1 0,0 0,0 2,1-1,0 1,1 1,0-1,1 2,-1 0,6-8,-1-1,1 0,0 1,0 0,1 0,0 0,-1 0,2 0,-1 0,0 0,1 1,0-1,0 1,1-1,0 1,0-1,0 1,0-1,1 1,0-1,0 0,1 1,-1-1,1 0,0 0,1 0,-1 0,1 0,0 0,0-1,0 1,1-1,-1 0,1 0,3 1,5 0,1 0,0-2,0 1,0-2,0 0,1 0,-1-1,1-1,-1 0,1-1,-1-1,0 0,0 0,1-1,-2-1,1 0,0-1,5-4,39-7,-33 10</inkml:trace>
</inkml:ink>
</file>

<file path=ppt/ink/ink4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9:20.4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1157 593,'-38'204,"37"-201,1 0,0 0,-1 0,1 0,0 0,1 0,-1 1,1-1,-1 0,1 0,0 0,0 0,0 0,0-1,1 1,-1 0,1 0,0-1,0 1,0-1,0 0,0 1,0-1,0 0,1 0,-1 0,1-1,0 1,0-1,-1 1,1-1,0 0,0 0,0 0,0 0,0-1,0 1,0-1,1 0,-1 0,0 0,0 0,0 0,0-1,2 0,13-7,-1 0,0 0,0-2,-1 0,0-1,-1-1,-1 0,1-1,-2-1,0 0,-1-1,3-4,50-51,-65 69,1 0,0 0,-1 0,1-1,0 1,0 0,0 0,0 0,0 0,0 0,1 1,-1-1,0 0,0 0,0 1,1-1,-1 1,0-1,1 1,-1 0,1-1,-1 1,0 0,1 0,-1 0,1 0,-1 0,0 0,1 0,-1 1,1-1,-1 0,0 1,1-1,-1 1,0 0,0-1,1 1,-1 0,0 0,0 0,0-1,0 1,0 0,0 1,0-1,0 0,29 73,-30-68,1 0,1 0,-1 0,1 0,0 0,0 0,1 0,0-1,0 1,0-1,0 0,1 0,0 0,0 0,1-1,-1 1,1-1,0 0,0-1,0 1,0-1,1 0,3 1,1-2,-1 0,1-1,-1 0,1-1,0 0,0-1,-1 0,1 0,-1-1,1 0,-1-1,0 0,1 0,-2-1,1 0,0-1,-1 0,0 0,0-1,0 0,4-5,18-17,-1-1,-2-2,-1 0,12-20,-28 36,15-18,-2-1,-1-2,-2 0,-2-1,-1-1,-2 0,-1-2,-2 1,-2-2,-2 1,-2-1,-1 0,-2-9,-6 5,3 45,0-1,0 0,0 1,-1-1,1 1,0-1,0 0,0 1,0-1,0 1,-1-1,1 1,0-1,-1 1,1-1,0 1,-1-1,1 1,0-1,-1 1,1 0,-1-1,1 1,-1-1,1 1,-1 0,1 0,-1-1,1 1,-1 0,0 0,1 0,-1 0,1-1,-1 1,1 0,-1 0,0 0,1 0,-1 0,1 1,-1-1,0 0,1 0,-1 0,1 0,-1 1,1-1,-1 0,1 0,-1 1,1-1,-1 1,1-1,-1 0,1 1,0-1,-1 1,1-1,0 1,-1-1,1 1,0-1,-1 1,1-1,0 1,0-1,0 1,-12 18,0 0,2 0,1 1,0 1,1 0,2 0,0 0,1 0,1 1,-1 14,0-7,-1-1,2 0,1 1,1-1,1 1,1-1,2 0,1 1,1-1,5 15,-4-23,0-1,1 1,1-1,0-1,2 1,0-2,1 1,1-1,0 0,2-1,3 3,-16-20,0 1,-1 0,1-1,0 1,0 0,0-1,0 1,0 0,0-1,0 1,1 0,-1-1,0 1,0 0,0-1,0 1,0 0,0 0,0-1,1 1,-1 0,0-1,0 1,1 0,-1 0,0 0,0-1,1 1,-1 0,0 0,0 0,1-1,-1 1,0 0,1 0,-1 0,0 0,1 0,-1 0,0 0,1 0,-1 0,0 0,1 0,-1 0,0 0,0 0,1 0,-7-15</inkml:trace>
  <inkml:trace contextRef="#ctx0" brushRef="#br0" timeOffset="249.734">1580 367,'48'-5,"45"-6,21-2,0-2,-4 0,-7 3,-11-1,-12 2,-10 2,-7 3,-9 2,-14 3</inkml:trace>
</inkml:ink>
</file>

<file path=ppt/ink/ink4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9:23.9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378 311,'-39'34,"-21"25,-7 7,5 3,11-6,11-9,12-4,10-6,9-5,6-5,7-8,9-4,7-5,4-6,4-4,5-4,4-7,-6-3</inkml:trace>
  <inkml:trace contextRef="#ctx0" brushRef="#br0" timeOffset="299.969">829 424,'-27'24,"-3"-2,1 2,1 2,2 0,0 2,2 0,2 2,0 1,-10 20,30-48,0 0,0 0,0 0,0 0,0 0,1 1,0-1,-1 0,1 1,1-1,-1 1,0 0,1-1,0 1,0-1,0 1,0 0,0-1,1 1,0-1,-1 1,1-1,1 1,-1-1,0 1,1-1,0 0,0 0,0 0,0 0,0 0,0 0,1-1,-1 1,1-1,0 0,0 0,0 0,0 0,0 0,3 1,6-2,0 0,0-1,0 0,0-1,0 0,-1-1,1 0,0-1,-1 0,0-1,0 0,0-1,0 0,-1-1,1 0,-1-1,-1 0,1 0,-1-1,0-2,6 0,-1-1,0-1,0-1,-2 0,0 0,0-1,-1-1,-1 0,0 0,-1-1,-1 0,0-1,-2 0,1 0,-2 0,-1-1,0 0,-1-1,-2 14,0 0,0 1,0-1,-1 0,0 0,0 0,0 0,-1 1,0-1,0 0,0 0,0 1,-1-1,1 0,-1 1,-1 0,1-1,0 1,-1 0,0 0,0 1,0-1,-1 0,1 1,-1 0,0 0,1 0,-2 0,1 1,0-1,0 1,-1 0,1 1,-1-1,0 1,0-1,-41 7,27 1</inkml:trace>
  <inkml:trace contextRef="#ctx0" brushRef="#br0" timeOffset="731.955">998 763,'201'-316,"-200"314,24-30,-25 32,1 0,-1-1,1 1,-1-1,1 1,-1 0,1-1,-1 1,1 0,-1 0,1 0,0-1,-1 1,1 0,0 0,-1 0,1 0,-1 0,1 0,0 0,-1 0,1 0,-1 0,1 0,0 1,-1-1,1 0,-1 0,1 0,0 1,-1-1,1 0,-1 1,1-1,-1 1,0-1,1 0,-1 1,1-1,-1 1,0-1,1 1,-1 0,0-1,1 1,-1-1,0 1,0-1,0 1,0 0,1-1,-1 1,0 0,0-1,0 1,0-1,0 1,-1 0,1 0,3 15,-2 0,1 1,-2-1,0 0,-1 1,-1-1,-4 16,3-13,3-15,-1-1,0 1,1 0,-1 0,1-1,0 1,1 0,-1 0,0-1,1 1,0 0,0 0,0-1,1 1,-1-1,1 1,0-1,-1 0,2 0,-1 0,0 0,1 0,-1 0,1 0,0-1,0 1,0-1,0 0,0 0,0 0,1 0,-1-1,1 1,-1-1,1 0,0 0,-1 0,1-1,0 1,0-1,-1 0,1 0,0 0,0 0,0-1,-1 0,1 0,0 0,-1 0,1 0,-1-1,1 1,2-3,13-10,-2-1,1-1,-2-1,0 0,-2-1,1-1,-2 0,-1-1,0 0,-2-1,0 0,6-19,-3 11,-5 10,-2 1</inkml:trace>
  <inkml:trace contextRef="#ctx0" brushRef="#br0" timeOffset="1077.168">1957 198,'-14'9,"-8"3,1 0,1 1,0 2,0 0,2 0,0 2,1 1,0 0,1 1,-10 18,25-36,0 0,0 0,0 0,0 1,0-1,1 0,-1 1,1-1,-1 1,1-1,-1 1,1-1,0 1,0-1,0 1,0-1,0 1,0-1,0 1,0-1,1 1,-1-1,0 0,1 1,-1-1,1 1,0-1,-1 0,1 1,0-1,0 0,0 0,0 0,0 0,0 0,0 0,0 0,1 0,-1 0,0 0,1 0,-1-1,0 1,1-1,-1 1,73 6,-57-7,-14-1,1 1,-1-1,0 1,0 0,0 0,1 0,-1 0,0 0,0 1,0-1,0 1,1 0,-1 0,0 0,0 0,-1 1,1-1,0 1,0 0,-1 0,1 0,-1 0,1 0,-1 0,0 1,0-1,0 1,0-1,-1 1,1 0,-1 0,1 0,-1 0,0 0,0 0,0 0,-1 0,1 0,-1 0,0 1,0-1,0 1,-5 9,-1-1,0 0,-1 0,-1 0,0-1,-1 0,1 0,-2-1,0 0,0-1,-1 0,0-1,0 0,-12 6,2 1,-78 53,79-60</inkml:trace>
  <inkml:trace contextRef="#ctx0" brushRef="#br0" timeOffset="1327.791">2297 114,'-20'43,"-10"29,-1 11,1-3,5-10,6-13,8-11,4-9,4-5,3-9</inkml:trace>
  <inkml:trace contextRef="#ctx0" brushRef="#br0" timeOffset="1496.819">1986 424,'48'-4,"21"-3,3 1,-6 1,-9 1,-14 2</inkml:trace>
  <inkml:trace contextRef="#ctx0" brushRef="#br0" timeOffset="2027.939">2494 424,'38'-9,"23"-4,5 1,-8 2</inkml:trace>
  <inkml:trace contextRef="#ctx0" brushRef="#br0" timeOffset="2279.082">2607 650,'34'-10,"15"-8,5 0,-7 2</inkml:trace>
  <inkml:trace contextRef="#ctx0" brushRef="#br0" timeOffset="2533.219">3002 29,'9'43,"9"33,1 10,-3-7,-4-5,-4-12,-4-11,-2-10,-1-7,-2-4,1-2,-1-2,0 0,1 0,-1 1,1 0,0-4</inkml:trace>
  <inkml:trace contextRef="#ctx0" brushRef="#br0" timeOffset="2997.952">3058 1,'73'13,"-1"3,0 3,54 22,-124-40,60 29,-60-30,-1 1,0 0,0 0,0 0,0 0,0 0,0 0,0 0,0 1,0-1,-1 0,1 0,0 1,-1-1,1 0,-1 1,1-1,-1 1,0-1,0 1,0-1,1 0,-1 1,-1-1,1 1,0-1,0 1,0-1,-1 0,1 1,-1-1,1 1,-1-1,0 0,1 0,-1 1,0-1,0 0,0 0,0 0,0 0,0 0,0 0,0 0,-126 91,71-58,49-30,1-1,0-1,-1 1,1 0,0 1,0 0,1 0,-1 0,1 0,0 1,0 0,0 0,0 0,1 0,0 1,0 0,1 0,0 0,0 0,0 1,1-1,0 1,0-1,0 1,1 0,0 0,0 0,1 0,0-1,0 1,2 7,5-3,0 1,1-1,1-1,0 1,0-1,1-1,0 0,1 0,0-1,0-1,1 0,-1 0,2-1,-1-1,1 0,0 0,0-1,0-1,10 1,114 20,-124-18,-8 0</inkml:trace>
</inkml:ink>
</file>

<file path=ppt/ink/ink4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9:21.8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1 282,'19'215,"-10"1,-9 14,0-230,-1 0,1 0,0 0,-1 0,1 0,-1 0,1 0,0 0,-1 0,1 0,0 0,-1 0,1 0,-1 1,1-1,0 0,-1 0,1 0,0 1,0-1,-1 0,1 0,0 1,-1-1,1 0,0 1,0-1,0 0,-1 1,1-1,0 0,0 1,0-1,0 0,-1 1,-10-40,9 14,1-1,1 0,1 1,2-1,0 0,3-4,-1-2,5-13,1 1,2 0,3 1,1 1,2 0,2 2,1 0,2 1,21-24,-44 61,0 0,-1 0,1 0,0 0,0 0,1 0,-1 0,0 0,1 0,-1 0,1 1,-1-1,1 0,0 1,0 0,0-1,0 1,0 0,0 0,0 0,0 0,0 0,0 1,1-1,-1 1,0-1,0 1,1 0,-1 0,0 0,1 0,-1 0,0 0,1 1,-1-1,0 1,0 0,0 0,0-1,1 1,-1 1,0-1,0 0,2 4,1 1,-1 0,0-1,0 1,-1 1,0-1,0 0,0 1,-1 0,0-1,0 1,0 0,-1 0,0 0,-1 0,0 1,0-1,0 0,-1 0,0 0,0 0,5 71,1-60</inkml:trace>
  <inkml:trace contextRef="#ctx0" brushRef="#br0" timeOffset="249.102">791 0,'-24'34,"-13"20,5 1,8-4,7-10</inkml:trace>
  <inkml:trace contextRef="#ctx0" brushRef="#br0" timeOffset="872.915">819 508,'33'-5,"26"-6,8-7,-3 1,-8 3,-8 3,-7 5,-12-3,-5 1,-7 6,-11 4,-6 2</inkml:trace>
  <inkml:trace contextRef="#ctx0" brushRef="#br0" timeOffset="1651.882">848 762,'33'-10,"21"-7,6-2,-2 3,-6 4,-13 0,-12 1</inkml:trace>
</inkml:ink>
</file>

<file path=ppt/ink/ink4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9:34.0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1,'8'10,"0"1,-1 1,0-1,-1 1,0 0,-1 1,0-1,-1 1,0 2,2 2,1 12,-1 0,-2 0,-1 1,-1-1,-1 1,-2 0,-1-1,-1 1,-1-1,-7 19,4 11,1 1,4 0,4 52,0-18,-2-82</inkml:trace>
  <inkml:trace contextRef="#ctx0" brushRef="#br0" timeOffset="615.948">85 29,'34'0,"290"0,-321 0,0-1,0 1,1 0,-1 0,0 0,1 1,-1-1,0 1,1-1,-1 1,0 0,0 0,0 1,0-1,0 1,0-1,0 1,-1 0,1 0,-1 0,1 1,-1-1,0 0,1 1,-1 0,-1-1,1 1,0 0,-1 0,1 0,-1 0,0 0,0 0,0 2,-5 9,0-2,-1 1,-1 0,0-1,0 0,-1-1,-1 1,0-1,-1-1,0 1,0-1,-1-1,0 0,-1-1,-11 8,-17 17,30-24,6-8,1 0,-1 0,0 0,1 0,0 1,-1-1,1 1,0 0,0 0,0 0,0 0,0 0,0 0,1 1,-1-1,1 0,-1 1,1-1,0 1,0 0,0-1,0 1,1 0,-1-1,1 1,-1 0,1 0,0 0,0 0,0-1,1 1,-1 0,1 0,-1-1,1 1,0 0,0-1,0 1,1 0,-1-1,1 2,9 3,1 0,-1-1,1 0,1-1,-1-1,1 0,-1 0,10 1,-11-3,-1 0,1 0,-1 2,1-1,-1 1,-1 1,1 0,0 0,-1 1,0 0,-1 0,1 1,3 5,-9-9,0 1,-1-1,1 1,-1 0,0 0,0 0,0 0,-1 1,1-1,-1 0,0 1,-1-1,1 1,-1-1,0 1,0-1,0 1,0-1,-1 1,0-1,0 0,0 1,0-1,-1 0,0 0,0 1,0-1,0-1,-1 1,1 0,-3 2,-3 4,0-1,-1 0,0 0,0-1,-1 0,0 0,0-1,-1 0,0-1,-10 4,-239 67,210-70,32-10</inkml:trace>
</inkml:ink>
</file>

<file path=ppt/ink/ink4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9:42.1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517 45,'97'-42,"-87"39,-20 10,-25 10,-332 156,225-82,140-89,0-1,1 1,-1 0,0 0,1 0,-1 0,1 0,-1 0,1 0,0 1,0-1,0 0,0 1,1-1,-1 1,0-1,1 0,0 1,0 0,0-1,0 1,0-1,0 1,0-1,1 1,0-1,-1 1,1-1,0 0,0 1,0-1,0 0,1 0,-1 0,1 0,-1 0,1 0,0 0,-1 0,1 0,0-1,0 1,1-1,-1 0,0 1,0-1,1 0,1 0,142 38,-71-25,-53-9,66 24,-85-27,0-1,-1 1,0 0,1-1,-1 1,0 0,0 0,0 1,0-1,-1 0,1 1,-1-1,1 1,-1-1,0 1,0 0,0-1,0 1,0 0,-1 0,1 0,-1 0,0-1,0 1,0 0,0 0,0 0,-1 0,0 2,-3 3,-1 1,0 0,0-1,-1 0,0 0,0 0,-1-1,0 0,-1 0,1-1,-1 0,-1 0,1-1,-1 0,0-1,-4 2,9-3,-281 139,244-112,41-30,0 1,0 0,0-1,0 1,1 0,-1 0,0-1,0 1,1-1,-1 1,1 0,-1-1,0 1,1-1,-1 1,1-1,-1 1,1-1,0 1,-1-1,1 0,-1 1,1-1,0 0,-1 1,1-1,0 0,-1 0,1 0,0 0,0 1,-1-1,1 0,0 0,-1 0,1-1,0 1,0 0,-1 0,1 0,0 0,-1-1,1 1,0 0,-1-1,1 1,-1 0,1-1,-1 1,1-1,0 1,0-1,20-3</inkml:trace>
  <inkml:trace contextRef="#ctx0" brushRef="#br0" timeOffset="302.158">1139 242,'-4'5,"-21"19,2 2,1 0,1 1,1 2,2 0,0 0,2 2,2 0,0 1,-5 25,17-53,1 0,0 0,0 1,1-1,-1 1,1-1,0 1,0-1,1 0,-1 1,1-1,0 1,0-1,0 0,1 0,-1 0,1 1,0-2,0 1,1 0,-1 0,1-1,0 1,0-1,0 0,0 0,0 0,1 0,0-1,-1 1,1-1,0 0,0 0,0 0,0-1,4 2,6-1,-1 0,1 0,-1-1,1-1,-1 0,1-1,-1-1,1 0,-1 0,0-2,0 0,0 0,0-1,-1 0,1-1,-2-1,1 0,-1-1,0 0,0 0,-1-1,0-1,-1 0,0 0,0 0,-1-1,-1-1,0 1,0-1,0-3,-1 5,-1 0,0 0,0-1,-1 1,0-1,-1 0,-1 0,1 0,-2 0,1 0,-2-1,1 1,-2 0,1-1,-2 1,1 0,-2 0,1 0,-2-2,2 7,0-1,-1 1,1 0,-1 0,-1 0,1 0,-1 0,0 1,0-1,-1 1,1 1,-1-1,0 0,-1 1,1 0,-1 0,1 1,-1 0,0 0,-1 0,1 0,0 1,-1 0,-3 0,-14-1</inkml:trace>
</inkml:ink>
</file>

<file path=ppt/ink/ink4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9:45.2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88,'20'0,"29"-5,12-1,5-5,-3-1,-4 3,-7-3,-7 1,-2 2,-3 3,-4 2,-3 2,-3 1,-5 6,-4 2,-4 0</inkml:trace>
</inkml:ink>
</file>

<file path=ppt/ink/ink4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9:45.7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0,'10'0,"7"0,7 0,3 0,2 0,1 0,0 0,0 0,-1 0,0 0,0 0,-1 0,1 0,-1 0,0 0,0 0,-4 0</inkml:trace>
</inkml:ink>
</file>

<file path=ppt/ink/ink4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9:46.0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56,'34'0,"30"-5,9-1,-4 0,-7 1,-11-4,-8 1,-8 0,-4 3,-7 1</inkml:trace>
</inkml:ink>
</file>

<file path=ppt/ink/ink4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9:44.1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60,'0'455,"-27"-317,17-114</inkml:trace>
  <inkml:trace contextRef="#ctx0" brushRef="#br0" timeOffset="386.251">1 144,'89'-32,"3"3,0 5,1 4,1 4,1 4,37 2,55 17,-185-7,0 0,0 1,0-1,0 1,0-1,0 1,-1-1,1 1,0 0,0 0,0 0,-1 0,1 0,-1 0,1 1,-1-1,1 0,-1 1,1-1,-1 1,0 0,0-1,0 1,0 0,0 0,-1-1,1 1,0 0,-1 0,1 0,-1 0,0 2,-2 9</inkml:trace>
  <inkml:trace contextRef="#ctx0" brushRef="#br0" timeOffset="701.329">57 681,'34'4,"20"3,11-6,4-3,0-5,-3-2,2-4,-5 0,-4-3,-3 2,-6 3,-6-2,-6 2,-5 3,-3 3,-7 1</inkml:trace>
</inkml:ink>
</file>

<file path=ppt/ink/ink4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00:03.3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706 1490,'-6'-6,"-1"0,0 1,0 0,0 0,-1 1,1 0,-1 0,0 1,0 0,0 0,-1 1,1 0,-1 1,1-1,-1 2,1-1,-1 1,0 1,1-1,-1 1,1 1,-1 0,1 0,0 1,-1-1,2 2,-1-1,0 1,-3 3,-4 1,1 0,0 1,0 0,1 1,1 1,0 0,0 1,1 0,0 1,1 0,1 0,-8 14,16-19,0-1,0 1,1 0,0-1,0 1,1 0,0-1,0 1,1-1,0 1,0-1,0 0,1 0,1 0,-1 0,1 0,0-1,0 0,1 0,0 0,0 0,0-1,1 1,0-2,0 1,0 0,1-1,-1 0,1-1,0 0,0 0,0 0,7 1,11-2,-1-1,1-1,0-1,0-1,-1-1,1-1,-1-2,0 0,-1-2,1 0,-1-2,-1 0,12-8,23-9,-39 21</inkml:trace>
  <inkml:trace contextRef="#ctx0" brushRef="#br0" timeOffset="-2351.44">198 756,'0'-1,"-1"1,1 0,0 0,-1-1,1 1,-1 0,1 0,-1 0,1 0,-1 0,1-1,0 1,-1 0,1 0,-1 0,1 0,-1 0,1 0,-1 1,1-1,-1 0,1 0,-1 0,1 0,-1 0,1 1,0-1,-1 0,1 0,-1 1,1-1,0 0,-1 1,1-1,0 0,-1 1,1-1,0 1,0-1,-1 0,1 1,0-1,0 1,0-1,0 1,0-1,-1 1,1-1,0 1,0-1,0 1,0-1,0 1,0-1,1 0,-1 1,0-1,0 1,0-1,0 1,-23 153,-20 18,24-114,42-131,-3 9,3 1,2 2,19-31,101-141,-144 232,-1 0,0 0,0 0,1 0,-1 1,0-1,1 0,-1 0,1 0,-1 0,1 0,-1 0,1 1,0-1,-1 0,1 1,0-1,0 0,-1 1,1-1,0 1,0-1,0 1,0-1,0 1,0 0,0-1,0 1,0 0,0 0,0 0,0 0,0 0,0 0,0 0,0 0,0 0,0 0,-1 1,1-1,0 0,0 1,0-1,0 0,0 1,0-1,0 1,-1 0,1-1,0 1,0 0,-1-1,1 1,0 0,-1 0,1 0,-1-1,1 1,-1 0,1 0,9 39,-2 0,-2 0,-1 1,-2-1,-3 40,9-13,-9-65,1-1,-1 1,1-1,-1 1,1-1,-1 0,1 1,0-1,0 0,0 1,0-1,0 0,0 0,0 0,0 0,0 0,0 0,1 0,-1 0,0 0,1-1,-1 1,0-1,1 1,-1-1,1 1,-1-1,1 0,-1 0,1 1,-1-1,1 0,0-1,-1 1,1 0,-1 0,1-1,-1 1,0-1,1 1,0-1,12-8,-1 0,0-1,-1 0,0-1,-1 0,0-1,-1 0,0-1,-1 0,0-1,5-11,-12 22,142-211,-144 215,0 0,0-1,0 1,0-1,0 1,0-1,0 1,0 0,1-1,-1 1,0-1,0 1,1-1,-1 1,0-1,1 1,-1-1,0 0,1 1,-1-1,1 1,-1-1,1 0,-1 1,1-1,-1 0,1 0,-1 1,1-1,-1 0,1 0,-1 0,1 0,0 0,-1 0,1 0,-1 0,1 0,-1 0,1 0,0 0,-1 0,1 0,-1 0,1-1,-1 1,1 0,-1 0,1-1,-1 1,1 0,-1-1,1 1,-1 0,1-1,-1 1,0-1,1 1,-1-1,0 1,1-1,-1 1,0-1,0 1,0-1,1 1,-1-1,0 0,1 55,-2-45,0 14,1-1,1 1,1 0,1 0,1-1,0 1,2-1,1 0,1 0,13 63,-9-76,-6-13</inkml:trace>
  <inkml:trace contextRef="#ctx0" brushRef="#br0" timeOffset="-777.189">1 1292,'351'-29,"126"-51,-308 41,-175 44,-2 3</inkml:trace>
  <inkml:trace contextRef="#ctx0" brushRef="#br0" timeOffset="1920.581">1496 812,'18'90,"-18"-88,17 101,-4 0,-3 69,-12 95,-13-228,2-27</inkml:trace>
  <inkml:trace contextRef="#ctx0" brushRef="#br0" timeOffset="2484.687">1356 953,'34'-26,"2"1,1 2,1 1,1 2,0 2,2 1,0 2,0 2,2 2,8 0,-41 9,1 0,-1 1,1 0,0 0,0 1,-1 0,1 1,0 0,0 1,-1 1,1-1,-1 1,0 1,0 0,0 1,3 1,-11-4,0 0,0 0,-1 1,1-1,-1 0,1 1,-1-1,0 1,1-1,-2 1,1 0,0-1,0 1,-1 0,1 0,-1-1,0 1,0 0,0 0,0 0,-1-1,1 1,-1 0,1 0,-1-1,0 1,0 0,0-1,-1 1,1-1,0 1,-1-1,0 1,-62 75,-157 98,215-173,2-2,1 1,-1-1,0 1,0 0,1-1,-1 2,1-1,0 0,-1 1,1-1,0 1,1 0,-1 0,0 0,1 1,0-1,-1 1,1-1,1 1,-1 0,1-1,-1 1,1 0,0 0,0 0,1 0,-1 0,1 0,0 0,0 0,0 0,1 1,-1-1,1 0,0 0,0-1,2 4,109 122,-101-117,0-1,1 0,0-1,1 0,0-1,1-1,0 0,0 0,13 4,-12-10,-3-3</inkml:trace>
  <inkml:trace contextRef="#ctx0" brushRef="#br0" timeOffset="2985.269">2230 727,'2'-2,"-1"0,0 0,1 0,0 1,-1-1,1 1,0-1,0 1,0-1,0 1,0 0,0 0,0 0,1 0,-1 0,0 1,1-1,-1 1,0-1,1 1,-1 0,0 0,1 0,1 0,-1 0,106 2,-106-2,0 1,0-1,-1 1,1-1,0 1,-1 0,1 0,-1 0,1 1,-1-1,0 0,1 1,-1 0,0-1,0 1,0 0,0 0,0 0,-1 1,1-1,-1 0,1 0,-1 1,0-1,0 1,0 0,0-1,0 1,-1 0,1-1,-1 1,1 0,-1-1,0 1,0 0,-1 0,1 1,-38 80,33-79,1 1,0 0,0 1,1-1,0 1,0 0,0-1,1 1,0 0,0 1,1-1,0 0,0 0,1 1,0 6,1-11,0 1,0-1,0 0,1 0,0 0,-1 0,1 0,0 0,0 0,0 0,1-1,-1 1,1-1,-1 1,1-1,0 0,0 0,0-1,0 1,0-1,0 1,1-1,-1 0,0 0,1 0,-1-1,1 1,1-1,100-7,-82 0,-3 1</inkml:trace>
  <inkml:trace contextRef="#ctx0" brushRef="#br0" timeOffset="14921.302">5589 672,'-7'-1,"0"0,1 1,-1 0,0 1,0-1,0 1,1 1,-1-1,0 1,1 0,-1 1,1 0,0 0,0 0,0 0,0 1,1 0,-1 0,1 1,0 0,0 0,1 0,-1 0,1 1,-2 4,-4-1,1 1,0 1,1 0,0 0,1 0,0 1,0 0,2 0,-1 1,2 0,-1 0,2 0,0 0,0 1,2-1,-1 1,2-1,0 1,1 13,0-23,1-1,-1 1,1 0,-1-1,1 1,0-1,0 0,0 0,1 0,-1 0,1 0,0 0,0 0,0-1,0 0,0 1,0-1,1-1,-1 1,1 0,-1-1,1 1,0-1,-1 0,1 0,0-1,0 1,0-1,0 0,-1 0,1 0,0-1,1 1,128-33,-107 19,-1-1,-1-2,0 0,-1-1,-1-2,-1 0,-1-1,0-1,-2-1,8-14,-3 8,-8 12,-2 0,0-1,-1 0,-1-1,-1 0,0-1,-1 0,-2-1,0 0,-1 0,-1 0,-1-1,-1 0,-1 0,-1 1,-1-1,0 0,-2 0,-4-19,5 29,-1-1,-1 1,0-1,0 1,-2 0,1 0,-1 1,-1 0,0-1,-1 2,0-1,0 1,-1 0,-1 1,0 0,0 0,0 0,-1 2,-1-1,1 1,-1 1,0 0,-1 0,1 1,-1 0,0 1,0 1,-7-1,12 2,0 1,-1 0,1 1,0-1,0 1,0 1,0 0,-1 0,1 0,0 0,0 1,1 1,-1-1,0 1,1 0,0 0,-1 1,1 0,1 0,-1 1,0-1,1 1,0 0,0 1,1-1,-1 1,1 0,1 0,-1 0,1 1,0-1,0 1,-1 6,1 10,1 1,1-1,1 1,1-1,1 0,1 1,1-1,1 0,1-1,1 1,1-1,1-1,1 0,2 2,113 141,-123-161,65 67,-65-69,1 1,-1 0,1-1,0 0,-1 1,1-1,0 0,0-1,0 1,0 0,0-1,-1 1,1-1,0 0,0 0,0 0,0-1,0 1,0-1,0 1,0-1,0 0,0 0,-1 0,1-1,0 1,-1-1,1 1,-1-1,1-1,10-8</inkml:trace>
  <inkml:trace contextRef="#ctx0" brushRef="#br0" timeOffset="15538.27">6492 219,'-33'23,"2"0,1 2,1 2,2 0,0 2,2 1,1 1,2 1,1 1,1 1,-8 20,23-44,0 0,0 0,2 1,-1-1,1 1,0 0,1 0,1 0,0 0,0 0,1 0,0 0,1 0,0 0,1 0,0 0,1 0,0-1,1 1,0-1,0 0,1 0,1 0,-1-1,2 0,-1 0,1 0,6 5,-3-6,-1-1,1 0,1-1,-1 0,1-1,0 0,0 0,1-2,-1 1,1-1,0-1,0 0,0 0,0-2,0 1,0-2,0 1,0-1,0-1,0-1,0 1,-1-2,5-1,10-4,0-1,-1-1,-1-1,0-2,0 0,-2-1,0-1,0-2,17-18,-28 27,-2 0,1 0,-1-1,-1-1,0 1,0-1,-1-1,-1 0,1 1,-2-2,0 1,-1-1,0 0,0 0,-2 0,1 0,-2 0,0-1,0 1,-1 0,-1-2,-1 5,1 0,-2 1,1-1,-1 1,-1-1,1 1,-2 0,1 0,-1 1,-1-1,1 1,-2 0,1 1,-1-1,0 1,0 1,-1-1,0 1,0 1,0-1,-1 1,0 1,0 0,0 0,-7-2,2 2,0 1,-1 0,0 0,0 2,0-1,1 2,-1 0,0 1,0 1,0 0,-9 3,-12 5</inkml:trace>
  <inkml:trace contextRef="#ctx0" brushRef="#br0" timeOffset="15806.838">6097 643,'325'-90,"-317"86,0 2,0-1,0 1,0 0,0 0,1 1,-1 0,0 1,1 0,-1 0,0 0,1 1,-1 1,0 0,0 0,1 0,-2 1,1 0,0 0,-1 1,1 0,-1 1,0 0,0 0,-1 0,2 2,14 20,-15-17,0-1,1 0,0-1,0 1,1-2,0 1,1-1,-1 0,10 4,-5-7,1 1,0-2,0 0,0-1,0 0,1-1,-1-1,0 0,0-1,1-1,-1-1,0 0,0 0,-1-2,1 0,-1 0,0-2,0 0,10-7,1 3</inkml:trace>
  <inkml:trace contextRef="#ctx0" brushRef="#br0" timeOffset="5806.568">3303 445,'-51'-92,"48"85,-1 0,-1 0,1 1,-1-1,0 1,-1 0,1 0,-1 1,-1-1,1 1,-1 1,1-1,-1 1,-1 0,1 1,0 0,-1 0,0 0,1 1,-1 0,0 1,0 0,0 0,0 1,-1 0,1 0,0 1,0 0,0 0,0 1,-2 0,5 2,0 0,0 1,0-1,0 1,0 0,1 0,0 0,0 1,1-1,-1 1,1 0,0 0,1 0,0 1,0-1,0 1,0-1,1 1,0-1,1 1,0 0,0-1,0 1,0 0,2 4,104 391,-8-108,-41-137,-3 35,-49-179,0 1,-1 0,-1 0,0 0,-1 1,-1-1,0 0,-1 1,0 0,-1-1,-1 0,0 1,-1-1,-2 7,0-16,0 0,0-1,-1 0,1 0,-1 0,0-1,0 0,0 0,0 0,0-1,-1 0,1 0,-1-1,1 1,-1-2,0 1,1-1,-1 0,0 0,0 0,1-1,-1 0,0-1,-2 0,5 1,0 1,0-1,1 1,-1-1,0 0,0 0,0-1,1 1,-1-1,1 0,-1 0,1 0,0 0,-1-1,1 1,0-1,-1-2,-2-6</inkml:trace>
  <inkml:trace contextRef="#ctx0" brushRef="#br0" timeOffset="6170.089">3698 1433,'-9'10,"1"0,0 1,1 0,0 1,1-1,0 1,1 0,0 1,1-1,1 1,-1 0,2 0,0 0,1 0,0 0,1 0,0 1,1 0,0-10,0 1,0-1,1-1,-1 1,1 0,0 0,0 0,0-1,1 1,-1-1,1 0,0 0,0 0,0 0,0 0,0-1,1 1,-1-1,1 0,-1 0,1 0,0-1,0 1,0-1,0 0,0 0,0 0,0 0,0-1,1 0,-1 0,0 0,2 0,2-1,0 0,0 0,0 0,0-1,0 0,0-1,-1 1,1-1,-1-1,0 0,0 0,0 0,0-1,-1 0,1 0,3-6,-6 8,0-1,-1-1,0 1,0 0,0-1,0 0,-1 0,0 1,0-1,0-1,-1 1,1 0,-1 0,0 0,-1-1,0 1,1-1,-1 1,-1 0,1-1,-1 1,0 0,-1 0,1-1,-1 1,0 0,0 0,0 0,-1 1,0-1,0 1,0-1,0 1,-1 0,1 0,-1 0,0 1,0 0,-2-2,-75-40,56 35</inkml:trace>
  <inkml:trace contextRef="#ctx0" brushRef="#br0" timeOffset="11257.894">3388 135,'0'-2,"1"1,1-1,-1 0,0 1,0-1,1 1,-1-1,0 1,1 0,0 0,-1-1,1 1,0 0,-1 0,1 1,0-1,0 0,0 1,0-1,0 1,0-1,0 1,-1 0,1 0,0 0,2 0,6-2,27-9,-30 8,1 0,0 1,0 0,0 0,0 1,0 0,1 0,-1 1,0 0,0 0,3 1,-9 1,-1-1,0 0,1 1,-1-1,0 1,0 0,0-1,0 1,0 0,-1 0,1-1,0 1,-1 0,1 0,-1 0,0 0,0 0,0 0,0 0,0 0,0 0,0 0,-1 0,1-1,0 1,-1 0,0 0,1 0,-1 0,0-1,0 1,0 0,0-1,-1 1,1-1,0 1,-1-1,1 0,0 1,-2-1,-1 7,-17 29,16-33,1 1,0 0,0 0,1 0,-1 0,1 0,0 1,1 0,-1-1,1 1,0 0,1 0,-1 1,1-1,0 0,1 0,0 0,0 1,0-1,0 0,1 0,0 1,1-1,-1 0,1 0,1 0,-1-1,1 1,-1 0,2-1,1 3,-1-6,0 0,0 0,0 0,1-1,-1 1,0-1,1 0,-1 0,1-1,-1 0,1 1,-1-1,1-1,0 1,-1-1,1 0,-1 0,0 0,1 0,-1-1,0 0,0 1,0-2,0 1,0 0,0-1,-1 0,1 0,-1 0,0 0,0-1,0 1,0-1,0 1,-1-1,1-1,8-10</inkml:trace>
  <inkml:trace contextRef="#ctx0" brushRef="#br0" timeOffset="11540.32">3924 78,'0'10,"0"12,0 8,0 3,0 1,0 0,0-2,5-6,1-12,0-8</inkml:trace>
  <inkml:trace contextRef="#ctx0" brushRef="#br0" timeOffset="11789.981">4093 50,'0'28,"0"16,0 4,0-2,0-2,5-11,1-9</inkml:trace>
  <inkml:trace contextRef="#ctx0" brushRef="#br0" timeOffset="12241.065">3811 135,'75'-106,"-72"103,1 0,-1 1,1-1,-1 1,1-1,0 1,0 0,0 1,1-1,-1 1,0-1,0 1,1 0,-1 1,1-1,-1 1,1 0,-1 0,1 1,-1-1,0 1,1 0,-1 0,0 0,1 0,-1 1,1 1,43 22,51 16,-86-40,-1-1,0 0,1 0,-1-1,0-1,0 0,1-1,-2 0,1-1,0 0,-1-1,0 0,0-1,0 0,-1-1,1 0,2-4</inkml:trace>
  <inkml:trace contextRef="#ctx0" brushRef="#br0" timeOffset="13569.993">4601 417,'-2'1,"0"0,1 1,-1-1,0 1,0 0,1-1,-1 1,1 0,-1 0,1 0,0 0,0 0,0 0,0 0,0 1,0-1,1 0,-1 1,1-1,0 0,-1 1,1-1,0 0,0 1,1 0,-2 0,12 160,1-70,-8-34,-3 1,-3-1,-2 1,-9 38,1 92,12-178</inkml:trace>
  <inkml:trace contextRef="#ctx0" brushRef="#br0" timeOffset="14138.916">4432 530,'61'-41,"1"4,3 2,0 3,2 2,36-8,11 27,-111 12,0-1,0 1,0 0,0 0,0 0,0 0,0 1,0-1,-1 1,1 0,-1-1,1 1,-1 0,0 1,0-1,1 0,-1 1,-1-1,1 1,0-1,-1 1,1 0,-1 0,0-1,0 1,0 0,0 0,-1 0,1 1,-1-1,0 0,0 0,0 0,0 2,-1 5,-1 1,-1-1,1 0,-2 0,1 0,-1-1,-1 1,0-1,0 0,0 0,-1 0,-1-1,0 0,0 0,0-1,-1 0,-6 4,-25 30,-125 119,161-156,1 1,0-1,-1 0,2 1,-1-1,0 1,1-1,0 1,0 0,0 0,1-1,0 1,0 0,0 0,0 0,1-1,-1 1,1 0,1 0,-1-1,0 1,1-1,0 1,0-1,1 0,-1 0,1 0,2 2,97 102,-94-102,165 113,-157-106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9:26.7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0 349,'53'-101,"-39"64,-8 19,2 0,0 0,1 1,0 1,2 0,0 0,0 1,2 0,0 1,0 0,1 1,7-4,8 14,-20 10</inkml:trace>
</inkml:ink>
</file>

<file path=ppt/ink/ink4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4:21.1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1835 282</inkml:trace>
  <inkml:trace contextRef="#ctx0" brushRef="#br0" timeOffset="1559.431">3867 282</inkml:trace>
  <inkml:trace contextRef="#ctx0" brushRef="#br0" timeOffset="-260.815">1778 762,'-9'34,"-4"10</inkml:trace>
  <inkml:trace contextRef="#ctx0" brushRef="#br0" timeOffset="195.761">1948 932,'5'-8,"6"-12,0 2,2-1,0 1,1 1,1 1,0 0,14-11,-27 26,-1 0,1 1,-1-1,1 0,-1 1,1-1,-1 1,1-1,-1 1,1 0,0-1,-1 1,1 0,-1 0,1 0,0 1,-1-1,1 0,0 0,-1 1,1-1,-1 1,1 0,-1-1,1 1,-1 0,0 0,1 0,-1 0,0 0,0 0,1 0,-1 0,0 1,0-1,0 0,-1 1,1-1,0 1,0-1,-1 1,1-1,-1 1,1-1,-1 1,0-1,0 1,0 0,1-1,-1 1,-1 0,1-1,0 2,13 28,-10-28,-1 0,1 0,-1 0,1 0,0-1,0 0,0 0,0 1,1-2,-1 1,1 0,-1-1,1 1,-1-1,1 0,0 0,0-1,-1 1,1-1,0 0,0 0,0 0,-1 0,1-1,0 1,0-1,-1 0,1 0,0-1,-1 1,1-1,0 0,103-71,-68 28,-25 26</inkml:trace>
  <inkml:trace contextRef="#ctx0" brushRef="#br0" timeOffset="-1356.743">565 282,'-11'310,"-9"-23,20-267,-2 0,0-1,-1 1,-1 0,-1-1,-1 0,0 0,-2 0,0-1,-1 0,-1-1,0 0,-1 0,-8 7,5-11</inkml:trace>
  <inkml:trace contextRef="#ctx0" brushRef="#br0" timeOffset="-1057.37">1 339,'43'0,"43"-5,17-6,4-2,-5 2,-11-2,-6 1,-9-2,-7 1,-10 4,-7 2,-6 3,-7 2,-4 1,-10 6,-7 2</inkml:trace>
  <inkml:trace contextRef="#ctx0" brushRef="#br0" timeOffset="-509.396">1129 1,'-28'554,"-1"-203,29-342,6 59,-6-67,1 1,-1-1,1 0,-1 1,1-1,0 0,-1 0,1 1,0-1,0 0,0 0,0 0,0 0,0 0,0 0,0-1,0 1,1 0,-1 0,0-1,0 1,1-1,-1 1,1-1,-1 0,0 1,1-1,-1 0,1 0,-1 0,0 0,1 0,-1 0,1 0,-1-1,0 1,1 0,-1-1,0 1,1-1,-1 0,0 1,0-1,1 0,25-14,-1-2,0 0,-1-2,-1 0,-1-2,0-1,-2 0,13-19,39-17,-72 57,0 1,0 0,0-1,0 1,0 0,0-1,0 1,0 0,1 0,-1 0,0 0,0 0,0 0,0 1,0-1,0 0,0 0,0 1,0-1,0 1,0-1,0 1,0-1,0 1,0-1,-1 1,1 0,0 0,0-1,-1 1,1 0,0 0,-1 0,1 0,-1 0,1 0,-1 0,1 0,-1 0,0 0,0 0,1 0,-1 0,0 0,0 0,0 0,0 0,4 59,-4-53,-3 55,8 76,1-120</inkml:trace>
  <inkml:trace contextRef="#ctx0" brushRef="#br0" timeOffset="4990.343">6407 649,'-16'21,"1"0,1 0,1 2,1 0,0 0,2 1,-7 24,16-45,0-1,0 1,0-1,1 1,-1 0,1 0,-1-1,1 1,0 0,0-1,0 1,0 0,0 0,1-1,0 1,-1 0,1-1,0 1,0-1,0 1,0-1,1 1,-1-1,1 0,0 0,-1 0,1 1,0-2,0 1,0 0,0 0,1-1,-1 1,0-1,1 0,-1 1,1-1,-1 0,1-1,0 1,-1 0,1-1,0 1,-1-1,1 0,0 0,0 0,-1 0,1-1,1 0,4 0,0-2,0 1,0-1,0 0,-1-1,0 1,1-2,-1 1,-1-1,1 0,-1 0,0-1,0 0,0 0,-1 0,0-1,0 0,-1 0,1 0,-2 0,1-1,-1 0,0 1,-1-1,0 0,0-1,1 2,-1-1,0 1,0 0,-1-1,0 1,-1-1,1 1,-2-1,1 1,-1-1,0 1,0-1,-1 1,0-1,0 1,-1 0,0 0,0 0,-1 1,1-1,-2 1,1 0,-1 0,0 0,0 1,0-1,-1 1,0 0,0 1,0 0,0 0,-1 0,0 0,1 1,-8-2,9 4,0 0,0 1,0-1,0 1,0 0,-1 0,1 1,0-1,0 1,1 0,-1 1,0-1,0 1,0 0,1 0,-1 0,1 1,-1 0,-9 9</inkml:trace>
  <inkml:trace contextRef="#ctx0" brushRef="#br0" timeOffset="5297.368">6859 988,'-1'-14,"0"0,2 0,0 0,0-1,1 1,1 0,1 1,0-1,0 1,1-1,1 1,0 1,1-1,3-2,-2-1,1 1,1 0,0 0,1 1,1 1,0 0,0 0,1 2,1-1,0 2,1 0,0 0,0 1,6-1,3-3,-18 9,-1 0,1 1,0-1,0 1,0 1,0-1,1 1,-1 0,1 1,-1-1,1 1,0 1,-1-1,4 1,-7 2,0 0,0 1,0-1,0 1,0 0,0-1,-1 1,1 0,-1 1,0-1,0 0,0 1,0-1,-1 1,0 0,1-1,-1 1,0 2,1-1,5 18</inkml:trace>
  <inkml:trace contextRef="#ctx0" brushRef="#br0" timeOffset="6408.652">8608 198,'3'5,"0"0,-1 1,0-1,0 1,0-1,0 1,-1 0,0 0,0 0,-1-1,1 1,-1 0,-1 0,1 0,-1 0,0 0,0 1,-1 4,-22 200,-32 109,25-132,28-128,4-59,-1 1,0-1,1 0,-1 0,1 1,-1-1,1 0,0 0,-1 0,1 0,0 0,0 0,0 0,0 0,-1 0,1-1,1 1,-1 0,0 0,0-1,0 1,0-1,0 1,1-1,-1 1,0-1,0 0,1 0,-1 0,0 1,0-1,1 0,-1-1,0 1,1 0,-1 0,0 0,0-1,0 1,1-1,-1 1,0-1,0 1,1-2,26-11,-1-2,0-1,-1-1,-1-2,-1 0,-1-1,6-9,71-55,42-7,-140 90,0-1,1 1,-1 0,0 1,1-1,-1 0,0 1,1-1,-1 1,1 0,-1 0,1 0,-1 0,1 0,-1 0,1 1,-1-1,0 1,1 0,-1-1,0 1,1 0,-1 1,0-1,0 0,0 1,0-1,0 1,0-1,0 1,-1 0,1 0,-1 0,1 0,-1 0,0 0,1 0,-1 1,0-1,-1 0,1 0,0 1,-1-1,1 1,-1-1,0 1,0-1,0 3,-15 95,19-65,5-25</inkml:trace>
  <inkml:trace contextRef="#ctx0" brushRef="#br0" timeOffset="6696.37">9455 791,'-1'6,"1"0,0 0,0 0,1 0,0 0,0 0,0 0,1-1,0 1,0 0,0-1,1 1,0-1,0 0,0 0,0 0,1 0,0-1,0 1,0-1,1 0,-1 0,1-1,0 1,0-1,0 0,1 0,-1-1,1 0,-1 0,1 0,0 0,0-1,0 0,0 0,0-1,0 0,0 0,0 0,-1 0,1-1,0 0,0-1,0 1,0-1,-1 0,4-2,2-4,1-1,-1 0,-1-1,0 0,0-1,-1 0,0 0,-1-1,0 0,-1-1,-1 0,0 0,0 0,-1 0,-1-1,-1 0,0 0,0 0,-1-1,-1 1,-1 9,-1 1,1-1,-1 0,0 0,0 1,-1-1,1 0,-1 1,0-1,0 1,0 0,-1 0,0 0,1 0,-2 0,1 1,0-1,-1 1,1 0,-1 0,0 0,0 0,0 1,0 0,-1-1,1 2,-1-1,1 0,-1 1,0 0,1 0,-1 0,0 1,0-1,0 1,1 1,-1-1,0 0,0 1,1 0,-1 0,0 1,1-1,-1 1,1 0,0 0,-3 2,-22 12,4 1</inkml:trace>
  <inkml:trace contextRef="#ctx0" brushRef="#br0" timeOffset="7078.302">10019 706,'-8'8,"-2"-1,1 1,1 0,-1 1,1 0,1 0,0 1,0 0,1 0,0 0,1 1,0 0,0 0,1 0,1 1,0-1,0 6,3-14,0 0,1 0,-1 1,1-1,0 0,0 0,0 0,1 0,-1 0,1 0,-1-1,1 1,0 0,0-1,0 1,1-1,-1 0,0 0,1 0,0 0,-1 0,1 0,0-1,0 1,0-1,0 0,0 0,0 0,0 0,0-1,1 1,-1-1,0 0,1 0,113-10,-104 6,0 1,-1-2,1 0,-1-1,-1 0,1 0,-1-1,0-1,0 0,-1 0,0-1,-1-1,0 1,0-2,-1 1,-1-1,1 0,-2-1,0 1,0-1,-1-1,0 1,-1-1,-1 1,0-1,0 0,-1-10,-2 19,0-1,0 0,-1 1,1-1,-1 1,0-1,-1 1,1-1,-1 1,0 0,0 0,0 0,-1 0,1 0,-1 0,0 0,0 1,0 0,-1-1,1 1,-1 1,1-1,-1 0,0 1,0 0,-1 0,1 0,0 0,-4 0,-1-1,0 1,0 1,0-1,0 1,0 1,0 0,0 0,0 1,-1 0,1 0,0 1,1 1,-1-1,-5 3,-15 9</inkml:trace>
  <inkml:trace contextRef="#ctx0" brushRef="#br0" timeOffset="7578.662">10556 735,'-37'252,"15"-74,11-135,11-43,0 0,-1 0,1 0,-1 0,1 0,-1 0,1 0,-1 0,1 0,-1 0,1 0,0 0,-1-1,1 1,-1 0,1 0,0 0,-1-1,1 1,-1 0,1 0,0-1,-1 1,1 0,0-1,0 1,-1 0,1-1,0 1,0-1,-1 1,1-1,0 1,0 0,0-1,0 1,0-1,0 1,0-1,0 1,0-1,0 1,0 0,0-1,0 1,0-1,0 1,0-1,0 1,0-1,1 1,-1 0,0-1,0 1,1-1,-1 1,0 0,0-1,1 1,-1 0,1 0,-1-1,0 1,1 0,-1-1,14-37,1-1,2 2,2 0,1 1,2 1,1 1,1 2,2 0,13-11,-23 23,0 1,1 0,1 1,1 1,1 0,0 2,1 0,0 1,2 2,-1 0,1 1,1 1,0 2,0 0,1 2,0 0,0 2,6 0,-25 5,1 0,-1 1,0 0,0 0,0 1,0-1,0 1,0 1,-1-1,1 1,-1 0,0 0,0 0,-1 1,1 0,-1 0,0 0,0 0,-1 1,1-1,-1 1,0 0,-1 0,0 0,0 0,0 1,-1-1,1 0,-2 1,1-1,-1 1,0-1,0 1,0-1,-1 1,0-1,-1 1,-1 5,-3-3,-1 0,1-1,-1 0,-1 0,0-1,0 0,0 0,-1-1,0 0,0-1,0 1,-1-2,0 1,0-2,0 1,0-1,-1-1,0 1,-11 2,0-1,-1-1,1-1,0-1,-1-1,1-1,0 0,-1-2,-5-2,4-2</inkml:trace>
  <inkml:trace contextRef="#ctx0" brushRef="#br0" timeOffset="1054.264">3048 875,'5'49,"-2"0,-3 1,-1-1,-3 0,-7 31,11-72,-1 0,0 1,0-1,-1 0,0 0,-1 0,0 0,0-1,-1 1,1-1,-2 0,1 0,-1 0,0 0,0-1,-1 0,0 0,-4 3,9-9,0 1,1-1,-1 0,0 0,1 1,-1-1,0 0,1 0,-1 0,0 0,0 0,1 0,-1 0,0 0,1-1,-1 1,0 0,0 0,1 0,-1-1,0 1,1 0,-1-1,1 1,-1-1,1 1,-1-1,0 1,1-1,0 1,-1-1,1 1,-1-1,1 0,0 1,-1-1,1 0,0 1,0-1,-1 0,1 1,0-1,0 0,0 1,0-1,0 0,0 0,0 1,0-1,0 0,0 1,0-1,1 0,-1 0,0 1,8-44,7 8,1 0,2 2,1 0,2 1,1 2,1 0,2 1,15-13,-8 10,2 1,1 2,1 1,1 2,2 1,1 3,26-12,-58 30,1 1,0 0,0 1,0-1,0 2,0-1,1 1,-1 1,1 0,0 0,-1 1,1 0,8 1,-16 0,0 0,0 0,0 0,0 0,-1 0,1 0,0 0,0 1,-1-1,1 0,0 1,-1 0,0-1,1 1,-1 0,0 0,0 0,0 0,0 0,0 0,0 0,-1 0,1 0,-1 0,1 0,-1 0,0 1,0-1,0 0,0 0,0 0,-1 0,1 1,-1-1,1 1,-32 71,12-49,0 0,-2-1,0-1,-2-2,0 0,-2-1,-3 1,19-15,-1 0,1 0,-1-1,0-1,-1 0,1 0,-1-1,0 0,0-1,0-1,8 0,0-1,0 0,0 0,-1 0,1 0,0-1,0 0,0 0,0 0,0 0,0 0,0-1,0 0,0 0,1 0,-1 0,1-1,0 1,-1-1,1 0,0 0,1 0,-1 0,0 0,1-1,0 1,0-1,0 0,0 0,0 0,-10-69,12 49</inkml:trace>
  <inkml:trace contextRef="#ctx0" brushRef="#br0" timeOffset="1310.738">3895 735,'-5'28,"-1"11</inkml:trace>
  <inkml:trace contextRef="#ctx0" brushRef="#br0" timeOffset="1805.129">4177 791,'-37'335,"12"-266,25-69,-1 0,0 1,1-1,-1 0,0 0,1 0,-1 0,0 1,1-1,-1 0,0 0,1 0,-1 0,0-1,1 1,-1 0,0 0,1 0,-1 0,0-1,1 1,-1 0,0-1,1 1,-1-1,1 1,-1 0,1-1,-1 1,1-1,-1 1,1-1,-1 0,1 1,0-1,-1 1,1-1,0 0,0 1,-1-1,1 0,0 1,0-1,0 0,0 1,0-1,0 0,0 1,0-1,0 0,0 1,0-1,0 0,1 1,-1-1,0 0,0 1,1-1,-1 0,1 1,1-22,2 1,0 0,2-1,0 2,1-1,1 1,1 0,1 1,1 0,0 0,1 2,1-1,14-13,-21 23,21-25,1 2,2 0,1 2,2 2,0 1,2 1,33-17,-62 37,1 1,0-1,0 2,0-1,1 1,-1 0,1 0,0 1,0 0,0 1,0 0,0 0,0 0,0 1,0 1,0-1,2 1,-8 0,0 0,0 0,-1 0,1 0,0 1,0-1,0 0,-1 1,1-1,-1 1,1-1,-1 1,0 0,0 0,1 0,-1 0,0 0,-1 0,1 0,0 0,-1 0,1 0,-1 0,1 0,-1 0,0 1,0-1,0 0,0 0,-1 0,1 0,0 1,-1-1,0 0,1 0,-1 0,0 0,0 0,0 0,-50 74,38-64,-2-1,1 0,-1-1,-1-1,0 0,0-1,-1 0,0-2,0 0,-1-1,0-1,-16 3,9-6</inkml:trace>
  <inkml:trace contextRef="#ctx0" brushRef="#br0" timeOffset="2125.575">4770 819,'41'-4,"-9"2,-1-2,1 0,-1-2,0-2,-1 0,0-3,9-4,-35 13,-1 0,1-1,0 0,-1 0,0 0,0 0,0-1,0 1,0-1,0 0,-1 0,0 0,0 0,0 0,0 0,-1-1,0 1,0 0,0-1,0 1,-1-1,1 0,-1 1,0-1,-1 1,1-1,-1 1,0-1,0 1,0 0,-1-1,1 1,-1 0,0 0,0 0,-1 0,1 0,-1 0,0 1,0-1,0 1,0 0,-1 0,1 0,-1 0,0 1,0 0,0-1,0 1,0 1,0-1,0 1,-1-1,1 1,-1 0,-1 0,-4 4,0-1,1 1,-1 1,1 0,-1 0,1 1,1 0,-1 0,1 1,-1 0,2 1,-1 0,1 0,0 0,1 1,-1 0,1 1,1-1,0 1,0 0,1 0,0 1,1-1,-2 6,2-10,1 1,0-1,0 0,1 1,-1-1,1 1,0-1,0 1,1 0,0-1,0 1,0 0,1-1,0 1,0 0,0-1,1 1,-1-1,1 0,1 0,-1 1,1-1,0-1,0 1,0 0,1-1,0 1,-1-1,2 0,-1-1,0 1,1-1,-1 1,1-1,0-1,1 1,4 2,1-1,-1 0,1-1,0 0,0-1,1 0,-1-1,0 0,7-1,8 0</inkml:trace>
  <inkml:trace contextRef="#ctx0" brushRef="#br0" timeOffset="4242.82">3895 649,'0'-5,"0"4,0 6,-5 7,-1 7,0 5,1 3,-4 1,1 2,1-1,2 1,1-1,2 0,1-5</inkml:trace>
  <inkml:trace contextRef="#ctx0" brushRef="#br0" timeOffset="9161.844">368 1496,'345'-44,"-229"33,-1 5,86 8,-47 1,876-4,-453-26,1151 27,-862 17,131-7,-318-37,-115 15,452-6,-226-9,727 27,-815 29,-505-29,-150 0</inkml:trace>
</inkml:ink>
</file>

<file path=ppt/ink/ink4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4:53.946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105 7,'0'-5,"0"3,-5 8,-2 6,-4 2,0 3,-3-1,0 1,3 3,-1-2,1 0,2-2</inkml:trace>
</inkml:ink>
</file>

<file path=ppt/ink/ink4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4:42.466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1638 1581,'-14'-7,"0"0,0 1,0 0,-1 1,0 1,0 0,0 1,-1 1,1 0,-1 1,1 1,-1 0,0 1,1 1,0 0,-1 1,1 1,0 0,-12 6,-152 75,132-62,0 3,2 2,-36 29,74-52,-22 17,2 1,0 1,1 1,2 2,-12 17,-122 127,42 25,-68 88,69-30,23 28,76-232,2 1,3 0,-5 50,-11 97,55 27,2-27,-22-149,2-1,3 0,1-1,3 0,2-1,1-1,3-1,4 4,83 112,58 9,-145-148,2-1,1-1,0-1,1-2,20 10,27 17,-8-7,1-2,71 23,-63-26,286 81,-164-65,-55-25,-85-13,0-3,0-2,1-3,34-4,11 1,93-26,-149 26,0-3,-1-2,0-2,-1-2,1-2,-2-1,2-4,263-129,-273 125,-1-2,-1-1,-1-2,-2-1,0-2,18-25,267-271,-196 130,-91 142,-2-1,-3-2,-2 0,6-31,4-29,-5-20,2-6,-30-167,-1 285,-1 1,-2 0,0 0,-2 0,0 1,-2 0,-8-17,-2-6,-72-185,73 185,-1 2,-3 1,-2 0,-1 2,-4-1,14 18,-98-128,14 5,72 111,-2 0,-2 2,0 1,-30-23,-14-16,58 56,2-1,-1 1,-1 0,0 1,-1 1,-1 1,0 1,-18-9,-163-85,59 55,34 17,-22-13,86 36,0 2,-1 1,1 3,-27 0,-101-22,-280 26,436 2,0 0,0 1,0 0,1 1,-1 1,0 0,1 1,0 1,-12 6,24-11,0 0,0 0,0 1,1-1,-1 1,0-1,0 1,1-1,-1 1,1 0,-1 0,1 0,0 0,0 0,0 0,0 0,0 0,0 0,1 1,-1-1,1 0,-1 2,3 10</inkml:trace>
  <inkml:trace contextRef="#ctx0" brushRef="#br1" timeOffset="4457.643">1751 735,'-2'-15,"-3"23,-5 25,4 7,1 2,2-1,2 1,4 29,-2 1,28 240,-30-184,12 152,1-164,-5 1,-7 94,-1-86,-30 74,15-128,15-55,0 0,1 0,1-1,0 1,2 0,-1 0,2-1,0 1,4 8,7 34,25 169,-30-30,9 0,-19-195,0 0,0 0,0-1,1 1,-1 0,0 0,1 0,-1 0,1 0,0-1,-1 1,1 0,0 0,0-1,0 1,0-1,1 1,-1-1,0 1,1-1,-1 0,1 0,-1 1,1-1,-1 0,1-1,0 1,0 0,-1 0,1-1,0 1,0-1,0 1,0-1,0 0,0 0,-1 0,1 0,0 0,0 0,0 0,0-1,0 1,0-1,-1 1,3-2,243-43,-50 17,-109 29,107-12,2-8,-55-7,-110 25,-1 1,1 2,-1 1,1 2,7 2,17 1,0-2,1-4,-1-1,12-4,34 1,96-9,130-18,-275 20,-1 3,1 2,0 3,0 2,3 2,87 24,336-27,-349-11,-103 6,1 0,0 2,0 1,1 1,15 2,64-4,-40-13,-49 11</inkml:trace>
  <inkml:trace contextRef="#ctx0" brushRef="#br1" timeOffset="7139.527">1751 762,'-2'-1,"0"0,0-1,1 1,-1-1,0 0,1 1,-1-1,1 0,0 0,-1 0,1 0,0 0,0 0,0 0,1-1,-1 1,0 0,1 0,-1-1,1 1,0 0,0-1,0 1,0 0,0-1,0 0,-15-156,-19-22,24 107,9 62</inkml:trace>
  <inkml:trace contextRef="#ctx0" brushRef="#br1" timeOffset="8023.672">933 1,'-28'255,"28"-253,-1 0,1 0,0 0,0 0,0 0,0 1,0-1,0 0,0 0,1 0,-1 0,1 0,0 0,-1 0,1 0,0 0,0 0,0 0,1-1,-1 1,0 0,1-1,-1 1,1-1,-1 1,1-1,0 0,-1 1,1-1,0 0,0 0,0 0,0-1,0 1,0 0,0-1,0 1,0-1,1 0,-1 0,0 0,0 0,0 0,0 0,0-1,0 1,0 0,1-1,-1 0,0 0,-1 1,1-1,0 0,1-1,92-90,-49 39,-41 48,-5 4,1 0,-1 0,1 0,-1 0,1 0,-1 0,1 0,0 0,-1 0,1 0,0 1,0-1,0 0,0 1,0-1,-1 0,1 1,0-1,0 1,0-1,1 1,-1 0,0-1,0 1,0 0,0 0,0 0,0 0,0 0,0 0,1 0,-1 0,0 0,0 1,0-1,0 0,0 1,0-1,0 1,0-1,0 1,0-1,0 1,0 0,0-1,-1 1,1 0,0 0,0 0,2 7,1 1,-1 0,0 1,-1-1,0 0,0 1,-1-1,0 1,-1-1,0 1,-1 1,4 45,0-37,4 17,-2 1,-1 0,-2 0,-1 0,-2 0,-2 0,-4 18,-4 2,10-43,0-1,0 1,-2-1,0 0,0 0,-1 0,-1 0,0 0,0-1,-2 0,1 0,-2-1,1 0,-2 0,1 0,-1-1,-1-1,-2 2,10-10,0 1,0-1,0 0,0-1,0 1,0 0,0 0,0-1,0 1,0-1,0 0,0 0,-1 0,1 0,0 0,0 0,0 0,0-1,0 1,-1-1,1 0,0 1,0-1,0 0,0 0,1 0,-1-1,0 1,0 0,1-1,-1 1,1-1,-1 1,1-1,0 0,-1 0,1 1,0-1,0 0,0 0,0 0,-24-88,25 67,1 0,2 0,0 1,1-1,1 1,1 0,1 0,1 1,1 0,1 0,1 1,0 1,2-1,0 2,1 0,1 0,6-4,2 0,-2 5</inkml:trace>
  <inkml:trace contextRef="#ctx0" brushRef="#br1" timeOffset="9025.779">6379 2993,'-15'4,"-1"0,1 2,0 0,0 1,0 0,1 1,0 1,1 0,0 0,0 2,1 0,1 0,0 1,0 0,1 1,1 0,0 1,0 0,1 2,-18 49,18-41,-1 0,-1 0,-2-1,0 0,-1-1,-1 0,-12 12,-14-4,24-25</inkml:trace>
  <inkml:trace contextRef="#ctx0" brushRef="#br1" timeOffset="9354.391">5957 2907,'65'126,"-44"-98,2-1,0-2,2 0,0-2,2 0,17 10,-21-18,-1 1,-1 1,-1 1,0 1,-2 1,0 1,-1 0,-1 1,3 7,-5-4</inkml:trace>
  <inkml:trace contextRef="#ctx0" brushRef="#br1" timeOffset="10341.736">7001 2569,'-19'15,"-11"8,-6 2,4 1,2 0,6 2,3-5,5-2,0-4,2 1,5-4</inkml:trace>
</inkml:ink>
</file>

<file path=ppt/ink/ink4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5:03.7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367 225,'1'0,"-1"0,0 1,0-1,0 0,0 0,0 1,0-1,0 0,0 1,0-1,0 0,0 0,0 1,0-1,0 0,0 1,0-1,0 0,0 0,0 1,0-1,0 0,-1 1,1-1,0 0,0 0,0 1,0-1,-1 0,1 0,0 0,0 1,-1-1,1 0,0 0,0 0,-1 0,1 0,0 1,0-1,-1 0,1 0,0 0,0 0,-1 0,1 0,0 0,-1 0,1 0,0 0,12 39,-10-33,10 27,-2 0,-2 0,0 1,-3 0,2 33,-4-41,-1 0,-1 0,-1-1,-1 1,-2 0,-1 0,0-1,-2 1,-1-1,-1-1,-1 0,-1 0,-1 0,-1-1,-1-1,-2 0,-5 6,14-20,0-1,-1 0,0-1,0 1,0-2,-1 1,0-1,0 0,0 0,-1-1,1 0,-1 0,0-1,0-1,-1 1,1-2,0 1,-1-1,1 0,-1-1,1 0,-1-1,1 0,-1 0,-1-2,-13-4</inkml:trace>
  <inkml:trace contextRef="#ctx0" brushRef="#br0" timeOffset="230.868">0 225,'34'-5,"21"-1,10 0,4-4,-1 0,-1-3,-3-4,-8 1,-3-2,-7 2,0-1,-5 3,-3 3,-4 4,-3 3,-6 7,-8 3</inkml:trace>
  <inkml:trace contextRef="#ctx0" brushRef="#br0" timeOffset="1402.658">847 592,'6'37,"37"129,-41-162,0-1,0 1,0 0,0-1,1 1,-1-1,1 0,0 0,0 0,0 0,1 0,-1-1,1 0,-1 1,1-1,0 0,0-1,-1 1,1-1,1 0,-1 0,0 0,0 0,0-1,0 1,1-1,-1 0,0-1,0 1,1-1,-1 0,0 0,0 0,0 0,2-2,12-4,-1-1,-1 0,1-2,-1 1,-1-2,0 0,5-7,99-88,-119 107,-1-1,1 1,0 0,-1-1,1 1,0 0,0 0,0-1,-1 1,1 0,0 0,0-1,0 1,0 0,0 0,0-1,0 1,1 0,-1 0,0-1,0 1,0 0,1-1,-1 1,1 0,-1-1,0 1,1 0,-1-1,1 1,-1-1,1 1,-1-1,1 1,0-1,-1 1,1-1,0 0,-1 1,1-1,0 0,-1 1,1-1,0 0,0 0,-1 0,1 0,0 0,0 0,-1 0,1 0,0 0,0 0,-1 0,1 0,0 0,0-1,-1 1,1 0,0-1,-1 1,1 0,0-1,-1 1,1-1,-1 1,1-1,-1 1,1-1,-1 0,3 16,-3-9,1-1,0 1,0-1,1 0,0 0,0 1,0-1,0-1,1 1,-1 0,1 0,1-1,-1 0,0 0,1 0,0 0,0 0,0-1,1 1,-1-1,1 0,0-1,0 1,0-1,0 0,0 0,0 0,0-1,1 0,-1 0,0 0,1-1,-1 0,1 0,-1 0,1-1,-1 1,1-1,2-1,10-9,0-1,-1 0,-1-1,0 0,0-2,10-12,36-32,-62 59,10-10,0 1,0 0,1 1,0 0,0 1,1 0,-1 1,2 0,-1 1,1 0,0 1,0 0,0 1,2 1,-12 2,0 0,-1 1,1-1,0 1,-1 0,1 0,0 0,-1 0,1 0,-1 1,1-1,-1 1,0-1,0 1,0 0,0 0,0 0,0 0,0 0,-1 1,1-1,-1 1,1-1,-1 1,0-1,0 1,0-1,-1 1,1 0,0 0,-1-1,0 1,0 0,0 0,0 0,0 1,-22 101,19-99,0 0,-1 0,1-1,-1 1,-1-1,1 0,-1 0,0 0,0 0,-1-1,1 0,-1 0,0-1,0 0,0 0,0 0,-5 1,-9-10,37-15,-7 14,0 1,0 0,0 1,0 0,1 1,0 0,0 1,0 0,0 0,1 2,-1-1,1 1,-1 1,1 0,-1 1,1 0,-1 0,0 1,9 3,-12-2,1-1,-1 0,1-1,-1 0,1 0,-1-1,1 0,-1 0,1-1,-1 0,1-1,-1 1,1-2,-1 1,0-1,0-1,-1 1,1-1,-1-1,1 1,1-3,15-17,-1-1,-1-1,-1-2,-1 0,-1 0,-2-2,-1 0,-2-1,0-1,-3 0,0-1,-2 0,2-19,-10 48,1-1,-1 1,1-1,-1 0,0 0,-1 0,1 0,-1 0,0 1,0-1,0 0,-1 0,0 0,0 0,0 0,0 1,-1-1,0 0,-14 35,12 282,7-278,0-1,2 0,2 0,1-1,1 0,3 3,4-7,-16-29,0 1,1 0,-1-1,0 1,0 0,0 0,0-1,0 1,0 0,0-1,1 1,-1 0,0 0,0-1,0 1,1 0,-1 0,0 0,0-1,1 1,-1 0,0 0,0 0,1 0,-1 0,0-1,1 1,-1 0,0 0,0 0,1 0,-1 0,0 0,1 0,-1 0,0 0,1 0,-1 0,0 0,1 0,-1 0,0 0,0 1,1-1,-1 0,0 0,0 0,1 0,-1 1,0-1,1 0,-13-43,2 19</inkml:trace>
  <inkml:trace contextRef="#ctx0" brushRef="#br0" timeOffset="1563.072">2118 367,'38'-5,"18"-6,9-2,-2 2,-3-2,-5 1,-9 2,-1 3,-5-1,-3-1,-4 3,-2 1,-3 2,-5 2</inkml:trace>
  <inkml:trace contextRef="#ctx0" brushRef="#br0" timeOffset="2474.024">3275 507,'-64'64,"3"2,3 3,2 4,120-139,-29 25,-11 10,2 1,1 2,1 1,25-18,72-43,-124 87,0 0,0 1,0-1,0 0,1 0,-1 0,0 1,0-1,1 1,-1-1,1 1,-1-1,1 1,-1 0,0 0,1 0,-1-1,1 1,-1 1,1-1,-1 0,1 0,-1 1,1-1,-1 0,0 1,1 0,-1-1,0 1,1 0,-1-1,0 1,0 0,0 0,0 0,0 0,0 0,0 1,0-1,0 0,0 0,-1 0,1 1,0-1,-1 1,1-1,-1 0,0 1,1-1,-1 1,0-1,0 2,-13 111,10-105,0 0,1 0,0 0,0 0,1 1,0-1,1 1,0-1,0 1,1-1,0 1,1-1,1 4,-2-11,-1 0,1 0,0 0,0 0,-1 0,1-1,1 1,-1 0,0 0,0-1,1 1,-1-1,1 1,-1-1,1 0,0 1,0-1,-1 0,1 0,0 0,0 0,0-1,0 1,0-1,0 1,0-1,0 1,0-1,0 0,0 0,1 0,-1 0,0-1,0 1,0 0,0-1,0 0,1 0,66-46,-51 25,0-1,-2-1,-1 0,0-1,-2 0,-1-2,-1 1,2-9,18-45,-28 77,-2 5</inkml:trace>
  <inkml:trace contextRef="#ctx0" brushRef="#br0" timeOffset="2814.665">3924 648,'60'-40,"-39"28,-1-1,-1-1,0 0,-1-2,0 0,-1 0,-1-2,12-17,-27 34,1 0,0-1,-1 1,0-1,1 1,-1-1,0 0,0 1,0-1,0 0,0 0,0 0,0 0,-1 1,1-1,-1 0,1 0,-1-1,0 1,0 0,0 0,0 0,0 0,0 0,-1 0,1 0,0 0,-1 0,0 0,0 0,1 0,-1 1,0-1,0 0,-1 0,1 1,0-1,-1 1,1-1,0 1,-1-1,0 1,1 0,-1 0,0 0,0 0,0 0,1 0,-1 1,0-1,0 0,0 1,0-1,0 1,0 0,0 0,0 0,-1 0,-10 5,0 1,0 0,1 1,0 0,0 1,1 1,0 0,1 0,0 1,0 0,1 1,0 0,1 0,0 1,1 0,-5 9,5-11,0 1,1 1,0-1,1 1,0 0,0 0,2 1,-1-1,2 1,-1-1,2 1,0 0,0 4,1-13,1-1,-1 0,1 0,0 1,0-1,0 0,0 0,1 0,-1 0,1 0,-1 0,1-1,0 1,0 0,1-1,-1 0,0 1,1-1,-1 0,1 0,0 0,0-1,0 1,0-1,0 1,0-1,0 0,0 0,0 0,2-1,100-2,-78-7,1-1,-2-2,0 0,0-2,-1-1,-1-1,18-15,-24 16</inkml:trace>
  <inkml:trace contextRef="#ctx0" brushRef="#br0" timeOffset="3184.613">4347 564,'8'1,"0"-1,0 0,-1 0,1 0,0-1,0 0,-1-1,1 0,-1 0,1-1,-1 1,0-2,0 1,0-1,0 0,-1 0,1-1,-1 0,0 0,-1-1,1 1,-1-1,0 0,-1-1,1 1,-1-1,-1 0,1 0,-1 0,0 0,-1-1,1 1,-2-1,1 0,-1 1,0-5,-1 10,0 0,0-1,0 1,-1 0,1-1,-1 1,0 0,1 0,-1 0,0-1,0 1,0 0,-1 0,1 0,0 0,-1 1,1-1,-1 0,0 1,0-1,1 1,-1-1,0 1,0 0,0 0,-1 0,1 0,0 0,0 0,0 1,-1-1,1 1,0-1,-1 1,1 0,0 0,-1 0,1 0,0 1,-1-1,1 1,0-1,0 1,-1 0,1-1,0 1,0 1,0-1,0 0,0 0,0 1,0-1,1 1,-1-1,-1 2,-7 6,0 1,1 0,0 0,0 0,1 1,0 1,1-1,0 1,1 1,1-1,0 1,0 0,1 0,1 0,0 0,1 1,1-1,0 1,0 0,2-1,0 1,1 7,-1-17,0 0,0 0,0 0,1 0,0 0,-1 0,2 0,-1-1,0 1,1-1,-1 0,1 0,0 0,0 0,0 0,0 0,1-1,-1 1,1-1,0 0,-1 0,1-1,0 1,0-1,0 0,0 0,1 0,7 2,-1-1,1 0,0-1,-1 0,1-1,0 0,0-1,0 0,2-1,8-5,0-1,-1 0,0-2,0 0,-1-1,-1-1,0-1,0-1,1-2,3-2,2 0</inkml:trace>
  <inkml:trace contextRef="#ctx0" brushRef="#br0" timeOffset="3563.808">4968 338,'-186'172,"183"-170,0 0,0 0,1 1,-1-1,1 1,-1-1,1 1,0 0,0 0,0 0,1 0,-1 1,1-1,-1 0,1 1,0-1,0 1,1-1,-1 1,1-1,0 1,0-1,0 1,0 0,0-1,1 1,0-1,0 1,0-1,0 0,0 1,1-1,-1 0,1 0,0 0,0 0,0 0,0 0,1 0,-1-1,3 2,3 1,0 0,1-1,0 0,0 0,0-1,1 0,-1-1,1 0,0 0,-1-1,1-1,0 1,0-2,-1 1,1-1,0-1,-1 0,1 0,-1-1,0 0,1 0,-2-1,1-1,3-1,5-4,0-1,-1 0,0-2,-1 1,-1-2,0 0,-1 0,0-2,-2 1,1-2,6-13,18-32,-15 27,-2 0,-1-1,-1 0,-3-2,0-3,-11 32,-2-1,0 1,0-1,0 1,-1-1,-1 1,1-1,-2 1,1-1,-1 1,-1 0,0-1,2 7,0-1,0 1,-1 0,1-1,-1 1,0 0,0 0,0 0,0 1,0-1,-1 0,1 1,-1-1,0 1,0 0,0 0,0 0,0 0,0 1,0-1,-1 1,1 0,0 0,-1 0,1 0,-1 1,1-1,-1 1,0 0,1 0,-1 0,1 0,-1 1,-8 4,1 0,-1 0,2 1,-1 1,1 0,-1 0,2 1,-1 0,1 1,1 0,0 0,0 1,0 0,2 0,-1 1,1 0,1 0,0 1,0-1,1 1,1 0,-2 9,2-6,0 0,1 0,0 1,2-1,0 1,0-1,2 0,0 0,0 1,2-1,-1-1,2 1,0 0,1-1,1 0,0-1,0 1,2-1,-1-1,2 1,-1-2,2 1,0-1,0-1,1 0,0-1,1 0,-1 0,2-2,-1 0,1 0,0-1,1-1,4 1,134 27,-124-30</inkml:trace>
</inkml:ink>
</file>

<file path=ppt/ink/ink4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5:08.1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1,'0'0,"0"1,0-1,0 1,0-1,0 1,0-1,0 1,0-1,0 1,0-1,0 1,1-1,-1 1,0-1,0 0,0 1,1-1,-1 1,0-1,1 1,-1-1,0 0,1 1,-1-1,1 0,-1 1,0-1,1 0,-1 0,1 1,-1-1,1 0,-1 0,1 0,-1 1,1-1,-1 0,1 0,-1 0,1 0,-1 0,1 0,-1 0,1 0,-1 0,1-1,-1 1,1 0,-1 0,1 0,-1-1,1 1,-1 0,0 0,1-1,-1 1,1 0,-1-1,0 1,1 0,-1-1,0 1,1-1,7 166,-9-111,-29 229,6-150,31-126,-1-12</inkml:trace>
</inkml:ink>
</file>

<file path=ppt/ink/ink4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5:08.8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197 587,'-131'51,"126"-49,1 1,0 0,-1 0,1 0,0 0,0 1,1 0,-1 0,1 0,0 0,0 0,0 1,1-1,-1 1,1 0,0 0,0 0,1 0,0 0,0 0,0 0,0 0,1 1,0-1,0 1,0-3,0 0,1 0,-1 0,1 0,0 0,0 0,0 0,0-1,1 1,-1 0,1-1,0 1,-1-1,1 0,0 1,0-1,1 0,-1 0,0 0,1-1,-1 1,1 0,0-1,-1 0,1 1,0-1,0 0,0-1,0 1,0 0,0-1,0 0,0 0,0 1,0-2,0 1,2-1,6 1,-1-2,0 0,1 0,-1-1,0 0,0 0,-1-1,1-1,-1 0,5-3,15-14,-1-2,-1 0,-1-2,-1-1,-2-1,0-1,-2-1,-2-1,0-1,-2 0,-2-2,-1 1,-1-2,-2 0,2-18,-9 36,-1 0,0-1,-2 1,0-1,-1 1,0-1,-2 1,-1-8,2 19,0 0,0 0,-1 1,0-1,0 0,0 1,-1-1,1 1,-1 0,-1 0,1 0,-1 0,0 1,0 0,0-1,0 1,-1 1,0-1,1 1,-2-1,1 1,0 1,0-1,-1 1,0 0,-1 0,0 1,1 1,-1 0,0 0,1 1,-1 0,0 0,1 0,-1 1,1 0,0 1,-1-1,1 1,0 0,1 1,-1-1,0 1,1 0,0 0,0 1,0 0,1 0,-1 0,1 0,1 1,-1 0,1-1,0 1,0 0,0 1,-1 4,1 6,-1 0,2 1,1-1,0 1,1-1,0 1,2-1,0 1,1-1,1 0,0 0,2 0,0-1,0 1,2-2,0 1,0-1,2 0,0 0,10 10,227 266,-85-99,-148-177</inkml:trace>
</inkml:ink>
</file>

<file path=ppt/ink/ink4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5:16.3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162 392,'5'-5,"-4"-1,-1 4,-6 4,-2 5,-4 7,0 6,-4 4,-2 2,0 3,0-5,2-1,-1-4,3-1,3 1,9-2,4-5</inkml:trace>
  <inkml:trace contextRef="#ctx0" brushRef="#br0" timeOffset="396.624">387 561,'-5'5,"-1"6,-5 2,0 2,-3 0,0 2,-1 2,-4-1,2 0,-1-2,2 1,0-3,-3 1,-3-2,3 2,3-7,6-4</inkml:trace>
  <inkml:trace contextRef="#ctx0" brushRef="#br0" timeOffset="1670.478">416 279,'16'-2,"0"-1,0-1,-1 0,1-1,-1 0,0-1,0-1,1-1,-7 3,132-64,141-57,-250 114,-26 8,1 1,0 0,0 0,0 1,0 0,0 0,0 1,1 0,-1 0,0 1,1 0,-1 0,4 1,-9 1,0 1,0-1,-1 1,1 0,-1-1,1 1,-1 0,0 0,0 0,0 0,-1 0,1 0,-1 0,1 0,-1 0,0 0,0 1,0-1,-1 0,1 0,-1 0,0 0,0 0,0 0,0 0,0-1,-1 1,1 0,-1-1,0 1,0-1,0 1,0-1,0 0,-2 2,-4 11,8-15,-2 3,-1-1,1 1,0 0,0 0,0 0,0 0,1 0,-1 0,1 0,0 0,-1 1,2-1,-1 1,0-1,1 1,-1-1,1 1,0-1,0 1,1-1,-1 1,1-1,0 0,-1 1,2-1,-1 0,0 1,1-1,-1 0,1 0,0 0,0 0,0 0,0-1,1 1,-1-1,1 1,-1-1,1 0,1 1,6 0,-1-2,0 1,1-1,-1 0,1-1,-1 0,1-1,-1 1,1-2,-1 0,0 0,0 0,0-1,0-1,0 1,0-2,-1 1,87-25,-70 27,-2 0</inkml:trace>
</inkml:ink>
</file>

<file path=ppt/ink/ink4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6:38.2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29 259,'0'-2,"0"1,1 0,-1 0,0-1,0 1,0 0,0-1,-1 1,1 0,0 0,0-1,-1 1,1 0,-1 0,1-1,-1 1,0 0,1 0,-1 0,0 0,0 0,0 0,0 0,0 0,0 0,0 1,0-1,0 0,0 1,0-1,0 1,0-1,-1 1,1-1,0 1,0 0,-1-1,1 1,-1 0,20-32,112-141,-130 172,0 0,1 1,-1-1,0 0,1 0,-1 0,1 0,-1 1,1-1,-1 0,1 1,0-1,-1 0,1 1,0-1,-1 1,1-1,0 1,0-1,0 1,0-1,-1 1,1 0,0 0,0-1,0 1,0 0,0 0,0 0,0 0,0 0,-1 0,1 0,0 0,0 1,0-1,0 0,0 0,0 1,-1-1,1 1,0-1,0 0,0 1,-1 0,1-1,0 1,-1-1,1 1,0 0,-1-1,1 1,-1 0,1 0,-1 0,0-1,1 2,19 57,-18-49,31 178,-5-87,-33-111,0 1,0 0,0 0,-2 0,1 1,-1 0,0 0,0 0,-1 1,0 1,-1-1,1 1,-1 0,0 1,-1 0,1 1,-1 0,0 0,0 1,0 0,-1 1,-3-1,-39 2,29 1</inkml:trace>
</inkml:ink>
</file>

<file path=ppt/ink/ink4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6:40.8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1552 2823,'-179'18,"-151"4,132-3,140-11,-53-1,83-12,4 0</inkml:trace>
  <inkml:trace contextRef="#ctx0" brushRef="#br0" timeOffset="1217.981">2823 566,'-2'-2,"1"0,-1 0,1 0,-1 1,0-1,0 0,0 1,0-1,0 1,0 0,0 0,0-1,0 1,-1 1,1-1,0 0,-1 1,1-1,0 1,-1-1,1 1,-1 0,1 0,-1 0,-1 1,-166 23,-82-23,51-30,-1 1,-63 45,180-8,-1-4,-71-6,49-1,-62-25,3 27,127 16,27-4</inkml:trace>
  <inkml:trace contextRef="#ctx0" brushRef="#br0" timeOffset="2097.86">1158 86,'-18'56,"-5"187,-5 143,9 11,22 159,26 49,-30 199,-2-698,-5-2,-4 1,-17 62,-3-35,57-202,-15 53</inkml:trace>
  <inkml:trace contextRef="#ctx0" brushRef="#br0" timeOffset="2353.022">1355 2315,'-39'48,"-26"45,-8 16,5-1,8-10,10-15,8-14,12-13,6-11,7-9,2-5,3-4,-1-1,2 0,-3 0,2 0,3-3</inkml:trace>
  <inkml:trace contextRef="#ctx0" brushRef="#br0" timeOffset="2887.436">1468 1,'-52'46,"3"3,1 2,3 2,-22 36,52-70,-188 291,119-172,-113 195,176-301,3-8</inkml:trace>
  <inkml:trace contextRef="#ctx0" brushRef="#br0" timeOffset="3300.156">28 1271,'5'48,"1"50,1 17,-2-1,-2-10,-1-14,4-12,1-10,-1-11,-1-7,-2-6,-1-6,-1 0,-1-2,0-1,-1-3,-4-7,-1-7</inkml:trace>
  <inkml:trace contextRef="#ctx0" brushRef="#br0" timeOffset="3732.663">0 1271,'261'-160,"-259"159,7-5,1-1,1 2,-1-1,1 1,0 1,0 0,0 0,0 2,1-1,0 1,-1 1,1 0,0 0,0 1,-1 1,3 0,-11 1,-1 0,1 0,0-1,-1 2,1-1,-1 0,0 0,0 1,0-1,0 1,0 0,0 0,-1-1,1 1,-1 0,0 0,0 1,0-1,0 0,-1 0,1 0,-1 1,0-1,0 0,0 0,0 2,-12 86,1-59,-2-2,-1 0,-1 0,-1-1,-2-1,-1-1,-1-1,-1 0,-16 14,-207 207,242-246,0-1,0 1,1 0,-1 0,0 0,0 1,1-1,-1 0,0 1,1-1,-1 1,1-1,0 1,0 0,-1-1,1 1,0 0,1 0,-1 0,0 0,0 0,1 0,-1 0,1 0,0 0,-1 0,1 0,0 0,0 0,0 0,1 0,-1 0,1 0,-1 0,1 0,-1 0,1 0,0 0,0 0,0 0,0 0,1 0,10 5,0-1,0 0,1-1,0-1,0 0,0 0,0-1,1-1,-1 0,8-1,30 6,-32-5,1 0,-1 1,0 1,0 1,0 1,-1 0,0 2,0 0,0 1,-1 0,-1 1,0 2,0-1,-1 2,0 0,-1 0,-1 2,0-1,8 14,18 42,-25-58</inkml:trace>
</inkml:ink>
</file>

<file path=ppt/ink/ink4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6:45.7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114 229,'-18'307,"-5"-46,3-150,12-87</inkml:trace>
  <inkml:trace contextRef="#ctx0" brushRef="#br0" timeOffset="597.235">1 285,'30'-15,"2"0,0 2,0 2,1 1,1 1,0 2,30-2,-61 8,1 0,0 0,-1 1,1-1,0 1,-1 0,1 0,0 0,0 1,-1-1,1 1,-1 0,1 0,0 0,-1 0,0 1,1 0,-1-1,0 1,0 0,0 1,0-1,0 0,0 1,-1 0,1-1,-1 1,0 0,0 0,0 0,0 1,0-1,-1 0,1 1,-1-1,0 1,0 0,0-1,-1 1,1 0,-1-1,0 1,0 2,-5 11,0 0,-1 0,0-1,-2 1,0-1,-1-1,0 1,-1-2,-1 1,0-2,-1 1,0-1,-1-1,-1 0,0-1,-14 8,-19 21,45-38,1-1,-1 1,0 0,0 0,1 0,-1-1,1 1,0 0,0 1,0-1,0 0,0 0,0 1,0-1,0 0,1 1,0-1,-1 0,1 1,0-1,0 1,0-1,0 0,1 1,-1-1,1 1,-1-1,1 0,0 1,0-1,0 0,0 0,0 0,1 0,-1 0,0 0,1 0,0 0,-1-1,1 1,0 0,0-1,0 0,0 1,0-1,0 0,1 0,-1 0,78 54,-64-47,0 2,-1 0,-1 1,0 0,0 1,-1 1,-1 0,6 9,-3 17,-16-25</inkml:trace>
  <inkml:trace contextRef="#ctx0" brushRef="#br0" timeOffset="2485.035">848 484,'-27'31,"10"-13,0 0,1 2,1 0,1 1,1 0,1 1,1 0,1 1,-2 7,11-27,0 1,0-1,0 1,1-1,-1 1,1 0,0-1,0 1,0 0,0-1,1 1,0-1,-1 1,1 0,1-1,-1 0,0 1,1-1,0 0,-1 0,1 1,1-1,-1-1,0 1,1 0,-1-1,1 1,0-1,0 0,0 0,0 0,0 0,0 0,1-1,-1 1,0-1,1 0,-1 0,1 0,0-1,-1 1,1-1,0 0,-1 0,1 0,-1-1,4 0,7-4,-1-1,0-1,0 0,-1-1,1-1,-2 1,1-2,-1 0,-1 0,0-1,0 0,-1-1,-1 0,0 0,5-10,6-5,13-16,-1-2,-2-1,-2-1,-2-1,-2-1,-3-1,3-15,-19 51,0-1,-2 0,1 0,-2 0,0 0,-1 0,0 0,-2 0,0-1,2 11,-2-1,1 1,-1 0,1 0,-1-1,-1 1,1 0,-1 1,0-1,0 0,0 1,-1 0,1 0,-1 0,0 0,-1 0,1 1,0 0,-1 0,0 0,0 0,0 1,0 0,0 0,0 0,-1 0,-3 0,-1 1,1-1,-1 2,1-1,-1 1,1 1,0 0,-1 0,1 1,0 0,0 0,0 1,0 1,0-1,0 1,1 1,0 0,0 0,0 0,1 1,-1 0,1 1,1-1,-3 5,-5 4,1 1,0 0,1 1,1 1,1 0,1 0,0 1,1 0,1 1,-4 17,8-23,0 1,0-1,2 1,0-1,0 1,1 0,1-1,1 1,0-1,1 1,0-1,1 0,1 0,0 0,1-1,0 1,1-1,0-1,1 0,1 0,0 0,4 3,8 5,0-1,2-1,0-1,1-1,0-1,1-2,1 0,0-1,1-2,0-1,16 3,-19-6</inkml:trace>
  <inkml:trace contextRef="#ctx0" brushRef="#br0" timeOffset="8972.949">1722 201,'-19'6,"1"1,-1 1,1 1,1 1,0 0,0 1,1 1,0 0,1 1,1 1,0 0,-5 7,12-10,-1 0,1 1,1 0,0 0,1 1,0 0,1 0,1 0,0 0,0 0,2 1,-1-1,2 1,0-1,0 1,1-1,1 1,1 4,2-5,0-2,0 1,1-1,0 0,1 0,0 0,1-1,0 0,1-1,0 0,0 0,1-1,0 0,0 0,1-1,0-1,1 0,-1-1,1 0,0 0,0-1,0-1,1 0,0-1,-1 0,1-1,0 0,0-1,-1-1,1 0,0 0,-1-1,1-1,-1 0,0-1,1 0,2-3,2 1,0-1,-1-1,1 0,-2-2,1 0,-1 0,-1-1,0-1,0-1,-1 0,-1 0,0-1,-1-1,-1 0,0 0,-1-1,0 0,-2-1,6-15,-12 27,1-1,-1 1,-1 0,1-1,-1 1,0-1,0 1,0-1,-1 1,0-1,0 1,0 0,-1-1,0 1,0 0,0 0,0 0,-1 1,0-1,0 0,0 1,-1 0,1 0,-1 0,0 0,0 0,0 1,-1 0,1 0,-1 0,-1 0,-9-5,-1 0,0 2,0 0,0 0,-1 2,1 0,-1 1,0 0,-10 1,-107 6,100 2</inkml:trace>
  <inkml:trace contextRef="#ctx0" brushRef="#br0" timeOffset="9473.154">1355 540,'24'-12,"182"-74,-202 85,0 0,0 0,0 1,0-1,0 1,1 0,-1 0,0 0,0 0,0 1,0 0,0 0,0 0,0 0,0 1,0-1,0 1,0 0,-1 0,1 0,-1 1,0-1,1 1,-1 0,0 0,-1 0,1 0,0 1,-1-1,1 2,3 3,0-1,1 0,-1-1,1 1,1-1,-1-1,1 1,0-1,0-1,1 0,-1 0,1 0,0-1,0 0,0-1,0 0,1-1,-1 1,0-2,1 1,-1-2,4 1,146-15,-140 9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9:27.1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109 169,'15'-3,"-1"0,1 0,-1-2,0 0,0 0,0-2,-1 1,1-2,-2 0,1 0,-1-1,-1-1,0 0,2-2,-12 11,0 0,0 0,0 0,0 0,0 0,-1-1,1 1,0 0,0-1,-1 1,1 0,-1-1,1 1,-1-1,0 1,0-1,1 1,-1-1,0 1,0-1,0 1,-1-1,1 1,0-1,0 1,-1 0,1-1,-1 1,0-1,1 1,-1 0,0-1,0 1,1 0,-1 0,0 0,0 0,-1 0,1 0,0 0,0 0,0 0,-1 0,0 0,-68-9,57 14,-1 1,1 0,0 1,1 1,-1 0,1 0,1 1,-1 1,1 0,1 0,0 1,0 1,1-1,0 2,1-1,0 1,1 0,0 1,1 0,0 0,1 0,-1 6,5-13,0-1,0 1,0 0,1 0,-1 0,2 0,-1-1,0 1,1 0,0 0,1-1,-1 1,1 0,0-1,1 1,-1-1,1 0,0 0,0 0,1 0,-1-1,1 1,0-1,0 0,1 0,-1 0,1-1,0 0,0 0,0 0,0 0,0-1,1 1,-1-2,1 1,0 0,-1-1,1 0,0-1,0 1,0-1,-1 0,1 0,0-1,0 0,0 0,12-2,0-1,0 0,-1-2,0 0,0 0,0-2,-1 0,8-6,-6 3</inkml:trace>
</inkml:ink>
</file>

<file path=ppt/ink/ink4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07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605 424,'-1'0,"0"0,0 0,0 0,0-1,0 1,0 0,0-1,0 1,0-1,0 1,0-1,0 0,1 1,-1-1,0 0,0 0,1 1,-1-1,0 0,1 0,-1 0,1 0,-1 0,1 0,-1 0,1 0,0 0,0 0,-1 0,1 0,0 0,0 0,0 0,0 0,0 0,0 0,0 0,1 0,-1 0,0 0,1 0,-1 0,0 0,1 0,-1 0,1 0,0 0,-1 0,1 1,0-1,-1 0,1 0,0 1,0-1,0 0,-1 1,1-1,0 1,0-1,0 1,0 0,0-1,0 1,0 0,1-1,-158 44,97-22,-89 42,147-62,1-1,-1 0,0 1,0 0,1-1,-1 1,1-1,-1 1,1 0,-1-1,1 1,-1 0,1 0,-1-1,1 1,0 0,-1 0,1 0,0-1,0 1,0 0,0 0,0 0,0 0,0 0,0-1,0 1,0 0,0 0,0 0,0 0,1-1,-1 1,0 0,1 0,-1 0,1-1,-1 1,1 0,-1-1,1 1,-1 0,1-1,0 1,-1-1,1 1,0-1,-1 1,1-1,0 0,0 1,0-1,-1 0,1 1,0-1,0 0,0 0,0 0,0 0,0 0,59 17,-58-16,2-1,57 20,-60-20,1 1,-1 0,0 0,0 0,0 0,1 0,-1 0,0 1,0-1,-1 0,1 0,0 1,0-1,0 1,-1-1,1 0,-1 1,1-1,-1 1,0-1,0 1,1 0,-1-1,0 1,0-1,-1 1,1-1,0 1,0-1,-1 1,1-1,-1 1,1-1,-1 1,0-1,1 0,-1 1,0-1,0 1,-9 10,1 0,-2 0,0-1,0 0,-1-1,0 0,0-1,-1 0,-7 2,-19 16,-148 104,184-129,0-1,1 1,-1 0,0-1,1 1,0 1,-1-1,1 0,0 0,0 1,0-1,1 1,-1 0,0 0,1-1,0 1,0 0,0 0,0 0,0 0,0 1,1-1,0 0,-1 0,1 0,1 0,-1 0,0 1,1-1,-1 0,1 0,0 0,0 0,0 0,0 0,1 0,-1-1,1 1,0 0,5 3,0-1,0 0,1-1,-1 0,1 0,0-1,0 1,0-2,0 1,1-1,-1-1,1 1,-1-1,1-1,0 0,5 0,57 8,-66-7,-2 1,-1-1,1 0,-1 0,1 0,0 0,-1 0,1-1,0 1,-1-1,1 0,0 0,0 0,0 0,-1 0,1-1,0 1,0-1,-1 0,1 1,0-1,-1-1,1 1,-1 0,1-1,-1 1,0-1,0 1,0-1,0 0,0 0,0 0,0 0,1-2,3-13</inkml:trace>
  <inkml:trace contextRef="#ctx0" brushRef="#br0" timeOffset="329.935">350 1,'-36'280,"-53"319,33-272,12-147,25-114,14-47</inkml:trace>
</inkml:ink>
</file>

<file path=ppt/ink/ink4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10.3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0 498,'32'-100,"-13"56,-5 11,1 1,2 1,2 0,0 1,2 1,1 1,26-25,32-24,-79 77,1 0,0 0,-1 1,1-1,0 0,-1 1,1-1,0 1,-1-1,1 1,-1 0,1-1,-1 1,1 0,-1 0,0 0,1 0,-1 1,0-1,0 0,0 0,0 1,0-1,0 1,0-1,0 1,-1-1,1 1,0-1,-1 1,0 0,1-1,-1 1,0 0,0-1,0 1,0 0,0-1,0 1,0 0,0-1,-1 1,1 0,-1-1,2 6,-3 87,0-83,1 1,0-1,1 0,0 1,0-1,1 0,1 0,0 1,0-1,3 3,-4-11,-1-1,2 0,-1-1,0 1,0 0,1 0,-1 0,1-1,-1 1,1-1,0 1,0-1,0 1,-1-1,1 0,0 0,1 0,-1 0,0-1,0 1,0 0,0-1,1 0,-1 1,0-1,0 0,1 0,-1 0,0 0,0-1,1 1,-1-1,0 1,0-1,0 0,0 0,0 0,1 0,78-47,176-181,-245 221,-10 5,0 0,1 1,-1 0,1-1,-1 1,1 0,0 0,0 1,0-1,0 1,0-1,0 1,0 0,0 0,1 0,-1 1,0-1,1 1,-1-1,0 1,1 0,-1 1,1-1,-1 1,0-1,0 1,3 1,-9 61,1-56,-10 34,7-29,0 0,1 1,1-1,0 1,0 0,1 0,1 1,0-1,1 0,1 0,-1 0,2 0,0 1,1-2,0 1,1 0,2 5,6 0</inkml:trace>
</inkml:ink>
</file>

<file path=ppt/ink/ink4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12.5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0 213,'341'0,"-155"-27,-185 30,-12 3</inkml:trace>
  <inkml:trace contextRef="#ctx0" brushRef="#br0" timeOffset="1050.697">537 157,'-7'-3,"0"1,0-1,0 0,1 0,0-1,-1 0,1 0,1 0,-1-1,1 0,-1 0,2-1,-1 1,0-1,1 0,0 0,1-1,-1 1,1-1,0 1,1-1,-1-2,-15-32,17 41,0 0,-1 1,1-1,0 0,-1 1,1-1,0 1,0 0,-1-1,1 1,0 0,0 0,0 0,0 0,0 0,0 0,0 0,0 0,0 0,1 0,-1 0,0 0,1 1,-1-1,1 0,-1 1,1-1,-1 0,1 1,0-1,0 0,0 1,0-1,0 1,0-1,0 1,-21 193,-13-32,30-100,7-63,-1 0,0 0,0 0,0 0,0 0,0 0,0-1,0 1,1-1,-1 1,0-1,0 0,-1 0,1 0,0 0,0 0,0 0,-1 0,1-1,0 1,-1-1,1 1,-1-1,0 0,0 0,1 1,-1-1,0-1,25-29,105-101,-87 113,-23 15</inkml:trace>
</inkml:ink>
</file>

<file path=ppt/ink/ink4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10.6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2,'100'17,"0"-4,50-1,-116-10,135 2,0-8,0-6,29-13,89 11,-302 24,-4-6</inkml:trace>
  <inkml:trace contextRef="#ctx0" brushRef="#br0" timeOffset="750.915">678 171,'-292'375,"268"-341,-2-1,-1-2,-2-1,-18 15,-1 2,64-77,120-117,-50 42,-35 42,2 1,59-51,-54 62,-56 52,0 0,-1-1,1 1,-1 0,1 0,-1 0,1 0,-1 0,1 0,-1 1,0-1,0 0,1 1,-1-1,0 1,0-1,-1 1,1-1,0 1,0 0,-1-1,1 1,-1 0,1 0,-1-1,0 1,0 0,20 208,-13-174,-2 0,-1 1,-2-1,-2 1,-1 6,-5-36,0-12</inkml:trace>
  <inkml:trace contextRef="#ctx0" brushRef="#br0" timeOffset="999.414">227 538,'43'0,"28"0,13 0,-4 0,-11 0,-12-5,-11-1,-8 0,-7 1,-3 1,-1 2,-6 1</inkml:trace>
</inkml:ink>
</file>

<file path=ppt/ink/ink4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15.4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0 531,'34'-81,"-16"42,1 2,2 0,2 1,1 1,1 1,11-8,-21 26,-10 9,1-1,0 1,0 1,1-1,0 1,0 0,0 1,1 0,0 0,0 0,0 1,1 1,-1-1,1 1,0 0,-6 5,0-1,0 1,-1 0,1-1,0 1,-1 0,0 1,1-1,-1 0,0 1,0-1,0 1,-1-1,1 1,-1 0,1 0,-1 0,0 0,0 0,0 0,-1 0,1 0,-1 0,1 1,-1-1,0 0,0 0,-1 0,1 1,-1-1,1 0,-2 2,2 0,-3 37,2-35,-1-1,1 1,0 0,0 0,1 1,0-1,0 0,1 0,0 0,0 0,1 0,0-1,0 1,0 0,1-1,0 1,0-1,1 0,0 0,0 0,0 0,0-5,0 0,0 0,-1-1,1 1,0-1,0 0,0 0,0-1,-1 1,1-1,0 1,0-1,-1 0,1-1,-1 1,1-1,-1 1,1-1,-1 0,0-1,0 1,0 0,0-1,0 0,-1 1,1-1,-1 0,0 0,1-1,-2 1,1 0,0-1,0 0,12-13,254-264,-236 259,-32 21,1 1,-1 0,1 0,-1 0,1 0,0-1,-1 1,1 0,-1 0,1 0,-1 0,1 0,-1 0,1 0,0 1,-1-1,1 0,-1 0,1 0,-1 0,1 1,-1-1,1 0,-1 1,1-1,-1 0,0 1,1-1,-1 0,1 1,-1-1,0 1,1-1,-1 1,0-1,0 1,1-1,-1 1,0-1,0 1,0-1,0 1,0-1,0 1,1-1,-1 1,0 0,-1-1,1 1,0-1,0 1,0-1,0 1,0-1,0 1,-1-1,1 1,0-1,0 1,-1 0,-43 169,41 87,3-233</inkml:trace>
</inkml:ink>
</file>

<file path=ppt/ink/ink4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15.7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30,'636'-17,"-263"5,-224 43,-133-22</inkml:trace>
</inkml:ink>
</file>

<file path=ppt/ink/ink4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16.2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388 68,'-3'-5,"-1"0,0 0,0 0,0 1,0 0,-1-1,1 1,-1 1,0-1,-1 1,1 0,0 0,-1 0,0 1,0 0,1 0,-1 0,0 1,-1 0,1 0,0 0,0 1,0 0,0 0,-1 1,1 0,0 0,0 0,0 1,0-1,0 2,1-1,-1 1,1-1,-3 3,-7 2,1 1,0 1,0 0,1 1,0 0,1 1,0 0,1 1,0 1,1 0,0 0,1 1,0 0,6-8,-1 0,1 0,1 1,-1-1,1 1,0-1,1 1,-1 0,1-1,1 1,-1 0,1 0,0 0,1 0,0-1,0 1,0 0,1 0,0-1,0 1,1-1,-1 0,2 0,-1 0,0 0,1 0,0 0,1-1,-1 0,1 0,0 0,0-1,10 5,0-1,0 0,1-1,0 0,0-2,0 0,1-1,-1 0,1-2,0 0,0 0,0-2,0 0,0-1,17-3,1 3,-11 0,0-1,-1 0,1-2,-1-1,0-1,21-8,-26 6</inkml:trace>
</inkml:ink>
</file>

<file path=ppt/ink/ink4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21.0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301 0,'1'1,"0"1,1-1,-1 1,0-1,0 1,-1-1,1 1,0-1,0 1,-1 0,1 0,-1-1,1 1,-1 0,0 0,0-1,0 1,0 0,0 0,0 0,0-1,-1 1,1 0,-1 0,1-1,-1 1,1 0,-1-1,0 1,0 0,0-1,0 1,-1-1,-16 36,-3-1,-1-1,-1-1,-2-1,-19 19,-94 84,126-122</inkml:trace>
</inkml:ink>
</file>

<file path=ppt/ink/ink4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21.9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0 649,'5'255,"-5"-251,0 0,0 0,0 0,1 0,-1 0,1 0,0 0,0 0,1-1,-1 1,1 0,-1-1,1 1,0-1,1 0,-1 0,0 0,1 0,0 0,0 0,0 0,0-1,0 0,0 1,1-1,-1-1,1 1,-1 0,1-1,0 0,-1 1,1-1,0-1,0 1,0-1,0 1,0-1,0 0,0-1,3 0,8-6,0-2,0 0,-1-1,0 0,-1-1,0 0,8-10,14-12,149-132,-183 165,-1-1,0 0,0 0,1 0,-1 0,0 0,1 0,-1 0,1 0,-1 0,1 0,-1 0,1 0,0 1,-1-1,1 0,0 1,0-1,0 0,0 1,-1-1,1 1,0-1,0 1,0-1,0 1,0 0,0 0,0-1,0 1,0 0,0 0,0 0,0 0,1 0,-1 0,0 0,0 1,0-1,0 0,0 0,0 1,0-1,0 1,-1-1,1 1,0-1,0 1,0 0,0-1,-1 1,1 0,0 0,-1-1,1 1,0 0,-1 0,1 0,-1 1,-7 58,4-50,0-1,2 1,-1 0,1 0,1 0,-1 0,2 0,-1 0,1-1,1 1,0 0,0 0,1-1,1 1,0 0,-1-7,1 0,0 0,0 0,0-1,1 1,-1-1,1 0,-1-1,1 1,-1-1,1 0,0 0,0 0,0 0,0-1,-1 0,1 0,0-1,0 1,0-1,0 0,-1 0,1 0,0-1,-1 0,1 0,-1 0,0 0,0-1,0 0,0 0,0 0,0 0,-1 0,1-1,-1 0,0 1,2-4,15-13,-1 0,-1-1,0-2,-2 1,0-2,-2 0,9-21,6-22,-24 47</inkml:trace>
  <inkml:trace contextRef="#ctx0" brushRef="#br0" timeOffset="3470.439">1185 0,'0'374,"-6"-325,-3-1,-1-1,-2 1,-14 30,24-70,-28 103,29-110,1 0,-1 0,1 1,-1-1,1 0,-1 0,1 1,0-1,0 0,0 1,0-1,0 0,0 1,0-1,0 0,1 0,-1 1,0-1,1 0,-1 1,1-1,-1 0,1 0,0 0,0 0,-1 0,1 0,0 0,0 0,0 0,0 0,0 0,0 0,0-1,0 1,1 0,-1-1,0 1,0-1,0 1,1-1,-1 0,0 1,1-1,-1 0,0 0,1 0,-1 0,0 0,1 0,-1-1,0 1,0 0,1-1,-1 1,0-1,0 1,1-1,-1 1,0-1,0 0,0 0,0 1,0-1,0 0,0 0,0 0,0 0,0-1,130-136,-124 131,14-13,1 1,0 1,1 1,1 0,24-11,-47 27,0 1,1-1,-1 0,1 0,-1 1,1-1,-1 1,1-1,-1 1,1 0,0 0,-1 0,1-1,-1 1,1 1,0-1,-1 0,1 0,-1 1,1-1,-1 1,1-1,-1 1,1-1,-1 1,1 0,-1 0,0 0,1 0,-1 0,0 0,0 0,0 0,0 1,0-1,0 0,0 1,0-1,-1 0,1 1,0-1,-1 1,1-1,-1 1,0 0,1-1,-1 1,0 0,-2 82,-43 47,40-88,9-27</inkml:trace>
  <inkml:trace contextRef="#ctx0" brushRef="#br0" timeOffset="4233.202">1609 790,'4'-1,"33"-7,0-1,-1-2,0-2,-1-1,0-1,26-17,-57 28,1 1,0 0,-1-1,0 0,0 0,0 0,0 0,-1-1,0 1,0-1,0 0,0 0,-1 0,0-1,0 1,0 0,-1-1,1 1,-1-1,-1 0,1 1,-1-1,0 1,0-1,-1 0,0 1,0-1,0-2,-1 6,1 0,0-1,-1 1,1 0,-1 0,0 0,0 0,0 0,0 1,0-1,0 1,0-1,-1 1,1 0,0 0,-1 0,1 0,-1 0,1 0,-1 1,0-1,1 1,-1 0,1 0,-1 0,0 0,1 0,-1 0,0 1,1 0,-1-1,1 1,-1 0,1 0,-87 37,68-24,0 1,1 1,1 0,1 2,0 0,1 1,1 0,1 2,1 0,0 0,-2 9,14-28,0 1,0 0,1 0,-1 0,1 0,-1 0,1 0,0 0,0 0,1 0,-1 0,1 1,-1-1,1 0,0 0,0 1,0-1,1 0,-1 0,1 1,0-1,0 0,0 0,0 0,1 0,-1 0,1 0,-1 0,1-1,0 1,0 0,1-1,-1 0,0 1,1-1,-1 0,1 0,0-1,0 1,0 0,0-1,0 0,0 0,3 1,23 2,1-1,-1-1,1-2,0 0,0-3,21-4,-15 2,1-2,-1-1,-1-2,0-2,-1-1,0-1,-1-2,0-2,-1-1,-2-1,0-1,-1-2,14-15,-30 23,0-1,-1 0,-1-1,0 0,-1 0,-1-1,-1-1,1-3,-8 19,0 1,0-1,0 0,0 0,-1 0,1 0,-1 0,0 0,0 0,0 1,0-1,0 0,-1 0,1 0,-1 0,0 0,0 0,0 1,0-1,0 0,-1 1,1-1,-1 1,0-1,1 1,-1 0,0 0,-1-1,1 2,0-1,0 0,-1 0,1 1,-1-1,0 1,1 0,-1 0,0 0,0 0,0 0,1 1,-1-1,0 1,0 0,0 0,-1 0,-7 0,0 0,1 1,-1 0,0 1,1 0,-1 1,1 0,0 0,0 1,0 1,1 0,-1 0,1 1,0 0,1 0,-1 1,1 0,1 1,-1 0,6-7,0 0,1 0,-1 1,0-1,1 0,0 0,-1 1,1-1,0 1,-1-1,1 1,0 0,0-1,0 1,1 0,-1 0,0 0,1-1,-1 1,1 0,0 0,-1 0,1 0,0 0,0 0,0 0,0 0,1 0,-1 0,0 0,1 0,0-1,-1 1,1 0,0 0,0 0,0-1,0 1,0-1,0 1,1 0,-1-1,0 0,1 1,-1-1,1 0,0 0,161 44,-157-44,-1 0,1 1,0 0,-1 0,1 0,-1 1,0 0,0 0,0 0,0 0,-1 1,1 0,-1 0,0 0,0 0,0 1,-1 0,1-1,-1 1,0 1,-1-1,1 0,-1 1,0-1,0 1,-1 0,0-1,0 1,0 0,-1 0,1 0,-2 0,1-1,0 1,-2 3,-4 14,4-19,0 1,0-1,1 0,0 1,0-1,0 1,0 0,1-1,0 1,0 0,0-1,0 1,1 0,-1-1,1 1,1-1,-1 1,0-1,1 0,0 1,1 0,7 3,0-6</inkml:trace>
  <inkml:trace contextRef="#ctx0" brushRef="#br0" timeOffset="5021.295">2653 762,'14'4,"-1"0,1-1,-1-1,1 0,0-1,0 0,0-1,0-1,0 0,0-1,0 0,-1-1,1-1,-1 0,12-5,-13 2,-1 0,1-1,-1 0,0-1,-1 0,0 0,0-1,-1 0,5-9,-12 16,1 0,-1 0,0 0,0 0,-1-1,1 1,-1-1,1 1,-1-1,0 0,-1 0,1 1,-1-1,1 0,-1 0,0 0,-1 1,1-1,0 0,-1 0,0 0,0 1,0-1,-1 1,1-1,-1 1,0-1,0 1,0 0,0 0,0 0,-1 0,1 0,-1 0,0 1,-2-2,1 1,0 0,-1 1,1 0,-1 0,0 0,0 0,0 0,0 1,0 0,0 0,0 1,0-1,0 1,0 0,-1 1,1-1,0 1,0 0,0 0,0 0,0 1,0 0,1 0,-1 0,-8 4,1 0,0 0,0 1,0 1,1 0,0 1,1 0,-6 6,9-8,-88 113,92-115,-1 1,1 0,0 0,1 0,0 0,0 0,0 0,0 1,1-1,0 1,1-1,-1 1,1-1,1 1,-1-1,1 1,0-1,0 1,1-1,0 0,2 5,1-5,0 0,0-1,0 0,1 0,0 0,0-1,0 0,0 0,1 0,0-1,-1 0,1-1,0 1,1-1,-1 0,0-1,0 0,1 0,0-1,24 7,-12-1,1-1,-1-1,1 0,1-2,-1-1,0 0,0-2,1 0,-1-1,14-4,37-15,-51 13</inkml:trace>
</inkml:ink>
</file>

<file path=ppt/ink/ink4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28.6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387 28,'40'-17,"-75"7,13 13,1 1,0 2,0 0,1 1,0 1,0 1,1 1,0 0,0 2,1 0,1 1,0 0,1 2,1 0,-10 12,17-19,0-1,1 1,0 1,1 0,0-1,0 2,1-1,0 1,1 0,0 0,0 0,1 0,1 1,0-1,0 1,1-1,0 1,1 0,0 0,1 0,0-1,0 1,1-1,3 9,0-9,1 0,-1-1,1 0,1 0,0 0,0-1,1 0,0-1,0 0,1 0,0 0,0-1,0-1,1 1,0-2,0 1,0-1,1-1,-1 0,1 0,0-1,0-1,0 0,-1 0,1-1,0 0,2-1,58 2,-1-3,0-3,43-9,-85 9,-4 1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9:27.9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 1,'12'161,"-7"-119,-1 0,-2 1,-2-1,-5 32,-31 168,7-94,26-105,12-43,-4-10</inkml:trace>
</inkml:ink>
</file>

<file path=ppt/ink/ink4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29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55,'5'0,"7"0,5 0,5 0,4 0,2 0,1-4,0-3,1 1,-1 2,0 0,0-3,-1-1,1 2,-1 1,0 1,-5 7,-6 3</inkml:trace>
</inkml:ink>
</file>

<file path=ppt/ink/ink4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30.0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30,'34'0,"35"-4,10-3,-3 1,-5 1,-9 1,-12 2,-13 1</inkml:trace>
</inkml:ink>
</file>

<file path=ppt/ink/ink4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33.2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1 248,'4'-6,"1"1,0-1,1 1,-1 0,1 0,0 0,0 1,0 0,0 0,1 1,6-3,2-2,5-2,0 2,1 0,0 1,0 2,1 0,-1 1,1 1,0 1,0 0,0 2,0 1,0 1,7 2,-28-4,1-1,0 1,0 1,-1-1,1 0,0 0,0 1,-1-1,1 1,0-1,-1 1,1 0,-1-1,1 1,0 0,-1 0,0 0,1 0,-1 1,0-1,0 0,1 1,-1-1,0 0,0 1,0-1,-1 1,1 0,0-1,-1 1,1 0,-1-1,1 1,-1 0,0 0,1-1,-1 1,0 0,0 0,-1-1,1 1,0 0,-1 0,1-1,-1 1,1 0,-1-1,0 1,1-1,-1 1,0 0,-1 0,-14 21,-1 0,-1-1,-1-1,-1-1,-21 17,-6 6,-120 103,164-144,1 1,-1 0,0 0,1 0,-1 1,1-1,0 0,0 1,0 0,0-1,1 1,0 0,0 0,0 0,0 0,0 0,1 0,0 0,-1 0,2 0,-1 0,0 0,1 0,0 0,0 0,0 0,0 0,1-1,-1 1,1 0,0-1,0 1,0-1,1 0,-1 1,1-1,0 0,0-1,0 1,0 0,0-1,1 0,-1 0,4 2,11 1,0-1,0-1,0-1,1 0,-1-1,1-1,0-1,13-2,19 0,-26 3</inkml:trace>
  <inkml:trace contextRef="#ctx0" brushRef="#br0" timeOffset="314.631">848 248,'-5'24,"-6"18,-2 5,2 1,-2-3,1-5,2-4,-1-4,1-2,2-2,2 0,8-5,7-12,3-7</inkml:trace>
  <inkml:trace contextRef="#ctx0" brushRef="#br0" timeOffset="562.644">1129 219,'-19'44,"-6"23,0 5,6-4,5-10,5-9,4-9,4-6,1-4,0-2,1-6</inkml:trace>
  <inkml:trace contextRef="#ctx0" brushRef="#br0" timeOffset="1034.061">565 389,'32'-28,"1"1,0 2,2 1,1 1,1 3,1 1,33-12,-67 29,1 0,-1 0,1 0,-1 0,1 1,0 0,0 0,0 0,0 0,-1 1,1 0,0 0,0 0,0 1,0 0,0 0,0 0,-1 0,1 1,0-1,-1 1,1 1,-1-1,0 1,0-1,0 1,0 0,0 1,0-1,-1 0,2 3,7 9,-5-5,1 1,1-1,-1 0,2-1,-1 0,1-1,1 1,0-2,0 0,0 0,1-1,0 0,7 2,4-4,1 0,-1-1,0-1,1-1,0-2,6 0,-1 0,-5 0</inkml:trace>
  <inkml:trace contextRef="#ctx0" brushRef="#br0" timeOffset="1347.662">1609 50,'15'108,"-6"0,-4 88,-7-175,0 0,-2 0,-1 0,0 0,-2-1,0 0,-1 0,-1 0,-1-1,-1-1,-10 14,6-15,1-3</inkml:trace>
  <inkml:trace contextRef="#ctx0" brushRef="#br0" timeOffset="1911.659">1496 106,'20'-14,"1"1,-1 1,2 0,0 1,0 2,1 0,0 2,0 0,8 0,-23 6,-1-1,1 1,0 1,0-1,-1 1,1 0,0 1,0 0,-1 0,1 1,0 0,-1 1,0-1,1 1,-1 0,0 1,-1 0,1 0,-1 1,0-1,0 1,0 1,0-1,-1 1,0 0,0 0,-1 0,1 1,-2 0,1 0,-1 0,0 0,0 0,-1 1,0-1,0 1,-1 0,1-1,-2 1,1 0,-1 0,-1 0,1-1,-2 3,-5 5,-1 0,-1-1,-1 0,0 0,0-1,-2 0,1-1,-1-1,-1 1,0-2,-1 0,0-1,-1 0,1-1,-4 0,15-6,0-1,0 0,0 1,0 0,0 0,0 0,1 0,-1 0,1 0,-1 1,1-1,0 1,0-1,0 1,0 0,1 0,-1 0,1 0,-1 0,1 0,0 1,0-1,1 0,-1 0,1 1,-1-1,1 1,0-1,1 0,-1 1,0-1,1 0,0 1,0-1,0 0,0 0,0 0,1 0,0 1,7 7,1 0,0-1,1 0,0-1,1 0,-1-1,2 0,-1-1,2 0,7 5,56 31,-53-32,0 2,0 1,-2 1,0 1,0 1,15 17,-21-18,-1-3</inkml:trace>
</inkml:ink>
</file>

<file path=ppt/ink/ink4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42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399 20,'-6'-3,"-1"0,1 0,-1 1,0 0,0 0,0 0,0 1,0 0,-1 1,1 0,0 0,0 0,-1 1,1 0,0 0,0 1,0-1,0 2,1-1,-1 1,0 0,1 1,0-1,0 1,0 0,0 1,1 0,-1-1,1 2,0-1,1 1,-4 5,-3 14,2 0,1 0,1 1,1 0,2 0,0 6,-3 13,-20 181,-2-57,7 85,-27-147,50-105,0 1,0-1,0 0,0 1,0-1,0 0,1 0,-1 0,1 0,-1 0,1 0,0-1,0 1,0-1,0 1,0-1,0 1,0-1,1 0,-1 0,0 0,1 0,-1-1,1 1,-1-1,1 1,-1-1,1 0,-1 0,1 0,-1 0,1-1,-1 1,1 0,-1-1,0 0,2 0,1 1,16 0,1 0,-1-2,0 0,-1-2,1 0,-1-1,1-1,16-8,-21 6</inkml:trace>
  <inkml:trace contextRef="#ctx0" brushRef="#br0" timeOffset="553.439">710 500,'-7'-2,"0"1,0-1,0 1,-1 0,1 1,0 0,0 0,0 1,-1-1,1 2,0-1,0 1,0 0,0 0,1 1,-1 0,1 0,-1 1,1-1,0 1,0 1,1-1,-1 1,1 0,0 0,1 1,-1-1,1 1,0 0,0 1,1-1,-1 0,0 4,1-4,-1-1,1 1,0 0,0 1,0-1,1 0,0 1,0-1,1 1,0 0,0-1,1 1,-1 0,1 0,1-1,-1 1,1 0,1-1,-1 1,1 0,0-1,0 0,1 1,0-1,0 0,1-1,-1 1,1 0,0-1,1 0,-1 0,1 0,0-1,1 1,-1-1,1 0,-1-1,1 0,3 2,-2-3,1 0,0 0,0-1,-1 0,1-1,0 1,0-1,0-1,0 0,-1 0,1 0,0-1,-1 0,1-1,-1 1,1-2,-1 1,0-1,-1 0,1 0,-1-1,1 1,-1-2,7-8</inkml:trace>
</inkml:ink>
</file>

<file path=ppt/ink/ink4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49.9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15 417,'-3'10,"0"1,0-1,1 1,1 0,0 0,0 0,1 0,0 0,1 0,0 0,1 0,0-1,1 1,0 0,1-1,4 8,-7-16,0 0,0-1,1 1,-1 0,0-1,1 1,0-1,-1 0,1 1,0-1,0 0,-1 0,1 0,0 0,0 0,0-1,0 1,0-1,1 1,-1-1,0 0,0 1,0-1,0 0,0-1,0 1,1 0,-1-1,0 1,0-1,0 1,0-1,0 0,0 0,0 0,-1 0,1 0,0 0,1-2,63-57,-59 51,-1 0,-1 0,1 0,-2-1,1 0,-1 0,-1 0,0 0,0-1,-1 1,0-1,-2 7,1 0,0 1,-1-1,0 1,0-1,0 0,0 1,-1-1,1 1,-1-1,0 1,0-1,-1 1,1-1,0 1,-1 0,0 0,0 0,0 0,0 0,0 0,-1 0,1 1,-1-1,0 1,0 0,0 0,0 0,0 0,0 0,0 1,-1-1,-2 0,4 1,0 1,0-1,0 0,0 1,0-1,0 1,0 0,-1 0,1 0,0 0,0 0,0 0,0 1,0-1,-1 1,1-1,0 1,0 0,0 0,0 0,0 0,1 0,-1 0,0 0,0 1,1-1,-1 1,1-1,-1 1,1 0,0-1,-1 1,1 0,0 0,0 0,0 0,1 0,-1 0,0 0,1 0,0 1,-1-1,1 0,0 0,0 0,0 0,0 1,4-1,0 0,-1 0,1-1,0 1,0-1,0 0,0-1,0 1,1-1,-1 1,0-1,0-1,0 1,0 0,0-1,0 0,0 0,0 0,0 0,0-1,0 0,0 0,-1 0,1 0,-1 0,1-1,-1 1,2-3,5 0,16-10,0 0,-1-2,0-1,-1 0,-2-2,0-1,0-1,-2 0,-1-2,-1 0,-1-1,-1-1,-2 0,0-1,-1-4,0 11,-8 28,-5 42,0-40,30 255,-10-143,-3 14,-6 1,-5 15,-8 7,-16-118,18-41,-1 1,1-1,-1 1,0-1,1 1,-1-1,0 0,1 1,-1-1,0 0,1 0,-1 1,0-1,1 0,-1 0,0 0,1 0,-1 0,0 0,0 0,1 0,-1 0,0 0,0 0,1-1,-1 1,0 0,1 0,-1-1,0 1,1 0,-1-1,1 1,-1-1,1 1,-1-1,1 1,-1-1,1 1,-1-1,1 0,-1 1,1-1,0 1,-1-1,1 0,0 0,0 1,0-1,-1 0,1 1,0-1,0 0,0 0,0 1,0-1,0 0,0 0,-3-17,1-2,0 1,1 0,1 0,1 0,1 0,0-1,2 2,0-1,1 0,1 1,0 0,2 0,0 1,1 0,0 0,2 1,0 0,12-13,63-71,-61 79</inkml:trace>
</inkml:ink>
</file>

<file path=ppt/ink/ink4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43.1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7 456,'-5'34,"3"10,8-1,1-9</inkml:trace>
  <inkml:trace contextRef="#ctx0" brushRef="#br0" timeOffset="162.707">120 117,'0'5,"0"1</inkml:trace>
  <inkml:trace contextRef="#ctx0" brushRef="#br0" timeOffset="412.022">262 654,'0'-20,"4"-10,3-6,3-1,1 1,4 2,-2 1,3 3,2 0,4 2,3 4,-3 12,-5 13,-6 10,-4 4</inkml:trace>
  <inkml:trace contextRef="#ctx0" brushRef="#br0" timeOffset="968.866">769 314,'-128'69,"122"-65,1 0,0 0,1 1,-1-1,1 1,0 0,0 1,0-1,1 1,0-1,0 1,0 0,1 0,0 1,0-1,1 0,-1 1,1-1,1 0,-1 1,1 1,1-5,-1 0,1 0,0 0,0 1,0-1,0 0,1 0,-1-1,1 1,0 0,0 0,0-1,0 1,0-1,1 0,-1 1,1-1,-1 0,1-1,0 1,0 0,0-1,0 0,0 1,0-1,0 0,0-1,0 1,1 0,-1-1,3 0,106-6,-90-1,-3 0</inkml:trace>
  <inkml:trace contextRef="#ctx0" brushRef="#br0" timeOffset="1301.331">967 343,'0'29,"4"14,8 0,5-8,5-9,4-14,2-10,1-9,0-8,0-7,-4-4,-2-3,-5-1,-1 0,-3 0,-4 5</inkml:trace>
  <inkml:trace contextRef="#ctx0" brushRef="#br0" timeOffset="1767.591">1334 540,'31'-36,"2"1,2 1,1 2,27-17,-61 46,1 1,0 0,0 0,0 0,0 0,0 0,0 1,0-1,1 1,-1 0,0 0,1 0,-1 0,1 1,-1-1,1 1,0 0,-1 0,1 0,-1 1,1-1,-1 1,1 0,-1 0,3 1,57-4,-60 0,0 1,-1 0,1 0,0 0,0 1,0-1,0 1,0-1,0 1,0 0,0 0,0 1,0-1,0 0,0 1,0 0,0 0,0 0,-1 0,1 0,0 0,-1 1,1-1,0 1,-1 0,0 0,0 0,1 0,-1 0,0 0,0 1,-1-1,1 1,-1-1,1 1,-1 0,1 0,14 73,-10-57</inkml:trace>
  <inkml:trace contextRef="#ctx0" brushRef="#br0" timeOffset="2880.617">1701 343,'-5'0,"-2"5,-4 6,0 6,1 5,-1-1,0 1,2 1,3 1,-2-3,-1 0,7-4,4-5</inkml:trace>
  <inkml:trace contextRef="#ctx0" brushRef="#br0" timeOffset="3663.411">2095 174,'19'-1,"0"0,0-1,-1-1,1 0,-1-2,0 0,8-4,-19 7,-1 0,0-1,-1 1,1-2,0 1,-1 0,0-1,0 0,0 0,0-1,-1 1,1-1,-1 0,0 0,-1-1,1 1,-1-1,0 0,-1 1,1-1,-1 0,0-1,0 0,-2 7,1-1,-1 0,1 0,-1 0,0 0,1 0,-1 0,0 0,0 0,0 0,1 0,-1 0,0 0,0 0,0 0,-1 0,1 0,0 0,0 0,0 0,-1 0,1 0,-1 0,1 1,-1-1,1 0,-1 0,1 0,-1 0,0 1,1-1,-1 0,0 1,1-1,-1 0,0 1,0-1,0 1,0-1,0 1,0 0,0-1,0 1,0 0,0 0,0-1,0 1,0 0,0 0,0 0,0 0,0 1,0-1,1 0,-1 0,0 0,0 1,0-1,0 1,0-1,0 0,0 1,0 0,1-1,-1 1,0-1,0 1,1 0,-1 0,-7 10,1 1,0 0,1 0,0 0,1 1,0 0,1 0,1 1,0-1,1 1,0-1,1 2,-4 14,-26 180,17-99,-4-2,-26 80,39-171,0 0,-1-1,0 0,-1 0,-1 0,-1-1,0 0,-1-1,0 0,-1-1,-1 0,0-1,-7 6,17-17,1 1,-1-1,1 0,-1 0,0 0,1 0,-1 0,0-1,0 1,1 0,-1-1,0 1,0-1,0 0,0 0,0 0,0 0,0 0,0 0,1 0,-1 0,0-1,0 1,0-1,0 0,0 1,1-1,-1 0,0 0,1 0,-1 0,1 0,-1 0,1-1,-1 1,1-1,0 1,0 0,0-1,-1 0,1-1,-21-78,20 61,2 0,0 0,1 0,1 0,1 0,1 1,1-1,0 1,1 0,1 0,1 1,1 0,1 0,0 1,1 0,1 1,0 0,1 1,1 0,4-2,-11 10,0 0,0 1,1-1,0 2,0-1,0 1,1 1,0-1,0 1,0 1,0 0,1 0,-1 1,1 0,-1 0,1 1,0 1,0 0,-1 0,10 1,36 12,-31-7</inkml:trace>
  <inkml:trace contextRef="#ctx0" brushRef="#br0" timeOffset="3936.306">2491 512,'23'-12,"-1"-1,-1-2,0 1,0-2,-2-1,0-1,-1 0,12-16,-29 33,1 0,-1 0,0 0,0 0,1 0,-1-1,0 1,0 0,0-1,-1 1,1-1,0 1,0-1,-1 1,1-1,-1 0,1 1,-1-1,0 0,0 1,0-1,0 0,0 1,0-1,0 0,0 0,-1 1,1-1,0 1,-1-1,0 0,1 1,-1-1,0 1,0-1,0 1,0 0,0-1,0 1,0 0,0 0,-1 0,1-1,0 2,-1-1,1 0,-1 0,1 0,-1 1,1-1,-1 0,0 1,1 0,-1-1,-7 2,1 1,-1 0,1 0,0 0,0 1,0 1,0-1,0 1,1 1,-1-1,1 1,1 1,-1-1,1 1,0 0,0 0,0 1,1 0,0 0,0 0,1 1,0-1,0 2,-1 6,0-1,1 1,1-1,0 1,1 0,1 0,0 0,1 0,1 0,0 0,1-8,1 0,0-1,0 0,1 0,0 0,0 0,0 0,0-1,1 1,0-1,0-1,1 1,-1-1,1 0,0 0,0 0,0-1,1 0,-1 0,1-1,0 1,-1-2,1 1,0-1,0 0,0 0,0-1,0 0,0 0,0-1,0 1,0-2,0 1,0-1,0 0,0 0,-1-1,7-3,25-18,-20 11</inkml:trace>
  <inkml:trace contextRef="#ctx0" brushRef="#br0" timeOffset="4248.512">2858 625,'1'-22,"1"1,2-1,0 1,1 0,1 0,1 1,0 0,2 0,0 1,2 0,0 0,1 1,0 1,2 0,0 1,6-5,-19 19,0 0,1 1,-1-1,0 0,1 1,-1-1,1 1,-1 0,1 0,0 0,-1-1,1 2,0-1,0 0,0 0,0 0,0 1,0-1,0 1,0 0,0 0,0-1,0 1,0 0,0 1,0-1,0 0,0 1,0-1,0 1,0-1,0 1,1 1,7 8</inkml:trace>
  <inkml:trace contextRef="#ctx0" brushRef="#br0" timeOffset="4598.299">3253 484,'21'-10,"0"-1,-1 0,0-2,-1 0,0-1,-1-1,0-1,-2 0,0-1,0-1,-1-2,-14 19,0 0,0 0,0 0,0 0,0 0,-1-1,1 1,0 0,-1 0,1-1,-1 1,1 0,-1-1,0 1,1 0,-1-1,0 1,0 0,0-1,0 1,0-1,-1 1,1 0,0-1,0 1,-1 0,1-1,-1 1,0 0,1 0,-1-1,0 1,1 0,-1 0,0 0,0 0,0 0,0 0,0 0,0 0,0 0,-1 1,1-1,0 0,0 1,-1-1,1 1,0-1,-1 1,1 0,0 0,-1-1,1 1,-1 0,1 0,0 0,-1 0,1 1,0-1,-1 0,0 1,-9 2,0 1,0 1,0 0,1 0,0 1,0 0,1 1,-1 0,1 0,1 1,-1 0,2 1,-1 0,1 0,0 1,1-1,0 2,1-1,0 0,-4 12,7-17,0-1,0 1,1 0,0 0,-1 1,2-1,-1 0,0 0,1 0,0 1,0-1,1 0,0 0,0 0,0 1,0-1,1 0,-1 0,1-1,1 1,-1 0,1-1,0 1,0-1,0 0,0 0,1 0,-1 0,1-1,0 1,0-1,1 0,-1 0,1-1,-1 1,1-1,0 0,0 0,52 7,-31-8</inkml:trace>
  <inkml:trace contextRef="#ctx0" brushRef="#br0" timeOffset="4996.192">3592 540,'216'-161,"-175"145,-40 16,0 0,-1 0,1 0,0 0,-1 0,1 0,-1 1,1-1,0 0,-1 0,1 1,-1-1,1 1,-1-1,1 0,-1 1,1-1,-1 1,1-1,-1 1,0-1,1 1,-1-1,0 1,0 0,1-1,-1 1,0 0,0-1,0 1,0-1,1 1,-1 0,0-1,0 1,0 0,-1-1,1 1,0 0,0-1,0 1,0-1,-1 1,1 0,0-1,0 1,-1-1,1 1,0-1,-1 1,1-1,-1 1,1-1,-1 1,1-1,-1 1,1-1,-1 0,1 1,-1-1,0 0,-1 2,0 1,0-1,0 0,0 1,0 0,1-1,-1 1,1 0,0 0,0 0,0-1,0 1,0 0,1 1,-1-1,1 0,0 0,0 0,0 0,0 0,0 0,1 0,0 0,-1 0,1 0,0 0,0 0,1 0,-1 0,1-1,-1 1,1 0,0-1,0 0,0 1,0-1,0 0,1 0,-1 0,1 0,-1-1,1 1,0-1,1 1,6-1,1-1,-1-1,0 0,1 0,-1-1,0 0,0-1,0 0,0-1,-1 0,1 0,-1-1,0 0,0-1,-1 0,0-1,0 1,0-1,-1-1,0 1,0-1,-1-1,0 1,-1-1,1 0,2-9,2-2</inkml:trace>
  <inkml:trace contextRef="#ctx0" brushRef="#br0" timeOffset="5254.381">4438 287,'-24'14,"-8"10,1 5,7 3,7 1,6-1,10-6,10-2,8-5,6-6,4-6,2-3,1-7,1-4,-1-5,-6-5,-1 0,-5 3</inkml:trace>
  <inkml:trace contextRef="#ctx0" brushRef="#br0" timeOffset="5614.379">4607 456,'48'-8,"-1"-3,0-1,0-3,-2-1,0-3,30-17,-64 31,0 0,0-1,-1-1,1 0,-1 0,-1-1,0 0,0 0,0-1,-1 0,-1-1,0 0,0 0,4-8,-11 17,1 0,-1 0,0 0,1 0,-1 0,0 0,0 0,0-1,1 1,-1 0,0 0,-1 0,1 0,0 0,0 0,0 0,-1 0,1 0,0 0,-1 0,1 0,-1 0,1 0,-1 0,0 0,1 0,-1 0,0 0,0 1,1-1,-1 0,0 1,0-1,0 0,0 1,0-1,0 1,0-1,0 1,0 0,0-1,0 1,0 0,0 0,-1 0,-51-4,38 5,1 0,-1 1,1 1,0 0,0 1,0 1,1 0,-1 1,1 0,0 1,1 1,0 0,0 0,0 1,1 1,1 0,0 0,0 1,1 1,0-1,1 1,0 1,1-1,-3 10,8-17,1-1,-1 1,1-1,0 1,0 0,1 0,-1-1,1 1,0 0,0 0,1-1,0 1,-1 0,2 0,-1-1,0 1,1-1,0 1,0-1,0 0,1 0,-1 0,1 0,0 0,0-1,0 1,1-1,-1 0,1 1,0-2,0 1,0 0,0-1,1 0,10 7,1-1,0-1,1 0,-1-1,1-1,0-1,1 0,14 0,146-16,-105 2,-48 7</inkml:trace>
  <inkml:trace contextRef="#ctx0" brushRef="#br0" timeOffset="7781.227">1531 1246,'-24'-1,"1"2,-1 1,1 0,-1 2,1 1,-13 5,28-8,1 1,-1 0,1 1,0 0,0 0,0 0,0 1,1 0,0 0,0 1,0 0,1 0,0 0,0 0,0 1,1 0,0 0,0 0,1 0,-3 8,4-6,-1 0,1 0,0 0,1 0,0 0,0 1,1-1,1 0,-1 1,1-1,1 0,0 0,0 0,1 0,0 0,0 0,1-1,0 0,1 0,0 0,0 0,1-1,-1 1,2-1,-1-1,1 1,0-1,0 0,1-1,0 0,0 0,0-1,0 0,1 0,1 0,3 1,-1 0,2-1,-1-1,0 0,1-1,0 0,-1-1,1 0,0-1,0-1,-1 0,1-1,0-1,-1 0,6-2,62-35,-66 31</inkml:trace>
  <inkml:trace contextRef="#ctx0" brushRef="#br0" timeOffset="8041.804">2011 1500,'-5'34,"4"11,6-3,7-8,2-14,3-11,-1-12,-4-5</inkml:trace>
  <inkml:trace contextRef="#ctx0" brushRef="#br0" timeOffset="8281.365">1898 1077,'0'0</inkml:trace>
  <inkml:trace contextRef="#ctx0" brushRef="#br0" timeOffset="8430.972">2265 1726,'9'-39,"9"-26,5-8,4 5,-2 8,-2 15,1 9,1 8,1 7,1 8,-4 10,-1 7,-5 6,-5 7,-4 1</inkml:trace>
  <inkml:trace contextRef="#ctx0" brushRef="#br0" timeOffset="8682.082">2971 1274,'-38'24,"-14"23,8 7,11 0,16-10,16-7,12-10,10-4,6-7,3-6,1-5,1-2,-2-3,0-6,0-1,-1-5,-1 0,-4 1</inkml:trace>
  <inkml:trace contextRef="#ctx0" brushRef="#br0" timeOffset="8987.898">3479 907,'0'44,"-5"27,-2 8,1-1,1-8,2-12,0-10,2-9,1-7,0-3,0-2,0-1,0-9,1-9</inkml:trace>
  <inkml:trace contextRef="#ctx0" brushRef="#br0" timeOffset="9520.449">3760 1415,'26'-3,"0"-1,0-1,-1-1,1-1,-2-1,1-2,-1 0,-1-2,0 0,0-2,-1 0,16-15,-35 27,-1 1,0-1,0 1,0-1,0 0,0 1,0-1,0 0,-1-1,1 1,-1 0,1 0,-1-1,0 1,0 0,0-1,0 1,0-1,-1 0,1 1,-1-1,0 0,1 1,-1-1,0 0,-1 1,1-1,0 1,-1-1,0 0,1 1,-1-1,0 1,0-1,-1 1,1 0,0-1,-1 1,1 0,-1 0,0 0,0 0,-10-4,1 2,-1 0,0 0,0 1,-1 0,1 1,-1 1,1 0,-1 1,1 0,-1 0,0 2,1 0,-7 1,3 0,1 1,-1 0,0 1,1 1,0 0,1 1,-1 1,1 0,0 1,1 0,0 1,1 1,0 0,1 0,0 1,0 1,2 0,-1 0,2 1,0 0,0 0,1 1,1 0,0 4,5-13,0-1,1 0,0 0,0 0,1 1,0-1,-1 0,2 0,-1 0,1 0,-1 0,1 0,0-1,1 1,-1 0,1-1,0 0,0 0,1 0,-1 0,1 0,0-1,0 1,0-1,0 0,1 0,-1-1,1 1,-1-1,1 0,0 0,0-1,0 1,0-1,0 0,0-1,1 1,-1-1,2 0,177 3,-157-8,-6-1</inkml:trace>
  <inkml:trace contextRef="#ctx0" brushRef="#br0" timeOffset="10374.15">1983 1274,'0'-5,"-5"-1,-1 5,0 7,5 3,4 0</inkml:trace>
  <inkml:trace contextRef="#ctx0" brushRef="#br0" timeOffset="11668.573">4381 738,'104'33,"105"15,-206-47,1 1,-1-1,0 0,1 1,-1 0,0 0,0 0,0 0,0 0,0 1,-1-1,1 1,-1 0,1 0,-1-1,0 2,0-1,0 0,-1 0,1 1,-1-1,0 1,0-1,0 1,0-1,0 1,-1 0,0-1,0 1,0 0,0-1,0 1,-2 3,-29 123,20-89,2 1,2 0,1 0,3 1,1-1,3 1,3 27,-2 29,-1 174,-1-271,1 0,-1 1,0-1,0 0,0 0,0 0,0 0,0 0,0 0,-1 0,1 1,-1-1,1 0,-1 0,0 0,0-1,0 1,0 0,0 0,0 0,-1-1,1 1,-1-1,1 1,-1-1,1 1,-1-1,0 0,0 0,1 0,-1 0,0 0,0 0,0 0,0-1,0 1,0-1,-1 1,1-1,0 0,0 0,0 0,0 0,0 0,-2-1,-9 1,-10-1,0 1,-1 1,1 0,0 2,0 1,0 1,0 1,-7 3,-49 31,61-26</inkml:trace>
</inkml:ink>
</file>

<file path=ppt/ink/ink4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8:33.426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1418,'26'-54,"33"-36,3 3,3 2,35-30,-68 78,153-206,-75 106,42-45,-11 25,-7-8,-99 118,-36 45,0 1,0-1,0 1,-1 0,1-1,0 1,-1 0,1 0,-1 0,1 0,-1 1,0-1,1 0,-1 0,0 1,1-1,-1 1,0 0,0 0,1-1,-1 1,0 0,0 0,1 1,-1-1,0 0,0 0,1 1,-2 0,-1-1,-14 0,-64 5,80-4,0-1,0 1,-1 0,1-1,0 1,0 0,0 0,0 0,0 1,1-1,-1 0,0 1,0-1,1 1,-1 0,1-1,0 1,-1 0,1 0,0 0,0 0,0 0,0 0,0 0,1 0,-1 0,1 1,-1-1,1 0,0 0,0 1,0 1,39 115,-17-68,26 108,-29-225,42-217,-57 271</inkml:trace>
  <inkml:trace contextRef="#ctx0" brushRef="#br0" timeOffset="844.064">1101 741,'0'384,"-1"-412,2 0,1 0,2 0,0 0,2 0,1 1,1 0,11-24,39-84,-57 134,-1 0,1 0,0 0,0 0,-1 0,1 0,0 0,0 0,0 1,0-1,0 0,0 0,0 1,0-1,0 1,0-1,0 1,0-1,1 1,-1 0,0 0,0-1,0 1,1 0,-1 0,0 0,0 0,1 1,-1-1,0 0,0 0,0 1,1-1,-1 1,0-1,0 1,0-1,0 1,0 0,0-1,0 1,0 0,0 0,-1 0,1 0,0 0,0 0,-1 0,1 0,30 56,-9 10,-16-49</inkml:trace>
  <inkml:trace contextRef="#ctx0" brushRef="#br0" timeOffset="1250.682">1524 487,'0'9,"-5"9,-1 5,0 4,-4-3,1 0,0 0,3-4</inkml:trace>
  <inkml:trace contextRef="#ctx0" brushRef="#br0" timeOffset="2085.425">989 600,'0'-5,"4"-2,8 1,5 1,5 2,3 0,3 2,1-4,0-1,1 0,-10 1,-9-3,-10 0,-6-4,-7 0,-1 3</inkml:trace>
</inkml:ink>
</file>

<file path=ppt/ink/ink4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8:43.1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253 8,'-22'13,"0"0,1 1,0 2,1 0,1 1,0 1,2 0,0 1,1 1,1 1,1 1,-9 16,22-35,0 0,0 1,0-1,0 0,1 1,-1-1,1 0,0 1,0-1,0 1,0-1,1 0,-1 1,1-1,0 0,0 1,0-1,0 0,1 0,-1 0,1 0,0 0,0 0,0-1,0 1,0 0,1-1,-1 0,1 1,0-1,-1 0,1-1,0 1,0 0,0-1,0 0,1 1,-1-1,2 0,7 3,-1-1,1 0,-1 0,1-1,0-1,0 0,0-1,0 0,0 0,10-3,-15 1,0 0,0 0,0 0,0-1,0 0,-1-1,1 1,-1-1,0-1,0 1,0-1,-1 0,1 0,-1-1,-1 1,1-1,-1 0,0-1,0 1,0-1,-1 1,0-1,-1 0,0 0,0 0,0-1,-1 1,0 0,0-1,-1 1,0-1,0 1,-1 0,0-1,0 1,0 0,-1-1,-1 1,1 0,-1 0,0 1,-1-2,-92-99,75 90</inkml:trace>
</inkml:ink>
</file>

<file path=ppt/ink/ink4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8:43.6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10 156,'-3'12,"1"-1,0 1,0-1,2 1,-1 0,1-1,1 1,0 0,1-1,0 1,1-1,0 1,1-1,0 0,1-1,0 1,1-1,0 0,0 0,1-1,0 1,1-1,0-1,4 4,-7-10,0 0,0 0,0 0,0 0,0-1,0 0,1 0,-1 0,0-1,1 0,-1 0,0 0,1-1,-1 0,0 0,0 0,0 0,0-1,0 0,0 0,0 0,0-1,-1 1,1-1,-1 0,0-1,1 1,102-106,-105 107,71-80,-72 82,0 0,0 0,0 1,0-1,0 0,0 1,0-1,0 1,0-1,0 1,0-1,0 1,0 0,-1-1,1 1,0 0,0 0,-1 0,1-1,0 1,-1 0,1 0,-1 0,1 0,-1 0,0 0,1 0,-1 0,0 0,0 0,0 0,0 0,0 1,0-1,0 0,0 0,0 0,0 0,0 0,-1 0,1 0,-1 0,1 0,0 0,-1 0,0 0,1 0,-1-1,1 1,-1 0,0 0,0 0,0 0,-1 4,0 0,0 1,0-1,1 0,-1 0,1 1,1-1,-1 1,1-1,0 1,0-1,0 1,1-1,0 0,0 1,0-1,1 0,0 1,0-1,0 0,0 0,1-1,0 1,0 0,0-1,1 0,-1 0,1 0,0 0,0 0,1-1,-1 0,1 0,-1 0,1 0,0-1,3 1,0-2,-1 0,1 0,0-1,0 0,0-1,-1 1,1-2,0 1,-1-1,1 0,-1-1,0 1,1-2,-1 1,0-1,-1 0,1 0,-1-1,0 0,0 0,0 0,-1-1,2-2,10-11,-2-1,0-1,-2 0,0-1,-1-1,6-17,42-124,-52 139,0 7</inkml:trace>
</inkml:ink>
</file>

<file path=ppt/ink/ink4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8:45.2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60,'44'-5,"27"-1,8-5,-6 0,-9 1,-12 3,-9 2,-3 2,-3 2,-4 1,-6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9:28.1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1 132,'43'0,"29"-4,6-3,1-4,-9 0,-7 1,-9-1,-9 0,-8 2,-4-2,-4 1,-2 2,-6-3,-1 2,-4 1</inkml:trace>
</inkml:ink>
</file>

<file path=ppt/ink/ink4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8:45.6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22,'38'0,"22"0,7 0,-5 0,-12-5,-10-1,-6 0,-10 1</inkml:trace>
</inkml:ink>
</file>

<file path=ppt/ink/ink4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8:45.8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22,'38'0,"28"-5,6-1,-3 0,-14 1</inkml:trace>
</inkml:ink>
</file>

<file path=ppt/ink/ink4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8:44.2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31,'4'24,"3"32,-1 11,-2 4,0-6,-2-8,-1-10,-5-7,-2-7,-1-3,2-3,2 0,0-10,2-8</inkml:trace>
  <inkml:trace contextRef="#ctx0" brushRef="#br0" timeOffset="332.857">1 59,'48'-5,"30"-6,7-1,-7 1,-11 2,-8 4,-9 1,-8 3,-6 0,-5 2,-3-1,-1 1,0-1,-1 0,1 1,-5 4,-6 1</inkml:trace>
  <inkml:trace contextRef="#ctx0" brushRef="#br0" timeOffset="629.939">30 680,'57'-9,"29"-4,5-4,-5 1,-10 3,-15 4,-8 3,-7-2,-8 0,-4 2,-5 2,-1 1,-6 1</inkml:trace>
</inkml:ink>
</file>

<file path=ppt/ink/ink4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8:42.5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340 136,'-20'15,"2"1,0 0,0 2,2-1,0 2,1 0,1 1,1 1,1 0,1 1,-8 19,-7 13,-8 15,2 2,4 1,2 3,23-63</inkml:trace>
  <inkml:trace contextRef="#ctx0" brushRef="#br0" timeOffset="355.33">199 221,'27'-58,"-21"41,1 0,1 0,1 0,1 1,0 1,1 0,0 0,8-6,-18 21,0 0,-1 0,1 1,0-1,0 0,0 1,-1-1,1 0,0 1,0-1,-1 1,1 0,0-1,-1 1,1 0,-1-1,1 1,-1 0,1-1,-1 1,1 0,-1 0,0 0,1-1,-1 1,0 0,0 0,0 0,0 0,0 0,0-1,0 1,0 0,0 0,0 0,0 0,0 0,0 0,-1-1,1 1,0 0,-1 0,1 0,-1-1,1 1,-1 0,1-1,-1 1,0 0,1 3,-3 29,-1-8,1 0,1 1,1-1,2 0,0 0,2 1,0-1,2 0,1-1,1 0,2 5,-4-17,0 0,1 0,0 0,0-1,2 0,-1 0,1 0,1-1,0-1,0 1,1-2,0 1,1-1,0-1,0 0,0 0,1-1,0-1,0 0,1 0,-1-1,1-1,0 0,0-1,0 0,5-1,-13-2,0 0,0 0,0-1,0 1,0-1,-1 0,1-1,-1 1,1-1,-1 0,0 0,0 0,0-1,-1 1,1-1,-1 0,0 0,0 0,0 0,-1 0,1-1,-1 0,0 0,38-114,-39 118,11-46,-3 0,-1-1,-2-1,-3 1,-2-1,-3-35,-9 59,0 42,12 1,3-1</inkml:trace>
</inkml:ink>
</file>

<file path=ppt/ink/ink4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9:10.3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111 481,'-9'6,"1"1,0 0,0 0,0 1,1 0,0 0,0 0,1 1,0 0,0 0,1 1,1 0,-1 0,2 0,-1 0,2 0,-1 1,0 7,2-10,1-1,-1 1,2 0,-1-1,1 1,0-1,0 1,1-1,0 1,1-1,-1 0,1 0,1 0,-1 0,4 4,-5-8,0-1,0 1,0 0,1 0,-1-1,1 0,-1 1,1-1,0 0,0 0,0 0,0-1,0 1,0-1,1 0,-1 1,0-1,1-1,-1 1,1-1,-1 1,1-1,-1 0,1 0,-1 0,1-1,-1 1,0-1,1 0,-1 0,1 0,-1 0,0-1,2 0,17-13,0-1,-1-1,-1-1,-1-1,0 0,-1-2,-1 0,-1-1,-1 0,-1-1,9-23,-1 9,-3-1,-1-1,-2 0,7-31,-18 55,-1 0,-1 0,-1-1,0 1,-1-1,0 0,-1 1,-1-1,-1 0,0 1,-1-1,-1 1,0 0,-3-6,5 16,0 0,0 0,-1 0,0 0,0 0,0 0,0 1,-1 0,0-1,0 1,0 1,0-1,-1 1,1-1,-1 1,0 1,0-1,0 1,0-1,0 1,-1 1,1-1,-1 1,1 0,-1 0,1 1,-1-1,1 1,-1 1,0-1,1 1,-1 0,1 0,-1 0,1 1,0 0,-3 1,-6 7,0 1,1 0,0 1,0 0,2 1,-1 0,2 1,0 0,0 1,1 0,1 1,1 0,0 0,1 0,1 1,1 0,0 0,1 0,0 0,2 0,0 1,1-1,1 1,0-1,2 5,2-2,1-1,1 1,0-2,1 1,1-1,1 0,1-1,0 0,1-1,1 0,0-1,1 0,1-1,0-1,1 0,0-1,1-1,1-1,-1 0,2-1,-1-1,8 2,44 1,-48-16</inkml:trace>
  <inkml:trace contextRef="#ctx0" brushRef="#br0" timeOffset="380.505">902 255,'-25'29,"2"1,1 1,2 1,1 0,1 2,2 0,1 1,2 0,-4 21,15-50,0 0,0 0,1 1,0-1,0 0,0 1,1-1,0 1,0-1,1 0,0 1,0-1,0 0,1 1,0-1,0 0,1 0,-1 0,1-1,1 1,-1-1,1 1,0-1,0 0,0-1,1 1,0-1,0 0,0 0,0 0,0 0,6 2,2-1,0 0,0-1,0 0,1-1,-1 0,1-1,0-1,0 0,-1-1,1 0,0-1,0-1,-1 0,1 0,-1-2,0 0,0 0,0-1,8-5,-5 3,-1-1,0-1,0 0,-1-1,0 0,-1-1,0-1,0 0,-2-1,1 0,-2 0,0-2,0 1,-1-1,-1 0,-1-1,0 0,-1 0,-1-1,0 1,-1-1,-1 0,1-14,-5 22,0 0,0 0,-1 0,0 0,-1 0,0 0,0 1,-1-1,0 1,0 0,-1 0,0 0,-1 1,1-1,-2 1,1 1,-1-1,0 1,0 0,0 1,-1 0,0 0,0 1,0 0,-1 0,1 0,-1 1,0 1,0 0,0 0,0 0,0 1,0 1,-1 0,1 0,0 0,0 1,0 1,-7 1,-5 1,1 1,-1 0,1 2,0 0,0 2,1 0,0 1,1 0,-7 7,-8 6</inkml:trace>
  <inkml:trace contextRef="#ctx0" brushRef="#br0" timeOffset="748.039">677 538,'47'-15,"1"3,0 2,1 1,33 0,-64 10,0 1,-1 1,0 0,0 2,0 0,0 0,0 2,-1 0,0 1,-1 0,8 6,89 40,-59-46,-29-10</inkml:trace>
</inkml:ink>
</file>

<file path=ppt/ink/ink4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8:48.8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489 540,'-54'98,"43"-73,-83 221,129-299,85-176,-120 229,6-12,0 0,1 1,1 0,0 1,0 0,1 0,0 0,1 1,3-1,-11 10,0 0,0 0,0 0,0 1,0-1,0 1,0-1,0 1,-1 0,1 0,0 0,0 0,0 0,-1 0,1 0,-1 0,1 1,-1-1,1 1,-1-1,0 1,1 0,-1-1,0 1,0 0,-1 0,1 0,0 0,0 0,-1 0,0 0,1 0,-1 0,0 0,0 0,0 0,0 0,0 0,0 0,-1 2,3 4,5 57,16 42,-22-106,0 1,0-1,0 0,0 1,0-1,0 0,1 0,-1 0,0 0,1 0,-1 0,0-1,1 1,-1 0,1-1,0 1,-1-1,1 1,-1-1,1 0,-1 0,1 1,0-1,-1 0,1-1,0 1,-1 0,1 0,-1-1,1 1,-1-1,1 1,-1-1,1 0,-1 0,1 1,-1-1,0 0,1 0,-1 0,0 0,0-1,0 1,53-57,-52 55,147-218,-149 219,0 1,0 0,1-1,-1 1,1-1,-1 1,1 0,-1-1,1 1,0 0,0 0,-1 0,1-1,0 1,0 0,0 0,0 0,0 0,1 1,-1-1,0 0,0 0,1 1,-1-1,0 1,1-1,-1 1,0-1,1 1,-1 0,1 0,-1-1,1 1,-1 0,1 1,-1-1,0 0,1 0,-1 1,1-1,-1 0,0 1,1-1,-1 1,0 0,1 0,-1 0,10 132,9 13,-19-121</inkml:trace>
  <inkml:trace contextRef="#ctx0" brushRef="#br0" timeOffset="331.775">291 1076,'44'-5,"51"-6,16-2,-2 2,-10 3,-17 2,-13 3,-13-4,-12 1,-8 0,-5 2,-4 1,-1 1,-5 6,-7 2</inkml:trace>
  <inkml:trace contextRef="#ctx0" brushRef="#br0" timeOffset="2002.333">912 1330,'0'-3,"0"1,0 0,-1-1,1 1,-1 0,1 0,-1-1,0 1,0 0,0 0,0 0,0 0,-1 0,1 0,0 1,-1-1,0 0,1 1,-1-1,0 1,0-1,0 1,0 0,0 0,0 0,0 0,0 0,0 0,0 1,-1-1,0 1,-79-7,71 7,2-1,1 1,-1 1,1-1,-1 2,1-1,-1 1,1 0,0 1,0 0,0 0,0 1,1-1,-1 2,1-1,0 1,0 1,1-1,-1 1,1 0,1 0,-1 1,1 0,0 0,0 0,1 0,-3 8,2-9,1 2,0-1,1 0,0 1,0 0,0-1,1 1,0 0,1 0,0 1,0-1,1 0,0 0,0 0,1 1,0-1,0 0,1 0,0 0,0 0,1 0,0-1,1 1,-1-1,1 0,1 0,0 0,0-1,0 1,0-1,1 0,0-1,0 1,1-1,1 0,1-1,0-1,0 0,1 0,-1-1,1 0,-1-1,1 0,0 0,0-1,0 0,-1-1,1 0,0-1,-1 0,1-1,-1 1,0-2,1 1,-2-1,1-1,0 0,-1 0,0 0,0-1,1-2,8-4</inkml:trace>
  <inkml:trace contextRef="#ctx0" brushRef="#br0" timeOffset="2582.329">1448 484,'69'185,"-43"-125,-2 1,-4 1,-2 0,-2 2,-4 0,2 38,-15-73,-1 0,-1-1,-2 1,0-1,-2 0,-2 0,0-1,-2 0,0-1,-2 0,-8 10,2-8,-2-2,0-1,-2 0,0-2,-2 0,-13 8,18-14</inkml:trace>
  <inkml:trace contextRef="#ctx0" brushRef="#br0" timeOffset="3110.305">206 455,'-28'45,"1"0,2 3,3 0,2 1,1 0,3 2,3 0,1 1,3 0,2 1,1 15,5-5,2 0,3 0,3-1,3 1,2-1,3-1,2-1,4 0,20 42,-36-91,1 0,0 0,1-1,0 1,0-2,1 1,0-1,1 0,0-1,1 0,-1 0,2-1,-1 0,1-1,0 0,0-1,0 0,1-1,10 3,1-2</inkml:trace>
  <inkml:trace contextRef="#ctx0" brushRef="#br0" timeOffset="4178.412">2210 596,'-5'-18,"-2"1,0-1,0 2,-2-1,0 1,-1 0,-1 1,0 0,-1 1,-1 0,10 10,-1-1,0 1,1 1,-2-1,1 0,0 1,-1 0,1 0,-1 0,0 1,0 0,0-1,0 2,0-1,-1 1,1-1,0 2,-1-1,1 0,-1 1,1 0,-1 1,1-1,-1 1,1 0,0 0,-1 0,1 1,0 0,0 0,0 0,0 1,0 0,1 0,-5 3,3 5,1 0,0 0,0 0,1 1,1 0,0-1,0 1,2 0,-1 1,1-1,1 0,0 0,1 0,0 0,1 1,1 1,-2-7,52 303,55 354,-98-348,-11-305,1 0,-2 0,0-1,0 1,-1-1,0 1,0-1,-2 0,1 0,-5 7,7-14,1 0,-1 0,0-1,0 1,0-1,0 1,0-1,0 0,-1 0,1 0,-1 0,0 0,1 0,-1-1,0 1,0-1,0 0,0 0,0 0,0-1,0 1,-1 0,1-1,0 0,0 0,0 0,-1 0,1-1,0 1,0-1,0 0,0 0,0 0,0 0,0 0,0-1,-2 0,-3-4,1 0,-1-1,1 1,0-1,1-1,-1 1,2-1,-1 0,1-1,0 1,1-1,0 0,0 0,1 0,0-1,1 1,-1-1,-5-16,1 7</inkml:trace>
  <inkml:trace contextRef="#ctx0" brushRef="#br0" timeOffset="7685.865">2435 1048,'2'1,"0"0,0 1,0-1,0 1,-1 0,1-1,-1 1,1 0,-1 0,1 0,-1 0,0 0,0 0,0 0,0 0,-1 1,1-1,-1 0,1 0,-1 1,0-1,0 0,0 1,0-1,0 2,0-1,4 224,-33-58,27-157,3-45,26-89,-18 73,3 0,1 1,2 1,3 0,1 2,5-4,15 3,-38 45,0 0,0 1,-1-1,1 0,0 1,0-1,0 1,0-1,1 1,-1-1,0 1,0 0,0 0,0-1,0 1,0 0,0 0,1 0,-1 0,0 1,0-1,0 0,0 0,0 1,0-1,0 0,0 1,0-1,0 1,0 0,0-1,0 1,0 0,0-1,0 1,-1 0,1 0,0 0,0 0,-1 0,1 0,-1 0,1 0,-1 0,1 0,-1 0,0 0,1 0,-1 0,0 1,9 45,-8-22</inkml:trace>
  <inkml:trace contextRef="#ctx0" brushRef="#br0" timeOffset="7931.213">3057 822,'-14'24,"-6"12,2 1</inkml:trace>
  <inkml:trace contextRef="#ctx0" brushRef="#br0" timeOffset="12768.349">3339 681,'78'-28,"-47"23,-17 1,0 0,0 0,0 1,0 0,1 1,-1 0,1 2,-1-1,1 2,10 1,-24-2,0 1,0-1,0 0,-1 0,1 1,0-1,0 1,0-1,0 1,-1-1,1 1,0-1,0 1,-1 0,1-1,-1 1,1 0,0-1,-1 1,0 0,1 0,-1 0,1 0,-1-1,0 1,1 0,-1 0,0 0,0 0,0 0,0 0,0 0,0 0,0 0,0-1,0 1,0 0,-1 0,1 0,0 0,-1 0,1 0,0-1,-1 1,1 0,-1 0,0 0,-29 40,27-38,-10 12,7-11,1 1,0 0,0 1,0-1,1 1,0 0,0 0,0 0,1 0,0 1,0-1,1 1,0 0,0 0,0 0,1 0,-1 6,4-10,0 0,0 0,-1 0,2-1,-1 1,0-1,0 1,1-1,-1 0,1 0,0 0,0-1,-1 1,1 0,0-1,1 0,-1 0,0 0,0 0,0 0,1-1,-1 1,0-1,0 0,1 0,-1 0,0-1,1 1,-1-1,0 1,0-1,1 0,-1 0,0-1,0 1,0-1,-1 1,4-3,11 0,5-1</inkml:trace>
  <inkml:trace contextRef="#ctx0" brushRef="#br0" timeOffset="13886.305">3142 794,'0'5,"0"6,-5 1,-2 4,-4-1,-5-3,0 1,-1-2,1 3,-1-2,2 2,-1-1,3 2,-3 3,3-2</inkml:trace>
  <inkml:trace contextRef="#ctx0" brushRef="#br0" timeOffset="20235.409">4016 822,'0'312,"27"-169,-7-90,-15-46</inkml:trace>
  <inkml:trace contextRef="#ctx0" brushRef="#br0" timeOffset="20872.458">3932 851,'14'-22,"2"1,0 0,1 1,1 1,0 1,2 1,0 0,1 1,1 2,0 0,21-9,-39 21,0 1,1-1,-1 1,0 0,1 0,-1 0,1 1,-1-1,1 1,-1 0,1 1,-1-1,1 1,-1 0,1 0,-1 0,0 1,0-1,1 1,-1 0,0 0,-1 1,1-1,0 1,-1 0,1 0,-1 0,0 0,0 1,0-1,-1 1,1 0,-1-1,0 1,0 0,0 1,0-1,-1 0,1 0,-1 1,0 0,0 3,0 0,0 1,-1-1,0 0,-1 1,1-1,-2 0,1 1,-1-1,0 0,-1 0,0 0,0-1,-1 1,0-1,0 1,0-1,-1 0,0-1,-1 1,0-1,1 0,-2-1,1 1,-1-1,-1 0,-12 12,16-16,1 1,0-1,-1 1,1 0,0 0,0 0,0 1,0-1,1 1,-1-1,0 1,1 0,0 0,0 0,0 0,0 1,0-1,1 0,0 1,-1 0,1-1,0 1,1-1,-1 1,1 0,-1 0,1-1,0 1,1 0,-1-1,1 1,-1 0,1-1,0 1,1 0,-1-1,0 0,2 3,10 11,1-1,0 0,1-1,1-1,0 0,1-1,7 4,51 42,-53-40,-3-3</inkml:trace>
  <inkml:trace contextRef="#ctx0" brushRef="#br0" timeOffset="24136.172">2238 2007,'-5'15,"0"1,1 0,0 0,1 0,1 0,1 0,0 1,2-1,-1 0,2 1,0-1,1 0,1 0,0 0,1-1,3 7,-4-18,0-1,0 1,1-1,-1 0,1 0,0 0,0 0,0-1,0 0,0 0,0 0,1-1,-1 0,0 0,1 0,-1 0,1-1,0 0,-1 0,1-1,-1 1,1-1,-1-1,0 1,1-1,-1 0,0 0,0 0,0-1,0 1,-1-1,1 0,-1-1,1 1,-1-1,0 0,-1 0,1 0,-1-1,0 1,3-5,-4 5,0-1,0 1,0-1,-1 1,1-1,-1 0,0 1,-1-1,1 0,-1 0,0 0,0 1,0-1,-1 0,0 0,0 1,0-1,0 0,-1 1,0-1,0 1,0-1,0 1,-1 0,1 0,-1 0,0 0,-1 1,1-1,0 1,-1 0,0 0,0 0,0 0,0 1,0 0,-1 0,1 0,-1 0,1 0,-1 1,0 0,1 0,-1 0,0 1,-84-1,64 7</inkml:trace>
  <inkml:trace contextRef="#ctx0" brushRef="#br0" timeOffset="25167.099">2182 173,'0'0,"8"-5,0 0,0 1,0 0,1 1,-1 0,1 0,0 0,0 1,0 1,0 0,0 0,1 0,-1 1,9 1,-17 1,1 0,-1 0,1 0,-1 0,0 0,0 0,0 0,0 0,0 0,0 0,-1 1,1-1,-1 0,0 1,1-1,-1 0,0 1,0-1,-1 0,1 1,0-1,-1 0,1 0,-1 1,0-1,0 0,0 0,0 0,0 0,0 0,-1 0,1 0,-1 0,1 0,-1-1,0 1,-1 0,-2 7,-8 15,7-18,1 0,0 1,0 0,1 0,0 0,0 0,1 1,0 0,0-1,1 1,0 0,0 0,1 1,0-1,0 0,1 0,0 0,1 1,0-1,0 0,0 0,1 0,1 0,-1 0,4 6,29 9,-16-17</inkml:trace>
  <inkml:trace contextRef="#ctx0" brushRef="#br0" timeOffset="25422.901">2634 60,'-10'38,"-3"18,1 4,2-3,8-12,4-9,2-9</inkml:trace>
  <inkml:trace contextRef="#ctx0" brushRef="#br0" timeOffset="25655.012">2859 31,'-14'34,"-10"25,-1 8,5-3,5-8,5-13</inkml:trace>
  <inkml:trace contextRef="#ctx0" brushRef="#br0" timeOffset="25968.621">2492 117,'4'-3,"15"-12,0 0,2 2,0 0,0 1,1 1,0 2,1 0,0 1,5 0,-24 8,1 0,0 0,-1 1,1-1,-1 1,1 0,-1 1,1-1,-1 1,0-1,1 2,-1-1,0 0,0 1,-1-1,1 1,-1 0,1 0,-1 1,2 2,54 34,-46-38,0 1,1-2,-1 0,0 0,1-1,-1-1,0 0,0-1,1-1,-1 0,8-3,3 0</inkml:trace>
</inkml:ink>
</file>

<file path=ppt/ink/ink4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9:20.4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1157 593,'-38'204,"37"-201,1 0,0 0,-1 0,1 0,0 0,1 0,-1 1,1-1,-1 0,1 0,0 0,0 0,0 0,0-1,1 1,-1 0,1 0,0-1,0 1,0-1,0 0,0 1,0-1,0 0,1 0,-1 0,1-1,0 1,0-1,-1 1,1-1,0 0,0 0,0 0,0 0,0-1,0 1,0-1,1 0,-1 0,0 0,0 0,0 0,0-1,2 0,13-7,-1 0,0 0,0-2,-1 0,0-1,-1-1,-1 0,1-1,-2-1,0 0,-1-1,3-4,50-51,-65 69,1 0,0 0,-1 0,1-1,0 1,0 0,0 0,0 0,0 0,0 0,1 1,-1-1,0 0,0 0,0 1,1-1,-1 1,0-1,1 1,-1 0,1-1,-1 1,0 0,1 0,-1 0,1 0,-1 0,0 0,1 0,-1 1,1-1,-1 0,0 1,1-1,-1 1,0 0,0-1,1 1,-1 0,0 0,0 0,0-1,0 1,0 0,0 1,0-1,0 0,29 73,-30-68,1 0,1 0,-1 0,1 0,0 0,0 0,1 0,0-1,0 1,0-1,0 0,1 0,0 0,0 0,1-1,-1 1,1-1,0 0,0-1,0 1,0-1,1 0,3 1,1-2,-1 0,1-1,-1 0,1-1,0 0,0-1,-1 0,1 0,-1-1,1 0,-1-1,0 0,1 0,-2-1,1 0,0-1,-1 0,0 0,0-1,0 0,4-5,18-17,-1-1,-2-2,-1 0,12-20,-28 36,15-18,-2-1,-1-2,-2 0,-2-1,-1-1,-2 0,-1-2,-2 1,-2-2,-2 1,-2-1,-1 0,-2-9,-6 5,3 45,0-1,0 0,0 1,-1-1,1 1,0-1,0 0,0 1,0-1,0 1,-1-1,1 1,0-1,-1 1,1-1,0 1,-1-1,1 1,0-1,-1 1,1 0,-1-1,1 1,-1-1,1 1,-1 0,1 0,-1-1,1 1,-1 0,0 0,1 0,-1 0,1-1,-1 1,1 0,-1 0,0 0,1 0,-1 0,1 1,-1-1,0 0,1 0,-1 0,1 0,-1 1,1-1,-1 0,1 0,-1 1,1-1,-1 1,1-1,-1 0,1 1,0-1,-1 1,1-1,0 1,-1-1,1 1,0-1,-1 1,1-1,0 1,0-1,0 1,-12 18,0 0,2 0,1 1,0 1,1 0,2 0,0 0,1 0,1 1,-1 14,0-7,-1-1,2 0,1 1,1-1,1 1,1-1,2 0,1 1,1-1,5 15,-4-23,0-1,1 1,1-1,0-1,2 1,0-2,1 1,1-1,0 0,2-1,3 3,-16-20,0 1,-1 0,1-1,0 1,0 0,0-1,0 1,0 0,0-1,0 1,1 0,-1-1,0 1,0 0,0-1,0 1,0 0,0 0,0-1,1 1,-1 0,0-1,0 1,1 0,-1 0,0 0,0-1,1 1,-1 0,0 0,0 0,1-1,-1 1,0 0,1 0,-1 0,0 0,1 0,-1 0,0 0,1 0,-1 0,0 0,1 0,-1 0,0 0,0 0,1 0,-7-15</inkml:trace>
  <inkml:trace contextRef="#ctx0" brushRef="#br0" timeOffset="249.734">1580 367,'48'-5,"45"-6,21-2,0-2,-4 0,-7 3,-11-1,-12 2,-10 2,-7 3,-9 2,-14 3</inkml:trace>
</inkml:ink>
</file>

<file path=ppt/ink/ink4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9:23.9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378 311,'-39'34,"-21"25,-7 7,5 3,11-6,11-9,12-4,10-6,9-5,6-5,7-8,9-4,7-5,4-6,4-4,5-4,4-7,-6-3</inkml:trace>
  <inkml:trace contextRef="#ctx0" brushRef="#br0" timeOffset="299.969">829 424,'-27'24,"-3"-2,1 2,1 2,2 0,0 2,2 0,2 2,0 1,-10 20,30-48,0 0,0 0,0 0,0 0,0 0,1 1,0-1,-1 0,1 1,1-1,-1 1,0 0,1-1,0 1,0-1,0 1,0 0,0-1,1 1,0-1,-1 1,1-1,1 1,-1-1,0 1,1-1,0 0,0 0,0 0,0 0,0 0,0 0,1-1,-1 1,1-1,0 0,0 0,0 0,0 0,0 0,3 1,6-2,0 0,0-1,0 0,0-1,0 0,-1-1,1 0,0-1,-1 0,0-1,0 0,0-1,0 0,-1-1,1 0,-1-1,-1 0,1 0,-1-1,0-2,6 0,-1-1,0-1,0-1,-2 0,0 0,0-1,-1-1,-1 0,0 0,-1-1,-1 0,0-1,-2 0,1 0,-2 0,-1-1,0 0,-1-1,-2 14,0 0,0 1,0-1,-1 0,0 0,0 0,0 0,-1 1,0-1,0 0,0 0,0 1,-1-1,1 0,-1 1,-1 0,1-1,0 1,-1 0,0 0,0 1,0-1,-1 0,1 1,-1 0,0 0,1 0,-2 0,1 1,0-1,0 1,-1 0,1 1,-1-1,0 1,0-1,-41 7,27 1</inkml:trace>
  <inkml:trace contextRef="#ctx0" brushRef="#br0" timeOffset="731.955">998 763,'201'-316,"-200"314,24-30,-25 32,1 0,-1-1,1 1,-1-1,1 1,-1 0,1-1,-1 1,1 0,-1 0,1 0,0-1,-1 1,1 0,0 0,-1 0,1 0,-1 0,1 0,0 0,-1 0,1 0,-1 0,1 0,0 1,-1-1,1 0,-1 0,1 0,0 1,-1-1,1 0,-1 1,1-1,-1 1,0-1,1 0,-1 1,1-1,-1 1,0-1,1 1,-1 0,0-1,1 1,-1-1,0 1,0-1,0 1,0 0,1-1,-1 1,0 0,0-1,0 1,0-1,0 1,-1 0,1 0,3 15,-2 0,1 1,-2-1,0 0,-1 1,-1-1,-4 16,3-13,3-15,-1-1,0 1,1 0,-1 0,1-1,0 1,1 0,-1 0,0-1,1 1,0 0,0 0,0-1,1 1,-1-1,1 1,0-1,-1 0,2 0,-1 0,0 0,1 0,-1 0,1 0,0-1,0 1,0-1,0 0,0 0,0 0,1 0,-1-1,1 1,-1-1,1 0,0 0,-1 0,1-1,0 1,0-1,-1 0,1 0,0 0,0 0,0-1,-1 0,1 0,0 0,-1 0,1 0,-1-1,1 1,2-3,13-10,-2-1,1-1,-2-1,0 0,-2-1,1-1,-2 0,-1-1,0 0,-2-1,0 0,6-19,-3 11,-5 10,-2 1</inkml:trace>
  <inkml:trace contextRef="#ctx0" brushRef="#br0" timeOffset="1077.168">1957 198,'-14'9,"-8"3,1 0,1 1,0 2,0 0,2 0,0 2,1 1,0 0,1 1,-10 18,25-36,0 0,0 0,0 0,0 1,0-1,1 0,-1 1,1-1,-1 1,1-1,-1 1,1-1,0 1,0-1,0 1,0-1,0 1,0-1,0 1,0-1,1 1,-1-1,0 0,1 1,-1-1,1 1,0-1,-1 0,1 1,0-1,0 0,0 0,0 0,0 0,0 0,0 0,0 0,1 0,-1 0,0 0,1 0,-1-1,0 1,1-1,-1 1,73 6,-57-7,-14-1,1 1,-1-1,0 1,0 0,0 0,1 0,-1 0,0 0,0 1,0-1,0 1,1 0,-1 0,0 0,0 0,-1 1,1-1,0 1,0 0,-1 0,1 0,-1 0,1 0,-1 0,0 1,0-1,0 1,0-1,-1 1,1 0,-1 0,1 0,-1 0,0 0,0 0,0 0,-1 0,1 0,-1 0,0 1,0-1,0 1,-5 9,-1-1,0 0,-1 0,-1 0,0-1,-1 0,1 0,-2-1,0 0,0-1,-1 0,0-1,0 0,-12 6,2 1,-78 53,79-60</inkml:trace>
  <inkml:trace contextRef="#ctx0" brushRef="#br0" timeOffset="1327.791">2297 114,'-20'43,"-10"29,-1 11,1-3,5-10,6-13,8-11,4-9,4-5,3-9</inkml:trace>
  <inkml:trace contextRef="#ctx0" brushRef="#br0" timeOffset="1496.819">1986 424,'48'-4,"21"-3,3 1,-6 1,-9 1,-14 2</inkml:trace>
  <inkml:trace contextRef="#ctx0" brushRef="#br0" timeOffset="2027.939">2494 424,'38'-9,"23"-4,5 1,-8 2</inkml:trace>
  <inkml:trace contextRef="#ctx0" brushRef="#br0" timeOffset="2279.082">2607 650,'34'-10,"15"-8,5 0,-7 2</inkml:trace>
  <inkml:trace contextRef="#ctx0" brushRef="#br0" timeOffset="2533.219">3002 29,'9'43,"9"33,1 10,-3-7,-4-5,-4-12,-4-11,-2-10,-1-7,-2-4,1-2,-1-2,0 0,1 0,-1 1,1 0,0-4</inkml:trace>
  <inkml:trace contextRef="#ctx0" brushRef="#br0" timeOffset="2997.952">3058 1,'73'13,"-1"3,0 3,54 22,-124-40,60 29,-60-30,-1 1,0 0,0 0,0 0,0 0,0 0,0 0,0 0,0 1,0-1,-1 0,1 0,0 1,-1-1,1 0,-1 1,1-1,-1 1,0-1,0 1,0-1,1 0,-1 1,-1-1,1 1,0-1,0 1,0-1,-1 0,1 1,-1-1,1 1,-1-1,0 0,1 0,-1 1,0-1,0 0,0 0,0 0,0 0,0 0,0 0,0 0,-126 91,71-58,49-30,1-1,0-1,-1 1,1 0,0 1,0 0,1 0,-1 0,1 0,0 1,0 0,0 0,0 0,1 0,0 1,0 0,1 0,0 0,0 0,0 1,1-1,0 1,0-1,0 1,1 0,0 0,0 0,1 0,0-1,0 1,2 7,5-3,0 1,1-1,1-1,0 1,0-1,1-1,0 0,1 0,0-1,0-1,1 0,-1 0,2-1,-1-1,1 0,0 0,0-1,0-1,10 1,114 20,-124-18,-8 0</inkml:trace>
</inkml:ink>
</file>

<file path=ppt/ink/ink4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9:21.8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1 282,'19'215,"-10"1,-9 14,0-230,-1 0,1 0,0 0,-1 0,1 0,-1 0,1 0,0 0,-1 0,1 0,0 0,-1 0,1 0,-1 1,1-1,0 0,-1 0,1 0,0 1,0-1,-1 0,1 0,0 1,-1-1,1 0,0 1,0-1,0 0,-1 1,1-1,0 0,0 1,0-1,0 0,-1 1,-10-40,9 14,1-1,1 0,1 1,2-1,0 0,3-4,-1-2,5-13,1 1,2 0,3 1,1 1,2 0,2 2,1 0,2 1,21-24,-44 61,0 0,-1 0,1 0,0 0,0 0,1 0,-1 0,0 0,1 0,-1 0,1 1,-1-1,1 0,0 1,0 0,0-1,0 1,0 0,0 0,0 0,0 0,0 0,0 1,1-1,-1 1,0-1,0 1,1 0,-1 0,0 0,1 0,-1 0,0 0,1 1,-1-1,0 1,0 0,0 0,0-1,1 1,-1 1,0-1,0 0,2 4,1 1,-1 0,0-1,0 1,-1 1,0-1,0 0,0 1,-1 0,0-1,0 1,0 0,-1 0,0 0,-1 0,0 1,0-1,0 0,-1 0,0 0,0 0,5 71,1-60</inkml:trace>
  <inkml:trace contextRef="#ctx0" brushRef="#br0" timeOffset="249.102">791 0,'-24'34,"-13"20,5 1,8-4,7-10</inkml:trace>
  <inkml:trace contextRef="#ctx0" brushRef="#br0" timeOffset="872.915">819 508,'33'-5,"26"-6,8-7,-3 1,-8 3,-8 3,-7 5,-12-3,-5 1,-7 6,-11 4,-6 2</inkml:trace>
  <inkml:trace contextRef="#ctx0" brushRef="#br0" timeOffset="1651.882">848 762,'33'-10,"21"-7,6-2,-2 3,-6 4,-13 0,-12 1</inkml:trace>
</inkml:ink>
</file>

<file path=ppt/ink/ink4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9:34.0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1,'8'10,"0"1,-1 1,0-1,-1 1,0 0,-1 1,0-1,-1 1,0 2,2 2,1 12,-1 0,-2 0,-1 1,-1-1,-1 1,-2 0,-1-1,-1 1,-1-1,-7 19,4 11,1 1,4 0,4 52,0-18,-2-82</inkml:trace>
  <inkml:trace contextRef="#ctx0" brushRef="#br0" timeOffset="615.948">85 29,'34'0,"290"0,-321 0,0-1,0 1,1 0,-1 0,0 0,1 1,-1-1,0 1,1-1,-1 1,0 0,0 0,0 1,0-1,0 1,0-1,0 1,-1 0,1 0,-1 0,1 1,-1-1,0 0,1 1,-1 0,-1-1,1 1,0 0,-1 0,1 0,-1 0,0 0,0 0,0 2,-5 9,0-2,-1 1,-1 0,0-1,0 0,-1-1,-1 1,0-1,-1-1,0 1,0-1,-1-1,0 0,-1-1,-11 8,-17 17,30-24,6-8,1 0,-1 0,0 0,1 0,0 1,-1-1,1 1,0 0,0 0,0 0,0 0,0 0,0 0,1 1,-1-1,1 0,-1 1,1-1,0 1,0 0,0-1,0 1,1 0,-1-1,1 1,-1 0,1 0,0 0,0 0,0-1,1 1,-1 0,1 0,-1-1,1 1,0 0,0-1,0 1,1 0,-1-1,1 2,9 3,1 0,-1-1,1 0,1-1,-1-1,1 0,-1 0,10 1,-11-3,-1 0,1 0,-1 2,1-1,-1 1,-1 1,1 0,0 0,-1 1,0 0,-1 0,1 1,3 5,-9-9,0 1,-1-1,1 1,-1 0,0 0,0 0,0 0,-1 1,1-1,-1 0,0 1,-1-1,1 1,-1-1,0 1,0-1,0 1,0-1,-1 1,0-1,0 0,0 1,0-1,-1 0,0 0,0 1,0-1,0-1,-1 1,1 0,-3 2,-3 4,0-1,-1 0,0 0,0-1,-1 0,0 0,0-1,-1 0,0-1,-10 4,-239 67,210-70,32-10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9:28.6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 1,'-24'140,"7"2,5 0,7 0,7 30,-2-170,-1 0,0-1,0 1,1-1,-1 1,1-1,-1 1,1 0,0-1,0 1,0-1,0 1,0 0,0-1,0 1,0 0,0-1,1 1,-1 0,1-1,-1 1,1-1,0 1,0-1,0 1,-1-1,1 0,0 1,1-1,-1 0,0 0,0 0,0 0,1 0,-1 0,1 0,-1 0,1 0,-1-1,1 1,-1-1,1 1,-1-1,1 1,0-1,-1 0,1 0,0 0,-1 0,1 0,0 0,127-104,-104 83,111-70,-135 90,-1 0,1 1,0-1,-1 1,1-1,0 1,0 0,0-1,-1 1,1 0,0-1,0 1,0 0,0 0,0 0,0 0,0 0,-1 0,1 0,0 0,0 0,0 0,0 1,0-1,0 0,-1 0,1 1,0-1,0 1,0-1,-1 1,1-1,0 1,-1-1,1 1,0 0,-1-1,1 1,-1 0,1 0,-1-1,1 1,-1 0,1 0,-1 0,0 0,0-1,1 1,-1 0,0 0,0 0,0 0,0 1,-8 50,7-48,-13 36,-5 50,41-60,-6-23</inkml:trace>
</inkml:ink>
</file>

<file path=ppt/ink/ink4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9:42.1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517 45,'97'-42,"-87"39,-20 10,-25 10,-332 156,225-82,140-89,0-1,1 1,-1 0,0 0,1 0,-1 0,1 0,-1 0,1 0,0 1,0-1,0 0,0 1,1-1,-1 1,0-1,1 0,0 1,0 0,0-1,0 1,0-1,0 1,0-1,1 1,0-1,-1 1,1-1,0 0,0 1,0-1,0 0,1 0,-1 0,1 0,-1 0,1 0,0 0,-1 0,1 0,0-1,0 1,1-1,-1 0,0 1,0-1,1 0,1 0,142 38,-71-25,-53-9,66 24,-85-27,0-1,-1 1,0 0,1-1,-1 1,0 0,0 0,0 1,0-1,-1 0,1 1,-1-1,1 1,-1-1,0 1,0 0,0-1,0 1,0 0,-1 0,1 0,-1 0,0-1,0 1,0 0,0 0,0 0,-1 0,0 2,-3 3,-1 1,0 0,0-1,-1 0,0 0,0 0,-1-1,0 0,-1 0,1-1,-1 0,-1 0,1-1,-1 0,0-1,-4 2,9-3,-281 139,244-112,41-30,0 1,0 0,0-1,0 1,1 0,-1 0,0-1,0 1,1-1,-1 1,1 0,-1-1,0 1,1-1,-1 1,1-1,-1 1,1-1,0 1,-1-1,1 0,-1 1,1-1,0 0,-1 1,1-1,0 0,-1 0,1 0,0 0,0 1,-1-1,1 0,0 0,-1 0,1-1,0 1,0 0,-1 0,1 0,0 0,-1-1,1 1,0 0,-1-1,1 1,-1 0,1-1,-1 1,1-1,0 1,0-1,20-3</inkml:trace>
  <inkml:trace contextRef="#ctx0" brushRef="#br0" timeOffset="302.158">1139 242,'-4'5,"-21"19,2 2,1 0,1 1,1 2,2 0,0 0,2 2,2 0,0 1,-5 25,17-53,1 0,0 0,0 1,1-1,-1 1,1-1,0 1,0-1,1 0,-1 1,1-1,0 1,0-1,0 0,1 0,-1 0,1 1,0-2,0 1,1 0,-1 0,1-1,0 1,0-1,0 0,0 0,0 0,1 0,0-1,-1 1,1-1,0 0,0 0,0 0,0-1,4 2,6-1,-1 0,1 0,-1-1,1-1,-1 0,1-1,-1-1,1 0,-1 0,0-2,0 0,0 0,0-1,-1 0,1-1,-2-1,1 0,-1-1,0 0,0 0,-1-1,0-1,-1 0,0 0,0 0,-1-1,-1-1,0 1,0-1,0-3,-1 5,-1 0,0 0,0-1,-1 1,0-1,-1 0,-1 0,1 0,-2 0,1 0,-2-1,1 1,-2 0,1-1,-2 1,1 0,-2 0,1 0,-2-2,2 7,0-1,-1 1,1 0,-1 0,-1 0,1 0,-1 0,0 1,0-1,-1 1,1 1,-1-1,0 0,-1 1,1 0,-1 0,1 1,-1 0,0 0,-1 0,1 0,0 1,-1 0,-3 0,-14-1</inkml:trace>
</inkml:ink>
</file>

<file path=ppt/ink/ink4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9:45.2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88,'20'0,"29"-5,12-1,5-5,-3-1,-4 3,-7-3,-7 1,-2 2,-3 3,-4 2,-3 2,-3 1,-5 6,-4 2,-4 0</inkml:trace>
</inkml:ink>
</file>

<file path=ppt/ink/ink4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9:45.7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0,'10'0,"7"0,7 0,3 0,2 0,1 0,0 0,0 0,-1 0,0 0,0 0,-1 0,1 0,-1 0,0 0,0 0,-4 0</inkml:trace>
</inkml:ink>
</file>

<file path=ppt/ink/ink4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9:46.0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56,'34'0,"30"-5,9-1,-4 0,-7 1,-11-4,-8 1,-8 0,-4 3,-7 1</inkml:trace>
</inkml:ink>
</file>

<file path=ppt/ink/ink4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9:44.1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60,'0'455,"-27"-317,17-114</inkml:trace>
  <inkml:trace contextRef="#ctx0" brushRef="#br0" timeOffset="386.251">1 144,'89'-32,"3"3,0 5,1 4,1 4,1 4,37 2,55 17,-185-7,0 0,0 1,0-1,0 1,0-1,0 1,-1-1,1 1,0 0,0 0,0 0,-1 0,1 0,-1 0,1 1,-1-1,1 0,-1 1,1-1,-1 1,0 0,0-1,0 1,0 0,0 0,-1-1,1 1,0 0,-1 0,1 0,-1 0,0 2,-2 9</inkml:trace>
  <inkml:trace contextRef="#ctx0" brushRef="#br0" timeOffset="701.329">57 681,'34'4,"20"3,11-6,4-3,0-5,-3-2,2-4,-5 0,-4-3,-3 2,-6 3,-6-2,-6 2,-5 3,-3 3,-7 1</inkml:trace>
</inkml:ink>
</file>

<file path=ppt/ink/ink4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00:35.00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1 753,'10'14,"-1"0,0 1,-1 0,-1 1,0 0,-1 0,-1 0,-1 1,0-1,-1 1,1 9,19 65,-22-91,-1 0,1 0,0-1,0 1,0-1,-1 1,1-1,0 1,-1-1,1 1,0-1,-1 1,1-1,-1 0,1 0,-1 1,1-1,-1 0,1 0,-1 1,0-1,1 0,-1 0,0 0,0 0,0 1,0-1,1 0,-1 0,-1 0,1 0,0 0,0 0,0 1,0-1,0 0,-1 0,3-35,-2 1,-1-1,-2 0,-1 1,-7-24,-18-65,28 121,0 0,1 0,0 0,-1 0,1 0,0 0,0 0,0 0,1 1,-1-1,1 0,0 0,-1 0,1 0,0 1,1-1,-1 0,1 1,-1-1,1 1,0-1,-1 1,1 0,0 0,1 0,-1 0,0 0,1 0,-1 1,1-1,-1 1,1-1,0 1,1 0,56-37,-1-2,-2-3,21-21,-55 40,-1-1,-2 0,0-2,-1 0,-2-1,-1-1,-1 0,-2-2,3-9,6-61,-22 203,4 0,5 0,4-1,7 14,65 555,-67-501,-15-137,5 15,-3 1,-1 0,-3 0,-1 1,-3-1,-2 0,-2 0,-2-1,-3 6,11-48,-1 0,1-1,-1 1,1-1,-1 0,-1 1,1-1,-1 0,1 0,-1-1,0 1,0 0,-1-1,1 0,-1 0,0 0,0 0,0-1,0 1,0-1,0 0,-1 0,1 0,-1-1,1 0,-1 0,1 0,-1 0,0-1,0 0,1 0,-1 0,0 0,0-1,1 0,-1 0,0 0,1 0,-1-1,1 0,0 0,-1 0,1 0,0-1,0 1,1-1,-3-2,-5-13,1-1,1 0,0 0,2-1,0 0,1 0,1 0,1-1,1 0,1 0,0 0,2 0,0 0,4-16,-2 1,1 1,3 0,0 0,3 0,0 1,3 0,0 1,3 1,0 0,8-9,75-81,-74 94</inkml:trace>
</inkml:ink>
</file>

<file path=ppt/ink/ink4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00:03.366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706 1490,'-6'-6,"-1"0,0 1,0 0,0 0,-1 1,1 0,-1 0,0 1,0 0,0 0,-1 1,1 0,-1 1,1-1,-1 2,1-1,-1 1,0 1,1-1,-1 1,1 1,-1 0,1 0,0 1,-1-1,2 2,-1-1,0 1,-3 3,-4 1,1 0,0 1,0 0,1 1,1 1,0 0,0 1,1 0,0 1,1 0,1 0,-8 14,16-19,0-1,0 1,1 0,0-1,0 1,1 0,0-1,0 1,1-1,0 1,0-1,0 0,1 0,1 0,-1 0,1 0,0-1,0 0,1 0,0 0,0 0,0-1,1 1,0-2,0 1,0 0,1-1,-1 0,1-1,0 0,0 0,0 0,7 1,11-2,-1-1,1-1,0-1,0-1,-1-1,1-1,-1-2,0 0,-1-2,1 0,-1-2,-1 0,12-8,23-9,-39 21</inkml:trace>
  <inkml:trace contextRef="#ctx0" brushRef="#br0" timeOffset="-2351.44">198 756,'0'-1,"-1"1,1 0,0 0,-1-1,1 1,-1 0,1 0,-1 0,1 0,-1 0,1-1,0 1,-1 0,1 0,-1 0,1 0,-1 0,1 0,-1 1,1-1,-1 0,1 0,-1 0,1 0,-1 0,1 1,0-1,-1 0,1 0,-1 1,1-1,0 0,-1 1,1-1,0 0,-1 1,1-1,0 1,0-1,-1 0,1 1,0-1,0 1,0-1,0 1,0-1,-1 1,1-1,0 1,0-1,0 1,0-1,0 1,0-1,1 0,-1 1,0-1,0 1,0-1,0 1,-23 153,-20 18,24-114,42-131,-3 9,3 1,2 2,19-31,101-141,-144 232,-1 0,0 0,0 0,1 0,-1 1,0-1,1 0,-1 0,1 0,-1 0,1 0,-1 0,1 1,0-1,-1 0,1 1,0-1,0 0,-1 1,1-1,0 1,0-1,0 1,0-1,0 1,0 0,0-1,0 1,0 0,0 0,0 0,0 0,0 0,0 0,0 0,0 0,0 0,0 0,-1 1,1-1,0 0,0 1,0-1,0 0,0 1,0-1,0 1,-1 0,1-1,0 1,0 0,-1-1,1 1,0 0,-1 0,1 0,-1-1,1 1,-1 0,1 0,9 39,-2 0,-2 0,-1 1,-2-1,-3 40,9-13,-9-65,1-1,-1 1,1-1,-1 1,1-1,-1 0,1 1,0-1,0 0,0 1,0-1,0 0,0 0,0 0,0 0,0 0,0 0,1 0,-1 0,0 0,1-1,-1 1,0-1,1 1,-1-1,1 1,-1-1,1 0,-1 0,1 1,-1-1,1 0,0-1,-1 1,1 0,-1 0,1-1,-1 1,0-1,1 1,0-1,12-8,-1 0,0-1,-1 0,0-1,-1 0,0-1,-1 0,0-1,-1 0,0-1,5-11,-12 22,142-211,-144 215,0 0,0-1,0 1,0-1,0 1,0-1,0 1,0 0,1-1,-1 1,0-1,0 1,1-1,-1 1,0-1,1 1,-1-1,0 0,1 1,-1-1,1 1,-1-1,1 0,-1 1,1-1,-1 0,1 0,-1 1,1-1,-1 0,1 0,-1 0,1 0,0 0,-1 0,1 0,-1 0,1 0,-1 0,1 0,0 0,-1 0,1 0,-1 0,1-1,-1 1,1 0,-1 0,1-1,-1 1,1 0,-1-1,1 1,-1 0,1-1,-1 1,0-1,1 1,-1-1,0 1,1-1,-1 1,0-1,0 1,0-1,1 1,-1-1,0 0,1 55,-2-45,0 14,1-1,1 1,1 0,1 0,1-1,0 1,2-1,1 0,1 0,13 63,-9-76,-6-13</inkml:trace>
  <inkml:trace contextRef="#ctx0" brushRef="#br0" timeOffset="-777.189">1 1292,'351'-29,"126"-51,-308 41,-175 44,-2 3</inkml:trace>
  <inkml:trace contextRef="#ctx0" brushRef="#br0" timeOffset="1920.581">1496 812,'18'90,"-18"-88,17 101,-4 0,-3 69,-12 95,-13-228,2-27</inkml:trace>
  <inkml:trace contextRef="#ctx0" brushRef="#br0" timeOffset="2484.687">1356 953,'34'-26,"2"1,1 2,1 1,1 2,0 2,2 1,0 2,0 2,2 2,8 0,-41 9,1 0,-1 1,1 0,0 0,0 1,-1 0,1 1,0 0,0 1,-1 1,1-1,-1 1,0 1,0 0,0 1,3 1,-11-4,0 0,0 0,-1 1,1-1,-1 0,1 1,-1-1,0 1,1-1,-2 1,1 0,0-1,0 1,-1 0,1 0,-1-1,0 1,0 0,0 0,0 0,-1-1,1 1,-1 0,1 0,-1-1,0 1,0 0,0-1,-1 1,1-1,0 1,-1-1,0 1,-62 75,-157 98,215-173,2-2,1 1,-1-1,0 1,0 0,1-1,-1 2,1-1,0 0,-1 1,1-1,0 1,1 0,-1 0,0 0,1 1,0-1,-1 1,1-1,1 1,-1 0,1-1,-1 1,1 0,0 0,0 0,1 0,-1 0,1 0,0 0,0 0,0 0,1 1,-1-1,1 0,0 0,0-1,2 4,109 122,-101-117,0-1,1 0,0-1,1 0,0-1,1-1,0 0,0 0,13 4,-12-10,-3-3</inkml:trace>
  <inkml:trace contextRef="#ctx0" brushRef="#br0" timeOffset="2985.269">2230 727,'2'-2,"-1"0,0 0,1 0,0 1,-1-1,1 1,0-1,0 1,0-1,0 1,0 0,0 0,0 0,1 0,-1 0,0 1,1-1,-1 1,0-1,1 1,-1 0,0 0,1 0,1 0,-1 0,106 2,-106-2,0 1,0-1,-1 1,1-1,0 1,-1 0,1 0,-1 0,1 1,-1-1,0 0,1 1,-1 0,0-1,0 1,0 0,0 0,0 0,-1 1,1-1,-1 0,1 0,-1 1,0-1,0 1,0 0,0-1,0 1,-1 0,1-1,-1 1,1 0,-1-1,0 1,0 0,-1 0,1 1,-38 80,33-79,1 1,0 0,0 1,1-1,0 1,0 0,0-1,1 1,0 0,0 1,1-1,0 0,0 0,1 1,0 6,1-11,0 1,0-1,0 0,1 0,0 0,-1 0,1 0,0 0,0 0,0 0,1-1,-1 1,1-1,-1 1,1-1,0 0,0 0,0-1,0 1,0-1,0 1,1-1,-1 0,0 0,1 0,-1-1,1 1,1-1,100-7,-82 0,-3 1</inkml:trace>
  <inkml:trace contextRef="#ctx0" brushRef="#br0" timeOffset="14921.302">5589 672,'-7'-1,"0"0,1 1,-1 0,0 1,0-1,0 1,1 1,-1-1,0 1,1 0,-1 1,1 0,0 0,0 0,0 0,0 1,1 0,-1 0,1 1,0 0,0 0,1 0,-1 0,1 1,-2 4,-4-1,1 1,0 1,1 0,0 0,1 0,0 1,0 0,2 0,-1 1,2 0,-1 0,2 0,0 0,0 1,2-1,-1 1,2-1,0 1,1 13,0-23,1-1,-1 1,1 0,-1-1,1 1,0-1,0 0,0 0,1 0,-1 0,1 0,0 0,0 0,0-1,0 0,0 1,0-1,1-1,-1 1,1 0,-1-1,1 1,0-1,-1 0,1 0,0-1,0 1,0-1,0 0,-1 0,1 0,0-1,1 1,128-33,-107 19,-1-1,-1-2,0 0,-1-1,-1-2,-1 0,-1-1,0-1,-2-1,8-14,-3 8,-8 12,-2 0,0-1,-1 0,-1-1,-1 0,0-1,-1 0,-2-1,0 0,-1 0,-1 0,-1-1,-1 0,-1 0,-1 1,-1-1,0 0,-2 0,-4-19,5 29,-1-1,-1 1,0-1,0 1,-2 0,1 0,-1 1,-1 0,0-1,-1 2,0-1,0 1,-1 0,-1 1,0 0,0 0,0 0,-1 2,-1-1,1 1,-1 1,0 0,-1 0,1 1,-1 0,0 1,0 1,-7-1,12 2,0 1,-1 0,1 1,0-1,0 1,0 1,0 0,-1 0,1 0,0 0,0 1,1 1,-1-1,0 1,1 0,0 0,-1 1,1 0,1 0,-1 1,0-1,1 1,0 0,0 1,1-1,-1 1,1 0,1 0,-1 0,1 1,0-1,0 1,-1 6,1 10,1 1,1-1,1 1,1-1,1 0,1 1,1-1,1 0,1-1,1 1,1-1,1-1,1 0,2 2,113 141,-123-161,65 67,-65-69,1 1,-1 0,1-1,0 0,-1 1,1-1,0 0,0-1,0 1,0 0,0-1,-1 1,1-1,0 0,0 0,0 0,0-1,0 1,0-1,0 1,0-1,0 0,0 0,-1 0,1-1,0 1,-1-1,1 1,-1-1,1-1,10-8</inkml:trace>
  <inkml:trace contextRef="#ctx0" brushRef="#br0" timeOffset="15538.27">6492 219,'-33'23,"2"0,1 2,1 2,2 0,0 2,2 1,1 1,2 1,1 1,1 1,-8 20,23-44,0 0,0 0,2 1,-1-1,1 1,0 0,1 0,1 0,0 0,0 0,1 0,0 0,1 0,0 0,1 0,0 0,1 0,0-1,1 1,0-1,0 0,1 0,1 0,-1-1,2 0,-1 0,1 0,6 5,-3-6,-1-1,1 0,1-1,-1 0,1-1,0 0,0 0,1-2,-1 1,1-1,0-1,0 0,0 0,0-2,0 1,0-2,0 1,0-1,0-1,0-1,0 1,-1-2,5-1,10-4,0-1,-1-1,-1-1,0-2,0 0,-2-1,0-1,0-2,17-18,-28 27,-2 0,1 0,-1-1,-1-1,0 1,0-1,-1-1,-1 0,1 1,-2-2,0 1,-1-1,0 0,0 0,-2 0,1 0,-2 0,0-1,0 1,-1 0,-1-2,-1 5,1 0,-2 1,1-1,-1 1,-1-1,1 1,-2 0,1 0,-1 1,-1-1,1 1,-2 0,1 1,-1-1,0 1,0 1,-1-1,0 1,0 1,0-1,-1 1,0 1,0 0,0 0,-7-2,2 2,0 1,-1 0,0 0,0 2,0-1,1 2,-1 0,0 1,0 1,0 0,-9 3,-12 5</inkml:trace>
  <inkml:trace contextRef="#ctx0" brushRef="#br0" timeOffset="15806.838">6097 643,'325'-90,"-317"86,0 2,0-1,0 1,0 0,0 0,1 1,-1 0,0 1,1 0,-1 0,0 0,1 1,-1 1,0 0,0 0,1 0,-2 1,1 0,0 0,-1 1,1 0,-1 1,0 0,0 0,-1 0,2 2,14 20,-15-17,0-1,1 0,0-1,0 1,1-2,0 1,1-1,-1 0,10 4,-5-7,1 1,0-2,0 0,0-1,0 0,1-1,-1-1,0 0,0-1,1-1,-1-1,0 0,0 0,-1-2,1 0,-1 0,0-2,0 0,10-7,1 3</inkml:trace>
  <inkml:trace contextRef="#ctx0" brushRef="#br0" timeOffset="5806.568">3303 445,'-51'-92,"48"85,-1 0,-1 0,1 1,-1-1,0 1,-1 0,1 0,-1 1,-1-1,1 1,-1 1,1-1,-1 1,-1 0,1 1,0 0,-1 0,0 0,1 1,-1 0,0 1,0 0,0 0,0 1,-1 0,1 0,0 1,0 0,0 0,0 1,-2 0,5 2,0 0,0 1,0-1,0 1,0 0,1 0,0 0,0 1,1-1,-1 1,1 0,0 0,1 0,0 1,0-1,0 1,0-1,1 1,0-1,1 1,0 0,0-1,0 1,0 0,2 4,104 391,-8-108,-41-137,-3 35,-49-179,0 1,-1 0,-1 0,0 0,-1 1,-1-1,0 0,-1 1,0 0,-1-1,-1 0,0 1,-1-1,-2 7,0-16,0 0,0-1,-1 0,1 0,-1 0,0-1,0 0,0 0,0 0,0-1,-1 0,1 0,-1-1,1 1,-1-2,0 1,1-1,-1 0,0 0,0 0,1-1,-1 0,0-1,-2 0,5 1,0 1,0-1,1 1,-1-1,0 0,0 0,0-1,1 1,-1-1,1 0,-1 0,1 0,0 0,-1-1,1 1,0-1,-1-2,-2-6</inkml:trace>
  <inkml:trace contextRef="#ctx0" brushRef="#br0" timeOffset="6170.089">3698 1433,'-9'10,"1"0,0 1,1 0,0 1,1-1,0 1,1 0,0 1,1-1,1 1,-1 0,2 0,0 0,1 0,0 0,1 0,0 1,1 0,0-10,0 1,0-1,1-1,-1 1,1 0,0 0,0 0,0-1,1 1,-1-1,1 0,0 0,0 0,0 0,0 0,0-1,1 1,-1-1,1 0,-1 0,1 0,0-1,0 1,0-1,0 0,0 0,0 0,0 0,0-1,1 0,-1 0,0 0,2 0,2-1,0 0,0 0,0 0,0-1,0 0,0-1,-1 1,1-1,-1-1,0 0,0 0,0 0,0-1,-1 0,1 0,3-6,-6 8,0-1,-1-1,0 1,0 0,0-1,0 0,-1 0,0 1,0-1,0-1,-1 1,1 0,-1 0,0 0,-1-1,0 1,1-1,-1 1,-1 0,1-1,-1 1,0 0,-1 0,1-1,-1 1,0 0,0 0,0 0,-1 1,0-1,0 1,0-1,0 1,-1 0,1 0,-1 0,0 1,0 0,-2-2,-75-40,56 35</inkml:trace>
  <inkml:trace contextRef="#ctx0" brushRef="#br0" timeOffset="11257.894">3388 135,'0'-2,"1"1,1-1,-1 0,0 1,0-1,1 1,-1-1,0 1,1 0,0 0,-1-1,1 1,0 0,-1 0,1 1,0-1,0 0,0 1,0-1,0 1,0-1,0 1,-1 0,1 0,0 0,2 0,6-2,27-9,-30 8,1 0,0 1,0 0,0 0,0 1,0 0,1 0,-1 1,0 0,0 0,3 1,-9 1,-1-1,0 0,1 1,-1-1,0 1,0 0,0-1,0 1,0 0,-1 0,1-1,0 1,-1 0,1 0,-1 0,0 0,0 0,0 0,0 0,0 0,0 0,0 0,-1 0,1-1,0 1,-1 0,0 0,1 0,-1 0,0-1,0 1,0 0,0-1,-1 1,1-1,0 1,-1-1,1 0,0 1,-2-1,-1 7,-17 29,16-33,1 1,0 0,0 0,1 0,-1 0,1 0,0 1,1 0,-1-1,1 1,0 0,1 0,-1 1,1-1,0 0,1 0,0 0,0 1,0-1,0 0,1 0,0 1,1-1,-1 0,1 0,1 0,-1-1,1 1,-1 0,2-1,1 3,-1-6,0 0,0 0,0 0,1-1,-1 1,0-1,1 0,-1 0,1-1,-1 0,1 1,-1-1,1-1,0 1,-1-1,1 0,-1 0,0 0,1 0,-1-1,0 0,0 1,0-2,0 1,0 0,0-1,-1 0,1 0,-1 0,0 0,0-1,0 1,0-1,0 1,-1-1,1-1,8-10</inkml:trace>
  <inkml:trace contextRef="#ctx0" brushRef="#br0" timeOffset="11540.32">3924 78,'0'10,"0"12,0 8,0 3,0 1,0 0,0-2,5-6,1-12,0-8</inkml:trace>
  <inkml:trace contextRef="#ctx0" brushRef="#br0" timeOffset="11789.981">4093 50,'0'28,"0"16,0 4,0-2,0-2,5-11,1-9</inkml:trace>
  <inkml:trace contextRef="#ctx0" brushRef="#br0" timeOffset="12241.065">3811 135,'75'-106,"-72"103,1 0,-1 1,1-1,-1 1,1-1,0 1,0 0,0 1,1-1,-1 1,0-1,0 1,1 0,-1 1,1-1,-1 1,1 0,-1 0,1 1,-1-1,0 1,1 0,-1 0,0 0,1 0,-1 1,1 1,43 22,51 16,-86-40,-1-1,0 0,1 0,-1-1,0-1,0 0,1-1,-2 0,1-1,0 0,-1-1,0 0,0-1,0 0,-1-1,1 0,2-4</inkml:trace>
  <inkml:trace contextRef="#ctx0" brushRef="#br0" timeOffset="13569.993">4601 417,'-2'1,"0"0,1 1,-1-1,0 1,0 0,1-1,-1 1,1 0,-1 0,1 0,0 0,0 0,0 0,0 0,0 1,0-1,1 0,-1 1,1-1,0 0,-1 1,1-1,0 0,0 1,1 0,-2 0,12 160,1-70,-8-34,-3 1,-3-1,-2 1,-9 38,1 92,12-178</inkml:trace>
  <inkml:trace contextRef="#ctx0" brushRef="#br0" timeOffset="14138.916">4432 530,'61'-41,"1"4,3 2,0 3,2 2,36-8,11 27,-111 12,0-1,0 1,0 0,0 0,0 0,0 0,0 1,0-1,-1 1,1 0,-1-1,1 1,-1 0,0 1,0-1,1 0,-1 1,-1-1,1 1,0-1,-1 1,1 0,-1 0,0-1,0 1,0 0,0 0,-1 0,1 1,-1-1,0 0,0 0,0 0,0 2,-1 5,-1 1,-1-1,1 0,-2 0,1 0,-1-1,-1 1,0-1,0 0,0 0,-1 0,-1-1,0 0,0 0,0-1,-1 0,-6 4,-25 30,-125 119,161-156,1 1,0-1,-1 0,2 1,-1-1,0 1,1-1,0 1,0 0,0 0,1-1,0 1,0 0,0 0,0 0,1-1,-1 1,1 0,1 0,-1-1,0 1,1-1,0 1,0-1,1 0,-1 0,1 0,2 2,97 102,-94-102,165 113,-157-106</inkml:trace>
  <inkml:trace contextRef="#ctx0" brushRef="#br1" timeOffset="20594.928">2823 1603,'0'18,"-1"-4,0 1,1-1,1 1,0-1,1 1,0-1,1 0,1 0,0 0,1 0,1-1,0 0,1 0,4 6,113 140,-113-147,0-1,1-1,0 1,1-2,0 0,0 0,1-1,0-1,0 0,1-1,8 2,122 27,50-5,-121-20,50-4,-80-13,6 0,1-2,-1-3,0-2,21-10,103-23,-44 26,68 3,-126 7,-60 7,1 2,-1-1,1 2,0 0,-1 0,1 1,0 1,-1 0,1 1,4 1,190 17,-199-18,1 0,0 0,-1 1,0 0,0 0,0 1,0 0,0 1,-1 0,1 0,-1 1,-1-1,1 1,-1 1,0-1,-1 1,1 0,-1 1,-1-1,1 1,-1 0,-1 0,1 0,-1 2,-3-11,1 0,-1 0,1 0,-1 0,1 1,-1-1,1 0,0 0,-1 1,1-1,0 1,-1-1,1 0,0 1,0-1,0 1,-1 0,1-1,0 1,0 0,0-1,0 1,0 0,0 0,0 0,0 0,0 0,-1 0,1 0,0 0,0 0,0 0,0 0,0 1,0-1,0 0,0 1,0-1,-1 0,1 1,0-1,0 1,-1 0,1-1,0 1,-1 0,1-1,0 1,-1 0,1 0,-1-1,1 1,-1 0,1 0,-1 0,0 0,0 0,1 0,-1 0,0-1,0 1,0 0,0 0,0 1,17-39,45-67,-50 94,0 0,1 0,0 1,0 1,1 0,0 1,0 0,0 1,1 1,0 0,0 1,1 1,2 0,153-25,26 28,-54-27,-4 15,116-28,-1-34,-167 51,-2-5,-1-3,22-15,-92 38,-1-1,0 0,0 0,-1-1,0-1,-1 0,0-1,-1 0,-1-1,0 1,0-2,-1 1,0-2,-3 2,-1 1,0-1,0-1,-1 1,-1 0,-1-1,1 1,-2-1,0 1,-1-1,-1-4,2-56,15 22,-3 34</inkml:trace>
  <inkml:trace contextRef="#ctx0" brushRef="#br1" timeOffset="25027.044">4262 2704,'-1'-2,"0"0,-1 0,1 0,-1 0,1 1,-1-1,0 0,0 1,0 0,0-1,0 1,0 0,0 0,0 0,0 0,0 1,-1-1,1 1,0-1,-1 1,1 0,0-1,-1 1,1 1,-2-1,1 0,-25-4,0 3,-1 0,1 2,0 1,-1 1,1 1,0 2,1 0,-1 2,2 2,-1 0,-8 6,23-13,1 1,-1 1,1 0,0 0,0 1,0 1,1 0,0 0,0 1,1 0,0 1,0 0,1 0,0 1,1 0,0 0,1 1,0-1,0 2,1-1,1 1,-1 3,3 3,1 0,1 0,1 0,1 0,0 0,1-1,1 1,1-1,0 1,1-2,3 5,-6-13,1 0,1 0,0-1,0 1,0-1,1 0,0 0,0-1,0 0,1 0,0 0,1-1,-1 0,1-1,0 1,0-1,0-1,1 0,-1 0,1 0,-1-1,1-1,1 1,11 0,0-1,0-1,0-1,0-1,-1-1,1-1,5-1,25-2,-33 9</inkml:trace>
  <inkml:trace contextRef="#ctx0" brushRef="#br1" timeOffset="25274.467">4573 3042,'-5'38,"-1"18,0 4,6-8,2-18,2-15</inkml:trace>
  <inkml:trace contextRef="#ctx0" brushRef="#br1" timeOffset="25440.261">4658 2505,'-5'34,"-1"11</inkml:trace>
  <inkml:trace contextRef="#ctx0" brushRef="#br1" timeOffset="25693.209">4912 3352,'5'-29,"6"-23,1-9,-1 2,-2 7,1 6,0 7,2 5,0 3,2 8,4 7,-2 11,-3 7</inkml:trace>
  <inkml:trace contextRef="#ctx0" brushRef="#br1" timeOffset="26043.262">5420 2816,'-18'11,"2"2,-1 0,2 1,0 1,1 1,0-1,1 2,-1 2,10-11,-1-1,1 0,0 1,0 0,1 0,0 0,0 0,1 0,0 1,1-1,0 1,0-1,1 1,0 0,0-1,1 1,0-1,0 1,1-1,3 7,-4-10,1 0,1 0,-1 0,1-1,0 1,0-1,0 0,0 1,1-1,0-1,0 1,0-1,0 1,0-1,1 0,0-1,-1 1,1-1,0 0,0 0,0-1,0 1,0-1,1 0,-1 0,0-1,1 0,-1 0,2 0,3-1,0 0,-1-1,1 0,0 0,0-1,-1 0,0-1,1 0,-1 0,-1-1,1-1,-1 1,0-1,0-1,1-1,63-88,-63 80</inkml:trace>
  <inkml:trace contextRef="#ctx0" brushRef="#br1" timeOffset="26441.205">5786 2844,'0'23,"0"1,1-1,1 0,1-1,1 1,1 0,1-1,2 0,1 2,-7-19,0 0,0-1,1 1,0-1,0 0,0 0,0 0,1 0,-1-1,1 0,0 1,0-1,1 0,-1-1,0 1,1-1,0 0,-1 0,1 0,0-1,0 0,0 0,0 0,0 0,0-1,0 0,0 0,1 0,-1-1,0 1,0-1,0 0,0-1,-1 1,1-1,0 0,-1-1,1 1,-1-1,1 1,-1-1,0-1,0 1,-1 0,1-1,7-9,-1-1,-1 1,0-2,-1 1,0-1,-2 0,1-1,-2 0,0-1,19-45,8-49,-29 86</inkml:trace>
  <inkml:trace contextRef="#ctx0" brushRef="#br1" timeOffset="26945.243">6323 3070,'17'-41,"-8"16,1 1,1 0,1 1,1 0,1 1,15-18,-28 39,0 0,0 1,0-1,0 1,0-1,0 1,1-1,-1 1,0 0,0 0,0-1,1 1,-1 0,0 0,0 0,0 0,1 0,-1 1,0-1,0 0,0 0,0 1,1-1,-1 1,0-1,0 1,0 0,0-1,0 1,0 0,0-1,0 1,-1 0,1 0,0 0,0 0,-1 0,1 0,0 0,-1 0,1 0,-1 1,0-1,1 0,-1 0,0 0,0 0,1 1,-1-1,0 0,0 0,0 0,-1 1,11 16,-9-16,1 0,-1-1,1 1,0 0,0-1,0 1,0-1,0 0,0 1,0-1,0 0,0 0,0-1,1 1,-1 0,0-1,1 1,-1-1,0 0,1 0,-1 0,0 0,1 0,-1 0,0-1,1 1,-1-1,0 0,0 1,1-1,-1 0,0 0,0-1,2 0,69-56,-65 51,135-109,-141 115,-1 0,1 0,0 0,0 0,-1 0,1 1,0-1,0 1,0-1,0 1,0-1,0 1,0 0,0 0,0 0,0 0,0 1,0-1,0 0,-1 1,1-1,0 1,0 0,0 0,0 0,-1 0,1 0,0 0,-1 0,1 0,-1 0,1 1,-1-1,0 1,0-1,1 1,-1 0,0-1,0 1,-1 0,1 0,0-1,-1 1,1 0,-1 0,1 0,-1 0,0 0,20 59,-17-48,0-1,1 0,0 0,1 0,0-1,1 0,0 0,1 0,2 2,5 1</inkml:trace>
  <inkml:trace contextRef="#ctx0" brushRef="#br1" timeOffset="28306.03">7169 2704,'9'-2,"0"0,0-1,0 0,0 0,-1 0,0-1,1-1,-1 1,-1-2,1 1,-1-1,0 0,6-6,6-3,0-2,-1-1,0 0,-2-1,0-1,-1 0,-1-1,-2-1,1 0,-2-1,-1 0,-1 0,-1-1,4-24,-10 37,0 0,-1 1,0-1,-1 0,-1 0,1 1,-2-1,1 1,-2-1,1 1,-1-1,2 8,0-1,0 1,-1-1,1 1,-1 0,0-1,0 1,0 0,0 0,0 0,-1 0,1 1,-1-1,0 1,0-1,0 1,0 0,0 0,0 1,-1-1,1 1,-1-1,1 1,-1 0,1 0,-1 0,1 1,-1 0,0-1,0 1,1 0,-1 1,0-1,-1 1,-1 0,1 1,0 0,0 0,0 0,0 1,0-1,0 1,1 0,-1 0,1 1,0-1,0 1,0 0,1 0,-1 1,1-1,0 1,0-1,1 1,-1 0,0 3,-33 118,33-88,3 1,1-1,1 1,2-1,2 0,2 0,1-1,2 0,2 0,15 30,-3 6,-10-41,-2 1,-2 0,0 1,-3 1,-1-1,-1 1,-2 1,-2-1,-1 0,-1 1,-2-1,-2 0,-1 0,-2 0,-6 16,6-31,-2-1,-1 1,0-2,-1 1,-1-1,-1-1,0 0,-1-1,-1-1,-1 0,0-1,-1 0,0-1,15-12,0 1,0 0,1-1,-1 1,0-1,-1 1,1-1,0 0,0 0,0 0,-1 0,1 0,-1-1,1 1,0-1,-1 0,1 1,-1-1,1 0,-1 0,1-1,-1 1,1 0,-1-1,1 0,0 1,-1-1,1 0,0 0,0 0,-1-1,1 1,0 0,0-1,0 1,1-1,-1 0,0 0,1 0,-1 0,1 0,-1 0,-2-16,1 0,1 0,1 1,0-2,1 1,1 0,1 1,0-1,2 0,0 0,6-16,3-7,3 1,1 1,1 0,3 1,1 1,5-5,-14 21,1 0,1 0,0 1,2 1,0 1,14-11,-16 18</inkml:trace>
  <inkml:trace contextRef="#ctx0" brushRef="#br1" timeOffset="28663.027">7649 2901,'22'-8,"0"-1,-1-1,0 0,0-2,-1 0,-1-2,0 0,-1-1,0-1,-2 0,1-1,12-19,-27 34,-1 0,1 0,-1 0,0 0,1 0,-1 0,0-1,0 1,0 0,-1-1,1 1,-1 0,1-1,-1 1,0-1,0 1,0 0,0-1,0 1,0-1,-1 1,1-1,-1 1,0 0,0-1,0 1,0 0,0 0,0 0,0 0,-1 0,1 0,-1 0,1 0,-1 0,0 1,0-1,0 1,0-1,0 1,0 0,0 0,0 0,-1 0,1 0,0 0,-1 1,-1-1,-6 0,0 0,0 0,1 1,-1 1,0 0,0 0,0 1,1 0,-1 1,1 0,0 0,0 1,0 0,0 0,0 1,1 1,0-1,0 1,1 1,-1-1,1 1,1 1,0-1,0 1,0 0,1 1,0-1,0 1,1 0,0 0,1 0,0 1,-2 9,3-11,-1 0,1 0,0 1,1 0,0-1,0 1,1-1,0 1,1 0,0-1,0 1,0-1,2 1,-1-1,1 0,0 1,0-1,1-1,0 1,1-1,-1 1,1-1,1-1,-1 1,1-1,1 0,-1 0,1 0,0-1,1 0,3 1,0-2,0 1,0-1,1-1,-1 0,1-1,0 0,-1-1,1 0,0-1,0 0,0-1,0 0,-1-1,1-1,3 0,4-2,-1-1,0-1,0 0,-1-1,0-1,-1-1,0 0,9-8,-7 1</inkml:trace>
  <inkml:trace contextRef="#ctx0" brushRef="#br1" timeOffset="28979.385">8129 3014,'4'-1,"1"-1,-1 0,0 1,0-1,0-1,0 1,0-1,0 1,-1-1,1 0,-1 0,0-1,0 1,0-1,0 0,-1 1,1-1,-1 0,2-4,4-4,112-266,-115 269,1 0,0 1,0 0,1 0,0 0,0 1,1 0,0 0,1 1,7-5,6 1</inkml:trace>
  <inkml:trace contextRef="#ctx0" brushRef="#br1" timeOffset="29329.462">8552 2844,'23'-8,"-1"-2,-1 0,0-1,0-2,-1 0,-1-1,0-1,-1 0,-1-2,0 0,11-16,-26 31,0 0,0 0,0 0,0 0,0 0,-1 0,1 0,-1-1,0 1,0-1,1 1,-2-1,1 1,0-1,0 0,-1 0,0 1,1-1,-1 0,0 1,0-1,-1 0,1 0,-1 1,1-1,-1 0,0 1,0-1,0 1,0-1,0 1,0-1,-1 1,0 0,1 0,-1 0,0 0,0 0,0 0,0 0,0 0,0 1,-2-1,-1 0,-1 2,1-1,0 1,-1 0,1 0,-1 0,1 1,-1-1,1 1,0 1,0-1,-1 1,1 0,0 0,1 0,-1 1,0 0,1 0,-1 0,1 0,0 1,-2 2,-77 94,73-84,0 1,2 0,0 1,1 0,0 0,2 1,0-1,1 1,1 1,2-14,0 0,1 0,-1 0,1 0,1-1,-1 1,1 0,0 0,0 0,1 0,0-1,0 1,0-1,0 1,1-1,0 0,0 0,1 0,-1 0,1-1,0 0,0 1,1-1,-1-1,1 1,0-1,0 1,0-1,0-1,5 3,13 3</inkml:trace>
  <inkml:trace contextRef="#ctx0" brushRef="#br1" timeOffset="29746.569">9004 2872,'-1'1,"1"-1,-1 1,1-1,-1 1,1 0,-1-1,1 1,-1-1,0 0,1 1,-1-1,1 1,-1-1,0 0,0 0,1 1,-1-1,0 0,1 0,-1 0,0 0,0 0,1 0,-1 0,0 0,0 0,1 0,-1 0,0 0,0-1,1 1,-1 0,0 0,1-1,-1 1,0 0,1-1,-1 1,1-1,-1 1,1-1,-1 1,1-1,-1 0,1 1,-1-1,1 1,-1-1,1 0,0 0,0 1,-1-1,1 0,0 1,0-1,0 0,0 0,0 1,0-1,0 0,0 0,0 0,99-119,-46 71,-51 50,-1 0,1 0,0 0,-1 0,1 0,-1 0,0 0,1 1,-1-1,0 1,0-1,0 1,0-1,0 1,0-1,0 1,0 0,-1 0,1-1,-1 1,1 0,-1 0,0 0,0 0,1-1,-1 1,-1 0,1 0,0 0,0 0,-1 1,2 7,-1-6,1 1,0 0,0 0,1-1,0 1,-1-1,1 1,1-1,-1 0,1 1,0-1,0-1,0 1,0 0,0-1,1 1,0-1,0 0,0-1,0 1,0-1,0 1,1-1,-1 0,1-1,0 1,-1-1,1 0,0 0,0 0,0-1,-1 0,1 0,0 0,0 0,0-1,1 0,10-3,0 0,0-1,0-1,0 0,-1-1,0-1,-1-1,0 0,0 0,0-1,-2-1,1-1,-1 1,-1-2,0 0,-1 0,2-4,17-29,-21 26</inkml:trace>
  <inkml:trace contextRef="#ctx0" brushRef="#br1" timeOffset="30197.324">9794 2590,'5'-23,"-23"29,-118 170,135-174,-1 0,1 1,0-1,0 1,0-1,0 1,0 0,0-1,1 1,-1 0,1-1,-1 1,1 0,0 0,1-1,-1 1,0 0,1 0,-1-1,1 1,0-1,0 1,0 0,0-1,0 1,1-1,-1 0,1 1,-1-1,1 0,0 0,0 0,0 0,0-1,0 1,1 0,-1-1,0 0,1 1,-1-1,2 0,114 28,-105-29,1 0,-1-1,0 0,-1-1,1 0,0-1,0-1,-1 0,0-1,0 0,11-6,-7 2</inkml:trace>
  <inkml:trace contextRef="#ctx0" brushRef="#br1" timeOffset="30593.509">10189 2759,'22'0,"0"0,1-2,-1 0,0-2,0 0,-1-2,1 0,-1-2,0 0,-1-1,0-1,-1-1,13-9,-29 18,0-1,0 0,0 0,-1 0,1 0,-1-1,0 1,0-1,0 1,0-1,-1 0,1 0,-1 1,0-1,0 0,-1 0,1 0,-1 0,0 0,0 0,0-1,0 1,-1 0,1 0,-1 0,0 1,-1-1,1 0,-1 0,1 0,-1 1,0-1,-1 1,1 0,0-1,-1 1,0 0,0 1,0-1,0 0,0 1,0-1,-1 1,1 0,-1 0,0 1,1-1,-1 1,-9 2,0 0,1 1,-1 0,1 1,0 1,0 0,0 0,0 1,1 1,0 0,0 1,0 0,1 0,0 1,1 0,-1 1,2 0,-1 1,1 0,1 0,0 0,0 1,1 0,0 1,1-1,0 1,1 0,-1 8,3-13,2-1,-1 0,1 1,0-1,0 0,1 1,-1-1,1 0,1 1,-1-1,1 0,1 0,-1 0,1 0,0-1,0 1,0-1,1 0,0 1,0-2,0 1,1 0,-1-1,1 0,0 0,0 0,1-1,-1 0,1 0,0 0,0-1,0 1,0-1,0-1,0 1,0-1,1 0,-1-1,0 1,1-1,5-1,17 1,-3 0</inkml:trace>
</inkml:ink>
</file>

<file path=ppt/ink/ink4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00:36.18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423 1,'-34'6,"1"2,0 1,0 1,1 2,0 2,2 0,-15 11,33-18,1 0,1 2,-1-1,1 1,1 0,0 1,0 0,1 1,0 0,1 0,0 1,0 0,2 0,-1 0,2 1,0-1,0 1,1 0,1 1,0-1,0 0,2 1,0-1,0 0,1 1,1-1,0 0,1 0,0 0,1 0,1 0,0-1,1 3,1-9,0 1,0-1,0 0,1 0,0-1,0 0,0 0,0-1,1 0,0-1,0 0,0 0,0-1,1 0,-1 0,0-1,1-1,-1 1,1-2,-1 1,1-1,-1-1,1 0,-1 0,0 0,0-1,6-3,115-69,-111 63</inkml:trace>
</inkml:ink>
</file>

<file path=ppt/ink/ink4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00:36.42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67 904,'-14'38,"-6"18,2 4,3-9</inkml:trace>
  <inkml:trace contextRef="#ctx0" brushRef="#br0" timeOffset="269.637">208 367,'-5'39,"4"31,1 4</inkml:trace>
  <inkml:trace contextRef="#ctx0" brushRef="#br0" timeOffset="519.258">378 1299,'9'-34,"9"-25,0-8,3-1,2 5,-3 4,0 8,2 7,-3 6,-1 6,3 2,1 7,-2 2,0 6,1 4,-2 9,-5 10,-5 4</inkml:trace>
  <inkml:trace contextRef="#ctx0" brushRef="#br0" timeOffset="765.088">1112 762,'-39'33,"13"-12,0 1,1 2,2 0,0 2,2 0,-17 27,35-48,2-1,-1 0,0 1,1 0,0-1,0 1,0 0,1-1,0 1,0 0,0 0,0-1,1 1,-1 0,1-1,1 1,-1-1,0 1,1-1,0 1,0-1,1 0,-1 0,1 0,0 0,0 0,0-1,0 0,1 1,-1-1,1 0,0 0,0-1,0 1,0-1,0 0,1 0,-1-1,1 1,-1-1,7 6,1-2,-1 0,1 0,0-1,0 0,1-1,-1 0,1-1,-1-1,1 0,0-1,0 0,-1-1,1 0,0-1,-1 0,0-1,1-1,-1 0,0 0,-1-1,3-2,7-7,-1 0</inkml:trace>
  <inkml:trace contextRef="#ctx0" brushRef="#br0" timeOffset="1731.155">1590 1,'12'112,"-5"2,-5-1,-5 1,-5-1,-9 27,-56 203,72-338,-1 7,0-1,0 1,1-1,1 1,0-1,0 1,2-1,-1 1,1-1,1 3,-2-13,-1 0,1 1,0-1,0 0,-1 1,1-1,0 0,0 0,0 0,0 0,1 0,-1 0,0 0,0-1,0 1,1 0,-1-1,0 1,1 0,-1-1,1 0,-1 1,0-1,1 0,-1 0,1 0,-1 0,1 0,-1 0,1 0,-1 0,1-1,-1 1,0 0,1-1,-1 1,1-1,-1 0,0 1,0-1,1 0,-1 0,0 0,12-10</inkml:trace>
  <inkml:trace contextRef="#ctx0" brushRef="#br0" timeOffset="2103.596">1844 1016,'35'0,"-1"-1,0-1,0-2,-1-2,1-1,-1-1,0-2,-1-1,0-2,-1-1,0-1,-23 10,-1 0,0 0,0 0,0-1,-1 0,0-1,0 1,0-1,-1 0,0 0,0-1,-1 0,0 1,0-2,-1 1,0 0,-1 0,1-1,-2 0,1 1,-1-1,-1 0,1 0,-1 0,-1 1,-1-9,1 13,0 1,0-1,-1 1,0-1,1 1,-1 0,0 0,0-1,-1 2,1-1,-1 0,1 0,-1 1,0-1,0 1,0 0,-1 0,1 0,0 0,-1 1,1-1,-1 1,1 0,-1 0,0 0,1 1,-1-1,0 1,0 0,0 0,-6 0,0 1,0 0,0 0,0 1,0 0,0 1,1 0,-1 1,1 0,-7 4,-5 4,1 2,1 0,0 1,1 1,1 0,1 1,0 1,1 1,1 0,0 1,2 1,1 0,0 0,1 1,2 0,0 1,1 0,2 0,-3 22,7-36,1 0,0 0,0 0,1-1,0 1,1 0,0 0,0-1,1 1,0-1,0 0,1 1,0-2,0 1,1 0,0-1,1 0,0 0,0-1,0 1,1-1,-1-1,2 1,-1-1,0 0,1-1,0 0,3 1,14 4,0 0,1-2,0-1,0-1,1-2,-1 0,1-2,0-1,0-1,2-1,4 1</inkml:trace>
</inkml:ink>
</file>

<file path=ppt/ink/ink4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01:27.87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538 24,'1'0,"-1"0,0 0,1 0,-1 0,1 0,-1 0,1 0,-1 0,1 0,-1 0,1 0,-1 0,1 0,-1 0,1 0,-1-1,1 1,-1 0,1 0,-1 0,0-1,1 1,-1 0,0-1,1 1,-1 0,1-1,-1 1,0 0,0-1,1 1,-1-1,0 1,0-1,0 1,1-1,-1 1,0 0,0-1,0 1,0-1,0 1,0-1,0 1,0-1,0 1,0-1,0 1,0-1,0 1,-1-1,1 1,0-1,0 1,0-1,-1 1,1 0,0-1,0 1,-1 0,1-1,0 1,-1-1,1 1,-1 0,1-1,-36-1,-1 8,0 3,1 1,0 1,1 3,0 0,1 2,1 2,1 1,-23 18,41-26,1 2,1 0,0 0,0 1,1 0,1 1,1 1,0-1,1 1,0 1,0 5,5-16,0 0,1 1,0-1,0 1,1-1,0 1,0 0,0-1,1 1,0 0,1 0,-1-1,1 1,0 0,1-1,0 1,0-1,0 1,1-1,0 0,0 0,0 0,1 0,0-1,0 0,0 1,1-1,0-1,0 1,1 0,15 8,1-1,-1-1,2-1,-1-1,2-1,-1-1,1-1,0-1,0-1,10-1,-7-2,-1-1,0-1,1-2,-1 0,0-2,-1-1,6-2,29-13,-34 9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9:28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1 288,'34'-4,"-1"-2,1-1,-2-2,1-1,-1-1,0-2,-2-2,24-14,-50 27,0 0,0-1,0 1,0-1,0 0,-1 0,1-1,-1 1,0-1,0 0,0 0,0 0,-1 0,0 0,0 0,0-1,0 1,-1-1,1 1,-1-1,0 0,-1 1,1-1,-1 0,0 0,0 0,0 1,-1-1,0 0,0 1,0-1,0 0,-1 1,0-1,0 1,0 0,0 0,-3-4,-1 5,-1 0,1 0,-1 0,0 1,1 0,-1 0,0 1,-1 0,1 0,0 0,0 1,0 0,0 1,0 0,0 0,0 0,0 1,0 0,0 0,0 1,1 0,-1 0,1 0,0 1,0 0,-4 4,-3 1,0 1,1 1,1 0,0 1,0 0,1 0,1 1,0 1,1 0,4-9,1 1,0-1,1 1,-1 0,1 0,1 0,-1 0,1 0,0 1,0-1,1 0,-1 0,2 1,-1-1,1 0,0 1,0-1,0 0,1 0,0 0,0 0,1 0,-1-1,2 1,3 2,1-2,0 1,1-1,-1 0,1-1,0 0,1 0,-1-1,1 0,0-1,0 0,0 0,0-1,1-1,-1 0,0 0,1-1,-1 0,6-1,98 0,-90 0</inkml:trace>
</inkml:ink>
</file>

<file path=ppt/ink/ink4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4:21.1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1835 282</inkml:trace>
  <inkml:trace contextRef="#ctx0" brushRef="#br0" timeOffset="1559.431">3867 282</inkml:trace>
  <inkml:trace contextRef="#ctx0" brushRef="#br0" timeOffset="-260.815">1778 762,'-9'34,"-4"10</inkml:trace>
  <inkml:trace contextRef="#ctx0" brushRef="#br0" timeOffset="195.761">1948 932,'5'-8,"6"-12,0 2,2-1,0 1,1 1,1 1,0 0,14-11,-27 26,-1 0,1 1,-1-1,1 0,-1 1,1-1,-1 1,1-1,-1 1,1 0,0-1,-1 1,1 0,-1 0,1 0,0 1,-1-1,1 0,0 0,-1 1,1-1,-1 1,1 0,-1-1,1 1,-1 0,0 0,1 0,-1 0,0 0,0 0,1 0,-1 0,0 1,0-1,0 0,-1 1,1-1,0 1,0-1,-1 1,1-1,-1 1,1-1,-1 1,0-1,0 1,0 0,1-1,-1 1,-1 0,1-1,0 2,13 28,-10-28,-1 0,1 0,-1 0,1 0,0-1,0 0,0 0,0 1,1-2,-1 1,1 0,-1-1,1 1,-1-1,1 0,0 0,0-1,-1 1,1-1,0 0,0 0,0 0,-1 0,1-1,0 1,0-1,-1 0,1 0,0-1,-1 1,1-1,0 0,103-71,-68 28,-25 26</inkml:trace>
  <inkml:trace contextRef="#ctx0" brushRef="#br0" timeOffset="-1356.743">565 282,'-11'310,"-9"-23,20-267,-2 0,0-1,-1 1,-1 0,-1-1,-1 0,0 0,-2 0,0-1,-1 0,-1-1,0 0,-1 0,-8 7,5-11</inkml:trace>
  <inkml:trace contextRef="#ctx0" brushRef="#br0" timeOffset="-1057.37">1 339,'43'0,"43"-5,17-6,4-2,-5 2,-11-2,-6 1,-9-2,-7 1,-10 4,-7 2,-6 3,-7 2,-4 1,-10 6,-7 2</inkml:trace>
  <inkml:trace contextRef="#ctx0" brushRef="#br0" timeOffset="-509.396">1129 1,'-28'554,"-1"-203,29-342,6 59,-6-67,1 1,-1-1,1 0,-1 1,1-1,0 0,-1 0,1 1,0-1,0 0,0 0,0 0,0 0,0 0,0 0,0-1,0 1,1 0,-1 0,0-1,0 1,1-1,-1 1,1-1,-1 0,0 1,1-1,-1 0,1 0,-1 0,0 0,1 0,-1 0,1 0,-1-1,0 1,1 0,-1-1,0 1,1-1,-1 0,0 1,0-1,1 0,25-14,-1-2,0 0,-1-2,-1 0,-1-2,0-1,-2 0,13-19,39-17,-72 57,0 1,0 0,0-1,0 1,0 0,0-1,0 1,0 0,1 0,-1 0,0 0,0 0,0 0,0 1,0-1,0 0,0 0,0 1,0-1,0 1,0-1,0 1,0-1,0 1,0-1,-1 1,1 0,0 0,0-1,-1 1,1 0,0 0,-1 0,1 0,-1 0,1 0,-1 0,1 0,-1 0,0 0,0 0,1 0,-1 0,0 0,0 0,0 0,0 0,4 59,-4-53,-3 55,8 76,1-120</inkml:trace>
  <inkml:trace contextRef="#ctx0" brushRef="#br0" timeOffset="4990.343">6407 649,'-16'21,"1"0,1 0,1 2,1 0,0 0,2 1,-7 24,16-45,0-1,0 1,0-1,1 1,-1 0,1 0,-1-1,1 1,0 0,0-1,0 1,0 0,0 0,1-1,0 1,-1 0,1-1,0 1,0-1,0 1,0-1,1 1,-1-1,1 0,0 0,-1 0,1 1,0-2,0 1,0 0,0 0,1-1,-1 1,0-1,1 0,-1 1,1-1,-1 0,1-1,0 1,-1 0,1-1,0 1,-1-1,1 0,0 0,0 0,-1 0,1-1,1 0,4 0,0-2,0 1,0-1,0 0,-1-1,0 1,1-2,-1 1,-1-1,1 0,-1 0,0-1,0 0,0 0,-1 0,0-1,0 0,-1 0,1 0,-2 0,1-1,-1 0,0 1,-1-1,0 0,0-1,1 2,-1-1,0 1,0 0,-1-1,0 1,-1-1,1 1,-2-1,1 1,-1-1,0 1,0-1,-1 1,0-1,0 1,-1 0,0 0,0 0,-1 1,1-1,-2 1,1 0,-1 0,0 0,0 1,0-1,-1 1,0 0,0 1,0 0,0 0,-1 0,0 0,1 1,-8-2,9 4,0 0,0 1,0-1,0 1,0 0,-1 0,1 1,0-1,0 1,1 0,-1 1,0-1,0 1,0 0,1 0,-1 0,1 1,-1 0,-9 9</inkml:trace>
  <inkml:trace contextRef="#ctx0" brushRef="#br0" timeOffset="5297.368">6859 988,'-1'-14,"0"0,2 0,0 0,0-1,1 1,1 0,1 1,0-1,0 1,1-1,1 1,0 1,1-1,3-2,-2-1,1 1,1 0,0 0,1 1,1 1,0 0,0 0,1 2,1-1,0 2,1 0,0 0,0 1,6-1,3-3,-18 9,-1 0,1 1,0-1,0 1,0 1,0-1,1 1,-1 0,1 1,-1-1,1 1,0 1,-1-1,4 1,-7 2,0 0,0 1,0-1,0 1,0 0,0-1,-1 1,1 0,-1 1,0-1,0 0,0 1,0-1,-1 1,0 0,1-1,-1 1,0 2,1-1,5 18</inkml:trace>
  <inkml:trace contextRef="#ctx0" brushRef="#br0" timeOffset="6408.652">8608 198,'3'5,"0"0,-1 1,0-1,0 1,0-1,0 1,-1 0,0 0,0 0,-1-1,1 1,-1 0,-1 0,1 0,-1 0,0 0,0 1,-1 4,-22 200,-32 109,25-132,28-128,4-59,-1 1,0-1,1 0,-1 0,1 1,-1-1,1 0,0 0,-1 0,1 0,0 0,0 0,0 0,0 0,-1 0,1-1,1 1,-1 0,0 0,0-1,0 1,0-1,0 1,1-1,-1 1,0-1,0 0,1 0,-1 0,0 1,0-1,1 0,-1-1,0 1,1 0,-1 0,0 0,0-1,0 1,1-1,-1 1,0-1,0 1,1-2,26-11,-1-2,0-1,-1-1,-1-2,-1 0,-1-1,6-9,71-55,42-7,-140 90,0-1,1 1,-1 0,0 1,1-1,-1 0,0 1,1-1,-1 1,1 0,-1 0,1 0,-1 0,1 0,-1 0,1 1,-1-1,0 1,1 0,-1-1,0 1,1 0,-1 1,0-1,0 0,0 1,0-1,0 1,0-1,0 1,-1 0,1 0,-1 0,1 0,-1 0,0 0,1 0,-1 1,0-1,-1 0,1 0,0 1,-1-1,1 1,-1-1,0 1,0-1,0 3,-15 95,19-65,5-25</inkml:trace>
  <inkml:trace contextRef="#ctx0" brushRef="#br0" timeOffset="6696.37">9455 791,'-1'6,"1"0,0 0,0 0,1 0,0 0,0 0,0 0,1-1,0 1,0 0,0-1,1 1,0-1,0 0,0 0,0 0,1 0,0-1,0 1,0-1,1 0,-1 0,1-1,0 1,0-1,0 0,1 0,-1-1,1 0,-1 0,1 0,0 0,0-1,0 0,0 0,0-1,0 0,0 0,0 0,-1 0,1-1,0 0,0-1,0 1,0-1,-1 0,4-2,2-4,1-1,-1 0,-1-1,0 0,0-1,-1 0,0 0,-1-1,0 0,-1-1,-1 0,0 0,0 0,-1 0,-1-1,-1 0,0 0,0 0,-1-1,-1 1,-1 9,-1 1,1-1,-1 0,0 0,0 1,-1-1,1 0,-1 1,0-1,0 1,0 0,-1 0,0 0,1 0,-2 0,1 1,0-1,-1 1,1 0,-1 0,0 0,0 0,0 1,0 0,-1-1,1 2,-1-1,1 0,-1 1,0 0,1 0,-1 0,0 1,0-1,0 1,1 1,-1-1,0 0,0 1,1 0,-1 0,0 1,1-1,-1 1,1 0,0 0,-3 2,-22 12,4 1</inkml:trace>
  <inkml:trace contextRef="#ctx0" brushRef="#br0" timeOffset="7078.302">10019 706,'-8'8,"-2"-1,1 1,1 0,-1 1,1 0,1 0,0 1,0 0,1 0,0 0,1 1,0 0,0 0,1 0,1 1,0-1,0 6,3-14,0 0,1 0,-1 1,1-1,0 0,0 0,0 0,1 0,-1 0,1 0,-1-1,1 1,0 0,0-1,0 1,1-1,-1 0,0 0,1 0,0 0,-1 0,1 0,0-1,0 1,0-1,0 0,0 0,0 0,0 0,0-1,1 1,-1-1,0 0,1 0,113-10,-104 6,0 1,-1-2,1 0,-1-1,-1 0,1 0,-1-1,0-1,0 0,-1 0,0-1,-1-1,0 1,0-2,-1 1,-1-1,1 0,-2-1,0 1,0-1,-1-1,0 1,-1-1,-1 1,0-1,0 0,-1-10,-2 19,0-1,0 0,-1 1,1-1,-1 1,0-1,-1 1,1-1,-1 1,0 0,0 0,0 0,-1 0,1 0,-1 0,0 0,0 1,0 0,-1-1,1 1,-1 1,1-1,-1 0,0 1,0 0,-1 0,1 0,0 0,-4 0,-1-1,0 1,0 1,0-1,0 1,0 1,0 0,0 0,0 1,-1 0,1 0,0 1,1 1,-1-1,-5 3,-15 9</inkml:trace>
  <inkml:trace contextRef="#ctx0" brushRef="#br0" timeOffset="7578.662">10556 735,'-37'252,"15"-74,11-135,11-43,0 0,-1 0,1 0,-1 0,1 0,-1 0,1 0,-1 0,1 0,-1 0,1 0,0 0,-1-1,1 1,-1 0,1 0,0 0,-1-1,1 1,-1 0,1 0,0-1,-1 1,1 0,0-1,0 1,-1 0,1-1,0 1,0-1,-1 1,1-1,0 1,0 0,0-1,0 1,0-1,0 1,0-1,0 1,0-1,0 1,0 0,0-1,0 1,0-1,0 1,0-1,0 1,0-1,1 1,-1 0,0-1,0 1,1-1,-1 1,0 0,0-1,1 1,-1 0,1 0,-1-1,0 1,1 0,-1-1,14-37,1-1,2 2,2 0,1 1,2 1,1 1,1 2,2 0,13-11,-23 23,0 1,1 0,1 1,1 1,1 0,0 2,1 0,0 1,2 2,-1 0,1 1,1 1,0 2,0 0,1 2,0 0,0 2,6 0,-25 5,1 0,-1 1,0 0,0 0,0 1,0-1,0 1,0 1,-1-1,1 1,-1 0,0 0,0 0,-1 1,1 0,-1 0,0 0,0 0,-1 1,1-1,-1 1,0 0,-1 0,0 0,0 0,0 1,-1-1,1 0,-2 1,1-1,-1 1,0-1,0 1,0-1,-1 1,0-1,-1 1,-1 5,-3-3,-1 0,1-1,-1 0,-1 0,0-1,0 0,0 0,-1-1,0 0,0-1,0 1,-1-2,0 1,0-2,0 1,0-1,-1-1,0 1,-11 2,0-1,-1-1,1-1,0-1,-1-1,1-1,0 0,-1-2,-5-2,4-2</inkml:trace>
  <inkml:trace contextRef="#ctx0" brushRef="#br0" timeOffset="1054.264">3048 875,'5'49,"-2"0,-3 1,-1-1,-3 0,-7 31,11-72,-1 0,0 1,0-1,-1 0,0 0,-1 0,0 0,0-1,-1 1,1-1,-2 0,1 0,-1 0,0 0,0-1,-1 0,0 0,-4 3,9-9,0 1,1-1,-1 0,0 0,1 1,-1-1,0 0,1 0,-1 0,0 0,0 0,1 0,-1 0,0 0,1-1,-1 1,0 0,0 0,1 0,-1-1,0 1,1 0,-1-1,1 1,-1-1,1 1,-1-1,0 1,1-1,0 1,-1-1,1 1,-1-1,1 0,0 1,-1-1,1 0,0 1,0-1,-1 0,1 1,0-1,0 0,0 1,0-1,0 0,0 0,0 1,0-1,0 0,0 1,0-1,1 0,-1 0,0 1,8-44,7 8,1 0,2 2,1 0,2 1,1 2,1 0,2 1,15-13,-8 10,2 1,1 2,1 1,1 2,2 1,1 3,26-12,-58 30,1 1,0 0,0 1,0-1,0 2,0-1,1 1,-1 1,1 0,0 0,-1 1,1 0,8 1,-16 0,0 0,0 0,0 0,0 0,-1 0,1 0,0 0,0 1,-1-1,1 0,0 1,-1 0,0-1,1 1,-1 0,0 0,0 0,0 0,0 0,0 0,0 0,-1 0,1 0,-1 0,1 0,-1 0,0 1,0-1,0 0,0 0,0 0,-1 0,1 1,-1-1,1 1,-32 71,12-49,0 0,-2-1,0-1,-2-2,0 0,-2-1,-3 1,19-15,-1 0,1 0,-1-1,0-1,-1 0,1 0,-1-1,0 0,0-1,0-1,8 0,0-1,0 0,0 0,-1 0,1 0,0-1,0 0,0 0,0 0,0 0,0 0,0-1,0 0,0 0,1 0,-1 0,1-1,0 1,-1-1,1 0,0 0,1 0,-1 0,0 0,1-1,0 1,0-1,0 0,0 0,0 0,-10-69,12 49</inkml:trace>
  <inkml:trace contextRef="#ctx0" brushRef="#br0" timeOffset="1310.738">3895 735,'-5'28,"-1"11</inkml:trace>
  <inkml:trace contextRef="#ctx0" brushRef="#br0" timeOffset="1805.129">4177 791,'-37'335,"12"-266,25-69,-1 0,0 1,1-1,-1 0,0 0,1 0,-1 0,0 1,1-1,-1 0,0 0,1 0,-1 0,0-1,1 1,-1 0,0 0,1 0,-1 0,0-1,1 1,-1 0,0-1,1 1,-1-1,1 1,-1 0,1-1,-1 1,1-1,-1 1,1-1,-1 0,1 1,0-1,-1 1,1-1,0 0,0 1,-1-1,1 0,0 1,0-1,0 0,0 1,0-1,0 0,0 1,0-1,0 0,0 1,0-1,0 0,1 1,-1-1,0 0,0 1,1-1,-1 0,1 1,1-22,2 1,0 0,2-1,0 2,1-1,1 1,1 0,1 1,1 0,0 0,1 2,1-1,14-13,-21 23,21-25,1 2,2 0,1 2,2 2,0 1,2 1,33-17,-62 37,1 1,0-1,0 2,0-1,1 1,-1 0,1 0,0 1,0 0,0 1,0 0,0 0,0 0,0 1,0 1,0-1,2 1,-8 0,0 0,0 0,-1 0,1 0,0 1,0-1,0 0,-1 1,1-1,-1 1,1-1,-1 1,0 0,0 0,1 0,-1 0,0 0,-1 0,1 0,0 0,-1 0,1 0,-1 0,1 0,-1 0,0 1,0-1,0 0,0 0,-1 0,1 0,0 1,-1-1,0 0,1 0,-1 0,0 0,0 0,0 0,-50 74,38-64,-2-1,1 0,-1-1,-1-1,0 0,0-1,-1 0,0-2,0 0,-1-1,0-1,-16 3,9-6</inkml:trace>
  <inkml:trace contextRef="#ctx0" brushRef="#br0" timeOffset="2125.575">4770 819,'41'-4,"-9"2,-1-2,1 0,-1-2,0-2,-1 0,0-3,9-4,-35 13,-1 0,1-1,0 0,-1 0,0 0,0 0,0-1,0 1,0-1,0 0,-1 0,0 0,0 0,0 0,0 0,-1-1,0 1,0 0,0-1,0 1,-1-1,1 0,-1 1,0-1,-1 1,1-1,-1 1,0-1,0 1,0 0,-1-1,1 1,-1 0,0 0,0 0,-1 0,1 0,-1 0,0 1,0-1,0 1,0 0,-1 0,1 0,-1 0,0 1,0 0,0-1,0 1,0 1,0-1,0 1,-1-1,1 1,-1 0,-1 0,-4 4,0-1,1 1,-1 1,1 0,-1 0,1 1,1 0,-1 0,1 1,-1 0,2 1,-1 0,1 0,0 0,1 1,-1 0,1 1,1-1,0 1,0 0,1 0,0 1,1-1,-2 6,2-10,1 1,0-1,0 0,1 1,-1-1,1 1,0-1,0 1,1 0,0-1,0 1,0 0,1-1,0 1,0 0,0-1,1 1,-1-1,1 0,1 0,-1 1,1-1,0-1,0 1,0 0,1-1,0 1,-1-1,2 0,-1-1,0 1,1-1,-1 1,1-1,0-1,1 1,4 2,1-1,-1 0,1-1,0 0,0-1,1 0,-1-1,0 0,7-1,8 0</inkml:trace>
  <inkml:trace contextRef="#ctx0" brushRef="#br0" timeOffset="4242.82">3895 649,'0'-5,"0"4,0 6,-5 7,-1 7,0 5,1 3,-4 1,1 2,1-1,2 1,1-1,2 0,1-5</inkml:trace>
  <inkml:trace contextRef="#ctx0" brushRef="#br0" timeOffset="9161.844">368 1496,'345'-44,"-229"33,-1 5,86 8,-47 1,876-4,-453-26,1151 27,-862 17,131-7,-318-37,-115 15,452-6,-226-9,727 27,-815 29,-505-29,-150 0</inkml:trace>
</inkml:ink>
</file>

<file path=ppt/ink/ink4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4:53.946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105 7,'0'-5,"0"3,-5 8,-2 6,-4 2,0 3,-3-1,0 1,3 3,-1-2,1 0,2-2</inkml:trace>
</inkml:ink>
</file>

<file path=ppt/ink/ink4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4:42.466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1638 1581,'-14'-7,"0"0,0 1,0 0,-1 1,0 1,0 0,0 1,-1 1,1 0,-1 1,1 1,-1 0,0 1,1 1,0 0,-1 1,1 1,0 0,-12 6,-152 75,132-62,0 3,2 2,-36 29,74-52,-22 17,2 1,0 1,1 1,2 2,-12 17,-122 127,42 25,-68 88,69-30,23 28,76-232,2 1,3 0,-5 50,-11 97,55 27,2-27,-22-149,2-1,3 0,1-1,3 0,2-1,1-1,3-1,4 4,83 112,58 9,-145-148,2-1,1-1,0-1,1-2,20 10,27 17,-8-7,1-2,71 23,-63-26,286 81,-164-65,-55-25,-85-13,0-3,0-2,1-3,34-4,11 1,93-26,-149 26,0-3,-1-2,0-2,-1-2,1-2,-2-1,2-4,263-129,-273 125,-1-2,-1-1,-1-2,-2-1,0-2,18-25,267-271,-196 130,-91 142,-2-1,-3-2,-2 0,6-31,4-29,-5-20,2-6,-30-167,-1 285,-1 1,-2 0,0 0,-2 0,0 1,-2 0,-8-17,-2-6,-72-185,73 185,-1 2,-3 1,-2 0,-1 2,-4-1,14 18,-98-128,14 5,72 111,-2 0,-2 2,0 1,-30-23,-14-16,58 56,2-1,-1 1,-1 0,0 1,-1 1,-1 1,0 1,-18-9,-163-85,59 55,34 17,-22-13,86 36,0 2,-1 1,1 3,-27 0,-101-22,-280 26,436 2,0 0,0 1,0 0,1 1,-1 1,0 0,1 1,0 1,-12 6,24-11,0 0,0 0,0 1,1-1,-1 1,0-1,0 1,1-1,-1 1,1 0,-1 0,1 0,0 0,0 0,0 0,0 0,0 0,0 0,1 1,-1-1,1 0,-1 2,3 10</inkml:trace>
  <inkml:trace contextRef="#ctx0" brushRef="#br1" timeOffset="4457.643">1751 735,'-2'-15,"-3"23,-5 25,4 7,1 2,2-1,2 1,4 29,-2 1,28 240,-30-184,12 152,1-164,-5 1,-7 94,-1-86,-30 74,15-128,15-55,0 0,1 0,1-1,0 1,2 0,-1 0,2-1,0 1,4 8,7 34,25 169,-30-30,9 0,-19-195,0 0,0 0,0-1,1 1,-1 0,0 0,1 0,-1 0,1 0,0-1,-1 1,1 0,0 0,0-1,0 1,0-1,1 1,-1-1,0 1,1-1,-1 0,1 0,-1 1,1-1,-1 0,1-1,0 1,0 0,-1 0,1-1,0 1,0-1,0 1,0-1,0 0,0 0,-1 0,1 0,0 0,0 0,0 0,0-1,0 1,0-1,-1 1,3-2,243-43,-50 17,-109 29,107-12,2-8,-55-7,-110 25,-1 1,1 2,-1 1,1 2,7 2,17 1,0-2,1-4,-1-1,12-4,34 1,96-9,130-18,-275 20,-1 3,1 2,0 3,0 2,3 2,87 24,336-27,-349-11,-103 6,1 0,0 2,0 1,1 1,15 2,64-4,-40-13,-49 11</inkml:trace>
  <inkml:trace contextRef="#ctx0" brushRef="#br1" timeOffset="7139.527">1751 762,'-2'-1,"0"0,0-1,1 1,-1-1,0 0,1 1,-1-1,1 0,0 0,-1 0,1 0,0 0,0 0,0 0,1-1,-1 1,0 0,1 0,-1-1,1 1,0 0,0-1,0 1,0 0,0-1,0 0,-15-156,-19-22,24 107,9 62</inkml:trace>
  <inkml:trace contextRef="#ctx0" brushRef="#br1" timeOffset="8023.672">933 1,'-28'255,"28"-253,-1 0,1 0,0 0,0 0,0 0,0 1,0-1,0 0,0 0,1 0,-1 0,1 0,0 0,-1 0,1 0,0 0,0 0,0 0,1-1,-1 1,0 0,1-1,-1 1,1-1,-1 1,1-1,0 0,-1 1,1-1,0 0,0 0,0 0,0-1,0 1,0 0,0-1,0 1,0-1,1 0,-1 0,0 0,0 0,0 0,0 0,0-1,0 1,0 0,1-1,-1 0,0 0,-1 1,1-1,0 0,1-1,92-90,-49 39,-41 48,-5 4,1 0,-1 0,1 0,-1 0,1 0,-1 0,1 0,0 0,-1 0,1 0,0 1,0-1,0 0,0 1,0-1,-1 0,1 1,0-1,0 1,0-1,1 1,-1 0,0-1,0 1,0 0,0 0,0 0,0 0,0 0,0 0,1 0,-1 0,0 0,0 1,0-1,0 0,0 1,0-1,0 1,0-1,0 1,0-1,0 1,0 0,0-1,-1 1,1 0,0 0,0 0,2 7,1 1,-1 0,0 1,-1-1,0 0,0 1,-1-1,0 1,-1-1,0 1,-1 1,4 45,0-37,4 17,-2 1,-1 0,-2 0,-1 0,-2 0,-2 0,-4 18,-4 2,10-43,0-1,0 1,-2-1,0 0,0 0,-1 0,-1 0,0 0,0-1,-2 0,1 0,-2-1,1 0,-2 0,1 0,-1-1,-1-1,-2 2,10-10,0 1,0-1,0 0,0-1,0 1,0 0,0 0,0-1,0 1,0-1,0 0,0 0,-1 0,1 0,0 0,0 0,0 0,0-1,0 1,-1-1,1 0,0 1,0-1,0 0,0 0,1 0,-1-1,0 1,0 0,1-1,-1 1,1-1,-1 1,1-1,0 0,-1 0,1 1,0-1,0 0,0 0,0 0,-24-88,25 67,1 0,2 0,0 1,1-1,1 1,1 0,1 0,1 1,1 0,1 0,1 1,0 1,2-1,0 2,1 0,1 0,6-4,2 0,-2 5</inkml:trace>
  <inkml:trace contextRef="#ctx0" brushRef="#br1" timeOffset="9025.779">6379 2993,'-15'4,"-1"0,1 2,0 0,0 1,0 0,1 1,0 1,1 0,0 0,0 2,1 0,1 0,0 1,0 0,1 1,1 0,0 1,0 0,1 2,-18 49,18-41,-1 0,-1 0,-2-1,0 0,-1-1,-1 0,-12 12,-14-4,24-25</inkml:trace>
  <inkml:trace contextRef="#ctx0" brushRef="#br1" timeOffset="9354.391">5957 2907,'65'126,"-44"-98,2-1,0-2,2 0,0-2,2 0,17 10,-21-18,-1 1,-1 1,-1 1,0 1,-2 1,0 1,-1 0,-1 1,3 7,-5-4</inkml:trace>
  <inkml:trace contextRef="#ctx0" brushRef="#br1" timeOffset="10341.736">7001 2569,'-19'15,"-11"8,-6 2,4 1,2 0,6 2,3-5,5-2,0-4,2 1,5-4</inkml:trace>
</inkml:ink>
</file>

<file path=ppt/ink/ink4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5:03.7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367 225,'1'0,"-1"0,0 1,0-1,0 0,0 0,0 1,0-1,0 0,0 1,0-1,0 0,0 0,0 1,0-1,0 0,0 1,0-1,0 0,0 0,0 1,0-1,0 0,-1 1,1-1,0 0,0 0,0 1,0-1,-1 0,1 0,0 0,0 1,-1-1,1 0,0 0,0 0,-1 0,1 0,0 1,0-1,-1 0,1 0,0 0,0 0,-1 0,1 0,0 0,-1 0,1 0,0 0,12 39,-10-33,10 27,-2 0,-2 0,0 1,-3 0,2 33,-4-41,-1 0,-1 0,-1-1,-1 1,-2 0,-1 0,0-1,-2 1,-1-1,-1-1,-1 0,-1 0,-1 0,-1-1,-1-1,-2 0,-5 6,14-20,0-1,-1 0,0-1,0 1,0-2,-1 1,0-1,0 0,0 0,-1-1,1 0,-1 0,0-1,0-1,-1 1,1-2,0 1,-1-1,1 0,-1-1,1 0,-1-1,1 0,-1 0,-1-2,-13-4</inkml:trace>
  <inkml:trace contextRef="#ctx0" brushRef="#br0" timeOffset="230.868">0 225,'34'-5,"21"-1,10 0,4-4,-1 0,-1-3,-3-4,-8 1,-3-2,-7 2,0-1,-5 3,-3 3,-4 4,-3 3,-6 7,-8 3</inkml:trace>
  <inkml:trace contextRef="#ctx0" brushRef="#br0" timeOffset="1402.658">847 592,'6'37,"37"129,-41-162,0-1,0 1,0 0,0-1,1 1,-1-1,1 0,0 0,0 0,0 0,1 0,-1-1,1 0,-1 1,1-1,0 0,0-1,-1 1,1-1,1 0,-1 0,0 0,0 0,0-1,0 1,1-1,-1 0,0-1,0 1,1-1,-1 0,0 0,0 0,0 0,2-2,12-4,-1-1,-1 0,1-2,-1 1,-1-2,0 0,5-7,99-88,-119 107,-1-1,1 1,0 0,-1-1,1 1,0 0,0 0,0-1,-1 1,1 0,0 0,0-1,0 1,0 0,0 0,0-1,0 1,1 0,-1 0,0-1,0 1,0 0,1-1,-1 1,1 0,-1-1,0 1,1 0,-1-1,1 1,-1-1,1 1,-1-1,1 1,0-1,-1 1,1-1,0 0,-1 1,1-1,0 0,-1 1,1-1,0 0,0 0,-1 0,1 0,0 0,0 0,-1 0,1 0,0 0,0 0,-1 0,1 0,0 0,0-1,-1 1,1 0,0-1,-1 1,1 0,0-1,-1 1,1-1,-1 1,1-1,-1 1,1-1,-1 0,3 16,-3-9,1-1,0 1,0-1,1 0,0 0,0 1,0-1,0-1,1 1,-1 0,1 0,1-1,-1 0,0 0,1 0,0 0,0 0,0-1,1 1,-1-1,1 0,0-1,0 1,0-1,0 0,0 0,0 0,0-1,1 0,-1 0,0 0,1-1,-1 0,1 0,-1 0,1-1,-1 1,1-1,2-1,10-9,0-1,-1 0,-1-1,0 0,0-2,10-12,36-32,-62 59,10-10,0 1,0 0,1 1,0 0,0 1,1 0,-1 1,2 0,-1 1,1 0,0 1,0 0,0 1,2 1,-12 2,0 0,-1 1,1-1,0 1,-1 0,1 0,0 0,-1 0,1 0,-1 1,1-1,-1 1,0-1,0 1,0 0,0 0,0 0,0 0,0 0,-1 1,1-1,-1 1,1-1,-1 1,0-1,0 1,0-1,-1 1,1 0,0 0,-1-1,0 1,0 0,0 0,0 0,0 1,-22 101,19-99,0 0,-1 0,1-1,-1 1,-1-1,1 0,-1 0,0 0,0 0,-1-1,1 0,-1 0,0-1,0 0,0 0,0 0,-5 1,-9-10,37-15,-7 14,0 1,0 0,0 1,0 0,1 1,0 0,0 1,0 0,0 0,1 2,-1-1,1 1,-1 1,1 0,-1 1,1 0,-1 0,0 1,9 3,-12-2,1-1,-1 0,1-1,-1 0,1 0,-1-1,1 0,-1 0,1-1,-1 0,1-1,-1 1,1-2,-1 1,0-1,0-1,-1 1,1-1,-1-1,1 1,1-3,15-17,-1-1,-1-1,-1-2,-1 0,-1 0,-2-2,-1 0,-2-1,0-1,-3 0,0-1,-2 0,2-19,-10 48,1-1,-1 1,1-1,-1 0,0 0,-1 0,1 0,-1 0,0 1,0-1,0 0,-1 0,0 0,0 0,0 0,0 1,-1-1,0 0,-14 35,12 282,7-278,0-1,2 0,2 0,1-1,1 0,3 3,4-7,-16-29,0 1,1 0,-1-1,0 1,0 0,0 0,0-1,0 1,0 0,0-1,1 1,-1 0,0 0,0-1,0 1,1 0,-1 0,0 0,0-1,1 1,-1 0,0 0,0 0,1 0,-1 0,0-1,1 1,-1 0,0 0,0 0,1 0,-1 0,0 0,1 0,-1 0,0 0,1 0,-1 0,0 0,1 0,-1 0,0 0,0 1,1-1,-1 0,0 0,0 0,1 0,-1 1,0-1,1 0,-13-43,2 19</inkml:trace>
  <inkml:trace contextRef="#ctx0" brushRef="#br0" timeOffset="1563.072">2118 367,'38'-5,"18"-6,9-2,-2 2,-3-2,-5 1,-9 2,-1 3,-5-1,-3-1,-4 3,-2 1,-3 2,-5 2</inkml:trace>
  <inkml:trace contextRef="#ctx0" brushRef="#br0" timeOffset="2474.024">3275 507,'-64'64,"3"2,3 3,2 4,120-139,-29 25,-11 10,2 1,1 2,1 1,25-18,72-43,-124 87,0 0,0 1,0-1,0 0,1 0,-1 0,0 1,0-1,1 1,-1-1,1 1,-1-1,1 1,-1 0,0 0,1 0,-1-1,1 1,-1 1,1-1,-1 0,1 0,-1 1,1-1,-1 0,0 1,1 0,-1-1,0 1,1 0,-1-1,0 1,0 0,0 0,0 0,0 0,0 0,0 1,0-1,0 0,0 0,-1 0,1 1,0-1,-1 1,1-1,-1 0,0 1,1-1,-1 1,0-1,0 2,-13 111,10-105,0 0,1 0,0 0,0 0,1 1,0-1,1 1,0-1,0 1,1-1,0 1,1-1,1 4,-2-11,-1 0,1 0,0 0,0 0,-1 0,1-1,1 1,-1 0,0 0,0-1,1 1,-1-1,1 1,-1-1,1 0,0 1,0-1,-1 0,1 0,0 0,0 0,0-1,0 1,0-1,0 1,0-1,0 1,0-1,0 0,0 0,1 0,-1 0,0-1,0 1,0 0,0-1,0 0,1 0,66-46,-51 25,0-1,-2-1,-1 0,0-1,-2 0,-1-2,-1 1,2-9,18-45,-28 77,-2 5</inkml:trace>
  <inkml:trace contextRef="#ctx0" brushRef="#br0" timeOffset="2814.665">3924 648,'60'-40,"-39"28,-1-1,-1-1,0 0,-1-2,0 0,-1 0,-1-2,12-17,-27 34,1 0,0-1,-1 1,0-1,1 1,-1-1,0 0,0 1,0-1,0 0,0 0,0 0,0 0,-1 1,1-1,-1 0,1 0,-1-1,0 1,0 0,0 0,0 0,0 0,0 0,-1 0,1 0,0 0,-1 0,0 0,0 0,1 0,-1 1,0-1,0 0,-1 0,1 1,0-1,-1 1,1-1,0 1,-1-1,0 1,1 0,-1 0,0 0,0 0,0 0,1 0,-1 1,0-1,0 0,0 1,0-1,0 1,0 0,0 0,0 0,-1 0,-10 5,0 1,0 0,1 1,0 0,0 1,1 1,0 0,1 0,0 1,0 0,1 1,0 0,1 0,0 1,1 0,-5 9,5-11,0 1,1 1,0-1,1 1,0 0,0 0,2 1,-1-1,2 1,-1-1,2 1,0 0,0 4,1-13,1-1,-1 0,1 0,0 1,0-1,0 0,0 0,1 0,-1 0,1 0,-1 0,1-1,0 1,0 0,1-1,-1 0,0 1,1-1,-1 0,1 0,0 0,0-1,0 1,0-1,0 1,0-1,0 0,0 0,0 0,2-1,100-2,-78-7,1-1,-2-2,0 0,0-2,-1-1,-1-1,18-15,-24 16</inkml:trace>
  <inkml:trace contextRef="#ctx0" brushRef="#br0" timeOffset="3184.613">4347 564,'8'1,"0"-1,0 0,-1 0,1 0,0-1,0 0,-1-1,1 0,-1 0,1-1,-1 1,0-2,0 1,0-1,0 0,-1 0,1-1,-1 0,0 0,-1-1,1 1,-1-1,0 0,-1-1,1 1,-1-1,-1 0,1 0,-1 0,0 0,-1-1,1 1,-2-1,1 0,-1 1,0-5,-1 10,0 0,0-1,0 1,-1 0,1-1,-1 1,0 0,1 0,-1 0,0-1,0 1,0 0,-1 0,1 0,0 0,-1 1,1-1,-1 0,0 1,0-1,1 1,-1-1,0 1,0 0,0 0,-1 0,1 0,0 0,0 0,0 1,-1-1,1 1,0-1,-1 1,1 0,0 0,-1 0,1 0,0 1,-1-1,1 1,0-1,0 1,-1 0,1-1,0 1,0 1,0-1,0 0,0 0,0 1,0-1,1 1,-1-1,-1 2,-7 6,0 1,1 0,0 0,0 0,1 1,0 1,1-1,0 1,1 1,1-1,0 1,0 0,1 0,1 0,0 0,1 1,1-1,0 1,0 0,2-1,0 1,1 7,-1-17,0 0,0 0,0 0,1 0,0 0,-1 0,2 0,-1-1,0 1,1-1,-1 0,1 0,0 0,0 0,0 0,0 0,1-1,-1 1,1-1,0 0,-1 0,1-1,0 1,0-1,0 0,0 0,1 0,7 2,-1-1,1 0,0-1,-1 0,1-1,0 0,0-1,0 0,2-1,8-5,0-1,-1 0,0-2,0 0,-1-1,-1-1,0-1,0-1,1-2,3-2,2 0</inkml:trace>
  <inkml:trace contextRef="#ctx0" brushRef="#br0" timeOffset="3563.808">4968 338,'-186'172,"183"-170,0 0,0 0,1 1,-1-1,1 1,-1-1,1 1,0 0,0 0,0 0,1 0,-1 1,1-1,-1 0,1 1,0-1,0 1,1-1,-1 1,1-1,0 1,0-1,0 1,0 0,0-1,1 1,0-1,0 1,0-1,0 0,0 1,1-1,-1 0,1 0,0 0,0 0,0 0,0 0,1 0,-1-1,3 2,3 1,0 0,1-1,0 0,0 0,0-1,1 0,-1-1,1 0,0 0,-1-1,1-1,0 1,0-2,-1 1,1-1,0-1,-1 0,1 0,-1-1,0 0,1 0,-2-1,1-1,3-1,5-4,0-1,-1 0,0-2,-1 1,-1-2,0 0,-1 0,0-2,-2 1,1-2,6-13,18-32,-15 27,-2 0,-1-1,-1 0,-3-2,0-3,-11 32,-2-1,0 1,0-1,0 1,-1-1,-1 1,1-1,-2 1,1-1,-1 1,-1 0,0-1,2 7,0-1,0 1,-1 0,1-1,-1 1,0 0,0 0,0 0,0 1,0-1,-1 0,1 1,-1-1,0 1,0 0,0 0,0 0,0 0,0 1,0-1,-1 1,1 0,0 0,-1 0,1 0,-1 1,1-1,-1 1,0 0,1 0,-1 0,1 0,-1 1,-8 4,1 0,-1 0,2 1,-1 1,1 0,-1 0,2 1,-1 0,1 1,1 0,0 0,0 1,0 0,2 0,-1 1,1 0,1 0,0 1,0-1,1 1,1 0,-2 9,2-6,0 0,1 0,0 1,2-1,0 1,0-1,2 0,0 0,0 1,2-1,-1-1,2 1,0 0,1-1,1 0,0-1,0 1,2-1,-1-1,2 1,-1-2,2 1,0-1,0-1,1 0,0-1,1 0,-1 0,2-2,-1 0,1 0,0-1,1-1,4 1,134 27,-124-30</inkml:trace>
</inkml:ink>
</file>

<file path=ppt/ink/ink4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5:08.1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1,'0'0,"0"1,0-1,0 1,0-1,0 1,0-1,0 1,0-1,0 1,0-1,0 1,1-1,-1 1,0-1,0 0,0 1,1-1,-1 1,0-1,1 1,-1-1,0 0,1 1,-1-1,1 0,-1 1,0-1,1 0,-1 0,1 1,-1-1,1 0,-1 0,1 0,-1 1,1-1,-1 0,1 0,-1 0,1 0,-1 0,1 0,-1 0,1 0,-1 0,1-1,-1 1,1 0,-1 0,1 0,-1-1,1 1,-1 0,0 0,1-1,-1 1,1 0,-1-1,0 1,1 0,-1-1,0 1,1-1,7 166,-9-111,-29 229,6-150,31-126,-1-12</inkml:trace>
</inkml:ink>
</file>

<file path=ppt/ink/ink4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5:08.8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197 587,'-131'51,"126"-49,1 1,0 0,-1 0,1 0,0 0,0 1,1 0,-1 0,1 0,0 0,0 0,0 1,1-1,-1 1,1 0,0 0,0 0,1 0,0 0,0 0,0 0,0 0,1 1,0-1,0 1,0-3,0 0,1 0,-1 0,1 0,0 0,0 0,0 0,0-1,1 1,-1 0,1-1,0 1,-1-1,1 0,0 1,0-1,1 0,-1 0,0 0,1-1,-1 1,1 0,0-1,-1 0,1 1,0-1,0 0,0-1,0 1,0 0,0-1,0 0,0 0,0 1,0-2,0 1,2-1,6 1,-1-2,0 0,1 0,-1-1,0 0,0 0,-1-1,1-1,-1 0,5-3,15-14,-1-2,-1 0,-1-2,-1-1,-2-1,0-1,-2-1,-2-1,0-1,-2 0,-2-2,-1 1,-1-2,-2 0,2-18,-9 36,-1 0,0-1,-2 1,0-1,-1 1,0-1,-2 1,-1-8,2 19,0 0,0 0,-1 1,0-1,0 0,0 1,-1-1,1 1,-1 0,-1 0,1 0,-1 0,0 1,0 0,0-1,0 1,-1 1,0-1,1 1,-2-1,1 1,0 1,0-1,-1 1,0 0,-1 0,0 1,1 1,-1 0,0 0,1 1,-1 0,0 0,1 0,-1 1,1 0,0 1,-1-1,1 1,0 0,1 1,-1-1,0 1,1 0,0 0,0 1,0 0,1 0,-1 0,1 0,1 1,-1 0,1-1,0 1,0 0,0 1,-1 4,1 6,-1 0,2 1,1-1,0 1,1-1,0 1,2-1,0 1,1-1,1 0,0 0,2 0,0-1,0 1,2-2,0 1,0-1,2 0,0 0,10 10,227 266,-85-99,-148-177</inkml:trace>
</inkml:ink>
</file>

<file path=ppt/ink/ink4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5:16.3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162 392,'5'-5,"-4"-1,-1 4,-6 4,-2 5,-4 7,0 6,-4 4,-2 2,0 3,0-5,2-1,-1-4,3-1,3 1,9-2,4-5</inkml:trace>
  <inkml:trace contextRef="#ctx0" brushRef="#br0" timeOffset="396.624">387 561,'-5'5,"-1"6,-5 2,0 2,-3 0,0 2,-1 2,-4-1,2 0,-1-2,2 1,0-3,-3 1,-3-2,3 2,3-7,6-4</inkml:trace>
  <inkml:trace contextRef="#ctx0" brushRef="#br0" timeOffset="1670.478">416 279,'16'-2,"0"-1,0-1,-1 0,1-1,-1 0,0-1,0-1,1-1,-7 3,132-64,141-57,-250 114,-26 8,1 1,0 0,0 0,0 1,0 0,0 0,0 1,1 0,-1 0,0 1,1 0,-1 0,4 1,-9 1,0 1,0-1,-1 1,1 0,-1-1,1 1,-1 0,0 0,0 0,0 0,-1 0,1 0,-1 0,1 0,-1 0,0 0,0 1,0-1,-1 0,1 0,-1 0,0 0,0 0,0 0,0 0,0-1,-1 1,1 0,-1-1,0 1,0-1,0 1,0-1,0 0,-2 2,-4 11,8-15,-2 3,-1-1,1 1,0 0,0 0,0 0,0 0,1 0,-1 0,1 0,0 0,-1 1,2-1,-1 1,0-1,1 1,-1-1,1 1,0-1,0 1,1-1,-1 1,1-1,0 0,-1 1,2-1,-1 0,0 1,1-1,-1 0,1 0,0 0,0 0,0 0,0-1,1 1,-1-1,1 1,-1-1,1 0,1 1,6 0,-1-2,0 1,1-1,-1 0,1-1,-1 0,1-1,-1 1,1-2,-1 0,0 0,0 0,0-1,0-1,0 1,0-2,-1 1,87-25,-70 27,-2 0</inkml:trace>
</inkml:ink>
</file>

<file path=ppt/ink/ink4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6:38.2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29 259,'0'-2,"0"1,1 0,-1 0,0-1,0 1,0 0,0-1,-1 1,1 0,0 0,0-1,-1 1,1 0,-1 0,1-1,-1 1,0 0,1 0,-1 0,0 0,0 0,0 0,0 0,0 0,0 0,0 1,0-1,0 0,0 1,0-1,0 1,0-1,-1 1,1-1,0 1,0 0,-1-1,1 1,-1 0,20-32,112-141,-130 172,0 0,1 1,-1-1,0 0,1 0,-1 0,1 0,-1 1,1-1,-1 0,1 1,0-1,-1 0,1 1,0-1,-1 1,1-1,0 1,0-1,0 1,0-1,-1 1,1 0,0 0,0-1,0 1,0 0,0 0,0 0,0 0,0 0,-1 0,1 0,0 0,0 1,0-1,0 0,0 0,0 1,-1-1,1 1,0-1,0 0,0 1,-1 0,1-1,0 1,-1-1,1 1,0 0,-1-1,1 1,-1 0,1 0,-1 0,0-1,1 2,19 57,-18-49,31 178,-5-87,-33-111,0 1,0 0,0 0,-2 0,1 1,-1 0,0 0,0 0,-1 1,0 1,-1-1,1 1,-1 0,0 1,-1 0,1 1,-1 0,0 0,0 1,0 0,-1 1,-3-1,-39 2,29 1</inkml:trace>
</inkml:ink>
</file>

<file path=ppt/ink/ink4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6:40.8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1552 2823,'-179'18,"-151"4,132-3,140-11,-53-1,83-12,4 0</inkml:trace>
  <inkml:trace contextRef="#ctx0" brushRef="#br0" timeOffset="1217.981">2823 566,'-2'-2,"1"0,-1 0,1 0,-1 1,0-1,0 0,0 1,0-1,0 1,0 0,0 0,0-1,0 1,-1 1,1-1,0 0,-1 1,1-1,0 1,-1-1,1 1,-1 0,1 0,-1 0,-1 1,-166 23,-82-23,51-30,-1 1,-63 45,180-8,-1-4,-71-6,49-1,-62-25,3 27,127 16,27-4</inkml:trace>
  <inkml:trace contextRef="#ctx0" brushRef="#br0" timeOffset="2097.86">1158 86,'-18'56,"-5"187,-5 143,9 11,22 159,26 49,-30 199,-2-698,-5-2,-4 1,-17 62,-3-35,57-202,-15 53</inkml:trace>
  <inkml:trace contextRef="#ctx0" brushRef="#br0" timeOffset="2353.022">1355 2315,'-39'48,"-26"45,-8 16,5-1,8-10,10-15,8-14,12-13,6-11,7-9,2-5,3-4,-1-1,2 0,-3 0,2 0,3-3</inkml:trace>
  <inkml:trace contextRef="#ctx0" brushRef="#br0" timeOffset="2887.436">1468 1,'-52'46,"3"3,1 2,3 2,-22 36,52-70,-188 291,119-172,-113 195,176-301,3-8</inkml:trace>
  <inkml:trace contextRef="#ctx0" brushRef="#br0" timeOffset="3300.156">28 1271,'5'48,"1"50,1 17,-2-1,-2-10,-1-14,4-12,1-10,-1-11,-1-7,-2-6,-1-6,-1 0,-1-2,0-1,-1-3,-4-7,-1-7</inkml:trace>
  <inkml:trace contextRef="#ctx0" brushRef="#br0" timeOffset="3732.663">0 1271,'261'-160,"-259"159,7-5,1-1,1 2,-1-1,1 1,0 1,0 0,0 0,0 2,1-1,0 1,-1 1,1 0,0 0,0 1,-1 1,3 0,-11 1,-1 0,1 0,0-1,-1 2,1-1,-1 0,0 0,0 1,0-1,0 1,0 0,0 0,-1-1,1 1,-1 0,0 0,0 1,0-1,0 0,-1 0,1 0,-1 1,0-1,0 0,0 0,0 2,-12 86,1-59,-2-2,-1 0,-1 0,-1-1,-2-1,-1-1,-1-1,-1 0,-16 14,-207 207,242-246,0-1,0 1,1 0,-1 0,0 0,0 1,1-1,-1 0,0 1,1-1,-1 1,1-1,0 1,0 0,-1-1,1 1,0 0,1 0,-1 0,0 0,0 0,1 0,-1 0,1 0,0 0,-1 0,1 0,0 0,0 0,0 0,1 0,-1 0,1 0,-1 0,1 0,-1 0,1 0,0 0,0 0,0 0,0 0,1 0,10 5,0-1,0 0,1-1,0-1,0 0,0 0,0-1,1-1,-1 0,8-1,30 6,-32-5,1 0,-1 1,0 1,0 1,0 1,-1 0,0 2,0 0,0 1,-1 0,-1 1,0 2,0-1,-1 2,0 0,-1 0,-1 2,0-1,8 14,18 42,-25-58</inkml:trace>
</inkml:ink>
</file>

<file path=ppt/ink/ink4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6:45.7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114 229,'-18'307,"-5"-46,3-150,12-87</inkml:trace>
  <inkml:trace contextRef="#ctx0" brushRef="#br0" timeOffset="597.235">1 285,'30'-15,"2"0,0 2,0 2,1 1,1 1,0 2,30-2,-61 8,1 0,0 0,-1 1,1-1,0 1,-1 0,1 0,0 0,0 1,-1-1,1 1,-1 0,1 0,0 0,-1 0,0 1,1 0,-1-1,0 1,0 0,0 1,0-1,0 0,0 1,-1 0,1-1,-1 1,0 0,0 0,0 0,0 1,0-1,-1 0,1 1,-1-1,0 1,0 0,0-1,-1 1,1 0,-1-1,0 1,0 2,-5 11,0 0,-1 0,0-1,-2 1,0-1,-1-1,0 1,-1-2,-1 1,0-2,-1 1,0-1,-1-1,-1 0,0-1,-14 8,-19 21,45-38,1-1,-1 1,0 0,0 0,1 0,-1-1,1 1,0 0,0 1,0-1,0 0,0 0,0 1,0-1,0 0,1 1,0-1,-1 0,1 1,0-1,0 1,0-1,0 0,1 1,-1-1,1 1,-1-1,1 0,0 1,0-1,0 0,0 0,0 0,1 0,-1 0,0 0,1 0,0 0,-1-1,1 1,0 0,0-1,0 0,0 1,0-1,0 0,1 0,-1 0,78 54,-64-47,0 2,-1 0,-1 1,0 0,0 1,-1 1,-1 0,6 9,-3 17,-16-25</inkml:trace>
  <inkml:trace contextRef="#ctx0" brushRef="#br0" timeOffset="2485.035">848 484,'-27'31,"10"-13,0 0,1 2,1 0,1 1,1 0,1 1,1 0,1 1,-2 7,11-27,0 1,0-1,0 1,1-1,-1 1,1 0,0-1,0 1,0 0,0-1,1 1,0-1,-1 1,1 0,1-1,-1 0,0 1,1-1,0 0,-1 0,1 1,1-1,-1-1,0 1,1 0,-1-1,1 1,0-1,0 0,0 0,0 0,0 0,0 0,1-1,-1 1,0-1,1 0,-1 0,1 0,0-1,-1 1,1-1,0 0,-1 0,1 0,-1-1,4 0,7-4,-1-1,0-1,0 0,-1-1,1-1,-2 1,1-2,-1 0,-1 0,0-1,0 0,-1-1,-1 0,0 0,5-10,6-5,13-16,-1-2,-2-1,-2-1,-2-1,-2-1,-3-1,3-15,-19 51,0-1,-2 0,1 0,-2 0,0 0,-1 0,0 0,-2 0,0-1,2 11,-2-1,1 1,-1 0,1 0,-1-1,-1 1,1 0,-1 1,0-1,0 0,0 1,-1 0,1 0,-1 0,0 0,-1 0,1 1,0 0,-1 0,0 0,0 0,0 1,0 0,0 0,0 0,-1 0,-3 0,-1 1,1-1,-1 2,1-1,-1 1,1 1,0 0,-1 0,1 1,0 0,0 0,0 1,0 1,0-1,0 1,1 1,0 0,0 0,0 0,1 1,-1 0,1 1,1-1,-3 5,-5 4,1 1,0 0,1 1,1 1,1 0,1 0,0 1,1 0,1 1,-4 17,8-23,0 1,0-1,2 1,0-1,0 1,1 0,1-1,1 1,0-1,1 1,0-1,1 0,1 0,0 0,1-1,0 1,1-1,0-1,1 0,1 0,0 0,4 3,8 5,0-1,2-1,0-1,1-1,0-1,1-2,1 0,0-1,1-2,0-1,16 3,-19-6</inkml:trace>
  <inkml:trace contextRef="#ctx0" brushRef="#br0" timeOffset="8972.949">1722 201,'-19'6,"1"1,-1 1,1 1,1 1,0 0,0 1,1 1,0 0,1 1,1 1,0 0,-5 7,12-10,-1 0,1 1,1 0,0 0,1 1,0 0,1 0,1 0,0 0,0 0,2 1,-1-1,2 1,0-1,0 1,1-1,1 1,1 4,2-5,0-2,0 1,1-1,0 0,1 0,0 0,1-1,0 0,1-1,0 0,0 0,1-1,0 0,0 0,1-1,0-1,1 0,-1-1,1 0,0 0,0-1,0-1,1 0,0-1,-1 0,1-1,0 0,0-1,-1-1,1 0,0 0,-1-1,1-1,-1 0,0-1,1 0,2-3,2 1,0-1,-1-1,1 0,-2-2,1 0,-1 0,-1-1,0-1,0-1,-1 0,-1 0,0-1,-1-1,-1 0,0 0,-1-1,0 0,-2-1,6-15,-12 27,1-1,-1 1,-1 0,1-1,-1 1,0-1,0 1,0-1,-1 1,0-1,0 1,0 0,-1-1,0 1,0 0,0 0,0 0,-1 1,0-1,0 0,0 1,-1 0,1 0,-1 0,0 0,0 0,0 1,-1 0,1 0,-1 0,-1 0,-9-5,-1 0,0 2,0 0,0 0,-1 2,1 0,-1 1,0 0,-10 1,-107 6,100 2</inkml:trace>
  <inkml:trace contextRef="#ctx0" brushRef="#br0" timeOffset="9473.154">1355 540,'24'-12,"182"-74,-202 85,0 0,0 0,0 1,0-1,0 1,1 0,-1 0,0 0,0 0,0 1,0 0,0 0,0 0,0 0,0 1,0-1,0 1,0 0,-1 0,1 0,-1 1,0-1,1 1,-1 0,0 0,-1 0,1 0,0 1,-1-1,1 2,3 3,0-1,1 0,-1-1,1 1,1-1,-1-1,1 1,0-1,0-1,1 0,-1 0,1 0,0-1,0 0,0-1,0 0,1-1,-1 1,0-2,1 1,-1-2,4 1,146-15,-140 9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9:29.8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0,'1'1,"0"-1,0 1,0 0,0 0,0 0,0 0,0 0,0 0,0 0,0 0,-1 0,1 0,0 0,-1 0,1 0,-1 1,1-1,-1 0,0 1,1-1,-1 0,0 0,0 1,0-1,0 0,0 1,0-1,-1 0,1 1,0-1,-1 0,1 0,0 1,-1-1,0 0,1 0,-1 0,0 0,1 0,-1 1,-1-1,1 10,-3 63,3 1,3 0,3-1,4 2,3 255,-11-331,-1-1,1 1,-1 0,1 0,-1 0,0 0,1 0,-1 0,1 0,-1 0,1 0,-1 0,1 0,-1 0,0 0,1 0,-1 1,1-1,-1 0,1 0,-1 0,0 1,1-1,-1 0,0 1,1-1,-1 0,0 1,1-1,-1 0,0 1,0-1,1 0,-1 1,0-1,0 1,0-1,0 1,0-1,1 0,-1 1,0-1,0 1,0-1,0 1,0-1,0 1,0-1,0 0,-1 1,1-1,0 1,0-1,0 1,0-1,-1 0,1 1,0-1,0 1,-1-1,1 0,20-34,-19 31,11-19,1 2,1-1,0 2,1 0,1 1,1 0,1 1,0 1,1 1,1 1,0 0,1 2,1 0,0 1,0 2,1 0,7-1,-27 8,0 1,0 0,0 0,0 0,0 0,0 0,1 0,-1 1,0 0,1-1,-1 1,0 1,1-1,-1 0,0 1,0 0,1-1,-1 1,0 1,0-1,0 0,0 1,0-1,-1 1,1 0,0 0,-1 0,1 1,-1-1,0 0,1 1,-1-1,-1 1,1 0,0 0,-1 0,1 0,-1 0,0 0,0 0,0 0,0 1,-1-1,1 0,-1 3,0 5,-1 0,0 0,-1 0,0 0,0 0,-1 0,-1 0,0-1,-1 0,1 0,-2 0,0 0,0-1,0 0,-1 0,-1-1,1 0,-2 0,1-1,-1 1,0-2,0 0,-1 0,1 0,-1-1,-1-1,-1 1,-17 10,17-7,0-1,0-1,-1 0,0 0,0-1,0-1,-1 0,1-1,-1 0,0-1,0-1,0 0,-9-1,5-6</inkml:trace>
  <inkml:trace contextRef="#ctx0" brushRef="#br0" timeOffset="4968.104">903 537,'-4'-2,"0"0,-1 1,1 0,-1 0,1 0,-1 1,1-1,-1 1,0 0,1 0,-1 1,1 0,-1-1,1 1,-1 1,1-1,-1 1,1 0,0 0,0 0,0 0,0 1,0-1,1 1,-1 0,1 0,-1 1,1-1,0 1,1-1,-1 1,0 1,-1 0,-1 1,1 0,1 1,-1-1,1 1,0 0,0-1,1 1,0 0,0 1,1-1,0 0,0 0,0 1,1-1,0 0,1 1,0-1,0 0,1 4,-1-8,0 0,0 0,1 0,-1-1,1 1,-1 0,1 0,0-1,0 1,0-1,1 0,-1 0,0 0,1 0,-1 0,1 0,0-1,0 1,0-1,-1 1,1-1,0 0,1-1,-1 1,0 0,0-1,0 0,0 1,0-1,1 0,-1-1,0 1,1-1,4-1,0 0,0 0,0-1,0 0,0 0,-1-1,0 0,0 0,0-1,0 0,0 0,2-3,16-16,-1-2,-1 0,-1-1,-1-1,-1-1,-2-1,-1-1,5-16,-18 29,-11 19,-18 24,21-20,0 1,0 0,0 0,0 0,1 0,0 1,0-1,1 1,0 0,0 0,0 0,1 0,0 0,1 0,0 0,0 0,0 0,1 0,0 0,0 0,0 0,1 0,0 0,1 0,0-1,0 1,0-1,1 0,0 0,0 0,0-1,1 1,-1-1,1 0,1 0,-1-1,1 1,0-1,0-1,0 1,0-1,1 0,-1 0,5 1,3-4,-1 0,0 0,1-1,-1-1,0 0,0-1,0 0,0-1,0-1,-1 0,0 0,0-1,0-1,-1 0,0-1,0 0,-1 0,9-10,2 0,-1-1,0-1,-1-1,-2-1,0 0,-1-1,-1-1,-2 0,0-1,-1-1,4-16,-17-31,1 72,-1-1,0 0,0 1,0-1,0 1,0 0,0-1,0 1,0 0,0-1,-1 1,1 0,0 0,-1 0,1 0,-1 0,0 1,1-1,-1 0,0 1,1-1,-1 1,0-1,1 1,-1 0,0 0,0 0,0 0,1 0,-1 0,0 0,0 1,1-1,-1 1,0-1,1 1,-1 0,1-1,-2 2,0-1,0-1,0 1,0 0,0 0,0 0,0 0,1 1,-1-1,1 1,-1-1,1 1,-1 0,1 0,0 0,0 0,0 1,0-1,0 0,1 1,-1 0,1-1,-1 1,1 0,0 0,0-1,0 1,1 0,-1 0,1 0,-1 0,1 0,0 0,0 0,0 0,1 0,-1 0,1 0,0 0,0 0,0 0,0 0,0-1,0 1,1 0,-1-1,1 1,0-1,1 2,60 26,-58-29,0 0,0 0,-1 0,1 0,-1 1,1 0,-1 0,1 0,-1 0,0 1,0 0,0-1,-1 2,1-1,-1 0,1 1,-1-1,0 1,-1 0,1 0,0 0,-1 0,0 1,0-1,-1 1,1-1,-1 1,0 0,0-1,0 4,-12 66,8-64,0 0,1 1,0-1,1 0,0 1,1-1,0 1,1-1,0 1,1-1,0 0,2 9,22 10,-10-21</inkml:trace>
</inkml:ink>
</file>

<file path=ppt/ink/ink4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07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605 424,'-1'0,"0"0,0 0,0 0,0-1,0 1,0 0,0-1,0 1,0-1,0 1,0-1,0 0,1 1,-1-1,0 0,0 0,1 1,-1-1,0 0,1 0,-1 0,1 0,-1 0,1 0,-1 0,1 0,0 0,0 0,-1 0,1 0,0 0,0 0,0 0,0 0,0 0,0 0,0 0,1 0,-1 0,0 0,1 0,-1 0,0 0,1 0,-1 0,1 0,0 0,-1 0,1 1,0-1,-1 0,1 0,0 1,0-1,0 0,-1 1,1-1,0 1,0-1,0 1,0 0,0-1,0 1,0 0,1-1,-158 44,97-22,-89 42,147-62,1-1,-1 0,0 1,0 0,1-1,-1 1,1-1,-1 1,1 0,-1-1,1 1,-1 0,1 0,-1-1,1 1,0 0,-1 0,1 0,0-1,0 1,0 0,0 0,0 0,0 0,0 0,0-1,0 1,0 0,0 0,0 0,0 0,1-1,-1 1,0 0,1 0,-1 0,1-1,-1 1,1 0,-1-1,1 1,-1 0,1-1,0 1,-1-1,1 1,0-1,-1 1,1-1,0 0,0 1,0-1,-1 0,1 1,0-1,0 0,0 0,0 0,0 0,0 0,59 17,-58-16,2-1,57 20,-60-20,1 1,-1 0,0 0,0 0,0 0,1 0,-1 0,0 1,0-1,-1 0,1 0,0 1,0-1,0 1,-1-1,1 0,-1 1,1-1,-1 1,0-1,0 1,1 0,-1-1,0 1,0-1,-1 1,1-1,0 1,0-1,-1 1,1-1,-1 1,1-1,-1 1,0-1,1 0,-1 1,0-1,0 1,-9 10,1 0,-2 0,0-1,0 0,-1-1,0 0,0-1,-1 0,-7 2,-19 16,-148 104,184-129,0-1,1 1,-1 0,0-1,1 1,0 1,-1-1,1 0,0 0,0 1,0-1,1 1,-1 0,0 0,1-1,0 1,0 0,0 0,0 0,0 0,0 1,1-1,0 0,-1 0,1 0,1 0,-1 0,0 1,1-1,-1 0,1 0,0 0,0 0,0 0,0 0,1 0,-1-1,1 1,0 0,5 3,0-1,0 0,1-1,-1 0,1 0,0-1,0 1,0-2,0 1,1-1,-1-1,1 1,-1-1,1-1,0 0,5 0,57 8,-66-7,-2 1,-1-1,1 0,-1 0,1 0,0 0,-1 0,1-1,0 1,-1-1,1 0,0 0,0 0,0 0,-1 0,1-1,0 1,0-1,-1 0,1 1,0-1,-1-1,1 1,-1 0,1-1,-1 1,0-1,0 1,0-1,0 0,0 0,0 0,0 0,1-2,3-13</inkml:trace>
  <inkml:trace contextRef="#ctx0" brushRef="#br0" timeOffset="329.935">350 1,'-36'280,"-53"319,33-272,12-147,25-114,14-47</inkml:trace>
</inkml:ink>
</file>

<file path=ppt/ink/ink4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10.3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0 498,'32'-100,"-13"56,-5 11,1 1,2 1,2 0,0 1,2 1,1 1,26-25,32-24,-79 77,1 0,0 0,-1 1,1-1,0 0,-1 1,1-1,0 1,-1-1,1 1,-1 0,1-1,-1 1,1 0,-1 0,0 0,1 0,-1 1,0-1,0 0,0 0,0 1,0-1,0 1,0-1,0 1,-1-1,1 1,0-1,-1 1,0 0,1-1,-1 1,0 0,0-1,0 1,0 0,0-1,0 1,0 0,0-1,-1 1,1 0,-1-1,2 6,-3 87,0-83,1 1,0-1,1 0,0 1,0-1,1 0,1 0,0 1,0-1,3 3,-4-11,-1-1,2 0,-1-1,0 1,0 0,1 0,-1 0,1-1,-1 1,1-1,0 1,0-1,0 1,-1-1,1 0,0 0,1 0,-1 0,0-1,0 1,0 0,0-1,1 0,-1 1,0-1,0 0,1 0,-1 0,0 0,0-1,1 1,-1-1,0 1,0-1,0 0,0 0,0 0,1 0,78-47,176-181,-245 221,-10 5,0 0,1 1,-1 0,1-1,-1 1,1 0,0 0,0 1,0-1,0 1,0-1,0 1,0 0,0 0,1 0,-1 1,0-1,1 1,-1-1,0 1,1 0,-1 1,1-1,-1 1,0-1,0 1,3 1,-9 61,1-56,-10 34,7-29,0 0,1 1,1-1,0 1,0 0,1 0,1 1,0-1,1 0,1 0,-1 0,2 0,0 1,1-2,0 1,1 0,2 5,6 0</inkml:trace>
</inkml:ink>
</file>

<file path=ppt/ink/ink4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12.5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0 213,'341'0,"-155"-27,-185 30,-12 3</inkml:trace>
  <inkml:trace contextRef="#ctx0" brushRef="#br0" timeOffset="1050.697">537 157,'-7'-3,"0"1,0-1,0 0,1 0,0-1,-1 0,1 0,1 0,-1-1,1 0,-1 0,2-1,-1 1,0-1,1 0,0 0,1-1,-1 1,1-1,0 1,1-1,-1-2,-15-32,17 41,0 0,-1 1,1-1,0 0,-1 1,1-1,0 1,0 0,-1-1,1 1,0 0,0 0,0 0,0 0,0 0,0 0,0 0,0 0,0 0,1 0,-1 0,0 0,1 1,-1-1,1 0,-1 1,1-1,-1 0,1 1,0-1,0 0,0 1,0-1,0 1,0-1,0 1,-21 193,-13-32,30-100,7-63,-1 0,0 0,0 0,0 0,0 0,0 0,0-1,0 1,1-1,-1 1,0-1,0 0,-1 0,1 0,0 0,0 0,0 0,-1 0,1-1,0 1,-1-1,1 1,-1-1,0 0,0 0,1 1,-1-1,0-1,25-29,105-101,-87 113,-23 15</inkml:trace>
</inkml:ink>
</file>

<file path=ppt/ink/ink4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10.6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2,'100'17,"0"-4,50-1,-116-10,135 2,0-8,0-6,29-13,89 11,-302 24,-4-6</inkml:trace>
  <inkml:trace contextRef="#ctx0" brushRef="#br0" timeOffset="750.915">678 171,'-292'375,"268"-341,-2-1,-1-2,-2-1,-18 15,-1 2,64-77,120-117,-50 42,-35 42,2 1,59-51,-54 62,-56 52,0 0,-1-1,1 1,-1 0,1 0,-1 0,1 0,-1 0,1 0,-1 1,0-1,0 0,1 1,-1-1,0 1,0-1,-1 1,1-1,0 1,0 0,-1-1,1 1,-1 0,1 0,-1-1,0 1,0 0,20 208,-13-174,-2 0,-1 1,-2-1,-2 1,-1 6,-5-36,0-12</inkml:trace>
  <inkml:trace contextRef="#ctx0" brushRef="#br0" timeOffset="999.414">227 538,'43'0,"28"0,13 0,-4 0,-11 0,-12-5,-11-1,-8 0,-7 1,-3 1,-1 2,-6 1</inkml:trace>
</inkml:ink>
</file>

<file path=ppt/ink/ink4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15.4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0 531,'34'-81,"-16"42,1 2,2 0,2 1,1 1,1 1,11-8,-21 26,-10 9,1-1,0 1,0 1,1-1,0 1,0 0,0 1,1 0,0 0,0 0,0 1,1 1,-1-1,1 1,0 0,-6 5,0-1,0 1,-1 0,1-1,0 1,-1 0,0 1,1-1,-1 0,0 1,0-1,0 1,-1-1,1 1,-1 0,1 0,-1 0,0 0,0 0,0 0,-1 0,1 0,-1 0,1 1,-1-1,0 0,0 0,-1 0,1 1,-1-1,1 0,-2 2,2 0,-3 37,2-35,-1-1,1 1,0 0,0 0,1 1,0-1,0 0,1 0,0 0,0 0,1 0,0-1,0 1,0 0,1-1,0 1,0-1,1 0,0 0,0 0,0 0,0-5,0 0,0 0,-1-1,1 1,0-1,0 0,0 0,0-1,-1 1,1-1,0 1,0-1,-1 0,1-1,-1 1,1-1,-1 1,1-1,-1 0,0-1,0 1,0 0,0-1,0 0,-1 1,1-1,-1 0,0 0,1-1,-2 1,1 0,0-1,0 0,12-13,254-264,-236 259,-32 21,1 1,-1 0,1 0,-1 0,1 0,0-1,-1 1,1 0,-1 0,1 0,-1 0,1 0,-1 0,1 0,0 1,-1-1,1 0,-1 0,1 0,-1 0,1 1,-1-1,1 0,-1 1,1-1,-1 0,0 1,1-1,-1 0,1 1,-1-1,0 1,1-1,-1 1,0-1,0 1,1-1,-1 1,0-1,0 1,0-1,0 1,0-1,0 1,1-1,-1 1,0 0,-1-1,1 1,0-1,0 1,0-1,0 1,0-1,0 1,-1-1,1 1,0-1,0 1,-1 0,-43 169,41 87,3-233</inkml:trace>
</inkml:ink>
</file>

<file path=ppt/ink/ink4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15.7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30,'636'-17,"-263"5,-224 43,-133-22</inkml:trace>
</inkml:ink>
</file>

<file path=ppt/ink/ink4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16.2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388 68,'-3'-5,"-1"0,0 0,0 0,0 1,0 0,-1-1,1 1,-1 1,0-1,-1 1,1 0,0 0,-1 0,0 1,0 0,1 0,-1 0,0 1,-1 0,1 0,0 0,0 1,0 0,0 0,-1 1,1 0,0 0,0 0,0 1,0-1,0 2,1-1,-1 1,1-1,-3 3,-7 2,1 1,0 1,0 0,1 1,0 0,1 1,0 0,1 1,0 1,1 0,0 0,1 1,0 0,6-8,-1 0,1 0,1 1,-1-1,1 1,0-1,1 1,-1 0,1-1,1 1,-1 0,1 0,0 0,1 0,0-1,0 1,0 0,1 0,0-1,0 1,1-1,-1 0,2 0,-1 0,0 0,1 0,0 0,1-1,-1 0,1 0,0 0,0-1,10 5,0-1,0 0,1-1,0 0,0-2,0 0,1-1,-1 0,1-2,0 0,0 0,0-2,0 0,0-1,17-3,1 3,-11 0,0-1,-1 0,1-2,-1-1,0-1,21-8,-26 6</inkml:trace>
</inkml:ink>
</file>

<file path=ppt/ink/ink4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21.0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301 0,'1'1,"0"1,1-1,-1 1,0-1,0 1,-1-1,1 1,0-1,0 1,-1 0,1 0,-1-1,1 1,-1 0,0 0,0-1,0 1,0 0,0 0,0 0,0-1,-1 1,1 0,-1 0,1-1,-1 1,1 0,-1-1,0 1,0 0,0-1,0 1,-1-1,-16 36,-3-1,-1-1,-1-1,-2-1,-19 19,-94 84,126-122</inkml:trace>
</inkml:ink>
</file>

<file path=ppt/ink/ink4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21.9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0 649,'5'255,"-5"-251,0 0,0 0,0 0,1 0,-1 0,1 0,0 0,0 0,1-1,-1 1,1 0,-1-1,1 1,0-1,1 0,-1 0,0 0,1 0,0 0,0 0,0 0,0-1,0 0,0 1,1-1,-1-1,1 1,-1 0,1-1,0 0,-1 1,1-1,0-1,0 1,0-1,0 1,0-1,0 0,0-1,3 0,8-6,0-2,0 0,-1-1,0 0,-1-1,0 0,8-10,14-12,149-132,-183 165,-1-1,0 0,0 0,1 0,-1 0,0 0,1 0,-1 0,1 0,-1 0,1 0,-1 0,1 0,0 1,-1-1,1 0,0 1,0-1,0 0,0 1,-1-1,1 1,0-1,0 1,0-1,0 1,0 0,0 0,0-1,0 1,0 0,0 0,0 0,0 0,1 0,-1 0,0 0,0 1,0-1,0 0,0 0,0 1,0-1,0 1,-1-1,1 1,0-1,0 1,0 0,0-1,-1 1,1 0,0 0,-1-1,1 1,0 0,-1 0,1 0,-1 1,-7 58,4-50,0-1,2 1,-1 0,1 0,1 0,-1 0,2 0,-1 0,1-1,1 1,0 0,0 0,1-1,1 1,0 0,-1-7,1 0,0 0,0 0,0-1,1 1,-1-1,1 0,-1-1,1 1,-1-1,1 0,0 0,0 0,0 0,0-1,-1 0,1 0,0-1,0 1,0-1,0 0,-1 0,1 0,0-1,-1 0,1 0,-1 0,0 0,0-1,0 0,0 0,0 0,0 0,-1 0,1-1,-1 0,0 1,2-4,15-13,-1 0,-1-1,0-2,-2 1,0-2,-2 0,9-21,6-22,-24 47</inkml:trace>
  <inkml:trace contextRef="#ctx0" brushRef="#br0" timeOffset="3470.439">1185 0,'0'374,"-6"-325,-3-1,-1-1,-2 1,-14 30,24-70,-28 103,29-110,1 0,-1 0,1 1,-1-1,1 0,-1 0,1 1,0-1,0 0,0 1,0-1,0 0,0 1,0-1,0 0,1 0,-1 1,0-1,1 0,-1 1,1-1,-1 0,1 0,0 0,0 0,-1 0,1 0,0 0,0 0,0 0,0 0,0 0,0 0,0-1,0 1,1 0,-1-1,0 1,0-1,0 1,1-1,-1 0,0 1,1-1,-1 0,0 0,1 0,-1 0,0 0,1 0,-1-1,0 1,0 0,1-1,-1 1,0-1,0 1,1-1,-1 1,0-1,0 0,0 0,0 1,0-1,0 0,0 0,0 0,0 0,0-1,130-136,-124 131,14-13,1 1,0 1,1 1,1 0,24-11,-47 27,0 1,1-1,-1 0,1 0,-1 1,1-1,-1 1,1-1,-1 1,1 0,0 0,-1 0,1-1,-1 1,1 1,0-1,-1 0,1 0,-1 1,1-1,-1 1,1-1,-1 1,1-1,-1 1,1 0,-1 0,0 0,1 0,-1 0,0 0,0 0,0 0,0 1,0-1,0 0,0 1,0-1,-1 0,1 1,0-1,-1 1,1-1,-1 1,0 0,1-1,-1 1,0 0,-2 82,-43 47,40-88,9-27</inkml:trace>
  <inkml:trace contextRef="#ctx0" brushRef="#br0" timeOffset="4233.202">1609 790,'4'-1,"33"-7,0-1,-1-2,0-2,-1-1,0-1,26-17,-57 28,1 1,0 0,-1-1,0 0,0 0,0 0,0 0,-1-1,0 1,0-1,0 0,0 0,-1 0,0-1,0 1,0 0,-1-1,1 1,-1-1,-1 0,1 1,-1-1,0 1,0-1,-1 0,0 1,0-1,0-2,-1 6,1 0,0-1,-1 1,1 0,-1 0,0 0,0 0,0 0,0 1,0-1,0 1,0-1,-1 1,1 0,0 0,-1 0,1 0,-1 0,1 0,-1 1,0-1,1 1,-1 0,1 0,-1 0,0 0,1 0,-1 0,0 1,1 0,-1-1,1 1,-1 0,1 0,-87 37,68-24,0 1,1 1,1 0,1 2,0 0,1 1,1 0,1 2,1 0,0 0,-2 9,14-28,0 1,0 0,1 0,-1 0,1 0,-1 0,1 0,0 0,0 0,1 0,-1 0,1 1,-1-1,1 0,0 0,0 1,0-1,1 0,-1 0,1 1,0-1,0 0,0 0,0 0,1 0,-1 0,1 0,-1 0,1-1,0 1,0 0,1-1,-1 0,0 1,1-1,-1 0,1 0,0-1,0 1,0 0,0-1,0 0,0 0,3 1,23 2,1-1,-1-1,1-2,0 0,0-3,21-4,-15 2,1-2,-1-1,-1-2,0-2,-1-1,0-1,-1-2,0-2,-1-1,-2-1,0-1,-1-2,14-15,-30 23,0-1,-1 0,-1-1,0 0,-1 0,-1-1,-1-1,1-3,-8 19,0 1,0-1,0 0,0 0,-1 0,1 0,-1 0,0 0,0 0,0 1,0-1,0 0,-1 0,1 0,-1 0,0 0,0 0,0 1,0-1,0 0,-1 1,1-1,-1 1,0-1,1 1,-1 0,0 0,-1-1,1 2,0-1,0 0,-1 0,1 1,-1-1,0 1,1 0,-1 0,0 0,0 0,0 0,1 1,-1-1,0 1,0 0,0 0,-1 0,-7 0,0 0,1 1,-1 0,0 1,1 0,-1 1,1 0,0 0,0 1,0 1,1 0,-1 0,1 1,0 0,1 0,-1 1,1 0,1 1,-1 0,6-7,0 0,1 0,-1 1,0-1,1 0,0 0,-1 1,1-1,0 1,-1-1,1 1,0 0,0-1,0 1,1 0,-1 0,0 0,1-1,-1 1,1 0,0 0,-1 0,1 0,0 0,0 0,0 0,0 0,1 0,-1 0,0 0,1 0,0-1,-1 1,1 0,0 0,0 0,0-1,0 1,0-1,0 1,1 0,-1-1,0 0,1 1,-1-1,1 0,0 0,161 44,-157-44,-1 0,1 1,0 0,-1 0,1 0,-1 1,0 0,0 0,0 0,0 0,-1 1,1 0,-1 0,0 0,0 0,0 1,-1 0,1-1,-1 1,0 1,-1-1,1 0,-1 1,0-1,0 1,-1 0,0-1,0 1,0 0,-1 0,1 0,-2 0,1-1,0 1,-2 3,-4 14,4-19,0 1,0-1,1 0,0 1,0-1,0 1,0 0,1-1,0 1,0 0,0-1,0 1,1 0,-1-1,1 1,1-1,-1 1,0-1,1 0,0 1,1 0,7 3,0-6</inkml:trace>
  <inkml:trace contextRef="#ctx0" brushRef="#br0" timeOffset="5021.295">2653 762,'14'4,"-1"0,1-1,-1-1,1 0,0-1,0 0,0-1,0-1,0 0,0-1,0 0,-1-1,1-1,-1 0,12-5,-13 2,-1 0,1-1,-1 0,0-1,-1 0,0 0,0-1,-1 0,5-9,-12 16,1 0,-1 0,0 0,0 0,-1-1,1 1,-1-1,1 1,-1-1,0 0,-1 0,1 1,-1-1,1 0,-1 0,0 0,-1 1,1-1,0 0,-1 0,0 0,0 1,0-1,-1 1,1-1,-1 1,0-1,0 1,0 0,0 0,0 0,-1 0,1 0,-1 0,0 1,-2-2,1 1,0 0,-1 1,1 0,-1 0,0 0,0 0,0 0,0 1,0 0,0 0,0 1,0-1,0 1,0 0,-1 1,1-1,0 1,0 0,0 0,0 0,0 1,0 0,1 0,-1 0,-8 4,1 0,0 0,0 1,0 1,1 0,0 1,1 0,-6 6,9-8,-88 113,92-115,-1 1,1 0,0 0,1 0,0 0,0 0,0 0,0 1,1-1,0 1,1-1,-1 1,1-1,1 1,-1-1,1 1,0-1,0 1,1-1,0 0,2 5,1-5,0 0,0-1,0 0,1 0,0 0,0-1,0 0,0 0,1 0,0-1,-1 0,1-1,0 1,1-1,-1 0,0-1,0 0,1 0,0-1,24 7,-12-1,1-1,-1-1,1 0,1-2,-1-1,0 0,0-2,1 0,-1-1,14-4,37-15,-51 13</inkml:trace>
</inkml:ink>
</file>

<file path=ppt/ink/ink4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28.6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387 28,'40'-17,"-75"7,13 13,1 1,0 2,0 0,1 1,0 1,0 1,1 1,0 0,0 2,1 0,1 1,0 0,1 2,1 0,-10 12,17-19,0-1,1 1,0 1,1 0,0-1,0 2,1-1,0 1,1 0,0 0,0 0,1 0,1 1,0-1,0 1,1-1,0 1,1 0,0 0,1 0,0-1,0 1,1-1,3 9,0-9,1 0,-1-1,1 0,1 0,0 0,0-1,1 0,0-1,0 0,1 0,0 0,0-1,0-1,1 1,0-2,0 1,0-1,1-1,-1 0,1 0,0-1,0-1,0 0,-1 0,1-1,0 0,2-1,58 2,-1-3,0-3,43-9,-85 9,-4 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5:26.8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1 853,'2'7,"1"-1,1 0,-1 0,1 0,0-1,0 1,1-1,0 0,0 0,0-1,0 1,1-1,-1 0,1-1,0 1,0-1,1 0,-1-1,0 0,1 0,0 0,0-1,-1 1,1-2,0 1,0-1,0 0,0 0,0-1,-1 0,1 0,0-1,0 0,-1 0,1 0,2-2,12-11,0-1,-1-1,-1-1,0 0,-1-1,-1-1,-1-1,4-8,20-23,84-124,-121 173,-1 0,1 0,-1 0,1 1,0-1,0 1,0 0,0-1,1 1,-1 1,0-1,1 0,-1 1,1 0,0 0,0 0,-1 0,1 1,0-1,0 1,0 0,-1 0,1 0,0 1,0-1,-1 1,1 0,0 0,-1 1,1-1,0 0,-1 1,0 0,1 0,1 2,7 5,0 1,0 1,-1 0,-1 0,0 1,-1 1,0-1,0 1,-2 1,0 0,0 0,-1 0,-1 1,0-1,-1 1,0 6,-5-11,0-1,0 0,-1 0,0 0,-1 0,0-1,0 1,-1-1,0 1,0-1,-1 0,0-1,-1 1,1-1,-2 0,1-1,-1 1,0-1,0 0,0-1,-1 0,0 0,0-1,0 0,-8 3,-6-2,1-1,-1-1,1-1,-1-1,0-1,0-1,-3-1,-24 1,-31-17,62 6</inkml:trace>
  <inkml:trace contextRef="#ctx0" brushRef="#br0" timeOffset="613.203">1016 628,'-14'104,"4"0,5 0,5 63,0-150,1-2,-1 0,-1 0,0 0,-2-1,1 1,-2-1,0 1,0-1,-2 0,1-1,-2 1,6-12,1-1,-1 0,0 1,0-1,0 0,1 0,-1 0,0 0,0 0,-1 0,1 0,0 0,0 0,0-1,-1 1,1 0,0-1,-1 1,1-1,0 1,-1-1,1 0,-1 0,1 1,0-1,-1 0,1 0,-1 0,1-1,-1 1,1 0,0 0,-1-1,1 1,-1-1,1 0,0 1,0-1,-1 0,1 1,0-1,0 0,0 0,0 0,0 0,0 0,0 0,0-1,0 1,0 0,1 0,-1-1,1 1,-1 0,1-1,-1 1,1 0,0-1,-1 1,1-1,0 1,0-1,0 1,0-1,0 1,1 0,-1-1,2-34,1 1,2 0,2 0,0 0,3 1,1 0,1 1,2 1,15-26,-2-2,4 2,2 1,2 2,38-46,-66 92,0 0,0 0,1 0,0 1,0 0,1 1,0 0,0 0,1 1,-1 0,2 1,-1 0,0 1,1 0,0 0,0 1,3 0,-11 3,0 1,-1-1,1 1,0 0,-1 0,1 0,-1 0,1 0,-1 0,1 1,-1-1,0 1,0 0,0 0,0 0,0 0,0 0,0 0,-1 0,1 0,-1 1,1-1,-1 1,0-1,0 1,0 0,-1-1,1 1,0 0,-1-1,0 1,0 2,-8 92,2-75,0 0,-2-1,0 1,-2-2,0 1,-1-1,-1-1,-1 0,0-1,-2 0,0-1,-1-1,0 0,-2-1,0-1,0 0,-1-2,-1 0,-4 1,23-12,0 0,-1 1,1-1,-1 0,1 0,-1 0,1 0,-1 0,0-1,0 1,1 0,-1-1,0 1,0-1,0 0,0 0,0 1,1-1,-1 0,0-1,0 1,0 0,0 0,0-1,1 1,-1-1,0 0,0 1,1-1,-1 0,0 0,1 0,-1 0,1-1,-1 1,1 0,0 0,-1-1,1 1,0-1,0 1,0-1,0 0,0 1,1-1,-1 0,0 0,1 0,-1 1,1-1,0 0,0 0,-1 0,1 0,0 0,1 0,6-19,3 3</inkml:trace>
  <inkml:trace contextRef="#ctx0" brushRef="#br0" timeOffset="1065.402">1666 740,'37'-2,"0"-2,-1-2,0-2,0 0,0-3,-1-1,22-11,-53 21,-1 1,1-1,-1 1,0-1,1 0,-1 0,0-1,0 1,0-1,0 1,-1-1,1 0,-1 0,0 0,1 0,-1-1,-1 1,1 0,0-1,-1 1,0-1,0 0,0 0,0 1,-1-1,1 0,-1 0,0 0,0 1,0-1,-1 0,1 0,-1 0,0 1,0-1,0 0,-1 1,1-1,-1 1,0-1,-1-1,-1 1,1 1,-1-1,0 1,0 0,-1 0,1 0,-1 0,1 1,-1 0,0 0,0 0,0 0,0 1,0 0,0 0,0 0,0 1,-1-1,1 2,0-1,0 0,-1 1,1 0,0 0,0 0,0 1,0 0,0 0,1 0,-1 0,-137 88,130-83,1 0,0 1,0 1,1-1,0 2,1-1,0 2,0-1,1 1,0 0,1 1,0 0,1 0,1 0,0 1,0 0,1 0,1 0,0 0,1 3,4-9,1 0,0-1,0 1,1-1,0 0,0 0,0 0,1-1,0 0,0 0,0 0,0 0,1-1,0 0,0 0,0 0,1-1,-1 0,1 0,0 0,-1-1,1 0,0-1,0 0,1 0,-1 0,0-1,0 0,0 0,0-1,1 0,0 0,36-7,0-2,0-2,-1-1,-1-3,0-1,-2-2,6-6,8 0,-26 9,-6 3</inkml:trace>
  <inkml:trace contextRef="#ctx0" brushRef="#br0" timeOffset="1379.803">2597 515,'-50'14,"1"2,1 3,1 1,-28 18,65-33,1 1,0 0,1 0,0 1,0 0,0 0,1 1,0 0,0 0,-2 5,7-9,0-1,0 1,0-1,0 1,1-1,0 1,-1 0,1 0,1 0,-1-1,0 1,1 0,0 0,0 0,0 0,1 0,-1 0,1 0,0 0,0 0,0-1,0 1,1 0,0-1,-1 1,1-1,1 1,-1-1,0 0,7 3,1 0,0 0,-1-1,2 0,-1-1,0 0,1-1,0 0,0-1,0 0,0 0,0-1,0-1,0 0,0 0,0-1,0-1,0 0,3-1,2 0,0 0,-1-2,1 0,-1 0,0-1,-1-1,0-1,0 0,0-1,-1 0,-1-1,1 0,7-10,-6 7,-1 3</inkml:trace>
  <inkml:trace contextRef="#ctx0" brushRef="#br0" timeOffset="1613.796">3020 515,'-19'43,"-11"24,-1 6,6-6,6-9,7-9,10-13,10-13,4-10</inkml:trace>
  <inkml:trace contextRef="#ctx0" brushRef="#br0" timeOffset="1763.709">2907 261,'0'0</inkml:trace>
  <inkml:trace contextRef="#ctx0" brushRef="#br0" timeOffset="2419.944">3472 515,'-55'34,"2"2,1 3,-44 42,23 5,71-84,0 1,0 0,1 0,-1 0,1-1,-1 1,1 1,0-1,1 0,-1 0,0 0,1 0,0 1,-1-1,1 0,1 0,-1 0,0 1,1-1,0 0,-1 0,1 0,1 0,-1 0,0 0,1 0,-1 0,1 0,0-1,0 1,0-1,2 2,-1-1,1 0,-1-1,1 1,0-1,0 0,0 0,0-1,0 1,0-1,1 0,-1 0,0 0,1-1,-1 1,1-1,-1 0,0 0,1-1,-1 0,1 1,-1-1,0-1,0 1,0 0,1-1,-2 0,1 0,0 0,0-1,0 0,104-87,-104 86,132-163,-136 168,0-1,0 0,0 0,0 1,1-1,-1 0,0 0,0 1,1-1,-1 0,0 0,1 0,-1 1,0-1,1 0,-1 0,0 0,1 0,-1 0,0 0,1 0,-1 1,0-1,1 0,-1 0,0 0,1-1,-1 1,0 0,1 0,-1 0,0 0,1 0,-1 0,0 0,1-1,-1 1,0 0,1 0,-1 0,0-1,0 1,1 0,-1 0,0-1,0 1,1 0,-1 0,0-1,0 1,0 0,0-1,0 1,1 0,-1-1,0 1,0 0,0-1,0 1,0-1,-3 36,1-23,1-8,0 1,1 1,0-1,-1 0,2 0,-1 0,1 0,-1 0,1 0,1 0,-1 0,1-1,0 1,0 0,0-1,0 1,1-1,0 0,0 0,0 0,0 0,1 0,0-1,-1 1,1-1,0 0,1-1,-1 1,0-1,1 1,0-1,3 1,4 0,0 0,0 0,1-1,-1-1,1 0,-1-1,1 0,0-1,-1 0,1-1,-1 0,0-1,0-1,0 0,0 0,-1-2,1 1,-1-1,1-2,22-12,-2-3,0 0,-2-2,-1-1,14-17,-20 20,0-1,-2 0,-1-2,-1 0,-1-1,-1-1,-2-1,0 0,-3-1,0 0,-2-1,-1 0,-1-1,-2 0,-1 0,-2 0,-1-5,-2 33,0 0,0 0,-1 0,1 0,-1 0,0 0,0 0,-1 1,1-1,-1 0,1 1,-1-1,0 1,-1 0,1 0,0-1,-1 1,0 1,0-1,0 0,0 1,0-1,0 1,-1 0,1 0,-1 1,1-1,-1 1,0-1,0 1,0 0,0 1,1-1,-1 1,0-1,0 1,0 0,0 1,0-1,0 1,-2 0,-2 0,0 1,0 0,0 0,0 1,0-1,0 2,1-1,-1 1,1 1,0-1,0 1,1 0,-1 1,1-1,1 1,-1 0,1 1,0 0,0 0,1 0,-3 4,-2 6,1 0,1 0,0 1,1 0,1 0,1 1,0-1,2 1,0 0,-1 9,1 0,2-1,1 1,0 0,3-1,0 0,2 0,0 0,2 0,1-1,1 0,6 9,-6-16,1-1,1 0,1-1,0 0,1 0,1-2,0 0,1-1,1 0,14 9,-22-17,1 0,0 0,0-1,0 0,0 0,1-1,0-1,0 0,0 0,3-1,8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9:36.4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129 131,'-12'8,"2"1,-1 1,1 0,1 0,0 1,0 0,1 0,1 1,0 0,0 1,1-1,1 1,0 1,1-1,-3 14,6-23,0 0,1 0,0 0,-1 0,1 0,1 0,-1 0,1 1,-1-1,1 0,0-1,0 1,1 0,-1 0,1 0,0-1,0 1,0-1,0 0,1 1,0-1,-1 0,1 0,0-1,0 1,1-1,-1 1,0-1,1 0,-1 0,1 0,0-1,0 1,0-1,0 0,0 0,0-1,0 1,0-1,2 0,2 1,0 0,0-1,-1 0,1 0,0-1,0 0,0 0,-1-1,1 0,0 0,-1-1,0 0,0 0,0-1,0 0,0 0,-1-1,0 0,0 0,0 0,0-1,-1 0,0 0,0 0,-1 0,1-1,-2 0,1 0,-1 0,0 0,0-1,-1 1,0-1,0 0,-1 1,0-1,0-2,1 0,0 0,-1-1,0 0,-1 1,0-1,-1 0,0 1,-1-1,0 1,0-1,-1 1,0 0,-1 0,0 0,-1 1,0-1,-1 1,0 0,0 1,0 0,-1-1,-1 2,-3-4,8 8,-1-1,1 1,-1 0,1 0,-1 0,0 1,0 0,-1-1,1 1,0 1,-1-1,1 1,-1-1,1 1,-1 0,0 1,1-1,-1 1,0 0,1 0,-1 1,0-1,0 1,1 0,-1 0,1 1,-1-1,1 1,0 0,-1 0,1 1,0-1,1 1,-1 0,0 0,0 1,-5 15,7 0</inkml:trace>
</inkml:ink>
</file>

<file path=ppt/ink/ink4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29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55,'5'0,"7"0,5 0,5 0,4 0,2 0,1-4,0-3,1 1,-1 2,0 0,0-3,-1-1,1 2,-1 1,0 1,-5 7,-6 3</inkml:trace>
</inkml:ink>
</file>

<file path=ppt/ink/ink4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30.0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30,'34'0,"35"-4,10-3,-3 1,-5 1,-9 1,-12 2,-13 1</inkml:trace>
</inkml:ink>
</file>

<file path=ppt/ink/ink4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33.2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1 248,'4'-6,"1"1,0-1,1 1,-1 0,1 0,0 0,0 1,0 0,0 0,1 1,6-3,2-2,5-2,0 2,1 0,0 1,0 2,1 0,-1 1,1 1,0 1,0 0,0 2,0 1,0 1,7 2,-28-4,1-1,0 1,0 1,-1-1,1 0,0 0,0 1,-1-1,1 1,0-1,-1 1,1 0,-1-1,1 1,0 0,-1 0,0 0,1 0,-1 1,0-1,0 0,1 1,-1-1,0 0,0 1,0-1,-1 1,1 0,0-1,-1 1,1 0,-1-1,1 1,-1 0,0 0,1-1,-1 1,0 0,0 0,-1-1,1 1,0 0,-1 0,1-1,-1 1,1 0,-1-1,0 1,1-1,-1 1,0 0,-1 0,-14 21,-1 0,-1-1,-1-1,-1-1,-21 17,-6 6,-120 103,164-144,1 1,-1 0,0 0,1 0,-1 1,1-1,0 0,0 1,0 0,0-1,1 1,0 0,0 0,0 0,0 0,0 0,1 0,0 0,-1 0,2 0,-1 0,0 0,1 0,0 0,0 0,0 0,0 0,1-1,-1 1,1 0,0-1,0 1,0-1,1 0,-1 1,1-1,0 0,0-1,0 1,0 0,0-1,1 0,-1 0,4 2,11 1,0-1,0-1,0-1,1 0,-1-1,1-1,0-1,13-2,19 0,-26 3</inkml:trace>
  <inkml:trace contextRef="#ctx0" brushRef="#br0" timeOffset="314.631">848 248,'-5'24,"-6"18,-2 5,2 1,-2-3,1-5,2-4,-1-4,1-2,2-2,2 0,8-5,7-12,3-7</inkml:trace>
  <inkml:trace contextRef="#ctx0" brushRef="#br0" timeOffset="562.644">1129 219,'-19'44,"-6"23,0 5,6-4,5-10,5-9,4-9,4-6,1-4,0-2,1-6</inkml:trace>
  <inkml:trace contextRef="#ctx0" brushRef="#br0" timeOffset="1034.061">565 389,'32'-28,"1"1,0 2,2 1,1 1,1 3,1 1,33-12,-67 29,1 0,-1 0,1 0,-1 0,1 1,0 0,0 0,0 0,0 0,-1 1,1 0,0 0,0 0,0 1,0 0,0 0,0 0,-1 0,1 1,0-1,-1 1,1 1,-1-1,0 1,0-1,0 1,0 0,0 1,0-1,-1 0,2 3,7 9,-5-5,1 1,1-1,-1 0,2-1,-1 0,1-1,1 1,0-2,0 0,0 0,1-1,0 0,7 2,4-4,1 0,-1-1,0-1,1-1,0-2,6 0,-1 0,-5 0</inkml:trace>
  <inkml:trace contextRef="#ctx0" brushRef="#br0" timeOffset="1347.662">1609 50,'15'108,"-6"0,-4 88,-7-175,0 0,-2 0,-1 0,0 0,-2-1,0 0,-1 0,-1 0,-1-1,-1-1,-10 14,6-15,1-3</inkml:trace>
  <inkml:trace contextRef="#ctx0" brushRef="#br0" timeOffset="1911.659">1496 106,'20'-14,"1"1,-1 1,2 0,0 1,0 2,1 0,0 2,0 0,8 0,-23 6,-1-1,1 1,0 1,0-1,-1 1,1 0,0 1,0 0,-1 0,1 1,0 0,-1 1,0-1,1 1,-1 0,0 1,-1 0,1 0,-1 1,0-1,0 1,0 1,0-1,-1 1,0 0,0 0,-1 0,1 1,-2 0,1 0,-1 0,0 0,0 0,-1 1,0-1,0 1,-1 0,1-1,-2 1,1 0,-1 0,-1 0,1-1,-2 3,-5 5,-1 0,-1-1,-1 0,0 0,0-1,-2 0,1-1,-1-1,-1 1,0-2,-1 0,0-1,-1 0,1-1,-4 0,15-6,0-1,0 0,0 1,0 0,0 0,0 0,1 0,-1 0,1 0,-1 1,1-1,0 1,0-1,0 1,0 0,1 0,-1 0,1 0,-1 0,1 0,0 1,0-1,1 0,-1 0,1 1,-1-1,1 1,0-1,1 0,-1 1,0-1,1 0,0 1,0-1,0 0,0 0,0 0,1 0,0 1,7 7,1 0,0-1,1 0,0-1,1 0,-1-1,2 0,-1-1,2 0,7 5,56 31,-53-32,0 2,0 1,-2 1,0 1,0 1,15 17,-21-18,-1-3</inkml:trace>
</inkml:ink>
</file>

<file path=ppt/ink/ink4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42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399 20,'-6'-3,"-1"0,1 0,-1 1,0 0,0 0,0 0,0 1,0 0,-1 1,1 0,0 0,0 0,-1 1,1 0,0 0,0 1,0-1,0 2,1-1,-1 1,0 0,1 1,0-1,0 1,0 0,0 1,1 0,-1-1,1 2,0-1,1 1,-4 5,-3 14,2 0,1 0,1 1,1 0,2 0,0 6,-3 13,-20 181,-2-57,7 85,-27-147,50-105,0 1,0-1,0 0,0 1,0-1,0 0,1 0,-1 0,1 0,-1 0,1 0,0-1,0 1,0-1,0 1,0-1,0 1,0-1,1 0,-1 0,0 0,1 0,-1-1,1 1,-1-1,1 1,-1-1,1 0,-1 0,1 0,-1 0,1-1,-1 1,1 0,-1-1,0 0,2 0,1 1,16 0,1 0,-1-2,0 0,-1-2,1 0,-1-1,1-1,16-8,-21 6</inkml:trace>
  <inkml:trace contextRef="#ctx0" brushRef="#br0" timeOffset="553.439">710 500,'-7'-2,"0"1,0-1,0 1,-1 0,1 1,0 0,0 0,0 1,-1-1,1 2,0-1,0 1,0 0,0 0,1 1,-1 0,1 0,-1 1,1-1,0 1,0 1,1-1,-1 1,1 0,0 0,1 1,-1-1,1 1,0 0,0 1,1-1,-1 0,0 4,1-4,-1-1,1 1,0 0,0 1,0-1,1 0,0 1,0-1,1 1,0 0,0-1,1 1,-1 0,1 0,1-1,-1 1,1 0,1-1,-1 1,1 0,0-1,0 0,1 1,0-1,0 0,1-1,-1 1,1 0,0-1,1 0,-1 0,1 0,0-1,1 1,-1-1,1 0,-1-1,1 0,3 2,-2-3,1 0,0 0,0-1,-1 0,1-1,0 1,0-1,0-1,0 0,-1 0,1 0,0-1,-1 0,1-1,-1 1,1-2,-1 1,0-1,-1 0,1 0,-1-1,1 1,-1-2,7-8</inkml:trace>
</inkml:ink>
</file>

<file path=ppt/ink/ink4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49.9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15 417,'-3'10,"0"1,0-1,1 1,1 0,0 0,0 0,1 0,0 0,1 0,0 0,1 0,0-1,1 1,0 0,1-1,4 8,-7-16,0 0,0-1,1 1,-1 0,0-1,1 1,0-1,-1 0,1 1,0-1,0 0,-1 0,1 0,0 0,0 0,0-1,0 1,0-1,1 1,-1-1,0 0,0 1,0-1,0 0,0-1,0 1,1 0,-1-1,0 1,0-1,0 1,0-1,0 0,0 0,0 0,-1 0,1 0,0 0,1-2,63-57,-59 51,-1 0,-1 0,1 0,-2-1,1 0,-1 0,-1 0,0 0,0-1,-1 1,0-1,-2 7,1 0,0 1,-1-1,0 1,0-1,0 0,0 1,-1-1,1 1,-1-1,0 1,0-1,-1 1,1-1,0 1,-1 0,0 0,0 0,0 0,0 0,0 0,-1 0,1 1,-1-1,0 1,0 0,0 0,0 0,0 0,0 0,0 1,-1-1,-2 0,4 1,0 1,0-1,0 0,0 1,0-1,0 1,0 0,-1 0,1 0,0 0,0 0,0 0,0 1,0-1,-1 1,1-1,0 1,0 0,0 0,0 0,0 0,1 0,-1 0,0 0,0 1,1-1,-1 1,1-1,-1 1,1 0,0-1,-1 1,1 0,0 0,0 0,0 0,1 0,-1 0,0 0,1 0,0 1,-1-1,1 0,0 0,0 0,0 0,0 1,4-1,0 0,-1 0,1-1,0 1,0-1,0 0,0-1,0 1,1-1,-1 1,0-1,0-1,0 1,0 0,0-1,0 0,0 0,0 0,0 0,0-1,0 0,0 0,-1 0,1 0,-1 0,1-1,-1 1,2-3,5 0,16-10,0 0,-1-2,0-1,-1 0,-2-2,0-1,0-1,-2 0,-1-2,-1 0,-1-1,-1-1,-2 0,0-1,-1-4,0 11,-8 28,-5 42,0-40,30 255,-10-143,-3 14,-6 1,-5 15,-8 7,-16-118,18-41,-1 1,1-1,-1 1,0-1,1 1,-1-1,0 0,1 1,-1-1,0 0,1 0,-1 1,0-1,1 0,-1 0,0 0,1 0,-1 0,0 0,0 0,1 0,-1 0,0 0,0 0,1-1,-1 1,0 0,1 0,-1-1,0 1,1 0,-1-1,1 1,-1-1,1 1,-1-1,1 1,-1-1,1 1,-1-1,1 0,-1 1,1-1,0 1,-1-1,1 0,0 0,0 1,0-1,-1 0,1 1,0-1,0 0,0 0,0 1,0-1,0 0,0 0,-3-17,1-2,0 1,1 0,1 0,1 0,1 0,0-1,2 2,0-1,1 0,1 1,0 0,2 0,0 1,1 0,0 0,2 1,0 0,12-13,63-71,-61 79</inkml:trace>
</inkml:ink>
</file>

<file path=ppt/ink/ink4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7:43.1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7 456,'-5'34,"3"10,8-1,1-9</inkml:trace>
  <inkml:trace contextRef="#ctx0" brushRef="#br0" timeOffset="162.707">120 117,'0'5,"0"1</inkml:trace>
  <inkml:trace contextRef="#ctx0" brushRef="#br0" timeOffset="412.022">262 654,'0'-20,"4"-10,3-6,3-1,1 1,4 2,-2 1,3 3,2 0,4 2,3 4,-3 12,-5 13,-6 10,-4 4</inkml:trace>
  <inkml:trace contextRef="#ctx0" brushRef="#br0" timeOffset="968.866">769 314,'-128'69,"122"-65,1 0,0 0,1 1,-1-1,1 1,0 0,0 1,0-1,1 1,0-1,0 1,0 0,1 0,0 1,0-1,1 0,-1 1,1-1,1 0,-1 1,1 1,1-5,-1 0,1 0,0 0,0 1,0-1,0 0,1 0,-1-1,1 1,0 0,0 0,0-1,0 1,0-1,1 0,-1 1,1-1,-1 0,1-1,0 1,0 0,0-1,0 0,0 1,0-1,0 0,0-1,0 1,1 0,-1-1,3 0,106-6,-90-1,-3 0</inkml:trace>
  <inkml:trace contextRef="#ctx0" brushRef="#br0" timeOffset="1301.331">967 343,'0'29,"4"14,8 0,5-8,5-9,4-14,2-10,1-9,0-8,0-7,-4-4,-2-3,-5-1,-1 0,-3 0,-4 5</inkml:trace>
  <inkml:trace contextRef="#ctx0" brushRef="#br0" timeOffset="1767.591">1334 540,'31'-36,"2"1,2 1,1 2,27-17,-61 46,1 1,0 0,0 0,0 0,0 0,0 0,0 1,0-1,1 1,-1 0,0 0,1 0,-1 0,1 1,-1-1,1 1,0 0,-1 0,1 0,-1 1,1-1,-1 1,1 0,-1 0,3 1,57-4,-60 0,0 1,-1 0,1 0,0 0,0 1,0-1,0 1,0-1,0 1,0 0,0 0,0 1,0-1,0 0,0 1,0 0,0 0,0 0,-1 0,1 0,0 0,-1 1,1-1,0 1,-1 0,0 0,0 0,1 0,-1 0,0 0,0 1,-1-1,1 1,-1-1,1 1,-1 0,1 0,14 73,-10-57</inkml:trace>
  <inkml:trace contextRef="#ctx0" brushRef="#br0" timeOffset="2880.617">1701 343,'-5'0,"-2"5,-4 6,0 6,1 5,-1-1,0 1,2 1,3 1,-2-3,-1 0,7-4,4-5</inkml:trace>
  <inkml:trace contextRef="#ctx0" brushRef="#br0" timeOffset="3663.411">2095 174,'19'-1,"0"0,0-1,-1-1,1 0,-1-2,0 0,8-4,-19 7,-1 0,0-1,-1 1,1-2,0 1,-1 0,0-1,0 0,0 0,0-1,-1 1,1-1,-1 0,0 0,-1-1,1 1,-1-1,0 0,-1 1,1-1,-1 0,0-1,0 0,-2 7,1-1,-1 0,1 0,-1 0,0 0,1 0,-1 0,0 0,0 0,0 0,1 0,-1 0,0 0,0 0,0 0,-1 0,1 0,0 0,0 0,0 0,-1 0,1 0,-1 0,1 1,-1-1,1 0,-1 0,1 0,-1 0,0 1,1-1,-1 0,0 1,1-1,-1 0,0 1,0-1,0 1,0-1,0 1,0 0,0-1,0 1,0 0,0 0,0-1,0 1,0 0,0 0,0 0,0 0,0 1,0-1,1 0,-1 0,0 0,0 1,0-1,0 1,0-1,0 0,0 1,0 0,1-1,-1 1,0-1,0 1,1 0,-1 0,-7 10,1 1,0 0,1 0,0 0,1 1,0 0,1 0,1 1,0-1,1 1,0-1,1 2,-4 14,-26 180,17-99,-4-2,-26 80,39-171,0 0,-1-1,0 0,-1 0,-1 0,-1-1,0 0,-1-1,0 0,-1-1,-1 0,0-1,-7 6,17-17,1 1,-1-1,1 0,-1 0,0 0,1 0,-1 0,0-1,0 1,1 0,-1-1,0 1,0-1,0 0,0 0,0 0,0 0,0 0,0 0,1 0,-1 0,0-1,0 1,0-1,0 0,0 1,1-1,-1 0,0 0,1 0,-1 0,1 0,-1 0,1-1,-1 1,1-1,0 1,0 0,0-1,-1 0,1-1,-21-78,20 61,2 0,0 0,1 0,1 0,1 0,1 1,1-1,0 1,1 0,1 0,1 1,1 0,1 0,0 1,1 0,1 1,0 0,1 1,1 0,4-2,-11 10,0 0,0 1,1-1,0 2,0-1,0 1,1 1,0-1,0 1,0 1,0 0,1 0,-1 1,1 0,-1 0,1 1,0 1,0 0,-1 0,10 1,36 12,-31-7</inkml:trace>
  <inkml:trace contextRef="#ctx0" brushRef="#br0" timeOffset="3936.306">2491 512,'23'-12,"-1"-1,-1-2,0 1,0-2,-2-1,0-1,-1 0,12-16,-29 33,1 0,-1 0,0 0,0 0,1 0,-1-1,0 1,0 0,0-1,-1 1,1-1,0 1,0-1,-1 1,1-1,-1 0,1 1,-1-1,0 0,0 1,0-1,0 0,0 1,0-1,0 0,0 0,-1 1,1-1,0 1,-1-1,0 0,1 1,-1-1,0 1,0-1,0 1,0 0,0-1,0 1,0 0,0 0,-1 0,1-1,0 2,-1-1,1 0,-1 0,1 0,-1 1,1-1,-1 0,0 1,1 0,-1-1,-7 2,1 1,-1 0,1 0,0 0,0 1,0 1,0-1,0 1,1 1,-1-1,1 1,1 1,-1-1,1 1,0 0,0 0,0 1,1 0,0 0,0 0,1 1,0-1,0 2,-1 6,0-1,1 1,1-1,0 1,1 0,1 0,0 0,1 0,1 0,0 0,1-8,1 0,0-1,0 0,1 0,0 0,0 0,0 0,0-1,1 1,0-1,0-1,1 1,-1-1,1 0,0 0,0 0,0-1,1 0,-1 0,1-1,0 1,-1-2,1 1,0-1,0 0,0 0,0-1,0 0,0 0,0-1,0 1,0-2,0 1,0-1,0 0,0 0,-1-1,7-3,25-18,-20 11</inkml:trace>
  <inkml:trace contextRef="#ctx0" brushRef="#br0" timeOffset="4248.512">2858 625,'1'-22,"1"1,2-1,0 1,1 0,1 0,1 1,0 0,2 0,0 1,2 0,0 0,1 1,0 1,2 0,0 1,6-5,-19 19,0 0,1 1,-1-1,0 0,1 1,-1-1,1 1,-1 0,1 0,0 0,-1-1,1 2,0-1,0 0,0 0,0 0,0 1,0-1,0 1,0 0,0 0,0-1,0 1,0 0,0 1,0-1,0 0,0 1,0-1,0 1,0-1,0 1,1 1,7 8</inkml:trace>
  <inkml:trace contextRef="#ctx0" brushRef="#br0" timeOffset="4598.299">3253 484,'21'-10,"0"-1,-1 0,0-2,-1 0,0-1,-1-1,0-1,-2 0,0-1,0-1,-1-2,-14 19,0 0,0 0,0 0,0 0,0 0,-1-1,1 1,0 0,-1 0,1-1,-1 1,1 0,-1-1,0 1,1 0,-1-1,0 1,0 0,0-1,0 1,0-1,-1 1,1 0,0-1,0 1,-1 0,1-1,-1 1,0 0,1 0,-1-1,0 1,1 0,-1 0,0 0,0 0,0 0,0 0,0 0,0 0,0 0,-1 1,1-1,0 0,0 1,-1-1,1 1,0-1,-1 1,1 0,0 0,-1-1,1 1,-1 0,1 0,0 0,-1 0,1 1,0-1,-1 0,0 1,-9 2,0 1,0 1,0 0,1 0,0 1,0 0,1 1,-1 0,1 0,1 1,-1 0,2 1,-1 0,1 0,0 1,1-1,0 2,1-1,0 0,-4 12,7-17,0-1,0 1,1 0,0 0,-1 1,2-1,-1 0,0 0,1 0,0 1,0-1,1 0,0 0,0 0,0 1,0-1,1 0,-1 0,1-1,1 1,-1 0,1-1,0 1,0-1,0 0,0 0,1 0,-1 0,1-1,0 1,0-1,1 0,-1 0,1-1,-1 1,1-1,0 0,0 0,52 7,-31-8</inkml:trace>
  <inkml:trace contextRef="#ctx0" brushRef="#br0" timeOffset="4996.192">3592 540,'216'-161,"-175"145,-40 16,0 0,-1 0,1 0,0 0,-1 0,1 0,-1 1,1-1,0 0,-1 0,1 1,-1-1,1 1,-1-1,1 0,-1 1,1-1,-1 1,1-1,-1 1,0-1,1 1,-1-1,0 1,0 0,1-1,-1 1,0 0,0-1,0 1,0-1,1 1,-1 0,0-1,0 1,0 0,-1-1,1 1,0 0,0-1,0 1,0-1,-1 1,1 0,0-1,0 1,-1-1,1 1,0-1,-1 1,1-1,-1 1,1-1,-1 1,1-1,-1 1,1-1,-1 0,1 1,-1-1,0 0,-1 2,0 1,0-1,0 0,0 1,0 0,1-1,-1 1,1 0,0 0,0 0,0-1,0 1,0 0,1 1,-1-1,1 0,0 0,0 0,0 0,0 0,0 0,1 0,0 0,-1 0,1 0,0 0,0 0,1 0,-1 0,1-1,-1 1,1 0,0-1,0 0,0 1,0-1,0 0,1 0,-1 0,1 0,-1-1,1 1,0-1,1 1,6-1,1-1,-1-1,0 0,1 0,-1-1,0 0,0-1,0 0,0-1,-1 0,1 0,-1-1,0 0,0-1,-1 0,0-1,0 1,0-1,-1-1,0 1,0-1,-1-1,0 1,-1-1,1 0,2-9,2-2</inkml:trace>
  <inkml:trace contextRef="#ctx0" brushRef="#br0" timeOffset="5254.381">4438 287,'-24'14,"-8"10,1 5,7 3,7 1,6-1,10-6,10-2,8-5,6-6,4-6,2-3,1-7,1-4,-1-5,-6-5,-1 0,-5 3</inkml:trace>
  <inkml:trace contextRef="#ctx0" brushRef="#br0" timeOffset="5614.379">4607 456,'48'-8,"-1"-3,0-1,0-3,-2-1,0-3,30-17,-64 31,0 0,0-1,-1-1,1 0,-1 0,-1-1,0 0,0 0,0-1,-1 0,-1-1,0 0,0 0,4-8,-11 17,1 0,-1 0,0 0,1 0,-1 0,0 0,0 0,0-1,1 1,-1 0,0 0,-1 0,1 0,0 0,0 0,0 0,-1 0,1 0,0 0,-1 0,1 0,-1 0,1 0,-1 0,0 0,1 0,-1 0,0 0,0 1,1-1,-1 0,0 1,0-1,0 0,0 1,0-1,0 1,0-1,0 1,0 0,0-1,0 1,0 0,0 0,-1 0,-51-4,38 5,1 0,-1 1,1 1,0 0,0 1,0 1,1 0,-1 1,1 0,0 1,1 1,0 0,0 0,0 1,1 1,1 0,0 0,0 1,1 1,0-1,1 1,0 1,1-1,-3 10,8-17,1-1,-1 1,1-1,0 1,0 0,1 0,-1-1,1 1,0 0,0 0,1-1,0 1,-1 0,2 0,-1-1,0 1,1-1,0 1,0-1,0 0,1 0,-1 0,1 0,0 0,0-1,0 1,1-1,-1 0,1 1,0-2,0 1,0 0,0-1,1 0,10 7,1-1,0-1,1 0,-1-1,1-1,0-1,1 0,14 0,146-16,-105 2,-48 7</inkml:trace>
  <inkml:trace contextRef="#ctx0" brushRef="#br0" timeOffset="7781.227">1531 1246,'-24'-1,"1"2,-1 1,1 0,-1 2,1 1,-13 5,28-8,1 1,-1 0,1 1,0 0,0 0,0 0,0 1,1 0,0 0,0 1,0 0,1 0,0 0,0 0,0 1,1 0,0 0,0 0,1 0,-3 8,4-6,-1 0,1 0,0 0,1 0,0 0,0 1,1-1,1 0,-1 1,1-1,1 0,0 0,0 0,1 0,0 0,0 0,1-1,0 0,1 0,0 0,0 0,1-1,-1 1,2-1,-1-1,1 1,0-1,0 0,1-1,0 0,0 0,0-1,0 0,1 0,1 0,3 1,-1 0,2-1,-1-1,0 0,1-1,0 0,-1-1,1 0,0-1,0-1,-1 0,1-1,0-1,-1 0,6-2,62-35,-66 31</inkml:trace>
  <inkml:trace contextRef="#ctx0" brushRef="#br0" timeOffset="8041.804">2011 1500,'-5'34,"4"11,6-3,7-8,2-14,3-11,-1-12,-4-5</inkml:trace>
  <inkml:trace contextRef="#ctx0" brushRef="#br0" timeOffset="8281.365">1898 1077,'0'0</inkml:trace>
  <inkml:trace contextRef="#ctx0" brushRef="#br0" timeOffset="8430.972">2265 1726,'9'-39,"9"-26,5-8,4 5,-2 8,-2 15,1 9,1 8,1 7,1 8,-4 10,-1 7,-5 6,-5 7,-4 1</inkml:trace>
  <inkml:trace contextRef="#ctx0" brushRef="#br0" timeOffset="8682.082">2971 1274,'-38'24,"-14"23,8 7,11 0,16-10,16-7,12-10,10-4,6-7,3-6,1-5,1-2,-2-3,0-6,0-1,-1-5,-1 0,-4 1</inkml:trace>
  <inkml:trace contextRef="#ctx0" brushRef="#br0" timeOffset="8987.898">3479 907,'0'44,"-5"27,-2 8,1-1,1-8,2-12,0-10,2-9,1-7,0-3,0-2,0-1,0-9,1-9</inkml:trace>
  <inkml:trace contextRef="#ctx0" brushRef="#br0" timeOffset="9520.449">3760 1415,'26'-3,"0"-1,0-1,-1-1,1-1,-2-1,1-2,-1 0,-1-2,0 0,0-2,-1 0,16-15,-35 27,-1 1,0-1,0 1,0-1,0 0,0 1,0-1,0 0,-1-1,1 1,-1 0,1 0,-1-1,0 1,0 0,0-1,0 1,0-1,-1 0,1 1,-1-1,0 0,1 1,-1-1,0 0,-1 1,1-1,0 1,-1-1,0 0,1 1,-1-1,0 1,0-1,-1 1,1 0,0-1,-1 1,1 0,-1 0,0 0,0 0,-10-4,1 2,-1 0,0 0,0 1,-1 0,1 1,-1 1,1 0,-1 1,1 0,-1 0,0 2,1 0,-7 1,3 0,1 1,-1 0,0 1,1 1,0 0,1 1,-1 1,1 0,0 1,1 0,0 1,1 1,0 0,1 0,0 1,0 1,2 0,-1 0,2 1,0 0,0 0,1 1,1 0,0 4,5-13,0-1,1 0,0 0,0 0,1 1,0-1,-1 0,2 0,-1 0,1 0,-1 0,1 0,0-1,1 1,-1 0,1-1,0 0,0 0,1 0,-1 0,1 0,0-1,0 1,0-1,0 0,1 0,-1-1,1 1,-1-1,1 0,0 0,0-1,0 1,0-1,0 0,0-1,1 1,-1-1,2 0,177 3,-157-8,-6-1</inkml:trace>
  <inkml:trace contextRef="#ctx0" brushRef="#br0" timeOffset="10374.15">1983 1274,'0'-5,"-5"-1,-1 5,0 7,5 3,4 0</inkml:trace>
  <inkml:trace contextRef="#ctx0" brushRef="#br0" timeOffset="11668.573">4381 738,'104'33,"105"15,-206-47,1 1,-1-1,0 0,1 1,-1 0,0 0,0 0,0 0,0 0,0 1,-1-1,1 1,-1 0,1 0,-1-1,0 2,0-1,0 0,-1 0,1 1,-1-1,0 1,0-1,0 1,0-1,0 1,-1 0,0-1,0 1,0 0,0-1,0 1,-2 3,-29 123,20-89,2 1,2 0,1 0,3 1,1-1,3 1,3 27,-2 29,-1 174,-1-271,1 0,-1 1,0-1,0 0,0 0,0 0,0 0,0 0,0 0,-1 0,1 1,-1-1,1 0,-1 0,0 0,0-1,0 1,0 0,0 0,0 0,-1-1,1 1,-1-1,1 1,-1-1,1 1,-1-1,0 0,0 0,1 0,-1 0,0 0,0 0,0 0,0-1,0 1,0-1,-1 1,1-1,0 0,0 0,0 0,0 0,0 0,-2-1,-9 1,-10-1,0 1,-1 1,1 0,0 2,0 1,0 1,0 1,-7 3,-49 31,61-26</inkml:trace>
</inkml:ink>
</file>

<file path=ppt/ink/ink4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8:33.426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1418,'26'-54,"33"-36,3 3,3 2,35-30,-68 78,153-206,-75 106,42-45,-11 25,-7-8,-99 118,-36 45,0 1,0-1,0 1,-1 0,1-1,0 1,-1 0,1 0,-1 0,1 0,-1 1,0-1,1 0,-1 0,0 1,1-1,-1 1,0 0,0 0,1-1,-1 1,0 0,0 0,1 1,-1-1,0 0,0 0,1 1,-2 0,-1-1,-14 0,-64 5,80-4,0-1,0 1,-1 0,1-1,0 1,0 0,0 0,0 0,0 1,1-1,-1 0,0 1,0-1,1 1,-1 0,1-1,0 1,-1 0,1 0,0 0,0 0,0 0,0 0,0 0,1 0,-1 0,1 1,-1-1,1 0,0 0,0 1,0 1,39 115,-17-68,26 108,-29-225,42-217,-57 271</inkml:trace>
  <inkml:trace contextRef="#ctx0" brushRef="#br0" timeOffset="844.064">1101 741,'0'384,"-1"-412,2 0,1 0,2 0,0 0,2 0,1 1,1 0,11-24,39-84,-57 134,-1 0,1 0,0 0,0 0,-1 0,1 0,0 0,0 0,0 1,0-1,0 0,0 0,0 1,0-1,0 1,0-1,0 1,0-1,1 1,-1 0,0 0,0-1,0 1,1 0,-1 0,0 0,0 0,1 1,-1-1,0 0,0 0,0 1,1-1,-1 1,0-1,0 1,0-1,0 1,0 0,0-1,0 1,0 0,0 0,-1 0,1 0,0 0,0 0,-1 0,1 0,30 56,-9 10,-16-49</inkml:trace>
  <inkml:trace contextRef="#ctx0" brushRef="#br0" timeOffset="1250.682">1524 487,'0'9,"-5"9,-1 5,0 4,-4-3,1 0,0 0,3-4</inkml:trace>
  <inkml:trace contextRef="#ctx0" brushRef="#br0" timeOffset="2085.425">989 600,'0'-5,"4"-2,8 1,5 1,5 2,3 0,3 2,1-4,0-1,1 0,-10 1,-9-3,-10 0,-6-4,-7 0,-1 3</inkml:trace>
</inkml:ink>
</file>

<file path=ppt/ink/ink4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8:43.1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253 8,'-22'13,"0"0,1 1,0 2,1 0,1 1,0 1,2 0,0 1,1 1,1 1,1 1,-9 16,22-35,0 0,0 1,0-1,0 0,1 1,-1-1,1 0,0 1,0-1,0 1,0-1,1 0,-1 1,1-1,0 0,0 1,0-1,0 0,1 0,-1 0,1 0,0 0,0 0,0-1,0 1,0 0,1-1,-1 0,1 1,0-1,-1 0,1-1,0 1,0 0,0-1,0 0,1 1,-1-1,2 0,7 3,-1-1,1 0,-1 0,1-1,0-1,0 0,0-1,0 0,0 0,10-3,-15 1,0 0,0 0,0 0,0-1,0 0,-1-1,1 1,-1-1,0-1,0 1,0-1,-1 0,1 0,-1-1,-1 1,1-1,-1 0,0-1,0 1,0-1,-1 1,0-1,-1 0,0 0,0 0,0-1,-1 1,0 0,0-1,-1 1,0-1,0 1,-1 0,0-1,0 1,0 0,-1-1,-1 1,1 0,-1 0,0 1,-1-2,-92-99,75 90</inkml:trace>
</inkml:ink>
</file>

<file path=ppt/ink/ink4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8:43.6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10 156,'-3'12,"1"-1,0 1,0-1,2 1,-1 0,1-1,1 1,0 0,1-1,0 1,1-1,0 1,1-1,0 0,1-1,0 1,1-1,0 0,0 0,1-1,0 1,1-1,0-1,4 4,-7-10,0 0,0 0,0 0,0 0,0-1,0 0,1 0,-1 0,0-1,1 0,-1 0,0 0,1-1,-1 0,0 0,0 0,0 0,0-1,0 0,0 0,0 0,0-1,-1 1,1-1,-1 0,0-1,1 1,102-106,-105 107,71-80,-72 82,0 0,0 0,0 1,0-1,0 0,0 1,0-1,0 1,0-1,0 1,0-1,0 1,0 0,-1-1,1 1,0 0,0 0,-1 0,1-1,0 1,-1 0,1 0,-1 0,1 0,-1 0,0 0,1 0,-1 0,0 0,0 0,0 0,0 0,0 1,0-1,0 0,0 0,0 0,0 0,0 0,-1 0,1 0,-1 0,1 0,0 0,-1 0,0 0,1 0,-1-1,1 1,-1 0,0 0,0 0,0 0,-1 4,0 0,0 1,0-1,1 0,-1 0,1 1,1-1,-1 1,1-1,0 1,0-1,0 1,1-1,0 0,0 1,0-1,1 0,0 1,0-1,0 0,0 0,1-1,0 1,0 0,0-1,1 0,-1 0,1 0,0 0,0 0,1-1,-1 0,1 0,-1 0,1 0,0-1,3 1,0-2,-1 0,1 0,0-1,0 0,0-1,-1 1,1-2,0 1,-1-1,1 0,-1-1,0 1,1-2,-1 1,0-1,-1 0,1 0,-1-1,0 0,0 0,0 0,-1-1,2-2,10-11,-2-1,0-1,-2 0,0-1,-1-1,6-17,42-124,-52 139,0 7</inkml:trace>
</inkml:ink>
</file>

<file path=ppt/ink/ink4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8:45.2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60,'44'-5,"27"-1,8-5,-6 0,-9 1,-12 3,-9 2,-3 2,-3 2,-4 1,-6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9:36.7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8 172,'-4'37,"1"0,3 1,1-1,1 0,2 1,2-1,8 25,17 9,-30-69,0 0,0 0,1 0,-1 0,0 0,1 0,0 0,-1-1,1 1,0 0,0-1,0 0,0 1,0-1,0 0,0 0,0 0,0 0,1-1,-1 1,0 0,1-1,-1 0,0 1,1-1,-1 0,1 0,-1-1,1 1,2-3,0-1,-1 0,0 1,0-2,0 1,0 0,-1-1,0 1,0-1,0 0,0 0,-1 0,0-1,0 1,0 0,-1-1,0 0,1-2,3-9,73-188,-44 119,-25 72</inkml:trace>
  <inkml:trace contextRef="#ctx0" brushRef="#br0" timeOffset="652.765">544 341,'3'-1,"21"-9,0-2,-1 0,0-2,-1-1,0 0,-2-2,1 0,-2-1,5-8,-23 26,1-1,-1 0,0-1,0 1,1 0,-1 0,0-1,0 1,0 0,0-1,0 1,-1-1,1 1,0-1,-1 1,1-1,-1 0,0 1,1-1,-1 0,0 1,0-1,0 0,0 1,0-1,0 0,-1 1,1-1,-1 0,1 1,-1-1,1 1,-1-1,0 0,0 1,0 0,0-1,0 1,0 0,0-1,0 1,0 0,-1 0,1 0,0 0,-1 0,1 0,-1 1,1-1,-1 0,0 1,1-1,-1 1,1-1,-2 1,-9 2,1 0,0 0,0 1,0 1,0 0,1 1,-1-1,1 2,0 0,1 0,-1 1,1 0,1 0,-1 1,1 0,0 1,1 0,0 0,1 0,0 1,0 0,1 1,0-1,0 2,1-5,0-1,1 0,0 1,0 0,0 0,1 0,0 0,0 0,0 0,1 1,1-1,-1 1,1-1,0 0,1 1,0-1,0 0,0 1,1-1,0 0,1 0,-1 0,1 0,1-1,-1 1,1-1,0 0,1 0,-1 0,1 0,0-1,1 0,-1 0,1-1,0 1,0-1,5 2,3-2,0 0,0-1,1-1,-1 0,1-1,-1-1,1 0,-1-1,1 0,-1-1,1-1,-1 0,0-1,0-1,-1 0,1-1,8-5,13-8,-1-2,-1-1,-1-2,-1-1,24-26,-40 40,-1-1,-1 0,1-1,-2-1,0 0,-1 0,0-1,-1 0,-1-1,0 0,-1-1,-1 0,-1 0,0 0,-1-1,-1 0,0-8,-3 24,-1 0,0-1,0 1,0 0,-1-1,1 1,-1 0,1-1,-1 1,0 0,1 0,-1-1,0 1,-1 0,1 0,0 0,0 0,-1 1,0-1,1 0,-1 1,0-1,1 1,-1-1,0 1,0 0,0 0,-1 0,1 0,0 0,0 0,0 0,-1 1,1-1,0 1,-1 0,1 0,0 0,-1 0,1 0,-2 0,-3 1,-1 0,1 0,0 1,-1 0,1 0,0 1,0 0,0 0,1 0,-1 1,1 0,-5 4,-44 65,53-71,1 0,0 1,0-1,0 0,1 1,-1-1,0 0,1 1,0-1,-1 1,1-1,0 1,0-1,0 1,1-1,-1 0,1 1,-1-1,1 1,0-1,0 0,0 0,0 1,0-1,0 0,1 0,-1 0,1 0,-1 0,1-1,0 1,0 0,0-1,0 1,2 0,86 31,-82-31,1-1,-1 1,0 1,1-1,-1 1,-1 1,1 0,0 0,-1 0,0 1,0 0,0 0,0 1,-1 0,0 0,0 0,-1 1,5 6,-7-4,1 1,-1-1,0 0,-1 1,0-1,-1 1,0-1,-1 1,1 0,-2 0,0 2,7 71,-5-79,0-1,1 0,-1 0,0 0,1 0,0 0,-1-1,1 1,0 0,1-1,-1 1,0-1,1 0,-1 0,1 0,0 0,-1 0,1-1,0 1,0-1,1 0,16 6</inkml:trace>
</inkml:ink>
</file>

<file path=ppt/ink/ink4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8:45.6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22,'38'0,"22"0,7 0,-5 0,-12-5,-10-1,-6 0,-10 1</inkml:trace>
</inkml:ink>
</file>

<file path=ppt/ink/ink4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8:45.8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22,'38'0,"28"-5,6-1,-3 0,-14 1</inkml:trace>
</inkml:ink>
</file>

<file path=ppt/ink/ink4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8:44.2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31,'4'24,"3"32,-1 11,-2 4,0-6,-2-8,-1-10,-5-7,-2-7,-1-3,2-3,2 0,0-10,2-8</inkml:trace>
  <inkml:trace contextRef="#ctx0" brushRef="#br0" timeOffset="332.857">1 59,'48'-5,"30"-6,7-1,-7 1,-11 2,-8 4,-9 1,-8 3,-6 0,-5 2,-3-1,-1 1,0-1,-1 0,1 1,-5 4,-6 1</inkml:trace>
  <inkml:trace contextRef="#ctx0" brushRef="#br0" timeOffset="629.939">30 680,'57'-9,"29"-4,5-4,-5 1,-10 3,-15 4,-8 3,-7-2,-8 0,-4 2,-5 2,-1 1,-6 1</inkml:trace>
</inkml:ink>
</file>

<file path=ppt/ink/ink4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8:42.5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340 136,'-20'15,"2"1,0 0,0 2,2-1,0 2,1 0,1 1,1 1,1 0,1 1,-8 19,-7 13,-8 15,2 2,4 1,2 3,23-63</inkml:trace>
  <inkml:trace contextRef="#ctx0" brushRef="#br0" timeOffset="355.33">199 221,'27'-58,"-21"41,1 0,1 0,1 0,1 1,0 1,1 0,0 0,8-6,-18 21,0 0,-1 0,1 1,0-1,0 0,0 1,-1-1,1 0,0 1,0-1,-1 1,1 0,0-1,-1 1,1 0,-1-1,1 1,-1 0,1-1,-1 1,1 0,-1 0,0 0,1-1,-1 1,0 0,0 0,0 0,0 0,0 0,0-1,0 1,0 0,0 0,0 0,0 0,0 0,0 0,-1-1,1 1,0 0,-1 0,1 0,-1-1,1 1,-1 0,1-1,-1 1,0 0,1 3,-3 29,-1-8,1 0,1 1,1-1,2 0,0 0,2 1,0-1,2 0,1-1,1 0,2 5,-4-17,0 0,1 0,0 0,0-1,2 0,-1 0,1 0,1-1,0-1,0 1,1-2,0 1,1-1,0-1,0 0,0 0,1-1,0-1,0 0,1 0,-1-1,1-1,0 0,0-1,0 0,5-1,-13-2,0 0,0 0,0-1,0 1,0-1,-1 0,1-1,-1 1,1-1,-1 0,0 0,0 0,0-1,-1 1,1-1,-1 0,0 0,0 0,0 0,-1 0,1-1,-1 0,0 0,38-114,-39 118,11-46,-3 0,-1-1,-2-1,-3 1,-2-1,-3-35,-9 59,0 42,12 1,3-1</inkml:trace>
</inkml:ink>
</file>

<file path=ppt/ink/ink4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9:10.3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111 481,'-9'6,"1"1,0 0,0 0,0 1,1 0,0 0,0 0,1 1,0 0,0 0,1 1,1 0,-1 0,2 0,-1 0,2 0,-1 1,0 7,2-10,1-1,-1 1,2 0,-1-1,1 1,0-1,0 1,1-1,0 1,1-1,-1 0,1 0,1 0,-1 0,4 4,-5-8,0-1,0 1,0 0,1 0,-1-1,1 0,-1 1,1-1,0 0,0 0,0 0,0-1,0 1,0-1,1 0,-1 1,0-1,1-1,-1 1,1-1,-1 1,1-1,-1 0,1 0,-1 0,1-1,-1 1,0-1,1 0,-1 0,1 0,-1 0,0-1,2 0,17-13,0-1,-1-1,-1-1,-1-1,0 0,-1-2,-1 0,-1-1,-1 0,-1-1,9-23,-1 9,-3-1,-1-1,-2 0,7-31,-18 55,-1 0,-1 0,-1-1,0 1,-1-1,0 0,-1 1,-1-1,-1 0,0 1,-1-1,-1 1,0 0,-3-6,5 16,0 0,0 0,-1 0,0 0,0 0,0 0,0 1,-1 0,0-1,0 1,0 1,0-1,-1 1,1-1,-1 1,0 1,0-1,0 1,0-1,0 1,-1 1,1-1,-1 1,1 0,-1 0,1 1,-1-1,1 1,-1 1,0-1,1 1,-1 0,1 0,-1 0,1 1,0 0,-3 1,-6 7,0 1,1 0,0 1,0 0,2 1,-1 0,2 1,0 0,0 1,1 0,1 1,1 0,0 0,1 0,1 1,1 0,0 0,1 0,0 0,2 0,0 1,1-1,1 1,0-1,2 5,2-2,1-1,1 1,0-2,1 1,1-1,1 0,1-1,0 0,1-1,1 0,0-1,1 0,1-1,0-1,1 0,0-1,1-1,1-1,-1 0,2-1,-1-1,8 2,44 1,-48-16</inkml:trace>
  <inkml:trace contextRef="#ctx0" brushRef="#br0" timeOffset="380.505">902 255,'-25'29,"2"1,1 1,2 1,1 0,1 2,2 0,1 1,2 0,-4 21,15-50,0 0,0 0,1 1,0-1,0 0,0 1,1-1,0 1,0-1,1 0,0 1,0-1,0 0,1 1,0-1,0 0,1 0,-1 0,1-1,1 1,-1-1,1 1,0-1,0 0,0-1,1 1,0-1,0 0,0 0,0 0,0 0,6 2,2-1,0 0,0-1,0 0,1-1,-1 0,1-1,0-1,0 0,-1-1,1 0,0-1,0-1,-1 0,1 0,-1-2,0 0,0 0,0-1,8-5,-5 3,-1-1,0-1,0 0,-1-1,0 0,-1-1,0-1,0 0,-2-1,1 0,-2 0,0-2,0 1,-1-1,-1 0,-1-1,0 0,-1 0,-1-1,0 1,-1-1,-1 0,1-14,-5 22,0 0,0 0,-1 0,0 0,-1 0,0 0,0 1,-1-1,0 1,0 0,-1 0,0 0,-1 1,1-1,-2 1,1 1,-1-1,0 1,0 0,0 1,-1 0,0 0,0 1,0 0,-1 0,1 0,-1 1,0 1,0 0,0 0,0 0,0 1,0 1,-1 0,1 0,0 0,0 1,0 1,-7 1,-5 1,1 1,-1 0,1 2,0 0,0 2,1 0,0 1,1 0,-7 7,-8 6</inkml:trace>
  <inkml:trace contextRef="#ctx0" brushRef="#br0" timeOffset="748.039">677 538,'47'-15,"1"3,0 2,1 1,33 0,-64 10,0 1,-1 1,0 0,0 2,0 0,0 0,0 2,-1 0,0 1,-1 0,8 6,89 40,-59-46,-29-10</inkml:trace>
</inkml:ink>
</file>

<file path=ppt/ink/ink4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8:48.8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489 540,'-54'98,"43"-73,-83 221,129-299,85-176,-120 229,6-12,0 0,1 1,1 0,0 1,0 0,1 0,0 0,1 1,3-1,-11 10,0 0,0 0,0 0,0 1,0-1,0 1,0-1,0 1,-1 0,1 0,0 0,0 0,0 0,-1 0,1 0,-1 0,1 1,-1-1,1 1,-1-1,0 1,1 0,-1-1,0 1,0 0,-1 0,1 0,0 0,0 0,-1 0,0 0,1 0,-1 0,0 0,0 0,0 0,0 0,0 0,0 0,-1 2,3 4,5 57,16 42,-22-106,0 1,0-1,0 0,0 1,0-1,0 0,1 0,-1 0,0 0,1 0,-1 0,0-1,1 1,-1 0,1-1,0 1,-1-1,1 1,-1-1,1 0,-1 0,1 1,0-1,-1 0,1-1,0 1,-1 0,1 0,-1-1,1 1,-1-1,1 1,-1-1,1 0,-1 0,1 1,-1-1,0 0,1 0,-1 0,0 0,0-1,0 1,53-57,-52 55,147-218,-149 219,0 1,0 0,1-1,-1 1,1-1,-1 1,1 0,-1-1,1 1,0 0,0 0,-1 0,1-1,0 1,0 0,0 0,0 0,0 0,1 1,-1-1,0 0,0 0,1 1,-1-1,0 1,1-1,-1 1,0-1,1 1,-1 0,1 0,-1-1,1 1,-1 0,1 1,-1-1,0 0,1 0,-1 1,1-1,-1 0,0 1,1-1,-1 1,0 0,1 0,-1 0,10 132,9 13,-19-121</inkml:trace>
  <inkml:trace contextRef="#ctx0" brushRef="#br0" timeOffset="331.775">291 1076,'44'-5,"51"-6,16-2,-2 2,-10 3,-17 2,-13 3,-13-4,-12 1,-8 0,-5 2,-4 1,-1 1,-5 6,-7 2</inkml:trace>
  <inkml:trace contextRef="#ctx0" brushRef="#br0" timeOffset="2002.333">912 1330,'0'-3,"0"1,0 0,-1-1,1 1,-1 0,1 0,-1-1,0 1,0 0,0 0,0 0,0 0,-1 0,1 0,0 1,-1-1,0 0,1 1,-1-1,0 1,0-1,0 1,0 0,0 0,0 0,0 0,0 0,0 0,0 1,-1-1,0 1,-79-7,71 7,2-1,1 1,-1 1,1-1,-1 2,1-1,-1 1,1 0,0 1,0 0,0 0,0 1,1-1,-1 2,1-1,0 1,0 1,1-1,-1 1,1 0,1 0,-1 1,1 0,0 0,0 0,1 0,-3 8,2-9,1 2,0-1,1 0,0 1,0 0,0-1,1 1,0 0,1 0,0 1,0-1,1 0,0 0,0 0,1 1,0-1,0 0,1 0,0 0,0 0,1 0,0-1,1 1,-1-1,1 0,1 0,0 0,0-1,0 1,0-1,1 0,0-1,0 1,1-1,1 0,1-1,0-1,0 0,1 0,-1-1,1 0,-1-1,1 0,0 0,0-1,0 0,-1-1,1 0,0-1,-1 0,1-1,-1 1,0-2,1 1,-2-1,1-1,0 0,-1 0,0 0,0-1,1-2,8-4</inkml:trace>
  <inkml:trace contextRef="#ctx0" brushRef="#br0" timeOffset="2582.329">1448 484,'69'185,"-43"-125,-2 1,-4 1,-2 0,-2 2,-4 0,2 38,-15-73,-1 0,-1-1,-2 1,0-1,-2 0,-2 0,0-1,-2 0,0-1,-2 0,-8 10,2-8,-2-2,0-1,-2 0,0-2,-2 0,-13 8,18-14</inkml:trace>
  <inkml:trace contextRef="#ctx0" brushRef="#br0" timeOffset="3110.305">206 455,'-28'45,"1"0,2 3,3 0,2 1,1 0,3 2,3 0,1 1,3 0,2 1,1 15,5-5,2 0,3 0,3-1,3 1,2-1,3-1,2-1,4 0,20 42,-36-91,1 0,0 0,1-1,0 1,0-2,1 1,0-1,1 0,0-1,1 0,-1 0,2-1,-1 0,1-1,0 0,0-1,0 0,1-1,10 3,1-2</inkml:trace>
  <inkml:trace contextRef="#ctx0" brushRef="#br0" timeOffset="4178.412">2210 596,'-5'-18,"-2"1,0-1,0 2,-2-1,0 1,-1 0,-1 1,0 0,-1 1,-1 0,10 10,-1-1,0 1,1 1,-2-1,1 0,0 1,-1 0,1 0,-1 0,0 1,0 0,0-1,0 2,0-1,-1 1,1-1,0 2,-1-1,1 0,-1 1,1 0,-1 1,1-1,-1 1,1 0,0 0,-1 0,1 1,0 0,0 0,0 0,0 1,0 0,1 0,-5 3,3 5,1 0,0 0,0 0,1 1,1 0,0-1,0 1,2 0,-1 1,1-1,1 0,0 0,1 0,0 0,1 1,1 1,-2-7,52 303,55 354,-98-348,-11-305,1 0,-2 0,0-1,0 1,-1-1,0 1,0-1,-2 0,1 0,-5 7,7-14,1 0,-1 0,0-1,0 1,0-1,0 1,0-1,0 0,-1 0,1 0,-1 0,0 0,1 0,-1-1,0 1,0-1,0 0,0 0,0 0,0-1,0 1,-1 0,1-1,0 0,0 0,0 0,-1 0,1-1,0 1,0-1,0 0,0 0,0 0,0 0,0 0,0-1,-2 0,-3-4,1 0,-1-1,1 1,0-1,1-1,-1 1,2-1,-1 0,1-1,0 1,1-1,0 0,0 0,1 0,0-1,1 1,-1-1,-5-16,1 7</inkml:trace>
  <inkml:trace contextRef="#ctx0" brushRef="#br0" timeOffset="7685.865">2435 1048,'2'1,"0"0,0 1,0-1,0 1,-1 0,1-1,-1 1,1 0,-1 0,1 0,-1 0,0 0,0 0,0 0,0 0,-1 1,1-1,-1 0,1 0,-1 1,0-1,0 0,0 1,0-1,0 2,0-1,4 224,-33-58,27-157,3-45,26-89,-18 73,3 0,1 1,2 1,3 0,1 2,5-4,15 3,-38 45,0 0,0 1,-1-1,1 0,0 1,0-1,0 1,0-1,1 1,-1-1,0 1,0 0,0 0,0-1,0 1,0 0,0 0,1 0,-1 0,0 1,0-1,0 0,0 0,0 1,0-1,0 0,0 1,0-1,0 1,0 0,0-1,0 1,0 0,0-1,0 1,-1 0,1 0,0 0,0 0,-1 0,1 0,-1 0,1 0,-1 0,1 0,-1 0,0 0,1 0,-1 0,0 1,9 45,-8-22</inkml:trace>
  <inkml:trace contextRef="#ctx0" brushRef="#br0" timeOffset="7931.213">3057 822,'-14'24,"-6"12,2 1</inkml:trace>
  <inkml:trace contextRef="#ctx0" brushRef="#br0" timeOffset="12768.349">3339 681,'78'-28,"-47"23,-17 1,0 0,0 0,0 1,0 0,1 1,-1 0,1 2,-1-1,1 2,10 1,-24-2,0 1,0-1,0 0,-1 0,1 1,0-1,0 1,0-1,0 1,-1-1,1 1,0-1,0 1,-1 0,1-1,-1 1,1 0,0-1,-1 1,0 0,1 0,-1 0,1 0,-1-1,0 1,1 0,-1 0,0 0,0 0,0 0,0 0,0 0,0 0,0 0,0-1,0 1,0 0,-1 0,1 0,0 0,-1 0,1 0,0-1,-1 1,1 0,-1 0,0 0,-29 40,27-38,-10 12,7-11,1 1,0 0,0 1,0-1,1 1,0 0,0 0,0 0,1 0,0 1,0-1,1 1,0 0,0 0,0 0,1 0,-1 6,4-10,0 0,0 0,-1 0,2-1,-1 1,0-1,0 1,1-1,-1 0,1 0,0 0,0-1,-1 1,1 0,0-1,1 0,-1 0,0 0,0 0,0 0,1-1,-1 1,0-1,0 0,1 0,-1 0,0-1,1 1,-1-1,0 1,0-1,1 0,-1 0,0-1,0 1,0-1,-1 1,4-3,11 0,5-1</inkml:trace>
  <inkml:trace contextRef="#ctx0" brushRef="#br0" timeOffset="13886.305">3142 794,'0'5,"0"6,-5 1,-2 4,-4-1,-5-3,0 1,-1-2,1 3,-1-2,2 2,-1-1,3 2,-3 3,3-2</inkml:trace>
  <inkml:trace contextRef="#ctx0" brushRef="#br0" timeOffset="20235.409">4016 822,'0'312,"27"-169,-7-90,-15-46</inkml:trace>
  <inkml:trace contextRef="#ctx0" brushRef="#br0" timeOffset="20872.458">3932 851,'14'-22,"2"1,0 0,1 1,1 1,0 1,2 1,0 0,1 1,1 2,0 0,21-9,-39 21,0 1,1-1,-1 1,0 0,1 0,-1 0,1 1,-1-1,1 1,-1 0,1 1,-1-1,1 1,-1 0,1 0,-1 0,0 1,0-1,1 1,-1 0,0 0,-1 1,1-1,0 1,-1 0,1 0,-1 0,0 0,0 1,0-1,-1 1,1 0,-1-1,0 1,0 0,0 1,0-1,-1 0,1 0,-1 1,0 0,0 3,0 0,0 1,-1-1,0 0,-1 1,1-1,-2 0,1 1,-1-1,0 0,-1 0,0 0,0-1,-1 1,0-1,0 1,0-1,-1 0,0-1,-1 1,0-1,1 0,-2-1,1 1,-1-1,-1 0,-12 12,16-16,1 1,0-1,-1 1,1 0,0 0,0 0,0 1,0-1,1 1,-1-1,0 1,1 0,0 0,0 0,0 0,0 1,0-1,1 0,0 1,-1 0,1-1,0 1,1-1,-1 1,1 0,-1 0,1-1,0 1,1 0,-1-1,1 1,-1 0,1-1,0 1,1 0,-1-1,0 0,2 3,10 11,1-1,0 0,1-1,1-1,0 0,1-1,7 4,51 42,-53-40,-3-3</inkml:trace>
  <inkml:trace contextRef="#ctx0" brushRef="#br0" timeOffset="24136.172">2238 2007,'-5'15,"0"1,1 0,0 0,1 0,1 0,1 0,0 1,2-1,-1 0,2 1,0-1,1 0,1 0,0 0,1-1,3 7,-4-18,0-1,0 1,1-1,-1 0,1 0,0 0,0 0,0-1,0 0,0 0,0 0,1-1,-1 0,0 0,1 0,-1 0,1-1,0 0,-1 0,1-1,-1 1,1-1,-1-1,0 1,1-1,-1 0,0 0,0 0,0-1,0 1,-1-1,1 0,-1-1,1 1,-1-1,0 0,-1 0,1 0,-1-1,0 1,3-5,-4 5,0-1,0 1,0-1,-1 1,1-1,-1 0,0 1,-1-1,1 0,-1 0,0 0,0 1,0-1,-1 0,0 0,0 1,0-1,0 0,-1 1,0-1,0 1,0-1,0 1,-1 0,1 0,-1 0,0 0,-1 1,1-1,0 1,-1 0,0 0,0 0,0 0,0 1,0 0,-1 0,1 0,-1 0,1 0,-1 1,0 0,1 0,-1 0,0 1,-84-1,64 7</inkml:trace>
  <inkml:trace contextRef="#ctx0" brushRef="#br0" timeOffset="25167.099">2182 173,'0'0,"8"-5,0 0,0 1,0 0,1 1,-1 0,1 0,0 0,0 1,0 1,0 0,0 0,1 0,-1 1,9 1,-17 1,1 0,-1 0,1 0,-1 0,0 0,0 0,0 0,0 0,0 0,0 0,-1 1,1-1,-1 0,0 1,1-1,-1 0,0 1,0-1,-1 0,1 1,0-1,-1 0,1 0,-1 1,0-1,0 0,0 0,0 0,0 0,0 0,-1 0,1 0,-1 0,1 0,-1-1,0 1,-1 0,-2 7,-8 15,7-18,1 0,0 1,0 0,1 0,0 0,0 0,1 1,0 0,0-1,1 1,0 0,0 0,1 1,0-1,0 0,1 0,0 0,1 1,0-1,0 0,0 0,1 0,1 0,-1 0,4 6,29 9,-16-17</inkml:trace>
  <inkml:trace contextRef="#ctx0" brushRef="#br0" timeOffset="25422.901">2634 60,'-10'38,"-3"18,1 4,2-3,8-12,4-9,2-9</inkml:trace>
  <inkml:trace contextRef="#ctx0" brushRef="#br0" timeOffset="25655.012">2859 31,'-14'34,"-10"25,-1 8,5-3,5-8,5-13</inkml:trace>
  <inkml:trace contextRef="#ctx0" brushRef="#br0" timeOffset="25968.621">2492 117,'4'-3,"15"-12,0 0,2 2,0 0,0 1,1 1,0 2,1 0,0 1,5 0,-24 8,1 0,0 0,-1 1,1-1,-1 1,1 0,-1 1,1-1,-1 1,0-1,1 2,-1-1,0 0,0 1,-1-1,1 1,-1 0,1 0,-1 1,2 2,54 34,-46-38,0 1,1-2,-1 0,0 0,1-1,-1-1,0 0,0-1,1-1,-1 0,8-3,3 0</inkml:trace>
</inkml:ink>
</file>

<file path=ppt/ink/ink4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9:20.4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1157 593,'-38'204,"37"-201,1 0,0 0,-1 0,1 0,0 0,1 0,-1 1,1-1,-1 0,1 0,0 0,0 0,0 0,0-1,1 1,-1 0,1 0,0-1,0 1,0-1,0 0,0 1,0-1,0 0,1 0,-1 0,1-1,0 1,0-1,-1 1,1-1,0 0,0 0,0 0,0 0,0-1,0 1,0-1,1 0,-1 0,0 0,0 0,0 0,0-1,2 0,13-7,-1 0,0 0,0-2,-1 0,0-1,-1-1,-1 0,1-1,-2-1,0 0,-1-1,3-4,50-51,-65 69,1 0,0 0,-1 0,1-1,0 1,0 0,0 0,0 0,0 0,0 0,1 1,-1-1,0 0,0 0,0 1,1-1,-1 1,0-1,1 1,-1 0,1-1,-1 1,0 0,1 0,-1 0,1 0,-1 0,0 0,1 0,-1 1,1-1,-1 0,0 1,1-1,-1 1,0 0,0-1,1 1,-1 0,0 0,0 0,0-1,0 1,0 0,0 1,0-1,0 0,29 73,-30-68,1 0,1 0,-1 0,1 0,0 0,0 0,1 0,0-1,0 1,0-1,0 0,1 0,0 0,0 0,1-1,-1 1,1-1,0 0,0-1,0 1,0-1,1 0,3 1,1-2,-1 0,1-1,-1 0,1-1,0 0,0-1,-1 0,1 0,-1-1,1 0,-1-1,0 0,1 0,-2-1,1 0,0-1,-1 0,0 0,0-1,0 0,4-5,18-17,-1-1,-2-2,-1 0,12-20,-28 36,15-18,-2-1,-1-2,-2 0,-2-1,-1-1,-2 0,-1-2,-2 1,-2-2,-2 1,-2-1,-1 0,-2-9,-6 5,3 45,0-1,0 0,0 1,-1-1,1 1,0-1,0 0,0 1,0-1,0 1,-1-1,1 1,0-1,-1 1,1-1,0 1,-1-1,1 1,0-1,-1 1,1 0,-1-1,1 1,-1-1,1 1,-1 0,1 0,-1-1,1 1,-1 0,0 0,1 0,-1 0,1-1,-1 1,1 0,-1 0,0 0,1 0,-1 0,1 1,-1-1,0 0,1 0,-1 0,1 0,-1 1,1-1,-1 0,1 0,-1 1,1-1,-1 1,1-1,-1 0,1 1,0-1,-1 1,1-1,0 1,-1-1,1 1,0-1,-1 1,1-1,0 1,0-1,0 1,-12 18,0 0,2 0,1 1,0 1,1 0,2 0,0 0,1 0,1 1,-1 14,0-7,-1-1,2 0,1 1,1-1,1 1,1-1,2 0,1 1,1-1,5 15,-4-23,0-1,1 1,1-1,0-1,2 1,0-2,1 1,1-1,0 0,2-1,3 3,-16-20,0 1,-1 0,1-1,0 1,0 0,0-1,0 1,0 0,0-1,0 1,1 0,-1-1,0 1,0 0,0-1,0 1,0 0,0 0,0-1,1 1,-1 0,0-1,0 1,1 0,-1 0,0 0,0-1,1 1,-1 0,0 0,0 0,1-1,-1 1,0 0,1 0,-1 0,0 0,1 0,-1 0,0 0,1 0,-1 0,0 0,1 0,-1 0,0 0,0 0,1 0,-7-15</inkml:trace>
  <inkml:trace contextRef="#ctx0" brushRef="#br0" timeOffset="249.734">1580 367,'48'-5,"45"-6,21-2,0-2,-4 0,-7 3,-11-1,-12 2,-10 2,-7 3,-9 2,-14 3</inkml:trace>
</inkml:ink>
</file>

<file path=ppt/ink/ink4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9:23.9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378 311,'-39'34,"-21"25,-7 7,5 3,11-6,11-9,12-4,10-6,9-5,6-5,7-8,9-4,7-5,4-6,4-4,5-4,4-7,-6-3</inkml:trace>
  <inkml:trace contextRef="#ctx0" brushRef="#br0" timeOffset="299.969">829 424,'-27'24,"-3"-2,1 2,1 2,2 0,0 2,2 0,2 2,0 1,-10 20,30-48,0 0,0 0,0 0,0 0,0 0,1 1,0-1,-1 0,1 1,1-1,-1 1,0 0,1-1,0 1,0-1,0 1,0 0,0-1,1 1,0-1,-1 1,1-1,1 1,-1-1,0 1,1-1,0 0,0 0,0 0,0 0,0 0,0 0,1-1,-1 1,1-1,0 0,0 0,0 0,0 0,0 0,3 1,6-2,0 0,0-1,0 0,0-1,0 0,-1-1,1 0,0-1,-1 0,0-1,0 0,0-1,0 0,-1-1,1 0,-1-1,-1 0,1 0,-1-1,0-2,6 0,-1-1,0-1,0-1,-2 0,0 0,0-1,-1-1,-1 0,0 0,-1-1,-1 0,0-1,-2 0,1 0,-2 0,-1-1,0 0,-1-1,-2 14,0 0,0 1,0-1,-1 0,0 0,0 0,0 0,-1 1,0-1,0 0,0 0,0 1,-1-1,1 0,-1 1,-1 0,1-1,0 1,-1 0,0 0,0 1,0-1,-1 0,1 1,-1 0,0 0,1 0,-2 0,1 1,0-1,0 1,-1 0,1 1,-1-1,0 1,0-1,-41 7,27 1</inkml:trace>
  <inkml:trace contextRef="#ctx0" brushRef="#br0" timeOffset="731.955">998 763,'201'-316,"-200"314,24-30,-25 32,1 0,-1-1,1 1,-1-1,1 1,-1 0,1-1,-1 1,1 0,-1 0,1 0,0-1,-1 1,1 0,0 0,-1 0,1 0,-1 0,1 0,0 0,-1 0,1 0,-1 0,1 0,0 1,-1-1,1 0,-1 0,1 0,0 1,-1-1,1 0,-1 1,1-1,-1 1,0-1,1 0,-1 1,1-1,-1 1,0-1,1 1,-1 0,0-1,1 1,-1-1,0 1,0-1,0 1,0 0,1-1,-1 1,0 0,0-1,0 1,0-1,0 1,-1 0,1 0,3 15,-2 0,1 1,-2-1,0 0,-1 1,-1-1,-4 16,3-13,3-15,-1-1,0 1,1 0,-1 0,1-1,0 1,1 0,-1 0,0-1,1 1,0 0,0 0,0-1,1 1,-1-1,1 1,0-1,-1 0,2 0,-1 0,0 0,1 0,-1 0,1 0,0-1,0 1,0-1,0 0,0 0,0 0,1 0,-1-1,1 1,-1-1,1 0,0 0,-1 0,1-1,0 1,0-1,-1 0,1 0,0 0,0 0,0-1,-1 0,1 0,0 0,-1 0,1 0,-1-1,1 1,2-3,13-10,-2-1,1-1,-2-1,0 0,-2-1,1-1,-2 0,-1-1,0 0,-2-1,0 0,6-19,-3 11,-5 10,-2 1</inkml:trace>
  <inkml:trace contextRef="#ctx0" brushRef="#br0" timeOffset="1077.168">1957 198,'-14'9,"-8"3,1 0,1 1,0 2,0 0,2 0,0 2,1 1,0 0,1 1,-10 18,25-36,0 0,0 0,0 0,0 1,0-1,1 0,-1 1,1-1,-1 1,1-1,-1 1,1-1,0 1,0-1,0 1,0-1,0 1,0-1,0 1,0-1,1 1,-1-1,0 0,1 1,-1-1,1 1,0-1,-1 0,1 1,0-1,0 0,0 0,0 0,0 0,0 0,0 0,0 0,1 0,-1 0,0 0,1 0,-1-1,0 1,1-1,-1 1,73 6,-57-7,-14-1,1 1,-1-1,0 1,0 0,0 0,1 0,-1 0,0 0,0 1,0-1,0 1,1 0,-1 0,0 0,0 0,-1 1,1-1,0 1,0 0,-1 0,1 0,-1 0,1 0,-1 0,0 1,0-1,0 1,0-1,-1 1,1 0,-1 0,1 0,-1 0,0 0,0 0,0 0,-1 0,1 0,-1 0,0 1,0-1,0 1,-5 9,-1-1,0 0,-1 0,-1 0,0-1,-1 0,1 0,-2-1,0 0,0-1,-1 0,0-1,0 0,-12 6,2 1,-78 53,79-60</inkml:trace>
  <inkml:trace contextRef="#ctx0" brushRef="#br0" timeOffset="1327.791">2297 114,'-20'43,"-10"29,-1 11,1-3,5-10,6-13,8-11,4-9,4-5,3-9</inkml:trace>
  <inkml:trace contextRef="#ctx0" brushRef="#br0" timeOffset="1496.819">1986 424,'48'-4,"21"-3,3 1,-6 1,-9 1,-14 2</inkml:trace>
  <inkml:trace contextRef="#ctx0" brushRef="#br0" timeOffset="2027.939">2494 424,'38'-9,"23"-4,5 1,-8 2</inkml:trace>
  <inkml:trace contextRef="#ctx0" brushRef="#br0" timeOffset="2279.082">2607 650,'34'-10,"15"-8,5 0,-7 2</inkml:trace>
  <inkml:trace contextRef="#ctx0" brushRef="#br0" timeOffset="2533.219">3002 29,'9'43,"9"33,1 10,-3-7,-4-5,-4-12,-4-11,-2-10,-1-7,-2-4,1-2,-1-2,0 0,1 0,-1 1,1 0,0-4</inkml:trace>
  <inkml:trace contextRef="#ctx0" brushRef="#br0" timeOffset="2997.952">3058 1,'73'13,"-1"3,0 3,54 22,-124-40,60 29,-60-30,-1 1,0 0,0 0,0 0,0 0,0 0,0 0,0 0,0 1,0-1,-1 0,1 0,0 1,-1-1,1 0,-1 1,1-1,-1 1,0-1,0 1,0-1,1 0,-1 1,-1-1,1 1,0-1,0 1,0-1,-1 0,1 1,-1-1,1 1,-1-1,0 0,1 0,-1 1,0-1,0 0,0 0,0 0,0 0,0 0,0 0,0 0,-126 91,71-58,49-30,1-1,0-1,-1 1,1 0,0 1,0 0,1 0,-1 0,1 0,0 1,0 0,0 0,0 0,1 0,0 1,0 0,1 0,0 0,0 0,0 1,1-1,0 1,0-1,0 1,1 0,0 0,0 0,1 0,0-1,0 1,2 7,5-3,0 1,1-1,1-1,0 1,0-1,1-1,0 0,1 0,0-1,0-1,1 0,-1 0,2-1,-1-1,1 0,0 0,0-1,0-1,10 1,114 20,-124-18,-8 0</inkml:trace>
</inkml:ink>
</file>

<file path=ppt/ink/ink4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9:21.8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1 282,'19'215,"-10"1,-9 14,0-230,-1 0,1 0,0 0,-1 0,1 0,-1 0,1 0,0 0,-1 0,1 0,0 0,-1 0,1 0,-1 1,1-1,0 0,-1 0,1 0,0 1,0-1,-1 0,1 0,0 1,-1-1,1 0,0 1,0-1,0 0,-1 1,1-1,0 0,0 1,0-1,0 0,-1 1,-10-40,9 14,1-1,1 0,1 1,2-1,0 0,3-4,-1-2,5-13,1 1,2 0,3 1,1 1,2 0,2 2,1 0,2 1,21-24,-44 61,0 0,-1 0,1 0,0 0,0 0,1 0,-1 0,0 0,1 0,-1 0,1 1,-1-1,1 0,0 1,0 0,0-1,0 1,0 0,0 0,0 0,0 0,0 0,0 1,1-1,-1 1,0-1,0 1,1 0,-1 0,0 0,1 0,-1 0,0 0,1 1,-1-1,0 1,0 0,0 0,0-1,1 1,-1 1,0-1,0 0,2 4,1 1,-1 0,0-1,0 1,-1 1,0-1,0 0,0 1,-1 0,0-1,0 1,0 0,-1 0,0 0,-1 0,0 1,0-1,0 0,-1 0,0 0,0 0,5 71,1-60</inkml:trace>
  <inkml:trace contextRef="#ctx0" brushRef="#br0" timeOffset="249.102">791 0,'-24'34,"-13"20,5 1,8-4,7-10</inkml:trace>
  <inkml:trace contextRef="#ctx0" brushRef="#br0" timeOffset="872.915">819 508,'33'-5,"26"-6,8-7,-3 1,-8 3,-8 3,-7 5,-12-3,-5 1,-7 6,-11 4,-6 2</inkml:trace>
  <inkml:trace contextRef="#ctx0" brushRef="#br0" timeOffset="1651.882">848 762,'33'-10,"21"-7,6-2,-2 3,-6 4,-13 0,-12 1</inkml:trace>
</inkml:ink>
</file>

<file path=ppt/ink/ink4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9:34.0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1,'8'10,"0"1,-1 1,0-1,-1 1,0 0,-1 1,0-1,-1 1,0 2,2 2,1 12,-1 0,-2 0,-1 1,-1-1,-1 1,-2 0,-1-1,-1 1,-1-1,-7 19,4 11,1 1,4 0,4 52,0-18,-2-82</inkml:trace>
  <inkml:trace contextRef="#ctx0" brushRef="#br0" timeOffset="615.948">85 29,'34'0,"290"0,-321 0,0-1,0 1,1 0,-1 0,0 0,1 1,-1-1,0 1,1-1,-1 1,0 0,0 0,0 1,0-1,0 1,0-1,0 1,-1 0,1 0,-1 0,1 1,-1-1,0 0,1 1,-1 0,-1-1,1 1,0 0,-1 0,1 0,-1 0,0 0,0 0,0 2,-5 9,0-2,-1 1,-1 0,0-1,0 0,-1-1,-1 1,0-1,-1-1,0 1,0-1,-1-1,0 0,-1-1,-11 8,-17 17,30-24,6-8,1 0,-1 0,0 0,1 0,0 1,-1-1,1 1,0 0,0 0,0 0,0 0,0 0,0 0,1 1,-1-1,1 0,-1 1,1-1,0 1,0 0,0-1,0 1,1 0,-1-1,1 1,-1 0,1 0,0 0,0 0,0-1,1 1,-1 0,1 0,-1-1,1 1,0 0,0-1,0 1,1 0,-1-1,1 2,9 3,1 0,-1-1,1 0,1-1,-1-1,1 0,-1 0,10 1,-11-3,-1 0,1 0,-1 2,1-1,-1 1,-1 1,1 0,0 0,-1 1,0 0,-1 0,1 1,3 5,-9-9,0 1,-1-1,1 1,-1 0,0 0,0 0,0 0,-1 1,1-1,-1 0,0 1,-1-1,1 1,-1-1,0 1,0-1,0 1,0-1,-1 1,0-1,0 0,0 1,0-1,-1 0,0 0,0 1,0-1,0-1,-1 1,1 0,-3 2,-3 4,0-1,-1 0,0 0,0-1,-1 0,0 0,0-1,-1 0,0-1,-10 4,-239 67,210-70,32-10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9:41.4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317 632,'-6'-4,"0"-1,0 1,-1 0,1 0,-1 1,1 0,-1 0,0 0,-1 1,1 0,0 0,-1 1,1 0,0 1,-1-1,1 1,-1 1,1-1,-1 1,1 1,0-1,-1 1,1 1,0-1,0 1,1 0,-1 1,1 0,-1 0,1 0,0 1,0-1,1 2,0-1,0 0,0 1,0 0,1 0,0 1,0-1,0 3,-4 7,0 1,2 0,0 1,0 0,2-1,0 2,2-1,0 0,0 1,2-1,0 0,1 1,2 5,-3-18,1 0,0-1,0 1,0 0,0 0,1-1,0 1,0-1,1 0,0 1,0-1,0 0,0 0,1-1,-1 1,1-1,1 0,-1 0,0 0,1 0,0-1,0 0,0 0,0 0,0-1,1 0,-1 1,1-2,0 1,-1-1,1 0,0 0,0-1,0 1,-1-1,1-1,0 1,0-1,0 0,2-1,11-9,1-2,-2-1,0 0,0-1,-1-1,-1 0,-1-1,8-12,-15 20,7-10,-1 0,-1 0,0-1,-2-1,0 0,-2 0,0-1,-1 0,2-12,-15 98,3-56,-1 1,1-1,0 1,1-1,0 1,0 0,1 0,0 0,0-1,1 1,0 0,1-1,0 1,0-1,1 1,0-1,1 0,0 0,0 0,0-1,1 1,0-1,1 0,-1-1,1 1,1-1,-1 0,1-1,0 0,0 0,1 0,-1-1,1 0,0 0,0-1,1 0,6 2,-3-4,-1 1,1-1,0-1,-1 0,1-1,0 0,-1-1,0 0,1 0,-1-1,0-1,0 0,8-5,-1-3</inkml:trace>
  <inkml:trace contextRef="#ctx0" brushRef="#br0" timeOffset="287.45">1248 605,'-23'5,"1"1,0 0,0 2,1 1,0 1,0 1,1 0,0 1,1 2,1 0,0 1,1 0,-8 11,22-21,-1 1,2 0,-1-1,1 1,0 0,0 0,0 1,1-1,0 0,0 0,1 1,0-1,0 0,0 1,1-1,0 0,0 1,1-1,-1 0,1 0,1 0,-1 0,1-1,0 1,0-1,1 1,-1-1,1 0,1 0,-1-1,1 1,-1-1,1 0,0 0,1-1,-1 1,1-1,2 1,0-1,-1 1,0-1,1-1,0 1,0-1,0-1,0 1,0-1,0-1,0 0,0 0,0 0,0-1,0 0,0-1,0 0,-1 0,1 0,0-1,5-3,11-6</inkml:trace>
  <inkml:trace contextRef="#ctx0" brushRef="#br0" timeOffset="586.925">1615 605,'-15'5,"0"0,0 1,1 1,0 1,0 0,0 1,1 0,1 1,0 0,0 1,1 0,0 1,1 1,0-1,1 2,0 1,6-12,1 1,0-1,0 0,0 1,0-1,1 1,-1 0,1-1,0 1,0 0,0 0,1 0,-1 0,1 0,0 0,0 0,0 0,1 0,0 0,-1-1,1 1,0 0,1 0,-1-1,1 1,0 0,0-1,0 0,0 1,0-1,1 0,-1 0,1 0,0-1,0 1,0 0,0-1,1 0,-1 0,1 0,-1 0,1-1,1 1,13 1,1-1,-1-1,1 0,0-2,-1 0,1-1,0 0,-1-2,0 0,0-2,0 0,15-7,-8 3</inkml:trace>
  <inkml:trace contextRef="#ctx0" brushRef="#br0" timeOffset="1251.61">1897 774,'17'11,"0"0,0-1,1-2,0 1,1-2,0-1,0 0,12 2,-22-7,-1 0,0 0,1-1,-1 0,1 0,-1-1,0 0,0-1,1 0,-1 0,0-1,0 1,-1-2,1 1,-1-1,1 0,-1-1,0 0,-1 0,1-1,3-3,5-4,-1 0,0-2,-1 1,-1-2,0 1,-1-2,0 0,-2 0,0 0,-1-1,-1-1,0 1,-1-1,-2 0,2-10,-6 26,0 0,0-1,0 1,0 0,-1 0,1-1,-1 1,0 0,0 0,0 0,0 0,-1 0,1 0,-1 1,0-1,0 0,0 1,0-1,0 1,0 0,-1 0,1 0,-1 0,1 0,-1 0,0 0,0 1,0 0,0 0,0-1,0 2,0-1,-1 0,-3 0,-1 0,0 0,0 1,1 0,-1 0,0 1,0 0,1 1,-1 0,1 0,-1 0,1 1,-5 2,-4 4,0 1,0 0,1 1,1 1,0 0,0 1,2 1,-1 0,2 0,0 1,0 1,2 0,0 0,1 1,0 0,1 0,2 1,-1 0,2 0,0 0,1 3,2-14,0-1,1 0,-1 1,1-1,1 0,-1 1,1-1,0 0,1 1,-1-1,1 0,1 0,-1 0,1-1,0 1,0 0,0-1,1 0,0 0,0 0,0 0,1-1,-1 1,1-1,0 0,1-1,-1 1,1-1,4 2,9 0,1 0,0-1,0-1,0-1,0-1,0 0,0-2,0 0,0-2,0 0,0-1,-1-1,1 0,-1-2,-1 0,1-1,-1-1,-1-1,1-1,-1 0,52-32,-2-3,-2-3,-2-3,38-41,-58 52,-3-1,-1-2,22-34,-48 60,-1 0,-1-1,-1 0,-1-1,0 0,-1 0,-2-1,0 0,-1 0,-1 0,0-13,-3 29,0 0,-1 0,1 0,-1 0,-1 0,1 0,-1 0,1 0,-2 1,1-1,0 0,-1 0,0 1,0-1,0 1,-1-1,1 1,-1 0,0 0,0 0,-1 0,1 1,-1-1,0 1,0 0,0 0,0 1,0-1,-1 1,1 0,-1 0,0 0,1 0,-1 1,0 0,0 0,0 0,0 1,0 0,0 0,0 0,0 0,0 1,0 0,0 0,0 0,-1 1,-19 13,2 0,0 1,0 2,2 0,0 1,1 1,1 2,1-1,1 2,1 0,1 1,1 1,1 0,1 1,1 0,0 7,3-16,1 0,0 1,1-1,2 1,-1 0,2 1,1-1,0 1,1-1,1 1,1-1,0 1,1-1,1 0,1 1,1-1,1-1,0 1,1-1,1 0,0-1,1 0,5 6,-5-11,0 0,0 0,1-1,1 0,0-1,0 0,1 0,0-1,0-1,1 0,0-1,0-1,1 1,0-2,-1 0,1-1,12 1,25-15,-33-2</inkml:trace>
  <inkml:trace contextRef="#ctx0" brushRef="#br0" timeOffset="2214.769">3280 718,'11'6,"0"-1,1 1,0-2,0 0,0 0,0-1,0 0,1-1,-1-1,1 0,0-1,-1 0,1-1,0 0,-1-1,0 0,1-1,7-4,-17 6,0 0,0-1,0 1,-1-1,1 0,-1 0,1 0,-1 0,0 0,1-1,-1 1,0-1,-1 1,1-1,0 0,-1 0,0 0,1 0,-1 0,0 0,-1 0,1 0,0 0,-1 0,0 0,0 0,0-1,0 1,0 0,-1 0,1 0,-1 0,0-1,0 1,0 0,0 1,0-1,-1 0,1 0,-1 0,0 1,0-1,0 1,0-1,-1 1,1 0,0 0,-1 0,0 0,-9-2,0 1,0 0,0 1,0 1,0 0,0 0,0 1,-1 1,1 0,0 0,0 1,-11 4,17-5,0 1,0 0,1 0,-1 1,0 0,1 0,0 0,-1 1,1-1,0 1,1 0,-1 1,1-1,0 1,0 0,0 0,1 0,0 1,0-1,0 1,1-1,-1 1,1 0,1 0,-1 0,1 0,0 1,0-1,1 0,0 0,0 0,1 1,-1-1,1 0,0 0,1 0,0 0,2 5,4 1,2 0,0 0,0-1,1-1,0 1,1-2,0 0,1 0,0-1,0-1,0 0,1 0,0-2,1 0,-1 0,1-1,0-1,0-1,0 0,0-1,0 0,0-1,0-1,1-1,-1 0,0-1,8-3,1-3,0-1,-1-1,0-1,-1-1,-1-1,0-1,-1-1,0 0,-2-2,0 0,-1-1,0-1,-2-1,9-15,-15 25,-1 0,0 0,-1-1,0 0,0 0,-2-1,1 0,-2 0,0 0,0 0,-1-1,0-12,-3 23,-1 1,0-1,0 0,0 1,0-1,-1 0,1 1,-1-1,0 1,1 0,-1 0,0 0,0 0,-1 0,1 0,0 0,-1 0,1 1,-1 0,1-1,-1 1,0 0,1 0,-1 0,0 1,0-1,0 1,0-1,1 1,-1 0,0 0,0 0,0 1,0-1,0 1,0-1,1 1,-1 0,0 0,0 0,1 0,-1 1,1-1,-1 1,1 0,0 0,0-1,0 1,0 1,0-1,0 0,-2 1,1-1,0 1,0 0,1 0,-1 0,1 0,-1 1,1-1,0 0,0 1,0 0,1 0,0-1,-1 1,1 0,0 0,1 0,-1 0,1 0,0 0,0 0,0 0,0 1,1-1,-1 0,1 0,0-1,1 1,-1 0,1 0,-1 0,1-1,0 1,0-1,1 1,-1-1,1 0,0 0,0 0,0 0,0-1,0 1,0-1,1 0,2 2,108 8,-105-13,1 0,-1 1,1 0,-1 1,0 0,1 0,-1 1,0 0,0 0,0 1,0 1,8 3,-14-5,0 0,-1 0,1 0,-1 1,1-1,-1 0,0 1,0 0,0-1,0 1,0 0,-1 0,1 0,-1 0,0 0,0 1,0-1,0 0,-1 0,1 1,-1-1,0 0,0 1,0-1,0 0,-1 1,1-1,-1 1,-38 97,18-56,12-20</inkml:trace>
  <inkml:trace contextRef="#ctx0" brushRef="#br0" timeOffset="2914.767">4775 492,'-58'37,"2"4,1 1,2 3,-36 42,84-83,0-1,1 1,0 0,0 1,0-1,1 1,-1 0,1-1,0 2,0-1,1 0,-1 0,1 1,1-1,-1 1,1 0,0-1,0 1,0 0,1 0,0 0,0 0,0-1,1 1,1 3,2-6,0-1,0 0,1 0,-1 0,1 0,-1-1,1 0,0 0,-1 0,1 0,0-1,0 0,-1 0,1 0,0 0,0-1,-1 0,1 0,0 0,-1-1,1 1,-1-1,4-2,-8 4,25-10,0-2,-1-1,0 0,-1-2,-1-1,0-1,-1 0,2-5,-5 7,71-66,-88 81,1 1,-1-1,1 1,-1 0,1 0,-1 0,1 0,-1 0,0 0,1 0,-1 0,0 0,0 0,0 1,0-1,0 1,0-1,0 1,-1-1,1 1,-1-1,1 1,-1-1,1 1,-1 0,0-1,0 1,1 0,-1-1,-1 1,1 0,0-1,0 1,-1 0,1-1,0 1,-1 0,1 1,0 27,-1-22,0 0,0 0,1 0,0 0,0 0,0 0,1 0,1 0,0 0,0-1,0 1,1 0,0-1,0 0,1 0,0 0,0 0,1 0,-1-1,1 0,1 0,0 0,-1-1,2 1,5 3,-2-5,0 0,0 0,0-1,0-1,1 0,-1 0,1-1,-1 0,1-1,0 0,-1 0,1-2,-1 1,1-1,-1-1,0 0,1 0,-2-1,1 0,0-1,-1 0,0 0,5-4,14-22,0-1,-2-1,-2-1,-1-1,-1-1,-3-1,0 0,-3-2,4-14,0 3,-2-2,-3 0,-1-1,-3 0,-3-1,1-34,-15 10,6 77,0-1,0 1,0-1,-1 1,1-1,0 1,-1-1,1 1,-1-1,0 1,1 0,-1-1,0 1,0 0,0 0,0-1,0 1,0 0,0 0,-1 0,1 0,0 0,0 1,-1-1,1 0,-1 1,1-1,-1 1,1-1,-1 1,1-1,-1 1,1 0,-1 0,1 0,-1 0,1 0,-1 0,1 0,-1 1,1-1,-1 0,1 1,-1 0,1-1,-1 1,-8 7,1 1,0 0,1 0,0 1,1 0,0 0,0 1,1 0,1 0,0 0,0 1,1-1,0 1,1 0,1 1,0-1,0 0,1 3,-26 187,19-132,4 0,2 1,7 56,26 9,-21-124,-10-18</inkml:trace>
  <inkml:trace contextRef="#ctx0" brushRef="#br0" timeOffset="3170.183">5030 492,'39'-5,"26"-1,8 0,0 1,-7 1,-10 2,-10 1,-3 1,-4 0,-3 0,-4 0,-2 5,-7 2</inkml:trace>
  <inkml:trace contextRef="#ctx0" brushRef="#br0" timeOffset="3331.15">5848 689,'-4'33,"2"7,2-3</inkml:trace>
  <inkml:trace contextRef="#ctx0" brushRef="#br0" timeOffset="3502.507">5905 351,'0'0</inkml:trace>
  <inkml:trace contextRef="#ctx0" brushRef="#br0" timeOffset="3733.434">6215 464,'-12'28,"0"0,2 1,2 0,0 1,2 0,1 0,1 0,1 31,3-58,0 0,0 1,0-1,0 0,1 1,-1-1,1 0,0 0,0 0,0 1,0-1,1 0,-1 0,1 0,-1-1,1 1,0 0,1-1,-1 1,0-1,1 0,-1 1,1-1,0 0,-1-1,1 1,0 0,0-1,0 0,0 0,1 0,-1 0,0 0,0 0,1-1,-1 0,0 0,1 0,-1 0,0 0,4-1,2 0,-1-1,1 0,-1 0,0-1,1 0,-1 0,0-1,-1 0,1 0,-1-1,0 0,0-1,0 1,-1-1,0 0,0-1,0 0,-1 0,0 0,0 0,-1-1,0 0,0 0,-1 0,0 0,0 0,-1-1,0 1,-1-1,0 0,0 1,-1-1,0 0,0 1,-1-1,0 0,-1 1,0-1,0 1,-1-1,0 1,0 0,-3-4,4 8,0 1,0-1,0 1,0 0,0 0,0 0,-1 0,0 1,1-1,-1 1,0-1,0 1,0 0,-1 0,1 0,0 1,-1-1,1 1,-1 0,0 0,1 0,-1 0,0 1,0-1,1 1,-1 0,0 0,0 1,1-1,-1 1,0-1,1 1,-1 0,0 1,1-1,-1 1,-2 1,-8 9</inkml:trace>
  <inkml:trace contextRef="#ctx0" brushRef="#br0" timeOffset="4104.732">6526 774,'192'-181,"-123"138,-67 43,-1 0,1 0,-1 1,1-1,0 1,-1-1,1 1,-1 0,1 0,-1-1,0 1,1 0,-1 0,0 1,0-1,1 0,-1 0,0 0,0 1,0-1,-1 1,1-1,0 1,0-1,-1 1,1-1,-1 1,1-1,-1 1,0 0,0-1,0 1,0 0,0-1,0 1,0 0,0-1,-1 2,4 14,1-9,1 0,0-1,0 0,0 0,1-1,-1 1,2-1,-1 0,1-1,0 0,0 0,0 0,1-1,-1 0,1 0,0-1,0 0,1 0,-1-1,1 0,-1-1,1 0,-1 0,1-1,0 0,-1 0,1-1,0 0,-1-1,1 0,-1 0,0-1,0 0,0 0,0-1,0 0,-1 0,1-1,-1 0,9-7,0 0,-1-2,-1 0,0 0,-1-1,0-1,-1 0,-1-1,-1 0,0-1,5-13,-8 8</inkml:trace>
</inkml:ink>
</file>

<file path=ppt/ink/ink4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9:42.1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517 45,'97'-42,"-87"39,-20 10,-25 10,-332 156,225-82,140-89,0-1,1 1,-1 0,0 0,1 0,-1 0,1 0,-1 0,1 0,0 1,0-1,0 0,0 1,1-1,-1 1,0-1,1 0,0 1,0 0,0-1,0 1,0-1,0 1,0-1,1 1,0-1,-1 1,1-1,0 0,0 1,0-1,0 0,1 0,-1 0,1 0,-1 0,1 0,0 0,-1 0,1 0,0-1,0 1,1-1,-1 0,0 1,0-1,1 0,1 0,142 38,-71-25,-53-9,66 24,-85-27,0-1,-1 1,0 0,1-1,-1 1,0 0,0 0,0 1,0-1,-1 0,1 1,-1-1,1 1,-1-1,0 1,0 0,0-1,0 1,0 0,-1 0,1 0,-1 0,0-1,0 1,0 0,0 0,0 0,-1 0,0 2,-3 3,-1 1,0 0,0-1,-1 0,0 0,0 0,-1-1,0 0,-1 0,1-1,-1 0,-1 0,1-1,-1 0,0-1,-4 2,9-3,-281 139,244-112,41-30,0 1,0 0,0-1,0 1,1 0,-1 0,0-1,0 1,1-1,-1 1,1 0,-1-1,0 1,1-1,-1 1,1-1,-1 1,1-1,0 1,-1-1,1 0,-1 1,1-1,0 0,-1 1,1-1,0 0,-1 0,1 0,0 0,0 1,-1-1,1 0,0 0,-1 0,1-1,0 1,0 0,-1 0,1 0,0 0,-1-1,1 1,0 0,-1-1,1 1,-1 0,1-1,-1 1,1-1,0 1,0-1,20-3</inkml:trace>
  <inkml:trace contextRef="#ctx0" brushRef="#br0" timeOffset="302.158">1139 242,'-4'5,"-21"19,2 2,1 0,1 1,1 2,2 0,0 0,2 2,2 0,0 1,-5 25,17-53,1 0,0 0,0 1,1-1,-1 1,1-1,0 1,0-1,1 0,-1 1,1-1,0 1,0-1,0 0,1 0,-1 0,1 1,0-2,0 1,1 0,-1 0,1-1,0 1,0-1,0 0,0 0,0 0,1 0,0-1,-1 1,1-1,0 0,0 0,0 0,0-1,4 2,6-1,-1 0,1 0,-1-1,1-1,-1 0,1-1,-1-1,1 0,-1 0,0-2,0 0,0 0,0-1,-1 0,1-1,-2-1,1 0,-1-1,0 0,0 0,-1-1,0-1,-1 0,0 0,0 0,-1-1,-1-1,0 1,0-1,0-3,-1 5,-1 0,0 0,0-1,-1 1,0-1,-1 0,-1 0,1 0,-2 0,1 0,-2-1,1 1,-2 0,1-1,-2 1,1 0,-2 0,1 0,-2-2,2 7,0-1,-1 1,1 0,-1 0,-1 0,1 0,-1 0,0 1,0-1,-1 1,1 1,-1-1,0 0,-1 1,1 0,-1 0,1 1,-1 0,0 0,-1 0,1 0,0 1,-1 0,-3 0,-14-1</inkml:trace>
</inkml:ink>
</file>

<file path=ppt/ink/ink4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9:45.2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88,'20'0,"29"-5,12-1,5-5,-3-1,-4 3,-7-3,-7 1,-2 2,-3 3,-4 2,-3 2,-3 1,-5 6,-4 2,-4 0</inkml:trace>
</inkml:ink>
</file>

<file path=ppt/ink/ink4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9:45.7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0,'10'0,"7"0,7 0,3 0,2 0,1 0,0 0,0 0,-1 0,0 0,0 0,-1 0,1 0,-1 0,0 0,0 0,-4 0</inkml:trace>
</inkml:ink>
</file>

<file path=ppt/ink/ink4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9:46.0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56,'34'0,"30"-5,9-1,-4 0,-7 1,-11-4,-8 1,-8 0,-4 3,-7 1</inkml:trace>
</inkml:ink>
</file>

<file path=ppt/ink/ink4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5:59:44.1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60,'0'455,"-27"-317,17-114</inkml:trace>
  <inkml:trace contextRef="#ctx0" brushRef="#br0" timeOffset="386.251">1 144,'89'-32,"3"3,0 5,1 4,1 4,1 4,37 2,55 17,-185-7,0 0,0 1,0-1,0 1,0-1,0 1,-1-1,1 1,0 0,0 0,0 0,-1 0,1 0,-1 0,1 1,-1-1,1 0,-1 1,1-1,-1 1,0 0,0-1,0 1,0 0,0 0,-1-1,1 1,0 0,-1 0,1 0,-1 0,0 2,-2 9</inkml:trace>
  <inkml:trace contextRef="#ctx0" brushRef="#br0" timeOffset="701.329">57 681,'34'4,"20"3,11-6,4-3,0-5,-3-2,2-4,-5 0,-4-3,-3 2,-6 3,-6-2,-6 2,-5 3,-3 3,-7 1</inkml:trace>
</inkml:ink>
</file>

<file path=ppt/ink/ink4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00:35.00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1 753,'10'14,"-1"0,0 1,-1 0,-1 1,0 0,-1 0,-1 0,-1 1,0-1,-1 1,1 9,19 65,-22-91,-1 0,1 0,0-1,0 1,0-1,-1 1,1-1,0 1,-1-1,1 1,0-1,-1 1,1-1,-1 0,1 0,-1 1,1-1,-1 0,1 0,-1 1,0-1,1 0,-1 0,0 0,0 0,0 1,0-1,1 0,-1 0,-1 0,1 0,0 0,0 0,0 1,0-1,0 0,-1 0,3-35,-2 1,-1-1,-2 0,-1 1,-7-24,-18-65,28 121,0 0,1 0,0 0,-1 0,1 0,0 0,0 0,0 0,1 1,-1-1,1 0,0 0,-1 0,1 0,0 1,1-1,-1 0,1 1,-1-1,1 1,0-1,-1 1,1 0,0 0,1 0,-1 0,0 0,1 0,-1 1,1-1,-1 1,1-1,0 1,1 0,56-37,-1-2,-2-3,21-21,-55 40,-1-1,-2 0,0-2,-1 0,-2-1,-1-1,-1 0,-2-2,3-9,6-61,-22 203,4 0,5 0,4-1,7 14,65 555,-67-501,-15-137,5 15,-3 1,-1 0,-3 0,-1 1,-3-1,-2 0,-2 0,-2-1,-3 6,11-48,-1 0,1-1,-1 1,1-1,-1 0,-1 1,1-1,-1 0,1 0,-1-1,0 1,0 0,-1-1,1 0,-1 0,0 0,0 0,0-1,0 1,0-1,0 0,-1 0,1 0,-1-1,1 0,-1 0,1 0,-1 0,0-1,0 0,1 0,-1 0,0 0,0-1,1 0,-1 0,0 0,1 0,-1-1,1 0,0 0,-1 0,1 0,0-1,0 1,1-1,-3-2,-5-13,1-1,1 0,0 0,2-1,0 0,1 0,1 0,1-1,1 0,1 0,0 0,2 0,0 0,4-16,-2 1,1 1,3 0,0 0,3 0,0 1,3 0,0 1,3 1,0 0,8-9,75-81,-74 94</inkml:trace>
</inkml:ink>
</file>

<file path=ppt/ink/ink4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00:03.366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706 1490,'-6'-6,"-1"0,0 1,0 0,0 0,-1 1,1 0,-1 0,0 1,0 0,0 0,-1 1,1 0,-1 1,1-1,-1 2,1-1,-1 1,0 1,1-1,-1 1,1 1,-1 0,1 0,0 1,-1-1,2 2,-1-1,0 1,-3 3,-4 1,1 0,0 1,0 0,1 1,1 1,0 0,0 1,1 0,0 1,1 0,1 0,-8 14,16-19,0-1,0 1,1 0,0-1,0 1,1 0,0-1,0 1,1-1,0 1,0-1,0 0,1 0,1 0,-1 0,1 0,0-1,0 0,1 0,0 0,0 0,0-1,1 1,0-2,0 1,0 0,1-1,-1 0,1-1,0 0,0 0,0 0,7 1,11-2,-1-1,1-1,0-1,0-1,-1-1,1-1,-1-2,0 0,-1-2,1 0,-1-2,-1 0,12-8,23-9,-39 21</inkml:trace>
  <inkml:trace contextRef="#ctx0" brushRef="#br0" timeOffset="-2351.44">198 756,'0'-1,"-1"1,1 0,0 0,-1-1,1 1,-1 0,1 0,-1 0,1 0,-1 0,1-1,0 1,-1 0,1 0,-1 0,1 0,-1 0,1 0,-1 1,1-1,-1 0,1 0,-1 0,1 0,-1 0,1 1,0-1,-1 0,1 0,-1 1,1-1,0 0,-1 1,1-1,0 0,-1 1,1-1,0 1,0-1,-1 0,1 1,0-1,0 1,0-1,0 1,0-1,-1 1,1-1,0 1,0-1,0 1,0-1,0 1,0-1,1 0,-1 1,0-1,0 1,0-1,0 1,-23 153,-20 18,24-114,42-131,-3 9,3 1,2 2,19-31,101-141,-144 232,-1 0,0 0,0 0,1 0,-1 1,0-1,1 0,-1 0,1 0,-1 0,1 0,-1 0,1 1,0-1,-1 0,1 1,0-1,0 0,-1 1,1-1,0 1,0-1,0 1,0-1,0 1,0 0,0-1,0 1,0 0,0 0,0 0,0 0,0 0,0 0,0 0,0 0,0 0,0 0,-1 1,1-1,0 0,0 1,0-1,0 0,0 1,0-1,0 1,-1 0,1-1,0 1,0 0,-1-1,1 1,0 0,-1 0,1 0,-1-1,1 1,-1 0,1 0,9 39,-2 0,-2 0,-1 1,-2-1,-3 40,9-13,-9-65,1-1,-1 1,1-1,-1 1,1-1,-1 0,1 1,0-1,0 0,0 1,0-1,0 0,0 0,0 0,0 0,0 0,0 0,1 0,-1 0,0 0,1-1,-1 1,0-1,1 1,-1-1,1 1,-1-1,1 0,-1 0,1 1,-1-1,1 0,0-1,-1 1,1 0,-1 0,1-1,-1 1,0-1,1 1,0-1,12-8,-1 0,0-1,-1 0,0-1,-1 0,0-1,-1 0,0-1,-1 0,0-1,5-11,-12 22,142-211,-144 215,0 0,0-1,0 1,0-1,0 1,0-1,0 1,0 0,1-1,-1 1,0-1,0 1,1-1,-1 1,0-1,1 1,-1-1,0 0,1 1,-1-1,1 1,-1-1,1 0,-1 1,1-1,-1 0,1 0,-1 1,1-1,-1 0,1 0,-1 0,1 0,0 0,-1 0,1 0,-1 0,1 0,-1 0,1 0,0 0,-1 0,1 0,-1 0,1-1,-1 1,1 0,-1 0,1-1,-1 1,1 0,-1-1,1 1,-1 0,1-1,-1 1,0-1,1 1,-1-1,0 1,1-1,-1 1,0-1,0 1,0-1,1 1,-1-1,0 0,1 55,-2-45,0 14,1-1,1 1,1 0,1 0,1-1,0 1,2-1,1 0,1 0,13 63,-9-76,-6-13</inkml:trace>
  <inkml:trace contextRef="#ctx0" brushRef="#br0" timeOffset="-777.189">1 1292,'351'-29,"126"-51,-308 41,-175 44,-2 3</inkml:trace>
  <inkml:trace contextRef="#ctx0" brushRef="#br0" timeOffset="1920.581">1496 812,'18'90,"-18"-88,17 101,-4 0,-3 69,-12 95,-13-228,2-27</inkml:trace>
  <inkml:trace contextRef="#ctx0" brushRef="#br0" timeOffset="2484.687">1356 953,'34'-26,"2"1,1 2,1 1,1 2,0 2,2 1,0 2,0 2,2 2,8 0,-41 9,1 0,-1 1,1 0,0 0,0 1,-1 0,1 1,0 0,0 1,-1 1,1-1,-1 1,0 1,0 0,0 1,3 1,-11-4,0 0,0 0,-1 1,1-1,-1 0,1 1,-1-1,0 1,1-1,-2 1,1 0,0-1,0 1,-1 0,1 0,-1-1,0 1,0 0,0 0,0 0,-1-1,1 1,-1 0,1 0,-1-1,0 1,0 0,0-1,-1 1,1-1,0 1,-1-1,0 1,-62 75,-157 98,215-173,2-2,1 1,-1-1,0 1,0 0,1-1,-1 2,1-1,0 0,-1 1,1-1,0 1,1 0,-1 0,0 0,1 1,0-1,-1 1,1-1,1 1,-1 0,1-1,-1 1,1 0,0 0,0 0,1 0,-1 0,1 0,0 0,0 0,0 0,1 1,-1-1,1 0,0 0,0-1,2 4,109 122,-101-117,0-1,1 0,0-1,1 0,0-1,1-1,0 0,0 0,13 4,-12-10,-3-3</inkml:trace>
  <inkml:trace contextRef="#ctx0" brushRef="#br0" timeOffset="2985.269">2230 727,'2'-2,"-1"0,0 0,1 0,0 1,-1-1,1 1,0-1,0 1,0-1,0 1,0 0,0 0,0 0,1 0,-1 0,0 1,1-1,-1 1,0-1,1 1,-1 0,0 0,1 0,1 0,-1 0,106 2,-106-2,0 1,0-1,-1 1,1-1,0 1,-1 0,1 0,-1 0,1 1,-1-1,0 0,1 1,-1 0,0-1,0 1,0 0,0 0,0 0,-1 1,1-1,-1 0,1 0,-1 1,0-1,0 1,0 0,0-1,0 1,-1 0,1-1,-1 1,1 0,-1-1,0 1,0 0,-1 0,1 1,-38 80,33-79,1 1,0 0,0 1,1-1,0 1,0 0,0-1,1 1,0 0,0 1,1-1,0 0,0 0,1 1,0 6,1-11,0 1,0-1,0 0,1 0,0 0,-1 0,1 0,0 0,0 0,0 0,1-1,-1 1,1-1,-1 1,1-1,0 0,0 0,0-1,0 1,0-1,0 1,1-1,-1 0,0 0,1 0,-1-1,1 1,1-1,100-7,-82 0,-3 1</inkml:trace>
  <inkml:trace contextRef="#ctx0" brushRef="#br0" timeOffset="14921.302">5589 672,'-7'-1,"0"0,1 1,-1 0,0 1,0-1,0 1,1 1,-1-1,0 1,1 0,-1 1,1 0,0 0,0 0,0 0,0 1,1 0,-1 0,1 1,0 0,0 0,1 0,-1 0,1 1,-2 4,-4-1,1 1,0 1,1 0,0 0,1 0,0 1,0 0,2 0,-1 1,2 0,-1 0,2 0,0 0,0 1,2-1,-1 1,2-1,0 1,1 13,0-23,1-1,-1 1,1 0,-1-1,1 1,0-1,0 0,0 0,1 0,-1 0,1 0,0 0,0 0,0-1,0 0,0 1,0-1,1-1,-1 1,1 0,-1-1,1 1,0-1,-1 0,1 0,0-1,0 1,0-1,0 0,-1 0,1 0,0-1,1 1,128-33,-107 19,-1-1,-1-2,0 0,-1-1,-1-2,-1 0,-1-1,0-1,-2-1,8-14,-3 8,-8 12,-2 0,0-1,-1 0,-1-1,-1 0,0-1,-1 0,-2-1,0 0,-1 0,-1 0,-1-1,-1 0,-1 0,-1 1,-1-1,0 0,-2 0,-4-19,5 29,-1-1,-1 1,0-1,0 1,-2 0,1 0,-1 1,-1 0,0-1,-1 2,0-1,0 1,-1 0,-1 1,0 0,0 0,0 0,-1 2,-1-1,1 1,-1 1,0 0,-1 0,1 1,-1 0,0 1,0 1,-7-1,12 2,0 1,-1 0,1 1,0-1,0 1,0 1,0 0,-1 0,1 0,0 0,0 1,1 1,-1-1,0 1,1 0,0 0,-1 1,1 0,1 0,-1 1,0-1,1 1,0 0,0 1,1-1,-1 1,1 0,1 0,-1 0,1 1,0-1,0 1,-1 6,1 10,1 1,1-1,1 1,1-1,1 0,1 1,1-1,1 0,1-1,1 1,1-1,1-1,1 0,2 2,113 141,-123-161,65 67,-65-69,1 1,-1 0,1-1,0 0,-1 1,1-1,0 0,0-1,0 1,0 0,0-1,-1 1,1-1,0 0,0 0,0 0,0-1,0 1,0-1,0 1,0-1,0 0,0 0,-1 0,1-1,0 1,-1-1,1 1,-1-1,1-1,10-8</inkml:trace>
  <inkml:trace contextRef="#ctx0" brushRef="#br0" timeOffset="15538.27">6492 219,'-33'23,"2"0,1 2,1 2,2 0,0 2,2 1,1 1,2 1,1 1,1 1,-8 20,23-44,0 0,0 0,2 1,-1-1,1 1,0 0,1 0,1 0,0 0,0 0,1 0,0 0,1 0,0 0,1 0,0 0,1 0,0-1,1 1,0-1,0 0,1 0,1 0,-1-1,2 0,-1 0,1 0,6 5,-3-6,-1-1,1 0,1-1,-1 0,1-1,0 0,0 0,1-2,-1 1,1-1,0-1,0 0,0 0,0-2,0 1,0-2,0 1,0-1,0-1,0-1,0 1,-1-2,5-1,10-4,0-1,-1-1,-1-1,0-2,0 0,-2-1,0-1,0-2,17-18,-28 27,-2 0,1 0,-1-1,-1-1,0 1,0-1,-1-1,-1 0,1 1,-2-2,0 1,-1-1,0 0,0 0,-2 0,1 0,-2 0,0-1,0 1,-1 0,-1-2,-1 5,1 0,-2 1,1-1,-1 1,-1-1,1 1,-2 0,1 0,-1 1,-1-1,1 1,-2 0,1 1,-1-1,0 1,0 1,-1-1,0 1,0 1,0-1,-1 1,0 1,0 0,0 0,-7-2,2 2,0 1,-1 0,0 0,0 2,0-1,1 2,-1 0,0 1,0 1,0 0,-9 3,-12 5</inkml:trace>
  <inkml:trace contextRef="#ctx0" brushRef="#br0" timeOffset="15806.838">6097 643,'325'-90,"-317"86,0 2,0-1,0 1,0 0,0 0,1 1,-1 0,0 1,1 0,-1 0,0 0,1 1,-1 1,0 0,0 0,1 0,-2 1,1 0,0 0,-1 1,1 0,-1 1,0 0,0 0,-1 0,2 2,14 20,-15-17,0-1,1 0,0-1,0 1,1-2,0 1,1-1,-1 0,10 4,-5-7,1 1,0-2,0 0,0-1,0 0,1-1,-1-1,0 0,0-1,1-1,-1-1,0 0,0 0,-1-2,1 0,-1 0,0-2,0 0,10-7,1 3</inkml:trace>
  <inkml:trace contextRef="#ctx0" brushRef="#br0" timeOffset="5806.568">3303 445,'-51'-92,"48"85,-1 0,-1 0,1 1,-1-1,0 1,-1 0,1 0,-1 1,-1-1,1 1,-1 1,1-1,-1 1,-1 0,1 1,0 0,-1 0,0 0,1 1,-1 0,0 1,0 0,0 0,0 1,-1 0,1 0,0 1,0 0,0 0,0 1,-2 0,5 2,0 0,0 1,0-1,0 1,0 0,1 0,0 0,0 1,1-1,-1 1,1 0,0 0,1 0,0 1,0-1,0 1,0-1,1 1,0-1,1 1,0 0,0-1,0 1,0 0,2 4,104 391,-8-108,-41-137,-3 35,-49-179,0 1,-1 0,-1 0,0 0,-1 1,-1-1,0 0,-1 1,0 0,-1-1,-1 0,0 1,-1-1,-2 7,0-16,0 0,0-1,-1 0,1 0,-1 0,0-1,0 0,0 0,0 0,0-1,-1 0,1 0,-1-1,1 1,-1-2,0 1,1-1,-1 0,0 0,0 0,1-1,-1 0,0-1,-2 0,5 1,0 1,0-1,1 1,-1-1,0 0,0 0,0-1,1 1,-1-1,1 0,-1 0,1 0,0 0,-1-1,1 1,0-1,-1-2,-2-6</inkml:trace>
  <inkml:trace contextRef="#ctx0" brushRef="#br0" timeOffset="6170.089">3698 1433,'-9'10,"1"0,0 1,1 0,0 1,1-1,0 1,1 0,0 1,1-1,1 1,-1 0,2 0,0 0,1 0,0 0,1 0,0 1,1 0,0-10,0 1,0-1,1-1,-1 1,1 0,0 0,0 0,0-1,1 1,-1-1,1 0,0 0,0 0,0 0,0 0,0-1,1 1,-1-1,1 0,-1 0,1 0,0-1,0 1,0-1,0 0,0 0,0 0,0 0,0-1,1 0,-1 0,0 0,2 0,2-1,0 0,0 0,0 0,0-1,0 0,0-1,-1 1,1-1,-1-1,0 0,0 0,0 0,0-1,-1 0,1 0,3-6,-6 8,0-1,-1-1,0 1,0 0,0-1,0 0,-1 0,0 1,0-1,0-1,-1 1,1 0,-1 0,0 0,-1-1,0 1,1-1,-1 1,-1 0,1-1,-1 1,0 0,-1 0,1-1,-1 1,0 0,0 0,0 0,-1 1,0-1,0 1,0-1,0 1,-1 0,1 0,-1 0,0 1,0 0,-2-2,-75-40,56 35</inkml:trace>
  <inkml:trace contextRef="#ctx0" brushRef="#br0" timeOffset="11257.894">3388 135,'0'-2,"1"1,1-1,-1 0,0 1,0-1,1 1,-1-1,0 1,1 0,0 0,-1-1,1 1,0 0,-1 0,1 1,0-1,0 0,0 1,0-1,0 1,0-1,0 1,-1 0,1 0,0 0,2 0,6-2,27-9,-30 8,1 0,0 1,0 0,0 0,0 1,0 0,1 0,-1 1,0 0,0 0,3 1,-9 1,-1-1,0 0,1 1,-1-1,0 1,0 0,0-1,0 1,0 0,-1 0,1-1,0 1,-1 0,1 0,-1 0,0 0,0 0,0 0,0 0,0 0,0 0,0 0,-1 0,1-1,0 1,-1 0,0 0,1 0,-1 0,0-1,0 1,0 0,0-1,-1 1,1-1,0 1,-1-1,1 0,0 1,-2-1,-1 7,-17 29,16-33,1 1,0 0,0 0,1 0,-1 0,1 0,0 1,1 0,-1-1,1 1,0 0,1 0,-1 1,1-1,0 0,1 0,0 0,0 1,0-1,0 0,1 0,0 1,1-1,-1 0,1 0,1 0,-1-1,1 1,-1 0,2-1,1 3,-1-6,0 0,0 0,0 0,1-1,-1 1,0-1,1 0,-1 0,1-1,-1 0,1 1,-1-1,1-1,0 1,-1-1,1 0,-1 0,0 0,1 0,-1-1,0 0,0 1,0-2,0 1,0 0,0-1,-1 0,1 0,-1 0,0 0,0-1,0 1,0-1,0 1,-1-1,1-1,8-10</inkml:trace>
  <inkml:trace contextRef="#ctx0" brushRef="#br0" timeOffset="11540.32">3924 78,'0'10,"0"12,0 8,0 3,0 1,0 0,0-2,5-6,1-12,0-8</inkml:trace>
  <inkml:trace contextRef="#ctx0" brushRef="#br0" timeOffset="11789.981">4093 50,'0'28,"0"16,0 4,0-2,0-2,5-11,1-9</inkml:trace>
  <inkml:trace contextRef="#ctx0" brushRef="#br0" timeOffset="12241.065">3811 135,'75'-106,"-72"103,1 0,-1 1,1-1,-1 1,1-1,0 1,0 0,0 1,1-1,-1 1,0-1,0 1,1 0,-1 1,1-1,-1 1,1 0,-1 0,1 1,-1-1,0 1,1 0,-1 0,0 0,1 0,-1 1,1 1,43 22,51 16,-86-40,-1-1,0 0,1 0,-1-1,0-1,0 0,1-1,-2 0,1-1,0 0,-1-1,0 0,0-1,0 0,-1-1,1 0,2-4</inkml:trace>
  <inkml:trace contextRef="#ctx0" brushRef="#br0" timeOffset="13569.993">4601 417,'-2'1,"0"0,1 1,-1-1,0 1,0 0,1-1,-1 1,1 0,-1 0,1 0,0 0,0 0,0 0,0 0,0 1,0-1,1 0,-1 1,1-1,0 0,-1 1,1-1,0 0,0 1,1 0,-2 0,12 160,1-70,-8-34,-3 1,-3-1,-2 1,-9 38,1 92,12-178</inkml:trace>
  <inkml:trace contextRef="#ctx0" brushRef="#br0" timeOffset="14138.916">4432 530,'61'-41,"1"4,3 2,0 3,2 2,36-8,11 27,-111 12,0-1,0 1,0 0,0 0,0 0,0 0,0 1,0-1,-1 1,1 0,-1-1,1 1,-1 0,0 1,0-1,1 0,-1 1,-1-1,1 1,0-1,-1 1,1 0,-1 0,0-1,0 1,0 0,0 0,-1 0,1 1,-1-1,0 0,0 0,0 0,0 2,-1 5,-1 1,-1-1,1 0,-2 0,1 0,-1-1,-1 1,0-1,0 0,0 0,-1 0,-1-1,0 0,0 0,0-1,-1 0,-6 4,-25 30,-125 119,161-156,1 1,0-1,-1 0,2 1,-1-1,0 1,1-1,0 1,0 0,0 0,1-1,0 1,0 0,0 0,0 0,1-1,-1 1,1 0,1 0,-1-1,0 1,1-1,0 1,0-1,1 0,-1 0,1 0,2 2,97 102,-94-102,165 113,-157-106</inkml:trace>
  <inkml:trace contextRef="#ctx0" brushRef="#br1" timeOffset="20594.928">2823 1603,'0'18,"-1"-4,0 1,1-1,1 1,0-1,1 1,0-1,1 0,1 0,0 0,1 0,1-1,0 0,1 0,4 6,113 140,-113-147,0-1,1-1,0 1,1-2,0 0,0 0,1-1,0-1,0 0,1-1,8 2,122 27,50-5,-121-20,50-4,-80-13,6 0,1-2,-1-3,0-2,21-10,103-23,-44 26,68 3,-126 7,-60 7,1 2,-1-1,1 2,0 0,-1 0,1 1,0 1,-1 0,1 1,4 1,190 17,-199-18,1 0,0 0,-1 1,0 0,0 0,0 1,0 0,0 1,-1 0,1 0,-1 1,-1-1,1 1,-1 1,0-1,-1 1,1 0,-1 1,-1-1,1 1,-1 0,-1 0,1 0,-1 2,-3-11,1 0,-1 0,1 0,-1 0,1 1,-1-1,1 0,0 0,-1 1,1-1,0 1,-1-1,1 0,0 1,0-1,0 1,-1 0,1-1,0 1,0 0,0-1,0 1,0 0,0 0,0 0,0 0,0 0,-1 0,1 0,0 0,0 0,0 0,0 0,0 1,0-1,0 0,0 1,0-1,-1 0,1 1,0-1,0 1,-1 0,1-1,0 1,-1 0,1-1,0 1,-1 0,1 0,-1-1,1 1,-1 0,1 0,-1 0,0 0,0 0,1 0,-1 0,0-1,0 1,0 0,0 0,0 1,17-39,45-67,-50 94,0 0,1 0,0 1,0 1,1 0,0 1,0 0,0 1,1 1,0 0,0 1,1 1,2 0,153-25,26 28,-54-27,-4 15,116-28,-1-34,-167 51,-2-5,-1-3,22-15,-92 38,-1-1,0 0,0 0,-1-1,0-1,-1 0,0-1,-1 0,-1-1,0 1,0-2,-1 1,0-2,-3 2,-1 1,0-1,0-1,-1 1,-1 0,-1-1,1 1,-2-1,0 1,-1-1,-1-4,2-56,15 22,-3 34</inkml:trace>
  <inkml:trace contextRef="#ctx0" brushRef="#br1" timeOffset="25027.044">4262 2704,'-1'-2,"0"0,-1 0,1 0,-1 0,1 1,-1-1,0 0,0 1,0 0,0-1,0 1,0 0,0 0,0 0,0 0,0 1,-1-1,1 1,0-1,-1 1,1 0,0-1,-1 1,1 1,-2-1,1 0,-25-4,0 3,-1 0,1 2,0 1,-1 1,1 1,0 2,1 0,-1 2,2 2,-1 0,-8 6,23-13,1 1,-1 1,1 0,0 0,0 1,0 1,1 0,0 0,0 1,1 0,0 1,0 0,1 0,0 1,1 0,0 0,1 1,0-1,0 2,1-1,1 1,-1 3,3 3,1 0,1 0,1 0,1 0,0 0,1-1,1 1,1-1,0 1,1-2,3 5,-6-13,1 0,1 0,0-1,0 1,0-1,1 0,0 0,0-1,0 0,1 0,0 0,1-1,-1 0,1-1,0 1,0-1,0-1,1 0,-1 0,1 0,-1-1,1-1,1 1,11 0,0-1,0-1,0-1,0-1,-1-1,1-1,5-1,25-2,-33 9</inkml:trace>
  <inkml:trace contextRef="#ctx0" brushRef="#br1" timeOffset="25274.467">4573 3042,'-5'38,"-1"18,0 4,6-8,2-18,2-15</inkml:trace>
  <inkml:trace contextRef="#ctx0" brushRef="#br1" timeOffset="25440.261">4658 2505,'-5'34,"-1"11</inkml:trace>
  <inkml:trace contextRef="#ctx0" brushRef="#br1" timeOffset="25693.209">4912 3352,'5'-29,"6"-23,1-9,-1 2,-2 7,1 6,0 7,2 5,0 3,2 8,4 7,-2 11,-3 7</inkml:trace>
  <inkml:trace contextRef="#ctx0" brushRef="#br1" timeOffset="26043.262">5420 2816,'-18'11,"2"2,-1 0,2 1,0 1,1 1,0-1,1 2,-1 2,10-11,-1-1,1 0,0 1,0 0,1 0,0 0,0 0,1 0,0 1,1-1,0 1,0-1,1 1,0 0,0-1,1 1,0-1,0 1,1-1,3 7,-4-10,1 0,1 0,-1 0,1-1,0 1,0-1,0 0,0 1,1-1,0-1,0 1,0-1,0 1,0-1,1 0,0-1,-1 1,1-1,0 0,0 0,0-1,0 1,0-1,1 0,-1 0,0-1,1 0,-1 0,2 0,3-1,0 0,-1-1,1 0,0 0,0-1,-1 0,0-1,1 0,-1 0,-1-1,1-1,-1 1,0-1,0-1,1-1,63-88,-63 80</inkml:trace>
  <inkml:trace contextRef="#ctx0" brushRef="#br1" timeOffset="26441.205">5786 2844,'0'23,"0"1,1-1,1 0,1-1,1 1,1 0,1-1,2 0,1 2,-7-19,0 0,0-1,1 1,0-1,0 0,0 0,0 0,1 0,-1-1,1 0,0 1,0-1,1 0,-1-1,0 1,1-1,0 0,-1 0,1 0,0-1,0 0,0 0,0 0,0 0,0-1,0 0,0 0,1 0,-1-1,0 1,0-1,0 0,0-1,-1 1,1-1,0 0,-1-1,1 1,-1-1,1 1,-1-1,0-1,0 1,-1 0,1-1,7-9,-1-1,-1 1,0-2,-1 1,0-1,-2 0,1-1,-2 0,0-1,19-45,8-49,-29 86</inkml:trace>
  <inkml:trace contextRef="#ctx0" brushRef="#br1" timeOffset="26945.243">6323 3070,'17'-41,"-8"16,1 1,1 0,1 1,1 0,1 1,15-18,-28 39,0 0,0 1,0-1,0 1,0-1,0 1,1-1,-1 1,0 0,0 0,0-1,1 1,-1 0,0 0,0 0,0 0,1 0,-1 1,0-1,0 0,0 0,0 1,1-1,-1 1,0-1,0 1,0 0,0-1,0 1,0 0,0-1,0 1,-1 0,1 0,0 0,0 0,-1 0,1 0,0 0,-1 0,1 0,-1 1,0-1,1 0,-1 0,0 0,0 0,1 1,-1-1,0 0,0 0,0 0,-1 1,11 16,-9-16,1 0,-1-1,1 1,0 0,0-1,0 1,0-1,0 0,0 1,0-1,0 0,0 0,0-1,1 1,-1 0,0-1,1 1,-1-1,0 0,1 0,-1 0,0 0,1 0,-1 0,0-1,1 1,-1-1,0 0,0 1,1-1,-1 0,0 0,0-1,2 0,69-56,-65 51,135-109,-141 115,-1 0,1 0,0 0,0 0,-1 0,1 1,0-1,0 1,0-1,0 1,0-1,0 1,0 0,0 0,0 0,0 0,0 1,0-1,0 0,-1 1,1-1,0 1,0 0,0 0,0 0,-1 0,1 0,0 0,-1 0,1 0,-1 0,1 1,-1-1,0 1,0-1,1 1,-1 0,0-1,0 1,-1 0,1 0,0-1,-1 1,1 0,-1 0,1 0,-1 0,0 0,20 59,-17-48,0-1,1 0,0 0,1 0,0-1,1 0,0 0,1 0,2 2,5 1</inkml:trace>
  <inkml:trace contextRef="#ctx0" brushRef="#br1" timeOffset="28306.03">7169 2704,'9'-2,"0"0,0-1,0 0,0 0,-1 0,0-1,1-1,-1 1,-1-2,1 1,-1-1,0 0,6-6,6-3,0-2,-1-1,0 0,-2-1,0-1,-1 0,-1-1,-2-1,1 0,-2-1,-1 0,-1 0,-1-1,4-24,-10 37,0 0,-1 1,0-1,-1 0,-1 0,1 1,-2-1,1 1,-2-1,1 1,-1-1,2 8,0-1,0 1,-1-1,1 1,-1 0,0-1,0 1,0 0,0 0,0 0,-1 0,1 1,-1-1,0 1,0-1,0 1,0 0,0 0,0 1,-1-1,1 1,-1-1,1 1,-1 0,1 0,-1 0,1 1,-1 0,0-1,0 1,1 0,-1 1,0-1,-1 1,-1 0,1 1,0 0,0 0,0 0,0 1,0-1,0 1,1 0,-1 0,1 1,0-1,0 1,0 0,1 0,-1 1,1-1,0 1,0-1,1 1,-1 0,0 3,-33 118,33-88,3 1,1-1,1 1,2-1,2 0,2 0,1-1,2 0,2 0,15 30,-3 6,-10-41,-2 1,-2 0,0 1,-3 1,-1-1,-1 1,-2 1,-2-1,-1 0,-1 1,-2-1,-2 0,-1 0,-2 0,-6 16,6-31,-2-1,-1 1,0-2,-1 1,-1-1,-1-1,0 0,-1-1,-1-1,-1 0,0-1,-1 0,0-1,15-12,0 1,0 0,1-1,-1 1,0-1,-1 1,1-1,0 0,0 0,0 0,-1 0,1 0,-1-1,1 1,0-1,-1 0,1 1,-1-1,1 0,-1 0,1-1,-1 1,1 0,-1-1,1 0,0 1,-1-1,1 0,0 0,0 0,-1-1,1 1,0 0,0-1,0 1,1-1,-1 0,0 0,1 0,-1 0,1 0,-1 0,-2-16,1 0,1 0,1 1,0-2,1 1,1 0,1 1,0-1,2 0,0 0,6-16,3-7,3 1,1 1,1 0,3 1,1 1,5-5,-14 21,1 0,1 0,0 1,2 1,0 1,14-11,-16 18</inkml:trace>
  <inkml:trace contextRef="#ctx0" brushRef="#br1" timeOffset="28663.027">7649 2901,'22'-8,"0"-1,-1-1,0 0,0-2,-1 0,-1-2,0 0,-1-1,0-1,-2 0,1-1,12-19,-27 34,-1 0,1 0,-1 0,0 0,1 0,-1 0,0-1,0 1,0 0,-1-1,1 1,-1 0,1-1,-1 1,0-1,0 1,0 0,0-1,0 1,0-1,-1 1,1-1,-1 1,0 0,0-1,0 1,0 0,0 0,0 0,0 0,-1 0,1 0,-1 0,1 0,-1 0,0 1,0-1,0 1,0-1,0 1,0 0,0 0,0 0,-1 0,1 0,0 0,-1 1,-1-1,-6 0,0 0,0 0,1 1,-1 1,0 0,0 0,0 1,1 0,-1 1,1 0,0 0,0 1,0 0,0 0,0 1,1 1,0-1,0 1,1 1,-1-1,1 1,1 1,0-1,0 1,0 0,1 1,0-1,0 1,1 0,0 0,1 0,0 1,-2 9,3-11,-1 0,1 0,0 1,1 0,0-1,0 1,1-1,0 1,1 0,0-1,0 1,0-1,2 1,-1-1,1 0,0 1,0-1,1-1,0 1,1-1,-1 1,1-1,1-1,-1 1,1-1,1 0,-1 0,1 0,0-1,1 0,3 1,0-2,0 1,0-1,1-1,-1 0,1-1,0 0,-1-1,1 0,0-1,0 0,0-1,0 0,-1-1,1-1,3 0,4-2,-1-1,0-1,0 0,-1-1,0-1,-1-1,0 0,9-8,-7 1</inkml:trace>
  <inkml:trace contextRef="#ctx0" brushRef="#br1" timeOffset="28979.385">8129 3014,'4'-1,"1"-1,-1 0,0 1,0-1,0-1,0 1,0-1,0 1,-1-1,1 0,-1 0,0-1,0 1,0-1,0 0,-1 1,1-1,-1 0,2-4,4-4,112-266,-115 269,1 0,0 1,0 0,1 0,0 0,0 1,1 0,0 0,1 1,7-5,6 1</inkml:trace>
  <inkml:trace contextRef="#ctx0" brushRef="#br1" timeOffset="29329.462">8552 2844,'23'-8,"-1"-2,-1 0,0-1,0-2,-1 0,-1-1,0-1,-1 0,-1-2,0 0,11-16,-26 31,0 0,0 0,0 0,0 0,0 0,-1 0,1 0,-1-1,0 1,0-1,1 1,-2-1,1 1,0-1,0 0,-1 0,0 1,1-1,-1 0,0 1,0-1,-1 0,1 0,-1 1,1-1,-1 0,0 1,0-1,0 1,0-1,0 1,0-1,-1 1,0 0,1 0,-1 0,0 0,0 0,0 0,0 0,0 0,0 1,-2-1,-1 0,-1 2,1-1,0 1,-1 0,1 0,-1 0,1 1,-1-1,1 1,0 1,0-1,-1 1,1 0,0 0,1 0,-1 1,0 0,1 0,-1 0,1 0,0 1,-2 2,-77 94,73-84,0 1,2 0,0 1,1 0,0 0,2 1,0-1,1 1,1 1,2-14,0 0,1 0,-1 0,1 0,1-1,-1 1,1 0,0 0,0 0,1 0,0-1,0 1,0-1,0 1,1-1,0 0,0 0,1 0,-1 0,1-1,0 0,0 1,1-1,-1-1,1 1,0-1,0 1,0-1,0-1,5 3,13 3</inkml:trace>
  <inkml:trace contextRef="#ctx0" brushRef="#br1" timeOffset="29746.569">9004 2872,'-1'1,"1"-1,-1 1,1-1,-1 1,1 0,-1-1,1 1,-1-1,0 0,1 1,-1-1,1 1,-1-1,0 0,0 0,1 1,-1-1,0 0,1 0,-1 0,0 0,0 0,1 0,-1 0,0 0,0 0,1 0,-1 0,0 0,0-1,1 1,-1 0,0 0,1-1,-1 1,0 0,1-1,-1 1,1-1,-1 1,1-1,-1 1,1-1,-1 0,1 1,-1-1,1 1,-1-1,1 0,0 0,0 1,-1-1,1 0,0 1,0-1,0 0,0 0,0 1,0-1,0 0,0 0,0 0,99-119,-46 71,-51 50,-1 0,1 0,0 0,-1 0,1 0,-1 0,0 0,1 1,-1-1,0 1,0-1,0 1,0-1,0 1,0-1,0 1,0 0,-1 0,1-1,-1 1,1 0,-1 0,0 0,0 0,1-1,-1 1,-1 0,1 0,0 0,0 0,-1 1,2 7,-1-6,1 1,0 0,0 0,1-1,0 1,-1-1,1 1,1-1,-1 0,1 1,0-1,0-1,0 1,0 0,0-1,1 1,0-1,0 0,0-1,0 1,0-1,0 1,1-1,-1 0,1-1,0 1,-1-1,1 0,0 0,0 0,0-1,-1 0,1 0,0 0,0 0,0-1,1 0,10-3,0 0,0-1,0-1,0 0,-1-1,0-1,-1-1,0 0,0 0,0-1,-2-1,1-1,-1 1,-1-2,0 0,-1 0,2-4,17-29,-21 26</inkml:trace>
  <inkml:trace contextRef="#ctx0" brushRef="#br1" timeOffset="30197.324">9794 2590,'5'-23,"-23"29,-118 170,135-174,-1 0,1 1,0-1,0 1,0-1,0 1,0 0,0-1,1 1,-1 0,1-1,-1 1,1 0,0 0,1-1,-1 1,0 0,1 0,-1-1,1 1,0-1,0 1,0 0,0-1,0 1,1-1,-1 0,1 1,-1-1,1 0,0 0,0 0,0 0,0-1,0 1,1 0,-1-1,0 0,1 1,-1-1,2 0,114 28,-105-29,1 0,-1-1,0 0,-1-1,1 0,0-1,0-1,-1 0,0-1,0 0,11-6,-7 2</inkml:trace>
  <inkml:trace contextRef="#ctx0" brushRef="#br1" timeOffset="30593.509">10189 2759,'22'0,"0"0,1-2,-1 0,0-2,0 0,-1-2,1 0,-1-2,0 0,-1-1,0-1,-1-1,13-9,-29 18,0-1,0 0,0 0,-1 0,1 0,-1-1,0 1,0-1,0 1,0-1,-1 0,1 0,-1 1,0-1,0 0,-1 0,1 0,-1 0,0 0,0 0,0-1,0 1,-1 0,1 0,-1 0,0 1,-1-1,1 0,-1 0,1 0,-1 1,0-1,-1 1,1 0,0-1,-1 1,0 0,0 1,0-1,0 0,0 1,0-1,-1 1,1 0,-1 0,0 1,1-1,-1 1,-9 2,0 0,1 1,-1 0,1 1,0 1,0 0,0 0,0 1,1 1,0 0,0 1,0 0,1 0,0 1,1 0,-1 1,2 0,-1 1,1 0,1 0,0 0,0 1,1 0,0 1,1-1,0 1,1 0,-1 8,3-13,2-1,-1 0,1 1,0-1,0 0,1 1,-1-1,1 0,1 1,-1-1,1 0,1 0,-1 0,1 0,0-1,0 1,0-1,1 0,0 1,0-2,0 1,1 0,-1-1,1 0,0 0,0 0,1-1,-1 0,1 0,0 0,0-1,0 1,0-1,0-1,0 1,0-1,1 0,-1-1,0 1,1-1,5-1,17 1,-3 0</inkml:trace>
</inkml:ink>
</file>

<file path=ppt/ink/ink4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00:36.18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423 1,'-34'6,"1"2,0 1,0 1,1 2,0 2,2 0,-15 11,33-18,1 0,1 2,-1-1,1 1,1 0,0 1,0 0,1 1,0 0,1 0,0 1,0 0,2 0,-1 0,2 1,0-1,0 1,1 0,1 1,0-1,0 0,2 1,0-1,0 0,1 1,1-1,0 0,1 0,0 0,1 0,1 0,0-1,1 3,1-9,0 1,0-1,0 0,1 0,0-1,0 0,0 0,0-1,1 0,0-1,0 0,0 0,0-1,1 0,-1 0,0-1,1-1,-1 1,1-2,-1 1,1-1,-1-1,1 0,-1 0,0 0,0-1,6-3,115-69,-111 63</inkml:trace>
</inkml:ink>
</file>

<file path=ppt/ink/ink4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00:36.42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67 904,'-14'38,"-6"18,2 4,3-9</inkml:trace>
  <inkml:trace contextRef="#ctx0" brushRef="#br0" timeOffset="269.637">208 367,'-5'39,"4"31,1 4</inkml:trace>
  <inkml:trace contextRef="#ctx0" brushRef="#br0" timeOffset="519.258">378 1299,'9'-34,"9"-25,0-8,3-1,2 5,-3 4,0 8,2 7,-3 6,-1 6,3 2,1 7,-2 2,0 6,1 4,-2 9,-5 10,-5 4</inkml:trace>
  <inkml:trace contextRef="#ctx0" brushRef="#br0" timeOffset="765.088">1112 762,'-39'33,"13"-12,0 1,1 2,2 0,0 2,2 0,-17 27,35-48,2-1,-1 0,0 1,1 0,0-1,0 1,0 0,1-1,0 1,0 0,0 0,0-1,1 1,-1 0,1-1,1 1,-1-1,0 1,1-1,0 1,0-1,1 0,-1 0,1 0,0 0,0 0,0-1,0 0,1 1,-1-1,1 0,0 0,0-1,0 1,0-1,0 0,1 0,-1-1,1 1,-1-1,7 6,1-2,-1 0,1 0,0-1,0 0,1-1,-1 0,1-1,-1-1,1 0,0-1,0 0,-1-1,1 0,0-1,-1 0,0-1,1-1,-1 0,0 0,-1-1,3-2,7-7,-1 0</inkml:trace>
  <inkml:trace contextRef="#ctx0" brushRef="#br0" timeOffset="1731.155">1590 1,'12'112,"-5"2,-5-1,-5 1,-5-1,-9 27,-56 203,72-338,-1 7,0-1,0 1,1-1,1 1,0-1,0 1,2-1,-1 1,1-1,1 3,-2-13,-1 0,1 1,0-1,0 0,-1 1,1-1,0 0,0 0,0 0,0 0,1 0,-1 0,0 0,0-1,0 1,1 0,-1-1,0 1,1 0,-1-1,1 0,-1 1,0-1,1 0,-1 0,1 0,-1 0,1 0,-1 0,1 0,-1 0,1-1,-1 1,0 0,1-1,-1 1,1-1,-1 0,0 1,0-1,1 0,-1 0,0 0,12-10</inkml:trace>
  <inkml:trace contextRef="#ctx0" brushRef="#br0" timeOffset="2103.596">1844 1016,'35'0,"-1"-1,0-1,0-2,-1-2,1-1,-1-1,0-2,-1-1,0-2,-1-1,0-1,-23 10,-1 0,0 0,0 0,0-1,-1 0,0-1,0 1,0-1,-1 0,0 0,0-1,-1 0,0 1,0-2,-1 1,0 0,-1 0,1-1,-2 0,1 1,-1-1,-1 0,1 0,-1 0,-1 1,-1-9,1 13,0 1,0-1,-1 1,0-1,1 1,-1 0,0 0,0-1,-1 2,1-1,-1 0,1 0,-1 1,0-1,0 1,0 0,-1 0,1 0,0 0,-1 1,1-1,-1 1,1 0,-1 0,0 0,1 1,-1-1,0 1,0 0,0 0,-6 0,0 1,0 0,0 0,0 1,0 0,0 1,1 0,-1 1,1 0,-7 4,-5 4,1 2,1 0,0 1,1 1,1 0,1 1,0 1,1 1,1 0,0 1,2 1,1 0,0 0,1 1,2 0,0 1,1 0,2 0,-3 22,7-36,1 0,0 0,0 0,1-1,0 1,1 0,0 0,0-1,1 1,0-1,0 0,1 1,0-2,0 1,1 0,0-1,1 0,0 0,0-1,0 1,1-1,-1-1,2 1,-1-1,0 0,1-1,0 0,3 1,14 4,0 0,1-2,0-1,0-1,1-2,-1 0,1-2,0-1,0-1,2-1,4 1</inkml:trace>
</inkml:ink>
</file>

<file path=ppt/ink/ink4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01:27.87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538 24,'1'0,"-1"0,0 0,1 0,-1 0,1 0,-1 0,1 0,-1 0,1 0,-1 0,1 0,-1 0,1 0,-1 0,1 0,-1-1,1 1,-1 0,1 0,-1 0,0-1,1 1,-1 0,0-1,1 1,-1 0,1-1,-1 1,0 0,0-1,1 1,-1-1,0 1,0-1,0 1,1-1,-1 1,0 0,0-1,0 1,0-1,0 1,0-1,0 1,0-1,0 1,0-1,0 1,0-1,0 1,-1-1,1 1,0-1,0 1,0-1,-1 1,1 0,0-1,0 1,-1 0,1-1,0 1,-1-1,1 1,-1 0,1-1,-36-1,-1 8,0 3,1 1,0 1,1 3,0 0,1 2,1 2,1 1,-23 18,41-26,1 2,1 0,0 0,0 1,1 0,1 1,1 1,0-1,1 1,0 1,0 5,5-16,0 0,1 1,0-1,0 1,1-1,0 1,0 0,0-1,1 1,0 0,1 0,-1-1,1 1,0 0,1-1,0 1,0-1,0 1,1-1,0 0,0 0,0 0,1 0,0-1,0 0,0 1,1-1,0-1,0 1,1 0,15 8,1-1,-1-1,2-1,-1-1,2-1,-1-1,1-1,0-1,0-1,10-1,-7-2,-1-1,0-1,1-2,-1 0,0-2,-1-1,6-2,29-13,-34 9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0:17.5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0 452,'33'62,"-26"-41,-1 1,-1-1,-1 1,-1 0,0 0,-2 1,-1-1,-1 0,-1 8,0 21,-21 58,23-109,0 1,-1-1,1 1,0-1,-1 0,1 1,0-1,-1 1,1-1,-1 0,1 1,0-1,-1 0,1 0,-1 1,1-1,-1 0,1 0,-1 0,1 0,-1 1,0-1,1 0,-1 0,1 0,-1 0,1 0,-1 0,1-1,-1 1,1 0,-1 0,1 0,-1 0,1-1,-1 1,1 0,-1 0,1-1,-1 1,1 0,0-1,-1 1,1 0,-1-1,1 1,0-1,-1 1,1-1,0 1,0-1,0 1,-1-1,1 1,0-1,0 1,0-1,0 1,0-1,0 1,0-1,0 1,0-1,0 1,0-1,0 0,-9-39,9 19,1-1,1 0,1 0,1 1,1-1,1 1,1 0,0 1,2 0,0 0,3-3,-6 10,0 1,1-1,0 1,1 1,1-1,0 1,0 1,1-1,0 2,1-1,0 1,0 1,11-6,-21 14,1-1,-1 0,0 1,0-1,1 1,-1-1,1 1,-1 0,0 0,1 0,-1 0,1 0,-1 0,0 0,1 0,-1 0,1 0,-1 1,0-1,1 1,-1-1,0 1,0-1,1 1,-1 0,0 0,0 0,0-1,0 1,0 0,0 0,0 1,0-1,0 0,0 0,0 1,6 14</inkml:trace>
  <inkml:trace contextRef="#ctx0" brushRef="#br0" timeOffset="948.235">423 790,'11'3,"0"-1,-1 0,1-1,0 0,0 0,-1-1,1-1,0 0,0-1,-1 0,1 0,-1-1,0 0,1-1,-2 0,1-1,0 0,-1-1,0 0,0 0,-1-1,1 0,-2 0,1-1,-1 0,0 0,0-1,-1 0,-1 0,1 0,-1-1,-1 0,0 0,2-6,-5 14,0 0,0 0,0 0,0-1,0 1,-1 0,1 0,-1-1,1 1,-1 0,0-1,0 1,0 0,0 0,0-1,-1 1,1 0,-1-1,1 1,-1 0,0 0,0 0,0-1,0 1,0 0,0 1,-1-1,1 0,-1 0,1 0,-1 1,0-1,0 1,1-1,-1 1,0 0,0 0,-1 0,1 0,0 0,0 0,0 0,-1 1,1-1,0 1,0 0,-1 0,1 0,0 0,-1 0,1 0,0 0,-1 1,1-1,-1 1,-11 5,0 1,1 0,0 1,0 0,0 1,1 0,1 1,0 1,0-1,1 2,0 0,1 0,0 0,1 1,1 1,0-1,1 1,0 0,1 1,0-1,1 4,3-12,0-1,0 1,1-1,0 1,0-1,1 1,-1-1,1 0,1 1,-1-1,1 0,-1 1,1-1,1 0,-1 0,1 0,0-1,0 1,0-1,1 0,0 1,-1-2,1 1,1 0,-1-1,0 0,1 0,0 0,0 0,0-1,0 0,4 2,4 0,-1 0,1 0,0-1,0 0,1-1,-1-1,0 0,1-1,-1-1,1 0,-1 0,0-1,4-2,2-1,-1-1,0 0,-1-1,1-1,-1-1,-1-1,0 0,0-1,-1 0,0-2,-1 0,0 0,-1-1,-1-1,-1 0,0 0,0-1,-2-1,0 0,-1 0,3-9,22-76,-12 167,-16-22,-2 1,-1 0,-3 0,-2-1,-1 1,-5 10,-49 292,54-317,-20 53,19-109,15-24,2-16,4 0,2 1,10-17,-12 38,2 1,2 1,2 1,1 1,2 1,2 1,2 1,2 2,0 1,3 1,1 2,1 1,1 2,16-7,24 7,-75 28,0 1,-1 0,1 0,0 0,0 0,0 0,-1 0,1 0,0 1,0-1,-1 1,1-1,0 1,-1 0,1-1,0 1,-1 0,1 0,-1 0,0 0,1 0,-1 1,0-1,1 0,-1 1,0-1,0 1,0-1,0 1,-1-1,1 1,0 0,-1-1,1 1,-1 0,1-1,-1 1,0 0,0 0,0 0,0-1,0 1,0 0,-2 10,0-1,-1 0,0 0,-1 0,0 0,-1-1,0 0,-1 1,0-2,-1 1,1-1,-2 0,1 0,-1-1,-4 2,-19 24,-3-2,0-1,-2-2,-2-2,0-1,-8 2,-16-10,57-25,5-2</inkml:trace>
  <inkml:trace contextRef="#ctx0" brushRef="#br0" timeOffset="1930.865">1553 847,'119'-107,"56"-75,-169 175,0 2,-1 0,0 0,-1 0,1-1,-1 1,0-1,0 0,-1 0,0-1,0 1,0-1,-1 1,0-1,0-5,-2 11,0 0,0-1,0 1,0-1,0 1,-1-1,1 1,-1-1,1 1,-1 0,0-1,1 1,-1 0,0 0,0-1,0 1,0 0,0 0,0 0,0 0,0 0,0 0,-1 1,1-1,0 0,-1 0,1 1,0-1,-1 1,1 0,-1-1,1 1,-1 0,1 0,-1-1,1 1,0 1,-1-1,1 0,-2 0,-58 18,59-18,1 0,-1 1,1-1,-1 0,1 1,-1-1,1 1,-1-1,1 1,0 0,-1 0,1 0,0-1,0 1,-1 0,1 1,0-1,0 0,0 0,0 0,0 1,1-1,-1 0,0 1,0-1,1 1,-1-1,1 1,0-1,-1 1,1-1,0 1,0-1,0 1,0-1,0 1,0-1,0 1,1 0,-1-1,0 1,1-1,-1 1,1-1,0 0,-1 1,1-1,0 0,0 1,0-1,0 0,1 1,5 0,0-1,0 0,0 0,0 0,0-1,0 0,0 0,0-1,0 0,0 0,0-1,0 0,4-1,74-6,-83 9,-1 1,1-1,-1 1,1 0,-1-1,0 1,1 0,-1 0,0 0,0 0,1 0,-1 0,0 0,0 0,0 1,0-1,0 0,-1 0,1 1,0-1,-1 1,1-1,-1 1,1-1,-1 1,1-1,-1 1,0-1,0 1,0 0,0-1,0 1,0-1,-1 1,1-1,0 1,-1-1,1 1,-1-1,0 1,-27 67,24-62,-1 1,0 0,0 0,1 0,0 1,1 0,0-1,0 1,1 1,0-1,0 0,1 0,0 1,1-1,0 0,1 1,0-1,0 0,1 1,0-1,0 0,1 0,2 4,7 4,-1-3</inkml:trace>
  <inkml:trace contextRef="#ctx0" brushRef="#br0" timeOffset="3549.838">2202 677,'17'3,"0"0,1-2,-1 0,1-1,-1-1,1 0,-1-2,1 0,-1-1,0 0,-1-1,1-2,-1 1,5-4,28-53,-48 61,0 1,-1-1,1 0,0 0,-1 1,0-1,1 0,-1 0,0 0,0 1,0-1,0 0,0 0,0 0,0 0,-1 1,1-1,-1 0,1 0,-1 0,0 1,0-1,0 1,0-1,0 0,0 1,0 0,0-1,0 1,-1 0,1-1,-1 1,1 0,-1 0,1 0,-1 0,0 1,1-1,-1 0,-2 0,-5 1,0 0,0 1,0 0,0 0,0 1,1 0,-1 1,0-1,1 2,0-1,0 1,0 1,0-1,0 2,1-1,0 1,0 0,1 0,-1 0,1 1,1 0,-1 1,1-1,-2 5,-1 0,0 1,0 0,1 0,1 1,0 0,1 0,0 1,1-1,3-10,0 0,0 0,1 0,0 1,-1-1,1 0,1 0,-1 0,1 0,-1 0,1 0,0 0,1 0,-1 0,1 0,-1-1,1 1,0-1,1 1,-1-1,1 0,-1 1,1-1,0-1,0 1,0 0,0-1,1 1,-1-1,1 0,0 0,7 2,-1 0,0 0,1-1,0-1,0 0,0 0,0-1,0-1,0 0,0 0,0-1,0 0,0-1,-1-1,1 1,5-4,162-74,-155 66,-2-1,0-2,-1 0,0-1,-2-1,0 0,-1-2,-1 0,3-7,49-53,-68 80,1 0,0 1,-1-1,1 0,0 0,0 1,-1-1,1 1,0-1,0 1,0-1,0 1,0-1,0 1,0 0,0 0,0-1,0 1,0 0,0 0,0 0,0 0,0 0,0 0,0 0,0 1,0-1,0 0,0 1,0-1,0 0,0 1,0-1,0 1,0-1,-1 1,1 0,0-1,0 1,-1 0,1 0,0-1,-1 1,1 0,-1 0,1 0,-1 0,1 0,-1 0,0 0,1 0,-1 0,0 0,0 0,0 0,1 0,-1 0,-1 0,1 0,0 0,0 0,0 0,0 0,-1 0,1 0,-1 0,1 16,0-1,-2 0,0 1,-1-1,0 0,-2-1,0 1,0-1,-1 1,-1-2,-1 1,0-1,-1 0,0-1,-1 0,-5 4,12-14,1-1,-1 0,1 0,-1-1,0 1,0 0,0-1,0 0,0 0,0 0,-1 0,1 0,0-1,0 1,-1-1,1 0,0 0,-1 0,0 0,31-19,104 7,-113 13,-1-1,1-1,-1-1,1 0,-1-1,0-1,0-1,0 0,7-4,-6-2,-1 0,0-1,-1-1,0-1,-1 0,-1-1,6-7,-1 1,-14 15,-1 0,1-1,-1 0,-1 0,1 0,-1 0,0 0,-1-1,0 1,0-1,1-7,-3 13,0-1,0 1,0-1,0 0,0 1,-1-1,1 1,-1-1,0 1,0-1,0 1,0-1,0 1,0 0,0 0,-1-1,1 1,-1 0,0 0,0 0,1 1,-1-1,0 0,-1 1,1-1,0 1,0 0,-1-1,1 1,0 0,-1 1,1-1,-1 0,1 1,-1-1,0 1,1 0,-1 0,1 0,-1 0,0 0,1 1,-1-1,1 1,-1 0,1-1,-1 1,1 0,0 1,-1-1,1 0,0 1,0-1,0 1,0 0,0 0,-8 5,0 1,1 0,0 0,0 1,1 0,0 1,1 0,0 0,0 1,1 0,1 0,-3 5,6-10,0 0,0 0,0 0,0 0,1 0,0 1,0-1,1 0,0 0,0 1,0-1,1 0,0 1,0-1,1 0,-1 0,1 0,1 0,-1 0,1-1,0 1,0-1,1 1,3 3,-3-5,0 1,0-1,0 0,1 0,0-1,-1 1,2-1,-1 0,0 0,0-1,1 1,0-1,-1-1,1 1,0-1,0 0,0 0,0 0,-1-1,1 0,0-1,0 1,0-1,0 0,0 0,0-1,-1 0,5-1,9-5,0-1,-1 0,0-1,-1-1,0-1,-1-1,4-3,149-134,-91 107,-78 43,1 0,-1-1,0 1,1 0,0 0,-1 0,1 0,-1 0,1 0,-1 0,1 0,-1 0,1 0,-1 0,1 0,-1 0,1 0,-1 0,1 1,-1-1,1 0,-1 0,1 0,-1 1,0-1,1 0,-1 1,1-1,-1 0,0 1,1-1,-1 1,0-1,1 1,-1-1,0 0,0 1,1-1,-1 1,0-1,0 1,0-1,0 1,0-1,0 1,0 0,0-1,0 1,0-1,0 1,0-1,0 1,0-1,0 1,-1-1,1 1,0-1,0 1,0-1,-1 0,1 1,0-1,-1 1,-18 38,16-32,-48 102,50-108,1 0,0 0,0 0,-1 0,1 0,0 0,0-1,0 1,0 0,0 0,1 0,-1 0,0 0,0-1,0 1,1 0,-1 0,0 0,1 0,-1-1,1 1,-1 0,1-1,-1 1,1 0,0-1,-1 1,1 0,0-1,0 1,-1-1,1 0,0 1,0-1,-1 1,1-1,0 0,0 0,0 0,0 1,0-1,-1 0,1 0,0 0,0 0,0 0,0-1,0 1,0 0,-1 0,1 0,0-1,0 1,0 0,0-1,-1 1,1-1,0 1,-1-1,2 0,51-32,-50 31,126-86,-129 87,1 1,-1-1,1 0,0 1,-1-1,1 0,0 1,-1-1,1 1,0-1,-1 1,1 0,0-1,0 1,0 0,0-1,-1 1,1 0,0 0,0 0,0 0,0 0,0 0,0 0,0 0,-1 0,1 0,0 0,0 0,0 1,0-1,0 0,-1 1,1-1,0 1,0-1,-1 1,1-1,0 1,-1-1,1 1,0 0,-1-1,1 1,-1 0,1 0,-1-1,1 1,-1 0,0 0,1 0,-1-1,0 1,0 0,0 0,0 1,-8 55,5-43,1-10,1 0,1 0,-1 0,0 0,1 0,0 0,0 1,0-1,0 0,1 0,-1 0,1 0,0 0,1 0,-1 0,1-1,-1 1,1 0,0-1,0 1,1-1,-1 0,1 0,1 2,6-2</inkml:trace>
  <inkml:trace contextRef="#ctx0" brushRef="#br0" timeOffset="3865.169">4262 0,'-13'80,"3"0,3 1,4 0,6 64,-4-118,-1-1,-1 0,-1 0,-1 0,-2-1,0 1,-2-2,0 1,-2-1,-8 13,-8 2,13-26</inkml:trace>
  <inkml:trace contextRef="#ctx0" brushRef="#br0" timeOffset="4102.206">3923 480,'39'-10,"26"-2,8-1,-4 4,-10-3,-8 1,-10 3,-6 2,-5 3,-2 1,-1 2,-1 0,-4 0</inkml:trace>
  <inkml:trace contextRef="#ctx0" brushRef="#br0" timeOffset="4452.859">4741 396,'-92'104,"90"-102,0-1,1 0,-1 1,1-1,0 1,0 0,-1-1,1 1,0 0,0 0,1-1,-1 1,0 0,1 0,-1 0,1 0,-1 0,1 0,0 0,0 0,0 0,0 0,0 0,0 0,1 0,-1 0,1 0,-1 0,1 0,0 0,0 0,0 0,0 0,0-1,0 1,0 0,1-1,-1 1,1-1,-1 0,1 1,-1-1,1 0,0 0,10 7,-5-5,0 1,0-1,-1 1,1 1,-1-1,0 1,0 0,-1 1,1-1,-1 1,0 0,-1 1,0-1,0 1,0 0,0 0,-1 0,-1 0,1 0,-1 1,0-1,-1 1,1 5,-3-5,0 0,-1 0,0 0,-1-1,1 1,-1-1,-1 1,1-1,-1 0,-1 0,1-1,-1 1,0-1,-1 0,0 0,1-1,-2 0,1 0,-1 0,1-1,-1 0,0 0,-1-1,1 0,-1 0,1 0,-1-1,0 0,0-1,0 0,0 0,0-1,0 0,0 0,0-1,0 0,0 0,-1-1,-15-7,5-2</inkml:trace>
</inkml:ink>
</file>

<file path=ppt/ink/ink4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01:35.4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641 8,'-13'-3,"0"1,-1 1,1 0,0 1,-1 0,1 1,0 0,0 1,-1 1,1 0,1 1,-1 0,1 1,-1 0,1 1,-6 4,-31 17,0 1,2 3,2 2,0 1,-9 13,51-44,-1-1,1 1,0 0,0-1,0 1,1 1,-1-1,1 0,-1 1,1-1,0 1,0 0,1-1,-1 1,1 0,0 0,0 0,0 0,1 0,-1 0,1 1,0-1,0 0,0 0,1 0,-1 0,1 0,0 0,0 0,1 0,-1 0,1 0,0-1,0 1,0 0,0-1,1 0,-1 0,1 1,1-1,8 4,0-2,0 0,1 0,0-1,0 0,0-1,0-1,1 0,-1-1,0 0,12-2,-12 1,0 0,0 0,0 1,-1 1,1 0,0 1,-1 1,1 0,-1 0,0 1,-1 1,6 3,-14-8,-1 0,1 1,-1-1,0 1,0 0,0 0,1 0,-2 0,1 0,0 0,0 1,-1-1,1 1,-1-1,0 1,0-1,0 1,0 0,0-1,0 1,-1 0,1 0,-1 0,0-1,0 1,0 0,0 0,-1 0,1 0,-1-1,1 1,-1 0,0 0,0-1,0 1,-1-1,1 1,-1-1,1 1,-1-1,0 0,0 0,0 0,0 0,0 0,-106 76,-120 51,135-82,64-35,42-18</inkml:trace>
</inkml:ink>
</file>

<file path=ppt/ink/ink4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01:35.7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207 162,'-35'47,"2"1,2 1,3 2,-15 37,9 21,33-105,1-1,-1 0,1 0,0 1,0-1,0 0,0 1,0-1,1 0,0 1,-1-1,1 0,0 0,1 0,-1 0,0 0,1 0,0 0,0 0,0-1,0 1,0 0,0-1,1 0,-1 0,1 0,-1 0,1 0,0 0,0 0,2 0,9 1,0 0,1-1,-1 0,1-1,0-1,-1-1,1 0,-1 0,1-2,-1 1,0-2,0 0,8-4,4-1,-1-2,0 0,-1-1,0-2,-1-1,0 0,-1-2,-1 0,-1-2,-1 0,0-1,-1-1,-2 0,0-2,-1 0,-1 0,-1-1,7-23,-17 40,0-1,-1 0,0 0,-1 0,0 0,0 0,0-1,-1 1,-1 0,1 0,-1-1,-1 1,0 0,0 0,0 1,-1-1,0 0,0 1,-1-1,0 1,-1 0,1 1,-1-1,-1 1,1 0,-1 0,0 0,0 1,-1 0,1 0,-1 1,0-1,-1 2,0-1,-4-2,-1 1,1 1,-1 1,0 0,0 0,0 1,0 1,-1 0,1 1,0 0,0 1,-1 0,1 1,0 1,0 0,1 1,-1 0,1 1,-7 4,-15 7</inkml:trace>
</inkml:ink>
</file>

<file path=ppt/ink/ink4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01:36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0,'0'43,"0"39,0 9,0-5,0-13,0-9,0-10,0-11,0-6,0-6,0-3,0-11,0-13,0-8</inkml:trace>
</inkml:ink>
</file>

<file path=ppt/ink/ink4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01:36.8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1 143,'169'-43,"3"7,1 8,87 0,-40 21,-219 7,0-1,-1 1,1 0,0 0,0 0,-1 1,1-1,0 0,0 0,-1 0,1 0,0 1,-1-1,1 0,0 1,-1-1,1 1,0-1,-1 0,1 1,-1-1,1 1,-1 0,1-1,-1 1,1-1,-1 1,1 0,-1-1,0 1,1 0,-1 0,0-1,0 1,0 0,0 0,1-1,-1 1,0 0,0 0,0-1,-1 1,1 0,0 0,0-1,0 1,0 0,-1 0,1-1,0 1,-1 0,1-1,-1 1,1-1,0 1,-1 0,1-1,-1 1,0-1,1 1,-1-1,1 1,-1-1,0 0,1 1,-1-1,0 0,-12 10</inkml:trace>
</inkml:ink>
</file>

<file path=ppt/ink/ink4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01:37.0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1 138,'38'5,"57"-8,20-9,2-1,-11-4,-17 1,-16 3,-14-1,-8 2,-8 3,-6-1,-5 0,-3 2,-7 3</inkml:trace>
</inkml:ink>
</file>

<file path=ppt/ink/ink4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01:41.7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33,'55'1,"144"-13,-131 2,0 3,0 3,0 3,22 4,29-1,16 3,-117 1</inkml:trace>
</inkml:ink>
</file>

<file path=ppt/ink/ink4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01:42.4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30,'9'0,"14"0,6 0,5 0,0 0,-1-5,-1-1,-1 0,-1 1,0 2,-2 0,0 2,0 1,0 0,0 0,0 0,-9 1,-9-1</inkml:trace>
</inkml:ink>
</file>

<file path=ppt/ink/ink4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01:42.7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17,'43'0,"29"0,7 0,-5 0,-11 0,-11 0,-9-5,-8-1,-9 0</inkml:trace>
</inkml:ink>
</file>

<file path=ppt/ink/ink4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01:45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242 271,'-2'1,"0"1,-1-1,1 1,0-1,-1 1,1 0,0 0,0 0,0 0,1 0,-1 0,0 1,1-1,0 0,-1 1,1 0,0-1,0 1,1-1,-1 1,0 0,1 2,-58 227,-17-63,3-53,98-178,115-208,-105 213,2 2,2 2,41-42,-80 94,-1 0,0 0,1 0,-1 0,1 0,-1 1,1-1,-1 0,1 0,0 0,-1 0,1 1,0-1,0 0,0 1,0-1,-1 1,1-1,0 1,0-1,0 1,0 0,0-1,0 1,0 0,0 0,0 0,0 0,0 0,1 0,-1 0,0 0,0 0,0 0,0 0,0 1,0-1,0 0,0 1,0-1,-1 1,1-1,0 1,0 0,0-1,0 1,-1 0,1-1,0 1,-1 0,1 0,0 0,-1 0,1 0,-1-1,1 1,-1 1,6 140,-8-91,-20 114,22-164,0-1,0 1,1 0,-1 0,0 0,0-1,0 1,1 0,-1 0,0-1,1 1,-1 0,1-1,-1 1,1 0,-1-1,1 1,0-1,-1 1,1-1,-1 1,1-1,0 1,0-1,-1 0,1 1,0-1,0 0,-1 0,1 0,0 1,0-1,0 0,-1 0,1 0,0 0,0 0,0 0,-1-1,1 1,0 0,0 0,-1 0,1-1,0 1,0-1,-1 1,1 0,0-1,-1 1,1-1,-1 1,1-1,0 0,-1 0,37-30,72-103,72-75,-181 208,1-1,-1 1,1 0,-1 0,1 0,0 0,0 0,-1 0,1-1,0 2,0-1,0 0,0 0,0 0,0 0,0 1,0-1,0 0,1 1,-1-1,0 1,0-1,0 1,1 0,-1-1,0 1,1 0,-1 0,0 0,1 0,-1 0,0 0,0 0,1 1,-1-1,0 0,0 1,1-1,-1 1,0-1,0 1,0 0,0-1,0 1,0 0,0 0,0 0,0 0,0 0,0 0,0 0,-1 0,1 0,0 0,-1 0,1 2,-25 113,18 280,-10-311,16-84,0-1,0 1,0-1,0 1,0-1,0 1,0-1,0 1,1-1,-1 1,0-1,0 0,1 1,-1-1,0 1,0-1,1 0,-1 1,0-1,1 0,-1 1,1-1,-1 0,0 1,1-1,-1 0,1 0,-1 0,1 1,-1-1,1 0,-1 0,1 0,-1 0,1 0,-1 0,1 0,-1 0,1 0,-1 0,1 0,-1 0,1 0,-1-1,1 1,-1 0,0 0,1 0,-1-1,1 1,-1 0,0-1,1 1,-1 0,1-1,-1 1,0 0,0-1,1 1,8-9</inkml:trace>
  <inkml:trace contextRef="#ctx0" brushRef="#br0" timeOffset="250.262">1371 271,'-14'38,"-5"32,0 9,5-4,3-10,5-12,2-9,3-8,1-5,1-3,-5-7,-2-6</inkml:trace>
  <inkml:trace contextRef="#ctx0" brushRef="#br0" timeOffset="787.733">1117 242,'22'-17,"0"0,1 2,1 0,0 2,1 0,0 2,1 1,0 1,13-3,-17 6,0 0,0 1,0 1,0 1,0 1,1 1,-1 1,13 2,-28-2,0 1,0 0,-1 0,1 1,0-1,-1 2,1-1,-1 1,0 0,0 0,0 0,0 1,0 0,-1 0,0 1,0 0,0 0,0 0,-1 0,0 1,0-1,0 1,-1 0,0 0,0 0,-1 1,1-1,-1 1,0 2,-3 3,0-1,-1 0,0 1,-1-1,0 0,0 0,-1-1,-1 1,0-1,-1 0,1 0,-2-1,0 1,0-1,0-1,-1 1,0-1,-1-1,-1 2,5-4,-13 12,1-1,-2 0,0-2,-1 0,-1-1,0-1,0-1,-22 8,40-18,1-1,0 0,0 0,0 1,0-1,0 0,0 0,0 1,0-1,0 1,0 0,0 0,0 0,0 0,1 0,-1 0,0 0,1 0,-1 1,1-1,-1 0,1 1,0 0,-1-1,1 1,0 0,0-1,0 1,1 0,-1 0,0 0,1 0,-1 0,1 0,-1 0,1 0,0 0,0 0,0 0,0 0,0 0,1 0,-1 0,1 0,-1 0,1 0,0 0,-1 0,1 0,14 15,1-1,0 0,1-1,1-1,0 0,1-1,5 1,35 26,-48-32,-8-5,0 0,0 0,0-1,0 1,0-1,0 0,1 0,-1 0,1-1,0 1,-1-1,1 0,0 0,0 0,0 0,0-1,0 1,0-1,3 0,4-7</inkml:trace>
  <inkml:trace contextRef="#ctx0" brushRef="#br0" timeOffset="1203.223">1964 73,'22'-12,"1"1,-1 2,2 0,-1 1,1 2,1 0,-1 2,19-1,-40 4,-1 1,1-1,0 1,0 0,0 0,-1 0,1 0,0 1,0-1,0 1,-1 0,1-1,0 1,-1 1,1-1,-1 0,1 1,-1-1,1 1,-1-1,0 1,0 0,0 0,0 0,0 1,-1-1,1 0,0 0,-1 1,0-1,0 1,0 0,0-1,0 1,0 0,0 0,-1-1,0 1,1 0,-1 0,0 0,0-1,-1 1,1 0,-1 0,1 0,-1-1,0 1,0 0,-1 1,-89 127,54-86,36-43,-1 0,1 0,-1 0,1 0,0 0,-1 0,1 0,0 1,0-1,1 0,-1 1,0-1,1 0,-1 1,1-1,0 1,0-1,0 0,0 1,0-1,1 1,-1-1,1 1,0-1,-1 0,1 1,0-1,0 0,0 0,1 0,-1 0,1 0,-1 0,1 0,-1 0,1-1,0 1,0 0,0-1,0 0,0 1,0-1,0 0,1 0,13 5,0 0,0-1,0-1,0-1,0 0,1-2,0 1,-1-2,1 0,-1-1,13-3,22 2,-23 2,-4-1</inkml:trace>
</inkml:ink>
</file>

<file path=ppt/ink/ink4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16:02:40.98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142 23,'-1'-2,"0"0,0 1,0 0,0-1,0 1,0 0,0-1,-1 1,1 0,0 0,-1 0,1 0,-1 0,1 0,-1 1,0-1,1 0,-1 1,0 0,1-1,-1 1,0 0,0 0,1-1,-1 1,0 1,0-1,1 0,-1 0,0 1,0-1,1 1,-1-1,1 1,-1 0,0 0,1 0,-1-1,1 2,0-1,-1 0,1 0,0 0,0 1,-1-1,1 0,0 1,1-1,-1 1,0-1,0 1,0 0,1-1,-1 1,1 0,0-1,-1 2,-1 14,0 0,1 0,1 0,0 0,2-1,0 1,0 0,2-1,0 1,1-1,1 2,1 5,14 55,14 42,-4 2,-6 1,-6 1,-4 1,-7 1,-19 80,-10 1,-9-3,-9 0,-44 126,24-47,55-119,4-165,1 0,-1 1,1-1,-1 1,1-1,-1 1,1-1,-1 1,1-1,-1 1,1-1,-1 1,1 0,0-1,-1 1,1 0,0-1,-1 1,1 0,0 0,-1 0,1 0,0 0,-1-1,1 1,0 0,0 1,-1-1,1 0,0 0,-1 0,1 0,0 1,-1-1,1 0,0 0,-1 1,1-1,0 1,-1-1,1 0,-1 1,1-1,-1 1,1 0,-1-1,0 1,1-1,-1 1,1 0,-1-1,0 1,0-1,1 1,-1 0,0 0,0-1,0 1,0 0,0-1,0 1,0 0,0 0,0-1,0 1,0 0,0-1,-1 1,1 0,31-22,0 1,1 1,1 2,1 1,0 2,28-7,-13 10,0 2,1 2,-1 2,1 3,0 2,30 4,22-2,259-12,612-99,260-28,-589 73,-120 27,-93 10,-400 24,402-57,-294 28,-24 5,22-2,88-28,-221 57,-1-1,0 0,0 1,0-1,0-1,-1 1,1 0,0-1,0 1,-1-1,1 0,-1 0,1 0,-1 0,0 0,0-1,0 1,0-1,0 1,-1-1,1 0,-1 1,0-1,1 0,-1 0,-1 0,1 0,0 0,-1 0,1 0,-1 0,0-2,-17-109,8 74,-37-214,-10 2,-70-183,113 400,0 0,3-1,1 0,2-1,1 0,2 0,1-13,3 13,14-112,-11 142,-1-1,1 0,-1 0,0 0,-1 0,0 0,0 0,-1 0,0 0,0 0,-1 0,0 0,-1 0,1 0,-2 0,1 0,-1 0,-3-6,-4-2,9 13,0 1,-1-1,1 0,-1 1,1-1,-1 1,0-1,0 1,0 0,0 0,0 0,-1 0,1 0,0 0,-1 1,0-1,1 1,-1-1,0 1,0 0,0 0,1 1,-1-1,0 1,-2-1,-188 39,-73-7,-185-3,-1405-29,1236 37,425-19,-738 83,812-83,-39 8,-1-7,-1-7,-124-8,106-29,117 10,63 17,-1-1,1 1,-1-1,1 1,-1-1,1 1,-1-1,1 1,0-1,-1 1,1 0,0-1,-1 1,1 0,0-1,0 1,0 0,0-1,0 1,0 0,0 0,0-1,0 1,0 0,0-1,0 1,0 0,0-1,1 1,-1 0,0-1,1 1,-1 0,0-1,1 1,-1-1,1 1,-1-1,1 1,-1-1,1 1,-1-1,1 1,-1-1,1 0,-1 1,1-1,0 0,-1 0,1 1,0-1,0 0,2 3,11 15,0-1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0:23.6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342 584,'-1'-2,"0"0,-1 0,1 0,-1 0,0 1,0-1,1 1,-1-1,0 1,0 0,0 0,-1-1,1 2,0-1,0 0,-1 0,1 1,0-1,-1 1,1 0,0 0,-1-1,1 2,-3-1,2 0,-9-1,0 1,-1 0,1 1,0 1,0 0,0 0,0 1,0 1,1 0,-1 1,1 0,0 0,1 1,-1 1,1 0,0 0,-4 5,7-6,1 0,0 0,0 0,0 1,0 0,1 0,0 1,1-1,0 1,0 0,1 0,-1 0,2 1,-1-1,1 1,1 0,-1-1,2 1,-1 0,1 0,0 0,1-1,0 1,2 6,-1-8,0 0,1-1,0 1,0-1,1 1,-1-1,1 0,1-1,-1 1,1-1,0 0,0 0,1 0,-1-1,1 1,0-2,0 1,1 0,-1-1,1-1,-1 1,1-1,0 0,0 0,0-1,0 0,0 0,0-1,1 0,-1 0,0 0,0-1,0 0,0-1,21-4,-3-1</inkml:trace>
  <inkml:trace contextRef="#ctx0" brushRef="#br0" timeOffset="480.177">511 837,'37'-3,"-1"-2,0-1,0-2,-1-2,0-1,20-10,-52 21,0-1,0 0,0 0,0 0,0 0,0 0,0-1,-1 1,1-1,0 0,-1 0,1 0,-1 0,0 0,0 0,0-1,0 1,0-1,0 0,-1 1,1-1,-1 0,0 0,0 0,0 0,0 0,0 0,0 0,-1 0,0 0,0-1,0 1,0 0,0 0,0 0,-1 0,0 0,1 0,-1 0,0 0,-1 0,1 0,0 0,-1 0,0 1,-1-3,-6 0,0 0,0 0,0 1,-1 1,1-1,-1 1,0 1,0 0,0 0,0 1,0 1,-1-1,1 2,0-1,0 1,0 1,0 0,0 0,0 1,0 0,1 1,-1 0,1 1,0 0,0 0,1 1,0 0,0 0,0 1,1 0,0 0,-1 2,4-4,-1-1,2 2,-1-1,0 0,1 1,0-1,0 1,1 0,0 0,0 0,0 1,1-1,0 0,0 1,0-1,1 0,0 1,0-1,1 1,-1-1,1 0,1 1,-1-1,1 0,1 0,-1 0,1 0,0 0,0-1,0 1,1-1,2 2,6 1,1 0,1-1,-1-1,1 0,0-1,0-1,1 0,-1-1,1 0,0-1,0-1,-1 0,1-1,0-1,0 0,0-1,0-1,-1 0,14-5,31-9,-38 7</inkml:trace>
  <inkml:trace contextRef="#ctx0" brushRef="#br0" timeOffset="945.805">934 951,'192'-281,"-144"227,-47 54,-1 1,1-1,0 1,0 0,-1-1,1 1,-1 0,1 0,0-1,-1 1,1 0,-1 0,0 0,1 0,-1 0,0-1,1 1,-1 0,0 0,0 0,0 0,0 0,0 0,0 0,0 0,0 0,0 0,0 0,-1 0,1 0,0 0,-1 0,1-1,-1 1,1 0,-1 0,1 0,-1-1,1 1,-1 0,0 0,0 0,-1 7,0 1,-1 0,1 1,-1 0,1-1,1 1,0 0,1 0,-1 0,2 0,-1 0,2 0,-1 0,1-1,1 1,0-1,0 1,1-1,0 1,-1-7,0 0,-1-1,1 0,0 0,0 0,0 0,0 0,1 0,-1-1,0 0,1 1,-1-1,1-1,-1 1,1 0,0-1,-1 0,1 0,-1 0,1 0,0 0,-1-1,1 0,-1 0,1 0,-1 0,1 0,-1 0,0-1,0 0,1 0,88-69,-26-19,-55 74</inkml:trace>
  <inkml:trace contextRef="#ctx0" brushRef="#br0" timeOffset="1262.01">1781 76,'-7'98,"4"0,9 86,-3-112,-29 128,-1-61,25-115</inkml:trace>
  <inkml:trace contextRef="#ctx0" brushRef="#br0" timeOffset="1497.392">1528 556,'33'0,"26"-5,8-2,-3 1,-3 1,-7 2,-8 0,-7 2,-5 1,-8 0</inkml:trace>
  <inkml:trace contextRef="#ctx0" brushRef="#br0" timeOffset="1847.965">2035 668,'18'5,"0"0,0-1,1-1,-1-1,1 0,-1-2,1 0,-1-1,1-1,-1 0,1-2,-1 0,0-1,16-7,-31 11,0 0,-1 0,1-1,-1 1,1-1,-1 1,0-1,1 0,-1 0,0 0,0 0,-1 0,1 0,0-1,-1 1,1 0,-1-1,0 0,1 1,-1-1,-1 0,1 1,0-1,-1 0,1 0,-1 0,0 0,0 1,0-1,0 0,-1 0,1 0,-1 0,1 1,-1-1,0 0,0 0,0 1,-1-1,1 1,-1-1,1 1,-1 0,0 0,0-1,0 1,0 0,0 1,0-1,-1 0,1 1,-1-1,1 1,-1 0,1 0,-2-1,-4 0,0-1,-1 2,1-1,0 1,-1 0,1 1,-1 0,1 0,0 1,-1 0,1 0,0 1,0 0,-1 1,2 0,-1 0,0 1,1 0,-1 0,1 0,0 1,1 0,-7 6,1-1,1 2,0-1,0 1,1 1,1 0,0 0,1 1,0 0,1 0,1 1,0 0,0 5,5-15,0 1,0-1,0 1,1-1,0 1,1-1,-1 1,1-1,0 1,0-1,0 0,1 0,0 1,0-1,1 0,-1-1,1 1,0 0,0-1,0 1,1-1,0 0,0 0,0-1,0 1,0-1,1 0,-1 0,1 0,0 0,0-1,0 0,0 0,1-1,-1 1,0-1,1 0,106 16,-87-16</inkml:trace>
  <inkml:trace contextRef="#ctx0" brushRef="#br0" timeOffset="2168.169">2402 1007,'19'-38,"12"-28,-1-7,1 5,-6 8,-2 10,-5 8,0 12,-4 16,-4 15,-4 11,2 5,0-1</inkml:trace>
  <inkml:trace contextRef="#ctx0" brushRef="#br0" timeOffset="2717.837">2741 837,'34'-4,"20"-7,6-2,-7 2</inkml:trace>
  <inkml:trace contextRef="#ctx0" brushRef="#br0" timeOffset="3050.145">3193 640,'-3'5,"-10"15,1 1,1 0,0 1,2 0,1 0,0 1,2 0,-3 20,8-40,1-1,0 0,-1 0,1 1,0-1,0 0,0 1,1-1,-1 0,1 0,-1 1,1-1,-1 0,1 0,0 0,0 0,0 0,1 0,-1 0,0 0,1 0,-1 0,1-1,0 1,-1-1,1 1,0-1,0 0,0 1,0-1,0 0,0 0,0-1,1 1,-1 0,0-1,0 1,1-1,-1 0,0 1,1-1,-1-1,0 1,1 0,6-1,0 0,0-1,0 0,0 0,-1-1,1 0,-1-1,0 0,0 0,7-5,-9 4,0 0,0 0,-1-1,1 0,-1 0,-1-1,1 1,-1-1,0 0,-1 0,0 0,0 0,0-1,-1 1,0-1,-1 0,1-6,-1 9,0 1,-1-1,0 0,0 1,0-1,-1 0,0 1,0-1,0 1,0-1,0 1,-1-1,0 1,0 0,0 0,-1 0,1 0,-1 0,0 0,0 1,0-1,-1 1,1 0,-1 0,0 0,1 1,-1-1,-1 1,1 0,-1 0,-41-4,23 11</inkml:trace>
  <inkml:trace contextRef="#ctx0" brushRef="#br0" timeOffset="3714.66">3333 556,'29'-12,"-2"-1,1-1,-2-1,0-2,-1 0,-1-2,18-17,-19 16,-1-2,-1-1,0-1,-2 0,-1-1,-1-2,-1 1,4-14,62-142,-99 226,-8 64,6 2,4 0,5 1,4 19,-3 324,0-340,7-72,-1-1,-2 1,-2 0,-2-1,-12 34,21-72,-1 0,1 1,-1-1,0 0,0 0,-1 0,1 0,0 0,-1 0,0 0,0 0,0-1,0 1,0-1,-1 1,1-1,-1 0,1 0,-1 0,0 0,0-1,0 1,0-1,0 1,0-1,0 0,0 0,0-1,-1 1,1-1,0 1,-1-1,1 0,0 0,0-1,-1 1,1-1,0 1,-1-1,1 0,0 0,0-1,0 1,0-1,0 1,1-1,-1 0,0 0,-5-8,1-1,0 1,1-1,1-1,-1 1,2-1,-1 0,2 0,-1 0,2 0,0-1,0 1,1-11,-3 3,2 0,0 0,1 0,1 0,1 0,1 0,1 1,0-1,2 0,0 1,1 0,1 0,1 1,7-14,-6 22,0 0,1 0,0 1,0 0,1 0,1 2,-1-1,1 1,0 1,1 0,-1 1,1 0,0 1,8-1,2 1</inkml:trace>
  <inkml:trace contextRef="#ctx0" brushRef="#br0" timeOffset="4201.433">3954 810,'34'-5,"20"-6,6-2,-7 2</inkml:trace>
  <inkml:trace contextRef="#ctx0" brushRef="#br0" timeOffset="4866.33">4265 951,'23'-48,"-3"4,1 1,3 1,1 1,2 1,2 1,27-27,9 19,-63 46,-1 1,1-1,-1 0,1 1,-1 0,1-1,-1 1,1 0,-1 0,1 0,-1 0,1 0,-1 0,1 0,-1 1,1-1,-1 0,1 1,-1-1,1 1,-1 0,0-1,1 1,-1 0,0 0,0 0,1 0,-1 0,0 0,0 0,0 0,0 1,-1-1,1 0,0 0,0 1,-1-1,1 1,-1-1,1 1,-1-1,1 1,-1-1,0 1,0-1,0 1,0-1,0 1,0-1,-10 95,3-63,6-32,1 0,-1 0,1-1,0 1,-1 0,1 0,0 0,-1-1,1 1,0 0,0 0,0 0,0 0,0-1,0 1,0 0,0 0,0 0,0 0,1 0,-1-1,0 1,1 0,-1 0,0 0,1-1,-1 1,1 0,-1-1,1 1,-1 0,1-1,0 1,-1 0,1-1,0 1,-1-1,1 0,0 1,0-1,0 1,-1-1,1 0,0 0,0 0,0 1,0-1,-1 0,1 0,0 0,0 0,0 0,0 0,0-1,-1 1,1 0,0 0,0-1,47-24,49-61,-96 85,0 1,0-1,0 1,0 0,0-1,0 1,0 0,0 0,1 0,-1 0,0 0,0 0,0 0,0 0,0 0,1 0,-1 1,0-1,0 0,0 1,0-1,0 1,0-1,0 1,0 0,0-1,0 1,0 0,-1 0,1 0,0-1,0 1,-1 0,1 0,-1 0,1 0,-1 0,1 0,-1 1,1-1,-1 0,0 0,0 0,0 0,1 0,-1 0,0 1,0-1,-3 57,-18 72,20-106</inkml:trace>
  <inkml:trace contextRef="#ctx0" brushRef="#br0" timeOffset="5250.158">5140 584,'-22'20,"1"1,1 1,1 0,1 2,1 0,1 1,1 1,-6 15,20-40,0 1,0-1,1 1,-1 0,1 0,-1-1,1 1,-1 0,1 0,0 0,0 0,0-1,0 1,0 0,0 0,1 0,-1 0,0-1,1 1,0 0,-1 0,1-1,0 1,0 0,0-1,0 1,0-1,0 0,0 1,1-1,-1 0,0 1,1-1,-1 0,1 0,0 0,-1 0,1-1,0 1,-1 0,1-1,0 1,0-1,-1 1,1-1,0 0,0 0,0 0,0 0,0 0,-1 0,1-1,0 1,0 0,0-1,-1 0,1 1,0-1,-1 0,1 0,0 0,0-1,16-7,-1 0,0-2,-1 0,0-1,0 0,-2-2,1 1,-2-2,2-2,4-4,-18 20,-1-1,1 1,0-1,-1 1,1-1,0 1,0 0,0-1,0 1,0 0,0 0,0-1,0 1,0 0,1 0,-1 0,0 1,1-1,-1 0,0 0,1 1,0-1,-1 1,1-1,-1 1,1 0,-1-1,1 1,0 0,-1 0,1 0,-1 0,1 1,0-1,-1 0,1 1,-1-1,1 1,-1-1,1 1,-1 0,1 0,-1-1,0 1,1 0,-1 0,0 0,0 1,0-1,0 0,0 0,0 1,0-1,0 0,0 1,-1-1,1 1,-1-1,1 1,-1 0,-9 110,9-86</inkml:trace>
  <inkml:trace contextRef="#ctx0" brushRef="#br0" timeOffset="5630.411">5761 499,'-16'10,"0"1,0 0,1 1,1 1,0 0,0 1,2 1,0 0,0 0,2 1,-6 10,16-24,-1 0,0 0,1 0,-1 0,1 1,0-1,0 0,-1 0,1 0,1 0,-1 0,0 0,0 1,1-1,0 0,-1 0,1 0,0 0,0 0,0 0,0-1,0 1,0 0,1 0,-1-1,0 1,1-1,0 1,-1-1,1 0,0 1,-1-1,1 0,0 0,2 0,26 29,-30-26,0-1,0 1,0 0,-1-1,1 1,-1-1,0 1,0-1,0 1,-1-1,1 0,-1 1,0-1,0 0,0 0,0 0,0 0,-1-1,0 1,1-1,-1 1,0-1,0 0,0 0,0 0,0-1,-1 1,-1 0,-5 4,0 0,0 0,0-1,0 0,-1-1,0-1,1 1,-1-2,-1 1,-3-1,-8 0</inkml:trace>
  <inkml:trace contextRef="#ctx0" brushRef="#br0" timeOffset="6086.197">5958 499,'-15'12,"1"0,-1 1,2 1,0 0,0 0,2 1,-10 16,19-28,0-1,1 0,0 1,-1-1,1 1,0 0,0-1,1 1,-1 0,0-1,1 1,0 0,0 0,0-1,0 1,0 0,0 0,1-1,-1 1,1 0,0 0,-1-1,1 1,1-1,-1 1,0-1,1 1,-1-1,1 0,0 0,-1 0,1 0,0 0,0 0,1 0,-1 0,0-1,1 1,-1-1,3 1,-1 1,0-1,0 1,0 0,0 0,-1 1,1-1,-1 1,0-1,0 1,0 0,-1 0,1 1,-1-1,0 0,0 1,0-1,-1 1,0 0,0 0,0-1,0 1,-1 0,1 0,-1 0,-1 0,1-1,-1 1,0 0,0 0,0 1,-4 2,-1-1,1 0,-1 0,0 0,-1-1,0 0,0 0,0-1,0 0,-1 0,0 0,0-1,0 0,-1-1,1 0,-1 0,-7 0,13-2,0 0,0 0,0-1,0 0,-1 1,1-1,0 0,0-1,0 1,0 0,0-1,0 0,0 0,0 0,0 0,0 0,0 0,0-1,1 0,-2 0,-8-10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0:37.6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188 113,'-37'123,"-60"174,44-135,53-162,0 0,1 0,-1-1,0 1,0 0,1 0,-1 0,0 0,1 0,-1 0,0 0,1 0,-1 0,0 0,1 0,-1 0,0 0,1 0,-1 0,0 0,1 0,-1 0,0 0,1 0,-1 0,0 1,0-1,1 0,-1 0,0 0,1 1,-1-1,0 0,0 0,0 1,1-1,-1 0,0 0,175-296,4-27,-176 318,43-49,-44 54,0 1,0 0,0 0,-1 0,1 0,-1 0,1 0,0 0,-1 0,0 1,1-1,-1 0,0 1,0-1,0 1,0 0,0-1,0 1,0 0,0 0,-1-1,1 1,-1 0,1 0,-1 0,0 0,0 0,0 0,0 0,0-1,0 1,0 0,-1 0,0 2,2-2,-2 39,-1-1,-1 1,-3-1,-1 1,-4 8,-20 162,40-159,-8-51,-1-1,1 1,0 0,0 0,-1 0,1-1,0 1,0 0,0-1,0 1,0 0,0-1,0 0,0 1,0-1,0 1,0-1,0 0,0 0,0 0,0 0,0 1,0-1,0-1,0 1,0 0,0 0,1 0,-1-1,0 1,0 0,0-1,0 1,0-1,0 1,-1-1,1 1,0-1,0 0,0 0,0 1,-1-1,1 0,0 0,-1 0,1-1,118-132,165-262,-276 387,-6 5,1 0,-1 0,1 0,0 1,1-1,-1 1,0 0,1 0,0 0,0 1,0-1,0 1,0 0,0 0,0 0,1 1,-3 3,0 0,0 0,-1 0,1 0,0 0,-1 0,1 1,-1-1,0 1,0-1,0 1,0-1,-1 1,1 0,0-1,-1 1,0 0,0 0,0-1,0 1,0 0,0 0,-1-1,1 1,-1 0,0-1,0 1,0 0,-20 92,9-47,2 1,3 0,1 0,3 13,15 38,-5-82</inkml:trace>
  <inkml:trace contextRef="#ctx0" brushRef="#br0" timeOffset="340.619">1205 423,'-4'7,"-7"7,1 0,0 0,2 1,0 1,0 0,1 0,1 0,1 1,0-1,1 1,1 1,1-1,0 0,1 7,1-22,1 1,-1-1,1 0,-1 1,1-1,0 0,0 1,0-1,0 0,0 0,1 0,-1 0,1 0,-1 0,1 0,0 0,0-1,-1 1,1-1,0 1,0-1,1 0,-1 0,0 0,0 0,1 0,-1 0,0-1,1 1,-1-1,1 1,-1-1,1 0,-1 0,0 0,1-1,-1 1,1 0,-1-1,0 0,1 1,-1-1,0 0,1 0,-1-1,14-4,-1-2,0 0,0 0,-1-2,0 1,0-2,-1 0,-1-1,0 0,-1 0,0-2,-1 1,0-1,-1-1,-1 1,0-2,-1 1,-1-1,1-2,-5 13,-1-1,0 1,0 0,0-1,-1 1,1-1,-1 1,-1-1,1 1,-1-1,0 1,0-1,-1 1,1 0,-1 0,0-1,-1 1,1 1,-1-1,0 0,0 1,0-1,-1 1,0 0,0 0,0 0,0 1,0-1,-1 1,1 0,-1 1,0-1,0 1,0 0,-5-2,5 4,1 0,-1 0,1 0,-1 0,1 1,-1 0,1 0,-1 0,1 1,0-1,0 1,0 0,0 0,0 1,0-1,-3 3,-17 12</inkml:trace>
  <inkml:trace contextRef="#ctx0" brushRef="#br0" timeOffset="956.239">1459 705,'21'-54,"2"1,2 1,3 1,2 1,19-22,-49 71,0 0,0 0,1 0,-1 1,0-1,1 0,-1 0,1 0,-1 0,1 0,-1 0,1 0,-1 1,1-1,0 0,0 0,-1 1,1-1,0 0,0 1,0-1,0 1,-1-1,1 1,0 0,0-1,0 1,0 0,0 0,0-1,0 1,0 0,0 0,0 0,0 0,0 0,0 1,0-1,0 0,0 0,0 1,0-1,0 0,0 1,0-1,0 1,0-1,0 1,-1 0,1-1,0 1,0 0,-1 0,1-1,-1 1,1 0,-1 0,1 0,-1 0,1 0,-1 0,-19 135,18-134,0 0,0 0,0 0,0 0,1 0,-1 0,0 0,1 0,0 0,0 0,-1 0,1 0,0 1,1-1,-1 0,0 0,1 0,-1 0,1 0,-1 0,1 0,0 0,0 0,0 0,0-1,0 1,1 0,-1 0,0-1,1 1,-1-1,1 0,0 1,-1-1,1 0,0 0,0 0,0 0,0 0,0 0,0-1,0 1,0 0,0-1,0 0,0 0,0 1,0-1,2-1,6-4,1-1,-1-1,0 0,-1-1,1 0,-2 0,1-1,-1 0,0 0,-1-1,3-5,62-63,-71 77,0 0,0 0,-1 0,1 0,1 1,-1-1,0 0,0 1,0-1,0 1,0-1,0 1,1 0,-1-1,0 1,0 0,1 0,-1 0,0 0,0 0,1 0,-1 0,0 0,0 0,1 1,-1-1,0 0,0 1,0-1,1 1,-1 0,0-1,0 1,0 0,0 0,0-1,0 1,-1 0,1 0,0 0,0 0,-1 0,1 0,0 0,-1 1,1-1,-1 0,1 0,-1 0,0 1,0-1,1 0,-1 0,0 1,0-1,0 0,0 1,3 79,-32 66,26-122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0:41.3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80 705,'2'2,"-1"0,1 0,-1-1,1 1,0-1,0 1,0-1,0 1,0-1,0 0,0 0,0 0,1 0,-1-1,0 1,0-1,1 1,-1-1,0 0,1 0,-1 0,0 0,1 0,-1 0,0-1,1 1,-1-1,0 1,1-1,-1 0,0 0,0 0,104-63,-102 61,-1 0,1 0,-1 0,0-1,0 1,0-1,-1 0,1 0,-1 0,0 0,0-1,0 1,-1 0,0-1,1 1,-1-1,-1 0,1 1,-1-1,0 0,0 1,0-1,-1 1,1-1,-2 0,-1 1,-1 0,1 0,-1 0,-1 1,1-1,0 1,-1 0,1 0,-1 1,0 0,0-1,0 1,0 1,-1-1,1 1,0 0,-1 0,1 1,0 0,-1 0,1 0,-1 0,1 1,0 0,-1 0,1 0,0 1,0 0,0 0,-4 2,-2 0,1 0,0 1,1 0,-1 1,1 0,0 0,0 1,1 0,0 1,0 0,0 0,0 2,6-7,-1 1,1-1,0 1,0-1,0 1,0 0,0-1,1 1,0 0,0 0,0 0,0 0,1 1,-1-1,1 0,0 0,0 0,1 0,-1 0,1 0,0 0,0 0,0 0,1 0,-1 0,1 0,0 0,0-1,0 1,1-1,-1 0,3 3,5 2,1 0,-1-1,1 0,0-1,1 0,0-1,0 0,0-1,0 0,1-1,-1-1,1 0,0 0,-1-1,1-1,0 0,0-1,0 0,7-3,-15 4,19-1</inkml:trace>
  <inkml:trace contextRef="#ctx0" brushRef="#br0" timeOffset="432.062">475 875,'83'-108,"-5"-4,-2-6,-56 90,-18 45,-6-11,1 1,1 0,-1 0,1-1,1 1,-1 0,1 1,0-1,0 0,1 0,0 0,1 0,-1 1,1-1,1 0,-1 0,1 0,1 0,-1-1,1 1,0 0,0-1,1 0,0 0,0 0,1 0,-1-1,6 5,-2-8,1-1,-1 0,0-1,1 0,-1 0,1-1,-1 0,0 0,0-1,1 0,-1-1,-1 1,1-2,0 1,-1-1,1 0,-1 0,0-1,-1 0,1-1,-1 1,0-1,1-1,40-52,-38 42</inkml:trace>
  <inkml:trace contextRef="#ctx0" brushRef="#br0" timeOffset="882.711">1435 0,'0'21,"-17"374,-41-132,50-218,6-33</inkml:trace>
  <inkml:trace contextRef="#ctx0" brushRef="#br0" timeOffset="1128.081">1152 451,'39'-5,"31"-6,9-1,-4 1,-10 2,-12 4,-9 1,-8 3,-10 0</inkml:trace>
  <inkml:trace contextRef="#ctx0" brushRef="#br0" timeOffset="1413.666">1943 338,'-4'2,"-10"3,1 1,0 1,0-1,1 2,0 0,0 1,1 0,0 0,0 1,1 1,0 0,1 0,-5 9,13-16,1 0,0-1,0 1,0 0,0 0,0 0,1 0,0 0,0 0,0 0,0-1,0 1,1 0,0-1,0 1,0-1,0 0,0 1,1-1,-1 0,1-1,0 1,0 0,0-1,0 1,0-1,1 0,-1 0,1 0,-1-1,1 1,0-1,-1 0,1 0,0 0,0-1,1 1,26 14,-27-13,-1 0,1 1,0-1,-1 1,0-1,1 1,-1 0,0 0,0 1,-1-1,1 0,-1 1,0 0,0 0,0-1,0 1,0 0,-1 1,0-1,0 0,0 0,0 0,-1 1,0-1,0 0,0 1,0-1,-1 0,1 0,-1 1,0-1,0 0,-1 0,1 0,-1 0,0 0,0 0,-2 2,0 1,0-1,0 0,0-1,-1 1,0-1,-1 0,1 0,-1 0,0-1,0 0,0 0,0 0,-1-1,0 0,1 0,-1-1,0 0,0 0,-1-1,0 1,-15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0:47.8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 1,'-5'5,"-1"6,5 1,7-6,-2-4,-2 3,-5 0,-3 4,-1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0:48.2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 0,'-4'15,"2"4,-2 4,-1-7,0-6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0:43.6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294 57,'-35'41,"1"0,2 3,2 0,2 2,2 1,3 1,1 1,2 1,2 2,12-32,1-1,0 0,1 1,1 0,1 0,1 0,1 0,1 0,0 0,2 0,0 0,1 0,1-1,1 1,0-1,2-1,0 1,1-1,1-1,1 0,0 0,1-1,1 0,0-1,16 13,55 4,-59-29</inkml:trace>
  <inkml:trace contextRef="#ctx0" brushRef="#br0" timeOffset="348.337">690 227,'-9'43,"-4"24,1 5,2 1,3-9,2-9,3-5,1-6,1-5,1-6,-1-2,1-3,-1 0,0-1,1-10,-1-7</inkml:trace>
  <inkml:trace contextRef="#ctx0" brushRef="#br0" timeOffset="600.435">436 622,'43'-5,"29"-6,7-2,-6 2,-9 3,-12 2,-10 3,-6 1,-11 2</inkml:trace>
  <inkml:trace contextRef="#ctx0" brushRef="#br0" timeOffset="877.891">1028 537,'-13'20,"2"0,0 1,0 0,2 1,1 0,1 0,1 1,0 0,2 0,1 0,1 1,0-1,2 10,0-30,0 0,0 0,0 0,0 0,1 0,-1 0,1 0,0 0,0 0,0 0,0 0,0 0,1 0,-1-1,1 1,0-1,0 1,0-1,0 0,0 1,0-1,1 0,-1 0,1-1,0 1,-1 0,1-1,0 0,0 0,0 1,0-2,0 1,0 0,0-1,0 1,0-1,0 0,0 0,0 0,0 0,0-1,0 1,0-1,0 0,0 0,0 0,0 0,0 0,0-1,1 0,4-3,1-1,-1 0,0-1,0 1,-1-1,1-1,-2 0,1 0,-1 0,0 0,-1-1,0 0,0 0,-1-1,-1 1,1-1,-1 0,-1 0,0 0,0 0,-1 0,-1-1,1 1,-1 0,-1-1,0 1,-1-1,1 7,-1 1,0-1,1 1,-1 0,0 0,-1 0,1 0,-1 0,1 0,-1 0,0 1,0 0,0-1,0 1,0 0,0 1,-1-1,1 0,-1 1,1 0,-1 0,0 0,1 0,-1 1,0-1,1 1,-1 0,0 0,0 0,1 1,-1-1,0 1,0 0,1 0,-1 0,-1 1,-13 5</inkml:trace>
  <inkml:trace contextRef="#ctx0" brushRef="#br0" timeOffset="1166.596">1311 904,'-15'-14,"1"-15,2-7,8-2,5 1,7 1,2 2,4 3,0 1,2 1,3 1,4 0,2 5,-3 6</inkml:trace>
  <inkml:trace contextRef="#ctx0" brushRef="#br0" timeOffset="2150.374">1846 565,'-17'1,"-1"1,0 1,1 0,-1 1,1 1,0 1,1 0,-1 1,1 1,-12 8,19-10,1-1,-1 1,2 1,-1 0,1 0,0 0,0 1,1 0,0 0,0 1,1 0,0 0,1 0,0 0,1 1,-1 1,3-8,1-1,0 0,0 0,0 0,0 0,1 0,-1 1,0-1,1 0,0 0,-1 0,1 0,0 0,0 0,0-1,0 1,0 0,1 0,-1-1,0 1,1 0,-1-1,1 0,0 1,-1-1,1 0,0 0,0 0,0 0,0 0,0 0,0-1,0 1,0-1,0 1,0-1,0 0,1 0,-1 1,0-2,0 1,0 0,0 0,0-1,0 1,0-1,0 0,0 1,0-1,0 0,0 0,0 0,0-1,0 1,-1 0,1-1,0 0,138-102,-87 58,40-27,-98 115,-83 149,55-126,3 1,3 2,-8 37,28-73,2 1,1 0,2 0,1 0,2 15,-1-47,0-1,-1 1,1 0,0 0,0 0,0 0,-1 0,1 0,0 0,0 0,1 0,-1 0,0 0,0 0,0 0,1-1,-1 1,0 0,1 0,-1 0,1 0,-1-1,1 1,-1 0,1 0,0-1,-1 1,1 0,0-1,-1 1,1-1,0 1,0-1,0 1,0-1,-1 1,1-1,0 0,0 0,0 1,0-1,0 0,0 0,0 0,0 0,0 0,0 0,0 0,0 0,-1-1,1 1,0 0,0-1,0 1,0 0,0-1,0 1,-1-1,1 1,0-1,0 0,0 0,114-66,-113 66,0 1,-1-1,1 1,0-1,0 0,-1 1,1-1,-1 0,1 0,-1 0,1-1,-1 1,1 0,-1 0,0-1,0 1,0-1,0 1,0-1,0 1,0-1,0 0,-1 0,1 1,-1-1,1 0,-1 0,0 0,1 1,-1-1,0 0,0 0,0 0,-1 0,1 1,0-1,-1 0,1 0,-1 1,1-1,-1 0,0 0,0 1,0-1,0 1,0-1,0 1,0-1,-1 1,1 0,0 0,-1-1,-134-46,2 5,114 43,27-1,44-13,-1-2,0-2,-1-3,-2-1,40-26,-71 39</inkml:trace>
  <inkml:trace contextRef="#ctx0" brushRef="#br0" timeOffset="2495.969">2045 678,'-1'9,"1"1,1-1,-1 0,2 1,-1-1,1 0,1 0,-1 0,2 0,-1-1,1 1,0-1,1 0,0 0,0 0,1-1,0 0,0 0,1 0,-1-1,3 2,-5-7,-1 1,0-1,0 0,1 0,-1 0,1-1,-1 1,1-1,-1 0,1 1,-1-2,1 1,0 0,-1-1,1 0,-1 1,0-1,1-1,-1 1,0 0,0-1,1 0,-1 0,-1 0,1 0,0 0,2-2,62-73,-59 65,0 0,-1-1,-1 1,0-1,-1 0,0-1,-1 1,0-1,-1 0,-1 0,1-13,-6 8</inkml:trace>
  <inkml:trace contextRef="#ctx0" brushRef="#br0" timeOffset="2930.526">2553 763,'12'-6,"-1"2,-1 0,1-1,-1 0,-1 0,1-1,-1-1,0 0,0 0,0-1,-1 0,-1 0,1-1,-1 0,-1 0,0 0,0-1,-5 8,-1 1,0 0,1 0,-1-1,0 1,0 0,0-1,0 1,0 0,0-1,0 1,0 0,-1-1,1 1,0 0,-1 0,1-1,-1 1,0 0,1 0,-1 0,0 0,0 0,1 0,-1 0,0 0,0 0,0 0,0 0,0 0,0 1,-1-1,1 0,0 1,0-1,0 1,-1 0,1-1,0 1,-1 0,1-1,0 1,0 0,-1 0,-59 5,51-1,0 1,0 0,0 1,0 1,1-1,0 1,1 1,0 0,0 0,0 0,1 1,0 0,1 1,0-1,1 1,0 0,-2 5,6-9,-1 1,1-1,1 0,-1 1,1-1,0 1,0-1,1 1,0-1,0 0,1 1,0-1,0 0,0 0,1 0,-1 0,1 0,1-1,-1 0,1 1,0-1,0 0,1-1,-1 1,1-1,0 0,1 0,-1 0,0-1,1 0,0 0,0 0,0-1,0 0,0 0,0 0,1-1,-1 0,0 0,1-1,-1 0,1 0,-1 0,1-1,-1 0,0 0,1-1,0 0,96-49,-84 39</inkml:trace>
  <inkml:trace contextRef="#ctx0" brushRef="#br0" timeOffset="3277.899">3173 481,'-19'13,"-1"1,2 1,0 0,1 2,0 0,2 0,-8 13,21-29,1 0,0 0,0 1,0-1,0 1,0-1,0 1,0-1,1 1,-1 0,0-1,1 1,0 0,-1-1,1 1,0 0,0 0,0 0,0-1,0 1,0 0,0 0,1-1,-1 1,0 0,1-1,0 1,-1 0,1-1,0 1,0-1,0 1,0-1,0 1,0-1,0 0,1 1,-1-1,0 0,1 0,-1 0,1 0,-1 0,1-1,0 1,-1 0,1-1,0 1,-1-1,1 1,1-1,2 1,0 0,0 0,0 0,-1 1,1-1,-1 1,1 1,-1-1,0 0,1 1,-1 0,0 0,-1 0,1 1,-1-1,1 1,-1 0,0 0,-1 0,1 0,-1 0,1 0,-1 1,0 0,-1-1,1 1,-1 0,0 0,0 3,-1-2,-1-1,0 1,0-1,-1 1,1-1,-1 0,0 0,-1 0,1 0,-1 0,0 0,0-1,-1 1,1-1,-1 0,0 0,0 0,0-1,-1 1,1-1,-1 0,0 0,1-1,-2 0,1 1,0-2,0 1,-1 0,1-1,0 0,-1 0,1-1,-1 0,0 0,1 0,-2-1,-17 2</inkml:trace>
  <inkml:trace contextRef="#ctx0" brushRef="#br0" timeOffset="3644.91">3343 1,'24'46,"-3"2,-1 0,-3 1,-2 1,-1 0,0 22,-9-43,-2-1,-2 0,0 1,-2-1,-1 1,-1-1,-1 0,-2 0,-1 0,-1-1,-1 0,-2-1,0 0,-2 0,-13 19,19-33,-1 0,-1 0,0 0,0-1,-1 0,-1-1,0 0,0-1,-1 0,0-1,0 0,-1-1,0-1,0 0,-1 0,1-1,-3-1,-9 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5:28.7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678 187,'-13'39,"1"0,1 0,3 1,1 1,0 37,-11 67,-6-1,-36 112,52-236,5-39,3 1</inkml:trace>
  <inkml:trace contextRef="#ctx0" brushRef="#br0" timeOffset="314.927">170 158,'195'-6,"-1"-10,173-36,-216 29,-128 18</inkml:trace>
  <inkml:trace contextRef="#ctx0" brushRef="#br0" timeOffset="752.599">1242 554,'-27'15,"1"2,0 1,1 1,1 1,1 1,0 1,2 0,-1 4,19-24,1 1,-1 0,0 0,1 1,0-1,-1 0,1 1,1-1,-1 1,0 0,1-1,0 1,0 0,0 0,0 0,1 0,-1 0,1 0,0 0,0 0,1 0,-1 0,1 0,0 0,0 0,0 0,0 0,1-1,0 1,-1 0,1-1,1 0,-1 1,0-1,1 0,0 0,0 0,0 0,0-1,0 1,0-1,1 0,2 2,5-2,0-1,1 0,-1 0,0-1,0-1,0 0,0 0,0-1,0-1,0 0,0 0,-1-1,1 0,-1-1,0 0,-1-1,1 0,-1 0,0-1,-1-1,1 1,-1-1,-1 0,0-1,0 0,0 0,-1-1,-1 1,0-1,0 0,0-2,0-2,0 0,-1 0,-1 0,0 0,0-1,-2 0,0 1,0-1,-2 1,-1-15,1 25,0 0,0-1,0 1,0 0,-1 0,0 1,0-1,0 0,0 0,0 1,-1-1,0 1,0 0,0 0,0 0,0 0,0 1,-1-1,1 1,-1 0,0 0,0 0,1 0,-1 1,-1-1,1 1,0 0,-2 0,-18-3</inkml:trace>
  <inkml:trace contextRef="#ctx0" brushRef="#br0" timeOffset="1267.14">1666 582,'-7'8,"-8"7,1 0,1 1,1 0,0 1,1 0,1 1,0 0,2 1,0-1,1 2,-3 12,10-29,-1 0,1 0,-1 0,1 0,0 0,0 0,0 0,1 1,-1-1,1 0,0 0,-1 0,1-1,1 1,-1 0,0 0,1 0,-1-1,1 1,0-1,0 1,0-1,0 0,0 0,1 0,-1 0,0 0,1 0,0-1,-1 1,1-1,0 0,0 1,0-1,0-1,0 1,0 0,0-1,0 0,0 1,0-1,3-1,14-1,-1-1,1-1,-1-1,1-1,-2-1,1 0,-1-2,0 0,0-1,-1 0,-1-2,0 0,0 0,-1-2,12-13,8-4,-1-1,-2-1,0-1,-3-2,-1-1,-2-2,-1 0,-2-2,-2 0,-2-2,-2 0,4-17,-18 52,-1 0,0 0,0-1,-1 1,0 0,0-1,-1 1,0-1,0 1,-1 0,0-1,-1 1,0 0,0 0,-1 0,0 0,0 0,-1 0,0 1,0 0,-1 0,0 0,0 0,0 1,-1 0,0 0,-1 0,1 1,-1 0,0 0,0 1,-1-1,-2 4,-1 0,1 1,-1 1,1-1,0 1,0 1,-1 0,1 1,0 0,1 0,-1 1,1 0,-1 1,1 0,0 0,1 1,0 0,-6 6,8-8,-12 8,0 2,1 0,0 1,1 1,1 0,1 1,0 1,1 0,1 1,-3 8,9-17,0 1,1 1,1-1,0 1,0-1,1 1,1 0,0 0,1 0,0 1,1-1,0 0,1 0,0 1,1-1,0 0,1 0,1-1,2 9,4-6,0 0,1 0,0-1,1 0,1-1,0-1,0 0,1-1,1 0,0-1,0 0,0-2,1 0,0 0,1-1,-1-2,1 1,0-2,0 0,13 0,9 4</inkml:trace>
  <inkml:trace contextRef="#ctx0" brushRef="#br0" timeOffset="2263.287">2597 357,'-61'32,"2"3,2 3,1 2,-13 16,68-55,-7 3,1 1,0 1,0-1,0 1,1 0,0 1,0 0,1 0,0 0,0 0,0 1,1 0,0 0,1 0,0 0,0 1,1-1,-1 4,5-8,0 0,1 0,-1 0,1-1,0 1,0-1,0 1,1-1,-1 0,1 0,-1-1,1 1,0-1,0 0,0 0,1 0,-1 0,0-1,1 0,-1 0,1 0,-1 0,1-1,-1 1,1-1,0-1,-1 1,1-1,-1 1,1-1,-1 0,1-1,-1 1,4-3,22-7,-1-2,0-1,0-1,-2-1,0-2,-1 0,-1-2,0-1,-2-1,17-20,47-40,-87 83,0 0,0 0,-1-1,2 1,-1 0,0 0,0-1,0 1,0 0,0 0,0-1,1 1,-1 0,0-1,1 1,-1 0,1-1,-1 1,0 0,1-1,-1 1,1-1,0 1,-1-1,1 1,-1-1,1 1,0-1,-1 0,1 1,0-1,0 0,-1 1,1-1,0 0,-1 0,1 0,0 0,0 0,0 0,-1 0,1 0,0 0,0 0,-1 0,1-1,0 1,0 0,-1 0,1-1,0 1,-1 0,1-1,0 1,-1-1,1 1,-1-1,1 1,-1-1,1 1,-1-1,-25 79,21-71,0 0,0 0,1 0,0 1,0 0,1-1,0 1,0 0,1 0,0 0,0 0,1 0,0 0,1 1,-1-1,2 0,-1 0,1-1,0 1,1 0,-1 0,2-1,-1 0,1 0,3 5,-4-9,0 0,0 0,0-1,1 1,-1-1,1 0,-1 0,1 0,0-1,0 1,0-1,0 0,0 0,0 0,0 0,0-1,0 0,0 1,1-2,-1 1,0 0,0-1,0 0,0 0,0 0,0 0,0-1,3-1,2-1,0-1,1 0,-2 0,1-1,0 0,-1 0,-1-1,1 0,-1-1,0 0,1-2,147-230,-154 305,-3-48,0-4,0 0,0 0,1 0,1 0,0 0,1 0,1 0,-1 0,2-1,0 1,1 0,0-1,3 7,-5-16,0-1,-1 0,1 0,0 0,0 0,0 0,0 0,0 0,1 0,-1-1,1 1,-1-1,1 0,-1 0,1 0,0 0,-1 0,1-1,0 1,0-1,-1 1,1-1,0 0,0 0,0-1,0 1,-1 0,1-1,0 0,0 1,-1-1,1 0,-1-1,1 1,-1 0,1-1,-1 1,0-1,1 0,0-1,81-84,-21-17,41-49,-103 152,-1 0,0 1,1-1,-1 0,1 0,-1 0,1 0,-1 0,1 1,0-1,0 0,-1 1,1-1,0 0,0 1,0-1,-1 1,1-1,0 1,0 0,0-1,0 1,0 0,0-1,0 1,0 0,0 0,0 0,0 0,0 0,0 0,0 0,0 1,0-1,0 0,0 0,0 1,0-1,0 1,0-1,-1 1,1-1,0 1,0-1,0 1,-1 0,1-1,0 1,-1 0,1 0,-1 0,1-1,0 1,-1 0,0 0,1 0,-1 0,1 1,6 156,-9-103,1-5,2 27,-4 0,-3 0,-3 0,-14 45,-6-1,-5-1,-5-1,-6-3,-5-1,-25 36,70-139,-1 1,-1-1,0-1,-1 1,0-1,-1-1,0 1,-1-2,0 1,0-1,-1-1,0 0,-1 0,0-1,0-1,-10 5,20-11,0 1,0-1,-1 0,1 0,0 0,0 0,0 0,0-1,0 1,0-1,0 1,0-1,1 0,-1 0,0 1,0-1,0-1,1 1,-1 0,0 0,1-1,-1 1,1 0,0-1,-1 0,1 1,0-1,0 0,0 0,0 1,0-1,1 0,-1 0,0 0,1 0,0 0,-1 0,1-2,-4-82,11 38,1 1,3 1,1 0,3 1,12-26,-21 56,8-27,3 0,1 1,2 0,2 2,1 0,2 2,2 1,1 1,2 1,1 2,1 1,2 1,1 2,2 1,27-14,-38 28</inkml:trace>
  <inkml:trace contextRef="#ctx0" brushRef="#br0" timeOffset="6568.772">1 1429,'248'-11,"136"-41,976-118,-923 147,164 22,-252 4,-114-32,-37 0,-148 24,-32-1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5:47.5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1016,'8'82,"-4"0,-3 0,-9 69,8-140,0 1,0-1,-1 0,-1 1,0-1,0 0,-1 0,-1 0,0 0,0 0,-1-1,0 0,-1 0,0 0,-1-1,0 0,0 0,-1 0,-1 0,8-9,0 1,1-1,-1 0,0 1,0-1,0 0,0 1,0-1,1 0,-1 0,0 0,0 0,0 0,0 0,0 0,0 0,0 0,1-1,-1 1,0 0,0 0,0-1,0 1,1-1,-1 1,0-1,0 1,1-1,-1 1,0-1,1 0,-1 1,1-1,-1 0,1 1,-1-1,1 0,-1 0,1 0,0 1,-1-1,1 0,0 0,0 0,0 0,0 0,-1 0,-4-45,9 20,0-1,2 1,1 1,2-1,0 1,1 1,2 0,0 0,9-10,-4 2,7-9,1 0,2 2,1 1,3 1,1 1,1 2,2 1,1 2,2 2,0 1,2 2,1 2,16-6,-48 25,0 0,0 1,0 0,1 1,0 0,-1 0,1 1,0 0,0 1,0 0,0 1,10 0,-18 1,0-1,0 1,0 0,0 0,-1 0,1 0,0 0,-1 0,1 0,-1 0,1 1,-1-1,0 1,1-1,-1 1,0-1,0 1,0 0,0-1,0 1,-1 0,1 0,0 0,-1 0,1 0,-1 0,0 0,0-1,0 1,0 0,0 0,0 0,0 0,-1 0,1 0,-1 0,1 0,-1 0,-31 72,-22 1,-4-2,-59 57,13-52,81-69</inkml:trace>
  <inkml:trace contextRef="#ctx0" brushRef="#br0" timeOffset="1129.247">1243 790,'-67'26,"1"2,1 4,2 2,-4 6,55-34,0 0,1 1,0 1,0 0,1 0,0 1,0 0,1 1,0 0,1 0,0 1,1 0,0 0,1 1,-3 6,9-16,-1 0,1-1,0 1,-1 0,1 0,0-1,0 1,0 0,1 0,-1 0,0-1,1 1,-1 0,1-1,-1 1,1 0,0-1,0 1,0 0,0-1,0 0,0 1,0-1,0 0,1 1,-1-1,1 0,-1 0,0 0,1 0,0 0,-1 0,1-1,0 1,-1 0,1-1,0 0,0 1,70-1,-46-10,-2-1,1-1,-1-1,-1-1,-1-2,0 0,-1-1,7-8,-8 9,8-9,50-31,-77 56,0-1,-1 1,1 0,0 0,0 0,-1 0,1 0,0 0,0 0,-1 0,1 0,0 0,0 0,-1 0,1 0,0 0,-1 1,1-1,0 0,-1 1,1-1,0 0,-1 1,1-1,0 1,-1-1,1 1,-1-1,1 1,-1-1,1 1,-1 0,0-1,1 1,-1 0,0-1,1 1,-1 0,0-1,0 1,0 0,0 0,0-1,0 1,0 0,0 0,0-1,0 1,0 0,0 0,-8 49,4-33,3-12,0 0,0 0,1 0,0 0,0 0,0 0,0 0,1 0,-1 0,1 0,1 0,-1 0,1 0,0 0,0-1,0 1,1-1,-1 0,1 1,0-1,0 0,1-1,-1 1,1 0,0-1,0 0,0 0,0 0,1-1,-1 1,1-1,-1 0,1 0,0-1,0 1,0-1,0 0,0 0,0-1,0 1,0-1,0-1,0 1,1-1,13-5,0-2,-1 0,0-2,0 1,-1-2,-1-1,0 0,0-1,-1 0,-1-1,0-1,-1 0,-1-1,0-1,-1 0,-1 0,0-1,1-5,-3 12,-1 0,0-1,-1 0,0 0,0 0,-1-1,-1 0,0 0,-1 0,0 0,-1 0,-1-1,0 1,-1-1,0 1,-2-11,2 22,-1 1,1-1,0 0,-1 0,0 1,1-1,-1 0,0 1,0-1,0 1,0-1,0 1,0-1,0 1,0 0,-1 0,1-1,0 1,-1 0,1 0,-1 0,1 0,-1 1,0-1,1 0,-1 1,0-1,1 1,-1 0,0-1,0 1,0 0,1 0,-1 0,0 0,0 0,1 1,-1-1,0 0,0 1,1 0,-1-1,0 1,1 0,-1 0,1 0,-1 0,1 0,-1 0,1 0,0 0,0 0,-1 2,-6 3,1 0,0 1,1 0,0 1,0 0,0 0,1 0,0 0,1 1,0 0,0-1,1 2,0-1,0 0,1 1,0-1,1 1,0 0,1-1,0 2,3-6,1 1,0-1,0 0,0 0,1 0,-1-1,1 1,0-1,1-1,-1 1,1-1,-1 1,1-2,0 1,0-1,0 1,1-2,-1 1,0-1,1 0,2 0,19 7,9 1,-34-10,0 1,0-1,0 1,0 0,0 0,0 1,0-1,0 1,-1-1,1 1,0 0,0 0,0 0,-1 0,1 1,-1-1,1 1,-1-1,1 1,-1 0,0 0,0 0,0 0,0 1,0-1,-1 0,1 1,-1-1,1 1,-1 0,0-1,0 1,0 0,0 0,-1 0,1 0,-1 0,1-1,-1 1,0 0,0 0,-1 0,1 1,-36 94,38-95,0-1,0 1,0-1,0 0,0 0,1 0,-1 0,1-1,-1 1,1 0,0-1,0 0,0 0,-1 0,1 0,0 0,0 0,0-1,0 0,0 1,1-1,-1 0,0-1,0 1,0 0,0-1,0 0,0 0,0 1,0-2,-1 1,1 0,1-1,14-6,-1-1,0 0,0-2,-1 0,0 0,-1-2,0 0,-1 0,-1-1,0-1,-1 0,-1-1,0 0,3-7,50-136,-50 115,94-269,-103 301,-1 0,0-1,-1 1,-1-1,0 0,0 0,-1 1,-1-1,-1 0,0-9,1 21,0 0,0 0,0 0,0-1,-1 1,1 0,0 0,0 0,-1 0,1 0,-1 0,1 0,-1 0,1 0,-1 0,0 0,1 0,-1 0,0 0,0 0,0 1,0-1,0 0,0 1,0-1,0 1,0-1,0 1,0-1,0 1,0 0,0-1,0 1,0 0,0 0,-1 0,1 0,0 0,0 0,0 0,0 0,0 0,-1 1,1-1,0 0,0 1,0-1,0 1,0 0,-39 42,25-8,2 2,1-1,2 2,2-1,1 1,2 1,2-1,-1-12,-2 21,3 1,1-1,2 0,3 1,7 36,9 151,0-155,-34-104,8 5,-2 2</inkml:trace>
  <inkml:trace contextRef="#ctx0" brushRef="#br0" timeOffset="1364.782">1950 763,'38'4,"27"3,8-1,-4-2,-10 0,-9-2,-8-1,-7 0,-5-1,-2-1,-1 1,-6 0</inkml:trace>
  <inkml:trace contextRef="#ctx0" brushRef="#br0" timeOffset="36543.084">2683 903,'0'20,"0"15,0 7,0 1,0-12,5-10,1-10</inkml:trace>
  <inkml:trace contextRef="#ctx0" brushRef="#br0" timeOffset="36787.83">2852 509,'-19'14,"-6"5</inkml:trace>
  <inkml:trace contextRef="#ctx0" brushRef="#br0" timeOffset="37055.362">3304 790,'-17'2,"0"0,1 1,-1 0,0 1,1 1,0 1,0 1,1 0,0 0,0 2,0 0,1 0,1 2,0 0,0 0,-8 11,18-16,1-1,0 2,0-1,0 0,1 0,0 0,0 1,0-1,1 1,0-1,0 1,1-1,0 0,0 1,0-1,1 0,0 0,0 0,1 0,0 0,0 0,0-1,0 1,1-1,0 0,0 0,0-1,1 1,0-1,0 0,0 0,0 0,5 2,-4-3,1 1,1-1,-1 0,0-1,1 0,0 0,-1 0,1-1,0 0,0-1,-1 0,1 0,0 0,0-1,0 0,-1-1,1 0,-1 0,1-1,-1 0,0 0,0 0,0-1,0 0,-1 0,1-1,-1 0,4-4,5-5,-2 3</inkml:trace>
  <inkml:trace contextRef="#ctx0" brushRef="#br0" timeOffset="37391.985">3642 255,'-22'50,"2"2,3 0,2 1,2 0,2 1,3 1,2 0,1 53,-1 96,2-142,8-56</inkml:trace>
  <inkml:trace contextRef="#ctx0" brushRef="#br0" timeOffset="37761.984">3699 1045,'33'-6,"0"-1,-1-2,0-1,-1-1,0-2,0-1,24-17,-50 29,-1 0,0 0,-1 0,1 0,0-1,-1 0,1 0,-1 0,0 0,0 0,0-1,0 1,-1-1,1 0,-1 1,0-1,0-1,0 1,-1 0,0 0,1 0,-1-1,-1 1,1-1,-1 1,0-1,0 1,0-1,0 1,-1 0,0-1,0 1,0-1,0 1,-1 0,-1-4,1 5,0 0,0 1,1-1,-2 0,1 1,0 0,0-1,-1 1,1 0,-1 0,0 0,0 1,1-1,-1 1,0 0,0-1,0 1,-1 0,1 1,0-1,0 1,0-1,-1 1,1 0,0 0,-1 0,1 1,0-1,0 1,0 0,0 0,-1 0,-94 50,69-28,18-16,0 0,0 0,1 1,0 1,1 0,0 0,0 1,1 0,0 0,1 1,0 0,1 0,0 1,1 0,0 0,-2 8,7-16,0 0,0 0,0 0,1-1,-1 1,1 0,0 0,0-1,0 1,1-1,-1 1,1-1,0 1,0-1,0 0,0 0,1 0,-1 0,1 0,0-1,0 1,0-1,0 0,0 1,0-2,1 1,2 1,2 1,1 0,-1-1,1 0,-1-1,1 0,0 0,-1-1,1 0,0-1,0 0,8 0,86-22,-73 12</inkml:trace>
  <inkml:trace contextRef="#ctx0" brushRef="#br0" timeOffset="38192.374">4433 735,'-99'18,"97"-17,-1 0,1 0,0 0,0 0,-1 0,1 1,0-1,0 1,1-1,-1 1,0 0,0 0,1 0,-1 0,1 0,0 0,-1 0,1 1,0-1,0 0,1 1,-1-1,0 1,1-1,0 1,-1-1,1 1,0-1,0 1,0-1,1 1,-1-1,1 1,-1-1,1 1,0-1,1 3,1 1,2 0,-1 0,1-1,-1 1,2-1,-1 0,0 0,1-1,0 1,0-1,1-1,-1 1,1-1,34 24,-36-24,0 1,0-1,0 1,-1 0,0 0,1 0,-1 0,-1 1,1 0,-1 0,1 0,-1 0,-1 0,1 1,-1-1,0 1,0 0,-1-1,0 1,0 0,0 0,0 0,-1 0,0 0,-1 0,1 0,-1 0,0 0,0-1,-1 1,-1 4,-4-2,-1 0,1 0,-1 0,-1-1,1 0,-1-1,0 0,-1 0,0-1,0-1,0 1,0-1,0-1,-1 0,0-1,1 0,-1 0,0-1,0 0,0-1,0-1,0 0,-8-1,13 1,0 0,0 0,0-1,0 1,0-1,0 0,1-1,-1 1,1-1,0-1,0 1,0-1,-2-1,-11-13</inkml:trace>
  <inkml:trace contextRef="#ctx0" brushRef="#br0" timeOffset="42010.988">4433 29,'-5'5,"-1"6,-5 1,0 4,-4 4,-3 2,1 4,-2-4,3 0,0 1,1 1,0-3,1-1,4-3</inkml:trace>
  <inkml:trace contextRef="#ctx0" brushRef="#br0" timeOffset="42261.926">4687 1,'-29'34,"-14"20,0 6,7-3,11-10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0:56.1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650 251,'84'0,"-141"4,0 2,1 3,0 2,1 3,-21 8,-104 36,178-58,0 0,0 0,0 0,0 0,0 0,0 1,1-1,-1 1,0-1,0 1,1 0,-1-1,0 1,1 0,-1 0,0 1,1-1,0 0,-1 0,1 1,0-1,-1 0,1 1,0 0,0-1,0 1,0 0,1-1,-1 1,0 0,1 0,-1-1,1 1,0 0,-1 0,1 0,0 0,0 0,0 0,1-1,-1 1,0 0,1 0,-1 0,1 0,0-1,-1 1,1 0,0 0,0-1,0 1,0-1,0 1,1-1,-1 1,0-1,1 0,-1 0,16 8,1-1,0-1,0-1,1-1,0 0,0-1,0-1,6-1,204 7,-228-9,1-1,-1 1,1 0,-1 0,1 0,-1 0,1 0,0 0,-1 0,1 0,-1 1,1-1,-1 1,1-1,-1 1,0-1,1 1,-1 0,0 0,1-1,-1 1,0 0,0 0,0 1,0-1,0 0,0 0,0 0,0 1,0-1,0 0,-1 1,1-1,-1 1,1-1,-1 1,1-1,-1 1,0-1,0 1,0-1,0 1,0-1,0 1,0-1,-1 2,-7 5,-1 0,-1-1,1-1,-1 1,-1-2,1 1,-1-1,0-1,0 0,-3 0,-8 5,-191 69,190-70,0 1,1 1,0 1,0 1,1 1,1 1,0 0,1 2,-2 2,16-13,0 0,1 1,0-1,-1 1,2 0,-1 0,1 1,0-1,0 1,1 0,0 0,0-1,0 3,1-6,1-1,0 1,-1-1,1 1,0-1,1 1,-1-1,0 1,1-1,-1 1,1-1,0 0,0 1,0-1,0 0,0 0,0 1,1-1,-1 0,1 0,-1-1,1 1,0 0,0 0,0-1,0 1,0-1,0 0,0 1,0-1,1 0,-1 0,0-1,1 1,-1 0,1-1,-1 1,2-1,24 3,0-2,0 0,0-2,0-1,0-2,0 0,0-2,24-8,129-19,-129 27,-34 0</inkml:trace>
  <inkml:trace contextRef="#ctx0" brushRef="#br0" timeOffset="2569.832">960 1069,'46'-92,"57"-127,2 76,-93 126,0 1,1 0,1 0,1 2,0-1,1 2,0 0,1 1,13-6,-30 17,0 1,1 0,-1-1,0 1,1 0,-1-1,1 1,-1 0,0 0,1 0,-1-1,1 1,-1 0,1 0,-1 0,1 0,-1 0,1 0,-1 0,0 0,1 0,-1 0,1 0,-1 0,1 0,-1 0,1 1,-1-1,1 0,-1 0,0 0,1 1,-1-1,0 0,1 1,-1-1,1 0,-1 1,0-1,0 0,1 1,-1-1,0 0,0 1,1-1,-1 1,0-1,0 1,0-1,0 0,0 1,0-1,0 1,0-1,0 1,0-1,0 1,0-1,0 1,0-1,0 1,0-1,0 0,0 1,-1-1,1 1,0-1,0 1,-12 35,11-34,-9 24,0 1,2 0,1 1,1-1,1 2,1-1,2 0,1 1,2 22,-1-48,0 0,0 0,0 0,0 0,0-1,1 1,-1 0,1 0,0 0,0 0,0-1,0 1,0 0,1-1,-1 1,1-1,-1 0,1 1,0-1,0 0,0 0,0 0,1 0,-1 0,0-1,1 1,-1-1,1 0,0 1,-1-1,1 0,0-1,0 1,0 0,-1-1,1 1,0-1,0 0,0 0,0 0,0-1,0 1,0-1,-1 1,1-1,0 0,2-1,102-83,134-191,-161 188,-79 87,0 1,1-1,-1 1,0-1,0 1,0 0,0-1,0 1,0 0,1 0,-1 0,0 0,0 0,0 0,0 0,1 0,-1 1,0-1,0 0,0 1,0-1,0 0,0 1,0 0,0-1,0 1,0 0,0-1,0 1,0 0,0 0,-1 0,1 0,0 0,-1-1,1 2,0-1,-1 0,1 0,-1 0,0 0,1 0,-1 0,0 0,0 0,0 1,1-1,-1 0,-1 1,6 62,-35 114,29 71,1-249</inkml:trace>
  <inkml:trace contextRef="#ctx0" brushRef="#br0" timeOffset="3173.448">1271 166,'453'0,"-413"-5,-39 5,0 0,-1-1,1 1,-1 0,1 0,0-1,-1 1,1-1,-1 1,1 0,-1-1,1 1,-1-1,0 1,1-1,-1 1,0-1,1 1,-1-1,0 1,1-1,-1 0,0 1,0-1,0 1,0-1,1 0,-1 1,0-1,0 0,0 1,0-1,-1 0,1 1,0-1,0 1,0-1,0 0,-1 1,1-1,0 1,0-1,-1 0,1 1,-1-1,1 1,0-1,-1 1,1 0,-1-1,1 1,-1-1,1 1,-1 0,0-1,1 1,-1 0,1 0,-1 0,0-1,-137-100,123 78,18 16</inkml:trace>
  <inkml:trace contextRef="#ctx0" brushRef="#br0" timeOffset="4051.614">2315 731,'-1'-2,"-1"0,1 0,-1 1,0-1,1 1,-1-1,0 1,0-1,0 1,0 0,0 0,0 0,-1 0,1 0,0 1,0-1,-1 1,1-1,0 1,-1 0,1 0,0 0,-1 0,1 0,0 1,-1-1,1 1,0-1,0 1,-1 0,1 0,-2 1,-10 5,-1 1,1 0,1 1,0 1,0 0,1 1,0 0,1 1,0 0,1 1,0 0,-2 6,6-12,1 0,0 0,0 1,1 0,0 0,0 0,1 0,0 0,1 1,0-1,0 1,0-1,1 1,1 0,-1 0,2 0,-1-1,1 1,0 0,1 0,0-1,0 1,1-1,0 0,1 0,0 0,3 5,-3-8,0 0,1 0,0 0,0-1,0 0,0 0,1 0,-1 0,1-1,0 0,0-1,1 1,-1-1,0 0,1 0,-1-1,1 0,-1 0,1-1,0 0,-1 0,1 0,0-1,-1 0,1 0,-1-1,1 1,-1-2,0 1,0-1,0 0,0 0,0 0,0-1,-1 0,0 0,0 0,3-3,-6 5,1 0,-1 0,1 0,-1 0,0 0,1 0,-1 0,0-1,-1 1,1-1,0 1,-1-1,1 0,-1 0,0 1,0-1,0 0,0 0,-1 0,1 0,-1 0,1-1,-1 1,0 0,-1 0,1 0,0 0,-1 0,0 0,0 0,1 0,-2 0,1 0,0 1,-1-1,1 0,-1 1,0-1,0 1,0-1,0 1,0 0,-1-1,-36-28,80 24,74 9,-89-1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1:02.3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28,'14'5,"15"-4,7-1,2-1,-1 0,-1-1,-2 1,-3-4,-1-2,-1 1,-1 1,0 2,-5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1:02.5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44,'38'-5,"28"-1,1-5,-4-1,-14 3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1:03.0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234 395,'-22'61,"2"1,4 0,-6 45,8-37,-5 37,15-72,-2 0,-1-1,-2 0,-1 0,-5 6,-42 98,44-114</inkml:trace>
  <inkml:trace contextRef="#ctx0" brushRef="#br0" timeOffset="463.579">544 479,'-77'358,"50"-200,13-85,13-72,-1 0,1 0,0-1,-1 1,1-1,0 1,-1-1,1 1,0-1,-1 0,1 0,-1 0,1 0,-1 0,1 0,0 0,-1 0,1 0,-1-1,1 1,0 0,-1-1,1 0,0 1,-1-1,1 0,0 1,0-1,0 0,0 0,0 0,0 0,0 0,0 0,0-1,0 1,0 0,1 0,-1 0,0-1,1 1,-1 0,1-1,0 1,-1-1,1 1,0-1,0 1,-5-6,-3-6,0 1,-1 0,-1 1,0 0,0 0,-1 1,0 0,-1 1,0 0,0 1,-1 1,0 0,-1 0,1 1,-1 1,0 0,-1 1,1 1,-12-1,-1 3,2 1</inkml:trace>
  <inkml:trace contextRef="#ctx0" brushRef="#br0" timeOffset="2179.763">939 1016,'-11'-1,"0"1,0 1,0 0,1 0,-1 1,0 0,1 1,-1 0,1 1,0 0,0 1,1 0,-1 0,1 1,0 0,1 1,-1 0,1 0,1 1,-1 0,2 0,-1 1,1-1,0 2,0-1,1 1,1-1,0 1,0 1,2-5,1 0,-1-1,1 1,1 0,-1 0,1-1,0 1,1 0,-1 0,1 0,0-1,0 1,1-1,0 1,0-1,0 1,1-1,-1 0,1 0,1 0,-1 0,0-1,1 1,0-1,0 0,1 0,-1 0,1-1,0 0,0 0,0 0,0 0,0-1,1 0,0 1,2-1,0 0,-1 0,1-1,0 0,0-1,-1 0,1 0,0 0,0-1,0 0,-1-1,1 1,0-2,-1 1,0-1,1 0,-1-1,0 1,-1-1,1-1,-1 1,0-1,0 0,0-1,-1 1,1-1,-1 0,-1-1,1 1,0-3,-5 7,1 1,-1-1,1 0,-1 0,0 0,0 0,0 1,0-1,0 0,-1 0,1 0,-1 0,1 0,-1 1,1-1,-1 0,0 1,0-1,0 0,0 1,0-1,0 1,0-1,-1 1,1 0,0 0,-1-1,1 1,-1 0,1 0,-1 0,0 1,1-1,-1 0,0 0,0 1,0 0,1-1,-1 1,0 0,-1 0,-31-17,59-7,99-12,-73 28,-28 6</inkml:trace>
  <inkml:trace contextRef="#ctx0" brushRef="#br0" timeOffset="3447.333">120 282,'98'11,"-57"-3,1-1,-1-3,1-1,0-2,35-4,3 1,76-4,-156 6,0 1,1-1,-1 0,0 0,1 0,-1 0,1 0,-1 0,0 0,1 0,-1 0,0 0,1 0,-1-1,0 1,1 0,-1 0,0 0,1 0,-1 0,0-1,1 1,-1 0,0 0,1-1,-1 1,0 0,0 0,1-1,-1 1,0 0,0-1,0 1,0 0,1-1,-1 1,0 0,0-1,0 1,0-1,0 1,0 0,0-1,0 1,0 0,0-1,0 1,0-1,0 1,0 0,0-1,-1 1,1 0,0-1,0 1,0 0,0-1,-1 1,1 0,0-1,0 1,-1 0,1 0,0-1,-1 1,1 0,0 0,-1 0,1-1,-30-13,20 10,-59-34,51 25</inkml:trace>
  <inkml:trace contextRef="#ctx0" brushRef="#br0" timeOffset="6599.325">347 0,'-2'2,"0"1,0-1,0 0,1 1,-1-1,1 1,-1-1,1 1,0 0,0 0,1-1,-1 1,0 0,1 0,0 0,0 0,0 0,0 0,0 0,0 0,1-1,-1 1,1 0,0 0,0 0,0-1,0 1,1 0,-1-1,0 1,1-1,0 1,0-1,0 0,0 0,0 0,0 0,0 0,1-1,-1 1,1 0,-1-1,1 0,2 1,-1-2,1 1,-1-1,0-1,1 1,-1-1,0 0,0 1,0-2,1 1,-1-1,0 1,0-1,-1 0,1 0,0-1,-1 1,1-1,-1 0,0 0,0 0,0 0,0 0,-1-1,1 1,-1-1,0 0,0 0,0 0,0 0,-1 0,0 0,1-3,-4 5,0-1,0 1,0-1,0 1,-1 0,1 0,-1 1,1-1,-1 0,0 1,0-1,1 1,-1 0,0 0,0 0,0 0,0 1,0-1,-1 1,1 0,0 0,0 0,0 0,0 0,0 1,0-1,0 1,0 0,0 0,0 0,0 1,0-1,0 0,1 1,-1 0,1 0,-2 0,2-1,0-1,0 1,0-1,0 1,0 0,0 0,0 0,0 0,0 0,1 0,-1 0,0 1,1-1,-1 1,1-1,-1 1,1-1,0 1,-1 0,1 0,0 0,0 0,1-1,-1 1,0 0,1 1,-1-1,1 0,-1 0,1 0,0 0,0 0,0 0,0 1,0-1,1 0,-1 0,1 0,-1 0,1 0,0 0,0 0,0 0,0 0,0 0,0-1,0 1,1 0,-1-1,0 1,1-1,0 1,1-1,0 0,0 0,0 0,0 0,0 0,0-1,0 0,1 1,-1-1,0 0,0-1,0 1,0 0,1-1,-1 0,0 0,0 0,0 0,0 0,-1 0,1-1,0 0,0 1,-1-1,1 0,-1 0,0-1,1 1,-1 0,0-1,0 1,-1-1,1 0,0 0,-1 1,0-1,1-3,-3 4,0 0,0 1,0-1,0 0,0 1,0-1,-1 1,1 0,-1-1,1 1,-1 0,0 0,1 0,-1 0,0 0,0 0,0 0,1 1,-1-1,0 1,0-1,0 1,0 0,0-1,0 1,0 0,0 1,0-1,0 0,0 0,0 1,0-1,0 1,0 0,0 0,1 0,-1-1,0 2,0-1,1 0,-1 0,0 1,-12 9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1:15.7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204 1,'0'5,"-5"1,-1 5,-5 1,0 2,-4 0,2 1,-3 4,-3 3,2 2,-1 3,-2 0,2 2,-1-5,3-6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1:21.5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392 44,'-1'-3,"1"1,-1 0,0 0,0 0,0-1,0 1,0 0,0 0,0 1,-1-1,1 0,-1 0,1 1,-1-1,0 0,1 1,-1 0,0-1,0 1,0 0,0 0,0 0,0 0,-1 1,1-1,0 1,0-1,-1 1,1 0,0-1,0 1,-1 0,1 1,0-1,-1 0,0 1,-74 40,52-18,1 1,1 1,2 1,0 1,2 1,1 0,1 1,2 1,1 1,1 0,1 1,2 0,-3 21,11-44,1-1,0 0,1 0,-1 1,2-1,-1 0,1 0,0 1,1-1,0 0,0 0,1 0,0-1,0 1,1-1,0 1,0-1,1 0,0-1,0 1,0-1,1 0,0 0,0-1,1 0,-1 0,1 0,0-1,1 0,-1 0,1-1,-1 0,1 0,5 0,7 1,0 0,0-2,0 0,1-1,-1-1,0-1,1-1,-1-1,0 0,0-2,-1 0,1-2,-1 0,0-1,14-8,-23 9,-1 0,0 0,0-1,-1 0,0 0,-1-1,1 0,-2 0,1-1,-1 0,-1 0,2-5,-5 12,0-1,-1 0,1 0,-1 0,0 0,-1 0,1-1,0 1,-1 0,0 0,0 0,-1 0,1-1,-1 1,0 0,0 0,0 0,0 0,-1 0,1 1,-1-1,0 0,0 1,-1-1,1 1,-1-1,0 1,0 0,0 0,0 1,0-1,0 1,-1-1,-3-1,4 2,0 0,-1 0,1 0,-1 1,1-1,-1 1,1 0,-1 0,0 0,0 0,0 0,1 1,-1 0,0 0,0 0,0 0,1 1,-1 0,0-1,0 1,1 0,-1 1,0-1,1 1,-2 1,4-3,0 0,1 1,-1-1,1 1,-1 0,1-1,-1 1,1-1,-1 1,1 0,-1-1,1 1,0 0,0 0,-1-1,1 1,0 0,0 0,0-1,0 1,-1 0,1 0,1 0,-1-1,0 1,0 0,0 0,0-1,0 1,1 0,-1 0,0-1,1 1,-1 0,0-1,1 1,-1 0,1-1,-1 1,1-1,-1 1,1-1,0 1,-1-1,1 1,0-1,-1 1,1-1,0 0,-1 1,1-1,0 0,0 0,-1 0,1 0,0 1,0-1,47 12,-24-13,1 0,-1-1,0-1,0-2,0 0,-1-1,0-2,0 0,22-12,-39 18,122-35,-110 31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1:18.8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26 537,'-25'138,"31"-3,-6-132,1 0,0 1,0-1,0 0,0 0,1 0,-1 1,1-2,-1 1,1 0,0 0,0 0,1-1,-1 1,0-1,1 0,0 0,-1 0,1 0,0 0,0 0,0-1,0 0,0 1,0-1,1 0,-1 0,0-1,1 1,-1-1,0 0,1 0,-1 0,0 0,1 0,-1-1,3 0,5-2,0-1,0-1,0 1,-1-2,0 1,0-2,0 1,-1-1,0-1,0 1,-1-2,0 1,0-1,1-3,68-60,-74 71,-1 1,1-1,-1 1,1 0,-1 0,1 0,-1 1,0-1,1 1,-1-1,1 1,-1 0,0-1,0 1,1 1,-1-1,0 0,0 0,0 1,0-1,0 1,-1 0,1-1,0 1,-1 0,1 0,-1 0,0 0,1 0,-1 1,0-1,0 0,-1 0,1 1,0-1,-1 1,0-1,1 0,-1 1,0-1,0 1,0-1,-1 1,1 1,4 10,36 73,-39-85,0 0,0 0,1-1,-1 1,1 0,0 0,-1-1,1 1,0-1,0 0,0 1,0-1,0 0,0 0,0 0,0-1,0 1,1 0,-1-1,0 0,0 1,1-1,-1 0,0 0,1 0,-1 0,0-1,1 1,-1-1,0 1,0-1,0 0,1 0,-1 0,0 0,0 0,0 0,1-2,12-10,0-1,-2 0,0-1,0-1,-2 0,0 0,0-1,-2-1,0 0,-1 0,3-14,6-25,-12 33</inkml:trace>
  <inkml:trace contextRef="#ctx0" brushRef="#br0" timeOffset="568.814">902 0,'-1'365,"-27"-152,27 1,2-214,-1-1,1 1,0-1,-1 1,1 0,-1-1,1 1,-1 0,1 0,0-1,-1 1,1 0,0 0,-1 0,1 0,0 0,-1 0,1 0,0 0,-1 0,1 0,-1 0,1 1,0-1,-1 0,1 0,0 1,-1-1,1 0,-1 1,1-1,-1 0,1 1,-1-1,1 1,-1-1,1 1,-1-1,0 1,1-1,-1 1,0-1,1 1,-1 0,0-1,0 1,0 0,1-1,-1 1,0-1,0 1,0 0,0-1,0 1,0 0,0-1,0 1,-1 0,1-1,0 1,0 0,0-1,-1 1,176-189,-127 155,-47 33,0-1,0 1,0 0,0-1,0 1,1 0,-1 0,0 0,0 0,0 0,1 0,-1 0,0 0,0 1,0-1,0 0,1 1,-1-1,0 1,0-1,0 1,0 0,0-1,0 1,0 0,0 0,-1-1,1 1,0 0,0 0,-1 0,1 0,0 0,-1 0,1 0,-1 0,1 1,-1-1,0 0,0 0,1 0,-1 0,0 1,0-1,0 1,2 82,-3-74,0-1,1 0,0 0,0 1,1-1,0 0,1 0,-1 1,2-1,0-1,0 1,4 7,3 1,0-2</inkml:trace>
  <inkml:trace contextRef="#ctx0" brushRef="#br0" timeOffset="1016.021">1437 762,'13'1,"-1"-1,1-1,-1 0,1-1,-1 0,0 0,0-1,0-1,0 0,0-1,-1 0,0-1,0 0,0-1,-1 0,0-1,0 0,-1 0,0-1,8-10,-16 17,0 0,0 0,0 0,0 0,0 0,0-1,0 1,-1 0,1 0,-1-1,0 1,0-1,0 1,0 0,0-1,0 1,-1 0,1-1,-1 1,1 0,-1-1,0 1,0 0,0 0,0 0,0 0,-1 0,1 0,-1 0,1 0,-1 1,0-1,1 0,-1 1,0 0,0-1,0 1,0 0,-1 0,1 0,0 0,0 0,0 1,-1-1,1 1,0-1,-1 1,1 0,-1 0,1 0,0 0,-1 0,1 1,0-1,-1 1,1-1,0 1,0 0,-1 0,1 0,0 0,0 1,0-1,-1 1,-9 7,1 0,0 0,0 1,1 0,0 1,1 1,0-1,1 1,0 1,1-1,-3 8,6-13,1 0,0 1,0-1,0 1,1 0,0 0,0 0,1 0,0 1,1-1,0 0,0 0,1 0,0 0,0 1,0-1,1 0,1-1,0 1,0 0,0-1,1 1,0 0,3-4,0 0,1 0,-1-1,1 0,0 0,0-1,0 0,0-1,0 1,0-1,1-1,-1 0,0 0,0 0,1-1,-1-1,2 0,37-10,-28 5</inkml:trace>
  <inkml:trace contextRef="#ctx0" brushRef="#br0" timeOffset="1319.025">1833 932,'9'-10,"4"-12,-1-8,-2-3,2-1,-1 0,-3 2,2 1,5 1,4 1,4 1,2 4,3 2,0 5,-4 10,-6 6</inkml:trace>
  <inkml:trace contextRef="#ctx0" brushRef="#br0" timeOffset="1683.217">2256 791,'28'-12,"0"-1,-1 0,-1-2,0-2,-2 0,1-1,-2-2,9-9,-30 27,1 1,-1-1,1 0,-1 0,0 0,0 0,0 0,0 0,0 0,0-1,-1 1,1 0,-1-1,1 0,-1 1,0-1,0 0,0 0,-1 0,1 1,-1-1,1 0,-1 0,0 0,0 0,0 0,-1 0,1 0,-1 0,1 1,-1-1,0 0,0 0,0 1,-1-1,1 0,-1 1,1-1,-1 1,0 0,0 0,0-1,0 1,0 1,0-1,-1 0,1 0,-1 1,-1-2,-6 3,0 0,1 0,-1 1,1 0,0 1,-1 0,1 0,0 1,0 0,0 0,0 1,1 1,-1-1,1 2,0-1,1 1,-1 0,1 0,0 1,1 0,0 0,0 1,0-1,1 1,0 1,1-1,-1 2,0-3,0-1,0 1,1 0,-1 0,2 1,-1-1,1 1,0 0,1 0,0 0,0 0,1 0,0 0,0 1,1-1,0 0,0 1,1-1,0 0,1 0,-1 1,2-1,-1 0,1-1,0 1,1 0,0-1,1 1,1-1,2-1,-1 0,0 0,1-1,0 0,1 0,-1-1,1 0,0 0,-1-1,2-1,-1 1,0-1,0-1,1 0,-1 0,8-1,160-21,-152 15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1:24.2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49 387,'-2'1,"0"1,0-1,0 1,1-1,-1 1,1 0,-1-1,1 1,-1 0,1 0,0 0,0 0,0 1,0-1,0 0,1 0,-1 1,1-1,-1 0,1 1,0-1,0 0,0 1,0-1,0 1,0 0,-4 310,-6-269,10-44,1 0,-1-1,0 1,0 0,1 0,-1-1,0 1,0 0,0-1,1 1,-1-1,0 1,0 0,0-1,0 1,0 0,0-1,0 1,0-1,0 1,0 0,0-1,0 1,0-1,0 1,0 0,0-1,0 1,0-1,0 1,-1 0,1-1,0 1,0 0,-1-1,1 1,0 0,0-1,-1 1,1 0,0 0,-1-1,1 1,0 0,-1 0,1 0,0-1,-1 1,1 0,-1 0,1 0,0 0,-1 0,1 0,-1 0,1 0,0 0,-1 0,1 0,-1 0,1 0,0 0,-1 0,1 0,-1 1,9-39,2 1,1 0,2 1,1 1,2 0,2 1,15-24,68-78,-100 135,-1 0,0 0,1 0,-1 0,0 0,1 0,-1 0,1 0,0 0,-1 0,1 0,0 0,0 1,-1-1,1 0,0 0,0 1,0-1,0 1,0-1,0 1,0-1,0 1,0 0,0-1,0 1,0 0,0 0,0 0,1 0,-1 0,0 0,0 0,0 0,0 0,0 0,0 1,0-1,0 0,0 1,0-1,0 1,0-1,0 1,0 0,0-1,0 1,0 0,-1-1,1 1,0 0,0 0,-1 0,1 0,-1 0,1 1,5 71,-6-47</inkml:trace>
  <inkml:trace contextRef="#ctx0" brushRef="#br0" timeOffset="5973.996">501 641,'10'5,"0"-1,0 0,1-1,-1 0,1 0,0-1,-1-1,1 0,0 0,0-1,0 0,0-1,0-1,-1 1,1-2,0 1,-1-1,0-1,1 0,-1-1,-1 0,1 0,-1-1,0 0,0 0,-1-1,0-1,1 0,-7 6,0 0,0-1,0 1,-1-1,1 0,0 1,-1-1,0 0,0 0,0 0,0 0,0 0,-1 0,1 0,-1-1,0 1,0 0,0 0,0 0,0 0,-1 0,1-1,-1 1,0 0,0 0,0 0,-1 1,1-1,-1 0,1 0,-1 1,0-1,0 1,0-1,0 1,-1 0,1 0,0 0,-1 0,0 0,1 1,-1-1,0 1,0 0,0 0,0 0,-3-1,-2 1,0 0,0 1,0 0,0 1,0-1,0 2,0-1,1 1,-1 0,0 1,1-1,-1 2,1-1,0 1,0 0,0 0,1 1,-1 0,1 0,-4 5,-4 4,0 1,0 0,2 1,0 1,1 0,0 1,-5 13,13-27,1 1,-1 0,1 1,0-1,0 0,1 1,-1-1,1 1,0 0,1-1,0 1,0-1,0 1,0 0,1-1,0 1,0 0,0-1,1 1,0-1,0 0,0 0,1 0,-1 0,1 0,1 0,-1-1,1 1,-1-1,1 0,0 0,1 0,-1-1,1 0,-1 1,1-2,0 1,0 0,1-1,-1 0,0 0,1-1,5 1,8 1,1-1,0 0,0-2,-1 0,1-2,0 0,0-1,-1-1,0-1,0-1,0 0,6-4,-1 0</inkml:trace>
  <inkml:trace contextRef="#ctx0" brushRef="#br0" timeOffset="6605.486">1179 359,'29'-11,"-1"-2,0-1,-1-2,0 0,-1-2,-1-1,-1-1,-1 0,0-2,-2-1,-16 16,-1 0,0-1,0 1,0 0,-1-1,0 0,-1 0,0 0,0 0,-1 0,1-4,-2 9,0 1,0-1,1 0,-1 1,-1-1,1 1,0-1,-1 1,1-1,-1 1,0-1,0 1,0-1,0 1,0 0,0-1,-1 1,1 0,-1 0,1 0,-1 0,0 0,0 1,0-1,0 0,0 1,0 0,0-1,-1 1,1 0,0 0,-1 0,1 0,-1 1,1-1,-1 1,-1-1,1 1,-1 0,1 1,-1-1,1 1,-1-1,1 1,-1 0,1 0,0 1,0-1,0 1,-1-1,1 1,1 0,-1 0,0 1,0-1,1 0,-1 1,1 0,0-1,0 1,0 0,0 0,1 0,-1 1,-36 89,24-32,3 0,2 1,4 0,1 0,4 1,5 40,54 377,-59-473,1-1,0 1,-1 0,-1-1,1 1,-1-1,0 1,0 0,-1-1,0 0,0 1,0-1,-1 0,0 0,0 0,-1-1,0 1,0-1,0 0,0 0,-1 0,0 0,0-1,0 0,0 0,-1 0,0-1,1 0,-4 1,3-2,0 0,0-1,-1 0,1 0,0-1,-1 0,1 0,0-1,0 1,-1-1,1 0,0-1,0 0,0 0,0 0,1-1,-1 1,0-1,1-1,0 1,0-1,0 0,0 0,1 0,-1-1,1 0,0 1,0-2,1 1,0 0,0-1,0 1,-1-6,-1-4,1-1,0 1,2-1,0 0,0 0,2 0,0 0,1 0,0 0,1 0,1 0,1 0,0 1,1 0,0-1,2 2,-1-1,2 1,0 0,1 1,0-1,1 2,0-1,1 2,0-1,1 2,1-1,0 2,6-5,-6 7,0 0,1 0,0 1,0 1,1 1,-1 0,1 0,0 2,0-1,0 2,0 0,129-21,-123 20</inkml:trace>
  <inkml:trace contextRef="#ctx0" brushRef="#br0" timeOffset="7035.986">1686 557,'4'4,"0"0,0 0,0 0,1 0,0-1,-1 1,1-1,0-1,0 1,1 0,-1-1,1 0,-1-1,1 1,-1-1,1 0,0 0,0-1,-1 0,1 0,0 0,0-1,-1 1,1-1,0-1,-1 1,1-1,-1 0,1 0,-1-1,0 0,0 0,0 0,0 0,-1-1,1 1,-1-1,0 0,0-1,-1 1,1-1,-1 0,3-4,-5 6,0 1,0-1,-1 0,1 0,-1 1,1-1,-1 0,0 0,0 0,0 0,0 0,-1 1,1-1,-1 0,0 0,1 1,-1-1,-1 0,1 1,0-1,-1 1,1-1,-1 1,0 0,1 0,-1-1,0 1,-1 1,1-1,0 0,0 0,-1 1,1-1,-1 1,1 0,-1 0,0 0,1 0,-1 0,0 1,0-1,-1 1,-4-2,0 1,0-1,-1 2,1-1,0 1,-1 1,1-1,0 2,-1-1,1 1,0 0,0 0,0 1,-2 2,-4 5,0 1,0 0,1 1,1 1,0 0,1 1,0 0,1 1,1 0,0 0,1 1,1 0,0 0,1 1,1 0,1 0,-1 7,3-16,1 0,0 0,1 0,0 0,0 0,1 0,0 0,0-1,1 1,0 0,0 0,1-1,0 0,0 1,1-1,0 0,0-1,1 1,-1-1,1 0,1 0,-1 0,1-1,0 0,1 0,-1 0,1-1,0 0,0 0,0-1,0 0,0 0,1-1,0 1,-1-2,1 1,0-1,0 0,0-1,0 0,0 0,0-1,0 0,-1 0,1-1,0 0,-1 0,1-1,-1 0,1 0,-1-1,1-1,43-40,-33 22</inkml:trace>
  <inkml:trace contextRef="#ctx0" brushRef="#br0" timeOffset="7404.562">2110 782,'0'9,"1"11,9-36,27-103,-30 93,0 1,1-1,2 1,0 1,2 0,0 0,2 1,3-3,13 2,-19 22</inkml:trace>
  <inkml:trace contextRef="#ctx0" brushRef="#br0" timeOffset="7834.976">2617 415,'-7'-1,"-1"1,1 0,-1 1,1-1,-1 2,1-1,-1 1,1 0,0 0,0 1,0 0,0 1,0-1,1 1,-1 0,1 1,-5 4,11-7,0 1,0-1,0 0,1 1,-1-1,0 0,1 1,0-1,-1 0,1 0,0 0,0 1,0-1,0 0,1 0,-1 0,1-1,-1 1,1 0,-1-1,1 1,0-1,0 1,0-1,0 0,0 1,0-1,0 0,0-1,1 1,-1 0,0-1,0 1,1-1,0 1,9 5,-11-6,5 2,-1 0,1 0,-1 1,0 0,0 0,0 0,-1 0,1 1,-1-1,0 1,0 0,0 0,0 1,-1-1,1 1,-1 0,-1 0,1 0,-1 0,1 1,-1-1,-1 1,1-1,-1 1,0-1,0 6,-3 0,-1-1,0 0,-1 0,0 0,0 0,-1-1,0 0,-1 0,0 0,0 0,-1-1,0 0,-1-1,1 1,-1-2,-1 1,0-1,1 0,-2-1,1 0,-1 0,1-1,-1 0,0-1,-1 0,1-1,-1 0,1-1,-1 0,1 0,-1-1,1 0,-11-2,2-5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1:34.3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85,'-5'6,"-1"0,1 0,1 0,-1 0,1 1,0 0,1 0,-1 0,1 0,1 0,-1 1,1-1,1 1,-1 0,1-1,1 1,0 0,0 1,-13 234,-6-53,-5-86,22-95</inkml:trace>
  <inkml:trace contextRef="#ctx0" brushRef="#br0" timeOffset="220.807">0 481,'44'5,"37"-4,15-1,-4-1,-13-1,-14 1,-15 0,-10 0,-7 1,-10 0</inkml:trace>
  <inkml:trace contextRef="#ctx0" brushRef="#br0" timeOffset="837.983">818 1,'-81'527,"70"-481,7-38,2 1,-1 0,1 0,1 0,-1 0,1 0,1 0,0 0,0 0,2 6,-2-13,1-1,0 1,-1 0,1-1,0 1,0-1,0 1,0-1,1 1,-1-1,0 0,0 0,1 1,-1-1,1 0,-1 0,1-1,-1 1,1 0,0 0,0-1,-1 1,1-1,0 1,0-1,-1 0,1 0,0 0,0 0,0 0,-1 0,1 0,0-1,0 1,-1-1,1 1,0-1,0 0,-1 1,1-1,-1 0,71-37,-71 37,69-52,58-32,-126 84,-1 1,0-1,0 0,1 1,-1-1,1 1,-1-1,0 1,1 0,-1-1,1 1,-1 0,1 0,-1 0,1 0,-1 0,1 1,-1-1,1 0,-1 1,0-1,1 1,-1-1,0 1,1 0,-1 0,0-1,0 1,1 0,-1 0,0 0,0 0,0 0,0 1,-1-1,1 0,0 0,0 1,-1-1,1 0,0 1,-1-1,0 1,1 0,-4 67,-45 108,48-175,-1-1,1 1,0-1,0 1,0-1,0 1,0-1,0 1,0-1,0 1,1-1,-1 1,1-1,-1 1,1-1,-1 1,1-1,0 0,0 1,0-1,0 0,0 1,0-1,0 0,0 0,0 0,0 0,1 0,-1-1,0 1,1 0,-1 0,0-1,1 1,-1-1,1 1,-1-1,1 0,0 0,-1 1,1-1,-1 0,62-27,-46 11</inkml:trace>
  <inkml:trace contextRef="#ctx0" brushRef="#br0" timeOffset="1235.013">1327 678,'25'-6,"0"2,-1-1,1-1,-1-2,-1 0,0-1,0-2,-1 0,0-1,-1-1,0-2,16-13,-36 26,1 1,0 0,0 0,-1-1,1 1,-1-1,1 1,-1-1,0 0,1 0,-1 1,0-1,0 0,0 0,0 0,-1 0,1 0,-1 0,1-1,-1 1,0 0,1 0,-1 0,0 0,-1 0,1-1,0 1,-1 0,1 0,-1 0,1 0,-1 0,0 0,0 0,0 0,0 0,0 0,0 1,-1-1,1 0,-1 1,1-1,-1 1,0-1,1 1,-1 0,-10-1,-1 0,1 1,0 1,-1 0,1 0,0 2,-1-1,1 2,0-1,0 2,0-1,1 2,-1-1,1 2,0-1,1 2,-1-1,1 2,0-1,1 1,-4 5,6-9,0 1,0 1,1-1,-1 1,2 0,-1 1,0-1,1 1,1 0,-1 0,1 1,0 0,1-1,0 1,0 0,0 1,1-1,1 0,-1 1,1-1,1 1,-1-1,2 1,-1-1,1 1,0-1,1 1,0-1,0 0,1 0,0 0,0 0,1 0,0-1,1 1,-1-1,1 0,1-1,4 6,11 0,0 0,1-1,0-1,1-1,0-1,1-1,-1-1,1-1,18 1,-30-3,-1-2,0 1,1-2,-1 1,0-1,1-1,-1 0,0-1,1 0,-1-1,0 0,8-4,5-4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1:33.1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1,'-28'106,"5"1,4 1,2 28,-10 144,27-277,1 2,-1-1,0 1,0 0,0 0,-1-1,0 1,1 0,-2-1,1 1,0 0,-1-1,0 0,0 1,0-1,-1 0,1 0,-2 0,-7 3</inkml:trace>
  <inkml:trace contextRef="#ctx0" brushRef="#br0" timeOffset="248.212">0 452,'44'0,"32"0,14 0,-4-5,-7-1,-12 0,-13 1,-10 2,-13 0</inkml:trace>
  <inkml:trace contextRef="#ctx0" brushRef="#br0" timeOffset="486.653">818 424,'-23'34,"0"0,2 2,2 0,1 2,-9 27,10 29,16-91,1-1,1 1,-1 0,0-1,1 1,-1-1,1 1,0-1,0 1,0-1,0 1,0-1,1 0,-1 1,1-1,-1 0,1 0,0 0,0 0,0-1,0 1,0 0,0-1,0 1,0-1,1 0,-1 0,1 0,-1 0,1 0,-1-1,1 1,2 0,7-2,0-1,0 0,0-1,-1 0,1 0,-1-2,1 1,-1-1,-1-1,1 0,-1-1,0 0,0 0,-1-1,0 0,0-1,-1 0,0 0,-1 0,0-1,0-1,-1 1,-3 6,1 0,-1 0,0 0,0-1,0 1,0-1,-1 1,0-1,0 0,0 0,-1 0,1 0,-1 0,0 0,-1-1,1 1,-1 0,0 0,-1-1,1 1,-1 0,0 0,0 0,0-1,-1 1,0 1,0-1,0 0,-1 0,1 1,-1-1,0 1,-1 0,1 0,-1 0,1 0,-1 1,0 0,-1-1,1 2,-4-3,-39-5,24 8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6:33.8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136 1,'-1'1,"-1"0,0 1,0-1,0 1,1-1,-1 1,1 0,-1 0,1 0,0 0,0 0,0 0,0 0,0 0,0 0,0 1,1-1,-1 0,1 0,0 1,-1-1,1 0,0 1,1-1,-1 1,-1 0,-13 472,7-421,3-12,-2 0,-2-1,-2 0,-1-1,-2 0,-11 21,16-48,2-6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1:40.6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6 610,'-4'-5,"2"-1,7 0,3 6,4 3,5 1,5-1,3 1,2-7,2-2,0-1,0 2,0 0,0-3,0-1,-5 2</inkml:trace>
  <inkml:trace contextRef="#ctx0" brushRef="#br0" timeOffset="733.495">458 441,'-9'22,"1"1,1 1,1-1,1 1,1 0,2 0,0 0,1 1,2 10,0-32,-1 0,1 1,0-1,-1 1,2-1,-1 0,0 0,1 1,-1-1,1 0,0-1,0 1,0 0,0 0,1-1,-1 1,1-1,-1 0,1 0,0 0,0 0,0 0,0-1,0 1,0-1,1 0,-1 0,0 0,1 0,-1 0,1-1,-1 0,1 0,-1 0,1 0,8 0,0-1,0 0,0-1,0-1,0 1,-1-2,0 0,1 0,8-6,111-81,-127 87,-1 1,1-1,-1 1,0-1,0 0,0 0,-1 0,1-1,-1 1,0 0,0-1,-1 0,0 1,1-1,-1 0,-1 0,1 0,-1 1,0-1,0 0,0 0,-1 0,1 0,-1 0,0 1,-1-1,1 0,-1 1,0-1,-2-3,-2 1,0 0,-1 0,0 0,0 1,0 0,-1 0,0 1,0 0,0 0,-1 1,0 0,1 0,-2 1,1 0,0 1,-4-1,-50-19,100 12,-22 9,-1-1,1 0,-1-2,1 1,-1-2,0 0,-1-1,1 0,-1-1,-1 0,1-1,-1 0,0-1,-1-1,0 0,-1 0,0-1,0 0,-1-1,-1 0,4-7,-1 3,-1-1,-1 0,0-1,-1 0,-1 0,-1 0,-1-1,0 0,-2 0,2-15,-18 161,3-23,5 0,4 0,5 1,6 21,-4-37,-3-15,-3-1,-4 1,-4 8,-11 149,-18-151,36-79,0 1,0 0,0-1,0 1,-1-1,1 1,-1-1,1 0,-1 0,1 1,-1-1,0 0,0-1,1 1,-1 0,0 0,0-1,0 1,0-1,0 0,0 1,0-1,0 0,0 0,0 0,0-1,0 1,0 0,0-1,0 1,1-1,-1 0,0 1,0-1,0 0,1 0,-1 0,0 0,1-1,-1 1,1 0,-1-1,-5-8,1 0,1-1,-1 1,2-1,-1 0,2 0,-1 0,1-1,1 1,0-1,1 0,0 1,1-1,0 0,1 0,0 1,1-1,0 0,1 1,0 0,1-1,0 1,1 1,2-4,53-132,-43 118</inkml:trace>
  <inkml:trace contextRef="#ctx0" brushRef="#br0" timeOffset="1188.878">1191 638,'39'-14,"22"-5,5 1,-3 8,-13 5</inkml:trace>
  <inkml:trace contextRef="#ctx0" brushRef="#br0" timeOffset="1755.577">1531 808,'5'-31,"2"1,1 1,1-1,1 1,2 1,1 0,1 1,2 0,0 1,2 1,0 1,2 0,10-8,-28 30,0-1,0 1,0 0,0 0,0 0,0 0,1 0,-1 0,1 0,-1 1,1 0,0-1,-1 1,1 0,0 0,0 0,0 1,0-1,0 1,0 0,0-1,0 1,0 1,0-1,0 0,0 1,0-1,0 1,0 0,0 0,-1 0,1 1,0-1,-1 0,1 1,-1 0,1 0,-1 0,0 0,0 0,1 1,-1 4,0 0,0 1,-1-1,0 1,0-1,-1 1,0-1,0 1,-1-1,0 1,0-1,-1 1,0-1,0 0,-2 2,-8 47,11-54,0-1,1 1,-1 0,1 0,-1-1,1 1,0 0,0 0,0 0,0 0,0 0,0 0,0-1,0 1,1 0,-1 0,1 0,0-1,-1 1,1 0,0-1,0 1,0 0,0-1,0 1,0-1,1 1,-1-1,0 0,1 0,-1 0,1 1,-1-1,1-1,0 1,-1 0,1 0,0-1,0 1,-1-1,1 1,0-1,0 0,0 1,0-1,0 0,-1 0,1-1,0 1,0 0,0-1,0 1,-1-1,1 1,1-1,160-124,-149 114,94-49,-106 60,-1 0,1-1,-1 1,1 0,-1 0,1 0,-1 0,1 1,-1-1,1 0,-1 0,0 1,1-1,-1 1,1 0,-1-1,0 1,1 0,-1 0,0 0,0 0,0 0,0 0,0 0,0 0,0 0,0 0,0 1,0-1,-1 0,1 1,-1-1,1 0,-1 1,1-1,-1 1,0-1,1 1,5 61,-6-58,2 137,8-124,2-6</inkml:trace>
  <inkml:trace contextRef="#ctx0" brushRef="#br0" timeOffset="2155.397">2688 497,'-38'13,"1"1,1 2,0 1,1 2,-23 17,56-35,0-1,0 1,0 0,0 1,0-1,0 0,0 0,0 1,0 0,0-1,1 1,-1 0,1-1,-1 1,1 0,0 0,0 0,-1 0,2 1,-1-1,0 0,0 0,1 1,-1-1,1 0,0 1,-1-1,1 0,0 1,1-1,-1 0,0 1,1-1,-1 0,1 1,0-1,-1 0,1 0,0 0,0 0,1 0,-1 0,0 0,1 0,-1 0,1 0,0-1,0 1,-1-1,1 1,0-1,0 0,0 0,0 1,1-2,-1 1,0 0,0 0,3 0,9-1,0 0,0-1,0-1,1 0,-2-1,1 0,0-1,-1-1,1 0,-1-1,-1 0,1-1,8-6,56-37,52-23,-127 72,0-1,0 1,0 0,-1 1,1-1,0 0,0 0,0 1,0-1,1 1,-1 0,0-1,0 1,0 0,0 0,0 1,0-1,0 0,0 1,0-1,1 1,-2 0,1-1,0 1,0 0,0 0,0 0,0 1,-1-1,1 0,-1 1,1-1,-1 1,1-1,-1 1,0 0,0-1,0 1,0 0,0 0,-12 158,12-157,0-1,0 0,1 1,-1-1,0 0,1 0,0 0,0 0,-1 0,1-1,0 1,1 0,-1-1,0 0,0 1,1-1,-1 0,0 0,1 0,-1 0,1-1,-1 1,1-1,0 0,-1 1,1-1,-1 0,1 0,0-1,-1 1,1-1,1 0,20-4</inkml:trace>
  <inkml:trace contextRef="#ctx0" brushRef="#br0" timeOffset="2470.866">3506 384,'-3'1,"-18"6,1 0,0 1,0 1,0 1,2 0,-1 2,1 0,1 1,0 1,-10 11,25-23,1 0,-1 0,1 0,0 1,-1-1,1 0,0 1,1-1,-1 1,0-1,1 1,-1-1,1 1,0-1,0 1,0 0,0-1,0 1,1-1,-1 1,1-1,0 1,0-1,0 1,0-1,0 0,0 1,0-1,1 0,-1 0,1 0,0 0,0 0,-1 0,1-1,-1 1,1 0,-1 0,1 1,-1-1,0 1,0-1,0 1,0 0,0 0,0-1,-1 1,1 0,-1 0,0 0,0-1,0 1,0 0,-1 0,1 0,-1 0,0-1,1 1,-1 0,0-1,-1 1,1-1,0 1,-1-1,0 1,1-1,-1 0,-2 2,-75 48,79-51,-1-1,0 1,0-1,0 1,1-1,-1 0,0 1,0-1,0 0,0 0,0 0,0 0,0 0,0 0,1 0,-1 0,0 0,0 0,0 0,0-1,0 1,0 0,0-1,1 1,-1 0,0-1,0 1,0-1,1 0,-1 1,0-1,1 1,-1-1,1 0,-1 0,0 1,1-1,0 0,-1 0,1 0,-1 1,1-2,1-7</inkml:trace>
  <inkml:trace contextRef="#ctx0" brushRef="#br0" timeOffset="2802.881">3788 271,'-13'7,"0"1,1 1,1 0,-1 0,1 1,1 0,0 1,0 0,1 1,1 0,0 0,1 1,-2 3,8-14,0 0,1 0,-1 0,1-1,-1 1,1 0,0 0,0 0,0 0,0 0,0 0,0 0,0 0,1 0,-1 0,1 0,-1 0,1 0,0-1,0 1,0 0,0 0,0-1,0 1,0-1,0 1,1-1,-1 1,1-1,-1 0,1 0,-1 0,3 1,67 23,-36-15,-33-9,-1-1,1 1,-1-1,1 1,-1 0,1 0,-1 0,1 0,-1 0,0 0,1 0,-1 1,0-1,0 0,0 1,0-1,0 1,0-1,-1 1,1-1,0 1,-1-1,1 1,-1 0,1-1,-1 1,0 0,0 0,0-1,0 1,0 0,0-1,0 1,-1 0,1-1,-1 1,1 0,-1-1,1 1,-1-1,0 1,0-1,0 1,0-1,0 1,0-1,0 0,-1 0,1 1,0-1,-1 0,1 0,-15 16,-1 1,-1-2,-1 0,0-2,0 0,-13 6,-59 22,72-36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1:38.0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284 424,'2'-2,"0"1,-1-1,1 0,-1 0,1 1,-1-1,1 0,-1-1,0 1,0 0,0 0,-1 0,1-1,0 1,-1 0,1-1,-1 1,0-1,0 1,0 0,0-1,0 1,-1-1,1 1,-1 0,1-1,-1 1,0 0,0 0,0 0,0-1,0 1,0 0,-1 0,1 1,-1-1,0 0,1 0,-1 1,0-1,0 1,0-1,0 1,0 0,0 0,0 0,-1 0,1 0,0 0,0 1,-2-1,-6 4,-1 0,1 1,0 0,0 0,0 1,0 1,1 0,0 0,0 0,1 1,0 1,0-1,0 1,-3 6,-1-2,1 0,0 0,1 1,0 1,1 0,1 0,0 1,1 0,1 0,0 0,1 1,1 0,0 0,1 0,1 2,2-13,0 1,1 0,0-1,0 1,0 0,1-1,0 0,0 1,0-1,1 0,0 0,0 0,0 0,0-1,1 1,0-1,0 0,0 0,0 0,1 0,-1-1,1 0,0 0,0 0,0-1,0 1,1-1,-1-1,1 1,1 0,8 2,1-1,-1-1,1 0,-1-1,1 0,-1-1,1-1,-1-1,1 0,9-3,87-36,-88 28</inkml:trace>
  <inkml:trace contextRef="#ctx0" brushRef="#br0" timeOffset="399.465">594 621,'16'7,"0"-1,0 0,0-2,0 0,1 0,-1-2,1 0,0-1,0 0,0-2,0 0,-1-1,1 0,0-1,-1-1,0-1,0-1,0 0,-1 0,1-2,-2 0,1-1,11-9,-21 14,0 0,-1-1,1 1,-1-1,0 0,-1 0,1 0,-1 0,0-1,0 0,-1 1,1-1,-1 0,-1 0,1 0,-1 0,0-1,0 1,-1 0,0 0,0-1,0 1,-1 0,0 0,0 0,-1 0,0 0,0 0,0 0,-1 0,1 1,-3-4,2 6,0 2,0-1,1 0,-1 0,0 1,-1 0,1-1,0 1,0 0,0 1,-1-1,1 1,0-1,-1 1,1 0,0 0,-1 0,1 1,0-1,-1 1,1 0,0 0,0 0,0 0,0 1,-1-1,-76 49,69-41,1 0,0 1,0 0,1 0,1 1,0 0,0 0,1 1,0 0,1 0,1 1,0 0,1 0,0 0,1 0,0 1,1-1,1 1,0 0,1 0,0-1,1 1,3 13,-2-22,0 0,0-1,1 1,0 0,0-1,0 0,1 0,0 0,-1 0,1 0,0-1,1 1,-1-1,1 0,-1-1,1 1,0-1,0 0,0 0,0 0,1-1,-1 0,4 1,128 6,-127-9,46 0,-32 0</inkml:trace>
  <inkml:trace contextRef="#ctx0" brushRef="#br0" timeOffset="786.632">1102 875,'223'-338,"-199"308,-20 48,-8-3,1-7,0 1,0 0,1 0,0 0,0 0,1 0,0 0,0 0,1 1,1-1,0 0,0 0,0 0,1 0,1 0,0 0,0 0,1 1,2-6,0 0,0-1,1 0,-1 0,1 0,0-1,-1 0,1 0,0-1,0 0,0 0,1-1,-1 1,0-1,0-1,0 0,0 0,0 0,0-1,0 0,0 0,-1-1,2 0,3-1,0-1,0-1,-1 0,0 0,0-1,0 0,-1 0,0-1,0-1,-1 1,0-1,-1-1,0 1,0-1,-1-1,0 1,-1-1,2-6,3-6</inkml:trace>
  <inkml:trace contextRef="#ctx0" brushRef="#br0" timeOffset="1085.179">1978 1,'-17'172,"7"1,8 25,-23-35,24-153,2-7,-1 1,0-1,0 1,0-1,0 0,-1 1,1-1,-1 1,0-1,0 0,0 1,-1-1,1 0,-1 0,0 0,0 0,0 0,0-1,0 1,0 0,-2 0,-7-3</inkml:trace>
  <inkml:trace contextRef="#ctx0" brushRef="#br0" timeOffset="1321.259">1695 508,'39'0,"26"-4,8-3,-5 1,-8 2,-10 0,-8 2,-7 1,-5 0,-2 1,-1 1,-6 4,-1 1,-4 0</inkml:trace>
  <inkml:trace contextRef="#ctx0" brushRef="#br0" timeOffset="2005.551">2316 621,'7'3,"1"-1,-1-1,1 1,0-1,-1 0,1-1,0 0,0 0,-1-1,1 0,0 0,-1-1,1 0,-1 0,0-1,1 0,-1 0,0 0,-1-1,1 0,-1-1,0 1,0-1,0-1,-1 1,1-1,-1 0,0 0,-1 0,0-1,0 1,0-1,-1 0,3-7,-7 11,1 0,0 0,-1 0,0 1,0-1,0 0,0 0,0 1,0-1,0 1,-1-1,0 1,1 0,-1-1,0 1,0 0,0 0,0 0,-1 0,1 1,0-1,-1 1,1-1,-1 1,0 0,1 0,-1 0,0 0,0 0,0 1,0-1,1 1,-1 0,0 0,0 0,0 0,0 1,0-1,0 1,1-1,-1 1,0 0,0 0,1 0,-1 1,1-1,-1 1,1-1,0 1,-13 5,2 0,-1 1,1 1,0 0,1 1,0 0,1 1,0 1,1-1,0 2,1-1,0 1,1 1,0-1,1 1,1 1,0-1,1 1,0 0,2 0,-2 10,4-19,1-1,0 1,0-1,1 0,-1 1,1-1,0 0,1 1,-1-1,1 0,0 0,0 0,1 0,-1-1,1 1,0 0,1-1,-1 0,1 0,0 0,0 0,0-1,0 1,0-1,1 0,0-1,-1 1,1-1,0 0,0 0,0 0,1-1,-1 1,0-1,1-1,0 1,17 0,1-1,-1 0,0-2,0-1,-1-1,1-1,-1-1,0 0,0-2,0-1,-1 0,-1-2,4-3,-4 2,-1-1,0-1,-2-1,1 0,-2-1,0-1,-1-1,-1 0,0-1,-2 0,0-1,-1 0,-1-1,-1 0,3-12,7-57,-18 87,-1 0,1 0,-1 1,0-1,0 0,0 0,-1 0,1 0,-1 1,1-1,-1 0,0 0,0 1,0-1,0 1,-1-1,1 1,-1-1,1 1,-1 0,0 0,0-1,0 2,0-1,0 0,-1 0,1 1,0-1,-3 0,2 1,0 0,0 1,0 0,-1-1,1 1,0 1,0-1,-1 0,1 1,0-1,0 1,0 0,0 0,0 0,0 1,0-1,0 1,0 0,0-1,1 1,-1 0,1 1,-1-1,1 0,0 1,0-1,0 1,0 0,1-1,-1 1,1 0,0 0,-1 0,1 0,0 1,1-1,-1 0,1 0,-1 0,1 1,0-1,0 0,1 0,-1 1,0-1,1 0,0 0,0 0,0 0,0 0,0 0,1 0,0 0,-1 0,1 0,52 29,-49-31,0 1,0 1,0-1,0 1,0-1,0 1,-1 1,0-1,1 1,-1 0,0 0,-1 0,1 0,-1 1,0-1,0 1,0 0,-1 0,1 0,-1 1,2 116,-6-109,0 0,2 0,0 1,0-1,1 0,1 1,0-1,1 0,0 0,1 0,6 4,1-4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1:45.8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170 502,'-8'2,"1"0,-1 1,1 0,0 0,-1 1,2-1,-1 2,0-1,1 1,0 0,0 0,0 1,0 0,1 0,0 0,1 1,-1-1,1 1,0 0,1 0,0 1,-1 2,-4 3,5-8,0-1,0 1,0-1,0 1,1 0,-1 0,1 1,0-1,1 0,0 1,-1-1,2 0,-1 1,1 0,-1-1,2 1,-1-1,1 1,-1-1,1 1,1-1,-1 0,1 1,0-1,0 0,1 0,-1 0,1-1,0 1,1 0,-1-1,1 0,0 0,0 0,0 0,0-1,1 0,-1 0,1 0,0 0,0-1,0 1,5 0,3-1,0-1,1 0,-1-1,0-1,0 0,1-1,-1 0,0-1,0-1,-1 0,1 0,-1-1,0-1,0 0,-1-1,1 0,1-3,8-1</inkml:trace>
  <inkml:trace contextRef="#ctx0" brushRef="#br0" timeOffset="314.914">678 474,'-38'51,"22"-32,1-1,2 2,0 0,1 1,1 0,0 1,-3 15,13-35,0 1,0 0,1-1,-1 1,1 0,0 0,0 0,0-1,0 1,0 0,1 0,-1-1,1 1,0 0,-1-1,1 1,1 0,-1-1,0 1,1-1,-1 0,1 1,0-1,-1 0,1 0,0 0,0 0,1-1,-1 1,0 0,1-1,-1 0,0 1,1-1,0 0,-1 0,1 0,0-1,-1 1,1-1,0 1,0-1,0 0,-1 0,1 0,0-1,0 1,-1-1,2 1,9-3,0 0,0-1,0-1,-1 0,0 0,1-1,-2-1,1 0,-1 0,0-2,-1 1,0-1,0 0,-1-1,0 0,0-1,-2 0,1 0,-1-1,3-8,-8 17,-1 0,0-1,1 1,-1 0,-1-1,1 1,-1-1,1 1,-1-1,0 1,0 0,0-1,-1 1,1-1,-1 1,0-1,0 1,0 0,-1 0,1-1,-1 1,1 0,-1 0,0 0,0 1,0-1,-1 0,1 1,-1 0,1-1,-1 1,0 0,0 0,0 0,0 1,0-1,0 1,0 0,-1 0,1 0,-1 0,1 0,0 1,-1 0,1-1,-1 1,1 0,-1 1,1-1,-1 1,1-1,-3 2,-52 20,32-9</inkml:trace>
  <inkml:trace contextRef="#ctx0" brushRef="#br0" timeOffset="848.318">1074 558,'-11'5,"1"1,-1 0,2 0,-1 1,1 0,0 0,0 1,1 1,0-1,0 1,1 1,0-1,1 1,0 0,1 1,0-1,0 1,-1 7,4-14,-1-1,1 1,0 0,1 0,-1-1,1 1,0 0,0 1,0-1,0 0,1 0,0 0,-1 0,2 1,-1-1,0 0,1 0,0 0,0 0,0 0,0 0,1 0,0 0,-1 0,1 0,1-1,-1 1,0-1,1 0,0 1,0-1,0-1,0 1,0 0,1-1,-1 1,3 0,7-2,-1-1,1 0,0-1,0 0,0-1,-1-1,1 0,-1 0,0-1,0-1,0 0,0-1,-1 0,0 0,0-1,-1-1,0 0,4-4,-6 8,-1-1,0 0,0 0,0 0,0-1,-1 0,0 0,0-1,-1 0,1 0,-1 0,-1-1,0 1,0-1,0 0,-1-1,0 1,-1 0,0-1,0 1,-1-1,0 0,0 0,-1 1,0-1,-1 0,0 0,-1-2,-2 6,-1 1,1 0,-1 0,0 1,0 0,0-1,-1 2,1-1,-1 0,0 1,0 0,0 1,0-1,0 1,0 0,0 1,0 0,0-1,0 2,0-1,-1 1,1 0,0 0,0 1,1 0,-1 0,0 0,0 0,1 1,-67 27,43-14</inkml:trace>
  <inkml:trace contextRef="#ctx0" brushRef="#br0" timeOffset="1200.111">1355 841,'2'-1,"1"0,-1 0,0 0,0 0,-1 0,1-1,0 1,0-1,0 1,-1-1,1 1,-1-1,0 0,1 0,-1 0,0 0,0 0,0 0,0 0,0 0,-1-1,1 1,-1 0,1 0,-1-2,3-3,108-251,-58 207,-33 44</inkml:trace>
  <inkml:trace contextRef="#ctx0" brushRef="#br0" timeOffset="1767.078">1892 558,'-45'31,"37"-28,0 1,0 1,0-1,0 1,1 1,-1-1,1 1,1 0,-1 1,1 0,1 0,-1 0,1 1,0 0,1 0,-1 0,2 0,-1 1,1-1,1 1,-1 0,2 0,-1 2,2-8,1 0,-1 0,1 0,0-1,0 1,0 0,0-1,0 1,1 0,-1-1,1 0,-1 1,1-1,0 0,0 0,0 0,0 0,1 0,-1 0,0-1,1 1,0-1,-1 0,1 1,0-1,-1 0,1-1,0 1,0 0,0-1,-1 0,1 1,2-1,99-6,-91 2,-1 0,1-1,-1 0,0-1,0 0,0-1,-1 0,0-1,-1 0,0-1,0 0,-1-1,0 0,0 0,3-7,98-181,-95 166,-8 19,-1 0,0 0,-1 0,-1-1,0 0,-1 0,-1 0,0 0,0 0,-2 0,1-1,-2 1,0 0,-1 0,0 0,-1 0,-1 0,-2-4,4 15,-1-1,0 1,0-1,0 1,0 0,-1 0,1 1,-1-1,0 1,0-1,0 1,0 0,0 1,0-1,0 1,-1 0,1 0,0 0,-1 0,1 1,-1 0,1 0,-1 0,1 1,-1-1,1 1,-1 0,1 0,0 0,0 1,0 0,-1 0,2 0,-1 0,0 0,0 1,1 0,-1 0,1 0,0 0,0 0,0 1,-2 3,-7 6,2 1,0 0,0 0,2 1,-1 0,2 1,0 0,1 0,1 0,0 1,1 0,1 0,1 0,0 0,1 0,1 1,0-1,2 0,0 0,1 0,4 16,-4-22,1-1,0 1,1-1,0 0,0 0,1 0,0-1,1 0,0 0,0-1,1 0,0 0,0 0,1-1,0-1,1 1,-1-2,1 1,0-1,0-1,1 1,0-2,-1 0,1 0,0-1,0 0,1-1,-1 0,0-1,0 0,1-1,6-1,0-4</inkml:trace>
  <inkml:trace contextRef="#ctx0" brushRef="#br0" timeOffset="1999.182">2513 558,'-10'34,"-3"15,6 0,4-8</inkml:trace>
  <inkml:trace contextRef="#ctx0" brushRef="#br0" timeOffset="2163.816">2569 304,'0'0</inkml:trace>
  <inkml:trace contextRef="#ctx0" brushRef="#br0" timeOffset="2461.94">2766 756,'3'-19,"0"0,1 0,1 1,0-1,2 1,0 0,1 1,1-1,-9 18,-1-1,1 0,1 0,-1 1,0-1,0 0,0 1,0-1,0 0,1 1,-1-1,0 0,1 1,-1-1,0 0,1 1,-1-1,1 1,-1-1,1 1,-1-1,1 1,-1-1,1 1,-1-1,1 1,0 0,-1-1,1 1,0 0,-1 0,1 0,0-1,-1 1,1 0,0 0,0 0,-1 0,1 0,0 0,-1 0,1 0,0 1,0-1,-1 0,1 0,0 0,-1 1,1-1,-1 0,1 1,0-1,-1 1,1-1,-1 1,1-1,0 1,13 45,-8-23,-5-20,0 1,-1-1,1 1,1-1,-1 0,0 0,1 1,0-1,-1 0,1 0,1-1,-1 1,0 0,1-1,-1 1,1-1,0 0,0 0,0 0,0 0,0 0,0-1,0 1,0-1,1 0,-1 0,1 0,-1 0,1-1,-1 0,1 1,-1-1,1 0,-1-1,1 1,-1-1,1 1,-1-1,2-1,9-5,0-2,0 0,-1 0,0-2,-1 1,0-1,-1-1,0 0,-1-1,0 0,-1-1,-1 1,1-3,-2 6,5-9</inkml:trace>
  <inkml:trace contextRef="#ctx0" brushRef="#br0" timeOffset="3301.669">3473 587,'-14'4,"1"1,-1 0,1 1,1 0,-1 1,1 0,0 1,1 1,0 0,0 0,1 1,0 0,1 1,0 0,-6 10,14-19,0 0,1-1,-1 1,0 0,1 0,0 0,-1-1,1 1,0 0,0 0,0 0,0 0,0-1,0 1,1 0,-1 0,1 0,-1-1,1 1,0 0,-1 0,1-1,0 1,0-1,0 1,0-1,1 1,-1-1,0 0,0 1,1-1,-1 0,1 0,-1 0,1 0,0 0,-1 0,1-1,0 1,0 0,-1-1,1 0,0 1,0-1,0 0,0 0,-1 0,1 0,0 0,0 0,0-1,0 1,-1-1,1 1,0-1,0 0,-1 1,1-1,0 0,-1 0,1 0,-1-1,124-64,-86 40,74-61,-112 86,-1 0,1 0,0 0,-1 0,1 0,0 1,0-1,0 0,0 1,-1-1,1 0,0 1,0-1,0 1,0-1,0 1,0 0,0-1,1 1,-1 0,0 0,0 0,0 0,0 0,0 0,0 0,0 0,0 0,0 0,0 1,1-1,-1 0,0 1,0-1,0 1,0-1,-1 1,1 0,0-1,0 1,0 0,0 0,-1-1,1 1,0 0,-1 0,1 0,0 0,-1 0,0 0,1 0,-1 0,1 0,-1 0,0 0,0 0,0 0,1 0,-1 1,0 0,3 32,-4-29,0-1,1 0,0 0,0 0,0 1,0-1,1 0,0 0,0 0,0 0,0 0,0 0,1 0,0 0,0-1,0 1,0 0,1-1,-1 0,1 1,0-1,0 0,0-1,0 1,0 0,1-1,-1 0,1 0,2 1,3-1,1 0,0 0,-1-1,1-1,0 1,0-2,-1 1,1-1,0-1,-1 0,1 0,-1-1,0 0,0-1,0 0,0 0,0-1,-1 0,0 0,0-1,0 0,-1-1,5-5,10-11,-1 0,0-2,-2 0,-1-1,-2-1,11-23,-8 12,-2 0,-1-2,-2 0,-2 0,-1-2,-2 1,-3-1,-1 0,-1-4,-10-11,6 56,0 0,0 0,0 0,-1 0,1 0,0 0,0 0,-1 0,1 0,-1 1,1-1,-1 0,1 0,-1 0,1 0,-1 0,0 1,1-1,-1 0,0 1,0-1,1 0,-1 1,0-1,0 1,0-1,0 1,0 0,0-1,0 1,0 0,0 0,0-1,0 1,0 0,0 0,0 0,0 0,0 1,0-1,0 0,0 0,0 1,0-1,0 0,0 1,0-1,0 1,1-1,-1 1,0-1,0 1,-5 6,-1-1,2 1,-1 0,1 0,0 1,1-1,0 1,0 0,0 0,1 1,-1 4,-2 3,-5 24,1 1,2 1,1-1,3 1,1 0,2 0,2 0,4 14,-3 38,21 84,-19-166</inkml:trace>
  <inkml:trace contextRef="#ctx0" brushRef="#br0" timeOffset="23186.693">3952 220,'-2'0,"1"1,0-1,0 1,0-1,0 0,0 1,0 0,0-1,0 1,0 0,0-1,1 1,-1 0,0 0,0 0,1 0,-1 0,0 0,1 0,-1 0,1 0,-1 0,1 0,0 0,-1 0,1 0,0 0,0 1,0-1,0 0,0 0,0 0,0 0,0 0,0 1,1-1,-1 0,0 0,1 0,-1 0,1 0,-1 0,1 0,-1 0,1 0,0 0,0 0,-1 0,1-1,0 1,0 0,0 0,0-1,0 1,0-1,0 1,0-1,0 1,0-1,0 1,0-1,0 0,1 0,-1 0,163 7,-106-10,-10 2,-27-1,0 1,1 1,-1 2,0-1,0 2,0 1,0 1,-4 1</inkml:trace>
  <inkml:trace contextRef="#ctx0" brushRef="#br0" timeOffset="23802.127">4375 615,'12'4,"0"0,0 0,1-1,-1-1,1 0,0-1,0 0,-1-1,1 0,0-1,0 0,-1-1,1-1,-1 0,0-1,0 0,0-1,0 0,-1-1,1 0,-2-1,1 0,-1 0,0-1,0-1,-1 0,8-10,-15 18,0-1,0 0,-1-1,1 1,-1 0,1 0,-1-1,0 1,1-1,-1 1,0-1,-1 1,1-1,0 0,-1 1,0-1,1 0,-1 0,0 1,-1-1,1 0,0 0,-1 1,1-1,-1 0,0 1,0-1,0 1,0-1,-1 1,1 0,0-1,-1 1,0 0,0 0,1 0,-1 0,0 0,-1 0,1 1,0-1,0 1,-1-1,1 1,-1 0,1 0,-1 0,1 0,-1 1,0-1,1 1,-1-1,0 1,0 0,-1 0,-14 3,0 1,0 1,0 0,1 1,0 1,0 1,1 0,0 1,0 1,1 1,-6 4,15-10,-1 0,1 0,-1 0,2 1,-1 0,0 0,1 0,0 1,1-1,0 1,0 0,0 1,1-1,0 1,0-1,1 1,0 0,0 0,1 0,0 0,0 0,1 0,0 1,0-1,1 0,0 0,1 0,0 0,0 0,1-1,0 1,0 0,0-1,1 0,3 4,2-4,0 1,1-1,0-1,1 0,-1 0,1-1,0-1,1 0,-1 0,1-1,-1 0,1-1,0-1,0 1,0-2,8 0,0 2,0-1,0 0,0-2,0 0,0-2,-1 0,1-1,-1 0,0-2,10-4,-11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2:11.6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382 141,'-80'33,"40"-14,2 2,0 1,1 2,-24 21,57-42,1 0,-1 0,1 0,0 1,0 0,0 0,0-1,1 1,-1 1,1-1,0 0,1 1,-1-1,1 1,-1-1,1 1,1 0,-1-1,1 1,0 0,0 0,0-1,0 1,1 0,0-1,0 1,0 0,1-1,-1 1,1-1,0 0,1 1,-1-1,1 0,-1 0,1-1,0 1,1-1,-1 1,1-1,-1 0,1 0,3 1,89 41,-79-40,-1 2,1 0,-1 1,-1 1,0 0,0 1,10 9,-21-16,-1 0,1-1,-1 1,1 1,-1-1,0 0,0 1,-1-1,1 1,-1 0,0 0,0 0,0 0,0 1,-1-1,1 0,-1 1,0-1,-1 1,1-1,-1 1,0-1,0 1,0-1,-1 1,0-1,1 1,-1-1,-1 0,1 1,-1 0,-7 7,-1 0,1-1,-2-1,0 0,0 0,0-1,-1 0,-1-1,0 0,0-1,0-1,-1 0,1 0,-2-2,1 0,0 0,-1-2,1 1,-1-2,0 0,0-1,-3 0,15 0,1 0,-1 0,0 0,1 0,-1 0,0 0,1-1,-1 1,1-1,-1 1,1-1,-1 0,1 0,0-1,-1 1,1 0,0-1,0 1,0-1,0 0,0 1,0-1,0 0,1 0,-1-1,1 1,-1 0,1 0,0-1,0 1,0-1,0 1,0-1,1 1,-1-1,1 1,0-1,0 0,0 1,0-1,0 1,0-3,10-13</inkml:trace>
  <inkml:trace contextRef="#ctx0" brushRef="#br0" timeOffset="648.018">721 367,'-11'11,"1"0,0 0,0 2,1-1,0 1,1 0,1 1,0-1,1 2,1-1,0 1,0-1,2 1,0 1,1-1,0-5,1-1,1 0,0 1,0-1,1 0,0 1,1-1,0 0,0 0,1 0,0 0,4 8,-6-14,1 1,0-1,0 0,0 0,0 0,0-1,0 1,1 0,-1-1,1 1,0-1,0 0,0 0,0 0,0 0,0-1,0 1,1-1,-1 0,1 0,-1 0,1 0,-1-1,1 1,-1-1,1 0,-1 0,1 0,0-1,-1 1,1-1,-1 0,1 0,1-1,6-4,-1 0,0-1,-1 0,1-1,-2 0,1 0,-1-1,0 0,-1 0,0-1,0 0,-1 0,-1-1,0 0,2-6,14-20,100-158,-90 156,-30 39,0-1,-1 1,1-1,0 1,-1 0,1 0,0-1,0 1,-1 0,1 0,0 0,0 0,-1 0,1 0,0 0,0 0,-1 0,1 0,0 0,0 1,-1-1,1 0,0 0,-1 1,1-1,0 1,-1-1,1 0,0 1,-1-1,1 1,-1 0,1-1,-1 1,1-1,-1 1,1 0,-1-1,0 1,1 0,-1-1,0 1,0 0,0 0,1-1,-1 1,0 0,0 0,0-1,0 1,0 0,0 0,0-1,-1 1,1 0,0 0,0-1,0 1,-1 0,1 0,-1 269,-11-73,0-64,10-93,-2 0,-1 0,-2-1,-2 0,-6 17,11-47,0-1,-1 0,1 0,-1 0,-1-1,0 0,0 0,0 0,0-1,-8 6,12-10,-1 0,1 0,-1 0,0 0,0 0,1-1,-1 1,0-1,0 0,-1 0,1 0,0 0,0-1,0 1,0-1,-1 1,1-1,0 0,0-1,-1 1,1-1,0 1,0-1,0 0,-1 0,1 0,0 0,1-1,-1 1,0-1,-2-2,-1-3,1 0,0-1,0 1,1-1,0 0,1 0,-1-1,2 1,-1-1,1 0,-1-5,3-2,-1 0,2 0,0 0,1 0,1 0,0 0,1 1,1-1,0 1,1 0,1 0,0 1,1 0,1-1,8-12,-3 5</inkml:trace>
  <inkml:trace contextRef="#ctx0" brushRef="#br0" timeOffset="1064.019">1653 283,'-4'-2,"1"1,-1 0,1-1,-1 2,1-1,-1 0,0 1,1-1,-1 1,0 0,0 0,1 1,-1-1,1 1,-1 0,0 0,1 0,-1 0,1 1,0-1,-3 2,2-1,-9 2,0 0,1 2,0-1,0 2,0-1,1 2,0 0,0 0,1 0,0 2,1-1,0 1,0 1,1-1,0 1,1 1,0-1,1 2,5-11,0 1,0 0,1-1,-1 1,1 0,0 0,0-1,0 1,0 0,0 0,0-1,1 1,-1 0,1-1,0 1,0 0,0-1,0 1,0-1,1 1,-1-1,1 0,0 0,-1 0,1 0,0 0,0 0,0 0,1 0,0 0,83 38,-48-25,-35-14,-1 0,0 0,1 0,-1 0,0 1,0-1,0 1,0 0,0-1,0 1,0 0,-1 0,1 0,-1 1,1-1,-1 0,0 0,0 1,0-1,0 1,0-1,-1 1,1-1,-1 1,1-1,-1 1,0 0,0-1,0 1,-1-1,1 1,-1-1,1 1,-1 0,0-1,0 0,0 1,0-1,0 0,-1 1,-69 79,-102-5,117-61,31-12</inkml:trace>
  <inkml:trace contextRef="#ctx0" brushRef="#br0" timeOffset="1381.117">2047 0,'-4'24,"-8"22,-5 9,0-1,2-5,5-5,-2-6,2 0,3-1,2-3,-3-1,0-3,1-1,3 0,-4-1,0 0,1-5</inkml:trace>
  <inkml:trace contextRef="#ctx0" brushRef="#br0" timeOffset="1684.737">1680 424,'34'4,"20"2,7 0,1-1,-4-1,-7-2,-8-1,-7-1,1 0,-1 0,-2 0,-3 0,0 0,-2-1,-1 1,-10 0,-7 0</inkml:trace>
  <inkml:trace contextRef="#ctx0" brushRef="#br0" timeOffset="1966.858">2330 480,'3'3,"-1"1,1-1,0 0,1 0,-1-1,0 1,1-1,-1 1,1-1,0 0,0 0,0-1,0 1,0-1,0 0,0 0,1 0,-1-1,0 0,1 1,-1-1,0-1,0 1,1-1,-1 1,0-1,0-1,0 1,0 0,0-1,0 0,0 0,0 0,-1 0,2-2,0 0,0 0,0 0,-1-1,1 1,-1-1,0-1,0 1,-1 0,1-1,-1 0,-1 0,1 0,-1 0,0 0,1-3,-3 7,1-1,-1 1,0-1,1 1,-1-1,0 1,0-1,-1 1,1-1,-1 1,1-1,-1 1,0-1,1 1,-1 0,-1-1,1 1,0 0,0 0,-1 0,1 0,-1 0,0 0,0 0,0 1,1-1,-1 0,-1 1,1 0,0-1,0 1,0 0,-1 0,1 0,-1 1,1-1,-1 1,1-1,-3 1,-6 0,0 2,1-1,-1 1,1 1,-1 0,1 0,0 1,0 1,0 0,1 0,0 0,0 1,0 1,1 0,0 0,0 0,0 1,1 0,0 1,-3 6,2-5,0 1,1-1,0 1,1 1,1-1,0 1,0 0,1 0,1 1,-2 9,4-18,0 1,0 0,1 0,0 0,0 0,0 0,1 0,-1 0,1 0,0 0,1-1,-1 1,1 0,0-1,0 1,0-1,1 1,-1-1,1 0,0 0,1-1,-1 1,1 0,-1-1,1 0,0 0,0 0,0-1,1 1,7 2,0-1,1 0,-1 0,1-1,0-1,0 0,0-1,0-1,6 0,11 0</inkml:trace>
  <inkml:trace contextRef="#ctx0" brushRef="#br0" timeOffset="2464.739">2613 734,'126'-118,"13"-46,-139 163,1 0,-1 0,0 0,0 0,0 0,1 0,-1 0,0 0,1 0,-1 0,1 1,-1-1,1 0,-1 0,1 0,0 1,-1-1,1 0,0 1,0-1,0 1,-1-1,1 1,0-1,0 1,0-1,0 1,0 0,0-1,0 1,0 0,0 0,0 0,0 0,0 0,0 0,-1 0,1 0,0 0,0 1,0-1,0 0,0 0,0 1,0-1,0 1,0-1,-1 1,1-1,0 1,0 0,0-1,-1 1,1 0,-1-1,1 1,0 0,-1 0,1 0,-1 0,0-1,1 1,-1 0,0 0,1 0,-1 0,0 0,-10 56,8-52,0-1,1 1,-1 0,1-1,0 1,0 0,1 0,-1 0,1 0,0 0,1 0,-1 0,1 0,0-1,0 1,0 0,1 0,0-1,0 2,0-5,-1 1,1-1,-1 0,1 1,0-1,0 0,0 0,-1 0,1 0,0 0,0-1,1 1,-1-1,0 1,0-1,0 0,0 1,0-1,0 0,1-1,-1 1,0 0,0-1,0 1,0-1,0 1,0-1,0 0,0 0,0 0,0-1,65-39,-58 34,28-21,107-61,-143 88,1 0,-1 1,1-1,-1 0,1 1,-1-1,1 1,0 0,-1-1,1 1,-1 0,1 0,0 0,-1 0,1 1,0-1,-1 0,1 1,-1-1,1 1,-1-1,1 1,-1 0,1-1,-1 1,1 0,-1 0,0 0,0 0,1 0,-1 1,0-1,0 0,0 0,0 1,0-1,-1 1,1-1,0 1,-1-1,1 1,-1-1,1 2,4 77,-5-71,1 105,4-95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2:58.97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310 41,'-27'208,"25"-124,4 1,3-1,7 22,-1 138,-11-232</inkml:trace>
  <inkml:trace contextRef="#ctx0" brushRef="#br0" timeOffset="222.494">0 521,'39'5,"36"-4,15-1,2-1,-10-5,-9-2,-13 1,-6 2,-8 1,-7 1,-5 2,-4-4,-7-2</inkml:trace>
  <inkml:trace contextRef="#ctx0" brushRef="#br0" timeOffset="903.563">1044 464,'-19'12,"-19"10,1 1,1 1,1 3,2 0,0 3,2 0,-15 21,13 31,33-80,0 0,0 0,0 1,0-1,0 0,1 0,-1 0,1 1,-1-1,1 0,0 0,0 0,0 0,0 0,0 0,0-1,1 1,-1 0,1-1,-1 1,1 0,-1-1,1 0,0 1,0-1,0 0,0 0,0 0,0 0,0 0,0-1,0 1,0-1,0 1,1-1,-1 0,0 0,0 0,11-1,0-1,-1 0,1-1,-1 0,0-1,0 0,0-1,-1-1,1 0,-1 0,-1-1,1 0,-1-1,-1 0,1-1,-1 0,6-4,82-88,-97 101,0 0,0 1,0-1,0 0,1 1,-1-1,0 0,0 0,0 1,1-1,-1 0,0 1,0-1,1 0,-1 0,0 0,1 1,-1-1,0 0,1 0,-1 0,0 0,1 0,-1 1,0-1,1 0,-1 0,0 0,1 0,-1 0,1 0,-1 0,0 0,1 0,-1-1,0 1,1 0,-1 0,0 0,1 0,-1 0,0-1,1 1,-1 0,0 0,1-1,-1 1,0 0,0 0,1-1,-1 1,0 0,0-1,0 1,0 0,1 0,-1-1,0 1,0-1,0 1,0 0,0-1,0 1,0 0,0-1,0 1,0 0,0-1,0 1,0-1,2 34,-2-21,-1-8,1 1,0-1,0 0,0 1,0-1,1 1,-1-1,1 0,0 1,1-1,-1 0,1 0,0 0,0 0,0 0,0 0,1 0,-1-1,1 1,0-1,0 0,0 0,1 0,-1 0,1-1,-1 1,1-1,0 0,0 0,0 0,0 0,1-1,-1 0,0 0,1 0,-1 0,0-1,1 0,-1 0,2 0,10-6,-1-1,1-1,-1-1,-1 0,0-1,0 0,-1-1,0-1,-1 0,0 0,-1-1,0-1,-1 0,6-11,98-175,-100 173,-1 1,-2-2,0 0,-2 0,-1-1,-1 0,-2 0,-1 0,-1-1,-1 0,-2 0,-2-18,2 47,0 0,1 0,-1-1,0 1,0 0,0 0,0-1,0 1,0 0,0 0,0 0,0-1,0 1,-1 0,1 0,0 0,-1 0,1-1,-1 1,0 0,1 0,-1 0,0 0,1 0,-1 1,0-1,0 0,0 0,0 0,0 1,0-1,0 0,0 1,0-1,0 1,-1-1,1 1,0 0,0-1,0 1,-1 0,1 0,0 0,0 0,0 0,-1 0,1 0,0 0,0 1,0-1,-1 0,1 1,-7 8,1 1,0-1,0 2,1-1,0 1,0 0,2 0,-1 0,1 1,1-1,0 1,1 0,0 1,-4 31,1 1,2 0,3 0,1 0,2 3,23 127,-11-89,-11-74,0-1,-1 1,0 0,-1-1,-1 1,0 0,-1 0,0 0,0 0,-1 0,-1 0,0 0,-1 0,0-1,-1 1,-4 9,-3-7,1-6</inkml:trace>
  <inkml:trace contextRef="#ctx0" brushRef="#br0" timeOffset="1240.37">1891 351,'-91'71,"3"4,-17 24,61-35,43-62,1-1,-1 1,1 0,0 0,-1-1,1 1,0 0,0 0,0-1,0 1,0 0,1-1,-1 1,1 0,-1 0,1-1,-1 1,1-1,0 1,0-1,0 1,0-1,0 1,0-1,0 0,0 1,1-1,-1 0,0 0,1 0,-1 0,1 0,-1 0,1-1,0 1,-1 0,1-1,0 1,-1-1,1 0,0 1,150 17,-143-17,1 1,-1 0,0 1,0-1,0 2,0-1,-1 1,0 1,1-1,-1 1,-1 1,1 0,-1 0,0 0,0 1,-1 0,5 7,-4 1,-6-2</inkml:trace>
  <inkml:trace contextRef="#ctx0" brushRef="#br0" timeOffset="1555">1976 775,'31'-4,"0"0,0-2,0-2,-1-1,0-1,0-1,-1-2,-1-1,17-11,6-34,-50 58,0-1,0 1,-1-1,1 0,-1 1,1-1,-1 0,0 1,0-1,1 0,-1 1,0-1,-1 0,1 0,0 1,0-1,-1 0,1 1,-1-1,1 0,-1 1,0-1,0 1,0-1,0 1,0-1,0 1,0 0,0 0,0-1,-1 1,1 0,0 0,-1 0,1 0,-1 0,1 1,-1-1,1 0,-1 1,0-1,0 1,-10-3,0 1,0 1,-1 0,1 1,0 0,0 1,-1 0,1 1,0 1,0-1,1 2,-1 0,1 0,-1 1,1 1,1-1,-1 2,1 0,0 0,1 0,-1 2,1-1,1 1,0 0,-2 3,3-3,0 0,1 1,0 0,0 0,1 0,1 0,-1 1,2-1,-1 1,2 0,-1 1,2-1,-1 0,2 0,-1 1,1-1,2 8,-1-14,0 0,0 0,0 0,1 0,-1-1,1 1,0 0,1-1,-1 0,1 0,0 1,0-2,0 1,1 0,-1-1,1 1,0-1,0 0,0 0,0-1,1 1,-1-1,1 0,-1 0,1 0,3 0,130 18,-28-21,-80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3:21.06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26 584,'3'0,"-1"0,0 0,1 0,-1 0,1 0,-1 0,0 1,1-1,-1 1,0-1,0 1,1 0,-1 0,0 0,0 0,0 1,0-1,0 0,0 1,0-1,-1 1,1 0,-1 0,1 0,-1 0,1 0,-1 0,0 0,0 0,0 0,0 0,-1 1,1-1,0 0,-1 0,0 1,1-1,-1 1,0-1,0 0,-1 1,1-1,0 0,-1 1,1-1,-1 0,0 1,0-1,0 0,0 0,0 0,0 0,-1 1,-30 48,27-45,1 0,-1-1,1 1,0 1,0-1,1 1,0-1,0 1,1 0,-1 0,2 0,-1 0,1 1,0-1,0 0,1 1,0-1,0 0,1 4,0-9,0 0,0 0,0 0,0-1,0 1,0 0,0 0,1-1,-1 1,0-1,1 1,0-1,-1 0,1 0,0 1,-1-1,1 0,0-1,0 1,0 0,0 0,0-1,0 1,0-1,0 0,0 0,0 0,0 0,1 0,-1 0,0 0,0 0,0-1,0 1,0-1,70-29,-62 22,0-1,0 1,-1-2,0 1,0-1,-1 0,-1-1,1 0,-2-1,0 1,0-1,-1 0,0 0,2-13,-5 18,0-1,-1 0,0 0,0 0,-1-1,0 1,0 0,-1 0,0 0,0 0,-1 0,0 0,-1 0,0 1,0-1,0 1,-1 0,0 0,0 0,-1 0,0 1,0 0,-1 0,-2-2,5 6,-1 0,1 0,-1-1,1 1,0-1,0 1,0-1,0 0,1 0,-1-1,1 1,0 0,-1-1,2 0,-1 1,0-1,1 0,0 0,0 0,0 0,0 0,0 0,1 0,0 0,0 0,0 0,0 0,1 0,0 0,-1 0,1 0,1 0,-1 0,1 0,1-2,146-180,-26 27,-122 157,0 0,0 0,1 0,-1 1,0-1,1 0,0 1,-1-1,1 0,0 1,0 0,0-1,0 1,0 0,0 0,0 0,0 1,0-1,1 0,-1 1,0-1,0 1,1 0,-1 0,0 0,1 0,-1 0,0 0,1 1,-1-1,0 1,0-1,0 1,1 0,-1 0,0 0,0 0,0 0,0 1,-1-1,1 1,0-1,0 1,-1-1,1 1,0 1,8 17,0 0,-1 1,-1 0,-1 0,-1 1,3 19,-1-7,43 198,6 122,-54-341,-2 1,0 0,0 0,-1-1,-1 1,0 0,-1-1,0 1,-1-1,-1 1,0-1,-1 0,0-1,-1 1,0-1,-1 0,0-1,-1 1,-1-1,0-1,0 0,-1 0,0-1,0 0,-10 5,15-10,1 0,-1 0,0-1,0 0,0 0,-1 0,1 0,-1-1,1 0,-1 0,0-1,0 0,0 0,0 0,0-1,0 1,0-1,0-1,0 1,0-1,0 0,1-1,-1 1,0-1,-1-1,5 0,0-1,1 0,0 1,-1-1,1 0,1 0,-1 0,0 0,1 0,0 0,0 0,0 0,1 0,-1 0,1 1,0-1,0 0,0 0,0 0,1 1,0-1,0 1,0-1,0 1,0 0,0 0,1 0,0 0,0 0,0 0,0 0,3-4,282-316,-230 261,-34 40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3:19.46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14 84,'-3'9,"1"0,-1 0,1 0,1 1,0-1,0 0,0 1,2-1,-1 0,1 1,0-1,1 0,0 0,1 0,-1 0,2 0,-1 0,1-1,1 1,0-1,0 0,1 0,-2-4,-1 0,2 0,-1 0,0 0,1-1,0 0,-1 0,1 0,0 0,1-1,-1 0,0 0,1-1,-1 1,1-1,-1 0,1-1,0 1,-1-1,1 0,0 0,-1-1,1 0,0 0,-1 0,0-1,1 0,-1 0,0 0,0 0,0-1,0 0,0 0,0-1,-1 1,0-1,1 0,-2 0,1 0,0 0,1-4,12-11,-1-1,-2-1,0 0,-1 0,-1-2,-1 1,-1-2,-1 1,1-6,-5 4</inkml:trace>
  <inkml:trace contextRef="#ctx0" brushRef="#br0" timeOffset="476.94">606 84,'-3'31,"-5"39,3 0,3 1,3-1,5 16,0 26,-6-112,0-1,0 1,0 0,-1 0,1 0,0-1,0 1,-1 0,1 0,0 0,0 0,-1 0,1-1,0 1,0 0,-1 0,1 0,0 0,-1 0,1 0,0 0,0 0,-1 0,1 0,0 0,-1 0,1 0,0 0,0 0,-1 1,1-1,0 0,-1 0,1 0,0 0,0 0,0 1,-1-1,1 0,0 0,0 0,0 1,-1-1,1 0,0 0,0 1,0-1,0 0,0 0,-1 1,1-1,0 0,0 1,0-1,0 0,-6-27,8 4,2 1,0 1,1-1,2 1,0 0,1 0,1 0,1 1,0 1,2 0,10-13,-17 23,13-17,0 1,1 1,2 0,0 2,2 0,0 2,1 0,1 2,1 1,1 0,0 2,1 2,10-4,-35 15,0 0,0 0,0 0,0 0,0 1,1-1,-1 1,0 0,1 0,-1 0,1 0,-1 1,1 0,-1-1,1 1,-1 0,1 1,0-1,-1 1,1-1,-1 1,0 0,1 0,-1 1,0-1,1 1,-1 0,0-1,0 1,0 1,-1-1,1 0,0 1,1 2,-2 1,-1 0,1 1,-1-1,-1 1,1-1,-1 1,-1 0,1-1,-1 1,0-1,0 1,-1-1,0 0,0 0,0 0,-1 0,0 0,0 0,-1 0,0 0,-88 104,84-101,-1 1,-1-1,1-1,-2 0,1 0,-1-1,0 0,0-1,-1 0,0-1,0 0,-1-1,-10 1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3:25.44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137 5,'-18'23,"1"0,0 1,2 0,1 1,1 1,1 0,1 1,-4 19,14-42,0-1,0 1,0 0,1 0,0 0,0 0,0 0,0 0,1 0,0 0,0 0,0 0,0 0,0 0,1-1,-1 1,1-1,0 1,0-1,1 1,-1-1,1 0,-1 0,1 0,0-1,0 1,0-1,1 1,-1-1,0 0,1 0,2 0,2 2,0-2,1 1,-1-1,0-1,1 1,-1-1,1-1,-1 0,1 0,-1 0,1-1,-1 0,1-1,-1 0,1-1,7-2,0-1,0-1,0-1,-1 0,0-1,-1 0,0-1,0-1,-1 0,-1-1,0 0,0-1,-2-1,1 0,-8 9,0 0,0-1,0 1,-1-1,0 1,0-1,-1 0,1 0,-1 0,-1 0,1 0,-1 0,0 0,0 0,-1 0,1 0,-1 0,-1 0,1 0,-1 1,0-1,-1 0,1 1,-1-1,0 1,0 0,-1 0,1 0,-1 1,0-1,-1 1,1 0,-1 0,0 0,1 1,-2 0,1 0,0 0,-1 0,1 1,-1 0,0 0,0 1,-3-1,-17 0,2 2</inkml:trace>
  <inkml:trace contextRef="#ctx0" brushRef="#br0" timeOffset="564.888">533 34,'-117'145,"112"-136,1 1,0-1,1 1,0 0,0 0,1 0,0 0,1 0,0 1,1-1,0 0,1 2,-1-9,0 0,0 1,1-1,-1 1,1-1,0 0,0 0,0 1,1-1,-1 0,1 0,0 0,-1-1,1 1,1 0,-1-1,0 1,0-1,1 1,0-1,-1 0,1 0,0 0,0-1,0 1,0-1,0 0,1 0,-1 0,0 0,0 0,1 0,-1-1,1 0,-1 0,4 0,10-2,0-2,0 0,0 0,-1-2,0 0,0-1,0 0,-1-1,0-1,0-1,-1 0,0-1,-1 0,0-1,-1 0,-1-1,1-1,-6 6,-1 0,1 0,-1 0,-1-1,1 0,-1 1,-1-2,0 1,0 0,-1-1,0 1,0-5,-2 10,1 0,-1 0,0-1,0 1,0 0,-1 0,1 0,-1 0,0 0,0 0,-1 0,1 0,-1 0,1 1,-1-1,-1 0,1 1,0 0,-1-1,0 1,0 0,1 1,-2-1,1 0,0 1,-1-1,1 1,-1 0,-3-1,-3 0,0 1,0 0,-1 0,1 1,-1 1,1 0,-1 0,1 1,-1 0,1 1,-1 0,-7 3,3-2,-16 3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3:24.31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308 1,'-20'6,"-1"1,1 1,1 1,0 1,0 1,1 0,-5 5,22-16,-10 7,0 1,0-1,1 2,0-1,1 1,0 1,0 0,1 0,0 1,0 0,2 0,-1 1,1-1,1 1,0 1,1-1,0 1,-1 8,5-18,-1-1,1 1,-1 0,1 0,0 0,0-1,1 1,-1 0,0 0,1 0,0-1,-1 1,1 0,0 0,1-1,-1 1,0-1,1 1,-1-1,1 0,0 0,0 1,0-1,0 0,0-1,0 1,0 0,1-1,-1 1,1-1,-1 0,1 1,0-1,-1-1,1 1,0 0,1 0,4 0,0-1,0 1,0-1,0-1,0 1,0-1,0-1,0 1,-1-1,1-1,-1 0,1 0,-1 0,16-9,0-2,-1 0,-1-1,0-1,-2-1,1-1,-2 0,-1-2,0 0,13-21,14-17,-43 58,0 1,0 0,-1 0,1-1,0 1,-1 0,1 0,0 0,-1 0,1 0,-1 0,0 0,1 0,-1 0,0 0,1 1,-1-1,0 0,0 0,0 0,0 0,0 0,0 0,-1 0,1 1,0-1,0 0,-1 0,1 0,-1 0,1 0,-1 0,1 0,-1 0,0-1,1 1,-2 1,-10 43,7-22</inkml:trace>
  <inkml:trace contextRef="#ctx0" brushRef="#br0" timeOffset="452.392">562 424,'125'-259,"-86"174,-34 105,-7-13,0 0,0 0,1 0,0-1,0 1,1 0,0 0,0 0,1 0,-1 0,2 0,-1 0,1 0,0 0,0-1,1 1,0-1,0 0,0 0,1 0,0 0,0 0,0-1,1 0,0 0,0 0,0 0,1-1,0 0,0 0,0 0,0-1,0 0,0 0,1-1,4 2,-2-5,0 0,0 0,0-1,0 0,0 0,-1-1,1 0,-1 0,0-1,0 0,0-1,0 0,-1 0,0-1,0 0,0 0,-1 0,0-1,0 0,-1 0,1 0,-2-1,1 0,-1 0,1-3,4-6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3:04.37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424 1678,'-1'1,"1"-1,-1 1,0 0,1-1,-1 1,0-1,1 1,-1-1,0 1,1-1,-1 0,0 1,0-1,0 0,1 0,-1 1,0-1,0 0,0 0,0 0,1 0,-1 0,0 0,0 0,0-1,0 1,1 0,-1 0,0-1,0 1,0 0,1-1,-1 1,0 0,1-1,-1 1,0-1,1 0,-1 1,0-1,1 1,-1-1,1 0,-1 0,1 1,0-1,-1 0,1 0,0 1,-1-1,1 0,0 0,0 0,0 0,0 1,0-1,0 0,0 0,0 0,0 0,0 1,0-1,1 0,-1 0,0 0,1 0,-12 21,2 0,0 1,1 0,2 0,0 1,1 0,1 0,-1 20,-4 14,-6 28,4 1,3 1,4 38,11 8,10-120,-6-18</inkml:trace>
  <inkml:trace contextRef="#ctx0" brushRef="#br0" timeOffset="253.766">0 2129,'39'-4,"26"-7,8-2,-4-2,-10 0,-9-2,-8 3,-7-2,-5 2,-2 3,-6-1,-2 2,-5 2</inkml:trace>
  <inkml:trace contextRef="#ctx0" brushRef="#br0" timeOffset="614.434">763 1678,'-38'139,"18"-73,2 1,3 1,4 0,2 1,2 29,6-94,1 1,-1-1,1 1,0-1,0 1,1-1,0 1,-1-1,1 0,1 1,-1-1,1 0,-1 0,1 1,0-1,1-1,-1 1,1 0,-1-1,1 1,0-1,1 0,-1 0,0 0,1 0,0-1,0 1,0-1,0 0,0 0,0 0,0-1,0 1,1-1,-1 0,1-1,-1 1,1-1,-1 0,2 0,149-91,-152 91,0 0,0 1,0-1,0 1,0 0,0 0,0 0,0 0,0 0,-1 1,1-1,0 1,-1 0,1-1,-1 1,1 1,-1-1,0 0,0 0,0 1,0-1,-1 1,1 0,-1-1,1 1,-1 0,0 0,0 0,0 0,0 0,-1 0,0 0,1 0,-1 0,0 1,0-1,-1 2,8 19,-7-20,1-1,-1 0,1 0,0 0,0 0,0 1,0-1,1 0,-1-1,1 1,0 0,-1 0,1-1,1 1,-1-1,0 0,1 1,-1-1,1 0,-1-1,1 1,0 0,0-1,0 1,0-1,0 0,0 0,0 0,0-1,1 1,-1-1,0 1,0-1,3 0,10-4</inkml:trace>
  <inkml:trace contextRef="#ctx0" brushRef="#br0" timeOffset="982.468">1214 2355,'21'-1,"0"-2,0 0,0-2,-1 0,0-1,0-1,0-1,-1-1,0 0,-1-2,4-2,-20 12,-1 0,1 0,-1 0,1 0,-1 0,1 0,-1 0,0-1,0 1,1 0,-1-1,0 1,0-1,-1 1,1-1,0 0,0 1,-1-1,1 0,-1 0,1 1,-1-1,0 0,0 0,0 0,0 1,0-1,0 0,0 0,-1 0,1 1,-1-1,1 0,-1 0,1 1,-1-1,0 0,0 1,0-1,0 1,0 0,0-1,-1 1,1 0,0-1,-1 1,1 0,-1 0,1 0,-1 0,1 0,-1 1,-1-2,-6-1,0 1,-1 0,1 0,0 0,-1 1,1 1,0 0,-1 0,1 1,-1 0,1 0,0 1,-1 0,1 1,0 0,1 0,-1 1,0 0,1 1,0 0,0 0,1 1,-1 0,1 0,0 1,1-1,0 2,0-1,0 1,1-1,0 2,1-1,-1 0,2 1,-1 0,1 0,-1 8,2-11,1 0,1 0,-1 0,1 1,1-1,-1 0,1 0,0 0,0 0,0 0,1-1,0 1,0 0,1-1,-1 1,1-1,1 0,-1 0,1 0,0 0,0 0,0-1,0 0,1 0,0 0,0 0,1 0,7 4,-1-1,1-1,0 0,1-1,-1 0,1-1,0-1,0 0,0-1,0 0,3-1,164-2,-152 0</inkml:trace>
  <inkml:trace contextRef="#ctx0" brushRef="#br0" timeOffset="-30193.331">4375 267,'-15'38,"-9"23,0 5,-2 2,0-7,4-3,0-8,0-7,3-1,1-3,-2-3,2-4,0-1,3-2,3-1,0-5,2-2,2-4</inkml:trace>
  <inkml:trace contextRef="#ctx0" brushRef="#br0" timeOffset="-29720.554">4234 493,'107'-220,"-113"243,1 0,0-1,2 1,1 1,1-1,1 0,1 0,1 0,4 20,7 15,-9-30,2 1,1-1,1 0,1 0,2-1,1 0,0-1,16 21,-27-45,0 0,0 0,1 0,-1 0,0 0,1-1,0 1,-1 0,1-1,0 0,0 1,0-1,0 0,0 0,0 0,0 0,0 0,0-1,0 1,1-1,-1 1,0-1,0 0,1 0,-1 0,0 0,0 0,1 0,-1-1,0 1,0-1,1 1,-1-1,0 0,0 0,0 0,0 0,0 0,0-1,-1 1,1-1,0 1,-1-1,1 1,0-2,12-14,-1 0,0-1,-2-1,0 0,-1 0,-1-1,2-6,2-3,30-77,-5-2,3-30,-22 6,-19 121</inkml:trace>
  <inkml:trace contextRef="#ctx0" brushRef="#br0" timeOffset="-29321.765">4995 577,'-6'13,"1"0,0 0,1 0,0 0,1 1,0 0,1-1,1 1,0 0,1 0,0 0,2 0,-1 0,1-1,1 1,3 8,-5-19,0-1,0 0,0 0,0 0,0 0,0 0,0 0,1 0,-1-1,1 1,-1 0,1-1,0 1,-1-1,1 1,0-1,0 0,0 0,0 0,0 0,1 0,-1 0,0-1,0 1,0-1,1 0,-1 1,0-1,0 0,1 0,-1 0,0-1,1 1,-1-1,0 1,0-1,0 0,0 1,1-1,-1 0,0-1,1 0,72-69,-71 63,1 0,-1 0,0-1,-1 1,0-1,-1 0,0 0,0 0,0 0,-2 0,1 0,-1 0,0 0,-1 0,-1-9,1 13,0 1,0-1,0 1,-1-1,1 1,-1 0,0-1,0 1,-1 0,1 1,-1-1,0 0,0 1,0-1,-1 1,1 0,-1 0,0 0,0 1,0-1,0 1,0 0,0 0,0 1,-1-1,1 1,-1 0,1 0,-1 0,0 1,-3-1,-73 14,62-3</inkml:trace>
  <inkml:trace contextRef="#ctx0" brushRef="#br0" timeOffset="-29042.908">5532 154,'-5'43,"-1"34,0 8,1-1,2-9,1-13,0-12,2-10,0-7,0-4,0-3,1 0,-1 0,0-5</inkml:trace>
  <inkml:trace contextRef="#ctx0" brushRef="#br0" timeOffset="-28826.31">5250 521,'39'0,"31"0,9 0,-5 0,-9 0,-12 0,-9 0,-8 0,-5 0,-3 0,-6 0</inkml:trace>
  <inkml:trace contextRef="#ctx0" brushRef="#br0" timeOffset="-28478.218">5928 550,'12'0,"0"0,0-1,-1 0,1-1,0 0,0-1,-1 0,1 0,-1-2,0 1,0-2,-1 1,1-1,-1-1,-1 0,1 0,-1-1,0 0,-8 6,0 1,0 0,1-1,-1 0,0 1,0-1,0 0,-1 1,1-1,0 0,-1 0,1 0,-1 1,1-1,-1 0,0 0,0 0,0 0,0 0,0 0,0 0,-1 0,1 1,-1-1,1 0,-1 0,0 0,0 1,1-1,-1 0,0 1,-1-1,1 0,0 1,0 0,-1-1,1 1,-1 0,1 0,-1-1,0 1,-78-23,66 26,-1 1,1 1,0 0,0 1,0 0,1 1,0 1,0 0,0 1,1 0,0 1,1 0,0 1,0 0,1 1,0 0,1 0,1 1,0 0,0 1,1 0,1 0,0 1,0-1,-1 12,5-20,1-1,-1 1,1 0,0 0,1 0,-1 0,1 0,0 0,0 0,1 0,-1 0,1 0,0 0,1 0,-1 0,1-1,0 1,0 0,0-1,1 0,0 1,0-1,0 0,0 0,0-1,1 1,0-1,-1 0,1 0,1 0,-1 0,0-1,1 1,-1-1,1 0,0 0,0-1,18 6,-1-1,1-2,0 0,0-2,0 0,0-1,1-2,-1 0,0-2,0 0,6-3,-3 1</inkml:trace>
  <inkml:trace contextRef="#ctx0" brushRef="#br0" timeOffset="-23042.312">3980 1198,'-1'1,"0"0,0 0,0 0,1-1,-1 1,0 0,1 1,-1-1,0 0,1 0,-1 0,1 0,0 0,-1 1,1-1,0 0,0 0,0 0,0 1,0-1,0 0,0 0,0 1,0-1,1 0,-1 0,0 0,1 1,-1-1,1 0,-1 0,1 0,0 0,-1 0,1 0,0 0,0 0,0 0,0-1,0 1,0 0,0 0,0-1,0 1,0-1,0 1,0-1,0 1,1-1,-1 0,0 1,0-1,0 0,1 0,-1 0,0 0,0 0,1 0,-1 0,0-1,0 1,0 0,1-1,143-16,144-14,-63 15,177-39,-187 23,441-59,-444 59,-135 15,-84 24,-6-3</inkml:trace>
  <inkml:trace contextRef="#ctx0" brushRef="#br0" timeOffset="-22409.622">6548 493,'0'0,"0"0,-1 0,1 0,0 0,0 0,-1 0,1 0,0 0,-1 0,1 0,0 0,-1 0,1 0,0 0,-1 0,1 0,0 0,-1 0,1-1,0 1,0 0,-1 0,1 0,0-1,0 1,-1 0,1 0,0-1,0 1,0 0,-1 0,1-1,0 1,0 0,0-1,0 1,0 0,0-1,0 1,-1 0,1 0,0-1,-32 15,23-10,32-20,28-20,-67 41,4 5</inkml:trace>
  <inkml:trace contextRef="#ctx0" brushRef="#br0" timeOffset="-21975.634">6576 747,'-14'5,"-10"6,-1 6,9-4,12-5,11-4,10-7,-3 2,-9 1,-6 5,-6 2,2-1,2-1</inkml:trace>
  <inkml:trace contextRef="#ctx0" brushRef="#br0" timeOffset="-12953.968">9596 521,'-12'0,"0"1,0 0,1 1,-1 1,1 0,-1 0,1 1,0 1,0 0,0 0,1 1,0 0,0 1,1 0,0 0,0 1,0 1,1-1,0 1,1 1,0-1,1 1,0 1,0-1,-3 9,-17 78,25-94,1 0,0-1,0 1,0 0,0 0,1-1,-1 1,1 0,-1-1,1 1,0 0,0-1,0 1,0-1,1 0,-1 1,1-1,-1 0,1 0,0 1,0-2,0 1,0 0,0 0,0-1,1 1,-1-1,0 1,1-1,-1 0,1 0,-1 0,1 0,1 0,4 0,1 0,-1 0,0 0,1-1,-1 0,0-1,0 0,1 0,-1 0,0-1,0-1,0 1,-1-1,1-1,0 1,-1-1,0-1,0 1,0-1,-1 0,0-1,0 0,0 0,3-4,8-11,-1 0,-1-1,0 0,-2-1,-1-1,-1 0,0-4,4-4,-9 25,-7 23,-3 6,0-1,2 1,0 0,2-1,0 1,1 0,4 13,-5-32,1 1,0-1,1 0,-1 1,1-1,-1 0,1 0,0 0,0 0,0 0,1-1,-1 1,1 0,-1-1,1 0,0 0,0 0,0 0,0 0,0 0,0-1,1 0,-1 1,0-1,1 0,-1-1,1 1,-1-1,1 1,-1-1,1 0,-1 0,1-1,0 1,-1-1,1 0,1 0,19-6,-1 0,1-1,-2-2,1 0,-1-2,-1 0,0-1,-1-1,0-1,-1-1,-1-1,11-12,87-134,-102 145,-8 13,0-1,0 0,-1-1,0 0,-1 1,1-2,-1 1,-1 0,1-1,-1 1,-1-1,1 0,-1 0,-1 0,0-1,1-1,-3 8,1 1,0 0,-1 0,1 0,-1 0,1 0,-1 0,0-1,1 1,-1 1,0-1,0 0,0 0,0 0,0 0,0 0,0 1,0-1,0 0,0 1,0-1,0 1,0 0,0-1,-1 1,1 0,0-1,0 1,0 0,-1 0,1 0,0 0,0 0,-1 0,1 1,0-1,0 0,0 1,0-1,-1 1,1-1,0 1,0-1,0 1,0 0,0-1,0 1,0 0,0 0,0 0,-55 40,48-34,0 0,1 1,0 0,0 0,0 0,1 1,1 0,-1 0,2 1,-1 0,1 0,1 0,-1 0,2 0,0 1,0-1,0 1,2-8,0-1,1 1,-1-1,0 1,1-1,-1 1,1-1,0 0,-1 1,1-1,1 0,-1 1,0-1,0 0,1 0,-1 0,1 0,0-1,0 1,-1 0,1-1,0 1,0-1,0 1,1-1,-1 0,0 0,0 0,1 0,-1 0,1-1,-1 1,1-1,-1 0,95 3,-77-4,-8 0,-9 0,1 0,-1 0,1 0,-1 1,0-1,1 1,-1 0,1 0,-1 0,1 0,-1 1,1-1,-1 1,0 0,1 0,-1 0,0 0,0 1,0 0,0-1,0 1,0 0,0 0,0 0,-1 1,1-1,-1 1,0 0,0-1,0 1,0 0,0 0,0 0,-1 0,0 0,1 1,-1 0,2 46,-4-45,0-1,0 0,0 0,1 1,0-1,0 0,0 1,1-1,-1 0,1 1,0-1,0 0,1 0,-1 0,1 0,0 0,0 0,0 0,0-1,1 1,-1-1,1 1,0-1,0 0,0 0,1-1,-1 1,1-1,0 1,-1-1,3 1,9-2,0-1,1 0,-1-2,0 1,1-2,-1 0,0 0,0-2,-1 0,0 0,1-2,-2 1,1-2,-1 0,0 0,-1-2,5-4,112-112,-82 39,-46 84,0 1,0-1,0 0,0 0,-1 1,1-1,-1 0,0 0,0 0,0 0,0 1,0-1,-1 0,1 0,-1 0,0 1,0-1,0 0,0 1,0-1,-1 1,1-1,-1 1,1 0,-1 0,0-1,0 1,0 0,0 1,0-1,-1 0,-1-1,0 2,1-1,-1 1,0 0,1 0,-1 1,0-1,0 1,0-1,0 1,1 0,-1 1,0-1,0 1,0 0,1 0,-1 0,0 0,1 0,-1 1,1 0,-1 0,1 0,0 0,0 0,0 1,0 0,-67 79,62-69,1 1,1 0,0 0,1 0,0 1,1 0,1 0,0 0,2 0,-1 11,2-19,0 0,1 0,0 0,0 1,0-1,1 0,0-1,0 1,1 0,0-1,0 1,1-1,0 0,0 0,0 0,1-1,-1 1,1-1,1 0,-1 0,1-1,0 0,4 3,5-1,0 0,0-1,1-1,0 0,0-1,0-1,0 0,1-1,-1-1,0-1,0 0,1-1,18 0,-3 2</inkml:trace>
  <inkml:trace contextRef="#ctx0" brushRef="#br0" timeOffset="-9802.923">12559 126,'24'0,"8"0</inkml:trace>
  <inkml:trace contextRef="#ctx0" brushRef="#br0" timeOffset="-11952.41">11882 521,'-15'1,"1"0,0 2,-1 0,1 0,1 1,-1 1,0 1,1 0,0 0,1 1,-1 1,1 0,1 1,-1 0,-2 4,7-5,0 0,1 1,0-1,0 1,1 0,0 1,1-1,0 1,0 0,1 0,1 0,0 1,0-1,1 0,0 1,0-1,2 1,-1-1,1 1,1-1,1 5,-3-12,1-1,0 1,0 0,0-1,0 1,1 0,-1-1,1 1,-1-1,1 0,0 0,0 0,0 0,0 0,0 0,1 0,-1 0,0-1,1 1,-1-1,1 0,0 0,-1 0,1 0,0 0,0-1,0 1,0-1,-1 1,1-1,0 0,0-1,0 1,0 0,0-1,4 0,0-1,-1 0,1-1,0 1,-1-1,1 0,-1-1,0 0,0 0,-1 0,1-1,-1 1,4-6,147-228,-155 236,0 1,0-1,0 1,0-1,0 1,0-1,0 1,0 0,1 0,-1-1,1 1,-1 0,1 0,-1 0,1 1,-1-1,1 0,0 1,-1-1,1 1,0-1,0 1,-1 0,1 0,0-1,0 1,-1 1,1-1,0 0,0 0,-1 1,1-1,0 1,0-1,-1 1,1 0,-1-1,1 1,-1 0,1 0,-1 0,1 1,-1-1,0 0,0 0,1 1,-1-1,0 1,0-1,-1 1,1-1,0 1,0 0,-1-1,1 1,0 1,25 132,-17-56,-2 0,-5 0,-2-1,-5 3,5-58,-1 0,-1 0,-1-1,-1 1,-1-1,-1 0,-1 0,0-1,-2 0,-1 0,0-1,-2 0,0-1,-1 0,-1-1,-1-1,0 0,-1-1,-9 6,23-20,0-1,-1 1,1-1,-1 0,1 0,-1 0,1-1,-1 1,0 0,1-1,-1 0,0 1,1-1,-1 0,0-1,1 1,-1 0,0-1,1 1,-1-1,1 0,-1 0,1 0,-1 0,1-1,-1 1,1-1,0 1,0-1,0 0,0 1,0-1,0 0,1-1,-1 1,0 0,1 0,0-1,0 1,0 0,0-1,0 0,0 1,0-1,1 1,-1-1,1 0,0 1,0-1,0 0,0-1,-2-10,1-1,1 1,0 0,1-1,0 1,1 0,1-1,0 1,1 0,1 1,0-1,0 1,2 0,0 0,0 1,1-1,113-147,-109 144</inkml:trace>
  <inkml:trace contextRef="#ctx0" brushRef="#br0" timeOffset="-11616.687">12475 634,'-15'4,"1"1,0 0,0 1,1 1,0 0,0 1,0 0,1 1,1 0,-1 1,1 1,1 0,0 0,1 1,0 0,0 0,2 1,-1 0,-2 8,9-17,0 0,0-1,1 1,-1 0,1 0,0 0,0-1,0 1,0 0,1 0,-1 0,1-1,0 1,0 0,1-1,-1 1,1-1,-1 1,1-1,0 0,1 0,-1 0,0 0,1 0,0 0,-1-1,1 1,0-1,1 0,-1 0,0 0,0 0,1-1,-1 1,1-1,0 0,-1 0,1 0,0 0,0-1,2 1,5 1,1-1,0 0,0 0,0-1,0-1,0 0,0-1,-1 0,1-1,0 0,-1-1,0 0,0 0,0-2,-1 1,1-1,-1-1,0 0,-1 0,0-1,0 0,-1 0,0-1,0 0,-1-1,0 0,-1 0,0 0,0-1,-2 0,1 0,-1 0,0-2,-3 7,0-1,-1 1,0 0,0 0,0 0,-1 0,0 0,0-1,0 1,-1 1,0-1,0 0,-1 0,1 1,-1-1,0 1,-1 0,1 0,-1 0,0 0,0 1,-1 0,1-1,-1 2,0-1,0 0,-1 1,1 0,0 0,-1 1,0 0,0 0,0 0,0 0,0 1,0 0,0 0,0 1,0 0,0 0,0 0,-1 1,1 0,0 0,0 0,0 1,0 0,1 0,-6 3,-6 7,3-1</inkml:trace>
  <inkml:trace contextRef="#ctx0" brushRef="#br0" timeOffset="-11369.005">12898 690,'-5'29,"-1"14,0 5,1-6</inkml:trace>
  <inkml:trace contextRef="#ctx0" brushRef="#br0" timeOffset="-10706.861">13152 747,'0'0,"0"1,0 0,0-1,0 1,0 0,0-1,0 1,0 0,0-1,0 1,0-1,0 1,0 0,1-1,-1 1,0-1,0 1,1-1,-1 1,1 0,-1-1,0 1,1-1,-1 0,1 1,-1-1,1 1,-1-1,1 0,-1 1,1-1,-1 0,1 0,0 1,-1-1,1 0,-1 0,1 0,0 0,-1 0,1 0,0 0,-1 0,1 0,0 0,-1 0,1 0,-1 0,1 0,0-1,-1 1,1 0,-1 0,1-1,-1 1,1-1,-1 1,1 0,-1-1,1 1,-1-1,1 1,-1-1,35-29,110-144,-144 173,-1 0,0 0,1 0,-1 0,1 0,-1 0,1 0,-1 0,1 1,0-1,-1 0,1 1,0-1,0 0,-1 1,1-1,0 1,0-1,0 1,0-1,0 1,0-1,0 1,0 0,0 0,0 0,0-1,0 1,0 0,0 0,0 0,0 1,0-1,0 0,0 0,0 0,0 1,-1-1,1 1,0-1,0 0,0 1,0 0,0-1,-1 1,1-1,0 1,0 0,-1 0,1-1,0 1,-1 0,1 0,-1 0,1 0,-1 0,1 0,6 68,5 26,-11-92,0 0,1 0,-1 0,0-1,1 1,0-1,-1 1,1-1,0 1,0-1,1 0,-1 0,0 0,1 0,-1-1,1 1,0-1,-1 1,1-1,0 0,0 0,0 0,0 0,0-1,0 1,0-1,0 0,0 0,9-2,0-1,-1 0,0-1,0 0,0-1,0 0,-1-1,0 0,0-1,0 0,-1 0,0-1,0 0,-1-1,0 0,-1 0,0-1,0 0,-1 0,-1 0,1-1,-2 0,1-1,10-55,-19 51</inkml:trace>
  <inkml:trace contextRef="#ctx0" brushRef="#br0" timeOffset="-10121.223">14168 521,'-19'0,"0"2,0 0,0 1,1 1,0 0,0 2,0 0,0 1,1 0,0 2,0 0,1 1,1 0,0 2,-11 10,23-21,1 1,0 0,0 0,0 0,1 0,-1 1,1-1,-1 0,1 1,-1-1,1 1,0-1,0 1,1 0,-1-1,0 1,1 0,0 0,-1-1,1 1,0 0,1 0,-1-1,0 1,1 0,0 0,-1-1,1 1,0 0,0-1,1 1,-1-1,0 0,1 1,-1-1,1 0,0 0,0 0,0 0,0 0,0 0,0-1,1 1,-1-1,1 1,-1-1,1 0,-1 0,1 0,-1 0,1 0,2 0,11-3,-1 0,0-1,0-1,-1 0,1-1,-1 0,0-1,0-1,0-1,-1 1,0-2,-1 0,0 0,0-1,-1-1,-1 0,1-1,84-51,-93 62,1 0,-1 0,1 0,-1 1,1-1,0 1,-1 0,1-1,-1 1,1 0,0 1,-1-1,1 0,0 1,-1-1,1 1,-1 0,0 0,1 0,-1 0,1 0,-1 1,0-1,0 1,0-1,0 1,0 0,0 0,0 0,-1 0,1 0,-1 0,1 0,-1 1,0-1,0 0,0 1,0-1,0 1,-1-1,1 2,5 25,-2 0,0 0,-2 0,-1 0,-2 1,0-1,-2 0,-6 23,6-28,-13 80,-4-2,-4 0,-5-2,-19 38,46-128,-1-1,0 0,-1 1,0-1,0-1,-1 1,0-1,-1 1,0-1,0-1,0 1,-1-1,0-1,-1 1,0-1,0 0,0-1,0 0,-1 0,-8 3,15-7,0-1,0 0,0 1,0-1,0 0,0 0,0-1,0 1,0 0,0-1,0 1,0-1,0 1,1-1,-1 0,0 0,0 0,1 0,-1 0,0 0,1 0,-1-1,1 1,0 0,-1-1,1 0,0 1,0-1,0 0,0 1,0-1,0 0,1 0,-1 0,0 0,1 1,0-2,-6-76,13 35,2 1,1 1,3 0,1 0,3 1,1 1,12-19,-27 53,14-26,-3 5</inkml:trace>
  <inkml:trace contextRef="#ctx0" brushRef="#br0" timeOffset="-14618.763">7367 210,'-2'1,"1"0,0 0,0 1,0-1,0 0,0 0,0 1,0-1,0 0,0 1,1-1,-1 1,1-1,-1 1,1-1,-1 1,1-1,0 1,0 0,0-1,0 1,0-1,0 1,0 0,1-1,-1 1,0-1,1 1,-1-1,1 1,0-1,0 1,0 7,7 109,-8-84,2 0,1-1,2 0,1 1,1-2,8 18,51 72,-63-118,1 0,-1-1,0 1,1 0,0-1,0 0,0 0,0 0,1-1,-1 1,1-1,-1 0,1 0,0-1,0 1,0-1,-1 0,1-1,1 1,-1-1,0 0,0 0,0 0,0-1,5-1,-1-3,1-1,-1 0,0 0,0-1,-1 0,0-1,0 0,-1 0,0-1,-1 1,1-2,-2 1,1-1,-1 0,-1 0,0 0,0 0,-1-1,0 0,0-3,53-181,-56 195,0 0,-1 1,1-1,0 1,0-1,0 0,0 1,0-1,0 0,0 1,0-1,0 1,0-1,0 0,0 1,0-1,0 1,0-1,0 0,0 1,0-1,1 1,-1-1,0 0,0 1,0-1,1 0,-1 1,0-1,1 0,-1 0,0 1,0-1,1 0,-1 0,1 0,-1 1,0-1,1 0,-1 0,0 0,1 0,-1 0,1 0,-1 1,0-1,1 0,-1 0,1 0,-1-1,0 1,1 0,-1 0,1 0,-1 0,0 0,1 0,-1 0,0-1,1 1,-1 0,0 0,1-1,-1 1,0 0,16 55,-9-31,-6-15,1 1,0-1,1 0,0 0,0-1,1 1,0-1,0 1,1-1,0 0,1-1,0 1,0-1,0-1,1 1,0-1,0 0,1 0,0-1,0 0,0-1,0 1,1-2,1 1,-1-2,-1-1,0 0,1-1,-1 0,1-1,-1 1,1-1,-1-1,0 0,1 0,-1-1,0 0,-1 0,1-1,0 0,-1 0,0 0,0-1,0-1,-1 1,0-1,0 0,3-4,7-9,-1-1,-1 0,-1-1,-1 0,-1-1,-1 0,5-16,-8 15,-2 0,0 0,-2-1,-1 1,0-1,-2 1,-1-1,-2-8,3 26,-1 6</inkml:trace>
  <inkml:trace contextRef="#ctx0" brushRef="#br0" timeOffset="-14224.787">8467 690,'11'-4,"0"0,-1-1,1-1,-1 0,-1 0,1-1,-1 0,0-1,-1 0,0 0,0-1,0 0,-1 0,-1-1,0 0,0 0,-1 0,0-1,-1 0,0 0,-1 0,1-2,-4 10,-1 0,1 0,0 0,-1 0,0 0,1 1,-1-1,0 0,-1 1,1-1,0 1,-1-1,0 1,1-1,-1 1,0 0,0 0,0 0,0 0,-1 0,1 1,0-1,-1 1,1-1,-1 1,0 0,1 0,-1 0,0 0,0 0,0 1,1-1,-1 1,0 0,0 0,0 0,0 0,0 1,0-1,1 1,-1-1,0 1,0 0,1 0,-1 0,0 1,1-1,-1 1,1-1,0 1,-1 0,-7 4,0 1,0 0,1 0,-1 1,2 0,-1 1,1-1,0 2,1-1,0 1,1 0,0 1,0 0,1 0,1 0,0 0,0 1,1-1,1 1,0 0,0 0,1 0,1 0,0 0,0 0,1 0,1 0,0 0,1-1,3 10,-3-17,-1 1,2-1,-1 1,1-1,-1 0,1 0,0-1,0 1,1-1,-1 0,1 0,0 0,0-1,0 1,0-1,0 0,0-1,0 1,1-1,-1 0,1-1,-1 1,0-1,1 0,-1 0,1-1,-1 1,1-2,151-40,-133 33</inkml:trace>
  <inkml:trace contextRef="#ctx0" brushRef="#br0" timeOffset="-8172.211">15495 70,'-6'-69,"6"69,-1 0,0 0,1-1,-1 1,0 0,0 0,1 0,-1 0,0 0,0 0,1 0,-1 1,0-1,1 0,-1 0,0 0,1 1,-1-1,0 0,1 1,-1-1,0 1,1-1,-1 1,1-1,-1 1,1-1,-1 1,1-1,-1 1,1-1,0 1,-1 0,1-1,0 1,-1 0,1 0,0-1,0 1,0 0,0-1,0 1,0 0,0 0,0-1,0 1,0 0,0 0,0-1,0 1,1 0,-2 1,-33 185,26-116,2-22,-12 81,5 1,5 56,9-142,-1-34</inkml:trace>
  <inkml:trace contextRef="#ctx0" brushRef="#br0" timeOffset="-7983.178">15100 464,'53'10,"22"3,2-1,-1-2,-9-3,-11-8,-6-3,-6-1,-6 0,-5 2,-3 0,-1 1,-7 1</inkml:trace>
  <inkml:trace contextRef="#ctx0" brushRef="#br0" timeOffset="-7736.477">16002 436,'-15'23,"2"0,0 1,1 0,1 1,2 1,0-1,2 1,0 1,2-1,1 2,3-25,1 0,-1 1,1-1,-1 0,1 1,0-1,0 1,0-1,1 0,-1 1,1-1,0 0,0 0,0 1,0-1,1 0,-1 0,1 0,0 0,0 0,0-1,0 1,0-1,0 1,1-1,0 0,-1 0,1 0,0 0,0 0,0 0,0-1,0 0,0 1,0-1,1-1,-1 1,0 0,1-1,-1 1,0-1,9 0,0 0,0-1,0 0,0-1,0 0,-1-1,1 0,-1-1,0 0,0-1,0 0,-1-1,1 0,1-2,-7 5,-1-1,1 1,0-1,-1 0,0-1,0 1,0-1,0 0,-1 0,0 0,0-1,0 1,-1 0,1-1,-2 0,1 0,0 0,-1 0,0 1,-1-2,1 1,-1 0,0 0,-1 0,1 0,-1 0,0 0,-2-4,1 4,0 0,-1 0,0 0,0 0,0 0,-1 1,0 0,0-1,0 1,-1 1,1-1,-1 0,0 1,-1 0,1 1,-1-1,0 1,0 0,0 0,0 1,0 0,0 0,-6-1,-153-10,139 14</inkml:trace>
  <inkml:trace contextRef="#ctx0" brushRef="#br0" timeOffset="3619.089">4375 2215,'-16'18,"-11"15,1 1,1 0,2 2,2 1,-11 24,30-57,-1 0,0 1,1 0,0-1,0 1,0 0,1 0,0 0,0 0,0 0,0 0,1 0,0 1,0-1,0 0,1 0,-1 0,1 0,1 0,-1 0,1 0,-1 0,2 0,-1-1,0 1,1-1,0 1,0-1,0 0,0 0,1 0,0-1,0 1,0-1,0 0,0 0,0 0,3 0,7-2,0 0,0 0,1-2,-1 0,0-1,0 0,0-1,-1 0,1-1,-1-1,1 0,-1-1,-1 0,1-1,-1-1,0 0,-1 0,0-1,0-1,-1 0,0 0,1-3,4-9,0-1,-1 0,-2-1,0 0,-2-1,0-1,-2 1,-1-1,-1-1,-1 1,-1-1,-1 0,-2 0,-1 0,-1 0,-1 0,-1 0,-2 0,-2-3,6 18,-1 1,-1 0,0-1,0 1,-1 0,-1 1,0-1,0 1,-1 0,-1 0,1 1,-1 0,-1 0,0 0,0 1,-1 0,0 1,0 0,0 0,-1 1,6 5,0-1,0 1,0 0,0 0,0 1,0-1,0 1,0 0,0 0,-1 0,1 0,0 1,0 0,0 0,0 0,0 0,1 1,-1-1,0 1,1 0,-1 0,1 0,-1 1,1-1,0 1,0 0,0 0,0 0,1 0,-1 0,-1 4,-3 3,0 1,0 0,1 1,1-1,0 1,1 0,0 0,1 1,-2 10,3 1,2 1,1 0,0-1,2 1,1 0,1-1,1 0,1-1,1 1,1-1,1 0,1-1,1-1,1 0,1 0,0-1,2-1,0 0,1-2,1 0,1 0,0-2,1 0,1-2,0 0,1-1,0-1,1-1,0-1,0-2,16 4,-8-4</inkml:trace>
  <inkml:trace contextRef="#ctx0" brushRef="#br0" timeOffset="4488.49">5617 1848,'17'300,"-9"-88,-8-211,-1 26,19-34,9-21,-3 1,1 1,1 2,1 1,1 1,9-5,-29 22,106-53,-109 56,1 0,-1 0,1 1,-1 0,1 0,-1 0,1 0,-1 1,1 0,0 0,-1 1,1 0,-1 0,1 0,-1 0,1 1,-1 0,0 0,0 1,4 2,-4 1,-1 0,0 0,0 0,-1 1,1-1,-2 1,1 0,-1 0,0 0,0 0,-1 1,0-1,0 0,-1 1,0-1,0 0,-1 1,0-1,0 0,0 0,-1 1,0-1,-1 0,0-1,0 1,0 0,-1-1,0 0,-1 2,-4 10,-2-1,0 0,-1 0,0-1,-2 0,0-1,0-1,-1-1,-1 0,-1 0,1-2,-2 0,0-1,-13 5,-82-1,89-15</inkml:trace>
  <inkml:trace contextRef="#ctx0" brushRef="#br0" timeOffset="4819.015">6435 2186,'-16'31,"0"1,2 1,1 0,2 0,2 1,0 1,1 10,7-44,1 1,-1 0,1 0,-1 0,1 0,0 0,-1 0,1 0,0 0,0 0,1 0,-1 0,0 0,1 0,-1 0,1-1,-1 1,1 0,0 0,0 0,0-1,0 1,0 0,0-1,0 1,1-1,-1 1,1-1,-1 0,1 0,-1 1,1-1,0 0,-1 0,1-1,0 1,0 0,0-1,0 1,0-1,-1 1,1-1,0 0,0 0,0 0,0 0,0 0,1 0,6-5,0-1,0 0,-1 0,0 0,0-1,0 0,-1-1,0 0,0 0,-1 0,0-1,-1 0,2-3,11-15,-12 20,-2 0,1-1,-1 1,0-1,0 0,-1 0,0 0,-1 0,0-1,0 1,0 0,-1-1,-1 0,1 1,-2-1,1 1,-1-1,0 0,-1 1,0-3,-1 7,1 1,-1-1,0 0,0 1,0 0,-1 0,1 0,-1 0,0 0,0 1,0-1,0 1,0 0,0 0,0 1,-1-1,1 1,-1 0,1 0,-1 1,1-1,-1 1,0 0,1 0,-1 1,1-1,-1 1,0 0,1 0,0 1,-1-1,-1 2,-20 7</inkml:trace>
  <inkml:trace contextRef="#ctx0" brushRef="#br0" timeOffset="5333.87">6943 2242,'-15'8,"-1"1,2 0,-1 0,2 2,-1 0,1 0,1 1,0 1,1 0,-1 3,10-14,0 1,1-1,0 1,0 0,0 0,0 0,0 0,0 0,1 0,0 0,-1 0,1 0,0 0,0 0,1 0,-1 0,1 0,-1 0,1-1,0 1,0 0,0 0,1 0,-1-1,1 1,-1-1,1 1,0-1,0 1,0-1,0 0,0 0,1 0,-1 0,1-1,-1 1,1-1,-1 1,1-1,0 0,0 0,0 0,0 0,0-1,0 1,0-1,0 1,0-1,0 0,0-1,0 1,0 0,0-1,0 1,0-1,0 0,6-2,0 1,0-2,0 1,0-1,0-1,-1 1,1-1,-1-1,-1 0,1 0,-1 0,0-1,0 0,-1-1,0 1,0-1,-1 0,0 0,-1-1,1 0,-2 0,1 0,-1 0,1-5,26-62,-4-1,-3-1,-3 0,-2-12,-16 80,0-1,0 0,-1 0,0 0,-1 1,0-1,-1 0,-1 0,1 0,-1 0,-1 1,0-1,-1 1,0 0,0 0,-1 0,-1 0,1 1,-1 0,-5-5,9 13,-1-1,0 0,1 1,-1 0,0-1,0 1,0 0,0 0,0 1,0-1,0 1,0-1,0 1,0 0,0 0,0 1,0-1,0 0,0 1,0 0,0 0,0 0,0 0,1 0,-1 0,0 1,1-1,-1 1,1 0,-1 0,-65 69,58-53,1 0,0 1,1 0,2 0,0 1,0 0,2 0,1 0,0 0,1 1,2-1,0 1,1-1,1 0,0 1,2-1,1 0,0 0,1-1,2 0,-1 0,2 0,1-1,0-1,1 1,1-2,1 1,0-2,1 0,0 0,2-2,-1 0,3 0,-11-6,0-1,1 0,0-1,0 0,1 0,-1 0,1-1,0-1,0 0,1 0,-1 0,0-1,1-1,0 0,2 0,13-4</inkml:trace>
  <inkml:trace contextRef="#ctx0" brushRef="#br0" timeOffset="5819.44">7423 2158,'-9'20,"1"1,1-1,0 2,2-1,1 0,0 1,2 0,0 0,1 0,2 12,-1-31,0-1,0 0,0 0,0 0,0 1,1-1,-1 0,0 0,1 0,0 0,0 1,-1-1,1 0,0 0,1 0,-1-1,0 1,0 0,1 0,-1-1,1 1,0-1,-1 1,1-1,0 0,0 0,0 1,0-1,0-1,0 1,0 0,0 0,0-1,0 1,1-1,-1 0,0 0,0 1,1-1,-1-1,0 1,0 0,0-1,1 1,-1-1,0 1,0-1,0 0,0 0,2-1,8-7,0 0,-1-1,0-1,-1 0,0 0,0-1,-1 0,-1-1,0 1,-1-2,0 1,2-9,73-116,-81 136,0 0,1 1,-1-1,0 1,1-1,-1 1,1-1,-1 1,1 0,0 0,-1 0,1 0,0 0,0 0,0 0,0 1,0-1,0 1,0-1,0 1,0 0,0 0,0 0,0 0,0 0,0 0,0 0,0 1,0-1,0 1,0-1,0 1,0 0,-1 0,1 0,0 0,0 0,-1 0,1 1,-1-1,1 0,-1 1,1-1,0 2,8 14,-1 0,-1 1,0 0,-1 0,-1 0,-1 1,3 19,7 22,2 3,-2 1,-3 1,-3 0,-3 0,-3 51,-3-98,2-9,-1 1,0 0,-1-1,0 1,-1 0,0-1,0 1,-1-1,0 1,-1-1,0 0,0 1,-1-2,0 1,-1 0,0-1,0 0,-1 0,0 0,0-1,-1 0,-5 4,8-8,0-2,-1 1,1 0,0-1,-1 0,1 0,-1 0,0-1,1 1,-1-1,0 0,1-1,-1 1,1-1,-1 0,1 0,-1 0,1 0,-1-1,1 0,0 0,0 0,0 0,0-1,0 0,1 0,-1 0,1 0,-1 0,1-1,0 1,1-1,-1 0,1 0,-1 0,1 0,0 0,1-1,-1 1,0-2,0-3,1 0,0 0,0 0,0 0,1 0,1 0,-1 0,1 0,1 0,0 0,0 0,1 0,0 0,0 1,1 0,0-1,1 1,0 1,0-1,1 1,-1 0,3-1,137-144,-123 133</inkml:trace>
  <inkml:trace contextRef="#ctx0" brushRef="#br0" timeOffset="1852.18">2371 2355,'29'306,"-28"-344,1 0,2 0,1 0,3 1,0 0,3 0,1 1,13-28,35-73,-59 136,-1 1,0-1,1 0,-1 0,1 1,-1-1,1 0,-1 1,1-1,0 0,-1 1,1-1,0 1,-1-1,1 1,0-1,0 1,0 0,-1-1,1 1,0 0,0-1,0 1,0 0,0 0,-1 0,1 0,0 0,0 0,0 0,0 0,0 0,0 1,-1-1,1 0,0 0,0 1,0-1,-1 1,1-1,0 0,0 1,-1 0,1-1,0 1,-1-1,1 1,-1 0,1-1,-1 1,1 0,-1 0,1-1,-1 1,0 0,1 0,22 55,-20-45,1 0,0-1,1 0,0 0,1-1,0 1,0-1,1 0,0-1,6 6,4 0</inkml:trace>
  <inkml:trace contextRef="#ctx0" brushRef="#br0" timeOffset="2096.938">2879 2412,'0'33,"0"22,5 0,6-8,6-13,1-17,-4-11</inkml:trace>
  <inkml:trace contextRef="#ctx0" brushRef="#br0" timeOffset="2250.895">2795 2074,'0'0</inkml:trace>
  <inkml:trace contextRef="#ctx0" brushRef="#br0" timeOffset="2803.908">3556 2129,'-51'15,"-1"1,2 3,0 2,-45 26,87-44,1 0,-1 1,0 0,1 0,0 1,0-1,0 2,1-1,0 1,0 0,0 0,1 0,0 1,0 0,0 0,1 0,0 1,1-1,0 1,0 0,0 0,1 0,0 0,1 1,0-1,0 0,0 1,1-1,1 1,0-1,0 0,1 3,0-6,0 0,0 0,1-1,0 1,0-1,0 1,1-1,-1 0,1 0,0-1,0 1,1-1,-1 0,1 0,-1 0,1 0,0-1,0 0,0 0,0 0,0-1,1 0,-1 0,0 0,1 0,-1-1,1 0,-1 0,0-1,1 1,-1-1,1 0,-1-1,0 1,0-1,0 0,0 0,0-1,0 0,-1 0,1 0,-1 0,1-1,15-12,-1-1,-1 0,0-2,-2 0,0-1,10-17,9-9,-24 30,45-39,-54 56,-1-1,1 1,-1 0,0 0,0 0,0-1,1 1,-1 0,0 0,0 1,0-1,0 0,-1 0,1 0,0 1,0-1,-1 0,1 1,-1-1,1 0,-1 1,0-1,1 1,-1-1,0 1,0-1,0 1,0-1,0 1,0-1,-1 2,1-1,-1 344,2-270,2-47,-2 0,-1 1,-1-1,-1 0,-2 0,-1 0,-1 0,-2-1,-1 0,-1 0,-1-1,7-20,-1-1,1 1,-2-1,1 0,-1 0,0-1,0 1,0-1,-1-1,0 1,0-1,0 0,-2 0,6-2,0-1,0 1,0-1,-1 0,1 0,0-1,-1 1,1-1,-1 1,1-1,0 0,-1 0,1-1,-1 1,1-1,0 0,-1 1,1-2,0 1,0 0,0 0,0-1,0 0,0 0,0 0,0 0,1 0,-1 0,1-1,-1 1,1-1,-1-1,0-4,-1 0,1-1,1 1,-1-1,1 0,1 0,0 0,0 0,1 0,0 0,0 0,1 1,0-1,1 0,0 0,0 0,1 1,0-1,1 1,0 0,0 0,0 0,1 1,0-1,1 1,0 0,0 1,5-5,121-101,-108 96</inkml:trace>
  <inkml:trace contextRef="#ctx0" brushRef="#br0" timeOffset="3054.881">3839 2468,'-5'29,"4"10,1-3</inkml:trace>
  <inkml:trace contextRef="#ctx0" brushRef="#br0" timeOffset="3317.001">3896 2129,'0'0</inkml:trace>
  <inkml:trace contextRef="#ctx0" brushRef="#br0" timeOffset="10683.579">10273 1762,'9'50,"-2"0,-3 0,-1 0,-3 1,-2-1,-8 49,3-24,-8 70,15-145,-1 0,1 1,-1-1,1 1,0-1,-1 1,1-1,0 1,-1-1,1 1,0 0,0-1,0 1,0-1,-1 1,1 0,0-1,0 1,0 0,0-1,0 1,1-1,-1 1,0 0,0-1,0 1,0-1,1 1,-1-1,0 1,1-1,-1 1,0-1,1 1,-1-1,0 1,1-1,-1 1,1-1,-1 0,1 1,-1-1,1 0,-1 1,1-1,0 0,-1 0,1 1,-1-1,1 0,0 0,-1 0,1 0,-1 0,1 0,0 0,30-24,-14 8,0 0,1 1,0 1,1 1,1 0,0 2,1 0,0 1,1 1,6-1,94-11,-118 21,-1 0,0 0,0 0,0 1,0-1,0 1,1-1,-1 1,0 0,0 1,-1-1,1 0,0 1,0-1,-1 1,1 0,-1 0,1 0,-1 0,0 1,0-1,0 1,0-1,0 1,-1-1,1 1,-1 0,1 0,-1 0,0 0,0 0,-1 0,1 0,-1 0,1 0,-1 1,0-1,-2 8,-1 1,0-1,-1 0,0-1,-1 1,0-1,-1 1,0-1,0-1,-1 0,0 1,-1-2,0 1,0-1,-1-1,0 0,0 0,-1 0,0-1,-1 0,-9 7,0-1,-1-1,0 0,-1-2,0 0,0-2,-1 0,0-1,0-2,-1 0,1-2,-1 0,-1-2,24 0,0 1,1-1,-1 0,1 0,-1 1,0-1,1 0,-1 0,0 0,1 0,-1 0,0 0,1 0,-1 0,0 0,1 0,-1 0,0-1,1 1,-1 0,1 0,-1-1,0 1,1 0,-1-1,1 1,-1 0,1-1,-1 1,1-1,-1 1,1-1,0 1,-1-1,1 0,0 1,-1-1,1 1,0-1,0 0,-1 1,1-1,0 0,0 1,0-1,0 1,0-1,0 0,0 1,0-1,0 0,0 1,0-1,1 0,-1 1,0-1,0 0,1 1,-1-1,0 1,1-1,10-11</inkml:trace>
  <inkml:trace contextRef="#ctx0" brushRef="#br0" timeOffset="11103.308">10866 2496,'21'-11,"-1"-1,-1-1,0-1,-1-1,0 0,-2-1,1-1,-2 0,0-2,5-9,-18 26,-1 0,0 0,0 0,0 0,0 0,0 0,0 0,-1 0,1 0,-1 0,1 0,-1 0,0 0,0 0,1-1,-2 1,1 0,0 0,0 0,-1 0,1 0,-1-1,0 1,1 0,-1 0,0 0,0 1,-1-1,1 0,0 0,0 0,-1 1,1-1,-1 1,0-1,1 1,-1 0,0 0,0-1,0 1,0 1,0-1,0 0,0 0,0 1,0-1,0 1,0-1,-1 1,1 0,0 0,0 0,0 0,0 1,-1-1,-3 0,0 1,-1 0,1 0,0 1,-1 0,1 0,0 0,0 1,1-1,-1 2,0-1,1 0,0 1,0 0,0 1,0-1,1 1,0 0,0 0,0 0,0 0,1 1,0-1,0 1,0 1,-1 2,0 0,0 1,1-1,0 1,1 0,0 0,0 0,1 0,1 0,0 0,0 0,1 0,0 0,1 0,2 9,-1-12,0-1,1 0,0 0,0 0,0-1,1 1,0-1,0 0,0 0,1-1,-1 0,1 0,0 0,1 0,-1-1,0 0,1-1,0 1,-1-1,1 0,0-1,0 0,0 0,0-1,1 1,-1-1,0-1,0 1,0-1,0-1,5-1,16 2,-3 0</inkml:trace>
  <inkml:trace contextRef="#ctx0" brushRef="#br0" timeOffset="11355.554">11374 2440,'-5'38,"-1"18,0-1</inkml:trace>
  <inkml:trace contextRef="#ctx0" brushRef="#br0" timeOffset="11601.695">11374 1988,'0'0</inkml:trace>
  <inkml:trace contextRef="#ctx0" brushRef="#br0" timeOffset="11873.185">11544 2695,'19'-52,"3"1,1 1,3 1,3 1,27-37,-55 84,-1-1,1 1,-1-1,1 0,0 1,0-1,0 1,0 0,0-1,0 1,0 0,0-1,0 1,0 0,1 0,-1 0,1 0,-1 0,1 1,-1-1,1 0,-1 1,1-1,-1 1,1-1,0 1,-1 0,1-1,0 1,0 0,-1 0,1 1,0-1,-1 0,1 0,0 1,-1-1,1 1,-1-1,1 1,-1 0,1 0,-1 0,1 0,-1 0,0 0,1 0,-1 0,0 0,0 0,0 1,0-1,0 1,0-1,0 1,0 0,10 59,-11-55,1 1,-1 0,1-1,0 1,0-1,1 1,0-1,0 0,0 1,1-1,0 0,0-1,1 1,0 0,0-1,0 0,0 0,1 0,2 1,-5-4,0-1,1 0,-1 0,0 0,0 0,1-1,-1 1,1-1,-1 1,0-1,1 0,-1 0,1 0,-1 0,1 0,-1-1,1 1,-1-1,0 1,1-1,-1 0,0 0,0 0,0 0,1-1,-1 1,0 0,-1-1,1 0,0 1,0-1,-1 0,1 0,-1 0,1 0,-1 0,1-1,43-87,-42 84,31-66,-22 52</inkml:trace>
  <inkml:trace contextRef="#ctx0" brushRef="#br0" timeOffset="9439.671">8805 2186,'0'-3,"-1"0,0 1,0-1,-1 0,1 1,-1 0,1-1,-1 1,0 0,1-1,-1 1,-1 0,1 1,0-1,0 0,-1 0,1 1,-1 0,1-1,-1 1,1 0,-1 0,0 0,0 1,1-1,-1 1,0-1,0 1,0 0,0 0,1 0,-1 1,0-1,0 1,0-1,1 1,-1 0,0 0,1 0,-1 1,0-1,1 0,0 1,-1 0,-12 7,1 1,1 0,0 1,0 0,1 1,0 1,1 0,1 0,0 1,1 0,0 1,1 0,0 1,6-13,1 1,-1 0,0 0,1-1,0 1,0 0,0 0,1 0,-1 0,1 1,0-1,0 0,0 0,1 0,-1 0,1 0,0 0,0 0,1 0,-1 0,1-1,0 1,0 0,0-1,0 1,0-1,1 0,0 0,0 0,0 0,0 0,0-1,0 1,1-1,-1 0,1 0,-1 0,1-1,0 1,3 0,1 0,1 0,-1-1,0 0,1 0,-1-1,1 0,-1 0,1-1,-1 0,0-1,1 0,-1 0,0-1,0 0,-1 0,1-1,-1 0,1 0,-1-1,131-109,-96 75,27-26,-68 64,-1 1,0 0,0-1,1 1,-1 0,0-1,1 1,-1 0,0-1,1 1,-1 0,1 0,-1 0,0-1,1 1,-1 0,1 0,-1 0,0 0,1 0,-1 0,1 0,-1 0,1 0,-1 0,1 0,-1 0,1 0,-1 0,0 0,1 0,-1 0,1 0,-1 1,1-1,-1 0,0 0,1 1,-1-1,0 0,1 0,-1 1,0-1,1 1,-1-1,0 0,0 1,1-1,-1 0,0 1,0-1,0 1,0-1,1 1,-1-1,0 0,0 1,0-1,0 1,0-1,0 1,0-1,5 43,-4-24,1-12,-1 0,1-1,0 0,1 1,0-1,0 0,0 0,0 0,1-1,0 1,0-1,1 0,0 0,-1 0,2-1,-1 0,0 0,1 0,0-1,0 1,0-1,0-1,0 1,1-1,-1 0,1-1,-1 1,2-1,14 1</inkml:trace>
  <inkml:trace contextRef="#ctx0" brushRef="#br0" timeOffset="9790.277">9596 2129,'-9'7,"0"0,1 0,-1 0,2 1,-1 1,1-1,0 1,1 0,0 1,1-1,0 1,0 0,-2 7,8-14,-1 0,1 0,0 0,0 0,0 0,0 0,1 0,-1-1,1 1,-1-1,1 1,0-1,0 1,0-1,0 0,1 0,-1 0,0 0,1-1,0 1,-1-1,1 1,0-1,0 0,0 0,-1 0,1 0,0-1,0 1,0-1,1 0,-1 0,0 0,1 0,33 11,-33-9,-1-1,0 1,0-1,0 1,0 0,0 0,0 0,-1 0,1 1,-1-1,1 1,-1 0,0 0,0-1,0 1,-1 1,1-1,-1 0,1 0,-1 0,0 1,0-1,-1 1,1-1,-1 1,1-1,-1 1,0-1,-1 1,1-1,0 1,-1-1,0 0,0 1,0-1,0 0,-1 1,1-1,-1 0,0 0,0 0,-2 2,-4 6,-1-1,0 0,-1 0,0-1,-1 0,1-1,-2 0,1-1,-1 0,0-1,-1 0,-12 4,-16-2,26-11</inkml:trace>
  <inkml:trace contextRef="#ctx0" brushRef="#br0" timeOffset="12402.58">12391 2242,'-28'23,"2"0,1 1,1 2,1 1,2 0,0 2,-11 22,17 1,15-51,0 1,0-1,0 0,0 0,0 0,0 0,0 0,0 0,0 0,0 0,0 0,1 0,-1 0,0 0,1 0,-1 0,1 0,-1-1,1 1,-1 0,1 0,0 0,-1-1,1 1,0 0,0 0,0-1,-1 1,1-1,0 1,0-1,0 1,0-1,0 0,0 1,0-1,0 0,0 0,0 0,0 1,0-1,0 0,0-1,0 1,0 0,0 0,1 0,6-4,0 0,1 0,-1-1,-1 0,1 0,-1-1,0 0,0 0,-1-1,0 0,0 0,0 0,-1-1,4-6,-1 2,85-114,-89 123,-1 0,0 1,1-1,-1 1,1 0,0 0,0 0,0 0,0 1,0 0,0 0,0 0,0 0,0 1,1-1,-1 1,0 0,0 0,1 1,-1-1,0 1,0 0,0 0,0 0,0 1,0-1,0 1,0 0,-1 0,1 1,-1-1,1 1,-1 0,0-1,0 1,0 1,0-1,-1 0,1 1,-1-1,0 1,0 0,0 0,4 16,-1-1,-1 1,0-1,-2 1,0 0,-1 1,-1-1,-1 0,-1 5,0 22,1-1,2-4,-2 0,-2 0,-2 0,-11 40,9-55,-37 104,41-125,0 0,0-1,0 0,0 0,-1 1,0-2,0 1,0 0,0-1,-1 0,0 0,0 0,0-1,0 0,-1 0,1 0,-1 0,0-1,0 0,0 0,4-2,0 1,-1 0,1-1,-1 0,1 1,-1-1,1 0,-1 0,1 0,0-1,-1 1,1-1,-1 1,1-1,0 0,-1 0,1 0,0 0,0 0,0 0,0-1,0 1,0-1,0 0,0 1,0-1,1 0,-1 0,1 0,0 0,-1 0,1 0,0-1,0 1,0 0,0-2,-1-3,1 1,0-1,0 0,1 1,0-1,0 0,0 0,1 1,0-1,1 1,-1-1,1 1,1-2,10-19,1 0,2 1,1 1,0 1,2 0,1 1,1 1,1 1,22-17,-38 33,17-17</inkml:trace>
  <inkml:trace contextRef="#ctx0" brushRef="#br0" timeOffset="13271.491">13236 2695,'42'-78,"3"3,3 1,3 3,7-3,35-5,-92 78,-1 0,1 1,-1-1,1 1,0-1,-1 1,1-1,0 1,0 0,-1-1,1 1,0 0,0-1,-1 1,1 0,0 0,0 0,0 0,0 0,-1 0,1 0,0 0,0 0,0 0,-1 0,1 1,0-1,0 0,0 0,-1 1,1-1,0 1,-1-1,1 1,0-1,-1 1,1-1,0 1,-1-1,1 1,-1 0,1-1,-1 1,0 0,1 0,-1-1,0 1,1 0,-1 0,0-1,0 1,0 0,0 0,1 0,-1 0,1 53,-1-43,-25 136,25-144,0-1,0 1,1 0,-1-1,1 1,-1-1,1 1,0-1,0 1,0-1,0 0,1 1,-1-1,1 0,-1 0,1 0,0 0,0 0,0 0,0-1,0 1,0-1,0 1,0-1,1 0,-1 0,1 0,-1 0,1 0,-1 0,1-1,-1 1,1-1,0 0,-1 0,1 0,-1 0,1 0,0-1,-1 1,1-1,-1 1,1-1,-1 0,1 0,-1 0,0 0,1-1,-1 1,0-1,0 1,1-1,189-117,-160 100,-26 14,-1 1,1 0,0 0,0 0,0 1,0 0,1 0,-1 0,1 1,0 0,0 0,0 1,-1 0,1 0,1 1,-1 0,0 0,0 0,0 1,1 1,-4 0,-1 2,1-1,-1 0,0 1,0-1,0 1,0 0,-1 0,1 0,-1 1,0-1,0 0,-1 1,1-1,-1 1,0 0,0-1,-1 1,1 0,-1 0,0-1,-1 1,1 0,-1 0,0-1,0 3,6 58,4-47,3-5</inkml:trace>
  <inkml:trace contextRef="#ctx0" brushRef="#br0" timeOffset="13657.195">14535 2271,'-61'43,"2"2,2 3,-16 21,67-64,0 0,1 0,0 1,0-1,0 1,1 0,0 1,0-1,1 1,-1 0,1 0,1 0,0 0,0 0,0 1,1-1,0 1,0-1,0 3,4-7,0 0,-1 0,1 0,0 0,0-1,1 1,-1-1,0 0,1 0,0 0,-1 0,1-1,0 1,0-1,0 0,0 0,0 0,0-1,0 1,0-1,0 0,0 0,0-1,0 1,0-1,0 0,0 0,0 0,2-2,11-3,0-1,-1 0,1-2,-2 0,1 0,-1-2,-1 0,0 0,0-1,-1-1,-1 0,0-1,-1-1,-1 0,0 0,-1-1,0 0,-1 0,0-3,-1 56,-8-13,-1-19,0 0,1 1,0-1,0 1,1-1,0 1,0-1,0 1,0-1,1 1,0-1,0 1,0-1,1 0,0 1,0-1,0 0,1 0,-1 0,1-1,0 1,1-1,-1 1,1-1,0 0,0-1,0 1,1-1,-1 1,5 1,0-3,0 0,1-1,-1 0,0-1,1 0,-1 0,1-1,-1 0,0-1,0 0,0 0,5-3,5-2</inkml:trace>
  <inkml:trace contextRef="#ctx0" brushRef="#br0" timeOffset="14402.484">15128 2328,'-143'154,"106"-95,36-58,1 1,-1-1,0 1,1 0,-1-1,1 1,0 0,-1-1,1 1,0 0,0-1,0 1,0 0,0 0,1-1,-1 1,0 0,1-1,0 1,-1-1,1 1,0 0,-1-1,1 1,0-1,0 0,0 1,1-1,-1 0,0 0,0 1,1-1,-1 0,0 0,1-1,-1 1,2 1,5-2,-1 1,1-1,0-1,-1 1,1-1,-1-1,1 1,-1-1,0 0,0-1,0 0,0 0,0-1,0 1,-1-1,0-1,0 1,0-1,0 0,-1-1,0 1,3-6,25-24,-1-3,-2 0,-2-2,4-12,89-207,-118 251,27-83,-29 89,-1-1,1 0,-1 0,1 0,-1-1,0 1,0 0,0 0,-1 0,1 0,-1 0,1 0,-1 0,0 0,0 1,-1-1,1 0,0 0,-1 1,0-1,0 1,1-1,-1 1,-1 0,1 0,0 0,-3-2,-1 4,0-1,0 1,0 1,-1-1,1 1,0 0,0 0,0 1,0 0,0 0,0 0,1 1,-1-1,1 1,-1 1,1-1,0 1,0 0,1 0,-1 1,1-1,0 1,0 0,-1 2,-8 6,0 1,1 1,1 0,0 1,1 0,1 0,0 1,1 0,1 1,-2 10,4-18,1 0,1 0,0 1,0-1,1 1,0 0,1-1,0 1,1 0,0 0,1 0,0 0,1-1,0 1,0 0,1-1,1 0,0 0,0 0,1 0,0 0,0-1,1 0,1 0,0-1,5 3,0-1,1 0,0-1,0-1,1 0,1-1,-1 0,1-1,0-1,0 0,1-1,-1-1,1 0,0-1,0-1,0-1,0 0,0-1,0 0,-1-1,1-1,0-1,-1 0,0-1,0-1,0 0,0-1,-1 1,-1 1,0-2,0 0,0 0,-1-1,0 0,-1-1,0-1,0 0,-1 0,0-1,-1-1,0 1,-1-1,-1-1,4-7,10-83,-21 100,0 0,0 0,0 1,-1-1,0 0,1 0,-1 1,0-1,0 1,0-1,-1 1,1-1,0 1,-1 0,0-1,1 1,-1 0,0 0,0 0,0 1,-1-1,1 0,0 1,-1-1,1 1,-1 0,1 0,-1 0,1 0,-1 0,0 1,1-1,-1 1,0 0,0 0,-2 0,-3 1,-1 1,1 1,0-1,-1 2,1-1,1 1,-1 0,1 0,-1 1,1 0,0 1,1-1,0 1,0 0,0 1,0 0,1 0,0 0,1 0,0 1,0 0,0-1,1 2,0-1,1 0,-1 1,2-1,-1 1,1 0,-1 0,1 0,0 0,1 1,0-1,1 0,0 0,0 1,1-1,0 0,1 0,0-1,0 1,1-1,0 1,1-1,-1 0,2-1,-1 1,1-1,0 0,0 0,1-1,0 0,0 0,1 0,-1-1,1 0,0-1,1 0,-1 0,1-1,0 0,-1 0,1-1,1 0,-1-1,1 0,76 0,-62-2</inkml:trace>
  <inkml:trace contextRef="#ctx0" brushRef="#br0" timeOffset="24792.499">1298 3372,'-11'10,"0"0,1 0,0 1,1 0,0 1,1 0,0 1,1 0,0 0,-1 0,-8 21,1 0,2 1,2 0,0 1,2 4,-5 13,11-33,9-27,13-32,-4 7,-1-1,-2-1,-1-1,-2 1,-1-1,-2-1,-2 1,0-23,39 186,-42-126,4 18,2-1,0 0,1 0,0 0,2-1,0-1,1 0,1 0,1-1,0 0,1-1,9 7,-20-20,-1 0,1-1,0 0,-1 1,1-1,0 0,0 0,0 0,0-1,0 1,0-1,0 0,0 0,0 0,0 0,0 0,0 0,0-1,0 0,-1 1,1-1,0 0,0 0,0-1,-1 1,1-1,-1 1,1-1,-1 0,0 0,1 0,-1 0,0 0,0-1,0 1,-1 0,55-98,-11-73,-35 61,-10 87</inkml:trace>
  <inkml:trace contextRef="#ctx0" brushRef="#br0" timeOffset="25154.538">1807 3540,'0'18,"1"0,1 0,0-1,2 1,0-1,0 0,2 0,0 0,1-1,8 15,-14-29,0 1,0-1,0 1,0-1,0 1,0-1,1 0,-1 0,1 0,0 1,0-2,0 1,0 0,0 0,0 0,0-1,0 0,1 1,-1-1,1 0,-1 0,1 0,-1 0,1 0,0-1,-1 1,1-1,0 0,-1 0,1 0,0 0,-1 0,1-1,0 1,-1-1,1 1,-1-1,1 0,-1 0,1-1,-1 1,1 0,-1-1,2-1,3-6,-1 0,-1-1,1 0,-2 0,1 0,-1-1,-1 1,0-1,0 0,-1 0,-1 0,0-1,0 1,-1 0,0 0,-1-1,11-91,-1 58,-5 25</inkml:trace>
  <inkml:trace contextRef="#ctx0" brushRef="#br0" timeOffset="25691.763">2202 3964,'233'-423,"-215"395,-9 46,-12 40,1-45,1 0,0 0,1 1,0-1,1 0,1 1,0-1,0 0,4 6,-6-17,1 0,0 0,0 0,0 0,0 0,0 0,0-1,0 1,0 0,1-1,-1 1,1-1,-1 1,1-1,0 0,0 0,-1 0,1 0,0 0,0 0,0 0,0-1,0 1,0 0,0-1,0 0,0 0,0 1,0-1,0 0,1-1,-1 1,0 0,0-1,0 1,0-1,0 1,1-2,69-44,-19-8,55-40,-107 93,0 0,0 1,1-1,-1 0,0 1,1-1,-1 0,1 1,-1 0,0-1,1 1,-1 0,1 0,-1 0,1 0,-1 0,1 0,-1 0,1 0,-1 0,1 1,-1-1,0 1,1-1,-1 1,0 0,1-1,-1 1,0 0,0 0,1 0,-1 0,0 0,0 0,0 0,0 0,-1 0,1 1,0-1,0 0,-1 1,1-1,-1 0,1 1,-1-1,1 1,-1-1,0 1,5 79,-5-73,-1 16,0-13,0 0,1 0,0 0,1 1,0-1,1-1,0 1,0 0,1 0,1-1,2 5,5 5</inkml:trace>
  <inkml:trace contextRef="#ctx0" brushRef="#br0" timeOffset="26344.4">3020 3230,'15'38,"-1"1,-2 0,-1 1,-3 0,-1 0,-1 7,-3-27,0 5,-1 0,-1 0,-1-1,-1 1,-1 0,-1 0,-4 9,-4 40,12-74,-1 0,1 1,-1-1,1 1,-1-1,1 0,0 1,-1-1,1 0,-1 1,1-1,0 0,-1 0,1 0,0 0,-1 0,1 0,0 0,0 0,-1 0,1 0,0 0,-1 0,1 0,0 0,-1-1,1 1,-1 0,1-1,0 1,-1 0,1-1,-1 1,1-1,-1 1,1 0,-1-1,1 0,-1 1,1-1,-1 1,0-1,1 1,-1-1,0 0,0 1,29-28,-9 7,1 1,1 1,1 0,0 2,1 1,12-5,-33 19,-1 0,1 1,0-1,0 1,-1-1,1 1,0 0,0 1,0-1,0 0,0 1,1-1,-1 1,0 0,0 0,0 1,0-1,0 0,0 1,0 0,0 0,0 0,0 0,0 0,0 1,-1-1,1 1,0-1,-1 1,1 0,-1 0,0 0,0 1,0-1,0 1,0-1,0 1,-1-1,1 1,-1 0,0 0,2 7,-2 0,0 1,0-1,-1 0,0 1,0-1,-2 0,1 1,-1-1,0 0,-1 0,-1 0,1 0,-1-1,-1 0,0 1,0-2,-1 1,0 0,-1-1,1 0,-2-1,1 0,-1 0,0 0,0-1,-1 0,0-1,0 0,0 0,-3 2,-1-1,1 0,-1-1,0 0,0-1,0-1,-1 0,-8 0,2-4,4-4</inkml:trace>
  <inkml:trace contextRef="#ctx0" brushRef="#br0" timeOffset="27157.209">3585 3767,'9'0,"-1"1,0-1,0 0,1-1,-1 0,0 0,0-1,0 0,0-1,0 0,0 0,-1 0,1-1,-1 0,0 0,0-1,0 0,-1 0,0-1,0 0,0 0,-1 0,0-1,0 0,2-3,-7 9,1-1,0 0,-1 1,0-1,1 0,-1 0,0 1,0-1,1 0,-1 0,-1 1,1-1,0 0,0 0,-1 1,1-1,-1 0,1 0,-1 1,0-1,0 1,0-1,0 1,0-1,0 1,0-1,0 1,0 0,-1 0,1 0,-1 0,1 0,-1 0,1 0,-1 0,1 0,-1 1,0-1,1 0,-1 1,0 0,0-1,1 1,-1 0,0 0,-82 6,71 1,0 1,1 0,0 1,0 1,1 0,0 0,1 1,0 0,0 1,1 0,1 0,0 1,1 0,1 1,0 0,0 0,1 0,-2 13,6-22,1 1,0-1,-1 0,2 0,-1 1,1-1,-1 0,2 0,-1 0,0 0,1 0,0 0,0 0,0 0,1-1,0 1,0-1,0 0,0 1,1-2,-1 1,1 0,0-1,0 1,1-1,-1 0,1-1,-1 1,1-1,0 0,0 0,0 0,0-1,0 0,0 0,0 0,3 0,12 0,0-2,0 0,0-1,0-1,0 0,-1-2,1 0,-1-1,-1-1,1-1,-1-1,-1 0,15-11,-9 5,0-2,-1 0,0-2,-2 0,0-1,-1-1,-1-1,-2-1,0 0,-1-1,-1-1,-2 0,9-23,-12-2,-8 49,-1 0,0 0,0 0,0 0,0 0,0 0,0 1,-1-1,1 0,0 0,0 0,-1 0,1 0,-1 0,1 0,0 0,-1 1,0-1,1 0,-1 0,1 1,-1-1,0 0,0 1,1-1,-1 1,0-1,0 1,0-1,0 1,1-1,-1 1,0 0,0 0,0-1,0 1,0 0,0 0,0 0,0 0,0 0,0 0,0 0,0 0,0 1,0-1,0 0,1 1,-2-1,-3 3,1 0,-1 0,1 0,-1 1,1-1,0 1,0 0,1 0,0 1,-1-1,1 1,0-1,1 1,-1 0,1 0,0 0,1 1,-1-1,1 0,0 1,0-1,0 0,1 1,0-1,0 1,1-1,-1 1,1-1,0 1,1-1,1 1,0-1,0-1,1 1,-1-1,1 1,1-1,-1 0,0 0,1-1,0 1,0-1,0 0,0-1,0 1,1-1,-1 0,2 1,47 26,-49-24,0 1,0-1,-1 1,1-1,-2 1,1 0,-1 1,1-1,-2 1,1-1,-1 1,0 0,0 0,-1 0,0 0,0 0,-1 0,0 0,0 3,10 60,-1-46,3-5</inkml:trace>
  <inkml:trace contextRef="#ctx0" brushRef="#br0" timeOffset="28594.252">5221 3682,'-8'20,"0"0,1 0,2 1,0 0,1 0,0 0,2 0,0 13,2-30,1-1,-1 1,0-1,1 0,-1 1,1-1,0 0,0 1,1-1,-1 0,1 0,-1 0,1 0,0 0,0 0,0-1,0 1,1-1,-1 1,1-1,0 0,-1 0,1 0,0 0,0-1,0 1,0-1,1 0,-1 0,0 0,1 0,-1 0,0-1,1 1,-1-1,1 0,-1 0,0 0,1-1,-1 1,1-1,-1 0,0 0,0 0,1 0,-1-1,0 1,0-1,0 0,2-1,8-5,0-1,0 0,-1-1,0 0,-1-1,-1-1,1 1,-2-2,1 1,-2-1,0-1,0 1,-1-1,-1-1,-1 1,2-6,-6 15,0 0,0 1,0-1,-1 0,1 1,-1-1,-1 0,1 1,0-1,-1 0,0 1,0-1,-1 1,1-1,-1 1,0-1,0 1,-1 0,1 0,-1 0,0 0,0 1,0-1,0 1,0 0,-1 0,0 0,0 0,0 0,0 1,0 0,0 0,0 0,-1 0,1 1,-1-1,1 1,-1 1,0-1,-2 0,-2 1,1-1,-1 2,1-1,-1 1,1 0,0 1,-1 0,1 0,0 1,0 0,0 1,1-1,-1 1,1 1,0 0,0 0,0 0,1 1,0-1,0 2,0-1,1 1,0-1,0 1,1 1,-3 5,6-11,1-1,-1 1,1 0,-1-1,1 1,0 0,0-1,0 1,0 0,0-1,0 1,0 0,0 0,1-1,-1 1,1-1,-1 1,1 0,0-1,-1 1,1-1,0 1,0-1,0 0,0 1,1-1,-1 0,0 0,0 0,1 0,-1 0,1 0,-1 0,1 0,-1 0,1-1,-1 1,1-1,0 1,0-1,72 8,-69-8,24-2,1-2,-1-1,0-2,0 0,-1-2,0-2,0 0,-1-1,-1-2,0-1,-1-1,-1-1,0-1,-1-1,-1-1,8-12,-18 20,-2 0,0-1,0-1,-1 0,-1 0,0 0,-1-1,-1 0,0-1,-1 1,-1-1,0 0,-1 0,-1-1,-1 1,0 0,-1-1,-1-3,-1-118,19 160,67 172,-53-93,-8-30,-2 1,-4 0,-3 1,-3 1,-2 18,-11 122,2-210,-1 0,1 1,-1-1,0 0,0 0,-1 1,1-1,-1 0,0 0,0-1,0 1,-1 0,1-1,-1 1,0-1,0 0,0 0,0 0,-1 0,1 0,-1-1,0 0,1 0,-1 0,0 0,0 0,0-1,-1 0,1 0,0 0,-1 0,1 0,0-1,-1 0,1 0,0 0,-1-1,1 1,0-1,-1 0,1-1,0 1,0-1,0 1,0-1,0 0,0-1,1 1,-1 0,1-1,0 0,-1 0,-2-3,-28-104,34 104,0 1,0-1,0 0,0 1,1-1,0 1,0-1,1 1,-1-1,1 1,1 0,-1 0,1 0,-1 0,1 0,1 0,-1 1,1 0,0-1,0 1,0 0,97-73,-93 71,20-11,-3 3</inkml:trace>
  <inkml:trace contextRef="#ctx0" brushRef="#br0" timeOffset="29476.409">7027 3654,'4'26,"2"9,-2 0,-1 1,-2 0,-1-1,-2 1,-5 27,-22-4,28-58,0-1,1 0,-1 0,0 1,0-1,1 0,-1 0,0 0,0 0,0 0,1 0,-1 0,0 0,0 0,0 0,1 0,-1 0,0-1,0 1,1 0,-1-1,0 1,1 0,-1-1,0 1,1-1,-1 1,0-1,1 1,-1-1,1 0,-1 1,1-1,-1 1,1-1,0 0,-1 0,1 1,0-1,0 0,-1 0,1 1,0-1,0 0,0 0,0 0,0 1,0-1,0 0,0 0,-3-43,10 21,1 0,1 0,1 1,1 0,0 1,2 0,1 1,6-7,5-7,2 0,1 1,1 2,2 1,1 1,2 2,0 1,2 2,0 1,7-1,-40 22,0 0,-1-1,1 1,0 0,1 1,-1-1,0 1,0-1,1 1,-1 0,1 0,-1 0,1 1,0-1,-1 1,1 0,-1 0,1 0,0 0,-1 1,1-1,-1 1,1 0,-1 0,1 0,-1 1,0-1,0 1,0 0,0 0,0 0,0 0,0 1,0-1,-1 1,1-1,-1 1,0 0,1 1,-2 7,-1-1,0 0,-1 1,0-1,-1 0,0 1,0-1,-1 0,0-1,-1 1,0 0,-1-1,0 0,0 0,-1-1,0 1,-1-1,0 0,0-1,-8 7,5-3,-1-1,0 0,-1 0,0-1,0 0,-1-1,0-1,0 0,-1-1,0 0,0-1,-1-1,1 0,-1-1,0-1,-2 0,-6-4,4-4</inkml:trace>
  <inkml:trace contextRef="#ctx0" brushRef="#br0" timeOffset="29874.64">8044 3513,'-69'49,"34"-25,1 1,1 2,1 1,1 1,-9 14,37-41,1 1,0-1,-1 1,1 0,0-1,0 1,0 0,1 0,-1 0,1 0,0 1,0-1,0 0,0 0,0 1,1-1,-1 1,1-1,0 0,0 1,1-1,-1 1,1-1,-1 0,1 1,0-1,0 0,0 0,1 1,-1-1,1 0,0 0,0-1,0 1,0 0,0-1,1 1,-1-1,1 0,-1 1,1-1,3 1,0 0,1 0,0-1,0 1,0-1,0-1,0 0,0 0,0 0,0-1,1 0,-1 0,0 0,0-1,0-1,0 1,0-1,0 0,0-1,0 1,-1-1,1-1,-1 1,0-1,0 0,0-1,-1 1,1-1,-1-1,8-6,-1 0,0-1,-1 0,0-1,-2 0,1-1,-2 0,0 0,0-1,-2 0,2-7,-6 19,0-1,0 1,0 0,-1-1,0 1,0-1,0 1,0-1,-1 0,1 1,-1-1,-1 0,1 1,-1-1,1 0,-1 1,-1-1,1 1,0-1,-1 1,0 0,0 0,-1-1,1 2,-1-1,0 0,0 0,0 1,0 0,-1-1,1 1,-1 0,0 1,0-1,0 1,0 0,0 0,0 0,-1 0,1 1,-1 0,1 0,-1 0,0 0,1 1,-1-1,-4 2,-14 7,4 2</inkml:trace>
  <inkml:trace contextRef="#ctx0" brushRef="#br0" timeOffset="30093.509">8411 3654,'-15'38,"-4"18,1-1</inkml:trace>
  <inkml:trace contextRef="#ctx0" brushRef="#br0" timeOffset="30340.605">8327 3287,'0'0</inkml:trace>
  <inkml:trace contextRef="#ctx0" brushRef="#br0" timeOffset="30647.168">8637 3851,'115'-154,"-54"97,-59 56,-1 0,1 0,0 0,-1 0,1 0,0 1,-1-1,1 1,0-1,0 1,0 0,-1-1,1 1,0 0,0 0,0 0,0 1,-1-1,1 0,0 1,0-1,0 1,-1 0,1-1,0 1,-1 0,1 0,-1 0,1 0,-1 0,1 0,-1 1,0-1,0 0,1 1,-1-1,0 1,0 0,-1-1,1 1,0-1,0 3,12 63,-14-63,1-1,-1 1,1 0,0-1,0 1,0-1,1 1,-1-1,1 1,0-1,0 1,0-1,0 0,1 1,-1-1,1 0,0 0,0 0,0 0,0 0,0-1,1 1,0 0,-1-1,1 0,0 0,0 0,0 0,0 0,0-1,1 1,-1-1,1 0,5-1,0 0,0-1,0 0,1-1,-1 1,0-2,-1 0,1 0,0 0,-1-1,0 0,0-1,0 0,-1 0,1-1,-1 0,0 0,-1 0,0-1,0 0,0 0,-1-1,0 0,0 0,-1 0,0 0,0-1,-1 1,1-7,5-4</inkml:trace>
  <inkml:trace contextRef="#ctx0" brushRef="#br0" timeOffset="30891.786">9512 3202,'0'39,"4"26,3 8,3-5,2-8,-3-10,-1-8,1-7,0-5,-2-2,3-6,0-2,-7-5,-4-4</inkml:trace>
  <inkml:trace contextRef="#ctx0" brushRef="#br0" timeOffset="31127.268">9285 3513,'39'-5,"22"-2,5 1,1 1,-5 2,-10 0,-8 2,-6 1,-11 0</inkml:trace>
  <inkml:trace contextRef="#ctx0" brushRef="#br0" timeOffset="31960.388">10584 3626,'-1'451,"1"-448,0 0,0 1,0 0,0-1,0 1,-1-1,1 1,-1-1,0 1,0-1,0 1,-1-1,1 0,-1 1,0-1,0 0,0 0,0 0,-1 1,1-5,-1 0,1 0,0-1,0 1,1 0,-1-1,0 1,0-1,1 0,-1 0,1 1,-1-1,1 0,0 0,0 0,0-1,0 1,0 0,0 0,0 0,1-1,-1 1,1 0,0-1,0 1,0 0,0-1,0 1,0-1,1-22,0 1,2 0,1 0,0 0,2 1,1-1,1 2,1-1,0 1,2 0,1 1,0 0,10-11,2-9,2 2,2 1,1 0,1 3,3 0,0 2,3 2,0 1,4 0,-37 27,-1 1,1-1,-1 1,1 0,0 0,0 0,0 0,0 0,0 1,0-1,0 1,0 0,1 0,-1 0,1 0,-1 1,1-1,-1 1,1 0,-1 0,1 0,-1 1,1-1,-1 1,0 0,1 0,-1 0,0 0,1 0,-1 1,0-1,0 1,0 0,0 0,-1 0,1 1,0-1,-1 1,0-1,0 1,1 0,-1 0,-1 0,1 0,0 0,-1 9,0-1,-1 0,-1 1,0-1,0 0,-1 1,0-1,-1 0,-1 0,0-1,0 1,-1-1,0 0,0 0,-1 0,-1-1,-3 4,-5 9,0-2,-2 0,-1 0,0-2,-1 0,-1-1,0-1,-1-1,-1-1,-1-1,-18 8,16-11</inkml:trace>
  <inkml:trace contextRef="#ctx0" brushRef="#br0" timeOffset="33012.357">11600 3484,'-84'45,"26"-12,0 1,3 4,-32 27,84-63,0-1,0 1,0-1,0 1,0 0,0 0,1 0,-1 0,1 1,0-1,0 1,0-1,0 1,0 0,0 0,1 0,-1 0,1 0,0 0,0 0,0 0,0 1,1-1,-1 0,1 0,0 1,0-1,0 0,0 1,1-1,-1 0,1 1,0-1,0 0,0 0,0 0,0 0,1 0,0 0,-1 0,1 0,0-1,1 1,-1-1,0 1,1-1,-1 0,1 0,1 1,7-1,1 0,-1-1,0-1,0 0,1 0,-1-1,0-1,0 0,0 0,0-1,0 0,0-1,-1 0,0-1,0 0,0-1,0 0,3-4,21-9,-2-1,0-2,-2-1,26-26,29-30,-85 79,0 1,0-1,0 1,0-1,0 1,0-1,0 1,0-1,1 0,-1 1,0-1,0 1,1-1,-1 0,0 1,0-1,1 0,-1 1,1-1,-1 0,0 1,1-1,-1 0,0 0,1 0,-1 1,1-1,-1 0,1 0,-1 0,1 0,-1 0,0 0,1 0,-1 0,1 0,-1 0,1 0,-1 0,1 0,-1 0,1 0,-1 0,1-1,-1 1,0 0,1 0,-1 0,1-1,-1 1,0 0,1-1,-1 1,0 0,1-1,-1 1,0 0,0-1,1 1,-1-1,0 1,0 0,0-1,-6 40,5-37,-2 11,-1-2,1 0,0 0,1 0,1 1,-1-1,2 0,0 1,0-1,1 1,1 3,-1-12,0-1,1 1,-1 0,1-1,0 0,0 1,0-1,0 0,0 0,0 0,1 0,-1 0,1-1,-1 1,1-1,-1 1,1-1,0 0,0 0,0 0,0-1,0 1,0-1,0 1,0-1,0 0,0 0,2-1,84-19,-68 8,0-1,-1 0,0-2,-1-1,0 0,-2-1,0-1,-1-1,-1 0,3-6,10-12,36-69,-63 105,-1 0,1 0,0 0,-1 0,1 0,-1 1,1-1,-1 0,0 0,1-1,-1 1,0 0,0 0,0 0,1 0,-1 0,0 0,-1 0,1 0,0 0,0 0,0 0,-1 0,1 0,0 0,-1 0,1 0,-1 0,1 0,-1 0,1 0,-1 0,0 0,0 0,1 1,-1-1,0 0,0 1,0-1,0 0,0 1,0-1,0 1,0 0,0-1,0 1,0 0,0-1,0 1,0 0,0 0,0 0,0 0,0 0,0 0,-1 1,-59 25,50-18,0 1,1 0,0 1,1 0,0 0,1 1,0 1,1-1,0 1,1 0,0 1,0-1,1 5,4-14,0 0,0 1,1-1,-1 0,1 1,0-1,0 0,0 1,0-1,1 0,-1 0,1 1,0-1,0 0,0 0,1 0,-1 0,1 0,-1 0,1 0,0-1,0 1,0 0,0-1,1 0,-1 0,1 1,-1-1,1-1,0 1,0 0,0-1,0 1,0-1,3 1,117 20,-113-22,3 2,0-1,-1 2,1 0,-1 0,0 1,0 1,0 0,-1 1,1 0,-1 0,-1 1,1 1,-1 0,0 0,-1 1,0 0,6 9,-12-14,0 0,1 0,0 0,-1 0,2-1,-1 1,0-1,1 0,-1-1,1 1,0-1,0 1,0-2,0 1,0 0,0-1,0 0,1 0,-1-1,0 1,1-1,-1 0,1-1,-1 1,0-1,1 0,-1-1,0 1,0-1,0 0,0 0,4-3,8-3,0-2,-1 0,0-1,0-1,-1 0,-1-1,0-1,-1 0,0 0,-1-2,-1 1,-1-2,0 1,-1-1,0-1,-2 0,0 0,-1 0,0-4,6-22,-1 0,-3-1,-1-1,-2 1,-3-1,-1-11,-8-64,7 120,1 1,-1-1,0 0,-1 1,1-1,0 0,0 1,0-1,0 0,0 1,-1-1,1 1,0-1,0 0,-1 1,1-1,-1 1,1-1,0 1,-1-1,1 1,-1-1,1 1,-1 0,1-1,-1 1,0 0,1-1,-1 1,1 0,-1 0,0-1,1 1,-1 0,0 0,1 0,-1 0,0 0,1 0,-1 0,0 0,1 0,-1 0,1 0,-1 1,0-1,1 0,-1 0,1 1,-1-1,0 0,1 1,-1-1,1 0,-1 1,1-1,-1 1,1-1,-1 1,-22 33,12-10,1 2,1 0,2 0,0 0,2 1,1 0,0 0,3 0,0 1,1-1,2 0,1 0,4 16,0-4,-2-7,0 0,2-1,2 1,1-1,1-1,1 0,2-1,15 24,-1-29,-17-22</inkml:trace>
  <inkml:trace contextRef="#ctx0" brushRef="#br0" timeOffset="33257.112">12475 3597,'38'-5,"28"-1,6 0,-3 1,-9 2,-10 1,-9 0,-6 2,-4 0,-8 0</inkml:trace>
  <inkml:trace contextRef="#ctx0" brushRef="#br0" timeOffset="33495.331">13265 3767,'19'14,"7"5</inkml:trace>
  <inkml:trace contextRef="#ctx0" brushRef="#br0" timeOffset="33647.454">13293 3456,'0'-5,"0"-1</inkml:trace>
  <inkml:trace contextRef="#ctx0" brushRef="#br0" timeOffset="33890.628">13773 3540,'-19'11,"0"0,0 1,1 1,1 0,0 2,1 0,1 0,0 2,1 0,1 0,0 2,11-14,1-1,0 0,0 0,0 1,0-1,1 0,-1 1,1-1,0 0,1 1,-1-1,1 1,0-1,0 0,0 0,0 1,1-1,0 0,0 0,0 0,0-1,0 1,1-1,0 1,0-1,0 0,0 0,0 0,1 0,-1 0,1-1,0 0,-1 1,1-1,0-1,1 1,-1-1,0 1,0-1,1-1,-1 1,0 0,1-1,-1 0,0 0,1 0,2-1,8 3,1 0,0-1,-1-1,1 0,0-1,-1-1,1 0,-1-2,0 1,0-2,0 0,0-1,-1 0,0-1,12-8,-10 2</inkml:trace>
  <inkml:trace contextRef="#ctx0" brushRef="#br0" timeOffset="34278.02">14253 3033,'-10'38,"-2"42,-1 12,4 0,2-11,7-15,4-8,1-10,0-8,3-6,2-4,-2-2,-3-2,-1 1,-1-1,-2-4</inkml:trace>
  <inkml:trace contextRef="#ctx0" brushRef="#br0" timeOffset="34664.064">14423 3739,'19'3,"0"-1,0-1,0-1,1 0,-1-2,0 0,0-1,0-1,0-1,-1 0,1-2,-1 0,-1-1,8-4,-22 11,-1 0,1-1,0 1,-1-1,1 1,-1-1,1 0,-1 0,0 0,0 0,0 0,0-1,0 1,0 0,-1-1,1 0,-1 1,1-1,-1 0,0 0,0 0,-1 1,1-1,-1 0,1 0,-1 0,0 0,0 0,0 0,0 0,-1 0,1 0,-1 0,0 0,0 0,0 0,0 0,0 1,0-1,-1 0,0 1,1-1,-1 1,0 0,-2-2,-3 0,0 0,0 0,-1 1,1 0,-1 1,0-1,1 2,-1-1,0 1,0 0,0 1,0-1,0 2,0-1,0 1,0 0,0 1,0 0,0 0,1 1,-1 0,1 0,-1 1,1 0,1 0,-1 0,0 1,1 0,0 1,0-1,1 1,0 0,-2 3,-4 3,0 1,2 1,-1-1,2 2,0-1,1 1,0 0,-2 8,8-19,0 0,0 0,1 0,-1 0,1 0,0 1,0-1,0 0,1 0,-1 0,1 1,0-1,0 0,1 0,-1 0,1 0,0-1,0 1,0 0,0-1,1 0,0 1,-1-1,1 0,0 0,1 0,-1-1,1 1,4 3,0-1,0 0,1 0,0-1,0 0,0 0,0-1,1-1,-1 1,1-2,6 1,99-5,-90-4</inkml:trace>
  <inkml:trace contextRef="#ctx0" brushRef="#br0" timeOffset="35042.966">15438 3456,'-12'6,"-11"4,2 0,-1 2,2 0,0 1,0 1,1 1,1 0,0 2,-9 12,25-27,0 0,1 0,-1 0,1 0,0 1,0-1,0 0,0 1,0-1,0 1,1-1,-1 1,1-1,-1 1,1-1,0 1,0-1,0 1,1 0,-1-1,1 1,-1-1,1 1,0-1,0 1,0-1,0 0,0 0,1 1,-1-1,1 0,-1 0,1 0,0 0,-1-1,1 1,0 0,1-1,-1 1,0-1,0 0,1 0,1 1,25 13,77 52,-103-64,0 0,-1 0,1 0,0 0,-1 0,0 1,1-1,-1 1,-1-1,1 1,-1 0,1 0,-1 0,0 0,0 0,-1 0,1 0,-1 0,0 0,0 0,0 0,-1 0,1 0,-1 0,0 0,0 0,0 0,-1 0,-1 0,1 0,-1-1,0 0,0 1,0-1,0 0,-1-1,1 1,-1-1,0 1,0-1,0 0,0 0,0-1,0 1,0-1,-1 0,1 0,0-1,-1 1,1-1,0 0,-1 0,1 0,-3-1,-17 2</inkml:trace>
  <inkml:trace contextRef="#ctx0" brushRef="#br0" timeOffset="35911.611">13322 3794,'-5'0,"-2"5,1 6,1 7,2 4,0 4,2 2,1 1,0-5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6:34.1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0 127,'39'-10,"40"-8,13 0,0 2,-11-1,-15 3,-8 3,-10 4,-8 3,-6 3,-4 0,-2 1,-6-4,-7-1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4:13.736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7987 1384,'-1'-2,"-1"0,0 0,0 1,0-1,1 1,-2-1,1 1,0-1,0 1,0 0,-1 0,1 0,0 1,-1-1,1 0,-1 1,1 0,-1-1,1 1,-3 0,2 0,-258-18,214 10,0 2,-1 2,1 2,-1 2,-25 4,-97 23,-152 30,112-9,-112 46,-106 41,404-124,1 0,0 2,0 0,1 1,1 2,1 0,0 1,1 1,1 1,1 1,1 0,-15 22,-56 146,4 77,75-229,1 1,3 0,0 1,3-1,1 1,3 20,-1 29,27 250,-28-310,1 10,-1 0,-2 1,-2-1,-1 1,-2-1,-2 0,-1-1,-1 0,-3 2,-15 16,-2-2,-2 0,-28 32,52-73,-73 91,-84 50,91-102,-2-4,-73 32,111-57,1 1,2 1,0 3,-24 23,53-45,-8 8,-1 1,2 0,0 0,0 2,2-1,-1 2,2-1,0 1,1 1,1 0,0 0,2 1,0 0,0 0,2 0,0 1,1-1,1 1,1 5,1 6,1 0,2 0,1 0,1-1,1 1,2-1,1 0,1-1,2 0,1-1,13 21,104 175,-70-140,4-3,3-2,64 55,-11-29,5-5,4-6,81 42,155 62,-285-155,3-4,1-2,1-5,2-4,1-3,28 2,162 10,-229-34,0-2,1-2,-1-1,0-4,-1-1,11-5,-3 0,-1-4,0-1,-1-3,-1-3,-1-1,3-6,2-7,-3-2,-1-3,-2-2,42-49,26-23,-11 26,-70 62,-2-2,-1-1,-2-2,25-32,79-92,-102 123,10-8,-1-3,-2-1,-2-2,-3-2,15-28,61-91,89-145,-176 278,1 1,2 2,2 1,1 2,11-8,-25 28,-1-1,-1-1,0 0,-1-1,0-1,-1 0,-1-1,0-1,-1 0,-1 0,0-1,-2-1,0 0,-1 0,-1 0,-1-1,0 0,-2-1,2-14,-4 8,-1 0,-2-1,0 1,-2-1,-1 1,-1 0,-1 0,-1 1,-6-12,6 22,0 1,-1 0,0 0,-2 0,1 1,-2 0,0 1,0 0,-2 1,1 1,-1 0,-1 0,0 1,-6-3,-32-10,0 2,-1 3,-2 2,1 2,-36-4,-43-11,100 21,9 4,0-1,1-1,0-1,0-1,0-1,1-1,0-1,1 0,0-2,1-1,1 0,-6-7,12 5,0-1,1 0,1-1,1 0,1-1,0 0,1-1,1 0,1 0,1 0,1-1,1 1,-1-18,1 9,2 0,0 0,2 0,2 0,0 0,2 1,1-1,2 1,0 1,12-26,-4 17,2 2,1 0,1 1,2 1,1 1,2 1,12-11,96-112,-101 110,-12 19,-2-1,0 0,-2-2,0 0,1-9,-14 30,51-156,-52 153,-1 1,0-1,0 0,-1 0,0 0,0 0,-1 0,-1 1,1-1,-1 0,-1 1,1-1,-1 1,-1 0,0 0,0 0,-5-6,5 7,-1 0,-1 1,1-1,-1 1,0 1,0-1,-1 1,0 0,1 0,-2 1,1 0,0 0,-1 1,0 0,0 0,0 1,0 0,0 0,0 1,-1 0,-7 0,-64 3,66 0,1 0,-1-1,0 0,0-1,0-1,0 0,0-1,1-1,-1 0,1-1,0 0,0-1,0 0,0-1,1-1,0 0,0 0,-2-3,-97-105,76 69,-27-20,46 60,0 1,0 1,-1 1,1 0,-1 1,1 1,-1 1,0 0,0 1,1 1,-1 0,1 1,-1 1,1 1,-4 2,16-7,-42 22,33-8</inkml:trace>
  <inkml:trace contextRef="#ctx0" brushRef="#br0" timeOffset="1296.733">6915 3953,'1'19,"-1"1,-1-1,-1 0,-1 1,0-1,-2 0,-4 12,-78 193,84-216</inkml:trace>
  <inkml:trace contextRef="#ctx0" brushRef="#br0" timeOffset="1578.445">6660 4206,'24'0,"28"0,9 0,-1 0,-6 0,-7 0,-7 0,-5 0,-9 0</inkml:trace>
  <inkml:trace contextRef="#ctx0" brushRef="#br0" timeOffset="8615.253">6971 4798,'0'-3,"0"0,-1-1,1 1,-1-1,0 1,1-1,-2 1,1 0,0 0,0 0,-1 0,0 0,0 0,0 0,0 0,0 0,0 1,-1-1,1 1,-1 0,0 0,0 0,0 0,0 0,0 0,0 1,0 0,0-1,-1 1,1 1,0-1,-1 0,0 1,-5-2,0 1,1 1,-1 0,0 0,1 0,-1 1,0 1,1-1,-1 1,1 1,0-1,-8 5,0 0,1 1,1 0,-1 1,1 1,1 0,0 1,0 0,1 1,1 0,0 1,1 1,0-1,1 2,0-1,-2 8,5-12,1 1,0 0,1 0,1 0,-1 1,2-1,-1 1,2 0,-1 0,2 0,0-1,0 1,1 0,0 0,1 0,3 8,-2-6,2-1,0 1,0-1,1 0,1-1,0 0,0 0,1 0,1-1,0 0,1-1,0 0,0-1,1 1,6 2,-8-5,1-1,0 0,0-1,1 1,0-2,0 0,0 0,0-1,1 0,-1-1,1-1,-1 1,1-2,8 0,-6 1,0-1,-1-1,1 0,-1 0,1-2,-1 0,1 0,-1-1,-1-1,1 0,0 0,-1-2,0 1,0-2,-5 3,-1 1,1-1,-1 0,-1-1,1 0,-1 0,0 0,0 0,0-1,-1 0,0 0,-1 0,1 0,-1 0,-1-1,1 0,-2 1,1-1,-1 0,0 0,0 0,-1 0,0 0,0 0,-1 0,0 0,-1 0,0 1,0-1,0 0,-1 1,0-1,-1 1,-3-6,1 8,0 0,0 1,0-1,0 2,-1-1,1 1,-1 0,0 0,0 1,0-1,-1 2,1-1,0 1,-1 0,1 1,0-1,-1 2,1-1,-1 1,1 0,0 0,-1 1,1 0,0 0,0 1,1 0,-1 0,0 1,1 0,-4 2,51-1,248-9,-221-2,-56 6</inkml:trace>
  <inkml:trace contextRef="#ctx0" brushRef="#br1" timeOffset="39527.478">3697 650,'23'54,"-4"17,-3 1,-4 1,-2 0,-4 0,-3 1,-5 31,-6-7,28-114,10-27,2 2,1 2,3 1,1 1,10-4,4-1,2 2,2 3,1 2,2 2,1 3,16-3,-8 20,-65 13,-1 0,1 0,-1 1,1-1,-1 0,1 1,-1-1,0 1,1-1,-1 1,1 0,-1-1,0 1,0 0,1 0,-1 0,0 0,0 0,0 0,0 1,0-1,0 0,-1 0,1 1,0-1,-1 1,1-1,-1 0,1 1,-1-1,1 1,-1-1,0 1,0-1,0 1,0-1,0 1,0-1,0 1,-1-1,1 2,-5 13,-1 0,0 0,-1-1,0 0,-1 0,-1-1,-1 0,0 0,0-1,-1 0,-1-1,0-1,-1 0,0 0,-1-1,-8 4,-20 20,-2-2,-1-2,-1-2,-2-2,-1-2,-46 15,45-31,33-11</inkml:trace>
  <inkml:trace contextRef="#ctx0" brushRef="#br1" timeOffset="39841.094">4798 763,'-20'15,"1"0,1 2,0 0,1 1,1 0,1 1,0 1,2 1,0 0,1 0,2 1,-2 6,11-24,0-1,0 1,0 0,0 0,1 0,-1 0,1 0,0 0,1 0,-1 0,1 0,-1 0,1 0,0 0,1 0,-1-1,1 1,-1 0,1-1,0 1,1-1,-1 0,0 0,1 1,0-2,0 1,0 0,0-1,0 1,0-1,1 0,-1 0,1 0,0 0,-1-1,1 0,0 1,0-1,0-1,0 1,0-1,0 1,0-1,0 0,0 0,0-1,2 0,7 0,-1-1,0 0,1-1,-1-1,0 1,-1-2,1 0,-1 0,0-1,0-1,0 1,-1-2,0 0,-1 0,0 0,0-1,0-1,-1 1,-1-1,0-1,0 0,-1 1,0-2,-1 1,-1-1,1 0,-2 0,3-11,-6 16,0-1,-1 1,1-1,-1 1,-1 0,1-1,-1 1,-1 0,1 0,-1 0,0 0,-1 0,0 1,0 0,0 0,-1 0,0 0,0 0,0 1,-1 0,0 0,0 1,0-1,-5-1,-8-3</inkml:trace>
  <inkml:trace contextRef="#ctx0" brushRef="#br1" timeOffset="40323.718">5447 594,'-24'7,"0"0,0 2,1 1,0 1,1 1,0 1,1 1,0 1,1 1,1 0,-2 4,17-17,0 0,0 1,0-1,0 1,1 0,0 0,0 0,0 0,0 0,0 1,1-1,0 1,0 0,0-1,1 1,-1 0,1 0,0 0,1 0,-1 0,1 1,0-1,0 0,1 0,-1 0,1 0,0 0,1 0,-1 0,1 0,0-1,0 1,1 0,-1-1,1 0,0 0,0 1,1-1,3 1,-1 0,2 0,-1-1,0 0,1 0,0-1,0 0,0 0,0-1,0 0,0-1,1 1,-1-2,0 1,1-1,-1 0,1-1,-1 0,0 0,1-1,-1 0,0-1,0 0,0 0,-1 0,5-3,11-7,0-1,-1-1,0-1,-2 0,0-2,0-1,13-17,0-2,-2-2,-2-2,-2 0,-1-2,-3-1,-1 0,7-26,-20 45,-1-1,-1 0,-2 0,0-1,-2 1,-1-1,-1 0,-2 0,0 0,-2 1,-1-1,-3-7,7 32,-1 0,0 0,1 0,-1 0,0 0,-1 1,1-1,0 0,-1 1,1-1,-1 1,0-1,0 1,0 0,0 0,0 0,-1 0,1 0,-1 0,1 1,-1-1,1 1,-1 0,0-1,0 1,0 1,0-1,1 0,-1 1,0-1,0 1,0 0,0 0,0 0,0 0,0 1,0-1,0 1,0 0,0 0,0 0,1 0,-1 0,0 1,-12 7,2 1,-1 1,2 0,-1 0,1 1,1 1,0 0,1 1,1 0,0 0,0 1,2 0,0 1,1-1,0 1,1 0,1 1,0-1,2 1,0 0,0 0,2 9,-1-7,1 1,0-1,2 1,0-1,2 0,0 0,1 0,0-1,2 0,0 0,1 0,1-1,0 0,2 0,9 11,-9-15,0-1,0 0,1 0,1-2,0 1,0-2,1 0,0 0,1-1,0-1,0 0,0-1,1-1,0-1,0 0,0-1,1 0,-1-2,1 0,13-1,-6-1</inkml:trace>
  <inkml:trace contextRef="#ctx0" brushRef="#br1" timeOffset="40838.505">6125 481,'-4'20,"1"0,1 0,1 1,1-1,1 1,0-1,2 1,0-1,1 0,7 19,-10-36,0-1,0 0,0 0,0 0,0 0,0 0,1-1,-1 1,1 0,-1 0,1-1,0 1,-1-1,1 0,0 1,0-1,0 0,0 0,0 0,1-1,-1 1,0 0,0-1,0 1,1-1,-1 0,0 0,1 0,-1 0,0 0,0 0,1 0,-1-1,0 1,0-1,0 0,1 0,-1 0,0 0,0 0,0 0,-1 0,1-1,0 1,0-1,-1 1,1-1,0 0,10-11,-1-1,0 0,-1-1,-1 1,0-2,-1 1,0-1,2-11,18-32,1-3,-21 42,1 0,1 0,1 1,0 1,1 0,1 1,11-11,-24 27,1 0,-1 1,1-1,-1 0,1 1,0-1,-1 0,1 1,0-1,-1 1,1-1,0 1,0 0,0-1,-1 1,1 0,0 0,0-1,0 1,0 0,0 0,-1 0,1 0,0 0,0 0,0 0,0 0,0 0,0 1,-1-1,1 0,0 1,0-1,0 0,-1 1,1-1,0 1,0-1,-1 1,1-1,0 1,-1 0,1-1,-1 1,1 0,-1-1,1 1,-1 0,0 0,1 0,-1-1,0 1,1 0,-1 1,11 48,35 428,-38-394,-3 0,-8 85,4-167,-1 1,1-1,-1 1,0 0,0-1,0 1,-1 0,1-1,0 1,-1-1,0 1,0 0,1-1,-1 0,-1 1,1-1,0 0,-1 1,1-1,-1 0,0 0,1 0,-1 0,0 0,0-1,0 1,-1-1,1 1,0-1,-1 0,1 0,0 0,-1 0,1 0,-1 0,0-1,1 1,-1-1,1 0,-1 0,0 0,1 0,-1 0,0 0,1-1,-1 0,1 1,-1-1,1 0,-3-1,-2-7,0-1,1 1,1-1,-1-1,2 1,-1-1,1 0,1 0,0 0,1 0,0 0,0-1,1 1,1-1,0 1,1 0,0-1,0 1,2-3,0-10,2 1,0-1,1 2,2-1,0 1,2 0,0 0,1 1,1 1,1 0,1 1,1 0,0 1,2 1,0 0,15-11,88-58,-87 63</inkml:trace>
  <inkml:trace contextRef="#ctx0" brushRef="#br1" timeOffset="36051.856">226 1101,'-2'-27,"-7"39,-27 196,-25 259,55-247,6-196</inkml:trace>
  <inkml:trace contextRef="#ctx0" brushRef="#br1" timeOffset="36622.332">0 1187,'26'-30,"0"2,2 0,2 2,0 2,1 0,1 3,29-15,-36 18,2 1,0 2,0 0,2 2,-1 1,2 2,-1 1,2 1,-1 1,13 0,-39 6,1 1,0 1,-1-1,1 0,-1 1,1 0,-1 0,0 1,1-1,-1 1,0 0,0 0,0 0,0 0,0 1,0 0,-1-1,0 2,1-1,-1 0,0 1,0-1,-1 1,1 0,-1 0,0 0,0 0,0 0,0 0,-1 0,0 1,0-1,0 1,0-1,-1 1,1-1,-1 1,0 0,-1-1,1 1,-1-1,0 1,0-1,0 0,-2 4,-10 22,-1-1,-2-1,0 0,-2-1,-1 0,-1-2,-1 0,-2-2,0 0,-21 14,35-28,-36 35,-3-3,-1-1,-52 31,38-29,63-42,-1 0,1 0,0 1,-1-1,1 0,-1 0,1 1,-1-1,1 0,0 1,-1-1,1 1,0-1,-1 0,1 1,0-1,0 1,-1-1,1 1,0-1,0 1,0-1,0 1,0-1,0 1,-1-1,1 1,0-1,0 1,1-1,-1 1,0-1,0 1,0-1,0 1,0-1,0 1,1-1,-1 1,0-1,0 0,1 1,-1-1,0 1,1-1,-1 0,0 1,1-1,-1 0,1 1,-1-1,1 0,-1 1,0-1,1 0,-1 0,1 0,-1 0,1 1,-1-1,1 0,-1 0,1 0,-1 0,1 0,0 0,41 3,-39-3,12 0,-1 1,1 1,0 0,0 0,-1 1,0 1,1 1,-1 0,-1 1,1 0,-1 1,0 1,-1 0,0 0,0 1,-1 1,0 0,0 1,-1 0,-1 0,0 1,0 0,-1 1,-1 0,0 0,-1 0,0 3,34 93,-8-86,-14-22</inkml:trace>
  <inkml:trace contextRef="#ctx0" brushRef="#br1" timeOffset="37218.845">931 1581,'0'39,"0"17,0 4,0-4,0-6,0-11</inkml:trace>
  <inkml:trace contextRef="#ctx0" brushRef="#br1" timeOffset="37373.472">931 1243,'0'0</inkml:trace>
  <inkml:trace contextRef="#ctx0" brushRef="#br1" timeOffset="37939.434">1637 1384,'-34'20,"-6"2,1 1,1 2,1 1,1 2,1 2,2 1,1 2,-8 11,36-37,0 0,0 0,0 0,1 0,0 0,1 1,-1 0,2-1,-1 1,1 0,0 0,0 0,1 0,0 0,1 1,-1-6,1 1,-1 0,1-1,0 1,0-1,0 0,1 1,-1-1,1 0,0 0,0 0,0 0,0 0,0 0,1 0,-1-1,1 1,0-1,0 0,0 0,0 0,0 0,0 0,0-1,0 1,1-1,-1 0,1 0,-1 0,1-1,-1 1,1-1,2 0,3-1,1-2,0 1,0-1,-1-1,1 0,-1 0,0-1,0 0,-1-1,0 1,0-2,0 1,-1-1,1 0,-2-1,1 1,-1-2,0 1,-1 0,0-1,0 0,2-7,-2 8,22-36,2 2,2 1,1 1,2 2,33-28,-66 65,0 1,0-1,-1 0,1 1,0-1,0 0,0 1,0-1,-1 1,1 0,0-1,0 1,0 0,0-1,0 1,0 0,0 0,0 0,0 0,0 0,0 0,0 0,0 0,0 1,0-1,0 0,0 1,0-1,0 0,0 1,0-1,0 1,-1-1,1 1,0 0,0-1,0 1,-1 0,1 0,-1-1,1 1,0 0,-1 0,1 0,-1 0,0 0,1 0,-1-1,0 1,1 0,-1 0,0 0,0 0,0 1,9 58,-33 111,-35 265,55-400,0-1,-3 0,0 0,-3-1,-1 0,-1 0,-14 25,26-57,-1 0,1 1,-1-1,0 0,1 0,-1 1,0-1,-1 0,1 0,0 0,-1 0,1-1,-1 1,1 0,-1-1,0 1,0-1,1 1,-1-1,0 0,0 0,-1 0,1 0,0 0,0 0,0 0,-1-1,1 1,0-1,-1 0,1 0,0 0,-1 0,1 0,0 0,-1 0,1-1,0 1,0-1,-1 0,1 0,0 0,0 0,0 0,0 0,0 0,0-1,0 1,0-1,1 1,-2-2,-2-10,0 0,0 0,2 0,-1 0,2-1,0 0,0 1,2-1,-1 0,2 1,0-1,0 0,2 1,-1-1,4-7,-1-8,2 1,1 0,1 0,1 1,2 0,5-8,-3 11</inkml:trace>
  <inkml:trace contextRef="#ctx0" brushRef="#br1" timeOffset="38156.022">2061 1525,'5'33,"6"17,1-1</inkml:trace>
  <inkml:trace contextRef="#ctx0" brushRef="#br1" timeOffset="38325.118">2117 1243,'-9'-9,"-4"-4</inkml:trace>
  <inkml:trace contextRef="#ctx0" brushRef="#br1" timeOffset="38775.487">2540 1243,'-7'12,"-15"21,2 0,2 2,1 0,1 1,2 1,2 0,-2 15,13-47,0 0,0 0,1 0,0 1,0-1,0 0,1 0,0 0,0 1,0-1,1 0,-1 0,1 0,0-1,1 1,-1 0,1-1,0 0,0 1,0-1,1 0,-1-1,1 1,0-1,0 1,1-1,-1 0,0-1,1 1,0-1,0 0,-1 0,1 0,0-1,1 1,-1-1,3 0,-1 1,0 1,0-1,0 0,0-1,0 0,1 0,-1-1,0 1,1-2,-1 1,0-1,1 0,-1 0,0-1,0 0,0 0,0-1,0 0,-1 0,1-1,-1 0,0 0,0 0,0-1,1-2,14-16,-1-2,-2 0,0-1,-2-1,-1-1,11-28,9-14,-6 15,-3-1,-2-1,10-42,-28 79,0 0,-2-1,0 0,-2 0,0 0,-1 0,-2-1,0 1,-1 0,-1 0,-1 0,-4-12,7 28,0 0,-1-1,0 1,0 1,0-1,0 0,-1 0,0 1,0 0,0-1,0 1,-1 0,1 0,-1 1,0-1,0 1,-1 0,1 0,-1 0,1 1,-1 0,0 0,0 0,0 0,0 1,0-1,-1 1,1 1,0-1,0 1,-1 0,1 0,0 0,-1 1,1 0,0 0,0 0,0 1,-3 1,-7 4,1 0,1 1,-1 1,1 0,1 1,0 0,0 0,1 2,0-1,1 2,1-1,0 1,0 1,1-1,1 1,1 1,0-1,0 1,2 0,0 1,0-1,2 1,0 0,0 3,1 0,0 0,1 1,1-1,1 0,0 0,2 0,0 0,1-1,1 1,1-1,0-1,2 1,0-1,1-1,0 1,1-2,1 0,9 9,-2-3,2-1,0-1,1-1,1-1,0-1,1-1,1-1,1-1,-1-1,2-2,0 0,0-2,1-1,25 3,-25-8</inkml:trace>
  <inkml:trace contextRef="#ctx0" brushRef="#br1" timeOffset="42711.338">2569 2541,'594'-167,"-319"96,207-22,-470 92,-6-1,0 1,0 0,-1 0,1 1,0 0,0 0,0 0,0 1,0 0,0 0,-1 0,1 1,2 1,-7-2,-1 1,0 0,1 0,-1-1,0 1,0 0,0 0,-1-1,1 1,0 0,-1 0,1-1,-1 1,1 0,-1-1,0 1,0-1,0 1,0-1,0 1,0-1,0 1,0-1,0 0,-1 0,1 0,0 0,-1 0,1 0,-1 0,0 0,1 0,-1-1,0 1,1-1,-1 1,0-1,-1 1,-4 3,-101 68,30-23,3 4,3 3,-46 45,42-18,3 3,-55 85,82-81,46-88,-1 0,1 1,-1-1,1 1,0-1,0 1,0-1,0 0,0 1,1-1,-1 1,1-1,-1 0,1 1,0-1,0 0,0 0,0 1,0-1,1 0,-1 0,1 0,-1-1,1 1,0 0,0 0,-1-1,1 1,0-1,1 0,-1 0,0 0,0 0,0 0,1 0,-1 0,0-1,1 1,-1-1,26 5,-1-1,1-2,-1-1,1-1,0-1,-1-2,9-2,698-114,-235 37,-318 58,-158 19,-31-8,-28-7,1-2,1-1,2-1,0-2,1-2,-25-29,56 57,0 1,0-1,0 1,0-1,0 0,0 1,0-1,-1 1,1-1,0 1,0-1,0 0,0 1,-1-1,1 1,0-1,0 0,-1 1,1-1,0 0,-1 1,1-1,0 0,-1 0,1 1,-1-1,1 0,0 0,-1 0,1 0,-1 1,1-1,0 0,-1 0,1 0,-1 0,1 0,-1 0,1 0,-1 0,1 0,0 0,-1 0,1 0,-1-1,1 1,-1 0,1 0,0 0,-1-1,1 1,-1 0,1 0,0-1,-1 1,1 0,0-1,0 1,-1 0,1-1,7 46,-7-41,8 28,-2 2,-1-1,-2 0,-1 1,-1 0,-3-1,0 1,-2 0,-2-1,-1 0,-1-1,-2 1,-1-2,-6 11,5-22,-2-1,0-1,-1 0,0-1,-2 0,-4 2,34-34,292-214,-167 126,-113 85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4:13.736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7987 1384,'-1'-2,"-1"0,0 0,0 1,0-1,1 1,-2-1,1 1,0-1,0 1,0 0,-1 0,1 0,0 1,-1-1,1 0,-1 1,1 0,-1-1,1 1,-3 0,2 0,-258-18,214 10,0 2,-1 2,1 2,-1 2,-25 4,-97 23,-152 30,112-9,-112 46,-106 41,404-124,1 0,0 2,0 0,1 1,1 2,1 0,0 1,1 1,1 1,1 1,1 0,-15 22,-56 146,4 77,75-229,1 1,3 0,0 1,3-1,1 1,3 20,-1 29,27 250,-28-310,1 10,-1 0,-2 1,-2-1,-1 1,-2-1,-2 0,-1-1,-1 0,-3 2,-15 16,-2-2,-2 0,-28 32,52-73,-73 91,-84 50,91-102,-2-4,-73 32,111-57,1 1,2 1,0 3,-24 23,53-45,-8 8,-1 1,2 0,0 0,0 2,2-1,-1 2,2-1,0 1,1 1,1 0,0 0,2 1,0 0,0 0,2 0,0 1,1-1,1 1,1 5,1 6,1 0,2 0,1 0,1-1,1 1,2-1,1 0,1-1,2 0,1-1,13 21,104 175,-70-140,4-3,3-2,64 55,-11-29,5-5,4-6,81 42,155 62,-285-155,3-4,1-2,1-5,2-4,1-3,28 2,162 10,-229-34,0-2,1-2,-1-1,0-4,-1-1,11-5,-3 0,-1-4,0-1,-1-3,-1-3,-1-1,3-6,2-7,-3-2,-1-3,-2-2,42-49,26-23,-11 26,-70 62,-2-2,-1-1,-2-2,25-32,79-92,-102 123,10-8,-1-3,-2-1,-2-2,-3-2,15-28,61-91,89-145,-176 278,1 1,2 2,2 1,1 2,11-8,-25 28,-1-1,-1-1,0 0,-1-1,0-1,-1 0,-1-1,0-1,-1 0,-1 0,0-1,-2-1,0 0,-1 0,-1 0,-1-1,0 0,-2-1,2-14,-4 8,-1 0,-2-1,0 1,-2-1,-1 1,-1 0,-1 0,-1 1,-6-12,6 22,0 1,-1 0,0 0,-2 0,1 1,-2 0,0 1,0 0,-2 1,1 1,-1 0,-1 0,0 1,-6-3,-32-10,0 2,-1 3,-2 2,1 2,-36-4,-43-11,100 21,9 4,0-1,1-1,0-1,0-1,0-1,1-1,0-1,1 0,0-2,1-1,1 0,-6-7,12 5,0-1,1 0,1-1,1 0,1-1,0 0,1-1,1 0,1 0,1 0,1-1,1 1,-1-18,1 9,2 0,0 0,2 0,2 0,0 0,2 1,1-1,2 1,0 1,12-26,-4 17,2 2,1 0,1 1,2 1,1 1,2 1,12-11,96-112,-101 110,-12 19,-2-1,0 0,-2-2,0 0,1-9,-14 30,51-156,-52 153,-1 1,0-1,0 0,-1 0,0 0,0 0,-1 0,-1 1,1-1,-1 0,-1 1,1-1,-1 1,-1 0,0 0,0 0,-5-6,5 7,-1 0,-1 1,1-1,-1 1,0 1,0-1,-1 1,0 0,1 0,-2 1,1 0,0 0,-1 1,0 0,0 0,0 1,0 0,0 0,0 1,-1 0,-7 0,-64 3,66 0,1 0,-1-1,0 0,0-1,0-1,0 0,0-1,1-1,-1 0,1-1,0 0,0-1,0 0,0-1,1-1,0 0,0 0,-2-3,-97-105,76 69,-27-20,46 60,0 1,0 1,-1 1,1 0,-1 1,1 1,-1 1,0 0,0 1,1 1,-1 0,1 1,-1 1,1 1,-4 2,16-7,-42 22,33-8</inkml:trace>
  <inkml:trace contextRef="#ctx0" brushRef="#br0" timeOffset="1296.733">6915 3953,'1'19,"-1"1,-1-1,-1 0,-1 1,0-1,-2 0,-4 12,-78 193,84-216</inkml:trace>
  <inkml:trace contextRef="#ctx0" brushRef="#br0" timeOffset="1578.445">6660 4206,'24'0,"28"0,9 0,-1 0,-6 0,-7 0,-7 0,-5 0,-9 0</inkml:trace>
  <inkml:trace contextRef="#ctx0" brushRef="#br0" timeOffset="8615.253">6971 4798,'0'-3,"0"0,-1-1,1 1,-1-1,0 1,1-1,-2 1,1 0,0 0,0 0,-1 0,0 0,0 0,0 0,0 0,0 0,0 1,-1-1,1 1,-1 0,0 0,0 0,0 0,0 0,0 0,0 1,0 0,0-1,-1 1,1 1,0-1,-1 0,0 1,-5-2,0 1,1 1,-1 0,0 0,1 0,-1 1,0 1,1-1,-1 1,1 1,0-1,-8 5,0 0,1 1,1 0,-1 1,1 1,1 0,0 1,0 0,1 1,1 0,0 1,1 1,0-1,1 2,0-1,-2 8,5-12,1 1,0 0,1 0,1 0,-1 1,2-1,-1 1,2 0,-1 0,2 0,0-1,0 1,1 0,0 0,1 0,3 8,-2-6,2-1,0 1,0-1,1 0,1-1,0 0,0 0,1 0,1-1,0 0,1-1,0 0,0-1,1 1,6 2,-8-5,1-1,0 0,0-1,1 1,0-2,0 0,0 0,0-1,1 0,-1-1,1-1,-1 1,1-2,8 0,-6 1,0-1,-1-1,1 0,-1 0,1-2,-1 0,1 0,-1-1,-1-1,1 0,0 0,-1-2,0 1,0-2,-5 3,-1 1,1-1,-1 0,-1-1,1 0,-1 0,0 0,0 0,0-1,-1 0,0 0,-1 0,1 0,-1 0,-1-1,1 0,-2 1,1-1,-1 0,0 0,0 0,-1 0,0 0,0 0,-1 0,0 0,-1 0,0 1,0-1,0 0,-1 1,0-1,-1 1,-3-6,1 8,0 0,0 1,0-1,0 2,-1-1,1 1,-1 0,0 0,0 1,0-1,-1 2,1-1,0 1,-1 0,1 1,0-1,-1 2,1-1,-1 1,1 0,0 0,-1 1,1 0,0 0,0 1,1 0,-1 0,0 1,1 0,-4 2,51-1,248-9,-221-2,-56 6</inkml:trace>
  <inkml:trace contextRef="#ctx0" brushRef="#br1" timeOffset="39527.478">3697 650,'23'54,"-4"17,-3 1,-4 1,-2 0,-4 0,-3 1,-5 31,-6-7,28-114,10-27,2 2,1 2,3 1,1 1,10-4,4-1,2 2,2 3,1 2,2 2,1 3,16-3,-8 20,-65 13,-1 0,1 0,-1 1,1-1,-1 0,1 1,-1-1,0 1,1-1,-1 1,1 0,-1-1,0 1,0 0,1 0,-1 0,0 0,0 0,0 0,0 1,0-1,0 0,-1 0,1 1,0-1,-1 1,1-1,-1 0,1 1,-1-1,1 1,-1-1,0 1,0-1,0 1,0-1,0 1,0-1,0 1,-1-1,1 2,-5 13,-1 0,0 0,-1-1,0 0,-1 0,-1-1,-1 0,0 0,0-1,-1 0,-1-1,0-1,-1 0,0 0,-1-1,-8 4,-20 20,-2-2,-1-2,-1-2,-2-2,-1-2,-46 15,45-31,33-11</inkml:trace>
  <inkml:trace contextRef="#ctx0" brushRef="#br1" timeOffset="39841.094">4798 763,'-20'15,"1"0,1 2,0 0,1 1,1 0,1 1,0 1,2 1,0 0,1 0,2 1,-2 6,11-24,0-1,0 1,0 0,0 0,1 0,-1 0,1 0,0 0,1 0,-1 0,1 0,-1 0,1 0,0 0,1 0,-1-1,1 1,-1 0,1-1,0 1,1-1,-1 0,0 0,1 1,0-2,0 1,0 0,0-1,0 1,0-1,1 0,-1 0,1 0,0 0,-1-1,1 0,0 1,0-1,0-1,0 1,0-1,0 1,0-1,0 0,0 0,0-1,2 0,7 0,-1-1,0 0,1-1,-1-1,0 1,-1-2,1 0,-1 0,0-1,0-1,0 1,-1-2,0 0,-1 0,0 0,0-1,0-1,-1 1,-1-1,0-1,0 0,-1 1,0-2,-1 1,-1-1,1 0,-2 0,3-11,-6 16,0-1,-1 1,1-1,-1 1,-1 0,1-1,-1 1,-1 0,1 0,-1 0,0 0,-1 0,0 1,0 0,0 0,-1 0,0 0,0 0,0 1,-1 0,0 0,0 1,0-1,-5-1,-8-3</inkml:trace>
  <inkml:trace contextRef="#ctx0" brushRef="#br1" timeOffset="40323.718">5447 594,'-24'7,"0"0,0 2,1 1,0 1,1 1,0 1,1 1,0 1,1 1,1 0,-2 4,17-17,0 0,0 1,0-1,0 1,1 0,0 0,0 0,0 0,0 0,0 1,1-1,0 1,0 0,0-1,1 1,-1 0,1 0,0 0,1 0,-1 0,1 1,0-1,0 0,1 0,-1 0,1 0,0 0,1 0,-1 0,1 0,0-1,0 1,1 0,-1-1,1 0,0 0,0 1,1-1,3 1,-1 0,2 0,-1-1,0 0,1 0,0-1,0 0,0 0,0-1,0 0,0-1,1 1,-1-2,0 1,1-1,-1 0,1-1,-1 0,0 0,1-1,-1 0,0-1,0 0,0 0,-1 0,5-3,11-7,0-1,-1-1,0-1,-2 0,0-2,0-1,13-17,0-2,-2-2,-2-2,-2 0,-1-2,-3-1,-1 0,7-26,-20 45,-1-1,-1 0,-2 0,0-1,-2 1,-1-1,-1 0,-2 0,0 0,-2 1,-1-1,-3-7,7 32,-1 0,0 0,1 0,-1 0,0 0,-1 1,1-1,0 0,-1 1,1-1,-1 1,0-1,0 1,0 0,0 0,0 0,-1 0,1 0,-1 0,1 1,-1-1,1 1,-1 0,0-1,0 1,0 1,0-1,1 0,-1 1,0-1,0 1,0 0,0 0,0 0,0 0,0 1,0-1,0 1,0 0,0 0,0 0,1 0,-1 0,0 1,-12 7,2 1,-1 1,2 0,-1 0,1 1,1 1,0 0,1 1,1 0,0 0,0 1,2 0,0 1,1-1,0 1,1 0,1 1,0-1,2 1,0 0,0 0,2 9,-1-7,1 1,0-1,2 1,0-1,2 0,0 0,1 0,0-1,2 0,0 0,1 0,1-1,0 0,2 0,9 11,-9-15,0-1,0 0,1 0,1-2,0 1,0-2,1 0,0 0,1-1,0-1,0 0,0-1,1-1,0-1,0 0,0-1,1 0,-1-2,1 0,13-1,-6-1</inkml:trace>
  <inkml:trace contextRef="#ctx0" brushRef="#br1" timeOffset="40838.505">6125 481,'-4'20,"1"0,1 0,1 1,1-1,1 1,0-1,2 1,0-1,1 0,7 19,-10-36,0-1,0 0,0 0,0 0,0 0,0 0,1-1,-1 1,1 0,-1 0,1-1,0 1,-1-1,1 0,0 1,0-1,0 0,0 0,0 0,1-1,-1 1,0 0,0-1,0 1,1-1,-1 0,0 0,1 0,-1 0,0 0,0 0,1 0,-1-1,0 1,0-1,0 0,1 0,-1 0,0 0,0 0,0 0,-1 0,1-1,0 1,0-1,-1 1,1-1,0 0,10-11,-1-1,0 0,-1-1,-1 1,0-2,-1 1,0-1,2-11,18-32,1-3,-21 42,1 0,1 0,1 1,0 1,1 0,1 1,11-11,-24 27,1 0,-1 1,1-1,-1 0,1 1,0-1,-1 0,1 1,0-1,-1 1,1-1,0 1,0 0,0-1,-1 1,1 0,0 0,0-1,0 1,0 0,0 0,-1 0,1 0,0 0,0 0,0 0,0 0,0 0,0 1,-1-1,1 0,0 1,0-1,0 0,-1 1,1-1,0 1,0-1,-1 1,1-1,0 1,-1 0,1-1,-1 1,1 0,-1-1,1 1,-1 0,0 0,1 0,-1-1,0 1,1 0,-1 1,11 48,35 428,-38-394,-3 0,-8 85,4-167,-1 1,1-1,-1 1,0 0,0-1,0 1,-1 0,1-1,0 1,-1-1,0 1,0 0,1-1,-1 0,-1 1,1-1,0 0,-1 1,1-1,-1 0,0 0,1 0,-1 0,0 0,0-1,0 1,-1-1,1 1,0-1,-1 0,1 0,0 0,-1 0,1 0,-1 0,0-1,1 1,-1-1,1 0,-1 0,0 0,1 0,-1 0,0 0,1-1,-1 0,1 1,-1-1,1 0,-3-1,-2-7,0-1,1 1,1-1,-1-1,2 1,-1-1,1 0,1 0,0 0,1 0,0 0,0-1,1 1,1-1,0 1,1 0,0-1,0 1,2-3,0-10,2 1,0-1,1 2,2-1,0 1,2 0,0 0,1 1,1 1,1 0,1 1,1 0,0 1,2 1,0 0,15-11,88-58,-87 63</inkml:trace>
  <inkml:trace contextRef="#ctx0" brushRef="#br1" timeOffset="36051.856">226 1101,'-2'-27,"-7"39,-27 196,-25 259,55-247,6-196</inkml:trace>
  <inkml:trace contextRef="#ctx0" brushRef="#br1" timeOffset="36622.332">0 1187,'26'-30,"0"2,2 0,2 2,0 2,1 0,1 3,29-15,-36 18,2 1,0 2,0 0,2 2,-1 1,2 2,-1 1,2 1,-1 1,13 0,-39 6,1 1,0 1,-1-1,1 0,-1 1,1 0,-1 0,0 1,1-1,-1 1,0 0,0 0,0 0,0 0,0 1,0 0,-1-1,0 2,1-1,-1 0,0 1,0-1,-1 1,1 0,-1 0,0 0,0 0,0 0,0 0,-1 0,0 1,0-1,0 1,0-1,-1 1,1-1,-1 1,0 0,-1-1,1 1,-1-1,0 1,0-1,0 0,-2 4,-10 22,-1-1,-2-1,0 0,-2-1,-1 0,-1-2,-1 0,-2-2,0 0,-21 14,35-28,-36 35,-3-3,-1-1,-52 31,38-29,63-42,-1 0,1 0,0 1,-1-1,1 0,-1 0,1 1,-1-1,1 0,0 1,-1-1,1 1,0-1,-1 0,1 1,0-1,0 1,-1-1,1 1,0-1,0 1,0-1,0 1,0-1,0 1,-1-1,1 1,0-1,0 1,1-1,-1 1,0-1,0 1,0-1,0 1,0-1,0 1,1-1,-1 1,0-1,0 0,1 1,-1-1,0 1,1-1,-1 0,0 1,1-1,-1 0,1 1,-1-1,1 0,-1 1,0-1,1 0,-1 0,1 0,-1 0,1 1,-1-1,1 0,-1 0,1 0,-1 0,1 0,0 0,41 3,-39-3,12 0,-1 1,1 1,0 0,0 0,-1 1,0 1,1 1,-1 0,-1 1,1 0,-1 1,0 1,-1 0,0 0,0 1,-1 1,0 0,0 1,-1 0,-1 0,0 1,0 0,-1 1,-1 0,0 0,-1 0,0 3,34 93,-8-86,-14-22</inkml:trace>
  <inkml:trace contextRef="#ctx0" brushRef="#br1" timeOffset="37218.845">931 1581,'0'39,"0"17,0 4,0-4,0-6,0-11</inkml:trace>
  <inkml:trace contextRef="#ctx0" brushRef="#br1" timeOffset="37373.472">931 1243,'0'0</inkml:trace>
  <inkml:trace contextRef="#ctx0" brushRef="#br1" timeOffset="37939.434">1637 1384,'-34'20,"-6"2,1 1,1 2,1 1,1 2,1 2,2 1,1 2,-8 11,36-37,0 0,0 0,0 0,1 0,0 0,1 1,-1 0,2-1,-1 1,1 0,0 0,0 0,1 0,0 0,1 1,-1-6,1 1,-1 0,1-1,0 1,0-1,0 0,1 1,-1-1,1 0,0 0,0 0,0 0,0 0,0 0,1 0,-1-1,1 1,0-1,0 0,0 0,0 0,0 0,0 0,0-1,0 1,1-1,-1 0,1 0,-1 0,1-1,-1 1,1-1,2 0,3-1,1-2,0 1,0-1,-1-1,1 0,-1 0,0-1,0 0,-1-1,0 1,0-2,0 1,-1-1,1 0,-2-1,1 1,-1-2,0 1,-1 0,0-1,0 0,2-7,-2 8,22-36,2 2,2 1,1 1,2 2,33-28,-66 65,0 1,0-1,-1 0,1 1,0-1,0 0,0 1,0-1,-1 1,1 0,0-1,0 1,0 0,0-1,0 1,0 0,0 0,0 0,0 0,0 0,0 0,0 0,0 0,0 1,0-1,0 0,0 1,0-1,0 0,0 1,0-1,0 1,-1-1,1 1,0 0,0-1,0 1,-1 0,1 0,-1-1,1 1,0 0,-1 0,1 0,-1 0,0 0,1 0,-1-1,0 1,1 0,-1 0,0 0,0 0,0 1,9 58,-33 111,-35 265,55-400,0-1,-3 0,0 0,-3-1,-1 0,-1 0,-14 25,26-57,-1 0,1 1,-1-1,0 0,1 0,-1 1,0-1,-1 0,1 0,0 0,-1 0,1-1,-1 1,1 0,-1-1,0 1,0-1,1 1,-1-1,0 0,0 0,-1 0,1 0,0 0,0 0,0 0,-1-1,1 1,0-1,-1 0,1 0,0 0,-1 0,1 0,0 0,-1 0,1-1,0 1,0-1,-1 0,1 0,0 0,0 0,0 0,0 0,0 0,0-1,0 1,0-1,1 1,-2-2,-2-10,0 0,0 0,2 0,-1 0,2-1,0 0,0 1,2-1,-1 0,2 1,0-1,0 0,2 1,-1-1,4-7,-1-8,2 1,1 0,1 0,1 1,2 0,5-8,-3 11</inkml:trace>
  <inkml:trace contextRef="#ctx0" brushRef="#br1" timeOffset="38156.022">2061 1525,'5'33,"6"17,1-1</inkml:trace>
  <inkml:trace contextRef="#ctx0" brushRef="#br1" timeOffset="38325.118">2117 1243,'-9'-9,"-4"-4</inkml:trace>
  <inkml:trace contextRef="#ctx0" brushRef="#br1" timeOffset="38775.487">2540 1243,'-7'12,"-15"21,2 0,2 2,1 0,1 1,2 1,2 0,-2 15,13-47,0 0,0 0,1 0,0 1,0-1,0 0,1 0,0 0,0 1,0-1,1 0,-1 0,1 0,0-1,1 1,-1 0,1-1,0 0,0 1,0-1,1 0,-1-1,1 1,0-1,0 1,1-1,-1 0,0-1,1 1,0-1,0 0,-1 0,1 0,0-1,1 1,-1-1,3 0,-1 1,0 1,0-1,0 0,0-1,0 0,1 0,-1-1,0 1,1-2,-1 1,0-1,1 0,-1 0,0-1,0 0,0 0,0-1,0 0,-1 0,1-1,-1 0,0 0,0 0,0-1,1-2,14-16,-1-2,-2 0,0-1,-2-1,-1-1,11-28,9-14,-6 15,-3-1,-2-1,10-42,-28 79,0 0,-2-1,0 0,-2 0,0 0,-1 0,-2-1,0 1,-1 0,-1 0,-1 0,-4-12,7 28,0 0,-1-1,0 1,0 1,0-1,0 0,-1 0,0 1,0 0,0-1,0 1,-1 0,1 0,-1 1,0-1,0 1,-1 0,1 0,-1 0,1 1,-1 0,0 0,0 0,0 0,0 1,0-1,-1 1,1 1,0-1,0 1,-1 0,1 0,0 0,-1 1,1 0,0 0,0 0,0 1,-3 1,-7 4,1 0,1 1,-1 1,1 0,1 1,0 0,0 0,1 2,0-1,1 2,1-1,0 1,0 1,1-1,1 1,1 1,0-1,0 1,2 0,0 1,0-1,2 1,0 0,0 3,1 0,0 0,1 1,1-1,1 0,0 0,2 0,0 0,1-1,1 1,1-1,0-1,2 1,0-1,1-1,0 1,1-2,1 0,9 9,-2-3,2-1,0-1,1-1,1-1,0-1,1-1,1-1,1-1,-1-1,2-2,0 0,0-2,1-1,25 3,-25-8</inkml:trace>
  <inkml:trace contextRef="#ctx0" brushRef="#br1" timeOffset="42711.338">2569 2541,'594'-167,"-319"96,207-22,-470 92,-6-1,0 1,0 0,-1 0,1 1,0 0,0 0,0 0,0 1,0 0,0 0,-1 0,1 1,2 1,-7-2,-1 1,0 0,1 0,-1-1,0 1,0 0,0 0,-1-1,1 1,0 0,-1 0,1-1,-1 1,1 0,-1-1,0 1,0-1,0 1,0-1,0 1,0-1,0 1,0-1,0 0,-1 0,1 0,0 0,-1 0,1 0,-1 0,0 0,1 0,-1-1,0 1,1-1,-1 1,0-1,-1 1,-4 3,-101 68,30-23,3 4,3 3,-46 45,42-18,3 3,-55 85,82-81,46-88,-1 0,1 1,-1-1,1 1,0-1,0 1,0-1,0 0,0 1,1-1,-1 1,1-1,-1 0,1 1,0-1,0 0,0 0,0 1,0-1,1 0,-1 0,1 0,-1-1,1 1,0 0,0 0,-1-1,1 1,0-1,1 0,-1 0,0 0,0 0,0 0,1 0,-1 0,0-1,1 1,-1-1,26 5,-1-1,1-2,-1-1,1-1,0-1,-1-2,9-2,698-114,-235 37,-318 58,-158 19,-31-8,-28-7,1-2,1-1,2-1,0-2,1-2,-25-29,56 57,0 1,0-1,0 1,0-1,0 0,0 1,0-1,-1 1,1-1,0 1,0-1,0 0,0 1,-1-1,1 1,0-1,0 0,-1 1,1-1,0 0,-1 1,1-1,0 0,-1 0,1 1,-1-1,1 0,0 0,-1 0,1 0,-1 1,1-1,0 0,-1 0,1 0,-1 0,1 0,-1 0,1 0,-1 0,1 0,0 0,-1 0,1 0,-1-1,1 1,-1 0,1 0,0 0,-1-1,1 1,-1 0,1 0,0-1,-1 1,1 0,0-1,0 1,-1 0,1-1,7 46,-7-41,8 28,-2 2,-1-1,-2 0,-1 1,-1 0,-3-1,0 1,-2 0,-2-1,-1 0,-1-1,-2 1,-1-2,-6 11,5-22,-2-1,0-1,-1 0,0-1,-2 0,-4 2,34-34,292-214,-167 126,-113 85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09.7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308 44,'-1'-3,"-1"0,1 0,-1 1,0-1,0 1,0-1,0 1,-1 0,1-1,-1 1,1 0,-1 1,0-1,0 0,0 1,0 0,0 0,0-1,0 2,0-1,-1 0,-7 0,0 1,0 0,0 0,0 1,0 0,0 1,0 1,0 0,1 0,-1 1,1 0,0 1,0 0,-5 4,9-6,0 1,0 0,0 0,1 0,-1 0,1 1,0 0,1 0,-1 1,1-1,0 1,1 0,-1 0,1 0,0 1,0-1,1 1,0 0,0-1,1 1,0 0,0 0,0 0,1 0,0 0,1 0,-1 0,1 0,1 0,-1-1,1 1,2 4,2-1,1-1,0 0,1 0,0-1,0 0,1 0,0-1,0 0,1 0,0-1,0-1,0 1,1-2,-1 1,1-2,1 1,-1-1,0-1,1 0,-1-1,1 0,-1-1,1 0,-1-1,1 0,-1-1,1 0,-1 0,0-2,0 1,0-1,0-1,-1 0,0-1,6-4,2-4,-6 1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11.8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4 480,'-1'42,"-1"-27,1 1,1-1,1 0,0 0,0 1,2-1,0 0,0 0,2-1,0 1,0-1,5 8,-7-19,-1 0,0 0,1 0,0-1,0 1,0 0,0-1,0 0,0 0,1 0,-1 0,0 0,1-1,0 1,-1-1,1 0,0 0,0-1,0 1,0-1,-1 1,1-1,0-1,0 1,0 0,0-1,0 0,-1 0,1 0,0 0,-1-1,1 1,-1-1,2-1,111-75,-115 77,0-1,0 1,0 0,0 0,1 0,-1 0,0 0,0 0,1 1,-1-1,1 0,-1 1,1-1,-1 1,1-1,-1 1,1 0,-1-1,1 1,0 0,-1 0,1 0,-1 1,1-1,0 0,-1 0,1 1,-1-1,1 1,-1-1,1 1,-1 0,0 0,1 0,-1-1,0 1,0 0,1 1,-1-1,0 0,0 0,0 0,0 1,-1-1,1 0,0 1,0-1,-1 1,1-1,-1 1,1-1,-1 1,0-1,0 1,0 0,1-1,-1 1,-1-1,1 1,0 0,3 17,24 71,-26-87,0-1,1 0,-1-1,1 1,-1 0,1 0,0-1,-1 1,1 0,0-1,0 0,0 0,0 1,1-1,-1 0,0-1,0 1,1 0,-1-1,0 1,1-1,-1 0,1 0,-1 0,0 0,1 0,-1 0,1 0,-1-1,0 0,1 1,-1-1,0 0,0 0,0 0,2-1,4-3,0 0,0-1,-1 1,0-1,0-1,0 0,-1 0,0 0,0 0,-1-1,0 0,0 0,-1-1,3-7,12-18,35-104,-45 127,0 5</inkml:trace>
  <inkml:trace contextRef="#ctx0" brushRef="#br0" timeOffset="777.708">794 707,'-29'217,"34"-343,-2 109,1 0,1 0,0 1,1 0,1 0,0 1,1 0,1 0,1 0,0 1,0 1,1 0,1 0,0 1,1 1,1 0,4-2,-17 12,0 0,0 0,0 0,0 0,1 0,-1 0,0 1,1-1,-1 1,0-1,1 1,-1-1,1 1,-1 0,1 0,-1-1,1 1,-1 0,1 0,-1 1,1-1,-1 0,1 0,-1 1,0-1,1 1,-1-1,0 1,1 0,-1 0,0-1,1 1,-1 0,0 0,0 0,0 0,0 0,0 0,0 1,0-1,-1 0,1 0,0 1,-1-1,1 1,-1-1,1 0,-1 1,1-1,-1 1,0-1,0 1,6 164,-1-152,1-7</inkml:trace>
  <inkml:trace contextRef="#ctx0" brushRef="#br0" timeOffset="1014.54">1217 707,'5'33,"1"12</inkml:trace>
  <inkml:trace contextRef="#ctx0" brushRef="#br0" timeOffset="1184.119">1217 227</inkml:trace>
  <inkml:trace contextRef="#ctx0" brushRef="#br0" timeOffset="1447.022">1725 0,'2'15,"9"72,-4 1,-4-1,-3 1,-5 8,-66 179,41-172,28-105,1-9</inkml:trace>
  <inkml:trace contextRef="#ctx0" brushRef="#br0" timeOffset="1665.803">1443 565,'38'0,"32"0,9 0,-4 0,-10 0,-11 0,-15-5,-10-1,-4 0,-7 1</inkml:trace>
  <inkml:trace contextRef="#ctx0" brushRef="#br0" timeOffset="2017.362">2063 678,'38'-10,"0"-2,-1-1,-1-2,0-2,-1-1,-1-2,21-16,-3-29,-51 63,0 0,0 1,0-1,-1 0,1 1,0-1,-1 0,1 0,-1 0,0 1,0-1,1 0,-1 0,0 0,-1 0,1 0,0 1,0-1,-1 0,1 0,-1 0,0 1,1-1,-1 0,0 1,0-1,0 0,0 1,-1-1,1 1,0 0,0-1,-1 1,1 0,-1 0,1 0,-1 0,0 0,1 0,-1 0,0 1,-1-1,-6 0,1 0,-1 1,0 0,0 0,1 1,-1 0,0 1,1 0,0 0,-1 1,1 0,0 1,0-1,0 1,1 1,-1 0,1 0,-2 2,-7 3,1 0,0 1,1 0,0 1,1 1,0 0,1 0,0 2,1-1,1 1,0 1,1 0,1 0,1 1,0 0,1 1,1-1,0 1,2 0,-1 3,5-14,0 0,1 0,0 0,0 0,0 0,1-1,0 1,0-1,1 1,0-1,0 0,0-1,1 1,-1-1,2 0,-1 0,0 0,1 0,0-1,0 0,0-1,0 1,1-1,0 0,-1-1,1 0,0 0,0 0,0-1,0 0,1 0,-1-1,0 0,0 0,6-1,165-3,-150 3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10.2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319 65,'-37'9,"18"-6,-1 1,0 1,1 0,0 1,0 1,1 1,0 1,0 1,1 0,0 1,1 1,0 0,-3 5,16-14,1 0,-1 0,1 0,0 0,0 0,0 1,0-1,0 0,1 1,0 0,0-1,0 1,0 0,0-1,1 1,0 0,0 0,0 0,0 0,0-1,1 1,-1 0,1 0,0-1,1 1,-1-1,0 1,1-1,0 1,0-1,0 0,0 0,0 0,1 0,0 0,-1 0,1-1,0 1,0-1,0 0,1 0,-1 0,0 0,1-1,-1 1,1-1,0 0,-1 0,1 0,0-1,0 1,-1-1,2 0,9-3,0-1,1 0,-1-2,-1 1,1-2,-1 0,0 0,-1-1,0-1,0 0,-1 0,0-2,0 1,-1-1,0-1,60-76,-71 88,1-1,0 1,0-1,0 1,0-1,0 1,1-1,-1 1,0 0,0-1,0 1,0-1,0 1,1 0,-1-1,0 1,0-1,0 1,1 0,-1-1,0 1,1 0,-1-1,0 1,1 0,-1 0,0-1,1 1,-1 0,1 0,-1 0,0 0,1-1,-1 1,1 0,-1 0,1 0,-1 0,1 0,-1 0,0 0,1 0,-1 0,1 0,-1 0,1 1,-1-1,0 0,1 0,-1 0,1 0,-1 1,0-1,1 0,-1 0,0 1,1-1,-1 0,0 1,1-1,-1 0,0 1,0-1,1 0,-1 1,0-1,0 1,0-1,0 1,1-1,0 36,-1-30,-1 2,0 0,0 0,1 0,0 1,1-1,-1 0,2 0,-1 0,1 0,0 0,1-1,-1 1,2-1,-1 1,1-1,0 0,0 0,1-1,0 1,0-1,1 0,0-1,0 1,0-1,6 4,14 1,-2-3</inkml:trace>
  <inkml:trace contextRef="#ctx0" brushRef="#br0" timeOffset="515.153">629 291,'7'-2,"0"0,0 0,0-1,0 0,-1 0,1 0,-1-1,0 0,0 0,0 0,-1-1,1 0,-1 0,0 0,0-1,-1 0,0 0,0 0,0 0,-1-1,0 1,0-1,0-3,9-11,6-10,-12 17,1 0,1 1,1 0,0 0,0 1,1 0,1 1,0 0,1 0,-10 11,0 0,0 0,0 1,0-1,0 1,1 0,-1 0,-1-1,1 1,0 0,0 1,0-1,0 0,-1 0,1 1,-1-1,1 1,-1-1,1 1,-1 0,0 0,0 0,0-1,0 1,0 0,0 0,0 0,-1 0,1 1,-1-1,0 0,1 0,-1 0,0 0,0 0,0 0,-1 1,1-1,-1 1,4 11,4 12,34 86,-38-109,-1 1,0-1,1 0,0 0,0 0,0 0,0 0,0 0,1-1,-1 1,1-1,-1 0,1 0,0-1,0 1,0-1,0 0,0 0,0 0,0 0,0-1,0 0,1 0,-1 0,0 0,4-1,0-2,-1-1,1 1,-1-1,0-1,-1 0,1 0,-1 0,0 0,0-1,0 0,-1-1,0 1,0-1,0 0,-1 0,0 0,-1-1,0 1,0-1,0 0,0-5,9-16,15-28,-17 31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05.4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57,'0'-13,"1"-4,-7 26,-3 25,2 0,2 0,1 0,2 1,1 0,1-1,3 5,-2 24,-1-42,-1-13,0 0,0 0,1 1,0-1,1 0,0 0,0 0,0 0,1 0,0 0,1-1,0 1,0-1,1 1,0-1,0 0,0 0,5 4,-7-10,0 0,0 0,0 0,1 0,-1-1,0 1,0-1,1 1,-1-1,0 0,1 0,-1 0,0 0,1-1,-1 1,0 0,1-1,-1 0,0 1,0-1,0 0,0 0,0 0,0-1,0 1,0 0,0-1,0 1,-1-1,1 0,51-55,-50 53,124-151,-127 154,0 0,0 1,1-1,-1 0,0 1,0-1,1 1,-1-1,0 1,1-1,-1 1,1-1,-1 1,1-1,-1 1,1 0,-1-1,1 1,-1 0,1-1,0 1,-1 0,1 0,-1 0,1-1,0 1,-1 0,1 0,0 0,-1 0,1 0,-1 0,1 0,0 0,-1 0,1 1,0-1,-1 0,1 0,-1 1,1-1,0 0,-1 0,1 1,-1-1,1 1,-1-1,1 0,-1 1,1 0,10 33,-10-26,8 33,-8-30,0 1,1-1,0 0,1 0,1 0,0 0,0 0,1-1,0 0,1 0,0 0,0-1,1 0,1 0,6 6,-12-13,1 0,-1-1,1 0,-1 1,1-1,0 0,0 0,-1 0,1-1,0 1,0-1,0 1,0-1,0 0,0 0,0 0,0-1,0 1,0-1,-1 1,1-1,0 0,0 0,-1 0,1-1,0 1,-1-1,1 1,-1-1,0 0,1 0,-1 0,0-1,64-78,-39 34,-2 0,-2-2,-2-1,-3 0,-1-1,9-53,-16 22,-10 83</inkml:trace>
  <inkml:trace contextRef="#ctx0" brushRef="#br0" timeOffset="3337.976">881 367,'5'3,"0"0,0 0,0 0,1-1,-1 1,1-1,0-1,-1 1,1-1,0 0,0-1,0 1,0-1,0 0,0-1,0 1,0-1,-1 0,1-1,0 1,0-1,-3 0,0 1,-1 0,1-1,-1 0,0 1,1-1,-1 0,0 0,0 0,0 0,-1-1,1 1,0 0,-1-1,0 0,1 1,-1-1,0 0,0 1,-1-1,1 0,0 0,-1 0,0 1,0-1,0 0,0 0,0 0,0 0,-1 0,1 0,-1 1,0-1,0 0,0 1,0-1,-1 0,1 1,-1-1,1 1,-1 0,0-1,0 1,0 0,0 0,0 0,0 1,-1-1,1 0,-1 1,1 0,-1-1,1 1,-1 0,0 0,0 1,0-1,-6-2,0 1,0 1,-1-1,1 1,-1 1,1 0,-1 0,1 1,0 0,-1 1,1 0,0 0,0 1,0 0,0 1,0-1,1 2,0-1,0 2,0-1,-7 7,11-5,0 0,1 1,-1 0,2 0,-1 0,1 0,0 0,1 1,0-1,0 0,1 1,0-1,0 1,1-1,0 0,0 1,1-1,0 0,1 0,0 0,0 0,1 0,0-1,0 0,1 1,4 2,1 0,0 0,0-1,1 0,0-1,1 0,0 0,0-2,1 1,0-2,0 0,0 0,0-1,1-1,0 0,0-1,0 0,0-1,0-1,0 0,9-2,1 2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17.4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 1,'-12'138,"-17"221,12-122,12-180,-1-32</inkml:trace>
  <inkml:trace contextRef="#ctx0" brushRef="#br0" timeOffset="500.687">379 85,'-19'78,"4"1,3 1,0 51,13-106,1-1,1 1,1 0,1-1,1 1,4 6,18 89,-62-185,22 38,-1 1,-1 1,-2 0,0 1,-16-18,27 36,1 1,-1 0,0 0,-1 0,1 1,-1-1,0 1,0 1,0-1,0 1,-1 0,1 1,-1-1,0 1,0 0,0 1,0 0,0 0,0 0,0 1,0 0,0 1,0-1,0 1,0 1,-3 0,-14 8,6 2</inkml:trace>
  <inkml:trace contextRef="#ctx0" brushRef="#br0" timeOffset="1267.24">774 423,'-10'1,"1"1,-1 0,1 0,0 1,0 0,0 0,0 1,1 1,-1-1,1 1,0 1,0-1,1 1,0 1,0 0,0-1,1 2,0-1,0 1,1 0,0 0,1 1,0-1,0 1,0 0,1 0,1 0,-1 1,2-1,-1 1,1-1,1 1,0 6,0-8,0 0,1-1,0 1,1-1,0 1,0-1,0 0,1 0,0 0,1 0,-1 0,1-1,1 1,-1-1,1 0,0-1,0 1,1-1,0 0,0 0,0-1,0 0,1 0,0 0,-1-1,1 0,1 0,-1-1,0 1,7 0,-8-2,0 0,0 0,0-1,1 0,-1 0,0 0,1-1,-1 1,0-2,0 1,0-1,0 0,0 0,0 0,0-1,-1 0,1 0,-1-1,0 1,0-1,0 0,0 0,-1-1,0 0,0 0,0 0,0 0,1-3,-5 4,0 1,0-1,0 0,0 1,0-1,-1 0,0 1,0-1,0 0,0 1,0-1,-1 1,0 0,0-1,1 1,-2 0,1 0,0 0,-1 1,1-1,-1 0,0 1,0 0,0 0,0-1,0 2,0-1,-1 0,1 1,-1-1,1 1,-1 0,1 0,-4 0,7 1,0-1,0 1,0 0,0-1,0 1,1 0,-1-1,0 1,0-1,0 1,0-1,0 1,0 0,-1-1,1 1,0-1,0 1,0 0,0-1,0 1,-1 0,1-1,0 1,0 0,0-1,-1 1,1 0,0-1,-1 1,1 0,0 0,-1-1,1 1,0 0,-1 0,1 0,0-1,-1 1,1 0,-1 0,1 0,0 0,-1 0,1 0,-1 0,1 0,0 0,-1 0,1 0,-1 0,39-11,-35 10,98-5,-82 11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21.3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0 187,'257'-29,"-61"29,-116-21,-102 2,0 10,1-1,0-1,1-1,1-1,0-1,-12-10,16 11,2 2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22.0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1,'14'0,"15"0,7 0,2 0,-1 0,-1 0,-2 0,-3 0,-1 0,-1 0,-1 0,0 0,-10 0,-8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22.2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1,'33'0,"21"0,6 0,-2 0,-7 0,-6 0,-12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6:34.5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1,'-87'356,"76"-294,3 1,2 1,3-1,5 40,-2-98,10 81,-9-84,-1 0,1 0,-1 0,1 0,0-1,0 1,0 0,0 0,0-1,0 1,0 0,1-1,-1 1,0-1,1 0,-1 1,1-1,0 0,-1 0,1 0,0 0,0 0,0-1,-1 1,1 0,0-1,0 0,0 1,0-1,0 0,0 0,0 0,0 0,0 0,0 0,0-1,0 1,0-1,0 1,0-1,6-3,0 0,0-1,0 0,0 0,-1-1,0 0,0 0,0 0,-1-1,0 0,-1-1,3-2,30-34,-24 30,2 0,0 0,0 2,1 0,0 1,1 1,1 1,0 0,-17 8,-1 0,1 0,0 1,-1-1,1 1,0-1,0 1,0 0,0 0,-1 0,1 0,0 0,0 0,0 0,0 0,-1 1,1-1,0 1,0-1,-1 1,1 0,0 0,-1 0,1 0,-1 0,1 0,-1 0,1 0,-1 1,0-1,0 0,1 1,-1-1,0 1,0-1,-1 1,1 0,0-1,0 1,-1 0,1 0,-1 0,0 0,9 83,-9-80,3 77,3-63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25.3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1,'0'14,"0"10,0 6,0 2,5-4,1-12,0-8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33.9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453 57,'-73'39,"-195"194,175-170,74-51</inkml:trace>
  <inkml:trace contextRef="#ctx0" brushRef="#br0" timeOffset="267.892">57 0,'10'19,"8"16,0 7,3 1,-3-2,1-3,1-3,-2-4,1-6,-4-2,2-1,-3 0,1-2,-2-1,2-3,-2-5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39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284 1,'-2'9,"-1"0,0 0,0 0,-1 0,0-1,0 1,-1-1,0 0,-1 0,0-1,0 1,-1-2,1 1,-1 0,-8 4,-6 10,-134 130,152-148,1 1,0-1,0 0,0 1,0-1,1 1,-1 0,1-1,0 1,0 0,0 0,0 0,1 0,0 0,0 0,0 0,0 0,0 0,1-1,0 1,0 0,0 0,0 0,0-1,1 1,0 0,0-1,0 1,0-1,0 0,1 0,0 1,3 1,-1 1,1-1,1 0,-1-1,1 0,0 0,0 0,0-1,0 1,0-2,1 1,0-1,-1-1,1 1,7 0,210-4,-223 2,-1 0,0 1,0-1,0 0,0 0,0 0,0 0,1 0,-1 0,0 0,0 0,0-1,0 1,0 0,0-1,0 1,0-1,0 1,0-1,0 1,0-1,0 0,0 0,0 1,0-1,-1 0,1 0,0 0,-1 0,1 0,0 0,-1 0,1 0,-1 0,0 0,1 0,-1 0,0 0,0 0,1 0,-1 0,0-1,0 1,0 0,0 0,-1 0,1 0,0 0,0 0,-1-1,1 1,-1 0,1 0,-1 0,1 0,-1 0,1 0,-1 1,0-1,0 0,1 0,-2 0,-8-20,1 0,1-1,1 1,1-2,1 1,0-1,1-6,5 20,-2-1,1 1,-1-1,-1 1,1-1,-2 1,1 0,-1 0,-1 0,0 0,0 0,-1 1,1 0,-2 0,-2-3,-4 3,1 6</inkml:trace>
  <inkml:trace contextRef="#ctx0" brushRef="#br0" timeOffset="1268.038">678 113,'-26'68,"-5"90,-3-5,45-187,0 2,2 0,2 0,0 1,2 1,14-17,-26 36,1 1,1 0,-1 0,2 0,-1 1,1 0,1 1,0 0,0 0,0 0,1 2,10-7,-17 14,-1 0,1-1,-1 1,0 1,1-1,-1 0,0 0,0 1,0 0,0-1,0 1,0 0,-1 0,1 0,-1 0,1 0,-1 0,0 0,1 0,-1 1,0-1,0 0,-1 1,1-1,-1 1,1-1,-1 1,0-1,0 1,0 0,0-1,0 1,0-1,-1 1,1-1,-1 1,0-1,0 1,1 1,0 169,0-172,0-1,0 1,0-1,0 1,0-1,0 1,0-1,0 1,1-1,-1 0,0 1,0-1,0 1,0-1,1 1,-1-1,0 1,0-1,1 0,-1 1,0-1,1 1,-1-1,1 0,-1 0,0 1,1-1,-1 0,1 1,-1-1,1 0,-1 0,1 0,-1 0,0 0,1 1,-1-1,1 0,-1 0,1 0,-1 0,1 0,-1 0,1-1,-1 1,1 0,-1 0,1 0,-1 0,1 0,-1-1,1 1,-1 0,0-1,1 1,-1 0,1 0,-1-1,0 1,1-1,-1 1,0 0,0-1,1 1,-1-1,0 1,0-1,19-30,-10 8,2 0,0 1,1 1,2 0,0 1,1 0,1 1,0 1,16-13,-31 30,0 0,0-1,0 1,0 1,0-1,0 0,0 0,1 0,-1 0,0 1,0-1,1 1,-1-1,0 1,1-1,-1 1,0 0,1-1,-1 1,0 0,1 0,-1 0,1 0,-1 1,0-1,1 0,-1 0,1 1,-1-1,0 1,0-1,1 1,-1 0,0-1,0 1,0 0,1 0,-1 0,0 0,0 0,-1 0,1 0,0 0,0 0,0 1,-1-1,1 0,-1 0,1 1,-1-1,1 0,-1 1,0-1,1 0,-1 2,2 16,0 1,-1-1,-1 1,-1-1,-1 1,-1-1,0 0,-6 15,-1 16,7-26,0-2</inkml:trace>
  <inkml:trace contextRef="#ctx0" brushRef="#br0" timeOffset="1903.889">1244 509,'-10'23,"-3"19,1 6,2 0,3-9</inkml:trace>
  <inkml:trace contextRef="#ctx0" brushRef="#br0" timeOffset="2318.765">1328 282,'-5'5,"-6"2,4-1,2-6,-2-3,-5-1,0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46.2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95,'164'12,"-152"-10,3 2,-1 0,0-2,1 0,-1 0,1-1,0-1,0-1,-1 0,1 0,-1-2,6-1,-19 4,-1 0,1 0,0 0,0-1,0 1,-1 0,1 0,0-1,-1 1,1 0,0-1,-1 1,1-1,0 1,-1-1,1 1,-1-1,1 1,-1-1,1 0,-1 1,1-1,-1 0,0 1,1-1,-1 0,0 1,0-1,0 0,1 0,-1 1,0-1,0 0,0 0,0 1,0-1,0 0,0 0,-1 1,1-1,0 0,0 0,0 1,-1-1,1 0,0 0,-1 1,1-1,-1 1,1-1,-1 0,1 1,-1-1,1 1,-1-1,0 1,1-1,-1 1,0 0,1-1,-1 1,-49-31,43 27,-43-30,44 24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46.6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133 0,'-9'10,"-9"8,-5 0,1 3,4 2,0-2,4-1,4-3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45.5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1,'43'85,"18"85,50 84,-112-253,1 0,0 0,0 0,0 0,0 0,0 0,0 0,0 1,1-1,-1 0,0 0,0 0,1 0,-1 0,1 0,-1 0,1 0,-1-1,1 1,0 0,-1 0,1 0,0-1,0 1,0 0,-1 0,1-1,0 1,0-1,0 1,0-1,0 1,0-1,0 0,0 0,0 1,0-1,1 0,-1 0,0 0,0 0,0 0,0 0,0 0,0-1,0 1,0 0,0 0,0-1,0 1,0-1,0 1,0-1,0 1,0-1,0 0,-1 0,39-131,52-185,-58 255,-21 49</inkml:trace>
  <inkml:trace contextRef="#ctx0" brushRef="#br0" timeOffset="1495.081">621 452,'-10'10,"-2"7,-1 7,4 3,2 2,7-3,4-3,6-4,1-5</inkml:trace>
  <inkml:trace contextRef="#ctx0" brushRef="#br0" timeOffset="1975.96">733 142,'-5'0,"-1"-5,0-1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49.8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250 28,'-3'-27,"22"37,-8 15,0 0,-2 0,0 1,-2 0,-1 1,-1 0,-2 0,0 7,2-1,-2 0,-2 0,-1 0,-2 1,-1-1,-1 0,-2-1,-1 1,-2-1,-1-1,-4 7,4-20,-1 0,0 0,-2-1,0 0,0-1,-2-1,0 0,-1-1,0 0,-1-2,-1 0,0-1,0 0,-1-2,-17 7,11-6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24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195 311,'129'-22,"-61"20,-81 30,-166 77,162-96,1 1,1 0,0 2,0-1,1 2,1 0,0 1,1 0,0 1,1 0,1 1,1 0,0 1,-4 11,11-25,2 1,-1-1,0 0,1 0,-1 1,1-1,0 0,0 1,0-1,0 0,1 1,0-1,-1 0,1 0,0 1,1-1,-1 0,0 0,1 0,0-1,0 1,-1 0,2 0,-1-1,0 1,0-1,1 0,0 0,-1 0,1 0,0 0,0-1,0 1,0-1,0 0,0 0,0 0,0 0,1 0,-1-1,0 1,1-1,2 0,279-2,-286 3,1-1,-1 1,0 0,1-1,-1 1,1-1,-1 1,1 0,-1-1,1 1,0 0,-1-1,1 1,0 0,-1 0,1 0,0-1,0 1,0 0,0 0,0 0,0-1,0 1,0 0,0 0,0 0,0-1,1 1,-1 0,0 0,0-1,1 1,-1 0,0 0,1-1,-1 1,1 0,-1-1,1 1,0-1,-1 1,1-1,-1 1,1-1,0 1,-1-1,1 1,0-1,0 0,-1 0,1 1,0-1,0 0,0 0,-1 0,1 0,0 0,0 0,0 0,0 0,-321 228,318-226,-1-1,0 1,1-1,-1 1,1 0,-1 0,1 0,0 0,0 0,0 1,0-1,0 1,0-1,1 1,-1 0,1 0,0-1,0 1,0 0,0 0,0 0,1 0,-1 0,1 0,0 1,0-1,0 0,0 0,1 0,-1 0,1 0,0 0,0 0,0 0,0 0,0 0,1-1,-1 1,1 0,0-1,0 1,-1-1,2 0,-1 0,0 1,0-1,1-1,-1 1,2 1,12 0,-1-1,1 0,0-1,0 0,0-1,-1-1,1-1,0 0,-1-1,1-1,-1 0,0-1,1-1,35-8,136-23,-136 35,-33 6</inkml:trace>
  <inkml:trace contextRef="#ctx0" brushRef="#br0" timeOffset="761.944">280 1270,'-9'0,"0"0,-1 0,0 5,2 2</inkml:trace>
  <inkml:trace contextRef="#ctx0" brushRef="#br0" timeOffset="3479.061">1042 536,'11'187,"-7"-175,0 0,-1 1,-1-1,0 1,-1 0,0-1,-1 1,0 0,-1 0,-1 7,-12-12,6-33,7 2,1 1,1-1,0 1,2-1,1 1,0 0,2 0,1 1,0-1,2 2,0-1,1 1,1 0,1 1,1 1,1 0,0 0,1 1,13-10,-27 25,0 1,0-1,0 0,1 0,-1 1,1-1,-1 1,1-1,0 1,0 0,-1 0,1 0,0 0,0 0,0 0,0 0,0 0,0 1,0-1,1 1,-1 0,0-1,0 1,0 0,0 0,1 1,-1-1,0 0,0 1,0-1,0 1,0 0,0-1,0 1,0 0,0 0,0 1,0-1,-1 0,1 1,0-1,-1 1,1-1,-1 1,0 0,47 116,-35-104</inkml:trace>
  <inkml:trace contextRef="#ctx0" brushRef="#br0" timeOffset="4151.76">957 255,'6'-4,"0"1,0 0,0 0,0 1,0-1,1 1,-1 1,1-1,-1 1,1 0,0 1,-1 0,3 0,4-1,223-2,-218-7,-40-10,17 16,-78-67,71 57</inkml:trace>
  <inkml:trace contextRef="#ctx0" brushRef="#br0" timeOffset="7328.965">1748 311,'-5'5,"-2"6,-3 2,-7 2,-3 5,-5-2,3 1,0-2,4 0,5-3</inkml:trace>
  <inkml:trace contextRef="#ctx0" brushRef="#br0" timeOffset="7847.072">1436 960,'-9'19,"-4"11,-3 1,-1 0,4-1,4-1,8-4,5-3,5-5,7-5,1-9,-4-6</inkml:trace>
  <inkml:trace contextRef="#ctx0" brushRef="#br0" timeOffset="8367.511">1549 735,'0'-5,"-4"3,2 2,-2 2,-6-1,4 0,2-4,8-3,2 0</inkml:trace>
  <inkml:trace contextRef="#ctx0" brushRef="#br0" timeOffset="25958.284">929 1,'-14'10,"2"1,-1 1,2 0,-1 1,2 0,0 0,0 1,1 1,1-1,0 2,2-1,-1 1,2 0,0 0,1 0,0 1,0 15,-11 30,3 0,3 1,2 0,3 21,2-50,1 0,2 1,2-1,0 0,3-1,1 1,1-1,2 0,1-1,2 0,1-1,7 11,-11-26,1 1,1-1,0-1,1 0,0-1,1 0,1-1,0-1,1 0,0-1,1-1,12 5,52 29,-80-34,-5-1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6:06.451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50 0,'-5'5,"-1"6,-5 7,0 4,1 4,3 2,7-4,4-1,6-5,5-5,2-9,1-6,-2-3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6:06.951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38 1,'-4'4,"-8"3,5-1,-3-2,6 0,4-2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6:38.0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196 690,'8'-6,"10"-9,-26 8,-4 11,0 0,0 1,0 0,1 0,0 2,0-1,0 1,1 1,0 0,0 0,1 1,1 1,-1-1,1 1,1 0,0 1,0 0,1 0,-3 8,7-17,0 1,0-1,0 0,0 1,1-1,-1 1,1-1,-1 1,1 0,0 0,0 0,0-1,1 1,-1 0,1 0,-1 0,1 0,0 0,0 0,0 0,1 0,-1 0,1 0,0 0,0 0,0 0,0-1,0 1,0 0,1-1,-1 1,1-1,0 1,0-1,0 0,0 1,0-1,0 0,1-1,-1 1,0 0,1-1,0 1,-1-1,1 0,0 0,3 1,6-2,1-1,0 0,-1-1,1-1,-1 0,0 0,0-1,0-1,0 0,-1-1,0 0,0 0,0-1,-1-1,0 0,-1 0,1-1,-2 0,1 0,-1-1,-1-1,0 1,5-10,24-23,-35 42,-1-1,1 1,-1 0,1 0,0-1,0 1,-1 0,1 0,0 0,0 0,0 0,0 0,0 0,1 0,-1 0,0 0,0 1,1-1,-1 0,0 1,1-1,-1 1,0 0,1-1,-1 1,1 0,-1 0,0 0,1 0,-1 0,1 0,-1 0,1 0,-1 1,0-1,1 1,-1-1,0 1,1-1,-1 1,0 0,1 0,-1-1,0 1,0 0,0 0,0 0,0 0,0 1,0-1,-1 0,1 0,0 1,21 75,-22-72,0 0,0 1,1-1,0 1,0-1,0 0,1 0,0 0,0 0,0 0,1 0,-1 0,1-1,0 1,0-1,1 0,-1 0,1 0,0 0,0-1,1 1,-1-1,1 0,-1 0,1-1,4 2,-2-2,1 0,-1-1,1 0,-1 0,1-1,-1 0,1 0,-1-1,1 0,-1 0,1-1,-1 0,0 0,0-1,0 0,0 0,0-1,-1 1,1-1,-1-1,0 1,4-5,8-7,-1 0,0-1,-1-1,-1-1,-1 0,7-14,95-197,-100 193,-2-1,-1 0,-2-1,-1 0,-3-1,-1 1,-1-1,-3-1,-1-21,-9-41,8 103,0-1,0 1,0-1,0 1,0-1,0 1,0-1,0 0,0 1,0-1,0 1,-1-1,1 1,0-1,0 1,-1-1,1 1,0-1,-1 1,1 0,0-1,-1 1,1-1,-1 1,1 0,-1-1,1 1,-1 0,1 0,-1-1,1 1,-1 0,1 0,-1 0,1 0,-1 0,1 0,-1 0,0 0,1 0,-1 0,1 0,-1 0,1 0,-1 0,1 0,-1 0,0 1,1-1,-1 0,1 0,-1 1,1-1,0 0,-1 1,1-1,-1 0,1 1,0-1,-1 1,1-1,-21 32,8 2,1 0,2 0,2 1,1 0,2 1,1 0,1 2,-1 35,4 1,2-1,13 72,15 35,-21-109,-12-65,-3-7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57.711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1411 444,'0'-9,"5"-4,1 5,-4 10,-4 8,0 7,-1 7,0 3,2 2,0 0,0 1,1 0,-5-5,-1-3,4-4,4-5</inkml:trace>
  <inkml:trace contextRef="#ctx0" brushRef="#br0" timeOffset="1155.201">1468 388,'7'4,"0"0,1-1,-1 1,1-1,0-1,0 1,0-1,0-1,1 0,-1 0,0 0,1-1,-1 0,3-1,5 1,124 6,-138-4,1 1,-1 0,1 0,-1 0,0 1,0-1,0 0,0 1,-1 0,0-1,1 1,-1 0,-1-1,1 1,0 0,-1 0,0 0,0 0,0-1,0 1,-1 0,1 0,-1 0,0 0,0-1,-1 1,1-1,-2 4,-2 18,-4 120,9-143,0 0,0 0,0 0,-1 0,1 0,0 0,-1 0,1 0,-1-1,0 1,1 0,-1 0,0-1,0 1,0 0,-1-1,1 1,0-1,0 1,-1-1,1 0,-1 0,1 0,-1 1,0-1,1-1,-1 1,0 0,0 0,1-1,-1 1,0-1,0 1,0-1,0 0,0 0,0 0,0 0,0 0,0 0,1 0,-1-1,0 1,0-1,0 1,-1-2,-18-3,0 1,0 0,0 2,0 0,-1 2,1 0,0 1,-1 2,1 0,-3 1,6 3</inkml:trace>
  <inkml:trace contextRef="#ctx0" brushRef="#br0" timeOffset="4251.276">1948 472,'195'-74,"231"-75,-315 127,-110 23,0-1,1 0,-1 1,0-1,0 1,1 0,-1-1,0 1,0 0,0 0,0 0,0 0,0 0,0 0,0 0,0 0,-1 0,1 0,0 0,-1 1,1-1,-1 0,1 0,-1 1,0-1,1 0,-1 1,0-1,0 1,0-1,0 0,0 1,0-1,0 0,-1 1,1-1,0 0,-1 1,1-1,-1 0,0 1,-25 57,23-54,-20 35,17-34,2 0,-1 0,0 1,1 0,1 0,-1 0,1 0,0 0,1 1,-1-1,2 1,-1 0,1 0,0-1,0 1,1 0,1 0,-1 0,1 0,0 0,2 6,0-11,1 0,-1 0,0 0,1 0,0-1,0 1,0-1,0 0,0 0,0 0,0-1,0 1,1-1,-1 0,1-1,-1 1,1-1,-1 1,1-2,-1 1,1 0,-1-1,1 0,-1 0,1 0,-1 0,0-1,0 0,0 1,0-2,0 1,0 0,2-3,10 0,401-171,-378 168,-25 10</inkml:trace>
  <inkml:trace contextRef="#ctx0" brushRef="#br0" timeOffset="5116.872">3698 77,'-273'338,"271"-337,0 0,1 0,-1 0,0 0,1 0,-1 1,1-1,0 1,-1-1,1 1,0-1,0 1,0 0,0-1,0 1,1 0,-1 0,0 0,1 0,-1 0,1-1,0 1,0 0,0 0,0 0,0 0,0 0,0 0,0 0,1 0,-1 0,1 0,0 0,-1-1,1 1,0 0,0 0,0-1,0 1,0-1,1 1,-1-1,0 1,1-1,-1 0,1 1,1-1,107 10,-28-9,-56 4,-23-5,0 1,0 0,0-1,0 1,0-1,0 0,0 0,1 0,-1-1,0 1,0-1,1 0,-1 0,1 0,-1 0,0 0,1-1,-1 1,0-1,0 0,0 0,1-1,-1 1,0 0,0-1,-1 0,1 0,0 0,0 0,-1 0,1 0,-1-1,0 1,0-1,0 1,0-1,0 0,-1 0,1 0,-1 0,1-2,-1-14,-1 0,-1 0,-1 0,0 0,-2 1,0-1,-1 0,0 1,-2 0,0 1,-2-2,-14-43,-6-11,21 55</inkml:trace>
  <inkml:trace contextRef="#ctx0" brushRef="#br0" timeOffset="6269.31">3952 77,'-32'183,"8"-83,4-26,21-74,-1 0,0-1,1 1,-1 0,0 0,0-1,1 1,-1 0,0-1,0 1,1 0,-1-1,0 1,0 0,0-1,0 1,0-1,1 1,-1 0,0-1,0 1,0 0,0-1,0 1,0-1,0 1,0 0,0-1,-1 1,1-1,0 1,0 0,0-1,0 1,0 0,-1-1,1 1,0 0,0-1,-1 1,1 0,0-1,0 1,-1 0,1 0,0-1,-1 1,1 0,0 0,-1 0,1 0,-1-1,1 1,0 0,-1 0,1 0,-1 0,1 0,0 0,-1 0,1 0,-1 0,1 0,0 0,-1 0,1 0,0 1,-1-1,1 0,-1 0,5-19,0 0,1 0,1 1,1 0,1 0,0 0,1 1,1 0,1 1,7-9,23-40,-35 53,2 0,-1 0,1 1,1 0,0 0,0 1,1 0,1 1,0-1,-10 10,0-1,-1 1,1 0,0-1,0 1,0 0,0-1,0 1,0 0,0 0,-1 0,1 0,0 0,0 0,0 0,0 0,0 0,0 1,0-1,0 0,0 0,-1 1,1-1,0 1,0-1,0 1,-1-1,1 1,0-1,-1 1,1 0,0-1,-1 1,1 0,-1-1,1 1,-1 0,1 0,-1 0,1 0,-1-1,0 1,0 0,1 0,-1 0,0 0,0 0,0 0,0 0,0 0,0 0,0 0,4 58,-4-54,-2 161,2-166,0 1,0-1,0 1,0-1,0 1,0-1,0 1,0-1,1 1,-1-1,0 1,0-1,0 1,0-1,1 0,-1 1,0-1,0 1,1-1,-1 0,0 1,1-1,-1 0,0 1,1-1,-1 0,1 0,-1 1,0-1,1 0,-1 0,1 0,-1 0,1 1,-1-1,1 0,-1 0,1 0,-1 0,1 0,-1 0,0 0,1 0,-1 0,1 0,-1-1,1 1,-1 0,1 0,-1 0,0-1,1 1,-1 0,1 0,-1-1,0 1,1 0,-1-1,0 1,1 0,-1-1,0 1,1 0,-1-1,0 1,0-1,0 1,1-1,20-26,106-169,-124 191,-1 1,0-1,0 1,0 0,1 0,-1 0,1 0,0 0,1 1,-1-1,0 1,1 0,0 0,0 0,0 0,0 1,0 0,1-1,-1 2,1-1,-1 0,1 1,0 0,-2 3,-1 1,1 0,0 0,0 0,-1 0,0 0,0 1,0-1,0 1,0-1,-1 1,1 0,-1 0,0 0,0-1,-1 1,1 0,-1 0,0 0,0 0,0 0,0 0,-1 0,0 2,1 1,-19 170,17-169,-1 3,0 0,1 0,1 0,0 1,0-1,1 0,1 1,0-1,2 10,3-9</inkml:trace>
  <inkml:trace contextRef="#ctx0" brushRef="#br0" timeOffset="12553.946">622 2645,'3'-2,"0"0,0 0,1 0,-1 0,-1-1,1 1,0-1,-1 0,1 1,-1-1,0 0,0-1,0 1,0 0,0-1,0-2,2-1,167-360,-16 27,-66 150,-15 12,10 10,22-26,24-54,-131 248,1 1,-1-1,0 0,0 0,0 1,0-1,0 0,1 0,-1 0,0 0,0 0,0 0,0 0,0 0,0 0,0 0,1 0,-1-1,0 1,0 0,0-1,0 1,1-1,-1 1,0-1,1 1,-1-1,0 1,1-1,-1 0,0 1,1-1,-1 0,1 1,-1-1,1 0,0 0,-1 0,1 1,0-1,-1 0,1 0,0 0,0 0,0 0,0 1,0-1,0 0,0 0,0 0,0 0,0 0,1 0,-1 1,0-1,0 0,1 0,-1 0,1 0,-1 1,1-1,-1 0,1 0,-23 13,-195 81,215-93,0 0,0 0,0 0,0 1,0-1,1 1,-1-1,0 1,0 0,0-1,1 1,-1 0,0 0,1 1,-1-1,1 0,-1 0,1 1,0-1,-1 1,1-1,0 1,0-1,0 1,0 0,0 0,1-1,-1 1,1 0,-1 0,1 0,-1 0,1 0,0 0,0 0,0 0,0 0,0-1,0 1,1 0,-1 0,1 0,-1 0,1 0,0-1,0 1,0 0,0 0,122 122,167 133,-279-249,-21-24,-1 1,-14-33,3 0,2-2,3 0,1-1,-2-21,14 57,-20-127,12 130,7 17</inkml:trace>
  <inkml:trace contextRef="#ctx0" brushRef="#br0" timeOffset="13822.102">226 1432,'0'-1,"-1"1,1 0,-1-1,1 1,-1 0,1-1,-1 1,1 0,-1 0,1 0,-1-1,1 1,-1 0,1 0,-1 0,0 0,1 0,-1 0,1 0,-1 0,1 0,-1 0,0 0,1 0,-1 1,1-1,-1 0,1 0,-1 0,1 1,-1-1,1 0,-1 1,1-1,0 0,-1 1,1-1,-1 1,1-1,0 1,-1-1,1 1,0-1,0 1,-1-1,1 1,0-1,0 1,0-1,0 1,0-1,0 1,0 0,0-1,0 1,0-1,0 1,0-1,0 1,0 0,-4 39,27 103,10 46,-60-363,25 141,2-1,1 1,2 0,1-1,4-8,-3 9,-3 17,0 0,1 0,1 0,0 0,1 0,1 1,0 0,1 0,1 1,0 0,7-9,-13 22,0-1,1 1,-1 0,1-1,-1 1,1 0,0 1,0-1,-1 0,1 1,0-1,0 1,-1 0,1 0,0 0,0 1,-1-1,1 1,0-1,0 1,-1 0,1 0,-1 0,1 0,-1 0,1 1,-1-1,0 1,1 0,-1-1,0 1,0 0,0 0,-1 1,1-1,0 0,-1 0,1 1,-1-1,0 1,0 0,0-1,0 1,-1 0,1-1,0 1,-1 0,0 0,0 1,13 102,-8-87</inkml:trace>
  <inkml:trace contextRef="#ctx0" brushRef="#br0" timeOffset="14442.804">1 1093,'31'-18,"0"2,1 1,1 1,1 2,4 0,-22 7,100-19,-139 3,-112-61,124 69,5 2</inkml:trace>
  <inkml:trace contextRef="#ctx0" brushRef="#br0" timeOffset="14972.892">706 782,'-5'5,"-1"6,-5 2,0 2,-4 5,2 3,-3-2,2-1,4-2</inkml:trace>
  <inkml:trace contextRef="#ctx0" brushRef="#br0" timeOffset="15619.708">509 1713,'-5'10,"-2"12,1 8,6 3,8-3,7-8,1-12,-2-7</inkml:trace>
  <inkml:trace contextRef="#ctx0" brushRef="#br0" timeOffset="16155.567">649 1375,'0'5,"-4"6,-3-3,6-4,-2-1,-1-3</inkml:trace>
  <inkml:trace contextRef="#ctx0" brushRef="#br0" timeOffset="21859.595">1948 500,'1'-8,"1"0,0 0,0 1,1-1,0 1,1 0,0-1,0 2,0-1,1 0,0 1,0 0,0 0,6-4,20-27,36-62,-66 99,1 0,0 0,-1 0,1 0,-1 1,1-1,-1 0,1 1,-1-1,1 1,-1-1,1 1,-1 0,0 0,1-1,-1 1,0 0,0 0,0 0,1 0,-1 1,0-1,-1 0,1 0,0 1,0-1,0 0,-1 1,1-1,-1 1,1-1,-1 1,0-1,1 1,-1-1,0 1,0 0,0-1,0 1,0 0,2 3,116 229,-108-213,-25-18,-148-72,143 61,2 2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4:13.736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7987 1384,'-1'-2,"-1"0,0 0,0 1,0-1,1 1,-2-1,1 1,0-1,0 1,0 0,-1 0,1 0,0 1,-1-1,1 0,-1 1,1 0,-1-1,1 1,-3 0,2 0,-258-18,214 10,0 2,-1 2,1 2,-1 2,-25 4,-97 23,-152 30,112-9,-112 46,-106 41,404-124,1 0,0 2,0 0,1 1,1 2,1 0,0 1,1 1,1 1,1 1,1 0,-15 22,-56 146,4 77,75-229,1 1,3 0,0 1,3-1,1 1,3 20,-1 29,27 250,-28-310,1 10,-1 0,-2 1,-2-1,-1 1,-2-1,-2 0,-1-1,-1 0,-3 2,-15 16,-2-2,-2 0,-28 32,52-73,-73 91,-84 50,91-102,-2-4,-73 32,111-57,1 1,2 1,0 3,-24 23,53-45,-8 8,-1 1,2 0,0 0,0 2,2-1,-1 2,2-1,0 1,1 1,1 0,0 0,2 1,0 0,0 0,2 0,0 1,1-1,1 1,1 5,1 6,1 0,2 0,1 0,1-1,1 1,2-1,1 0,1-1,2 0,1-1,13 21,104 175,-70-140,4-3,3-2,64 55,-11-29,5-5,4-6,81 42,155 62,-285-155,3-4,1-2,1-5,2-4,1-3,28 2,162 10,-229-34,0-2,1-2,-1-1,0-4,-1-1,11-5,-3 0,-1-4,0-1,-1-3,-1-3,-1-1,3-6,2-7,-3-2,-1-3,-2-2,42-49,26-23,-11 26,-70 62,-2-2,-1-1,-2-2,25-32,79-92,-102 123,10-8,-1-3,-2-1,-2-2,-3-2,15-28,61-91,89-145,-176 278,1 1,2 2,2 1,1 2,11-8,-25 28,-1-1,-1-1,0 0,-1-1,0-1,-1 0,-1-1,0-1,-1 0,-1 0,0-1,-2-1,0 0,-1 0,-1 0,-1-1,0 0,-2-1,2-14,-4 8,-1 0,-2-1,0 1,-2-1,-1 1,-1 0,-1 0,-1 1,-6-12,6 22,0 1,-1 0,0 0,-2 0,1 1,-2 0,0 1,0 0,-2 1,1 1,-1 0,-1 0,0 1,-6-3,-32-10,0 2,-1 3,-2 2,1 2,-36-4,-43-11,100 21,9 4,0-1,1-1,0-1,0-1,0-1,1-1,0-1,1 0,0-2,1-1,1 0,-6-7,12 5,0-1,1 0,1-1,1 0,1-1,0 0,1-1,1 0,1 0,1 0,1-1,1 1,-1-18,1 9,2 0,0 0,2 0,2 0,0 0,2 1,1-1,2 1,0 1,12-26,-4 17,2 2,1 0,1 1,2 1,1 1,2 1,12-11,96-112,-101 110,-12 19,-2-1,0 0,-2-2,0 0,1-9,-14 30,51-156,-52 153,-1 1,0-1,0 0,-1 0,0 0,0 0,-1 0,-1 1,1-1,-1 0,-1 1,1-1,-1 1,-1 0,0 0,0 0,-5-6,5 7,-1 0,-1 1,1-1,-1 1,0 1,0-1,-1 1,0 0,1 0,-2 1,1 0,0 0,-1 1,0 0,0 0,0 1,0 0,0 0,0 1,-1 0,-7 0,-64 3,66 0,1 0,-1-1,0 0,0-1,0-1,0 0,0-1,1-1,-1 0,1-1,0 0,0-1,0 0,0-1,1-1,0 0,0 0,-2-3,-97-105,76 69,-27-20,46 60,0 1,0 1,-1 1,1 0,-1 1,1 1,-1 1,0 0,0 1,1 1,-1 0,1 1,-1 1,1 1,-4 2,16-7,-42 22,33-8</inkml:trace>
  <inkml:trace contextRef="#ctx0" brushRef="#br0" timeOffset="1296.733">6915 3953,'1'19,"-1"1,-1-1,-1 0,-1 1,0-1,-2 0,-4 12,-78 193,84-216</inkml:trace>
  <inkml:trace contextRef="#ctx0" brushRef="#br0" timeOffset="1578.445">6660 4206,'24'0,"28"0,9 0,-1 0,-6 0,-7 0,-7 0,-5 0,-9 0</inkml:trace>
  <inkml:trace contextRef="#ctx0" brushRef="#br0" timeOffset="8615.253">6971 4798,'0'-3,"0"0,-1-1,1 1,-1-1,0 1,1-1,-2 1,1 0,0 0,0 0,-1 0,0 0,0 0,0 0,0 0,0 0,0 1,-1-1,1 1,-1 0,0 0,0 0,0 0,0 0,0 0,0 1,0 0,0-1,-1 1,1 1,0-1,-1 0,0 1,-5-2,0 1,1 1,-1 0,0 0,1 0,-1 1,0 1,1-1,-1 1,1 1,0-1,-8 5,0 0,1 1,1 0,-1 1,1 1,1 0,0 1,0 0,1 1,1 0,0 1,1 1,0-1,1 2,0-1,-2 8,5-12,1 1,0 0,1 0,1 0,-1 1,2-1,-1 1,2 0,-1 0,2 0,0-1,0 1,1 0,0 0,1 0,3 8,-2-6,2-1,0 1,0-1,1 0,1-1,0 0,0 0,1 0,1-1,0 0,1-1,0 0,0-1,1 1,6 2,-8-5,1-1,0 0,0-1,1 1,0-2,0 0,0 0,0-1,1 0,-1-1,1-1,-1 1,1-2,8 0,-6 1,0-1,-1-1,1 0,-1 0,1-2,-1 0,1 0,-1-1,-1-1,1 0,0 0,-1-2,0 1,0-2,-5 3,-1 1,1-1,-1 0,-1-1,1 0,-1 0,0 0,0 0,0-1,-1 0,0 0,-1 0,1 0,-1 0,-1-1,1 0,-2 1,1-1,-1 0,0 0,0 0,-1 0,0 0,0 0,-1 0,0 0,-1 0,0 1,0-1,0 0,-1 1,0-1,-1 1,-3-6,1 8,0 0,0 1,0-1,0 2,-1-1,1 1,-1 0,0 0,0 1,0-1,-1 2,1-1,0 1,-1 0,1 1,0-1,-1 2,1-1,-1 1,1 0,0 0,-1 1,1 0,0 0,0 1,1 0,-1 0,0 1,1 0,-4 2,51-1,248-9,-221-2,-56 6</inkml:trace>
  <inkml:trace contextRef="#ctx0" brushRef="#br1" timeOffset="39527.478">3697 650,'23'54,"-4"17,-3 1,-4 1,-2 0,-4 0,-3 1,-5 31,-6-7,28-114,10-27,2 2,1 2,3 1,1 1,10-4,4-1,2 2,2 3,1 2,2 2,1 3,16-3,-8 20,-65 13,-1 0,1 0,-1 1,1-1,-1 0,1 1,-1-1,0 1,1-1,-1 1,1 0,-1-1,0 1,0 0,1 0,-1 0,0 0,0 0,0 0,0 1,0-1,0 0,-1 0,1 1,0-1,-1 1,1-1,-1 0,1 1,-1-1,1 1,-1-1,0 1,0-1,0 1,0-1,0 1,0-1,0 1,-1-1,1 2,-5 13,-1 0,0 0,-1-1,0 0,-1 0,-1-1,-1 0,0 0,0-1,-1 0,-1-1,0-1,-1 0,0 0,-1-1,-8 4,-20 20,-2-2,-1-2,-1-2,-2-2,-1-2,-46 15,45-31,33-11</inkml:trace>
  <inkml:trace contextRef="#ctx0" brushRef="#br1" timeOffset="39841.094">4798 763,'-20'15,"1"0,1 2,0 0,1 1,1 0,1 1,0 1,2 1,0 0,1 0,2 1,-2 6,11-24,0-1,0 1,0 0,0 0,1 0,-1 0,1 0,0 0,1 0,-1 0,1 0,-1 0,1 0,0 0,1 0,-1-1,1 1,-1 0,1-1,0 1,1-1,-1 0,0 0,1 1,0-2,0 1,0 0,0-1,0 1,0-1,1 0,-1 0,1 0,0 0,-1-1,1 0,0 1,0-1,0-1,0 1,0-1,0 1,0-1,0 0,0 0,0-1,2 0,7 0,-1-1,0 0,1-1,-1-1,0 1,-1-2,1 0,-1 0,0-1,0-1,0 1,-1-2,0 0,-1 0,0 0,0-1,0-1,-1 1,-1-1,0-1,0 0,-1 1,0-2,-1 1,-1-1,1 0,-2 0,3-11,-6 16,0-1,-1 1,1-1,-1 1,-1 0,1-1,-1 1,-1 0,1 0,-1 0,0 0,-1 0,0 1,0 0,0 0,-1 0,0 0,0 0,0 1,-1 0,0 0,0 1,0-1,-5-1,-8-3</inkml:trace>
  <inkml:trace contextRef="#ctx0" brushRef="#br1" timeOffset="40323.718">5447 594,'-24'7,"0"0,0 2,1 1,0 1,1 1,0 1,1 1,0 1,1 1,1 0,-2 4,17-17,0 0,0 1,0-1,0 1,1 0,0 0,0 0,0 0,0 0,0 1,1-1,0 1,0 0,0-1,1 1,-1 0,1 0,0 0,1 0,-1 0,1 1,0-1,0 0,1 0,-1 0,1 0,0 0,1 0,-1 0,1 0,0-1,0 1,1 0,-1-1,1 0,0 0,0 1,1-1,3 1,-1 0,2 0,-1-1,0 0,1 0,0-1,0 0,0 0,0-1,0 0,0-1,1 1,-1-2,0 1,1-1,-1 0,1-1,-1 0,0 0,1-1,-1 0,0-1,0 0,0 0,-1 0,5-3,11-7,0-1,-1-1,0-1,-2 0,0-2,0-1,13-17,0-2,-2-2,-2-2,-2 0,-1-2,-3-1,-1 0,7-26,-20 45,-1-1,-1 0,-2 0,0-1,-2 1,-1-1,-1 0,-2 0,0 0,-2 1,-1-1,-3-7,7 32,-1 0,0 0,1 0,-1 0,0 0,-1 1,1-1,0 0,-1 1,1-1,-1 1,0-1,0 1,0 0,0 0,0 0,-1 0,1 0,-1 0,1 1,-1-1,1 1,-1 0,0-1,0 1,0 1,0-1,1 0,-1 1,0-1,0 1,0 0,0 0,0 0,0 0,0 1,0-1,0 1,0 0,0 0,0 0,1 0,-1 0,0 1,-12 7,2 1,-1 1,2 0,-1 0,1 1,1 1,0 0,1 1,1 0,0 0,0 1,2 0,0 1,1-1,0 1,1 0,1 1,0-1,2 1,0 0,0 0,2 9,-1-7,1 1,0-1,2 1,0-1,2 0,0 0,1 0,0-1,2 0,0 0,1 0,1-1,0 0,2 0,9 11,-9-15,0-1,0 0,1 0,1-2,0 1,0-2,1 0,0 0,1-1,0-1,0 0,0-1,1-1,0-1,0 0,0-1,1 0,-1-2,1 0,13-1,-6-1</inkml:trace>
  <inkml:trace contextRef="#ctx0" brushRef="#br1" timeOffset="40838.505">6125 481,'-4'20,"1"0,1 0,1 1,1-1,1 1,0-1,2 1,0-1,1 0,7 19,-10-36,0-1,0 0,0 0,0 0,0 0,0 0,1-1,-1 1,1 0,-1 0,1-1,0 1,-1-1,1 0,0 1,0-1,0 0,0 0,0 0,1-1,-1 1,0 0,0-1,0 1,1-1,-1 0,0 0,1 0,-1 0,0 0,0 0,1 0,-1-1,0 1,0-1,0 0,1 0,-1 0,0 0,0 0,0 0,-1 0,1-1,0 1,0-1,-1 1,1-1,0 0,10-11,-1-1,0 0,-1-1,-1 1,0-2,-1 1,0-1,2-11,18-32,1-3,-21 42,1 0,1 0,1 1,0 1,1 0,1 1,11-11,-24 27,1 0,-1 1,1-1,-1 0,1 1,0-1,-1 0,1 1,0-1,-1 1,1-1,0 1,0 0,0-1,-1 1,1 0,0 0,0-1,0 1,0 0,0 0,-1 0,1 0,0 0,0 0,0 0,0 0,0 0,0 1,-1-1,1 0,0 1,0-1,0 0,-1 1,1-1,0 1,0-1,-1 1,1-1,0 1,-1 0,1-1,-1 1,1 0,-1-1,1 1,-1 0,0 0,1 0,-1-1,0 1,1 0,-1 1,11 48,35 428,-38-394,-3 0,-8 85,4-167,-1 1,1-1,-1 1,0 0,0-1,0 1,-1 0,1-1,0 1,-1-1,0 1,0 0,1-1,-1 0,-1 1,1-1,0 0,-1 1,1-1,-1 0,0 0,1 0,-1 0,0 0,0-1,0 1,-1-1,1 1,0-1,-1 0,1 0,0 0,-1 0,1 0,-1 0,0-1,1 1,-1-1,1 0,-1 0,0 0,1 0,-1 0,0 0,1-1,-1 0,1 1,-1-1,1 0,-3-1,-2-7,0-1,1 1,1-1,-1-1,2 1,-1-1,1 0,1 0,0 0,1 0,0 0,0-1,1 1,1-1,0 1,1 0,0-1,0 1,2-3,0-10,2 1,0-1,1 2,2-1,0 1,2 0,0 0,1 1,1 1,1 0,1 1,1 0,0 1,2 1,0 0,15-11,88-58,-87 63</inkml:trace>
  <inkml:trace contextRef="#ctx0" brushRef="#br1" timeOffset="36051.856">226 1101,'-2'-27,"-7"39,-27 196,-25 259,55-247,6-196</inkml:trace>
  <inkml:trace contextRef="#ctx0" brushRef="#br1" timeOffset="36622.332">0 1187,'26'-30,"0"2,2 0,2 2,0 2,1 0,1 3,29-15,-36 18,2 1,0 2,0 0,2 2,-1 1,2 2,-1 1,2 1,-1 1,13 0,-39 6,1 1,0 1,-1-1,1 0,-1 1,1 0,-1 0,0 1,1-1,-1 1,0 0,0 0,0 0,0 0,0 1,0 0,-1-1,0 2,1-1,-1 0,0 1,0-1,-1 1,1 0,-1 0,0 0,0 0,0 0,0 0,-1 0,0 1,0-1,0 1,0-1,-1 1,1-1,-1 1,0 0,-1-1,1 1,-1-1,0 1,0-1,0 0,-2 4,-10 22,-1-1,-2-1,0 0,-2-1,-1 0,-1-2,-1 0,-2-2,0 0,-21 14,35-28,-36 35,-3-3,-1-1,-52 31,38-29,63-42,-1 0,1 0,0 1,-1-1,1 0,-1 0,1 1,-1-1,1 0,0 1,-1-1,1 1,0-1,-1 0,1 1,0-1,0 1,-1-1,1 1,0-1,0 1,0-1,0 1,0-1,0 1,-1-1,1 1,0-1,0 1,1-1,-1 1,0-1,0 1,0-1,0 1,0-1,0 1,1-1,-1 1,0-1,0 0,1 1,-1-1,0 1,1-1,-1 0,0 1,1-1,-1 0,1 1,-1-1,1 0,-1 1,0-1,1 0,-1 0,1 0,-1 0,1 1,-1-1,1 0,-1 0,1 0,-1 0,1 0,0 0,41 3,-39-3,12 0,-1 1,1 1,0 0,0 0,-1 1,0 1,1 1,-1 0,-1 1,1 0,-1 1,0 1,-1 0,0 0,0 1,-1 1,0 0,0 1,-1 0,-1 0,0 1,0 0,-1 1,-1 0,0 0,-1 0,0 3,34 93,-8-86,-14-22</inkml:trace>
  <inkml:trace contextRef="#ctx0" brushRef="#br1" timeOffset="37218.845">931 1581,'0'39,"0"17,0 4,0-4,0-6,0-11</inkml:trace>
  <inkml:trace contextRef="#ctx0" brushRef="#br1" timeOffset="37373.472">931 1243,'0'0</inkml:trace>
  <inkml:trace contextRef="#ctx0" brushRef="#br1" timeOffset="37939.434">1637 1384,'-34'20,"-6"2,1 1,1 2,1 1,1 2,1 2,2 1,1 2,-8 11,36-37,0 0,0 0,0 0,1 0,0 0,1 1,-1 0,2-1,-1 1,1 0,0 0,0 0,1 0,0 0,1 1,-1-6,1 1,-1 0,1-1,0 1,0-1,0 0,1 1,-1-1,1 0,0 0,0 0,0 0,0 0,0 0,1 0,-1-1,1 1,0-1,0 0,0 0,0 0,0 0,0 0,0-1,0 1,1-1,-1 0,1 0,-1 0,1-1,-1 1,1-1,2 0,3-1,1-2,0 1,0-1,-1-1,1 0,-1 0,0-1,0 0,-1-1,0 1,0-2,0 1,-1-1,1 0,-2-1,1 1,-1-2,0 1,-1 0,0-1,0 0,2-7,-2 8,22-36,2 2,2 1,1 1,2 2,33-28,-66 65,0 1,0-1,-1 0,1 1,0-1,0 0,0 1,0-1,-1 1,1 0,0-1,0 1,0 0,0-1,0 1,0 0,0 0,0 0,0 0,0 0,0 0,0 0,0 0,0 1,0-1,0 0,0 1,0-1,0 0,0 1,0-1,0 1,-1-1,1 1,0 0,0-1,0 1,-1 0,1 0,-1-1,1 1,0 0,-1 0,1 0,-1 0,0 0,1 0,-1-1,0 1,1 0,-1 0,0 0,0 0,0 1,9 58,-33 111,-35 265,55-400,0-1,-3 0,0 0,-3-1,-1 0,-1 0,-14 25,26-57,-1 0,1 1,-1-1,0 0,1 0,-1 1,0-1,-1 0,1 0,0 0,-1 0,1-1,-1 1,1 0,-1-1,0 1,0-1,1 1,-1-1,0 0,0 0,-1 0,1 0,0 0,0 0,0 0,-1-1,1 1,0-1,-1 0,1 0,0 0,-1 0,1 0,0 0,-1 0,1-1,0 1,0-1,-1 0,1 0,0 0,0 0,0 0,0 0,0 0,0-1,0 1,0-1,1 1,-2-2,-2-10,0 0,0 0,2 0,-1 0,2-1,0 0,0 1,2-1,-1 0,2 1,0-1,0 0,2 1,-1-1,4-7,-1-8,2 1,1 0,1 0,1 1,2 0,5-8,-3 11</inkml:trace>
  <inkml:trace contextRef="#ctx0" brushRef="#br1" timeOffset="38156.022">2061 1525,'5'33,"6"17,1-1</inkml:trace>
  <inkml:trace contextRef="#ctx0" brushRef="#br1" timeOffset="38325.118">2117 1243,'-9'-9,"-4"-4</inkml:trace>
  <inkml:trace contextRef="#ctx0" brushRef="#br1" timeOffset="38775.487">2540 1243,'-7'12,"-15"21,2 0,2 2,1 0,1 1,2 1,2 0,-2 15,13-47,0 0,0 0,1 0,0 1,0-1,0 0,1 0,0 0,0 1,0-1,1 0,-1 0,1 0,0-1,1 1,-1 0,1-1,0 0,0 1,0-1,1 0,-1-1,1 1,0-1,0 1,1-1,-1 0,0-1,1 1,0-1,0 0,-1 0,1 0,0-1,1 1,-1-1,3 0,-1 1,0 1,0-1,0 0,0-1,0 0,1 0,-1-1,0 1,1-2,-1 1,0-1,1 0,-1 0,0-1,0 0,0 0,0-1,0 0,-1 0,1-1,-1 0,0 0,0 0,0-1,1-2,14-16,-1-2,-2 0,0-1,-2-1,-1-1,11-28,9-14,-6 15,-3-1,-2-1,10-42,-28 79,0 0,-2-1,0 0,-2 0,0 0,-1 0,-2-1,0 1,-1 0,-1 0,-1 0,-4-12,7 28,0 0,-1-1,0 1,0 1,0-1,0 0,-1 0,0 1,0 0,0-1,0 1,-1 0,1 0,-1 1,0-1,0 1,-1 0,1 0,-1 0,1 1,-1 0,0 0,0 0,0 0,0 1,0-1,-1 1,1 1,0-1,0 1,-1 0,1 0,0 0,-1 1,1 0,0 0,0 0,0 1,-3 1,-7 4,1 0,1 1,-1 1,1 0,1 1,0 0,0 0,1 2,0-1,1 2,1-1,0 1,0 1,1-1,1 1,1 1,0-1,0 1,2 0,0 1,0-1,2 1,0 0,0 3,1 0,0 0,1 1,1-1,1 0,0 0,2 0,0 0,1-1,1 1,1-1,0-1,2 1,0-1,1-1,0 1,1-2,1 0,9 9,-2-3,2-1,0-1,1-1,1-1,0-1,1-1,1-1,1-1,-1-1,2-2,0 0,0-2,1-1,25 3,-25-8</inkml:trace>
  <inkml:trace contextRef="#ctx0" brushRef="#br1" timeOffset="42711.338">2569 2541,'594'-167,"-319"96,207-22,-470 92,-6-1,0 1,0 0,-1 0,1 1,0 0,0 0,0 0,0 1,0 0,0 0,-1 0,1 1,2 1,-7-2,-1 1,0 0,1 0,-1-1,0 1,0 0,0 0,-1-1,1 1,0 0,-1 0,1-1,-1 1,1 0,-1-1,0 1,0-1,0 1,0-1,0 1,0-1,0 1,0-1,0 0,-1 0,1 0,0 0,-1 0,1 0,-1 0,0 0,1 0,-1-1,0 1,1-1,-1 1,0-1,-1 1,-4 3,-101 68,30-23,3 4,3 3,-46 45,42-18,3 3,-55 85,82-81,46-88,-1 0,1 1,-1-1,1 1,0-1,0 1,0-1,0 0,0 1,1-1,-1 1,1-1,-1 0,1 1,0-1,0 0,0 0,0 1,0-1,1 0,-1 0,1 0,-1-1,1 1,0 0,0 0,-1-1,1 1,0-1,1 0,-1 0,0 0,0 0,0 0,1 0,-1 0,0-1,1 1,-1-1,26 5,-1-1,1-2,-1-1,1-1,0-1,-1-2,9-2,698-114,-235 37,-318 58,-158 19,-31-8,-28-7,1-2,1-1,2-1,0-2,1-2,-25-29,56 57,0 1,0-1,0 1,0-1,0 0,0 1,0-1,-1 1,1-1,0 1,0-1,0 0,0 1,-1-1,1 1,0-1,0 0,-1 1,1-1,0 0,-1 1,1-1,0 0,-1 0,1 1,-1-1,1 0,0 0,-1 0,1 0,-1 1,1-1,0 0,-1 0,1 0,-1 0,1 0,-1 0,1 0,-1 0,1 0,0 0,-1 0,1 0,-1-1,1 1,-1 0,1 0,0 0,-1-1,1 1,-1 0,1 0,0-1,-1 1,1 0,0-1,0 1,-1 0,1-1,7 46,-7-41,8 28,-2 2,-1-1,-2 0,-1 1,-1 0,-3-1,0 1,-2 0,-2-1,-1 0,-1-1,-2 1,-1-2,-6 11,5-22,-2-1,0-1,-1 0,0-1,-2 0,-4 2,34-34,292-214,-167 126,-113 85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09.7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308 44,'-1'-3,"-1"0,1 0,-1 1,0-1,0 1,0-1,0 1,-1 0,1-1,-1 1,1 0,-1 1,0-1,0 0,0 1,0 0,0 0,0-1,0 2,0-1,-1 0,-7 0,0 1,0 0,0 0,0 1,0 0,0 1,0 1,0 0,1 0,-1 1,1 0,0 1,0 0,-5 4,9-6,0 1,0 0,0 0,1 0,-1 0,1 1,0 0,1 0,-1 1,1-1,0 1,1 0,-1 0,1 0,0 1,0-1,1 1,0 0,0-1,1 1,0 0,0 0,0 0,1 0,0 0,1 0,-1 0,1 0,1 0,-1-1,1 1,2 4,2-1,1-1,0 0,1 0,0-1,0 0,1 0,0-1,0 0,1 0,0-1,0-1,0 1,1-2,-1 1,1-2,1 1,-1-1,0-1,1 0,-1-1,1 0,-1-1,1 0,-1-1,1 0,-1-1,1 0,-1 0,0-2,0 1,0-1,0-1,-1 0,0-1,6-4,2-4,-6 1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11.8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4 480,'-1'42,"-1"-27,1 1,1-1,1 0,0 0,0 1,2-1,0 0,0 0,2-1,0 1,0-1,5 8,-7-19,-1 0,0 0,1 0,0-1,0 1,0 0,0-1,0 0,0 0,1 0,-1 0,0 0,1-1,0 1,-1-1,1 0,0 0,0-1,0 1,0-1,-1 1,1-1,0-1,0 1,0 0,0-1,0 0,-1 0,1 0,0 0,-1-1,1 1,-1-1,2-1,111-75,-115 77,0-1,0 1,0 0,0 0,1 0,-1 0,0 0,0 0,1 1,-1-1,1 0,-1 1,1-1,-1 1,1-1,-1 1,1 0,-1-1,1 1,0 0,-1 0,1 0,-1 1,1-1,0 0,-1 0,1 1,-1-1,1 1,-1-1,1 1,-1 0,0 0,1 0,-1-1,0 1,0 0,1 1,-1-1,0 0,0 0,0 0,0 1,-1-1,1 0,0 1,0-1,-1 1,1-1,-1 1,1-1,-1 1,0-1,0 1,0 0,1-1,-1 1,-1-1,1 1,0 0,3 17,24 71,-26-87,0-1,1 0,-1-1,1 1,-1 0,1 0,0-1,-1 1,1 0,0-1,0 0,0 0,0 1,1-1,-1 0,0-1,0 1,1 0,-1-1,0 1,1-1,-1 0,1 0,-1 0,0 0,1 0,-1 0,1 0,-1-1,0 0,1 1,-1-1,0 0,0 0,0 0,2-1,4-3,0 0,0-1,-1 1,0-1,0-1,0 0,-1 0,0 0,0 0,-1-1,0 0,0 0,-1-1,3-7,12-18,35-104,-45 127,0 5</inkml:trace>
  <inkml:trace contextRef="#ctx0" brushRef="#br0" timeOffset="777.708">794 707,'-29'217,"34"-343,-2 109,1 0,1 0,0 1,1 0,1 0,0 1,1 0,1 0,1 0,0 1,0 1,1 0,1 0,0 1,1 1,1 0,4-2,-17 12,0 0,0 0,0 0,0 0,1 0,-1 0,0 1,1-1,-1 1,0-1,1 1,-1-1,1 1,-1 0,1 0,-1-1,1 1,-1 0,1 0,-1 1,1-1,-1 0,1 0,-1 1,0-1,1 1,-1-1,0 1,1 0,-1 0,0-1,1 1,-1 0,0 0,0 0,0 0,0 0,0 0,0 1,0-1,-1 0,1 0,0 1,-1-1,1 1,-1-1,1 0,-1 1,1-1,-1 1,0-1,0 1,6 164,-1-152,1-7</inkml:trace>
  <inkml:trace contextRef="#ctx0" brushRef="#br0" timeOffset="1014.54">1217 707,'5'33,"1"12</inkml:trace>
  <inkml:trace contextRef="#ctx0" brushRef="#br0" timeOffset="1184.119">1217 227</inkml:trace>
  <inkml:trace contextRef="#ctx0" brushRef="#br0" timeOffset="1447.022">1725 0,'2'15,"9"72,-4 1,-4-1,-3 1,-5 8,-66 179,41-172,28-105,1-9</inkml:trace>
  <inkml:trace contextRef="#ctx0" brushRef="#br0" timeOffset="1665.803">1443 565,'38'0,"32"0,9 0,-4 0,-10 0,-11 0,-15-5,-10-1,-4 0,-7 1</inkml:trace>
  <inkml:trace contextRef="#ctx0" brushRef="#br0" timeOffset="2017.362">2063 678,'38'-10,"0"-2,-1-1,-1-2,0-2,-1-1,-1-2,21-16,-3-29,-51 63,0 0,0 1,0-1,-1 0,1 1,0-1,-1 0,1 0,-1 0,0 1,0-1,1 0,-1 0,0 0,-1 0,1 0,0 1,0-1,-1 0,1 0,-1 0,0 1,1-1,-1 0,0 1,0-1,0 0,0 1,-1-1,1 1,0 0,0-1,-1 1,1 0,-1 0,1 0,-1 0,0 0,1 0,-1 0,0 1,-1-1,-6 0,1 0,-1 1,0 0,0 0,1 1,-1 0,0 1,1 0,0 0,-1 1,1 0,0 1,0-1,0 1,1 1,-1 0,1 0,-2 2,-7 3,1 0,0 1,1 0,0 1,1 1,0 0,1 0,0 2,1-1,1 1,0 1,1 0,1 0,1 1,0 0,1 1,1-1,0 1,2 0,-1 3,5-14,0 0,1 0,0 0,0 0,0 0,1-1,0 1,0-1,1 1,0-1,0 0,0-1,1 1,-1-1,2 0,-1 0,0 0,1 0,0-1,0 0,0-1,0 1,1-1,0 0,-1-1,1 0,0 0,0 0,0-1,0 0,1 0,-1-1,0 0,0 0,6-1,165-3,-150 3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10.2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319 65,'-37'9,"18"-6,-1 1,0 1,1 0,0 1,0 1,1 1,0 1,0 1,1 0,0 1,1 1,0 0,-3 5,16-14,1 0,-1 0,1 0,0 0,0 0,0 1,0-1,0 0,1 1,0 0,0-1,0 1,0 0,0-1,1 1,0 0,0 0,0 0,0 0,0-1,1 1,-1 0,1 0,0-1,1 1,-1-1,0 1,1-1,0 1,0-1,0 0,0 0,0 0,1 0,0 0,-1 0,1-1,0 1,0-1,0 0,1 0,-1 0,0 0,1-1,-1 1,1-1,0 0,-1 0,1 0,0-1,0 1,-1-1,2 0,9-3,0-1,1 0,-1-2,-1 1,1-2,-1 0,0 0,-1-1,0-1,0 0,-1 0,0-2,0 1,-1-1,0-1,60-76,-71 88,1-1,0 1,0-1,0 1,0-1,0 1,1-1,-1 1,0 0,0-1,0 1,0-1,0 1,1 0,-1-1,0 1,0-1,0 1,1 0,-1-1,0 1,1 0,-1-1,0 1,1 0,-1 0,0-1,1 1,-1 0,1 0,-1 0,0 0,1-1,-1 1,1 0,-1 0,1 0,-1 0,1 0,-1 0,0 0,1 0,-1 0,1 0,-1 0,1 1,-1-1,0 0,1 0,-1 0,1 0,-1 1,0-1,1 0,-1 0,0 1,1-1,-1 0,0 1,1-1,-1 0,0 1,0-1,1 0,-1 1,0-1,0 1,0-1,0 1,1-1,0 36,-1-30,-1 2,0 0,0 0,1 0,0 1,1-1,-1 0,2 0,-1 0,1 0,0 0,1-1,-1 1,2-1,-1 1,1-1,0 0,0 0,1-1,0 1,0-1,1 0,0-1,0 1,0-1,6 4,14 1,-2-3</inkml:trace>
  <inkml:trace contextRef="#ctx0" brushRef="#br0" timeOffset="515.153">629 291,'7'-2,"0"0,0 0,0-1,0 0,-1 0,1 0,-1-1,0 0,0 0,0 0,-1-1,1 0,-1 0,0 0,0-1,-1 0,0 0,0 0,0 0,-1-1,0 1,0-1,0-3,9-11,6-10,-12 17,1 0,1 1,1 0,0 0,0 1,1 0,1 1,0 0,1 0,-10 11,0 0,0 0,0 1,0-1,0 1,1 0,-1 0,-1-1,1 1,0 0,0 1,0-1,0 0,-1 0,1 1,-1-1,1 1,-1-1,1 1,-1 0,0 0,0 0,0-1,0 1,0 0,0 0,0 0,-1 0,1 1,-1-1,0 0,1 0,-1 0,0 0,0 0,0 0,-1 1,1-1,-1 1,4 11,4 12,34 86,-38-109,-1 1,0-1,1 0,0 0,0 0,0 0,0 0,0 0,1-1,-1 1,1-1,-1 0,1 0,0-1,0 1,0-1,0 0,0 0,0 0,0 0,0-1,0 0,1 0,-1 0,0 0,4-1,0-2,-1-1,1 1,-1-1,0-1,-1 0,1 0,-1 0,0 0,0-1,0 0,-1-1,0 1,0-1,0 0,-1 0,0 0,-1-1,0 1,0-1,0 0,0-5,9-16,15-28,-17 31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05.4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57,'0'-13,"1"-4,-7 26,-3 25,2 0,2 0,1 0,2 1,1 0,1-1,3 5,-2 24,-1-42,-1-13,0 0,0 0,1 1,0-1,1 0,0 0,0 0,0 0,1 0,0 0,1-1,0 1,0-1,1 1,0-1,0 0,0 0,5 4,-7-10,0 0,0 0,0 0,1 0,-1-1,0 1,0-1,1 1,-1-1,0 0,1 0,-1 0,0 0,1-1,-1 1,0 0,1-1,-1 0,0 1,0-1,0 0,0 0,0 0,0-1,0 1,0 0,0-1,0 1,-1-1,1 0,51-55,-50 53,124-151,-127 154,0 0,0 1,1-1,-1 0,0 1,0-1,1 1,-1-1,0 1,1-1,-1 1,1-1,-1 1,1-1,-1 1,1 0,-1-1,1 1,-1 0,1-1,0 1,-1 0,1 0,-1 0,1-1,0 1,-1 0,1 0,0 0,-1 0,1 0,-1 0,1 0,0 0,-1 0,1 1,0-1,-1 0,1 0,-1 1,1-1,0 0,-1 0,1 1,-1-1,1 1,-1-1,1 0,-1 1,1 0,10 33,-10-26,8 33,-8-30,0 1,1-1,0 0,1 0,1 0,0 0,0 0,1-1,0 0,1 0,0 0,0-1,1 0,1 0,6 6,-12-13,1 0,-1-1,1 0,-1 1,1-1,0 0,0 0,-1 0,1-1,0 1,0-1,0 1,0-1,0 0,0 0,0 0,0-1,0 1,0-1,-1 1,1-1,0 0,0 0,-1 0,1-1,0 1,-1-1,1 1,-1-1,0 0,1 0,-1 0,0-1,64-78,-39 34,-2 0,-2-2,-2-1,-3 0,-1-1,9-53,-16 22,-10 83</inkml:trace>
  <inkml:trace contextRef="#ctx0" brushRef="#br0" timeOffset="3337.976">881 367,'5'3,"0"0,0 0,0 0,1-1,-1 1,1-1,0-1,-1 1,1-1,0 0,0-1,0 1,0-1,0 0,0-1,0 1,0-1,-1 0,1-1,0 1,0-1,-3 0,0 1,-1 0,1-1,-1 0,0 1,1-1,-1 0,0 0,0 0,0 0,-1-1,1 1,0 0,-1-1,0 0,1 1,-1-1,0 0,0 1,-1-1,1 0,0 0,-1 0,0 1,0-1,0 0,0 0,0 0,0 0,-1 0,1 0,-1 1,0-1,0 0,0 1,0-1,-1 0,1 1,-1-1,1 1,-1 0,0-1,0 1,0 0,0 0,0 0,0 1,-1-1,1 0,-1 1,1 0,-1-1,1 1,-1 0,0 0,0 1,0-1,-6-2,0 1,0 1,-1-1,1 1,-1 1,1 0,-1 0,1 1,0 0,-1 1,1 0,0 0,0 1,0 0,0 1,0-1,1 2,0-1,0 2,0-1,-7 7,11-5,0 0,1 1,-1 0,2 0,-1 0,1 0,0 0,1 1,0-1,0 0,1 1,0-1,0 1,1-1,0 0,0 1,1-1,0 0,1 0,0 0,0 0,1 0,0-1,0 0,1 1,4 2,1 0,0 0,0-1,1 0,0-1,1 0,0 0,0-2,1 1,0-2,0 0,0 0,0-1,1-1,0 0,0-1,0 0,0-1,0-1,0 0,9-2,1 2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17.4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 1,'-12'138,"-17"221,12-122,12-180,-1-32</inkml:trace>
  <inkml:trace contextRef="#ctx0" brushRef="#br0" timeOffset="500.687">379 85,'-19'78,"4"1,3 1,0 51,13-106,1-1,1 1,1 0,1-1,1 1,4 6,18 89,-62-185,22 38,-1 1,-1 1,-2 0,0 1,-16-18,27 36,1 1,-1 0,0 0,-1 0,1 1,-1-1,0 1,0 1,0-1,0 1,-1 0,1 1,-1-1,0 1,0 0,0 1,0 0,0 0,0 0,0 1,0 0,0 1,0-1,0 1,0 1,-3 0,-14 8,6 2</inkml:trace>
  <inkml:trace contextRef="#ctx0" brushRef="#br0" timeOffset="1267.24">774 423,'-10'1,"1"1,-1 0,1 0,0 1,0 0,0 0,0 1,1 1,-1-1,1 1,0 1,0-1,1 1,0 1,0 0,0-1,1 2,0-1,0 1,1 0,0 0,1 1,0-1,0 1,0 0,1 0,1 0,-1 1,2-1,-1 1,1-1,1 1,0 6,0-8,0 0,1-1,0 1,1-1,0 1,0-1,0 0,1 0,0 0,1 0,-1 0,1-1,1 1,-1-1,1 0,0-1,0 1,1-1,0 0,0 0,0-1,0 0,1 0,0 0,-1-1,1 0,1 0,-1-1,0 1,7 0,-8-2,0 0,0 0,0-1,1 0,-1 0,0 0,1-1,-1 1,0-2,0 1,0-1,0 0,0 0,0 0,0-1,-1 0,1 0,-1-1,0 1,0-1,0 0,0 0,-1-1,0 0,0 0,0 0,0 0,1-3,-5 4,0 1,0-1,0 0,0 1,0-1,-1 0,0 1,0-1,0 0,0 1,0-1,-1 1,0 0,0-1,1 1,-2 0,1 0,0 0,-1 1,1-1,-1 0,0 1,0 0,0 0,0-1,0 2,0-1,-1 0,1 1,-1-1,1 1,-1 0,1 0,-4 0,7 1,0-1,0 1,0 0,0-1,0 1,1 0,-1-1,0 1,0-1,0 1,0-1,0 1,0 0,-1-1,1 1,0-1,0 1,0 0,0-1,0 1,-1 0,1-1,0 1,0 0,0-1,-1 1,1 0,0-1,-1 1,1 0,0 0,-1-1,1 1,0 0,-1 0,1 0,0-1,-1 1,1 0,-1 0,1 0,0 0,-1 0,1 0,-1 0,1 0,0 0,-1 0,1 0,-1 0,39-11,-35 10,98-5,-82 11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21.3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0 187,'257'-29,"-61"29,-116-21,-102 2,0 10,1-1,0-1,1-1,1-1,0-1,-12-10,16 11,2 2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22.0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1,'14'0,"15"0,7 0,2 0,-1 0,-1 0,-2 0,-3 0,-1 0,-1 0,-1 0,0 0,-10 0,-8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22.2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1,'33'0,"21"0,6 0,-2 0,-7 0,-6 0,-12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6:38.3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1,'48'14,"44"1,17-4,-1-2,-9-3,-12-8,-16-3,-20-1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25.3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1,'0'14,"0"10,0 6,0 2,5-4,1-12,0-8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33.9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453 57,'-73'39,"-195"194,175-170,74-51</inkml:trace>
  <inkml:trace contextRef="#ctx0" brushRef="#br0" timeOffset="267.892">57 0,'10'19,"8"16,0 7,3 1,-3-2,1-3,1-3,-2-4,1-6,-4-2,2-1,-3 0,1-2,-2-1,2-3,-2-5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39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284 1,'-2'9,"-1"0,0 0,0 0,-1 0,0-1,0 1,-1-1,0 0,-1 0,0-1,0 1,-1-2,1 1,-1 0,-8 4,-6 10,-134 130,152-148,1 1,0-1,0 0,0 1,0-1,1 1,-1 0,1-1,0 1,0 0,0 0,0 0,1 0,0 0,0 0,0 0,0 0,0 0,1-1,0 1,0 0,0 0,0 0,0-1,1 1,0 0,0-1,0 1,0-1,0 0,1 0,0 1,3 1,-1 1,1-1,1 0,-1-1,1 0,0 0,0 0,0-1,0 1,0-2,1 1,0-1,-1-1,1 1,7 0,210-4,-223 2,-1 0,0 1,0-1,0 0,0 0,0 0,0 0,1 0,-1 0,0 0,0 0,0-1,0 1,0 0,0-1,0 1,0-1,0 1,0-1,0 1,0-1,0 0,0 0,0 1,0-1,-1 0,1 0,0 0,-1 0,1 0,0 0,-1 0,1 0,-1 0,0 0,1 0,-1 0,0 0,0 0,1 0,-1 0,0-1,0 1,0 0,0 0,-1 0,1 0,0 0,0 0,-1-1,1 1,-1 0,1 0,-1 0,1 0,-1 0,1 0,-1 1,0-1,0 0,1 0,-2 0,-8-20,1 0,1-1,1 1,1-2,1 1,0-1,1-6,5 20,-2-1,1 1,-1-1,-1 1,1-1,-2 1,1 0,-1 0,-1 0,0 0,0 0,-1 1,1 0,-2 0,-2-3,-4 3,1 6</inkml:trace>
  <inkml:trace contextRef="#ctx0" brushRef="#br0" timeOffset="1268.038">678 113,'-26'68,"-5"90,-3-5,45-187,0 2,2 0,2 0,0 1,2 1,14-17,-26 36,1 1,1 0,-1 0,2 0,-1 1,1 0,1 1,0 0,0 0,0 0,1 2,10-7,-17 14,-1 0,1-1,-1 1,0 1,1-1,-1 0,0 0,0 1,0 0,0-1,0 1,0 0,-1 0,1 0,-1 0,1 0,-1 0,0 0,1 0,-1 1,0-1,0 0,-1 1,1-1,-1 1,1-1,-1 1,0-1,0 1,0 0,0-1,0 1,0-1,-1 1,1-1,-1 1,0-1,0 1,1 1,0 169,0-172,0-1,0 1,0-1,0 1,0-1,0 1,0-1,0 1,1-1,-1 0,0 1,0-1,0 1,0-1,1 1,-1-1,0 1,0-1,1 0,-1 1,0-1,1 1,-1-1,1 0,-1 0,0 1,1-1,-1 0,1 1,-1-1,1 0,-1 0,1 0,-1 0,0 0,1 1,-1-1,1 0,-1 0,1 0,-1 0,1 0,-1 0,1-1,-1 1,1 0,-1 0,1 0,-1 0,1 0,-1-1,1 1,-1 0,0-1,1 1,-1 0,1 0,-1-1,0 1,1-1,-1 1,0 0,0-1,1 1,-1-1,0 1,0-1,19-30,-10 8,2 0,0 1,1 1,2 0,0 1,1 0,1 1,0 1,16-13,-31 30,0 0,0-1,0 1,0 1,0-1,0 0,0 0,1 0,-1 0,0 1,0-1,1 1,-1-1,0 1,1-1,-1 1,0 0,1-1,-1 1,0 0,1 0,-1 0,1 0,-1 1,0-1,1 0,-1 0,1 1,-1-1,0 1,0-1,1 1,-1 0,0-1,0 1,0 0,1 0,-1 0,0 0,0 0,-1 0,1 0,0 0,0 0,0 1,-1-1,1 0,-1 0,1 1,-1-1,1 0,-1 1,0-1,1 0,-1 2,2 16,0 1,-1-1,-1 1,-1-1,-1 1,-1-1,0 0,-6 15,-1 16,7-26,0-2</inkml:trace>
  <inkml:trace contextRef="#ctx0" brushRef="#br0" timeOffset="1903.889">1244 509,'-10'23,"-3"19,1 6,2 0,3-9</inkml:trace>
  <inkml:trace contextRef="#ctx0" brushRef="#br0" timeOffset="2318.765">1328 282,'-5'5,"-6"2,4-1,2-6,-2-3,-5-1,0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46.2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95,'164'12,"-152"-10,3 2,-1 0,0-2,1 0,-1 0,1-1,0-1,0-1,-1 0,1 0,-1-2,6-1,-19 4,-1 0,1 0,0 0,0-1,0 1,-1 0,1 0,0-1,-1 1,1 0,0-1,-1 1,1-1,0 1,-1-1,1 1,-1-1,1 1,-1-1,1 0,-1 1,1-1,-1 0,0 1,1-1,-1 0,0 1,0-1,0 0,1 0,-1 1,0-1,0 0,0 0,0 1,0-1,0 0,0 0,-1 1,1-1,0 0,0 0,0 1,-1-1,1 0,0 0,-1 1,1-1,-1 1,1-1,-1 0,1 1,-1-1,1 1,-1-1,0 1,1-1,-1 1,0 0,1-1,-1 1,-49-31,43 27,-43-30,44 24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46.6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133 0,'-9'10,"-9"8,-5 0,1 3,4 2,0-2,4-1,4-3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45.5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1,'43'85,"18"85,50 84,-112-253,1 0,0 0,0 0,0 0,0 0,0 0,0 0,0 1,1-1,-1 0,0 0,0 0,1 0,-1 0,1 0,-1 0,1 0,-1-1,1 1,0 0,-1 0,1 0,0-1,0 1,0 0,-1 0,1-1,0 1,0-1,0 1,0-1,0 1,0-1,0 0,0 0,0 1,0-1,1 0,-1 0,0 0,0 0,0 0,0 0,0 0,0-1,0 1,0 0,0 0,0-1,0 1,0-1,0 1,0-1,0 1,0-1,0 0,-1 0,39-131,52-185,-58 255,-21 49</inkml:trace>
  <inkml:trace contextRef="#ctx0" brushRef="#br0" timeOffset="1495.081">621 452,'-10'10,"-2"7,-1 7,4 3,2 2,7-3,4-3,6-4,1-5</inkml:trace>
  <inkml:trace contextRef="#ctx0" brushRef="#br0" timeOffset="1975.96">733 142,'-5'0,"-1"-5,0-1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49.8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250 28,'-3'-27,"22"37,-8 15,0 0,-2 0,0 1,-2 0,-1 1,-1 0,-2 0,0 7,2-1,-2 0,-2 0,-1 0,-2 1,-1-1,-1 0,-2-1,-1 1,-2-1,-1-1,-4 7,4-20,-1 0,0 0,-2-1,0 0,0-1,-2-1,0 0,-1-1,0 0,-1-2,-1 0,0-1,0 0,-1-2,-17 7,11-6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24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195 311,'129'-22,"-61"20,-81 30,-166 77,162-96,1 1,1 0,0 2,0-1,1 2,1 0,0 1,1 0,0 1,1 0,1 1,1 0,0 1,-4 11,11-25,2 1,-1-1,0 0,1 0,-1 1,1-1,0 0,0 1,0-1,0 0,1 1,0-1,-1 0,1 0,0 1,1-1,-1 0,0 0,1 0,0-1,0 1,-1 0,2 0,-1-1,0 1,0-1,1 0,0 0,-1 0,1 0,0 0,0-1,0 1,0-1,0 0,0 0,0 0,0 0,1 0,-1-1,0 1,1-1,2 0,279-2,-286 3,1-1,-1 1,0 0,1-1,-1 1,1-1,-1 1,1 0,-1-1,1 1,0 0,-1-1,1 1,0 0,-1 0,1 0,0-1,0 1,0 0,0 0,0 0,0-1,0 1,0 0,0 0,0 0,0-1,1 1,-1 0,0 0,0-1,1 1,-1 0,0 0,1-1,-1 1,1 0,-1-1,1 1,0-1,-1 1,1-1,-1 1,1-1,0 1,-1-1,1 1,0-1,0 0,-1 0,1 1,0-1,0 0,0 0,-1 0,1 0,0 0,0 0,0 0,0 0,-321 228,318-226,-1-1,0 1,1-1,-1 1,1 0,-1 0,1 0,0 0,0 0,0 1,0-1,0 1,0-1,1 1,-1 0,1 0,0-1,0 1,0 0,0 0,0 0,1 0,-1 0,1 0,0 1,0-1,0 0,0 0,1 0,-1 0,1 0,0 0,0 0,0 0,0 0,0 0,1-1,-1 1,1 0,0-1,0 1,-1-1,2 0,-1 0,0 1,0-1,1-1,-1 1,2 1,12 0,-1-1,1 0,0-1,0 0,0-1,-1-1,1-1,0 0,-1-1,1-1,-1 0,0-1,1-1,35-8,136-23,-136 35,-33 6</inkml:trace>
  <inkml:trace contextRef="#ctx0" brushRef="#br0" timeOffset="761.944">280 1270,'-9'0,"0"0,-1 0,0 5,2 2</inkml:trace>
  <inkml:trace contextRef="#ctx0" brushRef="#br0" timeOffset="3479.061">1042 536,'11'187,"-7"-175,0 0,-1 1,-1-1,0 1,-1 0,0-1,-1 1,0 0,-1 0,-1 7,-12-12,6-33,7 2,1 1,1-1,0 1,2-1,1 1,0 0,2 0,1 1,0-1,2 2,0-1,1 1,1 0,1 1,1 1,1 0,0 0,1 1,13-10,-27 25,0 1,0-1,0 0,1 0,-1 1,1-1,-1 1,1-1,0 1,0 0,-1 0,1 0,0 0,0 0,0 0,0 0,0 0,0 1,0-1,1 1,-1 0,0-1,0 1,0 0,0 0,1 1,-1-1,0 0,0 1,0-1,0 1,0 0,0-1,0 1,0 0,0 0,0 1,0-1,-1 0,1 1,0-1,-1 1,1-1,-1 1,0 0,47 116,-35-104</inkml:trace>
  <inkml:trace contextRef="#ctx0" brushRef="#br0" timeOffset="4151.76">957 255,'6'-4,"0"1,0 0,0 0,0 1,0-1,1 1,-1 1,1-1,-1 1,1 0,0 1,-1 0,3 0,4-1,223-2,-218-7,-40-10,17 16,-78-67,71 57</inkml:trace>
  <inkml:trace contextRef="#ctx0" brushRef="#br0" timeOffset="7328.965">1748 311,'-5'5,"-2"6,-3 2,-7 2,-3 5,-5-2,3 1,0-2,4 0,5-3</inkml:trace>
  <inkml:trace contextRef="#ctx0" brushRef="#br0" timeOffset="7847.072">1436 960,'-9'19,"-4"11,-3 1,-1 0,4-1,4-1,8-4,5-3,5-5,7-5,1-9,-4-6</inkml:trace>
  <inkml:trace contextRef="#ctx0" brushRef="#br0" timeOffset="8367.511">1549 735,'0'-5,"-4"3,2 2,-2 2,-6-1,4 0,2-4,8-3,2 0</inkml:trace>
  <inkml:trace contextRef="#ctx0" brushRef="#br0" timeOffset="25958.284">929 1,'-14'10,"2"1,-1 1,2 0,-1 1,2 0,0 0,0 1,1 1,1-1,0 2,2-1,-1 1,2 0,0 0,1 0,0 1,0 15,-11 30,3 0,3 1,2 0,3 21,2-50,1 0,2 1,2-1,0 0,3-1,1 1,1-1,2 0,1-1,2 0,1-1,7 11,-11-26,1 1,1-1,0-1,1 0,0-1,1 0,1-1,0-1,1 0,0-1,1-1,12 5,52 29,-80-34,-5-1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6:06.451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50 0,'-5'5,"-1"6,-5 7,0 4,1 4,3 2,7-4,4-1,6-5,5-5,2-9,1-6,-2-3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6:06.951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38 1,'-4'4,"-8"3,5-1,-3-2,6 0,4-2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6:39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89,'-3'6,"0"0,0 0,0 0,0 0,1 1,0-1,1 1,-1 0,1 0,1-1,-1 1,1 6,-1 0,-1 1,0 0,1 0,0 1,1-1,1 0,0 0,1 0,0 1,1-2,1 1,0 0,1-1,0 0,1 0,1 0,0-1,1 0,2 3,-7-12,1-1,0 1,-1-1,1 0,0 0,0 0,1 0,-1-1,0 1,0-1,1 0,-1-1,1 1,-1-1,1 0,-1 0,1 0,-1-1,0 1,1-1,-1 0,0 0,1-1,-1 1,0-1,0 0,0 0,0 0,1-2,102-84,-12-33,-94 120,-1 1,0-1,1 0,-1 0,1 0,-1 1,1-1,-1 0,1 1,0-1,-1 0,1 1,0-1,-1 1,1-1,0 1,0 0,-1-1,1 1,0-1,0 1,0 0,-1 0,1 0,0-1,0 1,0 0,0 0,0 0,0 0,-1 1,1-1,0 0,0 0,0 0,0 1,-1-1,1 0,0 1,0-1,0 1,-1-1,1 1,0-1,-1 1,1-1,0 1,-1 0,21 45,-13-25,-6-16,0 1,0-1,1 0,0 1,0-1,1-1,-1 1,1 0,0-1,0 0,1 0,-1 0,1 0,0-1,0 0,0 0,1 0,-1 0,0-1,1 0,0 0,-1-1,1 1,0-1,0-1,0 1,0-1,0 0,0 0,0-1,0 1,0-1,-1-1,1 1,0-1,-1 0,1 0,3-3,-1 0,0 0,0-1,-1-1,1 1,-2-1,1 0,-1 0,0-1,-1 0,1 0,-2 0,1-1,-1 1,0-1,-1 0,0-1,1-7,12-165,-12 135,1 35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57.711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1411 444,'0'-9,"5"-4,1 5,-4 10,-4 8,0 7,-1 7,0 3,2 2,0 0,0 1,1 0,-5-5,-1-3,4-4,4-5</inkml:trace>
  <inkml:trace contextRef="#ctx0" brushRef="#br0" timeOffset="1155.201">1468 388,'7'4,"0"0,1-1,-1 1,1-1,0-1,0 1,0-1,0-1,1 0,-1 0,0 0,1-1,-1 0,3-1,5 1,124 6,-138-4,1 1,-1 0,1 0,-1 0,0 1,0-1,0 0,0 1,-1 0,0-1,1 1,-1 0,-1-1,1 1,0 0,-1 0,0 0,0 0,0-1,0 1,-1 0,1 0,-1 0,0 0,0-1,-1 1,1-1,-2 4,-2 18,-4 120,9-143,0 0,0 0,0 0,-1 0,1 0,0 0,-1 0,1 0,-1-1,0 1,1 0,-1 0,0-1,0 1,0 0,-1-1,1 1,0-1,0 1,-1-1,1 0,-1 0,1 0,-1 1,0-1,1-1,-1 1,0 0,0 0,1-1,-1 1,0-1,0 1,0-1,0 0,0 0,0 0,0 0,0 0,0 0,1 0,-1-1,0 1,0-1,0 1,-1-2,-18-3,0 1,0 0,0 2,0 0,-1 2,1 0,0 1,-1 2,1 0,-3 1,6 3</inkml:trace>
  <inkml:trace contextRef="#ctx0" brushRef="#br0" timeOffset="4251.276">1948 472,'195'-74,"231"-75,-315 127,-110 23,0-1,1 0,-1 1,0-1,0 1,1 0,-1-1,0 1,0 0,0 0,0 0,0 0,0 0,0 0,0 0,0 0,-1 0,1 0,0 0,-1 1,1-1,-1 0,1 0,-1 1,0-1,1 0,-1 1,0-1,0 1,0-1,0 0,0 1,0-1,0 0,-1 1,1-1,0 0,-1 1,1-1,-1 0,0 1,-25 57,23-54,-20 35,17-34,2 0,-1 0,0 1,1 0,1 0,-1 0,1 0,0 0,1 1,-1-1,2 1,-1 0,1 0,0-1,0 1,1 0,1 0,-1 0,1 0,0 0,2 6,0-11,1 0,-1 0,0 0,1 0,0-1,0 1,0-1,0 0,0 0,0 0,0-1,0 1,1-1,-1 0,1-1,-1 1,1-1,-1 1,1-2,-1 1,1 0,-1-1,1 0,-1 0,1 0,-1 0,0-1,0 0,0 1,0-2,0 1,0 0,2-3,10 0,401-171,-378 168,-25 10</inkml:trace>
  <inkml:trace contextRef="#ctx0" brushRef="#br0" timeOffset="5116.872">3698 77,'-273'338,"271"-337,0 0,1 0,-1 0,0 0,1 0,-1 1,1-1,0 1,-1-1,1 1,0-1,0 1,0 0,0-1,0 1,1 0,-1 0,0 0,1 0,-1 0,1-1,0 1,0 0,0 0,0 0,0 0,0 0,0 0,0 0,1 0,-1 0,1 0,0 0,-1-1,1 1,0 0,0 0,0-1,0 1,0-1,1 1,-1-1,0 1,1-1,-1 0,1 1,1-1,107 10,-28-9,-56 4,-23-5,0 1,0 0,0-1,0 1,0-1,0 0,0 0,1 0,-1-1,0 1,0-1,1 0,-1 0,1 0,-1 0,0 0,1-1,-1 1,0-1,0 0,0 0,1-1,-1 1,0 0,0-1,-1 0,1 0,0 0,0 0,-1 0,1 0,-1-1,0 1,0-1,0 1,0-1,0 0,-1 0,1 0,-1 0,1-2,-1-14,-1 0,-1 0,-1 0,0 0,-2 1,0-1,-1 0,0 1,-2 0,0 1,-2-2,-14-43,-6-11,21 55</inkml:trace>
  <inkml:trace contextRef="#ctx0" brushRef="#br0" timeOffset="6269.31">3952 77,'-32'183,"8"-83,4-26,21-74,-1 0,0-1,1 1,-1 0,0 0,0-1,1 1,-1 0,0-1,0 1,1 0,-1-1,0 1,0 0,0-1,0 1,0-1,1 1,-1 0,0-1,0 1,0 0,0-1,0 1,0-1,0 1,0 0,0-1,-1 1,1-1,0 1,0 0,0-1,0 1,0 0,-1-1,1 1,0 0,0-1,-1 1,1 0,0-1,0 1,-1 0,1 0,0-1,-1 1,1 0,0 0,-1 0,1 0,-1-1,1 1,0 0,-1 0,1 0,-1 0,1 0,0 0,-1 0,1 0,-1 0,1 0,0 0,-1 0,1 0,0 1,-1-1,1 0,-1 0,5-19,0 0,1 0,1 1,1 0,1 0,0 0,1 1,1 0,1 1,7-9,23-40,-35 53,2 0,-1 0,1 1,1 0,0 0,0 1,1 0,1 1,0-1,-10 10,0-1,-1 1,1 0,0-1,0 1,0 0,0-1,0 1,0 0,0 0,-1 0,1 0,0 0,0 0,0 0,0 0,0 0,0 1,0-1,0 0,0 0,-1 1,1-1,0 1,0-1,0 1,-1-1,1 1,0-1,-1 1,1 0,0-1,-1 1,1 0,-1-1,1 1,-1 0,1 0,-1 0,1 0,-1-1,0 1,0 0,1 0,-1 0,0 0,0 0,0 0,0 0,0 0,0 0,0 0,4 58,-4-54,-2 161,2-166,0 1,0-1,0 1,0-1,0 1,0-1,0 1,0-1,1 1,-1-1,0 1,0-1,0 1,0-1,1 0,-1 1,0-1,0 1,1-1,-1 0,0 1,1-1,-1 0,0 1,1-1,-1 0,1 0,-1 1,0-1,1 0,-1 0,1 0,-1 0,1 1,-1-1,1 0,-1 0,1 0,-1 0,1 0,-1 0,0 0,1 0,-1 0,1 0,-1-1,1 1,-1 0,1 0,-1 0,0-1,1 1,-1 0,1 0,-1-1,0 1,1 0,-1-1,0 1,1 0,-1-1,0 1,1 0,-1-1,0 1,0-1,0 1,1-1,20-26,106-169,-124 191,-1 1,0-1,0 1,0 0,1 0,-1 0,1 0,0 0,1 1,-1-1,0 1,1 0,0 0,0 0,0 0,0 1,0 0,1-1,-1 2,1-1,-1 0,1 1,0 0,-2 3,-1 1,1 0,0 0,0 0,-1 0,0 0,0 1,0-1,0 1,0-1,-1 1,1 0,-1 0,0 0,0-1,-1 1,1 0,-1 0,0 0,0 0,0 0,0 0,-1 0,0 2,1 1,-19 170,17-169,-1 3,0 0,1 0,1 0,0 1,0-1,1 0,1 1,0-1,2 10,3-9</inkml:trace>
  <inkml:trace contextRef="#ctx0" brushRef="#br0" timeOffset="12553.946">622 2645,'3'-2,"0"0,0 0,1 0,-1 0,-1-1,1 1,0-1,-1 0,1 1,-1-1,0 0,0-1,0 1,0 0,0-1,0-2,2-1,167-360,-16 27,-66 150,-15 12,10 10,22-26,24-54,-131 248,1 1,-1-1,0 0,0 0,0 1,0-1,0 0,1 0,-1 0,0 0,0 0,0 0,0 0,0 0,0 0,0 0,1 0,-1-1,0 1,0 0,0-1,0 1,1-1,-1 1,0-1,1 1,-1-1,0 1,1-1,-1 0,0 1,1-1,-1 0,1 1,-1-1,1 0,0 0,-1 0,1 1,0-1,-1 0,1 0,0 0,0 0,0 0,0 1,0-1,0 0,0 0,0 0,0 0,0 0,1 0,-1 1,0-1,0 0,1 0,-1 0,1 0,-1 1,1-1,-1 0,1 0,-23 13,-195 81,215-93,0 0,0 0,0 0,0 1,0-1,1 1,-1-1,0 1,0 0,0-1,1 1,-1 0,0 0,1 1,-1-1,1 0,-1 0,1 1,0-1,-1 1,1-1,0 1,0-1,0 1,0 0,0 0,1-1,-1 1,1 0,-1 0,1 0,-1 0,1 0,0 0,0 0,0 0,0 0,0-1,0 1,1 0,-1 0,1 0,-1 0,1 0,0-1,0 1,0 0,0 0,122 122,167 133,-279-249,-21-24,-1 1,-14-33,3 0,2-2,3 0,1-1,-2-21,14 57,-20-127,12 130,7 17</inkml:trace>
  <inkml:trace contextRef="#ctx0" brushRef="#br0" timeOffset="13822.102">226 1432,'0'-1,"-1"1,1 0,-1-1,1 1,-1 0,1-1,-1 1,1 0,-1 0,1 0,-1-1,1 1,-1 0,1 0,-1 0,0 0,1 0,-1 0,1 0,-1 0,1 0,-1 0,0 0,1 0,-1 1,1-1,-1 0,1 0,-1 0,1 1,-1-1,1 0,-1 1,1-1,0 0,-1 1,1-1,-1 1,1-1,0 1,-1-1,1 1,0-1,0 1,-1-1,1 1,0-1,0 1,0-1,0 1,0-1,0 1,0 0,0-1,0 1,0-1,0 1,0-1,0 1,0 0,-4 39,27 103,10 46,-60-363,25 141,2-1,1 1,2 0,1-1,4-8,-3 9,-3 17,0 0,1 0,1 0,0 0,1 0,1 1,0 0,1 0,1 1,0 0,7-9,-13 22,0-1,1 1,-1 0,1-1,-1 1,1 0,0 1,0-1,-1 0,1 1,0-1,0 1,-1 0,1 0,0 0,0 1,-1-1,1 1,0-1,0 1,-1 0,1 0,-1 0,1 0,-1 0,1 1,-1-1,0 1,1 0,-1-1,0 1,0 0,0 0,-1 1,1-1,0 0,-1 0,1 1,-1-1,0 1,0 0,0-1,0 1,-1 0,1-1,0 1,-1 0,0 0,0 1,13 102,-8-87</inkml:trace>
  <inkml:trace contextRef="#ctx0" brushRef="#br0" timeOffset="14442.804">1 1093,'31'-18,"0"2,1 1,1 1,1 2,4 0,-22 7,100-19,-139 3,-112-61,124 69,5 2</inkml:trace>
  <inkml:trace contextRef="#ctx0" brushRef="#br0" timeOffset="14972.892">706 782,'-5'5,"-1"6,-5 2,0 2,-4 5,2 3,-3-2,2-1,4-2</inkml:trace>
  <inkml:trace contextRef="#ctx0" brushRef="#br0" timeOffset="15619.708">509 1713,'-5'10,"-2"12,1 8,6 3,8-3,7-8,1-12,-2-7</inkml:trace>
  <inkml:trace contextRef="#ctx0" brushRef="#br0" timeOffset="16155.567">649 1375,'0'5,"-4"6,-3-3,6-4,-2-1,-1-3</inkml:trace>
  <inkml:trace contextRef="#ctx0" brushRef="#br0" timeOffset="21859.595">1948 500,'1'-8,"1"0,0 0,0 1,1-1,0 1,1 0,0-1,0 2,0-1,1 0,0 1,0 0,0 0,6-4,20-27,36-62,-66 99,1 0,0 0,-1 0,1 0,-1 1,1-1,-1 0,1 1,-1-1,1 1,-1-1,1 1,-1 0,0 0,1-1,-1 1,0 0,0 0,0 0,1 0,-1 1,0-1,-1 0,1 0,0 1,0-1,0 0,-1 1,1-1,-1 1,1-1,-1 1,0-1,1 1,-1-1,0 1,0 0,0-1,0 1,0 0,2 3,116 229,-108-213,-25-18,-148-72,143 61,2 2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6:53.0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320 103,'53'0,"-27"2,0-1,-1-1,1-2,-1-1,1 0,-1-2,0-1,0-1,6-4,91-55,-122 66,1 0,-1-1,1 1,-1 0,1 0,0-1,-1 1,1 0,-1 0,1 0,0 0,-1 0,1 0,0 0,-1 0,1 0,0 0,-1 0,1 0,-1 0,1 0,0 1,-1-1,1 0,-1 0,1 1,0-1,-1 0,1 1,-1-1,1 1,-1-1,1 1,-1-1,0 1,1-1,-1 1,0-1,1 1,-1-1,0 1,0 0,1-1,-1 1,0-1,0 1,0 0,0-1,0 1,0 0,0-1,0 1,0 0,0-1,0 1,0 0,-10 42,8-37,-12 47,1 1,3 0,3 1,2-1,2 15,4 251,20-214,-61-131,15 10,-1 2,0 1,-1 1,0 2,-1 0,0 2,0 1,0 1,-1 2,0 0,0 2,0 2,0 0,1 2,-1 1,1 1,-19 7,31-9,0 2,1-1,0 2,0 0,0 1,1 0,-10 8,21-14,0 1,0 0,0 0,0 0,0 1,0-1,1 1,-1-1,1 1,0 0,0 0,0 0,0 0,0 1,1-1,0 0,-1 1,1-1,0 1,1-1,-1 1,1-1,-1 1,1-1,0 1,0 0,1-1,-1 1,1-1,0 1,0-1,0 1,0-1,0 0,1 1,0 0,11 13,1-3</inkml:trace>
  <inkml:trace contextRef="#ctx0" brushRef="#br0" timeOffset="366.647">235 470,'53'-19,"22"-11,3-1,-2 5,-9 7,-11 7,-11 5,-8 4,-10 8,-10 7,-12 2,-8 3,-7-2,-2 3,0 2,3-3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6:54.4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138 19,'-12'9,"1"0,0 1,1 1,0-1,0 2,1-1,1 2,0-1,0 1,2 0,-1 0,2 1,0 0,0 0,2 0,-1 0,2 1,0-1,1 1,0 0,1 0,1-11,0-1,0 1,0-1,0 0,1 0,0 0,-1 0,1 0,0 0,0 0,1 0,-1-1,1 1,-1-1,1 1,0-1,0 0,-1 0,2-1,-1 1,0-1,0 1,0-1,1 0,-1 0,1 0,-1-1,1 1,-1-1,1 0,2 0,2 0,0-1,-1 1,1-2,0 1,0-1,-1 0,0 0,1-1,-1 0,0-1,0 0,0 0,5-4,-4 1,0 0,-1 0,0 0,0-1,-1 0,0-1,0 1,-1-1,0 0,-1-1,0 1,0-1,-1 0,0 0,-1 0,0 0,0 0,-1 0,-1-1,0-6,-1 10,-1 1,0-1,0 0,-1 1,0-1,0 1,-1 0,1 0,-1 0,-1 0,1 1,-1 0,0 0,0 0,0 0,-1 1,0 0,0 0,0 0,0 1,0 0,-1 0,0 1,1 0,-1 0,0 0,0 1,0 0,0 0,0 1,0 0,0 0,0 0,0 1,0 0,-4 2,-41 23,33-10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6:54.7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14 432,'-3'-13,"0"0,0 0,1 0,1 0,0-1,1 1,0 0,1-1,0 1,1 0,1 0,3-8,2-10,3 0,0 1,2 0,1 1,1 0,10-11,-20 30,-5 9,1 0,-1 0,0 0,0 0,1 0,-1 0,1 0,-1 0,1 0,-1 0,1 0,-1 0,1 0,0 0,0 1,-1-1,1 0,0 0,0 1,0-1,0 1,0-1,0 1,0-1,0 1,0-1,0 1,0 0,0 0,0-1,0 1,0 0,0 0,0 0,1 0,-1 0,0 1,0-1,0 0,0 0,0 1,0-1,0 1,0-1,0 1,0-1,0 1,0-1,0 1,-1 0,1 0,0-1,0 1,-1 0,1 0,0 0,-1 0,16 43,-11-20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6:55.8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83 537,'18'78,"-11"-21,-1 0,-4 1,-2-1,-4 27,3-75,0 0,0 1,-1-1,0 0,-1 0,0 0,0-1,-1 1,0-1,-1 0,0 0,0 0,0 0,-1-1,0 0,-1 0,-3 2,9-8,1-1,-1 1,0 0,0-1,0 1,1-1,-1 0,0 1,0-1,0 0,0 1,0-1,0 0,0 0,0 0,0 0,0 0,0 0,0 0,0 0,0 0,0 0,0-1,0 1,0 0,0-1,0 1,0-1,1 1,-1-1,0 1,0-1,0 1,1-1,-1 0,0 0,1 1,-1-1,1 0,-1 0,1 0,-1 0,1 1,-1-1,1 0,0 0,-1 0,1 0,0 0,0 0,0 0,0 0,0 0,0 0,0 0,0 0,0-1,0-61,11 30,1 1,1 0,1 1,2 0,2 1,0 1,2 1,1 1,2 0,0 2,1 1,24-18,-32 27,1 0,0 1,1 0,1 2,0 0,1 1,0 2,0-1,1 2,0 1,19-4,-38 10,1 1,-1-1,0 0,1 1,-1 0,0 0,1-1,-1 1,1 0,-1 1,0-1,1 0,-1 1,0 0,1-1,-1 1,0 0,0 0,0 0,0 0,0 0,0 1,0-1,0 1,0-1,0 1,-1 0,1 0,-1 0,1 0,-1 0,0 0,0 0,0 0,0 0,0 0,0 1,-1-1,1 0,-1 1,1-1,-1 0,0 1,0-1,0 0,0 1,-1-1,1 1,-1 1,-5 12,0 0,-2-1,1 0,-2 0,0 0,-1-1,0-1,-1 0,-1 0,0-1,-1-1,-10 8,13-9,-2 3,0-2,-1 1,0-1,-1-1,0-1,0 0,-1 0,0-1,-1-1,0-1,-15 4,29-9,0-1,-1 1,1-1,-1 0,1 1,0-1,-1 0,1-1,0 1,-1 0,1-1,0 1,-1-1,1 0,0 0,0 0,0 0,-1 0,1 0,0-1,1 1,-1-1,0 1,0-1,1 0,-1 1,1-1,-1 0,1 0,0 0,0 0,0 0,0-1,0 1,0 0,0 0,1-1,-1 1,1 0,0-1,0 1,0-1,1-17</inkml:trace>
  <inkml:trace contextRef="#ctx0" brushRef="#br0" timeOffset="317.479">930 0,'-20'58,"3"0,2 1,3 1,2 0,3 1,3 0,3 56,0-95,-1 0,-1-1,-1 1,-1 0,-1-1,0 0,-4 4,5-10,10-4,5-15</inkml:trace>
  <inkml:trace contextRef="#ctx0" brushRef="#br0" timeOffset="4598.049">1297 480,'1'-3,"0"1,-1-1,1 0,-1 0,1 0,-1 0,0 1,-1-1,1 0,0 0,-1 0,1 0,-1 1,0-1,0 0,0 1,0-1,-1 1,1-1,-1 1,1-1,-1 1,0 0,0 0,0 0,0 0,0 0,-1 0,1 1,0-1,-1 1,1-1,-1 1,0 0,1 0,-1 0,0 1,0-1,1 1,-1-1,0 1,0 0,0 0,0 0,1 0,-1 1,0-1,0 1,0 0,1 0,-1 0,0 0,1 0,-1 0,-1 1,-7 2,-1 1,1 0,0 0,1 1,-1 0,1 1,0 0,0 1,1 0,0 0,1 1,0 0,0 1,1-1,0 2,-1 3,7-11,0 1,0 0,0-1,1 1,0 0,0 0,0-1,0 1,1 0,-1-1,1 1,0 0,0-1,0 1,1-1,-1 1,1-1,0 0,-1 0,2 1,-1-1,0-1,1 1,-1 0,1-1,0 1,0-1,0 0,0 0,0 0,0 0,1 0,-1-1,1 1,-1-1,1 0,-1 0,1-1,0 1,-1-1,1 0,0 1,0-2,-1 1,1 0,0-1,-1 0,1 0,0 0,-1 0,16-5,-1-1,0 0,0-2,-1 0,0-1,-1 0,0-1,-1-1,0-1,-1 0,9-11,27-21,-50 44,0 0,1 1,-1-1,1 0,-1 0,1 1,-1-1,1 1,-1-1,1 0,0 1,-1-1,1 1,0-1,-1 1,1 0,0-1,0 1,0 0,-1-1,1 1,0 0,0 0,0 0,0 0,-1-1,1 1,0 1,0-1,0 0,0 0,-1 0,1 0,0 0,0 1,0-1,-1 0,1 1,0-1,0 1,-1-1,1 1,0-1,-1 1,1-1,0 1,-1 0,1-1,-1 1,1 0,-1 0,0-1,1 1,-1 0,0 0,1 0,-1-1,0 1,0 0,0 0,0 0,0 0,0-1,0 1,0 0,0 0,0 0,0 0,0-1,-1 2,1 6,1 1,0-1,0 0,1 1,0-1,0 0,1 0,0 0,0 0,1-1,0 1,0-1,2 2,9 7</inkml:trace>
  <inkml:trace contextRef="#ctx0" brushRef="#br0" timeOffset="5503.113">1805 367,'-19'16,"0"1,1 1,1 1,1 1,1 0,0 0,2 2,0 0,-9 23,1-7,171-262,-148 221,-2 2,0-1,1 1,-1-1,1 1,-1-1,1 1,0 0,0-1,0 1,-1 0,1 0,0-1,1 1,-1 0,0 0,0 0,0 0,1 0,-1 1,0-1,1 0,-1 1,0-1,1 0,-1 1,1 0,-1-1,1 1,-1 0,1 0,0 0,-1 0,1 0,-1 0,1 0,-1 1,1-1,-1 0,1 1,-1-1,1 1,-1 0,0-1,2 2,59 199,-60-198,-1-1,1 1,0-1,-1 0,1 0,0 0,0 0,1 0,-1 0,0 0,1-1,-1 1,1-1,-1 1,1-1,-1 0,1 0,0 0,0-1,0 1,-1-1,1 1,0-1,0 0,0 0,0 0,0-1,0 1,-1-1,1 1,0-1,0 0,-1 0,1 0,0-1,-1 1,1-1,-1 1,0-1,1 0,-1 0,0 0,0 0,0-1,8-9,0 0,-1-2,-1 1,0-1,-1 0,0 0,-1-1,-1 0,2-11,-6 25,2-60,-8 56,1 6</inkml:trace>
  <inkml:trace contextRef="#ctx0" brushRef="#br0" timeOffset="5920.014">2257 508,'5'3,"-1"0,1 0,-1 0,1-1,0 1,0-1,0-1,0 1,1-1,-1 1,0-2,1 1,-1 0,0-1,1 0,-1 0,1-1,-1 0,0 0,1 0,-1 0,0-1,0 0,0 0,0 0,0-1,0 1,-1-1,1 0,-1-1,0 1,0-1,0 0,-1 0,1 0,-1 0,0-1,0 1,0-1,-1 0,1 0,-1 0,0 0,-1 0,1 0,-1-1,0 1,-2 1,1 0,0 0,-1 0,0 0,0 0,0 1,-1-1,1 0,-1 1,0-1,0 1,0-1,0 1,-1 0,1 0,-1 0,0 1,0-1,0 0,0 1,0 0,0 0,-1 0,1 0,-1 0,0 1,1 0,-1-1,0 1,0 1,0-1,1 0,-1 1,0 0,0 0,0 0,0 1,0-1,0 1,0 0,0 0,1 0,-1 0,0 1,1 0,-1-1,1 1,0 1,-1-1,1 0,0 1,0-1,1 1,-2 1,-4 6,0 0,0 0,0 1,1 0,1 1,0-1,1 1,0 0,1 1,0-1,1 1,0 0,1 0,0 0,1 0,1 0,0 0,1 0,0 0,1 0,3 11,-4-17,-1 0,1 1,0-1,1 0,0 0,0-1,1 1,-1 0,1-1,1 1,-1-1,1 0,0 0,1-1,-1 1,1-1,0 0,1 0,-1 0,1-1,0 0,0 0,0-1,1 1,-1-1,1-1,0 1,-1-1,1 0,0-1,0 1,1-2,-1 1,0-1,1 0,8-1,0-2,0 0,0-1,0 0,-1-1,1-1,-1 0,2-3,7-4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02.8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0 371,'9'-30,"1"0,1 0,1 1,2 0,1 1,1 1,1 0,2 1,0 1,8-6,41-21,-66 51,0 1,-1-1,1 0,0 0,0 1,0-1,-1 1,1 0,0 0,0-1,0 1,0 0,0 0,0 1,0-1,-1 0,1 1,0-1,0 1,0 0,-1-1,1 1,0 0,0 0,-1 0,1 0,-1 0,1 1,-1-1,0 0,1 1,-1-1,0 1,0-1,0 1,0 0,0-1,0 1,-1 0,1 0,-1-1,1 2,16 126,-16-127,0-1,0 0,0 0,0 1,1-1,-1 0,0 0,1 0,-1 0,1-1,-1 1,1 0,-1-1,1 1,0-1,-1 1,1-1,0 0,-1 1,1-1,0 0,-1 0,1 0,0-1,-1 1,1 0,0-1,-1 1,1-1,-1 1,1-1,0 0,-1 1,0-1,1 0,-1 0,1 0,-1 0,0-1,0 1,0 0,0 0,0-1,0 1,0-1,0 1,0-1,-1 1,1-2,7-3,202-135,-209 140,0 0,0 0,0 1,0-1,0 1,0-1,0 1,1-1,-1 1,0-1,0 1,0 0,1 0,-1 0,0-1,0 1,1 0,-1 1,0-1,0 0,0 0,1 0,-1 1,0-1,0 1,0-1,0 1,0-1,1 1,-1 0,0-1,0 1,-1 0,1 0,0 0,0 0,0 0,-1 0,1 0,0 0,-1 0,1 0,-1 0,1 0,-1 1,1-1,-1 0,0 0,0 0,0 1,0-1,0 0,0 0,0 1,0-1,0 0,0 1,-10 74,5-57,2-9,0-1,1 1,0 0,0 0,1 1,0-1,1 0,0 0,1 0,0 1,1 0,7 3,3-8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03.1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119 424,'-13'15,"1"0,0 2,1-1,0 1,2 1,0-1,1 2,1-1,0 1,1 0,2 1,0-1,1 1,0 1,3-18,0 0,1 0,-1 0,0 0,1 0,0 0,-1 0,1 0,0 0,1 0,-1 0,0 0,1-1,0 1,0 0,0-1,0 0,0 1,0-1,0 0,1 0,-1 0,1 0,-1-1,1 1,0-1,0 1,0-1,0 0,0 0,0-1,0 1,0 0,0-1,0 0,1 0,3 0,0 0,0-1,0 0,0 0,0-1,0 0,0 0,-1-1,1 1,-1-1,0-1,0 1,0-1,0 0,3-4,-2 3,0-1,0 0,-1 0,0-1,0 0,-1 0,0 0,0-1,-1 1,1-1,-2 0,1-1,-1 1,-1 0,1-1,-1 0,-1 1,0-1,0 0,0 0,-1 0,-1 0,0 0,0 0,0 1,-1-1,-1 0,1 1,-1 0,-1-2,0 4,1 1,-1 0,0 0,0 0,-1 0,1 1,-1 0,0 0,0 0,-1 1,1-1,-1 1,1 0,-1 1,0 0,0 0,0 0,-1 0,1 1,0 0,-1 0,1 1,-4 0,-11 3</inkml:trace>
  <inkml:trace contextRef="#ctx0" brushRef="#br0" timeOffset="4895.169">655 1,'3'1,"1"1,-1 0,0 0,0 0,0 0,0 0,0 1,0-1,-1 1,1 0,-1 0,1 0,-1 0,0 0,-1 1,1-1,0 0,-1 1,0 0,0-1,0 1,0 0,-1-1,1 1,-1 0,0 1,4 226,-30-62,-4 0,24-146,-1-5</inkml:trace>
  <inkml:trace contextRef="#ctx0" brushRef="#br0" timeOffset="5115.258">457 367,'20'5,"15"2,7-1,1-1,-2-1,-3-7,-4-2,-2-1,-2 1,-1 1,-1-3,-5-1</inkml:trace>
  <inkml:trace contextRef="#ctx0" brushRef="#br0" timeOffset="5419.191">1107 424,'0'34,"0"20,0 6,0-7</inkml:trace>
  <inkml:trace contextRef="#ctx0" brushRef="#br0" timeOffset="5594.592">1078 141,'0'0</inkml:trace>
  <inkml:trace contextRef="#ctx0" brushRef="#br0" timeOffset="5901.636">1389 311,'-2'5,"-11"19,1 2,2-1,0 2,2-1,1 1,1 0,1 0,2 1,0 10,3-34,0 0,1 1,-1-1,1 0,0 0,0 0,1 0,-1 0,1 0,0 0,0-1,0 1,0 0,1-1,0 0,-1 0,1 0,0 0,1 0,-1 0,0-1,1 1,-1-1,1 0,0 0,0-1,0 1,0-1,0 0,0 0,0 0,0 0,0-1,0 1,1-1,-1 0,0-1,0 1,0-1,1 0,-1 0,0 0,1 0,4-2,1 0,-1-1,1 0,-1 0,0-1,0 0,-1-1,0 0,0 0,0-1,-1 0,0 0,0-1,0 0,-1 0,-1 0,1-1,-1 0,-1 0,0 0,0 0,-1-1,0 0,0 0,-1 0,-1 0,1 0,-2 0,1 0,-2 0,1 0,-1 0,-1 0,0 0,0-2,-1 6,0 1,1 0,-2 1,1-1,0 0,-1 1,0 0,0 0,0 0,-1 0,1 1,-1-1,0 1,0 0,0 1,0-1,0 1,-1 0,1 1,-1-1,1 1,-1 0,0 0,1 1,-1-1,0 1,0 1,1-1,-1 1,-1 0,-12 4</inkml:trace>
  <inkml:trace contextRef="#ctx0" brushRef="#br0" timeOffset="6513.799">1728 594,'1'-14,"0"0,1 0,0 0,1 1,1-1,0 1,1 0,0 0,1 1,1 0,0 0,0 0,2 1,-1 0,1 0,0 1,1 0,1 1,-1 0,1 1,1 0,0 0,0 1,11-4,-21 11,0-1,0 1,0 0,1 0,-1 0,0 0,0 1,0-1,0 1,0-1,0 1,0-1,0 1,0 0,-1 0,1 0,0 0,0 1,-1-1,1 0,-1 1,1-1,-1 1,1-1,-1 1,0 0,0-1,0 1,0 0,0 0,0 0,-1 0,1 0,0 0,-1 0,0 0,1 0,-1 0,0 0,0 0,0 0,-1 1,1-1,0 0,-1 0,1 0,3 15,-3-11,0-1,1 0,0 1,0-1,0 0,1 0,-1 0,1 0,0 0,1 0,-1 0,1-1,0 1,0-1,1 0,-1 0,1 0,0 0,0 0,0-1,0 0,1 0,-1 0,1 0,0-1,0 0,0 0,0 0,0-1,0 1,0-1,0 0,6 0,-2-2,0 0,0 0,0-1,-1 0,1-1,0 1,-1-2,0 1,1-1,-1 0,-1-1,1 0,-1 0,0-1,0 0,0 0,-1-1,0 1,3-5,85-153,-79 133,-8 15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24.5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27 115,'-1'1,"-1"1,0-1,0 1,0-1,1 1,-1 0,1 0,-1 0,1 0,0 0,-1 0,1 0,0 0,1 1,-1-1,0 0,1 0,-1 1,1-1,0 0,-1 1,1-1,0 1,1 1,-2-1,-1 224,29-96,-26-257,3 83,2 1,2 0,2 0,1 1,2 0,2 1,2 1,19-32,-36 71,1 1,-1 0,0 0,0 0,1 0,-1 0,1 0,-1 0,1 0,-1-1,1 1,0 0,-1 0,1-1,0 1,0 0,-1-1,1 1,0-1,0 1,0-1,0 1,0-1,0 0,0 1,0-1,0 0,0 0,0 0,0 0,0 0,0 0,0 0,0 0,0 0,0 0,0 0,-1-1,1 1,0 0,0-1,0 1,0-1,0 1,0-1,0 1,-1-1,1 0,0 1,-1-1,1 0,0 1,-1-1,1 0,-1 0,1 0,-1 0,1 0,-1 0,0 0,1 1,-1-1,0 0,0-1,7 65,14 39,-11-82</inkml:trace>
  <inkml:trace contextRef="#ctx0" brushRef="#br0" timeOffset="335.856">394 511,'-4'19,"-3"11,1 6,2 0,0-4</inkml:trace>
  <inkml:trace contextRef="#ctx0" brushRef="#br0" timeOffset="801.782">480 172,'0'0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27.7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0 110,'226'1,"-93"25,-133-26,1 0,-1 0,1 0,-1 0,1 0,-1 0,1-1,-1 1,1 0,-1 0,1-1,-1 1,0 0,1 0,-1-1,1 1,-1-1,0 1,1 0,-1-1,0 1,0-1,1 1,-1-1,0 1,0-1,0 1,0-1,1 1,-1-1,0 1,0-1,0 1,0-1,0 1,0-1,0 1,0-1,-1 1,1-1,0 1,0-1,0 1,0 0,-1-1,1 1,0-1,-1 1,1-1,0 1,-1 0,1-1,0 1,-1 0,1-1,0 1,-1 0,1-1,-1 1,-21-26,-65-55,80 73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28.2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184 0,'0'5,"-4"1,-8 0,-5 4,-5 0,1 3,0-1,-2-2,4 2,-1-1,4 3,9-2,6-3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6:39.5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27 338,'26'-9,"-1"-1,0-2,-1 0,0-2,-1 0,0-2,-2 0,0-2,0-1,-17 17,1-1,-2 0,1 0,0 0,-1-1,1 1,-1-1,0 0,0 0,0 0,-1 0,1-1,-1 1,0-1,-1 1,1-1,-1 0,0 1,0-1,0 0,0 0,-1 0,0 0,0 0,-1 0,1 0,-1 1,0-1,0 0,-1 0,1 1,-1-1,0 1,0-1,-1 1,1 0,-1 0,0 0,0 0,0 0,-1 0,-1 1,1 1,-1-1,1 1,-1 0,0 0,0 1,0-1,0 1,0 0,0 1,0-1,-1 1,1 0,0 0,0 1,0-1,0 1,0 0,0 1,0-1,0 1,0 0,1 0,-1 0,0 1,1 0,0 0,0 0,0 0,0 1,-3 3,-6 6,1 0,1 1,0 1,1 0,0 0,1 1,1 0,-4 11,7-19,1 1,0-1,1 1,-1 0,2 0,-1 0,1 0,1 1,-1-1,2 1,-1-1,1 0,1 1,0-1,0 1,1-1,0 0,0 0,1 0,1 0,-1 0,1 0,1-1,-1 0,2 0,-1 0,1-1,0 1,0-1,1-1,0 1,5 2,-1-3,1 0,1-1,-1-1,1 1,0-2,0 0,0-1,0 0,1 0,-1-2,1 0,-1 0,0-1,1-1,-1 0,3-2,9-2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29.5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403 29,'-26'17,"1"1,0 1,1 1,1 1,1 1,1 1,1 0,2 2,-6 9,11-12,-1 4,-2-1,0 0,-2-2,0 0,-15 14,1-8,18-19</inkml:trace>
  <inkml:trace contextRef="#ctx0" brushRef="#br0" timeOffset="320.658">8 0,'15'20,"9"15,5 7,3 1,-4-2,-2-8,-6-5,-1-2,1-1,-3 0,0-4,-2-1,1 1,-3-3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32.3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0 106,'10'-1,"0"-1,0 0,0 0,0-1,-1-1,1 0,-1 0,0-1,0 0,0 0,-1-1,0 0,0-1,-1 0,7-6,-14 12,0 0,1 0,-1 0,1 0,-1 0,1 0,0 0,-1 0,1 1,0-1,-1 0,1 0,0 1,0-1,0 1,-1-1,1 1,0-1,0 1,0-1,0 1,0 0,0-1,0 1,0 0,0 0,0 0,0 0,0 0,0 0,0 0,1 0,-1 0,0 1,0-1,0 0,-1 1,1-1,0 1,0-1,0 1,0-1,0 1,0-1,-1 1,1 0,0 0,0-1,-1 1,1 0,-1 0,1 0,0 0,-1 0,11 101,1-42,2-1,2 0,3-1,3-1,2-1,3-2,11 17,-38-70,1-1,-1 1,0-1,1 1,-1-1,0 1,1-1,-1 0,1 1,-1-1,1 1,-1-1,1 0,-1 1,1-1,-1 0,1 0,-1 1,1-1,0 0,-1 0,1 0,-1 0,1 0,0 0,-1 0,1 0,0 0,-1 0,1 0,-1 0,1 0,0 0,-1-1,1 1,-1 0,1 0,-1-1,1 1,-1 0,1-1,-1 1,1-1,-1 1,1 0,-1-1,0 1,1-1,-1 1,0-1,1 0,-1 1,0-1,0 1,1-1,-1 1,0-1,0 0,0 1,0-1,0 1,0-1,0 0,0 1,0-1,0 0,0 1,0-1,-1 1,1-1,12-56,-12 54,75-414,-39 302,-26 115,-8 11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32.6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1,'-4'28,"-2"20,0 7,1-3,1-14,2-13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33.0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1,'-5'0,"-6"4,-1 3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33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186 0,'-10'10,"-8"12,-5 3,1 2,-1-4,4-1,0-4,-2-5,4 0,3-3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34.0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0 147,'1'-2,"1"0,-1 1,1-1,0 0,-1 0,1 1,0-1,0 1,0 0,0-1,0 1,0 0,0 0,1 0,-1 1,0-1,0 0,1 1,-1 0,0-1,1 1,-1 0,1 0,1 1,-1-2,169-30,-71 29,-100 2,-1 0,1 0,-1-1,1 1,-1 0,1 0,-1 0,1-1,-1 1,1 0,-1-1,0 1,1 0,-1-1,1 1,-1 0,0-1,1 1,-1-1,0 1,1-1,-1 1,0-1,0 1,0-1,1 1,-1-1,0 1,0-1,0 1,0-1,0 1,0-1,0 1,0-1,0 0,0 1,0-1,-1 1,1-1,0 1,0-1,0 1,-1-1,1 1,0-1,0 1,-1 0,1-1,-1 1,1-1,0 1,-1 0,1-1,-1 1,1 0,-1-1,1 1,-1 0,1 0,-32-32,28 28,-11-10,2-1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35.6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41,'5'0,"11"-5,8-1,4 0,3 1,0 1,0 2,0 1,-1 0,-1 1,-1 0,1 1,-1-1,0 0,-4-4,-12-2,-8 4,-4 4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35.9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0,'29'5,"14"2,4-1,0-6,-4-3,-4-1,-5 0,-2 1,-7 1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37.4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28 160,'-2'2,"0"-1,0 1,0-1,1 1,-1-1,1 1,-1 0,1 0,-1 0,1 0,0 0,0 0,0 0,0 0,0 0,1 0,-1 1,1-1,-1 0,1 1,0-1,0 0,0 1,0-1,0 1,0 0,-3 364,3-353,0-48,30-161,-13 137,2 1,2 0,3 2,7-9,23-4,-53 67,1 0,0 0,-1 0,1 0,0 1,0-1,0 0,-1 1,1-1,0 1,0 0,0 0,0 0,0 0,0 0,0 0,0 0,-1 0,1 1,0-1,0 1,0 0,0-1,-1 1,1 0,0 0,-1 0,1 0,-1 0,1 1,-1-1,1 0,-1 1,0-1,0 1,0-1,0 1,0 0,0-1,0 1,0 0,0 1,37 151,-20-107,-10-28</inkml:trace>
  <inkml:trace contextRef="#ctx0" brushRef="#br0" timeOffset="333.875">480 639,'-9'29,"-4"14,1 1</inkml:trace>
  <inkml:trace contextRef="#ctx0" brushRef="#br0" timeOffset="749.093">593 272,'-5'5,"-1"-3,0 3,-4 0,5 0,3-2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39.1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1 129,'45'92,"-5"99,-12-20,-29-143,1-11,2-34,63-310,21 84,-73 220,-1 6</inkml:trace>
  <inkml:trace contextRef="#ctx0" brushRef="#br0" timeOffset="433.482">481 553,'-10'14,"-3"15,1 6,2 3,3 0,3-7</inkml:trace>
  <inkml:trace contextRef="#ctx0" brushRef="#br0" timeOffset="1202.11">594 214,'-5'-4,"-2"2,-3 2,3 1,4-4,2 3,1 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5:30.0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439 498,'-20'-8,"0"2,0 0,0 2,-1 0,1 1,-1 1,0 1,0 1,1 0,-1 2,0 0,1 2,-1 0,1 1,0 1,-14 7,28-9,1-1,-1 1,1 1,0-1,0 1,0-1,1 2,0-1,0 0,0 1,0 0,1-1,0 1,0 1,1-1,0 0,0 1,0-1,1 1,0 0,0-1,1 1,-1 0,1-1,1 1,0 0,0 0,0-1,0 1,1-1,0 1,1-1,0 0,0 0,0 0,0 0,1-1,0 1,0-1,1 0,-1 0,1 0,0-1,0 1,1-1,3 2,14 3,0-1,0-1,1 0,0-2,0-1,0-1,1-1,-1-1,1-1,-1-1,0-2,1 0,-1-1,0-2,-1 0,3-3,6-1</inkml:trace>
  <inkml:trace contextRef="#ctx0" brushRef="#br0" timeOffset="916.463">891 469,'-35'17,"0"1,2 2,0 1,2 1,0 2,1 2,-8 10,35-34,-1 1,1 0,0 0,0 0,0 1,1-1,-1 1,1-1,0 1,0 0,0 0,0 0,1 0,0 0,0 1,0-1,0 0,0 1,1-1,0 0,0 1,0-1,0 0,1 1,0-1,0 0,0 0,0 1,1-1,0 0,-1 0,1 0,1-1,-1 1,1 0,-1-1,1 0,0 0,0 1,0-2,1 1,-1 0,2 0,2 0,-1 0,2 0,-1-1,0 0,0 0,1-1,-1 0,0 0,1-1,-1 0,1 0,-1 0,1-1,-1-1,1 1,-1-1,0 0,0-1,0 0,5-3,129-82,-92 48,-2-2,-3-2,35-43,-56 78,-17 41,-5-22,0 2,1 0,0-1,1 1,1 0,0-1,0 0,1 0,0 0,1-1,0 0,1 0,0 0,1-1,1 1,-5-5,0-1,1 0,0 0,0 0,0-1,0 1,0-1,1 0,-1-1,1 0,0 0,0 0,0 0,0-1,0 0,0 0,0-1,0 1,0-1,1-1,-1 1,0-1,0 0,0-1,0 1,0-1,0 0,1-1,21-12,-1-1,0-2,-1 0,-1-2,-1 0,-1-2,6-7,-6 5,2 1,0 1,2 1,0 2,1 1,16-8,-42 24,0 0,0 0,1 1,-1-1,1 0,-1 1,1 0,-1 0,1-1,0 2,0-1,0 0,0 0,0 1,-1 0,1-1,0 1,0 0,0 1,0-1,0 0,0 1,0 0,0-1,-1 1,1 0,0 1,0-1,-1 0,1 1,-1-1,1 1,-1 0,0 0,0 0,0 0,0 0,0 1,0-1,-1 1,1-1,-1 1,1-1,-1 1,0 0,0-1,0 3,0 7,0-1,-2 1,1-1,-1 1,-1-1,0 0,-1 0,0 0,0 0,-1 0,-1 0,0-1,0 0,-1 0,0 0,-1-1,0 0,-1 0,1-1,-2 0,1 0,-1-1,-1 0,5-4,0 0,0 0,0-1,0 0,0 0,0 0,-1-1,1 0,-1 0,1 0,-1-1,1 0,-1 0,0 0,7 0,-1 1,1-1,-1 0,1 1,-1-1,1 0,0 0,-1 0,1 1,-1-1,1 0,0 0,-1 0,1 0,0 0,-1 0,1 0,-1-1,1 1,0 0,-1 0,1 0,-1-1,1 1,-1 0,1-1,0 1,-1 0,1-1,-1 1,0 0,1-1,-1 1,1-1,-1 1,0-1,1 1,-1-1,0 0,1 1,-1-1,0 1,0-1,0 0,0 1,1-1,-1 1,0-1,0 0,0 1,0-1,0 0,-1 1,1-1,0 1,0-1,0 0,0 1,-1-1,1 1,0-1,-1 1,1-1,0 1,-1-1,1 1,-1-1,1 1,0-1,-1 1,23-4,1 0,-1 2,1 1,0 1,0 0,-1 2,1 1,-1 1,2 1,-1-4,0 0,-1-1,1-2,-1 0,1-2,-1 0,0-1,0-1,-1-2,0 0,0-1,-1-1,0 0,-1-2,0 0,0-2,-2 0,0-1,0 0,4-8,-14 17,0 0,-1 0,-1 0,1-1,-1 0,0 0,0-1,-1 1,0-1,0 0,-1 0,0 0,0 0,-1-1,0 1,-1-1,0 0,0 1,-1-1,0 0,0 0,-1 1,0-1,-1 1,0-1,0 1,-1-1,-1 0,0 5,-1 1,0-1,0 1,0 0,0 0,-1 1,1 0,-1 0,0 0,1 0,-1 1,0 0,0 0,0 1,0 0,0 0,0 0,0 1,0-1,1 1,-1 1,0-1,0 1,1 0,-1 1,1-1,0 1,-1 0,1 0,1 1,-1-1,0 1,1 0,0 0,0 1,0-1,0 2,-3 3,0 0,0 0,1 0,0 1,1 0,0 1,0-1,1 1,1 0,0 0,0 0,1 0,1 0,0 1,0-1,1 0,1 1,-1-1,2 0,0 1,0-1,1 0,0 0,1-1,1 1,-1-1,2 0,-1 0,1 0,1-1,4 6,4 1,1-1,0 0,1-1,1 0,0-2,1 0,0-1,1-1,0-1,1 0,-1-2,2 0,-1-2,1 0,0-1,0-2,0 0,0-1,0-1,3-1,-1 0</inkml:trace>
  <inkml:trace contextRef="#ctx0" brushRef="#br0" timeOffset="4100.066">3825 554,'-6'0,"-1"0,0 1,1 0,-1 0,0 0,1 1,-1 0,1 0,0 1,0 0,0 0,0 0,0 1,1-1,-1 1,1 1,0-1,0 1,1 0,-1 0,1 0,0 1,1-1,-1 1,1 0,0 0,1 0,-1 1,0 2,1-4,0-1,0 1,0 0,1-1,0 1,0 0,0 0,0 0,1 0,-1 0,1 0,1 1,-1-1,1 0,0 0,0-1,0 1,1 0,0 0,0 0,0-1,0 1,1-1,-1 0,1 0,0 0,1 0,-1 0,1-1,0 1,-1-1,1 0,1 0,-1 0,0-1,1 0,-1 0,1 0,0 0,1 0,8-1,-1 0,1-1,0-1,0 0,0-1,-1-1,1 0,-1 0,0-1,0-1,0-1,-1 1,1-2,-1 0,-1 0,1-1,-1-1,-1 0,0 0,0-1,-1 0,0-1,0 0,-1 0,-1-1,0 0,-1 0,2-6,-5 11,0 0,-1 0,0 0,0 0,0-1,-1 1,-1 0,1-1,-1 1,0-1,-1 1,0-1,0 1,0 0,-1 0,0-1,-1 1,1 1,-1-1,-1 0,1 1,-1-1,0 1,-3-3,1 4,-1-1,1 1,-1 1,0-1,-1 1,1 0,-1 1,1 0,-1 0,0 1,0 0,0 0,0 1,-1 0,1 0,0 1,0 0,-1 0,1 1,0 0,0 1,0 0,0 0,0 0,0 1,-2 2,10-6,1 1,-1 0,0-1,1 1,-1 0,0 0,1 0,-1-1,0 1,1 0,-1 0,0 0,1 0,-1 0,1 0,-1-1,0 1,1 0,-1 0,1 0,-1 0,1 1,-1-1,0 0,1 0,-1 0,0 0,1 0,-1 0,1 1,-1-1,0 0,1 0,-1 0,0 1,1-1,-1 0,0 1,0-1,1 0,-1 1,0-1,0 0,0 1,1-1,-1 0,0 1,0-1,0 1,0-1,0 0,0 1,0-1,0 1,0-1,0 0,0 1,0-1,0 1,0-1,0 0,0 1,0-1,0 1,-1-1,1 0,0 1,0-1,0 0,20-4,1-1,-1 0,0-2,0 0,-1-2,0 0,-1-1,0-1,0 0,-1-2,0 0,5-7,-6 8,7-4,-1 0,-1-2,0 0,-1-2,-2 0,0-1,-1-1,-1 0,-1-1,-1-1,-1-1,6-15,-8 22,-9 432,39 223,-35-575,-3 0,-3 0,-3 1,-2-1,-3 0,-2-1,-4 0,-18 52,32-108,-1-1,0 0,0 0,0 0,0 0,-1 0,0 0,0 0,0 0,0-1,0 1,-1-1,0 0,0 1,0-1,0 0,0-1,0 1,-1 0,1-1,-1 0,0 0,0 0,0 0,0-1,0 0,0 1,0-1,0-1,0 1,-1-1,1 1,0-1,0 0,-1-1,1 1,0-1,0 0,0 0,0 0,0 0,0-1,0 0,-3-1,-1-7,0-1,0 1,1-1,1-1,0 1,0-1,1 0,1-1,0 1,1-1,0 1,0-1,2 0,0 0,0 0,1 0,1-1,0 1,0 0,2-1,-2-21,0 4,1-1,1 1,2 0,1 0,2 1,1 0,1 0,1 1,2 0,1 1,1 0,2 2,0 0,2 0,2 0,4-2</inkml:trace>
  <inkml:trace contextRef="#ctx0" brushRef="#br0" timeOffset="70390.905">552 2050,'-6'-5,"1"1,-1 0,0 0,-1 0,1 1,0 0,-1 0,0 1,1 0,-1 0,0 0,0 1,-1 0,1 1,0-1,0 1,0 1,0-1,0 1,0 0,0 1,0 0,0 0,0 0,1 1,-1 0,1 1,0-1,-4 4,8-5,0 0,0 1,0-1,1 1,-1 0,1 0,-1 0,1 0,0 0,0 0,0 0,1 0,-1 0,1 0,0 0,-1 0,2 1,-1-1,0 0,0 0,1 0,0 0,0 0,0 0,0 0,0 0,0 0,1 0,0 0,-1-1,1 1,0 0,73 76,-11-42,-50-30,1 0,-1 2,0-1,-1 2,0 0,-1 1,0 0,1 2,-11-10,0 0,0 0,0 0,0 0,-1 0,0 1,0-1,0 1,0-1,0 1,0-1,-1 1,0-1,0 1,0 0,0-1,0 1,-1-1,0 1,0-1,0 1,0-1,0 1,0-1,-1 0,0 0,0 0,0 0,0 0,0 0,0 0,-1-1,0 1,1-1,-1 0,0 1,0-1,0-1,0 1,0 0,-1-1,1 0,0 1,-2-1,-3 4,-1-1,1 0,-1 0,0-1,0 0,0-1,-1 0,1 0,0-1,-1 0,1-1,-1 0,1 0,-1-1,1 0,-1-1,1 0,0 0,0-1,-9-4,0-5</inkml:trace>
  <inkml:trace contextRef="#ctx0" brushRef="#br0" timeOffset="70724.267">1088 1626,'-13'71,"4"0,2 1,4 0,2-1,4 2,-2 15,0 131,7-187,-6-29,-1 0,0 0,0-1,0 1,0 0,-1 0,1 0,-1 0,1 1,-1-1,0 0,0 0,-1 0,1 0,-1 0,1 0,-1 0,0 0,0 0,0 0,-1 0,-8 6</inkml:trace>
  <inkml:trace contextRef="#ctx0" brushRef="#br0" timeOffset="70974.745">778 2163,'43'0,"29"0,11 0,-3 0,-10 0,-13 0,-11 0,-9 4,-5 3,-9-1</inkml:trace>
  <inkml:trace contextRef="#ctx0" brushRef="#br0" timeOffset="71236.781">1512 2078,'-1'28,"2"-1,1 1,1-1,1 0,2 0,1-1,0 1,8 15,-13-39,-1 0,1 1,0-1,0 0,0 0,0 0,0-1,0 1,1 0,0-1,-1 1,1-1,0 0,0 0,0 0,0 0,1-1,-1 1,0-1,1 0,-1 0,1 0,-1 0,1-1,-1 1,1-1,0 0,-1 0,1-1,-1 1,1-1,0 1,-1-1,1 0,-1 0,0-1,1 1,-1-1,0 1,0-1,9-5,0 0,0-1,-1 0,0 0,-1-1,0-1,0 1,-1-2,0 1,-1-1,0-1,-1 0,0 0,-1 0,0-1,-1 1,0-1,-1-1,-1 1,0-1,-1 1,0-1,-1-5,0-6</inkml:trace>
  <inkml:trace contextRef="#ctx0" brushRef="#br0" timeOffset="71808.59">2246 2106,'-1'0,"-17"5,0 1,0 0,1 1,0 1,1 0,-1 1,1 1,1 1,0 0,1 1,0 1,0 0,2 1,0 0,-2 4,12-15,1 0,0 0,-1 0,1 0,0 0,1 1,-1-1,0 0,1 1,0-1,0 1,0-1,0 0,0 1,1-1,0 1,-1-1,1 0,1 0,-1 0,0 1,1-1,-1 0,1 0,0-1,0 1,0 0,0-1,1 1,-1-1,1 0,0 0,-1 0,1 0,0 0,0 0,0-1,0 1,0-1,1 0,-1 0,0 0,1-1,-1 1,0-1,1 0,1 0,3 1,1-1,0-1,0 1,-1-1,1-1,-1 0,1 0,-1-1,0 0,1 0,-2-1,1 0,0 0,-1-1,0 0,0 0,0-1,-1 0,1 0,-1 0,-1-1,5-6,10-15,-1-1,-1-1,-2-1,-1 0,0-4,2-5,-1 0,-2 0,-2-2,-2 1,-2-2,-1 1,-2-3,-4 35,0 0,-1 0,0 0,0 0,-1 0,-1 0,0 0,0 0,-1 0,0 1,0 0,-1-1,0 1,-1 0,0 1,-1-1,1 1,-2 0,1 1,-1-1,0 1,0 1,-1-1,0 1,-5-2,9 6,0 1,1 1,-1-1,0 0,0 1,0 0,0 0,0 0,0 0,0 1,0 0,1-1,-1 1,0 1,0-1,1 0,-1 1,1 0,-1 0,1 0,0 0,-1 1,1-1,1 1,-1 0,0-1,-1 3,-56 92,52-72,0 1,2-1,1 1,1 0,1 0,1 0,1 1,2-1,0 0,2 0,1 0,1 0,1 0,2-1,0 0,1-1,2 1,0-2,2 0,1 0,0-1,2-1,0 0,1-2,1 0,1 0,1-2,17 12,-32-25,0-1,0 0,0 0,0 0,1-1,-1 1,1-1,-1-1,1 1,0-1,0 0,0 0,0 0,0-1,0 0,0 0,2-1,10-4</inkml:trace>
  <inkml:trace contextRef="#ctx0" brushRef="#br0" timeOffset="72052.928">2668 2332,'5'19,"1"7</inkml:trace>
  <inkml:trace contextRef="#ctx0" brushRef="#br0" timeOffset="72305.981">2725 1824,'0'0</inkml:trace>
  <inkml:trace contextRef="#ctx0" brushRef="#br0" timeOffset="77521.786">2725 2134,'-5'0,"-1"-5,0 4,1 6,1 7,2 7,1 4,1 4,0 2,0 0,0 1,0 0,1-1,-1-10,0-8</inkml:trace>
  <inkml:trace contextRef="#ctx0" brushRef="#br0" timeOffset="78596.099">3064 2332,'76'-28,"-26"15,-47 12,1 0,0-1,-1 1,1-1,-1 0,1 0,-1 0,0 0,0-1,0 1,0-1,-1 0,1 0,-1 0,1 0,-1 0,0 0,0-1,0 1,-1-1,1 1,-1-1,0 0,0 0,0 1,-1-1,1 0,-1 0,0 0,0 0,0 0,-1 0,1 1,-1-1,0 0,0 0,0 1,-1-1,1 0,-1 1,-1-3,-3 0,1 1,-1 0,0 0,0 1,0-1,-1 1,1 1,-1-1,0 1,0 0,-1 1,1-1,0 2,-1-1,1 1,-1 0,0 0,1 1,-1 0,0 1,1 0,-1 0,1 0,-1 1,1 0,0 0,-1 1,1 0,0 1,1-1,-1 1,1 0,0 1,0 0,0 0,0 0,1 0,0 1,0 0,0 0,1 1,-1 2,1 0,1 0,0 1,1 0,0 0,0 0,1 0,1 0,-1 0,2 0,-1 0,1 0,1 0,0-1,0 1,1 0,0-1,1 1,0-1,1 0,-1 0,2-1,-1 1,1-1,2 1,-2-4,0 0,0 0,0-1,0 1,1-2,0 1,0-1,0 0,0 0,0-1,1 0,-1 0,1-1,-1 0,1 0,3-1,51 10,-47-6,1-1,0-1,0 0,-1-1,1 0,0-1,0-1,0-1,0 0,-1-1,1-1,-1 0,9-4,-3-2</inkml:trace>
  <inkml:trace contextRef="#ctx0" brushRef="#br0" timeOffset="79228.245">3769 2163,'-15'7,"0"0,1 2,0 0,0 0,1 1,1 1,-1 0,2 1,0 0,0 1,1 0,1 1,0 0,1 0,-6 13,13-24,0 1,1 0,-1 0,1-1,0 1,0 0,0 0,0 0,0-1,1 1,0 0,0 0,0-1,0 1,1-1,-1 1,1-1,0 1,0-1,0 0,0 0,1 0,-1 0,1-1,0 1,0 0,0-1,0 0,0 0,0 0,1 0,-1-1,1 1,-1-1,1 0,-1 0,1 0,0 0,0 0,-1-1,1 0,0 0,0 0,0 0,-1-1,1 1,1-2,9-3,0-2,-1 0,0-1,0 0,-1-1,0 0,0-1,-1 0,0-1,-1 0,-1-1,1 0,-2 0,0-1,2-5,13-26,-1-1,-3 0,-2-2,-2 0,6-35,-15 58,-2-1,0 0,-2 0,0 0,-2 1,-1-6,1 23,-1-1,1 1,-2-1,1 1,-1 0,0 0,0 0,-1 0,0 0,0 0,-1 1,0 0,0-1,0 1,-1 1,0-1,0 1,-1 0,1 0,-1 0,0 1,-4-3,5 5,-1 0,1 0,0 0,-1 1,1 0,-1 0,0 0,1 1,-1 0,0 0,1 0,-1 1,0-1,1 1,-1 1,1-1,-1 1,1 0,0 0,0 1,0 0,0-1,0 2,1-1,-1 0,-1 3,-1 0,-1 1,1 0,0 0,1 1,-1 0,2 0,-1 1,1 0,0 0,1 0,0 0,1 1,0-1,-1 7,2 3,1 0,1 0,1 0,0 0,2 0,0 0,1-1,1 1,0-1,2-1,0 1,1-1,1 0,0 0,1-1,1-1,0 0,1 0,1-1,9 8,16 18,-2 1,2-3,1-1,2-1,24 14,-10-22,-31-20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4:13.736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7987 1384,'-1'-2,"-1"0,0 0,0 1,0-1,1 1,-2-1,1 1,0-1,0 1,0 0,-1 0,1 0,0 1,-1-1,1 0,-1 1,1 0,-1-1,1 1,-3 0,2 0,-258-18,214 10,0 2,-1 2,1 2,-1 2,-25 4,-97 23,-152 30,112-9,-112 46,-106 41,404-124,1 0,0 2,0 0,1 1,1 2,1 0,0 1,1 1,1 1,1 1,1 0,-15 22,-56 146,4 77,75-229,1 1,3 0,0 1,3-1,1 1,3 20,-1 29,27 250,-28-310,1 10,-1 0,-2 1,-2-1,-1 1,-2-1,-2 0,-1-1,-1 0,-3 2,-15 16,-2-2,-2 0,-28 32,52-73,-73 91,-84 50,91-102,-2-4,-73 32,111-57,1 1,2 1,0 3,-24 23,53-45,-8 8,-1 1,2 0,0 0,0 2,2-1,-1 2,2-1,0 1,1 1,1 0,0 0,2 1,0 0,0 0,2 0,0 1,1-1,1 1,1 5,1 6,1 0,2 0,1 0,1-1,1 1,2-1,1 0,1-1,2 0,1-1,13 21,104 175,-70-140,4-3,3-2,64 55,-11-29,5-5,4-6,81 42,155 62,-285-155,3-4,1-2,1-5,2-4,1-3,28 2,162 10,-229-34,0-2,1-2,-1-1,0-4,-1-1,11-5,-3 0,-1-4,0-1,-1-3,-1-3,-1-1,3-6,2-7,-3-2,-1-3,-2-2,42-49,26-23,-11 26,-70 62,-2-2,-1-1,-2-2,25-32,79-92,-102 123,10-8,-1-3,-2-1,-2-2,-3-2,15-28,61-91,89-145,-176 278,1 1,2 2,2 1,1 2,11-8,-25 28,-1-1,-1-1,0 0,-1-1,0-1,-1 0,-1-1,0-1,-1 0,-1 0,0-1,-2-1,0 0,-1 0,-1 0,-1-1,0 0,-2-1,2-14,-4 8,-1 0,-2-1,0 1,-2-1,-1 1,-1 0,-1 0,-1 1,-6-12,6 22,0 1,-1 0,0 0,-2 0,1 1,-2 0,0 1,0 0,-2 1,1 1,-1 0,-1 0,0 1,-6-3,-32-10,0 2,-1 3,-2 2,1 2,-36-4,-43-11,100 21,9 4,0-1,1-1,0-1,0-1,0-1,1-1,0-1,1 0,0-2,1-1,1 0,-6-7,12 5,0-1,1 0,1-1,1 0,1-1,0 0,1-1,1 0,1 0,1 0,1-1,1 1,-1-18,1 9,2 0,0 0,2 0,2 0,0 0,2 1,1-1,2 1,0 1,12-26,-4 17,2 2,1 0,1 1,2 1,1 1,2 1,12-11,96-112,-101 110,-12 19,-2-1,0 0,-2-2,0 0,1-9,-14 30,51-156,-52 153,-1 1,0-1,0 0,-1 0,0 0,0 0,-1 0,-1 1,1-1,-1 0,-1 1,1-1,-1 1,-1 0,0 0,0 0,-5-6,5 7,-1 0,-1 1,1-1,-1 1,0 1,0-1,-1 1,0 0,1 0,-2 1,1 0,0 0,-1 1,0 0,0 0,0 1,0 0,0 0,0 1,-1 0,-7 0,-64 3,66 0,1 0,-1-1,0 0,0-1,0-1,0 0,0-1,1-1,-1 0,1-1,0 0,0-1,0 0,0-1,1-1,0 0,0 0,-2-3,-97-105,76 69,-27-20,46 60,0 1,0 1,-1 1,1 0,-1 1,1 1,-1 1,0 0,0 1,1 1,-1 0,1 1,-1 1,1 1,-4 2,16-7,-42 22,33-8</inkml:trace>
  <inkml:trace contextRef="#ctx0" brushRef="#br0" timeOffset="1296.733">6915 3953,'1'19,"-1"1,-1-1,-1 0,-1 1,0-1,-2 0,-4 12,-78 193,84-216</inkml:trace>
  <inkml:trace contextRef="#ctx0" brushRef="#br0" timeOffset="1578.445">6660 4206,'24'0,"28"0,9 0,-1 0,-6 0,-7 0,-7 0,-5 0,-9 0</inkml:trace>
  <inkml:trace contextRef="#ctx0" brushRef="#br0" timeOffset="8615.253">6971 4798,'0'-3,"0"0,-1-1,1 1,-1-1,0 1,1-1,-2 1,1 0,0 0,0 0,-1 0,0 0,0 0,0 0,0 0,0 0,0 1,-1-1,1 1,-1 0,0 0,0 0,0 0,0 0,0 0,0 1,0 0,0-1,-1 1,1 1,0-1,-1 0,0 1,-5-2,0 1,1 1,-1 0,0 0,1 0,-1 1,0 1,1-1,-1 1,1 1,0-1,-8 5,0 0,1 1,1 0,-1 1,1 1,1 0,0 1,0 0,1 1,1 0,0 1,1 1,0-1,1 2,0-1,-2 8,5-12,1 1,0 0,1 0,1 0,-1 1,2-1,-1 1,2 0,-1 0,2 0,0-1,0 1,1 0,0 0,1 0,3 8,-2-6,2-1,0 1,0-1,1 0,1-1,0 0,0 0,1 0,1-1,0 0,1-1,0 0,0-1,1 1,6 2,-8-5,1-1,0 0,0-1,1 1,0-2,0 0,0 0,0-1,1 0,-1-1,1-1,-1 1,1-2,8 0,-6 1,0-1,-1-1,1 0,-1 0,1-2,-1 0,1 0,-1-1,-1-1,1 0,0 0,-1-2,0 1,0-2,-5 3,-1 1,1-1,-1 0,-1-1,1 0,-1 0,0 0,0 0,0-1,-1 0,0 0,-1 0,1 0,-1 0,-1-1,1 0,-2 1,1-1,-1 0,0 0,0 0,-1 0,0 0,0 0,-1 0,0 0,-1 0,0 1,0-1,0 0,-1 1,0-1,-1 1,-3-6,1 8,0 0,0 1,0-1,0 2,-1-1,1 1,-1 0,0 0,0 1,0-1,-1 2,1-1,0 1,-1 0,1 1,0-1,-1 2,1-1,-1 1,1 0,0 0,-1 1,1 0,0 0,0 1,1 0,-1 0,0 1,1 0,-4 2,51-1,248-9,-221-2,-56 6</inkml:trace>
  <inkml:trace contextRef="#ctx0" brushRef="#br1" timeOffset="39527.478">3697 650,'23'54,"-4"17,-3 1,-4 1,-2 0,-4 0,-3 1,-5 31,-6-7,28-114,10-27,2 2,1 2,3 1,1 1,10-4,4-1,2 2,2 3,1 2,2 2,1 3,16-3,-8 20,-65 13,-1 0,1 0,-1 1,1-1,-1 0,1 1,-1-1,0 1,1-1,-1 1,1 0,-1-1,0 1,0 0,1 0,-1 0,0 0,0 0,0 0,0 1,0-1,0 0,-1 0,1 1,0-1,-1 1,1-1,-1 0,1 1,-1-1,1 1,-1-1,0 1,0-1,0 1,0-1,0 1,0-1,0 1,-1-1,1 2,-5 13,-1 0,0 0,-1-1,0 0,-1 0,-1-1,-1 0,0 0,0-1,-1 0,-1-1,0-1,-1 0,0 0,-1-1,-8 4,-20 20,-2-2,-1-2,-1-2,-2-2,-1-2,-46 15,45-31,33-11</inkml:trace>
  <inkml:trace contextRef="#ctx0" brushRef="#br1" timeOffset="39841.094">4798 763,'-20'15,"1"0,1 2,0 0,1 1,1 0,1 1,0 1,2 1,0 0,1 0,2 1,-2 6,11-24,0-1,0 1,0 0,0 0,1 0,-1 0,1 0,0 0,1 0,-1 0,1 0,-1 0,1 0,0 0,1 0,-1-1,1 1,-1 0,1-1,0 1,1-1,-1 0,0 0,1 1,0-2,0 1,0 0,0-1,0 1,0-1,1 0,-1 0,1 0,0 0,-1-1,1 0,0 1,0-1,0-1,0 1,0-1,0 1,0-1,0 0,0 0,0-1,2 0,7 0,-1-1,0 0,1-1,-1-1,0 1,-1-2,1 0,-1 0,0-1,0-1,0 1,-1-2,0 0,-1 0,0 0,0-1,0-1,-1 1,-1-1,0-1,0 0,-1 1,0-2,-1 1,-1-1,1 0,-2 0,3-11,-6 16,0-1,-1 1,1-1,-1 1,-1 0,1-1,-1 1,-1 0,1 0,-1 0,0 0,-1 0,0 1,0 0,0 0,-1 0,0 0,0 0,0 1,-1 0,0 0,0 1,0-1,-5-1,-8-3</inkml:trace>
  <inkml:trace contextRef="#ctx0" brushRef="#br1" timeOffset="40323.718">5447 594,'-24'7,"0"0,0 2,1 1,0 1,1 1,0 1,1 1,0 1,1 1,1 0,-2 4,17-17,0 0,0 1,0-1,0 1,1 0,0 0,0 0,0 0,0 0,0 1,1-1,0 1,0 0,0-1,1 1,-1 0,1 0,0 0,1 0,-1 0,1 1,0-1,0 0,1 0,-1 0,1 0,0 0,1 0,-1 0,1 0,0-1,0 1,1 0,-1-1,1 0,0 0,0 1,1-1,3 1,-1 0,2 0,-1-1,0 0,1 0,0-1,0 0,0 0,0-1,0 0,0-1,1 1,-1-2,0 1,1-1,-1 0,1-1,-1 0,0 0,1-1,-1 0,0-1,0 0,0 0,-1 0,5-3,11-7,0-1,-1-1,0-1,-2 0,0-2,0-1,13-17,0-2,-2-2,-2-2,-2 0,-1-2,-3-1,-1 0,7-26,-20 45,-1-1,-1 0,-2 0,0-1,-2 1,-1-1,-1 0,-2 0,0 0,-2 1,-1-1,-3-7,7 32,-1 0,0 0,1 0,-1 0,0 0,-1 1,1-1,0 0,-1 1,1-1,-1 1,0-1,0 1,0 0,0 0,0 0,-1 0,1 0,-1 0,1 1,-1-1,1 1,-1 0,0-1,0 1,0 1,0-1,1 0,-1 1,0-1,0 1,0 0,0 0,0 0,0 0,0 1,0-1,0 1,0 0,0 0,0 0,1 0,-1 0,0 1,-12 7,2 1,-1 1,2 0,-1 0,1 1,1 1,0 0,1 1,1 0,0 0,0 1,2 0,0 1,1-1,0 1,1 0,1 1,0-1,2 1,0 0,0 0,2 9,-1-7,1 1,0-1,2 1,0-1,2 0,0 0,1 0,0-1,2 0,0 0,1 0,1-1,0 0,2 0,9 11,-9-15,0-1,0 0,1 0,1-2,0 1,0-2,1 0,0 0,1-1,0-1,0 0,0-1,1-1,0-1,0 0,0-1,1 0,-1-2,1 0,13-1,-6-1</inkml:trace>
  <inkml:trace contextRef="#ctx0" brushRef="#br1" timeOffset="40838.505">6125 481,'-4'20,"1"0,1 0,1 1,1-1,1 1,0-1,2 1,0-1,1 0,7 19,-10-36,0-1,0 0,0 0,0 0,0 0,0 0,1-1,-1 1,1 0,-1 0,1-1,0 1,-1-1,1 0,0 1,0-1,0 0,0 0,0 0,1-1,-1 1,0 0,0-1,0 1,1-1,-1 0,0 0,1 0,-1 0,0 0,0 0,1 0,-1-1,0 1,0-1,0 0,1 0,-1 0,0 0,0 0,0 0,-1 0,1-1,0 1,0-1,-1 1,1-1,0 0,10-11,-1-1,0 0,-1-1,-1 1,0-2,-1 1,0-1,2-11,18-32,1-3,-21 42,1 0,1 0,1 1,0 1,1 0,1 1,11-11,-24 27,1 0,-1 1,1-1,-1 0,1 1,0-1,-1 0,1 1,0-1,-1 1,1-1,0 1,0 0,0-1,-1 1,1 0,0 0,0-1,0 1,0 0,0 0,-1 0,1 0,0 0,0 0,0 0,0 0,0 0,0 1,-1-1,1 0,0 1,0-1,0 0,-1 1,1-1,0 1,0-1,-1 1,1-1,0 1,-1 0,1-1,-1 1,1 0,-1-1,1 1,-1 0,0 0,1 0,-1-1,0 1,1 0,-1 1,11 48,35 428,-38-394,-3 0,-8 85,4-167,-1 1,1-1,-1 1,0 0,0-1,0 1,-1 0,1-1,0 1,-1-1,0 1,0 0,1-1,-1 0,-1 1,1-1,0 0,-1 1,1-1,-1 0,0 0,1 0,-1 0,0 0,0-1,0 1,-1-1,1 1,0-1,-1 0,1 0,0 0,-1 0,1 0,-1 0,0-1,1 1,-1-1,1 0,-1 0,0 0,1 0,-1 0,0 0,1-1,-1 0,1 1,-1-1,1 0,-3-1,-2-7,0-1,1 1,1-1,-1-1,2 1,-1-1,1 0,1 0,0 0,1 0,0 0,0-1,1 1,1-1,0 1,1 0,0-1,0 1,2-3,0-10,2 1,0-1,1 2,2-1,0 1,2 0,0 0,1 1,1 1,1 0,1 1,1 0,0 1,2 1,0 0,15-11,88-58,-87 63</inkml:trace>
  <inkml:trace contextRef="#ctx0" brushRef="#br1" timeOffset="36051.856">226 1101,'-2'-27,"-7"39,-27 196,-25 259,55-247,6-196</inkml:trace>
  <inkml:trace contextRef="#ctx0" brushRef="#br1" timeOffset="36622.332">0 1187,'26'-30,"0"2,2 0,2 2,0 2,1 0,1 3,29-15,-36 18,2 1,0 2,0 0,2 2,-1 1,2 2,-1 1,2 1,-1 1,13 0,-39 6,1 1,0 1,-1-1,1 0,-1 1,1 0,-1 0,0 1,1-1,-1 1,0 0,0 0,0 0,0 0,0 1,0 0,-1-1,0 2,1-1,-1 0,0 1,0-1,-1 1,1 0,-1 0,0 0,0 0,0 0,0 0,-1 0,0 1,0-1,0 1,0-1,-1 1,1-1,-1 1,0 0,-1-1,1 1,-1-1,0 1,0-1,0 0,-2 4,-10 22,-1-1,-2-1,0 0,-2-1,-1 0,-1-2,-1 0,-2-2,0 0,-21 14,35-28,-36 35,-3-3,-1-1,-52 31,38-29,63-42,-1 0,1 0,0 1,-1-1,1 0,-1 0,1 1,-1-1,1 0,0 1,-1-1,1 1,0-1,-1 0,1 1,0-1,0 1,-1-1,1 1,0-1,0 1,0-1,0 1,0-1,0 1,-1-1,1 1,0-1,0 1,1-1,-1 1,0-1,0 1,0-1,0 1,0-1,0 1,1-1,-1 1,0-1,0 0,1 1,-1-1,0 1,1-1,-1 0,0 1,1-1,-1 0,1 1,-1-1,1 0,-1 1,0-1,1 0,-1 0,1 0,-1 0,1 1,-1-1,1 0,-1 0,1 0,-1 0,1 0,0 0,41 3,-39-3,12 0,-1 1,1 1,0 0,0 0,-1 1,0 1,1 1,-1 0,-1 1,1 0,-1 1,0 1,-1 0,0 0,0 1,-1 1,0 0,0 1,-1 0,-1 0,0 1,0 0,-1 1,-1 0,0 0,-1 0,0 3,34 93,-8-86,-14-22</inkml:trace>
  <inkml:trace contextRef="#ctx0" brushRef="#br1" timeOffset="37218.845">931 1581,'0'39,"0"17,0 4,0-4,0-6,0-11</inkml:trace>
  <inkml:trace contextRef="#ctx0" brushRef="#br1" timeOffset="37373.472">931 1243,'0'0</inkml:trace>
  <inkml:trace contextRef="#ctx0" brushRef="#br1" timeOffset="37939.434">1637 1384,'-34'20,"-6"2,1 1,1 2,1 1,1 2,1 2,2 1,1 2,-8 11,36-37,0 0,0 0,0 0,1 0,0 0,1 1,-1 0,2-1,-1 1,1 0,0 0,0 0,1 0,0 0,1 1,-1-6,1 1,-1 0,1-1,0 1,0-1,0 0,1 1,-1-1,1 0,0 0,0 0,0 0,0 0,0 0,1 0,-1-1,1 1,0-1,0 0,0 0,0 0,0 0,0 0,0-1,0 1,1-1,-1 0,1 0,-1 0,1-1,-1 1,1-1,2 0,3-1,1-2,0 1,0-1,-1-1,1 0,-1 0,0-1,0 0,-1-1,0 1,0-2,0 1,-1-1,1 0,-2-1,1 1,-1-2,0 1,-1 0,0-1,0 0,2-7,-2 8,22-36,2 2,2 1,1 1,2 2,33-28,-66 65,0 1,0-1,-1 0,1 1,0-1,0 0,0 1,0-1,-1 1,1 0,0-1,0 1,0 0,0-1,0 1,0 0,0 0,0 0,0 0,0 0,0 0,0 0,0 0,0 1,0-1,0 0,0 1,0-1,0 0,0 1,0-1,0 1,-1-1,1 1,0 0,0-1,0 1,-1 0,1 0,-1-1,1 1,0 0,-1 0,1 0,-1 0,0 0,1 0,-1-1,0 1,1 0,-1 0,0 0,0 0,0 1,9 58,-33 111,-35 265,55-400,0-1,-3 0,0 0,-3-1,-1 0,-1 0,-14 25,26-57,-1 0,1 1,-1-1,0 0,1 0,-1 1,0-1,-1 0,1 0,0 0,-1 0,1-1,-1 1,1 0,-1-1,0 1,0-1,1 1,-1-1,0 0,0 0,-1 0,1 0,0 0,0 0,0 0,-1-1,1 1,0-1,-1 0,1 0,0 0,-1 0,1 0,0 0,-1 0,1-1,0 1,0-1,-1 0,1 0,0 0,0 0,0 0,0 0,0 0,0-1,0 1,0-1,1 1,-2-2,-2-10,0 0,0 0,2 0,-1 0,2-1,0 0,0 1,2-1,-1 0,2 1,0-1,0 0,2 1,-1-1,4-7,-1-8,2 1,1 0,1 0,1 1,2 0,5-8,-3 11</inkml:trace>
  <inkml:trace contextRef="#ctx0" brushRef="#br1" timeOffset="38156.022">2061 1525,'5'33,"6"17,1-1</inkml:trace>
  <inkml:trace contextRef="#ctx0" brushRef="#br1" timeOffset="38325.118">2117 1243,'-9'-9,"-4"-4</inkml:trace>
  <inkml:trace contextRef="#ctx0" brushRef="#br1" timeOffset="38775.487">2540 1243,'-7'12,"-15"21,2 0,2 2,1 0,1 1,2 1,2 0,-2 15,13-47,0 0,0 0,1 0,0 1,0-1,0 0,1 0,0 0,0 1,0-1,1 0,-1 0,1 0,0-1,1 1,-1 0,1-1,0 0,0 1,0-1,1 0,-1-1,1 1,0-1,0 1,1-1,-1 0,0-1,1 1,0-1,0 0,-1 0,1 0,0-1,1 1,-1-1,3 0,-1 1,0 1,0-1,0 0,0-1,0 0,1 0,-1-1,0 1,1-2,-1 1,0-1,1 0,-1 0,0-1,0 0,0 0,0-1,0 0,-1 0,1-1,-1 0,0 0,0 0,0-1,1-2,14-16,-1-2,-2 0,0-1,-2-1,-1-1,11-28,9-14,-6 15,-3-1,-2-1,10-42,-28 79,0 0,-2-1,0 0,-2 0,0 0,-1 0,-2-1,0 1,-1 0,-1 0,-1 0,-4-12,7 28,0 0,-1-1,0 1,0 1,0-1,0 0,-1 0,0 1,0 0,0-1,0 1,-1 0,1 0,-1 1,0-1,0 1,-1 0,1 0,-1 0,1 1,-1 0,0 0,0 0,0 0,0 1,0-1,-1 1,1 1,0-1,0 1,-1 0,1 0,0 0,-1 1,1 0,0 0,0 0,0 1,-3 1,-7 4,1 0,1 1,-1 1,1 0,1 1,0 0,0 0,1 2,0-1,1 2,1-1,0 1,0 1,1-1,1 1,1 1,0-1,0 1,2 0,0 1,0-1,2 1,0 0,0 3,1 0,0 0,1 1,1-1,1 0,0 0,2 0,0 0,1-1,1 1,1-1,0-1,2 1,0-1,1-1,0 1,1-2,1 0,9 9,-2-3,2-1,0-1,1-1,1-1,0-1,1-1,1-1,1-1,-1-1,2-2,0 0,0-2,1-1,25 3,-25-8</inkml:trace>
  <inkml:trace contextRef="#ctx0" brushRef="#br1" timeOffset="42711.338">2569 2541,'594'-167,"-319"96,207-22,-470 92,-6-1,0 1,0 0,-1 0,1 1,0 0,0 0,0 0,0 1,0 0,0 0,-1 0,1 1,2 1,-7-2,-1 1,0 0,1 0,-1-1,0 1,0 0,0 0,-1-1,1 1,0 0,-1 0,1-1,-1 1,1 0,-1-1,0 1,0-1,0 1,0-1,0 1,0-1,0 1,0-1,0 0,-1 0,1 0,0 0,-1 0,1 0,-1 0,0 0,1 0,-1-1,0 1,1-1,-1 1,0-1,-1 1,-4 3,-101 68,30-23,3 4,3 3,-46 45,42-18,3 3,-55 85,82-81,46-88,-1 0,1 1,-1-1,1 1,0-1,0 1,0-1,0 0,0 1,1-1,-1 1,1-1,-1 0,1 1,0-1,0 0,0 0,0 1,0-1,1 0,-1 0,1 0,-1-1,1 1,0 0,0 0,-1-1,1 1,0-1,1 0,-1 0,0 0,0 0,0 0,1 0,-1 0,0-1,1 1,-1-1,26 5,-1-1,1-2,-1-1,1-1,0-1,-1-2,9-2,698-114,-235 37,-318 58,-158 19,-31-8,-28-7,1-2,1-1,2-1,0-2,1-2,-25-29,56 57,0 1,0-1,0 1,0-1,0 0,0 1,0-1,-1 1,1-1,0 1,0-1,0 0,0 1,-1-1,1 1,0-1,0 0,-1 1,1-1,0 0,-1 1,1-1,0 0,-1 0,1 1,-1-1,1 0,0 0,-1 0,1 0,-1 1,1-1,0 0,-1 0,1 0,-1 0,1 0,-1 0,1 0,-1 0,1 0,0 0,-1 0,1 0,-1-1,1 1,-1 0,1 0,0 0,-1-1,1 1,-1 0,1 0,0-1,-1 1,1 0,0-1,0 1,-1 0,1-1,7 46,-7-41,8 28,-2 2,-1-1,-2 0,-1 1,-1 0,-3-1,0 1,-2 0,-2-1,-1 0,-1-1,-2 1,-1-2,-6 11,5-22,-2-1,0-1,-1 0,0-1,-2 0,-4 2,34-34,292-214,-167 126,-113 85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09.7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308 44,'-1'-3,"-1"0,1 0,-1 1,0-1,0 1,0-1,0 1,-1 0,1-1,-1 1,1 0,-1 1,0-1,0 0,0 1,0 0,0 0,0-1,0 2,0-1,-1 0,-7 0,0 1,0 0,0 0,0 1,0 0,0 1,0 1,0 0,1 0,-1 1,1 0,0 1,0 0,-5 4,9-6,0 1,0 0,0 0,1 0,-1 0,1 1,0 0,1 0,-1 1,1-1,0 1,1 0,-1 0,1 0,0 1,0-1,1 1,0 0,0-1,1 1,0 0,0 0,0 0,1 0,0 0,1 0,-1 0,1 0,1 0,-1-1,1 1,2 4,2-1,1-1,0 0,1 0,0-1,0 0,1 0,0-1,0 0,1 0,0-1,0-1,0 1,1-2,-1 1,1-2,1 1,-1-1,0-1,1 0,-1-1,1 0,-1-1,1 0,-1-1,1 0,-1-1,1 0,-1 0,0-2,0 1,0-1,0-1,-1 0,0-1,6-4,2-4,-6 1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11.8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4 480,'-1'42,"-1"-27,1 1,1-1,1 0,0 0,0 1,2-1,0 0,0 0,2-1,0 1,0-1,5 8,-7-19,-1 0,0 0,1 0,0-1,0 1,0 0,0-1,0 0,0 0,1 0,-1 0,0 0,1-1,0 1,-1-1,1 0,0 0,0-1,0 1,0-1,-1 1,1-1,0-1,0 1,0 0,0-1,0 0,-1 0,1 0,0 0,-1-1,1 1,-1-1,2-1,111-75,-115 77,0-1,0 1,0 0,0 0,1 0,-1 0,0 0,0 0,1 1,-1-1,1 0,-1 1,1-1,-1 1,1-1,-1 1,1 0,-1-1,1 1,0 0,-1 0,1 0,-1 1,1-1,0 0,-1 0,1 1,-1-1,1 1,-1-1,1 1,-1 0,0 0,1 0,-1-1,0 1,0 0,1 1,-1-1,0 0,0 0,0 0,0 1,-1-1,1 0,0 1,0-1,-1 1,1-1,-1 1,1-1,-1 1,0-1,0 1,0 0,1-1,-1 1,-1-1,1 1,0 0,3 17,24 71,-26-87,0-1,1 0,-1-1,1 1,-1 0,1 0,0-1,-1 1,1 0,0-1,0 0,0 0,0 1,1-1,-1 0,0-1,0 1,1 0,-1-1,0 1,1-1,-1 0,1 0,-1 0,0 0,1 0,-1 0,1 0,-1-1,0 0,1 1,-1-1,0 0,0 0,0 0,2-1,4-3,0 0,0-1,-1 1,0-1,0-1,0 0,-1 0,0 0,0 0,-1-1,0 0,0 0,-1-1,3-7,12-18,35-104,-45 127,0 5</inkml:trace>
  <inkml:trace contextRef="#ctx0" brushRef="#br0" timeOffset="777.708">794 707,'-29'217,"34"-343,-2 109,1 0,1 0,0 1,1 0,1 0,0 1,1 0,1 0,1 0,0 1,0 1,1 0,1 0,0 1,1 1,1 0,4-2,-17 12,0 0,0 0,0 0,0 0,1 0,-1 0,0 1,1-1,-1 1,0-1,1 1,-1-1,1 1,-1 0,1 0,-1-1,1 1,-1 0,1 0,-1 1,1-1,-1 0,1 0,-1 1,0-1,1 1,-1-1,0 1,1 0,-1 0,0-1,1 1,-1 0,0 0,0 0,0 0,0 0,0 0,0 1,0-1,-1 0,1 0,0 1,-1-1,1 1,-1-1,1 0,-1 1,1-1,-1 1,0-1,0 1,6 164,-1-152,1-7</inkml:trace>
  <inkml:trace contextRef="#ctx0" brushRef="#br0" timeOffset="1014.54">1217 707,'5'33,"1"12</inkml:trace>
  <inkml:trace contextRef="#ctx0" brushRef="#br0" timeOffset="1184.119">1217 227</inkml:trace>
  <inkml:trace contextRef="#ctx0" brushRef="#br0" timeOffset="1447.022">1725 0,'2'15,"9"72,-4 1,-4-1,-3 1,-5 8,-66 179,41-172,28-105,1-9</inkml:trace>
  <inkml:trace contextRef="#ctx0" brushRef="#br0" timeOffset="1665.803">1443 565,'38'0,"32"0,9 0,-4 0,-10 0,-11 0,-15-5,-10-1,-4 0,-7 1</inkml:trace>
  <inkml:trace contextRef="#ctx0" brushRef="#br0" timeOffset="2017.362">2063 678,'38'-10,"0"-2,-1-1,-1-2,0-2,-1-1,-1-2,21-16,-3-29,-51 63,0 0,0 1,0-1,-1 0,1 1,0-1,-1 0,1 0,-1 0,0 1,0-1,1 0,-1 0,0 0,-1 0,1 0,0 1,0-1,-1 0,1 0,-1 0,0 1,1-1,-1 0,0 1,0-1,0 0,0 1,-1-1,1 1,0 0,0-1,-1 1,1 0,-1 0,1 0,-1 0,0 0,1 0,-1 0,0 1,-1-1,-6 0,1 0,-1 1,0 0,0 0,1 1,-1 0,0 1,1 0,0 0,-1 1,1 0,0 1,0-1,0 1,1 1,-1 0,1 0,-2 2,-7 3,1 0,0 1,1 0,0 1,1 1,0 0,1 0,0 2,1-1,1 1,0 1,1 0,1 0,1 1,0 0,1 1,1-1,0 1,2 0,-1 3,5-14,0 0,1 0,0 0,0 0,0 0,1-1,0 1,0-1,1 1,0-1,0 0,0-1,1 1,-1-1,2 0,-1 0,0 0,1 0,0-1,0 0,0-1,0 1,1-1,0 0,-1-1,1 0,0 0,0 0,0-1,0 0,1 0,-1-1,0 0,0 0,6-1,165-3,-150 3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10.2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319 65,'-37'9,"18"-6,-1 1,0 1,1 0,0 1,0 1,1 1,0 1,0 1,1 0,0 1,1 1,0 0,-3 5,16-14,1 0,-1 0,1 0,0 0,0 0,0 1,0-1,0 0,1 1,0 0,0-1,0 1,0 0,0-1,1 1,0 0,0 0,0 0,0 0,0-1,1 1,-1 0,1 0,0-1,1 1,-1-1,0 1,1-1,0 1,0-1,0 0,0 0,0 0,1 0,0 0,-1 0,1-1,0 1,0-1,0 0,1 0,-1 0,0 0,1-1,-1 1,1-1,0 0,-1 0,1 0,0-1,0 1,-1-1,2 0,9-3,0-1,1 0,-1-2,-1 1,1-2,-1 0,0 0,-1-1,0-1,0 0,-1 0,0-2,0 1,-1-1,0-1,60-76,-71 88,1-1,0 1,0-1,0 1,0-1,0 1,1-1,-1 1,0 0,0-1,0 1,0-1,0 1,1 0,-1-1,0 1,0-1,0 1,1 0,-1-1,0 1,1 0,-1-1,0 1,1 0,-1 0,0-1,1 1,-1 0,1 0,-1 0,0 0,1-1,-1 1,1 0,-1 0,1 0,-1 0,1 0,-1 0,0 0,1 0,-1 0,1 0,-1 0,1 1,-1-1,0 0,1 0,-1 0,1 0,-1 1,0-1,1 0,-1 0,0 1,1-1,-1 0,0 1,1-1,-1 0,0 1,0-1,1 0,-1 1,0-1,0 1,0-1,0 1,1-1,0 36,-1-30,-1 2,0 0,0 0,1 0,0 1,1-1,-1 0,2 0,-1 0,1 0,0 0,1-1,-1 1,2-1,-1 1,1-1,0 0,0 0,1-1,0 1,0-1,1 0,0-1,0 1,0-1,6 4,14 1,-2-3</inkml:trace>
  <inkml:trace contextRef="#ctx0" brushRef="#br0" timeOffset="515.153">629 291,'7'-2,"0"0,0 0,0-1,0 0,-1 0,1 0,-1-1,0 0,0 0,0 0,-1-1,1 0,-1 0,0 0,0-1,-1 0,0 0,0 0,0 0,-1-1,0 1,0-1,0-3,9-11,6-10,-12 17,1 0,1 1,1 0,0 0,0 1,1 0,1 1,0 0,1 0,-10 11,0 0,0 0,0 1,0-1,0 1,1 0,-1 0,-1-1,1 1,0 0,0 1,0-1,0 0,-1 0,1 1,-1-1,1 1,-1-1,1 1,-1 0,0 0,0 0,0-1,0 1,0 0,0 0,0 0,-1 0,1 1,-1-1,0 0,1 0,-1 0,0 0,0 0,0 0,-1 1,1-1,-1 1,4 11,4 12,34 86,-38-109,-1 1,0-1,1 0,0 0,0 0,0 0,0 0,0 0,1-1,-1 1,1-1,-1 0,1 0,0-1,0 1,0-1,0 0,0 0,0 0,0 0,0-1,0 0,1 0,-1 0,0 0,4-1,0-2,-1-1,1 1,-1-1,0-1,-1 0,1 0,-1 0,0 0,0-1,0 0,-1-1,0 1,0-1,0 0,-1 0,0 0,-1-1,0 1,0-1,0 0,0-5,9-16,15-28,-17 31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05.4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57,'0'-13,"1"-4,-7 26,-3 25,2 0,2 0,1 0,2 1,1 0,1-1,3 5,-2 24,-1-42,-1-13,0 0,0 0,1 1,0-1,1 0,0 0,0 0,0 0,1 0,0 0,1-1,0 1,0-1,1 1,0-1,0 0,0 0,5 4,-7-10,0 0,0 0,0 0,1 0,-1-1,0 1,0-1,1 1,-1-1,0 0,1 0,-1 0,0 0,1-1,-1 1,0 0,1-1,-1 0,0 1,0-1,0 0,0 0,0 0,0-1,0 1,0 0,0-1,0 1,-1-1,1 0,51-55,-50 53,124-151,-127 154,0 0,0 1,1-1,-1 0,0 1,0-1,1 1,-1-1,0 1,1-1,-1 1,1-1,-1 1,1-1,-1 1,1 0,-1-1,1 1,-1 0,1-1,0 1,-1 0,1 0,-1 0,1-1,0 1,-1 0,1 0,0 0,-1 0,1 0,-1 0,1 0,0 0,-1 0,1 1,0-1,-1 0,1 0,-1 1,1-1,0 0,-1 0,1 1,-1-1,1 1,-1-1,1 0,-1 1,1 0,10 33,-10-26,8 33,-8-30,0 1,1-1,0 0,1 0,1 0,0 0,0 0,1-1,0 0,1 0,0 0,0-1,1 0,1 0,6 6,-12-13,1 0,-1-1,1 0,-1 1,1-1,0 0,0 0,-1 0,1-1,0 1,0-1,0 1,0-1,0 0,0 0,0 0,0-1,0 1,0-1,-1 1,1-1,0 0,0 0,-1 0,1-1,0 1,-1-1,1 1,-1-1,0 0,1 0,-1 0,0-1,64-78,-39 34,-2 0,-2-2,-2-1,-3 0,-1-1,9-53,-16 22,-10 83</inkml:trace>
  <inkml:trace contextRef="#ctx0" brushRef="#br0" timeOffset="3337.976">881 367,'5'3,"0"0,0 0,0 0,1-1,-1 1,1-1,0-1,-1 1,1-1,0 0,0-1,0 1,0-1,0 0,0-1,0 1,0-1,-1 0,1-1,0 1,0-1,-3 0,0 1,-1 0,1-1,-1 0,0 1,1-1,-1 0,0 0,0 0,0 0,-1-1,1 1,0 0,-1-1,0 0,1 1,-1-1,0 0,0 1,-1-1,1 0,0 0,-1 0,0 1,0-1,0 0,0 0,0 0,0 0,-1 0,1 0,-1 1,0-1,0 0,0 1,0-1,-1 0,1 1,-1-1,1 1,-1 0,0-1,0 1,0 0,0 0,0 0,0 1,-1-1,1 0,-1 1,1 0,-1-1,1 1,-1 0,0 0,0 1,0-1,-6-2,0 1,0 1,-1-1,1 1,-1 1,1 0,-1 0,1 1,0 0,-1 1,1 0,0 0,0 1,0 0,0 1,0-1,1 2,0-1,0 2,0-1,-7 7,11-5,0 0,1 1,-1 0,2 0,-1 0,1 0,0 0,1 1,0-1,0 0,1 1,0-1,0 1,1-1,0 0,0 1,1-1,0 0,1 0,0 0,0 0,1 0,0-1,0 0,1 1,4 2,1 0,0 0,0-1,1 0,0-1,1 0,0 0,0-2,1 1,0-2,0 0,0 0,0-1,1-1,0 0,0-1,0 0,0-1,0-1,0 0,9-2,1 2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17.4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 1,'-12'138,"-17"221,12-122,12-180,-1-32</inkml:trace>
  <inkml:trace contextRef="#ctx0" brushRef="#br0" timeOffset="500.687">379 85,'-19'78,"4"1,3 1,0 51,13-106,1-1,1 1,1 0,1-1,1 1,4 6,18 89,-62-185,22 38,-1 1,-1 1,-2 0,0 1,-16-18,27 36,1 1,-1 0,0 0,-1 0,1 1,-1-1,0 1,0 1,0-1,0 1,-1 0,1 1,-1-1,0 1,0 0,0 1,0 0,0 0,0 0,0 1,0 0,0 1,0-1,0 1,0 1,-3 0,-14 8,6 2</inkml:trace>
  <inkml:trace contextRef="#ctx0" brushRef="#br0" timeOffset="1267.24">774 423,'-10'1,"1"1,-1 0,1 0,0 1,0 0,0 0,0 1,1 1,-1-1,1 1,0 1,0-1,1 1,0 1,0 0,0-1,1 2,0-1,0 1,1 0,0 0,1 1,0-1,0 1,0 0,1 0,1 0,-1 1,2-1,-1 1,1-1,1 1,0 6,0-8,0 0,1-1,0 1,1-1,0 1,0-1,0 0,1 0,0 0,1 0,-1 0,1-1,1 1,-1-1,1 0,0-1,0 1,1-1,0 0,0 0,0-1,0 0,1 0,0 0,-1-1,1 0,1 0,-1-1,0 1,7 0,-8-2,0 0,0 0,0-1,1 0,-1 0,0 0,1-1,-1 1,0-2,0 1,0-1,0 0,0 0,0 0,0-1,-1 0,1 0,-1-1,0 1,0-1,0 0,0 0,-1-1,0 0,0 0,0 0,0 0,1-3,-5 4,0 1,0-1,0 0,0 1,0-1,-1 0,0 1,0-1,0 0,0 1,0-1,-1 1,0 0,0-1,1 1,-2 0,1 0,0 0,-1 1,1-1,-1 0,0 1,0 0,0 0,0-1,0 2,0-1,-1 0,1 1,-1-1,1 1,-1 0,1 0,-4 0,7 1,0-1,0 1,0 0,0-1,0 1,1 0,-1-1,0 1,0-1,0 1,0-1,0 1,0 0,-1-1,1 1,0-1,0 1,0 0,0-1,0 1,-1 0,1-1,0 1,0 0,0-1,-1 1,1 0,0-1,-1 1,1 0,0 0,-1-1,1 1,0 0,-1 0,1 0,0-1,-1 1,1 0,-1 0,1 0,0 0,-1 0,1 0,-1 0,1 0,0 0,-1 0,1 0,-1 0,39-11,-35 10,98-5,-82 11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21.3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0 187,'257'-29,"-61"29,-116-21,-102 2,0 10,1-1,0-1,1-1,1-1,0-1,-12-10,16 11,2 2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22.0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1,'14'0,"15"0,7 0,2 0,-1 0,-1 0,-2 0,-3 0,-1 0,-1 0,-1 0,0 0,-10 0,-8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22.2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1,'33'0,"21"0,6 0,-2 0,-7 0,-6 0,-12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25.3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1,'0'14,"0"10,0 6,0 2,5-4,1-12,0-8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5:02.1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650 481,'-29'-7,"0"1,-1 2,0 1,0 1,0 1,0 2,0 1,-2 1,25-2,1 1,-1-1,1 1,0 1,0-1,0 1,0 0,0 0,1 1,-1-1,1 1,0 1,0-1,0 1,1 0,-1 0,1 0,1 0,-1 1,1 0,0-1,0 1,0 0,1 1,0-1,0 0,1 1,0-1,0 1,0-1,1 1,0 0,0 0,0-1,-1-1,1 1,1-1,-1 1,1-1,0 1,0-1,0 1,1-1,0 0,0 0,1 0,-1 0,1 0,0 0,0-1,1 1,-1-1,1 0,0 0,0 0,0-1,1 1,-1-1,1 0,0 0,0-1,0 1,0-1,0 0,0-1,1 1,-1-1,1 0,-1 0,1-1,-1 0,1 0,-1 0,1 0,0-1,22-7,0 0,-1-2,1 0,-2-2,0-2,-1 0,0-1,-1-2,0 0,-2-2,0 0,-1-2,14-18,35-29,-69 68,1 1,-1-1,1 1,-1-1,0 1,1 0,-1-1,0 1,0 0,1 0,-1 0,0 0,0 0,0 0,0 0,0 0,0 0,-1 0,1 1,0-1,-1 0,1 1,-1-1,1 0,-1 1,1-1,-1 1,0-1,0 1,0-1,0 1,0-1,0 0,0 1,0-1,-1 1,1-1,0 1,-1-1,0 1,2 7,-1-4,28 153,-26-152,0 0,0-1,0 1,1-1,0 0,0 1,1-1,-1-1,1 1,0 0,0-1,1 0,-1 0,1 0,0 0,0-1,0 0,1 0,-1 0,1-1,-1 0,1 0,0 0,6 0,39 1,-27-3</inkml:trace>
  <inkml:trace contextRef="#ctx0" brushRef="#br0" timeOffset="1005.684">1863 481,'-29'390,"31"-429,1 0,2 1,2-1,1 1,2 1,2 0,5-9,-10 27,-2 4,1 0,0 0,1 1,0 0,1 0,1 1,0 0,10-11,-18 22,0 1,0 0,0 0,0 0,0 0,0 0,0 0,0 0,1 0,-1 1,0-1,0 0,1 1,-1-1,1 1,-1-1,1 1,-1 0,0-1,1 1,-1 0,1 0,-1 0,1 0,-1 1,1-1,-1 0,1 1,-1-1,0 0,1 1,-1 0,0-1,1 1,-1 0,0 0,0 0,1-1,-1 1,0 0,0 1,0-1,0 0,-1 0,1 0,0 1,0 0,21 69,-21-25,-2-37,1 1,0 0,0-1,1 1,0-1,1 1,0-1,1 1,0-1,0 0,1 0,4 8,20 0,-16-17</inkml:trace>
  <inkml:trace contextRef="#ctx0" brushRef="#br0" timeOffset="1252.927">2456 735,'0'24,"5"-2,1-9,0-11,4-7,0-2</inkml:trace>
  <inkml:trace contextRef="#ctx0" brushRef="#br0" timeOffset="1521.516">2343 171</inkml:trace>
  <inkml:trace contextRef="#ctx0" brushRef="#br0" timeOffset="1918.746">2907 453,'-20'-3,"-1"1,1 1,-1 1,0 1,1 1,-1 1,1 0,-1 2,15-4,1 1,-1 0,1 0,-1 0,1 1,0-1,0 1,0 1,0-1,1 1,-1-1,1 2,0-1,0 0,0 1,1-1,-1 1,1 0,0 0,1 0,-1 1,1-1,0 1,1-1,-1 1,1 0,0-1,0 1,1 0,0 0,-2-1,1 0,0 0,1 0,-1 0,1 0,0 0,0 0,1 0,0 0,-1 0,2 0,-1 0,0 0,1 0,0-1,0 1,1-1,-1 1,1-1,0 0,0 0,0 0,1 0,-1-1,1 1,0-1,0 0,0 0,0-1,1 1,-1-1,1 0,-1 0,1 0,0 0,0-1,3 1,2-4,-1-1,0 1,0-1,0-1,0 1,-1-2,1 1,-1-1,0 0,0-1,-1 0,0 0,0-1,0 1,-1-2,0 1,0-1,-1 1,4-8,37-40,32 0,-76 54,1 0,-1 0,0 1,0-1,1 0,-1 1,1-1,-1 1,1 0,-1 0,0 0,1 0,-1 0,1 1,-1-1,1 1,-1-1,0 1,1 0,-1 0,0 0,0 0,0 0,0 1,0-1,0 1,0-1,0 1,0 0,-1-1,1 1,-1 0,1 0,-1 0,0 1,0-1,1 1,2 10,0 0,-1 0,-1 0,0 0,0 1,-1-1,-1 1,-1-1,0 1,-1 6,0 23,1 3,2 3,-2 0,-2 0,-2 0,-3-1,-1 1,-3-2,-15 39,17-59,-1-2,-2 1,-1-2,0 1,-2-2,-1 0,-2 0,17-20,0-1,-1 1,1-1,0 0,-1 0,1 0,-1 0,0-1,0 1,0-1,0 1,0-1,0 0,0 0,0 0,0-1,0 1,-1-1,1 0,0 0,0 0,-1 0,1 0,0-1,0 1,0-1,0 0,-1 0,1 0,1-1,-1 1,0-1,0 1,0-1,1 0,-1 0,1 0,-1-1,1 1,0 0,0-1,0 1,0-1,1 0,-1 0,1 0,-1 0,1 0,0 0,0 0,-4-15,0-1,1 0,1 0,1 0,0 0,2 0,0 0,1-1,1 1,1 0,1 1,0-1,1 0,1 1,1 0,1 1,0-1,1 1,1 1,1 0,0 0,1 1,0 1,6-5,4-2,-4 3</inkml:trace>
  <inkml:trace contextRef="#ctx0" brushRef="#br0" timeOffset="2117.468">3360 622,'-5'34,"-2"10</inkml:trace>
  <inkml:trace contextRef="#ctx0" brushRef="#br0" timeOffset="2271.283">3331 368,'0'0</inkml:trace>
  <inkml:trace contextRef="#ctx0" brushRef="#br0" timeOffset="2722.175">3811 453,'-23'24,"0"2,2 1,1 0,2 2,1 0,-14 30,8 30,23-86,0-1,0 1,0-1,0 1,1-1,-1 1,1-1,-1 0,1 1,0-1,0 0,0 0,0 0,0 1,1-1,-1 0,1-1,-1 1,1 0,0 0,0-1,0 1,0-1,0 1,0-1,0 0,0 0,0 0,1 0,-1 0,0 0,1-1,-1 1,0-1,1 1,9-2,-1 1,0-2,1 1,-1-1,0-1,0 0,0-1,-1 0,1 0,-1-1,0-1,-1 0,1 0,-1-1,0 0,0 0,-1-1,7-8,3-8,0-1,-2-1,0 0,-2-1,-1-1,-1 0,1-9,9-18,-2 11,-11 28,0 0,0 0,-2-1,0-1,-1 1,-1-1,0 0,-1 0,-2 0,1-1,-2 1,-1-1,0 1,-1-1,-1 1,-1-1,0 1,-2 0,0 0,3 14,0 0,0 1,0-1,0 1,-1-1,0 1,0 0,0 0,0 0,0 1,0-1,-1 1,1 0,-1 0,0 0,1 0,-1 0,0 1,0 0,0 0,0 0,-1 0,1 1,0-1,0 1,0 0,0 0,-1 1,1-1,0 1,0 0,0 0,0 0,0 1,0-1,0 1,-2 2,-9 3,1 0,0 2,0-1,0 2,1 0,1 1,0 0,0 0,-1 4,2-3,1 0,0 1,1 0,0 0,1 1,1 0,0 1,1 0,0 0,2 0,0 0,0 1,1 0,1-1,1 1,0 0,1 0,1 0,0 0,1 0,1-1,1 1,0-1,1 1,0-1,3 4,5 0,1 0,0 0,2-2,0 0,1 0,0-2,2 0,-1-1,2-1,0 0,0-2,1 0,1-2,0 0,0-2,0 0,1-1,0-1,0-2,1 0,-1-1,1-2,-1 0,3-2,6 2,-5-1</inkml:trace>
  <inkml:trace contextRef="#ctx0" brushRef="#br0" timeOffset="3573.141">5137 142,'0'514,"0"-514,5 47,-5-46,0 0,0 0,1-1,-1 1,1 0,-1-1,0 1,1 0,0-1,-1 1,1-1,-1 1,1-1,-1 1,1-1,0 1,0-1,-1 1,1-1,0 0,-1 0,1 1,0-1,0 0,0 0,-1 0,1 0,0 0,0 0,0 0,-1 0,1 0,0 0,0 0,-1-1,1 1,0 0,0 0,-1-1,1 1,0-1,-1 1,1 0,0-1,-1 1,1-1,-1 0,1 1,-1-1,1 1,-1-1,1 0,-1 1,0-1,1 0,81-76,-52 47,0 2,2 1,1 2,1 1,8-3,-27 17,0 2,1 0,0 1,0 0,0 1,1 1,0 1,0 0,0 1,4 1,-18 2,0 0,0 0,0 1,-1-1,1 1,0 0,-1 0,1 0,0 0,-1 0,1 1,-1-1,0 1,1 0,-1-1,0 1,0 0,0 0,0 1,0-1,-1 0,1 1,-1-1,1 1,-1-1,0 1,0-1,0 1,0 0,-1 0,1-1,-1 1,0 0,0 0,0 2,1 3,-1 1,-1-1,0 0,0 0,0 1,-1-1,-1 0,1 0,-1-1,0 1,-1-1,-1 2,-7 9,-1-1,-1 0,0-1,-1-1,-1 0,0-1,-1 0,-1-2,0 0,-1-1,0-1,0-1,-1 0,-1-2,1 0,-1-1,-4 0,-86 14,93-23</inkml:trace>
  <inkml:trace contextRef="#ctx0" brushRef="#br0" timeOffset="3903.861">5899 509,'-5'12,"-1"-1,0 0,1 1,0 0,0 1,1-1,1 1,0 0,1-1,1 1,0 0,0 0,1 0,1 0,0 0,2 6,-2-17,0 1,0-1,0 1,0-1,1 0,-1 0,1 0,-1 0,1 0,0 0,0 0,0-1,0 1,0 0,0-1,0 0,1 1,-1-1,0 0,1 0,-1-1,1 1,-1 0,1-1,-1 0,1 1,-1-1,1 0,0 0,-1 0,1-1,-1 1,1-1,-1 1,1-1,-1 0,1 0,0 0,84-56,-82 52,-1 0,1 0,-1 0,0-1,-1 1,1-1,-1 0,-1 0,1 0,-1 0,0-1,0 1,0-1,-1 1,0-1,-1 0,0 1,1-1,-2 0,1 1,-1-1,0 1,-1-1,1 1,-1-1,-1 1,1 0,-1 0,0 0,0 0,-1 0,0 1,0 0,0 0,-1 0,1 0,-1 0,0 1,-1 0,1 0,-1 1,0-1,0 1,-18-4</inkml:trace>
  <inkml:trace contextRef="#ctx0" brushRef="#br0" timeOffset="8756.687">6520 509,'-6'2,"1"0,-1 1,1-1,-1 1,1 0,0 0,0 1,0 0,0 0,1 0,0 0,0 0,0 1,-2 3,5-7,-5 5,0-1,1 1,0 0,0 0,1 0,0 1,0 0,0 0,1 0,0 0,0 0,1 0,0 1,0 0,0-1,1 1,1 0,-1 0,1-1,1 1,-1 0,1 0,1-1,-1 1,1-1,1 3,-1-8,0 0,-1 0,1 0,0 0,0 0,1-1,-1 1,0-1,0 1,1-1,-1 0,1 0,-1 0,1 0,0-1,-1 1,1-1,0 1,-1-1,1 0,0 0,-1 0,1 0,0-1,-1 1,1-1,0 1,-1-1,1 0,-1 0,1 0,-1-1,1 1,1-2,75-60,-48 22,0 0,-3-2,-2-1,-2-1,-1-1,3-16,-19 46,-1 1,0-1,-2 0,0 0,0 0,-2 0,0-1,-1 1,0-1,-2 1,0-1,0 1,-2-1,-1-2,4 16,-1 0,0 0,0 1,-1-1,1 0,-1 1,1-1,-1 1,0 0,0-1,0 1,0 0,0 0,0 0,-1 0,1 1,-1-1,1 1,-1-1,1 1,-1 0,0 0,0 0,0 0,1 1,-1-1,0 1,0 0,0 0,0 0,0 0,0 0,0 0,-1 1,-4 1,1 0,-1 1,1 0,-1 0,1 1,0 0,0 0,0 0,1 1,0 0,0 1,-1 0,0-1,1 1,0 0,0 0,0 0,1 1,0 0,0 0,1 0,0 0,0 1,1 0,-1 0,2 0,-1 0,1 0,1 0,-1 1,1-1,1 1,0-1,0 1,0-1,1 1,0-1,1 0,0 1,0-1,1 0,0 0,1 0,-1-1,4 5,13 13,0-1,2-1,0-1,2-1,12 9,6 5,72 47,-76-67,-18-11</inkml:trace>
  <inkml:trace contextRef="#ctx0" brushRef="#br0" timeOffset="9607.845">7057 425,'-18'107,"18"-104,0 1,0-1,0 1,0 0,1-1,0 1,-1-1,1 1,0-1,1 0,-1 1,0-1,1 0,0 0,0 0,0 0,0 0,0 0,1 0,-1-1,1 0,0 1,-1-1,1 0,0 0,0 0,1-1,-1 1,0-1,1 1,-1-1,0 0,1-1,0 1,-1-1,1 1,-1-1,1 0,-1 0,1 0,0-1,-1 0,1 1,-1-1,0 0,4-2,3-3,-1-1,1 0,-1 0,-1-1,1 0,-1-1,-1 1,1-2,-2 1,6-10,9-10,-6 8,-13 16,0 1,0-1,1 1,0 0,0 0,0 0,0 0,0 1,1-1,0 1,-1 0,1 0,1 0,-1 1,0-1,1 1,-1 0,1 0,-1 1,4-1,-5 4,0 0,0 1,0 0,-1 0,1-1,-1 2,1-1,-1 0,0 0,0 1,-1-1,1 1,-1 0,1-1,-1 1,0 0,-1 0,1 0,-1-1,1 1,-1 0,0 0,-1 0,1 0,-1 0,0 3,1-1,-2 106,11 144,-3-225,-2 0,-1 0,-2 0,-1 0,-1 1,-1-1,-2 0,-2-1,-4 14,3-20,6-16,0-1,0 1,-1-1,0 0,0 0,-1 0,0 0,0-1,-1 1,0-1,0 1,0-1,-1-1,0 1,0-1,0 1,-1-2,0 1,0 0,0-1,-1 0,5-4,-1 1,0-1,1 0,-1 0,0 0,1 0,-1 0,1 0,-1-1,0 1,1-1,-1 0,1 0,-1 0,1 0,0 0,-1 0,1-1,0 1,0-1,0 0,0 1,0-1,0 0,0 0,1 0,-1-1,1 1,-1 0,1 0,0-1,0 1,0-1,0 1,1-1,-1 1,1-1,-1 0,1 0,-9-109,12 92,1 0,0 1,2-1,0 1,1 0,1 0,1 1,1 0,0 1,1 0,1 0,1 1,0 1,1 0,0 1,2 1,-1 0,2 1,-1 0,2 2,-1 0,1 1,8-3,54-13,-62 18</inkml:trace>
  <inkml:trace contextRef="#ctx0" brushRef="#br0" timeOffset="41698.776">4488 1752,'-220'105,"215"-102,1-2,-1 1,1 0,0 0,0 1,1-1,-1 1,0 0,1 0,0 0,0 0,0 1,0-1,0 1,1 0,-1 0,1 0,0 0,0 0,-1 4,5-5,0-1,0 1,0-1,0 0,0 0,0 0,1 0,-1-1,1 1,-1 0,1-1,0 0,-1 0,1 1,0-2,0 1,0 0,0-1,0 1,0-1,0 0,0 0,0 0,1 0,10 2,2 1,94 31,-106-33,-1 1,0 0,0 0,-1 0,1 0,0 0,-1 1,1-1,-1 1,0 0,1 0,-2-1,1 1,0 1,0-1,-1 0,0 0,0 1,0-1,0 0,0 1,-1-1,1 1,-1-1,0 1,0 0,0-1,-1 1,1-1,-1 2,-5 8,0 0,-1-1,0 0,-1-1,0 0,-1 0,0-1,0 0,-1 0,-1-1,0 0,0-1,0 0,-1-1,0 0,-1-1,0-1,-1 1,-33 5,46-11,0 0,0 0,1 0,-1 0,0 0,1 0,-1 0,0 0,1 0,-1 0,0 0,0-1,1 1,-1 0,1-1,-1 1,0 0,1-1,-1 1,1 0,-1-1,1 1,-1-1,1 1,-1-1,1 0,-1 1,1-1,0 1,-1-1,1 0,0 1,0-1,-1 0,1 1,0-1,0 0,0 1,0-1,0 0,0 0,0 1,0-1,0 0,0 1,0-1,1 0,-1 1,0-1,0 0,1 1,-1-1,0 0,1 1,-1-1,1 1,-1-1,1 1,-1-1,1 1,-1-1,1 1,-1 0,1-1,0 1,11-15,2 2</inkml:trace>
  <inkml:trace contextRef="#ctx0" brushRef="#br0" timeOffset="42048.498">5025 1441,'-30'65,"3"2,2 0,4 1,-5 38,10-45,-2 0,-3-1,-2-1,-8 8,-8 10,43-71,1-12</inkml:trace>
  <inkml:trace contextRef="#ctx0" brushRef="#br0" timeOffset="42319.674">4629 1864,'38'0,"33"0,8 0,0 0,-7 0,-13 0,-10 0,-10 0,-6 0,-4 0,-2 0,-1 0,-5 0</inkml:trace>
  <inkml:trace contextRef="#ctx0" brushRef="#br0" timeOffset="42667.808">5279 1893,'15'11,"2"-1,-1-1,2 0,-1-1,1-1,0 0,1-1,-1-1,1-1,0-1,3-1,-16-1,0-1,0-1,0 1,0-1,0 0,0-1,0 1,0-1,0 0,-1-1,1 1,-1-1,0 0,0 0,0-1,0 0,0 0,-1 0,1 0,-1-1,0 1,-1-1,1 0,-1 0,0-1,0 1,-1-1,1 1,-1-1,-1 0,1 0,-1 0,0 0,0 0,-1 0,1 0,-1 0,-1 0,1 0,-1 0,0 0,-1 0,0-3,1 7,-1-1,0 0,1 0,-1 1,0-1,0 1,-1-1,1 1,0 0,-1 0,1 0,-1 0,0 1,0-1,1 1,-1-1,0 1,0 0,0 0,-1 0,1 1,0-1,0 1,0-1,-1 1,1 0,0 1,0-1,0 0,-1 1,-1 0,-95 40,86-33,0 1,0 0,1 0,0 2,1-1,0 2,0-1,2 2,-1-1,1 2,1-1,1 1,0 1,0-1,2 1,0 1,0-1,2 1,0 0,1 0,-2 14,6-25,0 0,0 0,0-1,0 1,1 0,-1-1,1 1,0-1,1 1,-1-1,1 0,0 0,0 0,0-1,1 1,-1-1,1 0,0 1,0-2,0 1,0 0,0-1,1 0,-1 0,1 0,-1 0,1-1,0 0,-1 0,1 0,12 2,-1 0,1-2,-1 0,1-1,-1 0,1-1,0-1,5-2,9-2,-3 0</inkml:trace>
  <inkml:trace contextRef="#ctx0" brushRef="#br0" timeOffset="43195.978">5814 2090,'1'0,"-1"-1,1 1,0 0,-1 0,1 0,0 0,-1 0,1 0,0 0,0 0,-1 0,1 0,0 0,-1 0,1 0,0 0,-1 1,1-1,0 0,-1 0,1 1,0-1,-1 1,1-1,-1 1,1-1,-1 0,1 1,-1 0,1-1,-1 1,1-1,-1 1,0 0,1-1,-1 1,0-1,0 1,0 0,1 0,-1-1,0 1,0 0,0-1,0 1,0 0,0-1,0 1,0 0,0 0,-1-1,1 1,0 0,0-1,-1 1,1 0,0-1,-1 1,1-1,-1 1,1-1,104-113,-74 72,-21 26,1 1,0 0,1 1,0 0,1 1,0 0,1 1,0 0,1 1,0 0,1 1,0 1,14-5,-28 12,0 0,1 1,-1-1,1 1,-1-1,0 1,1 0,-1-1,1 1,-1 0,1 0,-1 0,1 0,-1 0,1 0,-1 1,1-1,-1 0,0 1,1-1,-1 1,0 0,1-1,-1 1,0 0,1 0,-1 0,0 0,0 0,0 0,0 0,0 0,0 0,0 0,-1 1,1-1,0 0,-1 1,1-1,-1 0,1 1,-1-1,1 1,-1-1,0 1,0-1,0 1,-9 72,9-74,-4 11,1-1,1 0,0 1,0 0,1-1,0 1,1 0,0 0,1-1,0 1,1 1,-1-10,-1 0,1-1,0 1,0-1,0 1,0-1,0 1,0-1,1 0,-1 0,0 1,1-1,-1 0,1 0,-1 0,1 0,0-1,-1 1,1 0,0-1,-1 1,1-1,0 1,0-1,-1 0,1 0,0 0,0 0,0 0,-1 0,1-1,0 1,0 0,-1-1,1 1,0-1,1-1,66-32,-63 30,139-91,-144 94,0 0,1 0,-1 0,0 1,0-1,0 0,1 1,-1-1,0 1,1-1,-1 1,0 0,1 0,-1-1,0 1,1 0,-1 0,1 0,-1 1,0-1,1 0,-1 0,0 1,1-1,-1 1,0-1,0 1,1 0,-1-1,0 1,0 0,0 0,0 0,0 0,0 0,0 0,0 0,0 0,0 0,-1 0,1 0,0 1,-1-1,1 0,-1 0,1 1,-1-1,0 0,0 1,1-1,-1 1,0-1,0 0,0 1,-1 0,-7 48,5-45,1 0,0 1,0-1,1 0,0 1,0-1,0 1,1-1,-1 1,1-1,1 1,-1-1,1 1,0-1,0 0,0 1,1-1,0 0,0 0,0 0,1 0,0 0,0 0,0-1,0 1,3 1,10 3</inkml:trace>
  <inkml:trace contextRef="#ctx0" brushRef="#br0" timeOffset="44418.763">7564 1836,'6'15,"-1"-1,-1 1,0 0,-1 1,-1-1,0 0,-1 1,-1 5,0-7,0-1,1 1,0-1,1 1,1-1,0 0,1 0,0 0,1-1,1 1,1 1,-5-11,-1-1,1 0,0 0,0 0,0 0,0 0,0-1,1 1,-1-1,0 1,1-1,-1 0,1 0,-1 0,1 0,0 0,0-1,-1 1,1-1,0 1,0-1,-1 0,1 0,0-1,0 1,-1-1,1 1,0-1,-1 0,1 0,0 0,-1 0,1 0,-1-1,0 1,1-1,-1 1,0-1,0 0,0 0,0 0,0 0,-1 0,1-1,-1 1,1 0,-1-1,0 1,0-1,0 1,0-2,6-6,-1-1,0 1,-1-1,0-1,-1 1,0 0,-1-1,0 0,-1 0,0 0,-1 0,-1 0,0 0,0 0,-1-1,0 1,-1 0,-1 1,0-1,-1 0,0 1,0 0,-1 0,-1 0,0 0,0 1,-1 0,-1 0,7 7,0 1,-1 0,1 0,-1 1,1-1,-1 0,0 0,0 1,1-1,-1 1,0-1,-1 1,1 0,0 0,0 0,0 0,-1 0,1 1,0-1,-1 1,1-1,-1 1,1 0,0 0,-1 0,1 0,-1 0,1 1,2 0,0 1,0-1,0 1,0-1,0 1,1-1,-1 1,1-1,-1 0,1 1,-1-1,1 1,0-1,0 0,-1 0,1 1,0-1,0 0,0 0,1 0,-1 0,0 0,0 0,0-1,1 1,-1 0,0-1,1 1,-1-1,1 1,-1-1,1 1,-1-1,1 0,-1 0,0 0,1 0,12 0,0-1,0 0,0-1,0-1,0 0,0-1,-1 0,0-1,0-1,0 0,-1 0,1-2,-2 1,2-2,19-15,0 0,-1-3,-2 0,-1-2,-1-1,-1-1,-2-1,-1-2,-2 0,10-23,-7 12,-23 45,0 1,0-1,0 1,0-1,0 1,0-1,0 1,-1-1,1 1,0 0,0-1,-1 1,1 0,0 0,-1 0,1-1,-1 1,1 0,-1 0,1 0,-1 0,0 0,1 0,-1 0,0 0,0 0,0 0,0 0,1 0,-2 0,1 0,0 0,0 0,0 0,0 0,-1 0,1 0,0 0,-1 0,1 0,-1 0,1 0,-1 0,1 1,24 383,-27-242,-7-1,-5 0,-11 22,11-61,2-6,-4-1,-5-1,-32 92,52-181,1-1,-1 1,1 0,-2-1,1 1,-1-1,1 0,-1 0,-1 0,1 0,-1-1,0 1,0-1,0 0,0 0,-1 0,0-1,0 1,0-1,0-1,0 1,0-1,-1 1,-1-1,4-4,0 0,-1 0,1 0,0 0,1-1,-1 0,0 1,1-1,-1 0,1 0,0 0,0 0,0-1,1 1,-1-1,1 1,0-1,0 1,0-1,0 0,0 1,1-1,0 0,0 0,0 1,0-1,0 0,1 0,0 0,-1 1,2-32,1 0,2 1,1 0,2 0,1 0,2 1,12-26,-8 18,-2 6,2 2,1 0,2 1,1 1,9-11,0 5</inkml:trace>
  <inkml:trace contextRef="#ctx0" brushRef="#br0" timeOffset="86062.808">227 1328,'5'10,"6"12,1 8,4 3,-1 1,1-1,-1 0,1-7,-2-7</inkml:trace>
  <inkml:trace contextRef="#ctx0" brushRef="#br0" timeOffset="86278.57">481 1130,'4'38,"8"23,0 6,4-9,-1-10,1-12,3-8,4-9,2-7,1-6,-3-4</inkml:trace>
  <inkml:trace contextRef="#ctx0" brushRef="#br0" timeOffset="39231.852">1045 1949,'0'-3,"-1"-1,1 0,-1 1,0-1,0 0,0 1,0 0,-1-1,0 1,1 0,-1 0,0-1,0 2,-1-1,1 0,-1 0,1 1,-1-1,0 1,0 0,0 0,0 0,-1 0,1 0,0 1,-1 0,1-1,-1 1,1 1,-1-1,-4-1,0 0,0 0,-1 1,1 1,0-1,-1 1,1 1,0-1,0 2,-1-1,1 1,0 0,-1 1,-10 5,0 1,1 0,0 2,1 0,0 1,0 1,1 0,-13 15,22-17,0 0,1 1,0-1,1 1,0 0,0 1,2-1,0 1,0 0,1 0,0 0,1 0,1 0,0 3,0-10,-1-1,1 1,1-1,-1 1,0-1,1 1,0-1,1 0,-1 1,1-1,0 0,0 0,1 0,-1 0,1 0,0-1,1 1,-1-1,1 0,-1 0,1 0,1-1,-1 1,0-1,1 0,0 0,0 0,-1-1,2 0,-1 0,0 0,4 1,9-3,0-1,0 0,-1-1,1-1,-1 0,0-2,0 0,0-1,-1 0,0-1,0-1,0-1,-1 0,-1-1,1-1,-2 0,1-1,-2 0,5-6,16-10,129-127,-162 154,1 0,-1 0,0 0,1 0,-1-1,1 1,-1 0,1 0,0 0,-1 0,1 0,0 0,0 1,0-1,0 0,0 0,0 0,0 1,0-1,0 1,0-1,0 0,0 1,0 0,0-1,0 1,1 0,-1 0,0-1,0 1,1 0,-1 0,0 0,0 1,0-1,1 0,-1 0,0 1,0-1,0 0,0 1,0-1,0 1,0 0,0-1,0 1,0 0,0 0,0-1,0 1,0 0,0 1,18 71,-17-58,2 1,-1-1,2 1,0-1,1 0,1-1,0 0,1 0,0 0,1-1,5 5,-4-8,1-1,1 0,-1-1,1-1,1 0,-1 0,1-1,1-1,12 4,15 7,-23-8</inkml:trace>
  <inkml:trace contextRef="#ctx0" brushRef="#br0" timeOffset="40213.341">2993 1864,'-16'-5,"-1"0,1 1,-1 1,0 0,0 2,0 0,0 1,0 0,0 1,1 1,-1 1,0 0,1 2,-1 0,-5 3,20-7,0 0,-1 0,1 0,0 1,1-1,-1 0,0 1,0 0,1-1,-1 1,1 0,-1 0,1 0,0 0,0 0,0 0,0 1,0-1,0 0,0 0,1 1,-1-1,1 0,0 1,0-1,0 0,0 1,0-1,0 1,1-1,-1 0,1 1,-1-1,1 0,0 0,0 1,0-1,56 76,-49-69,13 14,-16-20,0 0,-1 0,0 0,0 1,0 0,0 0,0 0,-1 0,1 0,-1 1,-1-1,1 1,0 0,-1 0,0 0,0 0,-1 0,0 1,1-1,-2 0,1 1,-1-1,1 1,-2-1,1 0,0 1,-1-1,0 1,0-1,-1 0,-1 5,-6-2,0 0,0 0,-1-1,0 0,0-1,-1 0,0-1,0 0,0-1,0 0,-1 0,1-2,-1 1,-10 0,-18 7,33-9,4 1,-1 0,1-1,-1 0,0 0,1 0,-1 0,0 0,1-1,-1 0,0 0,0 0,1 0,-1 0,0-1,0 1,1-1,-1 0,0-1,1 1,-1 0,1-1,0 0,3 0,0 0,0 1,0-1,1 0,-1 0,0 0,1 0,0 1,-1-1,1 0,0 0,0 1,0-1,0 1,0-1,1 1,-1-1,0 1,1 0,-1-1,0 1,1 0,0 0,-1 0,1 0,0 1,0-1,-2 1,20-13</inkml:trace>
  <inkml:trace contextRef="#ctx0" brushRef="#br0" timeOffset="41229.644">3303 1920,'-42'230,"42"-226,0 0,1 0,-1-1,0 1,1 0,0 0,0-1,0 1,1-1,-1 1,1-1,0 1,0-1,0 0,0 0,0 0,1 0,-1 0,1-1,0 1,0-1,0 1,0-1,0 0,0-1,1 1,-1 0,1-1,-1 0,1 0,0 0,-1 0,1 0,0-1,0 0,-1 1,1-1,0-1,0 1,0-1,-1 1,1-1,0 0,-1 0,2-1,17-8,-1 0,-1-2,0 0,-1-1,0-1,-1 0,0-2,-1 0,-1-1,-1 0,0-2,1-2,86-90,-101 111,-1-1,0-1,0 1,1 0,-1 0,1 0,-1 0,1 0,-1 0,1 0,0 0,-1 0,1 1,0-1,0 0,0 0,0 1,-1-1,1 0,0 1,0-1,0 1,0-1,1 1,-1-1,0 1,0 0,0 0,0-1,0 1,0 0,0 0,1 0,-1 0,0 1,0-1,0 0,0 0,0 1,0-1,0 0,1 1,-1-1,0 1,-1 0,1-1,0 1,0 0,0-1,0 1,0 0,-1 0,1 0,0 0,0 0,-16 193,26-51,-13-7,-5-74,-22 107,2-26,25-123,-1-1,-1 0,0 0,-2 0,0-1,-1 0,-5 9,9-21,0 0,0 0,-1 0,0-1,0 0,0 1,-1-2,1 1,-1 0,-1-1,1 0,0 0,-1 0,0-1,0 0,0 0,0-1,0 1,-1-1,1-1,-1 1,1-1,-2 0,5-1,0 0,-1 0,1 0,0-1,-1 1,1-1,0 0,-1 0,1 0,0 0,0 0,0-1,0 1,0-1,0 0,1 0,-1 0,1 0,-1-1,1 1,0-1,-1 1,2-1,-1 0,0 0,0 0,1 0,0 0,-1 0,1 0,0-1,1 1,-1 0,0-2,-7-118,8 119,1-7,1 1,0 0,1-1,0 1,0 0,1 1,1-1,-1 1,1-1,1 1,0 1,0-1,1 1,0 0,0 1,1 0,0 0,0 0,1 1,-1 0,2 1,-1 0,0 0,2 1,256-143,-219 93,-38 35</inkml:trace>
  <inkml:trace contextRef="#ctx0" brushRef="#br0" timeOffset="108148.368">1 3614,'16'95,"26"236,-45-78,3-253,0-1,-1 1,1-1,0 1,-1 0,1-1,-1 1,1 0,-1-1,1 1,-1 0,1-1,-1 1,1 0,-1 0,0 0,1 0,-1 0,1 0,-1-1,1 1,-1 0,1 1,-1-1,0 0,1 0,-1 0,1 0,-1 0,1 0,-1 1,1-1,-1 0,1 1,-1-1,1 0,-1 1,1-1,-1 0,1 1,0-1,-1 1,1-1,-2-28,1-1,2 1,1-1,1 1,2 0,0 0,2 0,1 1,2 0,0 1,1 0,7-9,11-27,3 2,3 1,2 2,3 1,2 2,2 2,26-21,-57 60,0 1,0 0,1 1,0 0,1 1,1 1,-1 1,1 0,1 1,-1 0,6 0,-20 7,-1 0,1-1,0 1,0 0,0 0,0 0,0 0,0 0,0 0,0 1,-1-1,1 1,0-1,0 1,0 0,-1 0,1-1,0 1,-1 1,1-1,-1 0,1 0,-1 0,1 1,-1-1,0 1,0-1,0 1,0-1,0 1,0 0,0 0,0-1,-1 1,1 0,-1 0,1 0,-1 0,0-1,0 1,0 0,0 1,-9 83,-2-59,-2-1,-1 0,-1 0,0-2,-2 0,-6 4,-13 23,-104 111,138-159,0 0,-1-1,1 1,-1-1,1 0,-1 0,0 0,0 0,0 0,0-1,0 1,0-1,0 0,-1 0,1 0,0 0,-1 0,1-1,-1 0,1 0,0 0,-1 0,1 0,-1 0,1-1,0 0,-1 0,1 0,0 0,0 0,-1-1,1 1,0-1,0 0,1 0,-1 0,0 0,1-1,-1 1,1 0,-1-2,-4-13</inkml:trace>
  <inkml:trace contextRef="#ctx0" brushRef="#br0" timeOffset="108803.572">650 3755,'11'4,"-1"0,1-1,-1-1,1 1,0-2,0 1,0-2,0 1,1-2,-1 1,0-1,0-1,0 0,-1-1,1 0,-1 0,1-2,11-4,-1-2,-1 0,0-1,0-2,-1 1,-1-2,-1-1,0 0,-1-1,13-17,102-155,-129 183,1 0,0 0,-1 0,-1 0,1-1,-1 1,0-1,0 1,0-1,-1 1,0-1,-1 1,1-1,-2-2,1 6,1 1,-1-1,0 1,1-1,-1 1,-1-1,1 1,0 0,0 0,-1-1,1 1,-1 0,0 0,0 1,0-1,0 0,0 1,0-1,0 1,0-1,-1 1,1 0,0 0,-1 0,1 0,-1 1,1-1,-1 1,0-1,1 1,-1 0,1 0,-1 0,0 0,1 1,-3-1,-8 4,0 0,0 1,1 1,-1 0,1 0,0 1,1 1,0 0,0 0,0 1,1 0,1 1,-4 5,12-14,-1 0,0 0,1 0,-1 0,1 0,0 1,0-1,-1 1,1-1,0 1,0-1,0 1,0 0,1 0,-1-1,0 1,1 0,-1 0,1 0,-1-1,1 1,0 0,0 0,0 0,0 0,0 0,1 0,-1 0,0-1,1 1,0 0,-1 0,1 0,0-1,0 1,0 0,0-1,0 1,0-1,0 1,1-1,-1 0,0 1,1-1,-1 0,1 0,-1 0,1 0,0 0,0 0,-1-1,1 1,0-1,0 1,14 3,-1 0,1-1,0-1,0-1,1 0,-1-1,0 0,7-3,58 2,-77 2,-1-1,1 0,0 1,0 0,-1 0,1 0,-1 0,1 1,-1-1,1 1,-1 0,0 0,0 0,0 0,0 1,0-1,0 1,-1 0,1 0,-1 0,0 0,0 0,0 0,0 0,0 1,-1-1,1 1,-1 0,0-1,0 1,-1 0,1-1,-1 1,0 0,0 0,0 0,0-1,-1 1,1 0,-1 0,-73 210,72-212,1 0,0 0,0 0,0 0,0 0,0 1,0-1,0 0,1 0,-1 1,1-1,-1 0,1 1,0-1,0 0,0 1,0-1,1 0,-1 1,1-1,-1 0,1 0,0 1,0-1,0 0,0 0,0 0,0 0,1 0,-1 0,1 0,-1-1,1 1,0 0,-1-1,1 1,0-1,0 0,0 0,0 0,1 0,14 0</inkml:trace>
  <inkml:trace contextRef="#ctx0" brushRef="#br0" timeOffset="109223.955">1581 3642,'36'-2,"-1"-2,1-1,-1-2,-1-2,28-10,-41 13,-2-1,1-1,-1-1,0-1,-1 0,13-10,-26 16,0 1,0-1,-1 0,1 0,-1 0,0-1,-1 1,1-1,-1 0,0 0,0 0,0 0,-1-1,1 1,-2-1,1 0,0 1,-1-1,0 0,-1 0,1 0,-1 0,0 0,0 0,-2-5,1 6,-1 0,0 1,0-1,0 1,0-1,-1 1,0 0,0 0,0 0,0 0,-1 0,0 1,1 0,-1-1,0 1,-1 1,1-1,0 1,-1-1,0 1,1 1,-1-1,0 1,0-1,0 1,0 1,0-1,0 1,0 0,0 0,0 0,0 1,0 0,0 0,0 0,0 0,1 1,-1 0,-1 1,-13 6,1 0,1 2,-1 0,2 1,0 1,0 1,1 0,1 1,0 0,1 1,1 1,1 0,0 0,1 1,-5 14,10-26,2 0,-1 1,1-1,0 1,0 0,1 0,0 0,0 0,0 0,1 1,1-1,-1 0,1 1,0-1,0 1,1-1,0 0,1 0,0 1,0-1,0 0,1 0,0-1,0 1,0-1,1 1,0-1,1 0,-1 0,1-1,0 1,1-1,-1 0,1-1,0 1,0-1,0 0,3 0,7 0,1-1,-1-1,1 0,0-1,0-1,-1 0,1-2,0 0,-1-1,1 0,-1-1,0-1,0-1,10-5,-1 1</inkml:trace>
  <inkml:trace contextRef="#ctx0" brushRef="#br0" timeOffset="109638.587">2259 3332,'17'90,"-5"161,18-142,-29-107,0-1,-1 0,1 0,0 1,0-1,0 0,0 0,0 0,0 0,0 0,0 0,0 0,0 0,0 0,1-1,-1 1,0 0,1-1,-1 1,1-1,-1 0,0 1,1-1,-1 0,1 0,-1 0,1 0,-1 0,1 0,-1 0,1-1,-1 1,0 0,1-1,-1 1,0-1,1 0,-1 1,0-1,1 0,-1 0,0 0,0 0,0 0,0 0,0 0,0 0,0 0,0 0,44-65,-44 65,109-270,-62 134,-41 119</inkml:trace>
  <inkml:trace contextRef="#ctx0" brushRef="#br0" timeOffset="109888.589">2767 3614</inkml:trace>
  <inkml:trace contextRef="#ctx0" brushRef="#br0" timeOffset="110054.511">2823 3134,'-10'15,"-2"9,0 5,2-2</inkml:trace>
  <inkml:trace contextRef="#ctx0" brushRef="#br0" timeOffset="110372.935">3133 3304,'-17'22,"0"1,1 0,2 1,0 1,2 0,0 1,2 0,1 1,1 0,1 1,1 4,5-28,0 0,0 0,1 0,-1 0,1 0,0-1,0 1,1 0,-1 0,1 0,0 0,0 0,0-1,0 1,1 0,0-1,-1 1,1-1,0 1,1-1,-1 0,1 0,-1 0,1 0,0-1,0 1,0-1,0 0,1 0,-1 0,1 0,-1 0,1-1,0 1,-1-1,1 0,0 0,0-1,0 1,0-1,8-1,0 0,1-1,-1-1,-1 0,1-1,0 0,-1 0,0-1,0-1,0 0,-1-1,0 0,0 0,-1-1,0 0,0-1,-1 1,0-2,0 1,-1-1,0-1,-1 1,0-1,1-4,0 0,1-1,-2 0,0 0,-1 0,-1-1,0 1,-1-1,0-10,-2 22,-1 0,0 0,0 0,0 0,-1 0,0 1,0-1,0 0,0 0,-1 1,0-1,0 1,0-1,0 1,-1 0,1 0,-1 0,0 0,-1 0,1 1,-1-1,1 1,-1 0,0 0,0 1,0-1,-1 1,1 0,0 0,-1 0,-3-1,0 2,1 0,0 0,0 0,-1 1,1 0,0 0,-1 1,1 0,0 1,0-1,-1 1,1 1,1-1,-1 1,0 0,1 1,-1-1,1 2,-13 6</inkml:trace>
  <inkml:trace contextRef="#ctx0" brushRef="#br0" timeOffset="110806.745">3472 3388,'-1'26,"2"0,1 0,1 0,1 0,6 19,-9-39,0-1,1 1,0-1,1 1,-1-1,1 0,0 0,0 0,1 0,-1 0,1-1,0 0,1 1,-1-1,1-1,-1 1,1-1,0 0,0 0,1 0,-1-1,0 0,1 0,0 0,-1-1,1 1,0-1,1-1,2 0,0-1,0-1,0 1,0-2,0 1,0-1,-1 0,0-1,1 0,-1-1,-1 1,1-1,-1-1,0 0,0 0,0 0,-1-1,0 1,0-2,-1 1,0-1,0 1,-1-1,1-1,-2 1,0-1,0 1,0-1,-1 0,0 0,-1 0,1-7,-1-10,0 3</inkml:trace>
  <inkml:trace contextRef="#ctx0" brushRef="#br0" timeOffset="111932.961">4262 3247,'0'0,"1"-1,-1 1,1 0,-1-1,0 1,1-1,-1 1,0-1,0 0,0 1,1-1,-1 1,0-1,0 1,0-1,0 0,0 1,0-1,0 1,0-1,0 0,0 1,0-1,0 1,-1-1,1 1,0-1,0 1,-1-1,1 1,0-1,-1 1,1-1,0 1,-1-1,1 1,-1-1,1 1,0 0,-1-1,1 1,-1 0,1-1,-1 1,0 0,1 0,-1 0,1-1,-1 1,1 0,-1 0,0 0,1 0,-1 0,1 0,-1 0,1 0,-1 0,0 1,-39-6,27 7,-1 0,1 1,0 1,0 0,0 1,0 0,1 1,-9 5,18-9,2-2,-1 1,1 0,-1 0,1 0,-1 0,1 0,-1 0,1 0,0 1,0-1,-1 0,1 1,0-1,0 1,1-1,-1 1,0-1,0 1,1 0,-1-1,1 1,-1 0,1-1,0 1,0 0,0 0,0-1,0 1,0 0,0 0,0-1,1 1,-1 0,1 0,-1-1,1 1,0-1,0 1,-1 0,1-1,0 1,0-1,1 0,-1 1,0-1,0 0,1 0,-1 0,1 0,-1 0,1 0,-1 0,1 0,4 3,0 0,0 1,0 0,-1 0,0 0,0 1,0 0,-1 0,0 0,0 0,0 1,-1-1,0 1,0 0,-1 0,0 0,0 0,-1 1,1-1,-2 0,1 1,-1-1,0 1,-1-1,1 0,-1 1,-1-1,-1 4,-3 0,0-1,-1 0,0-1,0 1,-1-1,-1-1,0 0,0 0,0 0,-1-1,0-1,0 0,-1 0,0-1,0 0,-3 1,10-5,0 0,0 0,1-1,-1 1,0-1,0 0,0 0,0 0,0 0,1-1,-1 1,0-1,0 0,1 0,-1-1,0 1,1-1,-1 0,1 0,-1-1,-9-8</inkml:trace>
  <inkml:trace contextRef="#ctx0" brushRef="#br0" timeOffset="112369.789">4572 2796,'0'379,"-51"-111,29-179,-1 12,22-101,1 1,0-1,-1 0,1 1,0-1,-1 0,1 1,0-1,0 1,-1-1,1 0,0 1,0-1,0 1,-1-1,1 1,0-1,0 1,0-1,0 1,0-1,0 0,0 1,0-1,0 1,0-1,0 1,0-1,1 1,-1-1,0 1,0-1,0 1,1-1,-1 0,0 1,0-1,1 0,-1 1,0-1,1 0,-1 1,0-1,1 0,-1 1,1-1,-1 0,0 0,1 0,-1 1,1-1,-1 0,1 0,-1 0,1 0,-1 0,1 0,-1 0,1 0,-1 0,10-8</inkml:trace>
  <inkml:trace contextRef="#ctx0" brushRef="#br0" timeOffset="112956.137">4826 3247,'-2'5,"-11"15,0 1,2 1,1 0,0 1,2 0,1 0,0 1,-1 15,8-36,0 0,0 0,1 0,-1 0,1 0,0 0,0-1,0 1,0 0,0 0,0-1,1 1,-1-1,1 1,0-1,0 0,0 0,0 0,0 0,0 0,1 0,-1 0,1-1,-1 1,1-1,-1 0,1 0,0 0,0 0,-1 0,1 0,0-1,0 1,0-1,0 0,0 0,0 0,0 0,0-1,0 1,-1-1,1 0,0 0,0 0,0 0,-1 0,1 0,-1-1,1 1,-1-1,1 0,-1 0,0 0,0 0,0 0,0 0,148-150,4 20,-154 130,1 1,0 0,0 0,0-1,-1 1,1 0,1 0,-1 0,0 0,0 0,0 0,0 0,1 0,-1 1,0-1,1 0,-1 1,1-1,-1 1,1-1,-1 1,1 0,-1 0,1 0,-1 0,1 0,-1 0,1 0,-1 0,1 0,-1 1,1-1,-1 1,1-1,-1 1,0 0,1-1,-1 1,0 0,0 0,1 0,-1 0,0 0,0 0,0 0,0 1,2 11,-1 1,-1-1,0 1,0-1,-2 1,0-1,0 1,-1-1,-1 0,0 0,-1 0,-8 54,-8 160,-30 44,-11-39,56-223,1 1,-2-1,1 0,-1-1,0 1,-1-1,0 0,0-1,-1 1,0-2,0 1,0-1,-1 0,0-1,-9 4,15-8,-1 0,0 0,0 0,0-1,1 0,-1 1,0-2,0 1,0 0,0-1,1 0,-1 1,0-2,0 1,1 0,-1-1,1 1,-1-1,1 0,0 0,0-1,0 1,0-1,0 1,0-1,1 0,-1 0,1 0,0 0,0-1,0 1,0-1,1 1,-1-1,1 1,0-1,0 0,0 0,1 1,-1-1,1 0,0 0,0 0,1-1,3-29,1 0,2 0,2 0,1 1,1 0,2 1,1 0,2 1,1 1,1 0,2 2,14-16,25-38,-42 65</inkml:trace>
  <inkml:trace contextRef="#ctx0" brushRef="#br0" timeOffset="114789.465">2823 3445,'5'0,"1"5,-5 1,-2 5,-7 0,-1 4,1 3,1 4,2 2,-2 3,-1 1,2 1,1 0,2-5</inkml:trace>
  <inkml:trace contextRef="#ctx0" brushRef="#br0" timeOffset="118069.678">5759 3671,'4'0,"3"0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33.9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453 57,'-73'39,"-195"194,175-170,74-51</inkml:trace>
  <inkml:trace contextRef="#ctx0" brushRef="#br0" timeOffset="267.892">57 0,'10'19,"8"16,0 7,3 1,-3-2,1-3,1-3,-2-4,1-6,-4-2,2-1,-3 0,1-2,-2-1,2-3,-2-5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39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284 1,'-2'9,"-1"0,0 0,0 0,-1 0,0-1,0 1,-1-1,0 0,-1 0,0-1,0 1,-1-2,1 1,-1 0,-8 4,-6 10,-134 130,152-148,1 1,0-1,0 0,0 1,0-1,1 1,-1 0,1-1,0 1,0 0,0 0,0 0,1 0,0 0,0 0,0 0,0 0,0 0,1-1,0 1,0 0,0 0,0 0,0-1,1 1,0 0,0-1,0 1,0-1,0 0,1 0,0 1,3 1,-1 1,1-1,1 0,-1-1,1 0,0 0,0 0,0-1,0 1,0-2,1 1,0-1,-1-1,1 1,7 0,210-4,-223 2,-1 0,0 1,0-1,0 0,0 0,0 0,0 0,1 0,-1 0,0 0,0 0,0-1,0 1,0 0,0-1,0 1,0-1,0 1,0-1,0 1,0-1,0 0,0 0,0 1,0-1,-1 0,1 0,0 0,-1 0,1 0,0 0,-1 0,1 0,-1 0,0 0,1 0,-1 0,0 0,0 0,1 0,-1 0,0-1,0 1,0 0,0 0,-1 0,1 0,0 0,0 0,-1-1,1 1,-1 0,1 0,-1 0,1 0,-1 0,1 0,-1 1,0-1,0 0,1 0,-2 0,-8-20,1 0,1-1,1 1,1-2,1 1,0-1,1-6,5 20,-2-1,1 1,-1-1,-1 1,1-1,-2 1,1 0,-1 0,-1 0,0 0,0 0,-1 1,1 0,-2 0,-2-3,-4 3,1 6</inkml:trace>
  <inkml:trace contextRef="#ctx0" brushRef="#br0" timeOffset="1268.038">678 113,'-26'68,"-5"90,-3-5,45-187,0 2,2 0,2 0,0 1,2 1,14-17,-26 36,1 1,1 0,-1 0,2 0,-1 1,1 0,1 1,0 0,0 0,0 0,1 2,10-7,-17 14,-1 0,1-1,-1 1,0 1,1-1,-1 0,0 0,0 1,0 0,0-1,0 1,0 0,-1 0,1 0,-1 0,1 0,-1 0,0 0,1 0,-1 1,0-1,0 0,-1 1,1-1,-1 1,1-1,-1 1,0-1,0 1,0 0,0-1,0 1,0-1,-1 1,1-1,-1 1,0-1,0 1,1 1,0 169,0-172,0-1,0 1,0-1,0 1,0-1,0 1,0-1,0 1,1-1,-1 0,0 1,0-1,0 1,0-1,1 1,-1-1,0 1,0-1,1 0,-1 1,0-1,1 1,-1-1,1 0,-1 0,0 1,1-1,-1 0,1 1,-1-1,1 0,-1 0,1 0,-1 0,0 0,1 1,-1-1,1 0,-1 0,1 0,-1 0,1 0,-1 0,1-1,-1 1,1 0,-1 0,1 0,-1 0,1 0,-1-1,1 1,-1 0,0-1,1 1,-1 0,1 0,-1-1,0 1,1-1,-1 1,0 0,0-1,1 1,-1-1,0 1,0-1,19-30,-10 8,2 0,0 1,1 1,2 0,0 1,1 0,1 1,0 1,16-13,-31 30,0 0,0-1,0 1,0 1,0-1,0 0,0 0,1 0,-1 0,0 1,0-1,1 1,-1-1,0 1,1-1,-1 1,0 0,1-1,-1 1,0 0,1 0,-1 0,1 0,-1 1,0-1,1 0,-1 0,1 1,-1-1,0 1,0-1,1 1,-1 0,0-1,0 1,0 0,1 0,-1 0,0 0,0 0,-1 0,1 0,0 0,0 0,0 1,-1-1,1 0,-1 0,1 1,-1-1,1 0,-1 1,0-1,1 0,-1 2,2 16,0 1,-1-1,-1 1,-1-1,-1 1,-1-1,0 0,-6 15,-1 16,7-26,0-2</inkml:trace>
  <inkml:trace contextRef="#ctx0" brushRef="#br0" timeOffset="1903.889">1244 509,'-10'23,"-3"19,1 6,2 0,3-9</inkml:trace>
  <inkml:trace contextRef="#ctx0" brushRef="#br0" timeOffset="2318.765">1328 282,'-5'5,"-6"2,4-1,2-6,-2-3,-5-1,0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46.2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95,'164'12,"-152"-10,3 2,-1 0,0-2,1 0,-1 0,1-1,0-1,0-1,-1 0,1 0,-1-2,6-1,-19 4,-1 0,1 0,0 0,0-1,0 1,-1 0,1 0,0-1,-1 1,1 0,0-1,-1 1,1-1,0 1,-1-1,1 1,-1-1,1 1,-1-1,1 0,-1 1,1-1,-1 0,0 1,1-1,-1 0,0 1,0-1,0 0,1 0,-1 1,0-1,0 0,0 0,0 1,0-1,0 0,0 0,-1 1,1-1,0 0,0 0,0 1,-1-1,1 0,0 0,-1 1,1-1,-1 1,1-1,-1 0,1 1,-1-1,1 1,-1-1,0 1,1-1,-1 1,0 0,1-1,-1 1,-49-31,43 27,-43-30,44 24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46.6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133 0,'-9'10,"-9"8,-5 0,1 3,4 2,0-2,4-1,4-3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45.5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1,'43'85,"18"85,50 84,-112-253,1 0,0 0,0 0,0 0,0 0,0 0,0 0,0 1,1-1,-1 0,0 0,0 0,1 0,-1 0,1 0,-1 0,1 0,-1-1,1 1,0 0,-1 0,1 0,0-1,0 1,0 0,-1 0,1-1,0 1,0-1,0 1,0-1,0 1,0-1,0 0,0 0,0 1,0-1,1 0,-1 0,0 0,0 0,0 0,0 0,0 0,0-1,0 1,0 0,0 0,0-1,0 1,0-1,0 1,0-1,0 1,0-1,0 0,-1 0,39-131,52-185,-58 255,-21 49</inkml:trace>
  <inkml:trace contextRef="#ctx0" brushRef="#br0" timeOffset="1495.081">621 452,'-10'10,"-2"7,-1 7,4 3,2 2,7-3,4-3,6-4,1-5</inkml:trace>
  <inkml:trace contextRef="#ctx0" brushRef="#br0" timeOffset="1975.96">733 142,'-5'0,"-1"-5,0-1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49.8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250 28,'-3'-27,"22"37,-8 15,0 0,-2 0,0 1,-2 0,-1 1,-1 0,-2 0,0 7,2-1,-2 0,-2 0,-1 0,-2 1,-1-1,-1 0,-2-1,-1 1,-2-1,-1-1,-4 7,4-20,-1 0,0 0,-2-1,0 0,0-1,-2-1,0 0,-1-1,0 0,-1-2,-1 0,0-1,0 0,-1-2,-17 7,11-6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24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195 311,'129'-22,"-61"20,-81 30,-166 77,162-96,1 1,1 0,0 2,0-1,1 2,1 0,0 1,1 0,0 1,1 0,1 1,1 0,0 1,-4 11,11-25,2 1,-1-1,0 0,1 0,-1 1,1-1,0 0,0 1,0-1,0 0,1 1,0-1,-1 0,1 0,0 1,1-1,-1 0,0 0,1 0,0-1,0 1,-1 0,2 0,-1-1,0 1,0-1,1 0,0 0,-1 0,1 0,0 0,0-1,0 1,0-1,0 0,0 0,0 0,0 0,1 0,-1-1,0 1,1-1,2 0,279-2,-286 3,1-1,-1 1,0 0,1-1,-1 1,1-1,-1 1,1 0,-1-1,1 1,0 0,-1-1,1 1,0 0,-1 0,1 0,0-1,0 1,0 0,0 0,0 0,0-1,0 1,0 0,0 0,0 0,0-1,1 1,-1 0,0 0,0-1,1 1,-1 0,0 0,1-1,-1 1,1 0,-1-1,1 1,0-1,-1 1,1-1,-1 1,1-1,0 1,-1-1,1 1,0-1,0 0,-1 0,1 1,0-1,0 0,0 0,-1 0,1 0,0 0,0 0,0 0,0 0,-321 228,318-226,-1-1,0 1,1-1,-1 1,1 0,-1 0,1 0,0 0,0 0,0 1,0-1,0 1,0-1,1 1,-1 0,1 0,0-1,0 1,0 0,0 0,0 0,1 0,-1 0,1 0,0 1,0-1,0 0,0 0,1 0,-1 0,1 0,0 0,0 0,0 0,0 0,0 0,1-1,-1 1,1 0,0-1,0 1,-1-1,2 0,-1 0,0 1,0-1,1-1,-1 1,2 1,12 0,-1-1,1 0,0-1,0 0,0-1,-1-1,1-1,0 0,-1-1,1-1,-1 0,0-1,1-1,35-8,136-23,-136 35,-33 6</inkml:trace>
  <inkml:trace contextRef="#ctx0" brushRef="#br0" timeOffset="761.944">280 1270,'-9'0,"0"0,-1 0,0 5,2 2</inkml:trace>
  <inkml:trace contextRef="#ctx0" brushRef="#br0" timeOffset="3479.061">1042 536,'11'187,"-7"-175,0 0,-1 1,-1-1,0 1,-1 0,0-1,-1 1,0 0,-1 0,-1 7,-12-12,6-33,7 2,1 1,1-1,0 1,2-1,1 1,0 0,2 0,1 1,0-1,2 2,0-1,1 1,1 0,1 1,1 1,1 0,0 0,1 1,13-10,-27 25,0 1,0-1,0 0,1 0,-1 1,1-1,-1 1,1-1,0 1,0 0,-1 0,1 0,0 0,0 0,0 0,0 0,0 0,0 1,0-1,1 1,-1 0,0-1,0 1,0 0,0 0,1 1,-1-1,0 0,0 1,0-1,0 1,0 0,0-1,0 1,0 0,0 0,0 1,0-1,-1 0,1 1,0-1,-1 1,1-1,-1 1,0 0,47 116,-35-104</inkml:trace>
  <inkml:trace contextRef="#ctx0" brushRef="#br0" timeOffset="4151.76">957 255,'6'-4,"0"1,0 0,0 0,0 1,0-1,1 1,-1 1,1-1,-1 1,1 0,0 1,-1 0,3 0,4-1,223-2,-218-7,-40-10,17 16,-78-67,71 57</inkml:trace>
  <inkml:trace contextRef="#ctx0" brushRef="#br0" timeOffset="7328.965">1748 311,'-5'5,"-2"6,-3 2,-7 2,-3 5,-5-2,3 1,0-2,4 0,5-3</inkml:trace>
  <inkml:trace contextRef="#ctx0" brushRef="#br0" timeOffset="7847.072">1436 960,'-9'19,"-4"11,-3 1,-1 0,4-1,4-1,8-4,5-3,5-5,7-5,1-9,-4-6</inkml:trace>
  <inkml:trace contextRef="#ctx0" brushRef="#br0" timeOffset="8367.511">1549 735,'0'-5,"-4"3,2 2,-2 2,-6-1,4 0,2-4,8-3,2 0</inkml:trace>
  <inkml:trace contextRef="#ctx0" brushRef="#br0" timeOffset="25958.284">929 1,'-14'10,"2"1,-1 1,2 0,-1 1,2 0,0 0,0 1,1 1,1-1,0 2,2-1,-1 1,2 0,0 0,1 0,0 1,0 15,-11 30,3 0,3 1,2 0,3 21,2-50,1 0,2 1,2-1,0 0,3-1,1 1,1-1,2 0,1-1,2 0,1-1,7 11,-11-26,1 1,1-1,0-1,1 0,0-1,1 0,1-1,0-1,1 0,0-1,1-1,12 5,52 29,-80-34,-5-1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6:06.451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50 0,'-5'5,"-1"6,-5 7,0 4,1 4,3 2,7-4,4-1,6-5,5-5,2-9,1-6,-2-3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6:06.951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38 1,'-4'4,"-8"3,5-1,-3-2,6 0,4-2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57.711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1411 444,'0'-9,"5"-4,1 5,-4 10,-4 8,0 7,-1 7,0 3,2 2,0 0,0 1,1 0,-5-5,-1-3,4-4,4-5</inkml:trace>
  <inkml:trace contextRef="#ctx0" brushRef="#br0" timeOffset="1155.201">1468 388,'7'4,"0"0,1-1,-1 1,1-1,0-1,0 1,0-1,0-1,1 0,-1 0,0 0,1-1,-1 0,3-1,5 1,124 6,-138-4,1 1,-1 0,1 0,-1 0,0 1,0-1,0 0,0 1,-1 0,0-1,1 1,-1 0,-1-1,1 1,0 0,-1 0,0 0,0 0,0-1,0 1,-1 0,1 0,-1 0,0 0,0-1,-1 1,1-1,-2 4,-2 18,-4 120,9-143,0 0,0 0,0 0,-1 0,1 0,0 0,-1 0,1 0,-1-1,0 1,1 0,-1 0,0-1,0 1,0 0,-1-1,1 1,0-1,0 1,-1-1,1 0,-1 0,1 0,-1 1,0-1,1-1,-1 1,0 0,0 0,1-1,-1 1,0-1,0 1,0-1,0 0,0 0,0 0,0 0,0 0,0 0,1 0,-1-1,0 1,0-1,0 1,-1-2,-18-3,0 1,0 0,0 2,0 0,-1 2,1 0,0 1,-1 2,1 0,-3 1,6 3</inkml:trace>
  <inkml:trace contextRef="#ctx0" brushRef="#br0" timeOffset="4251.276">1948 472,'195'-74,"231"-75,-315 127,-110 23,0-1,1 0,-1 1,0-1,0 1,1 0,-1-1,0 1,0 0,0 0,0 0,0 0,0 0,0 0,0 0,0 0,-1 0,1 0,0 0,-1 1,1-1,-1 0,1 0,-1 1,0-1,1 0,-1 1,0-1,0 1,0-1,0 0,0 1,0-1,0 0,-1 1,1-1,0 0,-1 1,1-1,-1 0,0 1,-25 57,23-54,-20 35,17-34,2 0,-1 0,0 1,1 0,1 0,-1 0,1 0,0 0,1 1,-1-1,2 1,-1 0,1 0,0-1,0 1,1 0,1 0,-1 0,1 0,0 0,2 6,0-11,1 0,-1 0,0 0,1 0,0-1,0 1,0-1,0 0,0 0,0 0,0-1,0 1,1-1,-1 0,1-1,-1 1,1-1,-1 1,1-2,-1 1,1 0,-1-1,1 0,-1 0,1 0,-1 0,0-1,0 0,0 1,0-2,0 1,0 0,2-3,10 0,401-171,-378 168,-25 10</inkml:trace>
  <inkml:trace contextRef="#ctx0" brushRef="#br0" timeOffset="5116.872">3698 77,'-273'338,"271"-337,0 0,1 0,-1 0,0 0,1 0,-1 1,1-1,0 1,-1-1,1 1,0-1,0 1,0 0,0-1,0 1,1 0,-1 0,0 0,1 0,-1 0,1-1,0 1,0 0,0 0,0 0,0 0,0 0,0 0,0 0,1 0,-1 0,1 0,0 0,-1-1,1 1,0 0,0 0,0-1,0 1,0-1,1 1,-1-1,0 1,1-1,-1 0,1 1,1-1,107 10,-28-9,-56 4,-23-5,0 1,0 0,0-1,0 1,0-1,0 0,0 0,1 0,-1-1,0 1,0-1,1 0,-1 0,1 0,-1 0,0 0,1-1,-1 1,0-1,0 0,0 0,1-1,-1 1,0 0,0-1,-1 0,1 0,0 0,0 0,-1 0,1 0,-1-1,0 1,0-1,0 1,0-1,0 0,-1 0,1 0,-1 0,1-2,-1-14,-1 0,-1 0,-1 0,0 0,-2 1,0-1,-1 0,0 1,-2 0,0 1,-2-2,-14-43,-6-11,21 55</inkml:trace>
  <inkml:trace contextRef="#ctx0" brushRef="#br0" timeOffset="6269.31">3952 77,'-32'183,"8"-83,4-26,21-74,-1 0,0-1,1 1,-1 0,0 0,0-1,1 1,-1 0,0-1,0 1,1 0,-1-1,0 1,0 0,0-1,0 1,0-1,1 1,-1 0,0-1,0 1,0 0,0-1,0 1,0-1,0 1,0 0,0-1,-1 1,1-1,0 1,0 0,0-1,0 1,0 0,-1-1,1 1,0 0,0-1,-1 1,1 0,0-1,0 1,-1 0,1 0,0-1,-1 1,1 0,0 0,-1 0,1 0,-1-1,1 1,0 0,-1 0,1 0,-1 0,1 0,0 0,-1 0,1 0,-1 0,1 0,0 0,-1 0,1 0,0 1,-1-1,1 0,-1 0,5-19,0 0,1 0,1 1,1 0,1 0,0 0,1 1,1 0,1 1,7-9,23-40,-35 53,2 0,-1 0,1 1,1 0,0 0,0 1,1 0,1 1,0-1,-10 10,0-1,-1 1,1 0,0-1,0 1,0 0,0-1,0 1,0 0,0 0,-1 0,1 0,0 0,0 0,0 0,0 0,0 0,0 1,0-1,0 0,0 0,-1 1,1-1,0 1,0-1,0 1,-1-1,1 1,0-1,-1 1,1 0,0-1,-1 1,1 0,-1-1,1 1,-1 0,1 0,-1 0,1 0,-1-1,0 1,0 0,1 0,-1 0,0 0,0 0,0 0,0 0,0 0,0 0,0 0,4 58,-4-54,-2 161,2-166,0 1,0-1,0 1,0-1,0 1,0-1,0 1,0-1,1 1,-1-1,0 1,0-1,0 1,0-1,1 0,-1 1,0-1,0 1,1-1,-1 0,0 1,1-1,-1 0,0 1,1-1,-1 0,1 0,-1 1,0-1,1 0,-1 0,1 0,-1 0,1 1,-1-1,1 0,-1 0,1 0,-1 0,1 0,-1 0,0 0,1 0,-1 0,1 0,-1-1,1 1,-1 0,1 0,-1 0,0-1,1 1,-1 0,1 0,-1-1,0 1,1 0,-1-1,0 1,1 0,-1-1,0 1,1 0,-1-1,0 1,0-1,0 1,1-1,20-26,106-169,-124 191,-1 1,0-1,0 1,0 0,1 0,-1 0,1 0,0 0,1 1,-1-1,0 1,1 0,0 0,0 0,0 0,0 1,0 0,1-1,-1 2,1-1,-1 0,1 1,0 0,-2 3,-1 1,1 0,0 0,0 0,-1 0,0 0,0 1,0-1,0 1,0-1,-1 1,1 0,-1 0,0 0,0-1,-1 1,1 0,-1 0,0 0,0 0,0 0,0 0,-1 0,0 2,1 1,-19 170,17-169,-1 3,0 0,1 0,1 0,0 1,0-1,1 0,1 1,0-1,2 10,3-9</inkml:trace>
  <inkml:trace contextRef="#ctx0" brushRef="#br0" timeOffset="12553.946">622 2645,'3'-2,"0"0,0 0,1 0,-1 0,-1-1,1 1,0-1,-1 0,1 1,-1-1,0 0,0-1,0 1,0 0,0-1,0-2,2-1,167-360,-16 27,-66 150,-15 12,10 10,22-26,24-54,-131 248,1 1,-1-1,0 0,0 0,0 1,0-1,0 0,1 0,-1 0,0 0,0 0,0 0,0 0,0 0,0 0,0 0,1 0,-1-1,0 1,0 0,0-1,0 1,1-1,-1 1,0-1,1 1,-1-1,0 1,1-1,-1 0,0 1,1-1,-1 0,1 1,-1-1,1 0,0 0,-1 0,1 1,0-1,-1 0,1 0,0 0,0 0,0 0,0 1,0-1,0 0,0 0,0 0,0 0,0 0,1 0,-1 1,0-1,0 0,1 0,-1 0,1 0,-1 1,1-1,-1 0,1 0,-23 13,-195 81,215-93,0 0,0 0,0 0,0 1,0-1,1 1,-1-1,0 1,0 0,0-1,1 1,-1 0,0 0,1 1,-1-1,1 0,-1 0,1 1,0-1,-1 1,1-1,0 1,0-1,0 1,0 0,0 0,1-1,-1 1,1 0,-1 0,1 0,-1 0,1 0,0 0,0 0,0 0,0 0,0-1,0 1,1 0,-1 0,1 0,-1 0,1 0,0-1,0 1,0 0,0 0,122 122,167 133,-279-249,-21-24,-1 1,-14-33,3 0,2-2,3 0,1-1,-2-21,14 57,-20-127,12 130,7 17</inkml:trace>
  <inkml:trace contextRef="#ctx0" brushRef="#br0" timeOffset="13822.102">226 1432,'0'-1,"-1"1,1 0,-1-1,1 1,-1 0,1-1,-1 1,1 0,-1 0,1 0,-1-1,1 1,-1 0,1 0,-1 0,0 0,1 0,-1 0,1 0,-1 0,1 0,-1 0,0 0,1 0,-1 1,1-1,-1 0,1 0,-1 0,1 1,-1-1,1 0,-1 1,1-1,0 0,-1 1,1-1,-1 1,1-1,0 1,-1-1,1 1,0-1,0 1,-1-1,1 1,0-1,0 1,0-1,0 1,0-1,0 1,0 0,0-1,0 1,0-1,0 1,0-1,0 1,0 0,-4 39,27 103,10 46,-60-363,25 141,2-1,1 1,2 0,1-1,4-8,-3 9,-3 17,0 0,1 0,1 0,0 0,1 0,1 1,0 0,1 0,1 1,0 0,7-9,-13 22,0-1,1 1,-1 0,1-1,-1 1,1 0,0 1,0-1,-1 0,1 1,0-1,0 1,-1 0,1 0,0 0,0 1,-1-1,1 1,0-1,0 1,-1 0,1 0,-1 0,1 0,-1 0,1 1,-1-1,0 1,1 0,-1-1,0 1,0 0,0 0,-1 1,1-1,0 0,-1 0,1 1,-1-1,0 1,0 0,0-1,0 1,-1 0,1-1,0 1,-1 0,0 0,0 1,13 102,-8-87</inkml:trace>
  <inkml:trace contextRef="#ctx0" brushRef="#br0" timeOffset="14442.804">1 1093,'31'-18,"0"2,1 1,1 1,1 2,4 0,-22 7,100-19,-139 3,-112-61,124 69,5 2</inkml:trace>
  <inkml:trace contextRef="#ctx0" brushRef="#br0" timeOffset="14972.892">706 782,'-5'5,"-1"6,-5 2,0 2,-4 5,2 3,-3-2,2-1,4-2</inkml:trace>
  <inkml:trace contextRef="#ctx0" brushRef="#br0" timeOffset="15619.708">509 1713,'-5'10,"-2"12,1 8,6 3,8-3,7-8,1-12,-2-7</inkml:trace>
  <inkml:trace contextRef="#ctx0" brushRef="#br0" timeOffset="16155.567">649 1375,'0'5,"-4"6,-3-3,6-4,-2-1,-1-3</inkml:trace>
  <inkml:trace contextRef="#ctx0" brushRef="#br0" timeOffset="21859.595">1948 500,'1'-8,"1"0,0 0,0 1,1-1,0 1,1 0,0-1,0 2,0-1,1 0,0 1,0 0,0 0,6-4,20-27,36-62,-66 99,1 0,0 0,-1 0,1 0,-1 1,1-1,-1 0,1 1,-1-1,1 1,-1-1,1 1,-1 0,0 0,1-1,-1 1,0 0,0 0,0 0,1 0,-1 1,0-1,-1 0,1 0,0 1,0-1,0 0,-1 1,1-1,-1 1,1-1,-1 1,0-1,1 1,-1-1,0 1,0 0,0-1,0 1,0 0,2 3,116 229,-108-213,-25-18,-148-72,143 61,2 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5:33.4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235 198,'-8'7,"0"1,1-1,-1 1,1 1,1 0,0 0,0 0,1 0,0 1,0 0,1 0,0 0,1 1,1-1,-1 1,2 0,-1-1,1 1,1 0,0 0,1 0,0 0,1 5,-3 28,-4 27,-2-1,-4 0,-3-1,-11 31,-60 103,86-203,-1-1,1 1,0-1,-1 1,1 0,-1-1,1 1,0 0,0 0,-1-1,1 1,0 0,-1 0,1 0,0 0,0 0,-1 0,1 0,0 0,0 0,-1 0,1 0,0 0,-1 1,1-1,0 0,-1 1,1-1,0 0,-1 1,1-1,0 1,-1-1,1 1,-1-1,1 1,-1-1,1 1,-1-1,0 1,1 0,-1-1,0 1,1 0,-1-1,0 1,0 0,0-1,1 1,-1 0,0 0,0-1,0 1,0 0,0 0,-1-1,1 1,0 0,0 0,0-1,-1 1,1 0,0-1,0 1,-1 0,1-1,-1 1,42-33,-20 16</inkml:trace>
  <inkml:trace contextRef="#ctx0" brushRef="#br0" timeOffset="382.791">828 227,'-5'5,"-37"33,2 2,2 1,2 2,1 1,3 2,2 1,1 1,-3 14,26-47,0-1,1 1,1 0,0 0,1 0,0 1,2-1,0 1,0-1,2 1,0-1,0 1,2-1,0 1,0-1,2 0,0 0,0-1,2 0,0 0,0 0,1-1,1 0,0 0,1-1,0 0,4 2,-7-9,-1-2,1 1,0-1,-1 0,1 0,1-1,-1 0,0 0,1-1,-1 0,0 0,1-1,-1 0,1 0,-1 0,1-1,-1 0,1-1,-1 0,0 0,0-1,0 1,0-1,0-1,-1 0,1 0,-1 0,0 0,0-1,-1 0,1 0,2-4,1-3,0-1,0 0,-1 0,-1-1,0 0,-1 0,0 0,-1-1,1-8,-4 17,-1 0,0 0,0 0,0 0,-1 0,0 0,0 0,-1 0,1 0,-1 0,-1 0,1 0,-1 0,0 1,0-1,-1 0,1 1,-1 0,-1 0,1 0,-1 0,1 0,-2 1,1-1,-2-1,-3 2,0 1,-1 0,1 0,0 1,-1 0,0 0,1 1,-1 1,0 0,1 0,-1 1,0 0,1 0,-1 1,1 1,0-1,-1 2,1-1,1 1,-1 0,0 1,1 0,0 1,-6 5,-12 7,6-1</inkml:trace>
  <inkml:trace contextRef="#ctx0" brushRef="#br0" timeOffset="650.779">1280 791,'-15'29,"-4"9</inkml:trace>
  <inkml:trace contextRef="#ctx0" brushRef="#br0" timeOffset="965.692">1703 1,'-17'427,"-12"-124,18-71,11-208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7:23.9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479 48,'0'0,"0"1,0 0,0-1,0 1,0-1,0 1,0-1,0 1,1-1,-1 1,0-1,0 1,0-1,1 0,-1 1,0-1,0 1,1-1,-1 1,0-1,1 0,-1 1,0-1,1 0,-1 1,1-1,-1 0,1 0,-1 1,1-1,-1 0,1 0,-1 0,1 0,-1 1,1-1,-1 0,1 0,-1 0,1 0,-1 0,1 0,-1 0,1-1,-1 1,1 0,-1 0,1 0,-1 0,1-1,-1 1,0 0,1 0,-1-1,1 1,-1 0,0-1,1 1,-1-1,0 1,1-1,-15 106,-45 191,46-240,-8 102,29-130,-8-28,0-1,0 1,0 0,0-1,0 1,0 0,0-1,0 1,0 0,0-1,0 1,0 0,1-1,-1 1,0 0,0-1,0 1,0 0,1-1,-1 1,0 0,0 0,0-1,1 1,-1 0,0 0,1 0,-1 0,0-1,0 1,1 0,-1 0,0 0,1 0,-1 0,0 0,1 0,-1 0,0 0,1 0,-1 0,0 0,1 0,-1 0,0 0,1 0,-1 0,0 0,1 0,-1 0,0 0,1 1,-1-1,0 0,0 0,1 0,-1 1,0-1,0 0,1 0,-1 1,0-1,0 0,0 0,1 1,3-15</inkml:trace>
  <inkml:trace contextRef="#ctx0" brushRef="#br0" timeOffset="3152.137">198 132,'-72'-39,"72"38,0 0,0 0,0 0,1 0,-1 0,0 0,0 1,1-1,-1 0,0 0,1 0,-1 0,1 0,-1 0,1 1,0-1,-1 0,1 0,0 1,-1-1,1 1,0-1,0 0,0 1,-1-1,1 1,0 0,0-1,0 1,0 0,0-1,0 1,0 0,0 0,0 0,0 0,0 0,0 0,0 0,0 0,0 0,0 1,0-1,-1 0,1 1,0-1,0 1,0-1,1 1,-1-1,193-10,16-34,-179 36,-26 6,-1 0,1 1,0-1,0 1,0 0,0 0,0 0,0 1,0 0,0 0,0 0,0 1,0-1,0 1,0 0,0 1,4 1,3 7</inkml:trace>
  <inkml:trace contextRef="#ctx0" brushRef="#br0" timeOffset="3521.663">0 697,'39'-10,"26"-3,8 1,-5 2,-8 3,-10 3,-8 1,-8 3,-3 0,-8-5,-3-1,0 1,2 1,1 1,2 1,2-4,0-1,-3 1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6:53.0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320 103,'53'0,"-27"2,0-1,-1-1,1-2,-1-1,1 0,-1-2,0-1,0-1,6-4,91-55,-122 66,1 0,-1-1,1 1,-1 0,1 0,0-1,-1 1,1 0,-1 0,1 0,0 0,-1 0,1 0,0 0,-1 0,1 0,0 0,-1 0,1 0,-1 0,1 0,0 1,-1-1,1 0,-1 0,1 1,0-1,-1 0,1 1,-1-1,1 1,-1-1,1 1,-1-1,0 1,1-1,-1 1,0-1,1 1,-1-1,0 1,0 0,1-1,-1 1,0-1,0 1,0 0,0-1,0 1,0 0,0-1,0 1,0 0,0-1,0 1,0 0,-10 42,8-37,-12 47,1 1,3 0,3 1,2-1,2 15,4 251,20-214,-61-131,15 10,-1 2,0 1,-1 1,0 2,-1 0,0 2,0 1,0 1,-1 2,0 0,0 2,0 2,0 0,1 2,-1 1,1 1,-19 7,31-9,0 2,1-1,0 2,0 0,0 1,1 0,-10 8,21-14,0 1,0 0,0 0,0 0,0 1,0-1,1 1,-1-1,1 1,0 0,0 0,0 0,0 0,0 1,1-1,0 0,-1 1,1-1,0 1,1-1,-1 1,1-1,-1 1,1-1,0 1,0 0,1-1,-1 1,1-1,0 1,0-1,0 1,0-1,0 0,1 1,0 0,11 13,1-3</inkml:trace>
  <inkml:trace contextRef="#ctx0" brushRef="#br0" timeOffset="366.647">235 470,'53'-19,"22"-11,3-1,-2 5,-9 7,-11 7,-11 5,-8 4,-10 8,-10 7,-12 2,-8 3,-7-2,-2 3,0 2,3-3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6:54.4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138 19,'-12'9,"1"0,0 1,1 1,0-1,0 2,1-1,1 2,0-1,0 1,2 0,-1 0,2 1,0 0,0 0,2 0,-1 0,2 1,0-1,1 1,0 0,1 0,1-11,0-1,0 1,0-1,0 0,1 0,0 0,-1 0,1 0,0 0,0 0,1 0,-1-1,1 1,-1-1,1 1,0-1,0 0,-1 0,2-1,-1 1,0-1,0 1,0-1,1 0,-1 0,1 0,-1-1,1 1,-1-1,1 0,2 0,2 0,0-1,-1 1,1-2,0 1,0-1,-1 0,0 0,1-1,-1 0,0-1,0 0,0 0,5-4,-4 1,0 0,-1 0,0 0,0-1,-1 0,0-1,0 1,-1-1,0 0,-1-1,0 1,0-1,-1 0,0 0,-1 0,0 0,0 0,-1 0,-1-1,0-6,-1 10,-1 1,0-1,0 0,-1 1,0-1,0 1,-1 0,1 0,-1 0,-1 0,1 1,-1 0,0 0,0 0,0 0,-1 1,0 0,0 0,0 0,0 1,0 0,-1 0,0 1,1 0,-1 0,0 0,0 1,0 0,0 0,0 1,0 0,0 0,0 0,0 1,0 0,-4 2,-41 23,33-10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6:54.7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14 432,'-3'-13,"0"0,0 0,1 0,1 0,0-1,1 1,0 0,1-1,0 1,1 0,1 0,3-8,2-10,3 0,0 1,2 0,1 1,1 0,10-11,-20 30,-5 9,1 0,-1 0,0 0,0 0,1 0,-1 0,1 0,-1 0,1 0,-1 0,1 0,-1 0,1 0,0 0,0 1,-1-1,1 0,0 0,0 1,0-1,0 1,0-1,0 1,0-1,0 1,0-1,0 1,0 0,0 0,0-1,0 1,0 0,0 0,0 0,1 0,-1 0,0 1,0-1,0 0,0 0,0 1,0-1,0 1,0-1,0 1,0-1,0 1,0-1,0 1,-1 0,1 0,0-1,0 1,-1 0,1 0,0 0,-1 0,16 43,-11-20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6:55.8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83 537,'18'78,"-11"-21,-1 0,-4 1,-2-1,-4 27,3-75,0 0,0 1,-1-1,0 0,-1 0,0 0,0-1,-1 1,0-1,-1 0,0 0,0 0,0 0,-1-1,0 0,-1 0,-3 2,9-8,1-1,-1 1,0 0,0-1,0 1,1-1,-1 0,0 1,0-1,0 0,0 1,0-1,0 0,0 0,0 0,0 0,0 0,0 0,0 0,0 0,0 0,0 0,0-1,0 1,0 0,0-1,0 1,0-1,1 1,-1-1,0 1,0-1,0 1,1-1,-1 0,0 0,1 1,-1-1,1 0,-1 0,1 0,-1 0,1 1,-1-1,1 0,0 0,-1 0,1 0,0 0,0 0,0 0,0 0,0 0,0 0,0 0,0 0,0-1,0-61,11 30,1 1,1 0,1 1,2 0,2 1,0 1,2 1,1 1,2 0,0 2,1 1,24-18,-32 27,1 0,0 1,1 0,1 2,0 0,1 1,0 2,0-1,1 2,0 1,19-4,-38 10,1 1,-1-1,0 0,1 1,-1 0,0 0,1-1,-1 1,1 0,-1 1,0-1,1 0,-1 1,0 0,1-1,-1 1,0 0,0 0,0 0,0 0,0 0,0 1,0-1,0 1,0-1,0 1,-1 0,1 0,-1 0,1 0,-1 0,0 0,0 0,0 0,0 0,0 0,0 1,-1-1,1 0,-1 1,1-1,-1 0,0 1,0-1,0 0,0 1,-1-1,1 1,-1 1,-5 12,0 0,-2-1,1 0,-2 0,0 0,-1-1,0-1,-1 0,-1 0,0-1,-1-1,-10 8,13-9,-2 3,0-2,-1 1,0-1,-1-1,0-1,0 0,-1 0,0-1,-1-1,0-1,-15 4,29-9,0-1,-1 1,1-1,-1 0,1 1,0-1,-1 0,1-1,0 1,-1 0,1-1,0 1,-1-1,1 0,0 0,0 0,0 0,-1 0,1 0,0-1,1 1,-1-1,0 1,0-1,1 0,-1 1,1-1,-1 0,1 0,0 0,0 0,0 0,0-1,0 1,0 0,0 0,1-1,-1 1,1 0,0-1,0 1,0-1,1-17</inkml:trace>
  <inkml:trace contextRef="#ctx0" brushRef="#br0" timeOffset="317.479">930 0,'-20'58,"3"0,2 1,3 1,2 0,3 1,3 0,3 56,0-95,-1 0,-1-1,-1 1,-1 0,-1-1,0 0,-4 4,5-10,10-4,5-15</inkml:trace>
  <inkml:trace contextRef="#ctx0" brushRef="#br0" timeOffset="4598.049">1297 480,'1'-3,"0"1,-1-1,1 0,-1 0,1 0,-1 0,0 1,-1-1,1 0,0 0,-1 0,1 0,-1 1,0-1,0 0,0 1,0-1,-1 1,1-1,-1 1,1-1,-1 1,0 0,0 0,0 0,0 0,0 0,-1 0,1 1,0-1,-1 1,1-1,-1 1,0 0,1 0,-1 0,0 1,0-1,1 1,-1-1,0 1,0 0,0 0,0 0,1 0,-1 1,0-1,0 1,0 0,1 0,-1 0,0 0,1 0,-1 0,-1 1,-7 2,-1 1,1 0,0 0,1 1,-1 0,1 1,0 0,0 1,1 0,0 0,1 1,0 0,0 1,1-1,0 2,-1 3,7-11,0 1,0 0,0-1,1 1,0 0,0 0,0-1,0 1,1 0,-1-1,1 1,0 0,0-1,0 1,1-1,-1 1,1-1,0 0,-1 0,2 1,-1-1,0-1,1 1,-1 0,1-1,0 1,0-1,0 0,0 0,0 0,0 0,1 0,-1-1,1 1,-1-1,1 0,-1 0,1-1,0 1,-1-1,1 0,0 1,0-2,-1 1,1 0,0-1,-1 0,1 0,0 0,-1 0,16-5,-1-1,0 0,0-2,-1 0,0-1,-1 0,0-1,-1-1,0-1,-1 0,9-11,27-21,-50 44,0 0,1 1,-1-1,1 0,-1 0,1 1,-1-1,1 1,-1-1,1 0,0 1,-1-1,1 1,0-1,-1 1,1 0,0-1,0 1,0 0,-1-1,1 1,0 0,0 0,0 0,0 0,-1-1,1 1,0 1,0-1,0 0,0 0,-1 0,1 0,0 0,0 1,0-1,-1 0,1 1,0-1,0 1,-1-1,1 1,0-1,-1 1,1-1,0 1,-1 0,1-1,-1 1,1 0,-1 0,0-1,1 1,-1 0,0 0,1 0,-1-1,0 1,0 0,0 0,0 0,0 0,0-1,0 1,0 0,0 0,0 0,0 0,0-1,-1 2,1 6,1 1,0-1,0 0,1 1,0-1,0 0,1 0,0 0,0 0,1-1,0 1,0-1,2 2,9 7</inkml:trace>
  <inkml:trace contextRef="#ctx0" brushRef="#br0" timeOffset="5503.113">1805 367,'-19'16,"0"1,1 1,1 1,1 1,1 0,0 0,2 2,0 0,-9 23,1-7,171-262,-148 221,-2 2,0-1,1 1,-1-1,1 1,-1-1,1 1,0 0,0-1,0 1,-1 0,1 0,0-1,1 1,-1 0,0 0,0 0,0 0,1 0,-1 1,0-1,1 0,-1 1,0-1,1 0,-1 1,1 0,-1-1,1 1,-1 0,1 0,0 0,-1 0,1 0,-1 0,1 0,-1 1,1-1,-1 0,1 1,-1-1,1 1,-1 0,0-1,2 2,59 199,-60-198,-1-1,1 1,0-1,-1 0,1 0,0 0,0 0,1 0,-1 0,0 0,1-1,-1 1,1-1,-1 1,1-1,-1 0,1 0,0 0,0-1,0 1,-1-1,1 1,0-1,0 0,0 0,0 0,0-1,0 1,-1-1,1 1,0-1,0 0,-1 0,1 0,0-1,-1 1,1-1,-1 1,0-1,1 0,-1 0,0 0,0 0,0-1,8-9,0 0,-1-2,-1 1,0-1,-1 0,0 0,-1-1,-1 0,2-11,-6 25,2-60,-8 56,1 6</inkml:trace>
  <inkml:trace contextRef="#ctx0" brushRef="#br0" timeOffset="5920.014">2257 508,'5'3,"-1"0,1 0,-1 0,1-1,0 1,0-1,0-1,0 1,1-1,-1 1,0-2,1 1,-1 0,0-1,1 0,-1 0,1-1,-1 0,0 0,1 0,-1 0,0-1,0 0,0 0,0 0,0-1,0 1,-1-1,1 0,-1-1,0 1,0-1,0 0,-1 0,1 0,-1 0,0-1,0 1,0-1,-1 0,1 0,-1 0,0 0,-1 0,1 0,-1-1,0 1,-2 1,1 0,0 0,-1 0,0 0,0 0,0 1,-1-1,1 0,-1 1,0-1,0 1,0-1,0 1,-1 0,1 0,-1 0,0 1,0-1,0 0,0 1,0 0,0 0,-1 0,1 0,-1 0,0 1,1 0,-1-1,0 1,0 1,0-1,1 0,-1 1,0 0,0 0,0 0,0 1,0-1,0 1,0 0,0 0,1 0,-1 0,0 1,1 0,-1-1,1 1,0 1,-1-1,1 0,0 1,0-1,1 1,-2 1,-4 6,0 0,0 0,0 1,1 0,1 1,0-1,1 1,0 0,1 1,0-1,1 1,0 0,1 0,0 0,1 0,1 0,0 0,1 0,0 0,1 0,3 11,-4-17,-1 0,1 1,0-1,1 0,0 0,0-1,1 1,-1 0,1-1,1 1,-1-1,1 0,0 0,1-1,-1 1,1-1,0 0,1 0,-1 0,1-1,0 0,0 0,0-1,1 1,-1-1,1-1,0 1,-1-1,1 0,0-1,0 1,1-2,-1 1,0-1,1 0,8-1,0-2,0 0,0-1,0 0,-1-1,1-1,-1 0,2-3,7-4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02.8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0 371,'9'-30,"1"0,1 0,1 1,2 0,1 1,1 1,1 0,2 1,0 1,8-6,41-21,-66 51,0 1,-1-1,1 0,0 0,0 1,0-1,-1 1,1 0,0 0,0-1,0 1,0 0,0 0,0 1,0-1,-1 0,1 1,0-1,0 1,0 0,-1-1,1 1,0 0,0 0,-1 0,1 0,-1 0,1 1,-1-1,0 0,1 1,-1-1,0 1,0-1,0 1,0 0,0-1,0 1,-1 0,1 0,-1-1,1 2,16 126,-16-127,0-1,0 0,0 0,0 1,1-1,-1 0,0 0,1 0,-1 0,1-1,-1 1,1 0,-1-1,1 1,0-1,-1 1,1-1,0 0,-1 1,1-1,0 0,-1 0,1 0,0-1,-1 1,1 0,0-1,-1 1,1-1,-1 1,1-1,0 0,-1 1,0-1,1 0,-1 0,1 0,-1 0,0-1,0 1,0 0,0 0,0-1,0 1,0-1,0 1,0-1,-1 1,1-2,7-3,202-135,-209 140,0 0,0 0,0 1,0-1,0 1,0-1,0 1,1-1,-1 1,0-1,0 1,0 0,1 0,-1 0,0-1,0 1,1 0,-1 1,0-1,0 0,0 0,1 0,-1 1,0-1,0 1,0-1,0 1,0-1,1 1,-1 0,0-1,0 1,-1 0,1 0,0 0,0 0,0 0,-1 0,1 0,0 0,-1 0,1 0,-1 0,1 0,-1 1,1-1,-1 0,0 0,0 0,0 1,0-1,0 0,0 0,0 1,0-1,0 0,0 1,-10 74,5-57,2-9,0-1,1 1,0 0,0 0,1 1,0-1,1 0,0 0,1 0,0 1,1 0,7 3,3-8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03.1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119 424,'-13'15,"1"0,0 2,1-1,0 1,2 1,0-1,1 2,1-1,0 1,1 0,2 1,0-1,1 1,0 1,3-18,0 0,1 0,-1 0,0 0,1 0,0 0,-1 0,1 0,0 0,1 0,-1 0,0 0,1-1,0 1,0 0,0-1,0 0,0 1,0-1,0 0,1 0,-1 0,1 0,-1-1,1 1,0-1,0 1,0-1,0 0,0 0,0-1,0 1,0 0,0-1,0 0,1 0,3 0,0 0,0-1,0 0,0 0,0-1,0 0,0 0,-1-1,1 1,-1-1,0-1,0 1,0-1,0 0,3-4,-2 3,0-1,0 0,-1 0,0-1,0 0,-1 0,0 0,0-1,-1 1,1-1,-2 0,1-1,-1 1,-1 0,1-1,-1 0,-1 1,0-1,0 0,0 0,-1 0,-1 0,0 0,0 0,0 1,-1-1,-1 0,1 1,-1 0,-1-2,0 4,1 1,-1 0,0 0,0 0,-1 0,1 1,-1 0,0 0,0 0,-1 1,1-1,-1 1,1 0,-1 1,0 0,0 0,0 0,-1 0,1 1,0 0,-1 0,1 1,-4 0,-11 3</inkml:trace>
  <inkml:trace contextRef="#ctx0" brushRef="#br0" timeOffset="4895.169">655 1,'3'1,"1"1,-1 0,0 0,0 0,0 0,0 0,0 1,0-1,-1 1,1 0,-1 0,1 0,-1 0,0 0,-1 1,1-1,0 0,-1 1,0 0,0-1,0 1,0 0,-1-1,1 1,-1 0,0 1,4 226,-30-62,-4 0,24-146,-1-5</inkml:trace>
  <inkml:trace contextRef="#ctx0" brushRef="#br0" timeOffset="5115.258">457 367,'20'5,"15"2,7-1,1-1,-2-1,-3-7,-4-2,-2-1,-2 1,-1 1,-1-3,-5-1</inkml:trace>
  <inkml:trace contextRef="#ctx0" brushRef="#br0" timeOffset="5419.191">1107 424,'0'34,"0"20,0 6,0-7</inkml:trace>
  <inkml:trace contextRef="#ctx0" brushRef="#br0" timeOffset="5594.592">1078 141,'0'0</inkml:trace>
  <inkml:trace contextRef="#ctx0" brushRef="#br0" timeOffset="5901.636">1389 311,'-2'5,"-11"19,1 2,2-1,0 2,2-1,1 1,1 0,1 0,2 1,0 10,3-34,0 0,1 1,-1-1,1 0,0 0,0 0,1 0,-1 0,1 0,0 0,0-1,0 1,0 0,1-1,0 0,-1 0,1 0,0 0,1 0,-1 0,0-1,1 1,-1-1,1 0,0 0,0-1,0 1,0-1,0 0,0 0,0 0,0 0,0-1,0 1,1-1,-1 0,0-1,0 1,0-1,1 0,-1 0,0 0,1 0,4-2,1 0,-1-1,1 0,-1 0,0-1,0 0,-1-1,0 0,0 0,0-1,-1 0,0 0,0-1,0 0,-1 0,-1 0,1-1,-1 0,-1 0,0 0,0 0,-1-1,0 0,0 0,-1 0,-1 0,1 0,-2 0,1 0,-2 0,1 0,-1 0,-1 0,0 0,0-2,-1 6,0 1,1 0,-2 1,1-1,0 0,-1 1,0 0,0 0,0 0,-1 0,1 1,-1-1,0 1,0 0,0 1,0-1,0 1,-1 0,1 1,-1-1,1 1,-1 0,0 0,1 1,-1-1,0 1,0 1,1-1,-1 1,-1 0,-12 4</inkml:trace>
  <inkml:trace contextRef="#ctx0" brushRef="#br0" timeOffset="6513.799">1728 594,'1'-14,"0"0,1 0,0 0,1 1,1-1,0 1,1 0,0 0,1 1,1 0,0 0,0 0,2 1,-1 0,1 0,0 1,1 0,1 1,-1 0,1 1,1 0,0 0,0 1,11-4,-21 11,0-1,0 1,0 0,1 0,-1 0,0 0,0 1,0-1,0 1,0-1,0 1,0-1,0 1,0 0,-1 0,1 0,0 0,0 1,-1-1,1 0,-1 1,1-1,-1 1,1-1,-1 1,0 0,0-1,0 1,0 0,0 0,0 0,-1 0,1 0,0 0,-1 0,0 0,1 0,-1 0,0 0,0 0,0 0,-1 1,1-1,0 0,-1 0,1 0,3 15,-3-11,0-1,1 0,0 1,0-1,0 0,1 0,-1 0,1 0,0 0,1 0,-1 0,1-1,0 1,0-1,1 0,-1 0,1 0,0 0,0 0,0-1,0 0,1 0,-1 0,1 0,0-1,0 0,0 0,0 0,0-1,0 1,0-1,0 0,6 0,-2-2,0 0,0 0,0-1,-1 0,1-1,0 1,-1-2,0 1,1-1,-1 0,-1-1,1 0,-1 0,0-1,0 0,0 0,-1-1,0 1,3-5,85-153,-79 133,-8 15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24.5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27 115,'-1'1,"-1"1,0-1,0 1,0-1,1 1,-1 0,1 0,-1 0,1 0,0 0,-1 0,1 0,0 0,1 1,-1-1,0 0,1 0,-1 1,1-1,0 0,-1 1,1-1,0 1,1 1,-2-1,-1 224,29-96,-26-257,3 83,2 1,2 0,2 0,1 1,2 0,2 1,2 1,19-32,-36 71,1 1,-1 0,0 0,0 0,1 0,-1 0,1 0,-1 0,1 0,-1-1,1 1,0 0,-1 0,1-1,0 1,0 0,-1-1,1 1,0-1,0 1,0-1,0 1,0-1,0 0,0 1,0-1,0 0,0 0,0 0,0 0,0 0,0 0,0 0,0 0,0 0,0 0,0 0,-1-1,1 1,0 0,0-1,0 1,0-1,0 1,0-1,0 1,-1-1,1 0,0 1,-1-1,1 0,0 1,-1-1,1 0,-1 0,1 0,-1 0,1 0,-1 0,0 0,1 1,-1-1,0 0,0-1,7 65,14 39,-11-82</inkml:trace>
  <inkml:trace contextRef="#ctx0" brushRef="#br0" timeOffset="335.856">394 511,'-4'19,"-3"11,1 6,2 0,0-4</inkml:trace>
  <inkml:trace contextRef="#ctx0" brushRef="#br0" timeOffset="801.782">480 172,'0'0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27.7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0 110,'226'1,"-93"25,-133-26,1 0,-1 0,1 0,-1 0,1 0,-1 0,1-1,-1 1,1 0,-1 0,1-1,-1 1,0 0,1 0,-1-1,1 1,-1-1,0 1,1 0,-1-1,0 1,0-1,1 1,-1-1,0 1,0-1,0 1,0-1,1 1,-1-1,0 1,0-1,0 1,0-1,0 1,0-1,0 1,0-1,-1 1,1-1,0 1,0-1,0 1,0 0,-1-1,1 1,0-1,-1 1,1-1,0 1,-1 0,1-1,0 1,-1 0,1-1,0 1,-1 0,1-1,-1 1,-21-26,-65-55,80 73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28.2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184 0,'0'5,"-4"1,-8 0,-5 4,-5 0,1 3,0-1,-2-2,4 2,-1-1,4 3,9-2,6-3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29.5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403 29,'-26'17,"1"1,0 1,1 1,1 1,1 1,1 1,1 0,2 2,-6 9,11-12,-1 4,-2-1,0 0,-2-2,0 0,-15 14,1-8,18-19</inkml:trace>
  <inkml:trace contextRef="#ctx0" brushRef="#br0" timeOffset="320.658">8 0,'15'20,"9"15,5 7,3 1,-4-2,-2-8,-6-5,-1-2,1-1,-3 0,0-4,-2-1,1 1,-3-3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7:29.5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127 111,'0'-10,"0"2,-4 7,-3 9,1 7,-3 1,-1 3,1 4,-1 1,-1 2,-2 2,1 0,2 1,-2-5,2-2,6-4,10-10,3-7</inkml:trace>
  <inkml:trace contextRef="#ctx0" brushRef="#br0" timeOffset="437.885">156 82,'45'110,"11"35,-56-143,1 0,-1 0,0 1,1-1,0 0,-1 0,1 0,0 0,0 0,0 0,0 0,1 0,-1 0,1 0,-1-1,1 1,-1-1,1 1,0-1,0 1,0-1,0 0,0 0,0 0,0 0,0 0,0-1,0 1,0 0,1-1,-1 0,0 1,0-1,1 0,-1 0,0-1,0 1,1 0,-1-1,0 1,0-1,0 0,0 0,0 1,0-1,0-1,0 1,0 0,0 0,0-1,0 1,-1-1,1 0,-1 1,2-3,9-17,0 0,-1-1,-1-1,-1 0,-1 0,-1-1,1-13,4-80,3 77,-3 29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32.3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0 106,'10'-1,"0"-1,0 0,0 0,0-1,-1-1,1 0,-1 0,0-1,0 0,0 0,-1-1,0 0,0-1,-1 0,7-6,-14 12,0 0,1 0,-1 0,1 0,-1 0,1 0,0 0,-1 0,1 1,0-1,-1 0,1 0,0 1,0-1,0 1,-1-1,1 1,0-1,0 1,0-1,0 1,0 0,0-1,0 1,0 0,0 0,0 0,0 0,0 0,0 0,0 0,1 0,-1 0,0 1,0-1,0 0,-1 1,1-1,0 1,0-1,0 1,0-1,0 1,0-1,-1 1,1 0,0 0,0-1,-1 1,1 0,-1 0,1 0,0 0,-1 0,11 101,1-42,2-1,2 0,3-1,3-1,2-1,3-2,11 17,-38-70,1-1,-1 1,0-1,1 1,-1-1,0 1,1-1,-1 0,1 1,-1-1,1 1,-1-1,1 0,-1 1,1-1,-1 0,1 0,-1 1,1-1,0 0,-1 0,1 0,-1 0,1 0,0 0,-1 0,1 0,0 0,-1 0,1 0,-1 0,1 0,0 0,-1-1,1 1,-1 0,1 0,-1-1,1 1,-1 0,1-1,-1 1,1-1,-1 1,1 0,-1-1,0 1,1-1,-1 1,0-1,1 0,-1 1,0-1,0 1,1-1,-1 1,0-1,0 0,0 1,0-1,0 1,0-1,0 0,0 1,0-1,0 0,0 1,0-1,-1 1,1-1,12-56,-12 54,75-414,-39 302,-26 115,-8 11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32.6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1,'-4'28,"-2"20,0 7,1-3,1-14,2-13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33.0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1,'-5'0,"-6"4,-1 3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33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186 0,'-10'10,"-8"12,-5 3,1 2,-1-4,4-1,0-4,-2-5,4 0,3-3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34.0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0 147,'1'-2,"1"0,-1 1,1-1,0 0,-1 0,1 1,0-1,0 1,0 0,0-1,0 1,0 0,0 0,1 0,-1 1,0-1,0 0,1 1,-1 0,0-1,1 1,-1 0,1 0,1 1,-1-2,169-30,-71 29,-100 2,-1 0,1 0,-1-1,1 1,-1 0,1 0,-1 0,1-1,-1 1,1 0,-1-1,0 1,1 0,-1-1,1 1,-1 0,0-1,1 1,-1-1,0 1,1-1,-1 1,0-1,0 1,0-1,1 1,-1-1,0 1,0-1,0 1,0-1,0 1,0-1,0 1,0-1,0 0,0 1,0-1,-1 1,1-1,0 1,0-1,0 1,-1-1,1 1,0-1,0 1,-1 0,1-1,-1 1,1-1,0 1,-1 0,1-1,-1 1,1 0,-1-1,1 1,-1 0,1 0,-32-32,28 28,-11-10,2-1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35.6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41,'5'0,"11"-5,8-1,4 0,3 1,0 1,0 2,0 1,-1 0,-1 1,-1 0,1 1,-1-1,0 0,-4-4,-12-2,-8 4,-4 4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35.9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0,'29'5,"14"2,4-1,0-6,-4-3,-4-1,-5 0,-2 1,-7 1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39.1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1 129,'45'92,"-5"99,-12-20,-29-143,1-11,2-34,63-310,21 84,-73 220,-1 6</inkml:trace>
  <inkml:trace contextRef="#ctx0" brushRef="#br0" timeOffset="433.482">481 553,'-10'14,"-3"15,1 6,2 3,3 0,3-7</inkml:trace>
  <inkml:trace contextRef="#ctx0" brushRef="#br0" timeOffset="1202.11">594 214,'-5'-4,"-2"2,-3 2,3 1,4-4,2 3,1 1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37.4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28 160,'-2'2,"0"-1,0 1,0-1,1 1,-1-1,1 1,-1 0,1 0,-1 0,1 0,0 0,0 0,0 0,0 0,0 0,1 0,-1 1,1-1,-1 0,1 1,0-1,0 0,0 1,0-1,0 1,0 0,-3 364,3-353,0-48,30-161,-13 137,2 1,2 0,3 2,7-9,23-4,-53 67,1 0,0 0,-1 0,1 0,0 1,0-1,0 0,-1 1,1-1,0 1,0 0,0 0,0 0,0 0,0 0,0 0,0 0,-1 0,1 1,0-1,0 1,0 0,0-1,-1 1,1 0,0 0,-1 0,1 0,-1 0,1 1,-1-1,1 0,-1 1,0-1,0 1,0-1,0 1,0 0,0-1,0 1,0 0,0 1,37 151,-20-107,-10-28</inkml:trace>
  <inkml:trace contextRef="#ctx0" brushRef="#br0" timeOffset="333.875">480 639,'-9'29,"-4"14,1 1</inkml:trace>
  <inkml:trace contextRef="#ctx0" brushRef="#br0" timeOffset="749.093">593 272,'-5'5,"-1"-3,0 3,-4 0,5 0,3-2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8:33.310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320 23,'29'-23,"-37"50,-9 1,-2 0,0-1,-2-1,-1-1,-1 0,-15 11,-69 77,48-34,44-61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7:37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31 101,'-16'30,"11"-11,2 0,0 0,1 0,1 0,0 0,2 0,0 0,1 0,2 1,-3-16,0 0,0-1,0 1,1-1,-1 0,1 1,0-1,0 0,1 0,-1 0,1 0,-1-1,1 1,0-1,0 1,0-1,0 0,0 0,0-1,1 1,-1 0,1-1,-1 0,1 0,-1 0,1 0,0-1,0 0,-1 1,1-1,0 0,2-1,5 0,-1 0,0 0,0-1,0-1,-1 0,1 0,-1-1,1 0,-1 0,0-1,6-5,20-18,-1-1,-2-2,-1-1,17-25,-47 57,0-1,0 0,-1 1,1-1,0 0,0 1,-1-1,1 1,0-1,0 1,0 0,0-1,0 1,0 0,0 0,0 0,0-1,0 1,0 0,0 0,0 1,0-1,0 0,0 0,0 0,0 0,0 1,-1-1,1 1,0-1,0 1,0-1,0 1,0-1,-1 1,1-1,0 1,-1 0,1 0,0-1,-1 1,1 0,-1 0,1 0,-1 0,1-1,-1 1,0 0,1 0,-1 0,0 0,0 0,0 0,0 0,0 0,0 0,0 0,0 0,0 0,0 0,0 0,-1 0,1 0,0 0,-1 0,1-1,1 5,0 1,0-1,0 0,1-1,-1 1,1 0,0 0,1-1,-1 1,1-1,0 1,0-1,0 0,1-1,-1 1,1 0,0-1,0 0,0 0,0 0,1 0,-1-1,1 0,0 0,0 0,-1 0,1-1,5 1,-4-1,0-1,0 0,0 0,0 0,0-1,0 0,-1 0,1 0,0-1,0 0,-1 0,1-1,-1 1,1-1,-1 0,0-1,0 1,-1-1,1 0,-1 0,0-1,3-2,68-117,-68 110,1-2</inkml:trace>
  <inkml:trace contextRef="#ctx0" brushRef="#br0" timeOffset="419.188">1019 270,'16'-3,"0"-1,0-1,0 0,-1-1,1-1,-2-1,1 0,-1 0,0-2,-1 0,0 0,-1-1,0-1,0 0,-1 0,-1-1,6-9,-15 19,0 0,0 0,0 0,0 0,0 0,0 1,-1-1,1-1,-1 1,0 0,0 0,0 0,0 0,-1 0,1 0,-1 0,0 0,0 0,0 1,0-1,0 0,-1 0,1 1,-1-1,0 1,1-1,-1 1,0 0,-1-1,1 1,0 0,-1 1,1-1,-1 0,1 1,-1-1,0 1,0 0,0 0,1 0,-1 0,0 0,0 1,0 0,0-1,0 1,-1 0,1 0,0 1,-1-1,-9 4,0 1,1 0,-1 1,2 0,-1 1,0 0,1 1,1 0,-1 0,2 2,-1-1,1 1,0 0,1 1,0 0,1 0,0 1,1 0,-4 11,6-17,0-1,0 1,1-1,0 1,0 0,1 0,0 1,0-1,0 0,1 1,0-1,0 1,0 0,1-1,0 1,0-1,1 1,0 0,0-1,1 1,-1-1,1 0,1 0,-1 1,1-1,0-1,1 1,-1 0,1-1,0 0,0 0,1 0,0 0,-1-1,2 1,2 1,97 30,-82-35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4:13.736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7987 1384,'-1'-2,"-1"0,0 0,0 1,0-1,1 1,-2-1,1 1,0-1,0 1,0 0,-1 0,1 0,0 1,-1-1,1 0,-1 1,1 0,-1-1,1 1,-3 0,2 0,-258-18,214 10,0 2,-1 2,1 2,-1 2,-25 4,-97 23,-152 30,112-9,-112 46,-106 41,404-124,1 0,0 2,0 0,1 1,1 2,1 0,0 1,1 1,1 1,1 1,1 0,-15 22,-56 146,4 77,75-229,1 1,3 0,0 1,3-1,1 1,3 20,-1 29,27 250,-28-310,1 10,-1 0,-2 1,-2-1,-1 1,-2-1,-2 0,-1-1,-1 0,-3 2,-15 16,-2-2,-2 0,-28 32,52-73,-73 91,-84 50,91-102,-2-4,-73 32,111-57,1 1,2 1,0 3,-24 23,53-45,-8 8,-1 1,2 0,0 0,0 2,2-1,-1 2,2-1,0 1,1 1,1 0,0 0,2 1,0 0,0 0,2 0,0 1,1-1,1 1,1 5,1 6,1 0,2 0,1 0,1-1,1 1,2-1,1 0,1-1,2 0,1-1,13 21,104 175,-70-140,4-3,3-2,64 55,-11-29,5-5,4-6,81 42,155 62,-285-155,3-4,1-2,1-5,2-4,1-3,28 2,162 10,-229-34,0-2,1-2,-1-1,0-4,-1-1,11-5,-3 0,-1-4,0-1,-1-3,-1-3,-1-1,3-6,2-7,-3-2,-1-3,-2-2,42-49,26-23,-11 26,-70 62,-2-2,-1-1,-2-2,25-32,79-92,-102 123,10-8,-1-3,-2-1,-2-2,-3-2,15-28,61-91,89-145,-176 278,1 1,2 2,2 1,1 2,11-8,-25 28,-1-1,-1-1,0 0,-1-1,0-1,-1 0,-1-1,0-1,-1 0,-1 0,0-1,-2-1,0 0,-1 0,-1 0,-1-1,0 0,-2-1,2-14,-4 8,-1 0,-2-1,0 1,-2-1,-1 1,-1 0,-1 0,-1 1,-6-12,6 22,0 1,-1 0,0 0,-2 0,1 1,-2 0,0 1,0 0,-2 1,1 1,-1 0,-1 0,0 1,-6-3,-32-10,0 2,-1 3,-2 2,1 2,-36-4,-43-11,100 21,9 4,0-1,1-1,0-1,0-1,0-1,1-1,0-1,1 0,0-2,1-1,1 0,-6-7,12 5,0-1,1 0,1-1,1 0,1-1,0 0,1-1,1 0,1 0,1 0,1-1,1 1,-1-18,1 9,2 0,0 0,2 0,2 0,0 0,2 1,1-1,2 1,0 1,12-26,-4 17,2 2,1 0,1 1,2 1,1 1,2 1,12-11,96-112,-101 110,-12 19,-2-1,0 0,-2-2,0 0,1-9,-14 30,51-156,-52 153,-1 1,0-1,0 0,-1 0,0 0,0 0,-1 0,-1 1,1-1,-1 0,-1 1,1-1,-1 1,-1 0,0 0,0 0,-5-6,5 7,-1 0,-1 1,1-1,-1 1,0 1,0-1,-1 1,0 0,1 0,-2 1,1 0,0 0,-1 1,0 0,0 0,0 1,0 0,0 0,0 1,-1 0,-7 0,-64 3,66 0,1 0,-1-1,0 0,0-1,0-1,0 0,0-1,1-1,-1 0,1-1,0 0,0-1,0 0,0-1,1-1,0 0,0 0,-2-3,-97-105,76 69,-27-20,46 60,0 1,0 1,-1 1,1 0,-1 1,1 1,-1 1,0 0,0 1,1 1,-1 0,1 1,-1 1,1 1,-4 2,16-7,-42 22,33-8</inkml:trace>
  <inkml:trace contextRef="#ctx0" brushRef="#br0" timeOffset="1296.733">6915 3953,'1'19,"-1"1,-1-1,-1 0,-1 1,0-1,-2 0,-4 12,-78 193,84-216</inkml:trace>
  <inkml:trace contextRef="#ctx0" brushRef="#br0" timeOffset="1578.445">6660 4206,'24'0,"28"0,9 0,-1 0,-6 0,-7 0,-7 0,-5 0,-9 0</inkml:trace>
  <inkml:trace contextRef="#ctx0" brushRef="#br0" timeOffset="8615.253">6971 4798,'0'-3,"0"0,-1-1,1 1,-1-1,0 1,1-1,-2 1,1 0,0 0,0 0,-1 0,0 0,0 0,0 0,0 0,0 0,0 1,-1-1,1 1,-1 0,0 0,0 0,0 0,0 0,0 0,0 1,0 0,0-1,-1 1,1 1,0-1,-1 0,0 1,-5-2,0 1,1 1,-1 0,0 0,1 0,-1 1,0 1,1-1,-1 1,1 1,0-1,-8 5,0 0,1 1,1 0,-1 1,1 1,1 0,0 1,0 0,1 1,1 0,0 1,1 1,0-1,1 2,0-1,-2 8,5-12,1 1,0 0,1 0,1 0,-1 1,2-1,-1 1,2 0,-1 0,2 0,0-1,0 1,1 0,0 0,1 0,3 8,-2-6,2-1,0 1,0-1,1 0,1-1,0 0,0 0,1 0,1-1,0 0,1-1,0 0,0-1,1 1,6 2,-8-5,1-1,0 0,0-1,1 1,0-2,0 0,0 0,0-1,1 0,-1-1,1-1,-1 1,1-2,8 0,-6 1,0-1,-1-1,1 0,-1 0,1-2,-1 0,1 0,-1-1,-1-1,1 0,0 0,-1-2,0 1,0-2,-5 3,-1 1,1-1,-1 0,-1-1,1 0,-1 0,0 0,0 0,0-1,-1 0,0 0,-1 0,1 0,-1 0,-1-1,1 0,-2 1,1-1,-1 0,0 0,0 0,-1 0,0 0,0 0,-1 0,0 0,-1 0,0 1,0-1,0 0,-1 1,0-1,-1 1,-3-6,1 8,0 0,0 1,0-1,0 2,-1-1,1 1,-1 0,0 0,0 1,0-1,-1 2,1-1,0 1,-1 0,1 1,0-1,-1 2,1-1,-1 1,1 0,0 0,-1 1,1 0,0 0,0 1,1 0,-1 0,0 1,1 0,-4 2,51-1,248-9,-221-2,-56 6</inkml:trace>
  <inkml:trace contextRef="#ctx0" brushRef="#br1" timeOffset="39527.478">3697 650,'23'54,"-4"17,-3 1,-4 1,-2 0,-4 0,-3 1,-5 31,-6-7,28-114,10-27,2 2,1 2,3 1,1 1,10-4,4-1,2 2,2 3,1 2,2 2,1 3,16-3,-8 20,-65 13,-1 0,1 0,-1 1,1-1,-1 0,1 1,-1-1,0 1,1-1,-1 1,1 0,-1-1,0 1,0 0,1 0,-1 0,0 0,0 0,0 0,0 1,0-1,0 0,-1 0,1 1,0-1,-1 1,1-1,-1 0,1 1,-1-1,1 1,-1-1,0 1,0-1,0 1,0-1,0 1,0-1,0 1,-1-1,1 2,-5 13,-1 0,0 0,-1-1,0 0,-1 0,-1-1,-1 0,0 0,0-1,-1 0,-1-1,0-1,-1 0,0 0,-1-1,-8 4,-20 20,-2-2,-1-2,-1-2,-2-2,-1-2,-46 15,45-31,33-11</inkml:trace>
  <inkml:trace contextRef="#ctx0" brushRef="#br1" timeOffset="39841.094">4798 763,'-20'15,"1"0,1 2,0 0,1 1,1 0,1 1,0 1,2 1,0 0,1 0,2 1,-2 6,11-24,0-1,0 1,0 0,0 0,1 0,-1 0,1 0,0 0,1 0,-1 0,1 0,-1 0,1 0,0 0,1 0,-1-1,1 1,-1 0,1-1,0 1,1-1,-1 0,0 0,1 1,0-2,0 1,0 0,0-1,0 1,0-1,1 0,-1 0,1 0,0 0,-1-1,1 0,0 1,0-1,0-1,0 1,0-1,0 1,0-1,0 0,0 0,0-1,2 0,7 0,-1-1,0 0,1-1,-1-1,0 1,-1-2,1 0,-1 0,0-1,0-1,0 1,-1-2,0 0,-1 0,0 0,0-1,0-1,-1 1,-1-1,0-1,0 0,-1 1,0-2,-1 1,-1-1,1 0,-2 0,3-11,-6 16,0-1,-1 1,1-1,-1 1,-1 0,1-1,-1 1,-1 0,1 0,-1 0,0 0,-1 0,0 1,0 0,0 0,-1 0,0 0,0 0,0 1,-1 0,0 0,0 1,0-1,-5-1,-8-3</inkml:trace>
  <inkml:trace contextRef="#ctx0" brushRef="#br1" timeOffset="40323.718">5447 594,'-24'7,"0"0,0 2,1 1,0 1,1 1,0 1,1 1,0 1,1 1,1 0,-2 4,17-17,0 0,0 1,0-1,0 1,1 0,0 0,0 0,0 0,0 0,0 1,1-1,0 1,0 0,0-1,1 1,-1 0,1 0,0 0,1 0,-1 0,1 1,0-1,0 0,1 0,-1 0,1 0,0 0,1 0,-1 0,1 0,0-1,0 1,1 0,-1-1,1 0,0 0,0 1,1-1,3 1,-1 0,2 0,-1-1,0 0,1 0,0-1,0 0,0 0,0-1,0 0,0-1,1 1,-1-2,0 1,1-1,-1 0,1-1,-1 0,0 0,1-1,-1 0,0-1,0 0,0 0,-1 0,5-3,11-7,0-1,-1-1,0-1,-2 0,0-2,0-1,13-17,0-2,-2-2,-2-2,-2 0,-1-2,-3-1,-1 0,7-26,-20 45,-1-1,-1 0,-2 0,0-1,-2 1,-1-1,-1 0,-2 0,0 0,-2 1,-1-1,-3-7,7 32,-1 0,0 0,1 0,-1 0,0 0,-1 1,1-1,0 0,-1 1,1-1,-1 1,0-1,0 1,0 0,0 0,0 0,-1 0,1 0,-1 0,1 1,-1-1,1 1,-1 0,0-1,0 1,0 1,0-1,1 0,-1 1,0-1,0 1,0 0,0 0,0 0,0 0,0 1,0-1,0 1,0 0,0 0,0 0,1 0,-1 0,0 1,-12 7,2 1,-1 1,2 0,-1 0,1 1,1 1,0 0,1 1,1 0,0 0,0 1,2 0,0 1,1-1,0 1,1 0,1 1,0-1,2 1,0 0,0 0,2 9,-1-7,1 1,0-1,2 1,0-1,2 0,0 0,1 0,0-1,2 0,0 0,1 0,1-1,0 0,2 0,9 11,-9-15,0-1,0 0,1 0,1-2,0 1,0-2,1 0,0 0,1-1,0-1,0 0,0-1,1-1,0-1,0 0,0-1,1 0,-1-2,1 0,13-1,-6-1</inkml:trace>
  <inkml:trace contextRef="#ctx0" brushRef="#br1" timeOffset="40838.505">6125 481,'-4'20,"1"0,1 0,1 1,1-1,1 1,0-1,2 1,0-1,1 0,7 19,-10-36,0-1,0 0,0 0,0 0,0 0,0 0,1-1,-1 1,1 0,-1 0,1-1,0 1,-1-1,1 0,0 1,0-1,0 0,0 0,0 0,1-1,-1 1,0 0,0-1,0 1,1-1,-1 0,0 0,1 0,-1 0,0 0,0 0,1 0,-1-1,0 1,0-1,0 0,1 0,-1 0,0 0,0 0,0 0,-1 0,1-1,0 1,0-1,-1 1,1-1,0 0,10-11,-1-1,0 0,-1-1,-1 1,0-2,-1 1,0-1,2-11,18-32,1-3,-21 42,1 0,1 0,1 1,0 1,1 0,1 1,11-11,-24 27,1 0,-1 1,1-1,-1 0,1 1,0-1,-1 0,1 1,0-1,-1 1,1-1,0 1,0 0,0-1,-1 1,1 0,0 0,0-1,0 1,0 0,0 0,-1 0,1 0,0 0,0 0,0 0,0 0,0 0,0 1,-1-1,1 0,0 1,0-1,0 0,-1 1,1-1,0 1,0-1,-1 1,1-1,0 1,-1 0,1-1,-1 1,1 0,-1-1,1 1,-1 0,0 0,1 0,-1-1,0 1,1 0,-1 1,11 48,35 428,-38-394,-3 0,-8 85,4-167,-1 1,1-1,-1 1,0 0,0-1,0 1,-1 0,1-1,0 1,-1-1,0 1,0 0,1-1,-1 0,-1 1,1-1,0 0,-1 1,1-1,-1 0,0 0,1 0,-1 0,0 0,0-1,0 1,-1-1,1 1,0-1,-1 0,1 0,0 0,-1 0,1 0,-1 0,0-1,1 1,-1-1,1 0,-1 0,0 0,1 0,-1 0,0 0,1-1,-1 0,1 1,-1-1,1 0,-3-1,-2-7,0-1,1 1,1-1,-1-1,2 1,-1-1,1 0,1 0,0 0,1 0,0 0,0-1,1 1,1-1,0 1,1 0,0-1,0 1,2-3,0-10,2 1,0-1,1 2,2-1,0 1,2 0,0 0,1 1,1 1,1 0,1 1,1 0,0 1,2 1,0 0,15-11,88-58,-87 63</inkml:trace>
  <inkml:trace contextRef="#ctx0" brushRef="#br1" timeOffset="36051.856">226 1101,'-2'-27,"-7"39,-27 196,-25 259,55-247,6-196</inkml:trace>
  <inkml:trace contextRef="#ctx0" brushRef="#br1" timeOffset="36622.332">0 1187,'26'-30,"0"2,2 0,2 2,0 2,1 0,1 3,29-15,-36 18,2 1,0 2,0 0,2 2,-1 1,2 2,-1 1,2 1,-1 1,13 0,-39 6,1 1,0 1,-1-1,1 0,-1 1,1 0,-1 0,0 1,1-1,-1 1,0 0,0 0,0 0,0 0,0 1,0 0,-1-1,0 2,1-1,-1 0,0 1,0-1,-1 1,1 0,-1 0,0 0,0 0,0 0,0 0,-1 0,0 1,0-1,0 1,0-1,-1 1,1-1,-1 1,0 0,-1-1,1 1,-1-1,0 1,0-1,0 0,-2 4,-10 22,-1-1,-2-1,0 0,-2-1,-1 0,-1-2,-1 0,-2-2,0 0,-21 14,35-28,-36 35,-3-3,-1-1,-52 31,38-29,63-42,-1 0,1 0,0 1,-1-1,1 0,-1 0,1 1,-1-1,1 0,0 1,-1-1,1 1,0-1,-1 0,1 1,0-1,0 1,-1-1,1 1,0-1,0 1,0-1,0 1,0-1,0 1,-1-1,1 1,0-1,0 1,1-1,-1 1,0-1,0 1,0-1,0 1,0-1,0 1,1-1,-1 1,0-1,0 0,1 1,-1-1,0 1,1-1,-1 0,0 1,1-1,-1 0,1 1,-1-1,1 0,-1 1,0-1,1 0,-1 0,1 0,-1 0,1 1,-1-1,1 0,-1 0,1 0,-1 0,1 0,0 0,41 3,-39-3,12 0,-1 1,1 1,0 0,0 0,-1 1,0 1,1 1,-1 0,-1 1,1 0,-1 1,0 1,-1 0,0 0,0 1,-1 1,0 0,0 1,-1 0,-1 0,0 1,0 0,-1 1,-1 0,0 0,-1 0,0 3,34 93,-8-86,-14-22</inkml:trace>
  <inkml:trace contextRef="#ctx0" brushRef="#br1" timeOffset="37218.845">931 1581,'0'39,"0"17,0 4,0-4,0-6,0-11</inkml:trace>
  <inkml:trace contextRef="#ctx0" brushRef="#br1" timeOffset="37373.472">931 1243,'0'0</inkml:trace>
  <inkml:trace contextRef="#ctx0" brushRef="#br1" timeOffset="37939.434">1637 1384,'-34'20,"-6"2,1 1,1 2,1 1,1 2,1 2,2 1,1 2,-8 11,36-37,0 0,0 0,0 0,1 0,0 0,1 1,-1 0,2-1,-1 1,1 0,0 0,0 0,1 0,0 0,1 1,-1-6,1 1,-1 0,1-1,0 1,0-1,0 0,1 1,-1-1,1 0,0 0,0 0,0 0,0 0,0 0,1 0,-1-1,1 1,0-1,0 0,0 0,0 0,0 0,0 0,0-1,0 1,1-1,-1 0,1 0,-1 0,1-1,-1 1,1-1,2 0,3-1,1-2,0 1,0-1,-1-1,1 0,-1 0,0-1,0 0,-1-1,0 1,0-2,0 1,-1-1,1 0,-2-1,1 1,-1-2,0 1,-1 0,0-1,0 0,2-7,-2 8,22-36,2 2,2 1,1 1,2 2,33-28,-66 65,0 1,0-1,-1 0,1 1,0-1,0 0,0 1,0-1,-1 1,1 0,0-1,0 1,0 0,0-1,0 1,0 0,0 0,0 0,0 0,0 0,0 0,0 0,0 0,0 1,0-1,0 0,0 1,0-1,0 0,0 1,0-1,0 1,-1-1,1 1,0 0,0-1,0 1,-1 0,1 0,-1-1,1 1,0 0,-1 0,1 0,-1 0,0 0,1 0,-1-1,0 1,1 0,-1 0,0 0,0 0,0 1,9 58,-33 111,-35 265,55-400,0-1,-3 0,0 0,-3-1,-1 0,-1 0,-14 25,26-57,-1 0,1 1,-1-1,0 0,1 0,-1 1,0-1,-1 0,1 0,0 0,-1 0,1-1,-1 1,1 0,-1-1,0 1,0-1,1 1,-1-1,0 0,0 0,-1 0,1 0,0 0,0 0,0 0,-1-1,1 1,0-1,-1 0,1 0,0 0,-1 0,1 0,0 0,-1 0,1-1,0 1,0-1,-1 0,1 0,0 0,0 0,0 0,0 0,0 0,0-1,0 1,0-1,1 1,-2-2,-2-10,0 0,0 0,2 0,-1 0,2-1,0 0,0 1,2-1,-1 0,2 1,0-1,0 0,2 1,-1-1,4-7,-1-8,2 1,1 0,1 0,1 1,2 0,5-8,-3 11</inkml:trace>
  <inkml:trace contextRef="#ctx0" brushRef="#br1" timeOffset="38156.022">2061 1525,'5'33,"6"17,1-1</inkml:trace>
  <inkml:trace contextRef="#ctx0" brushRef="#br1" timeOffset="38325.118">2117 1243,'-9'-9,"-4"-4</inkml:trace>
  <inkml:trace contextRef="#ctx0" brushRef="#br1" timeOffset="38775.487">2540 1243,'-7'12,"-15"21,2 0,2 2,1 0,1 1,2 1,2 0,-2 15,13-47,0 0,0 0,1 0,0 1,0-1,0 0,1 0,0 0,0 1,0-1,1 0,-1 0,1 0,0-1,1 1,-1 0,1-1,0 0,0 1,0-1,1 0,-1-1,1 1,0-1,0 1,1-1,-1 0,0-1,1 1,0-1,0 0,-1 0,1 0,0-1,1 1,-1-1,3 0,-1 1,0 1,0-1,0 0,0-1,0 0,1 0,-1-1,0 1,1-2,-1 1,0-1,1 0,-1 0,0-1,0 0,0 0,0-1,0 0,-1 0,1-1,-1 0,0 0,0 0,0-1,1-2,14-16,-1-2,-2 0,0-1,-2-1,-1-1,11-28,9-14,-6 15,-3-1,-2-1,10-42,-28 79,0 0,-2-1,0 0,-2 0,0 0,-1 0,-2-1,0 1,-1 0,-1 0,-1 0,-4-12,7 28,0 0,-1-1,0 1,0 1,0-1,0 0,-1 0,0 1,0 0,0-1,0 1,-1 0,1 0,-1 1,0-1,0 1,-1 0,1 0,-1 0,1 1,-1 0,0 0,0 0,0 0,0 1,0-1,-1 1,1 1,0-1,0 1,-1 0,1 0,0 0,-1 1,1 0,0 0,0 0,0 1,-3 1,-7 4,1 0,1 1,-1 1,1 0,1 1,0 0,0 0,1 2,0-1,1 2,1-1,0 1,0 1,1-1,1 1,1 1,0-1,0 1,2 0,0 1,0-1,2 1,0 0,0 3,1 0,0 0,1 1,1-1,1 0,0 0,2 0,0 0,1-1,1 1,1-1,0-1,2 1,0-1,1-1,0 1,1-2,1 0,9 9,-2-3,2-1,0-1,1-1,1-1,0-1,1-1,1-1,1-1,-1-1,2-2,0 0,0-2,1-1,25 3,-25-8</inkml:trace>
  <inkml:trace contextRef="#ctx0" brushRef="#br1" timeOffset="42711.338">2569 2541,'594'-167,"-319"96,207-22,-470 92,-6-1,0 1,0 0,-1 0,1 1,0 0,0 0,0 0,0 1,0 0,0 0,-1 0,1 1,2 1,-7-2,-1 1,0 0,1 0,-1-1,0 1,0 0,0 0,-1-1,1 1,0 0,-1 0,1-1,-1 1,1 0,-1-1,0 1,0-1,0 1,0-1,0 1,0-1,0 1,0-1,0 0,-1 0,1 0,0 0,-1 0,1 0,-1 0,0 0,1 0,-1-1,0 1,1-1,-1 1,0-1,-1 1,-4 3,-101 68,30-23,3 4,3 3,-46 45,42-18,3 3,-55 85,82-81,46-88,-1 0,1 1,-1-1,1 1,0-1,0 1,0-1,0 0,0 1,1-1,-1 1,1-1,-1 0,1 1,0-1,0 0,0 0,0 1,0-1,1 0,-1 0,1 0,-1-1,1 1,0 0,0 0,-1-1,1 1,0-1,1 0,-1 0,0 0,0 0,0 0,1 0,-1 0,0-1,1 1,-1-1,26 5,-1-1,1-2,-1-1,1-1,0-1,-1-2,9-2,698-114,-235 37,-318 58,-158 19,-31-8,-28-7,1-2,1-1,2-1,0-2,1-2,-25-29,56 57,0 1,0-1,0 1,0-1,0 0,0 1,0-1,-1 1,1-1,0 1,0-1,0 0,0 1,-1-1,1 1,0-1,0 0,-1 1,1-1,0 0,-1 1,1-1,0 0,-1 0,1 1,-1-1,1 0,0 0,-1 0,1 0,-1 1,1-1,0 0,-1 0,1 0,-1 0,1 0,-1 0,1 0,-1 0,1 0,0 0,-1 0,1 0,-1-1,1 1,-1 0,1 0,0 0,-1-1,1 1,-1 0,1 0,0-1,-1 1,1 0,0-1,0 1,-1 0,1-1,7 46,-7-41,8 28,-2 2,-1-1,-2 0,-1 1,-1 0,-3-1,0 1,-2 0,-2-1,-1 0,-1-1,-2 1,-1-2,-6 11,5-22,-2-1,0-1,-1 0,0-1,-2 0,-4 2,34-34,292-214,-167 126,-113 85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09.7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308 44,'-1'-3,"-1"0,1 0,-1 1,0-1,0 1,0-1,0 1,-1 0,1-1,-1 1,1 0,-1 1,0-1,0 0,0 1,0 0,0 0,0-1,0 2,0-1,-1 0,-7 0,0 1,0 0,0 0,0 1,0 0,0 1,0 1,0 0,1 0,-1 1,1 0,0 1,0 0,-5 4,9-6,0 1,0 0,0 0,1 0,-1 0,1 1,0 0,1 0,-1 1,1-1,0 1,1 0,-1 0,1 0,0 1,0-1,1 1,0 0,0-1,1 1,0 0,0 0,0 0,1 0,0 0,1 0,-1 0,1 0,1 0,-1-1,1 1,2 4,2-1,1-1,0 0,1 0,0-1,0 0,1 0,0-1,0 0,1 0,0-1,0-1,0 1,1-2,-1 1,1-2,1 1,-1-1,0-1,1 0,-1-1,1 0,-1-1,1 0,-1-1,1 0,-1-1,1 0,-1 0,0-2,0 1,0-1,0-1,-1 0,0-1,6-4,2-4,-6 1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11.8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4 480,'-1'42,"-1"-27,1 1,1-1,1 0,0 0,0 1,2-1,0 0,0 0,2-1,0 1,0-1,5 8,-7-19,-1 0,0 0,1 0,0-1,0 1,0 0,0-1,0 0,0 0,1 0,-1 0,0 0,1-1,0 1,-1-1,1 0,0 0,0-1,0 1,0-1,-1 1,1-1,0-1,0 1,0 0,0-1,0 0,-1 0,1 0,0 0,-1-1,1 1,-1-1,2-1,111-75,-115 77,0-1,0 1,0 0,0 0,1 0,-1 0,0 0,0 0,1 1,-1-1,1 0,-1 1,1-1,-1 1,1-1,-1 1,1 0,-1-1,1 1,0 0,-1 0,1 0,-1 1,1-1,0 0,-1 0,1 1,-1-1,1 1,-1-1,1 1,-1 0,0 0,1 0,-1-1,0 1,0 0,1 1,-1-1,0 0,0 0,0 0,0 1,-1-1,1 0,0 1,0-1,-1 1,1-1,-1 1,1-1,-1 1,0-1,0 1,0 0,1-1,-1 1,-1-1,1 1,0 0,3 17,24 71,-26-87,0-1,1 0,-1-1,1 1,-1 0,1 0,0-1,-1 1,1 0,0-1,0 0,0 0,0 1,1-1,-1 0,0-1,0 1,1 0,-1-1,0 1,1-1,-1 0,1 0,-1 0,0 0,1 0,-1 0,1 0,-1-1,0 0,1 1,-1-1,0 0,0 0,0 0,2-1,4-3,0 0,0-1,-1 1,0-1,0-1,0 0,-1 0,0 0,0 0,-1-1,0 0,0 0,-1-1,3-7,12-18,35-104,-45 127,0 5</inkml:trace>
  <inkml:trace contextRef="#ctx0" brushRef="#br0" timeOffset="777.708">794 707,'-29'217,"34"-343,-2 109,1 0,1 0,0 1,1 0,1 0,0 1,1 0,1 0,1 0,0 1,0 1,1 0,1 0,0 1,1 1,1 0,4-2,-17 12,0 0,0 0,0 0,0 0,1 0,-1 0,0 1,1-1,-1 1,0-1,1 1,-1-1,1 1,-1 0,1 0,-1-1,1 1,-1 0,1 0,-1 1,1-1,-1 0,1 0,-1 1,0-1,1 1,-1-1,0 1,1 0,-1 0,0-1,1 1,-1 0,0 0,0 0,0 0,0 0,0 0,0 1,0-1,-1 0,1 0,0 1,-1-1,1 1,-1-1,1 0,-1 1,1-1,-1 1,0-1,0 1,6 164,-1-152,1-7</inkml:trace>
  <inkml:trace contextRef="#ctx0" brushRef="#br0" timeOffset="1014.54">1217 707,'5'33,"1"12</inkml:trace>
  <inkml:trace contextRef="#ctx0" brushRef="#br0" timeOffset="1184.119">1217 227</inkml:trace>
  <inkml:trace contextRef="#ctx0" brushRef="#br0" timeOffset="1447.022">1725 0,'2'15,"9"72,-4 1,-4-1,-3 1,-5 8,-66 179,41-172,28-105,1-9</inkml:trace>
  <inkml:trace contextRef="#ctx0" brushRef="#br0" timeOffset="1665.803">1443 565,'38'0,"32"0,9 0,-4 0,-10 0,-11 0,-15-5,-10-1,-4 0,-7 1</inkml:trace>
  <inkml:trace contextRef="#ctx0" brushRef="#br0" timeOffset="2017.362">2063 678,'38'-10,"0"-2,-1-1,-1-2,0-2,-1-1,-1-2,21-16,-3-29,-51 63,0 0,0 1,0-1,-1 0,1 1,0-1,-1 0,1 0,-1 0,0 1,0-1,1 0,-1 0,0 0,-1 0,1 0,0 1,0-1,-1 0,1 0,-1 0,0 1,1-1,-1 0,0 1,0-1,0 0,0 1,-1-1,1 1,0 0,0-1,-1 1,1 0,-1 0,1 0,-1 0,0 0,1 0,-1 0,0 1,-1-1,-6 0,1 0,-1 1,0 0,0 0,1 1,-1 0,0 1,1 0,0 0,-1 1,1 0,0 1,0-1,0 1,1 1,-1 0,1 0,-2 2,-7 3,1 0,0 1,1 0,0 1,1 1,0 0,1 0,0 2,1-1,1 1,0 1,1 0,1 0,1 1,0 0,1 1,1-1,0 1,2 0,-1 3,5-14,0 0,1 0,0 0,0 0,0 0,1-1,0 1,0-1,1 1,0-1,0 0,0-1,1 1,-1-1,2 0,-1 0,0 0,1 0,0-1,0 0,0-1,0 1,1-1,0 0,-1-1,1 0,0 0,0 0,0-1,0 0,1 0,-1-1,0 0,0 0,6-1,165-3,-150 3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10.2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319 65,'-37'9,"18"-6,-1 1,0 1,1 0,0 1,0 1,1 1,0 1,0 1,1 0,0 1,1 1,0 0,-3 5,16-14,1 0,-1 0,1 0,0 0,0 0,0 1,0-1,0 0,1 1,0 0,0-1,0 1,0 0,0-1,1 1,0 0,0 0,0 0,0 0,0-1,1 1,-1 0,1 0,0-1,1 1,-1-1,0 1,1-1,0 1,0-1,0 0,0 0,0 0,1 0,0 0,-1 0,1-1,0 1,0-1,0 0,1 0,-1 0,0 0,1-1,-1 1,1-1,0 0,-1 0,1 0,0-1,0 1,-1-1,2 0,9-3,0-1,1 0,-1-2,-1 1,1-2,-1 0,0 0,-1-1,0-1,0 0,-1 0,0-2,0 1,-1-1,0-1,60-76,-71 88,1-1,0 1,0-1,0 1,0-1,0 1,1-1,-1 1,0 0,0-1,0 1,0-1,0 1,1 0,-1-1,0 1,0-1,0 1,1 0,-1-1,0 1,1 0,-1-1,0 1,1 0,-1 0,0-1,1 1,-1 0,1 0,-1 0,0 0,1-1,-1 1,1 0,-1 0,1 0,-1 0,1 0,-1 0,0 0,1 0,-1 0,1 0,-1 0,1 1,-1-1,0 0,1 0,-1 0,1 0,-1 1,0-1,1 0,-1 0,0 1,1-1,-1 0,0 1,1-1,-1 0,0 1,0-1,1 0,-1 1,0-1,0 1,0-1,0 1,1-1,0 36,-1-30,-1 2,0 0,0 0,1 0,0 1,1-1,-1 0,2 0,-1 0,1 0,0 0,1-1,-1 1,2-1,-1 1,1-1,0 0,0 0,1-1,0 1,0-1,1 0,0-1,0 1,0-1,6 4,14 1,-2-3</inkml:trace>
  <inkml:trace contextRef="#ctx0" brushRef="#br0" timeOffset="515.153">629 291,'7'-2,"0"0,0 0,0-1,0 0,-1 0,1 0,-1-1,0 0,0 0,0 0,-1-1,1 0,-1 0,0 0,0-1,-1 0,0 0,0 0,0 0,-1-1,0 1,0-1,0-3,9-11,6-10,-12 17,1 0,1 1,1 0,0 0,0 1,1 0,1 1,0 0,1 0,-10 11,0 0,0 0,0 1,0-1,0 1,1 0,-1 0,-1-1,1 1,0 0,0 1,0-1,0 0,-1 0,1 1,-1-1,1 1,-1-1,1 1,-1 0,0 0,0 0,0-1,0 1,0 0,0 0,0 0,-1 0,1 1,-1-1,0 0,1 0,-1 0,0 0,0 0,0 0,-1 1,1-1,-1 1,4 11,4 12,34 86,-38-109,-1 1,0-1,1 0,0 0,0 0,0 0,0 0,0 0,1-1,-1 1,1-1,-1 0,1 0,0-1,0 1,0-1,0 0,0 0,0 0,0 0,0-1,0 0,1 0,-1 0,0 0,4-1,0-2,-1-1,1 1,-1-1,0-1,-1 0,1 0,-1 0,0 0,0-1,0 0,-1-1,0 1,0-1,0 0,-1 0,0 0,-1-1,0 1,0-1,0 0,0-5,9-16,15-28,-17 31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05.4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57,'0'-13,"1"-4,-7 26,-3 25,2 0,2 0,1 0,2 1,1 0,1-1,3 5,-2 24,-1-42,-1-13,0 0,0 0,1 1,0-1,1 0,0 0,0 0,0 0,1 0,0 0,1-1,0 1,0-1,1 1,0-1,0 0,0 0,5 4,-7-10,0 0,0 0,0 0,1 0,-1-1,0 1,0-1,1 1,-1-1,0 0,1 0,-1 0,0 0,1-1,-1 1,0 0,1-1,-1 0,0 1,0-1,0 0,0 0,0 0,0-1,0 1,0 0,0-1,0 1,-1-1,1 0,51-55,-50 53,124-151,-127 154,0 0,0 1,1-1,-1 0,0 1,0-1,1 1,-1-1,0 1,1-1,-1 1,1-1,-1 1,1-1,-1 1,1 0,-1-1,1 1,-1 0,1-1,0 1,-1 0,1 0,-1 0,1-1,0 1,-1 0,1 0,0 0,-1 0,1 0,-1 0,1 0,0 0,-1 0,1 1,0-1,-1 0,1 0,-1 1,1-1,0 0,-1 0,1 1,-1-1,1 1,-1-1,1 0,-1 1,1 0,10 33,-10-26,8 33,-8-30,0 1,1-1,0 0,1 0,1 0,0 0,0 0,1-1,0 0,1 0,0 0,0-1,1 0,1 0,6 6,-12-13,1 0,-1-1,1 0,-1 1,1-1,0 0,0 0,-1 0,1-1,0 1,0-1,0 1,0-1,0 0,0 0,0 0,0-1,0 1,0-1,-1 1,1-1,0 0,0 0,-1 0,1-1,0 1,-1-1,1 1,-1-1,0 0,1 0,-1 0,0-1,64-78,-39 34,-2 0,-2-2,-2-1,-3 0,-1-1,9-53,-16 22,-10 83</inkml:trace>
  <inkml:trace contextRef="#ctx0" brushRef="#br0" timeOffset="3337.976">881 367,'5'3,"0"0,0 0,0 0,1-1,-1 1,1-1,0-1,-1 1,1-1,0 0,0-1,0 1,0-1,0 0,0-1,0 1,0-1,-1 0,1-1,0 1,0-1,-3 0,0 1,-1 0,1-1,-1 0,0 1,1-1,-1 0,0 0,0 0,0 0,-1-1,1 1,0 0,-1-1,0 0,1 1,-1-1,0 0,0 1,-1-1,1 0,0 0,-1 0,0 1,0-1,0 0,0 0,0 0,0 0,-1 0,1 0,-1 1,0-1,0 0,0 1,0-1,-1 0,1 1,-1-1,1 1,-1 0,0-1,0 1,0 0,0 0,0 0,0 1,-1-1,1 0,-1 1,1 0,-1-1,1 1,-1 0,0 0,0 1,0-1,-6-2,0 1,0 1,-1-1,1 1,-1 1,1 0,-1 0,1 1,0 0,-1 1,1 0,0 0,0 1,0 0,0 1,0-1,1 2,0-1,0 2,0-1,-7 7,11-5,0 0,1 1,-1 0,2 0,-1 0,1 0,0 0,1 1,0-1,0 0,1 1,0-1,0 1,1-1,0 0,0 1,1-1,0 0,1 0,0 0,0 0,1 0,0-1,0 0,1 1,4 2,1 0,0 0,0-1,1 0,0-1,1 0,0 0,0-2,1 1,0-2,0 0,0 0,0-1,1-1,0 0,0-1,0 0,0-1,0-1,0 0,9-2,1 2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17.4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 1,'-12'138,"-17"221,12-122,12-180,-1-32</inkml:trace>
  <inkml:trace contextRef="#ctx0" brushRef="#br0" timeOffset="500.687">379 85,'-19'78,"4"1,3 1,0 51,13-106,1-1,1 1,1 0,1-1,1 1,4 6,18 89,-62-185,22 38,-1 1,-1 1,-2 0,0 1,-16-18,27 36,1 1,-1 0,0 0,-1 0,1 1,-1-1,0 1,0 1,0-1,0 1,-1 0,1 1,-1-1,0 1,0 0,0 1,0 0,0 0,0 0,0 1,0 0,0 1,0-1,0 1,0 1,-3 0,-14 8,6 2</inkml:trace>
  <inkml:trace contextRef="#ctx0" brushRef="#br0" timeOffset="1267.24">774 423,'-10'1,"1"1,-1 0,1 0,0 1,0 0,0 0,0 1,1 1,-1-1,1 1,0 1,0-1,1 1,0 1,0 0,0-1,1 2,0-1,0 1,1 0,0 0,1 1,0-1,0 1,0 0,1 0,1 0,-1 1,2-1,-1 1,1-1,1 1,0 6,0-8,0 0,1-1,0 1,1-1,0 1,0-1,0 0,1 0,0 0,1 0,-1 0,1-1,1 1,-1-1,1 0,0-1,0 1,1-1,0 0,0 0,0-1,0 0,1 0,0 0,-1-1,1 0,1 0,-1-1,0 1,7 0,-8-2,0 0,0 0,0-1,1 0,-1 0,0 0,1-1,-1 1,0-2,0 1,0-1,0 0,0 0,0 0,0-1,-1 0,1 0,-1-1,0 1,0-1,0 0,0 0,-1-1,0 0,0 0,0 0,0 0,1-3,-5 4,0 1,0-1,0 0,0 1,0-1,-1 0,0 1,0-1,0 0,0 1,0-1,-1 1,0 0,0-1,1 1,-2 0,1 0,0 0,-1 1,1-1,-1 0,0 1,0 0,0 0,0-1,0 2,0-1,-1 0,1 1,-1-1,1 1,-1 0,1 0,-4 0,7 1,0-1,0 1,0 0,0-1,0 1,1 0,-1-1,0 1,0-1,0 1,0-1,0 1,0 0,-1-1,1 1,0-1,0 1,0 0,0-1,0 1,-1 0,1-1,0 1,0 0,0-1,-1 1,1 0,0-1,-1 1,1 0,0 0,-1-1,1 1,0 0,-1 0,1 0,0-1,-1 1,1 0,-1 0,1 0,0 0,-1 0,1 0,-1 0,1 0,0 0,-1 0,1 0,-1 0,39-11,-35 10,98-5,-82 11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21.3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0 187,'257'-29,"-61"29,-116-21,-102 2,0 10,1-1,0-1,1-1,1-1,0-1,-12-10,16 11,2 2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22.0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1,'14'0,"15"0,7 0,2 0,-1 0,-1 0,-2 0,-3 0,-1 0,-1 0,-1 0,0 0,-10 0,-8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22.2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1,'33'0,"21"0,6 0,-2 0,-7 0,-6 0,-12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25.3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1,'0'14,"0"10,0 6,0 2,5-4,1-12,0-8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7:38.9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0 402,'16'-1,"-1"0,0-1,0-1,-1 0,1-1,0-1,-1 0,0-1,0 0,-1-2,0 1,0-1,9-9,147-143,-86 73,10 10,-90 76,0 1,-1 0,1 0,-1 0,1 0,0 0,-1 0,1 1,-1-1,1 1,-1 0,1-1,-1 1,1 0,-1 1,0-1,1 0,-1 1,0-1,0 1,0 0,0 0,-1-1,1 1,0 0,-1 1,1-1,-1 0,0 0,0 1,0-1,0 0,0 1,0-1,0 1,-1 0,0-1,1 1,-1-1,0 1,0 0,0-1,-1 1,1 1,3 8,4 18,0 1,-2 0,-2 0,0 0,-2 0,-2 1,-2 13,3-39,-1-1,0 1,-1-1,1 0,-1 0,0 1,0-1,0-1,-1 1,0 0,0 0,0-1,-1 0,1 0,-1 0,0 0,0 0,0-1,-1 1,1-1,-1-1,0 1,0 0,0-1,0 0,0 0,0-1,-1 0,1 0,0 0,-1 0,1-1,-1 0,1 0,-5 0,-4 1,0-1,0 0,1 0,-1-1,0-1,1-1,-1 0,1 0,0-1,0-1,-11-5,10 0</inkml:trace>
  <inkml:trace contextRef="#ctx0" brushRef="#br0" timeOffset="548.578">1327 64,'-60'8,"1"2,0 3,1 2,-32 15,81-28,1 1,-1 0,1 1,0 0,0 0,0 0,1 1,-1 1,1-1,0 1,1 0,0 1,0 0,0-1,0 2,1-1,1 1,-1 0,1 0,0 0,1 0,0 1,0 0,1-1,0 1,1 0,0 0,0 0,1 0,0 0,0 0,1 0,1 0,-1-5,1 1,-1-1,1 0,0 0,1 0,-1 0,1 0,-1-1,1 1,0-1,1 1,-1-1,0 0,1-1,0 1,0-1,0 1,0-1,0 0,0 0,0-1,1 1,-1-1,1 0,-1 0,1-1,-1 1,1-1,-1 0,3-1,7 0,0-1,0 0,0-1,-1-1,1 0,-1-1,0-1,0 0,3-2,2-2,1-1,-1 0,-1-2,0 0,-1-1,0 0,-1-2,-1 1,0-2,-2 0,1-1,-2 0,-1 0,0-1,-1-1,2-7,-15 45,1 1,1-1,1 1,1 0,0-1,1 1,1 0,1-1,1 1,0-1,5 11,-7-24,1-1,-1 0,1 0,0 1,0-2,1 1,-1 0,1-1,0 1,0-1,0 0,0-1,0 1,1-1,-1 1,1-1,-1-1,1 1,0-1,0 0,0 0,0 0,0 0,0-1,0 0,0 0,2-1,17 1</inkml:trace>
  <inkml:trace contextRef="#ctx0" brushRef="#br0" timeOffset="1033.456">1694 64,'-4'12,"-4"3,2 0,0 1,0 0,2 1,0-1,1 1,0-1,1 1,1 0,1 0,1 0,0 0,2 6,-3-20,1 0,1 1,-1-1,0 0,1 0,0 0,-1 0,1 0,0 0,1-1,-1 1,0-1,1 1,-1-1,1 0,0 0,0 0,0 0,0-1,0 1,0-1,0 0,1 0,-1 0,0 0,1 0,-1-1,0 1,1-1,-1 0,1 0,-1 0,1-1,-1 1,0-1,1 0,-1 0,0 0,1 0,-1-1,0 1,0-1,0 0,2-2,26-16,-1-2,-1 0,-1-3,-2 0,3-4,-12 11,-16 17,-1 0,0 1,1-1,-1 0,0 0,1 1,-1-1,1 0,0 0,-1 1,1-1,-1 1,1-1,0 1,-1-1,1 1,0-1,0 1,-1-1,1 1,0 0,0-1,0 1,0 0,-1 0,1 0,0 0,0 0,0 0,0 0,0 0,-1 0,1 0,0 0,0 0,0 1,0-1,-1 0,1 1,0-1,0 1,-1-1,1 0,0 1,-1 0,1-1,0 1,-1-1,1 1,-1 0,1-1,-1 1,1 0,-1 0,1-1,-1 1,0 0,0 0,1 0,-1 0,0-1,0 1,0 0,0 0,0 0,0 0,0 0,0 0,2 10,-3-4,1 1,0-1,1 0,0 0,0 0,0 0,1 0,0 0,0-1,1 1,0-1,0 1,1-1,-1 0,1 0,1 0,-1-1,1 0,0 0,0 0,1 0,-1-1,1 1,0-2,3 3,-1-4,-1-1,0 0,1 0,-1-1,1 0,-1 0,1-1,-1 0,1 0,-1-1,0 0,1 0,-1-1,0 1,-1-2,1 1,0-1,-1 0,0 0,0-1,3-2,105-127,-77 84,46-63,-69 89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33.9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453 57,'-73'39,"-195"194,175-170,74-51</inkml:trace>
  <inkml:trace contextRef="#ctx0" brushRef="#br0" timeOffset="267.892">57 0,'10'19,"8"16,0 7,3 1,-3-2,1-3,1-3,-2-4,1-6,-4-2,2-1,-3 0,1-2,-2-1,2-3,-2-5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39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284 1,'-2'9,"-1"0,0 0,0 0,-1 0,0-1,0 1,-1-1,0 0,-1 0,0-1,0 1,-1-2,1 1,-1 0,-8 4,-6 10,-134 130,152-148,1 1,0-1,0 0,0 1,0-1,1 1,-1 0,1-1,0 1,0 0,0 0,0 0,1 0,0 0,0 0,0 0,0 0,0 0,1-1,0 1,0 0,0 0,0 0,0-1,1 1,0 0,0-1,0 1,0-1,0 0,1 0,0 1,3 1,-1 1,1-1,1 0,-1-1,1 0,0 0,0 0,0-1,0 1,0-2,1 1,0-1,-1-1,1 1,7 0,210-4,-223 2,-1 0,0 1,0-1,0 0,0 0,0 0,0 0,1 0,-1 0,0 0,0 0,0-1,0 1,0 0,0-1,0 1,0-1,0 1,0-1,0 1,0-1,0 0,0 0,0 1,0-1,-1 0,1 0,0 0,-1 0,1 0,0 0,-1 0,1 0,-1 0,0 0,1 0,-1 0,0 0,0 0,1 0,-1 0,0-1,0 1,0 0,0 0,-1 0,1 0,0 0,0 0,-1-1,1 1,-1 0,1 0,-1 0,1 0,-1 0,1 0,-1 1,0-1,0 0,1 0,-2 0,-8-20,1 0,1-1,1 1,1-2,1 1,0-1,1-6,5 20,-2-1,1 1,-1-1,-1 1,1-1,-2 1,1 0,-1 0,-1 0,0 0,0 0,-1 1,1 0,-2 0,-2-3,-4 3,1 6</inkml:trace>
  <inkml:trace contextRef="#ctx0" brushRef="#br0" timeOffset="1268.038">678 113,'-26'68,"-5"90,-3-5,45-187,0 2,2 0,2 0,0 1,2 1,14-17,-26 36,1 1,1 0,-1 0,2 0,-1 1,1 0,1 1,0 0,0 0,0 0,1 2,10-7,-17 14,-1 0,1-1,-1 1,0 1,1-1,-1 0,0 0,0 1,0 0,0-1,0 1,0 0,-1 0,1 0,-1 0,1 0,-1 0,0 0,1 0,-1 1,0-1,0 0,-1 1,1-1,-1 1,1-1,-1 1,0-1,0 1,0 0,0-1,0 1,0-1,-1 1,1-1,-1 1,0-1,0 1,1 1,0 169,0-172,0-1,0 1,0-1,0 1,0-1,0 1,0-1,0 1,1-1,-1 0,0 1,0-1,0 1,0-1,1 1,-1-1,0 1,0-1,1 0,-1 1,0-1,1 1,-1-1,1 0,-1 0,0 1,1-1,-1 0,1 1,-1-1,1 0,-1 0,1 0,-1 0,0 0,1 1,-1-1,1 0,-1 0,1 0,-1 0,1 0,-1 0,1-1,-1 1,1 0,-1 0,1 0,-1 0,1 0,-1-1,1 1,-1 0,0-1,1 1,-1 0,1 0,-1-1,0 1,1-1,-1 1,0 0,0-1,1 1,-1-1,0 1,0-1,19-30,-10 8,2 0,0 1,1 1,2 0,0 1,1 0,1 1,0 1,16-13,-31 30,0 0,0-1,0 1,0 1,0-1,0 0,0 0,1 0,-1 0,0 1,0-1,1 1,-1-1,0 1,1-1,-1 1,0 0,1-1,-1 1,0 0,1 0,-1 0,1 0,-1 1,0-1,1 0,-1 0,1 1,-1-1,0 1,0-1,1 1,-1 0,0-1,0 1,0 0,1 0,-1 0,0 0,0 0,-1 0,1 0,0 0,0 0,0 1,-1-1,1 0,-1 0,1 1,-1-1,1 0,-1 1,0-1,1 0,-1 2,2 16,0 1,-1-1,-1 1,-1-1,-1 1,-1-1,0 0,-6 15,-1 16,7-26,0-2</inkml:trace>
  <inkml:trace contextRef="#ctx0" brushRef="#br0" timeOffset="1903.889">1244 509,'-10'23,"-3"19,1 6,2 0,3-9</inkml:trace>
  <inkml:trace contextRef="#ctx0" brushRef="#br0" timeOffset="2318.765">1328 282,'-5'5,"-6"2,4-1,2-6,-2-3,-5-1,0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46.2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95,'164'12,"-152"-10,3 2,-1 0,0-2,1 0,-1 0,1-1,0-1,0-1,-1 0,1 0,-1-2,6-1,-19 4,-1 0,1 0,0 0,0-1,0 1,-1 0,1 0,0-1,-1 1,1 0,0-1,-1 1,1-1,0 1,-1-1,1 1,-1-1,1 1,-1-1,1 0,-1 1,1-1,-1 0,0 1,1-1,-1 0,0 1,0-1,0 0,1 0,-1 1,0-1,0 0,0 0,0 1,0-1,0 0,0 0,-1 1,1-1,0 0,0 0,0 1,-1-1,1 0,0 0,-1 1,1-1,-1 1,1-1,-1 0,1 1,-1-1,1 1,-1-1,0 1,1-1,-1 1,0 0,1-1,-1 1,-49-31,43 27,-43-30,44 24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46.6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133 0,'-9'10,"-9"8,-5 0,1 3,4 2,0-2,4-1,4-3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45.5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1,'43'85,"18"85,50 84,-112-253,1 0,0 0,0 0,0 0,0 0,0 0,0 0,0 1,1-1,-1 0,0 0,0 0,1 0,-1 0,1 0,-1 0,1 0,-1-1,1 1,0 0,-1 0,1 0,0-1,0 1,0 0,-1 0,1-1,0 1,0-1,0 1,0-1,0 1,0-1,0 0,0 0,0 1,0-1,1 0,-1 0,0 0,0 0,0 0,0 0,0 0,0-1,0 1,0 0,0 0,0-1,0 1,0-1,0 1,0-1,0 1,0-1,0 0,-1 0,39-131,52-185,-58 255,-21 49</inkml:trace>
  <inkml:trace contextRef="#ctx0" brushRef="#br0" timeOffset="1495.081">621 452,'-10'10,"-2"7,-1 7,4 3,2 2,7-3,4-3,6-4,1-5</inkml:trace>
  <inkml:trace contextRef="#ctx0" brushRef="#br0" timeOffset="1975.96">733 142,'-5'0,"-1"-5,0-1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49.8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250 28,'-3'-27,"22"37,-8 15,0 0,-2 0,0 1,-2 0,-1 1,-1 0,-2 0,0 7,2-1,-2 0,-2 0,-1 0,-2 1,-1-1,-1 0,-2-1,-1 1,-2-1,-1-1,-4 7,4-20,-1 0,0 0,-2-1,0 0,0-1,-2-1,0 0,-1-1,0 0,-1-2,-1 0,0-1,0 0,-1-2,-17 7,11-6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24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195 311,'129'-22,"-61"20,-81 30,-166 77,162-96,1 1,1 0,0 2,0-1,1 2,1 0,0 1,1 0,0 1,1 0,1 1,1 0,0 1,-4 11,11-25,2 1,-1-1,0 0,1 0,-1 1,1-1,0 0,0 1,0-1,0 0,1 1,0-1,-1 0,1 0,0 1,1-1,-1 0,0 0,1 0,0-1,0 1,-1 0,2 0,-1-1,0 1,0-1,1 0,0 0,-1 0,1 0,0 0,0-1,0 1,0-1,0 0,0 0,0 0,0 0,1 0,-1-1,0 1,1-1,2 0,279-2,-286 3,1-1,-1 1,0 0,1-1,-1 1,1-1,-1 1,1 0,-1-1,1 1,0 0,-1-1,1 1,0 0,-1 0,1 0,0-1,0 1,0 0,0 0,0 0,0-1,0 1,0 0,0 0,0 0,0-1,1 1,-1 0,0 0,0-1,1 1,-1 0,0 0,1-1,-1 1,1 0,-1-1,1 1,0-1,-1 1,1-1,-1 1,1-1,0 1,-1-1,1 1,0-1,0 0,-1 0,1 1,0-1,0 0,0 0,-1 0,1 0,0 0,0 0,0 0,0 0,-321 228,318-226,-1-1,0 1,1-1,-1 1,1 0,-1 0,1 0,0 0,0 0,0 1,0-1,0 1,0-1,1 1,-1 0,1 0,0-1,0 1,0 0,0 0,0 0,1 0,-1 0,1 0,0 1,0-1,0 0,0 0,1 0,-1 0,1 0,0 0,0 0,0 0,0 0,0 0,1-1,-1 1,1 0,0-1,0 1,-1-1,2 0,-1 0,0 1,0-1,1-1,-1 1,2 1,12 0,-1-1,1 0,0-1,0 0,0-1,-1-1,1-1,0 0,-1-1,1-1,-1 0,0-1,1-1,35-8,136-23,-136 35,-33 6</inkml:trace>
  <inkml:trace contextRef="#ctx0" brushRef="#br0" timeOffset="761.944">280 1270,'-9'0,"0"0,-1 0,0 5,2 2</inkml:trace>
  <inkml:trace contextRef="#ctx0" brushRef="#br0" timeOffset="3479.061">1042 536,'11'187,"-7"-175,0 0,-1 1,-1-1,0 1,-1 0,0-1,-1 1,0 0,-1 0,-1 7,-12-12,6-33,7 2,1 1,1-1,0 1,2-1,1 1,0 0,2 0,1 1,0-1,2 2,0-1,1 1,1 0,1 1,1 1,1 0,0 0,1 1,13-10,-27 25,0 1,0-1,0 0,1 0,-1 1,1-1,-1 1,1-1,0 1,0 0,-1 0,1 0,0 0,0 0,0 0,0 0,0 0,0 1,0-1,1 1,-1 0,0-1,0 1,0 0,0 0,1 1,-1-1,0 0,0 1,0-1,0 1,0 0,0-1,0 1,0 0,0 0,0 1,0-1,-1 0,1 1,0-1,-1 1,1-1,-1 1,0 0,47 116,-35-104</inkml:trace>
  <inkml:trace contextRef="#ctx0" brushRef="#br0" timeOffset="4151.76">957 255,'6'-4,"0"1,0 0,0 0,0 1,0-1,1 1,-1 1,1-1,-1 1,1 0,0 1,-1 0,3 0,4-1,223-2,-218-7,-40-10,17 16,-78-67,71 57</inkml:trace>
  <inkml:trace contextRef="#ctx0" brushRef="#br0" timeOffset="7328.965">1748 311,'-5'5,"-2"6,-3 2,-7 2,-3 5,-5-2,3 1,0-2,4 0,5-3</inkml:trace>
  <inkml:trace contextRef="#ctx0" brushRef="#br0" timeOffset="7847.072">1436 960,'-9'19,"-4"11,-3 1,-1 0,4-1,4-1,8-4,5-3,5-5,7-5,1-9,-4-6</inkml:trace>
  <inkml:trace contextRef="#ctx0" brushRef="#br0" timeOffset="8367.511">1549 735,'0'-5,"-4"3,2 2,-2 2,-6-1,4 0,2-4,8-3,2 0</inkml:trace>
  <inkml:trace contextRef="#ctx0" brushRef="#br0" timeOffset="25958.284">929 1,'-14'10,"2"1,-1 1,2 0,-1 1,2 0,0 0,0 1,1 1,1-1,0 2,2-1,-1 1,2 0,0 0,1 0,0 1,0 15,-11 30,3 0,3 1,2 0,3 21,2-50,1 0,2 1,2-1,0 0,3-1,1 1,1-1,2 0,1-1,2 0,1-1,7 11,-11-26,1 1,1-1,0-1,1 0,0-1,1 0,1-1,0-1,1 0,0-1,1-1,12 5,52 29,-80-34,-5-1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6:06.451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50 0,'-5'5,"-1"6,-5 7,0 4,1 4,3 2,7-4,4-1,6-5,5-5,2-9,1-6,-2-3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6:06.951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38 1,'-4'4,"-8"3,5-1,-3-2,6 0,4-2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57.711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1411 444,'0'-9,"5"-4,1 5,-4 10,-4 8,0 7,-1 7,0 3,2 2,0 0,0 1,1 0,-5-5,-1-3,4-4,4-5</inkml:trace>
  <inkml:trace contextRef="#ctx0" brushRef="#br0" timeOffset="1155.201">1468 388,'7'4,"0"0,1-1,-1 1,1-1,0-1,0 1,0-1,0-1,1 0,-1 0,0 0,1-1,-1 0,3-1,5 1,124 6,-138-4,1 1,-1 0,1 0,-1 0,0 1,0-1,0 0,0 1,-1 0,0-1,1 1,-1 0,-1-1,1 1,0 0,-1 0,0 0,0 0,0-1,0 1,-1 0,1 0,-1 0,0 0,0-1,-1 1,1-1,-2 4,-2 18,-4 120,9-143,0 0,0 0,0 0,-1 0,1 0,0 0,-1 0,1 0,-1-1,0 1,1 0,-1 0,0-1,0 1,0 0,-1-1,1 1,0-1,0 1,-1-1,1 0,-1 0,1 0,-1 1,0-1,1-1,-1 1,0 0,0 0,1-1,-1 1,0-1,0 1,0-1,0 0,0 0,0 0,0 0,0 0,0 0,1 0,-1-1,0 1,0-1,0 1,-1-2,-18-3,0 1,0 0,0 2,0 0,-1 2,1 0,0 1,-1 2,1 0,-3 1,6 3</inkml:trace>
  <inkml:trace contextRef="#ctx0" brushRef="#br0" timeOffset="4251.276">1948 472,'195'-74,"231"-75,-315 127,-110 23,0-1,1 0,-1 1,0-1,0 1,1 0,-1-1,0 1,0 0,0 0,0 0,0 0,0 0,0 0,0 0,0 0,-1 0,1 0,0 0,-1 1,1-1,-1 0,1 0,-1 1,0-1,1 0,-1 1,0-1,0 1,0-1,0 0,0 1,0-1,0 0,-1 1,1-1,0 0,-1 1,1-1,-1 0,0 1,-25 57,23-54,-20 35,17-34,2 0,-1 0,0 1,1 0,1 0,-1 0,1 0,0 0,1 1,-1-1,2 1,-1 0,1 0,0-1,0 1,1 0,1 0,-1 0,1 0,0 0,2 6,0-11,1 0,-1 0,0 0,1 0,0-1,0 1,0-1,0 0,0 0,0 0,0-1,0 1,1-1,-1 0,1-1,-1 1,1-1,-1 1,1-2,-1 1,1 0,-1-1,1 0,-1 0,1 0,-1 0,0-1,0 0,0 1,0-2,0 1,0 0,2-3,10 0,401-171,-378 168,-25 10</inkml:trace>
  <inkml:trace contextRef="#ctx0" brushRef="#br0" timeOffset="5116.872">3698 77,'-273'338,"271"-337,0 0,1 0,-1 0,0 0,1 0,-1 1,1-1,0 1,-1-1,1 1,0-1,0 1,0 0,0-1,0 1,1 0,-1 0,0 0,1 0,-1 0,1-1,0 1,0 0,0 0,0 0,0 0,0 0,0 0,0 0,1 0,-1 0,1 0,0 0,-1-1,1 1,0 0,0 0,0-1,0 1,0-1,1 1,-1-1,0 1,1-1,-1 0,1 1,1-1,107 10,-28-9,-56 4,-23-5,0 1,0 0,0-1,0 1,0-1,0 0,0 0,1 0,-1-1,0 1,0-1,1 0,-1 0,1 0,-1 0,0 0,1-1,-1 1,0-1,0 0,0 0,1-1,-1 1,0 0,0-1,-1 0,1 0,0 0,0 0,-1 0,1 0,-1-1,0 1,0-1,0 1,0-1,0 0,-1 0,1 0,-1 0,1-2,-1-14,-1 0,-1 0,-1 0,0 0,-2 1,0-1,-1 0,0 1,-2 0,0 1,-2-2,-14-43,-6-11,21 55</inkml:trace>
  <inkml:trace contextRef="#ctx0" brushRef="#br0" timeOffset="6269.31">3952 77,'-32'183,"8"-83,4-26,21-74,-1 0,0-1,1 1,-1 0,0 0,0-1,1 1,-1 0,0-1,0 1,1 0,-1-1,0 1,0 0,0-1,0 1,0-1,1 1,-1 0,0-1,0 1,0 0,0-1,0 1,0-1,0 1,0 0,0-1,-1 1,1-1,0 1,0 0,0-1,0 1,0 0,-1-1,1 1,0 0,0-1,-1 1,1 0,0-1,0 1,-1 0,1 0,0-1,-1 1,1 0,0 0,-1 0,1 0,-1-1,1 1,0 0,-1 0,1 0,-1 0,1 0,0 0,-1 0,1 0,-1 0,1 0,0 0,-1 0,1 0,0 1,-1-1,1 0,-1 0,5-19,0 0,1 0,1 1,1 0,1 0,0 0,1 1,1 0,1 1,7-9,23-40,-35 53,2 0,-1 0,1 1,1 0,0 0,0 1,1 0,1 1,0-1,-10 10,0-1,-1 1,1 0,0-1,0 1,0 0,0-1,0 1,0 0,0 0,-1 0,1 0,0 0,0 0,0 0,0 0,0 0,0 1,0-1,0 0,0 0,-1 1,1-1,0 1,0-1,0 1,-1-1,1 1,0-1,-1 1,1 0,0-1,-1 1,1 0,-1-1,1 1,-1 0,1 0,-1 0,1 0,-1-1,0 1,0 0,1 0,-1 0,0 0,0 0,0 0,0 0,0 0,0 0,0 0,4 58,-4-54,-2 161,2-166,0 1,0-1,0 1,0-1,0 1,0-1,0 1,0-1,1 1,-1-1,0 1,0-1,0 1,0-1,1 0,-1 1,0-1,0 1,1-1,-1 0,0 1,1-1,-1 0,0 1,1-1,-1 0,1 0,-1 1,0-1,1 0,-1 0,1 0,-1 0,1 1,-1-1,1 0,-1 0,1 0,-1 0,1 0,-1 0,0 0,1 0,-1 0,1 0,-1-1,1 1,-1 0,1 0,-1 0,0-1,1 1,-1 0,1 0,-1-1,0 1,1 0,-1-1,0 1,1 0,-1-1,0 1,1 0,-1-1,0 1,0-1,0 1,1-1,20-26,106-169,-124 191,-1 1,0-1,0 1,0 0,1 0,-1 0,1 0,0 0,1 1,-1-1,0 1,1 0,0 0,0 0,0 0,0 1,0 0,1-1,-1 2,1-1,-1 0,1 1,0 0,-2 3,-1 1,1 0,0 0,0 0,-1 0,0 0,0 1,0-1,0 1,0-1,-1 1,1 0,-1 0,0 0,0-1,-1 1,1 0,-1 0,0 0,0 0,0 0,0 0,-1 0,0 2,1 1,-19 170,17-169,-1 3,0 0,1 0,1 0,0 1,0-1,1 0,1 1,0-1,2 10,3-9</inkml:trace>
  <inkml:trace contextRef="#ctx0" brushRef="#br0" timeOffset="12553.946">622 2645,'3'-2,"0"0,0 0,1 0,-1 0,-1-1,1 1,0-1,-1 0,1 1,-1-1,0 0,0-1,0 1,0 0,0-1,0-2,2-1,167-360,-16 27,-66 150,-15 12,10 10,22-26,24-54,-131 248,1 1,-1-1,0 0,0 0,0 1,0-1,0 0,1 0,-1 0,0 0,0 0,0 0,0 0,0 0,0 0,0 0,1 0,-1-1,0 1,0 0,0-1,0 1,1-1,-1 1,0-1,1 1,-1-1,0 1,1-1,-1 0,0 1,1-1,-1 0,1 1,-1-1,1 0,0 0,-1 0,1 1,0-1,-1 0,1 0,0 0,0 0,0 0,0 1,0-1,0 0,0 0,0 0,0 0,0 0,1 0,-1 1,0-1,0 0,1 0,-1 0,1 0,-1 1,1-1,-1 0,1 0,-23 13,-195 81,215-93,0 0,0 0,0 0,0 1,0-1,1 1,-1-1,0 1,0 0,0-1,1 1,-1 0,0 0,1 1,-1-1,1 0,-1 0,1 1,0-1,-1 1,1-1,0 1,0-1,0 1,0 0,0 0,1-1,-1 1,1 0,-1 0,1 0,-1 0,1 0,0 0,0 0,0 0,0 0,0-1,0 1,1 0,-1 0,1 0,-1 0,1 0,0-1,0 1,0 0,0 0,122 122,167 133,-279-249,-21-24,-1 1,-14-33,3 0,2-2,3 0,1-1,-2-21,14 57,-20-127,12 130,7 17</inkml:trace>
  <inkml:trace contextRef="#ctx0" brushRef="#br0" timeOffset="13822.102">226 1432,'0'-1,"-1"1,1 0,-1-1,1 1,-1 0,1-1,-1 1,1 0,-1 0,1 0,-1-1,1 1,-1 0,1 0,-1 0,0 0,1 0,-1 0,1 0,-1 0,1 0,-1 0,0 0,1 0,-1 1,1-1,-1 0,1 0,-1 0,1 1,-1-1,1 0,-1 1,1-1,0 0,-1 1,1-1,-1 1,1-1,0 1,-1-1,1 1,0-1,0 1,-1-1,1 1,0-1,0 1,0-1,0 1,0-1,0 1,0 0,0-1,0 1,0-1,0 1,0-1,0 1,0 0,-4 39,27 103,10 46,-60-363,25 141,2-1,1 1,2 0,1-1,4-8,-3 9,-3 17,0 0,1 0,1 0,0 0,1 0,1 1,0 0,1 0,1 1,0 0,7-9,-13 22,0-1,1 1,-1 0,1-1,-1 1,1 0,0 1,0-1,-1 0,1 1,0-1,0 1,-1 0,1 0,0 0,0 1,-1-1,1 1,0-1,0 1,-1 0,1 0,-1 0,1 0,-1 0,1 1,-1-1,0 1,1 0,-1-1,0 1,0 0,0 0,-1 1,1-1,0 0,-1 0,1 1,-1-1,0 1,0 0,0-1,0 1,-1 0,1-1,0 1,-1 0,0 0,0 1,13 102,-8-87</inkml:trace>
  <inkml:trace contextRef="#ctx0" brushRef="#br0" timeOffset="14442.804">1 1093,'31'-18,"0"2,1 1,1 1,1 2,4 0,-22 7,100-19,-139 3,-112-61,124 69,5 2</inkml:trace>
  <inkml:trace contextRef="#ctx0" brushRef="#br0" timeOffset="14972.892">706 782,'-5'5,"-1"6,-5 2,0 2,-4 5,2 3,-3-2,2-1,4-2</inkml:trace>
  <inkml:trace contextRef="#ctx0" brushRef="#br0" timeOffset="15619.708">509 1713,'-5'10,"-2"12,1 8,6 3,8-3,7-8,1-12,-2-7</inkml:trace>
  <inkml:trace contextRef="#ctx0" brushRef="#br0" timeOffset="16155.567">649 1375,'0'5,"-4"6,-3-3,6-4,-2-1,-1-3</inkml:trace>
  <inkml:trace contextRef="#ctx0" brushRef="#br0" timeOffset="21859.595">1948 500,'1'-8,"1"0,0 0,0 1,1-1,0 1,1 0,0-1,0 2,0-1,1 0,0 1,0 0,0 0,6-4,20-27,36-62,-66 99,1 0,0 0,-1 0,1 0,-1 1,1-1,-1 0,1 1,-1-1,1 1,-1-1,1 1,-1 0,0 0,1-1,-1 1,0 0,0 0,0 0,1 0,-1 1,0-1,-1 0,1 0,0 1,0-1,0 0,-1 1,1-1,-1 1,1-1,-1 1,0-1,1 1,-1-1,0 1,0 0,0-1,0 1,0 0,2 3,116 229,-108-213,-25-18,-148-72,143 61,2 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7:34.2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5589 114,'16'39,"-9"14,-3 1,-3-1,-1 1,-3-1,-3 0,-1 0,-3 0,-10 27,4-25,-7 73,32-119,-3-14</inkml:trace>
  <inkml:trace contextRef="#ctx0" brushRef="#br0" timeOffset="299.724">6040 170,'-24'34,"-8"25,2 8,10-4,14-11,12-16,10-13,8-11,3-7,3-5,1-2,0-1,-1 1,-5-5,-2-1,0 1,0-3,-3 0</inkml:trace>
  <inkml:trace contextRef="#ctx0" brushRef="#br0" timeOffset="617.576">6407 1,'-59'132,"6"3,6 2,6 2,-5 54,19 4,23-174</inkml:trace>
  <inkml:trace contextRef="#ctx0" brushRef="#br0" timeOffset="-3405.768">762 622,'-22'3,"0"1,1 1,0 1,0 1,0 1,1 0,-4 4,18-9,0 1,0-1,0 1,1 0,-1 0,1 1,1-1,-1 1,0 0,1 0,0 1,0 0,1-1,0 1,0 0,0 0,0 1,1-1,0 1,1-1,-1 1,1 0,1-1,-1 1,1 3,2 0,1 0,1 0,-1 0,2 0,-1-1,1 0,1 1,-1-2,2 1,-1-1,1 0,0 0,1-1,0 0,0 0,1-1,-1 0,1 0,0-1,1 0,0-1,-1 0,1-1,4 1,-6-1,0-1,0-1,0 1,0-1,1-1,-1 1,0-2,0 1,1-1,-1 0,0-1,0 0,0 0,0 0,0-1,-1-1,1 1,-1-1,0 0,0-1,5-4,1-4</inkml:trace>
  <inkml:trace contextRef="#ctx0" brushRef="#br0" timeOffset="-2904.174">1185 57,'-21'100,"5"-1,4 2,4 0,4 0,8 61,-3-60,-1-99,-1-1,1 0,-1 0,1-1,-1 1,1 0,0 0,0 0,0 0,0 0,0 0,0 0,1 0,-1 0,0 0,1 0,0-1,-1 1,1 0,0 0,0-1,0 1,0 0,0-1,1 1,-1-1,0 1,1-1,-1 0,1 0,-1 1,1-1,0 0,-1 0,1-1,9-6,1-2,-2 1,1-2,-1 1,-1-1,0-1,0 0,6-8,37-38,-40 45,1 1,0 0,0 1,1 1,0 0,1 1,0 1,0 0,12-3,-25 9,-1 0,1-1,0 1,-1 0,1 0,0 1,-1-1,1 0,0 1,-1-1,1 1,0-1,-1 1,1 0,-1-1,1 1,-1 0,0 0,1 0,-1 0,0 1,1-1,-1 0,0 0,0 1,0-1,0 1,-1-1,1 1,0-1,0 1,-1-1,1 1,-1 0,0-1,1 1,-1 0,0-1,0 1,3 76,-3-65,-1 5,0-13,0 1,1-1,0 0,0 1,0-1,1 0,-1 1,1-1,1 0,-1 0,1 0,0 0,0 0,0 0,1 0,9 8</inkml:trace>
  <inkml:trace contextRef="#ctx0" brushRef="#br0" timeOffset="-2002.107">1947 622,'-12'8,"-12"8,1 0,1 2,0 0,1 2,1 0,1 1,1 1,0 1,17-22,0 1,-1-1,1 0,0 1,0-1,0 1,0-1,0 1,0-1,0 1,0 0,1-1,-1 1,1 0,-1 0,1 0,0-1,-1 1,1 0,0 0,0 0,1 0,-1-1,0 1,0 0,1 0,-1 0,1-1,0 1,0 0,-1-1,1 1,0 0,0-1,0 1,1-1,-1 0,0 1,0-1,1 0,-1 0,1 0,-1 0,1 0,0 0,-1 0,1 0,0-1,-1 1,1-1,0 1,0-1,11-1,0 0,0-1,0-1,0 0,-1 0,0-1,0-1,0 0,0-1,-1 0,1-1,-2 0,1-1,-1 0,2-3,26-25,54-33,-91 68,0 1,0-1,0 0,1 1,-1-1,0 1,0-1,0 1,1-1,-1 1,0 0,0 0,1 0,-1 0,0 0,1 0,-1 0,0 0,0 0,1 1,-1-1,0 0,0 1,1-1,-1 1,0-1,0 1,0 0,0-1,0 1,0 0,0 0,0 0,0 0,0 0,-1 0,1 0,0 0,-1 0,1 0,0 0,-1 1,1 0,-4 57,1 3,2-61,0 1,0 0,0-1,1 1,-1-1,0 1,1-1,-1 1,1-1,0 1,-1-1,1 1,0-1,0 0,0 1,0-1,0 0,0 0,1 0,-1 0,0 0,0 0,1 0,-1 0,1 0,-1-1,0 1,1-1,0 1,-1-1,1 1,-1-1,1 0,-1 0,1 0,0 0,0 0,3-2,0-1,1 1,-1-1,0-1,0 1,-1-1,1 0,-1 0,0 0,0 0,0-1,0 1,-1-1,0 0,3-6,3-2,7-10,1 1,1 1,0 1,2 0,0 2,1 0,1 1,1 1,23-11,-45 26,0 0,1 0,-1 0,1 1,-1-1,1 0,-1 1,1-1,-1 1,1 0,-1 0,1-1,0 1,-1 0,1 0,0 0,-1 1,1-1,-1 0,1 1,0-1,-1 1,1-1,-1 1,0 0,1-1,-1 1,1 0,-1 0,0 0,0 0,1 0,-1 1,0-1,0 0,0 0,0 1,0 0,17 63,-16-48,21 247,-9-56,-14-201,-1 0,0 1,0-1,-1 0,0 0,0 0,0 0,-1 0,0 0,-1-1,0 1,0-1,0 0,0 0,-1-1,0 1,0-1,-1 0,0 0,1-1,-7 4,11-8,0 0,-1 1,1-1,-1 0,1 1,-1-1,1 0,-1 0,1 0,0 0,-1 0,1-1,-1 1,1 0,-1-1,1 1,0-1,-1 1,1-1,0 0,-1 0,1 1,0-1,0 0,0 0,0 0,0 0,0 0,0-1,0 1,0 0,0 0,1-1,-1 1,1 0,-1-1,1 1,-1 0,1-1,0 1,-1-1,1 1,0-1,0 0,0-68,15 21,2 1,2 1,3 1,1 0,2 2,3 1,4-4,-22 32,-2-2,2 1,0 0,1 0,0 1,1 0,1 1,0 1,1 0,0 0,1 2,1 0,0 0,0 2,1 0,0 1,0 0,1 2,11-3,-25 8,0 0,0 0,1 1,-1 0,0 0,0 0,0 0,0 1,1 0,-1 0,0 0,0 0,0 0,-1 1,1 0,0 0,0 0,-1 0,1 0,-1 1,0-1,0 1,0 0,0 0,0 0,-1 1,1-1,-1 1,0-1,0 1,0 0,-1 0,1 0,-1 0,0 0,0 0,0 0,0 0,-1 0,0 0,0 1,0-1,0 0,-1 0,0 0,0 0,0 1,-8 9,0 0,-1-1,0 0,-1-1,-1 0,0-1,0 0,-1-1,-1-1,1 0,-2 0,1-1,-1-1,0-1,-8 3,15-6,0 0,0 0,0-1,0 0,0-1,0 1,-1-1,1-1,0 0,-1 0,1 0,0-1,-6-2,-4-3</inkml:trace>
  <inkml:trace contextRef="#ctx0" brushRef="#br0" timeOffset="-1684.458">3274 57,'-28'388,"27"-96,-3-269,-2-5</inkml:trace>
  <inkml:trace contextRef="#ctx0" brushRef="#br0" timeOffset="-1435.382">3048 537,'38'10,"33"3,13-1,-3-2,-10-3,-13-3,-11-2,-9-1,-6-1,-8-5,-4-2,0 0,-4 2</inkml:trace>
  <inkml:trace contextRef="#ctx0" brushRef="#br0" timeOffset="-798.257">3584 650,'33'1,"0"-3,-1 0,1-3,-1 0,0-2,-1-1,19-9,31-41,-79 56,0-1,-1 1,1-1,-1 1,1-1,-1 1,0-1,0 0,0 1,0-1,0 0,-1 0,1 0,-1 0,0 0,0 1,0-1,0 0,-1 0,1 0,-1 0,1 0,-1 0,0 1,0-1,0 0,-1 1,1-1,-1 1,1-1,-1 1,0-1,-1 1,1-1,-1 1,0 0,1 0,-1 0,0 0,0 1,0-1,0 1,0-1,-1 1,1 0,0 1,-1-1,1 0,0 1,-1 0,1 0,-1 0,1 0,-1 0,1 1,0 0,-1-1,1 1,0 0,0 1,0-1,-1 1,-89 49,82-44,1 0,0 0,0 1,0 0,1 1,0 0,1 0,0 1,0 0,1 1,0 0,1 0,1 0,-1 1,2-1,0 1,0 0,1 1,0-1,1 2,2-11,0 1,1-1,-1 0,1 1,0-1,0 1,0-1,0 0,0 0,1 0,-1 1,1-2,0 1,0 0,0 0,0 0,1-1,-1 1,1-1,0 0,-1 0,1 0,0 0,0 0,0-1,0 1,1-1,-1 0,0 0,1 0,2 0,113 9,-109-10,17-1,-1-1,1-1,-1-1,0-2,0 0,0-2,-1-1,0-1,17-9,0-1,-1-2,-1-2,-1-1,-1-2,-1-1,-2-2,-1-2,-1-1,8-13,-30 32,-5 8,1-1,-2 0,1 0,-1-1,0 1,0-1,-1 0,0-1,-1 1,0-1,0 1,-1-1,1-1,-3 9,0 0,0 0,0 0,0-1,0 1,0 0,-1 0,1 0,0-1,0 1,-1 0,1 0,-1 0,1 0,-1 0,0 0,1 0,-1 0,0 0,0 0,1 0,-1 0,0 0,0 1,0-1,0 0,0 1,0-1,0 1,-1-1,1 1,0-1,0 1,0 0,0 0,-1-1,1 1,0 0,0 0,0 0,-1 0,1 1,0-1,0 0,0 0,0 1,-1-1,1 0,0 1,0 0,0-1,0 1,0 0,-59 32,53-29,0 0,0 1,0 0,0 0,1 1,0-1,0 1,1 1,0-1,0 1,0 0,1 0,0 0,0 1,1 0,0-1,0 1,1 0,0 0,0 1,1-1,0 0,1 0,-1 1,2-1,-1 0,1 1,0-1,1 0,2 7,5 0,1 0,0-1,1 0,0-1,2 0,-1-1,5 3,27 28,-36-36,-1 0,0 1,-1 0,1 0,-1 0,-1 1,0 0,0 0,-1 1,0-1,0 1,1 7,7 42,-14-46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6:53.0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320 103,'53'0,"-27"2,0-1,-1-1,1-2,-1-1,1 0,-1-2,0-1,0-1,6-4,91-55,-122 66,1 0,-1-1,1 1,-1 0,1 0,0-1,-1 1,1 0,-1 0,1 0,0 0,-1 0,1 0,0 0,-1 0,1 0,0 0,-1 0,1 0,-1 0,1 0,0 1,-1-1,1 0,-1 0,1 1,0-1,-1 0,1 1,-1-1,1 1,-1-1,1 1,-1-1,0 1,1-1,-1 1,0-1,1 1,-1-1,0 1,0 0,1-1,-1 1,0-1,0 1,0 0,0-1,0 1,0 0,0-1,0 1,0 0,0-1,0 1,0 0,-10 42,8-37,-12 47,1 1,3 0,3 1,2-1,2 15,4 251,20-214,-61-131,15 10,-1 2,0 1,-1 1,0 2,-1 0,0 2,0 1,0 1,-1 2,0 0,0 2,0 2,0 0,1 2,-1 1,1 1,-19 7,31-9,0 2,1-1,0 2,0 0,0 1,1 0,-10 8,21-14,0 1,0 0,0 0,0 0,0 1,0-1,1 1,-1-1,1 1,0 0,0 0,0 0,0 0,0 1,1-1,0 0,-1 1,1-1,0 1,1-1,-1 1,1-1,-1 1,1-1,0 1,0 0,1-1,-1 1,1-1,0 1,0-1,0 1,0-1,0 0,1 1,0 0,11 13,1-3</inkml:trace>
  <inkml:trace contextRef="#ctx0" brushRef="#br0" timeOffset="366.647">235 470,'53'-19,"22"-11,3-1,-2 5,-9 7,-11 7,-11 5,-8 4,-10 8,-10 7,-12 2,-8 3,-7-2,-2 3,0 2,3-3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6:54.4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138 19,'-12'9,"1"0,0 1,1 1,0-1,0 2,1-1,1 2,0-1,0 1,2 0,-1 0,2 1,0 0,0 0,2 0,-1 0,2 1,0-1,1 1,0 0,1 0,1-11,0-1,0 1,0-1,0 0,1 0,0 0,-1 0,1 0,0 0,0 0,1 0,-1-1,1 1,-1-1,1 1,0-1,0 0,-1 0,2-1,-1 1,0-1,0 1,0-1,1 0,-1 0,1 0,-1-1,1 1,-1-1,1 0,2 0,2 0,0-1,-1 1,1-2,0 1,0-1,-1 0,0 0,1-1,-1 0,0-1,0 0,0 0,5-4,-4 1,0 0,-1 0,0 0,0-1,-1 0,0-1,0 1,-1-1,0 0,-1-1,0 1,0-1,-1 0,0 0,-1 0,0 0,0 0,-1 0,-1-1,0-6,-1 10,-1 1,0-1,0 0,-1 1,0-1,0 1,-1 0,1 0,-1 0,-1 0,1 1,-1 0,0 0,0 0,0 0,-1 1,0 0,0 0,0 0,0 1,0 0,-1 0,0 1,1 0,-1 0,0 0,0 1,0 0,0 0,0 1,0 0,0 0,0 0,0 1,0 0,-4 2,-41 23,33-10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6:54.7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14 432,'-3'-13,"0"0,0 0,1 0,1 0,0-1,1 1,0 0,1-1,0 1,1 0,1 0,3-8,2-10,3 0,0 1,2 0,1 1,1 0,10-11,-20 30,-5 9,1 0,-1 0,0 0,0 0,1 0,-1 0,1 0,-1 0,1 0,-1 0,1 0,-1 0,1 0,0 0,0 1,-1-1,1 0,0 0,0 1,0-1,0 1,0-1,0 1,0-1,0 1,0-1,0 1,0 0,0 0,0-1,0 1,0 0,0 0,0 0,1 0,-1 0,0 1,0-1,0 0,0 0,0 1,0-1,0 1,0-1,0 1,0-1,0 1,0-1,0 1,-1 0,1 0,0-1,0 1,-1 0,1 0,0 0,-1 0,16 43,-11-20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6:55.8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83 537,'18'78,"-11"-21,-1 0,-4 1,-2-1,-4 27,3-75,0 0,0 1,-1-1,0 0,-1 0,0 0,0-1,-1 1,0-1,-1 0,0 0,0 0,0 0,-1-1,0 0,-1 0,-3 2,9-8,1-1,-1 1,0 0,0-1,0 1,1-1,-1 0,0 1,0-1,0 0,0 1,0-1,0 0,0 0,0 0,0 0,0 0,0 0,0 0,0 0,0 0,0 0,0-1,0 1,0 0,0-1,0 1,0-1,1 1,-1-1,0 1,0-1,0 1,1-1,-1 0,0 0,1 1,-1-1,1 0,-1 0,1 0,-1 0,1 1,-1-1,1 0,0 0,-1 0,1 0,0 0,0 0,0 0,0 0,0 0,0 0,0 0,0 0,0-1,0-61,11 30,1 1,1 0,1 1,2 0,2 1,0 1,2 1,1 1,2 0,0 2,1 1,24-18,-32 27,1 0,0 1,1 0,1 2,0 0,1 1,0 2,0-1,1 2,0 1,19-4,-38 10,1 1,-1-1,0 0,1 1,-1 0,0 0,1-1,-1 1,1 0,-1 1,0-1,1 0,-1 1,0 0,1-1,-1 1,0 0,0 0,0 0,0 0,0 0,0 1,0-1,0 1,0-1,0 1,-1 0,1 0,-1 0,1 0,-1 0,0 0,0 0,0 0,0 0,0 0,0 1,-1-1,1 0,-1 1,1-1,-1 0,0 1,0-1,0 0,0 1,-1-1,1 1,-1 1,-5 12,0 0,-2-1,1 0,-2 0,0 0,-1-1,0-1,-1 0,-1 0,0-1,-1-1,-10 8,13-9,-2 3,0-2,-1 1,0-1,-1-1,0-1,0 0,-1 0,0-1,-1-1,0-1,-15 4,29-9,0-1,-1 1,1-1,-1 0,1 1,0-1,-1 0,1-1,0 1,-1 0,1-1,0 1,-1-1,1 0,0 0,0 0,0 0,-1 0,1 0,0-1,1 1,-1-1,0 1,0-1,1 0,-1 1,1-1,-1 0,1 0,0 0,0 0,0 0,0-1,0 1,0 0,0 0,1-1,-1 1,1 0,0-1,0 1,0-1,1-17</inkml:trace>
  <inkml:trace contextRef="#ctx0" brushRef="#br0" timeOffset="317.479">930 0,'-20'58,"3"0,2 1,3 1,2 0,3 1,3 0,3 56,0-95,-1 0,-1-1,-1 1,-1 0,-1-1,0 0,-4 4,5-10,10-4,5-15</inkml:trace>
  <inkml:trace contextRef="#ctx0" brushRef="#br0" timeOffset="4598.049">1297 480,'1'-3,"0"1,-1-1,1 0,-1 0,1 0,-1 0,0 1,-1-1,1 0,0 0,-1 0,1 0,-1 1,0-1,0 0,0 1,0-1,-1 1,1-1,-1 1,1-1,-1 1,0 0,0 0,0 0,0 0,0 0,-1 0,1 1,0-1,-1 1,1-1,-1 1,0 0,1 0,-1 0,0 1,0-1,1 1,-1-1,0 1,0 0,0 0,0 0,1 0,-1 1,0-1,0 1,0 0,1 0,-1 0,0 0,1 0,-1 0,-1 1,-7 2,-1 1,1 0,0 0,1 1,-1 0,1 1,0 0,0 1,1 0,0 0,1 1,0 0,0 1,1-1,0 2,-1 3,7-11,0 1,0 0,0-1,1 1,0 0,0 0,0-1,0 1,1 0,-1-1,1 1,0 0,0-1,0 1,1-1,-1 1,1-1,0 0,-1 0,2 1,-1-1,0-1,1 1,-1 0,1-1,0 1,0-1,0 0,0 0,0 0,0 0,1 0,-1-1,1 1,-1-1,1 0,-1 0,1-1,0 1,-1-1,1 0,0 1,0-2,-1 1,1 0,0-1,-1 0,1 0,0 0,-1 0,16-5,-1-1,0 0,0-2,-1 0,0-1,-1 0,0-1,-1-1,0-1,-1 0,9-11,27-21,-50 44,0 0,1 1,-1-1,1 0,-1 0,1 1,-1-1,1 1,-1-1,1 0,0 1,-1-1,1 1,0-1,-1 1,1 0,0-1,0 1,0 0,-1-1,1 1,0 0,0 0,0 0,0 0,-1-1,1 1,0 1,0-1,0 0,0 0,-1 0,1 0,0 0,0 1,0-1,-1 0,1 1,0-1,0 1,-1-1,1 1,0-1,-1 1,1-1,0 1,-1 0,1-1,-1 1,1 0,-1 0,0-1,1 1,-1 0,0 0,1 0,-1-1,0 1,0 0,0 0,0 0,0 0,0-1,0 1,0 0,0 0,0 0,0 0,0-1,-1 2,1 6,1 1,0-1,0 0,1 1,0-1,0 0,1 0,0 0,0 0,1-1,0 1,0-1,2 2,9 7</inkml:trace>
  <inkml:trace contextRef="#ctx0" brushRef="#br0" timeOffset="5503.113">1805 367,'-19'16,"0"1,1 1,1 1,1 1,1 0,0 0,2 2,0 0,-9 23,1-7,171-262,-148 221,-2 2,0-1,1 1,-1-1,1 1,-1-1,1 1,0 0,0-1,0 1,-1 0,1 0,0-1,1 1,-1 0,0 0,0 0,0 0,1 0,-1 1,0-1,1 0,-1 1,0-1,1 0,-1 1,1 0,-1-1,1 1,-1 0,1 0,0 0,-1 0,1 0,-1 0,1 0,-1 1,1-1,-1 0,1 1,-1-1,1 1,-1 0,0-1,2 2,59 199,-60-198,-1-1,1 1,0-1,-1 0,1 0,0 0,0 0,1 0,-1 0,0 0,1-1,-1 1,1-1,-1 1,1-1,-1 0,1 0,0 0,0-1,0 1,-1-1,1 1,0-1,0 0,0 0,0 0,0-1,0 1,-1-1,1 1,0-1,0 0,-1 0,1 0,0-1,-1 1,1-1,-1 1,0-1,1 0,-1 0,0 0,0 0,0-1,8-9,0 0,-1-2,-1 1,0-1,-1 0,0 0,-1-1,-1 0,2-11,-6 25,2-60,-8 56,1 6</inkml:trace>
  <inkml:trace contextRef="#ctx0" brushRef="#br0" timeOffset="5920.014">2257 508,'5'3,"-1"0,1 0,-1 0,1-1,0 1,0-1,0-1,0 1,1-1,-1 1,0-2,1 1,-1 0,0-1,1 0,-1 0,1-1,-1 0,0 0,1 0,-1 0,0-1,0 0,0 0,0 0,0-1,0 1,-1-1,1 0,-1-1,0 1,0-1,0 0,-1 0,1 0,-1 0,0-1,0 1,0-1,-1 0,1 0,-1 0,0 0,-1 0,1 0,-1-1,0 1,-2 1,1 0,0 0,-1 0,0 0,0 0,0 1,-1-1,1 0,-1 1,0-1,0 1,0-1,0 1,-1 0,1 0,-1 0,0 1,0-1,0 0,0 1,0 0,0 0,-1 0,1 0,-1 0,0 1,1 0,-1-1,0 1,0 1,0-1,1 0,-1 1,0 0,0 0,0 0,0 1,0-1,0 1,0 0,0 0,1 0,-1 0,0 1,1 0,-1-1,1 1,0 1,-1-1,1 0,0 1,0-1,1 1,-2 1,-4 6,0 0,0 0,0 1,1 0,1 1,0-1,1 1,0 0,1 1,0-1,1 1,0 0,1 0,0 0,1 0,1 0,0 0,1 0,0 0,1 0,3 11,-4-17,-1 0,1 1,0-1,1 0,0 0,0-1,1 1,-1 0,1-1,1 1,-1-1,1 0,0 0,1-1,-1 1,1-1,0 0,1 0,-1 0,1-1,0 0,0 0,0-1,1 1,-1-1,1-1,0 1,-1-1,1 0,0-1,0 1,1-2,-1 1,0-1,1 0,8-1,0-2,0 0,0-1,0 0,-1-1,1-1,-1 0,2-3,7-4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02.8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0 371,'9'-30,"1"0,1 0,1 1,2 0,1 1,1 1,1 0,2 1,0 1,8-6,41-21,-66 51,0 1,-1-1,1 0,0 0,0 1,0-1,-1 1,1 0,0 0,0-1,0 1,0 0,0 0,0 1,0-1,-1 0,1 1,0-1,0 1,0 0,-1-1,1 1,0 0,0 0,-1 0,1 0,-1 0,1 1,-1-1,0 0,1 1,-1-1,0 1,0-1,0 1,0 0,0-1,0 1,-1 0,1 0,-1-1,1 2,16 126,-16-127,0-1,0 0,0 0,0 1,1-1,-1 0,0 0,1 0,-1 0,1-1,-1 1,1 0,-1-1,1 1,0-1,-1 1,1-1,0 0,-1 1,1-1,0 0,-1 0,1 0,0-1,-1 1,1 0,0-1,-1 1,1-1,-1 1,1-1,0 0,-1 1,0-1,1 0,-1 0,1 0,-1 0,0-1,0 1,0 0,0 0,0-1,0 1,0-1,0 1,0-1,-1 1,1-2,7-3,202-135,-209 140,0 0,0 0,0 1,0-1,0 1,0-1,0 1,1-1,-1 1,0-1,0 1,0 0,1 0,-1 0,0-1,0 1,1 0,-1 1,0-1,0 0,0 0,1 0,-1 1,0-1,0 1,0-1,0 1,0-1,1 1,-1 0,0-1,0 1,-1 0,1 0,0 0,0 0,0 0,-1 0,1 0,0 0,-1 0,1 0,-1 0,1 0,-1 1,1-1,-1 0,0 0,0 0,0 1,0-1,0 0,0 0,0 1,0-1,0 0,0 1,-10 74,5-57,2-9,0-1,1 1,0 0,0 0,1 1,0-1,1 0,0 0,1 0,0 1,1 0,7 3,3-8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03.1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119 424,'-13'15,"1"0,0 2,1-1,0 1,2 1,0-1,1 2,1-1,0 1,1 0,2 1,0-1,1 1,0 1,3-18,0 0,1 0,-1 0,0 0,1 0,0 0,-1 0,1 0,0 0,1 0,-1 0,0 0,1-1,0 1,0 0,0-1,0 0,0 1,0-1,0 0,1 0,-1 0,1 0,-1-1,1 1,0-1,0 1,0-1,0 0,0 0,0-1,0 1,0 0,0-1,0 0,1 0,3 0,0 0,0-1,0 0,0 0,0-1,0 0,0 0,-1-1,1 1,-1-1,0-1,0 1,0-1,0 0,3-4,-2 3,0-1,0 0,-1 0,0-1,0 0,-1 0,0 0,0-1,-1 1,1-1,-2 0,1-1,-1 1,-1 0,1-1,-1 0,-1 1,0-1,0 0,0 0,-1 0,-1 0,0 0,0 0,0 1,-1-1,-1 0,1 1,-1 0,-1-2,0 4,1 1,-1 0,0 0,0 0,-1 0,1 1,-1 0,0 0,0 0,-1 1,1-1,-1 1,1 0,-1 1,0 0,0 0,0 0,-1 0,1 1,0 0,-1 0,1 1,-4 0,-11 3</inkml:trace>
  <inkml:trace contextRef="#ctx0" brushRef="#br0" timeOffset="4895.169">655 1,'3'1,"1"1,-1 0,0 0,0 0,0 0,0 0,0 1,0-1,-1 1,1 0,-1 0,1 0,-1 0,0 0,-1 1,1-1,0 0,-1 1,0 0,0-1,0 1,0 0,-1-1,1 1,-1 0,0 1,4 226,-30-62,-4 0,24-146,-1-5</inkml:trace>
  <inkml:trace contextRef="#ctx0" brushRef="#br0" timeOffset="5115.258">457 367,'20'5,"15"2,7-1,1-1,-2-1,-3-7,-4-2,-2-1,-2 1,-1 1,-1-3,-5-1</inkml:trace>
  <inkml:trace contextRef="#ctx0" brushRef="#br0" timeOffset="5419.191">1107 424,'0'34,"0"20,0 6,0-7</inkml:trace>
  <inkml:trace contextRef="#ctx0" brushRef="#br0" timeOffset="5594.592">1078 141,'0'0</inkml:trace>
  <inkml:trace contextRef="#ctx0" brushRef="#br0" timeOffset="5901.636">1389 311,'-2'5,"-11"19,1 2,2-1,0 2,2-1,1 1,1 0,1 0,2 1,0 10,3-34,0 0,1 1,-1-1,1 0,0 0,0 0,1 0,-1 0,1 0,0 0,0-1,0 1,0 0,1-1,0 0,-1 0,1 0,0 0,1 0,-1 0,0-1,1 1,-1-1,1 0,0 0,0-1,0 1,0-1,0 0,0 0,0 0,0 0,0-1,0 1,1-1,-1 0,0-1,0 1,0-1,1 0,-1 0,0 0,1 0,4-2,1 0,-1-1,1 0,-1 0,0-1,0 0,-1-1,0 0,0 0,0-1,-1 0,0 0,0-1,0 0,-1 0,-1 0,1-1,-1 0,-1 0,0 0,0 0,-1-1,0 0,0 0,-1 0,-1 0,1 0,-2 0,1 0,-2 0,1 0,-1 0,-1 0,0 0,0-2,-1 6,0 1,1 0,-2 1,1-1,0 0,-1 1,0 0,0 0,0 0,-1 0,1 1,-1-1,0 1,0 0,0 1,0-1,0 1,-1 0,1 1,-1-1,1 1,-1 0,0 0,1 1,-1-1,0 1,0 1,1-1,-1 1,-1 0,-12 4</inkml:trace>
  <inkml:trace contextRef="#ctx0" brushRef="#br0" timeOffset="6513.799">1728 594,'1'-14,"0"0,1 0,0 0,1 1,1-1,0 1,1 0,0 0,1 1,1 0,0 0,0 0,2 1,-1 0,1 0,0 1,1 0,1 1,-1 0,1 1,1 0,0 0,0 1,11-4,-21 11,0-1,0 1,0 0,1 0,-1 0,0 0,0 1,0-1,0 1,0-1,0 1,0-1,0 1,0 0,-1 0,1 0,0 0,0 1,-1-1,1 0,-1 1,1-1,-1 1,1-1,-1 1,0 0,0-1,0 1,0 0,0 0,0 0,-1 0,1 0,0 0,-1 0,0 0,1 0,-1 0,0 0,0 0,0 0,-1 1,1-1,0 0,-1 0,1 0,3 15,-3-11,0-1,1 0,0 1,0-1,0 0,1 0,-1 0,1 0,0 0,1 0,-1 0,1-1,0 1,0-1,1 0,-1 0,1 0,0 0,0 0,0-1,0 0,1 0,-1 0,1 0,0-1,0 0,0 0,0 0,0-1,0 1,0-1,0 0,6 0,-2-2,0 0,0 0,0-1,-1 0,1-1,0 1,-1-2,0 1,1-1,-1 0,-1-1,1 0,-1 0,0-1,0 0,0 0,-1-1,0 1,3-5,85-153,-79 133,-8 15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24.5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27 115,'-1'1,"-1"1,0-1,0 1,0-1,1 1,-1 0,1 0,-1 0,1 0,0 0,-1 0,1 0,0 0,1 1,-1-1,0 0,1 0,-1 1,1-1,0 0,-1 1,1-1,0 1,1 1,-2-1,-1 224,29-96,-26-257,3 83,2 1,2 0,2 0,1 1,2 0,2 1,2 1,19-32,-36 71,1 1,-1 0,0 0,0 0,1 0,-1 0,1 0,-1 0,1 0,-1-1,1 1,0 0,-1 0,1-1,0 1,0 0,-1-1,1 1,0-1,0 1,0-1,0 1,0-1,0 0,0 1,0-1,0 0,0 0,0 0,0 0,0 0,0 0,0 0,0 0,0 0,0 0,0 0,-1-1,1 1,0 0,0-1,0 1,0-1,0 1,0-1,0 1,-1-1,1 0,0 1,-1-1,1 0,0 1,-1-1,1 0,-1 0,1 0,-1 0,1 0,-1 0,0 0,1 1,-1-1,0 0,0-1,7 65,14 39,-11-82</inkml:trace>
  <inkml:trace contextRef="#ctx0" brushRef="#br0" timeOffset="335.856">394 511,'-4'19,"-3"11,1 6,2 0,0-4</inkml:trace>
  <inkml:trace contextRef="#ctx0" brushRef="#br0" timeOffset="801.782">480 172,'0'0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27.7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0 110,'226'1,"-93"25,-133-26,1 0,-1 0,1 0,-1 0,1 0,-1 0,1-1,-1 1,1 0,-1 0,1-1,-1 1,0 0,1 0,-1-1,1 1,-1-1,0 1,1 0,-1-1,0 1,0-1,1 1,-1-1,0 1,0-1,0 1,0-1,1 1,-1-1,0 1,0-1,0 1,0-1,0 1,0-1,0 1,0-1,-1 1,1-1,0 1,0-1,0 1,0 0,-1-1,1 1,0-1,-1 1,1-1,0 1,-1 0,1-1,0 1,-1 0,1-1,0 1,-1 0,1-1,-1 1,-21-26,-65-55,80 73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28.2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184 0,'0'5,"-4"1,-8 0,-5 4,-5 0,1 3,0-1,-2-2,4 2,-1-1,4 3,9-2,6-3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29.5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403 29,'-26'17,"1"1,0 1,1 1,1 1,1 1,1 1,1 0,2 2,-6 9,11-12,-1 4,-2-1,0 0,-2-2,0 0,-15 14,1-8,18-19</inkml:trace>
  <inkml:trace contextRef="#ctx0" brushRef="#br0" timeOffset="320.658">8 0,'15'20,"9"15,5 7,3 1,-4-2,-2-8,-6-5,-1-2,1-1,-3 0,0-4,-2-1,1 1,-3-3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7:41.4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197 121,'-11'226,"-61"209,43-245,3-60,34-138,-2-4</inkml:trace>
  <inkml:trace contextRef="#ctx0" brushRef="#br0" timeOffset="6317.162">0 572,'5'0,"6"0,7 0,4 0,3 0,3 0,1 0,-4 5,-2 2,-5-6,0-3,1 0,2-1,3 1,2 0,1 1,1 0,-5 1</inkml:trace>
  <inkml:trace contextRef="#ctx0" brushRef="#br0" timeOffset="6952.717">621 150,'-33'39,"27"-25,1 1,0-1,1 1,1 0,0 0,1 0,1 0,0 0,1 5,-6 59,-22 216,10-69,8-165,11-60,0-1,1 1,-1-1,0 1,0-1,0 1,0-1,1 1,-1-1,0 0,0 0,1 0,-1 0,0 0,0 0,1 0,-1 0,0 0,0-1,1 1,-1 0,0-1,0 1,0-1,0 1,1-1,-1 0,0 0,0 1,0-1,-1 0,2-1,-1 2,114-101,14-3,-127 102,-1 1,0 0,0 0,1 0,-1 0,1 0,-1 0,0 1,1-1,0 0,-1 1,1-1,0 1,-1-1,1 1,0 0,-1 0,1 0,0 0,-1 0,1 0,0 0,-1 0,1 1,0-1,-1 1,1-1,0 1,-1 0,1-1,-1 1,0 0,1 0,-1 0,0 0,1 1,-1-1,0 0,0 0,0 1,0-1,0 1,0-1,0 1,-1-1,1 1,0-1,-1 1,1 0,-1-1,0 1,0 0,1-1,-1 1,0 0,0 0,1 62,-2-56,0 0,1 1,0-1,0 1,1-1,0 0,1 1,0-1,0 0,1 0,0 0,0 0,1 1,7 5</inkml:trace>
  <inkml:trace contextRef="#ctx0" brushRef="#br0" timeOffset="7777.356">1383 714,'-46'24,"0"1,2 3,1 2,-36 31,25 11,53-71,0 1,0 0,1 0,-1-1,0 1,1 0,-1 0,1 0,-1 0,1 0,0 0,0 0,0 0,0 0,0 0,1 0,-1-1,0 1,1 0,0 0,-1 0,1 0,0-1,0 1,0 0,0 0,0-1,0 1,1-1,-1 1,0-1,1 0,-1 0,1 1,-1-1,1 0,0 0,0 0,-1-1,1 1,0 0,1 0,6-1,0 1,1-1,-1-1,0 0,0 0,0-1,0 0,0-1,0 1,0-2,-1 1,1-1,-1-1,0 1,0-1,-1-1,0 0,0 0,0 0,0-1,-1 0,1-1,12-9,110-95,-129 111,0 1,1-1,-1 0,0 0,1 1,-1-1,1 0,0 1,-1-1,1 0,-1 1,1-1,0 1,0-1,-1 1,1-1,0 1,0 0,-1-1,1 1,0 0,0-1,0 1,0 0,0 0,-1 0,1 0,0 0,0 0,0 0,0 0,0 0,0 1,-1-1,1 0,0 0,0 1,0-1,-1 1,1-1,0 1,0-1,-1 1,1-1,-1 1,1-1,0 1,-1 0,1-1,-1 1,1 0,-1 0,0 0,1-1,-1 1,0 0,1 0,-1 0,0 0,0-1,0 1,0 0,0 0,0 0,0 0,0 0,0-1,0 1,0 0,-1 0,2 39,9 49,-9-86,0-1,0 1,0 0,1-1,-1 1,1-1,0 0,0 1,0-1,0 0,0 0,0 0,1-1,-1 1,1 0,-1-1,1 0,-1 1,1-1,0 0,0-1,0 1,-1 0,1-1,0 1,0-1,0 0,0 0,0 0,15-3,0 0,0-2,-1 1,0-2,0-1,0 0,-1-1,0 0,0-2,-1 0,0 0,5-7,-11 11,17-15,0-1,-2-1,-1-1,0-1,3-8,23-25,-25 28,-2-1,-1-2,-1 0,-2-1,-2 0,-1-2,-1 0,-3 0,5-24,-13 52,-1 0,1 0,-1 0,-1 0,0-1,0 1,-1 0,0-1,0 1,-1 0,0-1,0 1,-1 0,0 0,-1 0,1 0,-2 0,1 1,-1-1,0 1,0 0,-1 0,0 0,-1 1,1 0,-7-6,9 11,0-1,-1 0,1 1,0 0,-1 0,1 0,-1 0,1 0,-1 1,1 0,-1-1,0 1,1 1,-1-1,1 0,-1 1,1 0,-1 0,1 0,-1 0,1 0,0 1,-1 0,1-1,0 1,0 0,0 1,1-1,-1 0,1 1,-1 0,1 0,-7 5,2 0,-1 1,1 0,0 0,1 1,0-1,1 2,0-1,-3 10,-2 14,1 1,2 0,2 0,1 1,1-1,3 1,0 0,2-1,7 34,-7-59,4 30,2 0,1 0,2-1,2 0,1-1,18 31,-20-51,-15-27,-29-50,21 37</inkml:trace>
  <inkml:trace contextRef="#ctx0" brushRef="#br0" timeOffset="8001.605">1581 488,'38'10,"42"2,12 0,0-2,-7-3,-12-7,-9-4,-11-2,-9 1,-8-3,-5-1,-8 1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32.3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0 106,'10'-1,"0"-1,0 0,0 0,0-1,-1-1,1 0,-1 0,0-1,0 0,0 0,-1-1,0 0,0-1,-1 0,7-6,-14 12,0 0,1 0,-1 0,1 0,-1 0,1 0,0 0,-1 0,1 1,0-1,-1 0,1 0,0 1,0-1,0 1,-1-1,1 1,0-1,0 1,0-1,0 1,0 0,0-1,0 1,0 0,0 0,0 0,0 0,0 0,0 0,0 0,1 0,-1 0,0 1,0-1,0 0,-1 1,1-1,0 1,0-1,0 1,0-1,0 1,0-1,-1 1,1 0,0 0,0-1,-1 1,1 0,-1 0,1 0,0 0,-1 0,11 101,1-42,2-1,2 0,3-1,3-1,2-1,3-2,11 17,-38-70,1-1,-1 1,0-1,1 1,-1-1,0 1,1-1,-1 0,1 1,-1-1,1 1,-1-1,1 0,-1 1,1-1,-1 0,1 0,-1 1,1-1,0 0,-1 0,1 0,-1 0,1 0,0 0,-1 0,1 0,0 0,-1 0,1 0,-1 0,1 0,0 0,-1-1,1 1,-1 0,1 0,-1-1,1 1,-1 0,1-1,-1 1,1-1,-1 1,1 0,-1-1,0 1,1-1,-1 1,0-1,1 0,-1 1,0-1,0 1,1-1,-1 1,0-1,0 0,0 1,0-1,0 1,0-1,0 0,0 1,0-1,0 0,0 1,0-1,-1 1,1-1,12-56,-12 54,75-414,-39 302,-26 115,-8 11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32.6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1,'-4'28,"-2"20,0 7,1-3,1-14,2-13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33.0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1,'-5'0,"-6"4,-1 3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33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186 0,'-10'10,"-8"12,-5 3,1 2,-1-4,4-1,0-4,-2-5,4 0,3-3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34.0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0 147,'1'-2,"1"0,-1 1,1-1,0 0,-1 0,1 1,0-1,0 1,0 0,0-1,0 1,0 0,0 0,1 0,-1 1,0-1,0 0,1 1,-1 0,0-1,1 1,-1 0,1 0,1 1,-1-2,169-30,-71 29,-100 2,-1 0,1 0,-1-1,1 1,-1 0,1 0,-1 0,1-1,-1 1,1 0,-1-1,0 1,1 0,-1-1,1 1,-1 0,0-1,1 1,-1-1,0 1,1-1,-1 1,0-1,0 1,0-1,1 1,-1-1,0 1,0-1,0 1,0-1,0 1,0-1,0 1,0-1,0 0,0 1,0-1,-1 1,1-1,0 1,0-1,0 1,-1-1,1 1,0-1,0 1,-1 0,1-1,-1 1,1-1,0 1,-1 0,1-1,-1 1,1 0,-1-1,1 1,-1 0,1 0,-32-32,28 28,-11-10,2-1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35.6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41,'5'0,"11"-5,8-1,4 0,3 1,0 1,0 2,0 1,-1 0,-1 1,-1 0,1 1,-1-1,0 0,-4-4,-12-2,-8 4,-4 4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35.9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0,'29'5,"14"2,4-1,0-6,-4-3,-4-1,-5 0,-2 1,-7 1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39.1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1 129,'45'92,"-5"99,-12-20,-29-143,1-11,2-34,63-310,21 84,-73 220,-1 6</inkml:trace>
  <inkml:trace contextRef="#ctx0" brushRef="#br0" timeOffset="433.482">481 553,'-10'14,"-3"15,1 6,2 3,3 0,3-7</inkml:trace>
  <inkml:trace contextRef="#ctx0" brushRef="#br0" timeOffset="1202.11">594 214,'-5'-4,"-2"2,-3 2,3 1,4-4,2 3,1 1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37.4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28 160,'-2'2,"0"-1,0 1,0-1,1 1,-1-1,1 1,-1 0,1 0,-1 0,1 0,0 0,0 0,0 0,0 0,0 0,1 0,-1 1,1-1,-1 0,1 1,0-1,0 0,0 1,0-1,0 1,0 0,-3 364,3-353,0-48,30-161,-13 137,2 1,2 0,3 2,7-9,23-4,-53 67,1 0,0 0,-1 0,1 0,0 1,0-1,0 0,-1 1,1-1,0 1,0 0,0 0,0 0,0 0,0 0,0 0,0 0,-1 0,1 1,0-1,0 1,0 0,0-1,-1 1,1 0,0 0,-1 0,1 0,-1 0,1 1,-1-1,1 0,-1 1,0-1,0 1,0-1,0 1,0 0,0-1,0 1,0 0,0 1,37 151,-20-107,-10-28</inkml:trace>
  <inkml:trace contextRef="#ctx0" brushRef="#br0" timeOffset="333.875">480 639,'-9'29,"-4"14,1 1</inkml:trace>
  <inkml:trace contextRef="#ctx0" brushRef="#br0" timeOffset="749.093">593 272,'-5'5,"-1"-3,0 3,-4 0,5 0,3-2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54.18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11 0,'0'10,"0"12,0 8,0 3,0 1,0-1,0 0,0-2,0-1,0-1,-4-6,-2-6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4:50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355 27,'-15'-6,"0"1,-1 1,0 0,0 1,0 1,0 0,-1 1,1 1,-2 1,8 0,-1 2,1-1,1 1,-1 1,0 0,1 0,0 1,0 0,0 0,0 1,1 0,0 1,0 0,1 0,0 0,0 1,1 0,0 1,0-1,1 1,0 0,1 1,-4 8,7-10,0-1,0 1,1 0,0 0,0-1,1 1,-1 0,2-1,-1 1,1-1,0 1,1-1,0 0,0 0,1 0,-1 0,1-1,1 1,-1-1,1 0,0-1,1 1,-1-1,1 0,0 0,1 0,-1-1,1 0,0-1,0 1,0-1,0-1,5 2,2 2,0-1,0-1,1 0,-1-1,1-1,0 0,0-1,0 0,0-1,0-1,0-1,6-1,4-3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55.150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66 0,'-14'5,"-5"6,1-3,8-4,6-6,8-4,4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55.498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79 0,'-5'34,"-6"25,-1 7,-4-7,1-9,3-8,4-11</inkml:trace>
  <inkml:trace contextRef="#ctx0" brushRef="#br0" timeOffset="387.318">108 0,'-5'16,"1"-1,1 1,0 0,1-1,1 1,1 0,0 0,1 0,0 0,2 0,0 0,0-1,2 1,0-1,2 2,74 89,-77-102,0-1,0 0,0 0,0 0,0 0,1-1,-1 1,1-1,-1 0,1-1,0 1,0-1,0 0,0 0,0 0,0-1,0 0,0 0,0 0,0-1,0 1,0-1,0 0,0-1,0 1,0-2,-1 1,0-1,0 1,0-1,0-1,0 1,0-1,-1 1,0-1,0 0,0 0,0 0,0 0,-1-1,0 1,0-1,0 0,0 1,-1-1,0 0,0 0,0 0,5-114,-6 109,-2-103,1 88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57.333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200 489,'-12'3,"1"0,0 0,0 2,1-1,-1 1,1 1,0 0,0 0,1 1,0 0,0 1,0 0,1 0,1 1,-1 0,1 0,1 1,0 0,0 0,1 0,-3 9,7-17,0 1,0-1,0 0,0 1,1-1,-1 0,1 1,0-1,0 1,0-1,0 1,0-1,0 0,1 1,-1-1,1 1,-1-1,1 0,0 1,0-1,0 0,0 0,1 0,-1 0,1 0,-1 0,1 0,-1 0,1-1,0 1,0-1,0 1,0-1,0 0,0 0,0 1,1-2,-1 1,0 0,1 0,-1-1,0 1,1-1,-1 0,1 0,-1 1,1-2,-1 1,0 0,1 0,-1-1,1 0,-1 1,0-1,1 0,-1 0,0 0,0 0,2-2,24-21,-1-2,-1-1,-2-1,0-1,-2-1,-1-1,-2-1,-1-1,-1 0,0-6,-6 14,0 0,-1 0,-2-1,-1 0,-1-1,-1 1,-1-1,-1 0,-2-13,-1 33,-1 0,1 0,-1-1,-1 1,0 1,0-1,0 0,-1 0,1 1,-2-1,1 1,-1 0,0 0,0 0,-1 1,1-1,-1 1,1 4,0 0,0 1,1 0,-1-1,0 1,0 0,0 1,1-1,-1 1,0 0,0-1,1 2,-1-1,1 0,-1 1,1 0,-1-1,1 1,0 1,0-1,0 0,0 1,0-1,1 1,-1 0,1 0,0 0,0 0,0 1,0-1,0 0,1 1,-1 0,-6 11,1 0,1 0,0 1,1 0,0 0,2 1,0-1,0 1,2 0,0 0,1-1,0 1,2 0,0 0,1-1,0 1,2-1,0 0,0 0,2 0,0-1,4 6,135 243,-134-246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57.536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19 1,'-9'34,"1"15,7-4,4-11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57.73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1 1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59.050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199 0,'-18'10,"1"1,1 1,0 0,1 1,0 1,1 0,0 1,1 1,1 0,0 0,2 1,-4 7,12-20,0 1,0-1,1 1,-1 0,1 0,0 0,0 0,1 0,-1 0,1 0,0 0,0 0,1 0,0-1,0 1,0 0,0 0,1 0,-1-1,1 1,1 0,-1-1,1 0,-1 0,1 0,0 0,1 0,-1 0,1-1,-1 1,1-1,0 0,0-1,1 1,-1 0,1-1,-1 0,1 0,2 0,3 1,0 0,1-1,-1-1,0 0,1 0,-1-1,0 0,1-1,-1 0,0 0,1-1,-1-1,0 0,15-3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8:00.21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0,'0'29,"4"9,3-1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8:00.368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1,'0'0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8:00.685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8 55,'-3'16,"1"0,0 0,2 0,-1 0,2 0,0 0,1 0,1 0,0-1,1 1,1-1,0 0,1 0,3 4,-8-16,1-1,0 1,0-1,0 0,0 1,0-1,0 0,1 0,-1 0,1 0,-1-1,1 1,0-1,0 0,-1 0,1 0,0 0,0 0,0 0,0-1,1 1,-1-1,0 0,0 0,0 0,0-1,0 1,0-1,0 1,0-1,0 0,0 0,0 0,0-1,-1 1,1-1,0 0,-1 1,1-1,-1 0,0 0,0-1,0 1,0 0,0-1,0 1,0-1,-1 0,5-5,-1 1,1-1,-2 0,1 0,-1 0,-1-1,1 1,-1-1,-1 0,0 0,0 0,-1 0,0-1,0 1,-1 0,0 0,-1 0,0-1,-1 1,1 0,-2 0,1 0,-1 1,-1-1,0 0,0 1,0 0,-1 0,0 1,-6-8,7 13,1 0,0 0,-1 0,1 0,-1 1,0-1,0 1,1 0,-1 0,0 0,0 1,0-1,0 1,0 0,0 0,0 0,0 1,0-1,0 1,0 0,0 0,1 1,-1-1,0 1,1-1,-1 1,-1 1,-14 9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8:01.168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1 162,'103'-140,"-102"139,0 0,1 1,-1-1,1 1,-1-1,1 1,0-1,-1 1,1 0,-1 0,1 0,-1 0,1 0,0 0,-1 0,1 1,-1-1,1 0,-1 1,1-1,-1 1,1 0,-1 0,0-1,1 1,-1 0,0 0,1 0,-1 0,0 0,0 1,0-1,0 0,0 1,0-1,-1 0,1 1,0-1,-1 1,1-1,-1 1,1-1,-1 1,0-1,0 1,1 0,-1-1,0 1,-1-1,1 1,10 20,-6-17,0 0,1 0,-1-1,1 0,0 0,0 0,0 0,0-1,1 0,0 0,-1 0,1-1,0 1,0-2,0 1,1-1,-1 1,0-2,1 1,-1-1,0 0,1 0,-1-1,0 0,0 0,1 0,-1-1,0 0,0 0,0 0,-1-1,1 0,-1 0,1-1,-1 1,0-1,0 0,0-1,-1 1,0-1,0 0,3-3,9-43,-12 27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4:50.9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295 25,'-24'10,"0"0,1 2,0 0,1 2,1 0,0 2,1 0,0 1,1 1,2 1,-11 13,23-23,1-1,-1 1,2 0,-1 0,1 1,1-1,0 0,0 1,1 0,0-1,0 1,2 7,-1-12,0 0,0-1,1 1,-1-1,1 1,0-1,1 0,-1 1,1-1,0 0,0 0,0 0,0 0,1 0,-1 0,1-1,0 1,1-1,-1 0,0 0,1 0,0-1,-1 1,1-1,0 0,0 0,2 1,5-2,0 0,0-1,0 0,-1-1,1-1,0 1,-1-2,1 1,-1-1,0-1,0 0,0 0,0-1,-1-1,0 1,0-1,0-1,-1 0,0 0,0 0,0-1,-1 0,-1-1,1 0,0-3,9-4,136-177,-152 194,0 0,0-1,0 1,-1-1,1 1,0-1,0 1,0-1,0 1,0-1,0 1,0 0,0-1,1 1,-1-1,0 1,0-1,0 1,1-1,-1 1,0-1,0 1,1-1,-1 1,0-1,1 0,-1 1,1-1,-1 1,1-1,-1 0,0 0,1 1,-1-1,1 0,-1 0,1 1,0-1,-1 0,1 0,-1 0,1 0,-1 0,1 0,-1 0,1 0,-1 0,1 0,0 0,-1 0,1 0,-1 0,1-1,-1 1,1 0,0-1,-1 21</inkml:trace>
  <inkml:trace contextRef="#ctx0" brushRef="#br0" timeOffset="398.879">661 449,'213'-339,"-162"273,-51 65,0 1,1-1,-1 1,0-1,1 1,-1 0,1-1,-1 1,1 0,-1 0,1-1,-1 1,1 0,-1 0,1 0,-1-1,1 1,0 0,-1 0,1 0,-1 0,1 0,-1 0,1 0,0 0,-1 1,1-1,-1 0,1 0,-1 0,1 1,-1-1,1 0,-1 0,1 1,-1-1,1 0,-1 1,0-1,1 1,-1-1,1 0,-1 1,0-1,0 1,1-1,-1 1,0-1,0 1,1 0,-1-1,0 1,0-1,0 1,0-1,0 1,0-1,0 2,3 37,-3-36,0 8,-2-4,0 1,1-1,0 0,1 1,0-1,0 1,0-1,1 1,0-1,1 1,0-1,0 0,0 0,1 0,0 0,0 0,1-1,-1 1,2-1,-1 0,1 0,0-1,0 1,0-1,1 0,0-1,0 1,0-1,7 3,-5-5,0 0,1 0,-1-1,1-1,-1 0,1 0,-1 0,0-1,1 0,-1-1,1 0,-1 0,0-1,0 0,0 0,-1-1,1 0,-1 0,0-1,2-1,10-8,-1-2,0 0,-1 0,0-2,-2 0,9-13,55-84,-63 90</inkml:trace>
  <inkml:trace contextRef="#ctx0" brushRef="#br0" timeOffset="1116.327">436 25,'0'5,"0"11,-5 3,-1 3,-1 2,2 3,2 0,1 2,0 0,2 0,0-1,0 1,5-6,2-1,4-4,6-6,-1-4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59.79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141 0,'0'737,"0"-735,-1 0,1 0,-1 0,1-1,-1 1,1 0,0 0,0 0,0 0,0 0,0 0,0 0,0 0,1 0,-1 0,1 0,0-1,-1 1,1 0,0 0,0-1,0 1,0 0,0-1,0 1,1-1,-1 1,1-1,-1 0,1 1,-1-1,1 0,-1 0,1 0,0 0,0-1,1 2,9-8</inkml:trace>
  <inkml:trace contextRef="#ctx0" brushRef="#br0" timeOffset="217.028">0 424,'15'5,"18"1,9 0,3-1,-3-2,-3-1,-3-1,-4 0,-1-1,-2 0,-6-1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57.948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12 408,'-4'-29,"-3"-19,6-6,7 2,3 4,5 6,5 5,3 9,-1 4,0 7,1 5,-2 11,-6 4</inkml:trace>
  <inkml:trace contextRef="#ctx0" brushRef="#br0" timeOffset="381.597">351 211,'13'-7,"0"1,0-2,-1 0,-1 0,1-1,-1-1,-1 0,0 0,0-1,-1 0,-1-1,1 0,-2 0,0-1,2-4,-9 16,1 0,0-1,-1 1,0 0,1 0,-1-1,1 1,-1 0,0-1,0 1,0 0,0-1,0 1,0 0,0-1,0 1,-1 0,1-1,0 1,-1 0,1 0,-1-1,0 1,1 0,-1 0,0 0,0 0,0 0,1 0,-1 0,0 0,0 0,-1 0,1 0,0 1,0-1,0 0,0 1,-1-1,1 1,0-1,0 1,-1 0,1-1,0 1,-1 0,1 0,-1 0,1 0,0 0,-1 0,1 1,0-1,-1 0,1 1,0-1,0 1,-1-1,1 1,-1 0,-16 8,1 1,0 1,1 1,0 0,1 1,0 0,1 1,0 1,1 1,1-1,-4 9,12-20,0 0,0 0,0 0,1 0,0 0,0 1,0-1,0 1,1 0,0 0,0 0,0 0,0 0,1 1,0-1,0 0,0 1,1-1,0 1,0-1,0 0,1 1,0-1,0 1,0-1,0 0,1 0,0 0,0 0,1 0,-1 0,1 0,0-1,0 1,1-1,-1 0,1 0,0 0,0-1,1 1,8 1,1 0,0-1,0 0,0-2,0 1,1-2,-1 0,1 0,-1-2,1 0,-1 0,1-1,30-1,-21 2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8:03.317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83 555,'-5'2,"0"0,0 0,0 1,1 0,0 0,-1 0,1 0,0 1,0-1,1 1,-1 0,1 0,0 0,0 1,0-1,1 1,-1 0,1 0,0 0,1 0,-1 0,1 0,0 0,0 0,0 6,-1 63,2-72,0 0,0 0,1-1,-1 1,1 0,0 0,-1-1,1 1,0 0,0-1,0 1,0-1,0 1,0-1,1 1,-1-1,0 0,1 0,-1 0,1 0,-1 0,1 0,0 0,-1 0,1 0,0-1,0 1,0-1,-1 1,1-1,0 0,0 0,0 0,0 0,-1 0,1 0,0 0,0-1,9-3,-1 0,-1-1,1-1,-1 0,0 0,0 0,0-1,-1-1,0 1,-1-1,0-1,0 1,-1-1,0 0,0-1,-1 1,0-1,-1 0,0-1,0 1,1-7,0 1,0-1,-2 0,0 0,-1-1,0 1,-2 0,0-1,-1 1,-1 0,0-1,-1 1,-1 0,-1-1,4 15,0 0,0 0,-1 0,1 0,0 1,-1-1,0 0,1 1,-1 0,0-1,0 1,-1 0,1 0,0 0,-1 0,1 0,-1 1,0-1,1 1,-1 0,0-1,0 1,0 1,0-1,0 0,0 1,0-1,-2 1,-3 8,29-2,-8-9,-1 0,0-1,0-1,-1 0,1 0,-1-1,0-1,-1 0,1 0,-1-1,-1 0,0-1,0 0,0 0,-1-1,-1 0,0-1,0 1,4-11,50-139,-55 272,47 639,-49-719,8 53,-4 0,-4 1,-5 53,0-128,1 0,-2-1,1 0,-1 1,-1-1,0 0,0 0,-1 0,-1 0,1-1,-2 0,1 0,-7 8,11-16,0 0,1 0,-1-1,0 1,0 0,0 0,0-1,0 1,0-1,0 1,0-1,0 1,0-1,0 0,0 0,-1 1,1-1,0 0,0 0,0 0,0 0,0 0,-1 0,1-1,0 1,0 0,0 0,0-1,0 1,0-1,0 1,0-1,0 1,0-1,0 0,0 0,0 1,0-1,1 0,-1 0,0 0,1 0,-1 0,0 0,1 0,-1-1,-17-51,17-209,13 136,-6 94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8:04.63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1 517,'30'-23,"0"0,-2-2,-1-2,-1 0,-1-1,-1-2,-2 0,-1-2,-1 0,-2-2,5-14,-22 48,0-1,0 0,0 1,-1-1,1 0,0 0,-1 1,1-1,0 0,-1 0,1 0,-1 0,1 0,-1 0,0 0,1 0,-1 0,0 0,0 0,0 0,1 0,-1 0,0 0,0 0,-1 0,1 0,0 0,0 0,0 0,-1 0,1 0,-1 0,1 0,-1 0,1 0,-1 0,1 0,-1 0,0 1,1-1,-1 0,0 0,0 1,0-1,1 0,-1 1,0-1,0 1,0-1,0 1,0 0,0-1,0 1,0 0,0 0,0 0,0-1,0 1,0 0,0 1,-1-1,-8 6,0 1,0 1,1 0,0 0,0 1,1 0,0 1,1-1,0 2,1-1,0 1,0 0,1 0,-2 6,4-12,0-1,1 2,-1-1,1 0,0 0,0 1,0 0,1-1,0 1,0 0,0-1,1 1,0 0,0 0,1-1,-1 1,1 0,0-1,1 1,-1 0,1-1,0 0,1 1,-1-1,1 0,0 0,0 0,1-1,0 1,-1-1,1 0,1 0,-1 0,0 0,1-1,0 0,0 0,0 0,0-1,1 1,-1-1,14 0,0-1,0-1,-1-1,1-1,0 0,-1-1,1-1,-1-1,0 0,-1-2,1 0,-1-1,0 0,-1-2,0 0,-1 0,0-2,0 0,-2 0,1-1,-1-1,-1 0,-1-1,6-10,15-49,-32 74,-1-1,0 1,1 0,-1 0,0 0,1 0,-1 0,0 0,1-1,-1 1,0 1,1-1,-1 0,0 0,1 0,-1 0,0 0,1 1,-1-1,0 0,1 0,-1 1,1-1,-1 1,1-1,-1 0,1 1,-1-1,1 1,-1-1,1 1,-1-1,1 1,0 0,-1-1,1 1,0-1,0 1,-1 0,1-1,0 1,0 0,0-1,0 1,0 0,0 0,-4 4,1 1,-1-1,1 1,0 0,1 0,0 0,0 1,0-1,0 1,1-1,0 1,1-1,0 1,0-1,0 1,0 0,1-1,0 1,1-1,0 0,0 1,0-1,0 0,1 0,0 0,0-1,1 1,0-1,0 1,0-1,0 0,1-1,0 1,0-1,0 0,1 0,-1-1,4 2,0-2,0-2,0 1,1-1,-1 0,0-1,0 0,0-1,0 0,0 0,0-1,0 0,0-1,0 0,-1 0,1-1,-1 0,0 0,1-2,133-102,-129 97,0 0,-1-2,-1 1,0-2,0 1,-1-1,-1-1,-1 0,0 0,-1-1,0 0,-1 0,-1 0,2-17,-6 31,0 1,0-1,-1 0,1 1,0-1,-1 0,0 0,1 0,-1 1,0-1,0 0,0 0,0 0,-1 1,1-1,0 0,-1 0,1 1,-1-1,0 0,1 1,-1-1,0 0,0 1,0-1,0 1,0-1,0 1,-1 0,1 0,0-1,-1 1,1 0,-1 0,1 0,-1 0,0 1,1-1,-1 0,0 1,1-1,-1 1,0-1,0 1,0 0,1 0,-1 0,0 0,0 0,0 0,1 1,-1-1,0 0,0 1,1 0,-1-1,0 1,1 0,-1 0,0 0,1 0,0 0,-1 0,1 0,-1 1,-6 8,0-1,1 2,0-1,1 1,0 0,1 0,0 1,1 0,0-1,1 1,-2 12,4-18,0 0,0 0,0 0,1 0,0 0,0 0,1 0,-1 1,1-1,1-1,-1 1,1 0,0 0,0 0,1-1,0 1,0-1,0 0,0 0,1 0,0 0,0-1,0 1,1-1,0 0,2 0,1-1,-1 1,1-2,0 1,0-1,0 0,0-1,0 0,0 0,1-1,-1 0,0 0,0-1,1 0,-1 0,7-3,4-3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8:05.12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0 248,'419'-29,"-168"1,-260 28,0 0,0-1,0 0,0 0,0-1,0 0,0-1,0 0,0 0,1-1,0 0,0 0,0-1,0 0,-3-3,4 1,0 1,0-1,1 0,0 0,1 0,-1-1,1 0,1 0,0-1,0 1,0-1,1 0,0 0,0-3,-1-12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9:07.818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320 23,'29'-23,"-37"50,-9 1,-2 0,0-1,-2-1,-1-1,-1 0,-15 11,-69 77,48-34,44-61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4:13.736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7987 1384,'-1'-2,"-1"0,0 0,0 1,0-1,1 1,-2-1,1 1,0-1,0 1,0 0,-1 0,1 0,0 1,-1-1,1 0,-1 1,1 0,-1-1,1 1,-3 0,2 0,-258-18,214 10,0 2,-1 2,1 2,-1 2,-25 4,-97 23,-152 30,112-9,-112 46,-106 41,404-124,1 0,0 2,0 0,1 1,1 2,1 0,0 1,1 1,1 1,1 1,1 0,-15 22,-56 146,4 77,75-229,1 1,3 0,0 1,3-1,1 1,3 20,-1 29,27 250,-28-310,1 10,-1 0,-2 1,-2-1,-1 1,-2-1,-2 0,-1-1,-1 0,-3 2,-15 16,-2-2,-2 0,-28 32,52-73,-73 91,-84 50,91-102,-2-4,-73 32,111-57,1 1,2 1,0 3,-24 23,53-45,-8 8,-1 1,2 0,0 0,0 2,2-1,-1 2,2-1,0 1,1 1,1 0,0 0,2 1,0 0,0 0,2 0,0 1,1-1,1 1,1 5,1 6,1 0,2 0,1 0,1-1,1 1,2-1,1 0,1-1,2 0,1-1,13 21,104 175,-70-140,4-3,3-2,64 55,-11-29,5-5,4-6,81 42,155 62,-285-155,3-4,1-2,1-5,2-4,1-3,28 2,162 10,-229-34,0-2,1-2,-1-1,0-4,-1-1,11-5,-3 0,-1-4,0-1,-1-3,-1-3,-1-1,3-6,2-7,-3-2,-1-3,-2-2,42-49,26-23,-11 26,-70 62,-2-2,-1-1,-2-2,25-32,79-92,-102 123,10-8,-1-3,-2-1,-2-2,-3-2,15-28,61-91,89-145,-176 278,1 1,2 2,2 1,1 2,11-8,-25 28,-1-1,-1-1,0 0,-1-1,0-1,-1 0,-1-1,0-1,-1 0,-1 0,0-1,-2-1,0 0,-1 0,-1 0,-1-1,0 0,-2-1,2-14,-4 8,-1 0,-2-1,0 1,-2-1,-1 1,-1 0,-1 0,-1 1,-6-12,6 22,0 1,-1 0,0 0,-2 0,1 1,-2 0,0 1,0 0,-2 1,1 1,-1 0,-1 0,0 1,-6-3,-32-10,0 2,-1 3,-2 2,1 2,-36-4,-43-11,100 21,9 4,0-1,1-1,0-1,0-1,0-1,1-1,0-1,1 0,0-2,1-1,1 0,-6-7,12 5,0-1,1 0,1-1,1 0,1-1,0 0,1-1,1 0,1 0,1 0,1-1,1 1,-1-18,1 9,2 0,0 0,2 0,2 0,0 0,2 1,1-1,2 1,0 1,12-26,-4 17,2 2,1 0,1 1,2 1,1 1,2 1,12-11,96-112,-101 110,-12 19,-2-1,0 0,-2-2,0 0,1-9,-14 30,51-156,-52 153,-1 1,0-1,0 0,-1 0,0 0,0 0,-1 0,-1 1,1-1,-1 0,-1 1,1-1,-1 1,-1 0,0 0,0 0,-5-6,5 7,-1 0,-1 1,1-1,-1 1,0 1,0-1,-1 1,0 0,1 0,-2 1,1 0,0 0,-1 1,0 0,0 0,0 1,0 0,0 0,0 1,-1 0,-7 0,-64 3,66 0,1 0,-1-1,0 0,0-1,0-1,0 0,0-1,1-1,-1 0,1-1,0 0,0-1,0 0,0-1,1-1,0 0,0 0,-2-3,-97-105,76 69,-27-20,46 60,0 1,0 1,-1 1,1 0,-1 1,1 1,-1 1,0 0,0 1,1 1,-1 0,1 1,-1 1,1 1,-4 2,16-7,-42 22,33-8</inkml:trace>
  <inkml:trace contextRef="#ctx0" brushRef="#br0" timeOffset="1296.733">6915 3953,'1'19,"-1"1,-1-1,-1 0,-1 1,0-1,-2 0,-4 12,-78 193,84-216</inkml:trace>
  <inkml:trace contextRef="#ctx0" brushRef="#br0" timeOffset="1578.445">6660 4206,'24'0,"28"0,9 0,-1 0,-6 0,-7 0,-7 0,-5 0,-9 0</inkml:trace>
  <inkml:trace contextRef="#ctx0" brushRef="#br0" timeOffset="8615.253">6971 4798,'0'-3,"0"0,-1-1,1 1,-1-1,0 1,1-1,-2 1,1 0,0 0,0 0,-1 0,0 0,0 0,0 0,0 0,0 0,0 1,-1-1,1 1,-1 0,0 0,0 0,0 0,0 0,0 0,0 1,0 0,0-1,-1 1,1 1,0-1,-1 0,0 1,-5-2,0 1,1 1,-1 0,0 0,1 0,-1 1,0 1,1-1,-1 1,1 1,0-1,-8 5,0 0,1 1,1 0,-1 1,1 1,1 0,0 1,0 0,1 1,1 0,0 1,1 1,0-1,1 2,0-1,-2 8,5-12,1 1,0 0,1 0,1 0,-1 1,2-1,-1 1,2 0,-1 0,2 0,0-1,0 1,1 0,0 0,1 0,3 8,-2-6,2-1,0 1,0-1,1 0,1-1,0 0,0 0,1 0,1-1,0 0,1-1,0 0,0-1,1 1,6 2,-8-5,1-1,0 0,0-1,1 1,0-2,0 0,0 0,0-1,1 0,-1-1,1-1,-1 1,1-2,8 0,-6 1,0-1,-1-1,1 0,-1 0,1-2,-1 0,1 0,-1-1,-1-1,1 0,0 0,-1-2,0 1,0-2,-5 3,-1 1,1-1,-1 0,-1-1,1 0,-1 0,0 0,0 0,0-1,-1 0,0 0,-1 0,1 0,-1 0,-1-1,1 0,-2 1,1-1,-1 0,0 0,0 0,-1 0,0 0,0 0,-1 0,0 0,-1 0,0 1,0-1,0 0,-1 1,0-1,-1 1,-3-6,1 8,0 0,0 1,0-1,0 2,-1-1,1 1,-1 0,0 0,0 1,0-1,-1 2,1-1,0 1,-1 0,1 1,0-1,-1 2,1-1,-1 1,1 0,0 0,-1 1,1 0,0 0,0 1,1 0,-1 0,0 1,1 0,-4 2,51-1,248-9,-221-2,-56 6</inkml:trace>
  <inkml:trace contextRef="#ctx0" brushRef="#br1" timeOffset="39527.478">3697 650,'23'54,"-4"17,-3 1,-4 1,-2 0,-4 0,-3 1,-5 31,-6-7,28-114,10-27,2 2,1 2,3 1,1 1,10-4,4-1,2 2,2 3,1 2,2 2,1 3,16-3,-8 20,-65 13,-1 0,1 0,-1 1,1-1,-1 0,1 1,-1-1,0 1,1-1,-1 1,1 0,-1-1,0 1,0 0,1 0,-1 0,0 0,0 0,0 0,0 1,0-1,0 0,-1 0,1 1,0-1,-1 1,1-1,-1 0,1 1,-1-1,1 1,-1-1,0 1,0-1,0 1,0-1,0 1,0-1,0 1,-1-1,1 2,-5 13,-1 0,0 0,-1-1,0 0,-1 0,-1-1,-1 0,0 0,0-1,-1 0,-1-1,0-1,-1 0,0 0,-1-1,-8 4,-20 20,-2-2,-1-2,-1-2,-2-2,-1-2,-46 15,45-31,33-11</inkml:trace>
  <inkml:trace contextRef="#ctx0" brushRef="#br1" timeOffset="39841.094">4798 763,'-20'15,"1"0,1 2,0 0,1 1,1 0,1 1,0 1,2 1,0 0,1 0,2 1,-2 6,11-24,0-1,0 1,0 0,0 0,1 0,-1 0,1 0,0 0,1 0,-1 0,1 0,-1 0,1 0,0 0,1 0,-1-1,1 1,-1 0,1-1,0 1,1-1,-1 0,0 0,1 1,0-2,0 1,0 0,0-1,0 1,0-1,1 0,-1 0,1 0,0 0,-1-1,1 0,0 1,0-1,0-1,0 1,0-1,0 1,0-1,0 0,0 0,0-1,2 0,7 0,-1-1,0 0,1-1,-1-1,0 1,-1-2,1 0,-1 0,0-1,0-1,0 1,-1-2,0 0,-1 0,0 0,0-1,0-1,-1 1,-1-1,0-1,0 0,-1 1,0-2,-1 1,-1-1,1 0,-2 0,3-11,-6 16,0-1,-1 1,1-1,-1 1,-1 0,1-1,-1 1,-1 0,1 0,-1 0,0 0,-1 0,0 1,0 0,0 0,-1 0,0 0,0 0,0 1,-1 0,0 0,0 1,0-1,-5-1,-8-3</inkml:trace>
  <inkml:trace contextRef="#ctx0" brushRef="#br1" timeOffset="40323.718">5447 594,'-24'7,"0"0,0 2,1 1,0 1,1 1,0 1,1 1,0 1,1 1,1 0,-2 4,17-17,0 0,0 1,0-1,0 1,1 0,0 0,0 0,0 0,0 0,0 1,1-1,0 1,0 0,0-1,1 1,-1 0,1 0,0 0,1 0,-1 0,1 1,0-1,0 0,1 0,-1 0,1 0,0 0,1 0,-1 0,1 0,0-1,0 1,1 0,-1-1,1 0,0 0,0 1,1-1,3 1,-1 0,2 0,-1-1,0 0,1 0,0-1,0 0,0 0,0-1,0 0,0-1,1 1,-1-2,0 1,1-1,-1 0,1-1,-1 0,0 0,1-1,-1 0,0-1,0 0,0 0,-1 0,5-3,11-7,0-1,-1-1,0-1,-2 0,0-2,0-1,13-17,0-2,-2-2,-2-2,-2 0,-1-2,-3-1,-1 0,7-26,-20 45,-1-1,-1 0,-2 0,0-1,-2 1,-1-1,-1 0,-2 0,0 0,-2 1,-1-1,-3-7,7 32,-1 0,0 0,1 0,-1 0,0 0,-1 1,1-1,0 0,-1 1,1-1,-1 1,0-1,0 1,0 0,0 0,0 0,-1 0,1 0,-1 0,1 1,-1-1,1 1,-1 0,0-1,0 1,0 1,0-1,1 0,-1 1,0-1,0 1,0 0,0 0,0 0,0 0,0 1,0-1,0 1,0 0,0 0,0 0,1 0,-1 0,0 1,-12 7,2 1,-1 1,2 0,-1 0,1 1,1 1,0 0,1 1,1 0,0 0,0 1,2 0,0 1,1-1,0 1,1 0,1 1,0-1,2 1,0 0,0 0,2 9,-1-7,1 1,0-1,2 1,0-1,2 0,0 0,1 0,0-1,2 0,0 0,1 0,1-1,0 0,2 0,9 11,-9-15,0-1,0 0,1 0,1-2,0 1,0-2,1 0,0 0,1-1,0-1,0 0,0-1,1-1,0-1,0 0,0-1,1 0,-1-2,1 0,13-1,-6-1</inkml:trace>
  <inkml:trace contextRef="#ctx0" brushRef="#br1" timeOffset="40838.505">6125 481,'-4'20,"1"0,1 0,1 1,1-1,1 1,0-1,2 1,0-1,1 0,7 19,-10-36,0-1,0 0,0 0,0 0,0 0,0 0,1-1,-1 1,1 0,-1 0,1-1,0 1,-1-1,1 0,0 1,0-1,0 0,0 0,0 0,1-1,-1 1,0 0,0-1,0 1,1-1,-1 0,0 0,1 0,-1 0,0 0,0 0,1 0,-1-1,0 1,0-1,0 0,1 0,-1 0,0 0,0 0,0 0,-1 0,1-1,0 1,0-1,-1 1,1-1,0 0,10-11,-1-1,0 0,-1-1,-1 1,0-2,-1 1,0-1,2-11,18-32,1-3,-21 42,1 0,1 0,1 1,0 1,1 0,1 1,11-11,-24 27,1 0,-1 1,1-1,-1 0,1 1,0-1,-1 0,1 1,0-1,-1 1,1-1,0 1,0 0,0-1,-1 1,1 0,0 0,0-1,0 1,0 0,0 0,-1 0,1 0,0 0,0 0,0 0,0 0,0 0,0 1,-1-1,1 0,0 1,0-1,0 0,-1 1,1-1,0 1,0-1,-1 1,1-1,0 1,-1 0,1-1,-1 1,1 0,-1-1,1 1,-1 0,0 0,1 0,-1-1,0 1,1 0,-1 1,11 48,35 428,-38-394,-3 0,-8 85,4-167,-1 1,1-1,-1 1,0 0,0-1,0 1,-1 0,1-1,0 1,-1-1,0 1,0 0,1-1,-1 0,-1 1,1-1,0 0,-1 1,1-1,-1 0,0 0,1 0,-1 0,0 0,0-1,0 1,-1-1,1 1,0-1,-1 0,1 0,0 0,-1 0,1 0,-1 0,0-1,1 1,-1-1,1 0,-1 0,0 0,1 0,-1 0,0 0,1-1,-1 0,1 1,-1-1,1 0,-3-1,-2-7,0-1,1 1,1-1,-1-1,2 1,-1-1,1 0,1 0,0 0,1 0,0 0,0-1,1 1,1-1,0 1,1 0,0-1,0 1,2-3,0-10,2 1,0-1,1 2,2-1,0 1,2 0,0 0,1 1,1 1,1 0,1 1,1 0,0 1,2 1,0 0,15-11,88-58,-87 63</inkml:trace>
  <inkml:trace contextRef="#ctx0" brushRef="#br1" timeOffset="36051.856">226 1101,'-2'-27,"-7"39,-27 196,-25 259,55-247,6-196</inkml:trace>
  <inkml:trace contextRef="#ctx0" brushRef="#br1" timeOffset="36622.332">0 1187,'26'-30,"0"2,2 0,2 2,0 2,1 0,1 3,29-15,-36 18,2 1,0 2,0 0,2 2,-1 1,2 2,-1 1,2 1,-1 1,13 0,-39 6,1 1,0 1,-1-1,1 0,-1 1,1 0,-1 0,0 1,1-1,-1 1,0 0,0 0,0 0,0 0,0 1,0 0,-1-1,0 2,1-1,-1 0,0 1,0-1,-1 1,1 0,-1 0,0 0,0 0,0 0,0 0,-1 0,0 1,0-1,0 1,0-1,-1 1,1-1,-1 1,0 0,-1-1,1 1,-1-1,0 1,0-1,0 0,-2 4,-10 22,-1-1,-2-1,0 0,-2-1,-1 0,-1-2,-1 0,-2-2,0 0,-21 14,35-28,-36 35,-3-3,-1-1,-52 31,38-29,63-42,-1 0,1 0,0 1,-1-1,1 0,-1 0,1 1,-1-1,1 0,0 1,-1-1,1 1,0-1,-1 0,1 1,0-1,0 1,-1-1,1 1,0-1,0 1,0-1,0 1,0-1,0 1,-1-1,1 1,0-1,0 1,1-1,-1 1,0-1,0 1,0-1,0 1,0-1,0 1,1-1,-1 1,0-1,0 0,1 1,-1-1,0 1,1-1,-1 0,0 1,1-1,-1 0,1 1,-1-1,1 0,-1 1,0-1,1 0,-1 0,1 0,-1 0,1 1,-1-1,1 0,-1 0,1 0,-1 0,1 0,0 0,41 3,-39-3,12 0,-1 1,1 1,0 0,0 0,-1 1,0 1,1 1,-1 0,-1 1,1 0,-1 1,0 1,-1 0,0 0,0 1,-1 1,0 0,0 1,-1 0,-1 0,0 1,0 0,-1 1,-1 0,0 0,-1 0,0 3,34 93,-8-86,-14-22</inkml:trace>
  <inkml:trace contextRef="#ctx0" brushRef="#br1" timeOffset="37218.845">931 1581,'0'39,"0"17,0 4,0-4,0-6,0-11</inkml:trace>
  <inkml:trace contextRef="#ctx0" brushRef="#br1" timeOffset="37373.472">931 1243,'0'0</inkml:trace>
  <inkml:trace contextRef="#ctx0" brushRef="#br1" timeOffset="37939.434">1637 1384,'-34'20,"-6"2,1 1,1 2,1 1,1 2,1 2,2 1,1 2,-8 11,36-37,0 0,0 0,0 0,1 0,0 0,1 1,-1 0,2-1,-1 1,1 0,0 0,0 0,1 0,0 0,1 1,-1-6,1 1,-1 0,1-1,0 1,0-1,0 0,1 1,-1-1,1 0,0 0,0 0,0 0,0 0,0 0,1 0,-1-1,1 1,0-1,0 0,0 0,0 0,0 0,0 0,0-1,0 1,1-1,-1 0,1 0,-1 0,1-1,-1 1,1-1,2 0,3-1,1-2,0 1,0-1,-1-1,1 0,-1 0,0-1,0 0,-1-1,0 1,0-2,0 1,-1-1,1 0,-2-1,1 1,-1-2,0 1,-1 0,0-1,0 0,2-7,-2 8,22-36,2 2,2 1,1 1,2 2,33-28,-66 65,0 1,0-1,-1 0,1 1,0-1,0 0,0 1,0-1,-1 1,1 0,0-1,0 1,0 0,0-1,0 1,0 0,0 0,0 0,0 0,0 0,0 0,0 0,0 0,0 1,0-1,0 0,0 1,0-1,0 0,0 1,0-1,0 1,-1-1,1 1,0 0,0-1,0 1,-1 0,1 0,-1-1,1 1,0 0,-1 0,1 0,-1 0,0 0,1 0,-1-1,0 1,1 0,-1 0,0 0,0 0,0 1,9 58,-33 111,-35 265,55-400,0-1,-3 0,0 0,-3-1,-1 0,-1 0,-14 25,26-57,-1 0,1 1,-1-1,0 0,1 0,-1 1,0-1,-1 0,1 0,0 0,-1 0,1-1,-1 1,1 0,-1-1,0 1,0-1,1 1,-1-1,0 0,0 0,-1 0,1 0,0 0,0 0,0 0,-1-1,1 1,0-1,-1 0,1 0,0 0,-1 0,1 0,0 0,-1 0,1-1,0 1,0-1,-1 0,1 0,0 0,0 0,0 0,0 0,0 0,0-1,0 1,0-1,1 1,-2-2,-2-10,0 0,0 0,2 0,-1 0,2-1,0 0,0 1,2-1,-1 0,2 1,0-1,0 0,2 1,-1-1,4-7,-1-8,2 1,1 0,1 0,1 1,2 0,5-8,-3 11</inkml:trace>
  <inkml:trace contextRef="#ctx0" brushRef="#br1" timeOffset="38156.022">2061 1525,'5'33,"6"17,1-1</inkml:trace>
  <inkml:trace contextRef="#ctx0" brushRef="#br1" timeOffset="38325.118">2117 1243,'-9'-9,"-4"-4</inkml:trace>
  <inkml:trace contextRef="#ctx0" brushRef="#br1" timeOffset="38775.487">2540 1243,'-7'12,"-15"21,2 0,2 2,1 0,1 1,2 1,2 0,-2 15,13-47,0 0,0 0,1 0,0 1,0-1,0 0,1 0,0 0,0 1,0-1,1 0,-1 0,1 0,0-1,1 1,-1 0,1-1,0 0,0 1,0-1,1 0,-1-1,1 1,0-1,0 1,1-1,-1 0,0-1,1 1,0-1,0 0,-1 0,1 0,0-1,1 1,-1-1,3 0,-1 1,0 1,0-1,0 0,0-1,0 0,1 0,-1-1,0 1,1-2,-1 1,0-1,1 0,-1 0,0-1,0 0,0 0,0-1,0 0,-1 0,1-1,-1 0,0 0,0 0,0-1,1-2,14-16,-1-2,-2 0,0-1,-2-1,-1-1,11-28,9-14,-6 15,-3-1,-2-1,10-42,-28 79,0 0,-2-1,0 0,-2 0,0 0,-1 0,-2-1,0 1,-1 0,-1 0,-1 0,-4-12,7 28,0 0,-1-1,0 1,0 1,0-1,0 0,-1 0,0 1,0 0,0-1,0 1,-1 0,1 0,-1 1,0-1,0 1,-1 0,1 0,-1 0,1 1,-1 0,0 0,0 0,0 0,0 1,0-1,-1 1,1 1,0-1,0 1,-1 0,1 0,0 0,-1 1,1 0,0 0,0 0,0 1,-3 1,-7 4,1 0,1 1,-1 1,1 0,1 1,0 0,0 0,1 2,0-1,1 2,1-1,0 1,0 1,1-1,1 1,1 1,0-1,0 1,2 0,0 1,0-1,2 1,0 0,0 3,1 0,0 0,1 1,1-1,1 0,0 0,2 0,0 0,1-1,1 1,1-1,0-1,2 1,0-1,1-1,0 1,1-2,1 0,9 9,-2-3,2-1,0-1,1-1,1-1,0-1,1-1,1-1,1-1,-1-1,2-2,0 0,0-2,1-1,25 3,-25-8</inkml:trace>
  <inkml:trace contextRef="#ctx0" brushRef="#br1" timeOffset="42711.338">2569 2541,'594'-167,"-319"96,207-22,-470 92,-6-1,0 1,0 0,-1 0,1 1,0 0,0 0,0 0,0 1,0 0,0 0,-1 0,1 1,2 1,-7-2,-1 1,0 0,1 0,-1-1,0 1,0 0,0 0,-1-1,1 1,0 0,-1 0,1-1,-1 1,1 0,-1-1,0 1,0-1,0 1,0-1,0 1,0-1,0 1,0-1,0 0,-1 0,1 0,0 0,-1 0,1 0,-1 0,0 0,1 0,-1-1,0 1,1-1,-1 1,0-1,-1 1,-4 3,-101 68,30-23,3 4,3 3,-46 45,42-18,3 3,-55 85,82-81,46-88,-1 0,1 1,-1-1,1 1,0-1,0 1,0-1,0 0,0 1,1-1,-1 1,1-1,-1 0,1 1,0-1,0 0,0 0,0 1,0-1,1 0,-1 0,1 0,-1-1,1 1,0 0,0 0,-1-1,1 1,0-1,1 0,-1 0,0 0,0 0,0 0,1 0,-1 0,0-1,1 1,-1-1,26 5,-1-1,1-2,-1-1,1-1,0-1,-1-2,9-2,698-114,-235 37,-318 58,-158 19,-31-8,-28-7,1-2,1-1,2-1,0-2,1-2,-25-29,56 57,0 1,0-1,0 1,0-1,0 0,0 1,0-1,-1 1,1-1,0 1,0-1,0 0,0 1,-1-1,1 1,0-1,0 0,-1 1,1-1,0 0,-1 1,1-1,0 0,-1 0,1 1,-1-1,1 0,0 0,-1 0,1 0,-1 1,1-1,0 0,-1 0,1 0,-1 0,1 0,-1 0,1 0,-1 0,1 0,0 0,-1 0,1 0,-1-1,1 1,-1 0,1 0,0 0,-1-1,1 1,-1 0,1 0,0-1,-1 1,1 0,0-1,0 1,-1 0,1-1,7 46,-7-41,8 28,-2 2,-1-1,-2 0,-1 1,-1 0,-3-1,0 1,-2 0,-2-1,-1 0,-1-1,-2 1,-1-2,-6 11,5-22,-2-1,0-1,-1 0,0-1,-2 0,-4 2,34-34,292-214,-167 126,-113 85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09.7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308 44,'-1'-3,"-1"0,1 0,-1 1,0-1,0 1,0-1,0 1,-1 0,1-1,-1 1,1 0,-1 1,0-1,0 0,0 1,0 0,0 0,0-1,0 2,0-1,-1 0,-7 0,0 1,0 0,0 0,0 1,0 0,0 1,0 1,0 0,1 0,-1 1,1 0,0 1,0 0,-5 4,9-6,0 1,0 0,0 0,1 0,-1 0,1 1,0 0,1 0,-1 1,1-1,0 1,1 0,-1 0,1 0,0 1,0-1,1 1,0 0,0-1,1 1,0 0,0 0,0 0,1 0,0 0,1 0,-1 0,1 0,1 0,-1-1,1 1,2 4,2-1,1-1,0 0,1 0,0-1,0 0,1 0,0-1,0 0,1 0,0-1,0-1,0 1,1-2,-1 1,1-2,1 1,-1-1,0-1,1 0,-1-1,1 0,-1-1,1 0,-1-1,1 0,-1-1,1 0,-1 0,0-2,0 1,0-1,0-1,-1 0,0-1,6-4,2-4,-6 1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11.8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4 480,'-1'42,"-1"-27,1 1,1-1,1 0,0 0,0 1,2-1,0 0,0 0,2-1,0 1,0-1,5 8,-7-19,-1 0,0 0,1 0,0-1,0 1,0 0,0-1,0 0,0 0,1 0,-1 0,0 0,1-1,0 1,-1-1,1 0,0 0,0-1,0 1,0-1,-1 1,1-1,0-1,0 1,0 0,0-1,0 0,-1 0,1 0,0 0,-1-1,1 1,-1-1,2-1,111-75,-115 77,0-1,0 1,0 0,0 0,1 0,-1 0,0 0,0 0,1 1,-1-1,1 0,-1 1,1-1,-1 1,1-1,-1 1,1 0,-1-1,1 1,0 0,-1 0,1 0,-1 1,1-1,0 0,-1 0,1 1,-1-1,1 1,-1-1,1 1,-1 0,0 0,1 0,-1-1,0 1,0 0,1 1,-1-1,0 0,0 0,0 0,0 1,-1-1,1 0,0 1,0-1,-1 1,1-1,-1 1,1-1,-1 1,0-1,0 1,0 0,1-1,-1 1,-1-1,1 1,0 0,3 17,24 71,-26-87,0-1,1 0,-1-1,1 1,-1 0,1 0,0-1,-1 1,1 0,0-1,0 0,0 0,0 1,1-1,-1 0,0-1,0 1,1 0,-1-1,0 1,1-1,-1 0,1 0,-1 0,0 0,1 0,-1 0,1 0,-1-1,0 0,1 1,-1-1,0 0,0 0,0 0,2-1,4-3,0 0,0-1,-1 1,0-1,0-1,0 0,-1 0,0 0,0 0,-1-1,0 0,0 0,-1-1,3-7,12-18,35-104,-45 127,0 5</inkml:trace>
  <inkml:trace contextRef="#ctx0" brushRef="#br0" timeOffset="777.708">794 707,'-29'217,"34"-343,-2 109,1 0,1 0,0 1,1 0,1 0,0 1,1 0,1 0,1 0,0 1,0 1,1 0,1 0,0 1,1 1,1 0,4-2,-17 12,0 0,0 0,0 0,0 0,1 0,-1 0,0 1,1-1,-1 1,0-1,1 1,-1-1,1 1,-1 0,1 0,-1-1,1 1,-1 0,1 0,-1 1,1-1,-1 0,1 0,-1 1,0-1,1 1,-1-1,0 1,1 0,-1 0,0-1,1 1,-1 0,0 0,0 0,0 0,0 0,0 0,0 1,0-1,-1 0,1 0,0 1,-1-1,1 1,-1-1,1 0,-1 1,1-1,-1 1,0-1,0 1,6 164,-1-152,1-7</inkml:trace>
  <inkml:trace contextRef="#ctx0" brushRef="#br0" timeOffset="1014.54">1217 707,'5'33,"1"12</inkml:trace>
  <inkml:trace contextRef="#ctx0" brushRef="#br0" timeOffset="1184.119">1217 227</inkml:trace>
  <inkml:trace contextRef="#ctx0" brushRef="#br0" timeOffset="1447.022">1725 0,'2'15,"9"72,-4 1,-4-1,-3 1,-5 8,-66 179,41-172,28-105,1-9</inkml:trace>
  <inkml:trace contextRef="#ctx0" brushRef="#br0" timeOffset="1665.803">1443 565,'38'0,"32"0,9 0,-4 0,-10 0,-11 0,-15-5,-10-1,-4 0,-7 1</inkml:trace>
  <inkml:trace contextRef="#ctx0" brushRef="#br0" timeOffset="2017.362">2063 678,'38'-10,"0"-2,-1-1,-1-2,0-2,-1-1,-1-2,21-16,-3-29,-51 63,0 0,0 1,0-1,-1 0,1 1,0-1,-1 0,1 0,-1 0,0 1,0-1,1 0,-1 0,0 0,-1 0,1 0,0 1,0-1,-1 0,1 0,-1 0,0 1,1-1,-1 0,0 1,0-1,0 0,0 1,-1-1,1 1,0 0,0-1,-1 1,1 0,-1 0,1 0,-1 0,0 0,1 0,-1 0,0 1,-1-1,-6 0,1 0,-1 1,0 0,0 0,1 1,-1 0,0 1,1 0,0 0,-1 1,1 0,0 1,0-1,0 1,1 1,-1 0,1 0,-2 2,-7 3,1 0,0 1,1 0,0 1,1 1,0 0,1 0,0 2,1-1,1 1,0 1,1 0,1 0,1 1,0 0,1 1,1-1,0 1,2 0,-1 3,5-14,0 0,1 0,0 0,0 0,0 0,1-1,0 1,0-1,1 1,0-1,0 0,0-1,1 1,-1-1,2 0,-1 0,0 0,1 0,0-1,0 0,0-1,0 1,1-1,0 0,-1-1,1 0,0 0,0 0,0-1,0 0,1 0,-1-1,0 0,0 0,6-1,165-3,-150 3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10.2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319 65,'-37'9,"18"-6,-1 1,0 1,1 0,0 1,0 1,1 1,0 1,0 1,1 0,0 1,1 1,0 0,-3 5,16-14,1 0,-1 0,1 0,0 0,0 0,0 1,0-1,0 0,1 1,0 0,0-1,0 1,0 0,0-1,1 1,0 0,0 0,0 0,0 0,0-1,1 1,-1 0,1 0,0-1,1 1,-1-1,0 1,1-1,0 1,0-1,0 0,0 0,0 0,1 0,0 0,-1 0,1-1,0 1,0-1,0 0,1 0,-1 0,0 0,1-1,-1 1,1-1,0 0,-1 0,1 0,0-1,0 1,-1-1,2 0,9-3,0-1,1 0,-1-2,-1 1,1-2,-1 0,0 0,-1-1,0-1,0 0,-1 0,0-2,0 1,-1-1,0-1,60-76,-71 88,1-1,0 1,0-1,0 1,0-1,0 1,1-1,-1 1,0 0,0-1,0 1,0-1,0 1,1 0,-1-1,0 1,0-1,0 1,1 0,-1-1,0 1,1 0,-1-1,0 1,1 0,-1 0,0-1,1 1,-1 0,1 0,-1 0,0 0,1-1,-1 1,1 0,-1 0,1 0,-1 0,1 0,-1 0,0 0,1 0,-1 0,1 0,-1 0,1 1,-1-1,0 0,1 0,-1 0,1 0,-1 1,0-1,1 0,-1 0,0 1,1-1,-1 0,0 1,1-1,-1 0,0 1,0-1,1 0,-1 1,0-1,0 1,0-1,0 1,1-1,0 36,-1-30,-1 2,0 0,0 0,1 0,0 1,1-1,-1 0,2 0,-1 0,1 0,0 0,1-1,-1 1,2-1,-1 1,1-1,0 0,0 0,1-1,0 1,0-1,1 0,0-1,0 1,0-1,6 4,14 1,-2-3</inkml:trace>
  <inkml:trace contextRef="#ctx0" brushRef="#br0" timeOffset="515.153">629 291,'7'-2,"0"0,0 0,0-1,0 0,-1 0,1 0,-1-1,0 0,0 0,0 0,-1-1,1 0,-1 0,0 0,0-1,-1 0,0 0,0 0,0 0,-1-1,0 1,0-1,0-3,9-11,6-10,-12 17,1 0,1 1,1 0,0 0,0 1,1 0,1 1,0 0,1 0,-10 11,0 0,0 0,0 1,0-1,0 1,1 0,-1 0,-1-1,1 1,0 0,0 1,0-1,0 0,-1 0,1 1,-1-1,1 1,-1-1,1 1,-1 0,0 0,0 0,0-1,0 1,0 0,0 0,0 0,-1 0,1 1,-1-1,0 0,1 0,-1 0,0 0,0 0,0 0,-1 1,1-1,-1 1,4 11,4 12,34 86,-38-109,-1 1,0-1,1 0,0 0,0 0,0 0,0 0,0 0,1-1,-1 1,1-1,-1 0,1 0,0-1,0 1,0-1,0 0,0 0,0 0,0 0,0-1,0 0,1 0,-1 0,0 0,4-1,0-2,-1-1,1 1,-1-1,0-1,-1 0,1 0,-1 0,0 0,0-1,0 0,-1-1,0 1,0-1,0 0,-1 0,0 0,-1-1,0 1,0-1,0 0,0-5,9-16,15-28,-17 31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4:49.1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4,'0'0,"-1"-1,1 1,-1 0,1-1,-1 1,0 0,1 0,-1-1,1 1,-1 0,1 0,-1 0,0 0,1 0,-1 0,1 0,-1 0,0 0,1 0,-1 0,1 0,-1 0,0 0,1 0,-1 1,1-1,-1 0,1 0,-1 1,1-1,-1 0,1 1,-1-1,1 1,-1-1,1 0,0 1,-1-1,1 1,0-1,-1 1,1-1,0 1,-1 0,1-1,0 1,0-1,0 1,0 0,0-1,0 1,0-1,0 1,0 0,0-1,0 1,0-1,0 1,0 0,-5 42,5-41,-1 482,1-463,0 0,2-1,0 1,1-1,1 0,1 0,1 0,1-1,4 10,-11-27,1 1,-1-1,1 0,0 0,0 0,0 1,0-1,0 0,0 0,0 0,1 0,-1 0,1-1,-1 1,1 0,0-1,0 1,-1-1,1 0,0 1,0-1,1 0,-1 0,0 0,0-1,0 1,1 0,-1-1,0 0,1 1,-1-1,0 0,1 0,-1 0,0-1,1 1,-1 0,0-1,1 0,-1 1,0-1,0 0,0 0,0 0,0 0,0-1,0 1,0-1,0 1,-1-1,2-1,22-34,-2 0,-1-2,-3-1,-1 0,-2-2,-1 1,7-42,-9 35,4 92,-8 6,-9-36,2 1,0-1,0 1,1-1,1 0,1 0,0 0,0-1,2 0,0 0,0 0,1-1,0 0,1 0,1-1,6 6,-13-13,1 0,-1 0,1 0,0-1,0 1,0-1,1 0,-1 0,1-1,-1 1,1-1,0 0,0 0,0-1,0 0,0 1,1-2,-1 1,0 0,0-1,1 0,-1-1,0 1,0-1,1 0,-1 0,0 0,0-1,0 0,0 0,-1 0,5-3,9-12,-2-2,0 1,-1-2,0 0,-2-1,-1 0,0-1,-2-1,0 1,-2-2,0 1,3-21,0-3,-1-1,-3 0,-1 0,-3 0,-2-1,-3-18,2 59,-14-48,-8 68,12 3</inkml:trace>
  <inkml:trace contextRef="#ctx0" brushRef="#br0" timeOffset="449.334">1018 654,'25'-10,"0"-1,0-2,-1 0,-1-1,19-15,-37 25,0 0,0 0,0-1,0 1,0-1,-1 0,0-1,0 1,-1-1,1 1,-1-1,0 0,-1-1,0 1,0 0,0-1,0 1,-1-1,0 1,-1-1,1 0,-1 1,-1-1,1 0,-1 1,-1-4,1 6,1 1,-1 0,0 1,0-1,-1 0,1 0,0 0,-1 1,0-1,1 1,-1-1,0 1,-1-1,1 1,0 0,-1 0,1 0,-1 1,1-1,-1 1,0-1,1 1,-1 0,0 0,0 0,0 0,0 1,0-1,0 1,-1-1,1 1,0 0,0 1,0-1,0 0,0 1,0 0,0-1,0 1,-2 2,-4-1,1 2,0-1,0 1,0 0,1 1,-1 0,1 0,0 0,0 1,1 0,0 1,0-1,0 1,0 2,1 0,1 0,0 1,0 0,1 0,0 0,1 0,0 0,0 0,1 1,1-1,0 0,0 1,1-1,0 0,1 1,0-1,1 0,0 0,0 0,1-1,0 1,1-1,0 0,1 0,0-1,0 1,6 5,2-3,0-1,1 0,0-1,1 0,0-1,0-1,1-1,0 0,0-1,0-1,1-1,-1 0,1-1,0-1,0-1,-1 0,16-3,-9 2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05.4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57,'0'-13,"1"-4,-7 26,-3 25,2 0,2 0,1 0,2 1,1 0,1-1,3 5,-2 24,-1-42,-1-13,0 0,0 0,1 1,0-1,1 0,0 0,0 0,0 0,1 0,0 0,1-1,0 1,0-1,1 1,0-1,0 0,0 0,5 4,-7-10,0 0,0 0,0 0,1 0,-1-1,0 1,0-1,1 1,-1-1,0 0,1 0,-1 0,0 0,1-1,-1 1,0 0,1-1,-1 0,0 1,0-1,0 0,0 0,0 0,0-1,0 1,0 0,0-1,0 1,-1-1,1 0,51-55,-50 53,124-151,-127 154,0 0,0 1,1-1,-1 0,0 1,0-1,1 1,-1-1,0 1,1-1,-1 1,1-1,-1 1,1-1,-1 1,1 0,-1-1,1 1,-1 0,1-1,0 1,-1 0,1 0,-1 0,1-1,0 1,-1 0,1 0,0 0,-1 0,1 0,-1 0,1 0,0 0,-1 0,1 1,0-1,-1 0,1 0,-1 1,1-1,0 0,-1 0,1 1,-1-1,1 1,-1-1,1 0,-1 1,1 0,10 33,-10-26,8 33,-8-30,0 1,1-1,0 0,1 0,1 0,0 0,0 0,1-1,0 0,1 0,0 0,0-1,1 0,1 0,6 6,-12-13,1 0,-1-1,1 0,-1 1,1-1,0 0,0 0,-1 0,1-1,0 1,0-1,0 1,0-1,0 0,0 0,0 0,0-1,0 1,0-1,-1 1,1-1,0 0,0 0,-1 0,1-1,0 1,-1-1,1 1,-1-1,0 0,1 0,-1 0,0-1,64-78,-39 34,-2 0,-2-2,-2-1,-3 0,-1-1,9-53,-16 22,-10 83</inkml:trace>
  <inkml:trace contextRef="#ctx0" brushRef="#br0" timeOffset="3337.976">881 367,'5'3,"0"0,0 0,0 0,1-1,-1 1,1-1,0-1,-1 1,1-1,0 0,0-1,0 1,0-1,0 0,0-1,0 1,0-1,-1 0,1-1,0 1,0-1,-3 0,0 1,-1 0,1-1,-1 0,0 1,1-1,-1 0,0 0,0 0,0 0,-1-1,1 1,0 0,-1-1,0 0,1 1,-1-1,0 0,0 1,-1-1,1 0,0 0,-1 0,0 1,0-1,0 0,0 0,0 0,0 0,-1 0,1 0,-1 1,0-1,0 0,0 1,0-1,-1 0,1 1,-1-1,1 1,-1 0,0-1,0 1,0 0,0 0,0 0,0 1,-1-1,1 0,-1 1,1 0,-1-1,1 1,-1 0,0 0,0 1,0-1,-6-2,0 1,0 1,-1-1,1 1,-1 1,1 0,-1 0,1 1,0 0,-1 1,1 0,0 0,0 1,0 0,0 1,0-1,1 2,0-1,0 2,0-1,-7 7,11-5,0 0,1 1,-1 0,2 0,-1 0,1 0,0 0,1 1,0-1,0 0,1 1,0-1,0 1,1-1,0 0,0 1,1-1,0 0,1 0,0 0,0 0,1 0,0-1,0 0,1 1,4 2,1 0,0 0,0-1,1 0,0-1,1 0,0 0,0-2,1 1,0-2,0 0,0 0,0-1,1-1,0 0,0-1,0 0,0-1,0-1,0 0,9-2,1 2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17.4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 1,'-12'138,"-17"221,12-122,12-180,-1-32</inkml:trace>
  <inkml:trace contextRef="#ctx0" brushRef="#br0" timeOffset="500.687">379 85,'-19'78,"4"1,3 1,0 51,13-106,1-1,1 1,1 0,1-1,1 1,4 6,18 89,-62-185,22 38,-1 1,-1 1,-2 0,0 1,-16-18,27 36,1 1,-1 0,0 0,-1 0,1 1,-1-1,0 1,0 1,0-1,0 1,-1 0,1 1,-1-1,0 1,0 0,0 1,0 0,0 0,0 0,0 1,0 0,0 1,0-1,0 1,0 1,-3 0,-14 8,6 2</inkml:trace>
  <inkml:trace contextRef="#ctx0" brushRef="#br0" timeOffset="1267.24">774 423,'-10'1,"1"1,-1 0,1 0,0 1,0 0,0 0,0 1,1 1,-1-1,1 1,0 1,0-1,1 1,0 1,0 0,0-1,1 2,0-1,0 1,1 0,0 0,1 1,0-1,0 1,0 0,1 0,1 0,-1 1,2-1,-1 1,1-1,1 1,0 6,0-8,0 0,1-1,0 1,1-1,0 1,0-1,0 0,1 0,0 0,1 0,-1 0,1-1,1 1,-1-1,1 0,0-1,0 1,1-1,0 0,0 0,0-1,0 0,1 0,0 0,-1-1,1 0,1 0,-1-1,0 1,7 0,-8-2,0 0,0 0,0-1,1 0,-1 0,0 0,1-1,-1 1,0-2,0 1,0-1,0 0,0 0,0 0,0-1,-1 0,1 0,-1-1,0 1,0-1,0 0,0 0,-1-1,0 0,0 0,0 0,0 0,1-3,-5 4,0 1,0-1,0 0,0 1,0-1,-1 0,0 1,0-1,0 0,0 1,0-1,-1 1,0 0,0-1,1 1,-2 0,1 0,0 0,-1 1,1-1,-1 0,0 1,0 0,0 0,0-1,0 2,0-1,-1 0,1 1,-1-1,1 1,-1 0,1 0,-4 0,7 1,0-1,0 1,0 0,0-1,0 1,1 0,-1-1,0 1,0-1,0 1,0-1,0 1,0 0,-1-1,1 1,0-1,0 1,0 0,0-1,0 1,-1 0,1-1,0 1,0 0,0-1,-1 1,1 0,0-1,-1 1,1 0,0 0,-1-1,1 1,0 0,-1 0,1 0,0-1,-1 1,1 0,-1 0,1 0,0 0,-1 0,1 0,-1 0,1 0,0 0,-1 0,1 0,-1 0,39-11,-35 10,98-5,-82 11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21.3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0 187,'257'-29,"-61"29,-116-21,-102 2,0 10,1-1,0-1,1-1,1-1,0-1,-12-10,16 11,2 2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22.0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1,'14'0,"15"0,7 0,2 0,-1 0,-1 0,-2 0,-3 0,-1 0,-1 0,-1 0,0 0,-10 0,-8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22.2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1,'33'0,"21"0,6 0,-2 0,-7 0,-6 0,-12 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25.3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1,'0'14,"0"10,0 6,0 2,5-4,1-12,0-8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33.9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453 57,'-73'39,"-195"194,175-170,74-51</inkml:trace>
  <inkml:trace contextRef="#ctx0" brushRef="#br0" timeOffset="267.892">57 0,'10'19,"8"16,0 7,3 1,-3-2,1-3,1-3,-2-4,1-6,-4-2,2-1,-3 0,1-2,-2-1,2-3,-2-5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39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284 1,'-2'9,"-1"0,0 0,0 0,-1 0,0-1,0 1,-1-1,0 0,-1 0,0-1,0 1,-1-2,1 1,-1 0,-8 4,-6 10,-134 130,152-148,1 1,0-1,0 0,0 1,0-1,1 1,-1 0,1-1,0 1,0 0,0 0,0 0,1 0,0 0,0 0,0 0,0 0,0 0,1-1,0 1,0 0,0 0,0 0,0-1,1 1,0 0,0-1,0 1,0-1,0 0,1 0,0 1,3 1,-1 1,1-1,1 0,-1-1,1 0,0 0,0 0,0-1,0 1,0-2,1 1,0-1,-1-1,1 1,7 0,210-4,-223 2,-1 0,0 1,0-1,0 0,0 0,0 0,0 0,1 0,-1 0,0 0,0 0,0-1,0 1,0 0,0-1,0 1,0-1,0 1,0-1,0 1,0-1,0 0,0 0,0 1,0-1,-1 0,1 0,0 0,-1 0,1 0,0 0,-1 0,1 0,-1 0,0 0,1 0,-1 0,0 0,0 0,1 0,-1 0,0-1,0 1,0 0,0 0,-1 0,1 0,0 0,0 0,-1-1,1 1,-1 0,1 0,-1 0,1 0,-1 0,1 0,-1 1,0-1,0 0,1 0,-2 0,-8-20,1 0,1-1,1 1,1-2,1 1,0-1,1-6,5 20,-2-1,1 1,-1-1,-1 1,1-1,-2 1,1 0,-1 0,-1 0,0 0,0 0,-1 1,1 0,-2 0,-2-3,-4 3,1 6</inkml:trace>
  <inkml:trace contextRef="#ctx0" brushRef="#br0" timeOffset="1268.038">678 113,'-26'68,"-5"90,-3-5,45-187,0 2,2 0,2 0,0 1,2 1,14-17,-26 36,1 1,1 0,-1 0,2 0,-1 1,1 0,1 1,0 0,0 0,0 0,1 2,10-7,-17 14,-1 0,1-1,-1 1,0 1,1-1,-1 0,0 0,0 1,0 0,0-1,0 1,0 0,-1 0,1 0,-1 0,1 0,-1 0,0 0,1 0,-1 1,0-1,0 0,-1 1,1-1,-1 1,1-1,-1 1,0-1,0 1,0 0,0-1,0 1,0-1,-1 1,1-1,-1 1,0-1,0 1,1 1,0 169,0-172,0-1,0 1,0-1,0 1,0-1,0 1,0-1,0 1,1-1,-1 0,0 1,0-1,0 1,0-1,1 1,-1-1,0 1,0-1,1 0,-1 1,0-1,1 1,-1-1,1 0,-1 0,0 1,1-1,-1 0,1 1,-1-1,1 0,-1 0,1 0,-1 0,0 0,1 1,-1-1,1 0,-1 0,1 0,-1 0,1 0,-1 0,1-1,-1 1,1 0,-1 0,1 0,-1 0,1 0,-1-1,1 1,-1 0,0-1,1 1,-1 0,1 0,-1-1,0 1,1-1,-1 1,0 0,0-1,1 1,-1-1,0 1,0-1,19-30,-10 8,2 0,0 1,1 1,2 0,0 1,1 0,1 1,0 1,16-13,-31 30,0 0,0-1,0 1,0 1,0-1,0 0,0 0,1 0,-1 0,0 1,0-1,1 1,-1-1,0 1,1-1,-1 1,0 0,1-1,-1 1,0 0,1 0,-1 0,1 0,-1 1,0-1,1 0,-1 0,1 1,-1-1,0 1,0-1,1 1,-1 0,0-1,0 1,0 0,1 0,-1 0,0 0,0 0,-1 0,1 0,0 0,0 0,0 1,-1-1,1 0,-1 0,1 1,-1-1,1 0,-1 1,0-1,1 0,-1 2,2 16,0 1,-1-1,-1 1,-1-1,-1 1,-1-1,0 0,-6 15,-1 16,7-26,0-2</inkml:trace>
  <inkml:trace contextRef="#ctx0" brushRef="#br0" timeOffset="1903.889">1244 509,'-10'23,"-3"19,1 6,2 0,3-9</inkml:trace>
  <inkml:trace contextRef="#ctx0" brushRef="#br0" timeOffset="2318.765">1328 282,'-5'5,"-6"2,4-1,2-6,-2-3,-5-1,0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46.2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95,'164'12,"-152"-10,3 2,-1 0,0-2,1 0,-1 0,1-1,0-1,0-1,-1 0,1 0,-1-2,6-1,-19 4,-1 0,1 0,0 0,0-1,0 1,-1 0,1 0,0-1,-1 1,1 0,0-1,-1 1,1-1,0 1,-1-1,1 1,-1-1,1 1,-1-1,1 0,-1 1,1-1,-1 0,0 1,1-1,-1 0,0 1,0-1,0 0,1 0,-1 1,0-1,0 0,0 0,0 1,0-1,0 0,0 0,-1 1,1-1,0 0,0 0,0 1,-1-1,1 0,0 0,-1 1,1-1,-1 1,1-1,-1 0,1 1,-1-1,1 1,-1-1,0 1,1-1,-1 1,0 0,1-1,-1 1,-49-31,43 27,-43-30,44 24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46.6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133 0,'-9'10,"-9"8,-5 0,1 3,4 2,0-2,4-1,4-3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4:53.1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 0,'0'711,"-1"-698,1 1,-2 0,0 0,0-1,-1 1,-1-1,0 0,-6 11,0-6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45.5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1,'43'85,"18"85,50 84,-112-253,1 0,0 0,0 0,0 0,0 0,0 0,0 0,0 1,1-1,-1 0,0 0,0 0,1 0,-1 0,1 0,-1 0,1 0,-1-1,1 1,0 0,-1 0,1 0,0-1,0 1,0 0,-1 0,1-1,0 1,0-1,0 1,0-1,0 1,0-1,0 0,0 0,0 1,0-1,1 0,-1 0,0 0,0 0,0 0,0 0,0 0,0-1,0 1,0 0,0 0,0-1,0 1,0-1,0 1,0-1,0 1,0-1,0 0,-1 0,39-131,52-185,-58 255,-21 49</inkml:trace>
  <inkml:trace contextRef="#ctx0" brushRef="#br0" timeOffset="1495.081">621 452,'-10'10,"-2"7,-1 7,4 3,2 2,7-3,4-3,6-4,1-5</inkml:trace>
  <inkml:trace contextRef="#ctx0" brushRef="#br0" timeOffset="1975.96">733 142,'-5'0,"-1"-5,0-1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49.8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250 28,'-3'-27,"22"37,-8 15,0 0,-2 0,0 1,-2 0,-1 1,-1 0,-2 0,0 7,2-1,-2 0,-2 0,-1 0,-2 1,-1-1,-1 0,-2-1,-1 1,-2-1,-1-1,-4 7,4-20,-1 0,0 0,-2-1,0 0,0-1,-2-1,0 0,-1-1,0 0,-1-2,-1 0,0-1,0 0,-1-2,-17 7,11-6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24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195 311,'129'-22,"-61"20,-81 30,-166 77,162-96,1 1,1 0,0 2,0-1,1 2,1 0,0 1,1 0,0 1,1 0,1 1,1 0,0 1,-4 11,11-25,2 1,-1-1,0 0,1 0,-1 1,1-1,0 0,0 1,0-1,0 0,1 1,0-1,-1 0,1 0,0 1,1-1,-1 0,0 0,1 0,0-1,0 1,-1 0,2 0,-1-1,0 1,0-1,1 0,0 0,-1 0,1 0,0 0,0-1,0 1,0-1,0 0,0 0,0 0,0 0,1 0,-1-1,0 1,1-1,2 0,279-2,-286 3,1-1,-1 1,0 0,1-1,-1 1,1-1,-1 1,1 0,-1-1,1 1,0 0,-1-1,1 1,0 0,-1 0,1 0,0-1,0 1,0 0,0 0,0 0,0-1,0 1,0 0,0 0,0 0,0-1,1 1,-1 0,0 0,0-1,1 1,-1 0,0 0,1-1,-1 1,1 0,-1-1,1 1,0-1,-1 1,1-1,-1 1,1-1,0 1,-1-1,1 1,0-1,0 0,-1 0,1 1,0-1,0 0,0 0,-1 0,1 0,0 0,0 0,0 0,0 0,-321 228,318-226,-1-1,0 1,1-1,-1 1,1 0,-1 0,1 0,0 0,0 0,0 1,0-1,0 1,0-1,1 1,-1 0,1 0,0-1,0 1,0 0,0 0,0 0,1 0,-1 0,1 0,0 1,0-1,0 0,0 0,1 0,-1 0,1 0,0 0,0 0,0 0,0 0,0 0,1-1,-1 1,1 0,0-1,0 1,-1-1,2 0,-1 0,0 1,0-1,1-1,-1 1,2 1,12 0,-1-1,1 0,0-1,0 0,0-1,-1-1,1-1,0 0,-1-1,1-1,-1 0,0-1,1-1,35-8,136-23,-136 35,-33 6</inkml:trace>
  <inkml:trace contextRef="#ctx0" brushRef="#br0" timeOffset="761.944">280 1270,'-9'0,"0"0,-1 0,0 5,2 2</inkml:trace>
  <inkml:trace contextRef="#ctx0" brushRef="#br0" timeOffset="3479.061">1042 536,'11'187,"-7"-175,0 0,-1 1,-1-1,0 1,-1 0,0-1,-1 1,0 0,-1 0,-1 7,-12-12,6-33,7 2,1 1,1-1,0 1,2-1,1 1,0 0,2 0,1 1,0-1,2 2,0-1,1 1,1 0,1 1,1 1,1 0,0 0,1 1,13-10,-27 25,0 1,0-1,0 0,1 0,-1 1,1-1,-1 1,1-1,0 1,0 0,-1 0,1 0,0 0,0 0,0 0,0 0,0 0,0 1,0-1,1 1,-1 0,0-1,0 1,0 0,0 0,1 1,-1-1,0 0,0 1,0-1,0 1,0 0,0-1,0 1,0 0,0 0,0 1,0-1,-1 0,1 1,0-1,-1 1,1-1,-1 1,0 0,47 116,-35-104</inkml:trace>
  <inkml:trace contextRef="#ctx0" brushRef="#br0" timeOffset="4151.76">957 255,'6'-4,"0"1,0 0,0 0,0 1,0-1,1 1,-1 1,1-1,-1 1,1 0,0 1,-1 0,3 0,4-1,223-2,-218-7,-40-10,17 16,-78-67,71 57</inkml:trace>
  <inkml:trace contextRef="#ctx0" brushRef="#br0" timeOffset="7328.965">1748 311,'-5'5,"-2"6,-3 2,-7 2,-3 5,-5-2,3 1,0-2,4 0,5-3</inkml:trace>
  <inkml:trace contextRef="#ctx0" brushRef="#br0" timeOffset="7847.072">1436 960,'-9'19,"-4"11,-3 1,-1 0,4-1,4-1,8-4,5-3,5-5,7-5,1-9,-4-6</inkml:trace>
  <inkml:trace contextRef="#ctx0" brushRef="#br0" timeOffset="8367.511">1549 735,'0'-5,"-4"3,2 2,-2 2,-6-1,4 0,2-4,8-3,2 0</inkml:trace>
  <inkml:trace contextRef="#ctx0" brushRef="#br0" timeOffset="25958.284">929 1,'-14'10,"2"1,-1 1,2 0,-1 1,2 0,0 0,0 1,1 1,1-1,0 2,2-1,-1 1,2 0,0 0,1 0,0 1,0 15,-11 30,3 0,3 1,2 0,3 21,2-50,1 0,2 1,2-1,0 0,3-1,1 1,1-1,2 0,1-1,2 0,1-1,7 11,-11-26,1 1,1-1,0-1,1 0,0-1,1 0,1-1,0-1,1 0,0-1,1-1,12 5,52 29,-80-34,-5-1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6:06.451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50 0,'-5'5,"-1"6,-5 7,0 4,1 4,3 2,7-4,4-1,6-5,5-5,2-9,1-6,-2-3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6:06.951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38 1,'-4'4,"-8"3,5-1,-3-2,6 0,4-2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57.711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1411 444,'0'-9,"5"-4,1 5,-4 10,-4 8,0 7,-1 7,0 3,2 2,0 0,0 1,1 0,-5-5,-1-3,4-4,4-5</inkml:trace>
  <inkml:trace contextRef="#ctx0" brushRef="#br0" timeOffset="1155.201">1468 388,'7'4,"0"0,1-1,-1 1,1-1,0-1,0 1,0-1,0-1,1 0,-1 0,0 0,1-1,-1 0,3-1,5 1,124 6,-138-4,1 1,-1 0,1 0,-1 0,0 1,0-1,0 0,0 1,-1 0,0-1,1 1,-1 0,-1-1,1 1,0 0,-1 0,0 0,0 0,0-1,0 1,-1 0,1 0,-1 0,0 0,0-1,-1 1,1-1,-2 4,-2 18,-4 120,9-143,0 0,0 0,0 0,-1 0,1 0,0 0,-1 0,1 0,-1-1,0 1,1 0,-1 0,0-1,0 1,0 0,-1-1,1 1,0-1,0 1,-1-1,1 0,-1 0,1 0,-1 1,0-1,1-1,-1 1,0 0,0 0,1-1,-1 1,0-1,0 1,0-1,0 0,0 0,0 0,0 0,0 0,0 0,1 0,-1-1,0 1,0-1,0 1,-1-2,-18-3,0 1,0 0,0 2,0 0,-1 2,1 0,0 1,-1 2,1 0,-3 1,6 3</inkml:trace>
  <inkml:trace contextRef="#ctx0" brushRef="#br0" timeOffset="4251.276">1948 472,'195'-74,"231"-75,-315 127,-110 23,0-1,1 0,-1 1,0-1,0 1,1 0,-1-1,0 1,0 0,0 0,0 0,0 0,0 0,0 0,0 0,0 0,-1 0,1 0,0 0,-1 1,1-1,-1 0,1 0,-1 1,0-1,1 0,-1 1,0-1,0 1,0-1,0 0,0 1,0-1,0 0,-1 1,1-1,0 0,-1 1,1-1,-1 0,0 1,-25 57,23-54,-20 35,17-34,2 0,-1 0,0 1,1 0,1 0,-1 0,1 0,0 0,1 1,-1-1,2 1,-1 0,1 0,0-1,0 1,1 0,1 0,-1 0,1 0,0 0,2 6,0-11,1 0,-1 0,0 0,1 0,0-1,0 1,0-1,0 0,0 0,0 0,0-1,0 1,1-1,-1 0,1-1,-1 1,1-1,-1 1,1-2,-1 1,1 0,-1-1,1 0,-1 0,1 0,-1 0,0-1,0 0,0 1,0-2,0 1,0 0,2-3,10 0,401-171,-378 168,-25 10</inkml:trace>
  <inkml:trace contextRef="#ctx0" brushRef="#br0" timeOffset="5116.872">3698 77,'-273'338,"271"-337,0 0,1 0,-1 0,0 0,1 0,-1 1,1-1,0 1,-1-1,1 1,0-1,0 1,0 0,0-1,0 1,1 0,-1 0,0 0,1 0,-1 0,1-1,0 1,0 0,0 0,0 0,0 0,0 0,0 0,0 0,1 0,-1 0,1 0,0 0,-1-1,1 1,0 0,0 0,0-1,0 1,0-1,1 1,-1-1,0 1,1-1,-1 0,1 1,1-1,107 10,-28-9,-56 4,-23-5,0 1,0 0,0-1,0 1,0-1,0 0,0 0,1 0,-1-1,0 1,0-1,1 0,-1 0,1 0,-1 0,0 0,1-1,-1 1,0-1,0 0,0 0,1-1,-1 1,0 0,0-1,-1 0,1 0,0 0,0 0,-1 0,1 0,-1-1,0 1,0-1,0 1,0-1,0 0,-1 0,1 0,-1 0,1-2,-1-14,-1 0,-1 0,-1 0,0 0,-2 1,0-1,-1 0,0 1,-2 0,0 1,-2-2,-14-43,-6-11,21 55</inkml:trace>
  <inkml:trace contextRef="#ctx0" brushRef="#br0" timeOffset="6269.31">3952 77,'-32'183,"8"-83,4-26,21-74,-1 0,0-1,1 1,-1 0,0 0,0-1,1 1,-1 0,0-1,0 1,1 0,-1-1,0 1,0 0,0-1,0 1,0-1,1 1,-1 0,0-1,0 1,0 0,0-1,0 1,0-1,0 1,0 0,0-1,-1 1,1-1,0 1,0 0,0-1,0 1,0 0,-1-1,1 1,0 0,0-1,-1 1,1 0,0-1,0 1,-1 0,1 0,0-1,-1 1,1 0,0 0,-1 0,1 0,-1-1,1 1,0 0,-1 0,1 0,-1 0,1 0,0 0,-1 0,1 0,-1 0,1 0,0 0,-1 0,1 0,0 1,-1-1,1 0,-1 0,5-19,0 0,1 0,1 1,1 0,1 0,0 0,1 1,1 0,1 1,7-9,23-40,-35 53,2 0,-1 0,1 1,1 0,0 0,0 1,1 0,1 1,0-1,-10 10,0-1,-1 1,1 0,0-1,0 1,0 0,0-1,0 1,0 0,0 0,-1 0,1 0,0 0,0 0,0 0,0 0,0 0,0 1,0-1,0 0,0 0,-1 1,1-1,0 1,0-1,0 1,-1-1,1 1,0-1,-1 1,1 0,0-1,-1 1,1 0,-1-1,1 1,-1 0,1 0,-1 0,1 0,-1-1,0 1,0 0,1 0,-1 0,0 0,0 0,0 0,0 0,0 0,0 0,0 0,4 58,-4-54,-2 161,2-166,0 1,0-1,0 1,0-1,0 1,0-1,0 1,0-1,1 1,-1-1,0 1,0-1,0 1,0-1,1 0,-1 1,0-1,0 1,1-1,-1 0,0 1,1-1,-1 0,0 1,1-1,-1 0,1 0,-1 1,0-1,1 0,-1 0,1 0,-1 0,1 1,-1-1,1 0,-1 0,1 0,-1 0,1 0,-1 0,0 0,1 0,-1 0,1 0,-1-1,1 1,-1 0,1 0,-1 0,0-1,1 1,-1 0,1 0,-1-1,0 1,1 0,-1-1,0 1,1 0,-1-1,0 1,1 0,-1-1,0 1,0-1,0 1,1-1,20-26,106-169,-124 191,-1 1,0-1,0 1,0 0,1 0,-1 0,1 0,0 0,1 1,-1-1,0 1,1 0,0 0,0 0,0 0,0 1,0 0,1-1,-1 2,1-1,-1 0,1 1,0 0,-2 3,-1 1,1 0,0 0,0 0,-1 0,0 0,0 1,0-1,0 1,0-1,-1 1,1 0,-1 0,0 0,0-1,-1 1,1 0,-1 0,0 0,0 0,0 0,0 0,-1 0,0 2,1 1,-19 170,17-169,-1 3,0 0,1 0,1 0,0 1,0-1,1 0,1 1,0-1,2 10,3-9</inkml:trace>
  <inkml:trace contextRef="#ctx0" brushRef="#br0" timeOffset="12553.946">622 2645,'3'-2,"0"0,0 0,1 0,-1 0,-1-1,1 1,0-1,-1 0,1 1,-1-1,0 0,0-1,0 1,0 0,0-1,0-2,2-1,167-360,-16 27,-66 150,-15 12,10 10,22-26,24-54,-131 248,1 1,-1-1,0 0,0 0,0 1,0-1,0 0,1 0,-1 0,0 0,0 0,0 0,0 0,0 0,0 0,0 0,1 0,-1-1,0 1,0 0,0-1,0 1,1-1,-1 1,0-1,1 1,-1-1,0 1,1-1,-1 0,0 1,1-1,-1 0,1 1,-1-1,1 0,0 0,-1 0,1 1,0-1,-1 0,1 0,0 0,0 0,0 0,0 1,0-1,0 0,0 0,0 0,0 0,0 0,1 0,-1 1,0-1,0 0,1 0,-1 0,1 0,-1 1,1-1,-1 0,1 0,-23 13,-195 81,215-93,0 0,0 0,0 0,0 1,0-1,1 1,-1-1,0 1,0 0,0-1,1 1,-1 0,0 0,1 1,-1-1,1 0,-1 0,1 1,0-1,-1 1,1-1,0 1,0-1,0 1,0 0,0 0,1-1,-1 1,1 0,-1 0,1 0,-1 0,1 0,0 0,0 0,0 0,0 0,0-1,0 1,1 0,-1 0,1 0,-1 0,1 0,0-1,0 1,0 0,0 0,122 122,167 133,-279-249,-21-24,-1 1,-14-33,3 0,2-2,3 0,1-1,-2-21,14 57,-20-127,12 130,7 17</inkml:trace>
  <inkml:trace contextRef="#ctx0" brushRef="#br0" timeOffset="13822.102">226 1432,'0'-1,"-1"1,1 0,-1-1,1 1,-1 0,1-1,-1 1,1 0,-1 0,1 0,-1-1,1 1,-1 0,1 0,-1 0,0 0,1 0,-1 0,1 0,-1 0,1 0,-1 0,0 0,1 0,-1 1,1-1,-1 0,1 0,-1 0,1 1,-1-1,1 0,-1 1,1-1,0 0,-1 1,1-1,-1 1,1-1,0 1,-1-1,1 1,0-1,0 1,-1-1,1 1,0-1,0 1,0-1,0 1,0-1,0 1,0 0,0-1,0 1,0-1,0 1,0-1,0 1,0 0,-4 39,27 103,10 46,-60-363,25 141,2-1,1 1,2 0,1-1,4-8,-3 9,-3 17,0 0,1 0,1 0,0 0,1 0,1 1,0 0,1 0,1 1,0 0,7-9,-13 22,0-1,1 1,-1 0,1-1,-1 1,1 0,0 1,0-1,-1 0,1 1,0-1,0 1,-1 0,1 0,0 0,0 1,-1-1,1 1,0-1,0 1,-1 0,1 0,-1 0,1 0,-1 0,1 1,-1-1,0 1,1 0,-1-1,0 1,0 0,0 0,-1 1,1-1,0 0,-1 0,1 1,-1-1,0 1,0 0,0-1,0 1,-1 0,1-1,0 1,-1 0,0 0,0 1,13 102,-8-87</inkml:trace>
  <inkml:trace contextRef="#ctx0" brushRef="#br0" timeOffset="14442.804">1 1093,'31'-18,"0"2,1 1,1 1,1 2,4 0,-22 7,100-19,-139 3,-112-61,124 69,5 2</inkml:trace>
  <inkml:trace contextRef="#ctx0" brushRef="#br0" timeOffset="14972.892">706 782,'-5'5,"-1"6,-5 2,0 2,-4 5,2 3,-3-2,2-1,4-2</inkml:trace>
  <inkml:trace contextRef="#ctx0" brushRef="#br0" timeOffset="15619.708">509 1713,'-5'10,"-2"12,1 8,6 3,8-3,7-8,1-12,-2-7</inkml:trace>
  <inkml:trace contextRef="#ctx0" brushRef="#br0" timeOffset="16155.567">649 1375,'0'5,"-4"6,-3-3,6-4,-2-1,-1-3</inkml:trace>
  <inkml:trace contextRef="#ctx0" brushRef="#br0" timeOffset="21859.595">1948 500,'1'-8,"1"0,0 0,0 1,1-1,0 1,1 0,0-1,0 2,0-1,1 0,0 1,0 0,0 0,6-4,20-27,36-62,-66 99,1 0,0 0,-1 0,1 0,-1 1,1-1,-1 0,1 1,-1-1,1 1,-1-1,1 1,-1 0,0 0,1-1,-1 1,0 0,0 0,0 0,1 0,-1 1,0-1,-1 0,1 0,0 1,0-1,0 0,-1 1,1-1,-1 1,1-1,-1 1,0-1,1 1,-1-1,0 1,0 0,0-1,0 1,0 0,2 3,116 229,-108-213,-25-18,-148-72,143 61,2 2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6:53.0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320 103,'53'0,"-27"2,0-1,-1-1,1-2,-1-1,1 0,-1-2,0-1,0-1,6-4,91-55,-122 66,1 0,-1-1,1 1,-1 0,1 0,0-1,-1 1,1 0,-1 0,1 0,0 0,-1 0,1 0,0 0,-1 0,1 0,0 0,-1 0,1 0,-1 0,1 0,0 1,-1-1,1 0,-1 0,1 1,0-1,-1 0,1 1,-1-1,1 1,-1-1,1 1,-1-1,0 1,1-1,-1 1,0-1,1 1,-1-1,0 1,0 0,1-1,-1 1,0-1,0 1,0 0,0-1,0 1,0 0,0-1,0 1,0 0,0-1,0 1,0 0,-10 42,8-37,-12 47,1 1,3 0,3 1,2-1,2 15,4 251,20-214,-61-131,15 10,-1 2,0 1,-1 1,0 2,-1 0,0 2,0 1,0 1,-1 2,0 0,0 2,0 2,0 0,1 2,-1 1,1 1,-19 7,31-9,0 2,1-1,0 2,0 0,0 1,1 0,-10 8,21-14,0 1,0 0,0 0,0 0,0 1,0-1,1 1,-1-1,1 1,0 0,0 0,0 0,0 0,0 1,1-1,0 0,-1 1,1-1,0 1,1-1,-1 1,1-1,-1 1,1-1,0 1,0 0,1-1,-1 1,1-1,0 1,0-1,0 1,0-1,0 0,1 1,0 0,11 13,1-3</inkml:trace>
  <inkml:trace contextRef="#ctx0" brushRef="#br0" timeOffset="366.647">235 470,'53'-19,"22"-11,3-1,-2 5,-9 7,-11 7,-11 5,-8 4,-10 8,-10 7,-12 2,-8 3,-7-2,-2 3,0 2,3-3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6:54.4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138 19,'-12'9,"1"0,0 1,1 1,0-1,0 2,1-1,1 2,0-1,0 1,2 0,-1 0,2 1,0 0,0 0,2 0,-1 0,2 1,0-1,1 1,0 0,1 0,1-11,0-1,0 1,0-1,0 0,1 0,0 0,-1 0,1 0,0 0,0 0,1 0,-1-1,1 1,-1-1,1 1,0-1,0 0,-1 0,2-1,-1 1,0-1,0 1,0-1,1 0,-1 0,1 0,-1-1,1 1,-1-1,1 0,2 0,2 0,0-1,-1 1,1-2,0 1,0-1,-1 0,0 0,1-1,-1 0,0-1,0 0,0 0,5-4,-4 1,0 0,-1 0,0 0,0-1,-1 0,0-1,0 1,-1-1,0 0,-1-1,0 1,0-1,-1 0,0 0,-1 0,0 0,0 0,-1 0,-1-1,0-6,-1 10,-1 1,0-1,0 0,-1 1,0-1,0 1,-1 0,1 0,-1 0,-1 0,1 1,-1 0,0 0,0 0,0 0,-1 1,0 0,0 0,0 0,0 1,0 0,-1 0,0 1,1 0,-1 0,0 0,0 1,0 0,0 0,0 1,0 0,0 0,0 0,0 1,0 0,-4 2,-41 23,33-10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6:54.7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14 432,'-3'-13,"0"0,0 0,1 0,1 0,0-1,1 1,0 0,1-1,0 1,1 0,1 0,3-8,2-10,3 0,0 1,2 0,1 1,1 0,10-11,-20 30,-5 9,1 0,-1 0,0 0,0 0,1 0,-1 0,1 0,-1 0,1 0,-1 0,1 0,-1 0,1 0,0 0,0 1,-1-1,1 0,0 0,0 1,0-1,0 1,0-1,0 1,0-1,0 1,0-1,0 1,0 0,0 0,0-1,0 1,0 0,0 0,0 0,1 0,-1 0,0 1,0-1,0 0,0 0,0 1,0-1,0 1,0-1,0 1,0-1,0 1,0-1,0 1,-1 0,1 0,0-1,0 1,-1 0,1 0,0 0,-1 0,16 43,-11-20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6:55.8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83 537,'18'78,"-11"-21,-1 0,-4 1,-2-1,-4 27,3-75,0 0,0 1,-1-1,0 0,-1 0,0 0,0-1,-1 1,0-1,-1 0,0 0,0 0,0 0,-1-1,0 0,-1 0,-3 2,9-8,1-1,-1 1,0 0,0-1,0 1,1-1,-1 0,0 1,0-1,0 0,0 1,0-1,0 0,0 0,0 0,0 0,0 0,0 0,0 0,0 0,0 0,0 0,0-1,0 1,0 0,0-1,0 1,0-1,1 1,-1-1,0 1,0-1,0 1,1-1,-1 0,0 0,1 1,-1-1,1 0,-1 0,1 0,-1 0,1 1,-1-1,1 0,0 0,-1 0,1 0,0 0,0 0,0 0,0 0,0 0,0 0,0 0,0 0,0-1,0-61,11 30,1 1,1 0,1 1,2 0,2 1,0 1,2 1,1 1,2 0,0 2,1 1,24-18,-32 27,1 0,0 1,1 0,1 2,0 0,1 1,0 2,0-1,1 2,0 1,19-4,-38 10,1 1,-1-1,0 0,1 1,-1 0,0 0,1-1,-1 1,1 0,-1 1,0-1,1 0,-1 1,0 0,1-1,-1 1,0 0,0 0,0 0,0 0,0 0,0 1,0-1,0 1,0-1,0 1,-1 0,1 0,-1 0,1 0,-1 0,0 0,0 0,0 0,0 0,0 0,0 1,-1-1,1 0,-1 1,1-1,-1 0,0 1,0-1,0 0,0 1,-1-1,1 1,-1 1,-5 12,0 0,-2-1,1 0,-2 0,0 0,-1-1,0-1,-1 0,-1 0,0-1,-1-1,-10 8,13-9,-2 3,0-2,-1 1,0-1,-1-1,0-1,0 0,-1 0,0-1,-1-1,0-1,-15 4,29-9,0-1,-1 1,1-1,-1 0,1 1,0-1,-1 0,1-1,0 1,-1 0,1-1,0 1,-1-1,1 0,0 0,0 0,0 0,-1 0,1 0,0-1,1 1,-1-1,0 1,0-1,1 0,-1 1,1-1,-1 0,1 0,0 0,0 0,0 0,0-1,0 1,0 0,0 0,1-1,-1 1,1 0,0-1,0 1,0-1,1-17</inkml:trace>
  <inkml:trace contextRef="#ctx0" brushRef="#br0" timeOffset="317.479">930 0,'-20'58,"3"0,2 1,3 1,2 0,3 1,3 0,3 56,0-95,-1 0,-1-1,-1 1,-1 0,-1-1,0 0,-4 4,5-10,10-4,5-15</inkml:trace>
  <inkml:trace contextRef="#ctx0" brushRef="#br0" timeOffset="4598.049">1297 480,'1'-3,"0"1,-1-1,1 0,-1 0,1 0,-1 0,0 1,-1-1,1 0,0 0,-1 0,1 0,-1 1,0-1,0 0,0 1,0-1,-1 1,1-1,-1 1,1-1,-1 1,0 0,0 0,0 0,0 0,0 0,-1 0,1 1,0-1,-1 1,1-1,-1 1,0 0,1 0,-1 0,0 1,0-1,1 1,-1-1,0 1,0 0,0 0,0 0,1 0,-1 1,0-1,0 1,0 0,1 0,-1 0,0 0,1 0,-1 0,-1 1,-7 2,-1 1,1 0,0 0,1 1,-1 0,1 1,0 0,0 1,1 0,0 0,1 1,0 0,0 1,1-1,0 2,-1 3,7-11,0 1,0 0,0-1,1 1,0 0,0 0,0-1,0 1,1 0,-1-1,1 1,0 0,0-1,0 1,1-1,-1 1,1-1,0 0,-1 0,2 1,-1-1,0-1,1 1,-1 0,1-1,0 1,0-1,0 0,0 0,0 0,0 0,1 0,-1-1,1 1,-1-1,1 0,-1 0,1-1,0 1,-1-1,1 0,0 1,0-2,-1 1,1 0,0-1,-1 0,1 0,0 0,-1 0,16-5,-1-1,0 0,0-2,-1 0,0-1,-1 0,0-1,-1-1,0-1,-1 0,9-11,27-21,-50 44,0 0,1 1,-1-1,1 0,-1 0,1 1,-1-1,1 1,-1-1,1 0,0 1,-1-1,1 1,0-1,-1 1,1 0,0-1,0 1,0 0,-1-1,1 1,0 0,0 0,0 0,0 0,-1-1,1 1,0 1,0-1,0 0,0 0,-1 0,1 0,0 0,0 1,0-1,-1 0,1 1,0-1,0 1,-1-1,1 1,0-1,-1 1,1-1,0 1,-1 0,1-1,-1 1,1 0,-1 0,0-1,1 1,-1 0,0 0,1 0,-1-1,0 1,0 0,0 0,0 0,0 0,0-1,0 1,0 0,0 0,0 0,0 0,0-1,-1 2,1 6,1 1,0-1,0 0,1 1,0-1,0 0,1 0,0 0,0 0,1-1,0 1,0-1,2 2,9 7</inkml:trace>
  <inkml:trace contextRef="#ctx0" brushRef="#br0" timeOffset="5503.113">1805 367,'-19'16,"0"1,1 1,1 1,1 1,1 0,0 0,2 2,0 0,-9 23,1-7,171-262,-148 221,-2 2,0-1,1 1,-1-1,1 1,-1-1,1 1,0 0,0-1,0 1,-1 0,1 0,0-1,1 1,-1 0,0 0,0 0,0 0,1 0,-1 1,0-1,1 0,-1 1,0-1,1 0,-1 1,1 0,-1-1,1 1,-1 0,1 0,0 0,-1 0,1 0,-1 0,1 0,-1 1,1-1,-1 0,1 1,-1-1,1 1,-1 0,0-1,2 2,59 199,-60-198,-1-1,1 1,0-1,-1 0,1 0,0 0,0 0,1 0,-1 0,0 0,1-1,-1 1,1-1,-1 1,1-1,-1 0,1 0,0 0,0-1,0 1,-1-1,1 1,0-1,0 0,0 0,0 0,0-1,0 1,-1-1,1 1,0-1,0 0,-1 0,1 0,0-1,-1 1,1-1,-1 1,0-1,1 0,-1 0,0 0,0 0,0-1,8-9,0 0,-1-2,-1 1,0-1,-1 0,0 0,-1-1,-1 0,2-11,-6 25,2-60,-8 56,1 6</inkml:trace>
  <inkml:trace contextRef="#ctx0" brushRef="#br0" timeOffset="5920.014">2257 508,'5'3,"-1"0,1 0,-1 0,1-1,0 1,0-1,0-1,0 1,1-1,-1 1,0-2,1 1,-1 0,0-1,1 0,-1 0,1-1,-1 0,0 0,1 0,-1 0,0-1,0 0,0 0,0 0,0-1,0 1,-1-1,1 0,-1-1,0 1,0-1,0 0,-1 0,1 0,-1 0,0-1,0 1,0-1,-1 0,1 0,-1 0,0 0,-1 0,1 0,-1-1,0 1,-2 1,1 0,0 0,-1 0,0 0,0 0,0 1,-1-1,1 0,-1 1,0-1,0 1,0-1,0 1,-1 0,1 0,-1 0,0 1,0-1,0 0,0 1,0 0,0 0,-1 0,1 0,-1 0,0 1,1 0,-1-1,0 1,0 1,0-1,1 0,-1 1,0 0,0 0,0 0,0 1,0-1,0 1,0 0,0 0,1 0,-1 0,0 1,1 0,-1-1,1 1,0 1,-1-1,1 0,0 1,0-1,1 1,-2 1,-4 6,0 0,0 0,0 1,1 0,1 1,0-1,1 1,0 0,1 1,0-1,1 1,0 0,1 0,0 0,1 0,1 0,0 0,1 0,0 0,1 0,3 11,-4-17,-1 0,1 1,0-1,1 0,0 0,0-1,1 1,-1 0,1-1,1 1,-1-1,1 0,0 0,1-1,-1 1,1-1,0 0,1 0,-1 0,1-1,0 0,0 0,0-1,1 1,-1-1,1-1,0 1,-1-1,1 0,0-1,0 1,1-2,-1 1,0-1,1 0,8-1,0-2,0 0,0-1,0 0,-1-1,1-1,-1 0,2-3,7-4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6:06.91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46 270,'-25'-28,"25"28,0 1,1-1,-1 1,0-1,0 1,0-1,0 1,0-1,0 1,0-1,0 1,0-1,0 1,0-1,0 1,-1-1,1 1,0-1,0 1,0-1,-1 0,1 1,0-1,-1 1,1-1,0 0,-1 1,1-1,0 0,-1 1,1-1,0 0,-1 0,1 1,-1-1,1 0,-1 0,1 0,-1 0,1 0,-1 1,1-1,-1 0,1 0,-1 0,1 0,-1 0,1 0,-1-1,1 1,0 0,-1 0,1 0,-1 0,1-1,-1 1,1 0,-1 0,1-1,0 1,-1 0,1-1,0 1,-1 0,1-1,0 1,-1 0,1-1,0 1,-1-1,41 288,-33 97,-7-384,-1 3,0-1,0 0,1 0,-1 1,1-1,0 0,0 1,0-1,0 0,0 1,0-1,0 0,1 1,-1-1,1 0,0 0,0 0,0 1,0-1,0 0,0 0,0 0,1 0,-1-1,1 1,-1 0,1 0,0-1,-1 1,1-1,0 0,0 1,0-1,0 0,1 0,-1-1,0 1,0 0,0-1,1 1,1 0,188-48,225 3,325-94,271-87,-816 203,-195 22,-1 0,1 0,-1-1,1 1,-1 0,1 0,-1-1,1 1,-1-1,1 0,-1 1,0-1,1 0,-1 0,0 0,1 0,-1 0,0 0,0 0,0 0,0 0,0-1,0 1,-1 0,1-1,0 1,0 0,-1-1,1 1,-1-1,0 1,1-1,-1 1,0-1,0 1,0-1,0 0,0 1,0-1,0 1,-1-1,1 1,-1-1,1 1,-1-1,1 1,-1 0,0-1,0 0,-8-72,4-1,3 1,4-12,-1 3,5 29,0 36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4:53.3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18,'48'5,"30"1,12-4,-1-4,-4 0,-14-1,-8 1,-5-5,-8-1,-13 2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02.8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0 371,'9'-30,"1"0,1 0,1 1,2 0,1 1,1 1,1 0,2 1,0 1,8-6,41-21,-66 51,0 1,-1-1,1 0,0 0,0 1,0-1,-1 1,1 0,0 0,0-1,0 1,0 0,0 0,0 1,0-1,-1 0,1 1,0-1,0 1,0 0,-1-1,1 1,0 0,0 0,-1 0,1 0,-1 0,1 1,-1-1,0 0,1 1,-1-1,0 1,0-1,0 1,0 0,0-1,0 1,-1 0,1 0,-1-1,1 2,16 126,-16-127,0-1,0 0,0 0,0 1,1-1,-1 0,0 0,1 0,-1 0,1-1,-1 1,1 0,-1-1,1 1,0-1,-1 1,1-1,0 0,-1 1,1-1,0 0,-1 0,1 0,0-1,-1 1,1 0,0-1,-1 1,1-1,-1 1,1-1,0 0,-1 1,0-1,1 0,-1 0,1 0,-1 0,0-1,0 1,0 0,0 0,0-1,0 1,0-1,0 1,0-1,-1 1,1-2,7-3,202-135,-209 140,0 0,0 0,0 1,0-1,0 1,0-1,0 1,1-1,-1 1,0-1,0 1,0 0,1 0,-1 0,0-1,0 1,1 0,-1 1,0-1,0 0,0 0,1 0,-1 1,0-1,0 1,0-1,0 1,0-1,1 1,-1 0,0-1,0 1,-1 0,1 0,0 0,0 0,0 0,-1 0,1 0,0 0,-1 0,1 0,-1 0,1 0,-1 1,1-1,-1 0,0 0,0 0,0 1,0-1,0 0,0 0,0 1,0-1,0 0,0 1,-10 74,5-57,2-9,0-1,1 1,0 0,0 0,1 1,0-1,1 0,0 0,1 0,0 1,1 0,7 3,3-8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03.1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119 424,'-13'15,"1"0,0 2,1-1,0 1,2 1,0-1,1 2,1-1,0 1,1 0,2 1,0-1,1 1,0 1,3-18,0 0,1 0,-1 0,0 0,1 0,0 0,-1 0,1 0,0 0,1 0,-1 0,0 0,1-1,0 1,0 0,0-1,0 0,0 1,0-1,0 0,1 0,-1 0,1 0,-1-1,1 1,0-1,0 1,0-1,0 0,0 0,0-1,0 1,0 0,0-1,0 0,1 0,3 0,0 0,0-1,0 0,0 0,0-1,0 0,0 0,-1-1,1 1,-1-1,0-1,0 1,0-1,0 0,3-4,-2 3,0-1,0 0,-1 0,0-1,0 0,-1 0,0 0,0-1,-1 1,1-1,-2 0,1-1,-1 1,-1 0,1-1,-1 0,-1 1,0-1,0 0,0 0,-1 0,-1 0,0 0,0 0,0 1,-1-1,-1 0,1 1,-1 0,-1-2,0 4,1 1,-1 0,0 0,0 0,-1 0,1 1,-1 0,0 0,0 0,-1 1,1-1,-1 1,1 0,-1 1,0 0,0 0,0 0,-1 0,1 1,0 0,-1 0,1 1,-4 0,-11 3</inkml:trace>
  <inkml:trace contextRef="#ctx0" brushRef="#br0" timeOffset="4895.169">655 1,'3'1,"1"1,-1 0,0 0,0 0,0 0,0 0,0 1,0-1,-1 1,1 0,-1 0,1 0,-1 0,0 0,-1 1,1-1,0 0,-1 1,0 0,0-1,0 1,0 0,-1-1,1 1,-1 0,0 1,4 226,-30-62,-4 0,24-146,-1-5</inkml:trace>
  <inkml:trace contextRef="#ctx0" brushRef="#br0" timeOffset="5115.258">457 367,'20'5,"15"2,7-1,1-1,-2-1,-3-7,-4-2,-2-1,-2 1,-1 1,-1-3,-5-1</inkml:trace>
  <inkml:trace contextRef="#ctx0" brushRef="#br0" timeOffset="5419.191">1107 424,'0'34,"0"20,0 6,0-7</inkml:trace>
  <inkml:trace contextRef="#ctx0" brushRef="#br0" timeOffset="5594.592">1078 141,'0'0</inkml:trace>
  <inkml:trace contextRef="#ctx0" brushRef="#br0" timeOffset="5901.636">1389 311,'-2'5,"-11"19,1 2,2-1,0 2,2-1,1 1,1 0,1 0,2 1,0 10,3-34,0 0,1 1,-1-1,1 0,0 0,0 0,1 0,-1 0,1 0,0 0,0-1,0 1,0 0,1-1,0 0,-1 0,1 0,0 0,1 0,-1 0,0-1,1 1,-1-1,1 0,0 0,0-1,0 1,0-1,0 0,0 0,0 0,0 0,0-1,0 1,1-1,-1 0,0-1,0 1,0-1,1 0,-1 0,0 0,1 0,4-2,1 0,-1-1,1 0,-1 0,0-1,0 0,-1-1,0 0,0 0,0-1,-1 0,0 0,0-1,0 0,-1 0,-1 0,1-1,-1 0,-1 0,0 0,0 0,-1-1,0 0,0 0,-1 0,-1 0,1 0,-2 0,1 0,-2 0,1 0,-1 0,-1 0,0 0,0-2,-1 6,0 1,1 0,-2 1,1-1,0 0,-1 1,0 0,0 0,0 0,-1 0,1 1,-1-1,0 1,0 0,0 1,0-1,0 1,-1 0,1 1,-1-1,1 1,-1 0,0 0,1 1,-1-1,0 1,0 1,1-1,-1 1,-1 0,-12 4</inkml:trace>
  <inkml:trace contextRef="#ctx0" brushRef="#br0" timeOffset="6513.799">1728 594,'1'-14,"0"0,1 0,0 0,1 1,1-1,0 1,1 0,0 0,1 1,1 0,0 0,0 0,2 1,-1 0,1 0,0 1,1 0,1 1,-1 0,1 1,1 0,0 0,0 1,11-4,-21 11,0-1,0 1,0 0,1 0,-1 0,0 0,0 1,0-1,0 1,0-1,0 1,0-1,0 1,0 0,-1 0,1 0,0 0,0 1,-1-1,1 0,-1 1,1-1,-1 1,1-1,-1 1,0 0,0-1,0 1,0 0,0 0,0 0,-1 0,1 0,0 0,-1 0,0 0,1 0,-1 0,0 0,0 0,0 0,-1 1,1-1,0 0,-1 0,1 0,3 15,-3-11,0-1,1 0,0 1,0-1,0 0,1 0,-1 0,1 0,0 0,1 0,-1 0,1-1,0 1,0-1,1 0,-1 0,1 0,0 0,0 0,0-1,0 0,1 0,-1 0,1 0,0-1,0 0,0 0,0 0,0-1,0 1,0-1,0 0,6 0,-2-2,0 0,0 0,0-1,-1 0,1-1,0 1,-1-2,0 1,1-1,-1 0,-1-1,1 0,-1 0,0-1,0 0,0 0,-1-1,0 1,3-5,85-153,-79 133,-8 15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24.5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27 115,'-1'1,"-1"1,0-1,0 1,0-1,1 1,-1 0,1 0,-1 0,1 0,0 0,-1 0,1 0,0 0,1 1,-1-1,0 0,1 0,-1 1,1-1,0 0,-1 1,1-1,0 1,1 1,-2-1,-1 224,29-96,-26-257,3 83,2 1,2 0,2 0,1 1,2 0,2 1,2 1,19-32,-36 71,1 1,-1 0,0 0,0 0,1 0,-1 0,1 0,-1 0,1 0,-1-1,1 1,0 0,-1 0,1-1,0 1,0 0,-1-1,1 1,0-1,0 1,0-1,0 1,0-1,0 0,0 1,0-1,0 0,0 0,0 0,0 0,0 0,0 0,0 0,0 0,0 0,0 0,0 0,-1-1,1 1,0 0,0-1,0 1,0-1,0 1,0-1,0 1,-1-1,1 0,0 1,-1-1,1 0,0 1,-1-1,1 0,-1 0,1 0,-1 0,1 0,-1 0,0 0,1 1,-1-1,0 0,0-1,7 65,14 39,-11-82</inkml:trace>
  <inkml:trace contextRef="#ctx0" brushRef="#br0" timeOffset="335.856">394 511,'-4'19,"-3"11,1 6,2 0,0-4</inkml:trace>
  <inkml:trace contextRef="#ctx0" brushRef="#br0" timeOffset="801.782">480 172,'0'0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27.7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0 110,'226'1,"-93"25,-133-26,1 0,-1 0,1 0,-1 0,1 0,-1 0,1-1,-1 1,1 0,-1 0,1-1,-1 1,0 0,1 0,-1-1,1 1,-1-1,0 1,1 0,-1-1,0 1,0-1,1 1,-1-1,0 1,0-1,0 1,0-1,1 1,-1-1,0 1,0-1,0 1,0-1,0 1,0-1,0 1,0-1,-1 1,1-1,0 1,0-1,0 1,0 0,-1-1,1 1,0-1,-1 1,1-1,0 1,-1 0,1-1,0 1,-1 0,1-1,0 1,-1 0,1-1,-1 1,-21-26,-65-55,80 73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28.2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184 0,'0'5,"-4"1,-8 0,-5 4,-5 0,1 3,0-1,-2-2,4 2,-1-1,4 3,9-2,6-3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29.5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403 29,'-26'17,"1"1,0 1,1 1,1 1,1 1,1 1,1 0,2 2,-6 9,11-12,-1 4,-2-1,0 0,-2-2,0 0,-15 14,1-8,18-19</inkml:trace>
  <inkml:trace contextRef="#ctx0" brushRef="#br0" timeOffset="320.658">8 0,'15'20,"9"15,5 7,3 1,-4-2,-2-8,-6-5,-1-2,1-1,-3 0,0-4,-2-1,1 1,-3-3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32.3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0 106,'10'-1,"0"-1,0 0,0 0,0-1,-1-1,1 0,-1 0,0-1,0 0,0 0,-1-1,0 0,0-1,-1 0,7-6,-14 12,0 0,1 0,-1 0,1 0,-1 0,1 0,0 0,-1 0,1 1,0-1,-1 0,1 0,0 1,0-1,0 1,-1-1,1 1,0-1,0 1,0-1,0 1,0 0,0-1,0 1,0 0,0 0,0 0,0 0,0 0,0 0,0 0,1 0,-1 0,0 1,0-1,0 0,-1 1,1-1,0 1,0-1,0 1,0-1,0 1,0-1,-1 1,1 0,0 0,0-1,-1 1,1 0,-1 0,1 0,0 0,-1 0,11 101,1-42,2-1,2 0,3-1,3-1,2-1,3-2,11 17,-38-70,1-1,-1 1,0-1,1 1,-1-1,0 1,1-1,-1 0,1 1,-1-1,1 1,-1-1,1 0,-1 1,1-1,-1 0,1 0,-1 1,1-1,0 0,-1 0,1 0,-1 0,1 0,0 0,-1 0,1 0,0 0,-1 0,1 0,-1 0,1 0,0 0,-1-1,1 1,-1 0,1 0,-1-1,1 1,-1 0,1-1,-1 1,1-1,-1 1,1 0,-1-1,0 1,1-1,-1 1,0-1,1 0,-1 1,0-1,0 1,1-1,-1 1,0-1,0 0,0 1,0-1,0 1,0-1,0 0,0 1,0-1,0 0,0 1,0-1,-1 1,1-1,12-56,-12 54,75-414,-39 302,-26 115,-8 11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32.6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1,'-4'28,"-2"20,0 7,1-3,1-14,2-13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33.0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1,'-5'0,"-6"4,-1 3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33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186 0,'-10'10,"-8"12,-5 3,1 2,-1-4,4-1,0-4,-2-5,4 0,3-3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5:00.0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205 562,'-10'2,"0"0,0 0,0 1,0 1,0-1,1 1,0 1,0 0,0 0,0 1,1 0,0 1,0 0,0 0,1 0,0 1,1 0,0 1,0-1,1 1,0 0,0 1,1 0,0 0,1 1,0-1,1 1,0-1,1 1,0 0,0 0,1-1,1 1,0 0,0 0,1-1,0 1,1-1,1 1,0 1,-3-9,0-1,1 1,-1-1,1 0,-1 0,1 1,0-1,-1 0,1 0,0-1,1 1,-1 0,0-1,0 1,1-1,-1 0,1 0,-1 1,1-2,-1 1,1 0,0-1,-1 1,1-1,0 0,-1 1,1-1,0-1,-1 1,1 0,0-1,0 1,-1-1,1 0,-1 0,1 0,-1 0,1 0,-1-1,2 0,89-68,-69 45,-1 0,-1-1,-1-1,-2-1,0-1,-2-1,-2 0,3-10,-3-33,-15 73,-1-1,1 1,-1 0,0 0,1 0,-1 0,0 0,1 0,-1 0,1 0,-1 0,0 0,1 0,-1 0,1 0,-1 0,0 1,1-1,-1 0,1 0,-1 1,1-1,-1 0,1 1,-1-1,1 1,-1-1,1 0,-1 1,1-1,0 1,-1 0,1-1,0 1,-1-1,1 1,0-1,0 1,0 0,-1-1,1 1,0-1,0 1,0 0,0-1,0 1,0 0,0-1,0 1,-6 10,1 1,0-1,1 1,0 0,1 0,1 0,-1 1,2-1,0 1,0-1,2 1,-1-1,1 1,1-1,0 0,1 0,0 1,1-8,0 0,0-1,0 1,0-1,1 1,-1-1,1-1,0 1,0-1,1 1,-1-2,1 1,-1 0,1-1,0 0,0-1,0 1,0-1,0 0,0-1,1 1,-1-1,0-1,0 1,0-1,0 0,0 0,0-1,0 0,0 0,0 0,-1 0,1-1,-1 0,0-1,1 1,-2-1,1 0,0 0,12-10,-1-1,0 0,-1-1,-1-1,0 0,-2-1,0 0,-1-1,0 0,2-9,-3 9,14-24,-2-1,-2-1,-2 0,-1-2,-3 0,-2-1,-2 0,-2-1,0-25,-13 14,5 60,-1-1,1 1,0-1,0 1,0-1,-1 1,1-1,0 1,0 0,-1-1,1 1,0-1,-1 1,1 0,-1-1,1 1,-1 0,1-1,0 1,-1 0,1 0,-1-1,1 1,-1 0,1 0,-1 0,1 0,-1 0,1 0,-1 0,1 0,-1 0,0 0,1 0,-1 0,1 0,-1 0,1 0,-1 1,1-1,-1 0,1 0,0 1,-1-1,1 0,-1 0,1 1,0-1,-1 1,1-1,-1 0,1 1,0-1,0 1,-1-1,1 1,0-1,0 0,-1 1,1-1,0 1,0 0,0-1,0 1,0-1,0 1,0-1,-17 36,4 13,2 0,2 1,2 0,3 0,1 0,3 0,3 12,-2-12,29 230,-30-176,-1-272,1 135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34.0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0 147,'1'-2,"1"0,-1 1,1-1,0 0,-1 0,1 1,0-1,0 1,0 0,0-1,0 1,0 0,0 0,1 0,-1 1,0-1,0 0,1 1,-1 0,0-1,1 1,-1 0,1 0,1 1,-1-2,169-30,-71 29,-100 2,-1 0,1 0,-1-1,1 1,-1 0,1 0,-1 0,1-1,-1 1,1 0,-1-1,0 1,1 0,-1-1,1 1,-1 0,0-1,1 1,-1-1,0 1,1-1,-1 1,0-1,0 1,0-1,1 1,-1-1,0 1,0-1,0 1,0-1,0 1,0-1,0 1,0-1,0 0,0 1,0-1,-1 1,1-1,0 1,0-1,0 1,-1-1,1 1,0-1,0 1,-1 0,1-1,-1 1,1-1,0 1,-1 0,1-1,-1 1,1 0,-1-1,1 1,-1 0,1 0,-32-32,28 28,-11-10,2-1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35.6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41,'5'0,"11"-5,8-1,4 0,3 1,0 1,0 2,0 1,-1 0,-1 1,-1 0,1 1,-1-1,0 0,-4-4,-12-2,-8 4,-4 4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35.9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0,'29'5,"14"2,4-1,0-6,-4-3,-4-1,-5 0,-2 1,-7 1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39.1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1 129,'45'92,"-5"99,-12-20,-29-143,1-11,2-34,63-310,21 84,-73 220,-1 6</inkml:trace>
  <inkml:trace contextRef="#ctx0" brushRef="#br0" timeOffset="433.482">481 553,'-10'14,"-3"15,1 6,2 3,3 0,3-7</inkml:trace>
  <inkml:trace contextRef="#ctx0" brushRef="#br0" timeOffset="1202.11">594 214,'-5'-4,"-2"2,-3 2,3 1,4-4,2 3,1 1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37.4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28 160,'-2'2,"0"-1,0 1,0-1,1 1,-1-1,1 1,-1 0,1 0,-1 0,1 0,0 0,0 0,0 0,0 0,0 0,1 0,-1 1,1-1,-1 0,1 1,0-1,0 0,0 1,0-1,0 1,0 0,-3 364,3-353,0-48,30-161,-13 137,2 1,2 0,3 2,7-9,23-4,-53 67,1 0,0 0,-1 0,1 0,0 1,0-1,0 0,-1 1,1-1,0 1,0 0,0 0,0 0,0 0,0 0,0 0,0 0,-1 0,1 1,0-1,0 1,0 0,0-1,-1 1,1 0,0 0,-1 0,1 0,-1 0,1 1,-1-1,1 0,-1 1,0-1,0 1,0-1,0 1,0 0,0-1,0 1,0 0,0 1,37 151,-20-107,-10-28</inkml:trace>
  <inkml:trace contextRef="#ctx0" brushRef="#br0" timeOffset="333.875">480 639,'-9'29,"-4"14,1 1</inkml:trace>
  <inkml:trace contextRef="#ctx0" brushRef="#br0" timeOffset="749.093">593 272,'-5'5,"-1"-3,0 3,-4 0,5 0,3-2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54.18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11 0,'0'10,"0"12,0 8,0 3,0 1,0-1,0 0,0-2,0-1,0-1,-4-6,-2-6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55.150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66 0,'-14'5,"-5"6,1-3,8-4,6-6,8-4,4 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55.498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79 0,'-5'34,"-6"25,-1 7,-4-7,1-9,3-8,4-11</inkml:trace>
  <inkml:trace contextRef="#ctx0" brushRef="#br0" timeOffset="387.318">108 0,'-5'16,"1"-1,1 1,0 0,1-1,1 1,1 0,0 0,1 0,0 0,2 0,0 0,0-1,2 1,0-1,2 2,74 89,-77-102,0-1,0 0,0 0,0 0,0 0,1-1,-1 1,1-1,-1 0,1-1,0 1,0-1,0 0,0 0,0 0,0-1,0 0,0 0,0 0,0-1,0 1,0-1,0 0,0-1,0 1,0-2,-1 1,0-1,0 1,0-1,0-1,0 1,0-1,-1 1,0-1,0 0,0 0,0 0,0 0,-1-1,0 1,0-1,0 0,0 1,-1-1,0 0,0 0,0 0,5-114,-6 109,-2-103,1 88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57.333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200 489,'-12'3,"1"0,0 0,0 2,1-1,-1 1,1 1,0 0,0 0,1 1,0 0,0 1,0 0,1 0,1 1,-1 0,1 0,1 1,0 0,0 0,1 0,-3 9,7-17,0 1,0-1,0 0,0 1,1-1,-1 0,1 1,0-1,0 1,0-1,0 1,0-1,0 0,1 1,-1-1,1 1,-1-1,1 0,0 1,0-1,0 0,0 0,1 0,-1 0,1 0,-1 0,1 0,-1 0,1-1,0 1,0-1,0 1,0-1,0 0,0 0,0 1,1-2,-1 1,0 0,1 0,-1-1,0 1,1-1,-1 0,1 0,-1 1,1-2,-1 1,0 0,1 0,-1-1,1 0,-1 1,0-1,1 0,-1 0,0 0,0 0,2-2,24-21,-1-2,-1-1,-2-1,0-1,-2-1,-1-1,-2-1,-1-1,-1 0,0-6,-6 14,0 0,-1 0,-2-1,-1 0,-1-1,-1 1,-1-1,-1 0,-2-13,-1 33,-1 0,1 0,-1-1,-1 1,0 1,0-1,0 0,-1 0,1 1,-2-1,1 1,-1 0,0 0,0 0,-1 1,1-1,-1 1,1 4,0 0,0 1,1 0,-1-1,0 1,0 0,0 1,1-1,-1 1,0 0,0-1,1 2,-1-1,1 0,-1 1,1 0,-1-1,1 1,0 1,0-1,0 0,0 1,0-1,1 1,-1 0,1 0,0 0,0 0,0 1,0-1,0 0,1 1,-1 0,-6 11,1 0,1 0,0 1,1 0,0 0,2 1,0-1,0 1,2 0,0 0,1-1,0 1,2 0,0 0,1-1,0 1,2-1,0 0,0 0,2 0,0-1,4 6,135 243,-134-246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57.536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19 1,'-9'34,"1"15,7-4,4-11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5:00.4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0,'-28'14,"0"0,2 2,0 1,1 1,0 2,2 0,0 1,2 1,-4 6,22-26,1 1,-1 0,0 0,1 0,0 0,-1 0,1 1,0-1,1 1,-1-1,1 1,0 0,-1-1,2 1,-1 0,0 0,1 0,0 0,-1-1,2 1,-1 0,0 0,1 0,0 0,0 0,0-1,0 1,0 0,1-1,0 1,-1-1,2 1,-1-1,0 0,0 0,2 1,61 46,-53-43,0 1,0 1,-1 0,-1 0,1 1,-2 1,1-1,-1 2,-1-1,4 8,34 94,-31-83,-9-25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57.73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1 1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59.050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199 0,'-18'10,"1"1,1 1,0 0,1 1,0 1,1 0,0 1,1 1,1 0,0 0,2 1,-4 7,12-20,0 1,0-1,1 1,-1 0,1 0,0 0,0 0,1 0,-1 0,1 0,0 0,0 0,1 0,0-1,0 1,0 0,0 0,1 0,-1-1,1 1,1 0,-1-1,1 0,-1 0,1 0,0 0,1 0,-1 0,1-1,-1 1,1-1,0 0,0-1,1 1,-1 0,1-1,-1 0,1 0,2 0,3 1,0 0,1-1,-1-1,0 0,1 0,-1-1,0 0,1-1,-1 0,0 0,1-1,-1-1,0 0,15-3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8:00.21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0,'0'29,"4"9,3-1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8:00.368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1,'0'0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8:00.685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8 55,'-3'16,"1"0,0 0,2 0,-1 0,2 0,0 0,1 0,1 0,0-1,1 1,1-1,0 0,1 0,3 4,-8-16,1-1,0 1,0-1,0 0,0 1,0-1,0 0,1 0,-1 0,1 0,-1-1,1 1,0-1,0 0,-1 0,1 0,0 0,0 0,0 0,0-1,1 1,-1-1,0 0,0 0,0 0,0-1,0 1,0-1,0 1,0-1,0 0,0 0,0 0,0-1,-1 1,1-1,0 0,-1 1,1-1,-1 0,0 0,0-1,0 1,0 0,0-1,0 1,0-1,-1 0,5-5,-1 1,1-1,-2 0,1 0,-1 0,-1-1,1 1,-1-1,-1 0,0 0,0 0,-1 0,0-1,0 1,-1 0,0 0,-1 0,0-1,-1 1,1 0,-2 0,1 0,-1 1,-1-1,0 0,0 1,0 0,-1 0,0 1,-6-8,7 13,1 0,0 0,-1 0,1 0,-1 1,0-1,0 1,1 0,-1 0,0 0,0 1,0-1,0 1,0 0,0 0,0 0,0 1,0-1,0 1,0 0,0 0,1 1,-1-1,0 1,1-1,-1 1,-1 1,-14 9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8:01.168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1 162,'103'-140,"-102"139,0 0,1 1,-1-1,1 1,-1-1,1 1,0-1,-1 1,1 0,-1 0,1 0,-1 0,1 0,0 0,-1 0,1 1,-1-1,1 0,-1 1,1-1,-1 1,1 0,-1 0,0-1,1 1,-1 0,0 0,1 0,-1 0,0 0,0 1,0-1,0 0,0 1,0-1,-1 0,1 1,0-1,-1 1,1-1,-1 1,1-1,-1 1,0-1,0 1,1 0,-1-1,0 1,-1-1,1 1,10 20,-6-17,0 0,1 0,-1-1,1 0,0 0,0 0,0 0,0-1,1 0,0 0,-1 0,1-1,0 1,0-2,0 1,1-1,-1 1,0-2,1 1,-1-1,0 0,1 0,-1-1,0 0,0 0,1 0,-1-1,0 0,0 0,0 0,-1-1,1 0,-1 0,1-1,-1 1,0-1,0 0,0-1,-1 1,0-1,0 0,3-3,9-43,-12 27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59.79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141 0,'0'737,"0"-735,-1 0,1 0,-1 0,1-1,-1 1,1 0,0 0,0 0,0 0,0 0,0 0,0 0,0 0,1 0,-1 0,1 0,0-1,-1 1,1 0,0 0,0-1,0 1,0 0,0-1,0 1,1-1,-1 1,1-1,-1 0,1 1,-1-1,1 0,-1 0,1 0,0 0,0-1,1 2,9-8</inkml:trace>
  <inkml:trace contextRef="#ctx0" brushRef="#br0" timeOffset="217.028">0 424,'15'5,"18"1,9 0,3-1,-3-2,-3-1,-3-1,-4 0,-1-1,-2 0,-6-1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57.948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12 408,'-4'-29,"-3"-19,6-6,7 2,3 4,5 6,5 5,3 9,-1 4,0 7,1 5,-2 11,-6 4</inkml:trace>
  <inkml:trace contextRef="#ctx0" brushRef="#br0" timeOffset="381.597">351 211,'13'-7,"0"1,0-2,-1 0,-1 0,1-1,-1-1,-1 0,0 0,0-1,-1 0,-1-1,1 0,-2 0,0-1,2-4,-9 16,1 0,0-1,-1 1,0 0,1 0,-1-1,1 1,-1 0,0-1,0 1,0 0,0-1,0 1,0 0,0-1,0 1,-1 0,1-1,0 1,-1 0,1 0,-1-1,0 1,1 0,-1 0,0 0,0 0,0 0,1 0,-1 0,0 0,0 0,-1 0,1 0,0 1,0-1,0 0,0 1,-1-1,1 1,0-1,0 1,-1 0,1-1,0 1,-1 0,1 0,-1 0,1 0,0 0,-1 0,1 1,0-1,-1 0,1 1,0-1,0 1,-1-1,1 1,-1 0,-16 8,1 1,0 1,1 1,0 0,1 1,0 0,1 1,0 1,1 1,1-1,-4 9,12-20,0 0,0 0,0 0,1 0,0 0,0 1,0-1,0 1,1 0,0 0,0 0,0 0,0 0,1 1,0-1,0 0,0 1,1-1,0 1,0-1,0 0,1 1,0-1,0 1,0-1,0 0,1 0,0 0,0 0,1 0,-1 0,1 0,0-1,0 1,1-1,-1 0,1 0,0 0,0-1,1 1,8 1,1 0,0-1,0 0,0-2,0 1,1-2,-1 0,1 0,-1-2,1 0,-1 0,1-1,30-1,-21 2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8:03.317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83 555,'-5'2,"0"0,0 0,0 1,1 0,0 0,-1 0,1 0,0 1,0-1,1 1,-1 0,1 0,0 0,0 1,0-1,1 1,-1 0,1 0,0 0,1 0,-1 0,1 0,0 0,0 0,0 6,-1 63,2-72,0 0,0 0,1-1,-1 1,1 0,0 0,-1-1,1 1,0 0,0-1,0 1,0-1,0 1,0-1,1 1,-1-1,0 0,1 0,-1 0,1 0,-1 0,1 0,0 0,-1 0,1 0,0-1,0 1,0-1,-1 1,1-1,0 0,0 0,0 0,0 0,-1 0,1 0,0 0,0-1,9-3,-1 0,-1-1,1-1,-1 0,0 0,0 0,0-1,-1-1,0 1,-1-1,0-1,0 1,-1-1,0 0,0-1,-1 1,0-1,-1 0,0-1,0 1,1-7,0 1,0-1,-2 0,0 0,-1-1,0 1,-2 0,0-1,-1 1,-1 0,0-1,-1 1,-1 0,-1-1,4 15,0 0,0 0,-1 0,1 0,0 1,-1-1,0 0,1 1,-1 0,0-1,0 1,-1 0,1 0,0 0,-1 0,1 0,-1 1,0-1,1 1,-1 0,0-1,0 1,0 1,0-1,0 0,0 1,0-1,-2 1,-3 8,29-2,-8-9,-1 0,0-1,0-1,-1 0,1 0,-1-1,0-1,-1 0,1 0,-1-1,-1 0,0-1,0 0,0 0,-1-1,-1 0,0-1,0 1,4-11,50-139,-55 272,47 639,-49-719,8 53,-4 0,-4 1,-5 53,0-128,1 0,-2-1,1 0,-1 1,-1-1,0 0,0 0,-1 0,-1 0,1-1,-2 0,1 0,-7 8,11-16,0 0,1 0,-1-1,0 1,0 0,0 0,0-1,0 1,0-1,0 1,0-1,0 1,0-1,0 0,0 0,-1 1,1-1,0 0,0 0,0 0,0 0,0 0,-1 0,1-1,0 1,0 0,0 0,0-1,0 1,0-1,0 1,0-1,0 1,0-1,0 0,0 0,0 1,0-1,1 0,-1 0,0 0,1 0,-1 0,0 0,1 0,-1-1,-17-51,17-209,13 136,-6 94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8:04.63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1 517,'30'-23,"0"0,-2-2,-1-2,-1 0,-1-1,-1-2,-2 0,-1-2,-1 0,-2-2,5-14,-22 48,0-1,0 0,0 1,-1-1,1 0,0 0,-1 1,1-1,0 0,-1 0,1 0,-1 0,1 0,-1 0,0 0,1 0,-1 0,0 0,0 0,0 0,1 0,-1 0,0 0,0 0,-1 0,1 0,0 0,0 0,0 0,-1 0,1 0,-1 0,1 0,-1 0,1 0,-1 0,1 0,-1 0,0 1,1-1,-1 0,0 0,0 1,0-1,1 0,-1 1,0-1,0 1,0-1,0 1,0 0,0-1,0 1,0 0,0 0,0 0,0-1,0 1,0 0,0 1,-1-1,-8 6,0 1,0 1,1 0,0 0,0 1,1 0,0 1,1-1,0 2,1-1,0 1,0 0,1 0,-2 6,4-12,0-1,1 2,-1-1,1 0,0 0,0 1,0 0,1-1,0 1,0 0,0-1,1 1,0 0,0 0,1-1,-1 1,1 0,0-1,1 1,-1 0,1-1,0 0,1 1,-1-1,1 0,0 0,0 0,1-1,0 1,-1-1,1 0,1 0,-1 0,0 0,1-1,0 0,0 0,0 0,0-1,1 1,-1-1,14 0,0-1,0-1,-1-1,1-1,0 0,-1-1,1-1,-1-1,0 0,-1-2,1 0,-1-1,0 0,-1-2,0 0,-1 0,0-2,0 0,-2 0,1-1,-1-1,-1 0,-1-1,6-10,15-49,-32 74,-1-1,0 1,1 0,-1 0,0 0,1 0,-1 0,0 0,1-1,-1 1,0 1,1-1,-1 0,0 0,1 0,-1 0,0 0,1 1,-1-1,0 0,1 0,-1 1,1-1,-1 1,1-1,-1 0,1 1,-1-1,1 1,-1-1,1 1,-1-1,1 1,0 0,-1-1,1 1,0-1,0 1,-1 0,1-1,0 1,0 0,0-1,0 1,0 0,0 0,-4 4,1 1,-1-1,1 1,0 0,1 0,0 0,0 1,0-1,0 1,1-1,0 1,1-1,0 1,0-1,0 1,0 0,1-1,0 1,1-1,0 0,0 1,0-1,0 0,1 0,0 0,0-1,1 1,0-1,0 1,0-1,0 0,1-1,0 1,0-1,0 0,1 0,-1-1,4 2,0-2,0-2,0 1,1-1,-1 0,0-1,0 0,0-1,0 0,0 0,0-1,0 0,0-1,0 0,-1 0,1-1,-1 0,0 0,1-2,133-102,-129 97,0 0,-1-2,-1 1,0-2,0 1,-1-1,-1-1,-1 0,0 0,-1-1,0 0,-1 0,-1 0,2-17,-6 31,0 1,0-1,-1 0,1 1,0-1,-1 0,0 0,1 0,-1 1,0-1,0 0,0 0,0 0,-1 1,1-1,0 0,-1 0,1 1,-1-1,0 0,1 1,-1-1,0 0,0 1,0-1,0 1,0-1,0 1,-1 0,1 0,0-1,-1 1,1 0,-1 0,1 0,-1 0,0 1,1-1,-1 0,0 1,1-1,-1 1,0-1,0 1,0 0,1 0,-1 0,0 0,0 0,0 0,1 1,-1-1,0 0,0 1,1 0,-1-1,0 1,1 0,-1 0,0 0,1 0,0 0,-1 0,1 0,-1 1,-6 8,0-1,1 2,0-1,1 1,0 0,1 0,0 1,1 0,0-1,1 1,-2 12,4-18,0 0,0 0,0 0,1 0,0 0,0 0,1 0,-1 1,1-1,1-1,-1 1,1 0,0 0,0 0,1-1,0 1,0-1,0 0,0 0,1 0,0 0,0-1,0 1,1-1,0 0,2 0,1-1,-1 1,1-2,0 1,0-1,0 0,0-1,0 0,0 0,1-1,-1 0,0 0,0-1,1 0,-1 0,7-3,4-3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5:01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1 259,'26'-2,"0"-1,-1-1,1-1,-1-2,0 0,21-11,63-46,-105 62,-1-1,0 1,0-1,-1 0,1 0,-1 0,1-1,-1 1,0-1,0 1,0-1,-1 1,1-1,-1 0,0 0,0 0,0 0,-1 0,0 0,1 0,-1 0,0 0,-1 0,1 0,-1 0,0 0,0 0,0 1,-2-5,-1 5,0-1,-1 0,1 1,-1 0,0 0,0 0,-1 1,1-1,0 1,-1 1,1-1,-1 1,0 0,1 0,-1 0,0 1,0 0,1 0,-1 1,0-1,0 1,1 0,-1 1,1 0,-1 0,1 0,0 0,-1 1,1 0,-3 2,-4 2,-1 1,2 0,-1 0,1 1,1 1,0 0,0 0,1 1,0 0,0 0,2 1,-1 1,2-1,0 1,0 0,1 0,1 1,0 0,0-1,2 1,0 0,0 2,3-9,0 0,0 0,0 0,1 0,0 0,1 0,-1 0,1-1,0 1,1-1,0 0,0 0,0 0,1-1,-1 0,1 1,1-2,-1 1,1 0,0-1,0 0,0-1,0 1,2-1,11 7,1-2,-1 0,1-1,1-1,-1-1,1-1,14 1,-5-1,0-2,0-1,0-2,0-1,0-1,27-6,-32 2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8:05.12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0 248,'419'-29,"-168"1,-260 28,0 0,0-1,0 0,0 0,0-1,0 0,0-1,0 0,0 0,1-1,0 0,0 0,0-1,0 0,-3-3,4 1,0 1,0-1,1 0,0 0,1 0,-1-1,1 0,1 0,0-1,0 1,0-1,1 0,0 0,0-3,-1-12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9:07.818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320 23,'29'-23,"-37"50,-9 1,-2 0,0-1,-2-1,-1-1,-1 0,-15 11,-69 77,48-34,44-61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9:25.7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573 92,'-205'242,"-55"128,160-256,100-114,0-1,0 1,0 0,0 0,0 0,0-1,0 1,0 0,0 0,-1-1,1 1,0 0,0 0,0 0,0-1,0 1,0 0,-1 0,1 0,0 0,0 0,0-1,-1 1,1 0,0 0,0 0,0 0,-1 0,1 0,0 0,0 0,-1 0,1 0,0 0,0 0,0 0,-1 0,1 0,0 0,0 0,-1 0,1 0,0 0,0 0,-1 0,1 0,12-24,31-43,3 2,3 2,19-17,2-3,189-221,-177 234,-80 70,0 1,-1-1,1 0,0 1,-1-1,1 1,0-1,-1 1,1 0,-1 0,1 0,-1 0,1 0,-1 0,0 0,1 0,-1 0,0 1,0-1,0 0,0 1,0-1,0 1,-1-1,1 1,0-1,-1 1,1 0,-1-1,1 1,-1 0,0 0,0-1,0 1,0 0,0-1,0 1,-1 0,1 0,0-1,-1 1,1 0,-1 0,1 1,-2 60,-3 0,-2 0,-11 42,-15 173,34-262,0-14,0 1,0-1,-1 1,1-1,-1 0,1 1,-1-1,0 1,0-1,0 1,0-1,0 1,0-1,-1 1,1-1,-1 1,0-1,0 0,0 1,0-1,0 0,0 0,-1 0,1 0,-1 0,1 0,-1 0,0 0,0-1,0 1,0-1,0 1,0-1,0 0,0 0,-1 0,0 1,-8-5,0 1,1-1,-1-1,1 0,-1 0,1-1,1-1,-1 1,1-2,-7-4,-33-20,-147-74,168 94,4 3</inkml:trace>
  <inkml:trace contextRef="#ctx0" brushRef="#br0" timeOffset="1314.283">742 769,'58'-33,"-3"-3,-1-2,-1-2,-2-3,7-11,-28 27,-1-1,-2-2,-1-1,-1-1,12-21,-25 33,0 1,-1-1,-1-1,-1 0,-1 0,-1-1,-1 0,-1 0,-1-1,0 1,-2-8,-1 28,-1 0,1 0,-1 0,0 0,1 0,-1 0,0 1,0-1,-1 0,1 0,0 0,-1 0,1 0,-1 0,1 0,-1 0,0 0,0 1,0-1,0 0,0 0,0 1,-1-1,1 1,0-1,-1 1,1 0,-1 0,1-1,-1 1,0 0,0 0,1 1,-1-1,0 0,0 1,0-1,0 1,0-1,0 1,0 0,0 0,0 0,0 0,0 0,0 0,0 1,0-1,0 1,0-1,1 1,-1 0,0-1,0 1,0 0,-1 2,-21 15,1 2,1 0,1 2,1 1,0 0,2 1,1 1,1 1,1 0,1 1,2 0,0 2,2-1,2 1,0 1,3-15,2-1,0 1,1 0,0 0,1 0,1-1,0 1,1 0,1 0,0 0,1 0,1-1,2 7,-2-16,0 0,1 0,0 0,0 0,1-1,-1 1,1-1,0-1,0 1,0-1,0 0,1-1,-1 1,1-1,-1-1,1 1,0-1,0 0,0 0,0-1,0 0,0-1,0 1,0-1,0 0,22-5,-1 0,1-2,-1-1,0-1,-1-2,-1 0,0-2,0-1,-1-1,17-15,96-78,-136 108,0-1,0 0,0 1,1-1,-1 1,1-1,-1 1,1 0,-1 0,1 0,-1 1,1-1,0 0,0 1,-1 0,1 0,0 0,-1 0,1 0,0 0,0 1,-1-1,1 1,0 0,-1 0,1 0,-1 0,1 0,-1 1,0-1,1 1,-1-1,0 1,0 0,0 0,0 0,0 0,-1 0,1 0,-1 1,1-1,-1 1,0-1,0 1,0-1,1 2,-1 6,0 1,-1-1,0 0,-1 1,0-1,0 0,-1 1,-1-1,0 0,0-1,-1 1,0 0,0-1,-1 0,0 0,-1 0,0-1,-5 5,5-5,-1 1,0-2,0 1,-1-1,0 0,0-1,0 1,-1-2,0 1,0-1,-1-1,0 0,-8 3,84-6,170-4,-218 0,1 0,-1-2,0 0,0-1,0 0,-1-2,0 0,0-1,-1-1,0 0,-1-1,0-1,10-10,-2-15,-22 36,-1 1,0-1,0 1,1-1,-1 0,0 1,0-1,0 0,1 0,-1 1,0-1,0 0,0 1,0-1,0 0,-1 1,1-1,0 0,0 1,0-1,-1 0,1 1,0-1,-1 0,1 1,0-1,-1 1,1-1,-1 0,1 1,-1-1,1 1,-1 0,1-1,-1 1,0-1,1 1,-1 0,1 0,-1-1,0 1,1 0,-1 0,0 0,0-1,1 1,-1 0,0 0,1 0,-1 0,0 0,1 1,-1-1,0 0,1 0,-1 0,0 1,-7 1,1 1,-1 0,1 0,0 1,0 0,0 0,0 0,1 1,0 0,0 1,0-1,0 1,1 0,0 0,1 1,-1 0,1 0,0 0,1 0,-2 4,4-8,-1-1,1 1,0 0,0 0,0 0,1 0,-1 0,1 0,-1 0,1 0,0 0,0 0,0 0,1 0,-1 1,1-1,0-1,-1 1,1 0,1 0,-1 0,0 0,1-1,-1 1,1 0,0-1,0 0,0 1,0-1,0 0,1 0,-1 0,1 0,3 2,1 1,1-1,-1-1,0 1,1-1,0-1,0 1,0-1,0 0,0-1,8 0,-2 1,0-1,-1 0,1-1,0 0,0-2,0 1,-1-2,1 0,-1 0,1-2,-1 1,-1-2,1 1,-1-2,0 0,0 0,-1-1,0-1,0 1,7-10,-17 17,9-8,0-2,0 0,-2 0,1 0,-1-1,-1 0,0-1,-1 0,0 0,3-13,-9 22,0 1,-1-1,1 1,-1 0,0-1,0 1,-1 0,1-1,-1 1,0 0,1 0,-1 0,0 0,-1 0,1 1,0-1,-1 1,0-1,0 1,1 0,-1 0,0 0,0 1,-1-1,1 1,0-1,-1 1,1 0,0 1,-1-1,1 0,-1 1,1 0,-1 0,0 0,1 0,-1 0,-1 1,-6 10,35-2,124-20,-117 6,213-30,-215 34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9:31.9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1 158,'163'25,"14"-49,-178 24,1-1,-1 1,0-1,1 1,-1-1,1 0,-1 1,0-1,1 1,0-1,-1 0,1 1,-1-1,1 0,0 0,-1 1,1-1,0 0,0 0,0 0,-1 1,1-1,0 0,0 0,0 0,1 0,-1 1,0-1,0 0,0 0,0 0,1 1,-1-1,0 0,1 0,-1 1,1-1,-1 0,1 1,-1-1,1 0,-1 1,1-1,-1 1,1-1,0 1,-1-1,1 1,0 0,0-1,-1 1,1 0,0-1,0 1,0 0,-1 0,1 0,0 0,0 0,0 0,-1 0,2 0,-63-33,51 29,0 0,0-1,0 0,1-1,0 0,0-1,0 0,1 0,0-1,0 0,2-5,5 2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9:32.9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106 1,'-15'19,"-4"16,-4 2,2 0,5-2,5-7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9:31.4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1,'111'484,"-109"-476,-2-3,1 1,-1-1,1 0,1 0,-1 0,1 0,0 0,0 0,0-1,1 1,-1-1,1 1,0-1,1 0,-1 0,2 1,-1-5,-1-1,0-1,0 1,0 0,0-1,-1 1,1-1,0 0,-1 0,1 0,-1-1,1 1,-1 0,0-1,0 1,0-1,-1 0,1 0,-1 0,1 0,-1 0,0 0,0 0,0-2,97-293,2 115,-93 172,-6 6</inkml:trace>
  <inkml:trace contextRef="#ctx0" brushRef="#br0" timeOffset="1001.52">678 453,'-5'24,"-1"12,0 6,6 0,3-3,5-7,2-14,0-11</inkml:trace>
  <inkml:trace contextRef="#ctx0" brushRef="#br0" timeOffset="1267.047">707 142,'-5'10,"-2"2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9:39.1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0,'5'0,"6"0,6 0,5 0,4 0,2 0,1 0,0 0,1 0,-1 0,0 0,0 0,-6 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9:39.4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54,'39'-5,"21"-6,7-1,-5 1,-7 2,-13 4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9:40.6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1 547,'34'-16,"0"0,-1-3,-1 0,-1-2,-1-1,-1-2,-1-1,-1-1,-1-1,-2-1,9-13,-31 38,1-1,-1 1,0 0,1 0,-2-1,1 1,0-1,-1 0,1 0,-1 1,0-1,0 0,-1 0,1 0,-1 0,0 0,0 0,0 0,0 0,-1 0,0 0,1 0,-2 0,1 0,-2 3,0 0,0 1,0-1,0 1,0 0,0 0,-1 0,1 0,0 1,0-1,0 1,0 0,0 0,0 0,0 0,1 0,-1 0,0 1,0 0,1-1,-1 1,1 0,0 0,0 1,-1-1,1 0,1 1,-1-1,-7 6,1 0,1 1,-1 0,2 0,-1 1,1-1,1 1,-1 1,2-1,-1 1,2 0,-1 0,2 1,0-8,1 1,1 0,-1 0,1 0,0 0,0 0,0 0,1 0,-1 0,1 0,1 0,-1 0,1 0,-1-1,2 1,-1 0,0-1,1 0,0 0,0 1,0-2,0 1,1 0,-1-1,1 1,0-1,0 0,0 0,0-1,3 2,1-1,0 0,0 0,0-1,1 0,-1 0,0-1,1 0,-1 0,1-1,-1 0,1-1,-1 0,0 0,1-1,-1 0,0 0,0-1,2-1,138-73,-145 75,19-10,-1-2,0 0,0-1,-2-2,0 0,-1 0,0-2,-2 0,0-1,2-6,-3-40,-15 64,0 1,-1 0,1-1,0 1,-1-1,1 1,-1-1,0 1,1 0,-1-1,0 1,0 0,0 0,0 0,0-1,0 1,0 0,0 0,0 1,-1-1,1 0,0 0,-1 1,1-1,0 0,-1 1,1-1,-1 1,1 0,-1-1,1 1,-1 0,1 0,-1 0,1 0,-1 0,1 1,-1-1,1 0,-1 1,1-1,-1 1,-8 2,1 1,0 1,0 0,1 0,-1 0,1 1,0 0,0 1,1 0,0 0,0 0,1 1,0 0,0 0,-2 5,4-9,0 1,0-1,0 1,0 0,1 0,0 1,0-1,0 0,1 1,0 0,0 0,0-1,1 1,0 0,0 0,0 1,1-1,0 0,0 0,1 0,-1 0,1 0,0 0,1 0,0 0,0 0,0-1,1 1,-1-1,1 1,1-1,-1 0,1 0,-1-1,2 1,-1-1,2 2,6-1,0-1,0 0,0-1,0 0,1-1,-1 0,1-1,-1-1,1 0,-1 0,1-1,0-1,-1 0,10-4,3-4,-1-1,-1-1,1-1,-2-1,0-1,-1-1,0-1,-2 0,0-2,-1 0,-1-1,13-20,-22 30,1 0,-2 0,0-1,0-1,-1 1,0-1,-1 0,0 0,-1 0,-1-1,0 1,0-1,-1-7,-1 18,-1 1,0 0,0-1,0 1,0 0,0-1,0 1,0 0,-1-1,1 1,0 0,-1-1,1 1,-1 0,1 0,-1 0,0-1,1 1,-1 0,0 0,0 0,0 0,0 0,0 0,0 0,0 1,0-1,0 0,0 1,-1-1,1 0,0 1,0 0,-1-1,1 1,0 0,-1-1,1 1,0 0,-1 0,1 0,0 0,-1 0,1 0,0 1,-1-1,-53 35,45-23,0 1,1 0,0 1,1-1,1 2,0-1,1 1,0 0,1 0,1 0,0 1,2 0,-1 0,1 11,5-15,0-1,0 1,1-1,1 0,-1 0,2-1,0 1,0-1,1 0,0-1,0 0,1 0,1 0,-1-1,1-1,1 1,-1-1,2 0,26 25,-18-14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9:42.6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0 216,'87'-13,"1"3,0 5,75 4,-164 1,1-1,-1 1,1-1,-1 1,0-1,1 1,-1-1,1 0,-1 1,1-1,0 0,-1 1,1-1,0 0,-1 1,1-1,0 0,0 0,0 1,0-1,-1 0,1 0,0 0,1 1,-1-1,0 0,0 0,0 1,0-1,0 0,1 0,-1 1,0-1,1 0,-1 1,1-1,-1 0,0 1,1-1,-1 0,1 1,0-1,-1 1,1-1,-1 1,1 0,0-1,0 1,-1-1,1 1,0 0,-1 0,1-1,0 1,0 0,-1 0,1 0,0 0,0 0,-83-53,-23-22,96 61,7 2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5:14.1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308 29,'-7'-4,"1"0,-1 1,0-1,0 2,0-1,0 1,0 0,0 1,-1-1,1 1,-1 1,1 0,-1 0,1 0,-1 1,1 0,0 0,-1 1,1 0,-1 0,-2 3,0 0,0 0,1 1,0 0,0 1,0 0,1 0,0 1,0 0,1 1,0 0,0 0,1 0,0 0,1 1,0 0,0 1,1-1,1 1,0-1,0 1,1 0,-1 11,3-18,0 0,1-1,-1 1,1-1,0 1,-1-1,2 1,-1-1,0 1,1-1,-1 0,1 0,0 0,0 0,0 0,1 0,-1 0,1-1,0 1,-1-1,1 0,0 0,0 0,0 0,1 0,-1-1,0 1,1-1,-1 0,1 0,-1 0,1-1,-1 1,1-1,0 0,-1 0,1 0,0 0,-1-1,1 1,-1-1,1 0,-1 0,1 0,-1-1,0 1,0-1,1 0,-1 0,1-1,18-8,-1-1,0-1,-2 0,1-2,-2-1,0 0,0-1,6-10,46-23,-68 49,0 0,-1 1,1-1,0 1,0 0,0-1,0 1,0 0,0 0,-1 0,1 1,0-1,0 0,0 1,0-1,-1 1,1-1,0 1,0 0,-1 0,1 0,-1 0,1 0,-1 0,1 0,-1 1,1-1,-1 0,0 1,0-1,0 1,0 0,0-1,0 1,0 0,-1-1,1 1,0 0,-1 0,0 0,1 0,-1-1,0 2,8 30,-8-27,0 1,1-1,0 1,0-1,1 0,0 1,0-1,0 0,1 0,0 0,0 0,0-1,1 1,0-1,0 0,0 0,1 0,-1-1,1 0,0 1,1-2,-1 1,1-1,4 3,13-2,-1-2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9:43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395 560,'-33'15,"-22"13,-5 8,7 3,13-2,8-1,10-3,8-1,2-7,-2-3,-3-5,2-5</inkml:trace>
  <inkml:trace contextRef="#ctx0" brushRef="#br0" timeOffset="262.994">1 419,'19'39,"11"17,5 3,-3-2,-2-12,-2-8,-5-6,-2-8,-5-4,1 1,1 1,-2 2,1-3,-2-5</inkml:trace>
  <inkml:trace contextRef="#ctx0" brushRef="#br0" timeOffset="732.028">649 560,'25'152,"-13"-93,-3 1,-2 0,-1 56,-3-248,10 66,3 0,4 0,2 2,21-42,-41 99,0 1,1 0,-1-1,1 1,0 1,1-1,-1 0,1 1,0-1,1 1,-1 1,1-1,0 0,0 1,1 0,-1 0,1 1,0 0,0 0,0 0,5-1,-7 6,-1 0,0 0,0 0,0 1,0-1,0 1,0 0,0 0,-1 0,0 0,0 1,0-1,0 1,0-1,0 1,-1 0,0-1,0 1,0 0,0 0,-1 0,1 0,-1 0,0 3,2 5,4 18,-1-4</inkml:trace>
  <inkml:trace contextRef="#ctx0" brushRef="#br0" timeOffset="2413.665">1044 1040,'-15'29,"-4"14,1 5,8-2,11-7,5-17,7-15,0-10</inkml:trace>
  <inkml:trace contextRef="#ctx0" brushRef="#br0" timeOffset="2650.924">1157 758,'0'0</inkml:trace>
  <inkml:trace contextRef="#ctx0" brushRef="#br0" timeOffset="2902.964">1496 222,'-10'10,"-7"12,-7 8,2 3,4 1,1-6,2-6</inkml:trace>
  <inkml:trace contextRef="#ctx0" brushRef="#br0" timeOffset="3432.884">621 222,'367'-59,"-366"60,0-1,0 1,1-1,-1 0,0 1,0-1,1 0,-1 0,0 0,1 0,-1 0,0 0,0-1,1 1,-1 0,0 0,0-1,1 1,-1-1,0 1,0-1,0 0,0 1,0-1,0 0,0 0,0 0,0 0,0 0,0 0,-1 0,1 0,0 0,-1 0,1 0,-1 0,1-1,-1 1,1 0,-1 0,0-1,0 1,0 0,1 0,-1-1,0 1,-1 0,1 0,0-1,-119-88,105 69,3 1</inkml:trace>
  <inkml:trace contextRef="#ctx0" brushRef="#br0" timeOffset="6548.04">1609 1040,'0'0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4:13.736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7987 1384,'-1'-2,"-1"0,0 0,0 1,0-1,1 1,-2-1,1 1,0-1,0 1,0 0,-1 0,1 0,0 1,-1-1,1 0,-1 1,1 0,-1-1,1 1,-3 0,2 0,-258-18,214 10,0 2,-1 2,1 2,-1 2,-25 4,-97 23,-152 30,112-9,-112 46,-106 41,404-124,1 0,0 2,0 0,1 1,1 2,1 0,0 1,1 1,1 1,1 1,1 0,-15 22,-56 146,4 77,75-229,1 1,3 0,0 1,3-1,1 1,3 20,-1 29,27 250,-28-310,1 10,-1 0,-2 1,-2-1,-1 1,-2-1,-2 0,-1-1,-1 0,-3 2,-15 16,-2-2,-2 0,-28 32,52-73,-73 91,-84 50,91-102,-2-4,-73 32,111-57,1 1,2 1,0 3,-24 23,53-45,-8 8,-1 1,2 0,0 0,0 2,2-1,-1 2,2-1,0 1,1 1,1 0,0 0,2 1,0 0,0 0,2 0,0 1,1-1,1 1,1 5,1 6,1 0,2 0,1 0,1-1,1 1,2-1,1 0,1-1,2 0,1-1,13 21,104 175,-70-140,4-3,3-2,64 55,-11-29,5-5,4-6,81 42,155 62,-285-155,3-4,1-2,1-5,2-4,1-3,28 2,162 10,-229-34,0-2,1-2,-1-1,0-4,-1-1,11-5,-3 0,-1-4,0-1,-1-3,-1-3,-1-1,3-6,2-7,-3-2,-1-3,-2-2,42-49,26-23,-11 26,-70 62,-2-2,-1-1,-2-2,25-32,79-92,-102 123,10-8,-1-3,-2-1,-2-2,-3-2,15-28,61-91,89-145,-176 278,1 1,2 2,2 1,1 2,11-8,-25 28,-1-1,-1-1,0 0,-1-1,0-1,-1 0,-1-1,0-1,-1 0,-1 0,0-1,-2-1,0 0,-1 0,-1 0,-1-1,0 0,-2-1,2-14,-4 8,-1 0,-2-1,0 1,-2-1,-1 1,-1 0,-1 0,-1 1,-6-12,6 22,0 1,-1 0,0 0,-2 0,1 1,-2 0,0 1,0 0,-2 1,1 1,-1 0,-1 0,0 1,-6-3,-32-10,0 2,-1 3,-2 2,1 2,-36-4,-43-11,100 21,9 4,0-1,1-1,0-1,0-1,0-1,1-1,0-1,1 0,0-2,1-1,1 0,-6-7,12 5,0-1,1 0,1-1,1 0,1-1,0 0,1-1,1 0,1 0,1 0,1-1,1 1,-1-18,1 9,2 0,0 0,2 0,2 0,0 0,2 1,1-1,2 1,0 1,12-26,-4 17,2 2,1 0,1 1,2 1,1 1,2 1,12-11,96-112,-101 110,-12 19,-2-1,0 0,-2-2,0 0,1-9,-14 30,51-156,-52 153,-1 1,0-1,0 0,-1 0,0 0,0 0,-1 0,-1 1,1-1,-1 0,-1 1,1-1,-1 1,-1 0,0 0,0 0,-5-6,5 7,-1 0,-1 1,1-1,-1 1,0 1,0-1,-1 1,0 0,1 0,-2 1,1 0,0 0,-1 1,0 0,0 0,0 1,0 0,0 0,0 1,-1 0,-7 0,-64 3,66 0,1 0,-1-1,0 0,0-1,0-1,0 0,0-1,1-1,-1 0,1-1,0 0,0-1,0 0,0-1,1-1,0 0,0 0,-2-3,-97-105,76 69,-27-20,46 60,0 1,0 1,-1 1,1 0,-1 1,1 1,-1 1,0 0,0 1,1 1,-1 0,1 1,-1 1,1 1,-4 2,16-7,-42 22,33-8</inkml:trace>
  <inkml:trace contextRef="#ctx0" brushRef="#br0" timeOffset="1296.733">6915 3953,'1'19,"-1"1,-1-1,-1 0,-1 1,0-1,-2 0,-4 12,-78 193,84-216</inkml:trace>
  <inkml:trace contextRef="#ctx0" brushRef="#br0" timeOffset="1578.445">6660 4206,'24'0,"28"0,9 0,-1 0,-6 0,-7 0,-7 0,-5 0,-9 0</inkml:trace>
  <inkml:trace contextRef="#ctx0" brushRef="#br0" timeOffset="8615.253">6971 4798,'0'-3,"0"0,-1-1,1 1,-1-1,0 1,1-1,-2 1,1 0,0 0,0 0,-1 0,0 0,0 0,0 0,0 0,0 0,0 1,-1-1,1 1,-1 0,0 0,0 0,0 0,0 0,0 0,0 1,0 0,0-1,-1 1,1 1,0-1,-1 0,0 1,-5-2,0 1,1 1,-1 0,0 0,1 0,-1 1,0 1,1-1,-1 1,1 1,0-1,-8 5,0 0,1 1,1 0,-1 1,1 1,1 0,0 1,0 0,1 1,1 0,0 1,1 1,0-1,1 2,0-1,-2 8,5-12,1 1,0 0,1 0,1 0,-1 1,2-1,-1 1,2 0,-1 0,2 0,0-1,0 1,1 0,0 0,1 0,3 8,-2-6,2-1,0 1,0-1,1 0,1-1,0 0,0 0,1 0,1-1,0 0,1-1,0 0,0-1,1 1,6 2,-8-5,1-1,0 0,0-1,1 1,0-2,0 0,0 0,0-1,1 0,-1-1,1-1,-1 1,1-2,8 0,-6 1,0-1,-1-1,1 0,-1 0,1-2,-1 0,1 0,-1-1,-1-1,1 0,0 0,-1-2,0 1,0-2,-5 3,-1 1,1-1,-1 0,-1-1,1 0,-1 0,0 0,0 0,0-1,-1 0,0 0,-1 0,1 0,-1 0,-1-1,1 0,-2 1,1-1,-1 0,0 0,0 0,-1 0,0 0,0 0,-1 0,0 0,-1 0,0 1,0-1,0 0,-1 1,0-1,-1 1,-3-6,1 8,0 0,0 1,0-1,0 2,-1-1,1 1,-1 0,0 0,0 1,0-1,-1 2,1-1,0 1,-1 0,1 1,0-1,-1 2,1-1,-1 1,1 0,0 0,-1 1,1 0,0 0,0 1,1 0,-1 0,0 1,1 0,-4 2,51-1,248-9,-221-2,-56 6</inkml:trace>
  <inkml:trace contextRef="#ctx0" brushRef="#br1" timeOffset="39527.478">3697 650,'23'54,"-4"17,-3 1,-4 1,-2 0,-4 0,-3 1,-5 31,-6-7,28-114,10-27,2 2,1 2,3 1,1 1,10-4,4-1,2 2,2 3,1 2,2 2,1 3,16-3,-8 20,-65 13,-1 0,1 0,-1 1,1-1,-1 0,1 1,-1-1,0 1,1-1,-1 1,1 0,-1-1,0 1,0 0,1 0,-1 0,0 0,0 0,0 0,0 1,0-1,0 0,-1 0,1 1,0-1,-1 1,1-1,-1 0,1 1,-1-1,1 1,-1-1,0 1,0-1,0 1,0-1,0 1,0-1,0 1,-1-1,1 2,-5 13,-1 0,0 0,-1-1,0 0,-1 0,-1-1,-1 0,0 0,0-1,-1 0,-1-1,0-1,-1 0,0 0,-1-1,-8 4,-20 20,-2-2,-1-2,-1-2,-2-2,-1-2,-46 15,45-31,33-11</inkml:trace>
  <inkml:trace contextRef="#ctx0" brushRef="#br1" timeOffset="39841.094">4798 763,'-20'15,"1"0,1 2,0 0,1 1,1 0,1 1,0 1,2 1,0 0,1 0,2 1,-2 6,11-24,0-1,0 1,0 0,0 0,1 0,-1 0,1 0,0 0,1 0,-1 0,1 0,-1 0,1 0,0 0,1 0,-1-1,1 1,-1 0,1-1,0 1,1-1,-1 0,0 0,1 1,0-2,0 1,0 0,0-1,0 1,0-1,1 0,-1 0,1 0,0 0,-1-1,1 0,0 1,0-1,0-1,0 1,0-1,0 1,0-1,0 0,0 0,0-1,2 0,7 0,-1-1,0 0,1-1,-1-1,0 1,-1-2,1 0,-1 0,0-1,0-1,0 1,-1-2,0 0,-1 0,0 0,0-1,0-1,-1 1,-1-1,0-1,0 0,-1 1,0-2,-1 1,-1-1,1 0,-2 0,3-11,-6 16,0-1,-1 1,1-1,-1 1,-1 0,1-1,-1 1,-1 0,1 0,-1 0,0 0,-1 0,0 1,0 0,0 0,-1 0,0 0,0 0,0 1,-1 0,0 0,0 1,0-1,-5-1,-8-3</inkml:trace>
  <inkml:trace contextRef="#ctx0" brushRef="#br1" timeOffset="40323.718">5447 594,'-24'7,"0"0,0 2,1 1,0 1,1 1,0 1,1 1,0 1,1 1,1 0,-2 4,17-17,0 0,0 1,0-1,0 1,1 0,0 0,0 0,0 0,0 0,0 1,1-1,0 1,0 0,0-1,1 1,-1 0,1 0,0 0,1 0,-1 0,1 1,0-1,0 0,1 0,-1 0,1 0,0 0,1 0,-1 0,1 0,0-1,0 1,1 0,-1-1,1 0,0 0,0 1,1-1,3 1,-1 0,2 0,-1-1,0 0,1 0,0-1,0 0,0 0,0-1,0 0,0-1,1 1,-1-2,0 1,1-1,-1 0,1-1,-1 0,0 0,1-1,-1 0,0-1,0 0,0 0,-1 0,5-3,11-7,0-1,-1-1,0-1,-2 0,0-2,0-1,13-17,0-2,-2-2,-2-2,-2 0,-1-2,-3-1,-1 0,7-26,-20 45,-1-1,-1 0,-2 0,0-1,-2 1,-1-1,-1 0,-2 0,0 0,-2 1,-1-1,-3-7,7 32,-1 0,0 0,1 0,-1 0,0 0,-1 1,1-1,0 0,-1 1,1-1,-1 1,0-1,0 1,0 0,0 0,0 0,-1 0,1 0,-1 0,1 1,-1-1,1 1,-1 0,0-1,0 1,0 1,0-1,1 0,-1 1,0-1,0 1,0 0,0 0,0 0,0 0,0 1,0-1,0 1,0 0,0 0,0 0,1 0,-1 0,0 1,-12 7,2 1,-1 1,2 0,-1 0,1 1,1 1,0 0,1 1,1 0,0 0,0 1,2 0,0 1,1-1,0 1,1 0,1 1,0-1,2 1,0 0,0 0,2 9,-1-7,1 1,0-1,2 1,0-1,2 0,0 0,1 0,0-1,2 0,0 0,1 0,1-1,0 0,2 0,9 11,-9-15,0-1,0 0,1 0,1-2,0 1,0-2,1 0,0 0,1-1,0-1,0 0,0-1,1-1,0-1,0 0,0-1,1 0,-1-2,1 0,13-1,-6-1</inkml:trace>
  <inkml:trace contextRef="#ctx0" brushRef="#br1" timeOffset="40838.505">6125 481,'-4'20,"1"0,1 0,1 1,1-1,1 1,0-1,2 1,0-1,1 0,7 19,-10-36,0-1,0 0,0 0,0 0,0 0,0 0,1-1,-1 1,1 0,-1 0,1-1,0 1,-1-1,1 0,0 1,0-1,0 0,0 0,0 0,1-1,-1 1,0 0,0-1,0 1,1-1,-1 0,0 0,1 0,-1 0,0 0,0 0,1 0,-1-1,0 1,0-1,0 0,1 0,-1 0,0 0,0 0,0 0,-1 0,1-1,0 1,0-1,-1 1,1-1,0 0,10-11,-1-1,0 0,-1-1,-1 1,0-2,-1 1,0-1,2-11,18-32,1-3,-21 42,1 0,1 0,1 1,0 1,1 0,1 1,11-11,-24 27,1 0,-1 1,1-1,-1 0,1 1,0-1,-1 0,1 1,0-1,-1 1,1-1,0 1,0 0,0-1,-1 1,1 0,0 0,0-1,0 1,0 0,0 0,-1 0,1 0,0 0,0 0,0 0,0 0,0 0,0 1,-1-1,1 0,0 1,0-1,0 0,-1 1,1-1,0 1,0-1,-1 1,1-1,0 1,-1 0,1-1,-1 1,1 0,-1-1,1 1,-1 0,0 0,1 0,-1-1,0 1,1 0,-1 1,11 48,35 428,-38-394,-3 0,-8 85,4-167,-1 1,1-1,-1 1,0 0,0-1,0 1,-1 0,1-1,0 1,-1-1,0 1,0 0,1-1,-1 0,-1 1,1-1,0 0,-1 1,1-1,-1 0,0 0,1 0,-1 0,0 0,0-1,0 1,-1-1,1 1,0-1,-1 0,1 0,0 0,-1 0,1 0,-1 0,0-1,1 1,-1-1,1 0,-1 0,0 0,1 0,-1 0,0 0,1-1,-1 0,1 1,-1-1,1 0,-3-1,-2-7,0-1,1 1,1-1,-1-1,2 1,-1-1,1 0,1 0,0 0,1 0,0 0,0-1,1 1,1-1,0 1,1 0,0-1,0 1,2-3,0-10,2 1,0-1,1 2,2-1,0 1,2 0,0 0,1 1,1 1,1 0,1 1,1 0,0 1,2 1,0 0,15-11,88-58,-87 63</inkml:trace>
  <inkml:trace contextRef="#ctx0" brushRef="#br1" timeOffset="36051.856">226 1101,'-2'-27,"-7"39,-27 196,-25 259,55-247,6-196</inkml:trace>
  <inkml:trace contextRef="#ctx0" brushRef="#br1" timeOffset="36622.332">0 1187,'26'-30,"0"2,2 0,2 2,0 2,1 0,1 3,29-15,-36 18,2 1,0 2,0 0,2 2,-1 1,2 2,-1 1,2 1,-1 1,13 0,-39 6,1 1,0 1,-1-1,1 0,-1 1,1 0,-1 0,0 1,1-1,-1 1,0 0,0 0,0 0,0 0,0 1,0 0,-1-1,0 2,1-1,-1 0,0 1,0-1,-1 1,1 0,-1 0,0 0,0 0,0 0,0 0,-1 0,0 1,0-1,0 1,0-1,-1 1,1-1,-1 1,0 0,-1-1,1 1,-1-1,0 1,0-1,0 0,-2 4,-10 22,-1-1,-2-1,0 0,-2-1,-1 0,-1-2,-1 0,-2-2,0 0,-21 14,35-28,-36 35,-3-3,-1-1,-52 31,38-29,63-42,-1 0,1 0,0 1,-1-1,1 0,-1 0,1 1,-1-1,1 0,0 1,-1-1,1 1,0-1,-1 0,1 1,0-1,0 1,-1-1,1 1,0-1,0 1,0-1,0 1,0-1,0 1,-1-1,1 1,0-1,0 1,1-1,-1 1,0-1,0 1,0-1,0 1,0-1,0 1,1-1,-1 1,0-1,0 0,1 1,-1-1,0 1,1-1,-1 0,0 1,1-1,-1 0,1 1,-1-1,1 0,-1 1,0-1,1 0,-1 0,1 0,-1 0,1 1,-1-1,1 0,-1 0,1 0,-1 0,1 0,0 0,41 3,-39-3,12 0,-1 1,1 1,0 0,0 0,-1 1,0 1,1 1,-1 0,-1 1,1 0,-1 1,0 1,-1 0,0 0,0 1,-1 1,0 0,0 1,-1 0,-1 0,0 1,0 0,-1 1,-1 0,0 0,-1 0,0 3,34 93,-8-86,-14-22</inkml:trace>
  <inkml:trace contextRef="#ctx0" brushRef="#br1" timeOffset="37218.845">931 1581,'0'39,"0"17,0 4,0-4,0-6,0-11</inkml:trace>
  <inkml:trace contextRef="#ctx0" brushRef="#br1" timeOffset="37373.472">931 1243,'0'0</inkml:trace>
  <inkml:trace contextRef="#ctx0" brushRef="#br1" timeOffset="37939.434">1637 1384,'-34'20,"-6"2,1 1,1 2,1 1,1 2,1 2,2 1,1 2,-8 11,36-37,0 0,0 0,0 0,1 0,0 0,1 1,-1 0,2-1,-1 1,1 0,0 0,0 0,1 0,0 0,1 1,-1-6,1 1,-1 0,1-1,0 1,0-1,0 0,1 1,-1-1,1 0,0 0,0 0,0 0,0 0,0 0,1 0,-1-1,1 1,0-1,0 0,0 0,0 0,0 0,0 0,0-1,0 1,1-1,-1 0,1 0,-1 0,1-1,-1 1,1-1,2 0,3-1,1-2,0 1,0-1,-1-1,1 0,-1 0,0-1,0 0,-1-1,0 1,0-2,0 1,-1-1,1 0,-2-1,1 1,-1-2,0 1,-1 0,0-1,0 0,2-7,-2 8,22-36,2 2,2 1,1 1,2 2,33-28,-66 65,0 1,0-1,-1 0,1 1,0-1,0 0,0 1,0-1,-1 1,1 0,0-1,0 1,0 0,0-1,0 1,0 0,0 0,0 0,0 0,0 0,0 0,0 0,0 0,0 1,0-1,0 0,0 1,0-1,0 0,0 1,0-1,0 1,-1-1,1 1,0 0,0-1,0 1,-1 0,1 0,-1-1,1 1,0 0,-1 0,1 0,-1 0,0 0,1 0,-1-1,0 1,1 0,-1 0,0 0,0 0,0 1,9 58,-33 111,-35 265,55-400,0-1,-3 0,0 0,-3-1,-1 0,-1 0,-14 25,26-57,-1 0,1 1,-1-1,0 0,1 0,-1 1,0-1,-1 0,1 0,0 0,-1 0,1-1,-1 1,1 0,-1-1,0 1,0-1,1 1,-1-1,0 0,0 0,-1 0,1 0,0 0,0 0,0 0,-1-1,1 1,0-1,-1 0,1 0,0 0,-1 0,1 0,0 0,-1 0,1-1,0 1,0-1,-1 0,1 0,0 0,0 0,0 0,0 0,0 0,0-1,0 1,0-1,1 1,-2-2,-2-10,0 0,0 0,2 0,-1 0,2-1,0 0,0 1,2-1,-1 0,2 1,0-1,0 0,2 1,-1-1,4-7,-1-8,2 1,1 0,1 0,1 1,2 0,5-8,-3 11</inkml:trace>
  <inkml:trace contextRef="#ctx0" brushRef="#br1" timeOffset="38156.022">2061 1525,'5'33,"6"17,1-1</inkml:trace>
  <inkml:trace contextRef="#ctx0" brushRef="#br1" timeOffset="38325.118">2117 1243,'-9'-9,"-4"-4</inkml:trace>
  <inkml:trace contextRef="#ctx0" brushRef="#br1" timeOffset="38775.487">2540 1243,'-7'12,"-15"21,2 0,2 2,1 0,1 1,2 1,2 0,-2 15,13-47,0 0,0 0,1 0,0 1,0-1,0 0,1 0,0 0,0 1,0-1,1 0,-1 0,1 0,0-1,1 1,-1 0,1-1,0 0,0 1,0-1,1 0,-1-1,1 1,0-1,0 1,1-1,-1 0,0-1,1 1,0-1,0 0,-1 0,1 0,0-1,1 1,-1-1,3 0,-1 1,0 1,0-1,0 0,0-1,0 0,1 0,-1-1,0 1,1-2,-1 1,0-1,1 0,-1 0,0-1,0 0,0 0,0-1,0 0,-1 0,1-1,-1 0,0 0,0 0,0-1,1-2,14-16,-1-2,-2 0,0-1,-2-1,-1-1,11-28,9-14,-6 15,-3-1,-2-1,10-42,-28 79,0 0,-2-1,0 0,-2 0,0 0,-1 0,-2-1,0 1,-1 0,-1 0,-1 0,-4-12,7 28,0 0,-1-1,0 1,0 1,0-1,0 0,-1 0,0 1,0 0,0-1,0 1,-1 0,1 0,-1 1,0-1,0 1,-1 0,1 0,-1 0,1 1,-1 0,0 0,0 0,0 0,0 1,0-1,-1 1,1 1,0-1,0 1,-1 0,1 0,0 0,-1 1,1 0,0 0,0 0,0 1,-3 1,-7 4,1 0,1 1,-1 1,1 0,1 1,0 0,0 0,1 2,0-1,1 2,1-1,0 1,0 1,1-1,1 1,1 1,0-1,0 1,2 0,0 1,0-1,2 1,0 0,0 3,1 0,0 0,1 1,1-1,1 0,0 0,2 0,0 0,1-1,1 1,1-1,0-1,2 1,0-1,1-1,0 1,1-2,1 0,9 9,-2-3,2-1,0-1,1-1,1-1,0-1,1-1,1-1,1-1,-1-1,2-2,0 0,0-2,1-1,25 3,-25-8</inkml:trace>
  <inkml:trace contextRef="#ctx0" brushRef="#br1" timeOffset="42711.338">2569 2541,'594'-167,"-319"96,207-22,-470 92,-6-1,0 1,0 0,-1 0,1 1,0 0,0 0,0 0,0 1,0 0,0 0,-1 0,1 1,2 1,-7-2,-1 1,0 0,1 0,-1-1,0 1,0 0,0 0,-1-1,1 1,0 0,-1 0,1-1,-1 1,1 0,-1-1,0 1,0-1,0 1,0-1,0 1,0-1,0 1,0-1,0 0,-1 0,1 0,0 0,-1 0,1 0,-1 0,0 0,1 0,-1-1,0 1,1-1,-1 1,0-1,-1 1,-4 3,-101 68,30-23,3 4,3 3,-46 45,42-18,3 3,-55 85,82-81,46-88,-1 0,1 1,-1-1,1 1,0-1,0 1,0-1,0 0,0 1,1-1,-1 1,1-1,-1 0,1 1,0-1,0 0,0 0,0 1,0-1,1 0,-1 0,1 0,-1-1,1 1,0 0,0 0,-1-1,1 1,0-1,1 0,-1 0,0 0,0 0,0 0,1 0,-1 0,0-1,1 1,-1-1,26 5,-1-1,1-2,-1-1,1-1,0-1,-1-2,9-2,698-114,-235 37,-318 58,-158 19,-31-8,-28-7,1-2,1-1,2-1,0-2,1-2,-25-29,56 57,0 1,0-1,0 1,0-1,0 0,0 1,0-1,-1 1,1-1,0 1,0-1,0 0,0 1,-1-1,1 1,0-1,0 0,-1 1,1-1,0 0,-1 1,1-1,0 0,-1 0,1 1,-1-1,1 0,0 0,-1 0,1 0,-1 1,1-1,0 0,-1 0,1 0,-1 0,1 0,-1 0,1 0,-1 0,1 0,0 0,-1 0,1 0,-1-1,1 1,-1 0,1 0,0 0,-1-1,1 1,-1 0,1 0,0-1,-1 1,1 0,0-1,0 1,-1 0,1-1,7 46,-7-41,8 28,-2 2,-1-1,-2 0,-1 1,-1 0,-3-1,0 1,-2 0,-2-1,-1 0,-1-1,-2 1,-1-2,-6 11,5-22,-2-1,0-1,-1 0,0-1,-2 0,-4 2,34-34,292-214,-167 126,-113 85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09.7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308 44,'-1'-3,"-1"0,1 0,-1 1,0-1,0 1,0-1,0 1,-1 0,1-1,-1 1,1 0,-1 1,0-1,0 0,0 1,0 0,0 0,0-1,0 2,0-1,-1 0,-7 0,0 1,0 0,0 0,0 1,0 0,0 1,0 1,0 0,1 0,-1 1,1 0,0 1,0 0,-5 4,9-6,0 1,0 0,0 0,1 0,-1 0,1 1,0 0,1 0,-1 1,1-1,0 1,1 0,-1 0,1 0,0 1,0-1,1 1,0 0,0-1,1 1,0 0,0 0,0 0,1 0,0 0,1 0,-1 0,1 0,1 0,-1-1,1 1,2 4,2-1,1-1,0 0,1 0,0-1,0 0,1 0,0-1,0 0,1 0,0-1,0-1,0 1,1-2,-1 1,1-2,1 1,-1-1,0-1,1 0,-1-1,1 0,-1-1,1 0,-1-1,1 0,-1-1,1 0,-1 0,0-2,0 1,0-1,0-1,-1 0,0-1,6-4,2-4,-6 1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11.8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4 480,'-1'42,"-1"-27,1 1,1-1,1 0,0 0,0 1,2-1,0 0,0 0,2-1,0 1,0-1,5 8,-7-19,-1 0,0 0,1 0,0-1,0 1,0 0,0-1,0 0,0 0,1 0,-1 0,0 0,1-1,0 1,-1-1,1 0,0 0,0-1,0 1,0-1,-1 1,1-1,0-1,0 1,0 0,0-1,0 0,-1 0,1 0,0 0,-1-1,1 1,-1-1,2-1,111-75,-115 77,0-1,0 1,0 0,0 0,1 0,-1 0,0 0,0 0,1 1,-1-1,1 0,-1 1,1-1,-1 1,1-1,-1 1,1 0,-1-1,1 1,0 0,-1 0,1 0,-1 1,1-1,0 0,-1 0,1 1,-1-1,1 1,-1-1,1 1,-1 0,0 0,1 0,-1-1,0 1,0 0,1 1,-1-1,0 0,0 0,0 0,0 1,-1-1,1 0,0 1,0-1,-1 1,1-1,-1 1,1-1,-1 1,0-1,0 1,0 0,1-1,-1 1,-1-1,1 1,0 0,3 17,24 71,-26-87,0-1,1 0,-1-1,1 1,-1 0,1 0,0-1,-1 1,1 0,0-1,0 0,0 0,0 1,1-1,-1 0,0-1,0 1,1 0,-1-1,0 1,1-1,-1 0,1 0,-1 0,0 0,1 0,-1 0,1 0,-1-1,0 0,1 1,-1-1,0 0,0 0,0 0,2-1,4-3,0 0,0-1,-1 1,0-1,0-1,0 0,-1 0,0 0,0 0,-1-1,0 0,0 0,-1-1,3-7,12-18,35-104,-45 127,0 5</inkml:trace>
  <inkml:trace contextRef="#ctx0" brushRef="#br0" timeOffset="777.708">794 707,'-29'217,"34"-343,-2 109,1 0,1 0,0 1,1 0,1 0,0 1,1 0,1 0,1 0,0 1,0 1,1 0,1 0,0 1,1 1,1 0,4-2,-17 12,0 0,0 0,0 0,0 0,1 0,-1 0,0 1,1-1,-1 1,0-1,1 1,-1-1,1 1,-1 0,1 0,-1-1,1 1,-1 0,1 0,-1 1,1-1,-1 0,1 0,-1 1,0-1,1 1,-1-1,0 1,1 0,-1 0,0-1,1 1,-1 0,0 0,0 0,0 0,0 0,0 0,0 1,0-1,-1 0,1 0,0 1,-1-1,1 1,-1-1,1 0,-1 1,1-1,-1 1,0-1,0 1,6 164,-1-152,1-7</inkml:trace>
  <inkml:trace contextRef="#ctx0" brushRef="#br0" timeOffset="1014.54">1217 707,'5'33,"1"12</inkml:trace>
  <inkml:trace contextRef="#ctx0" brushRef="#br0" timeOffset="1184.119">1217 227</inkml:trace>
  <inkml:trace contextRef="#ctx0" brushRef="#br0" timeOffset="1447.022">1725 0,'2'15,"9"72,-4 1,-4-1,-3 1,-5 8,-66 179,41-172,28-105,1-9</inkml:trace>
  <inkml:trace contextRef="#ctx0" brushRef="#br0" timeOffset="1665.803">1443 565,'38'0,"32"0,9 0,-4 0,-10 0,-11 0,-15-5,-10-1,-4 0,-7 1</inkml:trace>
  <inkml:trace contextRef="#ctx0" brushRef="#br0" timeOffset="2017.362">2063 678,'38'-10,"0"-2,-1-1,-1-2,0-2,-1-1,-1-2,21-16,-3-29,-51 63,0 0,0 1,0-1,-1 0,1 1,0-1,-1 0,1 0,-1 0,0 1,0-1,1 0,-1 0,0 0,-1 0,1 0,0 1,0-1,-1 0,1 0,-1 0,0 1,1-1,-1 0,0 1,0-1,0 0,0 1,-1-1,1 1,0 0,0-1,-1 1,1 0,-1 0,1 0,-1 0,0 0,1 0,-1 0,0 1,-1-1,-6 0,1 0,-1 1,0 0,0 0,1 1,-1 0,0 1,1 0,0 0,-1 1,1 0,0 1,0-1,0 1,1 1,-1 0,1 0,-2 2,-7 3,1 0,0 1,1 0,0 1,1 1,0 0,1 0,0 2,1-1,1 1,0 1,1 0,1 0,1 1,0 0,1 1,1-1,0 1,2 0,-1 3,5-14,0 0,1 0,0 0,0 0,0 0,1-1,0 1,0-1,1 1,0-1,0 0,0-1,1 1,-1-1,2 0,-1 0,0 0,1 0,0-1,0 0,0-1,0 1,1-1,0 0,-1-1,1 0,0 0,0 0,0-1,0 0,1 0,-1-1,0 0,0 0,6-1,165-3,-150 3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10.2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319 65,'-37'9,"18"-6,-1 1,0 1,1 0,0 1,0 1,1 1,0 1,0 1,1 0,0 1,1 1,0 0,-3 5,16-14,1 0,-1 0,1 0,0 0,0 0,0 1,0-1,0 0,1 1,0 0,0-1,0 1,0 0,0-1,1 1,0 0,0 0,0 0,0 0,0-1,1 1,-1 0,1 0,0-1,1 1,-1-1,0 1,1-1,0 1,0-1,0 0,0 0,0 0,1 0,0 0,-1 0,1-1,0 1,0-1,0 0,1 0,-1 0,0 0,1-1,-1 1,1-1,0 0,-1 0,1 0,0-1,0 1,-1-1,2 0,9-3,0-1,1 0,-1-2,-1 1,1-2,-1 0,0 0,-1-1,0-1,0 0,-1 0,0-2,0 1,-1-1,0-1,60-76,-71 88,1-1,0 1,0-1,0 1,0-1,0 1,1-1,-1 1,0 0,0-1,0 1,0-1,0 1,1 0,-1-1,0 1,0-1,0 1,1 0,-1-1,0 1,1 0,-1-1,0 1,1 0,-1 0,0-1,1 1,-1 0,1 0,-1 0,0 0,1-1,-1 1,1 0,-1 0,1 0,-1 0,1 0,-1 0,0 0,1 0,-1 0,1 0,-1 0,1 1,-1-1,0 0,1 0,-1 0,1 0,-1 1,0-1,1 0,-1 0,0 1,1-1,-1 0,0 1,1-1,-1 0,0 1,0-1,1 0,-1 1,0-1,0 1,0-1,0 1,1-1,0 36,-1-30,-1 2,0 0,0 0,1 0,0 1,1-1,-1 0,2 0,-1 0,1 0,0 0,1-1,-1 1,2-1,-1 1,1-1,0 0,0 0,1-1,0 1,0-1,1 0,0-1,0 1,0-1,6 4,14 1,-2-3</inkml:trace>
  <inkml:trace contextRef="#ctx0" brushRef="#br0" timeOffset="515.153">629 291,'7'-2,"0"0,0 0,0-1,0 0,-1 0,1 0,-1-1,0 0,0 0,0 0,-1-1,1 0,-1 0,0 0,0-1,-1 0,0 0,0 0,0 0,-1-1,0 1,0-1,0-3,9-11,6-10,-12 17,1 0,1 1,1 0,0 0,0 1,1 0,1 1,0 0,1 0,-10 11,0 0,0 0,0 1,0-1,0 1,1 0,-1 0,-1-1,1 1,0 0,0 1,0-1,0 0,-1 0,1 1,-1-1,1 1,-1-1,1 1,-1 0,0 0,0 0,0-1,0 1,0 0,0 0,0 0,-1 0,1 1,-1-1,0 0,1 0,-1 0,0 0,0 0,0 0,-1 1,1-1,-1 1,4 11,4 12,34 86,-38-109,-1 1,0-1,1 0,0 0,0 0,0 0,0 0,0 0,1-1,-1 1,1-1,-1 0,1 0,0-1,0 1,0-1,0 0,0 0,0 0,0 0,0-1,0 0,1 0,-1 0,0 0,4-1,0-2,-1-1,1 1,-1-1,0-1,-1 0,1 0,-1 0,0 0,0-1,0 0,-1-1,0 1,0-1,0 0,-1 0,0 0,-1-1,0 1,0-1,0 0,0-5,9-16,15-28,-17 31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05.4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57,'0'-13,"1"-4,-7 26,-3 25,2 0,2 0,1 0,2 1,1 0,1-1,3 5,-2 24,-1-42,-1-13,0 0,0 0,1 1,0-1,1 0,0 0,0 0,0 0,1 0,0 0,1-1,0 1,0-1,1 1,0-1,0 0,0 0,5 4,-7-10,0 0,0 0,0 0,1 0,-1-1,0 1,0-1,1 1,-1-1,0 0,1 0,-1 0,0 0,1-1,-1 1,0 0,1-1,-1 0,0 1,0-1,0 0,0 0,0 0,0-1,0 1,0 0,0-1,0 1,-1-1,1 0,51-55,-50 53,124-151,-127 154,0 0,0 1,1-1,-1 0,0 1,0-1,1 1,-1-1,0 1,1-1,-1 1,1-1,-1 1,1-1,-1 1,1 0,-1-1,1 1,-1 0,1-1,0 1,-1 0,1 0,-1 0,1-1,0 1,-1 0,1 0,0 0,-1 0,1 0,-1 0,1 0,0 0,-1 0,1 1,0-1,-1 0,1 0,-1 1,1-1,0 0,-1 0,1 1,-1-1,1 1,-1-1,1 0,-1 1,1 0,10 33,-10-26,8 33,-8-30,0 1,1-1,0 0,1 0,1 0,0 0,0 0,1-1,0 0,1 0,0 0,0-1,1 0,1 0,6 6,-12-13,1 0,-1-1,1 0,-1 1,1-1,0 0,0 0,-1 0,1-1,0 1,0-1,0 1,0-1,0 0,0 0,0 0,0-1,0 1,0-1,-1 1,1-1,0 0,0 0,-1 0,1-1,0 1,-1-1,1 1,-1-1,0 0,1 0,-1 0,0-1,64-78,-39 34,-2 0,-2-2,-2-1,-3 0,-1-1,9-53,-16 22,-10 83</inkml:trace>
  <inkml:trace contextRef="#ctx0" brushRef="#br0" timeOffset="3337.976">881 367,'5'3,"0"0,0 0,0 0,1-1,-1 1,1-1,0-1,-1 1,1-1,0 0,0-1,0 1,0-1,0 0,0-1,0 1,0-1,-1 0,1-1,0 1,0-1,-3 0,0 1,-1 0,1-1,-1 0,0 1,1-1,-1 0,0 0,0 0,0 0,-1-1,1 1,0 0,-1-1,0 0,1 1,-1-1,0 0,0 1,-1-1,1 0,0 0,-1 0,0 1,0-1,0 0,0 0,0 0,0 0,-1 0,1 0,-1 1,0-1,0 0,0 1,0-1,-1 0,1 1,-1-1,1 1,-1 0,0-1,0 1,0 0,0 0,0 0,0 1,-1-1,1 0,-1 1,1 0,-1-1,1 1,-1 0,0 0,0 1,0-1,-6-2,0 1,0 1,-1-1,1 1,-1 1,1 0,-1 0,1 1,0 0,-1 1,1 0,0 0,0 1,0 0,0 1,0-1,1 2,0-1,0 2,0-1,-7 7,11-5,0 0,1 1,-1 0,2 0,-1 0,1 0,0 0,1 1,0-1,0 0,1 1,0-1,0 1,1-1,0 0,0 1,1-1,0 0,1 0,0 0,0 0,1 0,0-1,0 0,1 1,4 2,1 0,0 0,0-1,1 0,0-1,1 0,0 0,0-2,1 1,0-2,0 0,0 0,0-1,1-1,0 0,0-1,0 0,0-1,0-1,0 0,9-2,1 2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17.4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 1,'-12'138,"-17"221,12-122,12-180,-1-32</inkml:trace>
  <inkml:trace contextRef="#ctx0" brushRef="#br0" timeOffset="500.687">379 85,'-19'78,"4"1,3 1,0 51,13-106,1-1,1 1,1 0,1-1,1 1,4 6,18 89,-62-185,22 38,-1 1,-1 1,-2 0,0 1,-16-18,27 36,1 1,-1 0,0 0,-1 0,1 1,-1-1,0 1,0 1,0-1,0 1,-1 0,1 1,-1-1,0 1,0 0,0 1,0 0,0 0,0 0,0 1,0 0,0 1,0-1,0 1,0 1,-3 0,-14 8,6 2</inkml:trace>
  <inkml:trace contextRef="#ctx0" brushRef="#br0" timeOffset="1267.24">774 423,'-10'1,"1"1,-1 0,1 0,0 1,0 0,0 0,0 1,1 1,-1-1,1 1,0 1,0-1,1 1,0 1,0 0,0-1,1 2,0-1,0 1,1 0,0 0,1 1,0-1,0 1,0 0,1 0,1 0,-1 1,2-1,-1 1,1-1,1 1,0 6,0-8,0 0,1-1,0 1,1-1,0 1,0-1,0 0,1 0,0 0,1 0,-1 0,1-1,1 1,-1-1,1 0,0-1,0 1,1-1,0 0,0 0,0-1,0 0,1 0,0 0,-1-1,1 0,1 0,-1-1,0 1,7 0,-8-2,0 0,0 0,0-1,1 0,-1 0,0 0,1-1,-1 1,0-2,0 1,0-1,0 0,0 0,0 0,0-1,-1 0,1 0,-1-1,0 1,0-1,0 0,0 0,-1-1,0 0,0 0,0 0,0 0,1-3,-5 4,0 1,0-1,0 0,0 1,0-1,-1 0,0 1,0-1,0 0,0 1,0-1,-1 1,0 0,0-1,1 1,-2 0,1 0,0 0,-1 1,1-1,-1 0,0 1,0 0,0 0,0-1,0 2,0-1,-1 0,1 1,-1-1,1 1,-1 0,1 0,-4 0,7 1,0-1,0 1,0 0,0-1,0 1,1 0,-1-1,0 1,0-1,0 1,0-1,0 1,0 0,-1-1,1 1,0-1,0 1,0 0,0-1,0 1,-1 0,1-1,0 1,0 0,0-1,-1 1,1 0,0-1,-1 1,1 0,0 0,-1-1,1 1,0 0,-1 0,1 0,0-1,-1 1,1 0,-1 0,1 0,0 0,-1 0,1 0,-1 0,1 0,0 0,-1 0,1 0,-1 0,39-11,-35 10,98-5,-82 11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21.3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0 187,'257'-29,"-61"29,-116-21,-102 2,0 10,1-1,0-1,1-1,1-1,0-1,-12-10,16 11,2 2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22.0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1,'14'0,"15"0,7 0,2 0,-1 0,-1 0,-2 0,-3 0,-1 0,-1 0,-1 0,0 0,-10 0,-8 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22.2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1,'33'0,"21"0,6 0,-2 0,-7 0,-6 0,-12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5:14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336 1,'-14'-1,"1"2,-1-1,1 2,-1 0,1 1,0 0,0 1,0 0,0 1,1 0,0 1,0 1,0 0,1 1,0 0,9-6,0-1,0 1,1 0,-1 0,0 0,1 0,0 0,-1 1,1-1,0 0,0 1,0-1,1 1,-1-1,1 1,-1-1,1 1,0-1,0 1,0-1,0 1,0-1,0 1,1-1,-1 1,1-1,0 1,0-1,0 1,0-1,0 0,1 2,64 64,-24-29,-40-36,0-1,0 0,-1 0,1 1,-1-1,1 1,-1 0,0-1,0 1,0 0,0 0,0-1,-1 1,1 0,-1 0,0 0,0 0,0 0,0 0,0 0,-1-1,0 1,1 0,-1 0,0 0,0-1,0 1,-1 0,1-1,-1 1,1-1,-1 1,0-1,0 0,0 0,0 0,0 0,-1 0,-4 4,-1-1,1 0,-1 0,0-1,0 0,0-1,0 1,-1-2,0 1,1-1,-1 0,-1-1,-78 1,63-3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25.3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1,'0'14,"0"10,0 6,0 2,5-4,1-12,0-8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33.9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453 57,'-73'39,"-195"194,175-170,74-51</inkml:trace>
  <inkml:trace contextRef="#ctx0" brushRef="#br0" timeOffset="267.892">57 0,'10'19,"8"16,0 7,3 1,-3-2,1-3,1-3,-2-4,1-6,-4-2,2-1,-3 0,1-2,-2-1,2-3,-2-5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39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284 1,'-2'9,"-1"0,0 0,0 0,-1 0,0-1,0 1,-1-1,0 0,-1 0,0-1,0 1,-1-2,1 1,-1 0,-8 4,-6 10,-134 130,152-148,1 1,0-1,0 0,0 1,0-1,1 1,-1 0,1-1,0 1,0 0,0 0,0 0,1 0,0 0,0 0,0 0,0 0,0 0,1-1,0 1,0 0,0 0,0 0,0-1,1 1,0 0,0-1,0 1,0-1,0 0,1 0,0 1,3 1,-1 1,1-1,1 0,-1-1,1 0,0 0,0 0,0-1,0 1,0-2,1 1,0-1,-1-1,1 1,7 0,210-4,-223 2,-1 0,0 1,0-1,0 0,0 0,0 0,0 0,1 0,-1 0,0 0,0 0,0-1,0 1,0 0,0-1,0 1,0-1,0 1,0-1,0 1,0-1,0 0,0 0,0 1,0-1,-1 0,1 0,0 0,-1 0,1 0,0 0,-1 0,1 0,-1 0,0 0,1 0,-1 0,0 0,0 0,1 0,-1 0,0-1,0 1,0 0,0 0,-1 0,1 0,0 0,0 0,-1-1,1 1,-1 0,1 0,-1 0,1 0,-1 0,1 0,-1 1,0-1,0 0,1 0,-2 0,-8-20,1 0,1-1,1 1,1-2,1 1,0-1,1-6,5 20,-2-1,1 1,-1-1,-1 1,1-1,-2 1,1 0,-1 0,-1 0,0 0,0 0,-1 1,1 0,-2 0,-2-3,-4 3,1 6</inkml:trace>
  <inkml:trace contextRef="#ctx0" brushRef="#br0" timeOffset="1268.038">678 113,'-26'68,"-5"90,-3-5,45-187,0 2,2 0,2 0,0 1,2 1,14-17,-26 36,1 1,1 0,-1 0,2 0,-1 1,1 0,1 1,0 0,0 0,0 0,1 2,10-7,-17 14,-1 0,1-1,-1 1,0 1,1-1,-1 0,0 0,0 1,0 0,0-1,0 1,0 0,-1 0,1 0,-1 0,1 0,-1 0,0 0,1 0,-1 1,0-1,0 0,-1 1,1-1,-1 1,1-1,-1 1,0-1,0 1,0 0,0-1,0 1,0-1,-1 1,1-1,-1 1,0-1,0 1,1 1,0 169,0-172,0-1,0 1,0-1,0 1,0-1,0 1,0-1,0 1,1-1,-1 0,0 1,0-1,0 1,0-1,1 1,-1-1,0 1,0-1,1 0,-1 1,0-1,1 1,-1-1,1 0,-1 0,0 1,1-1,-1 0,1 1,-1-1,1 0,-1 0,1 0,-1 0,0 0,1 1,-1-1,1 0,-1 0,1 0,-1 0,1 0,-1 0,1-1,-1 1,1 0,-1 0,1 0,-1 0,1 0,-1-1,1 1,-1 0,0-1,1 1,-1 0,1 0,-1-1,0 1,1-1,-1 1,0 0,0-1,1 1,-1-1,0 1,0-1,19-30,-10 8,2 0,0 1,1 1,2 0,0 1,1 0,1 1,0 1,16-13,-31 30,0 0,0-1,0 1,0 1,0-1,0 0,0 0,1 0,-1 0,0 1,0-1,1 1,-1-1,0 1,1-1,-1 1,0 0,1-1,-1 1,0 0,1 0,-1 0,1 0,-1 1,0-1,1 0,-1 0,1 1,-1-1,0 1,0-1,1 1,-1 0,0-1,0 1,0 0,1 0,-1 0,0 0,0 0,-1 0,1 0,0 0,0 0,0 1,-1-1,1 0,-1 0,1 1,-1-1,1 0,-1 1,0-1,1 0,-1 2,2 16,0 1,-1-1,-1 1,-1-1,-1 1,-1-1,0 0,-6 15,-1 16,7-26,0-2</inkml:trace>
  <inkml:trace contextRef="#ctx0" brushRef="#br0" timeOffset="1903.889">1244 509,'-10'23,"-3"19,1 6,2 0,3-9</inkml:trace>
  <inkml:trace contextRef="#ctx0" brushRef="#br0" timeOffset="2318.765">1328 282,'-5'5,"-6"2,4-1,2-6,-2-3,-5-1,0 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46.2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95,'164'12,"-152"-10,3 2,-1 0,0-2,1 0,-1 0,1-1,0-1,0-1,-1 0,1 0,-1-2,6-1,-19 4,-1 0,1 0,0 0,0-1,0 1,-1 0,1 0,0-1,-1 1,1 0,0-1,-1 1,1-1,0 1,-1-1,1 1,-1-1,1 1,-1-1,1 0,-1 1,1-1,-1 0,0 1,1-1,-1 0,0 1,0-1,0 0,1 0,-1 1,0-1,0 0,0 0,0 1,0-1,0 0,0 0,-1 1,1-1,0 0,0 0,0 1,-1-1,1 0,0 0,-1 1,1-1,-1 1,1-1,-1 0,1 1,-1-1,1 1,-1-1,0 1,1-1,-1 1,0 0,1-1,-1 1,-49-31,43 27,-43-30,44 24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46.6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133 0,'-9'10,"-9"8,-5 0,1 3,4 2,0-2,4-1,4-3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45.5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1,'43'85,"18"85,50 84,-112-253,1 0,0 0,0 0,0 0,0 0,0 0,0 0,0 1,1-1,-1 0,0 0,0 0,1 0,-1 0,1 0,-1 0,1 0,-1-1,1 1,0 0,-1 0,1 0,0-1,0 1,0 0,-1 0,1-1,0 1,0-1,0 1,0-1,0 1,0-1,0 0,0 0,0 1,0-1,1 0,-1 0,0 0,0 0,0 0,0 0,0 0,0-1,0 1,0 0,0 0,0-1,0 1,0-1,0 1,0-1,0 1,0-1,0 0,-1 0,39-131,52-185,-58 255,-21 49</inkml:trace>
  <inkml:trace contextRef="#ctx0" brushRef="#br0" timeOffset="1495.081">621 452,'-10'10,"-2"7,-1 7,4 3,2 2,7-3,4-3,6-4,1-5</inkml:trace>
  <inkml:trace contextRef="#ctx0" brushRef="#br0" timeOffset="1975.96">733 142,'-5'0,"-1"-5,0-1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49.8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250 28,'-3'-27,"22"37,-8 15,0 0,-2 0,0 1,-2 0,-1 1,-1 0,-2 0,0 7,2-1,-2 0,-2 0,-1 0,-2 1,-1-1,-1 0,-2-1,-1 1,-2-1,-1-1,-4 7,4-20,-1 0,0 0,-2-1,0 0,0-1,-2-1,0 0,-1-1,0 0,-1-2,-1 0,0-1,0 0,-1-2,-17 7,11-6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24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195 311,'129'-22,"-61"20,-81 30,-166 77,162-96,1 1,1 0,0 2,0-1,1 2,1 0,0 1,1 0,0 1,1 0,1 1,1 0,0 1,-4 11,11-25,2 1,-1-1,0 0,1 0,-1 1,1-1,0 0,0 1,0-1,0 0,1 1,0-1,-1 0,1 0,0 1,1-1,-1 0,0 0,1 0,0-1,0 1,-1 0,2 0,-1-1,0 1,0-1,1 0,0 0,-1 0,1 0,0 0,0-1,0 1,0-1,0 0,0 0,0 0,0 0,1 0,-1-1,0 1,1-1,2 0,279-2,-286 3,1-1,-1 1,0 0,1-1,-1 1,1-1,-1 1,1 0,-1-1,1 1,0 0,-1-1,1 1,0 0,-1 0,1 0,0-1,0 1,0 0,0 0,0 0,0-1,0 1,0 0,0 0,0 0,0-1,1 1,-1 0,0 0,0-1,1 1,-1 0,0 0,1-1,-1 1,1 0,-1-1,1 1,0-1,-1 1,1-1,-1 1,1-1,0 1,-1-1,1 1,0-1,0 0,-1 0,1 1,0-1,0 0,0 0,-1 0,1 0,0 0,0 0,0 0,0 0,-321 228,318-226,-1-1,0 1,1-1,-1 1,1 0,-1 0,1 0,0 0,0 0,0 1,0-1,0 1,0-1,1 1,-1 0,1 0,0-1,0 1,0 0,0 0,0 0,1 0,-1 0,1 0,0 1,0-1,0 0,0 0,1 0,-1 0,1 0,0 0,0 0,0 0,0 0,0 0,1-1,-1 1,1 0,0-1,0 1,-1-1,2 0,-1 0,0 1,0-1,1-1,-1 1,2 1,12 0,-1-1,1 0,0-1,0 0,0-1,-1-1,1-1,0 0,-1-1,1-1,-1 0,0-1,1-1,35-8,136-23,-136 35,-33 6</inkml:trace>
  <inkml:trace contextRef="#ctx0" brushRef="#br0" timeOffset="761.944">280 1270,'-9'0,"0"0,-1 0,0 5,2 2</inkml:trace>
  <inkml:trace contextRef="#ctx0" brushRef="#br0" timeOffset="3479.061">1042 536,'11'187,"-7"-175,0 0,-1 1,-1-1,0 1,-1 0,0-1,-1 1,0 0,-1 0,-1 7,-12-12,6-33,7 2,1 1,1-1,0 1,2-1,1 1,0 0,2 0,1 1,0-1,2 2,0-1,1 1,1 0,1 1,1 1,1 0,0 0,1 1,13-10,-27 25,0 1,0-1,0 0,1 0,-1 1,1-1,-1 1,1-1,0 1,0 0,-1 0,1 0,0 0,0 0,0 0,0 0,0 0,0 1,0-1,1 1,-1 0,0-1,0 1,0 0,0 0,1 1,-1-1,0 0,0 1,0-1,0 1,0 0,0-1,0 1,0 0,0 0,0 1,0-1,-1 0,1 1,0-1,-1 1,1-1,-1 1,0 0,47 116,-35-104</inkml:trace>
  <inkml:trace contextRef="#ctx0" brushRef="#br0" timeOffset="4151.76">957 255,'6'-4,"0"1,0 0,0 0,0 1,0-1,1 1,-1 1,1-1,-1 1,1 0,0 1,-1 0,3 0,4-1,223-2,-218-7,-40-10,17 16,-78-67,71 57</inkml:trace>
  <inkml:trace contextRef="#ctx0" brushRef="#br0" timeOffset="7328.965">1748 311,'-5'5,"-2"6,-3 2,-7 2,-3 5,-5-2,3 1,0-2,4 0,5-3</inkml:trace>
  <inkml:trace contextRef="#ctx0" brushRef="#br0" timeOffset="7847.072">1436 960,'-9'19,"-4"11,-3 1,-1 0,4-1,4-1,8-4,5-3,5-5,7-5,1-9,-4-6</inkml:trace>
  <inkml:trace contextRef="#ctx0" brushRef="#br0" timeOffset="8367.511">1549 735,'0'-5,"-4"3,2 2,-2 2,-6-1,4 0,2-4,8-3,2 0</inkml:trace>
  <inkml:trace contextRef="#ctx0" brushRef="#br0" timeOffset="25958.284">929 1,'-14'10,"2"1,-1 1,2 0,-1 1,2 0,0 0,0 1,1 1,1-1,0 2,2-1,-1 1,2 0,0 0,1 0,0 1,0 15,-11 30,3 0,3 1,2 0,3 21,2-50,1 0,2 1,2-1,0 0,3-1,1 1,1-1,2 0,1-1,2 0,1-1,7 11,-11-26,1 1,1-1,0-1,1 0,0-1,1 0,1-1,0-1,1 0,0-1,1-1,12 5,52 29,-80-34,-5-1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6:06.451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50 0,'-5'5,"-1"6,-5 7,0 4,1 4,3 2,7-4,4-1,6-5,5-5,2-9,1-6,-2-3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6:06.951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38 1,'-4'4,"-8"3,5-1,-3-2,6 0,4-2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5:15.5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20,'-8'-4,"0"1,-1 0,1 1,-1 0,0 0,0 1,0 0,0 0,0 1,0 0,0 1,0 0,1 0,-1 1,0 0,0 0,1 1,0 0,-1 1,1 0,0 0,1 1,-1 0,1 0,0 1,0 0,1 0,0 0,0 1,0 0,1 0,-2 3,5-6,-1 0,1 0,0 1,1-1,-1 1,1-1,-1 1,1-1,1 1,-1 0,1 0,0-1,0 1,0 0,0-1,1 1,0 0,0-1,0 1,1 0,-1-1,1 0,0 1,0-1,1 0,-1 0,1 0,0-1,0 1,0 0,1-1,-1 0,1 0,0 0,0 0,0-1,0 0,0 1,0-1,1-1,-1 1,1-1,-1 1,1-1,0-1,-1 1,1-1,4 0,12-3,0-1,0 0,0-2,-1-1,0 0,0-2,0 0,-1-1,-1-1,0-1,0 0,-1-2,5-5,-14 13,71-75,-79 81,0-1,0 0,1 1,-1-1,1 1,-1-1,0 1,1-1,-1 1,1-1,-1 1,1-1,0 1,-1 0,1-1,-1 1,1 0,0-1,-1 1,1 0,-1 0,1 0,0-1,0 1,-1 0,1 0,0 0,-1 0,1 0,0 0,-1 1,1-1,0 0,-1 0,1 0,-1 1,1-1,0 0,-1 1,1-1,-1 0,1 1,-1-1,1 1,-1-1,1 1,-1-1,1 1,-1-1,1 1,-1-1,0 1,0 0,1-1,-1 1,0 0,0-1,0 1,1 0,7 50,-6-33,-1-9,0 1,1-1,0 0,0 0,1 0,0 0,1-1,0 1,1-1,-1 0,1 0,1-1,0 1,0-1,0 0,1-1,0 1,0-1,0-1,1 1,0-1,10 2,1 0,0-1,0-1,0 0,0-2,1 0,-1-1,1-1,0-1,8 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57.711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1411 444,'0'-9,"5"-4,1 5,-4 10,-4 8,0 7,-1 7,0 3,2 2,0 0,0 1,1 0,-5-5,-1-3,4-4,4-5</inkml:trace>
  <inkml:trace contextRef="#ctx0" brushRef="#br0" timeOffset="1155.201">1468 388,'7'4,"0"0,1-1,-1 1,1-1,0-1,0 1,0-1,0-1,1 0,-1 0,0 0,1-1,-1 0,3-1,5 1,124 6,-138-4,1 1,-1 0,1 0,-1 0,0 1,0-1,0 0,0 1,-1 0,0-1,1 1,-1 0,-1-1,1 1,0 0,-1 0,0 0,0 0,0-1,0 1,-1 0,1 0,-1 0,0 0,0-1,-1 1,1-1,-2 4,-2 18,-4 120,9-143,0 0,0 0,0 0,-1 0,1 0,0 0,-1 0,1 0,-1-1,0 1,1 0,-1 0,0-1,0 1,0 0,-1-1,1 1,0-1,0 1,-1-1,1 0,-1 0,1 0,-1 1,0-1,1-1,-1 1,0 0,0 0,1-1,-1 1,0-1,0 1,0-1,0 0,0 0,0 0,0 0,0 0,0 0,1 0,-1-1,0 1,0-1,0 1,-1-2,-18-3,0 1,0 0,0 2,0 0,-1 2,1 0,0 1,-1 2,1 0,-3 1,6 3</inkml:trace>
  <inkml:trace contextRef="#ctx0" brushRef="#br0" timeOffset="4251.276">1948 472,'195'-74,"231"-75,-315 127,-110 23,0-1,1 0,-1 1,0-1,0 1,1 0,-1-1,0 1,0 0,0 0,0 0,0 0,0 0,0 0,0 0,0 0,-1 0,1 0,0 0,-1 1,1-1,-1 0,1 0,-1 1,0-1,1 0,-1 1,0-1,0 1,0-1,0 0,0 1,0-1,0 0,-1 1,1-1,0 0,-1 1,1-1,-1 0,0 1,-25 57,23-54,-20 35,17-34,2 0,-1 0,0 1,1 0,1 0,-1 0,1 0,0 0,1 1,-1-1,2 1,-1 0,1 0,0-1,0 1,1 0,1 0,-1 0,1 0,0 0,2 6,0-11,1 0,-1 0,0 0,1 0,0-1,0 1,0-1,0 0,0 0,0 0,0-1,0 1,1-1,-1 0,1-1,-1 1,1-1,-1 1,1-2,-1 1,1 0,-1-1,1 0,-1 0,1 0,-1 0,0-1,0 0,0 1,0-2,0 1,0 0,2-3,10 0,401-171,-378 168,-25 10</inkml:trace>
  <inkml:trace contextRef="#ctx0" brushRef="#br0" timeOffset="5116.872">3698 77,'-273'338,"271"-337,0 0,1 0,-1 0,0 0,1 0,-1 1,1-1,0 1,-1-1,1 1,0-1,0 1,0 0,0-1,0 1,1 0,-1 0,0 0,1 0,-1 0,1-1,0 1,0 0,0 0,0 0,0 0,0 0,0 0,0 0,1 0,-1 0,1 0,0 0,-1-1,1 1,0 0,0 0,0-1,0 1,0-1,1 1,-1-1,0 1,1-1,-1 0,1 1,1-1,107 10,-28-9,-56 4,-23-5,0 1,0 0,0-1,0 1,0-1,0 0,0 0,1 0,-1-1,0 1,0-1,1 0,-1 0,1 0,-1 0,0 0,1-1,-1 1,0-1,0 0,0 0,1-1,-1 1,0 0,0-1,-1 0,1 0,0 0,0 0,-1 0,1 0,-1-1,0 1,0-1,0 1,0-1,0 0,-1 0,1 0,-1 0,1-2,-1-14,-1 0,-1 0,-1 0,0 0,-2 1,0-1,-1 0,0 1,-2 0,0 1,-2-2,-14-43,-6-11,21 55</inkml:trace>
  <inkml:trace contextRef="#ctx0" brushRef="#br0" timeOffset="6269.31">3952 77,'-32'183,"8"-83,4-26,21-74,-1 0,0-1,1 1,-1 0,0 0,0-1,1 1,-1 0,0-1,0 1,1 0,-1-1,0 1,0 0,0-1,0 1,0-1,1 1,-1 0,0-1,0 1,0 0,0-1,0 1,0-1,0 1,0 0,0-1,-1 1,1-1,0 1,0 0,0-1,0 1,0 0,-1-1,1 1,0 0,0-1,-1 1,1 0,0-1,0 1,-1 0,1 0,0-1,-1 1,1 0,0 0,-1 0,1 0,-1-1,1 1,0 0,-1 0,1 0,-1 0,1 0,0 0,-1 0,1 0,-1 0,1 0,0 0,-1 0,1 0,0 1,-1-1,1 0,-1 0,5-19,0 0,1 0,1 1,1 0,1 0,0 0,1 1,1 0,1 1,7-9,23-40,-35 53,2 0,-1 0,1 1,1 0,0 0,0 1,1 0,1 1,0-1,-10 10,0-1,-1 1,1 0,0-1,0 1,0 0,0-1,0 1,0 0,0 0,-1 0,1 0,0 0,0 0,0 0,0 0,0 0,0 1,0-1,0 0,0 0,-1 1,1-1,0 1,0-1,0 1,-1-1,1 1,0-1,-1 1,1 0,0-1,-1 1,1 0,-1-1,1 1,-1 0,1 0,-1 0,1 0,-1-1,0 1,0 0,1 0,-1 0,0 0,0 0,0 0,0 0,0 0,0 0,0 0,4 58,-4-54,-2 161,2-166,0 1,0-1,0 1,0-1,0 1,0-1,0 1,0-1,1 1,-1-1,0 1,0-1,0 1,0-1,1 0,-1 1,0-1,0 1,1-1,-1 0,0 1,1-1,-1 0,0 1,1-1,-1 0,1 0,-1 1,0-1,1 0,-1 0,1 0,-1 0,1 1,-1-1,1 0,-1 0,1 0,-1 0,1 0,-1 0,0 0,1 0,-1 0,1 0,-1-1,1 1,-1 0,1 0,-1 0,0-1,1 1,-1 0,1 0,-1-1,0 1,1 0,-1-1,0 1,1 0,-1-1,0 1,1 0,-1-1,0 1,0-1,0 1,1-1,20-26,106-169,-124 191,-1 1,0-1,0 1,0 0,1 0,-1 0,1 0,0 0,1 1,-1-1,0 1,1 0,0 0,0 0,0 0,0 1,0 0,1-1,-1 2,1-1,-1 0,1 1,0 0,-2 3,-1 1,1 0,0 0,0 0,-1 0,0 0,0 1,0-1,0 1,0-1,-1 1,1 0,-1 0,0 0,0-1,-1 1,1 0,-1 0,0 0,0 0,0 0,0 0,-1 0,0 2,1 1,-19 170,17-169,-1 3,0 0,1 0,1 0,0 1,0-1,1 0,1 1,0-1,2 10,3-9</inkml:trace>
  <inkml:trace contextRef="#ctx0" brushRef="#br0" timeOffset="12553.946">622 2645,'3'-2,"0"0,0 0,1 0,-1 0,-1-1,1 1,0-1,-1 0,1 1,-1-1,0 0,0-1,0 1,0 0,0-1,0-2,2-1,167-360,-16 27,-66 150,-15 12,10 10,22-26,24-54,-131 248,1 1,-1-1,0 0,0 0,0 1,0-1,0 0,1 0,-1 0,0 0,0 0,0 0,0 0,0 0,0 0,0 0,1 0,-1-1,0 1,0 0,0-1,0 1,1-1,-1 1,0-1,1 1,-1-1,0 1,1-1,-1 0,0 1,1-1,-1 0,1 1,-1-1,1 0,0 0,-1 0,1 1,0-1,-1 0,1 0,0 0,0 0,0 0,0 1,0-1,0 0,0 0,0 0,0 0,0 0,1 0,-1 1,0-1,0 0,1 0,-1 0,1 0,-1 1,1-1,-1 0,1 0,-23 13,-195 81,215-93,0 0,0 0,0 0,0 1,0-1,1 1,-1-1,0 1,0 0,0-1,1 1,-1 0,0 0,1 1,-1-1,1 0,-1 0,1 1,0-1,-1 1,1-1,0 1,0-1,0 1,0 0,0 0,1-1,-1 1,1 0,-1 0,1 0,-1 0,1 0,0 0,0 0,0 0,0 0,0-1,0 1,1 0,-1 0,1 0,-1 0,1 0,0-1,0 1,0 0,0 0,122 122,167 133,-279-249,-21-24,-1 1,-14-33,3 0,2-2,3 0,1-1,-2-21,14 57,-20-127,12 130,7 17</inkml:trace>
  <inkml:trace contextRef="#ctx0" brushRef="#br0" timeOffset="13822.102">226 1432,'0'-1,"-1"1,1 0,-1-1,1 1,-1 0,1-1,-1 1,1 0,-1 0,1 0,-1-1,1 1,-1 0,1 0,-1 0,0 0,1 0,-1 0,1 0,-1 0,1 0,-1 0,0 0,1 0,-1 1,1-1,-1 0,1 0,-1 0,1 1,-1-1,1 0,-1 1,1-1,0 0,-1 1,1-1,-1 1,1-1,0 1,-1-1,1 1,0-1,0 1,-1-1,1 1,0-1,0 1,0-1,0 1,0-1,0 1,0 0,0-1,0 1,0-1,0 1,0-1,0 1,0 0,-4 39,27 103,10 46,-60-363,25 141,2-1,1 1,2 0,1-1,4-8,-3 9,-3 17,0 0,1 0,1 0,0 0,1 0,1 1,0 0,1 0,1 1,0 0,7-9,-13 22,0-1,1 1,-1 0,1-1,-1 1,1 0,0 1,0-1,-1 0,1 1,0-1,0 1,-1 0,1 0,0 0,0 1,-1-1,1 1,0-1,0 1,-1 0,1 0,-1 0,1 0,-1 0,1 1,-1-1,0 1,1 0,-1-1,0 1,0 0,0 0,-1 1,1-1,0 0,-1 0,1 1,-1-1,0 1,0 0,0-1,0 1,-1 0,1-1,0 1,-1 0,0 0,0 1,13 102,-8-87</inkml:trace>
  <inkml:trace contextRef="#ctx0" brushRef="#br0" timeOffset="14442.804">1 1093,'31'-18,"0"2,1 1,1 1,1 2,4 0,-22 7,100-19,-139 3,-112-61,124 69,5 2</inkml:trace>
  <inkml:trace contextRef="#ctx0" brushRef="#br0" timeOffset="14972.892">706 782,'-5'5,"-1"6,-5 2,0 2,-4 5,2 3,-3-2,2-1,4-2</inkml:trace>
  <inkml:trace contextRef="#ctx0" brushRef="#br0" timeOffset="15619.708">509 1713,'-5'10,"-2"12,1 8,6 3,8-3,7-8,1-12,-2-7</inkml:trace>
  <inkml:trace contextRef="#ctx0" brushRef="#br0" timeOffset="16155.567">649 1375,'0'5,"-4"6,-3-3,6-4,-2-1,-1-3</inkml:trace>
  <inkml:trace contextRef="#ctx0" brushRef="#br0" timeOffset="21859.595">1948 500,'1'-8,"1"0,0 0,0 1,1-1,0 1,1 0,0-1,0 2,0-1,1 0,0 1,0 0,0 0,6-4,20-27,36-62,-66 99,1 0,0 0,-1 0,1 0,-1 1,1-1,-1 0,1 1,-1-1,1 1,-1-1,1 1,-1 0,0 0,1-1,-1 1,0 0,0 0,0 0,1 0,-1 1,0-1,-1 0,1 0,0 1,0-1,0 0,-1 1,1-1,-1 1,1-1,-1 1,0-1,1 1,-1-1,0 1,0 0,0-1,0 1,0 0,2 3,116 229,-108-213,-25-18,-148-72,143 61,2 2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6:53.0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320 103,'53'0,"-27"2,0-1,-1-1,1-2,-1-1,1 0,-1-2,0-1,0-1,6-4,91-55,-122 66,1 0,-1-1,1 1,-1 0,1 0,0-1,-1 1,1 0,-1 0,1 0,0 0,-1 0,1 0,0 0,-1 0,1 0,0 0,-1 0,1 0,-1 0,1 0,0 1,-1-1,1 0,-1 0,1 1,0-1,-1 0,1 1,-1-1,1 1,-1-1,1 1,-1-1,0 1,1-1,-1 1,0-1,1 1,-1-1,0 1,0 0,1-1,-1 1,0-1,0 1,0 0,0-1,0 1,0 0,0-1,0 1,0 0,0-1,0 1,0 0,-10 42,8-37,-12 47,1 1,3 0,3 1,2-1,2 15,4 251,20-214,-61-131,15 10,-1 2,0 1,-1 1,0 2,-1 0,0 2,0 1,0 1,-1 2,0 0,0 2,0 2,0 0,1 2,-1 1,1 1,-19 7,31-9,0 2,1-1,0 2,0 0,0 1,1 0,-10 8,21-14,0 1,0 0,0 0,0 0,0 1,0-1,1 1,-1-1,1 1,0 0,0 0,0 0,0 0,0 1,1-1,0 0,-1 1,1-1,0 1,1-1,-1 1,1-1,-1 1,1-1,0 1,0 0,1-1,-1 1,1-1,0 1,0-1,0 1,0-1,0 0,1 1,0 0,11 13,1-3</inkml:trace>
  <inkml:trace contextRef="#ctx0" brushRef="#br0" timeOffset="366.647">235 470,'53'-19,"22"-11,3-1,-2 5,-9 7,-11 7,-11 5,-8 4,-10 8,-10 7,-12 2,-8 3,-7-2,-2 3,0 2,3-3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6:54.4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138 19,'-12'9,"1"0,0 1,1 1,0-1,0 2,1-1,1 2,0-1,0 1,2 0,-1 0,2 1,0 0,0 0,2 0,-1 0,2 1,0-1,1 1,0 0,1 0,1-11,0-1,0 1,0-1,0 0,1 0,0 0,-1 0,1 0,0 0,0 0,1 0,-1-1,1 1,-1-1,1 1,0-1,0 0,-1 0,2-1,-1 1,0-1,0 1,0-1,1 0,-1 0,1 0,-1-1,1 1,-1-1,1 0,2 0,2 0,0-1,-1 1,1-2,0 1,0-1,-1 0,0 0,1-1,-1 0,0-1,0 0,0 0,5-4,-4 1,0 0,-1 0,0 0,0-1,-1 0,0-1,0 1,-1-1,0 0,-1-1,0 1,0-1,-1 0,0 0,-1 0,0 0,0 0,-1 0,-1-1,0-6,-1 10,-1 1,0-1,0 0,-1 1,0-1,0 1,-1 0,1 0,-1 0,-1 0,1 1,-1 0,0 0,0 0,0 0,-1 1,0 0,0 0,0 0,0 1,0 0,-1 0,0 1,1 0,-1 0,0 0,0 1,0 0,0 0,0 1,0 0,0 0,0 0,0 1,0 0,-4 2,-41 23,33-10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6:54.7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14 432,'-3'-13,"0"0,0 0,1 0,1 0,0-1,1 1,0 0,1-1,0 1,1 0,1 0,3-8,2-10,3 0,0 1,2 0,1 1,1 0,10-11,-20 30,-5 9,1 0,-1 0,0 0,0 0,1 0,-1 0,1 0,-1 0,1 0,-1 0,1 0,-1 0,1 0,0 0,0 1,-1-1,1 0,0 0,0 1,0-1,0 1,0-1,0 1,0-1,0 1,0-1,0 1,0 0,0 0,0-1,0 1,0 0,0 0,0 0,1 0,-1 0,0 1,0-1,0 0,0 0,0 1,0-1,0 1,0-1,0 1,0-1,0 1,0-1,0 1,-1 0,1 0,0-1,0 1,-1 0,1 0,0 0,-1 0,16 43,-11-20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6:55.8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83 537,'18'78,"-11"-21,-1 0,-4 1,-2-1,-4 27,3-75,0 0,0 1,-1-1,0 0,-1 0,0 0,0-1,-1 1,0-1,-1 0,0 0,0 0,0 0,-1-1,0 0,-1 0,-3 2,9-8,1-1,-1 1,0 0,0-1,0 1,1-1,-1 0,0 1,0-1,0 0,0 1,0-1,0 0,0 0,0 0,0 0,0 0,0 0,0 0,0 0,0 0,0 0,0-1,0 1,0 0,0-1,0 1,0-1,1 1,-1-1,0 1,0-1,0 1,1-1,-1 0,0 0,1 1,-1-1,1 0,-1 0,1 0,-1 0,1 1,-1-1,1 0,0 0,-1 0,1 0,0 0,0 0,0 0,0 0,0 0,0 0,0 0,0 0,0-1,0-61,11 30,1 1,1 0,1 1,2 0,2 1,0 1,2 1,1 1,2 0,0 2,1 1,24-18,-32 27,1 0,0 1,1 0,1 2,0 0,1 1,0 2,0-1,1 2,0 1,19-4,-38 10,1 1,-1-1,0 0,1 1,-1 0,0 0,1-1,-1 1,1 0,-1 1,0-1,1 0,-1 1,0 0,1-1,-1 1,0 0,0 0,0 0,0 0,0 0,0 1,0-1,0 1,0-1,0 1,-1 0,1 0,-1 0,1 0,-1 0,0 0,0 0,0 0,0 0,0 0,0 1,-1-1,1 0,-1 1,1-1,-1 0,0 1,0-1,0 0,0 1,-1-1,1 1,-1 1,-5 12,0 0,-2-1,1 0,-2 0,0 0,-1-1,0-1,-1 0,-1 0,0-1,-1-1,-10 8,13-9,-2 3,0-2,-1 1,0-1,-1-1,0-1,0 0,-1 0,0-1,-1-1,0-1,-15 4,29-9,0-1,-1 1,1-1,-1 0,1 1,0-1,-1 0,1-1,0 1,-1 0,1-1,0 1,-1-1,1 0,0 0,0 0,0 0,-1 0,1 0,0-1,1 1,-1-1,0 1,0-1,1 0,-1 1,1-1,-1 0,1 0,0 0,0 0,0 0,0-1,0 1,0 0,0 0,1-1,-1 1,1 0,0-1,0 1,0-1,1-17</inkml:trace>
  <inkml:trace contextRef="#ctx0" brushRef="#br0" timeOffset="317.479">930 0,'-20'58,"3"0,2 1,3 1,2 0,3 1,3 0,3 56,0-95,-1 0,-1-1,-1 1,-1 0,-1-1,0 0,-4 4,5-10,10-4,5-15</inkml:trace>
  <inkml:trace contextRef="#ctx0" brushRef="#br0" timeOffset="4598.049">1297 480,'1'-3,"0"1,-1-1,1 0,-1 0,1 0,-1 0,0 1,-1-1,1 0,0 0,-1 0,1 0,-1 1,0-1,0 0,0 1,0-1,-1 1,1-1,-1 1,1-1,-1 1,0 0,0 0,0 0,0 0,0 0,-1 0,1 1,0-1,-1 1,1-1,-1 1,0 0,1 0,-1 0,0 1,0-1,1 1,-1-1,0 1,0 0,0 0,0 0,1 0,-1 1,0-1,0 1,0 0,1 0,-1 0,0 0,1 0,-1 0,-1 1,-7 2,-1 1,1 0,0 0,1 1,-1 0,1 1,0 0,0 1,1 0,0 0,1 1,0 0,0 1,1-1,0 2,-1 3,7-11,0 1,0 0,0-1,1 1,0 0,0 0,0-1,0 1,1 0,-1-1,1 1,0 0,0-1,0 1,1-1,-1 1,1-1,0 0,-1 0,2 1,-1-1,0-1,1 1,-1 0,1-1,0 1,0-1,0 0,0 0,0 0,0 0,1 0,-1-1,1 1,-1-1,1 0,-1 0,1-1,0 1,-1-1,1 0,0 1,0-2,-1 1,1 0,0-1,-1 0,1 0,0 0,-1 0,16-5,-1-1,0 0,0-2,-1 0,0-1,-1 0,0-1,-1-1,0-1,-1 0,9-11,27-21,-50 44,0 0,1 1,-1-1,1 0,-1 0,1 1,-1-1,1 1,-1-1,1 0,0 1,-1-1,1 1,0-1,-1 1,1 0,0-1,0 1,0 0,-1-1,1 1,0 0,0 0,0 0,0 0,-1-1,1 1,0 1,0-1,0 0,0 0,-1 0,1 0,0 0,0 1,0-1,-1 0,1 1,0-1,0 1,-1-1,1 1,0-1,-1 1,1-1,0 1,-1 0,1-1,-1 1,1 0,-1 0,0-1,1 1,-1 0,0 0,1 0,-1-1,0 1,0 0,0 0,0 0,0 0,0-1,0 1,0 0,0 0,0 0,0 0,0-1,-1 2,1 6,1 1,0-1,0 0,1 1,0-1,0 0,1 0,0 0,0 0,1-1,0 1,0-1,2 2,9 7</inkml:trace>
  <inkml:trace contextRef="#ctx0" brushRef="#br0" timeOffset="5503.113">1805 367,'-19'16,"0"1,1 1,1 1,1 1,1 0,0 0,2 2,0 0,-9 23,1-7,171-262,-148 221,-2 2,0-1,1 1,-1-1,1 1,-1-1,1 1,0 0,0-1,0 1,-1 0,1 0,0-1,1 1,-1 0,0 0,0 0,0 0,1 0,-1 1,0-1,1 0,-1 1,0-1,1 0,-1 1,1 0,-1-1,1 1,-1 0,1 0,0 0,-1 0,1 0,-1 0,1 0,-1 1,1-1,-1 0,1 1,-1-1,1 1,-1 0,0-1,2 2,59 199,-60-198,-1-1,1 1,0-1,-1 0,1 0,0 0,0 0,1 0,-1 0,0 0,1-1,-1 1,1-1,-1 1,1-1,-1 0,1 0,0 0,0-1,0 1,-1-1,1 1,0-1,0 0,0 0,0 0,0-1,0 1,-1-1,1 1,0-1,0 0,-1 0,1 0,0-1,-1 1,1-1,-1 1,0-1,1 0,-1 0,0 0,0 0,0-1,8-9,0 0,-1-2,-1 1,0-1,-1 0,0 0,-1-1,-1 0,2-11,-6 25,2-60,-8 56,1 6</inkml:trace>
  <inkml:trace contextRef="#ctx0" brushRef="#br0" timeOffset="5920.014">2257 508,'5'3,"-1"0,1 0,-1 0,1-1,0 1,0-1,0-1,0 1,1-1,-1 1,0-2,1 1,-1 0,0-1,1 0,-1 0,1-1,-1 0,0 0,1 0,-1 0,0-1,0 0,0 0,0 0,0-1,0 1,-1-1,1 0,-1-1,0 1,0-1,0 0,-1 0,1 0,-1 0,0-1,0 1,0-1,-1 0,1 0,-1 0,0 0,-1 0,1 0,-1-1,0 1,-2 1,1 0,0 0,-1 0,0 0,0 0,0 1,-1-1,1 0,-1 1,0-1,0 1,0-1,0 1,-1 0,1 0,-1 0,0 1,0-1,0 0,0 1,0 0,0 0,-1 0,1 0,-1 0,0 1,1 0,-1-1,0 1,0 1,0-1,1 0,-1 1,0 0,0 0,0 0,0 1,0-1,0 1,0 0,0 0,1 0,-1 0,0 1,1 0,-1-1,1 1,0 1,-1-1,1 0,0 1,0-1,1 1,-2 1,-4 6,0 0,0 0,0 1,1 0,1 1,0-1,1 1,0 0,1 1,0-1,1 1,0 0,1 0,0 0,1 0,1 0,0 0,1 0,0 0,1 0,3 11,-4-17,-1 0,1 1,0-1,1 0,0 0,0-1,1 1,-1 0,1-1,1 1,-1-1,1 0,0 0,1-1,-1 1,1-1,0 0,1 0,-1 0,1-1,0 0,0 0,0-1,1 1,-1-1,1-1,0 1,-1-1,1 0,0-1,0 1,1-2,-1 1,0-1,1 0,8-1,0-2,0 0,0-1,0 0,-1-1,1-1,-1 0,2-3,7-4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02.8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0 371,'9'-30,"1"0,1 0,1 1,2 0,1 1,1 1,1 0,2 1,0 1,8-6,41-21,-66 51,0 1,-1-1,1 0,0 0,0 1,0-1,-1 1,1 0,0 0,0-1,0 1,0 0,0 0,0 1,0-1,-1 0,1 1,0-1,0 1,0 0,-1-1,1 1,0 0,0 0,-1 0,1 0,-1 0,1 1,-1-1,0 0,1 1,-1-1,0 1,0-1,0 1,0 0,0-1,0 1,-1 0,1 0,-1-1,1 2,16 126,-16-127,0-1,0 0,0 0,0 1,1-1,-1 0,0 0,1 0,-1 0,1-1,-1 1,1 0,-1-1,1 1,0-1,-1 1,1-1,0 0,-1 1,1-1,0 0,-1 0,1 0,0-1,-1 1,1 0,0-1,-1 1,1-1,-1 1,1-1,0 0,-1 1,0-1,1 0,-1 0,1 0,-1 0,0-1,0 1,0 0,0 0,0-1,0 1,0-1,0 1,0-1,-1 1,1-2,7-3,202-135,-209 140,0 0,0 0,0 1,0-1,0 1,0-1,0 1,1-1,-1 1,0-1,0 1,0 0,1 0,-1 0,0-1,0 1,1 0,-1 1,0-1,0 0,0 0,1 0,-1 1,0-1,0 1,0-1,0 1,0-1,1 1,-1 0,0-1,0 1,-1 0,1 0,0 0,0 0,0 0,-1 0,1 0,0 0,-1 0,1 0,-1 0,1 0,-1 1,1-1,-1 0,0 0,0 0,0 1,0-1,0 0,0 0,0 1,0-1,0 0,0 1,-10 74,5-57,2-9,0-1,1 1,0 0,0 0,1 1,0-1,1 0,0 0,1 0,0 1,1 0,7 3,3-8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03.1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119 424,'-13'15,"1"0,0 2,1-1,0 1,2 1,0-1,1 2,1-1,0 1,1 0,2 1,0-1,1 1,0 1,3-18,0 0,1 0,-1 0,0 0,1 0,0 0,-1 0,1 0,0 0,1 0,-1 0,0 0,1-1,0 1,0 0,0-1,0 0,0 1,0-1,0 0,1 0,-1 0,1 0,-1-1,1 1,0-1,0 1,0-1,0 0,0 0,0-1,0 1,0 0,0-1,0 0,1 0,3 0,0 0,0-1,0 0,0 0,0-1,0 0,0 0,-1-1,1 1,-1-1,0-1,0 1,0-1,0 0,3-4,-2 3,0-1,0 0,-1 0,0-1,0 0,-1 0,0 0,0-1,-1 1,1-1,-2 0,1-1,-1 1,-1 0,1-1,-1 0,-1 1,0-1,0 0,0 0,-1 0,-1 0,0 0,0 0,0 1,-1-1,-1 0,1 1,-1 0,-1-2,0 4,1 1,-1 0,0 0,0 0,-1 0,1 1,-1 0,0 0,0 0,-1 1,1-1,-1 1,1 0,-1 1,0 0,0 0,0 0,-1 0,1 1,0 0,-1 0,1 1,-4 0,-11 3</inkml:trace>
  <inkml:trace contextRef="#ctx0" brushRef="#br0" timeOffset="4895.169">655 1,'3'1,"1"1,-1 0,0 0,0 0,0 0,0 0,0 1,0-1,-1 1,1 0,-1 0,1 0,-1 0,0 0,-1 1,1-1,0 0,-1 1,0 0,0-1,0 1,0 0,-1-1,1 1,-1 0,0 1,4 226,-30-62,-4 0,24-146,-1-5</inkml:trace>
  <inkml:trace contextRef="#ctx0" brushRef="#br0" timeOffset="5115.258">457 367,'20'5,"15"2,7-1,1-1,-2-1,-3-7,-4-2,-2-1,-2 1,-1 1,-1-3,-5-1</inkml:trace>
  <inkml:trace contextRef="#ctx0" brushRef="#br0" timeOffset="5419.191">1107 424,'0'34,"0"20,0 6,0-7</inkml:trace>
  <inkml:trace contextRef="#ctx0" brushRef="#br0" timeOffset="5594.592">1078 141,'0'0</inkml:trace>
  <inkml:trace contextRef="#ctx0" brushRef="#br0" timeOffset="5901.636">1389 311,'-2'5,"-11"19,1 2,2-1,0 2,2-1,1 1,1 0,1 0,2 1,0 10,3-34,0 0,1 1,-1-1,1 0,0 0,0 0,1 0,-1 0,1 0,0 0,0-1,0 1,0 0,1-1,0 0,-1 0,1 0,0 0,1 0,-1 0,0-1,1 1,-1-1,1 0,0 0,0-1,0 1,0-1,0 0,0 0,0 0,0 0,0-1,0 1,1-1,-1 0,0-1,0 1,0-1,1 0,-1 0,0 0,1 0,4-2,1 0,-1-1,1 0,-1 0,0-1,0 0,-1-1,0 0,0 0,0-1,-1 0,0 0,0-1,0 0,-1 0,-1 0,1-1,-1 0,-1 0,0 0,0 0,-1-1,0 0,0 0,-1 0,-1 0,1 0,-2 0,1 0,-2 0,1 0,-1 0,-1 0,0 0,0-2,-1 6,0 1,1 0,-2 1,1-1,0 0,-1 1,0 0,0 0,0 0,-1 0,1 1,-1-1,0 1,0 0,0 1,0-1,0 1,-1 0,1 1,-1-1,1 1,-1 0,0 0,1 1,-1-1,0 1,0 1,1-1,-1 1,-1 0,-12 4</inkml:trace>
  <inkml:trace contextRef="#ctx0" brushRef="#br0" timeOffset="6513.799">1728 594,'1'-14,"0"0,1 0,0 0,1 1,1-1,0 1,1 0,0 0,1 1,1 0,0 0,0 0,2 1,-1 0,1 0,0 1,1 0,1 1,-1 0,1 1,1 0,0 0,0 1,11-4,-21 11,0-1,0 1,0 0,1 0,-1 0,0 0,0 1,0-1,0 1,0-1,0 1,0-1,0 1,0 0,-1 0,1 0,0 0,0 1,-1-1,1 0,-1 1,1-1,-1 1,1-1,-1 1,0 0,0-1,0 1,0 0,0 0,0 0,-1 0,1 0,0 0,-1 0,0 0,1 0,-1 0,0 0,0 0,0 0,-1 1,1-1,0 0,-1 0,1 0,3 15,-3-11,0-1,1 0,0 1,0-1,0 0,1 0,-1 0,1 0,0 0,1 0,-1 0,1-1,0 1,0-1,1 0,-1 0,1 0,0 0,0 0,0-1,0 0,1 0,-1 0,1 0,0-1,0 0,0 0,0 0,0-1,0 1,0-1,0 0,6 0,-2-2,0 0,0 0,0-1,-1 0,1-1,0 1,-1-2,0 1,1-1,-1 0,-1-1,1 0,-1 0,0-1,0 0,0 0,-1-1,0 1,3-5,85-153,-79 133,-8 15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24.5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27 115,'-1'1,"-1"1,0-1,0 1,0-1,1 1,-1 0,1 0,-1 0,1 0,0 0,-1 0,1 0,0 0,1 1,-1-1,0 0,1 0,-1 1,1-1,0 0,-1 1,1-1,0 1,1 1,-2-1,-1 224,29-96,-26-257,3 83,2 1,2 0,2 0,1 1,2 0,2 1,2 1,19-32,-36 71,1 1,-1 0,0 0,0 0,1 0,-1 0,1 0,-1 0,1 0,-1-1,1 1,0 0,-1 0,1-1,0 1,0 0,-1-1,1 1,0-1,0 1,0-1,0 1,0-1,0 0,0 1,0-1,0 0,0 0,0 0,0 0,0 0,0 0,0 0,0 0,0 0,0 0,0 0,-1-1,1 1,0 0,0-1,0 1,0-1,0 1,0-1,0 1,-1-1,1 0,0 1,-1-1,1 0,0 1,-1-1,1 0,-1 0,1 0,-1 0,1 0,-1 0,0 0,1 1,-1-1,0 0,0-1,7 65,14 39,-11-82</inkml:trace>
  <inkml:trace contextRef="#ctx0" brushRef="#br0" timeOffset="335.856">394 511,'-4'19,"-3"11,1 6,2 0,0-4</inkml:trace>
  <inkml:trace contextRef="#ctx0" brushRef="#br0" timeOffset="801.782">480 172,'0'0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27.7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0 110,'226'1,"-93"25,-133-26,1 0,-1 0,1 0,-1 0,1 0,-1 0,1-1,-1 1,1 0,-1 0,1-1,-1 1,0 0,1 0,-1-1,1 1,-1-1,0 1,1 0,-1-1,0 1,0-1,1 1,-1-1,0 1,0-1,0 1,0-1,1 1,-1-1,0 1,0-1,0 1,0-1,0 1,0-1,0 1,0-1,-1 1,1-1,0 1,0-1,0 1,0 0,-1-1,1 1,0-1,-1 1,1-1,0 1,-1 0,1-1,0 1,-1 0,1-1,0 1,-1 0,1-1,-1 1,-21-26,-65-55,80 73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28.2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184 0,'0'5,"-4"1,-8 0,-5 4,-5 0,1 3,0-1,-2-2,4 2,-1-1,4 3,9-2,6-3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5:26.8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1 853,'2'7,"1"-1,1 0,-1 0,1 0,0-1,0 1,1-1,0 0,0 0,0-1,0 1,1-1,-1 0,1-1,0 1,0-1,1 0,-1-1,0 0,1 0,0 0,0-1,-1 1,1-2,0 1,0-1,0 0,0 0,0-1,-1 0,1 0,0-1,0 0,-1 0,1 0,2-2,12-11,0-1,-1-1,-1-1,0 0,-1-1,-1-1,-1-1,4-8,20-23,84-124,-121 173,-1 0,1 0,-1 0,1 1,0-1,0 1,0 0,0-1,1 1,-1 1,0-1,1 0,-1 1,1 0,0 0,0 0,-1 0,1 1,0-1,0 1,0 0,-1 0,1 0,0 1,0-1,-1 1,1 0,0 0,-1 1,1-1,0 0,-1 1,0 0,1 0,1 2,7 5,0 1,0 1,-1 0,-1 0,0 1,-1 1,0-1,0 1,-2 1,0 0,0 0,-1 0,-1 1,0-1,-1 1,0 6,-5-11,0-1,0 0,-1 0,0 0,-1 0,0-1,0 1,-1-1,0 1,0-1,-1 0,0-1,-1 1,1-1,-2 0,1-1,-1 1,0-1,0 0,0-1,-1 0,0 0,0-1,0 0,-8 3,-6-2,1-1,-1-1,1-1,-1-1,0-1,0-1,-3-1,-24 1,-31-17,62 6</inkml:trace>
  <inkml:trace contextRef="#ctx0" brushRef="#br0" timeOffset="613.203">1016 628,'-14'104,"4"0,5 0,5 63,0-150,1-2,-1 0,-1 0,0 0,-2-1,1 1,-2-1,0 1,0-1,-2 0,1-1,-2 1,6-12,1-1,-1 0,0 1,0-1,0 0,1 0,-1 0,0 0,0 0,-1 0,1 0,0 0,0 0,0-1,-1 1,1 0,0-1,-1 1,1-1,0 1,-1-1,1 0,-1 0,1 1,0-1,-1 0,1 0,-1 0,1-1,-1 1,1 0,0 0,-1-1,1 1,-1-1,1 0,0 1,0-1,-1 0,1 1,0-1,0 0,0 0,0 0,0 0,0 0,0 0,0-1,0 1,0 0,1 0,-1-1,1 1,-1 0,1-1,-1 1,1 0,0-1,-1 1,1-1,0 1,0-1,0 1,0-1,0 1,1 0,-1-1,2-34,1 1,2 0,2 0,0 0,3 1,1 0,1 1,2 1,15-26,-2-2,4 2,2 1,2 2,38-46,-66 92,0 0,0 0,1 0,0 1,0 0,1 1,0 0,0 0,1 1,-1 0,2 1,-1 0,0 1,1 0,0 0,0 1,3 0,-11 3,0 1,-1-1,1 1,0 0,-1 0,1 0,-1 0,1 0,-1 0,1 1,-1-1,0 1,0 0,0 0,0 0,0 0,0 0,0 0,-1 0,1 0,-1 1,1-1,-1 1,0-1,0 1,0 0,-1-1,1 1,0 0,-1-1,0 1,0 2,-8 92,2-75,0 0,-2-1,0 1,-2-2,0 1,-1-1,-1-1,-1 0,0-1,-2 0,0-1,-1-1,0 0,-2-1,0-1,0 0,-1-2,-1 0,-4 1,23-12,0 0,-1 1,1-1,-1 0,1 0,-1 0,1 0,-1 0,0-1,0 1,1 0,-1-1,0 1,0-1,0 0,0 0,0 1,1-1,-1 0,0-1,0 1,0 0,0 0,0-1,1 1,-1-1,0 0,0 1,1-1,-1 0,0 0,1 0,-1 0,1-1,-1 1,1 0,0 0,-1-1,1 1,0-1,0 1,0-1,0 0,0 1,1-1,-1 0,0 0,1 0,-1 1,1-1,0 0,0 0,-1 0,1 0,0 0,1 0,6-19,3 3</inkml:trace>
  <inkml:trace contextRef="#ctx0" brushRef="#br0" timeOffset="1065.402">1666 740,'37'-2,"0"-2,-1-2,0-2,0 0,0-3,-1-1,22-11,-53 21,-1 1,1-1,-1 1,0-1,1 0,-1 0,0-1,0 1,0-1,0 1,-1-1,1 0,-1 0,0 0,1 0,-1-1,-1 1,1 0,0-1,-1 1,0-1,0 0,0 0,0 1,-1-1,1 0,-1 0,0 0,0 1,0-1,-1 0,1 0,-1 0,0 1,0-1,0 0,-1 1,1-1,-1 1,0-1,-1-1,-1 1,1 1,-1-1,0 1,0 0,-1 0,1 0,-1 0,1 1,-1 0,0 0,0 0,0 0,0 1,0 0,0 0,0 0,0 1,-1-1,1 2,0-1,0 0,-1 1,1 0,0 0,0 0,0 1,0 0,0 0,1 0,-1 0,-137 88,130-83,1 0,0 1,0 1,1-1,0 2,1-1,0 2,0-1,1 1,0 0,1 1,0 0,1 0,1 0,0 1,0 0,1 0,1 0,0 0,1 3,4-9,1 0,0-1,0 1,1-1,0 0,0 0,0 0,1-1,0 0,0 0,0 0,0 0,1-1,0 0,0 0,0 0,1-1,-1 0,1 0,0 0,-1-1,1 0,0-1,0 0,1 0,-1 0,0-1,0 0,0 0,0-1,1 0,0 0,36-7,0-2,0-2,-1-1,-1-3,0-1,-2-2,6-6,8 0,-26 9,-6 3</inkml:trace>
  <inkml:trace contextRef="#ctx0" brushRef="#br0" timeOffset="1379.803">2597 515,'-50'14,"1"2,1 3,1 1,-28 18,65-33,1 1,0 0,1 0,0 1,0 0,0 0,1 1,0 0,0 0,-2 5,7-9,0-1,0 1,0-1,0 1,1-1,0 1,-1 0,1 0,1 0,-1-1,0 1,1 0,0 0,0 0,0 0,1 0,-1 0,1 0,0 0,0 0,0-1,0 1,1 0,0-1,-1 1,1-1,1 1,-1-1,0 0,7 3,1 0,0 0,-1-1,2 0,-1-1,0 0,1-1,0 0,0-1,0 0,0 0,0-1,0-1,0 0,0 0,0-1,0-1,0 0,3-1,2 0,0 0,-1-2,1 0,-1 0,0-1,-1-1,0-1,0 0,0-1,-1 0,-1-1,1 0,7-10,-6 7,-1 3</inkml:trace>
  <inkml:trace contextRef="#ctx0" brushRef="#br0" timeOffset="1613.796">3020 515,'-19'43,"-11"24,-1 6,6-6,6-9,7-9,10-13,10-13,4-10</inkml:trace>
  <inkml:trace contextRef="#ctx0" brushRef="#br0" timeOffset="1763.709">2907 261,'0'0</inkml:trace>
  <inkml:trace contextRef="#ctx0" brushRef="#br0" timeOffset="2419.944">3472 515,'-55'34,"2"2,1 3,-44 42,23 5,71-84,0 1,0 0,1 0,-1 0,1-1,-1 1,1 1,0-1,1 0,-1 0,0 0,1 0,0 1,-1-1,1 0,1 0,-1 0,0 1,1-1,0 0,-1 0,1 0,1 0,-1 0,0 0,1 0,-1 0,1 0,0-1,0 1,0-1,2 2,-1-1,1 0,-1-1,1 1,0-1,0 0,0 0,0-1,0 1,0-1,1 0,-1 0,0 0,1-1,-1 1,1-1,-1 0,0 0,1-1,-1 0,1 1,-1-1,0-1,0 1,0 0,1-1,-2 0,1 0,0 0,0-1,0 0,104-87,-104 86,132-163,-136 168,0-1,0 0,0 0,0 1,1-1,-1 0,0 0,0 1,1-1,-1 0,0 0,1 0,-1 1,0-1,1 0,-1 0,0 0,1 0,-1 0,0 0,1 0,-1 1,0-1,1 0,-1 0,0 0,1-1,-1 1,0 0,1 0,-1 0,0 0,1 0,-1 0,0 0,1-1,-1 1,0 0,1 0,-1 0,0-1,0 1,1 0,-1 0,0-1,0 1,1 0,-1 0,0-1,0 1,0 0,0-1,0 1,1 0,-1-1,0 1,0 0,0-1,0 1,0-1,-3 36,1-23,1-8,0 1,1 1,0-1,-1 0,2 0,-1 0,1 0,-1 0,1 0,1 0,-1 0,1-1,0 1,0 0,0-1,0 1,1-1,0 0,0 0,0 0,0 0,1 0,0-1,-1 1,1-1,0 0,1-1,-1 1,0-1,1 1,0-1,3 1,4 0,0 0,0 0,1-1,-1-1,1 0,-1-1,1 0,0-1,-1 0,1-1,-1 0,0-1,0-1,0 0,0 0,-1-2,1 1,-1-1,1-2,22-12,-2-3,0 0,-2-2,-1-1,14-17,-20 20,0-1,-2 0,-1-2,-1 0,-1-1,-1-1,-2-1,0 0,-3-1,0 0,-2-1,-1 0,-1-1,-2 0,-1 0,-2 0,-1-5,-2 33,0 0,0 0,-1 0,1 0,-1 0,0 0,0 0,-1 1,1-1,-1 0,1 1,-1-1,0 1,-1 0,1 0,0-1,-1 1,0 1,0-1,0 0,0 1,0-1,0 1,-1 0,1 0,-1 1,1-1,-1 1,0-1,0 1,0 0,0 1,1-1,-1 1,0-1,0 1,0 0,0 1,0-1,0 1,-2 0,-2 0,0 1,0 0,0 0,0 1,0-1,0 2,1-1,-1 1,1 1,0-1,0 1,1 0,-1 1,1-1,1 1,-1 0,1 1,0 0,0 0,1 0,-3 4,-2 6,1 0,1 0,0 1,1 0,1 0,1 1,0-1,2 1,0 0,-1 9,1 0,2-1,1 1,0 0,3-1,0 0,2 0,0 0,2 0,1-1,1 0,6 9,-6-16,1-1,1 0,1-1,0 0,1 0,1-2,0 0,1-1,1 0,14 9,-22-17,1 0,0 0,0-1,0 0,0 0,1-1,0-1,0 0,0 0,3-1,8 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29.5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403 29,'-26'17,"1"1,0 1,1 1,1 1,1 1,1 1,1 0,2 2,-6 9,11-12,-1 4,-2-1,0 0,-2-2,0 0,-15 14,1-8,18-19</inkml:trace>
  <inkml:trace contextRef="#ctx0" brushRef="#br0" timeOffset="320.658">8 0,'15'20,"9"15,5 7,3 1,-4-2,-2-8,-6-5,-1-2,1-1,-3 0,0-4,-2-1,1 1,-3-3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32.3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0 106,'10'-1,"0"-1,0 0,0 0,0-1,-1-1,1 0,-1 0,0-1,0 0,0 0,-1-1,0 0,0-1,-1 0,7-6,-14 12,0 0,1 0,-1 0,1 0,-1 0,1 0,0 0,-1 0,1 1,0-1,-1 0,1 0,0 1,0-1,0 1,-1-1,1 1,0-1,0 1,0-1,0 1,0 0,0-1,0 1,0 0,0 0,0 0,0 0,0 0,0 0,0 0,1 0,-1 0,0 1,0-1,0 0,-1 1,1-1,0 1,0-1,0 1,0-1,0 1,0-1,-1 1,1 0,0 0,0-1,-1 1,1 0,-1 0,1 0,0 0,-1 0,11 101,1-42,2-1,2 0,3-1,3-1,2-1,3-2,11 17,-38-70,1-1,-1 1,0-1,1 1,-1-1,0 1,1-1,-1 0,1 1,-1-1,1 1,-1-1,1 0,-1 1,1-1,-1 0,1 0,-1 1,1-1,0 0,-1 0,1 0,-1 0,1 0,0 0,-1 0,1 0,0 0,-1 0,1 0,-1 0,1 0,0 0,-1-1,1 1,-1 0,1 0,-1-1,1 1,-1 0,1-1,-1 1,1-1,-1 1,1 0,-1-1,0 1,1-1,-1 1,0-1,1 0,-1 1,0-1,0 1,1-1,-1 1,0-1,0 0,0 1,0-1,0 1,0-1,0 0,0 1,0-1,0 0,0 1,0-1,-1 1,1-1,12-56,-12 54,75-414,-39 302,-26 115,-8 11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32.6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1,'-4'28,"-2"20,0 7,1-3,1-14,2-13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33.0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1,'-5'0,"-6"4,-1 3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33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186 0,'-10'10,"-8"12,-5 3,1 2,-1-4,4-1,0-4,-2-5,4 0,3-3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34.0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0 147,'1'-2,"1"0,-1 1,1-1,0 0,-1 0,1 1,0-1,0 1,0 0,0-1,0 1,0 0,0 0,1 0,-1 1,0-1,0 0,1 1,-1 0,0-1,1 1,-1 0,1 0,1 1,-1-2,169-30,-71 29,-100 2,-1 0,1 0,-1-1,1 1,-1 0,1 0,-1 0,1-1,-1 1,1 0,-1-1,0 1,1 0,-1-1,1 1,-1 0,0-1,1 1,-1-1,0 1,1-1,-1 1,0-1,0 1,0-1,1 1,-1-1,0 1,0-1,0 1,0-1,0 1,0-1,0 1,0-1,0 0,0 1,0-1,-1 1,1-1,0 1,0-1,0 1,-1-1,1 1,0-1,0 1,-1 0,1-1,-1 1,1-1,0 1,-1 0,1-1,-1 1,1 0,-1-1,1 1,-1 0,1 0,-32-32,28 28,-11-10,2-1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35.6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41,'5'0,"11"-5,8-1,4 0,3 1,0 1,0 2,0 1,-1 0,-1 1,-1 0,1 1,-1-1,0 0,-4-4,-12-2,-8 4,-4 4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35.9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0,'29'5,"14"2,4-1,0-6,-4-3,-4-1,-5 0,-2 1,-7 1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39.1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1 129,'45'92,"-5"99,-12-20,-29-143,1-11,2-34,63-310,21 84,-73 220,-1 6</inkml:trace>
  <inkml:trace contextRef="#ctx0" brushRef="#br0" timeOffset="433.482">481 553,'-10'14,"-3"15,1 6,2 3,3 0,3-7</inkml:trace>
  <inkml:trace contextRef="#ctx0" brushRef="#br0" timeOffset="1202.11">594 214,'-5'-4,"-2"2,-3 2,3 1,4-4,2 3,1 1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37.4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28 160,'-2'2,"0"-1,0 1,0-1,1 1,-1-1,1 1,-1 0,1 0,-1 0,1 0,0 0,0 0,0 0,0 0,0 0,1 0,-1 1,1-1,-1 0,1 1,0-1,0 0,0 1,0-1,0 1,0 0,-3 364,3-353,0-48,30-161,-13 137,2 1,2 0,3 2,7-9,23-4,-53 67,1 0,0 0,-1 0,1 0,0 1,0-1,0 0,-1 1,1-1,0 1,0 0,0 0,0 0,0 0,0 0,0 0,0 0,-1 0,1 1,0-1,0 1,0 0,0-1,-1 1,1 0,0 0,-1 0,1 0,-1 0,1 1,-1-1,1 0,-1 1,0-1,0 1,0-1,0 1,0 0,0-1,0 1,0 0,0 1,37 151,-20-107,-10-28</inkml:trace>
  <inkml:trace contextRef="#ctx0" brushRef="#br0" timeOffset="333.875">480 639,'-9'29,"-4"14,1 1</inkml:trace>
  <inkml:trace contextRef="#ctx0" brushRef="#br0" timeOffset="749.093">593 272,'-5'5,"-1"-3,0 3,-4 0,5 0,3-2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5:47.5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1016,'8'82,"-4"0,-3 0,-9 69,8-140,0 1,0-1,-1 0,-1 1,0-1,0 0,-1 0,-1 0,0 0,0 0,-1-1,0 0,-1 0,0 0,-1-1,0 0,0 0,-1 0,-1 0,8-9,0 1,1-1,-1 0,0 1,0-1,0 0,0 1,0-1,1 0,-1 0,0 0,0 0,0 0,0 0,0 0,0 0,0 0,1-1,-1 1,0 0,0 0,0-1,0 1,1-1,-1 1,0-1,0 1,1-1,-1 1,0-1,1 0,-1 1,1-1,-1 0,1 1,-1-1,1 0,-1 0,1 0,0 1,-1-1,1 0,0 0,0 0,0 0,0 0,-1 0,-4-45,9 20,0-1,2 1,1 1,2-1,0 1,1 1,2 0,0 0,9-10,-4 2,7-9,1 0,2 2,1 1,3 1,1 1,1 2,2 1,1 2,2 2,0 1,2 2,1 2,16-6,-48 25,0 0,0 1,0 0,1 1,0 0,-1 0,1 1,0 0,0 1,0 0,0 1,10 0,-18 1,0-1,0 1,0 0,0 0,-1 0,1 0,0 0,-1 0,1 0,-1 0,1 1,-1-1,0 1,1-1,-1 1,0-1,0 1,0 0,0-1,0 1,-1 0,1 0,0 0,-1 0,1 0,-1 0,0 0,0-1,0 1,0 0,0 0,0 0,0 0,-1 0,1 0,-1 0,1 0,-1 0,-31 72,-22 1,-4-2,-59 57,13-52,81-69</inkml:trace>
  <inkml:trace contextRef="#ctx0" brushRef="#br0" timeOffset="1129.247">1243 790,'-67'26,"1"2,1 4,2 2,-4 6,55-34,0 0,1 1,0 1,0 0,1 0,0 1,0 0,1 1,0 0,1 0,0 1,1 0,0 0,1 1,-3 6,9-16,-1 0,1-1,0 1,-1 0,1 0,0-1,0 1,0 0,1 0,-1 0,0-1,1 1,-1 0,1-1,-1 1,1 0,0-1,0 1,0 0,0-1,0 0,0 1,0-1,0 0,1 1,-1-1,1 0,-1 0,0 0,1 0,0 0,-1 0,1-1,0 1,-1 0,1-1,0 0,0 1,70-1,-46-10,-2-1,1-1,-1-1,-1-1,-1-2,0 0,-1-1,7-8,-8 9,8-9,50-31,-77 56,0-1,-1 1,1 0,0 0,0 0,-1 0,1 0,0 0,0 0,-1 0,1 0,0 0,0 0,-1 0,1 0,0 0,-1 1,1-1,0 0,-1 1,1-1,0 0,-1 1,1-1,0 1,-1-1,1 1,-1-1,1 1,-1-1,1 1,-1 0,0-1,1 1,-1 0,0-1,1 1,-1 0,0-1,0 1,0 0,0 0,0-1,0 1,0 0,0 0,0-1,0 1,0 0,0 0,-8 49,4-33,3-12,0 0,0 0,1 0,0 0,0 0,0 0,0 0,1 0,-1 0,1 0,1 0,-1 0,1 0,0 0,0-1,0 1,1-1,-1 0,1 1,0-1,0 0,1-1,-1 1,1 0,0-1,0 0,0 0,0 0,1-1,-1 1,1-1,-1 0,1 0,0-1,0 1,0-1,0 0,0 0,0-1,0 1,0-1,0-1,0 1,1-1,13-5,0-2,-1 0,0-2,0 1,-1-2,-1-1,0 0,0-1,-1 0,-1-1,0-1,-1 0,-1-1,0-1,-1 0,-1 0,0-1,1-5,-3 12,-1 0,0-1,-1 0,0 0,0 0,-1-1,-1 0,0 0,-1 0,0 0,-1 0,-1-1,0 1,-1-1,0 1,-2-11,2 22,-1 1,1-1,0 0,-1 0,0 1,1-1,-1 0,0 1,0-1,0 1,0-1,0 1,0-1,0 1,0 0,-1 0,1-1,0 1,-1 0,1 0,-1 0,1 0,-1 1,0-1,1 0,-1 1,0-1,1 1,-1 0,0-1,0 1,0 0,1 0,-1 0,0 0,0 0,1 1,-1-1,0 0,0 1,1 0,-1-1,0 1,1 0,-1 0,1 0,-1 0,1 0,-1 0,1 0,0 0,0 0,-1 2,-6 3,1 0,0 1,1 0,0 1,0 0,0 0,1 0,0 0,1 1,0 0,0-1,1 2,0-1,0 0,1 1,0-1,1 1,0 0,1-1,0 2,3-6,1 1,0-1,0 0,0 0,1 0,-1-1,1 1,0-1,1-1,-1 1,1-1,-1 1,1-2,0 1,0-1,0 1,1-2,-1 1,0-1,1 0,2 0,19 7,9 1,-34-10,0 1,0-1,0 1,0 0,0 0,0 1,0-1,0 1,-1-1,1 1,0 0,0 0,0 0,-1 0,1 1,-1-1,1 1,-1-1,1 1,-1 0,0 0,0 0,0 0,0 1,0-1,-1 0,1 1,-1-1,1 1,-1 0,0-1,0 1,0 0,0 0,-1 0,1 0,-1 0,1-1,-1 1,0 0,0 0,-1 0,1 1,-36 94,38-95,0-1,0 1,0-1,0 0,0 0,1 0,-1 0,1-1,-1 1,1 0,0-1,0 0,0 0,-1 0,1 0,0 0,0 0,0-1,0 0,0 1,1-1,-1 0,0-1,0 1,0 0,0-1,0 0,0 0,0 1,0-2,-1 1,1 0,1-1,14-6,-1-1,0 0,0-2,-1 0,0 0,-1-2,0 0,-1 0,-1-1,0-1,-1 0,-1-1,0 0,3-7,50-136,-50 115,94-269,-103 301,-1 0,0-1,-1 1,-1-1,0 0,0 0,-1 1,-1-1,-1 0,0-9,1 21,0 0,0 0,0 0,0-1,-1 1,1 0,0 0,0 0,-1 0,1 0,-1 0,1 0,-1 0,1 0,-1 0,0 0,1 0,-1 0,0 0,0 0,0 1,0-1,0 0,0 1,0-1,0 1,0-1,0 1,0-1,0 1,0 0,0-1,0 1,0 0,0 0,-1 0,1 0,0 0,0 0,0 0,0 0,0 0,-1 1,1-1,0 0,0 1,0-1,0 1,0 0,-39 42,25-8,2 2,1-1,2 2,2-1,1 1,2 1,2-1,-1-12,-2 21,3 1,1-1,2 0,3 1,7 36,9 151,0-155,-34-104,8 5,-2 2</inkml:trace>
  <inkml:trace contextRef="#ctx0" brushRef="#br0" timeOffset="1364.782">1950 763,'38'4,"27"3,8-1,-4-2,-10 0,-9-2,-8-1,-7 0,-5-1,-2-1,-1 1,-6 0</inkml:trace>
  <inkml:trace contextRef="#ctx0" brushRef="#br0" timeOffset="36543.084">2683 903,'0'20,"0"15,0 7,0 1,0-12,5-10,1-10</inkml:trace>
  <inkml:trace contextRef="#ctx0" brushRef="#br0" timeOffset="36787.83">2852 509,'-19'14,"-6"5</inkml:trace>
  <inkml:trace contextRef="#ctx0" brushRef="#br0" timeOffset="37055.362">3304 790,'-17'2,"0"0,1 1,-1 0,0 1,1 1,0 1,0 1,1 0,0 0,0 2,0 0,1 0,1 2,0 0,0 0,-8 11,18-16,1-1,0 2,0-1,0 0,1 0,0 0,0 1,0-1,1 1,0-1,0 1,1-1,0 0,0 1,0-1,1 0,0 0,0 0,1 0,0 0,0 0,0-1,0 1,1-1,0 0,0 0,0-1,1 1,0-1,0 0,0 0,0 0,5 2,-4-3,1 1,1-1,-1 0,0-1,1 0,0 0,-1 0,1-1,0 0,0-1,-1 0,1 0,0 0,0-1,0 0,-1-1,1 0,-1 0,1-1,-1 0,0 0,0 0,0-1,0 0,-1 0,1-1,-1 0,4-4,5-5,-2 3</inkml:trace>
  <inkml:trace contextRef="#ctx0" brushRef="#br0" timeOffset="37391.985">3642 255,'-22'50,"2"2,3 0,2 1,2 0,2 1,3 1,2 0,1 53,-1 96,2-142,8-56</inkml:trace>
  <inkml:trace contextRef="#ctx0" brushRef="#br0" timeOffset="37761.984">3699 1045,'33'-6,"0"-1,-1-2,0-1,-1-1,0-2,0-1,24-17,-50 29,-1 0,0 0,-1 0,1 0,0-1,-1 0,1 0,-1 0,0 0,0 0,0-1,0 1,-1-1,1 0,-1 1,0-1,0-1,0 1,-1 0,0 0,1 0,-1-1,-1 1,1-1,-1 1,0-1,0 1,0-1,0 1,-1 0,0-1,0 1,0-1,0 1,-1 0,-1-4,1 5,0 0,0 1,1-1,-2 0,1 1,0 0,0-1,-1 1,1 0,-1 0,0 0,0 1,1-1,-1 1,0 0,0-1,0 1,-1 0,1 1,0-1,0 1,0-1,-1 1,1 0,0 0,-1 0,1 1,0-1,0 1,0 0,0 0,-1 0,-94 50,69-28,18-16,0 0,0 0,1 1,0 1,1 0,0 0,0 1,1 0,0 0,1 1,0 0,1 0,0 1,1 0,0 0,-2 8,7-16,0 0,0 0,0 0,1-1,-1 1,1 0,0 0,0-1,0 1,1-1,-1 1,1-1,0 1,0-1,0 0,0 0,1 0,-1 0,1 0,0-1,0 1,0-1,0 0,0 1,0-2,1 1,2 1,2 1,1 0,-1-1,1 0,-1-1,1 0,0 0,-1-1,1 0,0-1,0 0,8 0,86-22,-73 12</inkml:trace>
  <inkml:trace contextRef="#ctx0" brushRef="#br0" timeOffset="38192.374">4433 735,'-99'18,"97"-17,-1 0,1 0,0 0,0 0,-1 0,1 1,0-1,0 1,1-1,-1 1,0 0,0 0,1 0,-1 0,1 0,0 0,-1 0,1 1,0-1,0 0,1 1,-1-1,0 1,1-1,0 1,-1-1,1 1,0-1,0 1,0-1,1 1,-1-1,1 1,-1-1,1 1,0-1,1 3,1 1,2 0,-1 0,1-1,-1 1,2-1,-1 0,0 0,1-1,0 1,0-1,1-1,-1 1,1-1,34 24,-36-24,0 1,0-1,0 1,-1 0,0 0,1 0,-1 0,-1 1,1 0,-1 0,1 0,-1 0,-1 0,1 1,-1-1,0 1,0 0,-1-1,0 1,0 0,0 0,0 0,-1 0,0 0,-1 0,1 0,-1 0,0 0,0-1,-1 1,-1 4,-4-2,-1 0,1 0,-1 0,-1-1,1 0,-1-1,0 0,-1 0,0-1,0-1,0 1,0-1,0-1,-1 0,0-1,1 0,-1 0,0-1,0 0,0-1,0-1,0 0,-8-1,13 1,0 0,0 0,0-1,0 1,0-1,0 0,1-1,-1 1,1-1,0-1,0 1,0-1,-2-1,-11-13</inkml:trace>
  <inkml:trace contextRef="#ctx0" brushRef="#br0" timeOffset="42010.988">4433 29,'-5'5,"-1"6,-5 1,0 4,-4 4,-3 2,1 4,-2-4,3 0,0 1,1 1,0-3,1-1,4-3</inkml:trace>
  <inkml:trace contextRef="#ctx0" brushRef="#br0" timeOffset="42261.926">4687 1,'-29'34,"-14"20,0 6,7-3,11-10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54.18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11 0,'0'10,"0"12,0 8,0 3,0 1,0-1,0 0,0-2,0-1,0-1,-4-6,-2-6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55.150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66 0,'-14'5,"-5"6,1-3,8-4,6-6,8-4,4 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55.498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79 0,'-5'34,"-6"25,-1 7,-4-7,1-9,3-8,4-11</inkml:trace>
  <inkml:trace contextRef="#ctx0" brushRef="#br0" timeOffset="387.318">108 0,'-5'16,"1"-1,1 1,0 0,1-1,1 1,1 0,0 0,1 0,0 0,2 0,0 0,0-1,2 1,0-1,2 2,74 89,-77-102,0-1,0 0,0 0,0 0,0 0,1-1,-1 1,1-1,-1 0,1-1,0 1,0-1,0 0,0 0,0 0,0-1,0 0,0 0,0 0,0-1,0 1,0-1,0 0,0-1,0 1,0-2,-1 1,0-1,0 1,0-1,0-1,0 1,0-1,-1 1,0-1,0 0,0 0,0 0,0 0,-1-1,0 1,0-1,0 0,0 1,-1-1,0 0,0 0,0 0,5-114,-6 109,-2-103,1 88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57.333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200 489,'-12'3,"1"0,0 0,0 2,1-1,-1 1,1 1,0 0,0 0,1 1,0 0,0 1,0 0,1 0,1 1,-1 0,1 0,1 1,0 0,0 0,1 0,-3 9,7-17,0 1,0-1,0 0,0 1,1-1,-1 0,1 1,0-1,0 1,0-1,0 1,0-1,0 0,1 1,-1-1,1 1,-1-1,1 0,0 1,0-1,0 0,0 0,1 0,-1 0,1 0,-1 0,1 0,-1 0,1-1,0 1,0-1,0 1,0-1,0 0,0 0,0 1,1-2,-1 1,0 0,1 0,-1-1,0 1,1-1,-1 0,1 0,-1 1,1-2,-1 1,0 0,1 0,-1-1,1 0,-1 1,0-1,1 0,-1 0,0 0,0 0,2-2,24-21,-1-2,-1-1,-2-1,0-1,-2-1,-1-1,-2-1,-1-1,-1 0,0-6,-6 14,0 0,-1 0,-2-1,-1 0,-1-1,-1 1,-1-1,-1 0,-2-13,-1 33,-1 0,1 0,-1-1,-1 1,0 1,0-1,0 0,-1 0,1 1,-2-1,1 1,-1 0,0 0,0 0,-1 1,1-1,-1 1,1 4,0 0,0 1,1 0,-1-1,0 1,0 0,0 1,1-1,-1 1,0 0,0-1,1 2,-1-1,1 0,-1 1,1 0,-1-1,1 1,0 1,0-1,0 0,0 1,0-1,1 1,-1 0,1 0,0 0,0 0,0 1,0-1,0 0,1 1,-1 0,-6 11,1 0,1 0,0 1,1 0,0 0,2 1,0-1,0 1,2 0,0 0,1-1,0 1,2 0,0 0,1-1,0 1,2-1,0 0,0 0,2 0,0-1,4 6,135 243,-134-246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57.536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19 1,'-9'34,"1"15,7-4,4-11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57.73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1 1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59.050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199 0,'-18'10,"1"1,1 1,0 0,1 1,0 1,1 0,0 1,1 1,1 0,0 0,2 1,-4 7,12-20,0 1,0-1,1 1,-1 0,1 0,0 0,0 0,1 0,-1 0,1 0,0 0,0 0,1 0,0-1,0 1,0 0,0 0,1 0,-1-1,1 1,1 0,-1-1,1 0,-1 0,1 0,0 0,1 0,-1 0,1-1,-1 1,1-1,0 0,0-1,1 1,-1 0,1-1,-1 0,1 0,2 0,3 1,0 0,1-1,-1-1,0 0,1 0,-1-1,0 0,1-1,-1 0,0 0,1-1,-1-1,0 0,15-3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8:00.21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0,'0'29,"4"9,3-1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8:00.368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1,'0'0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8:00.685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8 55,'-3'16,"1"0,0 0,2 0,-1 0,2 0,0 0,1 0,1 0,0-1,1 1,1-1,0 0,1 0,3 4,-8-16,1-1,0 1,0-1,0 0,0 1,0-1,0 0,1 0,-1 0,1 0,-1-1,1 1,0-1,0 0,-1 0,1 0,0 0,0 0,0 0,0-1,1 1,-1-1,0 0,0 0,0 0,0-1,0 1,0-1,0 1,0-1,0 0,0 0,0 0,0-1,-1 1,1-1,0 0,-1 1,1-1,-1 0,0 0,0-1,0 1,0 0,0-1,0 1,0-1,-1 0,5-5,-1 1,1-1,-2 0,1 0,-1 0,-1-1,1 1,-1-1,-1 0,0 0,0 0,-1 0,0-1,0 1,-1 0,0 0,-1 0,0-1,-1 1,1 0,-2 0,1 0,-1 1,-1-1,0 0,0 1,0 0,-1 0,0 1,-6-8,7 13,1 0,0 0,-1 0,1 0,-1 1,0-1,0 1,1 0,-1 0,0 0,0 1,0-1,0 1,0 0,0 0,0 0,0 1,0-1,0 1,0 0,0 0,1 1,-1-1,0 1,1-1,-1 1,-1 1,-14 9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6:33.8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136 1,'-1'1,"-1"0,0 1,0-1,0 1,1-1,-1 1,1 0,-1 0,1 0,0 0,0 0,0 0,0 0,0 0,0 0,0 1,1-1,-1 0,1 0,0 1,-1-1,1 0,0 1,1-1,-1 1,-1 0,-13 472,7-421,3-12,-2 0,-2-1,-2 0,-1-1,-2 0,-11 21,16-48,2-6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8:01.168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1 162,'103'-140,"-102"139,0 0,1 1,-1-1,1 1,-1-1,1 1,0-1,-1 1,1 0,-1 0,1 0,-1 0,1 0,0 0,-1 0,1 1,-1-1,1 0,-1 1,1-1,-1 1,1 0,-1 0,0-1,1 1,-1 0,0 0,1 0,-1 0,0 0,0 1,0-1,0 0,0 1,0-1,-1 0,1 1,0-1,-1 1,1-1,-1 1,1-1,-1 1,0-1,0 1,1 0,-1-1,0 1,-1-1,1 1,10 20,-6-17,0 0,1 0,-1-1,1 0,0 0,0 0,0 0,0-1,1 0,0 0,-1 0,1-1,0 1,0-2,0 1,1-1,-1 1,0-2,1 1,-1-1,0 0,1 0,-1-1,0 0,0 0,1 0,-1-1,0 0,0 0,0 0,-1-1,1 0,-1 0,1-1,-1 1,0-1,0 0,0-1,-1 1,0-1,0 0,3-3,9-43,-12 27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59.79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141 0,'0'737,"0"-735,-1 0,1 0,-1 0,1-1,-1 1,1 0,0 0,0 0,0 0,0 0,0 0,0 0,0 0,1 0,-1 0,1 0,0-1,-1 1,1 0,0 0,0-1,0 1,0 0,0-1,0 1,1-1,-1 1,1-1,-1 0,1 1,-1-1,1 0,-1 0,1 0,0 0,0-1,1 2,9-8</inkml:trace>
  <inkml:trace contextRef="#ctx0" brushRef="#br0" timeOffset="217.028">0 424,'15'5,"18"1,9 0,3-1,-3-2,-3-1,-3-1,-4 0,-1-1,-2 0,-6-1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57.948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12 408,'-4'-29,"-3"-19,6-6,7 2,3 4,5 6,5 5,3 9,-1 4,0 7,1 5,-2 11,-6 4</inkml:trace>
  <inkml:trace contextRef="#ctx0" brushRef="#br0" timeOffset="381.597">351 211,'13'-7,"0"1,0-2,-1 0,-1 0,1-1,-1-1,-1 0,0 0,0-1,-1 0,-1-1,1 0,-2 0,0-1,2-4,-9 16,1 0,0-1,-1 1,0 0,1 0,-1-1,1 1,-1 0,0-1,0 1,0 0,0-1,0 1,0 0,0-1,0 1,-1 0,1-1,0 1,-1 0,1 0,-1-1,0 1,1 0,-1 0,0 0,0 0,0 0,1 0,-1 0,0 0,0 0,-1 0,1 0,0 1,0-1,0 0,0 1,-1-1,1 1,0-1,0 1,-1 0,1-1,0 1,-1 0,1 0,-1 0,1 0,0 0,-1 0,1 1,0-1,-1 0,1 1,0-1,0 1,-1-1,1 1,-1 0,-16 8,1 1,0 1,1 1,0 0,1 1,0 0,1 1,0 1,1 1,1-1,-4 9,12-20,0 0,0 0,0 0,1 0,0 0,0 1,0-1,0 1,1 0,0 0,0 0,0 0,0 0,1 1,0-1,0 0,0 1,1-1,0 1,0-1,0 0,1 1,0-1,0 1,0-1,0 0,1 0,0 0,0 0,1 0,-1 0,1 0,0-1,0 1,1-1,-1 0,1 0,0 0,0-1,1 1,8 1,1 0,0-1,0 0,0-2,0 1,1-2,-1 0,1 0,-1-2,1 0,-1 0,1-1,30-1,-21 2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8:03.317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83 555,'-5'2,"0"0,0 0,0 1,1 0,0 0,-1 0,1 0,0 1,0-1,1 1,-1 0,1 0,0 0,0 1,0-1,1 1,-1 0,1 0,0 0,1 0,-1 0,1 0,0 0,0 0,0 6,-1 63,2-72,0 0,0 0,1-1,-1 1,1 0,0 0,-1-1,1 1,0 0,0-1,0 1,0-1,0 1,0-1,1 1,-1-1,0 0,1 0,-1 0,1 0,-1 0,1 0,0 0,-1 0,1 0,0-1,0 1,0-1,-1 1,1-1,0 0,0 0,0 0,0 0,-1 0,1 0,0 0,0-1,9-3,-1 0,-1-1,1-1,-1 0,0 0,0 0,0-1,-1-1,0 1,-1-1,0-1,0 1,-1-1,0 0,0-1,-1 1,0-1,-1 0,0-1,0 1,1-7,0 1,0-1,-2 0,0 0,-1-1,0 1,-2 0,0-1,-1 1,-1 0,0-1,-1 1,-1 0,-1-1,4 15,0 0,0 0,-1 0,1 0,0 1,-1-1,0 0,1 1,-1 0,0-1,0 1,-1 0,1 0,0 0,-1 0,1 0,-1 1,0-1,1 1,-1 0,0-1,0 1,0 1,0-1,0 0,0 1,0-1,-2 1,-3 8,29-2,-8-9,-1 0,0-1,0-1,-1 0,1 0,-1-1,0-1,-1 0,1 0,-1-1,-1 0,0-1,0 0,0 0,-1-1,-1 0,0-1,0 1,4-11,50-139,-55 272,47 639,-49-719,8 53,-4 0,-4 1,-5 53,0-128,1 0,-2-1,1 0,-1 1,-1-1,0 0,0 0,-1 0,-1 0,1-1,-2 0,1 0,-7 8,11-16,0 0,1 0,-1-1,0 1,0 0,0 0,0-1,0 1,0-1,0 1,0-1,0 1,0-1,0 0,0 0,-1 1,1-1,0 0,0 0,0 0,0 0,0 0,-1 0,1-1,0 1,0 0,0 0,0-1,0 1,0-1,0 1,0-1,0 1,0-1,0 0,0 0,0 1,0-1,1 0,-1 0,0 0,1 0,-1 0,0 0,1 0,-1-1,-17-51,17-209,13 136,-6 94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8:04.63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1 517,'30'-23,"0"0,-2-2,-1-2,-1 0,-1-1,-1-2,-2 0,-1-2,-1 0,-2-2,5-14,-22 48,0-1,0 0,0 1,-1-1,1 0,0 0,-1 1,1-1,0 0,-1 0,1 0,-1 0,1 0,-1 0,0 0,1 0,-1 0,0 0,0 0,0 0,1 0,-1 0,0 0,0 0,-1 0,1 0,0 0,0 0,0 0,-1 0,1 0,-1 0,1 0,-1 0,1 0,-1 0,1 0,-1 0,0 1,1-1,-1 0,0 0,0 1,0-1,1 0,-1 1,0-1,0 1,0-1,0 1,0 0,0-1,0 1,0 0,0 0,0 0,0-1,0 1,0 0,0 1,-1-1,-8 6,0 1,0 1,1 0,0 0,0 1,1 0,0 1,1-1,0 2,1-1,0 1,0 0,1 0,-2 6,4-12,0-1,1 2,-1-1,1 0,0 0,0 1,0 0,1-1,0 1,0 0,0-1,1 1,0 0,0 0,1-1,-1 1,1 0,0-1,1 1,-1 0,1-1,0 0,1 1,-1-1,1 0,0 0,0 0,1-1,0 1,-1-1,1 0,1 0,-1 0,0 0,1-1,0 0,0 0,0 0,0-1,1 1,-1-1,14 0,0-1,0-1,-1-1,1-1,0 0,-1-1,1-1,-1-1,0 0,-1-2,1 0,-1-1,0 0,-1-2,0 0,-1 0,0-2,0 0,-2 0,1-1,-1-1,-1 0,-1-1,6-10,15-49,-32 74,-1-1,0 1,1 0,-1 0,0 0,1 0,-1 0,0 0,1-1,-1 1,0 1,1-1,-1 0,0 0,1 0,-1 0,0 0,1 1,-1-1,0 0,1 0,-1 1,1-1,-1 1,1-1,-1 0,1 1,-1-1,1 1,-1-1,1 1,-1-1,1 1,0 0,-1-1,1 1,0-1,0 1,-1 0,1-1,0 1,0 0,0-1,0 1,0 0,0 0,-4 4,1 1,-1-1,1 1,0 0,1 0,0 0,0 1,0-1,0 1,1-1,0 1,1-1,0 1,0-1,0 1,0 0,1-1,0 1,1-1,0 0,0 1,0-1,0 0,1 0,0 0,0-1,1 1,0-1,0 1,0-1,0 0,1-1,0 1,0-1,0 0,1 0,-1-1,4 2,0-2,0-2,0 1,1-1,-1 0,0-1,0 0,0-1,0 0,0 0,0-1,0 0,0-1,0 0,-1 0,1-1,-1 0,0 0,1-2,133-102,-129 97,0 0,-1-2,-1 1,0-2,0 1,-1-1,-1-1,-1 0,0 0,-1-1,0 0,-1 0,-1 0,2-17,-6 31,0 1,0-1,-1 0,1 1,0-1,-1 0,0 0,1 0,-1 1,0-1,0 0,0 0,0 0,-1 1,1-1,0 0,-1 0,1 1,-1-1,0 0,1 1,-1-1,0 0,0 1,0-1,0 1,0-1,0 1,-1 0,1 0,0-1,-1 1,1 0,-1 0,1 0,-1 0,0 1,1-1,-1 0,0 1,1-1,-1 1,0-1,0 1,0 0,1 0,-1 0,0 0,0 0,0 0,1 1,-1-1,0 0,0 1,1 0,-1-1,0 1,1 0,-1 0,0 0,1 0,0 0,-1 0,1 0,-1 1,-6 8,0-1,1 2,0-1,1 1,0 0,1 0,0 1,1 0,0-1,1 1,-2 12,4-18,0 0,0 0,0 0,1 0,0 0,0 0,1 0,-1 1,1-1,1-1,-1 1,1 0,0 0,0 0,1-1,0 1,0-1,0 0,0 0,1 0,0 0,0-1,0 1,1-1,0 0,2 0,1-1,-1 1,1-2,0 1,0-1,0 0,0-1,0 0,0 0,1-1,-1 0,0 0,0-1,1 0,-1 0,7-3,4-3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8:05.12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0 248,'419'-29,"-168"1,-260 28,0 0,0-1,0 0,0 0,0-1,0 0,0-1,0 0,0 0,1-1,0 0,0 0,0-1,0 0,-3-3,4 1,0 1,0-1,1 0,0 0,1 0,-1-1,1 0,1 0,0-1,0 1,0-1,1 0,0 0,0-3,-1-12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9:07.818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320 23,'29'-23,"-37"50,-9 1,-2 0,0-1,-2-1,-1-1,-1 0,-15 11,-69 77,48-34,44-61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9:25.7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573 92,'-205'242,"-55"128,160-256,100-114,0-1,0 1,0 0,0 0,0 0,0-1,0 1,0 0,0 0,-1-1,1 1,0 0,0 0,0 0,0-1,0 1,0 0,-1 0,1 0,0 0,0 0,0-1,-1 1,1 0,0 0,0 0,0 0,-1 0,1 0,0 0,0 0,-1 0,1 0,0 0,0 0,0 0,-1 0,1 0,0 0,0 0,-1 0,1 0,0 0,0 0,-1 0,1 0,12-24,31-43,3 2,3 2,19-17,2-3,189-221,-177 234,-80 70,0 1,-1-1,1 0,0 1,-1-1,1 1,0-1,-1 1,1 0,-1 0,1 0,-1 0,1 0,-1 0,0 0,1 0,-1 0,0 1,0-1,0 0,0 1,0-1,0 1,-1-1,1 1,0-1,-1 1,1 0,-1-1,1 1,-1 0,0 0,0-1,0 1,0 0,0-1,0 1,-1 0,1 0,0-1,-1 1,1 0,-1 0,1 1,-2 60,-3 0,-2 0,-11 42,-15 173,34-262,0-14,0 1,0-1,-1 1,1-1,-1 0,1 1,-1-1,0 1,0-1,0 1,0-1,0 1,0-1,-1 1,1-1,-1 1,0-1,0 0,0 1,0-1,0 0,0 0,-1 0,1 0,-1 0,1 0,-1 0,0 0,0-1,0 1,0-1,0 1,0-1,0 0,0 0,-1 0,0 1,-8-5,0 1,1-1,-1-1,1 0,-1 0,1-1,1-1,-1 1,1-2,-7-4,-33-20,-147-74,168 94,4 3</inkml:trace>
  <inkml:trace contextRef="#ctx0" brushRef="#br0" timeOffset="1314.283">742 769,'58'-33,"-3"-3,-1-2,-1-2,-2-3,7-11,-28 27,-1-1,-2-2,-1-1,-1-1,12-21,-25 33,0 1,-1-1,-1-1,-1 0,-1 0,-1-1,-1 0,-1 0,-1-1,0 1,-2-8,-1 28,-1 0,1 0,-1 0,0 0,1 0,-1 0,0 1,0-1,-1 0,1 0,0 0,-1 0,1 0,-1 0,1 0,-1 0,0 0,0 1,0-1,0 0,0 0,0 1,-1-1,1 1,0-1,-1 1,1 0,-1 0,1-1,-1 1,0 0,0 0,1 1,-1-1,0 0,0 1,0-1,0 1,0-1,0 1,0 0,0 0,0 0,0 0,0 0,0 0,0 1,0-1,0 1,0-1,1 1,-1 0,0-1,0 1,0 0,-1 2,-21 15,1 2,1 0,1 2,1 1,0 0,2 1,1 1,1 1,1 0,1 1,2 0,0 2,2-1,2 1,0 1,3-15,2-1,0 1,1 0,0 0,1 0,1-1,0 1,1 0,1 0,0 0,1 0,1-1,2 7,-2-16,0 0,1 0,0 0,0 0,1-1,-1 1,1-1,0-1,0 1,0-1,0 0,1-1,-1 1,1-1,-1-1,1 1,0-1,0 0,0 0,0-1,0 0,0-1,0 1,0-1,0 0,22-5,-1 0,1-2,-1-1,0-1,-1-2,-1 0,0-2,0-1,-1-1,17-15,96-78,-136 108,0-1,0 0,0 1,1-1,-1 1,1-1,-1 1,1 0,-1 0,1 0,-1 1,1-1,0 0,0 1,-1 0,1 0,0 0,-1 0,1 0,0 0,0 1,-1-1,1 1,0 0,-1 0,1 0,-1 0,1 0,-1 1,0-1,1 1,-1-1,0 1,0 0,0 0,0 0,0 0,-1 0,1 0,-1 1,1-1,-1 1,0-1,0 1,0-1,1 2,-1 6,0 1,-1-1,0 0,-1 1,0-1,0 0,-1 1,-1-1,0 0,0-1,-1 1,0 0,0-1,-1 0,0 0,-1 0,0-1,-5 5,5-5,-1 1,0-2,0 1,-1-1,0 0,0-1,0 1,-1-2,0 1,0-1,-1-1,0 0,-8 3,84-6,170-4,-218 0,1 0,-1-2,0 0,0-1,0 0,-1-2,0 0,0-1,-1-1,0 0,-1-1,0-1,10-10,-2-15,-22 36,-1 1,0-1,0 1,1-1,-1 0,0 1,0-1,0 0,1 0,-1 1,0-1,0 0,0 1,0-1,0 0,-1 1,1-1,0 0,0 1,0-1,-1 0,1 1,0-1,-1 0,1 1,0-1,-1 1,1-1,-1 0,1 1,-1-1,1 1,-1 0,1-1,-1 1,0-1,1 1,-1 0,1 0,-1-1,0 1,1 0,-1 0,0 0,0-1,1 1,-1 0,0 0,1 0,-1 0,0 0,1 1,-1-1,0 0,1 0,-1 0,0 1,-7 1,1 1,-1 0,1 0,0 1,0 0,0 0,0 0,1 1,0 0,0 1,0-1,0 1,1 0,0 0,1 1,-1 0,1 0,0 0,1 0,-2 4,4-8,-1-1,1 1,0 0,0 0,0 0,1 0,-1 0,1 0,-1 0,1 0,0 0,0 0,0 0,1 0,-1 1,1-1,0-1,-1 1,1 0,1 0,-1 0,0 0,1-1,-1 1,1 0,0-1,0 0,0 1,0-1,0 0,1 0,-1 0,1 0,3 2,1 1,1-1,-1-1,0 1,1-1,0-1,0 1,0-1,0 0,0-1,8 0,-2 1,0-1,-1 0,1-1,0 0,0-2,0 1,-1-2,1 0,-1 0,1-2,-1 1,-1-2,1 1,-1-2,0 0,0 0,-1-1,0-1,0 1,7-10,-17 17,9-8,0-2,0 0,-2 0,1 0,-1-1,-1 0,0-1,-1 0,0 0,3-13,-9 22,0 1,-1-1,1 1,-1 0,0-1,0 1,-1 0,1-1,-1 1,0 0,1 0,-1 0,0 0,-1 0,1 1,0-1,-1 1,0-1,0 1,1 0,-1 0,0 0,0 1,-1-1,1 1,0-1,-1 1,1 0,0 1,-1-1,1 0,-1 1,1 0,-1 0,0 0,1 0,-1 0,-1 1,-6 10,35-2,124-20,-117 6,213-30,-215 34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9:31.9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1 158,'163'25,"14"-49,-178 24,1-1,-1 1,0-1,1 1,-1-1,1 0,-1 1,0-1,1 1,0-1,-1 0,1 1,-1-1,1 0,0 0,-1 1,1-1,0 0,0 0,0 0,-1 1,1-1,0 0,0 0,0 0,1 0,-1 1,0-1,0 0,0 0,0 0,1 1,-1-1,0 0,1 0,-1 1,1-1,-1 0,1 1,-1-1,1 0,-1 1,1-1,-1 1,1-1,0 1,-1-1,1 1,0 0,0-1,-1 1,1 0,0-1,0 1,0 0,-1 0,1 0,0 0,0 0,0 0,-1 0,2 0,-63-33,51 29,0 0,0-1,0 0,1-1,0 0,0-1,0 0,1 0,0-1,0 0,2-5,5 2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9:32.9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106 1,'-15'19,"-4"16,-4 2,2 0,5-2,5-7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6:07.57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18 618,'0'814,"2"-492,-15-212,6-87</inkml:trace>
  <inkml:trace contextRef="#ctx0" brushRef="#br0" timeOffset="416.724">582 647,'-154'165,"54"-62,5 5,-56 85,149-191,-1 0,1 1,0-1,0 1,0-1,0 1,0 0,0 0,1 0,-1 0,1 0,0 0,0 0,0 0,1 1,-1-1,1 0,-1 1,1-1,0 0,0 1,1-1,-1 0,1 1,-1-1,1 0,0 0,1 0,-1 1,0-1,1 0,-1-1,1 1,0 0,0 0,0-1,1 1,-1-1,1 0,-1 0,1 0,0 0,2 2,143 21,-126-22,-11-2,-1 0,0 0,0 1,0 0,0 0,0 1,-1 1,1 0,-1 0,0 0,0 2,0-1,-1 1,0 0,0 0,0 1,3 5,100 181,-103-184,-5-4,1 0,0 0,0 0,0-1,0 0,1 0,-1 0,1 0,0-1,0 0,1 0,-1 0,1 0,-1-1,1 0,0 0,0-1,0 0,0 0,0 0,0-1,10-3</inkml:trace>
  <inkml:trace contextRef="#ctx0" brushRef="#br0" timeOffset="4093.892">667 2904,'-27'35,"2"2,2 1,1 0,2 2,-14 38,29-65,1-1,0 1,1 0,0 0,1 0,0 0,1 1,1-1,0 0,1 1,0-1,1 0,0 1,0-12,0 1,0-1,0 1,0-1,0 0,1 0,-1 0,1 0,-1 0,1-1,0 1,0-1,-1 1,1-1,0 0,0 0,0-1,0 1,1-1,-1 1,0-1,0 0,0 0,0 0,0 0,0-1,0 0,0 1,0-1,0 0,0 0,0-1,0 1,0 0,-1-1,1 0,0 0,-1 0,0 0,1 0,-1 0,0 0,0-1,0 0,18-16,-2-1,-1 0,0-1,-1-1,-2-1,0 0,-1 0,-2-2,0 1,-2-1,0-1,-2 0,-1 0,-1 0,1-22,-5 40,0 0,-1-1,0 1,-1 0,0 0,0 0,0-1,-1 1,0 1,-1-1,0 0,0 0,-1 1,0 0,0 0,0 0,-1 0,0 1,0-1,-1 1,0 1,0-1,0 1,-7-4,-34-16,46 24,1 1,-1-1,0 1,1-1,-1 1,0-1,0 1,1-1,-1 1,0 0,0 0,0-1,1 1,-1 0,0 0,0 0,0 0,0 0,0 0,1 0,-1 0,0 0,0 0,0 0,0 1,1-1,-1 0,0 1,0-1,1 0,-1 1,0-1,0 1,1-1,-1 1,1 0,-1-1,0 1,1 0,-1-1,1 1,0 0,-1 0,1-1,-1 1,1 0,0 0,0-1,-1 1,1 0,0 0,0 0,0 0,0 0,0-1,0 2,1 2,0 0,0-1,0 1,0 0,0-1,1 1,0-1,-1 1,1-1,1 0,-1 0,0 0,1 0,-1 0,1 0,0-1,0 1,0-1,0 0,1 0,-1 0,1 0,-1-1,1 1,-1-1,1 0,0 0,1 0,5 1,-1 0,1-1,-1 0,1-1,0 0,-1 0,1-1,-1 0,1-1,8-2,4-7,-2 0,1-2,-2 0,0-1,0-2,-2 1,0-2,0 0,-2-1,0-1,-1 0,-1-1,-1 0,5-14,24-44,-4-1,-4-2,-3-2,0-16,-12 46,1 9,-19 44,0-1,0 0,1 0,-1 1,0-1,1 0,-1 1,1-1,-1 1,1-1,-1 0,1 1,-1-1,1 1,0-1,-1 1,1 0,0-1,-1 1,1 0,0-1,-1 1,1 0,0 0,0 0,-1-1,1 1,0 0,0 0,0 0,-1 0,1 1,0-1,0 0,-1 0,1 0,0 0,0 1,-1-1,1 0,0 1,-1-1,1 1,0-1,-1 1,1-1,-1 1,1-1,-1 1,1-1,-1 1,1 0,-1-1,0 1,1 0,50 127,-40-91,39 160,-8 2,-3 36,-33-192,12 73,-5 1,-5 0,-5 0,-5 0,-9 37,8-127,0 1,-2-1,-1 0,-2 0,0-1,-1 0,-2 0,-1-1,-1-1,-1 0,-1 1,13-22,0 1,0-1,-1 0,1 0,-1 0,1 0,-1 0,0 0,0-1,0 1,0-1,-1 0,1 0,-1 0,1-1,-1 1,0-1,1 1,-1-1,0-1,0 1,0 0,0-1,0 0,0 0,0 0,0-1,0 1,1-1,-1 0,0 0,0 0,0 0,1-1,-1 1,1-1,-1 0,1 0,0-1,0 1,-3-3,1-5,1 0,-1 0,2-1,0 1,0-1,1 0,0 1,1-1,0 0,0 0,2 0,-1 0,2-3,-2-9,3-75,5 1,19-91,-17 133</inkml:trace>
  <inkml:trace contextRef="#ctx0" brushRef="#br0" timeOffset="4713.225">2755 2396,'-19'12,"0"1,0 1,2 1,0 0,0 1,1 1,2 0,-1 2,2-1,0 2,2-1,0 2,1-1,1 1,0 4,8-23,-1 1,1 0,0 0,0 0,0 0,1 0,-1 0,1 0,0 0,0 0,0 0,0 0,0 0,0 1,1-1,0 0,-1 0,1 0,0-1,1 1,-1 0,0 0,1 0,0-1,-1 1,1-1,0 1,0-1,1 0,-1 0,0 0,1 0,-1 0,1-1,0 1,-1-1,1 1,0-1,0 0,0 0,0 0,0-1,0 1,0-1,0 0,0 0,0 0,1 0,-1 0,0 0,0-1,0 0,0 1,0-2,14-8,-1-1,0-1,-1 0,0-1,-1-1,0 0,-2-1,6-8,0 2,21-27,82-79,-119 125,0 0,0 1,0 0,0-1,1 1,-1 0,0 0,0 0,1 0,-1 1,1-1,-1 1,0-1,1 1,-1 0,1 0,-1 0,1 0,-1 1,1-1,-1 0,0 1,1 0,-1 0,0 0,1 0,-1 0,0 0,0 0,0 1,0-1,0 1,0-1,0 1,0 1,50 82,-31-44,-17-32,1-1,0 0,1 0,0 0,0-1,1 1,-1-2,2 1,-1-1,1 0,0-1,0 1,0-2,1 1,-1-1,1 0,0-1,1 0,-1-1,0 0,1 0,8 0,38-2,-31-2</inkml:trace>
  <inkml:trace contextRef="#ctx0" brushRef="#br0" timeOffset="627.829">1090 1295,'-5'34,"4"11,1-7,6-10,2-15,0-9</inkml:trace>
  <inkml:trace contextRef="#ctx0" brushRef="#br0" timeOffset="879.861">1090 477,'0'0</inkml:trace>
  <inkml:trace contextRef="#ctx0" brushRef="#br0" timeOffset="1230.718">1400 1494,'132'-422,"-109"376,-22 46,0 1,0-1,0 1,0-1,0 1,0 0,0 0,0 0,0-1,0 1,-1 0,1 0,0 0,-1 0,1 0,0 0,-1 1,0-1,1 0,-1 0,0 0,1 0,-1 1,0-1,0 0,0 0,0 0,0 1,0-1,0 0,-1 0,1 1,0-2,1 20,1 0,1 0,0-1,2 1,0-1,1 0,6 12,-11-29,0 0,0 0,1 0,-1 0,0 0,1 0,-1 0,1-1,-1 1,1 0,0-1,0 0,0 1,0-1,0 0,0 0,0 0,0 0,0 0,1-1,-1 1,0-1,0 1,1-1,-1 0,0 0,1 0,-1 0,0 0,0-1,1 1,-1-1,0 1,0-1,0 0,1 0,-1 0,0 0,0 0,0 0,-1-1,1 1,0-1,0 1,-1-1,1 0,-1 1,1-1,-1 0,0-1,60-115,-26 38,-22 60,1 4</inkml:trace>
  <inkml:trace contextRef="#ctx0" brushRef="#br0" timeOffset="1845.064">2078 1239,'28'-32,"-2"-2,-1 0,-2-2,-1-1,-2 0,10-30,-15-6,-14 72,-1-1,0 0,0 1,0-1,0 0,0 1,0-1,0 0,-1 1,1-1,0 1,-1-1,0 1,1-1,-1 1,0-1,0 1,0-1,0 1,0 0,0 0,0-1,0 1,0 0,-1 0,1 0,0 0,-1 0,1 1,-1-1,1 0,-1 1,1-1,-1 1,1-1,-1 1,0 0,1 0,-1-1,0 1,1 0,-6 3,0-1,0 1,1 0,-1 1,1-1,0 1,0 0,0 1,0-1,1 1,0 1,0-1,0 1,1-1,0 1,0 1,0-1,1 0,0 1,0 0,0 0,1 0,0 0,1 0,-1 5,1-6,0 0,0 1,1-1,0 1,1-1,-1 0,1 1,0-1,1 0,-1 1,1-1,1 0,-1 0,1-1,0 1,0 0,1-1,-1 0,1 0,0 0,1 0,-1-1,1 1,0-1,3 2,3 1,-1 0,1-1,0 0,0-1,1 0,0-1,0 0,0-1,0-1,0 1,0-2,12 1,-2-2,-1-1,1-1,-1-1,0-1,0 0,0-2,0 0,-1-2,0 0,-1-1,0-1,0-1,-1 0,0-2,-1 0,-1-1,12-12,11-16,-2-2,-2-1,-2-2,-2-1,-2-2,-2-1,-2-1,6-23,-18 37,-1 1,-2-2,-1 1,-3-1,0-1,-3 1,-1-1,-2 1,-2-1,-4-16,-22-44,28 98,-1-1,0 1,-1 0,1 0,0 0,-1 0,1 0,-1 0,0 0,1 0,-1 0,0 1,0-1,0 1,0-1,-1 1,1 0,0 0,-1 0,1 0,0 0,-1 0,1 1,-1-1,1 1,-1 0,1 0,-1 0,1 0,-1 0,1 0,-1 1,1-1,-1 1,1 0,-1 0,1 0,-1 0,-6 5,0 1,1 0,0 1,0-1,0 2,1-1,0 1,1 0,0 0,0 1,1 0,1 0,-1 0,1 0,1 1,0 0,1 0,0 0,0 6,-3 21,2-1,2 0,1 1,2-1,2 1,1-1,2 0,2-1,1 0,1 0,3-1,0 0,2-2,2 1,1-2,2-1,2 2,104 140,-43-107,-83-66,-1 0,1 0,-1 0,1 0,-1 0,1 0,-1 0,1 0,-1 0,1-1,-1 1,1 0,-1 0,0 0,1 0,-1-1,1 1,-1 0,0-1,1 1,-1 0,0-1,1 1,-1 0,0-1,1 1,-1 0,0-1,0 1,1-1,-1 1,0-1,0 1,0 0,0-1,0 1,0-1,0 1,0-1,0 1,0-1,0 1,0-1,0 1,0-1,0 1,0-1,0 1,0 0,-1-1,1 1,0-1,0 1,-1-1,1 1,0 0,-1-1,1 1,0 0,-1-1,1 1,-5-13</inkml:trace>
  <inkml:trace contextRef="#ctx0" brushRef="#br0" timeOffset="2094.1">2614 618,'44'-5,"23"-1,10 0,-3 1,-5 2,-9 1,-10 1,-9 0,-6 1,-5 0,-7 1</inkml:trace>
  <inkml:trace contextRef="#ctx0" brushRef="#br0" timeOffset="2346.631">3518 731,'5'24,"1"3,0-3</inkml:trace>
  <inkml:trace contextRef="#ctx0" brushRef="#br0" timeOffset="2595.666">3461 308,'0'0</inkml:trace>
  <inkml:trace contextRef="#ctx0" brushRef="#br0" timeOffset="2760.376">3912 308,'-14'7,"-1"2,1 0,1 1,-1 0,2 0,-1 2,2 0,-1 0,2 1,0 0,0 1,1 0,1 0,0 1,1 0,1 1,5-12,0 0,1 1,0-1,0 0,0 0,0 0,0 1,1-1,0 0,0 0,0 0,0 0,1 0,0 0,0-1,0 1,0 0,0-1,1 1,-1-1,1 0,0 0,0 0,0 0,0-1,1 1,-1-1,1 0,0 0,-1 0,1 0,0-1,3 1,9 4,1-1,-1-1,1 0,1-2,-1 0,0 0,12-2,-19 0,-1-1,1 0,0-1,-1 0,1 0,-1-1,1 0,-1-1,0 0,-1 0,1-1,-1 0,0 0,1-2,9-8</inkml:trace>
  <inkml:trace contextRef="#ctx0" brushRef="#br0" timeOffset="2949.009">4477 110,'-11'11,"1"1,1 0,0 0,0 1,2 0,-1 1,2-1,0 1,0 1,1-1,1 1,1 0,-2 14,6-23,0-1,1 1,0-1,0 0,0 1,1-1,-1 0,1-1,1 1,-1 0,0-1,1 0,0 1,0-2,1 1,-1 0,1-1,-1 0,1 0,0 0,0-1,1 1,3 0,53 41,-59-40,0 0,-1 1,1-1,-1 1,0-1,0 1,-1 0,1 0,-1 0,0 0,-1 0,1 0,-1 0,0 0,0 0,0 0,-1 0,0 1,0-2,0 1,-1 0,1 0,-1 0,0-1,-1 1,1-1,-1 1,0-1,0 0,0 0,0 0,-1-1,0 1,0-1,0 0,0 0,0 0,0 0,-1-1,0 0,1 0,-1 0,0 0,0-1,-4 1,-20 5,3-4</inkml:trace>
  <inkml:trace contextRef="#ctx0" brushRef="#br0" timeOffset="9301.684">4279 2086,'24'90,"-12"-26,-2 0,-3 1,-1 28,-8 53,-1-199,3 1,2-1,2 0,2 0,3 1,2 0,3 1,1 1,3 0,7-12,40-57,-63 119,0 0,0 0,1 0,-1 0,0 0,0 0,0 1,1-1,-1 1,0-1,0 1,0 0,0 0,0 0,0 0,0 0,-1 0,1 0,0 1,0-1,-1 1,1-1,-1 1,0 0,1 0,-1 0,0-1,0 1,0 0,0 0,0 0,-1 1,1-1,-1 0,1 0,-1 0,0 0,1 1,-2 1,3 1,14 36,-12-28,1 0,0 1,1-2,0 1,1-1,1 0,0 0,5 5,-1-3,-1 0</inkml:trace>
  <inkml:trace contextRef="#ctx0" brushRef="#br0" timeOffset="9547.726">5013 2227,'10'24,"3"3,-1-8,-2-7</inkml:trace>
  <inkml:trace contextRef="#ctx0" brushRef="#br0" timeOffset="10265.391">5464 1861,'-12'3,"0"1,0 0,0 0,0 2,1-1,0 2,0-1,0 2,1-1,0 1,0 1,1 0,0 0,1 1,0 0,1 0,-4 7,10-14,1 1,-1-1,1 0,0 1,0-1,0 1,1-1,-1 0,1 1,0-1,0 0,0 1,0-1,0 0,1 0,0 0,-1 0,1 0,0-1,0 1,1 0,-1-1,0 0,1 1,0-1,-1 0,1 0,0-1,0 1,0 0,0-1,1 0,-1 0,0 0,0 0,1 0,-1-1,0 0,1 1,-1-1,1 0,-1-1,0 1,1 0,-1-1,0 0,1 0,-1 0,0 0,0-1,0 1,0-1,0 0,0 1,1-2,15-9,0 0,0-2,-1 0,-1-1,0 0,-1-2,-1 0,-1 0,11-18,91-92,-116 126,1 1,0-1,-1 0,1 0,0 1,0-1,0 0,0 1,-1-1,1 1,0-1,0 1,0 0,0-1,0 1,0 0,0 0,0 0,0-1,0 1,1 0,-1 0,0 1,0-1,0 0,0 0,0 0,0 1,0-1,0 0,0 1,-1-1,1 1,0-1,0 1,0 0,0-1,0 1,-1 0,1 0,0-1,-1 1,1 0,-1 0,1 0,-1 0,1 0,-1 0,1 0,-1 0,0 0,0 0,1 0,-1 0,9 61,14 182,8 58,-16-105,-7-127,-3 1,-3 0,-4 30,-16-31,17-69,1 1,-1-1,1 1,-1-1,0 1,1-1,-1 0,0 1,0-1,0 0,0 0,0 0,0 0,0 0,0 0,-1 0,1 0,0 0,0 0,-1 0,1-1,-1 1,1-1,-1 1,1-1,-1 0,1 1,-1-1,1 0,-1 0,1 0,-1 0,1 0,-1 0,0-1,1 1,-1 0,1-1,0 1,-1-1,1 0,-1 1,1-1,-5-6,1 1,0-1,0 0,1 0,-1 0,2-1,-1 1,1-1,0 0,1 0,0 0,0-1,0 1,1 0,0-8,-1 1,-9-78,4 0,5-1,5-44,-1 9,-1 100</inkml:trace>
  <inkml:trace contextRef="#ctx0" brushRef="#br0" timeOffset="10645.682">4957 1662,'5'0,"1"5,0 2</inkml:trace>
  <inkml:trace contextRef="#ctx0" brushRef="#br0" timeOffset="11080.871">6114 1691,'5'34,"6"20,6 1,0-8</inkml:trace>
  <inkml:trace contextRef="#ctx0" brushRef="#br0" timeOffset="11329.408">6058 1295</inkml:trace>
  <inkml:trace contextRef="#ctx0" brushRef="#br0" timeOffset="11697.238">6565 1409,'-19'24,"0"1,2 1,1 1,1 0,2 1,0 1,2 0,-6 25,16-50,0-1,0 0,1 1,0-1,-1 1,1-1,0 1,1-1,-1 1,1-1,0 0,-1 1,1-1,1 0,-1 1,0-1,1 0,0 0,0 0,0 0,0-1,0 1,0 0,1-1,-1 0,1 1,0-1,0 0,0 0,0-1,0 1,0 0,0-1,0 0,1 0,-1 0,0 0,1-1,-1 1,1-1,0 0,14 0,0-1,-1-1,1 0,-1-2,0 0,0-1,0 0,-1-2,1 0,-1 0,-1-2,0 0,0 0,-1-2,0 0,0 0,-2-2,1 1,-2-1,1-1,-2 0,0-1,-1 0,7-14,4-13,-1 0,-2-1,-1-1,-3 0,-2-1,-2 0,-1-1,-3 0,-2 0,-2-21,0 58,0-1,-1 1,-1 0,0 0,0 0,0 0,-1 0,-1 0,1 1,-2-1,1 0,-1 1,0 0,-1 0,0 0,0 1,-1 0,1 0,-2 0,1 0,-1 1,0 0,0 1,-1 0,1 0,-1 0,0 1,-1 0,1 1,-1-1,1 2,-1-1,-9 0,10 2,-1 1,1 1,0 0,-1 0,1 0,0 1,0 0,0 1,0-1,0 2,0-1,1 1,0 0,0 1,0 0,0 0,1 0,-1 1,2 0,-1 0,0 0,1 1,0 0,-2 6,0-1,1 0,0 0,1 0,0 1,1 0,1 0,0 0,1 0,0 0,1 0,1 1,0-1,0 1,2-1,0 5,3 2,0 1,2-1,0-1,2 1,0-1,0-1,2 0,1 0,0-1,1 0,0-1,2-1,0 0,0-1,15 9,17 11,2-2,1-3,2-2,0-2,9 0,120 46,-138-53</inkml:trace>
  <inkml:trace contextRef="#ctx0" brushRef="#br0" timeOffset="12579.583">2642 4090,'33'207,"10"240,-32-279,-10-169,-1 0,1 1,0-1,-1 0,1 1,0-1,-1 0,1 1,0-1,0 1,0-1,0 1,-1 0,1-1,0 1,0 0,0-1,0 1,0 0,0 0,0 0,0 0,0 0,0 0,0 0,0 0,0 1,0-1,0 0,0 0,-1 1,1-1,0 1,0-1,0 1,0-1,-1 1,1-1,0 1,0 0,-1-1,1 1,-1 0,1 0,0-1,-1 1,1 0,-1 0,0 0,1 0,-1 0,0 0,0 0,1 0,-1 0,0-1,0 1,0 0,0 0,0 0,0 0,0 0,-1 0,1 0,0 0,-1 0,1 0,0 0,-1 0,1-1,99-110,-64 67,3 2,1 1,1 2,3 2,0 2,9-3,-37 27,1 0,0 1,0 1,1 0,0 2,1 0,-1 0,1 2,0 0,-15 4,0 0,0 0,0 0,0 0,0 1,0-1,-1 1,1 0,0 0,0 0,-1 0,1 0,0 1,-1-1,1 1,-1-1,0 1,0 0,1 0,-1 0,0 0,-1 1,1-1,0 0,-1 1,1-1,-1 1,0 0,0-1,0 1,0 0,0 0,0 0,0 4,1 1,-1-1,-1 0,1 0,-1 1,0-1,-1 1,0-1,0 0,-1 0,1 0,-3 5,-8 12,-1-1,-1-1,-1 0,-1-1,-1 0,0-1,-2-1,0-1,-4 2,-16 13,0-2,-2-1,-1-2,-1-2,-1-2,-38 14,55-27</inkml:trace>
  <inkml:trace contextRef="#ctx0" brushRef="#br0" timeOffset="12919.448">3743 4401,'-37'62,"22"-38,0 0,1 1,2 0,0 1,2 0,1 1,1 0,1 1,0 7,7-31,0-1,0 1,0 0,0 0,0-1,1 1,0 0,0-1,0 1,0 0,0-1,1 0,-1 1,1-1,0 0,0 0,0 0,1 0,-1 0,1 0,0 0,-1-1,1 0,0 1,0-1,1 0,-1-1,0 1,1 0,-1-1,1 0,-1 0,1 0,0 0,4 1,0-1,1 0,-1 0,1-1,-1 0,0 0,1-1,-1 0,0-1,1 0,-1 0,0 0,0-1,7-4,0-2,-1-1,0-1,-1 0,0 0,-1-2,0 1,-1-2,0 1,-1-1,-1-1,0 0,-1 0,-1-1,0 0,-1 0,-1-1,0 1,-1-1,0-7,-3 16,1 1,-2-1,1 0,-1 0,0 0,0 0,-1 1,0-1,-1 0,0 0,0 1,0-1,-1 1,0 0,-1 0,0 0,0 0,0 1,-1-1,0 1,0 0,0 0,-1 1,0 0,0 0,0 0,-1 1,0 0,1 0,-1 0,-1 1,1 0,0 1,-1-1,-16 1</inkml:trace>
  <inkml:trace contextRef="#ctx0" brushRef="#br0" timeOffset="13434.989">4336 4287,'-17'20,"0"0,1 2,2-1,0 2,1 0,1 0,2 1,-8 22,17-42,-1-1,0 1,1-1,0 1,0-1,0 1,0 0,1 0,0 0,-1-1,1 1,0 0,1 0,-1 0,1 0,0-1,0 1,0 0,0-1,1 1,-1-1,1 1,0-1,0 0,0 0,0 1,1-2,0 1,-1 0,1 0,0-1,0 0,0 1,0-1,2 0,6 0,0-1,0-1,1 0,-1 0,0-1,0-1,0 1,0-2,0 0,0 0,-1-1,1 0,-1-1,0 0,0-1,-1 0,0 0,0-1,0 0,-1-1,0 0,0 0,-1-1,0 1,-1-2,0 1,1-2,16-28,-2-1,-2-1,-1-1,-2-1,-2 0,-2 0,-2-2,-2 1,-1-1,-1-24,-3 36,-1 0,-2 0,-1 0,-2 0,-1 0,-1 0,-2 1,-1 0,-2 0,-1 1,-1 0,-11-17,19 40,-1-1,-1 1,0 0,0 0,0 0,-1 1,0 0,0 0,-1 1,-6-4,11 8,0 0,0 1,0-1,0 1,0 0,0 0,0 0,0 0,-1 0,1 1,0 0,-1-1,1 1,0 0,-1 1,1-1,0 1,0-1,-1 1,1 0,0 0,0 0,0 1,0-1,0 1,0 0,0-1,1 1,-1 1,1-1,-1 0,1 0,0 1,-9 13,2 0,0 1,0 0,2 0,0 1,1 0,1 0,1 1,0-1,2 1,0 0,1 0,1 0,0-1,2 1,1 10,1 2,1 0,1 0,1-1,2 0,1 0,1-1,2 0,0-1,3-1,0 0,1-1,2-1,0-1,2 0,0-1,18 13,-26-23,1 1,0-2,1 0,0-1,1 0,0-1,0-1,1-1,1 0,-1-1,1-1,0 0,1-2,-1 0,4-1,-17-3,-1 0,1-1,-1 1,1-1,-1 0,1 0,-1-1,0 1,0-1,0 0,0 0,0-1,0 1,0-1,-1 0,1 0,-1 0,0 0,1-1,10-13</inkml:trace>
  <inkml:trace contextRef="#ctx0" brushRef="#br0" timeOffset="14034.372">5013 3921,'-1'23,"2"1,0-1,1 0,1 1,1-1,1 0,2-1,0 1,1-1,1 0,9 13,-16-31,-1-1,2 1,-1-1,0 0,1 1,-1-1,1-1,0 1,0 0,0-1,0 1,1-1,-1 0,1 0,-1 0,1-1,0 1,-1-1,1 0,0 0,0 0,0-1,0 1,0-1,0 0,0 0,0 0,0-1,0 1,0-1,0 0,0 0,-1-1,1 1,0-1,-1 1,1-1,-1 0,1-1,0 0,11-13,-1-1,0-1,-2 0,0-1,-1 0,0-1,-2 0,0 0,4-20,-4 16,66-237,-62 247,-9 50,1-2,1 0,1 0,2-1,1 0,2 0,1-1,2-1,0 0,18 24,15 35,-14-20,-3 1,-3 2,-4 0,-2 2,4 43,-13-42,-3 0,-4 1,-3 0,-6 43,3-108,0-1,-1 1,0 0,-1-1,0 1,-1-1,-1 0,1 0,-2 0,0-1,0 1,0-1,-2 0,-2 4,7-13,0 1,0-1,0 0,0 0,-1 0,1 0,0 0,0 0,-1-1,1 1,0-1,-1 1,1-1,0 0,-1 0,1 0,-1 0,1-1,0 1,-1-1,1 1,0-1,-1 0,1 0,0 0,0 0,0 0,0 0,0-1,0 1,0-1,0 1,1-1,-1 0,1 0,-1 0,0 0,-50-80,40 42,2 0,1-1,2 0,2-1,2 1,2-1,1 1,2-1,4-11,0 6,2 0,2 0,2 1,2 0,2 1,2 1,2 0,1 2,19-26,-27 49,1 1,1 1,1 0,0 1,1 0,1 2,0 0,1 1,1 0,0 2,0 1,1 0,0 1,1 2,0 0,0 1,1 1,-1 1,10 1,82-13,-85 11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6:34.1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0 127,'39'-10,"40"-8,13 0,0 2,-11-1,-15 3,-8 3,-10 4,-8 3,-6 3,-4 0,-2 1,-6-4,-7-1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9:31.4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1,'111'484,"-109"-476,-2-3,1 1,-1-1,1 0,1 0,-1 0,1 0,0 0,0 0,0-1,1 1,-1-1,1 1,0-1,1 0,-1 0,2 1,-1-5,-1-1,0-1,0 1,0 0,0-1,-1 1,1-1,0 0,-1 0,1 0,-1-1,1 1,-1 0,0-1,0 1,0-1,-1 0,1 0,-1 0,1 0,-1 0,0 0,0 0,0-2,97-293,2 115,-93 172,-6 6</inkml:trace>
  <inkml:trace contextRef="#ctx0" brushRef="#br0" timeOffset="1001.52">678 453,'-5'24,"-1"12,0 6,6 0,3-3,5-7,2-14,0-11</inkml:trace>
  <inkml:trace contextRef="#ctx0" brushRef="#br0" timeOffset="1267.047">707 142,'-5'10,"-2"2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9:39.1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0,'5'0,"6"0,6 0,5 0,4 0,2 0,1 0,0 0,1 0,-1 0,0 0,0 0,-6 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9:39.4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54,'39'-5,"21"-6,7-1,-5 1,-7 2,-13 4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9:40.6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1 547,'34'-16,"0"0,-1-3,-1 0,-1-2,-1-1,-1-2,-1-1,-1-1,-1-1,-2-1,9-13,-31 38,1-1,-1 1,0 0,1 0,-2-1,1 1,0-1,-1 0,1 0,-1 1,0-1,0 0,-1 0,1 0,-1 0,0 0,0 0,0 0,0 0,-1 0,0 0,1 0,-2 0,1 0,-2 3,0 0,0 1,0-1,0 1,0 0,0 0,-1 0,1 0,0 1,0-1,0 1,0 0,0 0,0 0,0 0,1 0,-1 0,0 1,0 0,1-1,-1 1,1 0,0 0,0 1,-1-1,1 0,1 1,-1-1,-7 6,1 0,1 1,-1 0,2 0,-1 1,1-1,1 1,-1 1,2-1,-1 1,2 0,-1 0,2 1,0-8,1 1,1 0,-1 0,1 0,0 0,0 0,0 0,1 0,-1 0,1 0,1 0,-1 0,1 0,-1-1,2 1,-1 0,0-1,1 0,0 0,0 1,0-2,0 1,1 0,-1-1,1 1,0-1,0 0,0 0,0-1,3 2,1-1,0 0,0 0,0-1,1 0,-1 0,0-1,1 0,-1 0,1-1,-1 0,1-1,-1 0,0 0,1-1,-1 0,0 0,0-1,2-1,138-73,-145 75,19-10,-1-2,0 0,0-1,-2-2,0 0,-1 0,0-2,-2 0,0-1,2-6,-3-40,-15 64,0 1,-1 0,1-1,0 1,-1-1,1 1,-1-1,0 1,1 0,-1-1,0 1,0 0,0 0,0 0,0-1,0 1,0 0,0 0,0 1,-1-1,1 0,0 0,-1 1,1-1,0 0,-1 1,1-1,-1 1,1 0,-1-1,1 1,-1 0,1 0,-1 0,1 0,-1 0,1 1,-1-1,1 0,-1 1,1-1,-1 1,-8 2,1 1,0 1,0 0,1 0,-1 0,1 1,0 0,0 1,1 0,0 0,0 0,1 1,0 0,0 0,-2 5,4-9,0 1,0-1,0 1,0 0,1 0,0 1,0-1,0 0,1 1,0 0,0 0,0-1,1 1,0 0,0 0,0 1,1-1,0 0,0 0,1 0,-1 0,1 0,0 0,1 0,0 0,0 0,0-1,1 1,-1-1,1 1,1-1,-1 0,1 0,-1-1,2 1,-1-1,2 2,6-1,0-1,0 0,0-1,0 0,1-1,-1 0,1-1,-1-1,1 0,-1 0,1-1,0-1,-1 0,10-4,3-4,-1-1,-1-1,1-1,-2-1,0-1,-1-1,0-1,-2 0,0-2,-1 0,-1-1,13-20,-22 30,1 0,-2 0,0-1,0-1,-1 1,0-1,-1 0,0 0,-1 0,-1-1,0 1,0-1,-1-7,-1 18,-1 1,0 0,0-1,0 1,0 0,0-1,0 1,0 0,-1-1,1 1,0 0,-1-1,1 1,-1 0,1 0,-1 0,0-1,1 1,-1 0,0 0,0 0,0 0,0 0,0 0,0 0,0 1,0-1,0 0,0 1,-1-1,1 0,0 1,0 0,-1-1,1 1,0 0,-1-1,1 1,0 0,-1 0,1 0,0 0,-1 0,1 0,0 1,-1-1,-53 35,45-23,0 1,1 0,0 1,1-1,1 2,0-1,1 1,0 0,1 0,1 0,0 1,2 0,-1 0,1 11,5-15,0-1,0 1,1-1,1 0,-1 0,2-1,0 1,0-1,1 0,0-1,0 0,1 0,1 0,-1-1,1-1,1 1,-1-1,2 0,26 25,-18-14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9:42.6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0 216,'87'-13,"1"3,0 5,75 4,-164 1,1-1,-1 1,1-1,-1 1,0-1,1 1,-1-1,1 0,-1 1,1-1,0 0,-1 1,1-1,0 0,-1 1,1-1,0 0,0 0,0 1,0-1,-1 0,1 0,0 0,1 1,-1-1,0 0,0 0,0 1,0-1,0 0,1 0,-1 1,0-1,1 0,-1 1,1-1,-1 0,0 1,1-1,-1 0,1 1,0-1,-1 1,1-1,-1 1,1 0,0-1,0 1,-1-1,1 1,0 0,-1 0,1-1,0 1,0 0,-1 0,1 0,0 0,0 0,-83-53,-23-22,96 61,7 2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9:43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395 560,'-33'15,"-22"13,-5 8,7 3,13-2,8-1,10-3,8-1,2-7,-2-3,-3-5,2-5</inkml:trace>
  <inkml:trace contextRef="#ctx0" brushRef="#br0" timeOffset="262.994">1 419,'19'39,"11"17,5 3,-3-2,-2-12,-2-8,-5-6,-2-8,-5-4,1 1,1 1,-2 2,1-3,-2-5</inkml:trace>
  <inkml:trace contextRef="#ctx0" brushRef="#br0" timeOffset="732.028">649 560,'25'152,"-13"-93,-3 1,-2 0,-1 56,-3-248,10 66,3 0,4 0,2 2,21-42,-41 99,0 1,1 0,-1-1,1 1,0 1,1-1,-1 0,1 1,0-1,1 1,-1 1,1-1,0 0,0 1,1 0,-1 0,1 1,0 0,0 0,0 0,5-1,-7 6,-1 0,0 0,0 0,0 1,0-1,0 1,0 0,0 0,-1 0,0 0,0 1,0-1,0 1,0-1,0 1,-1 0,0-1,0 1,0 0,0 0,-1 0,1 0,-1 0,0 3,2 5,4 18,-1-4</inkml:trace>
  <inkml:trace contextRef="#ctx0" brushRef="#br0" timeOffset="2413.665">1044 1040,'-15'29,"-4"14,1 5,8-2,11-7,5-17,7-15,0-10</inkml:trace>
  <inkml:trace contextRef="#ctx0" brushRef="#br0" timeOffset="2650.924">1157 758,'0'0</inkml:trace>
  <inkml:trace contextRef="#ctx0" brushRef="#br0" timeOffset="2902.964">1496 222,'-10'10,"-7"12,-7 8,2 3,4 1,1-6,2-6</inkml:trace>
  <inkml:trace contextRef="#ctx0" brushRef="#br0" timeOffset="3432.884">621 222,'367'-59,"-366"60,0-1,0 1,1-1,-1 0,0 1,0-1,1 0,-1 0,0 0,1 0,-1 0,0 0,0-1,1 1,-1 0,0 0,0-1,1 1,-1-1,0 1,0-1,0 0,0 1,0-1,0 0,0 0,0 0,0 0,0 0,0 0,-1 0,1 0,0 0,-1 0,1 0,-1 0,1-1,-1 1,1 0,-1 0,0-1,0 1,0 0,1 0,-1-1,0 1,-1 0,1 0,0-1,-119-88,105 69,3 1</inkml:trace>
  <inkml:trace contextRef="#ctx0" brushRef="#br0" timeOffset="6548.04">1609 1040,'0'0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0:00.6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1 857,'19'13,"1"0,0-2,1 0,0-2,1 0,0-1,1-1,-1-2,1 0,0-1,0-1,1-2,-1 0,0-1,1-2,-1 0,0-1,0-2,0 0,-1-1,18-8,-3-10,-2-2,0-1,-2-2,-1-1,-1-2,-1 0,-3-3,0 0,-2-1,-2-2,171-274,-68 82,-126 229,0-1,0 0,0 1,1-1,-1 1,1-1,-1 1,1 0,0-1,0 1,-1-1,1 1,0 0,0 0,0 0,0-1,0 1,1 0,-1 0,0 0,0 1,1-1,-1 0,1 0,-1 1,1-1,-1 1,1-1,-1 1,1 0,-1-1,1 1,-1 0,1 0,-1 0,1 0,0 1,-1-1,1 0,-1 0,1 1,-1-1,1 1,-1 0,0-1,1 1,-1 0,0 0,1 0,-1 0,0 0,3 7,-1 0,-1 0,1 0,-1 0,-1 0,0 1,0-1,0 1,-1-1,0 0,-1 1,0-1,0 1,-1 0,0 11,-11 71,-4-2,-3 0,-5-1,-34 80,54-147,-2-1,0 0,-2-1,0 0,-1 0,-1-1,0 0,-2-1,0 0,0-1,-2 0,0-1,-1-1,-16 11,23-21,-1 0,1-1,-1-1,0 1,0-1,0-1,0 0,0 0,0-1,0 0,0-1,0 0,0-1,0 0,0-1,0 1,1-2,-1 0,1 0,0 0,0-1,1-1,0 1,-4-4,-2-5</inkml:trace>
  <inkml:trace contextRef="#ctx0" brushRef="#br0" timeOffset="607.839">1440 659,'-9'17,"1"-4,0 1,1 0,0 0,1 0,1 1,0 0,1 0,1 1,0-1,1 1,1-1,0 1,1 0,1 2,0-16,-1 0,1 0,-1 0,1 0,0-1,-1 1,1 0,0 0,0-1,0 1,1 0,-1-1,0 1,1-1,-1 0,1 1,-1-1,1 0,-1 0,1 0,0 0,0 0,0 0,-1 0,1-1,0 1,0-1,0 1,0-1,0 0,0 0,0 0,0 0,0 0,0 0,0-1,0 1,0-1,0 1,1-1,71-41,-67 34,1 0,-1 0,-1-1,0 1,0-2,0 1,-1 0,-1-1,0 0,0 0,-1-1,0 1,-1 0,1-6,-2 11,0-1,-1 1,1-1,-1 1,0-1,-1 1,1-1,-1 1,0-1,-1 1,1 0,-1 0,0 0,0 0,-1 0,0 0,0 0,0 1,0-1,0 1,-1 0,0 0,0 0,0 1,0-1,-1 1,1 0,-5-2,-9-3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0:09.3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64,'53'16,"0"-3,1-2,0-3,0-2,1-2,50-4,-105 0,-1-1,1 1,0 0,-1-1,1 1,0-1,0 1,-1 0,1-1,0 1,0-1,0 1,0-1,0 1,0-1,0 1,0-1,0 1,0-1,0 1,0-1,0 1,0-1,0 1,0-1,0 1,1-1,-1 1,0 0,0-1,1 1,-1-1,0 1,1 0,-1-1,0 1,1-1,-1 1,0 0,1 0,-1-1,1 1,-1 0,1 0,-1 0,0-1,1 1,-1 0,1 0,-1 0,1 0,-1 0,1 0,-1 0,1 0,-1 0,1 0,-1 0,1 0,-1 0,1 1,-42-29,36 25,-82-55,73 44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0:05.8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148 0,'-5'15,"0"-1,1 1,1 0,0 0,1 0,1 0,0 0,1 2,-1 10,-28 280,-25 41,26-259,17-64</inkml:trace>
  <inkml:trace contextRef="#ctx0" brushRef="#br0" timeOffset="430.506">515 57,'0'736,"-11"-675,-14-80,-62-166,-7 65,91 117,-1 0,0 0,0 0,0 0,-1 0,1 1,-1 0,1 0,-1 0,0 1,1-1,-1 1,0 0,0 0,0 1,0 0,0 0,0 0,0 0,0 1,0 0,0 0,0 0,0 0,1 1,-1 0,0 0,-3 2,-27 27,21-14</inkml:trace>
  <inkml:trace contextRef="#ctx0" brushRef="#br0" timeOffset="1082.64">967 565,'-4'-2,"0"1,0-1,-1 1,1 0,-1 1,1-1,0 1,-1 0,1 0,-1 0,1 1,-1 0,1-1,0 2,-1-1,1 0,0 1,0 0,0 0,0 0,0 0,1 1,-1-1,1 1,-1 0,1 0,-3 4,-3 1,1 1,0 1,1 0,0 0,0 0,1 1,0 0,1 0,-2 8,3-6,0-1,2 1,-1 0,2 0,0 0,0 0,1 1,1-1,0 0,1 0,1 6,-2-14,1 0,-1 0,1 0,0 0,0 0,1 0,-1-1,1 1,0-1,0 0,1 0,-1 0,1 0,0 0,0-1,0 0,1 0,-1 0,1 0,-1-1,1 1,0-1,0 0,0-1,0 1,0-1,1 0,4 0,4 0,0 0,0-1,1 0,-1-1,0-1,0 0,0-1,12-4,-21 5,0 0,0 0,0 0,-1 0,1-1,-1 0,0 0,0 0,0 0,0-1,0 0,0 1,-1-1,0-1,0 1,0 0,-1-1,1 1,-1-1,0 0,0 0,-1 0,1 0,-1 0,0-3,-1 6,0-1,0 1,0-1,0 1,0 0,-1-1,1 1,-1 0,1-1,-1 1,0 0,0-1,0 1,0 0,-1 0,1 0,-1 0,1 0,-1 1,0-1,1 0,-1 1,0-1,0 1,0-1,0 1,0 0,-1 0,0 0,0-2,2 3,1 0,-1 0,1 0,-1 0,1 0,0 0,-1-1,1 1,-1 0,1 0,0 0,-1-1,1 1,0 0,-1-1,1 1,0 0,-1-1,1 1,0 0,-1-1,1 1,0-1,0 1,0-1,0 1,-1 0,1-1,0 1,0-1,0 1,0-1,0 1,0-1,0 1,0-1,0 1,0 0,0-1,1 1,-1-1,0 1,0-1,0 1,0 0,1-1,-1 1,0-1,1 1,-1 0,0-1,0 1,1 0,-1-1,1 1,-1 0,0 0,1-1,-1 1,1 0,-1 0,0 0,1 0,-1-1,1 1,-1 0,1 0,-1 0,1 0,-1 0,36-6,18 4,-29 2</inkml:trace>
  <inkml:trace contextRef="#ctx0" brushRef="#br0" timeOffset="3988.645">1418 170,'24'0,"13"0,5 0,0 0,-3 0,-2 0,-4 0,-1 0,-3 0,0 0,-2 0,1 0,0 0,-1 0,1 0,-5 0</inkml:trace>
  <inkml:trace contextRef="#ctx0" brushRef="#br0" timeOffset="4232.519">1503 424,'29'4,"23"-2,9-2,-2-1,-6-1,-8-4,-5-1,-7 0,-2 1,-3 2,-5 2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0:12.5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0 477,'67'-21,"-2"-2,0-3,-2-3,-1-3,18-14,-68 38,-2 0,1-2,-1 1,0-1,-1-1,0 1,-1-1,0-1,-1 0,0 0,0 0,-2-1,0 0,3-10,-7 22,0-1,1 0,-1 0,0 0,-1 0,1 0,0 0,-1 0,1 0,-1 0,1 0,-1 0,0-1,0 1,0 0,0 0,0 0,-1 0,1 0,-1 0,1-1,-1 1,0 0,0 0,0 1,0-1,0 0,0 0,0 0,-1 1,1-1,-1 1,1-1,-1 1,1-1,-1 1,0 0,0 0,0 0,0 0,0 0,0 0,0 0,0 1,0-1,0 1,0 0,0-1,0 1,0 0,-1 0,1 0,0 1,0-1,0 0,0 1,0 0,0-1,0 1,-2 1,-3 5,0 0,1 1,0 0,0 0,1 0,0 1,0 0,1 0,0 0,0 0,1 1,1 0,0-1,0 1,1 0,0 0,0 8,1-11,0 0,0 0,0 0,1 0,0 0,0 0,1 0,0 0,0-1,1 1,0-1,0 1,0-1,1 0,0 0,0-1,0 1,1-1,0 0,0 0,0 0,1-1,-1 0,1 0,0 0,0-1,1 0,-1 0,1 0,-1-1,1 0,0 0,0-1,0 0,0 0,0-1,7 0,148-3,-139-2,1-1,0-1,-1-1,-1-1,1-1,-1-1,-1-1,0 0,11-11,-16 14,-1-2,0 0,-1-1,0 0,-1-1,0-1,-1 0,-1 0,0-2,-1 1,0-1,-2 0,0-1,0 0,2-13,-9 29,0 0,-1 0,0-1,1 1,-1 0,1-1,-1 1,0 0,0-1,0 1,0 0,0-1,0 1,0-1,-1 1,1 0,0 0,-1-1,1 1,-1 0,1-1,-1 1,0 0,1 0,-1 0,0 0,0 0,0 0,0 0,0 0,0 0,0 0,0 0,0 1,0-1,0 0,-1 1,1-1,0 1,0-1,-1 1,1 0,0 0,-1-1,1 1,-1 0,1 0,0 0,-1 0,1 1,0-1,-1 0,1 0,0 1,-1-1,1 1,0-1,-1 2,-9 4,1 1,0 1,1 0,0 0,0 1,1 0,0 0,0 1,1 0,0 1,1-1,1 1,-1 1,2-1,-1 1,2-1,-2 8,3-14,1 1,0 0,0-1,0 1,1 0,0-1,0 1,0 0,1 0,-1-1,2 1,-1 0,0-1,1 1,0-1,1 0,-1 0,1 0,0 0,0 0,0 0,1-1,0 1,0-1,0 0,0 0,1-1,-1 1,1-1,0 0,0 0,0-1,0 1,1-1,-1 0,2 0,4 2,0 1,0-1,0-1,1 0,-1-1,1 0,0 0,-1-1,1-1,0 0,0-1,-1 0,1-1,-1 0,1-1,9-3,-4 0,1-1,-2 0,1-1,-1-1,0-1,-1 0,0-1,-1-1,0 0,-1-1,0 0,-1-1,-1-1,0 1,-1-2,-1 0,0 0,-1 0,0-1,-2 0,4-15,-9 30,0 0,0-1,0 1,-1 0,1-1,-1 1,0-1,1 1,-1 0,0-1,0 1,-1-1,1 1,0-1,-1 1,0 0,1-1,-1 1,0 0,0-1,0 1,-1 0,1 0,0 0,-1 0,1 0,-1 1,0-1,0 0,1 1,-1-1,0 1,0-1,-1 1,1 0,0 0,0 0,-1 0,1 1,0-1,-1 0,1 1,-1 0,1 0,-2-1,-3 4,0-1,1 1,0 0,0 1,0-1,0 1,0 1,1-1,-1 1,1 0,0 0,1 0,-1 0,1 1,0 0,1 0,-1 0,1 1,0-1,1 1,0-1,0 1,0 0,1 0,0 0,0 0,1 0,-1 0,2 0,-1 0,1 0,0 0,1 3,2-2,1 0,0 0,1 0,-1 0,2-1,-1 0,1 0,0-1,0 0,0 0,1 0,0-1,0-1,1 1,-1-1,1-1,0 1,0-1,0-1,1 0,-1 0,0-1,1 0,-1-1,1 0,-1 0,1-1,-1 0,9-2,45-20,-49 11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6:34.5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1,'-87'356,"76"-294,3 1,2 1,3-1,5 40,-2-98,10 81,-9-84,-1 0,1 0,-1 0,1 0,0-1,0 1,0 0,0 0,0-1,0 1,0 0,1-1,-1 1,0-1,1 0,-1 1,1-1,0 0,-1 0,1 0,0 0,0 0,0-1,-1 1,1 0,0-1,0 0,0 1,0-1,0 0,0 0,0 0,0 0,0 0,0 0,0-1,0 1,0-1,0 1,0-1,6-3,0 0,0-1,0 0,0 0,-1-1,0 0,0 0,0 0,-1-1,0 0,-1-1,3-2,30-34,-24 30,2 0,0 0,0 2,1 0,0 1,1 1,1 1,0 0,-17 8,-1 0,1 0,0 1,-1-1,1 1,0-1,0 1,0 0,0 0,-1 0,1 0,0 0,0 0,0 0,0 0,-1 1,1-1,0 1,0-1,-1 1,1 0,0 0,-1 0,1 0,-1 0,1 0,-1 0,1 0,-1 1,0-1,0 0,1 1,-1-1,0 1,0-1,-1 1,1 0,0-1,0 1,-1 0,1 0,-1 0,0 0,9 83,-9-80,3 77,3-63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0:13.1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0 219,'116'-15,"0"4,1 5,88 9,-54-1,-126-6,-29-11,-67-24,59 34,0 0,0-2,1 1,-1-1,2-1,-1 0,1-1,0 0,1 0,-2-3,-7-13,2 2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0:17.8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399 0,'-133'23,"113"-21,-1 1,1 0,-1 2,1 1,1 0,-1 1,-7 5,22-6,-1 1,1 0,1 0,0 0,0 1,0-1,1 1,0 0,0 0,1 0,0 0,1 0,-1 1,2-1,-1 1,1-1,0 0,1 1,0-1,0 0,1 1,2 5,28 186,-50-31,-6 0,-10 1,30-155,1 1,0-1,1 1,1 0,1 0,0-1,1 1,1 0,1 5,-1-19,-1 0,1 0,-1-1,1 1,0-1,0 1,0-1,-1 0,1 0,0 0,1 0,-1 0,0 0,0-1,0 1,0 0,1-1,-1 0,0 0,1 0,-1 0,0 0,0 0,1 0,-1-1,0 1,0-1,1 1,-1-1,0 0,1 0,10-2,293-67,-293 69,-7 2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0:21.9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414 0,'1'0,"34"2,-35-2,-1 0,1 0,-1 0,1 0,-1 0,1 0,0 0,-1 0,1 0,-1 0,1 0,-1 0,1 0,0 0,-1 0,1 0,-1 0,1 1,0-1,-1 0,1 0,-1 0,1 1,0-1,-1 0,1 0,0 1,0-1,-1 0,1 1,0-1,0 0,-1 1,1-1,0 1,0-1,0 0,0 1,-1-1,1 1,0-1,0 1,0-1,0 0,0 1,0-1,0 1,0-1,0 1,1-1,-1 0,0 1,0-1,0 1,0-1,0 0,1 1,-1-1,0 0,0 1,1-1,-305 119,302-119,0 0,0 1,1-1,-1 0,0 1,0-1,0 1,1 0,-1-1,0 1,1 0,-1 0,0 0,1 0,-1 1,1-1,0 0,-1 0,1 1,0-1,0 1,0-1,0 1,0 0,0-1,1 1,-1 0,0 0,1 0,-1-1,1 1,0 0,0 0,-1 0,1 0,1 0,-1-1,0 1,0 0,1 0,-1 0,1 0,-1-1,1 1,0 0,0 0,0-1,0 1,0-1,0 1,0-1,0 1,0-1,1 0,-1 0,1 1,9 2,0-1,0 0,0 0,0-1,1-1,-1 0,1-1,-1 0,5 0,76 7,32 10,-123-17,-1 0,1-1,0 1,0 0,0-1,0 1,-1 0,1 0,0-1,0 1,0 0,0 0,0 0,-1 0,1 1,0-1,0 0,0 0,0 0,0 1,-1-1,1 0,0 1,0-1,-1 1,1-1,0 1,0-1,-1 1,1-1,-1 1,1 0,0-1,-1 1,1 0,-1-1,0 1,1 0,-1 0,1 0,-1-1,0 1,0 0,0 0,1 0,-1 0,0 0,0-1,0 1,0 0,0 0,-1 0,1 0,0 0,0-1,-1 1,1 0,0 0,-1 0,1-1,0 1,-1 0,1 0,-1-1,0 1,1 0,-1-1,0 1,-142 75,57-37,80-36,-10 5,0 0,0 0,1 2,0 0,0 0,1 1,1 1,0 1,1 0,0 0,-6 10,-37 92,56-112,-1 0,1-1,1 1,-1 0,0 0,1-1,-1 1,1-1,0 1,-1-1,1 1,0-1,1 0,-1 0,0 0,1-1,-1 1,1 0,-1-1,1 0,0 1,0-1,0 0,-1 0,1-1,0 1,0-1,0 1,0-1,0 0,0 0,0 0,0-1,0 1,0-1,0 1,0-1,2-1,-1 2,173-30,-131 18,-35 9,0 0,0 0,0 1,0 0,1 1,-1 0,1 1,-1 0,5 1,2 4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0:24.1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1,'-4'23,"-3"14,1 5,1-5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0:24.4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0,'-9'10,"-4"-2,1-3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0:25.4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109 1,'-5'38,"-1"22,-5 7,0 0,1-6,3-8,2-9,3-2,1-3,-4-4,-1-3,0-2,2-1,-4-1,-1-1,2 1,2-5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0:33.0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0 537,'24'-82,"3"1,4 1,19-31,-50 109,1 0,-1 0,1 0,-1 0,1 0,0 1,0-1,0 0,0 0,0 1,0-1,1 1,-1-1,0 1,1-1,-1 1,1 0,0 0,-1 0,1 0,0 0,0 0,0 0,-1 0,1 1,0-1,0 1,0-1,0 1,0 0,0 0,0 0,0 0,0 0,0 0,0 1,0-1,0 1,0-1,0 1,0 0,0 0,-1 0,1 0,0 0,0 0,-1 0,1 0,-1 1,1-1,-1 1,0-1,0 1,1-1,-1 1,0 0,0 1,8 55,-9-54,0 1,0 0,0 0,1 0,-1 0,1 0,0-1,1 1,-1 0,1-1,0 1,0-1,0 1,1-1,-1 0,1 0,0 0,0 0,4 2,-5-5,0 0,0 1,0-2,0 1,1 0,-1 0,0-1,0 1,1-1,-1 0,1 0,-1 0,0 0,1 0,-1 0,0-1,1 1,-1-1,0 1,1-1,-1 0,0 0,0 0,0 0,0-1,0 1,0 0,0-1,0 1,-1-1,1 0,0-1,50-65,-48 63,133-198,-103 172,-33 31,0 0,0 0,0-1,0 1,0 0,0 0,0 0,0 0,0 1,0-1,0 0,0 0,0 0,0 1,0-1,-1 0,1 1,0-1,0 1,0-1,0 1,-1 0,1-1,0 1,0 0,-1-1,1 1,-1 0,1 0,-1 0,1 0,-1-1,1 1,-1 0,0 0,1 0,-1 0,0 0,0 0,0 0,0 0,0 0,0 0,0 1,8 124,-9-113,0 1,1-1,0 1,1 0,1-1,0 1,1-1,0 1,1-1,1 0,0-1,4 9,4-1,-1-3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0:33.2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1,'0'33,"5"12,1-3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0:33.4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0:27.2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57 578,'0'54,"11"147,-8-187,-1-9,0-1,-1 1,0 0,0-1,0 1,-1 0,0 0,0 0,0 0,0 0,-1 0,0-1,0 1,0 0,-1 1,-10-37,10 13,1 0,1 0,0 0,1 0,1 0,1 0,1 0,0 1,1 0,1 0,0 0,2 0,0 1,0 0,2 1,0 0,6-7,-14 20,-1 0,1 1,0-1,-1 0,1 1,0-1,0 1,0-1,0 1,0 0,0 0,1 0,-1 0,0 0,1 0,-1 1,0-1,1 1,-1 0,1 0,-1 0,0 0,1 0,-1 0,1 0,-1 1,0-1,1 1,-1 0,0 0,1 0,-1 0,0 0,0 0,0 1,0-1,0 1,0-1,-1 1,1 0,0 0,-1-1,1 1,-1 0,0 0,0 1,1-1,-1 0,-1 0,1 1,0-1,-1 0,1 1,-1-1,8 78,-8-54</inkml:trace>
  <inkml:trace contextRef="#ctx0" brushRef="#br0" timeOffset="304.806">452 945,'0'29,"0"14,0-5,0-9</inkml:trace>
  <inkml:trace contextRef="#ctx0" brushRef="#br0" timeOffset="519.914">508 521,'-4'15,"-3"4</inkml:trace>
  <inkml:trace contextRef="#ctx0" brushRef="#br0" timeOffset="1032.239">1 295,'39'-9,"0"1,1 2,-1 2,1 2,1 1,4 2,-19-5,-33-8,-99-22,83 30</inkml:trace>
  <inkml:trace contextRef="#ctx0" brushRef="#br0" timeOffset="1371.459">791 211,'-14'14,"-10"10,-1 6,4-3</inkml:trace>
  <inkml:trace contextRef="#ctx0" brushRef="#br0" timeOffset="2034.239">1016 70,'-3'6,"-1"0,1 0,1 0,-1 0,1 1,0-1,1 1,-1-1,1 1,0 0,1 0,0-1,0 2,-1 5,20 247,-59 23,29-82,16-177,1-6</inkml:trace>
  <inkml:trace contextRef="#ctx0" brushRef="#br0" timeOffset="2603.11">1186 70,'27'-14,"-12"6,0 0,0 0,1 2,0 0,0 1,0 0,1 1,4 1,-20 2,0 1,1 0,-1-1,1 1,-1 0,0 0,1 0,-1 0,1 0,-1 0,0 0,1 1,-1-1,1 1,-1-1,0 1,0-1,1 1,-1-1,0 1,0 0,0 0,1 0,-1 0,0 0,0 0,-1 0,1 0,0 0,0 0,0 0,-1 1,1-1,-1 0,1 0,-1 1,1-1,-1 1,0-1,1 0,-1 1,0-1,0 1,0-1,0 0,0 1,-1-1,1 1,0-1,-1 0,1 1,-1-1,0 1,-34 70,23-52,6-13,1 0,0 0,1 0,0 0,0 1,0 0,1 0,0 0,1 0,0 0,0 0,1 1,0-1,0 7,1-13,1 0,0 0,-1-1,1 1,0 0,0 0,0 0,0-1,0 1,1-1,-1 1,0-1,1 1,-1-1,1 0,-1 1,1-1,0 0,0 0,-1 0,1-1,0 1,0 0,0-1,0 1,0-1,0 0,0 1,0-1,0 0,0 0,0 0,0 0,0-1,0 1,0-1,0 1,72-25,-33 5,-22 13</inkml:trace>
  <inkml:trace contextRef="#ctx0" brushRef="#br0" timeOffset="5084.432">1920 268,'-3'-8,"-4"20,-12 38,10-25,-19 37,-3 0,-3-2,-34 44,57-89,9-14,0 0,0 0,0 1,0-1,0 1,0-1,0 1,0 0,1 0,-1 0,1 0,-1 0,1 0,0 0,0 1,0-1,0 0,0 1,1-1,-1 1,1-1,-1 1,1-1,0 1,0-1,0 1,0-1,0 1,1-1,-1 0,1 1,0-1,0 1,0-1,0 0,0 0,0 1,0-1,1 0,-1 0,1 0,-1 0,3 1,12 0,0 0,0-1,0-1,1 0,-1-1,0-1,1-1,-1 0,0-1,0-1,7-2,0 1,174-9,-196 14,1 0,-1 1,0-1,0 0,0 0,1 0,-1 0,0 0,0 0,1 0,-1 0,0 0,0-1,0 1,0-1,1 1,-1-1,0 1,0-1,0 1,0-1,0 0,0 0,0 1,0-1,0 0,-1 0,1 0,0 0,-1 0,1 0,0 0,-1 0,1-1,-1 1,0 0,1 0,-1 0,0 0,0-1,1 1,-1 0,0 0,0-1,-1 1,1 0,0 0,0 0,0-1,-1 1,1 0,-104-218,35 25,57 169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6:38.0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196 690,'8'-6,"10"-9,-26 8,-4 11,0 0,0 1,0 0,1 0,0 2,0-1,0 1,1 1,0 0,0 0,1 1,1 1,-1-1,1 1,1 0,0 1,0 0,1 0,-3 8,7-17,0 1,0-1,0 0,0 1,1-1,-1 1,1-1,-1 1,1 0,0 0,0 0,0-1,1 1,-1 0,1 0,-1 0,1 0,0 0,0 0,0 0,1 0,-1 0,1 0,0 0,0 0,0 0,0-1,0 1,0 0,1-1,-1 1,1-1,0 1,0-1,0 0,0 1,0-1,0 0,1-1,-1 1,0 0,1-1,0 1,-1-1,1 0,0 0,3 1,6-2,1-1,0 0,-1-1,1-1,-1 0,0 0,0-1,0-1,0 0,-1-1,0 0,0 0,0-1,-1-1,0 0,-1 0,1-1,-2 0,1 0,-1-1,-1-1,0 1,5-10,24-23,-35 42,-1-1,1 1,-1 0,1 0,0-1,0 1,-1 0,1 0,0 0,0 0,0 0,0 0,0 0,1 0,-1 0,0 0,0 1,1-1,-1 0,0 1,1-1,-1 1,0 0,1-1,-1 1,1 0,-1 0,0 0,1 0,-1 0,1 0,-1 0,1 0,-1 1,0-1,1 1,-1-1,0 1,1-1,-1 1,0 0,1 0,-1-1,0 1,0 0,0 0,0 0,0 0,0 1,0-1,-1 0,1 0,0 1,21 75,-22-72,0 0,0 1,1-1,0 1,0-1,0 0,1 0,0 0,0 0,0 0,1 0,-1 0,1-1,0 1,0-1,1 0,-1 0,1 0,0 0,0-1,1 1,-1-1,1 0,-1 0,1-1,4 2,-2-2,1 0,-1-1,1 0,-1 0,1-1,-1 0,1 0,-1-1,1 0,-1 0,1-1,-1 0,0 0,0-1,0 0,0 0,0-1,-1 1,1-1,-1-1,0 1,4-5,8-7,-1 0,0-1,-1-1,-1-1,-1 0,7-14,95-197,-100 193,-2-1,-1 0,-2-1,-1 0,-3-1,-1 1,-1-1,-3-1,-1-21,-9-41,8 103,0-1,0 1,0-1,0 1,0-1,0 1,0-1,0 0,0 1,0-1,0 1,-1-1,1 1,0-1,0 1,-1-1,1 1,0-1,-1 1,1 0,0-1,-1 1,1-1,-1 1,1 0,-1-1,1 1,-1 0,1 0,-1-1,1 1,-1 0,1 0,-1 0,1 0,-1 0,1 0,-1 0,0 0,1 0,-1 0,1 0,-1 0,1 0,-1 0,1 0,-1 0,0 1,1-1,-1 0,1 0,-1 1,1-1,0 0,-1 1,1-1,-1 0,1 1,0-1,-1 1,1-1,-21 32,8 2,1 0,2 0,2 1,1 0,2 1,1 0,1 2,-1 35,4 1,2-1,13 72,15 35,-21-109,-12-65,-3-7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0:36.9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23,'2'-2,"0"0,-1 0,1 1,0-1,0 0,0 1,0 0,0-1,0 1,0 0,1 0,-1 0,0 0,1 1,-1-1,1 1,-1-1,0 1,1 0,-1 0,1 0,-1 0,1 0,-1 0,1 1,-1-1,0 1,1 0,-1 0,2 1,12 1,0-1,1 0,-1-1,0-1,0-1,1 0,-1-1,9-2,-17 3,55-5,-61 6,-1 0,1 0,-1 1,0-1,1 0,-1 0,1 1,-1-1,0 1,0-1,1 1,-1 0,0-1,0 1,0 0,1 0,-1 0,0 0,0 0,0 0,-1 0,1 0,0 0,0 0,-1 1,1-1,0 0,-1 1,1-1,-1 0,0 1,1-1,-1 0,0 1,0-1,0 1,0-1,0 0,0 1,-1 0,-39 121,31-92,1 1,1-1,2 1,1 0,1 1,2-1,1 0,2 1,1-1,4 13,29 131,-30-138,-1 1,-3 0,-1-1,-1 1,-4 20,3-55,-1-1,1 1,0-1,-1 1,0-1,0 0,0 0,0 0,0 0,0 0,-1 0,0 0,1-1,-1 1,0-1,0 0,0 0,-1 0,1 0,0-1,-1 1,1-1,-1 0,0 0,1 0,-1-1,0 1,1-1,-1 0,0 0,0 0,1 0,-1-1,-3 0,-20 3,13-1,7-3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4:13.736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7987 1384,'-1'-2,"-1"0,0 0,0 1,0-1,1 1,-2-1,1 1,0-1,0 1,0 0,-1 0,1 0,0 1,-1-1,1 0,-1 1,1 0,-1-1,1 1,-3 0,2 0,-258-18,214 10,0 2,-1 2,1 2,-1 2,-25 4,-97 23,-152 30,112-9,-112 46,-106 41,404-124,1 0,0 2,0 0,1 1,1 2,1 0,0 1,1 1,1 1,1 1,1 0,-15 22,-56 146,4 77,75-229,1 1,3 0,0 1,3-1,1 1,3 20,-1 29,27 250,-28-310,1 10,-1 0,-2 1,-2-1,-1 1,-2-1,-2 0,-1-1,-1 0,-3 2,-15 16,-2-2,-2 0,-28 32,52-73,-73 91,-84 50,91-102,-2-4,-73 32,111-57,1 1,2 1,0 3,-24 23,53-45,-8 8,-1 1,2 0,0 0,0 2,2-1,-1 2,2-1,0 1,1 1,1 0,0 0,2 1,0 0,0 0,2 0,0 1,1-1,1 1,1 5,1 6,1 0,2 0,1 0,1-1,1 1,2-1,1 0,1-1,2 0,1-1,13 21,104 175,-70-140,4-3,3-2,64 55,-11-29,5-5,4-6,81 42,155 62,-285-155,3-4,1-2,1-5,2-4,1-3,28 2,162 10,-229-34,0-2,1-2,-1-1,0-4,-1-1,11-5,-3 0,-1-4,0-1,-1-3,-1-3,-1-1,3-6,2-7,-3-2,-1-3,-2-2,42-49,26-23,-11 26,-70 62,-2-2,-1-1,-2-2,25-32,79-92,-102 123,10-8,-1-3,-2-1,-2-2,-3-2,15-28,61-91,89-145,-176 278,1 1,2 2,2 1,1 2,11-8,-25 28,-1-1,-1-1,0 0,-1-1,0-1,-1 0,-1-1,0-1,-1 0,-1 0,0-1,-2-1,0 0,-1 0,-1 0,-1-1,0 0,-2-1,2-14,-4 8,-1 0,-2-1,0 1,-2-1,-1 1,-1 0,-1 0,-1 1,-6-12,6 22,0 1,-1 0,0 0,-2 0,1 1,-2 0,0 1,0 0,-2 1,1 1,-1 0,-1 0,0 1,-6-3,-32-10,0 2,-1 3,-2 2,1 2,-36-4,-43-11,100 21,9 4,0-1,1-1,0-1,0-1,0-1,1-1,0-1,1 0,0-2,1-1,1 0,-6-7,12 5,0-1,1 0,1-1,1 0,1-1,0 0,1-1,1 0,1 0,1 0,1-1,1 1,-1-18,1 9,2 0,0 0,2 0,2 0,0 0,2 1,1-1,2 1,0 1,12-26,-4 17,2 2,1 0,1 1,2 1,1 1,2 1,12-11,96-112,-101 110,-12 19,-2-1,0 0,-2-2,0 0,1-9,-14 30,51-156,-52 153,-1 1,0-1,0 0,-1 0,0 0,0 0,-1 0,-1 1,1-1,-1 0,-1 1,1-1,-1 1,-1 0,0 0,0 0,-5-6,5 7,-1 0,-1 1,1-1,-1 1,0 1,0-1,-1 1,0 0,1 0,-2 1,1 0,0 0,-1 1,0 0,0 0,0 1,0 0,0 0,0 1,-1 0,-7 0,-64 3,66 0,1 0,-1-1,0 0,0-1,0-1,0 0,0-1,1-1,-1 0,1-1,0 0,0-1,0 0,0-1,1-1,0 0,0 0,-2-3,-97-105,76 69,-27-20,46 60,0 1,0 1,-1 1,1 0,-1 1,1 1,-1 1,0 0,0 1,1 1,-1 0,1 1,-1 1,1 1,-4 2,16-7,-42 22,33-8</inkml:trace>
  <inkml:trace contextRef="#ctx0" brushRef="#br0" timeOffset="1296.733">6915 3953,'1'19,"-1"1,-1-1,-1 0,-1 1,0-1,-2 0,-4 12,-78 193,84-216</inkml:trace>
  <inkml:trace contextRef="#ctx0" brushRef="#br0" timeOffset="1578.445">6660 4206,'24'0,"28"0,9 0,-1 0,-6 0,-7 0,-7 0,-5 0,-9 0</inkml:trace>
  <inkml:trace contextRef="#ctx0" brushRef="#br0" timeOffset="8615.253">6971 4798,'0'-3,"0"0,-1-1,1 1,-1-1,0 1,1-1,-2 1,1 0,0 0,0 0,-1 0,0 0,0 0,0 0,0 0,0 0,0 1,-1-1,1 1,-1 0,0 0,0 0,0 0,0 0,0 0,0 1,0 0,0-1,-1 1,1 1,0-1,-1 0,0 1,-5-2,0 1,1 1,-1 0,0 0,1 0,-1 1,0 1,1-1,-1 1,1 1,0-1,-8 5,0 0,1 1,1 0,-1 1,1 1,1 0,0 1,0 0,1 1,1 0,0 1,1 1,0-1,1 2,0-1,-2 8,5-12,1 1,0 0,1 0,1 0,-1 1,2-1,-1 1,2 0,-1 0,2 0,0-1,0 1,1 0,0 0,1 0,3 8,-2-6,2-1,0 1,0-1,1 0,1-1,0 0,0 0,1 0,1-1,0 0,1-1,0 0,0-1,1 1,6 2,-8-5,1-1,0 0,0-1,1 1,0-2,0 0,0 0,0-1,1 0,-1-1,1-1,-1 1,1-2,8 0,-6 1,0-1,-1-1,1 0,-1 0,1-2,-1 0,1 0,-1-1,-1-1,1 0,0 0,-1-2,0 1,0-2,-5 3,-1 1,1-1,-1 0,-1-1,1 0,-1 0,0 0,0 0,0-1,-1 0,0 0,-1 0,1 0,-1 0,-1-1,1 0,-2 1,1-1,-1 0,0 0,0 0,-1 0,0 0,0 0,-1 0,0 0,-1 0,0 1,0-1,0 0,-1 1,0-1,-1 1,-3-6,1 8,0 0,0 1,0-1,0 2,-1-1,1 1,-1 0,0 0,0 1,0-1,-1 2,1-1,0 1,-1 0,1 1,0-1,-1 2,1-1,-1 1,1 0,0 0,-1 1,1 0,0 0,0 1,1 0,-1 0,0 1,1 0,-4 2,51-1,248-9,-221-2,-56 6</inkml:trace>
  <inkml:trace contextRef="#ctx0" brushRef="#br1" timeOffset="39527.478">3697 650,'23'54,"-4"17,-3 1,-4 1,-2 0,-4 0,-3 1,-5 31,-6-7,28-114,10-27,2 2,1 2,3 1,1 1,10-4,4-1,2 2,2 3,1 2,2 2,1 3,16-3,-8 20,-65 13,-1 0,1 0,-1 1,1-1,-1 0,1 1,-1-1,0 1,1-1,-1 1,1 0,-1-1,0 1,0 0,1 0,-1 0,0 0,0 0,0 0,0 1,0-1,0 0,-1 0,1 1,0-1,-1 1,1-1,-1 0,1 1,-1-1,1 1,-1-1,0 1,0-1,0 1,0-1,0 1,0-1,0 1,-1-1,1 2,-5 13,-1 0,0 0,-1-1,0 0,-1 0,-1-1,-1 0,0 0,0-1,-1 0,-1-1,0-1,-1 0,0 0,-1-1,-8 4,-20 20,-2-2,-1-2,-1-2,-2-2,-1-2,-46 15,45-31,33-11</inkml:trace>
  <inkml:trace contextRef="#ctx0" brushRef="#br1" timeOffset="39841.094">4798 763,'-20'15,"1"0,1 2,0 0,1 1,1 0,1 1,0 1,2 1,0 0,1 0,2 1,-2 6,11-24,0-1,0 1,0 0,0 0,1 0,-1 0,1 0,0 0,1 0,-1 0,1 0,-1 0,1 0,0 0,1 0,-1-1,1 1,-1 0,1-1,0 1,1-1,-1 0,0 0,1 1,0-2,0 1,0 0,0-1,0 1,0-1,1 0,-1 0,1 0,0 0,-1-1,1 0,0 1,0-1,0-1,0 1,0-1,0 1,0-1,0 0,0 0,0-1,2 0,7 0,-1-1,0 0,1-1,-1-1,0 1,-1-2,1 0,-1 0,0-1,0-1,0 1,-1-2,0 0,-1 0,0 0,0-1,0-1,-1 1,-1-1,0-1,0 0,-1 1,0-2,-1 1,-1-1,1 0,-2 0,3-11,-6 16,0-1,-1 1,1-1,-1 1,-1 0,1-1,-1 1,-1 0,1 0,-1 0,0 0,-1 0,0 1,0 0,0 0,-1 0,0 0,0 0,0 1,-1 0,0 0,0 1,0-1,-5-1,-8-3</inkml:trace>
  <inkml:trace contextRef="#ctx0" brushRef="#br1" timeOffset="40323.718">5447 594,'-24'7,"0"0,0 2,1 1,0 1,1 1,0 1,1 1,0 1,1 1,1 0,-2 4,17-17,0 0,0 1,0-1,0 1,1 0,0 0,0 0,0 0,0 0,0 1,1-1,0 1,0 0,0-1,1 1,-1 0,1 0,0 0,1 0,-1 0,1 1,0-1,0 0,1 0,-1 0,1 0,0 0,1 0,-1 0,1 0,0-1,0 1,1 0,-1-1,1 0,0 0,0 1,1-1,3 1,-1 0,2 0,-1-1,0 0,1 0,0-1,0 0,0 0,0-1,0 0,0-1,1 1,-1-2,0 1,1-1,-1 0,1-1,-1 0,0 0,1-1,-1 0,0-1,0 0,0 0,-1 0,5-3,11-7,0-1,-1-1,0-1,-2 0,0-2,0-1,13-17,0-2,-2-2,-2-2,-2 0,-1-2,-3-1,-1 0,7-26,-20 45,-1-1,-1 0,-2 0,0-1,-2 1,-1-1,-1 0,-2 0,0 0,-2 1,-1-1,-3-7,7 32,-1 0,0 0,1 0,-1 0,0 0,-1 1,1-1,0 0,-1 1,1-1,-1 1,0-1,0 1,0 0,0 0,0 0,-1 0,1 0,-1 0,1 1,-1-1,1 1,-1 0,0-1,0 1,0 1,0-1,1 0,-1 1,0-1,0 1,0 0,0 0,0 0,0 0,0 1,0-1,0 1,0 0,0 0,0 0,1 0,-1 0,0 1,-12 7,2 1,-1 1,2 0,-1 0,1 1,1 1,0 0,1 1,1 0,0 0,0 1,2 0,0 1,1-1,0 1,1 0,1 1,0-1,2 1,0 0,0 0,2 9,-1-7,1 1,0-1,2 1,0-1,2 0,0 0,1 0,0-1,2 0,0 0,1 0,1-1,0 0,2 0,9 11,-9-15,0-1,0 0,1 0,1-2,0 1,0-2,1 0,0 0,1-1,0-1,0 0,0-1,1-1,0-1,0 0,0-1,1 0,-1-2,1 0,13-1,-6-1</inkml:trace>
  <inkml:trace contextRef="#ctx0" brushRef="#br1" timeOffset="40838.505">6125 481,'-4'20,"1"0,1 0,1 1,1-1,1 1,0-1,2 1,0-1,1 0,7 19,-10-36,0-1,0 0,0 0,0 0,0 0,0 0,1-1,-1 1,1 0,-1 0,1-1,0 1,-1-1,1 0,0 1,0-1,0 0,0 0,0 0,1-1,-1 1,0 0,0-1,0 1,1-1,-1 0,0 0,1 0,-1 0,0 0,0 0,1 0,-1-1,0 1,0-1,0 0,1 0,-1 0,0 0,0 0,0 0,-1 0,1-1,0 1,0-1,-1 1,1-1,0 0,10-11,-1-1,0 0,-1-1,-1 1,0-2,-1 1,0-1,2-11,18-32,1-3,-21 42,1 0,1 0,1 1,0 1,1 0,1 1,11-11,-24 27,1 0,-1 1,1-1,-1 0,1 1,0-1,-1 0,1 1,0-1,-1 1,1-1,0 1,0 0,0-1,-1 1,1 0,0 0,0-1,0 1,0 0,0 0,-1 0,1 0,0 0,0 0,0 0,0 0,0 0,0 1,-1-1,1 0,0 1,0-1,0 0,-1 1,1-1,0 1,0-1,-1 1,1-1,0 1,-1 0,1-1,-1 1,1 0,-1-1,1 1,-1 0,0 0,1 0,-1-1,0 1,1 0,-1 1,11 48,35 428,-38-394,-3 0,-8 85,4-167,-1 1,1-1,-1 1,0 0,0-1,0 1,-1 0,1-1,0 1,-1-1,0 1,0 0,1-1,-1 0,-1 1,1-1,0 0,-1 1,1-1,-1 0,0 0,1 0,-1 0,0 0,0-1,0 1,-1-1,1 1,0-1,-1 0,1 0,0 0,-1 0,1 0,-1 0,0-1,1 1,-1-1,1 0,-1 0,0 0,1 0,-1 0,0 0,1-1,-1 0,1 1,-1-1,1 0,-3-1,-2-7,0-1,1 1,1-1,-1-1,2 1,-1-1,1 0,1 0,0 0,1 0,0 0,0-1,1 1,1-1,0 1,1 0,0-1,0 1,2-3,0-10,2 1,0-1,1 2,2-1,0 1,2 0,0 0,1 1,1 1,1 0,1 1,1 0,0 1,2 1,0 0,15-11,88-58,-87 63</inkml:trace>
  <inkml:trace contextRef="#ctx0" brushRef="#br1" timeOffset="36051.856">226 1101,'-2'-27,"-7"39,-27 196,-25 259,55-247,6-196</inkml:trace>
  <inkml:trace contextRef="#ctx0" brushRef="#br1" timeOffset="36622.332">0 1187,'26'-30,"0"2,2 0,2 2,0 2,1 0,1 3,29-15,-36 18,2 1,0 2,0 0,2 2,-1 1,2 2,-1 1,2 1,-1 1,13 0,-39 6,1 1,0 1,-1-1,1 0,-1 1,1 0,-1 0,0 1,1-1,-1 1,0 0,0 0,0 0,0 0,0 1,0 0,-1-1,0 2,1-1,-1 0,0 1,0-1,-1 1,1 0,-1 0,0 0,0 0,0 0,0 0,-1 0,0 1,0-1,0 1,0-1,-1 1,1-1,-1 1,0 0,-1-1,1 1,-1-1,0 1,0-1,0 0,-2 4,-10 22,-1-1,-2-1,0 0,-2-1,-1 0,-1-2,-1 0,-2-2,0 0,-21 14,35-28,-36 35,-3-3,-1-1,-52 31,38-29,63-42,-1 0,1 0,0 1,-1-1,1 0,-1 0,1 1,-1-1,1 0,0 1,-1-1,1 1,0-1,-1 0,1 1,0-1,0 1,-1-1,1 1,0-1,0 1,0-1,0 1,0-1,0 1,-1-1,1 1,0-1,0 1,1-1,-1 1,0-1,0 1,0-1,0 1,0-1,0 1,1-1,-1 1,0-1,0 0,1 1,-1-1,0 1,1-1,-1 0,0 1,1-1,-1 0,1 1,-1-1,1 0,-1 1,0-1,1 0,-1 0,1 0,-1 0,1 1,-1-1,1 0,-1 0,1 0,-1 0,1 0,0 0,41 3,-39-3,12 0,-1 1,1 1,0 0,0 0,-1 1,0 1,1 1,-1 0,-1 1,1 0,-1 1,0 1,-1 0,0 0,0 1,-1 1,0 0,0 1,-1 0,-1 0,0 1,0 0,-1 1,-1 0,0 0,-1 0,0 3,34 93,-8-86,-14-22</inkml:trace>
  <inkml:trace contextRef="#ctx0" brushRef="#br1" timeOffset="37218.845">931 1581,'0'39,"0"17,0 4,0-4,0-6,0-11</inkml:trace>
  <inkml:trace contextRef="#ctx0" brushRef="#br1" timeOffset="37373.472">931 1243,'0'0</inkml:trace>
  <inkml:trace contextRef="#ctx0" brushRef="#br1" timeOffset="37939.434">1637 1384,'-34'20,"-6"2,1 1,1 2,1 1,1 2,1 2,2 1,1 2,-8 11,36-37,0 0,0 0,0 0,1 0,0 0,1 1,-1 0,2-1,-1 1,1 0,0 0,0 0,1 0,0 0,1 1,-1-6,1 1,-1 0,1-1,0 1,0-1,0 0,1 1,-1-1,1 0,0 0,0 0,0 0,0 0,0 0,1 0,-1-1,1 1,0-1,0 0,0 0,0 0,0 0,0 0,0-1,0 1,1-1,-1 0,1 0,-1 0,1-1,-1 1,1-1,2 0,3-1,1-2,0 1,0-1,-1-1,1 0,-1 0,0-1,0 0,-1-1,0 1,0-2,0 1,-1-1,1 0,-2-1,1 1,-1-2,0 1,-1 0,0-1,0 0,2-7,-2 8,22-36,2 2,2 1,1 1,2 2,33-28,-66 65,0 1,0-1,-1 0,1 1,0-1,0 0,0 1,0-1,-1 1,1 0,0-1,0 1,0 0,0-1,0 1,0 0,0 0,0 0,0 0,0 0,0 0,0 0,0 0,0 1,0-1,0 0,0 1,0-1,0 0,0 1,0-1,0 1,-1-1,1 1,0 0,0-1,0 1,-1 0,1 0,-1-1,1 1,0 0,-1 0,1 0,-1 0,0 0,1 0,-1-1,0 1,1 0,-1 0,0 0,0 0,0 1,9 58,-33 111,-35 265,55-400,0-1,-3 0,0 0,-3-1,-1 0,-1 0,-14 25,26-57,-1 0,1 1,-1-1,0 0,1 0,-1 1,0-1,-1 0,1 0,0 0,-1 0,1-1,-1 1,1 0,-1-1,0 1,0-1,1 1,-1-1,0 0,0 0,-1 0,1 0,0 0,0 0,0 0,-1-1,1 1,0-1,-1 0,1 0,0 0,-1 0,1 0,0 0,-1 0,1-1,0 1,0-1,-1 0,1 0,0 0,0 0,0 0,0 0,0 0,0-1,0 1,0-1,1 1,-2-2,-2-10,0 0,0 0,2 0,-1 0,2-1,0 0,0 1,2-1,-1 0,2 1,0-1,0 0,2 1,-1-1,4-7,-1-8,2 1,1 0,1 0,1 1,2 0,5-8,-3 11</inkml:trace>
  <inkml:trace contextRef="#ctx0" brushRef="#br1" timeOffset="38156.022">2061 1525,'5'33,"6"17,1-1</inkml:trace>
  <inkml:trace contextRef="#ctx0" brushRef="#br1" timeOffset="38325.118">2117 1243,'-9'-9,"-4"-4</inkml:trace>
  <inkml:trace contextRef="#ctx0" brushRef="#br1" timeOffset="38775.487">2540 1243,'-7'12,"-15"21,2 0,2 2,1 0,1 1,2 1,2 0,-2 15,13-47,0 0,0 0,1 0,0 1,0-1,0 0,1 0,0 0,0 1,0-1,1 0,-1 0,1 0,0-1,1 1,-1 0,1-1,0 0,0 1,0-1,1 0,-1-1,1 1,0-1,0 1,1-1,-1 0,0-1,1 1,0-1,0 0,-1 0,1 0,0-1,1 1,-1-1,3 0,-1 1,0 1,0-1,0 0,0-1,0 0,1 0,-1-1,0 1,1-2,-1 1,0-1,1 0,-1 0,0-1,0 0,0 0,0-1,0 0,-1 0,1-1,-1 0,0 0,0 0,0-1,1-2,14-16,-1-2,-2 0,0-1,-2-1,-1-1,11-28,9-14,-6 15,-3-1,-2-1,10-42,-28 79,0 0,-2-1,0 0,-2 0,0 0,-1 0,-2-1,0 1,-1 0,-1 0,-1 0,-4-12,7 28,0 0,-1-1,0 1,0 1,0-1,0 0,-1 0,0 1,0 0,0-1,0 1,-1 0,1 0,-1 1,0-1,0 1,-1 0,1 0,-1 0,1 1,-1 0,0 0,0 0,0 0,0 1,0-1,-1 1,1 1,0-1,0 1,-1 0,1 0,0 0,-1 1,1 0,0 0,0 0,0 1,-3 1,-7 4,1 0,1 1,-1 1,1 0,1 1,0 0,0 0,1 2,0-1,1 2,1-1,0 1,0 1,1-1,1 1,1 1,0-1,0 1,2 0,0 1,0-1,2 1,0 0,0 3,1 0,0 0,1 1,1-1,1 0,0 0,2 0,0 0,1-1,1 1,1-1,0-1,2 1,0-1,1-1,0 1,1-2,1 0,9 9,-2-3,2-1,0-1,1-1,1-1,0-1,1-1,1-1,1-1,-1-1,2-2,0 0,0-2,1-1,25 3,-25-8</inkml:trace>
  <inkml:trace contextRef="#ctx0" brushRef="#br1" timeOffset="42711.338">2569 2541,'594'-167,"-319"96,207-22,-470 92,-6-1,0 1,0 0,-1 0,1 1,0 0,0 0,0 0,0 1,0 0,0 0,-1 0,1 1,2 1,-7-2,-1 1,0 0,1 0,-1-1,0 1,0 0,0 0,-1-1,1 1,0 0,-1 0,1-1,-1 1,1 0,-1-1,0 1,0-1,0 1,0-1,0 1,0-1,0 1,0-1,0 0,-1 0,1 0,0 0,-1 0,1 0,-1 0,0 0,1 0,-1-1,0 1,1-1,-1 1,0-1,-1 1,-4 3,-101 68,30-23,3 4,3 3,-46 45,42-18,3 3,-55 85,82-81,46-88,-1 0,1 1,-1-1,1 1,0-1,0 1,0-1,0 0,0 1,1-1,-1 1,1-1,-1 0,1 1,0-1,0 0,0 0,0 1,0-1,1 0,-1 0,1 0,-1-1,1 1,0 0,0 0,-1-1,1 1,0-1,1 0,-1 0,0 0,0 0,0 0,1 0,-1 0,0-1,1 1,-1-1,26 5,-1-1,1-2,-1-1,1-1,0-1,-1-2,9-2,698-114,-235 37,-318 58,-158 19,-31-8,-28-7,1-2,1-1,2-1,0-2,1-2,-25-29,56 57,0 1,0-1,0 1,0-1,0 0,0 1,0-1,-1 1,1-1,0 1,0-1,0 0,0 1,-1-1,1 1,0-1,0 0,-1 1,1-1,0 0,-1 1,1-1,0 0,-1 0,1 1,-1-1,1 0,0 0,-1 0,1 0,-1 1,1-1,0 0,-1 0,1 0,-1 0,1 0,-1 0,1 0,-1 0,1 0,0 0,-1 0,1 0,-1-1,1 1,-1 0,1 0,0 0,-1-1,1 1,-1 0,1 0,0-1,-1 1,1 0,0-1,0 1,-1 0,1-1,7 46,-7-41,8 28,-2 2,-1-1,-2 0,-1 1,-1 0,-3-1,0 1,-2 0,-2-1,-1 0,-1-1,-2 1,-1-2,-6 11,5-22,-2-1,0-1,-1 0,0-1,-2 0,-4 2,34-34,292-214,-167 126,-113 85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09.7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308 44,'-1'-3,"-1"0,1 0,-1 1,0-1,0 1,0-1,0 1,-1 0,1-1,-1 1,1 0,-1 1,0-1,0 0,0 1,0 0,0 0,0-1,0 2,0-1,-1 0,-7 0,0 1,0 0,0 0,0 1,0 0,0 1,0 1,0 0,1 0,-1 1,1 0,0 1,0 0,-5 4,9-6,0 1,0 0,0 0,1 0,-1 0,1 1,0 0,1 0,-1 1,1-1,0 1,1 0,-1 0,1 0,0 1,0-1,1 1,0 0,0-1,1 1,0 0,0 0,0 0,1 0,0 0,1 0,-1 0,1 0,1 0,-1-1,1 1,2 4,2-1,1-1,0 0,1 0,0-1,0 0,1 0,0-1,0 0,1 0,0-1,0-1,0 1,1-2,-1 1,1-2,1 1,-1-1,0-1,1 0,-1-1,1 0,-1-1,1 0,-1-1,1 0,-1-1,1 0,-1 0,0-2,0 1,0-1,0-1,-1 0,0-1,6-4,2-4,-6 1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11.8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4 480,'-1'42,"-1"-27,1 1,1-1,1 0,0 0,0 1,2-1,0 0,0 0,2-1,0 1,0-1,5 8,-7-19,-1 0,0 0,1 0,0-1,0 1,0 0,0-1,0 0,0 0,1 0,-1 0,0 0,1-1,0 1,-1-1,1 0,0 0,0-1,0 1,0-1,-1 1,1-1,0-1,0 1,0 0,0-1,0 0,-1 0,1 0,0 0,-1-1,1 1,-1-1,2-1,111-75,-115 77,0-1,0 1,0 0,0 0,1 0,-1 0,0 0,0 0,1 1,-1-1,1 0,-1 1,1-1,-1 1,1-1,-1 1,1 0,-1-1,1 1,0 0,-1 0,1 0,-1 1,1-1,0 0,-1 0,1 1,-1-1,1 1,-1-1,1 1,-1 0,0 0,1 0,-1-1,0 1,0 0,1 1,-1-1,0 0,0 0,0 0,0 1,-1-1,1 0,0 1,0-1,-1 1,1-1,-1 1,1-1,-1 1,0-1,0 1,0 0,1-1,-1 1,-1-1,1 1,0 0,3 17,24 71,-26-87,0-1,1 0,-1-1,1 1,-1 0,1 0,0-1,-1 1,1 0,0-1,0 0,0 0,0 1,1-1,-1 0,0-1,0 1,1 0,-1-1,0 1,1-1,-1 0,1 0,-1 0,0 0,1 0,-1 0,1 0,-1-1,0 0,1 1,-1-1,0 0,0 0,0 0,2-1,4-3,0 0,0-1,-1 1,0-1,0-1,0 0,-1 0,0 0,0 0,-1-1,0 0,0 0,-1-1,3-7,12-18,35-104,-45 127,0 5</inkml:trace>
  <inkml:trace contextRef="#ctx0" brushRef="#br0" timeOffset="777.708">794 707,'-29'217,"34"-343,-2 109,1 0,1 0,0 1,1 0,1 0,0 1,1 0,1 0,1 0,0 1,0 1,1 0,1 0,0 1,1 1,1 0,4-2,-17 12,0 0,0 0,0 0,0 0,1 0,-1 0,0 1,1-1,-1 1,0-1,1 1,-1-1,1 1,-1 0,1 0,-1-1,1 1,-1 0,1 0,-1 1,1-1,-1 0,1 0,-1 1,0-1,1 1,-1-1,0 1,1 0,-1 0,0-1,1 1,-1 0,0 0,0 0,0 0,0 0,0 0,0 1,0-1,-1 0,1 0,0 1,-1-1,1 1,-1-1,1 0,-1 1,1-1,-1 1,0-1,0 1,6 164,-1-152,1-7</inkml:trace>
  <inkml:trace contextRef="#ctx0" brushRef="#br0" timeOffset="1014.54">1217 707,'5'33,"1"12</inkml:trace>
  <inkml:trace contextRef="#ctx0" brushRef="#br0" timeOffset="1184.119">1217 227</inkml:trace>
  <inkml:trace contextRef="#ctx0" brushRef="#br0" timeOffset="1447.022">1725 0,'2'15,"9"72,-4 1,-4-1,-3 1,-5 8,-66 179,41-172,28-105,1-9</inkml:trace>
  <inkml:trace contextRef="#ctx0" brushRef="#br0" timeOffset="1665.803">1443 565,'38'0,"32"0,9 0,-4 0,-10 0,-11 0,-15-5,-10-1,-4 0,-7 1</inkml:trace>
  <inkml:trace contextRef="#ctx0" brushRef="#br0" timeOffset="2017.362">2063 678,'38'-10,"0"-2,-1-1,-1-2,0-2,-1-1,-1-2,21-16,-3-29,-51 63,0 0,0 1,0-1,-1 0,1 1,0-1,-1 0,1 0,-1 0,0 1,0-1,1 0,-1 0,0 0,-1 0,1 0,0 1,0-1,-1 0,1 0,-1 0,0 1,1-1,-1 0,0 1,0-1,0 0,0 1,-1-1,1 1,0 0,0-1,-1 1,1 0,-1 0,1 0,-1 0,0 0,1 0,-1 0,0 1,-1-1,-6 0,1 0,-1 1,0 0,0 0,1 1,-1 0,0 1,1 0,0 0,-1 1,1 0,0 1,0-1,0 1,1 1,-1 0,1 0,-2 2,-7 3,1 0,0 1,1 0,0 1,1 1,0 0,1 0,0 2,1-1,1 1,0 1,1 0,1 0,1 1,0 0,1 1,1-1,0 1,2 0,-1 3,5-14,0 0,1 0,0 0,0 0,0 0,1-1,0 1,0-1,1 1,0-1,0 0,0-1,1 1,-1-1,2 0,-1 0,0 0,1 0,0-1,0 0,0-1,0 1,1-1,0 0,-1-1,1 0,0 0,0 0,0-1,0 0,1 0,-1-1,0 0,0 0,6-1,165-3,-150 3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10.2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319 65,'-37'9,"18"-6,-1 1,0 1,1 0,0 1,0 1,1 1,0 1,0 1,1 0,0 1,1 1,0 0,-3 5,16-14,1 0,-1 0,1 0,0 0,0 0,0 1,0-1,0 0,1 1,0 0,0-1,0 1,0 0,0-1,1 1,0 0,0 0,0 0,0 0,0-1,1 1,-1 0,1 0,0-1,1 1,-1-1,0 1,1-1,0 1,0-1,0 0,0 0,0 0,1 0,0 0,-1 0,1-1,0 1,0-1,0 0,1 0,-1 0,0 0,1-1,-1 1,1-1,0 0,-1 0,1 0,0-1,0 1,-1-1,2 0,9-3,0-1,1 0,-1-2,-1 1,1-2,-1 0,0 0,-1-1,0-1,0 0,-1 0,0-2,0 1,-1-1,0-1,60-76,-71 88,1-1,0 1,0-1,0 1,0-1,0 1,1-1,-1 1,0 0,0-1,0 1,0-1,0 1,1 0,-1-1,0 1,0-1,0 1,1 0,-1-1,0 1,1 0,-1-1,0 1,1 0,-1 0,0-1,1 1,-1 0,1 0,-1 0,0 0,1-1,-1 1,1 0,-1 0,1 0,-1 0,1 0,-1 0,0 0,1 0,-1 0,1 0,-1 0,1 1,-1-1,0 0,1 0,-1 0,1 0,-1 1,0-1,1 0,-1 0,0 1,1-1,-1 0,0 1,1-1,-1 0,0 1,0-1,1 0,-1 1,0-1,0 1,0-1,0 1,1-1,0 36,-1-30,-1 2,0 0,0 0,1 0,0 1,1-1,-1 0,2 0,-1 0,1 0,0 0,1-1,-1 1,2-1,-1 1,1-1,0 0,0 0,1-1,0 1,0-1,1 0,0-1,0 1,0-1,6 4,14 1,-2-3</inkml:trace>
  <inkml:trace contextRef="#ctx0" brushRef="#br0" timeOffset="515.153">629 291,'7'-2,"0"0,0 0,0-1,0 0,-1 0,1 0,-1-1,0 0,0 0,0 0,-1-1,1 0,-1 0,0 0,0-1,-1 0,0 0,0 0,0 0,-1-1,0 1,0-1,0-3,9-11,6-10,-12 17,1 0,1 1,1 0,0 0,0 1,1 0,1 1,0 0,1 0,-10 11,0 0,0 0,0 1,0-1,0 1,1 0,-1 0,-1-1,1 1,0 0,0 1,0-1,0 0,-1 0,1 1,-1-1,1 1,-1-1,1 1,-1 0,0 0,0 0,0-1,0 1,0 0,0 0,0 0,-1 0,1 1,-1-1,0 0,1 0,-1 0,0 0,0 0,0 0,-1 1,1-1,-1 1,4 11,4 12,34 86,-38-109,-1 1,0-1,1 0,0 0,0 0,0 0,0 0,0 0,1-1,-1 1,1-1,-1 0,1 0,0-1,0 1,0-1,0 0,0 0,0 0,0 0,0-1,0 0,1 0,-1 0,0 0,4-1,0-2,-1-1,1 1,-1-1,0-1,-1 0,1 0,-1 0,0 0,0-1,0 0,-1-1,0 1,0-1,0 0,-1 0,0 0,-1-1,0 1,0-1,0 0,0-5,9-16,15-28,-17 31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05.4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57,'0'-13,"1"-4,-7 26,-3 25,2 0,2 0,1 0,2 1,1 0,1-1,3 5,-2 24,-1-42,-1-13,0 0,0 0,1 1,0-1,1 0,0 0,0 0,0 0,1 0,0 0,1-1,0 1,0-1,1 1,0-1,0 0,0 0,5 4,-7-10,0 0,0 0,0 0,1 0,-1-1,0 1,0-1,1 1,-1-1,0 0,1 0,-1 0,0 0,1-1,-1 1,0 0,1-1,-1 0,0 1,0-1,0 0,0 0,0 0,0-1,0 1,0 0,0-1,0 1,-1-1,1 0,51-55,-50 53,124-151,-127 154,0 0,0 1,1-1,-1 0,0 1,0-1,1 1,-1-1,0 1,1-1,-1 1,1-1,-1 1,1-1,-1 1,1 0,-1-1,1 1,-1 0,1-1,0 1,-1 0,1 0,-1 0,1-1,0 1,-1 0,1 0,0 0,-1 0,1 0,-1 0,1 0,0 0,-1 0,1 1,0-1,-1 0,1 0,-1 1,1-1,0 0,-1 0,1 1,-1-1,1 1,-1-1,1 0,-1 1,1 0,10 33,-10-26,8 33,-8-30,0 1,1-1,0 0,1 0,1 0,0 0,0 0,1-1,0 0,1 0,0 0,0-1,1 0,1 0,6 6,-12-13,1 0,-1-1,1 0,-1 1,1-1,0 0,0 0,-1 0,1-1,0 1,0-1,0 1,0-1,0 0,0 0,0 0,0-1,0 1,0-1,-1 1,1-1,0 0,0 0,-1 0,1-1,0 1,-1-1,1 1,-1-1,0 0,1 0,-1 0,0-1,64-78,-39 34,-2 0,-2-2,-2-1,-3 0,-1-1,9-53,-16 22,-10 83</inkml:trace>
  <inkml:trace contextRef="#ctx0" brushRef="#br0" timeOffset="3337.976">881 367,'5'3,"0"0,0 0,0 0,1-1,-1 1,1-1,0-1,-1 1,1-1,0 0,0-1,0 1,0-1,0 0,0-1,0 1,0-1,-1 0,1-1,0 1,0-1,-3 0,0 1,-1 0,1-1,-1 0,0 1,1-1,-1 0,0 0,0 0,0 0,-1-1,1 1,0 0,-1-1,0 0,1 1,-1-1,0 0,0 1,-1-1,1 0,0 0,-1 0,0 1,0-1,0 0,0 0,0 0,0 0,-1 0,1 0,-1 1,0-1,0 0,0 1,0-1,-1 0,1 1,-1-1,1 1,-1 0,0-1,0 1,0 0,0 0,0 0,0 1,-1-1,1 0,-1 1,1 0,-1-1,1 1,-1 0,0 0,0 1,0-1,-6-2,0 1,0 1,-1-1,1 1,-1 1,1 0,-1 0,1 1,0 0,-1 1,1 0,0 0,0 1,0 0,0 1,0-1,1 2,0-1,0 2,0-1,-7 7,11-5,0 0,1 1,-1 0,2 0,-1 0,1 0,0 0,1 1,0-1,0 0,1 1,0-1,0 1,1-1,0 0,0 1,1-1,0 0,1 0,0 0,0 0,1 0,0-1,0 0,1 1,4 2,1 0,0 0,0-1,1 0,0-1,1 0,0 0,0-2,1 1,0-2,0 0,0 0,0-1,1-1,0 0,0-1,0 0,0-1,0-1,0 0,9-2,1 2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17.4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 1,'-12'138,"-17"221,12-122,12-180,-1-32</inkml:trace>
  <inkml:trace contextRef="#ctx0" brushRef="#br0" timeOffset="500.687">379 85,'-19'78,"4"1,3 1,0 51,13-106,1-1,1 1,1 0,1-1,1 1,4 6,18 89,-62-185,22 38,-1 1,-1 1,-2 0,0 1,-16-18,27 36,1 1,-1 0,0 0,-1 0,1 1,-1-1,0 1,0 1,0-1,0 1,-1 0,1 1,-1-1,0 1,0 0,0 1,0 0,0 0,0 0,0 1,0 0,0 1,0-1,0 1,0 1,-3 0,-14 8,6 2</inkml:trace>
  <inkml:trace contextRef="#ctx0" brushRef="#br0" timeOffset="1267.24">774 423,'-10'1,"1"1,-1 0,1 0,0 1,0 0,0 0,0 1,1 1,-1-1,1 1,0 1,0-1,1 1,0 1,0 0,0-1,1 2,0-1,0 1,1 0,0 0,1 1,0-1,0 1,0 0,1 0,1 0,-1 1,2-1,-1 1,1-1,1 1,0 6,0-8,0 0,1-1,0 1,1-1,0 1,0-1,0 0,1 0,0 0,1 0,-1 0,1-1,1 1,-1-1,1 0,0-1,0 1,1-1,0 0,0 0,0-1,0 0,1 0,0 0,-1-1,1 0,1 0,-1-1,0 1,7 0,-8-2,0 0,0 0,0-1,1 0,-1 0,0 0,1-1,-1 1,0-2,0 1,0-1,0 0,0 0,0 0,0-1,-1 0,1 0,-1-1,0 1,0-1,0 0,0 0,-1-1,0 0,0 0,0 0,0 0,1-3,-5 4,0 1,0-1,0 0,0 1,0-1,-1 0,0 1,0-1,0 0,0 1,0-1,-1 1,0 0,0-1,1 1,-2 0,1 0,0 0,-1 1,1-1,-1 0,0 1,0 0,0 0,0-1,0 2,0-1,-1 0,1 1,-1-1,1 1,-1 0,1 0,-4 0,7 1,0-1,0 1,0 0,0-1,0 1,1 0,-1-1,0 1,0-1,0 1,0-1,0 1,0 0,-1-1,1 1,0-1,0 1,0 0,0-1,0 1,-1 0,1-1,0 1,0 0,0-1,-1 1,1 0,0-1,-1 1,1 0,0 0,-1-1,1 1,0 0,-1 0,1 0,0-1,-1 1,1 0,-1 0,1 0,0 0,-1 0,1 0,-1 0,1 0,0 0,-1 0,1 0,-1 0,39-11,-35 10,98-5,-82 11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21.3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0 187,'257'-29,"-61"29,-116-21,-102 2,0 10,1-1,0-1,1-1,1-1,0-1,-12-10,16 11,2 2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22.0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1,'14'0,"15"0,7 0,2 0,-1 0,-1 0,-2 0,-3 0,-1 0,-1 0,-1 0,0 0,-10 0,-8 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22.2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1,'33'0,"21"0,6 0,-2 0,-7 0,-6 0,-12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6:38.3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1,'48'14,"44"1,17-4,-1-2,-9-3,-12-8,-16-3,-20-1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25.3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1,'0'14,"0"10,0 6,0 2,5-4,1-12,0-8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33.9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453 57,'-73'39,"-195"194,175-170,74-51</inkml:trace>
  <inkml:trace contextRef="#ctx0" brushRef="#br0" timeOffset="267.892">57 0,'10'19,"8"16,0 7,3 1,-3-2,1-3,1-3,-2-4,1-6,-4-2,2-1,-3 0,1-2,-2-1,2-3,-2-5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39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284 1,'-2'9,"-1"0,0 0,0 0,-1 0,0-1,0 1,-1-1,0 0,-1 0,0-1,0 1,-1-2,1 1,-1 0,-8 4,-6 10,-134 130,152-148,1 1,0-1,0 0,0 1,0-1,1 1,-1 0,1-1,0 1,0 0,0 0,0 0,1 0,0 0,0 0,0 0,0 0,0 0,1-1,0 1,0 0,0 0,0 0,0-1,1 1,0 0,0-1,0 1,0-1,0 0,1 0,0 1,3 1,-1 1,1-1,1 0,-1-1,1 0,0 0,0 0,0-1,0 1,0-2,1 1,0-1,-1-1,1 1,7 0,210-4,-223 2,-1 0,0 1,0-1,0 0,0 0,0 0,0 0,1 0,-1 0,0 0,0 0,0-1,0 1,0 0,0-1,0 1,0-1,0 1,0-1,0 1,0-1,0 0,0 0,0 1,0-1,-1 0,1 0,0 0,-1 0,1 0,0 0,-1 0,1 0,-1 0,0 0,1 0,-1 0,0 0,0 0,1 0,-1 0,0-1,0 1,0 0,0 0,-1 0,1 0,0 0,0 0,-1-1,1 1,-1 0,1 0,-1 0,1 0,-1 0,1 0,-1 1,0-1,0 0,1 0,-2 0,-8-20,1 0,1-1,1 1,1-2,1 1,0-1,1-6,5 20,-2-1,1 1,-1-1,-1 1,1-1,-2 1,1 0,-1 0,-1 0,0 0,0 0,-1 1,1 0,-2 0,-2-3,-4 3,1 6</inkml:trace>
  <inkml:trace contextRef="#ctx0" brushRef="#br0" timeOffset="1268.038">678 113,'-26'68,"-5"90,-3-5,45-187,0 2,2 0,2 0,0 1,2 1,14-17,-26 36,1 1,1 0,-1 0,2 0,-1 1,1 0,1 1,0 0,0 0,0 0,1 2,10-7,-17 14,-1 0,1-1,-1 1,0 1,1-1,-1 0,0 0,0 1,0 0,0-1,0 1,0 0,-1 0,1 0,-1 0,1 0,-1 0,0 0,1 0,-1 1,0-1,0 0,-1 1,1-1,-1 1,1-1,-1 1,0-1,0 1,0 0,0-1,0 1,0-1,-1 1,1-1,-1 1,0-1,0 1,1 1,0 169,0-172,0-1,0 1,0-1,0 1,0-1,0 1,0-1,0 1,1-1,-1 0,0 1,0-1,0 1,0-1,1 1,-1-1,0 1,0-1,1 0,-1 1,0-1,1 1,-1-1,1 0,-1 0,0 1,1-1,-1 0,1 1,-1-1,1 0,-1 0,1 0,-1 0,0 0,1 1,-1-1,1 0,-1 0,1 0,-1 0,1 0,-1 0,1-1,-1 1,1 0,-1 0,1 0,-1 0,1 0,-1-1,1 1,-1 0,0-1,1 1,-1 0,1 0,-1-1,0 1,1-1,-1 1,0 0,0-1,1 1,-1-1,0 1,0-1,19-30,-10 8,2 0,0 1,1 1,2 0,0 1,1 0,1 1,0 1,16-13,-31 30,0 0,0-1,0 1,0 1,0-1,0 0,0 0,1 0,-1 0,0 1,0-1,1 1,-1-1,0 1,1-1,-1 1,0 0,1-1,-1 1,0 0,1 0,-1 0,1 0,-1 1,0-1,1 0,-1 0,1 1,-1-1,0 1,0-1,1 1,-1 0,0-1,0 1,0 0,1 0,-1 0,0 0,0 0,-1 0,1 0,0 0,0 0,0 1,-1-1,1 0,-1 0,1 1,-1-1,1 0,-1 1,0-1,1 0,-1 2,2 16,0 1,-1-1,-1 1,-1-1,-1 1,-1-1,0 0,-6 15,-1 16,7-26,0-2</inkml:trace>
  <inkml:trace contextRef="#ctx0" brushRef="#br0" timeOffset="1903.889">1244 509,'-10'23,"-3"19,1 6,2 0,3-9</inkml:trace>
  <inkml:trace contextRef="#ctx0" brushRef="#br0" timeOffset="2318.765">1328 282,'-5'5,"-6"2,4-1,2-6,-2-3,-5-1,0 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46.2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95,'164'12,"-152"-10,3 2,-1 0,0-2,1 0,-1 0,1-1,0-1,0-1,-1 0,1 0,-1-2,6-1,-19 4,-1 0,1 0,0 0,0-1,0 1,-1 0,1 0,0-1,-1 1,1 0,0-1,-1 1,1-1,0 1,-1-1,1 1,-1-1,1 1,-1-1,1 0,-1 1,1-1,-1 0,0 1,1-1,-1 0,0 1,0-1,0 0,1 0,-1 1,0-1,0 0,0 0,0 1,0-1,0 0,0 0,-1 1,1-1,0 0,0 0,0 1,-1-1,1 0,0 0,-1 1,1-1,-1 1,1-1,-1 0,1 1,-1-1,1 1,-1-1,0 1,1-1,-1 1,0 0,1-1,-1 1,-49-31,43 27,-43-30,44 24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46.6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133 0,'-9'10,"-9"8,-5 0,1 3,4 2,0-2,4-1,4-3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45.5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1,'43'85,"18"85,50 84,-112-253,1 0,0 0,0 0,0 0,0 0,0 0,0 0,0 1,1-1,-1 0,0 0,0 0,1 0,-1 0,1 0,-1 0,1 0,-1-1,1 1,0 0,-1 0,1 0,0-1,0 1,0 0,-1 0,1-1,0 1,0-1,0 1,0-1,0 1,0-1,0 0,0 0,0 1,0-1,1 0,-1 0,0 0,0 0,0 0,0 0,0 0,0-1,0 1,0 0,0 0,0-1,0 1,0-1,0 1,0-1,0 1,0-1,0 0,-1 0,39-131,52-185,-58 255,-21 49</inkml:trace>
  <inkml:trace contextRef="#ctx0" brushRef="#br0" timeOffset="1495.081">621 452,'-10'10,"-2"7,-1 7,4 3,2 2,7-3,4-3,6-4,1-5</inkml:trace>
  <inkml:trace contextRef="#ctx0" brushRef="#br0" timeOffset="1975.96">733 142,'-5'0,"-1"-5,0-1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49.8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250 28,'-3'-27,"22"37,-8 15,0 0,-2 0,0 1,-2 0,-1 1,-1 0,-2 0,0 7,2-1,-2 0,-2 0,-1 0,-2 1,-1-1,-1 0,-2-1,-1 1,-2-1,-1-1,-4 7,4-20,-1 0,0 0,-2-1,0 0,0-1,-2-1,0 0,-1-1,0 0,-1-2,-1 0,0-1,0 0,-1-2,-17 7,11-6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24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195 311,'129'-22,"-61"20,-81 30,-166 77,162-96,1 1,1 0,0 2,0-1,1 2,1 0,0 1,1 0,0 1,1 0,1 1,1 0,0 1,-4 11,11-25,2 1,-1-1,0 0,1 0,-1 1,1-1,0 0,0 1,0-1,0 0,1 1,0-1,-1 0,1 0,0 1,1-1,-1 0,0 0,1 0,0-1,0 1,-1 0,2 0,-1-1,0 1,0-1,1 0,0 0,-1 0,1 0,0 0,0-1,0 1,0-1,0 0,0 0,0 0,0 0,1 0,-1-1,0 1,1-1,2 0,279-2,-286 3,1-1,-1 1,0 0,1-1,-1 1,1-1,-1 1,1 0,-1-1,1 1,0 0,-1-1,1 1,0 0,-1 0,1 0,0-1,0 1,0 0,0 0,0 0,0-1,0 1,0 0,0 0,0 0,0-1,1 1,-1 0,0 0,0-1,1 1,-1 0,0 0,1-1,-1 1,1 0,-1-1,1 1,0-1,-1 1,1-1,-1 1,1-1,0 1,-1-1,1 1,0-1,0 0,-1 0,1 1,0-1,0 0,0 0,-1 0,1 0,0 0,0 0,0 0,0 0,-321 228,318-226,-1-1,0 1,1-1,-1 1,1 0,-1 0,1 0,0 0,0 0,0 1,0-1,0 1,0-1,1 1,-1 0,1 0,0-1,0 1,0 0,0 0,0 0,1 0,-1 0,1 0,0 1,0-1,0 0,0 0,1 0,-1 0,1 0,0 0,0 0,0 0,0 0,0 0,1-1,-1 1,1 0,0-1,0 1,-1-1,2 0,-1 0,0 1,0-1,1-1,-1 1,2 1,12 0,-1-1,1 0,0-1,0 0,0-1,-1-1,1-1,0 0,-1-1,1-1,-1 0,0-1,1-1,35-8,136-23,-136 35,-33 6</inkml:trace>
  <inkml:trace contextRef="#ctx0" brushRef="#br0" timeOffset="761.944">280 1270,'-9'0,"0"0,-1 0,0 5,2 2</inkml:trace>
  <inkml:trace contextRef="#ctx0" brushRef="#br0" timeOffset="3479.061">1042 536,'11'187,"-7"-175,0 0,-1 1,-1-1,0 1,-1 0,0-1,-1 1,0 0,-1 0,-1 7,-12-12,6-33,7 2,1 1,1-1,0 1,2-1,1 1,0 0,2 0,1 1,0-1,2 2,0-1,1 1,1 0,1 1,1 1,1 0,0 0,1 1,13-10,-27 25,0 1,0-1,0 0,1 0,-1 1,1-1,-1 1,1-1,0 1,0 0,-1 0,1 0,0 0,0 0,0 0,0 0,0 0,0 1,0-1,1 1,-1 0,0-1,0 1,0 0,0 0,1 1,-1-1,0 0,0 1,0-1,0 1,0 0,0-1,0 1,0 0,0 0,0 1,0-1,-1 0,1 1,0-1,-1 1,1-1,-1 1,0 0,47 116,-35-104</inkml:trace>
  <inkml:trace contextRef="#ctx0" brushRef="#br0" timeOffset="4151.76">957 255,'6'-4,"0"1,0 0,0 0,0 1,0-1,1 1,-1 1,1-1,-1 1,1 0,0 1,-1 0,3 0,4-1,223-2,-218-7,-40-10,17 16,-78-67,71 57</inkml:trace>
  <inkml:trace contextRef="#ctx0" brushRef="#br0" timeOffset="7328.965">1748 311,'-5'5,"-2"6,-3 2,-7 2,-3 5,-5-2,3 1,0-2,4 0,5-3</inkml:trace>
  <inkml:trace contextRef="#ctx0" brushRef="#br0" timeOffset="7847.072">1436 960,'-9'19,"-4"11,-3 1,-1 0,4-1,4-1,8-4,5-3,5-5,7-5,1-9,-4-6</inkml:trace>
  <inkml:trace contextRef="#ctx0" brushRef="#br0" timeOffset="8367.511">1549 735,'0'-5,"-4"3,2 2,-2 2,-6-1,4 0,2-4,8-3,2 0</inkml:trace>
  <inkml:trace contextRef="#ctx0" brushRef="#br0" timeOffset="25958.284">929 1,'-14'10,"2"1,-1 1,2 0,-1 1,2 0,0 0,0 1,1 1,1-1,0 2,2-1,-1 1,2 0,0 0,1 0,0 1,0 15,-11 30,3 0,3 1,2 0,3 21,2-50,1 0,2 1,2-1,0 0,3-1,1 1,1-1,2 0,1-1,2 0,1-1,7 11,-11-26,1 1,1-1,0-1,1 0,0-1,1 0,1-1,0-1,1 0,0-1,1-1,12 5,52 29,-80-34,-5-1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6:06.451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50 0,'-5'5,"-1"6,-5 7,0 4,1 4,3 2,7-4,4-1,6-5,5-5,2-9,1-6,-2-3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6:06.951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38 1,'-4'4,"-8"3,5-1,-3-2,6 0,4-2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6:39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89,'-3'6,"0"0,0 0,0 0,0 0,1 1,0-1,1 1,-1 0,1 0,1-1,-1 1,1 6,-1 0,-1 1,0 0,1 0,0 1,1-1,1 0,0 0,1 0,0 1,1-2,1 1,0 0,1-1,0 0,1 0,1 0,0-1,1 0,2 3,-7-12,1-1,0 1,-1-1,1 0,0 0,0 0,1 0,-1-1,0 1,0-1,1 0,-1-1,1 1,-1-1,1 0,-1 0,1 0,-1-1,0 1,1-1,-1 0,0 0,1-1,-1 1,0-1,0 0,0 0,0 0,1-2,102-84,-12-33,-94 120,-1 1,0-1,1 0,-1 0,1 0,-1 1,1-1,-1 0,1 1,0-1,-1 0,1 1,0-1,-1 1,1-1,0 1,0 0,-1-1,1 1,0-1,0 1,0 0,-1 0,1 0,0-1,0 1,0 0,0 0,0 0,0 0,-1 1,1-1,0 0,0 0,0 0,0 1,-1-1,1 0,0 1,0-1,0 1,-1-1,1 1,0-1,-1 1,1-1,0 1,-1 0,21 45,-13-25,-6-16,0 1,0-1,1 0,0 1,0-1,1-1,-1 1,1 0,0-1,0 0,1 0,-1 0,1 0,0-1,0 0,0 0,1 0,-1 0,0-1,1 0,0 0,-1-1,1 1,0-1,0-1,0 1,0-1,0 0,0 0,0-1,0 1,0-1,-1-1,1 1,0-1,-1 0,1 0,3-3,-1 0,0 0,0-1,-1-1,1 1,-2-1,1 0,-1 0,0-1,-1 0,1 0,-2 0,1-1,-1 1,0-1,-1 0,0-1,1-7,12-165,-12 135,1 35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57.711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1411 444,'0'-9,"5"-4,1 5,-4 10,-4 8,0 7,-1 7,0 3,2 2,0 0,0 1,1 0,-5-5,-1-3,4-4,4-5</inkml:trace>
  <inkml:trace contextRef="#ctx0" brushRef="#br0" timeOffset="1155.201">1468 388,'7'4,"0"0,1-1,-1 1,1-1,0-1,0 1,0-1,0-1,1 0,-1 0,0 0,1-1,-1 0,3-1,5 1,124 6,-138-4,1 1,-1 0,1 0,-1 0,0 1,0-1,0 0,0 1,-1 0,0-1,1 1,-1 0,-1-1,1 1,0 0,-1 0,0 0,0 0,0-1,0 1,-1 0,1 0,-1 0,0 0,0-1,-1 1,1-1,-2 4,-2 18,-4 120,9-143,0 0,0 0,0 0,-1 0,1 0,0 0,-1 0,1 0,-1-1,0 1,1 0,-1 0,0-1,0 1,0 0,-1-1,1 1,0-1,0 1,-1-1,1 0,-1 0,1 0,-1 1,0-1,1-1,-1 1,0 0,0 0,1-1,-1 1,0-1,0 1,0-1,0 0,0 0,0 0,0 0,0 0,0 0,1 0,-1-1,0 1,0-1,0 1,-1-2,-18-3,0 1,0 0,0 2,0 0,-1 2,1 0,0 1,-1 2,1 0,-3 1,6 3</inkml:trace>
  <inkml:trace contextRef="#ctx0" brushRef="#br0" timeOffset="4251.276">1948 472,'195'-74,"231"-75,-315 127,-110 23,0-1,1 0,-1 1,0-1,0 1,1 0,-1-1,0 1,0 0,0 0,0 0,0 0,0 0,0 0,0 0,0 0,-1 0,1 0,0 0,-1 1,1-1,-1 0,1 0,-1 1,0-1,1 0,-1 1,0-1,0 1,0-1,0 0,0 1,0-1,0 0,-1 1,1-1,0 0,-1 1,1-1,-1 0,0 1,-25 57,23-54,-20 35,17-34,2 0,-1 0,0 1,1 0,1 0,-1 0,1 0,0 0,1 1,-1-1,2 1,-1 0,1 0,0-1,0 1,1 0,1 0,-1 0,1 0,0 0,2 6,0-11,1 0,-1 0,0 0,1 0,0-1,0 1,0-1,0 0,0 0,0 0,0-1,0 1,1-1,-1 0,1-1,-1 1,1-1,-1 1,1-2,-1 1,1 0,-1-1,1 0,-1 0,1 0,-1 0,0-1,0 0,0 1,0-2,0 1,0 0,2-3,10 0,401-171,-378 168,-25 10</inkml:trace>
  <inkml:trace contextRef="#ctx0" brushRef="#br0" timeOffset="5116.872">3698 77,'-273'338,"271"-337,0 0,1 0,-1 0,0 0,1 0,-1 1,1-1,0 1,-1-1,1 1,0-1,0 1,0 0,0-1,0 1,1 0,-1 0,0 0,1 0,-1 0,1-1,0 1,0 0,0 0,0 0,0 0,0 0,0 0,0 0,1 0,-1 0,1 0,0 0,-1-1,1 1,0 0,0 0,0-1,0 1,0-1,1 1,-1-1,0 1,1-1,-1 0,1 1,1-1,107 10,-28-9,-56 4,-23-5,0 1,0 0,0-1,0 1,0-1,0 0,0 0,1 0,-1-1,0 1,0-1,1 0,-1 0,1 0,-1 0,0 0,1-1,-1 1,0-1,0 0,0 0,1-1,-1 1,0 0,0-1,-1 0,1 0,0 0,0 0,-1 0,1 0,-1-1,0 1,0-1,0 1,0-1,0 0,-1 0,1 0,-1 0,1-2,-1-14,-1 0,-1 0,-1 0,0 0,-2 1,0-1,-1 0,0 1,-2 0,0 1,-2-2,-14-43,-6-11,21 55</inkml:trace>
  <inkml:trace contextRef="#ctx0" brushRef="#br0" timeOffset="6269.31">3952 77,'-32'183,"8"-83,4-26,21-74,-1 0,0-1,1 1,-1 0,0 0,0-1,1 1,-1 0,0-1,0 1,1 0,-1-1,0 1,0 0,0-1,0 1,0-1,1 1,-1 0,0-1,0 1,0 0,0-1,0 1,0-1,0 1,0 0,0-1,-1 1,1-1,0 1,0 0,0-1,0 1,0 0,-1-1,1 1,0 0,0-1,-1 1,1 0,0-1,0 1,-1 0,1 0,0-1,-1 1,1 0,0 0,-1 0,1 0,-1-1,1 1,0 0,-1 0,1 0,-1 0,1 0,0 0,-1 0,1 0,-1 0,1 0,0 0,-1 0,1 0,0 1,-1-1,1 0,-1 0,5-19,0 0,1 0,1 1,1 0,1 0,0 0,1 1,1 0,1 1,7-9,23-40,-35 53,2 0,-1 0,1 1,1 0,0 0,0 1,1 0,1 1,0-1,-10 10,0-1,-1 1,1 0,0-1,0 1,0 0,0-1,0 1,0 0,0 0,-1 0,1 0,0 0,0 0,0 0,0 0,0 0,0 1,0-1,0 0,0 0,-1 1,1-1,0 1,0-1,0 1,-1-1,1 1,0-1,-1 1,1 0,0-1,-1 1,1 0,-1-1,1 1,-1 0,1 0,-1 0,1 0,-1-1,0 1,0 0,1 0,-1 0,0 0,0 0,0 0,0 0,0 0,0 0,0 0,4 58,-4-54,-2 161,2-166,0 1,0-1,0 1,0-1,0 1,0-1,0 1,0-1,1 1,-1-1,0 1,0-1,0 1,0-1,1 0,-1 1,0-1,0 1,1-1,-1 0,0 1,1-1,-1 0,0 1,1-1,-1 0,1 0,-1 1,0-1,1 0,-1 0,1 0,-1 0,1 1,-1-1,1 0,-1 0,1 0,-1 0,1 0,-1 0,0 0,1 0,-1 0,1 0,-1-1,1 1,-1 0,1 0,-1 0,0-1,1 1,-1 0,1 0,-1-1,0 1,1 0,-1-1,0 1,1 0,-1-1,0 1,1 0,-1-1,0 1,0-1,0 1,1-1,20-26,106-169,-124 191,-1 1,0-1,0 1,0 0,1 0,-1 0,1 0,0 0,1 1,-1-1,0 1,1 0,0 0,0 0,0 0,0 1,0 0,1-1,-1 2,1-1,-1 0,1 1,0 0,-2 3,-1 1,1 0,0 0,0 0,-1 0,0 0,0 1,0-1,0 1,0-1,-1 1,1 0,-1 0,0 0,0-1,-1 1,1 0,-1 0,0 0,0 0,0 0,0 0,-1 0,0 2,1 1,-19 170,17-169,-1 3,0 0,1 0,1 0,0 1,0-1,1 0,1 1,0-1,2 10,3-9</inkml:trace>
  <inkml:trace contextRef="#ctx0" brushRef="#br0" timeOffset="12553.946">622 2645,'3'-2,"0"0,0 0,1 0,-1 0,-1-1,1 1,0-1,-1 0,1 1,-1-1,0 0,0-1,0 1,0 0,0-1,0-2,2-1,167-360,-16 27,-66 150,-15 12,10 10,22-26,24-54,-131 248,1 1,-1-1,0 0,0 0,0 1,0-1,0 0,1 0,-1 0,0 0,0 0,0 0,0 0,0 0,0 0,0 0,1 0,-1-1,0 1,0 0,0-1,0 1,1-1,-1 1,0-1,1 1,-1-1,0 1,1-1,-1 0,0 1,1-1,-1 0,1 1,-1-1,1 0,0 0,-1 0,1 1,0-1,-1 0,1 0,0 0,0 0,0 0,0 1,0-1,0 0,0 0,0 0,0 0,0 0,1 0,-1 1,0-1,0 0,1 0,-1 0,1 0,-1 1,1-1,-1 0,1 0,-23 13,-195 81,215-93,0 0,0 0,0 0,0 1,0-1,1 1,-1-1,0 1,0 0,0-1,1 1,-1 0,0 0,1 1,-1-1,1 0,-1 0,1 1,0-1,-1 1,1-1,0 1,0-1,0 1,0 0,0 0,1-1,-1 1,1 0,-1 0,1 0,-1 0,1 0,0 0,0 0,0 0,0 0,0-1,0 1,1 0,-1 0,1 0,-1 0,1 0,0-1,0 1,0 0,0 0,122 122,167 133,-279-249,-21-24,-1 1,-14-33,3 0,2-2,3 0,1-1,-2-21,14 57,-20-127,12 130,7 17</inkml:trace>
  <inkml:trace contextRef="#ctx0" brushRef="#br0" timeOffset="13822.102">226 1432,'0'-1,"-1"1,1 0,-1-1,1 1,-1 0,1-1,-1 1,1 0,-1 0,1 0,-1-1,1 1,-1 0,1 0,-1 0,0 0,1 0,-1 0,1 0,-1 0,1 0,-1 0,0 0,1 0,-1 1,1-1,-1 0,1 0,-1 0,1 1,-1-1,1 0,-1 1,1-1,0 0,-1 1,1-1,-1 1,1-1,0 1,-1-1,1 1,0-1,0 1,-1-1,1 1,0-1,0 1,0-1,0 1,0-1,0 1,0 0,0-1,0 1,0-1,0 1,0-1,0 1,0 0,-4 39,27 103,10 46,-60-363,25 141,2-1,1 1,2 0,1-1,4-8,-3 9,-3 17,0 0,1 0,1 0,0 0,1 0,1 1,0 0,1 0,1 1,0 0,7-9,-13 22,0-1,1 1,-1 0,1-1,-1 1,1 0,0 1,0-1,-1 0,1 1,0-1,0 1,-1 0,1 0,0 0,0 1,-1-1,1 1,0-1,0 1,-1 0,1 0,-1 0,1 0,-1 0,1 1,-1-1,0 1,1 0,-1-1,0 1,0 0,0 0,-1 1,1-1,0 0,-1 0,1 1,-1-1,0 1,0 0,0-1,0 1,-1 0,1-1,0 1,-1 0,0 0,0 1,13 102,-8-87</inkml:trace>
  <inkml:trace contextRef="#ctx0" brushRef="#br0" timeOffset="14442.804">1 1093,'31'-18,"0"2,1 1,1 1,1 2,4 0,-22 7,100-19,-139 3,-112-61,124 69,5 2</inkml:trace>
  <inkml:trace contextRef="#ctx0" brushRef="#br0" timeOffset="14972.892">706 782,'-5'5,"-1"6,-5 2,0 2,-4 5,2 3,-3-2,2-1,4-2</inkml:trace>
  <inkml:trace contextRef="#ctx0" brushRef="#br0" timeOffset="15619.708">509 1713,'-5'10,"-2"12,1 8,6 3,8-3,7-8,1-12,-2-7</inkml:trace>
  <inkml:trace contextRef="#ctx0" brushRef="#br0" timeOffset="16155.567">649 1375,'0'5,"-4"6,-3-3,6-4,-2-1,-1-3</inkml:trace>
  <inkml:trace contextRef="#ctx0" brushRef="#br0" timeOffset="21859.595">1948 500,'1'-8,"1"0,0 0,0 1,1-1,0 1,1 0,0-1,0 2,0-1,1 0,0 1,0 0,0 0,6-4,20-27,36-62,-66 99,1 0,0 0,-1 0,1 0,-1 1,1-1,-1 0,1 1,-1-1,1 1,-1-1,1 1,-1 0,0 0,1-1,-1 1,0 0,0 0,0 0,1 0,-1 1,0-1,-1 0,1 0,0 1,0-1,0 0,-1 1,1-1,-1 1,1-1,-1 1,0-1,1 1,-1-1,0 1,0 0,0-1,0 1,0 0,2 3,116 229,-108-213,-25-18,-148-72,143 61,2 2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6:53.0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320 103,'53'0,"-27"2,0-1,-1-1,1-2,-1-1,1 0,-1-2,0-1,0-1,6-4,91-55,-122 66,1 0,-1-1,1 1,-1 0,1 0,0-1,-1 1,1 0,-1 0,1 0,0 0,-1 0,1 0,0 0,-1 0,1 0,0 0,-1 0,1 0,-1 0,1 0,0 1,-1-1,1 0,-1 0,1 1,0-1,-1 0,1 1,-1-1,1 1,-1-1,1 1,-1-1,0 1,1-1,-1 1,0-1,1 1,-1-1,0 1,0 0,1-1,-1 1,0-1,0 1,0 0,0-1,0 1,0 0,0-1,0 1,0 0,0-1,0 1,0 0,-10 42,8-37,-12 47,1 1,3 0,3 1,2-1,2 15,4 251,20-214,-61-131,15 10,-1 2,0 1,-1 1,0 2,-1 0,0 2,0 1,0 1,-1 2,0 0,0 2,0 2,0 0,1 2,-1 1,1 1,-19 7,31-9,0 2,1-1,0 2,0 0,0 1,1 0,-10 8,21-14,0 1,0 0,0 0,0 0,0 1,0-1,1 1,-1-1,1 1,0 0,0 0,0 0,0 0,0 1,1-1,0 0,-1 1,1-1,0 1,1-1,-1 1,1-1,-1 1,1-1,0 1,0 0,1-1,-1 1,1-1,0 1,0-1,0 1,0-1,0 0,1 1,0 0,11 13,1-3</inkml:trace>
  <inkml:trace contextRef="#ctx0" brushRef="#br0" timeOffset="366.647">235 470,'53'-19,"22"-11,3-1,-2 5,-9 7,-11 7,-11 5,-8 4,-10 8,-10 7,-12 2,-8 3,-7-2,-2 3,0 2,3-3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6:54.4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138 19,'-12'9,"1"0,0 1,1 1,0-1,0 2,1-1,1 2,0-1,0 1,2 0,-1 0,2 1,0 0,0 0,2 0,-1 0,2 1,0-1,1 1,0 0,1 0,1-11,0-1,0 1,0-1,0 0,1 0,0 0,-1 0,1 0,0 0,0 0,1 0,-1-1,1 1,-1-1,1 1,0-1,0 0,-1 0,2-1,-1 1,0-1,0 1,0-1,1 0,-1 0,1 0,-1-1,1 1,-1-1,1 0,2 0,2 0,0-1,-1 1,1-2,0 1,0-1,-1 0,0 0,1-1,-1 0,0-1,0 0,0 0,5-4,-4 1,0 0,-1 0,0 0,0-1,-1 0,0-1,0 1,-1-1,0 0,-1-1,0 1,0-1,-1 0,0 0,-1 0,0 0,0 0,-1 0,-1-1,0-6,-1 10,-1 1,0-1,0 0,-1 1,0-1,0 1,-1 0,1 0,-1 0,-1 0,1 1,-1 0,0 0,0 0,0 0,-1 1,0 0,0 0,0 0,0 1,0 0,-1 0,0 1,1 0,-1 0,0 0,0 1,0 0,0 0,0 1,0 0,0 0,0 0,0 1,0 0,-4 2,-41 23,33-10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6:54.7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14 432,'-3'-13,"0"0,0 0,1 0,1 0,0-1,1 1,0 0,1-1,0 1,1 0,1 0,3-8,2-10,3 0,0 1,2 0,1 1,1 0,10-11,-20 30,-5 9,1 0,-1 0,0 0,0 0,1 0,-1 0,1 0,-1 0,1 0,-1 0,1 0,-1 0,1 0,0 0,0 1,-1-1,1 0,0 0,0 1,0-1,0 1,0-1,0 1,0-1,0 1,0-1,0 1,0 0,0 0,0-1,0 1,0 0,0 0,0 0,1 0,-1 0,0 1,0-1,0 0,0 0,0 1,0-1,0 1,0-1,0 1,0-1,0 1,0-1,0 1,-1 0,1 0,0-1,0 1,-1 0,1 0,0 0,-1 0,16 43,-11-20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6:55.8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83 537,'18'78,"-11"-21,-1 0,-4 1,-2-1,-4 27,3-75,0 0,0 1,-1-1,0 0,-1 0,0 0,0-1,-1 1,0-1,-1 0,0 0,0 0,0 0,-1-1,0 0,-1 0,-3 2,9-8,1-1,-1 1,0 0,0-1,0 1,1-1,-1 0,0 1,0-1,0 0,0 1,0-1,0 0,0 0,0 0,0 0,0 0,0 0,0 0,0 0,0 0,0 0,0-1,0 1,0 0,0-1,0 1,0-1,1 1,-1-1,0 1,0-1,0 1,1-1,-1 0,0 0,1 1,-1-1,1 0,-1 0,1 0,-1 0,1 1,-1-1,1 0,0 0,-1 0,1 0,0 0,0 0,0 0,0 0,0 0,0 0,0 0,0 0,0-1,0-61,11 30,1 1,1 0,1 1,2 0,2 1,0 1,2 1,1 1,2 0,0 2,1 1,24-18,-32 27,1 0,0 1,1 0,1 2,0 0,1 1,0 2,0-1,1 2,0 1,19-4,-38 10,1 1,-1-1,0 0,1 1,-1 0,0 0,1-1,-1 1,1 0,-1 1,0-1,1 0,-1 1,0 0,1-1,-1 1,0 0,0 0,0 0,0 0,0 0,0 1,0-1,0 1,0-1,0 1,-1 0,1 0,-1 0,1 0,-1 0,0 0,0 0,0 0,0 0,0 0,0 1,-1-1,1 0,-1 1,1-1,-1 0,0 1,0-1,0 0,0 1,-1-1,1 1,-1 1,-5 12,0 0,-2-1,1 0,-2 0,0 0,-1-1,0-1,-1 0,-1 0,0-1,-1-1,-10 8,13-9,-2 3,0-2,-1 1,0-1,-1-1,0-1,0 0,-1 0,0-1,-1-1,0-1,-15 4,29-9,0-1,-1 1,1-1,-1 0,1 1,0-1,-1 0,1-1,0 1,-1 0,1-1,0 1,-1-1,1 0,0 0,0 0,0 0,-1 0,1 0,0-1,1 1,-1-1,0 1,0-1,1 0,-1 1,1-1,-1 0,1 0,0 0,0 0,0 0,0-1,0 1,0 0,0 0,1-1,-1 1,1 0,0-1,0 1,0-1,1-17</inkml:trace>
  <inkml:trace contextRef="#ctx0" brushRef="#br0" timeOffset="317.479">930 0,'-20'58,"3"0,2 1,3 1,2 0,3 1,3 0,3 56,0-95,-1 0,-1-1,-1 1,-1 0,-1-1,0 0,-4 4,5-10,10-4,5-15</inkml:trace>
  <inkml:trace contextRef="#ctx0" brushRef="#br0" timeOffset="4598.049">1297 480,'1'-3,"0"1,-1-1,1 0,-1 0,1 0,-1 0,0 1,-1-1,1 0,0 0,-1 0,1 0,-1 1,0-1,0 0,0 1,0-1,-1 1,1-1,-1 1,1-1,-1 1,0 0,0 0,0 0,0 0,0 0,-1 0,1 1,0-1,-1 1,1-1,-1 1,0 0,1 0,-1 0,0 1,0-1,1 1,-1-1,0 1,0 0,0 0,0 0,1 0,-1 1,0-1,0 1,0 0,1 0,-1 0,0 0,1 0,-1 0,-1 1,-7 2,-1 1,1 0,0 0,1 1,-1 0,1 1,0 0,0 1,1 0,0 0,1 1,0 0,0 1,1-1,0 2,-1 3,7-11,0 1,0 0,0-1,1 1,0 0,0 0,0-1,0 1,1 0,-1-1,1 1,0 0,0-1,0 1,1-1,-1 1,1-1,0 0,-1 0,2 1,-1-1,0-1,1 1,-1 0,1-1,0 1,0-1,0 0,0 0,0 0,0 0,1 0,-1-1,1 1,-1-1,1 0,-1 0,1-1,0 1,-1-1,1 0,0 1,0-2,-1 1,1 0,0-1,-1 0,1 0,0 0,-1 0,16-5,-1-1,0 0,0-2,-1 0,0-1,-1 0,0-1,-1-1,0-1,-1 0,9-11,27-21,-50 44,0 0,1 1,-1-1,1 0,-1 0,1 1,-1-1,1 1,-1-1,1 0,0 1,-1-1,1 1,0-1,-1 1,1 0,0-1,0 1,0 0,-1-1,1 1,0 0,0 0,0 0,0 0,-1-1,1 1,0 1,0-1,0 0,0 0,-1 0,1 0,0 0,0 1,0-1,-1 0,1 1,0-1,0 1,-1-1,1 1,0-1,-1 1,1-1,0 1,-1 0,1-1,-1 1,1 0,-1 0,0-1,1 1,-1 0,0 0,1 0,-1-1,0 1,0 0,0 0,0 0,0 0,0-1,0 1,0 0,0 0,0 0,0 0,0-1,-1 2,1 6,1 1,0-1,0 0,1 1,0-1,0 0,1 0,0 0,0 0,1-1,0 1,0-1,2 2,9 7</inkml:trace>
  <inkml:trace contextRef="#ctx0" brushRef="#br0" timeOffset="5503.113">1805 367,'-19'16,"0"1,1 1,1 1,1 1,1 0,0 0,2 2,0 0,-9 23,1-7,171-262,-148 221,-2 2,0-1,1 1,-1-1,1 1,-1-1,1 1,0 0,0-1,0 1,-1 0,1 0,0-1,1 1,-1 0,0 0,0 0,0 0,1 0,-1 1,0-1,1 0,-1 1,0-1,1 0,-1 1,1 0,-1-1,1 1,-1 0,1 0,0 0,-1 0,1 0,-1 0,1 0,-1 1,1-1,-1 0,1 1,-1-1,1 1,-1 0,0-1,2 2,59 199,-60-198,-1-1,1 1,0-1,-1 0,1 0,0 0,0 0,1 0,-1 0,0 0,1-1,-1 1,1-1,-1 1,1-1,-1 0,1 0,0 0,0-1,0 1,-1-1,1 1,0-1,0 0,0 0,0 0,0-1,0 1,-1-1,1 1,0-1,0 0,-1 0,1 0,0-1,-1 1,1-1,-1 1,0-1,1 0,-1 0,0 0,0 0,0-1,8-9,0 0,-1-2,-1 1,0-1,-1 0,0 0,-1-1,-1 0,2-11,-6 25,2-60,-8 56,1 6</inkml:trace>
  <inkml:trace contextRef="#ctx0" brushRef="#br0" timeOffset="5920.014">2257 508,'5'3,"-1"0,1 0,-1 0,1-1,0 1,0-1,0-1,0 1,1-1,-1 1,0-2,1 1,-1 0,0-1,1 0,-1 0,1-1,-1 0,0 0,1 0,-1 0,0-1,0 0,0 0,0 0,0-1,0 1,-1-1,1 0,-1-1,0 1,0-1,0 0,-1 0,1 0,-1 0,0-1,0 1,0-1,-1 0,1 0,-1 0,0 0,-1 0,1 0,-1-1,0 1,-2 1,1 0,0 0,-1 0,0 0,0 0,0 1,-1-1,1 0,-1 1,0-1,0 1,0-1,0 1,-1 0,1 0,-1 0,0 1,0-1,0 0,0 1,0 0,0 0,-1 0,1 0,-1 0,0 1,1 0,-1-1,0 1,0 1,0-1,1 0,-1 1,0 0,0 0,0 0,0 1,0-1,0 1,0 0,0 0,1 0,-1 0,0 1,1 0,-1-1,1 1,0 1,-1-1,1 0,0 1,0-1,1 1,-2 1,-4 6,0 0,0 0,0 1,1 0,1 1,0-1,1 1,0 0,1 1,0-1,1 1,0 0,1 0,0 0,1 0,1 0,0 0,1 0,0 0,1 0,3 11,-4-17,-1 0,1 1,0-1,1 0,0 0,0-1,1 1,-1 0,1-1,1 1,-1-1,1 0,0 0,1-1,-1 1,1-1,0 0,1 0,-1 0,1-1,0 0,0 0,0-1,1 1,-1-1,1-1,0 1,-1-1,1 0,0-1,0 1,1-2,-1 1,0-1,1 0,8-1,0-2,0 0,0-1,0 0,-1-1,1-1,-1 0,2-3,7-4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02.8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0 371,'9'-30,"1"0,1 0,1 1,2 0,1 1,1 1,1 0,2 1,0 1,8-6,41-21,-66 51,0 1,-1-1,1 0,0 0,0 1,0-1,-1 1,1 0,0 0,0-1,0 1,0 0,0 0,0 1,0-1,-1 0,1 1,0-1,0 1,0 0,-1-1,1 1,0 0,0 0,-1 0,1 0,-1 0,1 1,-1-1,0 0,1 1,-1-1,0 1,0-1,0 1,0 0,0-1,0 1,-1 0,1 0,-1-1,1 2,16 126,-16-127,0-1,0 0,0 0,0 1,1-1,-1 0,0 0,1 0,-1 0,1-1,-1 1,1 0,-1-1,1 1,0-1,-1 1,1-1,0 0,-1 1,1-1,0 0,-1 0,1 0,0-1,-1 1,1 0,0-1,-1 1,1-1,-1 1,1-1,0 0,-1 1,0-1,1 0,-1 0,1 0,-1 0,0-1,0 1,0 0,0 0,0-1,0 1,0-1,0 1,0-1,-1 1,1-2,7-3,202-135,-209 140,0 0,0 0,0 1,0-1,0 1,0-1,0 1,1-1,-1 1,0-1,0 1,0 0,1 0,-1 0,0-1,0 1,1 0,-1 1,0-1,0 0,0 0,1 0,-1 1,0-1,0 1,0-1,0 1,0-1,1 1,-1 0,0-1,0 1,-1 0,1 0,0 0,0 0,0 0,-1 0,1 0,0 0,-1 0,1 0,-1 0,1 0,-1 1,1-1,-1 0,0 0,0 0,0 1,0-1,0 0,0 0,0 1,0-1,0 0,0 1,-10 74,5-57,2-9,0-1,1 1,0 0,0 0,1 1,0-1,1 0,0 0,1 0,0 1,1 0,7 3,3-8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03.1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119 424,'-13'15,"1"0,0 2,1-1,0 1,2 1,0-1,1 2,1-1,0 1,1 0,2 1,0-1,1 1,0 1,3-18,0 0,1 0,-1 0,0 0,1 0,0 0,-1 0,1 0,0 0,1 0,-1 0,0 0,1-1,0 1,0 0,0-1,0 0,0 1,0-1,0 0,1 0,-1 0,1 0,-1-1,1 1,0-1,0 1,0-1,0 0,0 0,0-1,0 1,0 0,0-1,0 0,1 0,3 0,0 0,0-1,0 0,0 0,0-1,0 0,0 0,-1-1,1 1,-1-1,0-1,0 1,0-1,0 0,3-4,-2 3,0-1,0 0,-1 0,0-1,0 0,-1 0,0 0,0-1,-1 1,1-1,-2 0,1-1,-1 1,-1 0,1-1,-1 0,-1 1,0-1,0 0,0 0,-1 0,-1 0,0 0,0 0,0 1,-1-1,-1 0,1 1,-1 0,-1-2,0 4,1 1,-1 0,0 0,0 0,-1 0,1 1,-1 0,0 0,0 0,-1 1,1-1,-1 1,1 0,-1 1,0 0,0 0,0 0,-1 0,1 1,0 0,-1 0,1 1,-4 0,-11 3</inkml:trace>
  <inkml:trace contextRef="#ctx0" brushRef="#br0" timeOffset="4895.169">655 1,'3'1,"1"1,-1 0,0 0,0 0,0 0,0 0,0 1,0-1,-1 1,1 0,-1 0,1 0,-1 0,0 0,-1 1,1-1,0 0,-1 1,0 0,0-1,0 1,0 0,-1-1,1 1,-1 0,0 1,4 226,-30-62,-4 0,24-146,-1-5</inkml:trace>
  <inkml:trace contextRef="#ctx0" brushRef="#br0" timeOffset="5115.258">457 367,'20'5,"15"2,7-1,1-1,-2-1,-3-7,-4-2,-2-1,-2 1,-1 1,-1-3,-5-1</inkml:trace>
  <inkml:trace contextRef="#ctx0" brushRef="#br0" timeOffset="5419.191">1107 424,'0'34,"0"20,0 6,0-7</inkml:trace>
  <inkml:trace contextRef="#ctx0" brushRef="#br0" timeOffset="5594.592">1078 141,'0'0</inkml:trace>
  <inkml:trace contextRef="#ctx0" brushRef="#br0" timeOffset="5901.636">1389 311,'-2'5,"-11"19,1 2,2-1,0 2,2-1,1 1,1 0,1 0,2 1,0 10,3-34,0 0,1 1,-1-1,1 0,0 0,0 0,1 0,-1 0,1 0,0 0,0-1,0 1,0 0,1-1,0 0,-1 0,1 0,0 0,1 0,-1 0,0-1,1 1,-1-1,1 0,0 0,0-1,0 1,0-1,0 0,0 0,0 0,0 0,0-1,0 1,1-1,-1 0,0-1,0 1,0-1,1 0,-1 0,0 0,1 0,4-2,1 0,-1-1,1 0,-1 0,0-1,0 0,-1-1,0 0,0 0,0-1,-1 0,0 0,0-1,0 0,-1 0,-1 0,1-1,-1 0,-1 0,0 0,0 0,-1-1,0 0,0 0,-1 0,-1 0,1 0,-2 0,1 0,-2 0,1 0,-1 0,-1 0,0 0,0-2,-1 6,0 1,1 0,-2 1,1-1,0 0,-1 1,0 0,0 0,0 0,-1 0,1 1,-1-1,0 1,0 0,0 1,0-1,0 1,-1 0,1 1,-1-1,1 1,-1 0,0 0,1 1,-1-1,0 1,0 1,1-1,-1 1,-1 0,-12 4</inkml:trace>
  <inkml:trace contextRef="#ctx0" brushRef="#br0" timeOffset="6513.799">1728 594,'1'-14,"0"0,1 0,0 0,1 1,1-1,0 1,1 0,0 0,1 1,1 0,0 0,0 0,2 1,-1 0,1 0,0 1,1 0,1 1,-1 0,1 1,1 0,0 0,0 1,11-4,-21 11,0-1,0 1,0 0,1 0,-1 0,0 0,0 1,0-1,0 1,0-1,0 1,0-1,0 1,0 0,-1 0,1 0,0 0,0 1,-1-1,1 0,-1 1,1-1,-1 1,1-1,-1 1,0 0,0-1,0 1,0 0,0 0,0 0,-1 0,1 0,0 0,-1 0,0 0,1 0,-1 0,0 0,0 0,0 0,-1 1,1-1,0 0,-1 0,1 0,3 15,-3-11,0-1,1 0,0 1,0-1,0 0,1 0,-1 0,1 0,0 0,1 0,-1 0,1-1,0 1,0-1,1 0,-1 0,1 0,0 0,0 0,0-1,0 0,1 0,-1 0,1 0,0-1,0 0,0 0,0 0,0-1,0 1,0-1,0 0,6 0,-2-2,0 0,0 0,0-1,-1 0,1-1,0 1,-1-2,0 1,1-1,-1 0,-1-1,1 0,-1 0,0-1,0 0,0 0,-1-1,0 1,3-5,85-153,-79 133,-8 15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24.5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27 115,'-1'1,"-1"1,0-1,0 1,0-1,1 1,-1 0,1 0,-1 0,1 0,0 0,-1 0,1 0,0 0,1 1,-1-1,0 0,1 0,-1 1,1-1,0 0,-1 1,1-1,0 1,1 1,-2-1,-1 224,29-96,-26-257,3 83,2 1,2 0,2 0,1 1,2 0,2 1,2 1,19-32,-36 71,1 1,-1 0,0 0,0 0,1 0,-1 0,1 0,-1 0,1 0,-1-1,1 1,0 0,-1 0,1-1,0 1,0 0,-1-1,1 1,0-1,0 1,0-1,0 1,0-1,0 0,0 1,0-1,0 0,0 0,0 0,0 0,0 0,0 0,0 0,0 0,0 0,0 0,0 0,-1-1,1 1,0 0,0-1,0 1,0-1,0 1,0-1,0 1,-1-1,1 0,0 1,-1-1,1 0,0 1,-1-1,1 0,-1 0,1 0,-1 0,1 0,-1 0,0 0,1 1,-1-1,0 0,0-1,7 65,14 39,-11-82</inkml:trace>
  <inkml:trace contextRef="#ctx0" brushRef="#br0" timeOffset="335.856">394 511,'-4'19,"-3"11,1 6,2 0,0-4</inkml:trace>
  <inkml:trace contextRef="#ctx0" brushRef="#br0" timeOffset="801.782">480 172,'0'0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27.7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0 110,'226'1,"-93"25,-133-26,1 0,-1 0,1 0,-1 0,1 0,-1 0,1-1,-1 1,1 0,-1 0,1-1,-1 1,0 0,1 0,-1-1,1 1,-1-1,0 1,1 0,-1-1,0 1,0-1,1 1,-1-1,0 1,0-1,0 1,0-1,1 1,-1-1,0 1,0-1,0 1,0-1,0 1,0-1,0 1,0-1,-1 1,1-1,0 1,0-1,0 1,0 0,-1-1,1 1,0-1,-1 1,1-1,0 1,-1 0,1-1,0 1,-1 0,1-1,0 1,-1 0,1-1,-1 1,-21-26,-65-55,80 73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28.2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184 0,'0'5,"-4"1,-8 0,-5 4,-5 0,1 3,0-1,-2-2,4 2,-1-1,4 3,9-2,6-3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6:39.5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27 338,'26'-9,"-1"-1,0-2,-1 0,0-2,-1 0,0-2,-2 0,0-2,0-1,-17 17,1-1,-2 0,1 0,0 0,-1-1,1 1,-1-1,0 0,0 0,0 0,-1 0,1-1,-1 1,0-1,-1 1,1-1,-1 0,0 1,0-1,0 0,0 0,-1 0,0 0,0 0,-1 0,1 0,-1 1,0-1,0 0,-1 0,1 1,-1-1,0 1,0-1,-1 1,1 0,-1 0,0 0,0 0,0 0,-1 0,-1 1,1 1,-1-1,1 1,-1 0,0 0,0 1,0-1,0 1,0 0,0 1,0-1,-1 1,1 0,0 0,0 1,0-1,0 1,0 0,0 1,0-1,0 1,0 0,1 0,-1 0,0 1,1 0,0 0,0 0,0 0,0 1,-3 3,-6 6,1 0,1 1,0 1,1 0,0 0,1 1,1 0,-4 11,7-19,1 1,0-1,1 1,-1 0,2 0,-1 0,1 0,1 1,-1-1,2 1,-1-1,1 0,1 1,0-1,0 1,1-1,0 0,0 0,1 0,1 0,-1 0,1 0,1-1,-1 0,2 0,-1 0,1-1,0 1,0-1,1-1,0 1,5 2,-1-3,1 0,1-1,-1-1,1 1,0-2,0 0,0-1,0 0,1 0,-1-2,1 0,-1 0,0-1,1-1,-1 0,3-2,9-2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29.5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403 29,'-26'17,"1"1,0 1,1 1,1 1,1 1,1 1,1 0,2 2,-6 9,11-12,-1 4,-2-1,0 0,-2-2,0 0,-15 14,1-8,18-19</inkml:trace>
  <inkml:trace contextRef="#ctx0" brushRef="#br0" timeOffset="320.658">8 0,'15'20,"9"15,5 7,3 1,-4-2,-2-8,-6-5,-1-2,1-1,-3 0,0-4,-2-1,1 1,-3-3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32.3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0 106,'10'-1,"0"-1,0 0,0 0,0-1,-1-1,1 0,-1 0,0-1,0 0,0 0,-1-1,0 0,0-1,-1 0,7-6,-14 12,0 0,1 0,-1 0,1 0,-1 0,1 0,0 0,-1 0,1 1,0-1,-1 0,1 0,0 1,0-1,0 1,-1-1,1 1,0-1,0 1,0-1,0 1,0 0,0-1,0 1,0 0,0 0,0 0,0 0,0 0,0 0,0 0,1 0,-1 0,0 1,0-1,0 0,-1 1,1-1,0 1,0-1,0 1,0-1,0 1,0-1,-1 1,1 0,0 0,0-1,-1 1,1 0,-1 0,1 0,0 0,-1 0,11 101,1-42,2-1,2 0,3-1,3-1,2-1,3-2,11 17,-38-70,1-1,-1 1,0-1,1 1,-1-1,0 1,1-1,-1 0,1 1,-1-1,1 1,-1-1,1 0,-1 1,1-1,-1 0,1 0,-1 1,1-1,0 0,-1 0,1 0,-1 0,1 0,0 0,-1 0,1 0,0 0,-1 0,1 0,-1 0,1 0,0 0,-1-1,1 1,-1 0,1 0,-1-1,1 1,-1 0,1-1,-1 1,1-1,-1 1,1 0,-1-1,0 1,1-1,-1 1,0-1,1 0,-1 1,0-1,0 1,1-1,-1 1,0-1,0 0,0 1,0-1,0 1,0-1,0 0,0 1,0-1,0 0,0 1,0-1,-1 1,1-1,12-56,-12 54,75-414,-39 302,-26 115,-8 11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32.6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1,'-4'28,"-2"20,0 7,1-3,1-14,2-13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33.0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1,'-5'0,"-6"4,-1 3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33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186 0,'-10'10,"-8"12,-5 3,1 2,-1-4,4-1,0-4,-2-5,4 0,3-3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34.0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0 147,'1'-2,"1"0,-1 1,1-1,0 0,-1 0,1 1,0-1,0 1,0 0,0-1,0 1,0 0,0 0,1 0,-1 1,0-1,0 0,1 1,-1 0,0-1,1 1,-1 0,1 0,1 1,-1-2,169-30,-71 29,-100 2,-1 0,1 0,-1-1,1 1,-1 0,1 0,-1 0,1-1,-1 1,1 0,-1-1,0 1,1 0,-1-1,1 1,-1 0,0-1,1 1,-1-1,0 1,1-1,-1 1,0-1,0 1,0-1,1 1,-1-1,0 1,0-1,0 1,0-1,0 1,0-1,0 1,0-1,0 0,0 1,0-1,-1 1,1-1,0 1,0-1,0 1,-1-1,1 1,0-1,0 1,-1 0,1-1,-1 1,1-1,0 1,-1 0,1-1,-1 1,1 0,-1-1,1 1,-1 0,1 0,-32-32,28 28,-11-10,2-1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35.6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41,'5'0,"11"-5,8-1,4 0,3 1,0 1,0 2,0 1,-1 0,-1 1,-1 0,1 1,-1-1,0 0,-4-4,-12-2,-8 4,-4 4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35.9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0,'29'5,"14"2,4-1,0-6,-4-3,-4-1,-5 0,-2 1,-7 1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39.1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1 129,'45'92,"-5"99,-12-20,-29-143,1-11,2-34,63-310,21 84,-73 220,-1 6</inkml:trace>
  <inkml:trace contextRef="#ctx0" brushRef="#br0" timeOffset="433.482">481 553,'-10'14,"-3"15,1 6,2 3,3 0,3-7</inkml:trace>
  <inkml:trace contextRef="#ctx0" brushRef="#br0" timeOffset="1202.11">594 214,'-5'-4,"-2"2,-3 2,3 1,4-4,2 3,1 1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37.4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28 160,'-2'2,"0"-1,0 1,0-1,1 1,-1-1,1 1,-1 0,1 0,-1 0,1 0,0 0,0 0,0 0,0 0,0 0,1 0,-1 1,1-1,-1 0,1 1,0-1,0 0,0 1,0-1,0 1,0 0,-3 364,3-353,0-48,30-161,-13 137,2 1,2 0,3 2,7-9,23-4,-53 67,1 0,0 0,-1 0,1 0,0 1,0-1,0 0,-1 1,1-1,0 1,0 0,0 0,0 0,0 0,0 0,0 0,0 0,-1 0,1 1,0-1,0 1,0 0,0-1,-1 1,1 0,0 0,-1 0,1 0,-1 0,1 1,-1-1,1 0,-1 1,0-1,0 1,0-1,0 1,0 0,0-1,0 1,0 0,0 1,37 151,-20-107,-10-28</inkml:trace>
  <inkml:trace contextRef="#ctx0" brushRef="#br0" timeOffset="333.875">480 639,'-9'29,"-4"14,1 1</inkml:trace>
  <inkml:trace contextRef="#ctx0" brushRef="#br0" timeOffset="749.093">593 272,'-5'5,"-1"-3,0 3,-4 0,5 0,3-2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5:30.0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439 498,'-20'-8,"0"2,0 0,0 2,-1 0,1 1,-1 1,0 1,0 1,1 0,-1 2,0 0,1 2,-1 0,1 1,0 1,-14 7,28-9,1-1,-1 1,1 1,0-1,0 1,0-1,1 2,0-1,0 0,0 1,0 0,1-1,0 1,0 1,1-1,0 0,0 1,0-1,1 1,0 0,0-1,1 1,-1 0,1-1,1 1,0 0,0 0,0-1,0 1,1-1,0 1,1-1,0 0,0 0,0 0,0 0,1-1,0 1,0-1,1 0,-1 0,1 0,0-1,0 1,1-1,3 2,14 3,0-1,0-1,1 0,0-2,0-1,0-1,1-1,-1-1,1-1,-1-1,0-2,1 0,-1-1,0-2,-1 0,3-3,6-1</inkml:trace>
  <inkml:trace contextRef="#ctx0" brushRef="#br0" timeOffset="916.463">891 469,'-35'17,"0"1,2 2,0 1,2 1,0 2,1 2,-8 10,35-34,-1 1,1 0,0 0,0 0,0 1,1-1,-1 1,1-1,0 1,0 0,0 0,0 0,1 0,0 0,0 1,0-1,0 0,0 1,1-1,0 0,0 1,0-1,0 0,1 1,0-1,0 0,0 0,0 1,1-1,0 0,-1 0,1 0,1-1,-1 1,1 0,-1-1,1 0,0 0,0 1,0-2,1 1,-1 0,2 0,2 0,-1 0,2 0,-1-1,0 0,0 0,1-1,-1 0,0 0,1-1,-1 0,1 0,-1 0,1-1,-1-1,1 1,-1-1,0 0,0-1,0 0,5-3,129-82,-92 48,-2-2,-3-2,35-43,-56 78,-17 41,-5-22,0 2,1 0,0-1,1 1,1 0,0-1,0 0,1 0,0 0,1-1,0 0,1 0,0 0,1-1,1 1,-5-5,0-1,1 0,0 0,0 0,0-1,0 1,0-1,1 0,-1-1,1 0,0 0,0 0,0 0,0-1,0 0,0 0,0-1,0 1,0-1,1-1,-1 1,0-1,0 0,0-1,0 1,0-1,0 0,1-1,21-12,-1-1,0-2,-1 0,-1-2,-1 0,-1-2,6-7,-6 5,2 1,0 1,2 1,0 2,1 1,16-8,-42 24,0 0,0 0,1 1,-1-1,1 0,-1 1,1 0,-1 0,1-1,0 2,0-1,0 0,0 0,0 1,-1 0,1-1,0 1,0 0,0 1,0-1,0 0,0 1,0 0,0-1,-1 1,1 0,0 1,0-1,-1 0,1 1,-1-1,1 1,-1 0,0 0,0 0,0 0,0 0,0 1,0-1,-1 1,1-1,-1 1,1-1,-1 1,0 0,0-1,0 3,0 7,0-1,-2 1,1-1,-1 1,-1-1,0 0,-1 0,0 0,0 0,-1 0,-1 0,0-1,0 0,-1 0,0 0,-1-1,0 0,-1 0,1-1,-2 0,1 0,-1-1,-1 0,5-4,0 0,0 0,0-1,0 0,0 0,0 0,-1-1,1 0,-1 0,1 0,-1-1,1 0,-1 0,0 0,7 0,-1 1,1-1,-1 0,1 1,-1-1,1 0,0 0,-1 0,1 1,-1-1,1 0,0 0,-1 0,1 0,0 0,-1 0,1 0,-1-1,1 1,0 0,-1 0,1 0,-1-1,1 1,-1 0,1-1,0 1,-1 0,1-1,-1 1,0 0,1-1,-1 1,1-1,-1 1,0-1,1 1,-1-1,0 0,1 1,-1-1,0 1,0-1,0 0,0 1,1-1,-1 1,0-1,0 0,0 1,0-1,0 0,-1 1,1-1,0 1,0-1,0 0,0 1,-1-1,1 1,0-1,-1 1,1-1,0 1,-1-1,1 1,-1-1,1 1,0-1,-1 1,23-4,1 0,-1 2,1 1,0 1,0 0,-1 2,1 1,-1 1,2 1,-1-4,0 0,-1-1,1-2,-1 0,1-2,-1 0,0-1,0-1,-1-2,0 0,0-1,-1-1,0 0,-1-2,0 0,0-2,-2 0,0-1,0 0,4-8,-14 17,0 0,-1 0,-1 0,1-1,-1 0,0 0,0-1,-1 1,0-1,0 0,-1 0,0 0,0 0,-1-1,0 1,-1-1,0 0,0 1,-1-1,0 0,0 0,-1 1,0-1,-1 1,0-1,0 1,-1-1,-1 0,0 5,-1 1,0-1,0 1,0 0,0 0,-1 1,1 0,-1 0,0 0,1 0,-1 1,0 0,0 0,0 1,0 0,0 0,0 0,0 1,0-1,1 1,-1 1,0-1,0 1,1 0,-1 1,1-1,0 1,-1 0,1 0,1 1,-1-1,0 1,1 0,0 0,0 1,0-1,0 2,-3 3,0 0,0 0,1 0,0 1,1 0,0 1,0-1,1 1,1 0,0 0,0 0,1 0,1 0,0 1,0-1,1 0,1 1,-1-1,2 0,0 1,0-1,1 0,0 0,1-1,1 1,-1-1,2 0,-1 0,1 0,1-1,4 6,4 1,1-1,0 0,1-1,1 0,0-2,1 0,0-1,1-1,0-1,1 0,-1-2,2 0,-1-2,1 0,0-1,0-2,0 0,0-1,0-1,3-1,-1 0</inkml:trace>
  <inkml:trace contextRef="#ctx0" brushRef="#br0" timeOffset="4100.066">3825 554,'-6'0,"-1"0,0 1,1 0,-1 0,0 0,1 1,-1 0,1 0,0 1,0 0,0 0,0 0,0 1,1-1,-1 1,1 1,0-1,0 1,1 0,-1 0,1 0,0 1,1-1,-1 1,1 0,0 0,1 0,-1 1,0 2,1-4,0-1,0 1,0 0,1-1,0 1,0 0,0 0,0 0,1 0,-1 0,1 0,1 1,-1-1,1 0,0 0,0-1,0 1,1 0,0 0,0 0,0-1,0 1,1-1,-1 0,1 0,0 0,1 0,-1 0,1-1,0 1,-1-1,1 0,1 0,-1 0,0-1,1 0,-1 0,1 0,0 0,1 0,8-1,-1 0,1-1,0-1,0 0,0-1,-1-1,1 0,-1 0,0-1,0-1,0-1,-1 1,1-2,-1 0,-1 0,1-1,-1-1,-1 0,0 0,0-1,-1 0,0-1,0 0,-1 0,-1-1,0 0,-1 0,2-6,-5 11,0 0,-1 0,0 0,0 0,0-1,-1 1,-1 0,1-1,-1 1,0-1,-1 1,0-1,0 1,0 0,-1 0,0-1,-1 1,1 1,-1-1,-1 0,1 1,-1-1,0 1,-3-3,1 4,-1-1,1 1,-1 1,0-1,-1 1,1 0,-1 1,1 0,-1 0,0 1,0 0,0 0,0 1,-1 0,1 0,0 1,0 0,-1 0,1 1,0 0,0 1,0 0,0 0,0 0,0 1,-2 2,10-6,1 1,-1 0,0-1,1 1,-1 0,0 0,1 0,-1-1,0 1,1 0,-1 0,0 0,1 0,-1 0,1 0,-1-1,0 1,1 0,-1 0,1 0,-1 0,1 1,-1-1,0 0,1 0,-1 0,0 0,1 0,-1 0,1 1,-1-1,0 0,1 0,-1 0,0 1,1-1,-1 0,0 1,0-1,1 0,-1 1,0-1,0 0,0 1,1-1,-1 0,0 1,0-1,0 1,0-1,0 0,0 1,0-1,0 1,0-1,0 0,0 1,0-1,0 1,0-1,0 0,0 1,0-1,0 1,-1-1,1 0,0 1,0-1,0 0,20-4,1-1,-1 0,0-2,0 0,-1-2,0 0,-1-1,0-1,0 0,-1-2,0 0,5-7,-6 8,7-4,-1 0,-1-2,0 0,-1-2,-2 0,0-1,-1-1,-1 0,-1-1,-1-1,-1-1,6-15,-8 22,-9 432,39 223,-35-575,-3 0,-3 0,-3 1,-2-1,-3 0,-2-1,-4 0,-18 52,32-108,-1-1,0 0,0 0,0 0,0 0,-1 0,0 0,0 0,0 0,0-1,0 1,-1-1,0 0,0 1,0-1,0 0,0-1,0 1,-1 0,1-1,-1 0,0 0,0 0,0 0,0-1,0 0,0 1,0-1,0-1,0 1,-1-1,1 1,0-1,0 0,-1-1,1 1,0-1,0 0,0 0,0 0,0 0,0-1,0 0,-3-1,-1-7,0-1,0 1,1-1,1-1,0 1,0-1,1 0,1-1,0 1,1-1,0 1,0-1,2 0,0 0,0 0,1 0,1-1,0 1,0 0,2-1,-2-21,0 4,1-1,1 1,2 0,1 0,2 1,1 0,1 0,1 1,2 0,1 1,1 0,2 2,0 0,2 0,2 0,4-2</inkml:trace>
  <inkml:trace contextRef="#ctx0" brushRef="#br0" timeOffset="70390.905">552 2050,'-6'-5,"1"1,-1 0,0 0,-1 0,1 1,0 0,-1 0,0 1,1 0,-1 0,0 0,0 1,-1 0,1 1,0-1,0 1,0 1,0-1,0 1,0 0,0 1,0 0,0 0,0 0,1 1,-1 0,1 1,0-1,-4 4,8-5,0 0,0 1,0-1,1 1,-1 0,1 0,-1 0,1 0,0 0,0 0,0 0,1 0,-1 0,1 0,0 0,-1 0,2 1,-1-1,0 0,0 0,1 0,0 0,0 0,0 0,0 0,0 0,0 0,1 0,0 0,-1-1,1 1,0 0,73 76,-11-42,-50-30,1 0,-1 2,0-1,-1 2,0 0,-1 1,0 0,1 2,-11-10,0 0,0 0,0 0,0 0,-1 0,0 1,0-1,0 1,0-1,0 1,0-1,-1 1,0-1,0 1,0 0,0-1,0 1,-1-1,0 1,0-1,0 1,0-1,0 1,0-1,-1 0,0 0,0 0,0 0,0 0,0 0,0 0,-1-1,0 1,1-1,-1 0,0 1,0-1,0-1,0 1,0 0,-1-1,1 0,0 1,-2-1,-3 4,-1-1,1 0,-1 0,0-1,0 0,0-1,-1 0,1 0,0-1,-1 0,1-1,-1 0,1 0,-1-1,1 0,-1-1,1 0,0 0,0-1,-9-4,0-5</inkml:trace>
  <inkml:trace contextRef="#ctx0" brushRef="#br0" timeOffset="70724.267">1088 1626,'-13'71,"4"0,2 1,4 0,2-1,4 2,-2 15,0 131,7-187,-6-29,-1 0,0 0,0-1,0 1,0 0,-1 0,1 0,-1 0,1 1,-1-1,0 0,0 0,-1 0,1 0,-1 0,1 0,-1 0,0 0,0 0,0 0,-1 0,-8 6</inkml:trace>
  <inkml:trace contextRef="#ctx0" brushRef="#br0" timeOffset="70974.745">778 2163,'43'0,"29"0,11 0,-3 0,-10 0,-13 0,-11 0,-9 4,-5 3,-9-1</inkml:trace>
  <inkml:trace contextRef="#ctx0" brushRef="#br0" timeOffset="71236.781">1512 2078,'-1'28,"2"-1,1 1,1-1,1 0,2 0,1-1,0 1,8 15,-13-39,-1 0,1 1,0-1,0 0,0 0,0 0,0-1,0 1,1 0,0-1,-1 1,1-1,0 0,0 0,0 0,0 0,1-1,-1 1,0-1,1 0,-1 0,1 0,-1 0,1-1,-1 1,1-1,0 0,-1 0,1-1,-1 1,1-1,0 1,-1-1,1 0,-1 0,0-1,1 1,-1-1,0 1,0-1,9-5,0 0,0-1,-1 0,0 0,-1-1,0-1,0 1,-1-2,0 1,-1-1,0-1,-1 0,0 0,-1 0,0-1,-1 1,0-1,-1-1,-1 1,0-1,-1 1,0-1,-1-5,0-6</inkml:trace>
  <inkml:trace contextRef="#ctx0" brushRef="#br0" timeOffset="71808.59">2246 2106,'-1'0,"-17"5,0 1,0 0,1 1,0 1,1 0,-1 1,1 1,1 1,0 0,1 1,0 1,0 0,2 1,0 0,-2 4,12-15,1 0,0 0,-1 0,1 0,0 0,1 1,-1-1,0 0,1 1,0-1,0 1,0-1,0 0,0 1,1-1,0 1,-1-1,1 0,1 0,-1 0,0 1,1-1,-1 0,1 0,0-1,0 1,0 0,0-1,1 1,-1-1,1 0,0 0,-1 0,1 0,0 0,0 0,0-1,0 1,0-1,1 0,-1 0,0 0,1-1,-1 1,0-1,1 0,1 0,3 1,1-1,0-1,0 1,-1-1,1-1,-1 0,1 0,-1-1,0 0,1 0,-2-1,1 0,0 0,-1-1,0 0,0 0,0-1,-1 0,1 0,-1 0,-1-1,5-6,10-15,-1-1,-1-1,-2-1,-1 0,0-4,2-5,-1 0,-2 0,-2-2,-2 1,-2-2,-1 1,-2-3,-4 35,0 0,-1 0,0 0,0 0,-1 0,-1 0,0 0,0 0,-1 0,0 1,0 0,-1-1,0 1,-1 0,0 1,-1-1,1 1,-2 0,1 1,-1-1,0 1,0 1,-1-1,0 1,-5-2,9 6,0 1,1 1,-1-1,0 0,0 1,0 0,0 0,0 0,0 0,0 1,0 0,1-1,-1 1,0 1,0-1,1 0,-1 1,1 0,-1 0,1 0,0 0,-1 1,1-1,1 1,-1 0,0-1,-1 3,-56 92,52-72,0 1,2-1,1 1,1 0,1 0,1 0,1 1,2-1,0 0,2 0,1 0,1 0,1 0,2-1,0 0,1-1,2 1,0-2,2 0,1 0,0-1,2-1,0 0,1-2,1 0,1 0,1-2,17 12,-32-25,0-1,0 0,0 0,0 0,1-1,-1 1,1-1,-1-1,1 1,0-1,0 0,0 0,0 0,0-1,0 0,0 0,2-1,10-4</inkml:trace>
  <inkml:trace contextRef="#ctx0" brushRef="#br0" timeOffset="72052.928">2668 2332,'5'19,"1"7</inkml:trace>
  <inkml:trace contextRef="#ctx0" brushRef="#br0" timeOffset="72305.981">2725 1824,'0'0</inkml:trace>
  <inkml:trace contextRef="#ctx0" brushRef="#br0" timeOffset="77521.786">2725 2134,'-5'0,"-1"-5,0 4,1 6,1 7,2 7,1 4,1 4,0 2,0 0,0 1,0 0,1-1,-1-10,0-8</inkml:trace>
  <inkml:trace contextRef="#ctx0" brushRef="#br0" timeOffset="78596.099">3064 2332,'76'-28,"-26"15,-47 12,1 0,0-1,-1 1,1-1,-1 0,1 0,-1 0,0 0,0-1,0 1,0-1,-1 0,1 0,-1 0,1 0,-1 0,0 0,0-1,0 1,-1-1,1 1,-1-1,0 0,0 0,0 1,-1-1,1 0,-1 0,0 0,0 0,0 0,-1 0,1 1,-1-1,0 0,0 0,0 1,-1-1,1 0,-1 1,-1-3,-3 0,1 1,-1 0,0 0,0 1,0-1,-1 1,1 1,-1-1,0 1,0 0,-1 1,1-1,0 2,-1-1,1 1,-1 0,0 0,1 1,-1 0,0 1,1 0,-1 0,1 0,-1 1,1 0,0 0,-1 1,1 0,0 1,1-1,-1 1,1 0,0 1,0 0,0 0,0 0,1 0,0 1,0 0,0 0,1 1,-1 2,1 0,1 0,0 1,1 0,0 0,0 0,1 0,1 0,-1 0,2 0,-1 0,1 0,1 0,0-1,0 1,1 0,0-1,1 1,0-1,1 0,-1 0,2-1,-1 1,1-1,2 1,-2-4,0 0,0 0,0-1,0 1,1-2,0 1,0-1,0 0,0 0,0-1,1 0,-1 0,1-1,-1 0,1 0,3-1,51 10,-47-6,1-1,0-1,0 0,-1-1,1 0,0-1,0-1,0-1,0 0,-1-1,1-1,-1 0,9-4,-3-2</inkml:trace>
  <inkml:trace contextRef="#ctx0" brushRef="#br0" timeOffset="79228.245">3769 2163,'-15'7,"0"0,1 2,0 0,0 0,1 1,1 1,-1 0,2 1,0 0,0 1,1 0,1 1,0 0,1 0,-6 13,13-24,0 1,1 0,-1 0,1-1,0 1,0 0,0 0,0 0,0-1,1 1,0 0,0 0,0-1,0 1,1-1,-1 1,1-1,0 1,0-1,0 0,0 0,1 0,-1 0,1-1,0 1,0 0,0-1,0 0,0 0,0 0,1 0,-1-1,1 1,-1-1,1 0,-1 0,1 0,0 0,0 0,-1-1,1 0,0 0,0 0,0 0,-1-1,1 1,1-2,9-3,0-2,-1 0,0-1,0 0,-1-1,0 0,0-1,-1 0,0-1,-1 0,-1-1,1 0,-2 0,0-1,2-5,13-26,-1-1,-3 0,-2-2,-2 0,6-35,-15 58,-2-1,0 0,-2 0,0 0,-2 1,-1-6,1 23,-1-1,1 1,-2-1,1 1,-1 0,0 0,0 0,-1 0,0 0,0 0,-1 1,0 0,0-1,0 1,-1 1,0-1,0 1,-1 0,1 0,-1 0,0 1,-4-3,5 5,-1 0,1 0,0 0,-1 1,1 0,-1 0,0 0,1 1,-1 0,0 0,1 0,-1 1,0-1,1 1,-1 1,1-1,-1 1,1 0,0 0,0 1,0 0,0-1,0 2,1-1,-1 0,-1 3,-1 0,-1 1,1 0,0 0,1 1,-1 0,2 0,-1 1,1 0,0 0,1 0,0 0,1 1,0-1,-1 7,2 3,1 0,1 0,1 0,0 0,2 0,0 0,1-1,1 1,0-1,2-1,0 1,1-1,1 0,0 0,1-1,1-1,0 0,1 0,1-1,9 8,16 18,-2 1,2-3,1-1,2-1,24 14,-10-22,-31-20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54.18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11 0,'0'10,"0"12,0 8,0 3,0 1,0-1,0 0,0-2,0-1,0-1,-4-6,-2-6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55.150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66 0,'-14'5,"-5"6,1-3,8-4,6-6,8-4,4 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55.498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79 0,'-5'34,"-6"25,-1 7,-4-7,1-9,3-8,4-11</inkml:trace>
  <inkml:trace contextRef="#ctx0" brushRef="#br0" timeOffset="387.318">108 0,'-5'16,"1"-1,1 1,0 0,1-1,1 1,1 0,0 0,1 0,0 0,2 0,0 0,0-1,2 1,0-1,2 2,74 89,-77-102,0-1,0 0,0 0,0 0,0 0,1-1,-1 1,1-1,-1 0,1-1,0 1,0-1,0 0,0 0,0 0,0-1,0 0,0 0,0 0,0-1,0 1,0-1,0 0,0-1,0 1,0-2,-1 1,0-1,0 1,0-1,0-1,0 1,0-1,-1 1,0-1,0 0,0 0,0 0,0 0,-1-1,0 1,0-1,0 0,0 1,-1-1,0 0,0 0,0 0,5-114,-6 109,-2-103,1 88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57.333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200 489,'-12'3,"1"0,0 0,0 2,1-1,-1 1,1 1,0 0,0 0,1 1,0 0,0 1,0 0,1 0,1 1,-1 0,1 0,1 1,0 0,0 0,1 0,-3 9,7-17,0 1,0-1,0 0,0 1,1-1,-1 0,1 1,0-1,0 1,0-1,0 1,0-1,0 0,1 1,-1-1,1 1,-1-1,1 0,0 1,0-1,0 0,0 0,1 0,-1 0,1 0,-1 0,1 0,-1 0,1-1,0 1,0-1,0 1,0-1,0 0,0 0,0 1,1-2,-1 1,0 0,1 0,-1-1,0 1,1-1,-1 0,1 0,-1 1,1-2,-1 1,0 0,1 0,-1-1,1 0,-1 1,0-1,1 0,-1 0,0 0,0 0,2-2,24-21,-1-2,-1-1,-2-1,0-1,-2-1,-1-1,-2-1,-1-1,-1 0,0-6,-6 14,0 0,-1 0,-2-1,-1 0,-1-1,-1 1,-1-1,-1 0,-2-13,-1 33,-1 0,1 0,-1-1,-1 1,0 1,0-1,0 0,-1 0,1 1,-2-1,1 1,-1 0,0 0,0 0,-1 1,1-1,-1 1,1 4,0 0,0 1,1 0,-1-1,0 1,0 0,0 1,1-1,-1 1,0 0,0-1,1 2,-1-1,1 0,-1 1,1 0,-1-1,1 1,0 1,0-1,0 0,0 1,0-1,1 1,-1 0,1 0,0 0,0 0,0 1,0-1,0 0,1 1,-1 0,-6 11,1 0,1 0,0 1,1 0,0 0,2 1,0-1,0 1,2 0,0 0,1-1,0 1,2 0,0 0,1-1,0 1,2-1,0 0,0 0,2 0,0-1,4 6,135 243,-134-246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57.536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19 1,'-9'34,"1"15,7-4,4-11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57.73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1 1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59.050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199 0,'-18'10,"1"1,1 1,0 0,1 1,0 1,1 0,0 1,1 1,1 0,0 0,2 1,-4 7,12-20,0 1,0-1,1 1,-1 0,1 0,0 0,0 0,1 0,-1 0,1 0,0 0,0 0,1 0,0-1,0 1,0 0,0 0,1 0,-1-1,1 1,1 0,-1-1,1 0,-1 0,1 0,0 0,1 0,-1 0,1-1,-1 1,1-1,0 0,0-1,1 1,-1 0,1-1,-1 0,1 0,2 0,3 1,0 0,1-1,-1-1,0 0,1 0,-1-1,0 0,1-1,-1 0,0 0,1-1,-1-1,0 0,15-3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8:00.21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0,'0'29,"4"9,3-1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8:00.368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1,'0'0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8:00.685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8 55,'-3'16,"1"0,0 0,2 0,-1 0,2 0,0 0,1 0,1 0,0-1,1 1,1-1,0 0,1 0,3 4,-8-16,1-1,0 1,0-1,0 0,0 1,0-1,0 0,1 0,-1 0,1 0,-1-1,1 1,0-1,0 0,-1 0,1 0,0 0,0 0,0 0,0-1,1 1,-1-1,0 0,0 0,0 0,0-1,0 1,0-1,0 1,0-1,0 0,0 0,0 0,0-1,-1 1,1-1,0 0,-1 1,1-1,-1 0,0 0,0-1,0 1,0 0,0-1,0 1,0-1,-1 0,5-5,-1 1,1-1,-2 0,1 0,-1 0,-1-1,1 1,-1-1,-1 0,0 0,0 0,-1 0,0-1,0 1,-1 0,0 0,-1 0,0-1,-1 1,1 0,-2 0,1 0,-1 1,-1-1,0 0,0 1,0 0,-1 0,0 1,-6-8,7 13,1 0,0 0,-1 0,1 0,-1 1,0-1,0 1,1 0,-1 0,0 0,0 1,0-1,0 1,0 0,0 0,0 0,0 1,0-1,0 1,0 0,0 0,1 1,-1-1,0 1,1-1,-1 1,-1 1,-14 9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5:02.1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650 481,'-29'-7,"0"1,-1 2,0 1,0 1,0 1,0 2,0 1,-2 1,25-2,1 1,-1-1,1 1,0 1,0-1,0 1,0 0,0 0,1 1,-1-1,1 1,0 1,0-1,0 1,1 0,-1 0,1 0,1 0,-1 1,1 0,0-1,0 1,0 0,1 1,0-1,0 0,1 1,0-1,0 1,0-1,1 1,0 0,0 0,0-1,-1-1,1 1,1-1,-1 1,1-1,0 1,0-1,0 1,1-1,0 0,0 0,1 0,-1 0,1 0,0 0,0-1,1 1,-1-1,1 0,0 0,0 0,0-1,1 1,-1-1,1 0,0 0,0-1,0 1,0-1,0 0,0-1,1 1,-1-1,1 0,-1 0,1-1,-1 0,1 0,-1 0,1 0,0-1,22-7,0 0,-1-2,1 0,-2-2,0-2,-1 0,0-1,-1-2,0 0,-2-2,0 0,-1-2,14-18,35-29,-69 68,1 1,-1-1,1 1,-1-1,0 1,1 0,-1-1,0 1,0 0,1 0,-1 0,0 0,0 0,0 0,0 0,0 0,0 0,-1 0,1 1,0-1,-1 0,1 1,-1-1,1 0,-1 1,1-1,-1 1,0-1,0 1,0-1,0 1,0-1,0 0,0 1,0-1,-1 1,1-1,0 1,-1-1,0 1,2 7,-1-4,28 153,-26-152,0 0,0-1,0 1,1-1,0 0,0 1,1-1,-1-1,1 1,0 0,0-1,1 0,-1 0,1 0,0 0,0-1,0 0,1 0,-1 0,1-1,-1 0,1 0,0 0,6 0,39 1,-27-3</inkml:trace>
  <inkml:trace contextRef="#ctx0" brushRef="#br0" timeOffset="1005.684">1863 481,'-29'390,"31"-429,1 0,2 1,2-1,1 1,2 1,2 0,5-9,-10 27,-2 4,1 0,0 0,1 1,0 0,1 0,1 1,0 0,10-11,-18 22,0 1,0 0,0 0,0 0,0 0,0 0,0 0,0 0,1 0,-1 1,0-1,0 0,1 1,-1-1,1 1,-1-1,1 1,-1 0,0-1,1 1,-1 0,1 0,-1 0,1 0,-1 1,1-1,-1 0,1 1,-1-1,0 0,1 1,-1 0,0-1,1 1,-1 0,0 0,0 0,1-1,-1 1,0 0,0 1,0-1,0 0,-1 0,1 0,0 1,0 0,21 69,-21-25,-2-37,1 1,0 0,0-1,1 1,0-1,1 1,0-1,1 1,0-1,0 0,1 0,4 8,20 0,-16-17</inkml:trace>
  <inkml:trace contextRef="#ctx0" brushRef="#br0" timeOffset="1252.927">2456 735,'0'24,"5"-2,1-9,0-11,4-7,0-2</inkml:trace>
  <inkml:trace contextRef="#ctx0" brushRef="#br0" timeOffset="1521.516">2343 171</inkml:trace>
  <inkml:trace contextRef="#ctx0" brushRef="#br0" timeOffset="1918.746">2907 453,'-20'-3,"-1"1,1 1,-1 1,0 1,1 1,-1 1,1 0,-1 2,15-4,1 1,-1 0,1 0,-1 0,1 1,0-1,0 1,0 1,0-1,1 1,-1-1,1 2,0-1,0 0,0 1,1-1,-1 1,1 0,0 0,1 0,-1 1,1-1,0 1,1-1,-1 1,1 0,0-1,0 1,1 0,0 0,-2-1,1 0,0 0,1 0,-1 0,1 0,0 0,0 0,1 0,0 0,-1 0,2 0,-1 0,0 0,1 0,0-1,0 1,1-1,-1 1,1-1,0 0,0 0,0 0,1 0,-1-1,1 1,0-1,0 0,0 0,0-1,1 1,-1-1,1 0,-1 0,1 0,0 0,0-1,3 1,2-4,-1-1,0 1,0-1,0-1,0 1,-1-2,1 1,-1-1,0 0,0-1,-1 0,0 0,0-1,0 1,-1-2,0 1,0-1,-1 1,4-8,37-40,32 0,-76 54,1 0,-1 0,0 1,0-1,1 0,-1 1,1-1,-1 1,1 0,-1 0,0 0,1 0,-1 0,1 1,-1-1,1 1,-1-1,0 1,1 0,-1 0,0 0,0 0,0 0,0 1,0-1,0 1,0-1,0 1,0 0,-1-1,1 1,-1 0,1 0,-1 0,0 1,0-1,1 1,2 10,0 0,-1 0,-1 0,0 0,0 1,-1-1,-1 1,-1-1,0 1,-1 6,0 23,1 3,2 3,-2 0,-2 0,-2 0,-3-1,-1 1,-3-2,-15 39,17-59,-1-2,-2 1,-1-2,0 1,-2-2,-1 0,-2 0,17-20,0-1,-1 1,1-1,0 0,-1 0,1 0,-1 0,0-1,0 1,0-1,0 1,0-1,0 0,0 0,0 0,0-1,0 1,-1-1,1 0,0 0,0 0,-1 0,1 0,0-1,0 1,0-1,0 0,-1 0,1 0,1-1,-1 1,0-1,0 1,0-1,1 0,-1 0,1 0,-1-1,1 1,0 0,0-1,0 1,0-1,1 0,-1 0,1 0,-1 0,1 0,0 0,0 0,-4-15,0-1,1 0,1 0,1 0,0 0,2 0,0 0,1-1,1 1,1 0,1 1,0-1,1 0,1 1,1 0,1 1,0-1,1 1,1 1,1 0,0 0,1 1,0 1,6-5,4-2,-4 3</inkml:trace>
  <inkml:trace contextRef="#ctx0" brushRef="#br0" timeOffset="2117.468">3360 622,'-5'34,"-2"10</inkml:trace>
  <inkml:trace contextRef="#ctx0" brushRef="#br0" timeOffset="2271.283">3331 368,'0'0</inkml:trace>
  <inkml:trace contextRef="#ctx0" brushRef="#br0" timeOffset="2722.175">3811 453,'-23'24,"0"2,2 1,1 0,2 2,1 0,-14 30,8 30,23-86,0-1,0 1,0-1,0 1,1-1,-1 1,1-1,-1 0,1 1,0-1,0 0,0 0,0 0,0 1,1-1,-1 0,1-1,-1 1,1 0,0 0,0-1,0 1,0-1,0 1,0-1,0 0,0 0,0 0,1 0,-1 0,0 0,1-1,-1 1,0-1,1 1,9-2,-1 1,0-2,1 1,-1-1,0-1,0 0,0-1,-1 0,1 0,-1-1,0-1,-1 0,1 0,-1-1,0 0,0 0,-1-1,7-8,3-8,0-1,-2-1,0 0,-2-1,-1-1,-1 0,1-9,9-18,-2 11,-11 28,0 0,0 0,-2-1,0-1,-1 1,-1-1,0 0,-1 0,-2 0,1-1,-2 1,-1-1,0 1,-1-1,-1 1,-1-1,0 1,-2 0,0 0,3 14,0 0,0 1,0-1,0 1,-1-1,0 1,0 0,0 0,0 0,0 1,0-1,-1 1,1 0,-1 0,0 0,1 0,-1 0,0 1,0 0,0 0,0 0,-1 0,1 1,0-1,0 1,0 0,0 0,-1 1,1-1,0 1,0 0,0 0,0 0,0 1,0-1,0 1,-2 2,-9 3,1 0,0 2,0-1,0 2,1 0,1 1,0 0,0 0,-1 4,2-3,1 0,0 1,1 0,0 0,1 1,1 0,0 1,1 0,0 0,2 0,0 0,0 1,1 0,1-1,1 1,0 0,1 0,1 0,0 0,1 0,1-1,1 1,0-1,1 1,0-1,3 4,5 0,1 0,0 0,2-2,0 0,1 0,0-2,2 0,-1-1,2-1,0 0,0-2,1 0,1-2,0 0,0-2,0 0,1-1,0-1,0-2,1 0,-1-1,1-2,-1 0,3-2,6 2,-5-1</inkml:trace>
  <inkml:trace contextRef="#ctx0" brushRef="#br0" timeOffset="3573.141">5137 142,'0'514,"0"-514,5 47,-5-46,0 0,0 0,1-1,-1 1,1 0,-1-1,0 1,1 0,0-1,-1 1,1-1,-1 1,1-1,-1 1,1-1,0 1,0-1,-1 1,1-1,0 0,-1 0,1 1,0-1,0 0,0 0,-1 0,1 0,0 0,0 0,0 0,-1 0,1 0,0 0,0 0,-1-1,1 1,0 0,0 0,-1-1,1 1,0-1,-1 1,1 0,0-1,-1 1,1-1,-1 0,1 1,-1-1,1 1,-1-1,1 0,-1 1,0-1,1 0,81-76,-52 47,0 2,2 1,1 2,1 1,8-3,-27 17,0 2,1 0,0 1,0 0,0 1,1 1,0 1,0 0,0 1,4 1,-18 2,0 0,0 0,0 1,-1-1,1 1,0 0,-1 0,1 0,0 0,-1 0,1 1,-1-1,0 1,1 0,-1-1,0 1,0 0,0 0,0 1,0-1,-1 0,1 1,-1-1,1 1,-1-1,0 1,0-1,0 1,0 0,-1 0,1-1,-1 1,0 0,0 0,0 2,1 3,-1 1,-1-1,0 0,0 0,0 1,-1-1,-1 0,1 0,-1-1,0 1,-1-1,-1 2,-7 9,-1-1,-1 0,0-1,-1-1,-1 0,0-1,-1 0,-1-2,0 0,-1-1,0-1,0-1,-1 0,-1-2,1 0,-1-1,-4 0,-86 14,93-23</inkml:trace>
  <inkml:trace contextRef="#ctx0" brushRef="#br0" timeOffset="3903.861">5899 509,'-5'12,"-1"-1,0 0,1 1,0 0,0 1,1-1,1 1,0 0,1-1,1 1,0 0,0 0,1 0,1 0,0 0,2 6,-2-17,0 1,0-1,0 1,0-1,1 0,-1 0,1 0,-1 0,1 0,0 0,0 0,0-1,0 1,0 0,0-1,0 0,1 1,-1-1,0 0,1 0,-1-1,1 1,-1 0,1-1,-1 0,1 1,-1-1,1 0,0 0,-1 0,1-1,-1 1,1-1,-1 1,1-1,-1 0,1 0,0 0,84-56,-82 52,-1 0,1 0,-1 0,0-1,-1 1,1-1,-1 0,-1 0,1 0,-1 0,0-1,0 1,0-1,-1 1,0-1,-1 0,0 1,1-1,-2 0,1 1,-1-1,0 1,-1-1,1 1,-1-1,-1 1,1 0,-1 0,0 0,0 0,-1 0,0 1,0 0,0 0,-1 0,1 0,-1 0,0 1,-1 0,1 0,-1 1,0-1,0 1,-18-4</inkml:trace>
  <inkml:trace contextRef="#ctx0" brushRef="#br0" timeOffset="8756.687">6520 509,'-6'2,"1"0,-1 1,1-1,-1 1,1 0,0 0,0 1,0 0,0 0,1 0,0 0,0 0,0 1,-2 3,5-7,-5 5,0-1,1 1,0 0,0 0,1 0,0 1,0 0,0 0,1 0,0 0,0 0,1 0,0 1,0 0,0-1,1 1,1 0,-1 0,1-1,1 1,-1 0,1 0,1-1,-1 1,1-1,1 3,-1-8,0 0,-1 0,1 0,0 0,0 0,1-1,-1 1,0-1,0 1,1-1,-1 0,1 0,-1 0,1 0,0-1,-1 1,1-1,0 1,-1-1,1 0,0 0,-1 0,1 0,0-1,-1 1,1-1,0 1,-1-1,1 0,-1 0,1 0,-1-1,1 1,1-2,75-60,-48 22,0 0,-3-2,-2-1,-2-1,-1-1,3-16,-19 46,-1 1,0-1,-2 0,0 0,0 0,-2 0,0-1,-1 1,0-1,-2 1,0-1,0 1,-2-1,-1-2,4 16,-1 0,0 0,0 1,-1-1,1 0,-1 1,1-1,-1 1,0 0,0-1,0 1,0 0,0 0,0 0,-1 0,1 1,-1-1,1 1,-1-1,1 1,-1 0,0 0,0 0,0 0,1 1,-1-1,0 1,0 0,0 0,0 0,0 0,0 0,0 0,-1 1,-4 1,1 0,-1 1,1 0,-1 0,1 1,0 0,0 0,0 0,1 1,0 0,0 1,-1 0,0-1,1 1,0 0,0 0,0 0,1 1,0 0,0 0,1 0,0 0,0 1,1 0,-1 0,2 0,-1 0,1 0,1 0,-1 1,1-1,1 1,0-1,0 1,0-1,1 1,0-1,1 0,0 1,0-1,1 0,0 0,1 0,-1-1,4 5,13 13,0-1,2-1,0-1,2-1,12 9,6 5,72 47,-76-67,-18-11</inkml:trace>
  <inkml:trace contextRef="#ctx0" brushRef="#br0" timeOffset="9607.845">7057 425,'-18'107,"18"-104,0 1,0-1,0 1,0 0,1-1,0 1,-1-1,1 1,0-1,1 0,-1 1,0-1,1 0,0 0,0 0,0 0,0 0,0 0,1 0,-1-1,1 0,0 1,-1-1,1 0,0 0,0 0,1-1,-1 1,0-1,1 1,-1-1,0 0,1-1,0 1,-1-1,1 1,-1-1,1 0,-1 0,1 0,0-1,-1 0,1 1,-1-1,0 0,4-2,3-3,-1-1,1 0,-1 0,-1-1,1 0,-1-1,-1 1,1-2,-2 1,6-10,9-10,-6 8,-13 16,0 1,0-1,1 1,0 0,0 0,0 0,0 0,0 1,1-1,0 1,-1 0,1 0,1 0,-1 1,0-1,1 1,-1 0,1 0,-1 1,4-1,-5 4,0 0,0 1,0 0,-1 0,1-1,-1 2,1-1,-1 0,0 0,0 1,-1-1,1 1,-1 0,1-1,-1 1,0 0,-1 0,1 0,-1-1,1 1,-1 0,0 0,-1 0,1 0,-1 0,0 3,1-1,-2 106,11 144,-3-225,-2 0,-1 0,-2 0,-1 0,-1 1,-1-1,-2 0,-2-1,-4 14,3-20,6-16,0-1,0 1,-1-1,0 0,0 0,-1 0,0 0,0-1,-1 1,0-1,0 1,0-1,-1-1,0 1,0-1,0 1,-1-2,0 1,0 0,0-1,-1 0,5-4,-1 1,0-1,1 0,-1 0,0 0,1 0,-1 0,1 0,-1-1,0 1,1-1,-1 0,1 0,-1 0,1 0,0 0,-1 0,1-1,0 1,0-1,0 0,0 1,0-1,0 0,0 0,1 0,-1-1,1 1,-1 0,1 0,0-1,0 1,0-1,0 1,1-1,-1 1,1-1,-1 0,1 0,-9-109,12 92,1 0,0 1,2-1,0 1,1 0,1 0,1 1,1 0,0 1,1 0,1 0,1 1,0 1,1 0,0 1,2 1,-1 0,2 1,-1 0,2 2,-1 0,1 1,8-3,54-13,-62 18</inkml:trace>
  <inkml:trace contextRef="#ctx0" brushRef="#br0" timeOffset="41698.776">4488 1752,'-220'105,"215"-102,1-2,-1 1,1 0,0 0,0 1,1-1,-1 1,0 0,1 0,0 0,0 0,0 1,0-1,0 1,1 0,-1 0,1 0,0 0,0 0,-1 4,5-5,0-1,0 1,0-1,0 0,0 0,0 0,1 0,-1-1,1 1,-1 0,1-1,0 0,-1 0,1 1,0-2,0 1,0 0,0-1,0 1,0-1,0 0,0 0,0 0,1 0,10 2,2 1,94 31,-106-33,-1 1,0 0,0 0,-1 0,1 0,0 0,-1 1,1-1,-1 1,0 0,1 0,-2-1,1 1,0 1,0-1,-1 0,0 0,0 1,0-1,0 0,0 1,-1-1,1 1,-1-1,0 1,0 0,0-1,-1 1,1-1,-1 2,-5 8,0 0,-1-1,0 0,-1-1,0 0,-1 0,0-1,0 0,-1 0,-1-1,0 0,0-1,0 0,-1-1,0 0,-1-1,0-1,-1 1,-33 5,46-11,0 0,0 0,1 0,-1 0,0 0,1 0,-1 0,0 0,1 0,-1 0,0 0,0-1,1 1,-1 0,1-1,-1 1,0 0,1-1,-1 1,1 0,-1-1,1 1,-1-1,1 1,-1-1,1 0,-1 1,1-1,0 1,-1-1,1 0,0 1,0-1,-1 0,1 1,0-1,0 0,0 1,0-1,0 0,0 0,0 1,0-1,0 0,0 1,0-1,1 0,-1 1,0-1,0 0,1 1,-1-1,0 0,1 1,-1-1,1 1,-1-1,1 1,-1-1,1 1,-1-1,1 1,-1 0,1-1,0 1,11-15,2 2</inkml:trace>
  <inkml:trace contextRef="#ctx0" brushRef="#br0" timeOffset="42048.498">5025 1441,'-30'65,"3"2,2 0,4 1,-5 38,10-45,-2 0,-3-1,-2-1,-8 8,-8 10,43-71,1-12</inkml:trace>
  <inkml:trace contextRef="#ctx0" brushRef="#br0" timeOffset="42319.674">4629 1864,'38'0,"33"0,8 0,0 0,-7 0,-13 0,-10 0,-10 0,-6 0,-4 0,-2 0,-1 0,-5 0</inkml:trace>
  <inkml:trace contextRef="#ctx0" brushRef="#br0" timeOffset="42667.808">5279 1893,'15'11,"2"-1,-1-1,2 0,-1-1,1-1,0 0,1-1,-1-1,1-1,0-1,3-1,-16-1,0-1,0-1,0 1,0-1,0 0,0-1,0 1,0-1,0 0,-1-1,1 1,-1-1,0 0,0 0,0-1,0 0,0 0,-1 0,1 0,-1-1,0 1,-1-1,1 0,-1 0,0-1,0 1,-1-1,1 1,-1-1,-1 0,1 0,-1 0,0 0,0 0,-1 0,1 0,-1 0,-1 0,1 0,-1 0,0 0,-1 0,0-3,1 7,-1-1,0 0,1 0,-1 1,0-1,0 1,-1-1,1 1,0 0,-1 0,1 0,-1 0,0 1,0-1,1 1,-1-1,0 1,0 0,0 0,-1 0,1 1,0-1,0 1,0-1,-1 1,1 0,0 1,0-1,0 0,-1 1,-1 0,-95 40,86-33,0 1,0 0,1 0,0 2,1-1,0 2,0-1,2 2,-1-1,1 2,1-1,1 1,0 1,0-1,2 1,0 1,0-1,2 1,0 0,1 0,-2 14,6-25,0 0,0 0,0-1,0 1,1 0,-1-1,1 1,0-1,1 1,-1-1,1 0,0 0,0 0,0-1,1 1,-1-1,1 0,0 1,0-2,0 1,0 0,0-1,1 0,-1 0,1 0,-1 0,1-1,0 0,-1 0,1 0,12 2,-1 0,1-2,-1 0,1-1,-1 0,1-1,0-1,5-2,9-2,-3 0</inkml:trace>
  <inkml:trace contextRef="#ctx0" brushRef="#br0" timeOffset="43195.978">5814 2090,'1'0,"-1"-1,1 1,0 0,-1 0,1 0,0 0,-1 0,1 0,0 0,0 0,-1 0,1 0,0 0,-1 0,1 0,0 0,-1 1,1-1,0 0,-1 0,1 1,0-1,-1 1,1-1,-1 1,1-1,-1 0,1 1,-1 0,1-1,-1 1,1-1,-1 1,0 0,1-1,-1 1,0-1,0 1,0 0,1 0,-1-1,0 1,0 0,0-1,0 1,0 0,0-1,0 1,0 0,0 0,-1-1,1 1,0 0,0-1,-1 1,1 0,0-1,-1 1,1-1,-1 1,1-1,104-113,-74 72,-21 26,1 1,0 0,1 1,0 0,1 1,0 0,1 1,0 0,1 1,0 0,1 1,0 1,14-5,-28 12,0 0,1 1,-1-1,1 1,-1-1,0 1,1 0,-1-1,1 1,-1 0,1 0,-1 0,1 0,-1 0,1 0,-1 1,1-1,-1 0,0 1,1-1,-1 1,0 0,1-1,-1 1,0 0,1 0,-1 0,0 0,0 0,0 0,0 0,0 0,0 0,0 0,-1 1,1-1,0 0,-1 1,1-1,-1 0,1 1,-1-1,1 1,-1-1,0 1,0-1,0 1,-9 72,9-74,-4 11,1-1,1 0,0 1,0 0,1-1,0 1,1 0,0 0,1-1,0 1,1 1,-1-10,-1 0,1-1,0 1,0-1,0 1,0-1,0 1,0-1,1 0,-1 0,0 1,1-1,-1 0,1 0,-1 0,1 0,0-1,-1 1,1 0,0-1,-1 1,1-1,0 1,0-1,-1 0,1 0,0 0,0 0,0 0,-1 0,1-1,0 1,0 0,-1-1,1 1,0-1,1-1,66-32,-63 30,139-91,-144 94,0 0,1 0,-1 0,0 1,0-1,0 0,1 1,-1-1,0 1,1-1,-1 1,0 0,1 0,-1-1,0 1,1 0,-1 0,1 0,-1 1,0-1,1 0,-1 0,0 1,1-1,-1 1,0-1,0 1,1 0,-1-1,0 1,0 0,0 0,0 0,0 0,0 0,0 0,0 0,0 0,0 0,-1 0,1 0,0 1,-1-1,1 0,-1 0,1 1,-1-1,0 0,0 1,1-1,-1 1,0-1,0 0,0 1,-1 0,-7 48,5-45,1 0,0 1,0-1,1 0,0 1,0-1,0 1,1-1,-1 1,1-1,1 1,-1-1,1 1,0-1,0 0,0 1,1-1,0 0,0 0,0 0,1 0,0 0,0 0,0-1,0 1,3 1,10 3</inkml:trace>
  <inkml:trace contextRef="#ctx0" brushRef="#br0" timeOffset="44418.763">7564 1836,'6'15,"-1"-1,-1 1,0 0,-1 1,-1-1,0 0,-1 1,-1 5,0-7,0-1,1 1,0-1,1 1,1-1,0 0,1 0,0 0,1-1,1 1,1 1,-5-11,-1-1,1 0,0 0,0 0,0 0,0 0,0-1,1 1,-1-1,0 1,1-1,-1 0,1 0,-1 0,1 0,0 0,0-1,-1 1,1-1,0 1,0-1,-1 0,1 0,0-1,0 1,-1-1,1 1,0-1,-1 0,1 0,0 0,-1 0,1 0,-1-1,0 1,1-1,-1 1,0-1,0 0,0 0,0 0,0 0,-1 0,1-1,-1 1,1 0,-1-1,0 1,0-1,0 1,0-2,6-6,-1-1,0 1,-1-1,0-1,-1 1,0 0,-1-1,0 0,-1 0,0 0,-1 0,-1 0,0 0,0 0,-1-1,0 1,-1 0,-1 1,0-1,-1 0,0 1,0 0,-1 0,-1 0,0 0,0 1,-1 0,-1 0,7 7,0 1,-1 0,1 0,-1 1,1-1,-1 0,0 0,0 1,1-1,-1 1,0-1,-1 1,1 0,0 0,0 0,0 0,-1 0,1 1,0-1,-1 1,1-1,-1 1,1 0,0 0,-1 0,1 0,-1 0,1 1,2 0,0 1,0-1,0 1,0-1,0 1,1-1,-1 1,1-1,-1 0,1 1,-1-1,1 1,0-1,0 0,-1 0,1 1,0-1,0 0,0 0,1 0,-1 0,0 0,0 0,0-1,1 1,-1 0,0-1,1 1,-1-1,1 1,-1-1,1 1,-1-1,1 0,-1 0,0 0,1 0,12 0,0-1,0 0,0-1,0-1,0 0,0-1,-1 0,0-1,0-1,0 0,-1 0,1-2,-2 1,2-2,19-15,0 0,-1-3,-2 0,-1-2,-1-1,-1-1,-2-1,-1-2,-2 0,10-23,-7 12,-23 45,0 1,0-1,0 1,0-1,0 1,0-1,0 1,-1-1,1 1,0 0,0-1,-1 1,1 0,0 0,-1 0,1-1,-1 1,1 0,-1 0,1 0,-1 0,0 0,1 0,-1 0,0 0,0 0,0 0,0 0,1 0,-2 0,1 0,0 0,0 0,0 0,0 0,-1 0,1 0,0 0,-1 0,1 0,-1 0,1 0,-1 0,1 1,24 383,-27-242,-7-1,-5 0,-11 22,11-61,2-6,-4-1,-5-1,-32 92,52-181,1-1,-1 1,1 0,-2-1,1 1,-1-1,1 0,-1 0,-1 0,1 0,-1-1,0 1,0-1,0 0,0 0,-1 0,0-1,0 1,0-1,0-1,0 1,0-1,-1 1,-1-1,4-4,0 0,-1 0,1 0,0 0,1-1,-1 0,0 1,1-1,-1 0,1 0,0 0,0 0,0-1,1 1,-1-1,1 1,0-1,0 1,0-1,0 0,0 1,1-1,0 0,0 0,0 1,0-1,0 0,1 0,0 0,-1 1,2-32,1 0,2 1,1 0,2 0,1 0,2 1,12-26,-8 18,-2 6,2 2,1 0,2 1,1 1,9-11,0 5</inkml:trace>
  <inkml:trace contextRef="#ctx0" brushRef="#br0" timeOffset="86062.808">227 1328,'5'10,"6"12,1 8,4 3,-1 1,1-1,-1 0,1-7,-2-7</inkml:trace>
  <inkml:trace contextRef="#ctx0" brushRef="#br0" timeOffset="86278.57">481 1130,'4'38,"8"23,0 6,4-9,-1-10,1-12,3-8,4-9,2-7,1-6,-3-4</inkml:trace>
  <inkml:trace contextRef="#ctx0" brushRef="#br0" timeOffset="39231.852">1045 1949,'0'-3,"-1"-1,1 0,-1 1,0-1,0 0,0 1,0 0,-1-1,0 1,1 0,-1 0,0-1,0 2,-1-1,1 0,-1 0,1 1,-1-1,0 1,0 0,0 0,0 0,-1 0,1 0,0 1,-1 0,1-1,-1 1,1 1,-1-1,-4-1,0 0,0 0,-1 1,1 1,0-1,-1 1,1 1,0-1,0 2,-1-1,1 1,0 0,-1 1,-10 5,0 1,1 0,0 2,1 0,0 1,0 1,1 0,-13 15,22-17,0 0,1 1,0-1,1 1,0 0,0 1,2-1,0 1,0 0,1 0,0 0,1 0,1 0,0 3,0-10,-1-1,1 1,1-1,-1 1,0-1,1 1,0-1,1 0,-1 1,1-1,0 0,0 0,1 0,-1 0,1 0,0-1,1 1,-1-1,1 0,-1 0,1 0,1-1,-1 1,0-1,1 0,0 0,0 0,-1-1,2 0,-1 0,0 0,4 1,9-3,0-1,0 0,-1-1,1-1,-1 0,0-2,0 0,0-1,-1 0,0-1,0-1,0-1,-1 0,-1-1,1-1,-2 0,1-1,-2 0,5-6,16-10,129-127,-162 154,1 0,-1 0,0 0,1 0,-1-1,1 1,-1 0,1 0,0 0,-1 0,1 0,0 0,0 1,0-1,0 0,0 0,0 0,0 1,0-1,0 1,0-1,0 0,0 1,0 0,0-1,0 1,1 0,-1 0,0-1,0 1,1 0,-1 0,0 0,0 1,0-1,1 0,-1 0,0 1,0-1,0 0,0 1,0-1,0 1,0 0,0-1,0 1,0 0,0 0,0-1,0 1,0 0,0 1,18 71,-17-58,2 1,-1-1,2 1,0-1,1 0,1-1,0 0,1 0,0 0,1-1,5 5,-4-8,1-1,1 0,-1-1,1-1,1 0,-1 0,1-1,1-1,12 4,15 7,-23-8</inkml:trace>
  <inkml:trace contextRef="#ctx0" brushRef="#br0" timeOffset="40213.341">2993 1864,'-16'-5,"-1"0,1 1,-1 1,0 0,0 2,0 0,0 1,0 0,0 1,1 1,-1 1,0 0,1 2,-1 0,-5 3,20-7,0 0,-1 0,1 0,0 1,1-1,-1 0,0 1,0 0,1-1,-1 1,1 0,-1 0,1 0,0 0,0 0,0 0,0 1,0-1,0 0,0 0,1 1,-1-1,1 0,0 1,0-1,0 0,0 1,0-1,0 1,1-1,-1 0,1 1,-1-1,1 0,0 0,0 1,0-1,56 76,-49-69,13 14,-16-20,0 0,-1 0,0 0,0 1,0 0,0 0,0 0,-1 0,1 0,-1 1,-1-1,1 1,0 0,-1 0,0 0,0 0,-1 0,0 1,1-1,-2 0,1 1,-1-1,1 1,-2-1,1 0,0 1,-1-1,0 1,0-1,-1 0,-1 5,-6-2,0 0,0 0,-1-1,0 0,0-1,-1 0,0-1,0 0,0-1,0 0,-1 0,1-2,-1 1,-10 0,-18 7,33-9,4 1,-1 0,1-1,-1 0,0 0,1 0,-1 0,0 0,1-1,-1 0,0 0,0 0,1 0,-1 0,0-1,0 1,1-1,-1 0,0-1,1 1,-1 0,1-1,0 0,3 0,0 0,0 1,0-1,1 0,-1 0,0 0,1 0,0 1,-1-1,1 0,0 0,0 1,0-1,0 1,0-1,1 1,-1-1,0 1,1 0,-1-1,0 1,1 0,0 0,-1 0,1 0,0 1,0-1,-2 1,20-13</inkml:trace>
  <inkml:trace contextRef="#ctx0" brushRef="#br0" timeOffset="41229.644">3303 1920,'-42'230,"42"-226,0 0,1 0,-1-1,0 1,1 0,0 0,0-1,0 1,1-1,-1 1,1-1,0 1,0-1,0 0,0 0,0 0,1 0,-1 0,1-1,0 1,0-1,0 1,0-1,0 0,0-1,1 1,-1 0,1-1,-1 0,1 0,0 0,-1 0,1 0,0-1,0 0,-1 1,1-1,0-1,0 1,0-1,-1 1,1-1,0 0,-1 0,2-1,17-8,-1 0,-1-2,0 0,-1-1,0-1,-1 0,0-2,-1 0,-1-1,-1 0,0-2,1-2,86-90,-101 111,-1-1,0-1,0 1,1 0,-1 0,1 0,-1 0,1 0,-1 0,1 0,0 0,-1 0,1 1,0-1,0 0,0 0,0 1,-1-1,1 0,0 1,0-1,0 1,0-1,1 1,-1-1,0 1,0 0,0 0,0-1,0 1,0 0,0 0,1 0,-1 0,0 1,0-1,0 0,0 0,0 1,0-1,0 0,1 1,-1-1,0 1,-1 0,1-1,0 1,0 0,0-1,0 1,0 0,-1 0,1 0,0 0,0 0,-16 193,26-51,-13-7,-5-74,-22 107,2-26,25-123,-1-1,-1 0,0 0,-2 0,0-1,-1 0,-5 9,9-21,0 0,0 0,-1 0,0-1,0 0,0 1,-1-2,1 1,-1 0,-1-1,1 0,0 0,-1 0,0-1,0 0,0 0,0-1,0 1,-1-1,1-1,-1 1,1-1,-2 0,5-1,0 0,-1 0,1 0,0-1,-1 1,1-1,0 0,-1 0,1 0,0 0,0 0,0-1,0 1,0-1,0 0,1 0,-1 0,1 0,-1-1,1 1,0-1,-1 1,2-1,-1 0,0 0,0 0,1 0,0 0,-1 0,1 0,0-1,1 1,-1 0,0-2,-7-118,8 119,1-7,1 1,0 0,1-1,0 1,0 0,1 1,1-1,-1 1,1-1,1 1,0 1,0-1,1 1,0 0,0 1,1 0,0 0,0 0,1 1,-1 0,2 1,-1 0,0 0,2 1,256-143,-219 93,-38 35</inkml:trace>
  <inkml:trace contextRef="#ctx0" brushRef="#br0" timeOffset="108148.368">1 3614,'16'95,"26"236,-45-78,3-253,0-1,-1 1,1-1,0 1,-1 0,1-1,-1 1,1 0,-1-1,1 1,-1 0,1-1,-1 1,1 0,-1 0,0 0,1 0,-1 0,1 0,-1-1,1 1,-1 0,1 1,-1-1,0 0,1 0,-1 0,1 0,-1 0,1 0,-1 1,1-1,-1 0,1 1,-1-1,1 0,-1 1,1-1,-1 0,1 1,0-1,-1 1,1-1,-2-28,1-1,2 1,1-1,1 1,2 0,0 0,2 0,1 1,2 0,0 1,1 0,7-9,11-27,3 2,3 1,2 2,3 1,2 2,2 2,26-21,-57 60,0 1,0 0,1 1,0 0,1 1,1 1,-1 1,1 0,1 1,-1 0,6 0,-20 7,-1 0,1-1,0 1,0 0,0 0,0 0,0 0,0 0,0 0,0 1,-1-1,1 1,0-1,0 1,0 0,-1 0,1-1,0 1,-1 1,1-1,-1 0,1 0,-1 0,1 1,-1-1,0 1,0-1,0 1,0-1,0 1,0 0,0 0,0-1,-1 1,1 0,-1 0,1 0,-1 0,0-1,0 1,0 0,0 1,-9 83,-2-59,-2-1,-1 0,-1 0,0-2,-2 0,-6 4,-13 23,-104 111,138-159,0 0,-1-1,1 1,-1-1,1 0,-1 0,0 0,0 0,0 0,0-1,0 1,0-1,0 0,-1 0,1 0,0 0,-1 0,1-1,-1 0,1 0,0 0,-1 0,1 0,-1 0,1-1,0 0,-1 0,1 0,0 0,0 0,-1-1,1 1,0-1,0 0,1 0,-1 0,0 0,1-1,-1 1,1 0,-1-2,-4-13</inkml:trace>
  <inkml:trace contextRef="#ctx0" brushRef="#br0" timeOffset="108803.572">650 3755,'11'4,"-1"0,1-1,-1-1,1 1,0-2,0 1,0-2,0 1,1-2,-1 1,0-1,0-1,0 0,-1-1,1 0,-1 0,1-2,11-4,-1-2,-1 0,0-1,0-2,-1 1,-1-2,-1-1,0 0,-1-1,13-17,102-155,-129 183,1 0,0 0,-1 0,-1 0,1-1,-1 1,0-1,0 1,0-1,-1 1,0-1,-1 1,1-1,-2-2,1 6,1 1,-1-1,0 1,1-1,-1 1,-1-1,1 1,0 0,0 0,-1-1,1 1,-1 0,0 0,0 1,0-1,0 0,0 1,0-1,0 1,0-1,-1 1,1 0,0 0,-1 0,1 0,-1 1,1-1,-1 1,0-1,1 1,-1 0,1 0,-1 0,0 0,1 1,-3-1,-8 4,0 0,0 1,1 1,-1 0,1 0,0 1,1 1,0 0,0 0,0 1,1 0,1 1,-4 5,12-14,-1 0,0 0,1 0,-1 0,1 0,0 1,0-1,-1 1,1-1,0 1,0-1,0 1,0 0,1 0,-1-1,0 1,1 0,-1 0,1 0,-1-1,1 1,0 0,0 0,0 0,0 0,0 0,1 0,-1 0,0-1,1 1,0 0,-1 0,1 0,0-1,0 1,0 0,0-1,0 1,0-1,0 1,1-1,-1 0,0 1,1-1,-1 0,1 0,-1 0,1 0,0 0,0 0,-1-1,1 1,0-1,0 1,14 3,-1 0,1-1,0-1,0-1,1 0,-1-1,0 0,7-3,58 2,-77 2,-1-1,1 0,0 1,0 0,-1 0,1 0,-1 0,1 1,-1-1,1 1,-1 0,0 0,0 0,0 0,0 1,0-1,0 1,-1 0,1 0,-1 0,0 0,0 0,0 0,0 0,0 1,-1-1,1 1,-1 0,0-1,0 1,-1 0,1-1,-1 1,0 0,0 0,0 0,0-1,-1 1,1 0,-1 0,-73 210,72-212,1 0,0 0,0 0,0 0,0 0,0 1,0-1,0 0,1 0,-1 1,1-1,-1 0,1 1,0-1,0 0,0 1,0-1,1 0,-1 1,1-1,-1 0,1 0,0 1,0-1,0 0,0 0,0 0,0 0,1 0,-1 0,1 0,-1-1,1 1,0 0,-1-1,1 1,0-1,0 0,0 0,0 0,1 0,14 0</inkml:trace>
  <inkml:trace contextRef="#ctx0" brushRef="#br0" timeOffset="109223.955">1581 3642,'36'-2,"-1"-2,1-1,-1-2,-1-2,28-10,-41 13,-2-1,1-1,-1-1,0-1,-1 0,13-10,-26 16,0 1,0-1,-1 0,1 0,-1 0,0-1,-1 1,1-1,-1 0,0 0,0 0,0 0,-1-1,1 1,-2-1,1 0,0 1,-1-1,0 0,-1 0,1 0,-1 0,0 0,0 0,-2-5,1 6,-1 0,0 1,0-1,0 1,0-1,-1 1,0 0,0 0,0 0,0 0,-1 0,0 1,1 0,-1-1,0 1,-1 1,1-1,0 1,-1-1,0 1,1 1,-1-1,0 1,0-1,0 1,0 1,0-1,0 1,0 0,0 0,0 0,0 1,0 0,0 0,0 0,0 0,1 1,-1 0,-1 1,-13 6,1 0,1 2,-1 0,2 1,0 1,0 1,1 0,1 1,0 0,1 1,1 1,1 0,0 0,1 1,-5 14,10-26,2 0,-1 1,1-1,0 1,0 0,1 0,0 0,0 0,0 0,1 1,1-1,-1 0,1 1,0-1,0 1,1-1,0 0,1 0,0 1,0-1,0 0,1 0,0-1,0 1,0-1,1 1,0-1,1 0,-1 0,1-1,0 1,1-1,-1 0,1-1,0 1,0-1,0 0,3 0,7 0,1-1,-1-1,1 0,0-1,0-1,-1 0,1-2,0 0,-1-1,1 0,-1-1,0-1,0-1,10-5,-1 1</inkml:trace>
  <inkml:trace contextRef="#ctx0" brushRef="#br0" timeOffset="109638.587">2259 3332,'17'90,"-5"161,18-142,-29-107,0-1,-1 0,1 0,0 1,0-1,0 0,0 0,0 0,0 0,0 0,0 0,0 0,0 0,0 0,1-1,-1 1,0 0,1-1,-1 1,1-1,-1 0,0 1,1-1,-1 0,1 0,-1 0,1 0,-1 0,1 0,-1 0,1-1,-1 1,0 0,1-1,-1 1,0-1,1 0,-1 1,0-1,1 0,-1 0,0 0,0 0,0 0,0 0,0 0,0 0,0 0,0 0,44-65,-44 65,109-270,-62 134,-41 119</inkml:trace>
  <inkml:trace contextRef="#ctx0" brushRef="#br0" timeOffset="109888.589">2767 3614</inkml:trace>
  <inkml:trace contextRef="#ctx0" brushRef="#br0" timeOffset="110054.511">2823 3134,'-10'15,"-2"9,0 5,2-2</inkml:trace>
  <inkml:trace contextRef="#ctx0" brushRef="#br0" timeOffset="110372.935">3133 3304,'-17'22,"0"1,1 0,2 1,0 1,2 0,0 1,2 0,1 1,1 0,1 1,1 4,5-28,0 0,0 0,1 0,-1 0,1 0,0-1,0 1,1 0,-1 0,1 0,0 0,0 0,0-1,0 1,1 0,0-1,-1 1,1-1,0 1,1-1,-1 0,1 0,-1 0,1 0,0-1,0 1,0-1,0 0,1 0,-1 0,1 0,-1 0,1-1,0 1,-1-1,1 0,0 0,0-1,0 1,0-1,8-1,0 0,1-1,-1-1,-1 0,1-1,0 0,-1 0,0-1,0-1,0 0,-1-1,0 0,0 0,-1-1,0 0,0-1,-1 1,0-2,0 1,-1-1,0-1,-1 1,0-1,1-4,0 0,1-1,-2 0,0 0,-1 0,-1-1,0 1,-1-1,0-10,-2 22,-1 0,0 0,0 0,0 0,-1 0,0 1,0-1,0 0,0 0,-1 1,0-1,0 1,0-1,0 1,-1 0,1 0,-1 0,0 0,-1 0,1 1,-1-1,1 1,-1 0,0 0,0 1,0-1,-1 1,1 0,0 0,-1 0,-3-1,0 2,1 0,0 0,0 0,-1 1,1 0,0 0,-1 1,1 0,0 1,0-1,-1 1,1 1,1-1,-1 1,0 0,1 1,-1-1,1 2,-13 6</inkml:trace>
  <inkml:trace contextRef="#ctx0" brushRef="#br0" timeOffset="110806.745">3472 3388,'-1'26,"2"0,1 0,1 0,1 0,6 19,-9-39,0-1,1 1,0-1,1 1,-1-1,1 0,0 0,0 0,1 0,-1 0,1-1,0 0,1 1,-1-1,1-1,-1 1,1-1,0 0,0 0,1 0,-1-1,0 0,1 0,0 0,-1-1,1 1,0-1,1-1,2 0,0-1,0-1,0 1,0-2,0 1,0-1,-1 0,0-1,1 0,-1-1,-1 1,1-1,-1-1,0 0,0 0,0 0,-1-1,0 1,0-2,-1 1,0-1,0 1,-1-1,1-1,-2 1,0-1,0 1,0-1,-1 0,0 0,-1 0,1-7,-1-10,0 3</inkml:trace>
  <inkml:trace contextRef="#ctx0" brushRef="#br0" timeOffset="111932.961">4262 3247,'0'0,"1"-1,-1 1,1 0,-1-1,0 1,1-1,-1 1,0-1,0 0,0 1,1-1,-1 1,0-1,0 1,0-1,0 0,0 1,0-1,0 1,0-1,0 0,0 1,0-1,0 1,-1-1,1 1,0-1,0 1,-1-1,1 1,0-1,-1 1,1-1,0 1,-1-1,1 1,-1-1,1 1,0 0,-1-1,1 1,-1 0,1-1,-1 1,0 0,1 0,-1 0,1-1,-1 1,1 0,-1 0,0 0,1 0,-1 0,1 0,-1 0,1 0,-1 0,0 1,-39-6,27 7,-1 0,1 1,0 1,0 0,0 1,0 0,1 1,-9 5,18-9,2-2,-1 1,1 0,-1 0,1 0,-1 0,1 0,-1 0,1 0,0 1,0-1,-1 0,1 1,0-1,0 1,1-1,-1 1,0-1,0 1,1 0,-1-1,1 1,-1 0,1-1,0 1,0 0,0 0,0-1,0 1,0 0,0 0,0-1,1 1,-1 0,1 0,-1-1,1 1,0-1,0 1,-1 0,1-1,0 1,0-1,1 0,-1 1,0-1,0 0,1 0,-1 0,1 0,-1 0,1 0,-1 0,1 0,4 3,0 0,0 1,0 0,-1 0,0 0,0 1,0 0,-1 0,0 0,0 0,0 1,-1-1,0 1,0 0,-1 0,0 0,0 0,-1 1,1-1,-2 0,1 1,-1-1,0 1,-1-1,1 0,-1 1,-1-1,-1 4,-3 0,0-1,-1 0,0-1,0 1,-1-1,-1-1,0 0,0 0,0 0,-1-1,0-1,0 0,-1 0,0-1,0 0,-3 1,10-5,0 0,0 0,1-1,-1 1,0-1,0 0,0 0,0 0,0 0,1-1,-1 1,0-1,0 0,1 0,-1-1,0 1,1-1,-1 0,1 0,-1-1,-9-8</inkml:trace>
  <inkml:trace contextRef="#ctx0" brushRef="#br0" timeOffset="112369.789">4572 2796,'0'379,"-51"-111,29-179,-1 12,22-101,1 1,0-1,-1 0,1 1,0-1,-1 0,1 1,0-1,0 1,-1-1,1 0,0 1,0-1,0 1,-1-1,1 1,0-1,0 1,0-1,0 1,0-1,0 0,0 1,0-1,0 1,0-1,0 1,0-1,1 1,-1-1,0 1,0-1,0 1,1-1,-1 0,0 1,0-1,1 0,-1 1,0-1,1 0,-1 1,0-1,1 0,-1 1,1-1,-1 0,0 0,1 0,-1 1,1-1,-1 0,1 0,-1 0,1 0,-1 0,1 0,-1 0,1 0,-1 0,10-8</inkml:trace>
  <inkml:trace contextRef="#ctx0" brushRef="#br0" timeOffset="112956.137">4826 3247,'-2'5,"-11"15,0 1,2 1,1 0,0 1,2 0,1 0,0 1,-1 15,8-36,0 0,0 0,1 0,-1 0,1 0,0 0,0-1,0 1,0 0,0 0,0-1,1 1,-1-1,1 1,0-1,0 0,0 0,0 0,0 0,0 0,1 0,-1 0,1-1,-1 1,1-1,-1 0,1 0,0 0,0 0,-1 0,1 0,0-1,0 1,0-1,0 0,0 0,0 0,0 0,0-1,0 1,-1-1,1 0,0 0,0 0,0 0,-1 0,1 0,-1-1,1 1,-1-1,1 0,-1 0,0 0,0 0,0 0,0 0,148-150,4 20,-154 130,1 1,0 0,0 0,0-1,-1 1,1 0,1 0,-1 0,0 0,0 0,0 0,0 0,1 0,-1 1,0-1,1 0,-1 1,1-1,-1 1,1-1,-1 1,1 0,-1 0,1 0,-1 0,1 0,-1 0,1 0,-1 0,1 0,-1 1,1-1,-1 1,1-1,-1 1,0 0,1-1,-1 1,0 0,0 0,1 0,-1 0,0 0,0 0,0 0,0 1,2 11,-1 1,-1-1,0 1,0-1,-2 1,0-1,0 1,-1-1,-1 0,0 0,-1 0,-8 54,-8 160,-30 44,-11-39,56-223,1 1,-2-1,1 0,-1-1,0 1,-1-1,0 0,0-1,-1 1,0-2,0 1,0-1,-1 0,0-1,-9 4,15-8,-1 0,0 0,0 0,0-1,1 0,-1 1,0-2,0 1,0 0,0-1,1 0,-1 1,0-2,0 1,1 0,-1-1,1 1,-1-1,1 0,0 0,0-1,0 1,0-1,0 1,0-1,1 0,-1 0,1 0,0 0,0-1,0 1,0-1,1 1,-1-1,1 1,0-1,0 0,0 0,1 1,-1-1,1 0,0 0,0 0,1-1,3-29,1 0,2 0,2 0,1 1,1 0,2 1,1 0,2 1,1 1,1 0,2 2,14-16,25-38,-42 65</inkml:trace>
  <inkml:trace contextRef="#ctx0" brushRef="#br0" timeOffset="114789.465">2823 3445,'5'0,"1"5,-5 1,-2 5,-7 0,-1 4,1 3,1 4,2 2,-2 3,-1 1,2 1,1 0,2-5</inkml:trace>
  <inkml:trace contextRef="#ctx0" brushRef="#br0" timeOffset="118069.678">5759 3671,'4'0,"3"0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8:01.168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1 162,'103'-140,"-102"139,0 0,1 1,-1-1,1 1,-1-1,1 1,0-1,-1 1,1 0,-1 0,1 0,-1 0,1 0,0 0,-1 0,1 1,-1-1,1 0,-1 1,1-1,-1 1,1 0,-1 0,0-1,1 1,-1 0,0 0,1 0,-1 0,0 0,0 1,0-1,0 0,0 1,0-1,-1 0,1 1,0-1,-1 1,1-1,-1 1,1-1,-1 1,0-1,0 1,1 0,-1-1,0 1,-1-1,1 1,10 20,-6-17,0 0,1 0,-1-1,1 0,0 0,0 0,0 0,0-1,1 0,0 0,-1 0,1-1,0 1,0-2,0 1,1-1,-1 1,0-2,1 1,-1-1,0 0,1 0,-1-1,0 0,0 0,1 0,-1-1,0 0,0 0,0 0,-1-1,1 0,-1 0,1-1,-1 1,0-1,0 0,0-1,-1 1,0-1,0 0,3-3,9-43,-12 27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59.79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141 0,'0'737,"0"-735,-1 0,1 0,-1 0,1-1,-1 1,1 0,0 0,0 0,0 0,0 0,0 0,0 0,0 0,1 0,-1 0,1 0,0-1,-1 1,1 0,0 0,0-1,0 1,0 0,0-1,0 1,1-1,-1 1,1-1,-1 0,1 1,-1-1,1 0,-1 0,1 0,0 0,0-1,1 2,9-8</inkml:trace>
  <inkml:trace contextRef="#ctx0" brushRef="#br0" timeOffset="217.028">0 424,'15'5,"18"1,9 0,3-1,-3-2,-3-1,-3-1,-4 0,-1-1,-2 0,-6-1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57.948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12 408,'-4'-29,"-3"-19,6-6,7 2,3 4,5 6,5 5,3 9,-1 4,0 7,1 5,-2 11,-6 4</inkml:trace>
  <inkml:trace contextRef="#ctx0" brushRef="#br0" timeOffset="381.597">351 211,'13'-7,"0"1,0-2,-1 0,-1 0,1-1,-1-1,-1 0,0 0,0-1,-1 0,-1-1,1 0,-2 0,0-1,2-4,-9 16,1 0,0-1,-1 1,0 0,1 0,-1-1,1 1,-1 0,0-1,0 1,0 0,0-1,0 1,0 0,0-1,0 1,-1 0,1-1,0 1,-1 0,1 0,-1-1,0 1,1 0,-1 0,0 0,0 0,0 0,1 0,-1 0,0 0,0 0,-1 0,1 0,0 1,0-1,0 0,0 1,-1-1,1 1,0-1,0 1,-1 0,1-1,0 1,-1 0,1 0,-1 0,1 0,0 0,-1 0,1 1,0-1,-1 0,1 1,0-1,0 1,-1-1,1 1,-1 0,-16 8,1 1,0 1,1 1,0 0,1 1,0 0,1 1,0 1,1 1,1-1,-4 9,12-20,0 0,0 0,0 0,1 0,0 0,0 1,0-1,0 1,1 0,0 0,0 0,0 0,0 0,1 1,0-1,0 0,0 1,1-1,0 1,0-1,0 0,1 1,0-1,0 1,0-1,0 0,1 0,0 0,0 0,1 0,-1 0,1 0,0-1,0 1,1-1,-1 0,1 0,0 0,0-1,1 1,8 1,1 0,0-1,0 0,0-2,0 1,1-2,-1 0,1 0,-1-2,1 0,-1 0,1-1,30-1,-21 2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8:03.317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83 555,'-5'2,"0"0,0 0,0 1,1 0,0 0,-1 0,1 0,0 1,0-1,1 1,-1 0,1 0,0 0,0 1,0-1,1 1,-1 0,1 0,0 0,1 0,-1 0,1 0,0 0,0 0,0 6,-1 63,2-72,0 0,0 0,1-1,-1 1,1 0,0 0,-1-1,1 1,0 0,0-1,0 1,0-1,0 1,0-1,1 1,-1-1,0 0,1 0,-1 0,1 0,-1 0,1 0,0 0,-1 0,1 0,0-1,0 1,0-1,-1 1,1-1,0 0,0 0,0 0,0 0,-1 0,1 0,0 0,0-1,9-3,-1 0,-1-1,1-1,-1 0,0 0,0 0,0-1,-1-1,0 1,-1-1,0-1,0 1,-1-1,0 0,0-1,-1 1,0-1,-1 0,0-1,0 1,1-7,0 1,0-1,-2 0,0 0,-1-1,0 1,-2 0,0-1,-1 1,-1 0,0-1,-1 1,-1 0,-1-1,4 15,0 0,0 0,-1 0,1 0,0 1,-1-1,0 0,1 1,-1 0,0-1,0 1,-1 0,1 0,0 0,-1 0,1 0,-1 1,0-1,1 1,-1 0,0-1,0 1,0 1,0-1,0 0,0 1,0-1,-2 1,-3 8,29-2,-8-9,-1 0,0-1,0-1,-1 0,1 0,-1-1,0-1,-1 0,1 0,-1-1,-1 0,0-1,0 0,0 0,-1-1,-1 0,0-1,0 1,4-11,50-139,-55 272,47 639,-49-719,8 53,-4 0,-4 1,-5 53,0-128,1 0,-2-1,1 0,-1 1,-1-1,0 0,0 0,-1 0,-1 0,1-1,-2 0,1 0,-7 8,11-16,0 0,1 0,-1-1,0 1,0 0,0 0,0-1,0 1,0-1,0 1,0-1,0 1,0-1,0 0,0 0,-1 1,1-1,0 0,0 0,0 0,0 0,0 0,-1 0,1-1,0 1,0 0,0 0,0-1,0 1,0-1,0 1,0-1,0 1,0-1,0 0,0 0,0 1,0-1,1 0,-1 0,0 0,1 0,-1 0,0 0,1 0,-1-1,-17-51,17-209,13 136,-6 94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8:04.63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1 517,'30'-23,"0"0,-2-2,-1-2,-1 0,-1-1,-1-2,-2 0,-1-2,-1 0,-2-2,5-14,-22 48,0-1,0 0,0 1,-1-1,1 0,0 0,-1 1,1-1,0 0,-1 0,1 0,-1 0,1 0,-1 0,0 0,1 0,-1 0,0 0,0 0,0 0,1 0,-1 0,0 0,0 0,-1 0,1 0,0 0,0 0,0 0,-1 0,1 0,-1 0,1 0,-1 0,1 0,-1 0,1 0,-1 0,0 1,1-1,-1 0,0 0,0 1,0-1,1 0,-1 1,0-1,0 1,0-1,0 1,0 0,0-1,0 1,0 0,0 0,0 0,0-1,0 1,0 0,0 1,-1-1,-8 6,0 1,0 1,1 0,0 0,0 1,1 0,0 1,1-1,0 2,1-1,0 1,0 0,1 0,-2 6,4-12,0-1,1 2,-1-1,1 0,0 0,0 1,0 0,1-1,0 1,0 0,0-1,1 1,0 0,0 0,1-1,-1 1,1 0,0-1,1 1,-1 0,1-1,0 0,1 1,-1-1,1 0,0 0,0 0,1-1,0 1,-1-1,1 0,1 0,-1 0,0 0,1-1,0 0,0 0,0 0,0-1,1 1,-1-1,14 0,0-1,0-1,-1-1,1-1,0 0,-1-1,1-1,-1-1,0 0,-1-2,1 0,-1-1,0 0,-1-2,0 0,-1 0,0-2,0 0,-2 0,1-1,-1-1,-1 0,-1-1,6-10,15-49,-32 74,-1-1,0 1,1 0,-1 0,0 0,1 0,-1 0,0 0,1-1,-1 1,0 1,1-1,-1 0,0 0,1 0,-1 0,0 0,1 1,-1-1,0 0,1 0,-1 1,1-1,-1 1,1-1,-1 0,1 1,-1-1,1 1,-1-1,1 1,-1-1,1 1,0 0,-1-1,1 1,0-1,0 1,-1 0,1-1,0 1,0 0,0-1,0 1,0 0,0 0,-4 4,1 1,-1-1,1 1,0 0,1 0,0 0,0 1,0-1,0 1,1-1,0 1,1-1,0 1,0-1,0 1,0 0,1-1,0 1,1-1,0 0,0 1,0-1,0 0,1 0,0 0,0-1,1 1,0-1,0 1,0-1,0 0,1-1,0 1,0-1,0 0,1 0,-1-1,4 2,0-2,0-2,0 1,1-1,-1 0,0-1,0 0,0-1,0 0,0 0,0-1,0 0,0-1,0 0,-1 0,1-1,-1 0,0 0,1-2,133-102,-129 97,0 0,-1-2,-1 1,0-2,0 1,-1-1,-1-1,-1 0,0 0,-1-1,0 0,-1 0,-1 0,2-17,-6 31,0 1,0-1,-1 0,1 1,0-1,-1 0,0 0,1 0,-1 1,0-1,0 0,0 0,0 0,-1 1,1-1,0 0,-1 0,1 1,-1-1,0 0,1 1,-1-1,0 0,0 1,0-1,0 1,0-1,0 1,-1 0,1 0,0-1,-1 1,1 0,-1 0,1 0,-1 0,0 1,1-1,-1 0,0 1,1-1,-1 1,0-1,0 1,0 0,1 0,-1 0,0 0,0 0,0 0,1 1,-1-1,0 0,0 1,1 0,-1-1,0 1,1 0,-1 0,0 0,1 0,0 0,-1 0,1 0,-1 1,-6 8,0-1,1 2,0-1,1 1,0 0,1 0,0 1,1 0,0-1,1 1,-2 12,4-18,0 0,0 0,0 0,1 0,0 0,0 0,1 0,-1 1,1-1,1-1,-1 1,1 0,0 0,0 0,1-1,0 1,0-1,0 0,0 0,1 0,0 0,0-1,0 1,1-1,0 0,2 0,1-1,-1 1,1-2,0 1,0-1,0 0,0-1,0 0,0 0,1-1,-1 0,0 0,0-1,1 0,-1 0,7-3,4-3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8:05.12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0 248,'419'-29,"-168"1,-260 28,0 0,0-1,0 0,0 0,0-1,0 0,0-1,0 0,0 0,1-1,0 0,0 0,0-1,0 0,-3-3,4 1,0 1,0-1,1 0,0 0,1 0,-1-1,1 0,1 0,0-1,0 1,0-1,1 0,0 0,0-3,-1-12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9:07.818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320 23,'29'-23,"-37"50,-9 1,-2 0,0-1,-2-1,-1-1,-1 0,-15 11,-69 77,48-34,44-61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9:25.7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573 92,'-205'242,"-55"128,160-256,100-114,0-1,0 1,0 0,0 0,0 0,0-1,0 1,0 0,0 0,-1-1,1 1,0 0,0 0,0 0,0-1,0 1,0 0,-1 0,1 0,0 0,0 0,0-1,-1 1,1 0,0 0,0 0,0 0,-1 0,1 0,0 0,0 0,-1 0,1 0,0 0,0 0,0 0,-1 0,1 0,0 0,0 0,-1 0,1 0,0 0,0 0,-1 0,1 0,12-24,31-43,3 2,3 2,19-17,2-3,189-221,-177 234,-80 70,0 1,-1-1,1 0,0 1,-1-1,1 1,0-1,-1 1,1 0,-1 0,1 0,-1 0,1 0,-1 0,0 0,1 0,-1 0,0 1,0-1,0 0,0 1,0-1,0 1,-1-1,1 1,0-1,-1 1,1 0,-1-1,1 1,-1 0,0 0,0-1,0 1,0 0,0-1,0 1,-1 0,1 0,0-1,-1 1,1 0,-1 0,1 1,-2 60,-3 0,-2 0,-11 42,-15 173,34-262,0-14,0 1,0-1,-1 1,1-1,-1 0,1 1,-1-1,0 1,0-1,0 1,0-1,0 1,0-1,-1 1,1-1,-1 1,0-1,0 0,0 1,0-1,0 0,0 0,-1 0,1 0,-1 0,1 0,-1 0,0 0,0-1,0 1,0-1,0 1,0-1,0 0,0 0,-1 0,0 1,-8-5,0 1,1-1,-1-1,1 0,-1 0,1-1,1-1,-1 1,1-2,-7-4,-33-20,-147-74,168 94,4 3</inkml:trace>
  <inkml:trace contextRef="#ctx0" brushRef="#br0" timeOffset="1314.283">742 769,'58'-33,"-3"-3,-1-2,-1-2,-2-3,7-11,-28 27,-1-1,-2-2,-1-1,-1-1,12-21,-25 33,0 1,-1-1,-1-1,-1 0,-1 0,-1-1,-1 0,-1 0,-1-1,0 1,-2-8,-1 28,-1 0,1 0,-1 0,0 0,1 0,-1 0,0 1,0-1,-1 0,1 0,0 0,-1 0,1 0,-1 0,1 0,-1 0,0 0,0 1,0-1,0 0,0 0,0 1,-1-1,1 1,0-1,-1 1,1 0,-1 0,1-1,-1 1,0 0,0 0,1 1,-1-1,0 0,0 1,0-1,0 1,0-1,0 1,0 0,0 0,0 0,0 0,0 0,0 0,0 1,0-1,0 1,0-1,1 1,-1 0,0-1,0 1,0 0,-1 2,-21 15,1 2,1 0,1 2,1 1,0 0,2 1,1 1,1 1,1 0,1 1,2 0,0 2,2-1,2 1,0 1,3-15,2-1,0 1,1 0,0 0,1 0,1-1,0 1,1 0,1 0,0 0,1 0,1-1,2 7,-2-16,0 0,1 0,0 0,0 0,1-1,-1 1,1-1,0-1,0 1,0-1,0 0,1-1,-1 1,1-1,-1-1,1 1,0-1,0 0,0 0,0-1,0 0,0-1,0 1,0-1,0 0,22-5,-1 0,1-2,-1-1,0-1,-1-2,-1 0,0-2,0-1,-1-1,17-15,96-78,-136 108,0-1,0 0,0 1,1-1,-1 1,1-1,-1 1,1 0,-1 0,1 0,-1 1,1-1,0 0,0 1,-1 0,1 0,0 0,-1 0,1 0,0 0,0 1,-1-1,1 1,0 0,-1 0,1 0,-1 0,1 0,-1 1,0-1,1 1,-1-1,0 1,0 0,0 0,0 0,0 0,-1 0,1 0,-1 1,1-1,-1 1,0-1,0 1,0-1,1 2,-1 6,0 1,-1-1,0 0,-1 1,0-1,0 0,-1 1,-1-1,0 0,0-1,-1 1,0 0,0-1,-1 0,0 0,-1 0,0-1,-5 5,5-5,-1 1,0-2,0 1,-1-1,0 0,0-1,0 1,-1-2,0 1,0-1,-1-1,0 0,-8 3,84-6,170-4,-218 0,1 0,-1-2,0 0,0-1,0 0,-1-2,0 0,0-1,-1-1,0 0,-1-1,0-1,10-10,-2-15,-22 36,-1 1,0-1,0 1,1-1,-1 0,0 1,0-1,0 0,1 0,-1 1,0-1,0 0,0 1,0-1,0 0,-1 1,1-1,0 0,0 1,0-1,-1 0,1 1,0-1,-1 0,1 1,0-1,-1 1,1-1,-1 0,1 1,-1-1,1 1,-1 0,1-1,-1 1,0-1,1 1,-1 0,1 0,-1-1,0 1,1 0,-1 0,0 0,0-1,1 1,-1 0,0 0,1 0,-1 0,0 0,1 1,-1-1,0 0,1 0,-1 0,0 1,-7 1,1 1,-1 0,1 0,0 1,0 0,0 0,0 0,1 1,0 0,0 1,0-1,0 1,1 0,0 0,1 1,-1 0,1 0,0 0,1 0,-2 4,4-8,-1-1,1 1,0 0,0 0,0 0,1 0,-1 0,1 0,-1 0,1 0,0 0,0 0,0 0,1 0,-1 1,1-1,0-1,-1 1,1 0,1 0,-1 0,0 0,1-1,-1 1,1 0,0-1,0 0,0 1,0-1,0 0,1 0,-1 0,1 0,3 2,1 1,1-1,-1-1,0 1,1-1,0-1,0 1,0-1,0 0,0-1,8 0,-2 1,0-1,-1 0,1-1,0 0,0-2,0 1,-1-2,1 0,-1 0,1-2,-1 1,-1-2,1 1,-1-2,0 0,0 0,-1-1,0-1,0 1,7-10,-17 17,9-8,0-2,0 0,-2 0,1 0,-1-1,-1 0,0-1,-1 0,0 0,3-13,-9 22,0 1,-1-1,1 1,-1 0,0-1,0 1,-1 0,1-1,-1 1,0 0,1 0,-1 0,0 0,-1 0,1 1,0-1,-1 1,0-1,0 1,1 0,-1 0,0 0,0 1,-1-1,1 1,0-1,-1 1,1 0,0 1,-1-1,1 0,-1 1,1 0,-1 0,0 0,1 0,-1 0,-1 1,-6 10,35-2,124-20,-117 6,213-30,-215 34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9:31.9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1 158,'163'25,"14"-49,-178 24,1-1,-1 1,0-1,1 1,-1-1,1 0,-1 1,0-1,1 1,0-1,-1 0,1 1,-1-1,1 0,0 0,-1 1,1-1,0 0,0 0,0 0,-1 1,1-1,0 0,0 0,0 0,1 0,-1 1,0-1,0 0,0 0,0 0,1 1,-1-1,0 0,1 0,-1 1,1-1,-1 0,1 1,-1-1,1 0,-1 1,1-1,-1 1,1-1,0 1,-1-1,1 1,0 0,0-1,-1 1,1 0,0-1,0 1,0 0,-1 0,1 0,0 0,0 0,0 0,-1 0,2 0,-63-33,51 29,0 0,0-1,0 0,1-1,0 0,0-1,0 0,1 0,0-1,0 0,2-5,5 2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9:32.9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106 1,'-15'19,"-4"16,-4 2,2 0,5-2,5-7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7:23.9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479 48,'0'0,"0"1,0 0,0-1,0 1,0-1,0 1,0-1,0 1,1-1,-1 1,0-1,0 1,0-1,1 0,-1 1,0-1,0 1,1-1,-1 1,0-1,1 0,-1 1,0-1,1 0,-1 1,1-1,-1 0,1 0,-1 1,1-1,-1 0,1 0,-1 0,1 0,-1 1,1-1,-1 0,1 0,-1 0,1 0,-1 0,1 0,-1 0,1-1,-1 1,1 0,-1 0,1 0,-1 0,1-1,-1 1,0 0,1 0,-1-1,1 1,-1 0,0-1,1 1,-1-1,0 1,1-1,-15 106,-45 191,46-240,-8 102,29-130,-8-28,0-1,0 1,0 0,0-1,0 1,0 0,0-1,0 1,0 0,0-1,0 1,0 0,1-1,-1 1,0 0,0-1,0 1,0 0,1-1,-1 1,0 0,0 0,0-1,1 1,-1 0,0 0,1 0,-1 0,0-1,0 1,1 0,-1 0,0 0,1 0,-1 0,0 0,1 0,-1 0,0 0,1 0,-1 0,0 0,1 0,-1 0,0 0,1 0,-1 0,0 0,1 0,-1 0,0 0,1 1,-1-1,0 0,0 0,1 0,-1 1,0-1,0 0,1 0,-1 1,0-1,0 0,0 0,1 1,3-15</inkml:trace>
  <inkml:trace contextRef="#ctx0" brushRef="#br0" timeOffset="3152.137">198 132,'-72'-39,"72"38,0 0,0 0,0 0,1 0,-1 0,0 0,0 1,1-1,-1 0,0 0,1 0,-1 0,1 0,-1 0,1 1,0-1,-1 0,1 0,0 1,-1-1,1 1,0-1,0 0,0 1,-1-1,1 1,0 0,0-1,0 1,0 0,0-1,0 1,0 0,0 0,0 0,0 0,0 0,0 0,0 0,0 0,0 0,0 1,0-1,-1 0,1 1,0-1,0 1,0-1,1 1,-1-1,193-10,16-34,-179 36,-26 6,-1 0,1 1,0-1,0 1,0 0,0 0,0 0,0 1,0 0,0 0,0 0,0 1,0-1,0 1,0 0,0 1,4 1,3 7</inkml:trace>
  <inkml:trace contextRef="#ctx0" brushRef="#br0" timeOffset="3521.663">0 697,'39'-10,"26"-3,8 1,-5 2,-8 3,-10 3,-8 1,-8 3,-3 0,-8-5,-3-1,0 1,2 1,1 1,2 1,2-4,0-1,-3 1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9:31.4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1,'111'484,"-109"-476,-2-3,1 1,-1-1,1 0,1 0,-1 0,1 0,0 0,0 0,0-1,1 1,-1-1,1 1,0-1,1 0,-1 0,2 1,-1-5,-1-1,0-1,0 1,0 0,0-1,-1 1,1-1,0 0,-1 0,1 0,-1-1,1 1,-1 0,0-1,0 1,0-1,-1 0,1 0,-1 0,1 0,-1 0,0 0,0 0,0-2,97-293,2 115,-93 172,-6 6</inkml:trace>
  <inkml:trace contextRef="#ctx0" brushRef="#br0" timeOffset="1001.52">678 453,'-5'24,"-1"12,0 6,6 0,3-3,5-7,2-14,0-11</inkml:trace>
  <inkml:trace contextRef="#ctx0" brushRef="#br0" timeOffset="1267.047">707 142,'-5'10,"-2"2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9:39.1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0,'5'0,"6"0,6 0,5 0,4 0,2 0,1 0,0 0,1 0,-1 0,0 0,0 0,-6 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9:39.4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54,'39'-5,"21"-6,7-1,-5 1,-7 2,-13 4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9:40.6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1 547,'34'-16,"0"0,-1-3,-1 0,-1-2,-1-1,-1-2,-1-1,-1-1,-1-1,-2-1,9-13,-31 38,1-1,-1 1,0 0,1 0,-2-1,1 1,0-1,-1 0,1 0,-1 1,0-1,0 0,-1 0,1 0,-1 0,0 0,0 0,0 0,0 0,-1 0,0 0,1 0,-2 0,1 0,-2 3,0 0,0 1,0-1,0 1,0 0,0 0,-1 0,1 0,0 1,0-1,0 1,0 0,0 0,0 0,0 0,1 0,-1 0,0 1,0 0,1-1,-1 1,1 0,0 0,0 1,-1-1,1 0,1 1,-1-1,-7 6,1 0,1 1,-1 0,2 0,-1 1,1-1,1 1,-1 1,2-1,-1 1,2 0,-1 0,2 1,0-8,1 1,1 0,-1 0,1 0,0 0,0 0,0 0,1 0,-1 0,1 0,1 0,-1 0,1 0,-1-1,2 1,-1 0,0-1,1 0,0 0,0 1,0-2,0 1,1 0,-1-1,1 1,0-1,0 0,0 0,0-1,3 2,1-1,0 0,0 0,0-1,1 0,-1 0,0-1,1 0,-1 0,1-1,-1 0,1-1,-1 0,0 0,1-1,-1 0,0 0,0-1,2-1,138-73,-145 75,19-10,-1-2,0 0,0-1,-2-2,0 0,-1 0,0-2,-2 0,0-1,2-6,-3-40,-15 64,0 1,-1 0,1-1,0 1,-1-1,1 1,-1-1,0 1,1 0,-1-1,0 1,0 0,0 0,0 0,0-1,0 1,0 0,0 0,0 1,-1-1,1 0,0 0,-1 1,1-1,0 0,-1 1,1-1,-1 1,1 0,-1-1,1 1,-1 0,1 0,-1 0,1 0,-1 0,1 1,-1-1,1 0,-1 1,1-1,-1 1,-8 2,1 1,0 1,0 0,1 0,-1 0,1 1,0 0,0 1,1 0,0 0,0 0,1 1,0 0,0 0,-2 5,4-9,0 1,0-1,0 1,0 0,1 0,0 1,0-1,0 0,1 1,0 0,0 0,0-1,1 1,0 0,0 0,0 1,1-1,0 0,0 0,1 0,-1 0,1 0,0 0,1 0,0 0,0 0,0-1,1 1,-1-1,1 1,1-1,-1 0,1 0,-1-1,2 1,-1-1,2 2,6-1,0-1,0 0,0-1,0 0,1-1,-1 0,1-1,-1-1,1 0,-1 0,1-1,0-1,-1 0,10-4,3-4,-1-1,-1-1,1-1,-2-1,0-1,-1-1,0-1,-2 0,0-2,-1 0,-1-1,13-20,-22 30,1 0,-2 0,0-1,0-1,-1 1,0-1,-1 0,0 0,-1 0,-1-1,0 1,0-1,-1-7,-1 18,-1 1,0 0,0-1,0 1,0 0,0-1,0 1,0 0,-1-1,1 1,0 0,-1-1,1 1,-1 0,1 0,-1 0,0-1,1 1,-1 0,0 0,0 0,0 0,0 0,0 0,0 0,0 1,0-1,0 0,0 1,-1-1,1 0,0 1,0 0,-1-1,1 1,0 0,-1-1,1 1,0 0,-1 0,1 0,0 0,-1 0,1 0,0 1,-1-1,-53 35,45-23,0 1,1 0,0 1,1-1,1 2,0-1,1 1,0 0,1 0,1 0,0 1,2 0,-1 0,1 11,5-15,0-1,0 1,1-1,1 0,-1 0,2-1,0 1,0-1,1 0,0-1,0 0,1 0,1 0,-1-1,1-1,1 1,-1-1,2 0,26 25,-18-14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9:42.6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0 216,'87'-13,"1"3,0 5,75 4,-164 1,1-1,-1 1,1-1,-1 1,0-1,1 1,-1-1,1 0,-1 1,1-1,0 0,-1 1,1-1,0 0,-1 1,1-1,0 0,0 0,0 1,0-1,-1 0,1 0,0 0,1 1,-1-1,0 0,0 0,0 1,0-1,0 0,1 0,-1 1,0-1,1 0,-1 1,1-1,-1 0,0 1,1-1,-1 0,1 1,0-1,-1 1,1-1,-1 1,1 0,0-1,0 1,-1-1,1 1,0 0,-1 0,1-1,0 1,0 0,-1 0,1 0,0 0,0 0,-83-53,-23-22,96 61,7 2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9:43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395 560,'-33'15,"-22"13,-5 8,7 3,13-2,8-1,10-3,8-1,2-7,-2-3,-3-5,2-5</inkml:trace>
  <inkml:trace contextRef="#ctx0" brushRef="#br0" timeOffset="262.994">1 419,'19'39,"11"17,5 3,-3-2,-2-12,-2-8,-5-6,-2-8,-5-4,1 1,1 1,-2 2,1-3,-2-5</inkml:trace>
  <inkml:trace contextRef="#ctx0" brushRef="#br0" timeOffset="732.028">649 560,'25'152,"-13"-93,-3 1,-2 0,-1 56,-3-248,10 66,3 0,4 0,2 2,21-42,-41 99,0 1,1 0,-1-1,1 1,0 1,1-1,-1 0,1 1,0-1,1 1,-1 1,1-1,0 0,0 1,1 0,-1 0,1 1,0 0,0 0,0 0,5-1,-7 6,-1 0,0 0,0 0,0 1,0-1,0 1,0 0,0 0,-1 0,0 0,0 1,0-1,0 1,0-1,0 1,-1 0,0-1,0 1,0 0,0 0,-1 0,1 0,-1 0,0 3,2 5,4 18,-1-4</inkml:trace>
  <inkml:trace contextRef="#ctx0" brushRef="#br0" timeOffset="2413.665">1044 1040,'-15'29,"-4"14,1 5,8-2,11-7,5-17,7-15,0-10</inkml:trace>
  <inkml:trace contextRef="#ctx0" brushRef="#br0" timeOffset="2650.924">1157 758,'0'0</inkml:trace>
  <inkml:trace contextRef="#ctx0" brushRef="#br0" timeOffset="2902.964">1496 222,'-10'10,"-7"12,-7 8,2 3,4 1,1-6,2-6</inkml:trace>
  <inkml:trace contextRef="#ctx0" brushRef="#br0" timeOffset="3432.884">621 222,'367'-59,"-366"60,0-1,0 1,1-1,-1 0,0 1,0-1,1 0,-1 0,0 0,1 0,-1 0,0 0,0-1,1 1,-1 0,0 0,0-1,1 1,-1-1,0 1,0-1,0 0,0 1,0-1,0 0,0 0,0 0,0 0,0 0,0 0,-1 0,1 0,0 0,-1 0,1 0,-1 0,1-1,-1 1,1 0,-1 0,0-1,0 1,0 0,1 0,-1-1,0 1,-1 0,1 0,0-1,-119-88,105 69,3 1</inkml:trace>
  <inkml:trace contextRef="#ctx0" brushRef="#br0" timeOffset="6548.04">1609 1040,'0'0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0:00.6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1 857,'19'13,"1"0,0-2,1 0,0-2,1 0,0-1,1-1,-1-2,1 0,0-1,0-1,1-2,-1 0,0-1,1-2,-1 0,0-1,0-2,0 0,-1-1,18-8,-3-10,-2-2,0-1,-2-2,-1-1,-1-2,-1 0,-3-3,0 0,-2-1,-2-2,171-274,-68 82,-126 229,0-1,0 0,0 1,1-1,-1 1,1-1,-1 1,1 0,0-1,0 1,-1-1,1 1,0 0,0 0,0 0,0-1,0 1,1 0,-1 0,0 0,0 1,1-1,-1 0,1 0,-1 1,1-1,-1 1,1-1,-1 1,1 0,-1-1,1 1,-1 0,1 0,-1 0,1 0,0 1,-1-1,1 0,-1 0,1 1,-1-1,1 1,-1 0,0-1,1 1,-1 0,0 0,1 0,-1 0,0 0,3 7,-1 0,-1 0,1 0,-1 0,-1 0,0 1,0-1,0 1,-1-1,0 0,-1 1,0-1,0 1,-1 0,0 11,-11 71,-4-2,-3 0,-5-1,-34 80,54-147,-2-1,0 0,-2-1,0 0,-1 0,-1-1,0 0,-2-1,0 0,0-1,-2 0,0-1,-1-1,-16 11,23-21,-1 0,1-1,-1-1,0 1,0-1,0-1,0 0,0 0,0-1,0 0,0-1,0 0,0-1,0 0,0-1,0 1,1-2,-1 0,1 0,0 0,0-1,1-1,0 1,-4-4,-2-5</inkml:trace>
  <inkml:trace contextRef="#ctx0" brushRef="#br0" timeOffset="607.839">1440 659,'-9'17,"1"-4,0 1,1 0,0 0,1 0,1 1,0 0,1 0,1 1,0-1,1 1,1-1,0 1,1 0,1 2,0-16,-1 0,1 0,-1 0,1 0,0-1,-1 1,1 0,0 0,0-1,0 1,1 0,-1-1,0 1,1-1,-1 0,1 1,-1-1,1 0,-1 0,1 0,0 0,0 0,0 0,-1 0,1-1,0 1,0-1,0 1,0-1,0 0,0 0,0 0,0 0,0 0,0 0,0-1,0 1,0-1,0 1,1-1,71-41,-67 34,1 0,-1 0,-1-1,0 1,0-2,0 1,-1 0,-1-1,0 0,0 0,-1-1,0 1,-1 0,1-6,-2 11,0-1,-1 1,1-1,-1 1,0-1,-1 1,1-1,-1 1,0-1,-1 1,1 0,-1 0,0 0,0 0,-1 0,0 0,0 0,0 1,0-1,0 1,-1 0,0 0,0 0,0 1,0-1,-1 1,1 0,-5-2,-9-3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0:09.3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64,'53'16,"0"-3,1-2,0-3,0-2,1-2,50-4,-105 0,-1-1,1 1,0 0,-1-1,1 1,0-1,0 1,-1 0,1-1,0 1,0-1,0 1,0-1,0 1,0-1,0 1,0-1,0 1,0-1,0 1,0-1,0 1,0-1,0 1,0-1,0 1,1-1,-1 1,0 0,0-1,1 1,-1-1,0 1,1 0,-1-1,0 1,1-1,-1 1,0 0,1 0,-1-1,1 1,-1 0,1 0,-1 0,0-1,1 1,-1 0,1 0,-1 0,1 0,-1 0,1 0,-1 0,1 0,-1 0,1 0,-1 0,1 0,-1 0,1 1,-42-29,36 25,-82-55,73 44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0:05.8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148 0,'-5'15,"0"-1,1 1,1 0,0 0,1 0,1 0,0 0,1 2,-1 10,-28 280,-25 41,26-259,17-64</inkml:trace>
  <inkml:trace contextRef="#ctx0" brushRef="#br0" timeOffset="430.506">515 57,'0'736,"-11"-675,-14-80,-62-166,-7 65,91 117,-1 0,0 0,0 0,0 0,-1 0,1 1,-1 0,1 0,-1 0,0 1,1-1,-1 1,0 0,0 0,0 1,0 0,0 0,0 0,0 0,0 1,0 0,0 0,0 0,0 0,1 1,-1 0,0 0,-3 2,-27 27,21-14</inkml:trace>
  <inkml:trace contextRef="#ctx0" brushRef="#br0" timeOffset="1082.64">967 565,'-4'-2,"0"1,0-1,-1 1,1 0,-1 1,1-1,0 1,-1 0,1 0,-1 0,1 1,-1 0,1-1,0 2,-1-1,1 0,0 1,0 0,0 0,0 0,0 0,1 1,-1-1,1 1,-1 0,1 0,-3 4,-3 1,1 1,0 1,1 0,0 0,0 0,1 1,0 0,1 0,-2 8,3-6,0-1,2 1,-1 0,2 0,0 0,0 0,1 1,1-1,0 0,1 0,1 6,-2-14,1 0,-1 0,1 0,0 0,0 0,1 0,-1-1,1 1,0-1,0 0,1 0,-1 0,1 0,0 0,0-1,0 0,1 0,-1 0,1 0,-1-1,1 1,0-1,0 0,0-1,0 1,0-1,1 0,4 0,4 0,0 0,0-1,1 0,-1-1,0-1,0 0,0-1,12-4,-21 5,0 0,0 0,0 0,-1 0,1-1,-1 0,0 0,0 0,0 0,0-1,0 0,0 1,-1-1,0-1,0 1,0 0,-1-1,1 1,-1-1,0 0,0 0,-1 0,1 0,-1 0,0-3,-1 6,0-1,0 1,0-1,0 1,0 0,-1-1,1 1,-1 0,1-1,-1 1,0 0,0-1,0 1,0 0,-1 0,1 0,-1 0,1 0,-1 1,0-1,1 0,-1 1,0-1,0 1,0-1,0 1,0 0,-1 0,0 0,0-2,2 3,1 0,-1 0,1 0,-1 0,1 0,0 0,-1-1,1 1,-1 0,1 0,0 0,-1-1,1 1,0 0,-1-1,1 1,0 0,-1-1,1 1,0 0,-1-1,1 1,0-1,0 1,0-1,0 1,-1 0,1-1,0 1,0-1,0 1,0-1,0 1,0-1,0 1,0-1,0 1,0 0,0-1,1 1,-1-1,0 1,0-1,0 1,0 0,1-1,-1 1,0-1,1 1,-1 0,0-1,0 1,1 0,-1-1,1 1,-1 0,0 0,1-1,-1 1,1 0,-1 0,0 0,1 0,-1-1,1 1,-1 0,1 0,-1 0,1 0,-1 0,36-6,18 4,-29 2</inkml:trace>
  <inkml:trace contextRef="#ctx0" brushRef="#br0" timeOffset="3988.645">1418 170,'24'0,"13"0,5 0,0 0,-3 0,-2 0,-4 0,-1 0,-3 0,0 0,-2 0,1 0,0 0,-1 0,1 0,-5 0</inkml:trace>
  <inkml:trace contextRef="#ctx0" brushRef="#br0" timeOffset="4232.519">1503 424,'29'4,"23"-2,9-2,-2-1,-6-1,-8-4,-5-1,-7 0,-2 1,-3 2,-5 2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0:12.5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0 477,'67'-21,"-2"-2,0-3,-2-3,-1-3,18-14,-68 38,-2 0,1-2,-1 1,0-1,-1-1,0 1,-1-1,0-1,-1 0,0 0,0 0,-2-1,0 0,3-10,-7 22,0-1,1 0,-1 0,0 0,-1 0,1 0,0 0,-1 0,1 0,-1 0,1 0,-1 0,0-1,0 1,0 0,0 0,0 0,-1 0,1 0,-1 0,1-1,-1 1,0 0,0 0,0 1,0-1,0 0,0 0,0 0,-1 1,1-1,-1 1,1-1,-1 1,1-1,-1 1,0 0,0 0,0 0,0 0,0 0,0 0,0 0,0 1,0-1,0 1,0 0,0-1,0 1,0 0,-1 0,1 0,0 1,0-1,0 0,0 1,0 0,0-1,0 1,-2 1,-3 5,0 0,1 1,0 0,0 0,1 0,0 1,0 0,1 0,0 0,0 0,1 1,1 0,0-1,0 1,1 0,0 0,0 8,1-11,0 0,0 0,0 0,1 0,0 0,0 0,1 0,0 0,0-1,1 1,0-1,0 1,0-1,1 0,0 0,0-1,0 1,1-1,0 0,0 0,0 0,1-1,-1 0,1 0,0 0,0-1,1 0,-1 0,1 0,-1-1,1 0,0 0,0-1,0 0,0 0,0-1,7 0,148-3,-139-2,1-1,0-1,-1-1,-1-1,1-1,-1-1,-1-1,0 0,11-11,-16 14,-1-2,0 0,-1-1,0 0,-1-1,0-1,-1 0,-1 0,0-2,-1 1,0-1,-2 0,0-1,0 0,2-13,-9 29,0 0,-1 0,0-1,1 1,-1 0,1-1,-1 1,0 0,0-1,0 1,0 0,0-1,0 1,0-1,-1 1,1 0,0 0,-1-1,1 1,-1 0,1-1,-1 1,0 0,1 0,-1 0,0 0,0 0,0 0,0 0,0 0,0 0,0 0,0 0,0 1,0-1,0 0,-1 1,1-1,0 1,0-1,-1 1,1 0,0 0,-1-1,1 1,-1 0,1 0,0 0,-1 0,1 1,0-1,-1 0,1 0,0 1,-1-1,1 1,0-1,-1 2,-9 4,1 1,0 1,1 0,0 0,0 1,1 0,0 0,0 1,1 0,0 1,1-1,1 1,-1 1,2-1,-1 1,2-1,-2 8,3-14,1 1,0 0,0-1,0 1,1 0,0-1,0 1,0 0,1 0,-1-1,2 1,-1 0,0-1,1 1,0-1,1 0,-1 0,1 0,0 0,0 0,0 0,1-1,0 1,0-1,0 0,0 0,1-1,-1 1,1-1,0 0,0 0,0-1,0 1,1-1,-1 0,2 0,4 2,0 1,0-1,0-1,1 0,-1-1,1 0,0 0,-1-1,1-1,0 0,0-1,-1 0,1-1,-1 0,1-1,9-3,-4 0,1-1,-2 0,1-1,-1-1,0-1,-1 0,0-1,-1-1,0 0,-1-1,0 0,-1-1,-1-1,0 1,-1-2,-1 0,0 0,-1 0,0-1,-2 0,4-15,-9 30,0 0,0-1,0 1,-1 0,1-1,-1 1,0-1,1 1,-1 0,0-1,0 1,-1-1,1 1,0-1,-1 1,0 0,1-1,-1 1,0 0,0-1,0 1,-1 0,1 0,0 0,-1 0,1 0,-1 1,0-1,0 0,1 1,-1-1,0 1,0-1,-1 1,1 0,0 0,0 0,-1 0,1 1,0-1,-1 0,1 1,-1 0,1 0,-2-1,-3 4,0-1,1 1,0 0,0 1,0-1,0 1,0 1,1-1,-1 1,1 0,0 0,1 0,-1 0,1 1,0 0,1 0,-1 0,1 1,0-1,1 1,0-1,0 1,0 0,1 0,0 0,0 0,1 0,-1 0,2 0,-1 0,1 0,0 0,1 3,2-2,1 0,0 0,1 0,-1 0,2-1,-1 0,1 0,0-1,0 0,0 0,1 0,0-1,0-1,1 1,-1-1,1-1,0 1,0-1,0-1,1 0,-1 0,0-1,1 0,-1-1,1 0,-1 0,1-1,-1 0,9-2,45-20,-49 11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7:29.5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127 111,'0'-10,"0"2,-4 7,-3 9,1 7,-3 1,-1 3,1 4,-1 1,-1 2,-2 2,1 0,2 1,-2-5,2-2,6-4,10-10,3-7</inkml:trace>
  <inkml:trace contextRef="#ctx0" brushRef="#br0" timeOffset="437.885">156 82,'45'110,"11"35,-56-143,1 0,-1 0,0 1,1-1,0 0,-1 0,1 0,0 0,0 0,0 0,0 0,1 0,-1 0,1 0,-1-1,1 1,-1-1,1 1,0-1,0 1,0-1,0 0,0 0,0 0,0 0,0 0,0-1,0 1,0 0,1-1,-1 0,0 1,0-1,1 0,-1 0,0-1,0 1,1 0,-1-1,0 1,0-1,0 0,0 0,0 1,0-1,0-1,0 1,0 0,0 0,0-1,0 1,-1-1,1 0,-1 1,2-3,9-17,0 0,-1-1,-1-1,-1 0,-1 0,-1-1,1-13,4-80,3 77,-3 29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0:13.1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0 219,'116'-15,"0"4,1 5,88 9,-54-1,-126-6,-29-11,-67-24,59 34,0 0,0-2,1 1,-1-1,2-1,-1 0,1-1,0 0,1 0,-2-3,-7-13,2 2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0:17.8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399 0,'-133'23,"113"-21,-1 1,1 0,-1 2,1 1,1 0,-1 1,-7 5,22-6,-1 1,1 0,1 0,0 0,0 1,0-1,1 1,0 0,0 0,1 0,0 0,1 0,-1 1,2-1,-1 1,1-1,0 0,1 1,0-1,0 0,1 1,2 5,28 186,-50-31,-6 0,-10 1,30-155,1 1,0-1,1 1,1 0,1 0,0-1,1 1,1 0,1 5,-1-19,-1 0,1 0,-1-1,1 1,0-1,0 1,0-1,-1 0,1 0,0 0,1 0,-1 0,0 0,0-1,0 1,0 0,1-1,-1 0,0 0,1 0,-1 0,0 0,0 0,1 0,-1-1,0 1,0-1,1 1,-1-1,0 0,1 0,10-2,293-67,-293 69,-7 2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0:21.9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414 0,'1'0,"34"2,-35-2,-1 0,1 0,-1 0,1 0,-1 0,1 0,0 0,-1 0,1 0,-1 0,1 0,-1 0,1 0,0 0,-1 0,1 0,-1 0,1 1,0-1,-1 0,1 0,-1 0,1 1,0-1,-1 0,1 0,0 1,0-1,-1 0,1 1,0-1,0 0,-1 1,1-1,0 1,0-1,0 0,0 1,-1-1,1 1,0-1,0 1,0-1,0 0,0 1,0-1,0 1,0-1,0 1,1-1,-1 0,0 1,0-1,0 1,0-1,0 0,1 1,-1-1,0 0,0 1,1-1,-305 119,302-119,0 0,0 1,1-1,-1 0,0 1,0-1,0 1,1 0,-1-1,0 1,1 0,-1 0,0 0,1 0,-1 1,1-1,0 0,-1 0,1 1,0-1,0 1,0-1,0 1,0 0,0-1,1 1,-1 0,0 0,1 0,-1-1,1 1,0 0,0 0,-1 0,1 0,1 0,-1-1,0 1,0 0,1 0,-1 0,1 0,-1-1,1 1,0 0,0 0,0-1,0 1,0-1,0 1,0-1,0 1,0-1,1 0,-1 0,1 1,9 2,0-1,0 0,0 0,0-1,1-1,-1 0,1-1,-1 0,5 0,76 7,32 10,-123-17,-1 0,1-1,0 1,0 0,0-1,0 1,-1 0,1 0,0-1,0 1,0 0,0 0,0 0,-1 0,1 1,0-1,0 0,0 0,0 0,0 1,-1-1,1 0,0 1,0-1,-1 1,1-1,0 1,0-1,-1 1,1-1,-1 1,1 0,0-1,-1 1,1 0,-1-1,0 1,1 0,-1 0,1 0,-1-1,0 1,0 0,0 0,1 0,-1 0,0 0,0-1,0 1,0 0,0 0,-1 0,1 0,0 0,0-1,-1 1,1 0,0 0,-1 0,1-1,0 1,-1 0,1 0,-1-1,0 1,1 0,-1-1,0 1,-142 75,57-37,80-36,-10 5,0 0,0 0,1 2,0 0,0 0,1 1,1 1,0 1,1 0,0 0,-6 10,-37 92,56-112,-1 0,1-1,1 1,-1 0,0 0,1-1,-1 1,1-1,0 1,-1-1,1 1,0-1,1 0,-1 0,0 0,1-1,-1 1,1 0,-1-1,1 0,0 1,0-1,0 0,-1 0,1-1,0 1,0-1,0 1,0-1,0 0,0 0,0 0,0-1,0 1,0-1,0 1,0-1,2-1,-1 2,173-30,-131 18,-35 9,0 0,0 0,0 1,0 0,1 1,-1 0,1 1,-1 0,5 1,2 4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0:24.1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1,'-4'23,"-3"14,1 5,1-5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0:24.4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0,'-9'10,"-4"-2,1-3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0:25.4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109 1,'-5'38,"-1"22,-5 7,0 0,1-6,3-8,2-9,3-2,1-3,-4-4,-1-3,0-2,2-1,-4-1,-1-1,2 1,2-5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0:33.0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0 537,'24'-82,"3"1,4 1,19-31,-50 109,1 0,-1 0,1 0,-1 0,1 0,0 1,0-1,0 0,0 0,0 1,0-1,1 1,-1-1,0 1,1-1,-1 1,1 0,0 0,-1 0,1 0,0 0,0 0,0 0,-1 0,1 1,0-1,0 1,0-1,0 1,0 0,0 0,0 0,0 0,0 0,0 0,0 1,0-1,0 1,0-1,0 1,0 0,0 0,-1 0,1 0,0 0,0 0,-1 0,1 0,-1 1,1-1,-1 1,0-1,0 1,1-1,-1 1,0 0,0 1,8 55,-9-54,0 1,0 0,0 0,1 0,-1 0,1 0,0-1,1 1,-1 0,1-1,0 1,0-1,0 1,1-1,-1 0,1 0,0 0,0 0,4 2,-5-5,0 0,0 1,0-2,0 1,1 0,-1 0,0-1,0 1,1-1,-1 0,1 0,-1 0,0 0,1 0,-1 0,0-1,1 1,-1-1,0 1,1-1,-1 0,0 0,0 0,0 0,0-1,0 1,0 0,0-1,0 1,-1-1,1 0,0-1,50-65,-48 63,133-198,-103 172,-33 31,0 0,0 0,0-1,0 1,0 0,0 0,0 0,0 0,0 1,0-1,0 0,0 0,0 0,0 1,0-1,-1 0,1 1,0-1,0 1,0-1,0 1,-1 0,1-1,0 1,0 0,-1-1,1 1,-1 0,1 0,-1 0,1 0,-1-1,1 1,-1 0,0 0,1 0,-1 0,0 0,0 0,0 0,0 0,0 0,0 0,0 1,8 124,-9-113,0 1,1-1,0 1,1 0,1-1,0 1,1-1,0 1,1-1,1 0,0-1,4 9,4-1,-1-3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0:33.2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1,'0'33,"5"12,1-3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0:33.4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0:27.2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57 578,'0'54,"11"147,-8-187,-1-9,0-1,-1 1,0 0,0-1,0 1,-1 0,0 0,0 0,0 0,0 0,-1 0,0-1,0 1,0 0,-1 1,-10-37,10 13,1 0,1 0,0 0,1 0,1 0,1 0,1 0,0 1,1 0,1 0,0 0,2 0,0 1,0 0,2 1,0 0,6-7,-14 20,-1 0,1 1,0-1,-1 0,1 1,0-1,0 1,0-1,0 1,0 0,0 0,1 0,-1 0,0 0,1 0,-1 1,0-1,1 1,-1 0,1 0,-1 0,0 0,1 0,-1 0,1 0,-1 1,0-1,1 1,-1 0,0 0,1 0,-1 0,0 0,0 0,0 1,0-1,0 1,0-1,-1 1,1 0,0 0,-1-1,1 1,-1 0,0 0,0 1,1-1,-1 0,-1 0,1 1,0-1,-1 0,1 1,-1-1,8 78,-8-54</inkml:trace>
  <inkml:trace contextRef="#ctx0" brushRef="#br0" timeOffset="304.806">452 945,'0'29,"0"14,0-5,0-9</inkml:trace>
  <inkml:trace contextRef="#ctx0" brushRef="#br0" timeOffset="519.914">508 521,'-4'15,"-3"4</inkml:trace>
  <inkml:trace contextRef="#ctx0" brushRef="#br0" timeOffset="1032.239">1 295,'39'-9,"0"1,1 2,-1 2,1 2,1 1,4 2,-19-5,-33-8,-99-22,83 30</inkml:trace>
  <inkml:trace contextRef="#ctx0" brushRef="#br0" timeOffset="1371.459">791 211,'-14'14,"-10"10,-1 6,4-3</inkml:trace>
  <inkml:trace contextRef="#ctx0" brushRef="#br0" timeOffset="2034.239">1016 70,'-3'6,"-1"0,1 0,1 0,-1 0,1 1,0-1,1 1,-1-1,1 1,0 0,1 0,0-1,0 2,-1 5,20 247,-59 23,29-82,16-177,1-6</inkml:trace>
  <inkml:trace contextRef="#ctx0" brushRef="#br0" timeOffset="2603.11">1186 70,'27'-14,"-12"6,0 0,0 0,1 2,0 0,0 1,0 0,1 1,4 1,-20 2,0 1,1 0,-1-1,1 1,-1 0,0 0,1 0,-1 0,1 0,-1 0,0 0,1 1,-1-1,1 1,-1-1,0 1,0-1,1 1,-1-1,0 1,0 0,0 0,1 0,-1 0,0 0,0 0,-1 0,1 0,0 0,0 0,0 0,-1 1,1-1,-1 0,1 0,-1 1,1-1,-1 1,0-1,1 0,-1 1,0-1,0 1,0-1,0 0,0 1,-1-1,1 1,0-1,-1 0,1 1,-1-1,0 1,-34 70,23-52,6-13,1 0,0 0,1 0,0 0,0 1,0 0,1 0,0 0,1 0,0 0,0 0,1 1,0-1,0 7,1-13,1 0,0 0,-1-1,1 1,0 0,0 0,0 0,0-1,0 1,1-1,-1 1,0-1,1 1,-1-1,1 0,-1 1,1-1,0 0,0 0,-1 0,1-1,0 1,0 0,0-1,0 1,0-1,0 0,0 1,0-1,0 0,0 0,0 0,0 0,0-1,0 1,0-1,0 1,72-25,-33 5,-22 13</inkml:trace>
  <inkml:trace contextRef="#ctx0" brushRef="#br0" timeOffset="5084.432">1920 268,'-3'-8,"-4"20,-12 38,10-25,-19 37,-3 0,-3-2,-34 44,57-89,9-14,0 0,0 0,0 1,0-1,0 1,0-1,0 1,0 0,1 0,-1 0,1 0,-1 0,1 0,0 0,0 1,0-1,0 0,0 1,1-1,-1 1,1-1,-1 1,1-1,0 1,0-1,0 1,0-1,0 1,1-1,-1 0,1 1,0-1,0 1,0-1,0 0,0 0,0 1,0-1,1 0,-1 0,1 0,-1 0,3 1,12 0,0 0,0-1,0-1,1 0,-1-1,0-1,1-1,-1 0,0-1,0-1,7-2,0 1,174-9,-196 14,1 0,-1 1,0-1,0 0,0 0,1 0,-1 0,0 0,0 0,1 0,-1 0,0 0,0-1,0 1,0-1,1 1,-1-1,0 1,0-1,0 1,0-1,0 0,0 0,0 1,0-1,0 0,-1 0,1 0,0 0,-1 0,1 0,0 0,-1 0,1-1,-1 1,0 0,1 0,-1 0,0 0,0-1,1 1,-1 0,0 0,0-1,-1 1,1 0,0 0,0 0,0-1,-1 1,1 0,-104-218,35 25,57 169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3:14.4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703 340,'-21'84,"-162"434,177-499,1 0,1 1,1-1,0 1,2 0,0 0,1 7,0-24,1-1,-1 1,1 0,0-1,-1 1,1-1,0 1,0-1,1 0,-1 1,0-1,1 0,0 0,-1 0,1 0,0 0,0 0,0-1,0 1,0 0,1-1,-1 0,0 0,1 1,-1-1,1-1,-1 1,1 0,-1-1,3 1,88 1,-71-3,106-21,28 10,-131 12</inkml:trace>
  <inkml:trace contextRef="#ctx0" brushRef="#br0" timeOffset="601.002">1494 509,'175'-24,"-170"23,-1 0,0 0,1 1,-1 0,0-1,1 1,-1 1,0-1,1 1,-1-1,0 1,0 1,1-1,-1 0,0 1,0 0,-1 0,1 0,0 1,-1-1,1 1,-1 0,0 0,0 0,0 0,0 0,0 1,-1-1,1 1,-1 0,0 0,0 0,-1 0,1 0,-1 0,0 0,0 0,0 1,-1-1,1 0,-1 1,0-1,-1 3,-4 7,-1-1,-1 1,0-1,0-1,-2 1,1-1,-2-1,0 0,0 0,-1-1,0 0,0-1,-1 0,-10 5,-45 41,-24 54,87-104,1 1,0-1,0 0,0 1,1 0,0 0,0 0,1 0,-1 0,1 0,0 0,1 0,0 1,0-1,0 0,1 0,0 0,0 1,0-1,1 0,0 2,4-2,0 0,0 0,0-1,0 0,1 0,0 0,0-1,0 0,1 0,-1-1,1 0,0 0,0-1,0 0,0 0,0-1,0 0,1-1,-1 1,6-2,130-16,-119 12</inkml:trace>
  <inkml:trace contextRef="#ctx0" brushRef="#br0" timeOffset="8300.037">2171 425,'0'0,"-1"-1,1 1,0-1,-1 1,1-1,0 1,0-1,-1 1,1-1,0 1,0-1,0 1,-1-1,1 0,0 1,0-1,0 1,0-1,0 1,0-1,0 0,1 1,-1-1,0 1,0-1,0 1,0-1,1 1,-1-1,0 1,1-1,-1 1,0-1,1 1,-1-1,1 1,-1-1,0 1,1 0,-1-1,1 1,-1 0,1 0,-1-1,1 1,-1 0,1 0,0 0,-1 0,1-1,-1 1,1 0,-1 0,1 0,0 0,-1 0,1 1,0-1,39-6,-39 6,23-3,-1 2,1 0,0 2,-1 0,1 2,-1 1,13 3,-31-4,0 0,-1 0,1 0,0 1,-1-1,0 1,0 0,0 0,-1 1,1-1,-1 1,0 0,0 0,0 0,-1 0,0 0,0 0,0 1,-1-1,0 1,0 0,0-1,-1 1,1 0,-1-1,-1 1,1 0,-1-1,0 1,0-1,-1 1,1-1,-1 0,-1 1,1-1,-1 0,0 0,0 0,0-1,0 1,-1-1,0 0,0 0,0 0,-3 1,-1 5,0-1,0 0,-1 0,0-1,-1-1,0 1,0-2,-1 1,1-1,-1-1,-1 0,1-1,-1 0,0 0,0-1,0-1,0 0,0-1,0 0,-12-1,24-1,-1 1,1-1,0 1,0 0,0-1,-1 0,1 1,0-1,0 1,0-1,0 1,0-1,0 1,0-1,0 1,0-1,0 1,0-1,0 1,1-1,-1 1,0-1,0 1,0-1,1 1,-1-1,0 1,1-1,-1 1,0 0,1-1,-1 1,1-1,-1 1,0 0,1 0,-1-1,1 1,-1 0,1 0,-1-1,1 1,-1 0,1 0,-1 0,1 0,-1 0,1 0,-1 0,1 0,0 0,-1 0,1 0,-1 0,1 0,-1 0,1 1,7-5,1 2,0-1,0 1,-1 0,1 1,1 0,-1 1,0 0,0 0,0 1,0 0,0 0,0 1,0 0,-1 1,1 0,-1 0,1 1,-1 0,0 1,-1-1,1 2,-1-1,0 1,0 0,-1 0,1 1,-1 0,-1 0,1 0,-2 1,5 6,-5-4,0 0,-1-1,0 1,0 0,-1 1,-1-1,1 0,-2 1,1-1,-2 0,1 1,-1-1,-1 0,0 1,0-1,-1 0,0 0,-1-1,0 1,-1-1,0 0,0 0,-1 0,0 0,-1 0,-3 4,0-1,-1-1,-1 0,1 0,-2-1,1 0,-1-1,-1-1,1 0,-2-1,1 0,-1-1,0-1,0 0,0-1,-6 1,-21 1,30-2,0-2,0 1,0-1,-1-1,1-1,0 1,-1-2,1 0,0 0,0-1,0-1,0 0,0 0,1-1,-9-5,17 8,0-1,1 0,-1 0,1 0,0-1,-1 1,1 0,0-1,0 1,0-1,1 0,-1 0,1 0,-1 0,1 0,0 0,0 0,1 0,-1 0,0 0,1-1,0 1,0 0,0 0,0-1,1-1,3-17</inkml:trace>
  <inkml:trace contextRef="#ctx0" brushRef="#br0" timeOffset="10288.868">2735 29,'75'252,"-57"-144,-4 2,-5-1,-5 2,-9 78,4-20,6-116,-4-49,1 1,-1-1,0 1,0-1,0 1,0 0,-1 0,0-1,0 1,0 0,-1-1,1 1,-1 0,-1-1,1 1,0 0,-1-1,0 0,0 1,0-1,-1 0,1 0,-1 0,0-1,0 1,0-1,-1 1,1-1,-1 0,0 0,0-1,-21 9,-1-1,1-2,-2 0,1-2,-1-1,-10 0,-49 11,-86 14,-1-7,-10-7,93-8,-363 24,8-5,104 1,-28 25,366-52,0 1,0-1,-1 0,1 0,0 0,-1 0,1-1,-1 1,1-1,0 0,-1 0,1 0,-1 0,1-1,-1 1,1-1,-1 0,1 0,0-1,0 1,0 0,0-1,0 0,0 0,0 0,0 0,0 0,1-1,-1 1,1-1,0 1,0-1,0 0,0 0,0 0,1 0,-1 0,1-1,0 1,0-1,4-237,-5 131,-5 0,-5 1,-4 0,-5 1,-5 1,-4 1,-17-31,37 113,-14-61,24 83,0 0,0-1,0 1,0 0,1 0,-1-1,1 1,0 0,0 0,0 0,0 0,0 0,0 0,0 0,1 0,-1 0,1 0,-1 1,1-1,-1 1,1-1,0 1,0 0,0-1,0 1,0 0,0 0,0 1,0-1,1 0,-1 1,0-1,0 1,1 0,1-1,167-10,116-17,60-6,-13 11,131 5,-107-8,-63-3,-7 1,-150 29,-97 15,-29-4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7:37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31 101,'-16'30,"11"-11,2 0,0 0,1 0,1 0,0 0,2 0,0 0,1 0,2 1,-3-16,0 0,0-1,0 1,1-1,-1 0,1 1,0-1,0 0,1 0,-1 0,1 0,-1-1,1 1,0-1,0 1,0-1,0 0,0 0,0-1,1 1,-1 0,1-1,-1 0,1 0,-1 0,1 0,0-1,0 0,-1 1,1-1,0 0,2-1,5 0,-1 0,0 0,0-1,0-1,-1 0,1 0,-1-1,1 0,-1 0,0-1,6-5,20-18,-1-1,-2-2,-1-1,17-25,-47 57,0-1,0 0,-1 1,1-1,0 0,0 1,-1-1,1 1,0-1,0 1,0 0,0-1,0 1,0 0,0 0,0 0,0-1,0 1,0 0,0 0,0 1,0-1,0 0,0 0,0 0,0 0,0 1,-1-1,1 1,0-1,0 1,0-1,0 1,0-1,-1 1,1-1,0 1,-1 0,1 0,0-1,-1 1,1 0,-1 0,1 0,-1 0,1-1,-1 1,0 0,1 0,-1 0,0 0,0 0,0 0,0 0,0 0,0 0,0 0,0 0,0 0,0 0,0 0,-1 0,1 0,0 0,-1 0,1-1,1 5,0 1,0-1,0 0,1-1,-1 1,1 0,0 0,1-1,-1 1,1-1,0 1,0-1,0 0,1-1,-1 1,1 0,0-1,0 0,0 0,0 0,1 0,-1-1,1 0,0 0,0 0,-1 0,1-1,5 1,-4-1,0-1,0 0,0 0,0 0,0-1,0 0,-1 0,1 0,0-1,0 0,-1 0,1-1,-1 1,1-1,-1 0,0-1,0 1,-1-1,1 0,-1 0,0-1,3-2,68-117,-68 110,1-2</inkml:trace>
  <inkml:trace contextRef="#ctx0" brushRef="#br0" timeOffset="419.188">1019 270,'16'-3,"0"-1,0-1,0 0,-1-1,1-1,-2-1,1 0,-1 0,0-2,-1 0,0 0,-1-1,0-1,0 0,-1 0,-1-1,6-9,-15 19,0 0,0 0,0 0,0 0,0 0,0 1,-1-1,1-1,-1 1,0 0,0 0,0 0,0 0,-1 0,1 0,-1 0,0 0,0 0,0 1,0-1,0 0,-1 0,1 1,-1-1,0 1,1-1,-1 1,0 0,-1-1,1 1,0 0,-1 1,1-1,-1 0,1 1,-1-1,0 1,0 0,0 0,1 0,-1 0,0 0,0 1,0 0,0-1,0 1,-1 0,1 0,0 1,-1-1,-9 4,0 1,1 0,-1 1,2 0,-1 1,0 0,1 1,1 0,-1 0,2 2,-1-1,1 1,0 0,1 1,0 0,1 0,0 1,1 0,-4 11,6-17,0-1,0 1,1-1,0 1,0 0,1 0,0 1,0-1,0 0,1 1,0-1,0 1,0 0,1-1,0 1,0-1,1 1,0 0,0-1,1 1,-1-1,1 0,1 0,-1 1,1-1,0-1,1 1,-1 0,1-1,0 0,0 0,1 0,0 0,-1-1,2 1,2 1,97 30,-82-35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0:36.9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23,'2'-2,"0"0,-1 0,1 1,0-1,0 0,0 1,0 0,0-1,0 1,0 0,1 0,-1 0,0 0,1 1,-1-1,1 1,-1-1,0 1,1 0,-1 0,1 0,-1 0,1 0,-1 0,1 1,-1-1,0 1,1 0,-1 0,2 1,12 1,0-1,1 0,-1-1,0-1,0-1,1 0,-1-1,9-2,-17 3,55-5,-61 6,-1 0,1 0,-1 1,0-1,1 0,-1 0,1 1,-1-1,0 1,0-1,1 1,-1 0,0-1,0 1,0 0,1 0,-1 0,0 0,0 0,0 0,-1 0,1 0,0 0,0 0,-1 1,1-1,0 0,-1 1,1-1,-1 0,0 1,1-1,-1 0,0 1,0-1,0 1,0-1,0 0,0 1,-1 0,-39 121,31-92,1 1,1-1,2 1,1 0,1 1,2-1,1 0,2 1,1-1,4 13,29 131,-30-138,-1 1,-3 0,-1-1,-1 1,-4 20,3-55,-1-1,1 1,0-1,-1 1,0-1,0 0,0 0,0 0,0 0,0 0,-1 0,0 0,1-1,-1 1,0-1,0 0,0 0,-1 0,1 0,0-1,-1 1,1-1,-1 0,0 0,1 0,-1-1,0 1,1-1,-1 0,0 0,0 0,1 0,-1-1,-3 0,-20 3,13-1,7-3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1:31.41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871 689,'110'6,"0"-3,0-6,0-5,-1-4,0-5,69-22,101-12,139-6,125 11,1032-76,745-3,-1218 103,-1-12,499-32,-642 18,-261 26,773 5,-986 19,-423-12,-78 22,0 2,0 0,2 0,0 2,1 0,0 0,-5 11,-37 40,-643 694,658-711,1 2,3 2,3 1,2 1,2 2,3 1,0 7,25-59,-9 26,-1 0,-2-1,-1 0,-1-1,-2 0,-1-2,-16 19,25-41,0 0,-1 0,0-1,0-1,-1 0,1 0,-1-1,0-1,0 0,-1 0,1-1,-1-1,1 0,-1-1,1 0,-1-1,1 0,0-1,-2 0,-37-1,-292 28,-426 68,140-32,-248 13,-95 21,455-58,10-16,-1 13,-169 6,252-15,-494 52,97 7,476-61,-44 11,58-12,-171 12,12-12,-6 12,-195 32,369-38,23-1,-48 3,-37-1,225-35,160 6,1 0,-1 0,1 0,-1 0,1 0,-1 0,1 0,-1 0,1-1,-1 1,1 0,-1 0,0-1,1 1,-1 0,1-1,-1 1,0 0,1-1,-1 1,0 0,1-1,-1 1,0-1,0 1,1-1,-1 1,0-1,0 1,0-1,0 1,1-1,-1 1,0-1,0 1,0-1,0 1,0-1,-1 1,1-1,0 1,0-1,0 1,0-1,0 1,-1-1,1 1,0 0,0-1,-1 1,1-1,0 1,-1 0,1-1,0 1,-1-1,1 1,-1 0,1 0,0-1,-1 1,1 0,-1 0,1 0,-1-1,1 1,-1 0,42-16,7 5,-39 11,0-1,-1-1,1 0,0 0,-1-1,0 1,1-2,-1 0,-1 0,1 0,0-1,-1 0,0 0,0-1,3-3,74-131,259-406,-279 440,246-378,240-227,-506 657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4:13.736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7987 1384,'-1'-2,"-1"0,0 0,0 1,0-1,1 1,-2-1,1 1,0-1,0 1,0 0,-1 0,1 0,0 1,-1-1,1 0,-1 1,1 0,-1-1,1 1,-3 0,2 0,-258-18,214 10,0 2,-1 2,1 2,-1 2,-25 4,-97 23,-152 30,112-9,-112 46,-106 41,404-124,1 0,0 2,0 0,1 1,1 2,1 0,0 1,1 1,1 1,1 1,1 0,-15 22,-56 146,4 77,75-229,1 1,3 0,0 1,3-1,1 1,3 20,-1 29,27 250,-28-310,1 10,-1 0,-2 1,-2-1,-1 1,-2-1,-2 0,-1-1,-1 0,-3 2,-15 16,-2-2,-2 0,-28 32,52-73,-73 91,-84 50,91-102,-2-4,-73 32,111-57,1 1,2 1,0 3,-24 23,53-45,-8 8,-1 1,2 0,0 0,0 2,2-1,-1 2,2-1,0 1,1 1,1 0,0 0,2 1,0 0,0 0,2 0,0 1,1-1,1 1,1 5,1 6,1 0,2 0,1 0,1-1,1 1,2-1,1 0,1-1,2 0,1-1,13 21,104 175,-70-140,4-3,3-2,64 55,-11-29,5-5,4-6,81 42,155 62,-285-155,3-4,1-2,1-5,2-4,1-3,28 2,162 10,-229-34,0-2,1-2,-1-1,0-4,-1-1,11-5,-3 0,-1-4,0-1,-1-3,-1-3,-1-1,3-6,2-7,-3-2,-1-3,-2-2,42-49,26-23,-11 26,-70 62,-2-2,-1-1,-2-2,25-32,79-92,-102 123,10-8,-1-3,-2-1,-2-2,-3-2,15-28,61-91,89-145,-176 278,1 1,2 2,2 1,1 2,11-8,-25 28,-1-1,-1-1,0 0,-1-1,0-1,-1 0,-1-1,0-1,-1 0,-1 0,0-1,-2-1,0 0,-1 0,-1 0,-1-1,0 0,-2-1,2-14,-4 8,-1 0,-2-1,0 1,-2-1,-1 1,-1 0,-1 0,-1 1,-6-12,6 22,0 1,-1 0,0 0,-2 0,1 1,-2 0,0 1,0 0,-2 1,1 1,-1 0,-1 0,0 1,-6-3,-32-10,0 2,-1 3,-2 2,1 2,-36-4,-43-11,100 21,9 4,0-1,1-1,0-1,0-1,0-1,1-1,0-1,1 0,0-2,1-1,1 0,-6-7,12 5,0-1,1 0,1-1,1 0,1-1,0 0,1-1,1 0,1 0,1 0,1-1,1 1,-1-18,1 9,2 0,0 0,2 0,2 0,0 0,2 1,1-1,2 1,0 1,12-26,-4 17,2 2,1 0,1 1,2 1,1 1,2 1,12-11,96-112,-101 110,-12 19,-2-1,0 0,-2-2,0 0,1-9,-14 30,51-156,-52 153,-1 1,0-1,0 0,-1 0,0 0,0 0,-1 0,-1 1,1-1,-1 0,-1 1,1-1,-1 1,-1 0,0 0,0 0,-5-6,5 7,-1 0,-1 1,1-1,-1 1,0 1,0-1,-1 1,0 0,1 0,-2 1,1 0,0 0,-1 1,0 0,0 0,0 1,0 0,0 0,0 1,-1 0,-7 0,-64 3,66 0,1 0,-1-1,0 0,0-1,0-1,0 0,0-1,1-1,-1 0,1-1,0 0,0-1,0 0,0-1,1-1,0 0,0 0,-2-3,-97-105,76 69,-27-20,46 60,0 1,0 1,-1 1,1 0,-1 1,1 1,-1 1,0 0,0 1,1 1,-1 0,1 1,-1 1,1 1,-4 2,16-7,-42 22,33-8</inkml:trace>
  <inkml:trace contextRef="#ctx0" brushRef="#br0" timeOffset="1296.733">6915 3953,'1'19,"-1"1,-1-1,-1 0,-1 1,0-1,-2 0,-4 12,-78 193,84-216</inkml:trace>
  <inkml:trace contextRef="#ctx0" brushRef="#br0" timeOffset="1578.445">6660 4206,'24'0,"28"0,9 0,-1 0,-6 0,-7 0,-7 0,-5 0,-9 0</inkml:trace>
  <inkml:trace contextRef="#ctx0" brushRef="#br0" timeOffset="8615.253">6971 4798,'0'-3,"0"0,-1-1,1 1,-1-1,0 1,1-1,-2 1,1 0,0 0,0 0,-1 0,0 0,0 0,0 0,0 0,0 0,0 1,-1-1,1 1,-1 0,0 0,0 0,0 0,0 0,0 0,0 1,0 0,0-1,-1 1,1 1,0-1,-1 0,0 1,-5-2,0 1,1 1,-1 0,0 0,1 0,-1 1,0 1,1-1,-1 1,1 1,0-1,-8 5,0 0,1 1,1 0,-1 1,1 1,1 0,0 1,0 0,1 1,1 0,0 1,1 1,0-1,1 2,0-1,-2 8,5-12,1 1,0 0,1 0,1 0,-1 1,2-1,-1 1,2 0,-1 0,2 0,0-1,0 1,1 0,0 0,1 0,3 8,-2-6,2-1,0 1,0-1,1 0,1-1,0 0,0 0,1 0,1-1,0 0,1-1,0 0,0-1,1 1,6 2,-8-5,1-1,0 0,0-1,1 1,0-2,0 0,0 0,0-1,1 0,-1-1,1-1,-1 1,1-2,8 0,-6 1,0-1,-1-1,1 0,-1 0,1-2,-1 0,1 0,-1-1,-1-1,1 0,0 0,-1-2,0 1,0-2,-5 3,-1 1,1-1,-1 0,-1-1,1 0,-1 0,0 0,0 0,0-1,-1 0,0 0,-1 0,1 0,-1 0,-1-1,1 0,-2 1,1-1,-1 0,0 0,0 0,-1 0,0 0,0 0,-1 0,0 0,-1 0,0 1,0-1,0 0,-1 1,0-1,-1 1,-3-6,1 8,0 0,0 1,0-1,0 2,-1-1,1 1,-1 0,0 0,0 1,0-1,-1 2,1-1,0 1,-1 0,1 1,0-1,-1 2,1-1,-1 1,1 0,0 0,-1 1,1 0,0 0,0 1,1 0,-1 0,0 1,1 0,-4 2,51-1,248-9,-221-2,-56 6</inkml:trace>
  <inkml:trace contextRef="#ctx0" brushRef="#br1" timeOffset="39527.478">3697 650,'23'54,"-4"17,-3 1,-4 1,-2 0,-4 0,-3 1,-5 31,-6-7,28-114,10-27,2 2,1 2,3 1,1 1,10-4,4-1,2 2,2 3,1 2,2 2,1 3,16-3,-8 20,-65 13,-1 0,1 0,-1 1,1-1,-1 0,1 1,-1-1,0 1,1-1,-1 1,1 0,-1-1,0 1,0 0,1 0,-1 0,0 0,0 0,0 0,0 1,0-1,0 0,-1 0,1 1,0-1,-1 1,1-1,-1 0,1 1,-1-1,1 1,-1-1,0 1,0-1,0 1,0-1,0 1,0-1,0 1,-1-1,1 2,-5 13,-1 0,0 0,-1-1,0 0,-1 0,-1-1,-1 0,0 0,0-1,-1 0,-1-1,0-1,-1 0,0 0,-1-1,-8 4,-20 20,-2-2,-1-2,-1-2,-2-2,-1-2,-46 15,45-31,33-11</inkml:trace>
  <inkml:trace contextRef="#ctx0" brushRef="#br1" timeOffset="39841.094">4798 763,'-20'15,"1"0,1 2,0 0,1 1,1 0,1 1,0 1,2 1,0 0,1 0,2 1,-2 6,11-24,0-1,0 1,0 0,0 0,1 0,-1 0,1 0,0 0,1 0,-1 0,1 0,-1 0,1 0,0 0,1 0,-1-1,1 1,-1 0,1-1,0 1,1-1,-1 0,0 0,1 1,0-2,0 1,0 0,0-1,0 1,0-1,1 0,-1 0,1 0,0 0,-1-1,1 0,0 1,0-1,0-1,0 1,0-1,0 1,0-1,0 0,0 0,0-1,2 0,7 0,-1-1,0 0,1-1,-1-1,0 1,-1-2,1 0,-1 0,0-1,0-1,0 1,-1-2,0 0,-1 0,0 0,0-1,0-1,-1 1,-1-1,0-1,0 0,-1 1,0-2,-1 1,-1-1,1 0,-2 0,3-11,-6 16,0-1,-1 1,1-1,-1 1,-1 0,1-1,-1 1,-1 0,1 0,-1 0,0 0,-1 0,0 1,0 0,0 0,-1 0,0 0,0 0,0 1,-1 0,0 0,0 1,0-1,-5-1,-8-3</inkml:trace>
  <inkml:trace contextRef="#ctx0" brushRef="#br1" timeOffset="40323.718">5447 594,'-24'7,"0"0,0 2,1 1,0 1,1 1,0 1,1 1,0 1,1 1,1 0,-2 4,17-17,0 0,0 1,0-1,0 1,1 0,0 0,0 0,0 0,0 0,0 1,1-1,0 1,0 0,0-1,1 1,-1 0,1 0,0 0,1 0,-1 0,1 1,0-1,0 0,1 0,-1 0,1 0,0 0,1 0,-1 0,1 0,0-1,0 1,1 0,-1-1,1 0,0 0,0 1,1-1,3 1,-1 0,2 0,-1-1,0 0,1 0,0-1,0 0,0 0,0-1,0 0,0-1,1 1,-1-2,0 1,1-1,-1 0,1-1,-1 0,0 0,1-1,-1 0,0-1,0 0,0 0,-1 0,5-3,11-7,0-1,-1-1,0-1,-2 0,0-2,0-1,13-17,0-2,-2-2,-2-2,-2 0,-1-2,-3-1,-1 0,7-26,-20 45,-1-1,-1 0,-2 0,0-1,-2 1,-1-1,-1 0,-2 0,0 0,-2 1,-1-1,-3-7,7 32,-1 0,0 0,1 0,-1 0,0 0,-1 1,1-1,0 0,-1 1,1-1,-1 1,0-1,0 1,0 0,0 0,0 0,-1 0,1 0,-1 0,1 1,-1-1,1 1,-1 0,0-1,0 1,0 1,0-1,1 0,-1 1,0-1,0 1,0 0,0 0,0 0,0 0,0 1,0-1,0 1,0 0,0 0,0 0,1 0,-1 0,0 1,-12 7,2 1,-1 1,2 0,-1 0,1 1,1 1,0 0,1 1,1 0,0 0,0 1,2 0,0 1,1-1,0 1,1 0,1 1,0-1,2 1,0 0,0 0,2 9,-1-7,1 1,0-1,2 1,0-1,2 0,0 0,1 0,0-1,2 0,0 0,1 0,1-1,0 0,2 0,9 11,-9-15,0-1,0 0,1 0,1-2,0 1,0-2,1 0,0 0,1-1,0-1,0 0,0-1,1-1,0-1,0 0,0-1,1 0,-1-2,1 0,13-1,-6-1</inkml:trace>
  <inkml:trace contextRef="#ctx0" brushRef="#br1" timeOffset="40838.505">6125 481,'-4'20,"1"0,1 0,1 1,1-1,1 1,0-1,2 1,0-1,1 0,7 19,-10-36,0-1,0 0,0 0,0 0,0 0,0 0,1-1,-1 1,1 0,-1 0,1-1,0 1,-1-1,1 0,0 1,0-1,0 0,0 0,0 0,1-1,-1 1,0 0,0-1,0 1,1-1,-1 0,0 0,1 0,-1 0,0 0,0 0,1 0,-1-1,0 1,0-1,0 0,1 0,-1 0,0 0,0 0,0 0,-1 0,1-1,0 1,0-1,-1 1,1-1,0 0,10-11,-1-1,0 0,-1-1,-1 1,0-2,-1 1,0-1,2-11,18-32,1-3,-21 42,1 0,1 0,1 1,0 1,1 0,1 1,11-11,-24 27,1 0,-1 1,1-1,-1 0,1 1,0-1,-1 0,1 1,0-1,-1 1,1-1,0 1,0 0,0-1,-1 1,1 0,0 0,0-1,0 1,0 0,0 0,-1 0,1 0,0 0,0 0,0 0,0 0,0 0,0 1,-1-1,1 0,0 1,0-1,0 0,-1 1,1-1,0 1,0-1,-1 1,1-1,0 1,-1 0,1-1,-1 1,1 0,-1-1,1 1,-1 0,0 0,1 0,-1-1,0 1,1 0,-1 1,11 48,35 428,-38-394,-3 0,-8 85,4-167,-1 1,1-1,-1 1,0 0,0-1,0 1,-1 0,1-1,0 1,-1-1,0 1,0 0,1-1,-1 0,-1 1,1-1,0 0,-1 1,1-1,-1 0,0 0,1 0,-1 0,0 0,0-1,0 1,-1-1,1 1,0-1,-1 0,1 0,0 0,-1 0,1 0,-1 0,0-1,1 1,-1-1,1 0,-1 0,0 0,1 0,-1 0,0 0,1-1,-1 0,1 1,-1-1,1 0,-3-1,-2-7,0-1,1 1,1-1,-1-1,2 1,-1-1,1 0,1 0,0 0,1 0,0 0,0-1,1 1,1-1,0 1,1 0,0-1,0 1,2-3,0-10,2 1,0-1,1 2,2-1,0 1,2 0,0 0,1 1,1 1,1 0,1 1,1 0,0 1,2 1,0 0,15-11,88-58,-87 63</inkml:trace>
  <inkml:trace contextRef="#ctx0" brushRef="#br1" timeOffset="36051.856">226 1101,'-2'-27,"-7"39,-27 196,-25 259,55-247,6-196</inkml:trace>
  <inkml:trace contextRef="#ctx0" brushRef="#br1" timeOffset="36622.332">0 1187,'26'-30,"0"2,2 0,2 2,0 2,1 0,1 3,29-15,-36 18,2 1,0 2,0 0,2 2,-1 1,2 2,-1 1,2 1,-1 1,13 0,-39 6,1 1,0 1,-1-1,1 0,-1 1,1 0,-1 0,0 1,1-1,-1 1,0 0,0 0,0 0,0 0,0 1,0 0,-1-1,0 2,1-1,-1 0,0 1,0-1,-1 1,1 0,-1 0,0 0,0 0,0 0,0 0,-1 0,0 1,0-1,0 1,0-1,-1 1,1-1,-1 1,0 0,-1-1,1 1,-1-1,0 1,0-1,0 0,-2 4,-10 22,-1-1,-2-1,0 0,-2-1,-1 0,-1-2,-1 0,-2-2,0 0,-21 14,35-28,-36 35,-3-3,-1-1,-52 31,38-29,63-42,-1 0,1 0,0 1,-1-1,1 0,-1 0,1 1,-1-1,1 0,0 1,-1-1,1 1,0-1,-1 0,1 1,0-1,0 1,-1-1,1 1,0-1,0 1,0-1,0 1,0-1,0 1,-1-1,1 1,0-1,0 1,1-1,-1 1,0-1,0 1,0-1,0 1,0-1,0 1,1-1,-1 1,0-1,0 0,1 1,-1-1,0 1,1-1,-1 0,0 1,1-1,-1 0,1 1,-1-1,1 0,-1 1,0-1,1 0,-1 0,1 0,-1 0,1 1,-1-1,1 0,-1 0,1 0,-1 0,1 0,0 0,41 3,-39-3,12 0,-1 1,1 1,0 0,0 0,-1 1,0 1,1 1,-1 0,-1 1,1 0,-1 1,0 1,-1 0,0 0,0 1,-1 1,0 0,0 1,-1 0,-1 0,0 1,0 0,-1 1,-1 0,0 0,-1 0,0 3,34 93,-8-86,-14-22</inkml:trace>
  <inkml:trace contextRef="#ctx0" brushRef="#br1" timeOffset="37218.845">931 1581,'0'39,"0"17,0 4,0-4,0-6,0-11</inkml:trace>
  <inkml:trace contextRef="#ctx0" brushRef="#br1" timeOffset="37373.472">931 1243,'0'0</inkml:trace>
  <inkml:trace contextRef="#ctx0" brushRef="#br1" timeOffset="37939.434">1637 1384,'-34'20,"-6"2,1 1,1 2,1 1,1 2,1 2,2 1,1 2,-8 11,36-37,0 0,0 0,0 0,1 0,0 0,1 1,-1 0,2-1,-1 1,1 0,0 0,0 0,1 0,0 0,1 1,-1-6,1 1,-1 0,1-1,0 1,0-1,0 0,1 1,-1-1,1 0,0 0,0 0,0 0,0 0,0 0,1 0,-1-1,1 1,0-1,0 0,0 0,0 0,0 0,0 0,0-1,0 1,1-1,-1 0,1 0,-1 0,1-1,-1 1,1-1,2 0,3-1,1-2,0 1,0-1,-1-1,1 0,-1 0,0-1,0 0,-1-1,0 1,0-2,0 1,-1-1,1 0,-2-1,1 1,-1-2,0 1,-1 0,0-1,0 0,2-7,-2 8,22-36,2 2,2 1,1 1,2 2,33-28,-66 65,0 1,0-1,-1 0,1 1,0-1,0 0,0 1,0-1,-1 1,1 0,0-1,0 1,0 0,0-1,0 1,0 0,0 0,0 0,0 0,0 0,0 0,0 0,0 0,0 1,0-1,0 0,0 1,0-1,0 0,0 1,0-1,0 1,-1-1,1 1,0 0,0-1,0 1,-1 0,1 0,-1-1,1 1,0 0,-1 0,1 0,-1 0,0 0,1 0,-1-1,0 1,1 0,-1 0,0 0,0 0,0 1,9 58,-33 111,-35 265,55-400,0-1,-3 0,0 0,-3-1,-1 0,-1 0,-14 25,26-57,-1 0,1 1,-1-1,0 0,1 0,-1 1,0-1,-1 0,1 0,0 0,-1 0,1-1,-1 1,1 0,-1-1,0 1,0-1,1 1,-1-1,0 0,0 0,-1 0,1 0,0 0,0 0,0 0,-1-1,1 1,0-1,-1 0,1 0,0 0,-1 0,1 0,0 0,-1 0,1-1,0 1,0-1,-1 0,1 0,0 0,0 0,0 0,0 0,0 0,0-1,0 1,0-1,1 1,-2-2,-2-10,0 0,0 0,2 0,-1 0,2-1,0 0,0 1,2-1,-1 0,2 1,0-1,0 0,2 1,-1-1,4-7,-1-8,2 1,1 0,1 0,1 1,2 0,5-8,-3 11</inkml:trace>
  <inkml:trace contextRef="#ctx0" brushRef="#br1" timeOffset="38156.022">2061 1525,'5'33,"6"17,1-1</inkml:trace>
  <inkml:trace contextRef="#ctx0" brushRef="#br1" timeOffset="38325.118">2117 1243,'-9'-9,"-4"-4</inkml:trace>
  <inkml:trace contextRef="#ctx0" brushRef="#br1" timeOffset="38775.487">2540 1243,'-7'12,"-15"21,2 0,2 2,1 0,1 1,2 1,2 0,-2 15,13-47,0 0,0 0,1 0,0 1,0-1,0 0,1 0,0 0,0 1,0-1,1 0,-1 0,1 0,0-1,1 1,-1 0,1-1,0 0,0 1,0-1,1 0,-1-1,1 1,0-1,0 1,1-1,-1 0,0-1,1 1,0-1,0 0,-1 0,1 0,0-1,1 1,-1-1,3 0,-1 1,0 1,0-1,0 0,0-1,0 0,1 0,-1-1,0 1,1-2,-1 1,0-1,1 0,-1 0,0-1,0 0,0 0,0-1,0 0,-1 0,1-1,-1 0,0 0,0 0,0-1,1-2,14-16,-1-2,-2 0,0-1,-2-1,-1-1,11-28,9-14,-6 15,-3-1,-2-1,10-42,-28 79,0 0,-2-1,0 0,-2 0,0 0,-1 0,-2-1,0 1,-1 0,-1 0,-1 0,-4-12,7 28,0 0,-1-1,0 1,0 1,0-1,0 0,-1 0,0 1,0 0,0-1,0 1,-1 0,1 0,-1 1,0-1,0 1,-1 0,1 0,-1 0,1 1,-1 0,0 0,0 0,0 0,0 1,0-1,-1 1,1 1,0-1,0 1,-1 0,1 0,0 0,-1 1,1 0,0 0,0 0,0 1,-3 1,-7 4,1 0,1 1,-1 1,1 0,1 1,0 0,0 0,1 2,0-1,1 2,1-1,0 1,0 1,1-1,1 1,1 1,0-1,0 1,2 0,0 1,0-1,2 1,0 0,0 3,1 0,0 0,1 1,1-1,1 0,0 0,2 0,0 0,1-1,1 1,1-1,0-1,2 1,0-1,1-1,0 1,1-2,1 0,9 9,-2-3,2-1,0-1,1-1,1-1,0-1,1-1,1-1,1-1,-1-1,2-2,0 0,0-2,1-1,25 3,-25-8</inkml:trace>
  <inkml:trace contextRef="#ctx0" brushRef="#br1" timeOffset="42711.338">2569 2541,'594'-167,"-319"96,207-22,-470 92,-6-1,0 1,0 0,-1 0,1 1,0 0,0 0,0 0,0 1,0 0,0 0,-1 0,1 1,2 1,-7-2,-1 1,0 0,1 0,-1-1,0 1,0 0,0 0,-1-1,1 1,0 0,-1 0,1-1,-1 1,1 0,-1-1,0 1,0-1,0 1,0-1,0 1,0-1,0 1,0-1,0 0,-1 0,1 0,0 0,-1 0,1 0,-1 0,0 0,1 0,-1-1,0 1,1-1,-1 1,0-1,-1 1,-4 3,-101 68,30-23,3 4,3 3,-46 45,42-18,3 3,-55 85,82-81,46-88,-1 0,1 1,-1-1,1 1,0-1,0 1,0-1,0 0,0 1,1-1,-1 1,1-1,-1 0,1 1,0-1,0 0,0 0,0 1,0-1,1 0,-1 0,1 0,-1-1,1 1,0 0,0 0,-1-1,1 1,0-1,1 0,-1 0,0 0,0 0,0 0,1 0,-1 0,0-1,1 1,-1-1,26 5,-1-1,1-2,-1-1,1-1,0-1,-1-2,9-2,698-114,-235 37,-318 58,-158 19,-31-8,-28-7,1-2,1-1,2-1,0-2,1-2,-25-29,56 57,0 1,0-1,0 1,0-1,0 0,0 1,0-1,-1 1,1-1,0 1,0-1,0 0,0 1,-1-1,1 1,0-1,0 0,-1 1,1-1,0 0,-1 1,1-1,0 0,-1 0,1 1,-1-1,1 0,0 0,-1 0,1 0,-1 1,1-1,0 0,-1 0,1 0,-1 0,1 0,-1 0,1 0,-1 0,1 0,0 0,-1 0,1 0,-1-1,1 1,-1 0,1 0,0 0,-1-1,1 1,-1 0,1 0,0-1,-1 1,1 0,0-1,0 1,-1 0,1-1,7 46,-7-41,8 28,-2 2,-1-1,-2 0,-1 1,-1 0,-3-1,0 1,-2 0,-2-1,-1 0,-1-1,-2 1,-1-2,-6 11,5-22,-2-1,0-1,-1 0,0-1,-2 0,-4 2,34-34,292-214,-167 126,-113 85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09.7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308 44,'-1'-3,"-1"0,1 0,-1 1,0-1,0 1,0-1,0 1,-1 0,1-1,-1 1,1 0,-1 1,0-1,0 0,0 1,0 0,0 0,0-1,0 2,0-1,-1 0,-7 0,0 1,0 0,0 0,0 1,0 0,0 1,0 1,0 0,1 0,-1 1,1 0,0 1,0 0,-5 4,9-6,0 1,0 0,0 0,1 0,-1 0,1 1,0 0,1 0,-1 1,1-1,0 1,1 0,-1 0,1 0,0 1,0-1,1 1,0 0,0-1,1 1,0 0,0 0,0 0,1 0,0 0,1 0,-1 0,1 0,1 0,-1-1,1 1,2 4,2-1,1-1,0 0,1 0,0-1,0 0,1 0,0-1,0 0,1 0,0-1,0-1,0 1,1-2,-1 1,1-2,1 1,-1-1,0-1,1 0,-1-1,1 0,-1-1,1 0,-1-1,1 0,-1-1,1 0,-1 0,0-2,0 1,0-1,0-1,-1 0,0-1,6-4,2-4,-6 1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11.8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4 480,'-1'42,"-1"-27,1 1,1-1,1 0,0 0,0 1,2-1,0 0,0 0,2-1,0 1,0-1,5 8,-7-19,-1 0,0 0,1 0,0-1,0 1,0 0,0-1,0 0,0 0,1 0,-1 0,0 0,1-1,0 1,-1-1,1 0,0 0,0-1,0 1,0-1,-1 1,1-1,0-1,0 1,0 0,0-1,0 0,-1 0,1 0,0 0,-1-1,1 1,-1-1,2-1,111-75,-115 77,0-1,0 1,0 0,0 0,1 0,-1 0,0 0,0 0,1 1,-1-1,1 0,-1 1,1-1,-1 1,1-1,-1 1,1 0,-1-1,1 1,0 0,-1 0,1 0,-1 1,1-1,0 0,-1 0,1 1,-1-1,1 1,-1-1,1 1,-1 0,0 0,1 0,-1-1,0 1,0 0,1 1,-1-1,0 0,0 0,0 0,0 1,-1-1,1 0,0 1,0-1,-1 1,1-1,-1 1,1-1,-1 1,0-1,0 1,0 0,1-1,-1 1,-1-1,1 1,0 0,3 17,24 71,-26-87,0-1,1 0,-1-1,1 1,-1 0,1 0,0-1,-1 1,1 0,0-1,0 0,0 0,0 1,1-1,-1 0,0-1,0 1,1 0,-1-1,0 1,1-1,-1 0,1 0,-1 0,0 0,1 0,-1 0,1 0,-1-1,0 0,1 1,-1-1,0 0,0 0,0 0,2-1,4-3,0 0,0-1,-1 1,0-1,0-1,0 0,-1 0,0 0,0 0,-1-1,0 0,0 0,-1-1,3-7,12-18,35-104,-45 127,0 5</inkml:trace>
  <inkml:trace contextRef="#ctx0" brushRef="#br0" timeOffset="777.708">794 707,'-29'217,"34"-343,-2 109,1 0,1 0,0 1,1 0,1 0,0 1,1 0,1 0,1 0,0 1,0 1,1 0,1 0,0 1,1 1,1 0,4-2,-17 12,0 0,0 0,0 0,0 0,1 0,-1 0,0 1,1-1,-1 1,0-1,1 1,-1-1,1 1,-1 0,1 0,-1-1,1 1,-1 0,1 0,-1 1,1-1,-1 0,1 0,-1 1,0-1,1 1,-1-1,0 1,1 0,-1 0,0-1,1 1,-1 0,0 0,0 0,0 0,0 0,0 0,0 1,0-1,-1 0,1 0,0 1,-1-1,1 1,-1-1,1 0,-1 1,1-1,-1 1,0-1,0 1,6 164,-1-152,1-7</inkml:trace>
  <inkml:trace contextRef="#ctx0" brushRef="#br0" timeOffset="1014.54">1217 707,'5'33,"1"12</inkml:trace>
  <inkml:trace contextRef="#ctx0" brushRef="#br0" timeOffset="1184.119">1217 227</inkml:trace>
  <inkml:trace contextRef="#ctx0" brushRef="#br0" timeOffset="1447.022">1725 0,'2'15,"9"72,-4 1,-4-1,-3 1,-5 8,-66 179,41-172,28-105,1-9</inkml:trace>
  <inkml:trace contextRef="#ctx0" brushRef="#br0" timeOffset="1665.803">1443 565,'38'0,"32"0,9 0,-4 0,-10 0,-11 0,-15-5,-10-1,-4 0,-7 1</inkml:trace>
  <inkml:trace contextRef="#ctx0" brushRef="#br0" timeOffset="2017.362">2063 678,'38'-10,"0"-2,-1-1,-1-2,0-2,-1-1,-1-2,21-16,-3-29,-51 63,0 0,0 1,0-1,-1 0,1 1,0-1,-1 0,1 0,-1 0,0 1,0-1,1 0,-1 0,0 0,-1 0,1 0,0 1,0-1,-1 0,1 0,-1 0,0 1,1-1,-1 0,0 1,0-1,0 0,0 1,-1-1,1 1,0 0,0-1,-1 1,1 0,-1 0,1 0,-1 0,0 0,1 0,-1 0,0 1,-1-1,-6 0,1 0,-1 1,0 0,0 0,1 1,-1 0,0 1,1 0,0 0,-1 1,1 0,0 1,0-1,0 1,1 1,-1 0,1 0,-2 2,-7 3,1 0,0 1,1 0,0 1,1 1,0 0,1 0,0 2,1-1,1 1,0 1,1 0,1 0,1 1,0 0,1 1,1-1,0 1,2 0,-1 3,5-14,0 0,1 0,0 0,0 0,0 0,1-1,0 1,0-1,1 1,0-1,0 0,0-1,1 1,-1-1,2 0,-1 0,0 0,1 0,0-1,0 0,0-1,0 1,1-1,0 0,-1-1,1 0,0 0,0 0,0-1,0 0,1 0,-1-1,0 0,0 0,6-1,165-3,-150 3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10.2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319 65,'-37'9,"18"-6,-1 1,0 1,1 0,0 1,0 1,1 1,0 1,0 1,1 0,0 1,1 1,0 0,-3 5,16-14,1 0,-1 0,1 0,0 0,0 0,0 1,0-1,0 0,1 1,0 0,0-1,0 1,0 0,0-1,1 1,0 0,0 0,0 0,0 0,0-1,1 1,-1 0,1 0,0-1,1 1,-1-1,0 1,1-1,0 1,0-1,0 0,0 0,0 0,1 0,0 0,-1 0,1-1,0 1,0-1,0 0,1 0,-1 0,0 0,1-1,-1 1,1-1,0 0,-1 0,1 0,0-1,0 1,-1-1,2 0,9-3,0-1,1 0,-1-2,-1 1,1-2,-1 0,0 0,-1-1,0-1,0 0,-1 0,0-2,0 1,-1-1,0-1,60-76,-71 88,1-1,0 1,0-1,0 1,0-1,0 1,1-1,-1 1,0 0,0-1,0 1,0-1,0 1,1 0,-1-1,0 1,0-1,0 1,1 0,-1-1,0 1,1 0,-1-1,0 1,1 0,-1 0,0-1,1 1,-1 0,1 0,-1 0,0 0,1-1,-1 1,1 0,-1 0,1 0,-1 0,1 0,-1 0,0 0,1 0,-1 0,1 0,-1 0,1 1,-1-1,0 0,1 0,-1 0,1 0,-1 1,0-1,1 0,-1 0,0 1,1-1,-1 0,0 1,1-1,-1 0,0 1,0-1,1 0,-1 1,0-1,0 1,0-1,0 1,1-1,0 36,-1-30,-1 2,0 0,0 0,1 0,0 1,1-1,-1 0,2 0,-1 0,1 0,0 0,1-1,-1 1,2-1,-1 1,1-1,0 0,0 0,1-1,0 1,0-1,1 0,0-1,0 1,0-1,6 4,14 1,-2-3</inkml:trace>
  <inkml:trace contextRef="#ctx0" brushRef="#br0" timeOffset="515.153">629 291,'7'-2,"0"0,0 0,0-1,0 0,-1 0,1 0,-1-1,0 0,0 0,0 0,-1-1,1 0,-1 0,0 0,0-1,-1 0,0 0,0 0,0 0,-1-1,0 1,0-1,0-3,9-11,6-10,-12 17,1 0,1 1,1 0,0 0,0 1,1 0,1 1,0 0,1 0,-10 11,0 0,0 0,0 1,0-1,0 1,1 0,-1 0,-1-1,1 1,0 0,0 1,0-1,0 0,-1 0,1 1,-1-1,1 1,-1-1,1 1,-1 0,0 0,0 0,0-1,0 1,0 0,0 0,0 0,-1 0,1 1,-1-1,0 0,1 0,-1 0,0 0,0 0,0 0,-1 1,1-1,-1 1,4 11,4 12,34 86,-38-109,-1 1,0-1,1 0,0 0,0 0,0 0,0 0,0 0,1-1,-1 1,1-1,-1 0,1 0,0-1,0 1,0-1,0 0,0 0,0 0,0 0,0-1,0 0,1 0,-1 0,0 0,4-1,0-2,-1-1,1 1,-1-1,0-1,-1 0,1 0,-1 0,0 0,0-1,0 0,-1-1,0 1,0-1,0 0,-1 0,0 0,-1-1,0 1,0-1,0 0,0-5,9-16,15-28,-17 31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05.4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57,'0'-13,"1"-4,-7 26,-3 25,2 0,2 0,1 0,2 1,1 0,1-1,3 5,-2 24,-1-42,-1-13,0 0,0 0,1 1,0-1,1 0,0 0,0 0,0 0,1 0,0 0,1-1,0 1,0-1,1 1,0-1,0 0,0 0,5 4,-7-10,0 0,0 0,0 0,1 0,-1-1,0 1,0-1,1 1,-1-1,0 0,1 0,-1 0,0 0,1-1,-1 1,0 0,1-1,-1 0,0 1,0-1,0 0,0 0,0 0,0-1,0 1,0 0,0-1,0 1,-1-1,1 0,51-55,-50 53,124-151,-127 154,0 0,0 1,1-1,-1 0,0 1,0-1,1 1,-1-1,0 1,1-1,-1 1,1-1,-1 1,1-1,-1 1,1 0,-1-1,1 1,-1 0,1-1,0 1,-1 0,1 0,-1 0,1-1,0 1,-1 0,1 0,0 0,-1 0,1 0,-1 0,1 0,0 0,-1 0,1 1,0-1,-1 0,1 0,-1 1,1-1,0 0,-1 0,1 1,-1-1,1 1,-1-1,1 0,-1 1,1 0,10 33,-10-26,8 33,-8-30,0 1,1-1,0 0,1 0,1 0,0 0,0 0,1-1,0 0,1 0,0 0,0-1,1 0,1 0,6 6,-12-13,1 0,-1-1,1 0,-1 1,1-1,0 0,0 0,-1 0,1-1,0 1,0-1,0 1,0-1,0 0,0 0,0 0,0-1,0 1,0-1,-1 1,1-1,0 0,0 0,-1 0,1-1,0 1,-1-1,1 1,-1-1,0 0,1 0,-1 0,0-1,64-78,-39 34,-2 0,-2-2,-2-1,-3 0,-1-1,9-53,-16 22,-10 83</inkml:trace>
  <inkml:trace contextRef="#ctx0" brushRef="#br0" timeOffset="3337.976">881 367,'5'3,"0"0,0 0,0 0,1-1,-1 1,1-1,0-1,-1 1,1-1,0 0,0-1,0 1,0-1,0 0,0-1,0 1,0-1,-1 0,1-1,0 1,0-1,-3 0,0 1,-1 0,1-1,-1 0,0 1,1-1,-1 0,0 0,0 0,0 0,-1-1,1 1,0 0,-1-1,0 0,1 1,-1-1,0 0,0 1,-1-1,1 0,0 0,-1 0,0 1,0-1,0 0,0 0,0 0,0 0,-1 0,1 0,-1 1,0-1,0 0,0 1,0-1,-1 0,1 1,-1-1,1 1,-1 0,0-1,0 1,0 0,0 0,0 0,0 1,-1-1,1 0,-1 1,1 0,-1-1,1 1,-1 0,0 0,0 1,0-1,-6-2,0 1,0 1,-1-1,1 1,-1 1,1 0,-1 0,1 1,0 0,-1 1,1 0,0 0,0 1,0 0,0 1,0-1,1 2,0-1,0 2,0-1,-7 7,11-5,0 0,1 1,-1 0,2 0,-1 0,1 0,0 0,1 1,0-1,0 0,1 1,0-1,0 1,1-1,0 0,0 1,1-1,0 0,1 0,0 0,0 0,1 0,0-1,0 0,1 1,4 2,1 0,0 0,0-1,1 0,0-1,1 0,0 0,0-2,1 1,0-2,0 0,0 0,0-1,1-1,0 0,0-1,0 0,0-1,0-1,0 0,9-2,1 2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17.4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 1,'-12'138,"-17"221,12-122,12-180,-1-32</inkml:trace>
  <inkml:trace contextRef="#ctx0" brushRef="#br0" timeOffset="500.687">379 85,'-19'78,"4"1,3 1,0 51,13-106,1-1,1 1,1 0,1-1,1 1,4 6,18 89,-62-185,22 38,-1 1,-1 1,-2 0,0 1,-16-18,27 36,1 1,-1 0,0 0,-1 0,1 1,-1-1,0 1,0 1,0-1,0 1,-1 0,1 1,-1-1,0 1,0 0,0 1,0 0,0 0,0 0,0 1,0 0,0 1,0-1,0 1,0 1,-3 0,-14 8,6 2</inkml:trace>
  <inkml:trace contextRef="#ctx0" brushRef="#br0" timeOffset="1267.24">774 423,'-10'1,"1"1,-1 0,1 0,0 1,0 0,0 0,0 1,1 1,-1-1,1 1,0 1,0-1,1 1,0 1,0 0,0-1,1 2,0-1,0 1,1 0,0 0,1 1,0-1,0 1,0 0,1 0,1 0,-1 1,2-1,-1 1,1-1,1 1,0 6,0-8,0 0,1-1,0 1,1-1,0 1,0-1,0 0,1 0,0 0,1 0,-1 0,1-1,1 1,-1-1,1 0,0-1,0 1,1-1,0 0,0 0,0-1,0 0,1 0,0 0,-1-1,1 0,1 0,-1-1,0 1,7 0,-8-2,0 0,0 0,0-1,1 0,-1 0,0 0,1-1,-1 1,0-2,0 1,0-1,0 0,0 0,0 0,0-1,-1 0,1 0,-1-1,0 1,0-1,0 0,0 0,-1-1,0 0,0 0,0 0,0 0,1-3,-5 4,0 1,0-1,0 0,0 1,0-1,-1 0,0 1,0-1,0 0,0 1,0-1,-1 1,0 0,0-1,1 1,-2 0,1 0,0 0,-1 1,1-1,-1 0,0 1,0 0,0 0,0-1,0 2,0-1,-1 0,1 1,-1-1,1 1,-1 0,1 0,-4 0,7 1,0-1,0 1,0 0,0-1,0 1,1 0,-1-1,0 1,0-1,0 1,0-1,0 1,0 0,-1-1,1 1,0-1,0 1,0 0,0-1,0 1,-1 0,1-1,0 1,0 0,0-1,-1 1,1 0,0-1,-1 1,1 0,0 0,-1-1,1 1,0 0,-1 0,1 0,0-1,-1 1,1 0,-1 0,1 0,0 0,-1 0,1 0,-1 0,1 0,0 0,-1 0,1 0,-1 0,39-11,-35 10,98-5,-82 11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21.3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0 187,'257'-29,"-61"29,-116-21,-102 2,0 10,1-1,0-1,1-1,1-1,0-1,-12-10,16 11,2 2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22.0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1,'14'0,"15"0,7 0,2 0,-1 0,-1 0,-2 0,-3 0,-1 0,-1 0,-1 0,0 0,-10 0,-8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7:38.9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0 402,'16'-1,"-1"0,0-1,0-1,-1 0,1-1,0-1,-1 0,0-1,0 0,-1-2,0 1,0-1,9-9,147-143,-86 73,10 10,-90 76,0 1,-1 0,1 0,-1 0,1 0,0 0,-1 0,1 1,-1-1,1 1,-1 0,1-1,-1 1,1 0,-1 1,0-1,1 0,-1 1,0-1,0 1,0 0,0 0,-1-1,1 1,0 0,-1 1,1-1,-1 0,0 0,0 1,0-1,0 0,0 1,0-1,0 1,-1 0,0-1,1 1,-1-1,0 1,0 0,0-1,-1 1,1 1,3 8,4 18,0 1,-2 0,-2 0,0 0,-2 0,-2 1,-2 13,3-39,-1-1,0 1,-1-1,1 0,-1 0,0 1,0-1,0-1,-1 1,0 0,0 0,0-1,-1 0,1 0,-1 0,0 0,0 0,0-1,-1 1,1-1,-1-1,0 1,0 0,0-1,0 0,0 0,0-1,-1 0,1 0,0 0,-1 0,1-1,-1 0,1 0,-5 0,-4 1,0-1,0 0,1 0,-1-1,0-1,1-1,-1 0,1 0,0-1,0-1,-11-5,10 0</inkml:trace>
  <inkml:trace contextRef="#ctx0" brushRef="#br0" timeOffset="548.578">1327 64,'-60'8,"1"2,0 3,1 2,-32 15,81-28,1 1,-1 0,1 1,0 0,0 0,0 0,1 1,-1 1,1-1,0 1,1 0,0 1,0 0,0-1,0 2,1-1,1 1,-1 0,1 0,0 0,1 0,0 1,0 0,1-1,0 1,1 0,0 0,0 0,1 0,0 0,0 0,1 0,1 0,-1-5,1 1,-1-1,1 0,0 0,1 0,-1 0,1 0,-1-1,1 1,0-1,1 1,-1-1,0 0,1-1,0 1,0-1,0 1,0-1,0 0,0 0,0-1,1 1,-1-1,1 0,-1 0,1-1,-1 1,1-1,-1 0,3-1,7 0,0-1,0 0,0-1,-1-1,1 0,-1-1,0-1,0 0,3-2,2-2,1-1,-1 0,-1-2,0 0,-1-1,0 0,-1-2,-1 1,0-2,-2 0,1-1,-2 0,-1 0,0-1,-1-1,2-7,-15 45,1 1,1-1,1 1,1 0,0-1,1 1,1 0,1-1,1 1,0-1,5 11,-7-24,1-1,-1 0,1 0,0 1,0-2,1 1,-1 0,1-1,0 1,0-1,0 0,0-1,0 1,1-1,-1 1,1-1,-1-1,1 1,0-1,0 0,0 0,0 0,0 0,0-1,0 0,0 0,2-1,17 1</inkml:trace>
  <inkml:trace contextRef="#ctx0" brushRef="#br0" timeOffset="1033.456">1694 64,'-4'12,"-4"3,2 0,0 1,0 0,2 1,0-1,1 1,0-1,1 1,1 0,1 0,1 0,0 0,2 6,-3-20,1 0,1 1,-1-1,0 0,1 0,0 0,-1 0,1 0,0 0,1-1,-1 1,0-1,1 1,-1-1,1 0,0 0,0 0,0 0,0-1,0 1,0-1,0 0,1 0,-1 0,0 0,1 0,-1-1,0 1,1-1,-1 0,1 0,-1 0,1-1,-1 1,0-1,1 0,-1 0,0 0,1 0,-1-1,0 1,0-1,0 0,2-2,26-16,-1-2,-1 0,-1-3,-2 0,3-4,-12 11,-16 17,-1 0,0 1,1-1,-1 0,0 0,1 1,-1-1,1 0,0 0,-1 1,1-1,-1 1,1-1,0 1,-1-1,1 1,0-1,0 1,-1-1,1 1,0 0,0-1,0 1,0 0,-1 0,1 0,0 0,0 0,0 0,0 0,0 0,-1 0,1 0,0 0,0 0,0 1,0-1,-1 0,1 1,0-1,0 1,-1-1,1 0,0 1,-1 0,1-1,0 1,-1-1,1 1,-1 0,1-1,-1 1,1 0,-1 0,1-1,-1 1,0 0,0 0,1 0,-1 0,0-1,0 1,0 0,0 0,0 0,0 0,0 0,0 0,2 10,-3-4,1 1,0-1,1 0,0 0,0 0,0 0,1 0,0 0,0-1,1 1,0-1,0 1,1-1,-1 0,1 0,1 0,-1-1,1 0,0 0,0 0,1 0,-1-1,1 1,0-2,3 3,-1-4,-1-1,0 0,1 0,-1-1,1 0,-1 0,1-1,-1 0,1 0,-1-1,0 0,1 0,-1-1,0 1,-1-2,1 1,0-1,-1 0,0 0,0-1,3-2,105-127,-77 84,46-63,-69 89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22.2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1,'33'0,"21"0,6 0,-2 0,-7 0,-6 0,-12 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25.3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1,'0'14,"0"10,0 6,0 2,5-4,1-12,0-8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33.9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453 57,'-73'39,"-195"194,175-170,74-51</inkml:trace>
  <inkml:trace contextRef="#ctx0" brushRef="#br0" timeOffset="267.892">57 0,'10'19,"8"16,0 7,3 1,-3-2,1-3,1-3,-2-4,1-6,-4-2,2-1,-3 0,1-2,-2-1,2-3,-2-5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39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284 1,'-2'9,"-1"0,0 0,0 0,-1 0,0-1,0 1,-1-1,0 0,-1 0,0-1,0 1,-1-2,1 1,-1 0,-8 4,-6 10,-134 130,152-148,1 1,0-1,0 0,0 1,0-1,1 1,-1 0,1-1,0 1,0 0,0 0,0 0,1 0,0 0,0 0,0 0,0 0,0 0,1-1,0 1,0 0,0 0,0 0,0-1,1 1,0 0,0-1,0 1,0-1,0 0,1 0,0 1,3 1,-1 1,1-1,1 0,-1-1,1 0,0 0,0 0,0-1,0 1,0-2,1 1,0-1,-1-1,1 1,7 0,210-4,-223 2,-1 0,0 1,0-1,0 0,0 0,0 0,0 0,1 0,-1 0,0 0,0 0,0-1,0 1,0 0,0-1,0 1,0-1,0 1,0-1,0 1,0-1,0 0,0 0,0 1,0-1,-1 0,1 0,0 0,-1 0,1 0,0 0,-1 0,1 0,-1 0,0 0,1 0,-1 0,0 0,0 0,1 0,-1 0,0-1,0 1,0 0,0 0,-1 0,1 0,0 0,0 0,-1-1,1 1,-1 0,1 0,-1 0,1 0,-1 0,1 0,-1 1,0-1,0 0,1 0,-2 0,-8-20,1 0,1-1,1 1,1-2,1 1,0-1,1-6,5 20,-2-1,1 1,-1-1,-1 1,1-1,-2 1,1 0,-1 0,-1 0,0 0,0 0,-1 1,1 0,-2 0,-2-3,-4 3,1 6</inkml:trace>
  <inkml:trace contextRef="#ctx0" brushRef="#br0" timeOffset="1268.038">678 113,'-26'68,"-5"90,-3-5,45-187,0 2,2 0,2 0,0 1,2 1,14-17,-26 36,1 1,1 0,-1 0,2 0,-1 1,1 0,1 1,0 0,0 0,0 0,1 2,10-7,-17 14,-1 0,1-1,-1 1,0 1,1-1,-1 0,0 0,0 1,0 0,0-1,0 1,0 0,-1 0,1 0,-1 0,1 0,-1 0,0 0,1 0,-1 1,0-1,0 0,-1 1,1-1,-1 1,1-1,-1 1,0-1,0 1,0 0,0-1,0 1,0-1,-1 1,1-1,-1 1,0-1,0 1,1 1,0 169,0-172,0-1,0 1,0-1,0 1,0-1,0 1,0-1,0 1,1-1,-1 0,0 1,0-1,0 1,0-1,1 1,-1-1,0 1,0-1,1 0,-1 1,0-1,1 1,-1-1,1 0,-1 0,0 1,1-1,-1 0,1 1,-1-1,1 0,-1 0,1 0,-1 0,0 0,1 1,-1-1,1 0,-1 0,1 0,-1 0,1 0,-1 0,1-1,-1 1,1 0,-1 0,1 0,-1 0,1 0,-1-1,1 1,-1 0,0-1,1 1,-1 0,1 0,-1-1,0 1,1-1,-1 1,0 0,0-1,1 1,-1-1,0 1,0-1,19-30,-10 8,2 0,0 1,1 1,2 0,0 1,1 0,1 1,0 1,16-13,-31 30,0 0,0-1,0 1,0 1,0-1,0 0,0 0,1 0,-1 0,0 1,0-1,1 1,-1-1,0 1,1-1,-1 1,0 0,1-1,-1 1,0 0,1 0,-1 0,1 0,-1 1,0-1,1 0,-1 0,1 1,-1-1,0 1,0-1,1 1,-1 0,0-1,0 1,0 0,1 0,-1 0,0 0,0 0,-1 0,1 0,0 0,0 0,0 1,-1-1,1 0,-1 0,1 1,-1-1,1 0,-1 1,0-1,1 0,-1 2,2 16,0 1,-1-1,-1 1,-1-1,-1 1,-1-1,0 0,-6 15,-1 16,7-26,0-2</inkml:trace>
  <inkml:trace contextRef="#ctx0" brushRef="#br0" timeOffset="1903.889">1244 509,'-10'23,"-3"19,1 6,2 0,3-9</inkml:trace>
  <inkml:trace contextRef="#ctx0" brushRef="#br0" timeOffset="2318.765">1328 282,'-5'5,"-6"2,4-1,2-6,-2-3,-5-1,0 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46.2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95,'164'12,"-152"-10,3 2,-1 0,0-2,1 0,-1 0,1-1,0-1,0-1,-1 0,1 0,-1-2,6-1,-19 4,-1 0,1 0,0 0,0-1,0 1,-1 0,1 0,0-1,-1 1,1 0,0-1,-1 1,1-1,0 1,-1-1,1 1,-1-1,1 1,-1-1,1 0,-1 1,1-1,-1 0,0 1,1-1,-1 0,0 1,0-1,0 0,1 0,-1 1,0-1,0 0,0 0,0 1,0-1,0 0,0 0,-1 1,1-1,0 0,0 0,0 1,-1-1,1 0,0 0,-1 1,1-1,-1 1,1-1,-1 0,1 1,-1-1,1 1,-1-1,0 1,1-1,-1 1,0 0,1-1,-1 1,-49-31,43 27,-43-30,44 24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46.6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133 0,'-9'10,"-9"8,-5 0,1 3,4 2,0-2,4-1,4-3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45.5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1,'43'85,"18"85,50 84,-112-253,1 0,0 0,0 0,0 0,0 0,0 0,0 0,0 1,1-1,-1 0,0 0,0 0,1 0,-1 0,1 0,-1 0,1 0,-1-1,1 1,0 0,-1 0,1 0,0-1,0 1,0 0,-1 0,1-1,0 1,0-1,0 1,0-1,0 1,0-1,0 0,0 0,0 1,0-1,1 0,-1 0,0 0,0 0,0 0,0 0,0 0,0-1,0 1,0 0,0 0,0-1,0 1,0-1,0 1,0-1,0 1,0-1,0 0,-1 0,39-131,52-185,-58 255,-21 49</inkml:trace>
  <inkml:trace contextRef="#ctx0" brushRef="#br0" timeOffset="1495.081">621 452,'-10'10,"-2"7,-1 7,4 3,2 2,7-3,4-3,6-4,1-5</inkml:trace>
  <inkml:trace contextRef="#ctx0" brushRef="#br0" timeOffset="1975.96">733 142,'-5'0,"-1"-5,0-1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49.8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250 28,'-3'-27,"22"37,-8 15,0 0,-2 0,0 1,-2 0,-1 1,-1 0,-2 0,0 7,2-1,-2 0,-2 0,-1 0,-2 1,-1-1,-1 0,-2-1,-1 1,-2-1,-1-1,-4 7,4-20,-1 0,0 0,-2-1,0 0,0-1,-2-1,0 0,-1-1,0 0,-1-2,-1 0,0-1,0 0,-1-2,-17 7,11-6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24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195 311,'129'-22,"-61"20,-81 30,-166 77,162-96,1 1,1 0,0 2,0-1,1 2,1 0,0 1,1 0,0 1,1 0,1 1,1 0,0 1,-4 11,11-25,2 1,-1-1,0 0,1 0,-1 1,1-1,0 0,0 1,0-1,0 0,1 1,0-1,-1 0,1 0,0 1,1-1,-1 0,0 0,1 0,0-1,0 1,-1 0,2 0,-1-1,0 1,0-1,1 0,0 0,-1 0,1 0,0 0,0-1,0 1,0-1,0 0,0 0,0 0,0 0,1 0,-1-1,0 1,1-1,2 0,279-2,-286 3,1-1,-1 1,0 0,1-1,-1 1,1-1,-1 1,1 0,-1-1,1 1,0 0,-1-1,1 1,0 0,-1 0,1 0,0-1,0 1,0 0,0 0,0 0,0-1,0 1,0 0,0 0,0 0,0-1,1 1,-1 0,0 0,0-1,1 1,-1 0,0 0,1-1,-1 1,1 0,-1-1,1 1,0-1,-1 1,1-1,-1 1,1-1,0 1,-1-1,1 1,0-1,0 0,-1 0,1 1,0-1,0 0,0 0,-1 0,1 0,0 0,0 0,0 0,0 0,-321 228,318-226,-1-1,0 1,1-1,-1 1,1 0,-1 0,1 0,0 0,0 0,0 1,0-1,0 1,0-1,1 1,-1 0,1 0,0-1,0 1,0 0,0 0,0 0,1 0,-1 0,1 0,0 1,0-1,0 0,0 0,1 0,-1 0,1 0,0 0,0 0,0 0,0 0,0 0,1-1,-1 1,1 0,0-1,0 1,-1-1,2 0,-1 0,0 1,0-1,1-1,-1 1,2 1,12 0,-1-1,1 0,0-1,0 0,0-1,-1-1,1-1,0 0,-1-1,1-1,-1 0,0-1,1-1,35-8,136-23,-136 35,-33 6</inkml:trace>
  <inkml:trace contextRef="#ctx0" brushRef="#br0" timeOffset="761.944">280 1270,'-9'0,"0"0,-1 0,0 5,2 2</inkml:trace>
  <inkml:trace contextRef="#ctx0" brushRef="#br0" timeOffset="3479.061">1042 536,'11'187,"-7"-175,0 0,-1 1,-1-1,0 1,-1 0,0-1,-1 1,0 0,-1 0,-1 7,-12-12,6-33,7 2,1 1,1-1,0 1,2-1,1 1,0 0,2 0,1 1,0-1,2 2,0-1,1 1,1 0,1 1,1 1,1 0,0 0,1 1,13-10,-27 25,0 1,0-1,0 0,1 0,-1 1,1-1,-1 1,1-1,0 1,0 0,-1 0,1 0,0 0,0 0,0 0,0 0,0 0,0 1,0-1,1 1,-1 0,0-1,0 1,0 0,0 0,1 1,-1-1,0 0,0 1,0-1,0 1,0 0,0-1,0 1,0 0,0 0,0 1,0-1,-1 0,1 1,0-1,-1 1,1-1,-1 1,0 0,47 116,-35-104</inkml:trace>
  <inkml:trace contextRef="#ctx0" brushRef="#br0" timeOffset="4151.76">957 255,'6'-4,"0"1,0 0,0 0,0 1,0-1,1 1,-1 1,1-1,-1 1,1 0,0 1,-1 0,3 0,4-1,223-2,-218-7,-40-10,17 16,-78-67,71 57</inkml:trace>
  <inkml:trace contextRef="#ctx0" brushRef="#br0" timeOffset="7328.965">1748 311,'-5'5,"-2"6,-3 2,-7 2,-3 5,-5-2,3 1,0-2,4 0,5-3</inkml:trace>
  <inkml:trace contextRef="#ctx0" brushRef="#br0" timeOffset="7847.072">1436 960,'-9'19,"-4"11,-3 1,-1 0,4-1,4-1,8-4,5-3,5-5,7-5,1-9,-4-6</inkml:trace>
  <inkml:trace contextRef="#ctx0" brushRef="#br0" timeOffset="8367.511">1549 735,'0'-5,"-4"3,2 2,-2 2,-6-1,4 0,2-4,8-3,2 0</inkml:trace>
  <inkml:trace contextRef="#ctx0" brushRef="#br0" timeOffset="25958.284">929 1,'-14'10,"2"1,-1 1,2 0,-1 1,2 0,0 0,0 1,1 1,1-1,0 2,2-1,-1 1,2 0,0 0,1 0,0 1,0 15,-11 30,3 0,3 1,2 0,3 21,2-50,1 0,2 1,2-1,0 0,3-1,1 1,1-1,2 0,1-1,2 0,1-1,7 11,-11-26,1 1,1-1,0-1,1 0,0-1,1 0,1-1,0-1,1 0,0-1,1-1,12 5,52 29,-80-34,-5-1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6:06.451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50 0,'-5'5,"-1"6,-5 7,0 4,1 4,3 2,7-4,4-1,6-5,5-5,2-9,1-6,-2-3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7:57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430 28,'-6'-4,"-1"1,1-1,-1 1,0 1,0-1,0 1,-1 0,1 1,0-1,-1 1,1 1,-1 0,1 0,-1 0,1 1,-1 0,-2 1,-8 4,0 1,1 1,0 1,0 0,1 1,0 1,1 1,0 0,1 0,0 3,12-14,-8 7,1 1,-1 0,1 0,1 1,0 0,0 0,1 1,0 0,1 1,0 0,1-1,0 2,1-1,0 0,1 1,1 0,0 0,0 12,1-20,0 0,0 0,1 0,-1 1,1-1,1 0,-1 0,1 0,0 0,0 0,0 0,1-1,-1 1,1 0,0-1,1 1,-1-1,1 1,0-1,0 0,0 0,1-1,-1 1,1-1,0 1,0-1,0 0,1-1,1 2,2-2,0 1,0-1,0-1,1 0,-1 0,0-1,1 0,-1 0,0-1,1 0,-1 0,0-1,0 0,0-1,0 1,0-2,-1 1,1-1,-1 0,4-3,8-6,0 0,-2-2,1 0,-2 0,0-2,12-16,52-74,-78 105,-2 1,-1 0,1 0,0 0,0 1,0-1,0 0,0 0,1 0,-1 0,0 0,0 1,1-1,-1 0,0 0,1 0,-1 1,0-1,1 0,-1 0,1 1,0-1,-1 0,1 1,-1-1,1 1,0-1,0 1,-1-1,1 1,0-1,0 1,0 0,-1 0,1-1,0 1,0 0,0 0,0 0,-1 0,1 0,0 0,0 0,0 0,0 0,0 0,0 0,-1 1,1-1,0 0,0 1,0-1,-1 0,1 1,0-1,0 1,-1-1,1 1,-1 0,1-1,0 1,-1 0,1 0,7 19,-3-3,1 0,1-1,1 0,0 0,1 0,1-1,0 0,1-1,0-1,13 13,114 59,-114-75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6:06.951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38 1,'-4'4,"-8"3,5-1,-3-2,6 0,4-2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57.711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1411 444,'0'-9,"5"-4,1 5,-4 10,-4 8,0 7,-1 7,0 3,2 2,0 0,0 1,1 0,-5-5,-1-3,4-4,4-5</inkml:trace>
  <inkml:trace contextRef="#ctx0" brushRef="#br0" timeOffset="1155.201">1468 388,'7'4,"0"0,1-1,-1 1,1-1,0-1,0 1,0-1,0-1,1 0,-1 0,0 0,1-1,-1 0,3-1,5 1,124 6,-138-4,1 1,-1 0,1 0,-1 0,0 1,0-1,0 0,0 1,-1 0,0-1,1 1,-1 0,-1-1,1 1,0 0,-1 0,0 0,0 0,0-1,0 1,-1 0,1 0,-1 0,0 0,0-1,-1 1,1-1,-2 4,-2 18,-4 120,9-143,0 0,0 0,0 0,-1 0,1 0,0 0,-1 0,1 0,-1-1,0 1,1 0,-1 0,0-1,0 1,0 0,-1-1,1 1,0-1,0 1,-1-1,1 0,-1 0,1 0,-1 1,0-1,1-1,-1 1,0 0,0 0,1-1,-1 1,0-1,0 1,0-1,0 0,0 0,0 0,0 0,0 0,0 0,1 0,-1-1,0 1,0-1,0 1,-1-2,-18-3,0 1,0 0,0 2,0 0,-1 2,1 0,0 1,-1 2,1 0,-3 1,6 3</inkml:trace>
  <inkml:trace contextRef="#ctx0" brushRef="#br0" timeOffset="4251.276">1948 472,'195'-74,"231"-75,-315 127,-110 23,0-1,1 0,-1 1,0-1,0 1,1 0,-1-1,0 1,0 0,0 0,0 0,0 0,0 0,0 0,0 0,0 0,-1 0,1 0,0 0,-1 1,1-1,-1 0,1 0,-1 1,0-1,1 0,-1 1,0-1,0 1,0-1,0 0,0 1,0-1,0 0,-1 1,1-1,0 0,-1 1,1-1,-1 0,0 1,-25 57,23-54,-20 35,17-34,2 0,-1 0,0 1,1 0,1 0,-1 0,1 0,0 0,1 1,-1-1,2 1,-1 0,1 0,0-1,0 1,1 0,1 0,-1 0,1 0,0 0,2 6,0-11,1 0,-1 0,0 0,1 0,0-1,0 1,0-1,0 0,0 0,0 0,0-1,0 1,1-1,-1 0,1-1,-1 1,1-1,-1 1,1-2,-1 1,1 0,-1-1,1 0,-1 0,1 0,-1 0,0-1,0 0,0 1,0-2,0 1,0 0,2-3,10 0,401-171,-378 168,-25 10</inkml:trace>
  <inkml:trace contextRef="#ctx0" brushRef="#br0" timeOffset="5116.872">3698 77,'-273'338,"271"-337,0 0,1 0,-1 0,0 0,1 0,-1 1,1-1,0 1,-1-1,1 1,0-1,0 1,0 0,0-1,0 1,1 0,-1 0,0 0,1 0,-1 0,1-1,0 1,0 0,0 0,0 0,0 0,0 0,0 0,0 0,1 0,-1 0,1 0,0 0,-1-1,1 1,0 0,0 0,0-1,0 1,0-1,1 1,-1-1,0 1,1-1,-1 0,1 1,1-1,107 10,-28-9,-56 4,-23-5,0 1,0 0,0-1,0 1,0-1,0 0,0 0,1 0,-1-1,0 1,0-1,1 0,-1 0,1 0,-1 0,0 0,1-1,-1 1,0-1,0 0,0 0,1-1,-1 1,0 0,0-1,-1 0,1 0,0 0,0 0,-1 0,1 0,-1-1,0 1,0-1,0 1,0-1,0 0,-1 0,1 0,-1 0,1-2,-1-14,-1 0,-1 0,-1 0,0 0,-2 1,0-1,-1 0,0 1,-2 0,0 1,-2-2,-14-43,-6-11,21 55</inkml:trace>
  <inkml:trace contextRef="#ctx0" brushRef="#br0" timeOffset="6269.31">3952 77,'-32'183,"8"-83,4-26,21-74,-1 0,0-1,1 1,-1 0,0 0,0-1,1 1,-1 0,0-1,0 1,1 0,-1-1,0 1,0 0,0-1,0 1,0-1,1 1,-1 0,0-1,0 1,0 0,0-1,0 1,0-1,0 1,0 0,0-1,-1 1,1-1,0 1,0 0,0-1,0 1,0 0,-1-1,1 1,0 0,0-1,-1 1,1 0,0-1,0 1,-1 0,1 0,0-1,-1 1,1 0,0 0,-1 0,1 0,-1-1,1 1,0 0,-1 0,1 0,-1 0,1 0,0 0,-1 0,1 0,-1 0,1 0,0 0,-1 0,1 0,0 1,-1-1,1 0,-1 0,5-19,0 0,1 0,1 1,1 0,1 0,0 0,1 1,1 0,1 1,7-9,23-40,-35 53,2 0,-1 0,1 1,1 0,0 0,0 1,1 0,1 1,0-1,-10 10,0-1,-1 1,1 0,0-1,0 1,0 0,0-1,0 1,0 0,0 0,-1 0,1 0,0 0,0 0,0 0,0 0,0 0,0 1,0-1,0 0,0 0,-1 1,1-1,0 1,0-1,0 1,-1-1,1 1,0-1,-1 1,1 0,0-1,-1 1,1 0,-1-1,1 1,-1 0,1 0,-1 0,1 0,-1-1,0 1,0 0,1 0,-1 0,0 0,0 0,0 0,0 0,0 0,0 0,0 0,4 58,-4-54,-2 161,2-166,0 1,0-1,0 1,0-1,0 1,0-1,0 1,0-1,1 1,-1-1,0 1,0-1,0 1,0-1,1 0,-1 1,0-1,0 1,1-1,-1 0,0 1,1-1,-1 0,0 1,1-1,-1 0,1 0,-1 1,0-1,1 0,-1 0,1 0,-1 0,1 1,-1-1,1 0,-1 0,1 0,-1 0,1 0,-1 0,0 0,1 0,-1 0,1 0,-1-1,1 1,-1 0,1 0,-1 0,0-1,1 1,-1 0,1 0,-1-1,0 1,1 0,-1-1,0 1,1 0,-1-1,0 1,1 0,-1-1,0 1,0-1,0 1,1-1,20-26,106-169,-124 191,-1 1,0-1,0 1,0 0,1 0,-1 0,1 0,0 0,1 1,-1-1,0 1,1 0,0 0,0 0,0 0,0 1,0 0,1-1,-1 2,1-1,-1 0,1 1,0 0,-2 3,-1 1,1 0,0 0,0 0,-1 0,0 0,0 1,0-1,0 1,0-1,-1 1,1 0,-1 0,0 0,0-1,-1 1,1 0,-1 0,0 0,0 0,0 0,0 0,-1 0,0 2,1 1,-19 170,17-169,-1 3,0 0,1 0,1 0,0 1,0-1,1 0,1 1,0-1,2 10,3-9</inkml:trace>
  <inkml:trace contextRef="#ctx0" brushRef="#br0" timeOffset="12553.946">622 2645,'3'-2,"0"0,0 0,1 0,-1 0,-1-1,1 1,0-1,-1 0,1 1,-1-1,0 0,0-1,0 1,0 0,0-1,0-2,2-1,167-360,-16 27,-66 150,-15 12,10 10,22-26,24-54,-131 248,1 1,-1-1,0 0,0 0,0 1,0-1,0 0,1 0,-1 0,0 0,0 0,0 0,0 0,0 0,0 0,0 0,1 0,-1-1,0 1,0 0,0-1,0 1,1-1,-1 1,0-1,1 1,-1-1,0 1,1-1,-1 0,0 1,1-1,-1 0,1 1,-1-1,1 0,0 0,-1 0,1 1,0-1,-1 0,1 0,0 0,0 0,0 0,0 1,0-1,0 0,0 0,0 0,0 0,0 0,1 0,-1 1,0-1,0 0,1 0,-1 0,1 0,-1 1,1-1,-1 0,1 0,-23 13,-195 81,215-93,0 0,0 0,0 0,0 1,0-1,1 1,-1-1,0 1,0 0,0-1,1 1,-1 0,0 0,1 1,-1-1,1 0,-1 0,1 1,0-1,-1 1,1-1,0 1,0-1,0 1,0 0,0 0,1-1,-1 1,1 0,-1 0,1 0,-1 0,1 0,0 0,0 0,0 0,0 0,0-1,0 1,1 0,-1 0,1 0,-1 0,1 0,0-1,0 1,0 0,0 0,122 122,167 133,-279-249,-21-24,-1 1,-14-33,3 0,2-2,3 0,1-1,-2-21,14 57,-20-127,12 130,7 17</inkml:trace>
  <inkml:trace contextRef="#ctx0" brushRef="#br0" timeOffset="13822.102">226 1432,'0'-1,"-1"1,1 0,-1-1,1 1,-1 0,1-1,-1 1,1 0,-1 0,1 0,-1-1,1 1,-1 0,1 0,-1 0,0 0,1 0,-1 0,1 0,-1 0,1 0,-1 0,0 0,1 0,-1 1,1-1,-1 0,1 0,-1 0,1 1,-1-1,1 0,-1 1,1-1,0 0,-1 1,1-1,-1 1,1-1,0 1,-1-1,1 1,0-1,0 1,-1-1,1 1,0-1,0 1,0-1,0 1,0-1,0 1,0 0,0-1,0 1,0-1,0 1,0-1,0 1,0 0,-4 39,27 103,10 46,-60-363,25 141,2-1,1 1,2 0,1-1,4-8,-3 9,-3 17,0 0,1 0,1 0,0 0,1 0,1 1,0 0,1 0,1 1,0 0,7-9,-13 22,0-1,1 1,-1 0,1-1,-1 1,1 0,0 1,0-1,-1 0,1 1,0-1,0 1,-1 0,1 0,0 0,0 1,-1-1,1 1,0-1,0 1,-1 0,1 0,-1 0,1 0,-1 0,1 1,-1-1,0 1,1 0,-1-1,0 1,0 0,0 0,-1 1,1-1,0 0,-1 0,1 1,-1-1,0 1,0 0,0-1,0 1,-1 0,1-1,0 1,-1 0,0 0,0 1,13 102,-8-87</inkml:trace>
  <inkml:trace contextRef="#ctx0" brushRef="#br0" timeOffset="14442.804">1 1093,'31'-18,"0"2,1 1,1 1,1 2,4 0,-22 7,100-19,-139 3,-112-61,124 69,5 2</inkml:trace>
  <inkml:trace contextRef="#ctx0" brushRef="#br0" timeOffset="14972.892">706 782,'-5'5,"-1"6,-5 2,0 2,-4 5,2 3,-3-2,2-1,4-2</inkml:trace>
  <inkml:trace contextRef="#ctx0" brushRef="#br0" timeOffset="15619.708">509 1713,'-5'10,"-2"12,1 8,6 3,8-3,7-8,1-12,-2-7</inkml:trace>
  <inkml:trace contextRef="#ctx0" brushRef="#br0" timeOffset="16155.567">649 1375,'0'5,"-4"6,-3-3,6-4,-2-1,-1-3</inkml:trace>
  <inkml:trace contextRef="#ctx0" brushRef="#br0" timeOffset="21859.595">1948 500,'1'-8,"1"0,0 0,0 1,1-1,0 1,1 0,0-1,0 2,0-1,1 0,0 1,0 0,0 0,6-4,20-27,36-62,-66 99,1 0,0 0,-1 0,1 0,-1 1,1-1,-1 0,1 1,-1-1,1 1,-1-1,1 1,-1 0,0 0,1-1,-1 1,0 0,0 0,0 0,1 0,-1 1,0-1,-1 0,1 0,0 1,0-1,0 0,-1 1,1-1,-1 1,1-1,-1 1,0-1,1 1,-1-1,0 1,0 0,0-1,0 1,0 0,2 3,116 229,-108-213,-25-18,-148-72,143 61,2 2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6:53.0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320 103,'53'0,"-27"2,0-1,-1-1,1-2,-1-1,1 0,-1-2,0-1,0-1,6-4,91-55,-122 66,1 0,-1-1,1 1,-1 0,1 0,0-1,-1 1,1 0,-1 0,1 0,0 0,-1 0,1 0,0 0,-1 0,1 0,0 0,-1 0,1 0,-1 0,1 0,0 1,-1-1,1 0,-1 0,1 1,0-1,-1 0,1 1,-1-1,1 1,-1-1,1 1,-1-1,0 1,1-1,-1 1,0-1,1 1,-1-1,0 1,0 0,1-1,-1 1,0-1,0 1,0 0,0-1,0 1,0 0,0-1,0 1,0 0,0-1,0 1,0 0,-10 42,8-37,-12 47,1 1,3 0,3 1,2-1,2 15,4 251,20-214,-61-131,15 10,-1 2,0 1,-1 1,0 2,-1 0,0 2,0 1,0 1,-1 2,0 0,0 2,0 2,0 0,1 2,-1 1,1 1,-19 7,31-9,0 2,1-1,0 2,0 0,0 1,1 0,-10 8,21-14,0 1,0 0,0 0,0 0,0 1,0-1,1 1,-1-1,1 1,0 0,0 0,0 0,0 0,0 1,1-1,0 0,-1 1,1-1,0 1,1-1,-1 1,1-1,-1 1,1-1,0 1,0 0,1-1,-1 1,1-1,0 1,0-1,0 1,0-1,0 0,1 1,0 0,11 13,1-3</inkml:trace>
  <inkml:trace contextRef="#ctx0" brushRef="#br0" timeOffset="366.647">235 470,'53'-19,"22"-11,3-1,-2 5,-9 7,-11 7,-11 5,-8 4,-10 8,-10 7,-12 2,-8 3,-7-2,-2 3,0 2,3-3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6:54.4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138 19,'-12'9,"1"0,0 1,1 1,0-1,0 2,1-1,1 2,0-1,0 1,2 0,-1 0,2 1,0 0,0 0,2 0,-1 0,2 1,0-1,1 1,0 0,1 0,1-11,0-1,0 1,0-1,0 0,1 0,0 0,-1 0,1 0,0 0,0 0,1 0,-1-1,1 1,-1-1,1 1,0-1,0 0,-1 0,2-1,-1 1,0-1,0 1,0-1,1 0,-1 0,1 0,-1-1,1 1,-1-1,1 0,2 0,2 0,0-1,-1 1,1-2,0 1,0-1,-1 0,0 0,1-1,-1 0,0-1,0 0,0 0,5-4,-4 1,0 0,-1 0,0 0,0-1,-1 0,0-1,0 1,-1-1,0 0,-1-1,0 1,0-1,-1 0,0 0,-1 0,0 0,0 0,-1 0,-1-1,0-6,-1 10,-1 1,0-1,0 0,-1 1,0-1,0 1,-1 0,1 0,-1 0,-1 0,1 1,-1 0,0 0,0 0,0 0,-1 1,0 0,0 0,0 0,0 1,0 0,-1 0,0 1,1 0,-1 0,0 0,0 1,0 0,0 0,0 1,0 0,0 0,0 0,0 1,0 0,-4 2,-41 23,33-10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6:54.7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14 432,'-3'-13,"0"0,0 0,1 0,1 0,0-1,1 1,0 0,1-1,0 1,1 0,1 0,3-8,2-10,3 0,0 1,2 0,1 1,1 0,10-11,-20 30,-5 9,1 0,-1 0,0 0,0 0,1 0,-1 0,1 0,-1 0,1 0,-1 0,1 0,-1 0,1 0,0 0,0 1,-1-1,1 0,0 0,0 1,0-1,0 1,0-1,0 1,0-1,0 1,0-1,0 1,0 0,0 0,0-1,0 1,0 0,0 0,0 0,1 0,-1 0,0 1,0-1,0 0,0 0,0 1,0-1,0 1,0-1,0 1,0-1,0 1,0-1,0 1,-1 0,1 0,0-1,0 1,-1 0,1 0,0 0,-1 0,16 43,-11-20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6:55.8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83 537,'18'78,"-11"-21,-1 0,-4 1,-2-1,-4 27,3-75,0 0,0 1,-1-1,0 0,-1 0,0 0,0-1,-1 1,0-1,-1 0,0 0,0 0,0 0,-1-1,0 0,-1 0,-3 2,9-8,1-1,-1 1,0 0,0-1,0 1,1-1,-1 0,0 1,0-1,0 0,0 1,0-1,0 0,0 0,0 0,0 0,0 0,0 0,0 0,0 0,0 0,0 0,0-1,0 1,0 0,0-1,0 1,0-1,1 1,-1-1,0 1,0-1,0 1,1-1,-1 0,0 0,1 1,-1-1,1 0,-1 0,1 0,-1 0,1 1,-1-1,1 0,0 0,-1 0,1 0,0 0,0 0,0 0,0 0,0 0,0 0,0 0,0 0,0-1,0-61,11 30,1 1,1 0,1 1,2 0,2 1,0 1,2 1,1 1,2 0,0 2,1 1,24-18,-32 27,1 0,0 1,1 0,1 2,0 0,1 1,0 2,0-1,1 2,0 1,19-4,-38 10,1 1,-1-1,0 0,1 1,-1 0,0 0,1-1,-1 1,1 0,-1 1,0-1,1 0,-1 1,0 0,1-1,-1 1,0 0,0 0,0 0,0 0,0 0,0 1,0-1,0 1,0-1,0 1,-1 0,1 0,-1 0,1 0,-1 0,0 0,0 0,0 0,0 0,0 0,0 1,-1-1,1 0,-1 1,1-1,-1 0,0 1,0-1,0 0,0 1,-1-1,1 1,-1 1,-5 12,0 0,-2-1,1 0,-2 0,0 0,-1-1,0-1,-1 0,-1 0,0-1,-1-1,-10 8,13-9,-2 3,0-2,-1 1,0-1,-1-1,0-1,0 0,-1 0,0-1,-1-1,0-1,-15 4,29-9,0-1,-1 1,1-1,-1 0,1 1,0-1,-1 0,1-1,0 1,-1 0,1-1,0 1,-1-1,1 0,0 0,0 0,0 0,-1 0,1 0,0-1,1 1,-1-1,0 1,0-1,1 0,-1 1,1-1,-1 0,1 0,0 0,0 0,0 0,0-1,0 1,0 0,0 0,1-1,-1 1,1 0,0-1,0 1,0-1,1-17</inkml:trace>
  <inkml:trace contextRef="#ctx0" brushRef="#br0" timeOffset="317.479">930 0,'-20'58,"3"0,2 1,3 1,2 0,3 1,3 0,3 56,0-95,-1 0,-1-1,-1 1,-1 0,-1-1,0 0,-4 4,5-10,10-4,5-15</inkml:trace>
  <inkml:trace contextRef="#ctx0" brushRef="#br0" timeOffset="4598.049">1297 480,'1'-3,"0"1,-1-1,1 0,-1 0,1 0,-1 0,0 1,-1-1,1 0,0 0,-1 0,1 0,-1 1,0-1,0 0,0 1,0-1,-1 1,1-1,-1 1,1-1,-1 1,0 0,0 0,0 0,0 0,0 0,-1 0,1 1,0-1,-1 1,1-1,-1 1,0 0,1 0,-1 0,0 1,0-1,1 1,-1-1,0 1,0 0,0 0,0 0,1 0,-1 1,0-1,0 1,0 0,1 0,-1 0,0 0,1 0,-1 0,-1 1,-7 2,-1 1,1 0,0 0,1 1,-1 0,1 1,0 0,0 1,1 0,0 0,1 1,0 0,0 1,1-1,0 2,-1 3,7-11,0 1,0 0,0-1,1 1,0 0,0 0,0-1,0 1,1 0,-1-1,1 1,0 0,0-1,0 1,1-1,-1 1,1-1,0 0,-1 0,2 1,-1-1,0-1,1 1,-1 0,1-1,0 1,0-1,0 0,0 0,0 0,0 0,1 0,-1-1,1 1,-1-1,1 0,-1 0,1-1,0 1,-1-1,1 0,0 1,0-2,-1 1,1 0,0-1,-1 0,1 0,0 0,-1 0,16-5,-1-1,0 0,0-2,-1 0,0-1,-1 0,0-1,-1-1,0-1,-1 0,9-11,27-21,-50 44,0 0,1 1,-1-1,1 0,-1 0,1 1,-1-1,1 1,-1-1,1 0,0 1,-1-1,1 1,0-1,-1 1,1 0,0-1,0 1,0 0,-1-1,1 1,0 0,0 0,0 0,0 0,-1-1,1 1,0 1,0-1,0 0,0 0,-1 0,1 0,0 0,0 1,0-1,-1 0,1 1,0-1,0 1,-1-1,1 1,0-1,-1 1,1-1,0 1,-1 0,1-1,-1 1,1 0,-1 0,0-1,1 1,-1 0,0 0,1 0,-1-1,0 1,0 0,0 0,0 0,0 0,0-1,0 1,0 0,0 0,0 0,0 0,0-1,-1 2,1 6,1 1,0-1,0 0,1 1,0-1,0 0,1 0,0 0,0 0,1-1,0 1,0-1,2 2,9 7</inkml:trace>
  <inkml:trace contextRef="#ctx0" brushRef="#br0" timeOffset="5503.113">1805 367,'-19'16,"0"1,1 1,1 1,1 1,1 0,0 0,2 2,0 0,-9 23,1-7,171-262,-148 221,-2 2,0-1,1 1,-1-1,1 1,-1-1,1 1,0 0,0-1,0 1,-1 0,1 0,0-1,1 1,-1 0,0 0,0 0,0 0,1 0,-1 1,0-1,1 0,-1 1,0-1,1 0,-1 1,1 0,-1-1,1 1,-1 0,1 0,0 0,-1 0,1 0,-1 0,1 0,-1 1,1-1,-1 0,1 1,-1-1,1 1,-1 0,0-1,2 2,59 199,-60-198,-1-1,1 1,0-1,-1 0,1 0,0 0,0 0,1 0,-1 0,0 0,1-1,-1 1,1-1,-1 1,1-1,-1 0,1 0,0 0,0-1,0 1,-1-1,1 1,0-1,0 0,0 0,0 0,0-1,0 1,-1-1,1 1,0-1,0 0,-1 0,1 0,0-1,-1 1,1-1,-1 1,0-1,1 0,-1 0,0 0,0 0,0-1,8-9,0 0,-1-2,-1 1,0-1,-1 0,0 0,-1-1,-1 0,2-11,-6 25,2-60,-8 56,1 6</inkml:trace>
  <inkml:trace contextRef="#ctx0" brushRef="#br0" timeOffset="5920.014">2257 508,'5'3,"-1"0,1 0,-1 0,1-1,0 1,0-1,0-1,0 1,1-1,-1 1,0-2,1 1,-1 0,0-1,1 0,-1 0,1-1,-1 0,0 0,1 0,-1 0,0-1,0 0,0 0,0 0,0-1,0 1,-1-1,1 0,-1-1,0 1,0-1,0 0,-1 0,1 0,-1 0,0-1,0 1,0-1,-1 0,1 0,-1 0,0 0,-1 0,1 0,-1-1,0 1,-2 1,1 0,0 0,-1 0,0 0,0 0,0 1,-1-1,1 0,-1 1,0-1,0 1,0-1,0 1,-1 0,1 0,-1 0,0 1,0-1,0 0,0 1,0 0,0 0,-1 0,1 0,-1 0,0 1,1 0,-1-1,0 1,0 1,0-1,1 0,-1 1,0 0,0 0,0 0,0 1,0-1,0 1,0 0,0 0,1 0,-1 0,0 1,1 0,-1-1,1 1,0 1,-1-1,1 0,0 1,0-1,1 1,-2 1,-4 6,0 0,0 0,0 1,1 0,1 1,0-1,1 1,0 0,1 1,0-1,1 1,0 0,1 0,0 0,1 0,1 0,0 0,1 0,0 0,1 0,3 11,-4-17,-1 0,1 1,0-1,1 0,0 0,0-1,1 1,-1 0,1-1,1 1,-1-1,1 0,0 0,1-1,-1 1,1-1,0 0,1 0,-1 0,1-1,0 0,0 0,0-1,1 1,-1-1,1-1,0 1,-1-1,1 0,0-1,0 1,1-2,-1 1,0-1,1 0,8-1,0-2,0 0,0-1,0 0,-1-1,1-1,-1 0,2-3,7-4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02.8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0 371,'9'-30,"1"0,1 0,1 1,2 0,1 1,1 1,1 0,2 1,0 1,8-6,41-21,-66 51,0 1,-1-1,1 0,0 0,0 1,0-1,-1 1,1 0,0 0,0-1,0 1,0 0,0 0,0 1,0-1,-1 0,1 1,0-1,0 1,0 0,-1-1,1 1,0 0,0 0,-1 0,1 0,-1 0,1 1,-1-1,0 0,1 1,-1-1,0 1,0-1,0 1,0 0,0-1,0 1,-1 0,1 0,-1-1,1 2,16 126,-16-127,0-1,0 0,0 0,0 1,1-1,-1 0,0 0,1 0,-1 0,1-1,-1 1,1 0,-1-1,1 1,0-1,-1 1,1-1,0 0,-1 1,1-1,0 0,-1 0,1 0,0-1,-1 1,1 0,0-1,-1 1,1-1,-1 1,1-1,0 0,-1 1,0-1,1 0,-1 0,1 0,-1 0,0-1,0 1,0 0,0 0,0-1,0 1,0-1,0 1,0-1,-1 1,1-2,7-3,202-135,-209 140,0 0,0 0,0 1,0-1,0 1,0-1,0 1,1-1,-1 1,0-1,0 1,0 0,1 0,-1 0,0-1,0 1,1 0,-1 1,0-1,0 0,0 0,1 0,-1 1,0-1,0 1,0-1,0 1,0-1,1 1,-1 0,0-1,0 1,-1 0,1 0,0 0,0 0,0 0,-1 0,1 0,0 0,-1 0,1 0,-1 0,1 0,-1 1,1-1,-1 0,0 0,0 0,0 1,0-1,0 0,0 0,0 1,0-1,0 0,0 1,-10 74,5-57,2-9,0-1,1 1,0 0,0 0,1 1,0-1,1 0,0 0,1 0,0 1,1 0,7 3,3-8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03.1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119 424,'-13'15,"1"0,0 2,1-1,0 1,2 1,0-1,1 2,1-1,0 1,1 0,2 1,0-1,1 1,0 1,3-18,0 0,1 0,-1 0,0 0,1 0,0 0,-1 0,1 0,0 0,1 0,-1 0,0 0,1-1,0 1,0 0,0-1,0 0,0 1,0-1,0 0,1 0,-1 0,1 0,-1-1,1 1,0-1,0 1,0-1,0 0,0 0,0-1,0 1,0 0,0-1,0 0,1 0,3 0,0 0,0-1,0 0,0 0,0-1,0 0,0 0,-1-1,1 1,-1-1,0-1,0 1,0-1,0 0,3-4,-2 3,0-1,0 0,-1 0,0-1,0 0,-1 0,0 0,0-1,-1 1,1-1,-2 0,1-1,-1 1,-1 0,1-1,-1 0,-1 1,0-1,0 0,0 0,-1 0,-1 0,0 0,0 0,0 1,-1-1,-1 0,1 1,-1 0,-1-2,0 4,1 1,-1 0,0 0,0 0,-1 0,1 1,-1 0,0 0,0 0,-1 1,1-1,-1 1,1 0,-1 1,0 0,0 0,0 0,-1 0,1 1,0 0,-1 0,1 1,-4 0,-11 3</inkml:trace>
  <inkml:trace contextRef="#ctx0" brushRef="#br0" timeOffset="4895.169">655 1,'3'1,"1"1,-1 0,0 0,0 0,0 0,0 0,0 1,0-1,-1 1,1 0,-1 0,1 0,-1 0,0 0,-1 1,1-1,0 0,-1 1,0 0,0-1,0 1,0 0,-1-1,1 1,-1 0,0 1,4 226,-30-62,-4 0,24-146,-1-5</inkml:trace>
  <inkml:trace contextRef="#ctx0" brushRef="#br0" timeOffset="5115.258">457 367,'20'5,"15"2,7-1,1-1,-2-1,-3-7,-4-2,-2-1,-2 1,-1 1,-1-3,-5-1</inkml:trace>
  <inkml:trace contextRef="#ctx0" brushRef="#br0" timeOffset="5419.191">1107 424,'0'34,"0"20,0 6,0-7</inkml:trace>
  <inkml:trace contextRef="#ctx0" brushRef="#br0" timeOffset="5594.592">1078 141,'0'0</inkml:trace>
  <inkml:trace contextRef="#ctx0" brushRef="#br0" timeOffset="5901.636">1389 311,'-2'5,"-11"19,1 2,2-1,0 2,2-1,1 1,1 0,1 0,2 1,0 10,3-34,0 0,1 1,-1-1,1 0,0 0,0 0,1 0,-1 0,1 0,0 0,0-1,0 1,0 0,1-1,0 0,-1 0,1 0,0 0,1 0,-1 0,0-1,1 1,-1-1,1 0,0 0,0-1,0 1,0-1,0 0,0 0,0 0,0 0,0-1,0 1,1-1,-1 0,0-1,0 1,0-1,1 0,-1 0,0 0,1 0,4-2,1 0,-1-1,1 0,-1 0,0-1,0 0,-1-1,0 0,0 0,0-1,-1 0,0 0,0-1,0 0,-1 0,-1 0,1-1,-1 0,-1 0,0 0,0 0,-1-1,0 0,0 0,-1 0,-1 0,1 0,-2 0,1 0,-2 0,1 0,-1 0,-1 0,0 0,0-2,-1 6,0 1,1 0,-2 1,1-1,0 0,-1 1,0 0,0 0,0 0,-1 0,1 1,-1-1,0 1,0 0,0 1,0-1,0 1,-1 0,1 1,-1-1,1 1,-1 0,0 0,1 1,-1-1,0 1,0 1,1-1,-1 1,-1 0,-12 4</inkml:trace>
  <inkml:trace contextRef="#ctx0" brushRef="#br0" timeOffset="6513.799">1728 594,'1'-14,"0"0,1 0,0 0,1 1,1-1,0 1,1 0,0 0,1 1,1 0,0 0,0 0,2 1,-1 0,1 0,0 1,1 0,1 1,-1 0,1 1,1 0,0 0,0 1,11-4,-21 11,0-1,0 1,0 0,1 0,-1 0,0 0,0 1,0-1,0 1,0-1,0 1,0-1,0 1,0 0,-1 0,1 0,0 0,0 1,-1-1,1 0,-1 1,1-1,-1 1,1-1,-1 1,0 0,0-1,0 1,0 0,0 0,0 0,-1 0,1 0,0 0,-1 0,0 0,1 0,-1 0,0 0,0 0,0 0,-1 1,1-1,0 0,-1 0,1 0,3 15,-3-11,0-1,1 0,0 1,0-1,0 0,1 0,-1 0,1 0,0 0,1 0,-1 0,1-1,0 1,0-1,1 0,-1 0,1 0,0 0,0 0,0-1,0 0,1 0,-1 0,1 0,0-1,0 0,0 0,0 0,0-1,0 1,0-1,0 0,6 0,-2-2,0 0,0 0,0-1,-1 0,1-1,0 1,-1-2,0 1,1-1,-1 0,-1-1,1 0,-1 0,0-1,0 0,0 0,-1-1,0 1,3-5,85-153,-79 133,-8 15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24.5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27 115,'-1'1,"-1"1,0-1,0 1,0-1,1 1,-1 0,1 0,-1 0,1 0,0 0,-1 0,1 0,0 0,1 1,-1-1,0 0,1 0,-1 1,1-1,0 0,-1 1,1-1,0 1,1 1,-2-1,-1 224,29-96,-26-257,3 83,2 1,2 0,2 0,1 1,2 0,2 1,2 1,19-32,-36 71,1 1,-1 0,0 0,0 0,1 0,-1 0,1 0,-1 0,1 0,-1-1,1 1,0 0,-1 0,1-1,0 1,0 0,-1-1,1 1,0-1,0 1,0-1,0 1,0-1,0 0,0 1,0-1,0 0,0 0,0 0,0 0,0 0,0 0,0 0,0 0,0 0,0 0,0 0,-1-1,1 1,0 0,0-1,0 1,0-1,0 1,0-1,0 1,-1-1,1 0,0 1,-1-1,1 0,0 1,-1-1,1 0,-1 0,1 0,-1 0,1 0,-1 0,0 0,1 1,-1-1,0 0,0-1,7 65,14 39,-11-82</inkml:trace>
  <inkml:trace contextRef="#ctx0" brushRef="#br0" timeOffset="335.856">394 511,'-4'19,"-3"11,1 6,2 0,0-4</inkml:trace>
  <inkml:trace contextRef="#ctx0" brushRef="#br0" timeOffset="801.782">480 172,'0'0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27.7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0 110,'226'1,"-93"25,-133-26,1 0,-1 0,1 0,-1 0,1 0,-1 0,1-1,-1 1,1 0,-1 0,1-1,-1 1,0 0,1 0,-1-1,1 1,-1-1,0 1,1 0,-1-1,0 1,0-1,1 1,-1-1,0 1,0-1,0 1,0-1,1 1,-1-1,0 1,0-1,0 1,0-1,0 1,0-1,0 1,0-1,-1 1,1-1,0 1,0-1,0 1,0 0,-1-1,1 1,0-1,-1 1,1-1,0 1,-1 0,1-1,0 1,-1 0,1-1,0 1,-1 0,1-1,-1 1,-21-26,-65-55,80 73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7:34.2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5589 114,'16'39,"-9"14,-3 1,-3-1,-1 1,-3-1,-3 0,-1 0,-3 0,-10 27,4-25,-7 73,32-119,-3-14</inkml:trace>
  <inkml:trace contextRef="#ctx0" brushRef="#br0" timeOffset="299.724">6040 170,'-24'34,"-8"25,2 8,10-4,14-11,12-16,10-13,8-11,3-7,3-5,1-2,0-1,-1 1,-5-5,-2-1,0 1,0-3,-3 0</inkml:trace>
  <inkml:trace contextRef="#ctx0" brushRef="#br0" timeOffset="617.576">6407 1,'-59'132,"6"3,6 2,6 2,-5 54,19 4,23-174</inkml:trace>
  <inkml:trace contextRef="#ctx0" brushRef="#br0" timeOffset="-3405.768">762 622,'-22'3,"0"1,1 1,0 1,0 1,0 1,1 0,-4 4,18-9,0 1,0-1,0 1,1 0,-1 0,1 1,1-1,-1 1,0 0,1 0,0 1,0 0,1-1,0 1,0 0,0 0,0 1,1-1,0 1,1-1,-1 1,1 0,1-1,-1 1,1 3,2 0,1 0,1 0,-1 0,2 0,-1-1,1 0,1 1,-1-2,2 1,-1-1,1 0,0 0,1-1,0 0,0 0,1-1,-1 0,1 0,0-1,1 0,0-1,-1 0,1-1,4 1,-6-1,0-1,0-1,0 1,0-1,1-1,-1 1,0-2,0 1,1-1,-1 0,0-1,0 0,0 0,0 0,0-1,-1-1,1 1,-1-1,0 0,0-1,5-4,1-4</inkml:trace>
  <inkml:trace contextRef="#ctx0" brushRef="#br0" timeOffset="-2904.174">1185 57,'-21'100,"5"-1,4 2,4 0,4 0,8 61,-3-60,-1-99,-1-1,1 0,-1 0,1-1,-1 1,1 0,0 0,0 0,0 0,0 0,0 0,0 0,1 0,-1 0,0 0,1 0,0-1,-1 1,1 0,0 0,0-1,0 1,0 0,0-1,1 1,-1-1,0 1,1-1,-1 0,1 0,-1 1,1-1,0 0,-1 0,1-1,9-6,1-2,-2 1,1-2,-1 1,-1-1,0-1,0 0,6-8,37-38,-40 45,1 1,0 0,0 1,1 1,0 0,1 1,0 1,0 0,12-3,-25 9,-1 0,1-1,0 1,-1 0,1 0,0 1,-1-1,1 0,0 1,-1-1,1 1,0-1,-1 1,1 0,-1-1,1 1,-1 0,0 0,1 0,-1 0,0 1,1-1,-1 0,0 0,0 1,0-1,0 1,-1-1,1 1,0-1,0 1,-1-1,1 1,-1 0,0-1,1 1,-1 0,0-1,0 1,3 76,-3-65,-1 5,0-13,0 1,1-1,0 0,0 1,0-1,1 0,-1 1,1-1,1 0,-1 0,1 0,0 0,0 0,0 0,1 0,9 8</inkml:trace>
  <inkml:trace contextRef="#ctx0" brushRef="#br0" timeOffset="-2002.107">1947 622,'-12'8,"-12"8,1 0,1 2,0 0,1 2,1 0,1 1,1 1,0 1,17-22,0 1,-1-1,1 0,0 1,0-1,0 1,0-1,0 1,0-1,0 1,0 0,1-1,-1 1,1 0,-1 0,1 0,0-1,-1 1,1 0,0 0,0 0,1 0,-1-1,0 1,0 0,1 0,-1 0,1-1,0 1,0 0,-1-1,1 1,0 0,0-1,0 1,1-1,-1 0,0 1,0-1,1 0,-1 0,1 0,-1 0,1 0,0 0,-1 0,1 0,0-1,-1 1,1-1,0 1,0-1,11-1,0 0,0-1,0-1,0 0,-1 0,0-1,0-1,0 0,0-1,-1 0,1-1,-2 0,1-1,-1 0,2-3,26-25,54-33,-91 68,0 1,0-1,0 0,1 1,-1-1,0 1,0-1,0 1,1-1,-1 1,0 0,0 0,1 0,-1 0,0 0,1 0,-1 0,0 0,0 0,1 1,-1-1,0 0,0 1,1-1,-1 1,0-1,0 1,0 0,0-1,0 1,0 0,0 0,0 0,0 0,0 0,-1 0,1 0,0 0,-1 0,1 0,0 0,-1 1,1 0,-4 57,1 3,2-61,0 1,0 0,0-1,1 1,-1-1,0 1,1-1,-1 1,1-1,0 1,-1-1,1 1,0-1,0 0,0 1,0-1,0 0,0 0,1 0,-1 0,0 0,0 0,1 0,-1 0,1 0,-1-1,0 1,1-1,0 1,-1-1,1 1,-1-1,1 0,-1 0,1 0,0 0,0 0,3-2,0-1,1 1,-1-1,0-1,0 1,-1-1,1 0,-1 0,0 0,0 0,0-1,0 1,-1-1,0 0,3-6,3-2,7-10,1 1,1 1,0 1,2 0,0 2,1 0,1 1,1 1,23-11,-45 26,0 0,1 0,-1 0,1 1,-1-1,1 0,-1 1,1-1,-1 1,1 0,-1 0,1-1,0 1,-1 0,1 0,0 0,-1 1,1-1,-1 0,1 1,0-1,-1 1,1-1,-1 1,0 0,1-1,-1 1,1 0,-1 0,0 0,0 0,1 0,-1 1,0-1,0 0,0 0,0 1,0 0,17 63,-16-48,21 247,-9-56,-14-201,-1 0,0 1,0-1,-1 0,0 0,0 0,0 0,-1 0,0 0,-1-1,0 1,0-1,0 0,0 0,-1-1,0 1,0-1,-1 0,0 0,1-1,-7 4,11-8,0 0,-1 1,1-1,-1 0,1 1,-1-1,1 0,-1 0,1 0,0 0,-1 0,1-1,-1 1,1 0,-1-1,1 1,0-1,-1 1,1-1,0 0,-1 0,1 1,0-1,0 0,0 0,0 0,0 0,0 0,0-1,0 1,0 0,0 0,1-1,-1 1,1 0,-1-1,1 1,-1 0,1-1,0 1,-1-1,1 1,0-1,0 0,0-68,15 21,2 1,2 1,3 1,1 0,2 2,3 1,4-4,-22 32,-2-2,2 1,0 0,1 0,0 1,1 0,1 1,0 1,1 0,0 0,1 2,1 0,0 0,0 2,1 0,0 1,0 0,1 2,11-3,-25 8,0 0,0 0,1 1,-1 0,0 0,0 0,0 0,0 1,1 0,-1 0,0 0,0 0,0 0,-1 1,1 0,0 0,0 0,-1 0,1 0,-1 1,0-1,0 1,0 0,0 0,0 0,-1 1,1-1,-1 1,0-1,0 1,0 0,-1 0,1 0,-1 0,0 0,0 0,0 0,0 0,-1 0,0 0,0 1,0-1,0 0,-1 0,0 0,0 0,0 1,-8 9,0 0,-1-1,0 0,-1-1,-1 0,0-1,0 0,-1-1,-1-1,1 0,-2 0,1-1,-1-1,0-1,-8 3,15-6,0 0,0 0,0-1,0 0,0-1,0 1,-1-1,1-1,0 0,-1 0,1 0,0-1,-6-2,-4-3</inkml:trace>
  <inkml:trace contextRef="#ctx0" brushRef="#br0" timeOffset="-1684.458">3274 57,'-28'388,"27"-96,-3-269,-2-5</inkml:trace>
  <inkml:trace contextRef="#ctx0" brushRef="#br0" timeOffset="-1435.382">3048 537,'38'10,"33"3,13-1,-3-2,-10-3,-13-3,-11-2,-9-1,-6-1,-8-5,-4-2,0 0,-4 2</inkml:trace>
  <inkml:trace contextRef="#ctx0" brushRef="#br0" timeOffset="-798.257">3584 650,'33'1,"0"-3,-1 0,1-3,-1 0,0-2,-1-1,19-9,31-41,-79 56,0-1,-1 1,1-1,-1 1,1-1,-1 1,0-1,0 0,0 1,0-1,0 0,-1 0,1 0,-1 0,0 0,0 1,0-1,0 0,-1 0,1 0,-1 0,1 0,-1 0,0 1,0-1,0 0,-1 1,1-1,-1 1,1-1,-1 1,0-1,-1 1,1-1,-1 1,0 0,1 0,-1 0,0 0,0 1,0-1,0 1,0-1,-1 1,1 0,0 1,-1-1,1 0,0 1,-1 0,1 0,-1 0,1 0,-1 0,1 1,0 0,-1-1,1 1,0 0,0 1,0-1,-1 1,-89 49,82-44,1 0,0 0,0 1,0 0,1 1,0 0,1 0,0 1,0 0,1 1,0 0,1 0,1 0,-1 1,2-1,0 1,0 0,1 1,0-1,1 2,2-11,0 1,1-1,-1 0,1 1,0-1,0 1,0-1,0 0,0 0,1 0,-1 1,1-2,0 1,0 0,0 0,0 0,1-1,-1 1,1-1,0 0,-1 0,1 0,0 0,0 0,0-1,0 1,1-1,-1 0,0 0,1 0,2 0,113 9,-109-10,17-1,-1-1,1-1,-1-1,0-2,0 0,0-2,-1-1,0-1,17-9,0-1,-1-2,-1-2,-1-1,-1-2,-1-1,-2-2,-1-2,-1-1,8-13,-30 32,-5 8,1-1,-2 0,1 0,-1-1,0 1,0-1,-1 0,0-1,-1 1,0-1,0 1,-1-1,1-1,-3 9,0 0,0 0,0 0,0-1,0 1,0 0,-1 0,1 0,0-1,0 1,-1 0,1 0,-1 0,1 0,-1 0,0 0,1 0,-1 0,0 0,0 0,1 0,-1 0,0 0,0 1,0-1,0 0,0 1,0-1,0 1,-1-1,1 1,0-1,0 1,0 0,0 0,-1-1,1 1,0 0,0 0,0 0,-1 0,1 1,0-1,0 0,0 0,0 1,-1-1,1 0,0 1,0 0,0-1,0 1,0 0,-59 32,53-29,0 0,0 1,0 0,0 0,1 1,0-1,0 1,1 1,0-1,0 1,0 0,1 0,0 0,0 1,1 0,0-1,0 1,1 0,0 0,0 1,1-1,0 0,1 0,-1 1,2-1,-1 0,1 1,0-1,1 0,2 7,5 0,1 0,0-1,1 0,0-1,2 0,-1-1,5 3,27 28,-36-36,-1 0,0 1,-1 0,1 0,-1 0,-1 1,0 0,0 0,-1 1,0-1,0 1,1 7,7 42,-14-46</inkml:trace>
  <inkml:trace contextRef="#ctx0" brushRef="#br0" timeOffset="27802.663">0 1920,'3'16,"0"1,1-1,1 1,0-2,1 1,1 0,0-1,1 0,1-1,1 0,-1 0,2-1,11 11,-18-21,-1 0,1-1,-1 1,1-1,0 0,0 0,0 0,0-1,0 1,0-1,0 0,1 0,-1-1,0 1,1-1,-1 0,0 0,1 0,-1-1,0 1,1-1,-1 0,0 0,0-1,0 0,0 1,0-1,0 0,0-1,-1 1,1-1,-1 1,1-1,-1 0,0-1,0 1,-1 0,1-1,-1 1,1-1,-1 0,0 0,-1 0,1 0,0-3,1 0,-1-1,-1 1,1 0,-1-1,0 1,-1-1,0 1,0-1,0 0,-1 1,0-1,-1 1,0 0,0-1,0 1,-1 0,0 0,0 1,-1-1,0 0,0 1,-1 0,0 0,-2-3,-10-8,-1 0,0 1,-1 1,-1 1,0 0,-1 2,-1 0,23 12,-1 0,1-1,-1 1,0 0,1-1,-1 1,0-1,1 1,-1 0,0-1,0 1,1-1,-1 1,0-1,0 1,0-1,0 1,0-1,0 1,1-1,-1 1,0-1,0 1,-1-1,1 1,0-1,0 1,0-1,0 1,0-1,0 1,-1 0,1-1,0 1,0-1,-1 1,1-1,0 1,-1 0,1-1,0 1,-1 0,1-1,0 1,-1 0,1-1,-1 1,1 0,-1 0,1 0,-1-1,1 1,-1 0,1 0,-1 0,1 0,-1 0,51-1,-41 1,9 0,-1-2,0 0,1-1,-1 0,0-2,0 0,-1-1,1 0,-1-1,-1-1,0-1,0 0,0-1,0-2,16-13,-1-1,-2-1,-1-2,-1-1,16-25,-29 37,-2-1,0-1,-1 0,-1 0,-1-1,-1 0,4-20,-8 1,-19 61,15 0,0-1,1 1,1 0,0 0,2 0,1 0,2 4,-1 3,87 628,-88-614,5 10,-2 0,-2 0,-3 1,-2-1,-2 1,-2-1,-3 0,-2 0,-2-1,-3-1,-4 7,-30 11,47-67,0 1,-1-1,1 0,-1 0,1 0,-1-1,1 1,-1 0,1 0,-1-1,0 1,1-1,-1 1,0-1,0 0,1 0,-1 0,0 0,1 0,-1 0,0 0,0-1,1 1,-1 0,0-1,1 0,-1 1,0-1,1 0,-1 0,1 0,0 0,-1 0,1 0,0 0,-1 0,1-1,0 1,0 0,0-1,0 1,0-1,0 1,1-1,-6-11,2 0,-1 0,2-1,0 1,0-1,1 0,1 0,1 0,-1 0,2 0,0 0,1 1,0-1,1 0,5-12,-5 11,47-223,-41 201</inkml:trace>
  <inkml:trace contextRef="#ctx0" brushRef="#br0" timeOffset="28588.113">1722 2005,'-29'399,"17"-349,11-50,1 0,-1 0,0 0,1 0,-1-1,0 1,1 0,-1 0,0-1,1 1,-1 0,0 0,1-1,-1 1,1-1,-1 1,1-1,-1 1,1-1,-1 1,1-1,-1 1,1-1,0 1,-1-1,1 0,0 1,0-1,-1 0,1 1,0-1,0 0,0 1,0-1,0 0,0 1,0-1,0 0,0 1,0-1,0 0,0 0,1 1,-1-1,0 1,0-1,1 0,-1 0,0-22,0 0,1 0,1 1,1-1,1 0,1 1,1 0,1 0,1 1,11-21,121-197,-130 222,0 0,1 1,0 0,2 1,0 1,0 0,1 0,1 1,0 1,1 1,0 0,1 1,0 0,1 2,0 0,9-2,-23 9,0 0,0 1,0 0,1 0,-1 0,0 0,0 0,0 1,0 0,0-1,0 2,0-1,0 0,0 1,0 0,-1 0,1 0,-1 0,1 1,-1-1,0 1,0 0,0 0,0 0,0 0,-1 0,1 1,-1-1,0 1,0 0,-1-1,1 1,-1 0,0 0,1 0,-2 0,1 0,0 1,-1-1,0 0,0 1,1 9,0-1,-1 1,0-1,-1 1,-1-1,0 0,-1 0,0 1,-1-2,-1 1,0 0,0-1,-1 0,-1 0,0-1,-1 0,0 0,0 0,-1-1,-7 5,8-7,-1 0,0-1,0 0,-1 0,0-1,-1 0,1-1,-1 0,0 0,0-1,-1-1,1 0,-1-1,1 0,-1 0,0-1,0-1,0 0,-2-1,-27-16,29 4</inkml:trace>
  <inkml:trace contextRef="#ctx0" brushRef="#br0" timeOffset="29704.299">2879 1666,'-104'55,"2"4,-34 29,123-81,0 2,1-1,0 2,0 0,1 0,1 1,-1 0,2 1,0 0,0 0,1 1,-1 3,8-15,1 1,-1-1,0 1,1-1,0 1,-1-1,1 1,0-1,0 1,0-1,0 1,0-1,0 1,0-1,0 1,1-1,-1 1,0-1,1 1,-1-1,1 1,0-1,0 0,-1 1,1-1,0 0,0 0,0 1,0-1,0 0,1 0,-1 0,0 0,0-1,1 1,-1 0,0 0,1-1,-1 1,1-1,-1 1,1-1,-1 0,1 0,-1 1,2-1,72-6,-50-5,-1-1,0-1,0 0,-1-2,-1-1,0-1,-2-1,0 0,-1-2,0 0,14-22,-11 17,-22 26,0-1,0 0,1 1,-1-1,0 0,0 1,1-1,-1 0,0 1,0-1,1 0,-1 0,0 1,1-1,-1 0,0 0,1 0,-1 0,0 1,1-1,-1 0,1 0,-1 0,0 0,1 0,-1 0,0 0,1 0,-1 0,1 0,-1 0,0 0,1 0,-1-1,0 1,1 0,-1 0,1 0,-1 0,0-1,0 1,1 0,-1 0,0-1,1 1,-1 0,0-1,0 1,1 0,-1 0,0-1,0 1,0-1,0 1,1 0,-1-1,0 1,0 0,0-1,0 1,0-1,-7 38,4-25,-1 7,1 0,1 0,1 0,1 1,0-1,2 0,0 2,-1-16,0 0,0 0,0-1,0 1,1-1,0 1,0-1,0 1,0-1,1 0,-1 0,1 0,0 0,0-1,1 1,-1-1,1 0,0 0,0 0,0 0,0-1,0 0,0 0,1 0,-1 0,1 0,-1-1,1 0,0 0,4 0,6-2,0 0,0-2,0 0,-1 0,1-1,-1-1,0 0,0-1,-1-1,1 0,-1-1,-1 0,1-1,12-9,0-2,-2 0,0-1,-1-2,-1 0,-1-1,-2-1,0-1,-2 0,0-1,8-23,-18 40,0 0,-1-1,0 1,-1-1,0 0,-1 0,0-1,-1 1,0 0,-1-1,0 0,-1 1,0-1,-1 1,-2-11,2 21,0-1,0 0,0 0,-1 0,1 1,0-1,-1 1,0-1,1 1,-1 0,0 0,1-1,-1 1,0 0,0 1,0-1,0 0,0 0,0 1,0 0,-1-1,1 1,0 0,0 0,0 0,0 0,0 0,0 0,-1 1,1-1,0 1,0 0,0-1,0 1,0 0,0 1,-69 40,64-37,1-1,-1 1,1 0,1 1,-1-1,1 1,0 0,0 0,0 1,1 0,0-1,1 1,-1 1,1-1,1 0,-1 1,1-1,1 1,-1 0,1 5,4-10,-1 0,1 0,0 0,0 0,0 0,1-1,-1 1,1-1,-1 0,1 0,0 0,0-1,0 1,0-1,0 0,0 0,0-1,0 1,0-1,0 1,1-2,-1 1,0 0,0-1,3 0,-2 1,70-4,81 9,-152-4,0 0,0 0,0 1,0-1,0 1,0 0,0 0,0 1,-1-1,1 1,-1-1,0 1,0 0,0 0,0 1,-1-1,1 1,-1-1,0 1,0 0,0 0,0 0,-1 0,1 0,-1 0,0 0,0 0,-1 1,1-1,-1 0,0 0,0 1,-1-1,1 0,-1 1,0-1,0 0,-2 4,-12 37,12-40,0 0,1 1,-1-1,1 1,0-1,0 1,1 0,0 0,0 0,0 0,1 0,-1 0,2 0,-1 0,1 0,0 0,0-1,0 1,1 0,0 0,0-1,1 4,0-7,0 1,-1-1,1 0,0 0,0 0,0 0,1 0,-1-1,0 1,1-1,-1 0,1 0,-1 0,1-1,-1 1,1-1,0 0,-1 0,1 0,-1 0,1-1,-1 1,1-1,0 0,-1 0,0 0,1-1,2-1,89-52,-77 42,0-1,-1-1,0-1,-1 0,-1-1,-1 0,0-1,-2-1,5-9,13-33,-2-1,-4-1,8-31,-17 41,2-4,-2 0,-3-2,5-49,-15-63,-2 169,1 1,-1 0,1-1,-1 1,0 0,0-1,0 1,0-1,0 1,0 0,0-1,0 1,-1 0,1-1,0 1,-1 0,1-1,-1 1,0 0,1 0,-1-1,0 1,0 0,1 0,-1 0,0 0,0 0,0 0,0 0,-1 1,1-1,0 0,0 0,0 1,-1-1,1 1,0-1,-1 1,1 0,0-1,-1 1,1 0,-1 0,1 0,0 0,-1 0,1 0,0 1,-1-1,1 0,0 1,-1-1,1 1,0-1,-1 1,1-1,0 1,0 0,0 0,0 0,0 0,0 0,0 0,0 0,-7 10,1 0,1 0,0 1,0-1,1 1,0 1,1-1,1 1,0 0,1 0,0 0,-3 237,10-181,3 0,3-1,4 0,1-1,7 8,-5-11,20 115,-35-108,-4-70,0-1,0 1,1-1,-1 1,0-1,0 1,0-1,0 0,0 0,0 0,0 1,0-1,-1 0,1 0,0-1,0 1,0 0,0 0,0 0,0-1,0 1,0 0,0-1,1 1,-1-1,0 1,0-1,0 1,0-1,0 0,1 1,-1-1,0 0,1 0,-1 0,0 0,-2-2,-13-8</inkml:trace>
  <inkml:trace contextRef="#ctx0" brushRef="#br0" timeOffset="29940.342">3641 1441,'43'5,"34"6,8 1,-1-1,-9-3,-13 2,-13 0,-4-2,-5 2,-5 0,-4-3,-7 4,-2-1,-6-2</inkml:trace>
  <inkml:trace contextRef="#ctx0" brushRef="#br0" timeOffset="30108.347">4459 1836,'5'33,"6"17,7-6,-1-10</inkml:trace>
  <inkml:trace contextRef="#ctx0" brushRef="#br0" timeOffset="30354.371">4516 1525,'0'0</inkml:trace>
  <inkml:trace contextRef="#ctx0" brushRef="#br0" timeOffset="30510.06">4996 1553,'-35'21,"2"2,1 1,0 1,2 2,1 1,-23 30,47-54,1 1,0-1,0 1,0 0,1 1,0-1,0 0,0 1,1 0,0 0,0 0,0 0,1 0,-1 0,2 0,-1 0,1 1,0-1,0 0,0 0,1 1,0-1,0 0,1 0,0 0,0 0,0 0,1-1,0 1,0-1,0 1,1-1,0 1,2 0,0-1,1 1,-1-1,1 0,1-1,-1 1,1-1,-1-1,1 1,0-1,0-1,0 0,1 0,-1 0,1-1,-1 0,1-1,-1 0,1 0,5-2,6 0,1-2,-1 0,0-1,0-1,0-1,-1-1,17-9,58-54,-75 51</inkml:trace>
  <inkml:trace contextRef="#ctx0" brushRef="#br0" timeOffset="30754.648">5306 1045,'-19'219,"9"152,38-168,-28-199,-1 0,1-1,-1 1,1 0,0 0,1 0,-1 0,1-1,-1 1,1 0,0 0,0-1,1 1,-1-1,1 1,0-1,0 1,0-1,0 0,1 0,-1 0,1 0,0-1,-1 1,1-1,1 1,-1-1,0 0,0 0,1-1,-1 1,1-1,0 1,16-4</inkml:trace>
  <inkml:trace contextRef="#ctx0" brushRef="#br0" timeOffset="31156.424">5560 1836,'10'-6,"20"-9,-1-1,0-1,-2-2,0-1,-1 0,-1-2,-1-1,0-3,-21 24,-1 0,0 0,1 0,-1 0,0-1,0 1,0-1,-1 1,1-1,-1 0,1 0,-1 0,0 0,0 0,0 0,0 0,-1 0,1 0,-1 0,0 0,0 0,0-1,0 1,-1 0,1 0,-1 0,0 0,1 0,-1 0,-1 0,1 0,0 0,-1 1,0-1,1 0,-1 1,0-1,0 1,-1 0,1 0,0-1,-1 2,1-1,-1 0,0 0,0 1,-1-1,-4 0,-1 0,1 1,0 0,0 1,0-1,-1 2,1-1,0 1,0 0,0 1,0 0,0 0,0 1,1 0,-1 0,1 1,0 0,-1 0,2 1,-1 0,1 0,-1 0,-3 6,-5 4,1 0,0 1,1 1,1 0,0 1,1 1,1-1,-5 17,12-29,0-1,0 1,1-1,0 1,0 0,1 0,0 0,0 0,0 0,1 0,-1 0,2 0,-1 0,1 0,-1 0,2 0,-1 0,1 0,0 0,0-1,0 1,1-1,0 1,0-1,0 0,1 0,-1 0,3 1,3 1,0 0,0-1,1 0,0 0,0-1,0 0,1-1,0 0,-1-1,1 0,1-1,-1 0,0-1,0 0,1 0,-1-2,0 1,1-1,-1-1,0 0,0-1,1 0,12-4</inkml:trace>
  <inkml:trace contextRef="#ctx0" brushRef="#br0" timeOffset="31544.597">6491 1412,'-16'7,"-7"1,2 1,-1 1,1 1,1 0,0 2,0 1,1 0,1 1,-4 5,20-17,-1-1,1 0,0 1,-1 0,1-1,1 1,-1 0,0 0,1 0,-1 0,1 0,0 1,0-1,0 0,0 1,1-1,0 0,-1 1,1-1,0 1,1-1,-1 0,0 1,1-1,0 0,0 1,0-1,0 0,1 0,-1 0,1 0,-1 0,1 0,0 0,2 1,151 114,-151-115,0 0,-1 1,1-1,-1 1,0 0,0 0,0 0,0 0,-1 1,0-1,0 1,0-1,0 1,-1 0,0 0,0 0,0 0,0 0,-1 0,0 0,0 0,0 0,-1 0,0 0,0 0,0-1,0 1,-1 0,0 0,0-1,0 1,0-1,-1 0,0 0,0 1,-2 1,0-1,-1 1,0-1,1-1,-1 1,-1-1,1 0,-1-1,1 1,-1-1,0-1,0 1,-1-1,1 0,0-1,-1 0,1 0,-1-1,1 1,-1-2,1 1,-1-1,1 0,0-1,-1 1,1-2,0 1,0-1,0 0,-4-3,-8-4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28.2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184 0,'0'5,"-4"1,-8 0,-5 4,-5 0,1 3,0-1,-2-2,4 2,-1-1,4 3,9-2,6-3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29.5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403 29,'-26'17,"1"1,0 1,1 1,1 1,1 1,1 1,1 0,2 2,-6 9,11-12,-1 4,-2-1,0 0,-2-2,0 0,-15 14,1-8,18-19</inkml:trace>
  <inkml:trace contextRef="#ctx0" brushRef="#br0" timeOffset="320.658">8 0,'15'20,"9"15,5 7,3 1,-4-2,-2-8,-6-5,-1-2,1-1,-3 0,0-4,-2-1,1 1,-3-3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32.3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0 106,'10'-1,"0"-1,0 0,0 0,0-1,-1-1,1 0,-1 0,0-1,0 0,0 0,-1-1,0 0,0-1,-1 0,7-6,-14 12,0 0,1 0,-1 0,1 0,-1 0,1 0,0 0,-1 0,1 1,0-1,-1 0,1 0,0 1,0-1,0 1,-1-1,1 1,0-1,0 1,0-1,0 1,0 0,0-1,0 1,0 0,0 0,0 0,0 0,0 0,0 0,0 0,1 0,-1 0,0 1,0-1,0 0,-1 1,1-1,0 1,0-1,0 1,0-1,0 1,0-1,-1 1,1 0,0 0,0-1,-1 1,1 0,-1 0,1 0,0 0,-1 0,11 101,1-42,2-1,2 0,3-1,3-1,2-1,3-2,11 17,-38-70,1-1,-1 1,0-1,1 1,-1-1,0 1,1-1,-1 0,1 1,-1-1,1 1,-1-1,1 0,-1 1,1-1,-1 0,1 0,-1 1,1-1,0 0,-1 0,1 0,-1 0,1 0,0 0,-1 0,1 0,0 0,-1 0,1 0,-1 0,1 0,0 0,-1-1,1 1,-1 0,1 0,-1-1,1 1,-1 0,1-1,-1 1,1-1,-1 1,1 0,-1-1,0 1,1-1,-1 1,0-1,1 0,-1 1,0-1,0 1,1-1,-1 1,0-1,0 0,0 1,0-1,0 1,0-1,0 0,0 1,0-1,0 0,0 1,0-1,-1 1,1-1,12-56,-12 54,75-414,-39 302,-26 115,-8 11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32.6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1,'-4'28,"-2"20,0 7,1-3,1-14,2-13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33.0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1,'-5'0,"-6"4,-1 3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33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186 0,'-10'10,"-8"12,-5 3,1 2,-1-4,4-1,0-4,-2-5,4 0,3-3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34.0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0 147,'1'-2,"1"0,-1 1,1-1,0 0,-1 0,1 1,0-1,0 1,0 0,0-1,0 1,0 0,0 0,1 0,-1 1,0-1,0 0,1 1,-1 0,0-1,1 1,-1 0,1 0,1 1,-1-2,169-30,-71 29,-100 2,-1 0,1 0,-1-1,1 1,-1 0,1 0,-1 0,1-1,-1 1,1 0,-1-1,0 1,1 0,-1-1,1 1,-1 0,0-1,1 1,-1-1,0 1,1-1,-1 1,0-1,0 1,0-1,1 1,-1-1,0 1,0-1,0 1,0-1,0 1,0-1,0 1,0-1,0 0,0 1,0-1,-1 1,1-1,0 1,0-1,0 1,-1-1,1 1,0-1,0 1,-1 0,1-1,-1 1,1-1,0 1,-1 0,1-1,-1 1,1 0,-1-1,1 1,-1 0,1 0,-32-32,28 28,-11-10,2-1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35.6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41,'5'0,"11"-5,8-1,4 0,3 1,0 1,0 2,0 1,-1 0,-1 1,-1 0,1 1,-1-1,0 0,-4-4,-12-2,-8 4,-4 4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35.9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0,'29'5,"14"2,4-1,0-6,-4-3,-4-1,-5 0,-2 1,-7 1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39.1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1 129,'45'92,"-5"99,-12-20,-29-143,1-11,2-34,63-310,21 84,-73 220,-1 6</inkml:trace>
  <inkml:trace contextRef="#ctx0" brushRef="#br0" timeOffset="433.482">481 553,'-10'14,"-3"15,1 6,2 3,3 0,3-7</inkml:trace>
  <inkml:trace contextRef="#ctx0" brushRef="#br0" timeOffset="1202.11">594 214,'-5'-4,"-2"2,-3 2,3 1,4-4,2 3,1 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7:58.3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556 424,'-1'-2,"-1"0,1 0,0 0,-1 0,0 1,1-1,-1 1,0-1,0 1,0 0,0-1,0 1,0 0,0 0,0 1,-1-1,1 0,0 1,-1-1,1 1,0 0,-1 0,1 0,0 0,-2 0,1 0,-11 0,-1 1,1 1,0 0,0 1,0 0,0 2,0-1,1 2,-1-1,2 2,-7 3,-9 3,10-5,-55 40,73-45,0 0,0 0,0 0,1 0,-1 0,1 0,0 0,0 0,0 0,1 0,-1 0,1-1,-1 1,1-1,0 1,0-1,0 0,0 1,0-1,1 0,-1 0,1-1,-1 1,1 0,0-1,-1 0,1 0,0 1,0-1,0-1,0 1,0 0,0-1,2 0,9 6,42 14,-50-19,0 0,0 0,0 1,0 0,0 0,0 0,-1 0,1 1,-1 0,0 0,1 1,-1 0,-1-1,1 2,-1-1,1 0,-1 1,0 0,-1 0,1 0,-1 0,0 1,0-1,1 5,-4-6,0-1,0 1,-1-1,1 1,0-1,-1 1,0-1,0 0,0 1,0-1,-1 0,1 0,-1 0,0 0,0 0,0 0,0 0,-1 0,1-1,-1 1,1-1,-1 0,0 0,0 0,0 0,-2 1,-86 39,45-29,0-2,-1-2,0-1,0-3,-31-1,59-12,44-8,-17 11,9-5</inkml:trace>
  <inkml:trace contextRef="#ctx0" brushRef="#br0" timeOffset="642.959">782 452,'-14'14,"0"0,1 2,0-1,2 2,0 0,0 0,2 1,0 0,1 0,1 1,1 0,0 1,2-1,0 1,1 0,0 11,4-27,-1 0,0 0,1-1,0 1,0 0,0 0,0-1,0 1,1-1,0 1,-1-1,1 0,1 0,-1 0,0 0,1 0,-1 0,1 0,0-1,0 0,0 1,0-1,1 0,-1-1,0 1,1 0,0-1,-1 0,1 0,0 0,-1 0,1-1,0 1,0-1,-1 0,1 0,0 0,0-1,0 1,-1-1,1 0,0 0,-1 0,1-1,-1 1,1-1,-1 0,11-6,-1-1,0 0,-1-1,0 0,-1-1,0 0,0-1,-2-1,1 1,-1-1,-1-1,-1 1,4-10,16-22,43-68,-70 112,1 1,-1-1,0 1,1-1,-1 1,1-1,-1 1,1-1,0 1,-1-1,1 1,-1-1,1 1,0 0,-1 0,1-1,0 1,-1 0,1 0,0 0,0-1,-1 1,1 0,0 0,-1 0,1 0,0 1,0-1,-1 0,1 0,0 0,-1 0,1 1,0-1,-1 0,1 1,0-1,-1 1,1-1,-1 0,1 1,-1-1,1 1,-1 0,1-1,-1 1,1-1,-1 1,0 0,1-1,-1 1,0 0,0-1,0 1,1 0,12 40,21 229,-36-210,-3-1,-2 0,-3 0,-2-1,-3 0,-2-1,-7 11,17-47,-1 0,-1-1,-1-1,-1 1,0-2,-1 1,-1-2,-1 0,0 0,-1-1,-1-1,-1-1,-5 4,20-17,1 0,0 0,-1-1,1 1,0 0,-1-1,1 1,-1-1,1 0,-1 1,1-1,-1 0,1 0,-1 0,1 0,-1 0,1 0,-1 0,1-1,-1 1,1-1,0 1,-1-1,1 1,-1-1,1 0,0 1,0-1,-1 0,1 0,0 0,0 0,0 0,0 0,0-1,0 1,0 0,1 0,-1-1,0 1,1 0,-1-1,1 1,-1-2,-15-66,16 35,2 1,1 0,1 0,2 1,5-12,-6 17,1-3,1 1,1 0,1 1,2 0,1 0,1 1,1 1,1 0,2 1,1 0,-2 8</inkml:trace>
  <inkml:trace contextRef="#ctx0" brushRef="#br0" timeOffset="1215.773">1544 424,'-7'0,"1"1,0 1,0-1,0 1,0 0,0 0,0 1,0 0,1 0,0 0,-1 1,1-1,0 1,0 0,1 1,0-1,-1 1,1 0,1 0,-1 0,1 1,0-1,0 1,1 0,-1 1,4-3,0 0,1 0,0 0,-1-1,2 1,-1 0,0-1,1 0,-1 0,1 0,0 0,0 0,0 0,0-1,1 1,-1-1,1 0,-1 0,1 0,0-1,0 1,0-1,0 0,2 1,11 5,-13-5,0-1,0 1,-1 0,1 0,-1 1,0-1,0 0,0 1,0 0,0 0,0 0,-1 0,1 0,-1 1,0-1,0 1,0-1,-1 1,1 0,-1 0,0-1,0 1,0 0,0 0,-1 0,1 0,-1 0,0 0,-1 0,1 1,-1-1,0-1,0 1,0 0,0 0,-2 3,-3 4,-1 0,0 0,-1-1,0 0,0-1,-1 0,-1 0,1 0,-1-1,-1-1,0 0,0 0,0-1,0-1,-1 0,0 0,0-1,-1-1,1 0,-1 0,0-2,1 1,-1-2,-12 0,24 0,-1 1,0-1,0 0,0-1,0 1,1 0,-1 0,0-1,0 1,1-1,-1 0,0 1,1-1,-1 0,0 0,1 0,-1 0,1 0,-1 0,1-1,0 1,0 0,0-1,-1 1,1-1,0 1,1-1,-1 0,0 1,0-1,1 0,-1 1,1-1,-1 0,1 0,0 0,0 1,0-1,0-1,3-13</inkml:trace>
  <inkml:trace contextRef="#ctx0" brushRef="#br0" timeOffset="1528.49">1911 0,'-12'48,"-59"297,68-310,2 1,1-1,2 1,1-1,2 0,4 11,-7-36,-1 1,0-1,0 0,-1 1,0-1,-1 1,0-1,-1 0,0 0,-2 3,4-10,-1 0,0 0,0 0,-1-1,1 1,0 0,-1-1,0 1,0-1,1 0,-1 1,-1-1,1 0,0 0,0 0,-1-1,1 1,-1 0,0-1,1 0,-1 1,0-1,0-1,0 1,0 0,0 0,0-1,0 0,0 0,0 0,0 0,0 0,0 0,0-1,0 1,-2-2,-13-4</inkml:trace>
  <inkml:trace contextRef="#ctx0" brushRef="#br0" timeOffset="2131.99">1600 479,'297'30,"114"-31,-406 2,-1 0,1-1,0 0,-1 1,1-2,-1 1,1 0,0-1,-1 0,1 0,-1 0,0-1,1 0,-1 1,0-1,0-1,0 1,0-1,0 1,-1-1,1 0,-1-1,0 1,0 0,0-1,0 0,0 0,-1 1,0-2,0 1,0 0,0 0,-1-1,1 1,-1-1,0 1,-1-1,1-2,-2 4,0 0,0 1,0-1,-1 1,1-1,-1 1,0 0,0-1,1 1,-1 0,-1 0,1 0,0 0,0 1,-1-1,1 1,-1-1,1 1,-1 0,0 0,0 0,1 0,-1 0,0 1,0 0,0-1,0 1,0 0,0 0,-86 10,75-5,1 0,1 1,-1 0,1 1,0 1,0-1,1 2,0 0,1 0,0 1,0 0,1 1,1 0,0 0,0 1,1 0,3-6,0 1,1-1,1 0,-1 1,1 0,0-1,0 1,1 0,0 0,0 0,0 0,1 0,0 0,1 0,0 0,0 0,0 0,1 0,0 0,0-1,0 1,1-1,0 1,1-1,-1 0,1 0,4 4,2-3,1 0,0-1,0 0,1-1,-1 0,1 0,0-1,1-1,-1 0,1-1,-1 0,1-1,0 0,-1-1,1-1,0 0,8-2,6 2,58-12,-61 7</inkml:trace>
  <inkml:trace contextRef="#ctx0" brushRef="#br0" timeOffset="2698.609">2560 762,'190'-235,"-182"226,-5 5,0-1,0 1,0 0,1-1,-1 2,1-1,0 0,0 1,1 0,-1 0,1 0,-1 0,1 1,0 0,0 0,0 0,0 0,0 1,2 0,-4 3,0 1,-1-1,1 1,-1 0,0 0,0 0,0 0,0 0,0 0,-1 1,0-1,1 0,-1 1,0-1,-1 1,1 0,-1-1,1 1,-1-1,0 1,0 0,-1-1,1 1,-1 0,0-1,0 1,-1 2,-1 8,1-12,1 0,0 0,0-1,0 1,0 0,0 0,0 0,0 0,1 1,-1-1,1 0,-1 0,1 0,0 0,0 1,0-1,0 0,0 0,1 0,-1 1,0-1,1 0,0 0,0 0,-1 0,1 0,1 0,-1 0,0 0,0-1,1 1,-1 0,1-1,-1 1,1-1,-1 1,1-1,0 0,0 0,0 0,0 0,0 0,0 0,0 0,0-1,0 1,2 0,4-3,0 1,0-1,-1-1,1 1,-1-1,1 0,-1-1,0 0,0 0,-1-1,1 1,-1-1,2-2,11-7,26-18,-14 9,0 1,2 2,0 0,1 3,1 1,1 1,15-3,-49 17,1-1,-1 1,0 0,0 0,0 0,1 1,-1-1,0 0,1 1,-1 0,0-1,1 1,-1 0,1 0,-1 1,1-1,-1 0,0 1,1-1,-1 1,0 0,0 0,1 0,-1 0,0 0,0 0,0 1,0-1,0 1,0-1,-1 1,1 0,-1 0,1 0,-1 0,1 0,-1 0,0 0,0 0,0 0,0 0,0 1,-1-1,1 0,-1 1,1-1,-1 1,0-1,-12 69,9-64,1 0,-1 0,1 0,0 0,1 1,-1-1,1 1,1-1,0 1,0-1,0 1,1-1,0 0,0 1,1-1,0 0,1 0,-1 0,1 0,0 0,1-1,0 1,0-1,0 0,1 0,0 0,0-1,1 1,15 6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37.4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28 160,'-2'2,"0"-1,0 1,0-1,1 1,-1-1,1 1,-1 0,1 0,-1 0,1 0,0 0,0 0,0 0,0 0,0 0,1 0,-1 1,1-1,-1 0,1 1,0-1,0 0,0 1,0-1,0 1,0 0,-3 364,3-353,0-48,30-161,-13 137,2 1,2 0,3 2,7-9,23-4,-53 67,1 0,0 0,-1 0,1 0,0 1,0-1,0 0,-1 1,1-1,0 1,0 0,0 0,0 0,0 0,0 0,0 0,0 0,-1 0,1 1,0-1,0 1,0 0,0-1,-1 1,1 0,0 0,-1 0,1 0,-1 0,1 1,-1-1,1 0,-1 1,0-1,0 1,0-1,0 1,0 0,0-1,0 1,0 0,0 1,37 151,-20-107,-10-28</inkml:trace>
  <inkml:trace contextRef="#ctx0" brushRef="#br0" timeOffset="333.875">480 639,'-9'29,"-4"14,1 1</inkml:trace>
  <inkml:trace contextRef="#ctx0" brushRef="#br0" timeOffset="749.093">593 272,'-5'5,"-1"-3,0 3,-4 0,5 0,3-2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54.18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11 0,'0'10,"0"12,0 8,0 3,0 1,0-1,0 0,0-2,0-1,0-1,-4-6,-2-6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55.150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66 0,'-14'5,"-5"6,1-3,8-4,6-6,8-4,4 0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55.498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79 0,'-5'34,"-6"25,-1 7,-4-7,1-9,3-8,4-11</inkml:trace>
  <inkml:trace contextRef="#ctx0" brushRef="#br0" timeOffset="387.318">108 0,'-5'16,"1"-1,1 1,0 0,1-1,1 1,1 0,0 0,1 0,0 0,2 0,0 0,0-1,2 1,0-1,2 2,74 89,-77-102,0-1,0 0,0 0,0 0,0 0,1-1,-1 1,1-1,-1 0,1-1,0 1,0-1,0 0,0 0,0 0,0-1,0 0,0 0,0 0,0-1,0 1,0-1,0 0,0-1,0 1,0-2,-1 1,0-1,0 1,0-1,0-1,0 1,0-1,-1 1,0-1,0 0,0 0,0 0,0 0,-1-1,0 1,0-1,0 0,0 1,-1-1,0 0,0 0,0 0,5-114,-6 109,-2-103,1 88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57.333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200 489,'-12'3,"1"0,0 0,0 2,1-1,-1 1,1 1,0 0,0 0,1 1,0 0,0 1,0 0,1 0,1 1,-1 0,1 0,1 1,0 0,0 0,1 0,-3 9,7-17,0 1,0-1,0 0,0 1,1-1,-1 0,1 1,0-1,0 1,0-1,0 1,0-1,0 0,1 1,-1-1,1 1,-1-1,1 0,0 1,0-1,0 0,0 0,1 0,-1 0,1 0,-1 0,1 0,-1 0,1-1,0 1,0-1,0 1,0-1,0 0,0 0,0 1,1-2,-1 1,0 0,1 0,-1-1,0 1,1-1,-1 0,1 0,-1 1,1-2,-1 1,0 0,1 0,-1-1,1 0,-1 1,0-1,1 0,-1 0,0 0,0 0,2-2,24-21,-1-2,-1-1,-2-1,0-1,-2-1,-1-1,-2-1,-1-1,-1 0,0-6,-6 14,0 0,-1 0,-2-1,-1 0,-1-1,-1 1,-1-1,-1 0,-2-13,-1 33,-1 0,1 0,-1-1,-1 1,0 1,0-1,0 0,-1 0,1 1,-2-1,1 1,-1 0,0 0,0 0,-1 1,1-1,-1 1,1 4,0 0,0 1,1 0,-1-1,0 1,0 0,0 1,1-1,-1 1,0 0,0-1,1 2,-1-1,1 0,-1 1,1 0,-1-1,1 1,0 1,0-1,0 0,0 1,0-1,1 1,-1 0,1 0,0 0,0 0,0 1,0-1,0 0,1 1,-1 0,-6 11,1 0,1 0,0 1,1 0,0 0,2 1,0-1,0 1,2 0,0 0,1-1,0 1,2 0,0 0,1-1,0 1,2-1,0 0,0 0,2 0,0-1,4 6,135 243,-134-246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57.536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19 1,'-9'34,"1"15,7-4,4-11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57.73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1 1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59.050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199 0,'-18'10,"1"1,1 1,0 0,1 1,0 1,1 0,0 1,1 1,1 0,0 0,2 1,-4 7,12-20,0 1,0-1,1 1,-1 0,1 0,0 0,0 0,1 0,-1 0,1 0,0 0,0 0,1 0,0-1,0 1,0 0,0 0,1 0,-1-1,1 1,1 0,-1-1,1 0,-1 0,1 0,0 0,1 0,-1 0,1-1,-1 1,1-1,0 0,0-1,1 1,-1 0,1-1,-1 0,1 0,2 0,3 1,0 0,1-1,-1-1,0 0,1 0,-1-1,0 0,1-1,-1 0,0 0,1-1,-1-1,0 0,15-3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8:00.21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0,'0'29,"4"9,3-1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8:00.368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1,'0'0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7:41.4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197 121,'-11'226,"-61"209,43-245,3-60,34-138,-2-4</inkml:trace>
  <inkml:trace contextRef="#ctx0" brushRef="#br0" timeOffset="6317.162">0 572,'5'0,"6"0,7 0,4 0,3 0,3 0,1 0,-4 5,-2 2,-5-6,0-3,1 0,2-1,3 1,2 0,1 1,1 0,-5 1</inkml:trace>
  <inkml:trace contextRef="#ctx0" brushRef="#br0" timeOffset="6952.717">621 150,'-33'39,"27"-25,1 1,0-1,1 1,1 0,0 0,1 0,1 0,0 0,1 5,-6 59,-22 216,10-69,8-165,11-60,0-1,1 1,-1-1,0 1,0-1,0 1,0-1,1 1,-1-1,0 0,0 0,1 0,-1 0,0 0,0 0,1 0,-1 0,0 0,0-1,1 1,-1 0,0-1,0 1,0-1,0 1,1-1,-1 0,0 0,0 1,0-1,-1 0,2-1,-1 2,114-101,14-3,-127 102,-1 1,0 0,0 0,1 0,-1 0,1 0,-1 0,0 1,1-1,0 0,-1 1,1-1,0 1,-1-1,1 1,0 0,-1 0,1 0,0 0,-1 0,1 0,0 0,-1 0,1 1,0-1,-1 1,1-1,0 1,-1 0,1-1,-1 1,0 0,1 0,-1 0,0 0,1 1,-1-1,0 0,0 0,0 1,0-1,0 1,0-1,0 1,-1-1,1 1,0-1,-1 1,1 0,-1-1,0 1,0 0,1-1,-1 1,0 0,0 0,1 62,-2-56,0 0,1 1,0-1,0 1,1-1,0 0,1 1,0-1,0 0,1 0,0 0,0 0,1 1,7 5</inkml:trace>
  <inkml:trace contextRef="#ctx0" brushRef="#br0" timeOffset="7777.356">1383 714,'-46'24,"0"1,2 3,1 2,-36 31,25 11,53-71,0 1,0 0,1 0,-1-1,0 1,1 0,-1 0,1 0,-1 0,1 0,0 0,0 0,0 0,0 0,0 0,1 0,-1-1,0 1,1 0,0 0,-1 0,1 0,0-1,0 1,0 0,0 0,0-1,0 1,1-1,-1 1,0-1,1 0,-1 0,1 1,-1-1,1 0,0 0,0 0,-1-1,1 1,0 0,1 0,6-1,0 1,1-1,-1-1,0 0,0 0,0-1,0 0,0-1,0 1,0-2,-1 1,1-1,-1-1,0 1,0-1,-1-1,0 0,0 0,0 0,0-1,-1 0,1-1,12-9,110-95,-129 111,0 1,1-1,-1 0,0 0,1 1,-1-1,1 0,0 1,-1-1,1 0,-1 1,1-1,0 1,0-1,-1 1,1-1,0 1,0 0,-1-1,1 1,0 0,0-1,0 1,0 0,0 0,-1 0,1 0,0 0,0 0,0 0,0 0,0 0,0 1,-1-1,1 0,0 0,0 1,0-1,-1 1,1-1,0 1,0-1,-1 1,1-1,-1 1,1-1,0 1,-1 0,1-1,-1 1,1 0,-1 0,0 0,1-1,-1 1,0 0,1 0,-1 0,0 0,0-1,0 1,0 0,0 0,0 0,0 0,0 0,0-1,0 1,0 0,-1 0,2 39,9 49,-9-86,0-1,0 1,0 0,1-1,-1 1,1-1,0 0,0 1,0-1,0 0,0 0,0 0,1-1,-1 1,1 0,-1-1,1 0,-1 1,1-1,0 0,0-1,0 1,-1 0,1-1,0 1,0-1,0 0,0 0,0 0,15-3,0 0,0-2,-1 1,0-2,0-1,0 0,-1-1,0 0,0-2,-1 0,0 0,5-7,-11 11,17-15,0-1,-2-1,-1-1,0-1,3-8,23-25,-25 28,-2-1,-1-2,-1 0,-2-1,-2 0,-1-2,-1 0,-3 0,5-24,-13 52,-1 0,1 0,-1 0,-1 0,0-1,0 1,-1 0,0-1,0 1,-1 0,0-1,0 1,-1 0,0 0,-1 0,1 0,-2 0,1 1,-1-1,0 1,0 0,-1 0,0 0,-1 1,1 0,-7-6,9 11,0-1,-1 0,1 1,0 0,-1 0,1 0,-1 0,1 0,-1 1,1 0,-1-1,0 1,1 1,-1-1,1 0,-1 1,1 0,-1 0,1 0,-1 0,1 0,0 1,-1 0,1-1,0 1,0 0,0 1,1-1,-1 0,1 1,-1 0,1 0,-7 5,2 0,-1 1,1 0,0 0,1 1,0-1,1 2,0-1,-3 10,-2 14,1 1,2 0,2 0,1 1,1-1,3 1,0 0,2-1,7 34,-7-59,4 30,2 0,1 0,2-1,2 0,1-1,18 31,-20-51,-15-27,-29-50,21 37</inkml:trace>
  <inkml:trace contextRef="#ctx0" brushRef="#br0" timeOffset="8001.605">1581 488,'38'10,"42"2,12 0,0-2,-7-3,-12-7,-9-4,-11-2,-9 1,-8-3,-5-1,-8 1</inkml:trace>
  <inkml:trace contextRef="#ctx0" brushRef="#br0" timeOffset="10969.191">3076 291,'30'-1,"0"0,0-2,0-1,-1-2,0-1,0-1,0-1,24-12,-41 14,-1 0,0 0,0-1,-1-1,0 0,0 0,-1-1,0 0,-1-1,0 0,-1 0,0-1,0 0,-2 0,1 0,-2-1,4-10,-8 22,1 0,0 1,-1-1,1 0,-1 0,1 0,-1 1,0-1,1 0,-1 0,0 0,1 0,-1 0,0 0,0 0,0 0,0 0,0 1,0-1,0 0,0 0,0 0,-1 0,1 0,0 0,0 0,-1 0,1 1,-1-1,1 0,-1 0,1 0,-1 1,1-1,-1 0,0 1,1-1,-1 0,0 1,0-1,1 1,-1-1,0 1,0 0,0-1,0 1,0 0,1-1,-1 1,0 0,0 0,0 0,0 0,0 0,0 0,0 0,0 0,0 0,0 1,-7 7,0 0,1 1,0 0,0 0,1 1,1 0,-1 0,1 0,1 1,0-1,0 4,1-6,-25 78,3 2,5 1,-7 77,5-21,-57 284,66-378,-2-2,-3 0,-1-1,-12 19,25-58,1-1,-1 0,0 0,-1-1,0 0,0 0,-1 0,1-1,-2 0,1-1,0 1,-1-2,0 1,0-1,-1-1,1 1,-10 0,14-2,0-1,0 0,0-1,0 1,0-1,0 0,-1 0,1-1,0 0,0 1,0-2,0 1,0-1,0 1,1-1,-1-1,0 1,1-1,0 1,-1-1,1-1,0 1,1 0,-1-1,0 0,1 0,0 0,0 0,0-1,1 1,-1-1,1 1,0-1,0-3,-2-4,1 1,1-1,0 0,1 0,0 1,1-1,0 0,1 0,0 0,1 0,1 1,-1-1,2 1,0-1,0 1,1 0,0 1,1-1,0 1,4-5,10-12,0 0,2 1,1 1,1 1,2 1,16-11,-2 2,-2 1,0 2,2 2,1 1,18-6,-35 21</inkml:trace>
  <inkml:trace contextRef="#ctx0" brushRef="#br0" timeOffset="11589.109">3839 658,'-19'9,"1"2,0 0,0 2,1 0,1 0,0 2,1 0,1 1,0 0,1 1,1 0,1 1,-7 15,16-30,0 0,1 0,0 0,-1 0,1 1,1-1,-1 0,0 1,1-1,0 1,0-1,0 0,0 1,0-1,1 1,-1-1,1 0,0 1,0-1,0 0,1 0,-1 0,1 0,-1 0,1 0,0 0,0 0,1-1,-1 1,0-1,1 0,0 1,-1-1,1 0,0-1,0 1,0 0,0-1,3 1,8 2,0-1,0-1,0-1,0 0,0 0,0-2,0 0,0 0,0-1,0-1,0 0,0-1,-1-1,0 0,0 0,0-1,-1-1,0-1,0 1,0-2,-1 1,4-6,-11 9,1-1,-1 0,0 0,0-1,0 1,-1-1,0 0,-1 0,1 0,-1 0,0 0,-1 0,0-1,0 1,-1 0,0-1,0 1,-1-1,1 1,-2 0,1 0,-1-1,0 1,0 0,-1 0,0 1,-1-1,1 1,-1-1,0 1,-1 0,1 0,-1 1,0 0,-1 0,1 0,-1 0,0 1,0 0,-1 0,-1 0,0 0,0 0,0 1,0 1,-1 0,1 0,-1 0,0 1,1 0,-1 1,0 0,1 0,-1 1,0 0,1 0,-1 1,1 0,-2 1,-9 5</inkml:trace>
  <inkml:trace contextRef="#ctx0" brushRef="#br0" timeOffset="11938.499">4290 968,'-1'0,"1"0,-1 1,0-1,0 0,0 0,0 0,1 0,-1 0,0 0,0 0,0 0,0-1,1 1,-1 0,0 0,0-1,0 1,1 0,-1-1,0 1,1-1,-1 1,0-1,1 1,-1-1,0 1,1-1,-1 0,1 1,-1-1,1 0,0 0,-1 1,1-1,0 0,-1 0,1 1,0-1,0 0,0 0,0 0,0 0,0 1,0-1,0 0,0 0,0 0,0 0,0 1,1-1,-1 0,0 0,0 0,1 1,-1-1,1 0,-1 1,1-1,-1 0,5-29,1 1,1-1,2 1,0 1,2 0,2 0,0 1,2 1,0 0,2 1,7-8,-13 22,0-1,0 1,1 1,0 0,1 1,0 0,1 1,-1 1,2 0,2-1,-15 7,0 0,0 0,0 1,0-1,0 0,0 1,0 0,0-1,0 1,1 0,-1 0,0 0,0 0,0 0,0 1,0-1,0 1,0-1,0 1,0 0,0 0,0 0,0 0,0 0,0 0,-1 0,1 1,0-1,-1 1,1-1,-1 1,0-1,1 1,-1 0,0 0,0 1,6 14</inkml:trace>
  <inkml:trace contextRef="#ctx0" brushRef="#br0" timeOffset="29363.352">2540 911,'0'5,"-5"11,-6 8,-6 4,-5 3,-4 0,-2 0,-1 0,-5-6,-2-2,1-1,1 2,2-4,1-6,7-4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8:00.685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8 55,'-3'16,"1"0,0 0,2 0,-1 0,2 0,0 0,1 0,1 0,0-1,1 1,1-1,0 0,1 0,3 4,-8-16,1-1,0 1,0-1,0 0,0 1,0-1,0 0,1 0,-1 0,1 0,-1-1,1 1,0-1,0 0,-1 0,1 0,0 0,0 0,0 0,0-1,1 1,-1-1,0 0,0 0,0 0,0-1,0 1,0-1,0 1,0-1,0 0,0 0,0 0,0-1,-1 1,1-1,0 0,-1 1,1-1,-1 0,0 0,0-1,0 1,0 0,0-1,0 1,0-1,-1 0,5-5,-1 1,1-1,-2 0,1 0,-1 0,-1-1,1 1,-1-1,-1 0,0 0,0 0,-1 0,0-1,0 1,-1 0,0 0,-1 0,0-1,-1 1,1 0,-2 0,1 0,-1 1,-1-1,0 0,0 1,0 0,-1 0,0 1,-6-8,7 13,1 0,0 0,-1 0,1 0,-1 1,0-1,0 1,1 0,-1 0,0 0,0 1,0-1,0 1,0 0,0 0,0 0,0 1,0-1,0 1,0 0,0 0,1 1,-1-1,0 1,1-1,-1 1,-1 1,-14 9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8:01.168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1 162,'103'-140,"-102"139,0 0,1 1,-1-1,1 1,-1-1,1 1,0-1,-1 1,1 0,-1 0,1 0,-1 0,1 0,0 0,-1 0,1 1,-1-1,1 0,-1 1,1-1,-1 1,1 0,-1 0,0-1,1 1,-1 0,0 0,1 0,-1 0,0 0,0 1,0-1,0 0,0 1,0-1,-1 0,1 1,0-1,-1 1,1-1,-1 1,1-1,-1 1,0-1,0 1,1 0,-1-1,0 1,-1-1,1 1,10 20,-6-17,0 0,1 0,-1-1,1 0,0 0,0 0,0 0,0-1,1 0,0 0,-1 0,1-1,0 1,0-2,0 1,1-1,-1 1,0-2,1 1,-1-1,0 0,1 0,-1-1,0 0,0 0,1 0,-1-1,0 0,0 0,0 0,-1-1,1 0,-1 0,1-1,-1 1,0-1,0 0,0-1,-1 1,0-1,0 0,3-3,9-43,-12 27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59.79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141 0,'0'737,"0"-735,-1 0,1 0,-1 0,1-1,-1 1,1 0,0 0,0 0,0 0,0 0,0 0,0 0,0 0,1 0,-1 0,1 0,0-1,-1 1,1 0,0 0,0-1,0 1,0 0,0-1,0 1,1-1,-1 1,1-1,-1 0,1 1,-1-1,1 0,-1 0,1 0,0 0,0-1,1 2,9-8</inkml:trace>
  <inkml:trace contextRef="#ctx0" brushRef="#br0" timeOffset="217.028">0 424,'15'5,"18"1,9 0,3-1,-3-2,-3-1,-3-1,-4 0,-1-1,-2 0,-6-1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7:57.948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12 408,'-4'-29,"-3"-19,6-6,7 2,3 4,5 6,5 5,3 9,-1 4,0 7,1 5,-2 11,-6 4</inkml:trace>
  <inkml:trace contextRef="#ctx0" brushRef="#br0" timeOffset="381.597">351 211,'13'-7,"0"1,0-2,-1 0,-1 0,1-1,-1-1,-1 0,0 0,0-1,-1 0,-1-1,1 0,-2 0,0-1,2-4,-9 16,1 0,0-1,-1 1,0 0,1 0,-1-1,1 1,-1 0,0-1,0 1,0 0,0-1,0 1,0 0,0-1,0 1,-1 0,1-1,0 1,-1 0,1 0,-1-1,0 1,1 0,-1 0,0 0,0 0,0 0,1 0,-1 0,0 0,0 0,-1 0,1 0,0 1,0-1,0 0,0 1,-1-1,1 1,0-1,0 1,-1 0,1-1,0 1,-1 0,1 0,-1 0,1 0,0 0,-1 0,1 1,0-1,-1 0,1 1,0-1,0 1,-1-1,1 1,-1 0,-16 8,1 1,0 1,1 1,0 0,1 1,0 0,1 1,0 1,1 1,1-1,-4 9,12-20,0 0,0 0,0 0,1 0,0 0,0 1,0-1,0 1,1 0,0 0,0 0,0 0,0 0,1 1,0-1,0 0,0 1,1-1,0 1,0-1,0 0,1 1,0-1,0 1,0-1,0 0,1 0,0 0,0 0,1 0,-1 0,1 0,0-1,0 1,1-1,-1 0,1 0,0 0,0-1,1 1,8 1,1 0,0-1,0 0,0-2,0 1,1-2,-1 0,1 0,-1-2,1 0,-1 0,1-1,30-1,-21 2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8:03.317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83 555,'-5'2,"0"0,0 0,0 1,1 0,0 0,-1 0,1 0,0 1,0-1,1 1,-1 0,1 0,0 0,0 1,0-1,1 1,-1 0,1 0,0 0,1 0,-1 0,1 0,0 0,0 0,0 6,-1 63,2-72,0 0,0 0,1-1,-1 1,1 0,0 0,-1-1,1 1,0 0,0-1,0 1,0-1,0 1,0-1,1 1,-1-1,0 0,1 0,-1 0,1 0,-1 0,1 0,0 0,-1 0,1 0,0-1,0 1,0-1,-1 1,1-1,0 0,0 0,0 0,0 0,-1 0,1 0,0 0,0-1,9-3,-1 0,-1-1,1-1,-1 0,0 0,0 0,0-1,-1-1,0 1,-1-1,0-1,0 1,-1-1,0 0,0-1,-1 1,0-1,-1 0,0-1,0 1,1-7,0 1,0-1,-2 0,0 0,-1-1,0 1,-2 0,0-1,-1 1,-1 0,0-1,-1 1,-1 0,-1-1,4 15,0 0,0 0,-1 0,1 0,0 1,-1-1,0 0,1 1,-1 0,0-1,0 1,-1 0,1 0,0 0,-1 0,1 0,-1 1,0-1,1 1,-1 0,0-1,0 1,0 1,0-1,0 0,0 1,0-1,-2 1,-3 8,29-2,-8-9,-1 0,0-1,0-1,-1 0,1 0,-1-1,0-1,-1 0,1 0,-1-1,-1 0,0-1,0 0,0 0,-1-1,-1 0,0-1,0 1,4-11,50-139,-55 272,47 639,-49-719,8 53,-4 0,-4 1,-5 53,0-128,1 0,-2-1,1 0,-1 1,-1-1,0 0,0 0,-1 0,-1 0,1-1,-2 0,1 0,-7 8,11-16,0 0,1 0,-1-1,0 1,0 0,0 0,0-1,0 1,0-1,0 1,0-1,0 1,0-1,0 0,0 0,-1 1,1-1,0 0,0 0,0 0,0 0,0 0,-1 0,1-1,0 1,0 0,0 0,0-1,0 1,0-1,0 1,0-1,0 1,0-1,0 0,0 0,0 1,0-1,1 0,-1 0,0 0,1 0,-1 0,0 0,1 0,-1-1,-17-51,17-209,13 136,-6 94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8:04.63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1 517,'30'-23,"0"0,-2-2,-1-2,-1 0,-1-1,-1-2,-2 0,-1-2,-1 0,-2-2,5-14,-22 48,0-1,0 0,0 1,-1-1,1 0,0 0,-1 1,1-1,0 0,-1 0,1 0,-1 0,1 0,-1 0,0 0,1 0,-1 0,0 0,0 0,0 0,1 0,-1 0,0 0,0 0,-1 0,1 0,0 0,0 0,0 0,-1 0,1 0,-1 0,1 0,-1 0,1 0,-1 0,1 0,-1 0,0 1,1-1,-1 0,0 0,0 1,0-1,1 0,-1 1,0-1,0 1,0-1,0 1,0 0,0-1,0 1,0 0,0 0,0 0,0-1,0 1,0 0,0 1,-1-1,-8 6,0 1,0 1,1 0,0 0,0 1,1 0,0 1,1-1,0 2,1-1,0 1,0 0,1 0,-2 6,4-12,0-1,1 2,-1-1,1 0,0 0,0 1,0 0,1-1,0 1,0 0,0-1,1 1,0 0,0 0,1-1,-1 1,1 0,0-1,1 1,-1 0,1-1,0 0,1 1,-1-1,1 0,0 0,0 0,1-1,0 1,-1-1,1 0,1 0,-1 0,0 0,1-1,0 0,0 0,0 0,0-1,1 1,-1-1,14 0,0-1,0-1,-1-1,1-1,0 0,-1-1,1-1,-1-1,0 0,-1-2,1 0,-1-1,0 0,-1-2,0 0,-1 0,0-2,0 0,-2 0,1-1,-1-1,-1 0,-1-1,6-10,15-49,-32 74,-1-1,0 1,1 0,-1 0,0 0,1 0,-1 0,0 0,1-1,-1 1,0 1,1-1,-1 0,0 0,1 0,-1 0,0 0,1 1,-1-1,0 0,1 0,-1 1,1-1,-1 1,1-1,-1 0,1 1,-1-1,1 1,-1-1,1 1,-1-1,1 1,0 0,-1-1,1 1,0-1,0 1,-1 0,1-1,0 1,0 0,0-1,0 1,0 0,0 0,-4 4,1 1,-1-1,1 1,0 0,1 0,0 0,0 1,0-1,0 1,1-1,0 1,1-1,0 1,0-1,0 1,0 0,1-1,0 1,1-1,0 0,0 1,0-1,0 0,1 0,0 0,0-1,1 1,0-1,0 1,0-1,0 0,1-1,0 1,0-1,0 0,1 0,-1-1,4 2,0-2,0-2,0 1,1-1,-1 0,0-1,0 0,0-1,0 0,0 0,0-1,0 0,0-1,0 0,-1 0,1-1,-1 0,0 0,1-2,133-102,-129 97,0 0,-1-2,-1 1,0-2,0 1,-1-1,-1-1,-1 0,0 0,-1-1,0 0,-1 0,-1 0,2-17,-6 31,0 1,0-1,-1 0,1 1,0-1,-1 0,0 0,1 0,-1 1,0-1,0 0,0 0,0 0,-1 1,1-1,0 0,-1 0,1 1,-1-1,0 0,1 1,-1-1,0 0,0 1,0-1,0 1,0-1,0 1,-1 0,1 0,0-1,-1 1,1 0,-1 0,1 0,-1 0,0 1,1-1,-1 0,0 1,1-1,-1 1,0-1,0 1,0 0,1 0,-1 0,0 0,0 0,0 0,1 1,-1-1,0 0,0 1,1 0,-1-1,0 1,1 0,-1 0,0 0,1 0,0 0,-1 0,1 0,-1 1,-6 8,0-1,1 2,0-1,1 1,0 0,1 0,0 1,1 0,0-1,1 1,-2 12,4-18,0 0,0 0,0 0,1 0,0 0,0 0,1 0,-1 1,1-1,1-1,-1 1,1 0,0 0,0 0,1-1,0 1,0-1,0 0,0 0,1 0,0 0,0-1,0 1,1-1,0 0,2 0,1-1,-1 1,1-2,0 1,0-1,0 0,0-1,0 0,0 0,1-1,-1 0,0 0,0-1,1 0,-1 0,7-3,4-3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8:05.12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0 248,'419'-29,"-168"1,-260 28,0 0,0-1,0 0,0 0,0-1,0 0,0-1,0 0,0 0,1-1,0 0,0 0,0-1,0 0,-3-3,4 1,0 1,0-1,1 0,0 0,1 0,-1-1,1 0,1 0,0-1,0 1,0-1,1 0,0 0,0-3,-1-12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9:07.818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320 23,'29'-23,"-37"50,-9 1,-2 0,0-1,-2-1,-1-1,-1 0,-15 11,-69 77,48-34,44-61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9:25.7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573 92,'-205'242,"-55"128,160-256,100-114,0-1,0 1,0 0,0 0,0 0,0-1,0 1,0 0,0 0,-1-1,1 1,0 0,0 0,0 0,0-1,0 1,0 0,-1 0,1 0,0 0,0 0,0-1,-1 1,1 0,0 0,0 0,0 0,-1 0,1 0,0 0,0 0,-1 0,1 0,0 0,0 0,0 0,-1 0,1 0,0 0,0 0,-1 0,1 0,0 0,0 0,-1 0,1 0,12-24,31-43,3 2,3 2,19-17,2-3,189-221,-177 234,-80 70,0 1,-1-1,1 0,0 1,-1-1,1 1,0-1,-1 1,1 0,-1 0,1 0,-1 0,1 0,-1 0,0 0,1 0,-1 0,0 1,0-1,0 0,0 1,0-1,0 1,-1-1,1 1,0-1,-1 1,1 0,-1-1,1 1,-1 0,0 0,0-1,0 1,0 0,0-1,0 1,-1 0,1 0,0-1,-1 1,1 0,-1 0,1 1,-2 60,-3 0,-2 0,-11 42,-15 173,34-262,0-14,0 1,0-1,-1 1,1-1,-1 0,1 1,-1-1,0 1,0-1,0 1,0-1,0 1,0-1,-1 1,1-1,-1 1,0-1,0 0,0 1,0-1,0 0,0 0,-1 0,1 0,-1 0,1 0,-1 0,0 0,0-1,0 1,0-1,0 1,0-1,0 0,0 0,-1 0,0 1,-8-5,0 1,1-1,-1-1,1 0,-1 0,1-1,1-1,-1 1,1-2,-7-4,-33-20,-147-74,168 94,4 3</inkml:trace>
  <inkml:trace contextRef="#ctx0" brushRef="#br0" timeOffset="1314.283">742 769,'58'-33,"-3"-3,-1-2,-1-2,-2-3,7-11,-28 27,-1-1,-2-2,-1-1,-1-1,12-21,-25 33,0 1,-1-1,-1-1,-1 0,-1 0,-1-1,-1 0,-1 0,-1-1,0 1,-2-8,-1 28,-1 0,1 0,-1 0,0 0,1 0,-1 0,0 1,0-1,-1 0,1 0,0 0,-1 0,1 0,-1 0,1 0,-1 0,0 0,0 1,0-1,0 0,0 0,0 1,-1-1,1 1,0-1,-1 1,1 0,-1 0,1-1,-1 1,0 0,0 0,1 1,-1-1,0 0,0 1,0-1,0 1,0-1,0 1,0 0,0 0,0 0,0 0,0 0,0 0,0 1,0-1,0 1,0-1,1 1,-1 0,0-1,0 1,0 0,-1 2,-21 15,1 2,1 0,1 2,1 1,0 0,2 1,1 1,1 1,1 0,1 1,2 0,0 2,2-1,2 1,0 1,3-15,2-1,0 1,1 0,0 0,1 0,1-1,0 1,1 0,1 0,0 0,1 0,1-1,2 7,-2-16,0 0,1 0,0 0,0 0,1-1,-1 1,1-1,0-1,0 1,0-1,0 0,1-1,-1 1,1-1,-1-1,1 1,0-1,0 0,0 0,0-1,0 0,0-1,0 1,0-1,0 0,22-5,-1 0,1-2,-1-1,0-1,-1-2,-1 0,0-2,0-1,-1-1,17-15,96-78,-136 108,0-1,0 0,0 1,1-1,-1 1,1-1,-1 1,1 0,-1 0,1 0,-1 1,1-1,0 0,0 1,-1 0,1 0,0 0,-1 0,1 0,0 0,0 1,-1-1,1 1,0 0,-1 0,1 0,-1 0,1 0,-1 1,0-1,1 1,-1-1,0 1,0 0,0 0,0 0,0 0,-1 0,1 0,-1 1,1-1,-1 1,0-1,0 1,0-1,1 2,-1 6,0 1,-1-1,0 0,-1 1,0-1,0 0,-1 1,-1-1,0 0,0-1,-1 1,0 0,0-1,-1 0,0 0,-1 0,0-1,-5 5,5-5,-1 1,0-2,0 1,-1-1,0 0,0-1,0 1,-1-2,0 1,0-1,-1-1,0 0,-8 3,84-6,170-4,-218 0,1 0,-1-2,0 0,0-1,0 0,-1-2,0 0,0-1,-1-1,0 0,-1-1,0-1,10-10,-2-15,-22 36,-1 1,0-1,0 1,1-1,-1 0,0 1,0-1,0 0,1 0,-1 1,0-1,0 0,0 1,0-1,0 0,-1 1,1-1,0 0,0 1,0-1,-1 0,1 1,0-1,-1 0,1 1,0-1,-1 1,1-1,-1 0,1 1,-1-1,1 1,-1 0,1-1,-1 1,0-1,1 1,-1 0,1 0,-1-1,0 1,1 0,-1 0,0 0,0-1,1 1,-1 0,0 0,1 0,-1 0,0 0,1 1,-1-1,0 0,1 0,-1 0,0 1,-7 1,1 1,-1 0,1 0,0 1,0 0,0 0,0 0,1 1,0 0,0 1,0-1,0 1,1 0,0 0,1 1,-1 0,1 0,0 0,1 0,-2 4,4-8,-1-1,1 1,0 0,0 0,0 0,1 0,-1 0,1 0,-1 0,1 0,0 0,0 0,0 0,1 0,-1 1,1-1,0-1,-1 1,1 0,1 0,-1 0,0 0,1-1,-1 1,1 0,0-1,0 0,0 1,0-1,0 0,1 0,-1 0,1 0,3 2,1 1,1-1,-1-1,0 1,1-1,0-1,0 1,0-1,0 0,0-1,8 0,-2 1,0-1,-1 0,1-1,0 0,0-2,0 1,-1-2,1 0,-1 0,1-2,-1 1,-1-2,1 1,-1-2,0 0,0 0,-1-1,0-1,0 1,7-10,-17 17,9-8,0-2,0 0,-2 0,1 0,-1-1,-1 0,0-1,-1 0,0 0,3-13,-9 22,0 1,-1-1,1 1,-1 0,0-1,0 1,-1 0,1-1,-1 1,0 0,1 0,-1 0,0 0,-1 0,1 1,0-1,-1 1,0-1,0 1,1 0,-1 0,0 0,0 1,-1-1,1 1,0-1,-1 1,1 0,0 1,-1-1,1 0,-1 1,1 0,-1 0,0 0,1 0,-1 0,-1 1,-6 10,35-2,124-20,-117 6,213-30,-215 34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9:31.9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1 158,'163'25,"14"-49,-178 24,1-1,-1 1,0-1,1 1,-1-1,1 0,-1 1,0-1,1 1,0-1,-1 0,1 1,-1-1,1 0,0 0,-1 1,1-1,0 0,0 0,0 0,-1 1,1-1,0 0,0 0,0 0,1 0,-1 1,0-1,0 0,0 0,0 0,1 1,-1-1,0 0,1 0,-1 1,1-1,-1 0,1 1,-1-1,1 0,-1 1,1-1,-1 1,1-1,0 1,-1-1,1 1,0 0,0-1,-1 1,1 0,0-1,0 1,0 0,-1 0,1 0,0 0,0 0,0 0,-1 0,2 0,-63-33,51 29,0 0,0-1,0 0,1-1,0 0,0-1,0 0,1 0,0-1,0 0,2-5,5 2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4:50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355 27,'-15'-6,"0"1,-1 1,0 0,0 1,0 1,0 0,-1 1,1 1,-2 1,8 0,-1 2,1-1,1 1,-1 1,0 0,1 0,0 1,0 0,0 0,0 1,1 0,0 1,0 0,1 0,0 0,0 1,1 0,0 1,0-1,1 1,0 0,1 1,-4 8,7-10,0-1,0 1,1 0,0 0,0-1,1 1,-1 0,2-1,-1 1,1-1,0 1,1-1,0 0,0 0,1 0,-1 0,1-1,1 1,-1-1,1 0,0-1,1 1,-1-1,1 0,0 0,1 0,-1-1,1 0,0-1,0 1,0-1,0-1,5 2,2 2,0-1,0-1,1 0,-1-1,1-1,0 0,0-1,0 0,0-1,0-1,0-1,6-1,4-3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9:32.9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106 1,'-15'19,"-4"16,-4 2,2 0,5-2,5-7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9:31.4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1,'111'484,"-109"-476,-2-3,1 1,-1-1,1 0,1 0,-1 0,1 0,0 0,0 0,0-1,1 1,-1-1,1 1,0-1,1 0,-1 0,2 1,-1-5,-1-1,0-1,0 1,0 0,0-1,-1 1,1-1,0 0,-1 0,1 0,-1-1,1 1,-1 0,0-1,0 1,0-1,-1 0,1 0,-1 0,1 0,-1 0,0 0,0 0,0-2,97-293,2 115,-93 172,-6 6</inkml:trace>
  <inkml:trace contextRef="#ctx0" brushRef="#br0" timeOffset="1001.52">678 453,'-5'24,"-1"12,0 6,6 0,3-3,5-7,2-14,0-11</inkml:trace>
  <inkml:trace contextRef="#ctx0" brushRef="#br0" timeOffset="1267.047">707 142,'-5'10,"-2"2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9:39.1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0,'5'0,"6"0,6 0,5 0,4 0,2 0,1 0,0 0,1 0,-1 0,0 0,0 0,-6 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9:39.4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54,'39'-5,"21"-6,7-1,-5 1,-7 2,-13 4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9:40.6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1 547,'34'-16,"0"0,-1-3,-1 0,-1-2,-1-1,-1-2,-1-1,-1-1,-1-1,-2-1,9-13,-31 38,1-1,-1 1,0 0,1 0,-2-1,1 1,0-1,-1 0,1 0,-1 1,0-1,0 0,-1 0,1 0,-1 0,0 0,0 0,0 0,0 0,-1 0,0 0,1 0,-2 0,1 0,-2 3,0 0,0 1,0-1,0 1,0 0,0 0,-1 0,1 0,0 1,0-1,0 1,0 0,0 0,0 0,0 0,1 0,-1 0,0 1,0 0,1-1,-1 1,1 0,0 0,0 1,-1-1,1 0,1 1,-1-1,-7 6,1 0,1 1,-1 0,2 0,-1 1,1-1,1 1,-1 1,2-1,-1 1,2 0,-1 0,2 1,0-8,1 1,1 0,-1 0,1 0,0 0,0 0,0 0,1 0,-1 0,1 0,1 0,-1 0,1 0,-1-1,2 1,-1 0,0-1,1 0,0 0,0 1,0-2,0 1,1 0,-1-1,1 1,0-1,0 0,0 0,0-1,3 2,1-1,0 0,0 0,0-1,1 0,-1 0,0-1,1 0,-1 0,1-1,-1 0,1-1,-1 0,0 0,1-1,-1 0,0 0,0-1,2-1,138-73,-145 75,19-10,-1-2,0 0,0-1,-2-2,0 0,-1 0,0-2,-2 0,0-1,2-6,-3-40,-15 64,0 1,-1 0,1-1,0 1,-1-1,1 1,-1-1,0 1,1 0,-1-1,0 1,0 0,0 0,0 0,0-1,0 1,0 0,0 0,0 1,-1-1,1 0,0 0,-1 1,1-1,0 0,-1 1,1-1,-1 1,1 0,-1-1,1 1,-1 0,1 0,-1 0,1 0,-1 0,1 1,-1-1,1 0,-1 1,1-1,-1 1,-8 2,1 1,0 1,0 0,1 0,-1 0,1 1,0 0,0 1,1 0,0 0,0 0,1 1,0 0,0 0,-2 5,4-9,0 1,0-1,0 1,0 0,1 0,0 1,0-1,0 0,1 1,0 0,0 0,0-1,1 1,0 0,0 0,0 1,1-1,0 0,0 0,1 0,-1 0,1 0,0 0,1 0,0 0,0 0,0-1,1 1,-1-1,1 1,1-1,-1 0,1 0,-1-1,2 1,-1-1,2 2,6-1,0-1,0 0,0-1,0 0,1-1,-1 0,1-1,-1-1,1 0,-1 0,1-1,0-1,-1 0,10-4,3-4,-1-1,-1-1,1-1,-2-1,0-1,-1-1,0-1,-2 0,0-2,-1 0,-1-1,13-20,-22 30,1 0,-2 0,0-1,0-1,-1 1,0-1,-1 0,0 0,-1 0,-1-1,0 1,0-1,-1-7,-1 18,-1 1,0 0,0-1,0 1,0 0,0-1,0 1,0 0,-1-1,1 1,0 0,-1-1,1 1,-1 0,1 0,-1 0,0-1,1 1,-1 0,0 0,0 0,0 0,0 0,0 0,0 0,0 1,0-1,0 0,0 1,-1-1,1 0,0 1,0 0,-1-1,1 1,0 0,-1-1,1 1,0 0,-1 0,1 0,0 0,-1 0,1 0,0 1,-1-1,-53 35,45-23,0 1,1 0,0 1,1-1,1 2,0-1,1 1,0 0,1 0,1 0,0 1,2 0,-1 0,1 11,5-15,0-1,0 1,1-1,1 0,-1 0,2-1,0 1,0-1,1 0,0-1,0 0,1 0,1 0,-1-1,1-1,1 1,-1-1,2 0,26 25,-18-14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9:42.6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0 216,'87'-13,"1"3,0 5,75 4,-164 1,1-1,-1 1,1-1,-1 1,0-1,1 1,-1-1,1 0,-1 1,1-1,0 0,-1 1,1-1,0 0,-1 1,1-1,0 0,0 0,0 1,0-1,-1 0,1 0,0 0,1 1,-1-1,0 0,0 0,0 1,0-1,0 0,1 0,-1 1,0-1,1 0,-1 1,1-1,-1 0,0 1,1-1,-1 0,1 1,0-1,-1 1,1-1,-1 1,1 0,0-1,0 1,-1-1,1 1,0 0,-1 0,1-1,0 1,0 0,-1 0,1 0,0 0,0 0,-83-53,-23-22,96 61,7 2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9:43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395 560,'-33'15,"-22"13,-5 8,7 3,13-2,8-1,10-3,8-1,2-7,-2-3,-3-5,2-5</inkml:trace>
  <inkml:trace contextRef="#ctx0" brushRef="#br0" timeOffset="262.994">1 419,'19'39,"11"17,5 3,-3-2,-2-12,-2-8,-5-6,-2-8,-5-4,1 1,1 1,-2 2,1-3,-2-5</inkml:trace>
  <inkml:trace contextRef="#ctx0" brushRef="#br0" timeOffset="732.028">649 560,'25'152,"-13"-93,-3 1,-2 0,-1 56,-3-248,10 66,3 0,4 0,2 2,21-42,-41 99,0 1,1 0,-1-1,1 1,0 1,1-1,-1 0,1 1,0-1,1 1,-1 1,1-1,0 0,0 1,1 0,-1 0,1 1,0 0,0 0,0 0,5-1,-7 6,-1 0,0 0,0 0,0 1,0-1,0 1,0 0,0 0,-1 0,0 0,0 1,0-1,0 1,0-1,0 1,-1 0,0-1,0 1,0 0,0 0,-1 0,1 0,-1 0,0 3,2 5,4 18,-1-4</inkml:trace>
  <inkml:trace contextRef="#ctx0" brushRef="#br0" timeOffset="2413.665">1044 1040,'-15'29,"-4"14,1 5,8-2,11-7,5-17,7-15,0-10</inkml:trace>
  <inkml:trace contextRef="#ctx0" brushRef="#br0" timeOffset="2650.924">1157 758,'0'0</inkml:trace>
  <inkml:trace contextRef="#ctx0" brushRef="#br0" timeOffset="2902.964">1496 222,'-10'10,"-7"12,-7 8,2 3,4 1,1-6,2-6</inkml:trace>
  <inkml:trace contextRef="#ctx0" brushRef="#br0" timeOffset="3432.884">621 222,'367'-59,"-366"60,0-1,0 1,1-1,-1 0,0 1,0-1,1 0,-1 0,0 0,1 0,-1 0,0 0,0-1,1 1,-1 0,0 0,0-1,1 1,-1-1,0 1,0-1,0 0,0 1,0-1,0 0,0 0,0 0,0 0,0 0,0 0,-1 0,1 0,0 0,-1 0,1 0,-1 0,1-1,-1 1,1 0,-1 0,0-1,0 1,0 0,1 0,-1-1,0 1,-1 0,1 0,0-1,-119-88,105 69,3 1</inkml:trace>
  <inkml:trace contextRef="#ctx0" brushRef="#br0" timeOffset="6548.04">1609 1040,'0'0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0:00.6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1 857,'19'13,"1"0,0-2,1 0,0-2,1 0,0-1,1-1,-1-2,1 0,0-1,0-1,1-2,-1 0,0-1,1-2,-1 0,0-1,0-2,0 0,-1-1,18-8,-3-10,-2-2,0-1,-2-2,-1-1,-1-2,-1 0,-3-3,0 0,-2-1,-2-2,171-274,-68 82,-126 229,0-1,0 0,0 1,1-1,-1 1,1-1,-1 1,1 0,0-1,0 1,-1-1,1 1,0 0,0 0,0 0,0-1,0 1,1 0,-1 0,0 0,0 1,1-1,-1 0,1 0,-1 1,1-1,-1 1,1-1,-1 1,1 0,-1-1,1 1,-1 0,1 0,-1 0,1 0,0 1,-1-1,1 0,-1 0,1 1,-1-1,1 1,-1 0,0-1,1 1,-1 0,0 0,1 0,-1 0,0 0,3 7,-1 0,-1 0,1 0,-1 0,-1 0,0 1,0-1,0 1,-1-1,0 0,-1 1,0-1,0 1,-1 0,0 11,-11 71,-4-2,-3 0,-5-1,-34 80,54-147,-2-1,0 0,-2-1,0 0,-1 0,-1-1,0 0,-2-1,0 0,0-1,-2 0,0-1,-1-1,-16 11,23-21,-1 0,1-1,-1-1,0 1,0-1,0-1,0 0,0 0,0-1,0 0,0-1,0 0,0-1,0 0,0-1,0 1,1-2,-1 0,1 0,0 0,0-1,1-1,0 1,-4-4,-2-5</inkml:trace>
  <inkml:trace contextRef="#ctx0" brushRef="#br0" timeOffset="607.839">1440 659,'-9'17,"1"-4,0 1,1 0,0 0,1 0,1 1,0 0,1 0,1 1,0-1,1 1,1-1,0 1,1 0,1 2,0-16,-1 0,1 0,-1 0,1 0,0-1,-1 1,1 0,0 0,0-1,0 1,1 0,-1-1,0 1,1-1,-1 0,1 1,-1-1,1 0,-1 0,1 0,0 0,0 0,0 0,-1 0,1-1,0 1,0-1,0 1,0-1,0 0,0 0,0 0,0 0,0 0,0 0,0-1,0 1,0-1,0 1,1-1,71-41,-67 34,1 0,-1 0,-1-1,0 1,0-2,0 1,-1 0,-1-1,0 0,0 0,-1-1,0 1,-1 0,1-6,-2 11,0-1,-1 1,1-1,-1 1,0-1,-1 1,1-1,-1 1,0-1,-1 1,1 0,-1 0,0 0,0 0,-1 0,0 0,0 0,0 1,0-1,0 1,-1 0,0 0,0 0,0 1,0-1,-1 1,1 0,-5-2,-9-3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0:09.3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64,'53'16,"0"-3,1-2,0-3,0-2,1-2,50-4,-105 0,-1-1,1 1,0 0,-1-1,1 1,0-1,0 1,-1 0,1-1,0 1,0-1,0 1,0-1,0 1,0-1,0 1,0-1,0 1,0-1,0 1,0-1,0 1,0-1,0 1,0-1,0 1,1-1,-1 1,0 0,0-1,1 1,-1-1,0 1,1 0,-1-1,0 1,1-1,-1 1,0 0,1 0,-1-1,1 1,-1 0,1 0,-1 0,0-1,1 1,-1 0,1 0,-1 0,1 0,-1 0,1 0,-1 0,1 0,-1 0,1 0,-1 0,1 0,-1 0,1 1,-42-29,36 25,-82-55,73 44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0:05.8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148 0,'-5'15,"0"-1,1 1,1 0,0 0,1 0,1 0,0 0,1 2,-1 10,-28 280,-25 41,26-259,17-64</inkml:trace>
  <inkml:trace contextRef="#ctx0" brushRef="#br0" timeOffset="430.506">515 57,'0'736,"-11"-675,-14-80,-62-166,-7 65,91 117,-1 0,0 0,0 0,0 0,-1 0,1 1,-1 0,1 0,-1 0,0 1,1-1,-1 1,0 0,0 0,0 1,0 0,0 0,0 0,0 0,0 1,0 0,0 0,0 0,0 0,1 1,-1 0,0 0,-3 2,-27 27,21-14</inkml:trace>
  <inkml:trace contextRef="#ctx0" brushRef="#br0" timeOffset="1082.64">967 565,'-4'-2,"0"1,0-1,-1 1,1 0,-1 1,1-1,0 1,-1 0,1 0,-1 0,1 1,-1 0,1-1,0 2,-1-1,1 0,0 1,0 0,0 0,0 0,0 0,1 1,-1-1,1 1,-1 0,1 0,-3 4,-3 1,1 1,0 1,1 0,0 0,0 0,1 1,0 0,1 0,-2 8,3-6,0-1,2 1,-1 0,2 0,0 0,0 0,1 1,1-1,0 0,1 0,1 6,-2-14,1 0,-1 0,1 0,0 0,0 0,1 0,-1-1,1 1,0-1,0 0,1 0,-1 0,1 0,0 0,0-1,0 0,1 0,-1 0,1 0,-1-1,1 1,0-1,0 0,0-1,0 1,0-1,1 0,4 0,4 0,0 0,0-1,1 0,-1-1,0-1,0 0,0-1,12-4,-21 5,0 0,0 0,0 0,-1 0,1-1,-1 0,0 0,0 0,0 0,0-1,0 0,0 1,-1-1,0-1,0 1,0 0,-1-1,1 1,-1-1,0 0,0 0,-1 0,1 0,-1 0,0-3,-1 6,0-1,0 1,0-1,0 1,0 0,-1-1,1 1,-1 0,1-1,-1 1,0 0,0-1,0 1,0 0,-1 0,1 0,-1 0,1 0,-1 1,0-1,1 0,-1 1,0-1,0 1,0-1,0 1,0 0,-1 0,0 0,0-2,2 3,1 0,-1 0,1 0,-1 0,1 0,0 0,-1-1,1 1,-1 0,1 0,0 0,-1-1,1 1,0 0,-1-1,1 1,0 0,-1-1,1 1,0 0,-1-1,1 1,0-1,0 1,0-1,0 1,-1 0,1-1,0 1,0-1,0 1,0-1,0 1,0-1,0 1,0-1,0 1,0 0,0-1,1 1,-1-1,0 1,0-1,0 1,0 0,1-1,-1 1,0-1,1 1,-1 0,0-1,0 1,1 0,-1-1,1 1,-1 0,0 0,1-1,-1 1,1 0,-1 0,0 0,1 0,-1-1,1 1,-1 0,1 0,-1 0,1 0,-1 0,36-6,18 4,-29 2</inkml:trace>
  <inkml:trace contextRef="#ctx0" brushRef="#br0" timeOffset="3988.645">1418 170,'24'0,"13"0,5 0,0 0,-3 0,-2 0,-4 0,-1 0,-3 0,0 0,-2 0,1 0,0 0,-1 0,1 0,-5 0</inkml:trace>
  <inkml:trace contextRef="#ctx0" brushRef="#br0" timeOffset="4232.519">1503 424,'29'4,"23"-2,9-2,-2-1,-6-1,-8-4,-5-1,-7 0,-2 1,-3 2,-5 2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4:50.9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295 25,'-24'10,"0"0,1 2,0 0,1 2,1 0,0 2,1 0,0 1,1 1,2 1,-11 13,23-23,1-1,-1 1,2 0,-1 0,1 1,1-1,0 0,0 1,1 0,0-1,0 1,2 7,-1-12,0 0,0-1,1 1,-1-1,1 1,0-1,1 0,-1 1,1-1,0 0,0 0,0 0,0 0,1 0,-1 0,1-1,0 1,1-1,-1 0,0 0,1 0,0-1,-1 1,1-1,0 0,0 0,2 1,5-2,0 0,0-1,0 0,-1-1,1-1,0 1,-1-2,1 1,-1-1,0-1,0 0,0 0,0-1,-1-1,0 1,0-1,0-1,-1 0,0 0,0 0,0-1,-1 0,-1-1,1 0,0-3,9-4,136-177,-152 194,0 0,0-1,0 1,-1-1,1 1,0-1,0 1,0-1,0 1,0-1,0 1,0 0,0-1,1 1,-1-1,0 1,0-1,0 1,1-1,-1 1,0-1,0 1,1-1,-1 1,0-1,1 0,-1 1,1-1,-1 1,1-1,-1 0,0 0,1 1,-1-1,1 0,-1 0,1 1,0-1,-1 0,1 0,-1 0,1 0,-1 0,1 0,-1 0,1 0,-1 0,1 0,0 0,-1 0,1 0,-1 0,1-1,-1 1,1 0,0-1,-1 21</inkml:trace>
  <inkml:trace contextRef="#ctx0" brushRef="#br0" timeOffset="398.879">661 449,'213'-339,"-162"273,-51 65,0 1,1-1,-1 1,0-1,1 1,-1 0,1-1,-1 1,1 0,-1 0,1-1,-1 1,1 0,-1 0,1 0,-1-1,1 1,0 0,-1 0,1 0,-1 0,1 0,-1 0,1 0,0 0,-1 1,1-1,-1 0,1 0,-1 0,1 1,-1-1,1 0,-1 0,1 1,-1-1,1 0,-1 1,0-1,1 1,-1-1,1 0,-1 1,0-1,0 1,1-1,-1 1,0-1,0 1,1 0,-1-1,0 1,0-1,0 1,0-1,0 1,0-1,0 2,3 37,-3-36,0 8,-2-4,0 1,1-1,0 0,1 1,0-1,0 1,0-1,1 1,0-1,1 1,0-1,0 0,0 0,1 0,0 0,0 0,1-1,-1 1,2-1,-1 0,1 0,0-1,0 1,0-1,1 0,0-1,0 1,0-1,7 3,-5-5,0 0,1 0,-1-1,1-1,-1 0,1 0,-1 0,0-1,1 0,-1-1,1 0,-1 0,0-1,0 0,0 0,-1-1,1 0,-1 0,0-1,2-1,10-8,-1-2,0 0,-1 0,0-2,-2 0,9-13,55-84,-63 90</inkml:trace>
  <inkml:trace contextRef="#ctx0" brushRef="#br0" timeOffset="1116.327">436 25,'0'5,"0"11,-5 3,-1 3,-1 2,2 3,2 0,1 2,0 0,2 0,0-1,0 1,5-6,2-1,4-4,6-6,-1-4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0:12.5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0 477,'67'-21,"-2"-2,0-3,-2-3,-1-3,18-14,-68 38,-2 0,1-2,-1 1,0-1,-1-1,0 1,-1-1,0-1,-1 0,0 0,0 0,-2-1,0 0,3-10,-7 22,0-1,1 0,-1 0,0 0,-1 0,1 0,0 0,-1 0,1 0,-1 0,1 0,-1 0,0-1,0 1,0 0,0 0,0 0,-1 0,1 0,-1 0,1-1,-1 1,0 0,0 0,0 1,0-1,0 0,0 0,0 0,-1 1,1-1,-1 1,1-1,-1 1,1-1,-1 1,0 0,0 0,0 0,0 0,0 0,0 0,0 0,0 1,0-1,0 1,0 0,0-1,0 1,0 0,-1 0,1 0,0 1,0-1,0 0,0 1,0 0,0-1,0 1,-2 1,-3 5,0 0,1 1,0 0,0 0,1 0,0 1,0 0,1 0,0 0,0 0,1 1,1 0,0-1,0 1,1 0,0 0,0 8,1-11,0 0,0 0,0 0,1 0,0 0,0 0,1 0,0 0,0-1,1 1,0-1,0 1,0-1,1 0,0 0,0-1,0 1,1-1,0 0,0 0,0 0,1-1,-1 0,1 0,0 0,0-1,1 0,-1 0,1 0,-1-1,1 0,0 0,0-1,0 0,0 0,0-1,7 0,148-3,-139-2,1-1,0-1,-1-1,-1-1,1-1,-1-1,-1-1,0 0,11-11,-16 14,-1-2,0 0,-1-1,0 0,-1-1,0-1,-1 0,-1 0,0-2,-1 1,0-1,-2 0,0-1,0 0,2-13,-9 29,0 0,-1 0,0-1,1 1,-1 0,1-1,-1 1,0 0,0-1,0 1,0 0,0-1,0 1,0-1,-1 1,1 0,0 0,-1-1,1 1,-1 0,1-1,-1 1,0 0,1 0,-1 0,0 0,0 0,0 0,0 0,0 0,0 0,0 0,0 0,0 1,0-1,0 0,-1 1,1-1,0 1,0-1,-1 1,1 0,0 0,-1-1,1 1,-1 0,1 0,0 0,-1 0,1 1,0-1,-1 0,1 0,0 1,-1-1,1 1,0-1,-1 2,-9 4,1 1,0 1,1 0,0 0,0 1,1 0,0 0,0 1,1 0,0 1,1-1,1 1,-1 1,2-1,-1 1,2-1,-2 8,3-14,1 1,0 0,0-1,0 1,1 0,0-1,0 1,0 0,1 0,-1-1,2 1,-1 0,0-1,1 1,0-1,1 0,-1 0,1 0,0 0,0 0,0 0,1-1,0 1,0-1,0 0,0 0,1-1,-1 1,1-1,0 0,0 0,0-1,0 1,1-1,-1 0,2 0,4 2,0 1,0-1,0-1,1 0,-1-1,1 0,0 0,-1-1,1-1,0 0,0-1,-1 0,1-1,-1 0,1-1,9-3,-4 0,1-1,-2 0,1-1,-1-1,0-1,-1 0,0-1,-1-1,0 0,-1-1,0 0,-1-1,-1-1,0 1,-1-2,-1 0,0 0,-1 0,0-1,-2 0,4-15,-9 30,0 0,0-1,0 1,-1 0,1-1,-1 1,0-1,1 1,-1 0,0-1,0 1,-1-1,1 1,0-1,-1 1,0 0,1-1,-1 1,0 0,0-1,0 1,-1 0,1 0,0 0,-1 0,1 0,-1 1,0-1,0 0,1 1,-1-1,0 1,0-1,-1 1,1 0,0 0,0 0,-1 0,1 1,0-1,-1 0,1 1,-1 0,1 0,-2-1,-3 4,0-1,1 1,0 0,0 1,0-1,0 1,0 1,1-1,-1 1,1 0,0 0,1 0,-1 0,1 1,0 0,1 0,-1 0,1 1,0-1,1 1,0-1,0 1,0 0,1 0,0 0,0 0,1 0,-1 0,2 0,-1 0,1 0,0 0,1 3,2-2,1 0,0 0,1 0,-1 0,2-1,-1 0,1 0,0-1,0 0,0 0,1 0,0-1,0-1,1 1,-1-1,1-1,0 1,0-1,0-1,1 0,-1 0,0-1,1 0,-1-1,1 0,-1 0,1-1,-1 0,9-2,45-20,-49 11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0:13.1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0 219,'116'-15,"0"4,1 5,88 9,-54-1,-126-6,-29-11,-67-24,59 34,0 0,0-2,1 1,-1-1,2-1,-1 0,1-1,0 0,1 0,-2-3,-7-13,2 2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0:17.8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399 0,'-133'23,"113"-21,-1 1,1 0,-1 2,1 1,1 0,-1 1,-7 5,22-6,-1 1,1 0,1 0,0 0,0 1,0-1,1 1,0 0,0 0,1 0,0 0,1 0,-1 1,2-1,-1 1,1-1,0 0,1 1,0-1,0 0,1 1,2 5,28 186,-50-31,-6 0,-10 1,30-155,1 1,0-1,1 1,1 0,1 0,0-1,1 1,1 0,1 5,-1-19,-1 0,1 0,-1-1,1 1,0-1,0 1,0-1,-1 0,1 0,0 0,1 0,-1 0,0 0,0-1,0 1,0 0,1-1,-1 0,0 0,1 0,-1 0,0 0,0 0,1 0,-1-1,0 1,0-1,1 1,-1-1,0 0,1 0,10-2,293-67,-293 69,-7 2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0:21.9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414 0,'1'0,"34"2,-35-2,-1 0,1 0,-1 0,1 0,-1 0,1 0,0 0,-1 0,1 0,-1 0,1 0,-1 0,1 0,0 0,-1 0,1 0,-1 0,1 1,0-1,-1 0,1 0,-1 0,1 1,0-1,-1 0,1 0,0 1,0-1,-1 0,1 1,0-1,0 0,-1 1,1-1,0 1,0-1,0 0,0 1,-1-1,1 1,0-1,0 1,0-1,0 0,0 1,0-1,0 1,0-1,0 1,1-1,-1 0,0 1,0-1,0 1,0-1,0 0,1 1,-1-1,0 0,0 1,1-1,-305 119,302-119,0 0,0 1,1-1,-1 0,0 1,0-1,0 1,1 0,-1-1,0 1,1 0,-1 0,0 0,1 0,-1 1,1-1,0 0,-1 0,1 1,0-1,0 1,0-1,0 1,0 0,0-1,1 1,-1 0,0 0,1 0,-1-1,1 1,0 0,0 0,-1 0,1 0,1 0,-1-1,0 1,0 0,1 0,-1 0,1 0,-1-1,1 1,0 0,0 0,0-1,0 1,0-1,0 1,0-1,0 1,0-1,1 0,-1 0,1 1,9 2,0-1,0 0,0 0,0-1,1-1,-1 0,1-1,-1 0,5 0,76 7,32 10,-123-17,-1 0,1-1,0 1,0 0,0-1,0 1,-1 0,1 0,0-1,0 1,0 0,0 0,0 0,-1 0,1 1,0-1,0 0,0 0,0 0,0 1,-1-1,1 0,0 1,0-1,-1 1,1-1,0 1,0-1,-1 1,1-1,-1 1,1 0,0-1,-1 1,1 0,-1-1,0 1,1 0,-1 0,1 0,-1-1,0 1,0 0,0 0,1 0,-1 0,0 0,0-1,0 1,0 0,0 0,-1 0,1 0,0 0,0-1,-1 1,1 0,0 0,-1 0,1-1,0 1,-1 0,1 0,-1-1,0 1,1 0,-1-1,0 1,-142 75,57-37,80-36,-10 5,0 0,0 0,1 2,0 0,0 0,1 1,1 1,0 1,1 0,0 0,-6 10,-37 92,56-112,-1 0,1-1,1 1,-1 0,0 0,1-1,-1 1,1-1,0 1,-1-1,1 1,0-1,1 0,-1 0,0 0,1-1,-1 1,1 0,-1-1,1 0,0 1,0-1,0 0,-1 0,1-1,0 1,0-1,0 1,0-1,0 0,0 0,0 0,0-1,0 1,0-1,0 1,0-1,2-1,-1 2,173-30,-131 18,-35 9,0 0,0 0,0 1,0 0,1 1,-1 0,1 1,-1 0,5 1,2 4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0:24.1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1,'-4'23,"-3"14,1 5,1-5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0:24.4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0,'-9'10,"-4"-2,1-3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0:25.4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109 1,'-5'38,"-1"22,-5 7,0 0,1-6,3-8,2-9,3-2,1-3,-4-4,-1-3,0-2,2-1,-4-1,-1-1,2 1,2-5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0:33.0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0 537,'24'-82,"3"1,4 1,19-31,-50 109,1 0,-1 0,1 0,-1 0,1 0,0 1,0-1,0 0,0 0,0 1,0-1,1 1,-1-1,0 1,1-1,-1 1,1 0,0 0,-1 0,1 0,0 0,0 0,0 0,-1 0,1 1,0-1,0 1,0-1,0 1,0 0,0 0,0 0,0 0,0 0,0 0,0 1,0-1,0 1,0-1,0 1,0 0,0 0,-1 0,1 0,0 0,0 0,-1 0,1 0,-1 1,1-1,-1 1,0-1,0 1,1-1,-1 1,0 0,0 1,8 55,-9-54,0 1,0 0,0 0,1 0,-1 0,1 0,0-1,1 1,-1 0,1-1,0 1,0-1,0 1,1-1,-1 0,1 0,0 0,0 0,4 2,-5-5,0 0,0 1,0-2,0 1,1 0,-1 0,0-1,0 1,1-1,-1 0,1 0,-1 0,0 0,1 0,-1 0,0-1,1 1,-1-1,0 1,1-1,-1 0,0 0,0 0,0 0,0-1,0 1,0 0,0-1,0 1,-1-1,1 0,0-1,50-65,-48 63,133-198,-103 172,-33 31,0 0,0 0,0-1,0 1,0 0,0 0,0 0,0 0,0 1,0-1,0 0,0 0,0 0,0 1,0-1,-1 0,1 1,0-1,0 1,0-1,0 1,-1 0,1-1,0 1,0 0,-1-1,1 1,-1 0,1 0,-1 0,1 0,-1-1,1 1,-1 0,0 0,1 0,-1 0,0 0,0 0,0 0,0 0,0 0,0 0,0 1,8 124,-9-113,0 1,1-1,0 1,1 0,1-1,0 1,1-1,0 1,1-1,1 0,0-1,4 9,4-1,-1-3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0:33.2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1,'0'33,"5"12,1-3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0:33.4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4:49.1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4,'0'0,"-1"-1,1 1,-1 0,1-1,-1 1,0 0,1 0,-1-1,1 1,-1 0,1 0,-1 0,0 0,1 0,-1 0,1 0,-1 0,0 0,1 0,-1 0,1 0,-1 0,0 0,1 0,-1 1,1-1,-1 0,1 0,-1 1,1-1,-1 0,1 1,-1-1,1 1,-1-1,1 0,0 1,-1-1,1 1,0-1,-1 1,1-1,0 1,-1 0,1-1,0 1,0-1,0 1,0 0,0-1,0 1,0-1,0 1,0 0,0-1,0 1,0-1,0 1,0 0,-5 42,5-41,-1 482,1-463,0 0,2-1,0 1,1-1,1 0,1 0,1 0,1-1,4 10,-11-27,1 1,-1-1,1 0,0 0,0 0,0 1,0-1,0 0,0 0,0 0,1 0,-1 0,1-1,-1 1,1 0,0-1,0 1,-1-1,1 0,0 1,0-1,1 0,-1 0,0 0,0-1,0 1,1 0,-1-1,0 0,1 1,-1-1,0 0,1 0,-1 0,0-1,1 1,-1 0,0-1,1 0,-1 1,0-1,0 0,0 0,0 0,0 0,0-1,0 1,0-1,0 1,-1-1,2-1,22-34,-2 0,-1-2,-3-1,-1 0,-2-2,-1 1,7-42,-9 35,4 92,-8 6,-9-36,2 1,0-1,0 1,1-1,1 0,1 0,0 0,0-1,2 0,0 0,0 0,1-1,0 0,1 0,1-1,6 6,-13-13,1 0,-1 0,1 0,0-1,0 1,0-1,1 0,-1 0,1-1,-1 1,1-1,0 0,0 0,0-1,0 0,0 1,1-2,-1 1,0 0,0-1,1 0,-1-1,0 1,0-1,1 0,-1 0,0 0,0-1,0 0,0 0,-1 0,5-3,9-12,-2-2,0 1,-1-2,0 0,-2-1,-1 0,0-1,-2-1,0 1,-2-2,0 1,3-21,0-3,-1-1,-3 0,-1 0,-3 0,-2-1,-3-18,2 59,-14-48,-8 68,12 3</inkml:trace>
  <inkml:trace contextRef="#ctx0" brushRef="#br0" timeOffset="449.334">1018 654,'25'-10,"0"-1,0-2,-1 0,-1-1,19-15,-37 25,0 0,0 0,0-1,0 1,0-1,-1 0,0-1,0 1,-1-1,1 1,-1-1,0 0,-1-1,0 1,0 0,0-1,0 1,-1-1,0 1,-1-1,1 0,-1 1,-1-1,1 0,-1 1,-1-4,1 6,1 1,-1 0,0 1,0-1,-1 0,1 0,0 0,-1 1,0-1,1 1,-1-1,0 1,-1-1,1 1,0 0,-1 0,1 0,-1 1,1-1,-1 1,0-1,1 1,-1 0,0 0,0 0,0 0,0 1,0-1,0 1,-1-1,1 1,0 0,0 1,0-1,0 0,0 1,0 0,0-1,0 1,-2 2,-4-1,1 2,0-1,0 1,0 0,1 1,-1 0,1 0,0 0,0 1,1 0,0 1,0-1,0 1,0 2,1 0,1 0,0 1,0 0,1 0,0 0,1 0,0 0,0 0,1 1,1-1,0 0,0 1,1-1,0 0,1 1,0-1,1 0,0 0,0 0,1-1,0 1,1-1,0 0,1 0,0-1,0 1,6 5,2-3,0-1,1 0,0-1,1 0,0-1,0-1,1-1,0 0,0-1,0-1,1-1,-1 0,1-1,0-1,0-1,-1 0,16-3,-9 2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0:27.2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57 578,'0'54,"11"147,-8-187,-1-9,0-1,-1 1,0 0,0-1,0 1,-1 0,0 0,0 0,0 0,0 0,-1 0,0-1,0 1,0 0,-1 1,-10-37,10 13,1 0,1 0,0 0,1 0,1 0,1 0,1 0,0 1,1 0,1 0,0 0,2 0,0 1,0 0,2 1,0 0,6-7,-14 20,-1 0,1 1,0-1,-1 0,1 1,0-1,0 1,0-1,0 1,0 0,0 0,1 0,-1 0,0 0,1 0,-1 1,0-1,1 1,-1 0,1 0,-1 0,0 0,1 0,-1 0,1 0,-1 1,0-1,1 1,-1 0,0 0,1 0,-1 0,0 0,0 0,0 1,0-1,0 1,0-1,-1 1,1 0,0 0,-1-1,1 1,-1 0,0 0,0 1,1-1,-1 0,-1 0,1 1,0-1,-1 0,1 1,-1-1,8 78,-8-54</inkml:trace>
  <inkml:trace contextRef="#ctx0" brushRef="#br0" timeOffset="304.806">452 945,'0'29,"0"14,0-5,0-9</inkml:trace>
  <inkml:trace contextRef="#ctx0" brushRef="#br0" timeOffset="519.914">508 521,'-4'15,"-3"4</inkml:trace>
  <inkml:trace contextRef="#ctx0" brushRef="#br0" timeOffset="1032.239">1 295,'39'-9,"0"1,1 2,-1 2,1 2,1 1,4 2,-19-5,-33-8,-99-22,83 30</inkml:trace>
  <inkml:trace contextRef="#ctx0" brushRef="#br0" timeOffset="1371.459">791 211,'-14'14,"-10"10,-1 6,4-3</inkml:trace>
  <inkml:trace contextRef="#ctx0" brushRef="#br0" timeOffset="2034.239">1016 70,'-3'6,"-1"0,1 0,1 0,-1 0,1 1,0-1,1 1,-1-1,1 1,0 0,1 0,0-1,0 2,-1 5,20 247,-59 23,29-82,16-177,1-6</inkml:trace>
  <inkml:trace contextRef="#ctx0" brushRef="#br0" timeOffset="2603.11">1186 70,'27'-14,"-12"6,0 0,0 0,1 2,0 0,0 1,0 0,1 1,4 1,-20 2,0 1,1 0,-1-1,1 1,-1 0,0 0,1 0,-1 0,1 0,-1 0,0 0,1 1,-1-1,1 1,-1-1,0 1,0-1,1 1,-1-1,0 1,0 0,0 0,1 0,-1 0,0 0,0 0,-1 0,1 0,0 0,0 0,0 0,-1 1,1-1,-1 0,1 0,-1 1,1-1,-1 1,0-1,1 0,-1 1,0-1,0 1,0-1,0 0,0 1,-1-1,1 1,0-1,-1 0,1 1,-1-1,0 1,-34 70,23-52,6-13,1 0,0 0,1 0,0 0,0 1,0 0,1 0,0 0,1 0,0 0,0 0,1 1,0-1,0 7,1-13,1 0,0 0,-1-1,1 1,0 0,0 0,0 0,0-1,0 1,1-1,-1 1,0-1,1 1,-1-1,1 0,-1 1,1-1,0 0,0 0,-1 0,1-1,0 1,0 0,0-1,0 1,0-1,0 0,0 1,0-1,0 0,0 0,0 0,0 0,0-1,0 1,0-1,0 1,72-25,-33 5,-22 13</inkml:trace>
  <inkml:trace contextRef="#ctx0" brushRef="#br0" timeOffset="5084.432">1920 268,'-3'-8,"-4"20,-12 38,10-25,-19 37,-3 0,-3-2,-34 44,57-89,9-14,0 0,0 0,0 1,0-1,0 1,0-1,0 1,0 0,1 0,-1 0,1 0,-1 0,1 0,0 0,0 1,0-1,0 0,0 1,1-1,-1 1,1-1,-1 1,1-1,0 1,0-1,0 1,0-1,0 1,1-1,-1 0,1 1,0-1,0 1,0-1,0 0,0 0,0 1,0-1,1 0,-1 0,1 0,-1 0,3 1,12 0,0 0,0-1,0-1,1 0,-1-1,0-1,1-1,-1 0,0-1,0-1,7-2,0 1,174-9,-196 14,1 0,-1 1,0-1,0 0,0 0,1 0,-1 0,0 0,0 0,1 0,-1 0,0 0,0-1,0 1,0-1,1 1,-1-1,0 1,0-1,0 1,0-1,0 0,0 0,0 1,0-1,0 0,-1 0,1 0,0 0,-1 0,1 0,0 0,-1 0,1-1,-1 1,0 0,1 0,-1 0,0 0,0-1,1 1,-1 0,0 0,0-1,-1 1,1 0,0 0,0 0,0-1,-1 1,1 0,-104-218,35 25,57 169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0:36.9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23,'2'-2,"0"0,-1 0,1 1,0-1,0 0,0 1,0 0,0-1,0 1,0 0,1 0,-1 0,0 0,1 1,-1-1,1 1,-1-1,0 1,1 0,-1 0,1 0,-1 0,1 0,-1 0,1 1,-1-1,0 1,1 0,-1 0,2 1,12 1,0-1,1 0,-1-1,0-1,0-1,1 0,-1-1,9-2,-17 3,55-5,-61 6,-1 0,1 0,-1 1,0-1,1 0,-1 0,1 1,-1-1,0 1,0-1,1 1,-1 0,0-1,0 1,0 0,1 0,-1 0,0 0,0 0,0 0,-1 0,1 0,0 0,0 0,-1 1,1-1,0 0,-1 1,1-1,-1 0,0 1,1-1,-1 0,0 1,0-1,0 1,0-1,0 0,0 1,-1 0,-39 121,31-92,1 1,1-1,2 1,1 0,1 1,2-1,1 0,2 1,1-1,4 13,29 131,-30-138,-1 1,-3 0,-1-1,-1 1,-4 20,3-55,-1-1,1 1,0-1,-1 1,0-1,0 0,0 0,0 0,0 0,0 0,-1 0,0 0,1-1,-1 1,0-1,0 0,0 0,-1 0,1 0,0-1,-1 1,1-1,-1 0,0 0,1 0,-1-1,0 1,1-1,-1 0,0 0,0 0,1 0,-1-1,-3 0,-20 3,13-1,7-3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1:31.41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871 689,'110'6,"0"-3,0-6,0-5,-1-4,0-5,69-22,101-12,139-6,125 11,1032-76,745-3,-1218 103,-1-12,499-32,-642 18,-261 26,773 5,-986 19,-423-12,-78 22,0 2,0 0,2 0,0 2,1 0,0 0,-5 11,-37 40,-643 694,658-711,1 2,3 2,3 1,2 1,2 2,3 1,0 7,25-59,-9 26,-1 0,-2-1,-1 0,-1-1,-2 0,-1-2,-16 19,25-41,0 0,-1 0,0-1,0-1,-1 0,1 0,-1-1,0-1,0 0,-1 0,1-1,-1-1,1 0,-1-1,1 0,-1-1,1 0,0-1,-2 0,-37-1,-292 28,-426 68,140-32,-248 13,-95 21,455-58,10-16,-1 13,-169 6,252-15,-494 52,97 7,476-61,-44 11,58-12,-171 12,12-12,-6 12,-195 32,369-38,23-1,-48 3,-37-1,225-35,160 6,1 0,-1 0,1 0,-1 0,1 0,-1 0,1 0,-1 0,1-1,-1 1,1 0,-1 0,0-1,1 1,-1 0,1-1,-1 1,0 0,1-1,-1 1,0 0,1-1,-1 1,0-1,0 1,1-1,-1 1,0-1,0 1,0-1,0 1,1-1,-1 1,0-1,0 1,0-1,0 1,0-1,-1 1,1-1,0 1,0-1,0 1,0-1,0 1,-1-1,1 1,0 0,0-1,-1 1,1-1,0 1,-1 0,1-1,0 1,-1-1,1 1,-1 0,1 0,0-1,-1 1,1 0,-1 0,1 0,-1-1,1 1,-1 0,42-16,7 5,-39 11,0-1,-1-1,1 0,0 0,-1-1,0 1,1-2,-1 0,-1 0,1 0,0-1,-1 0,0 0,0-1,3-3,74-131,259-406,-279 440,246-378,240-227,-506 657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1:42.5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734 397,'0'-30,"0"31,0 12,-3 70,-3-1,-4-1,-4 0,-19 64,10-55,4 1,4 1,4 0,5 1,3 11,19-27,-15-75,-1-1,1 1,0-1,0 1,0-1,1 0,-1 1,0-1,0 0,1 0,-1 0,1 0,-1 0,1 0,-1 0,1 0,0 0,-1-1,1 1,0-1,0 1,0-1,-1 0,1 0,0 0,0 0,-1 0,1 0,0 0,0-1,0 1,-1-1,1 1,0-1,-1 1,1-1,0 0,-1 0,1 0,-1 0,2-1,116-116,40-34,-158 151,0 0,0 0,0-1,1 1,-1 0,0 0,1 1,-1-1,0 0,1 0,-1 1,1-1,-1 1,1-1,-1 1,1-1,0 1,-1 0,1 0,-1 0,1 0,0 0,-1 0,1 1,-1-1,1 0,-1 1,1-1,-1 1,1 0,-1-1,1 1,-1 0,0 0,1 0,-1 0,0 0,0 0,0 0,0 0,0 1,0-1,0 0,0 1,0-1,0 2,16 75,-17-69,0 0,1-1,0 1,0-1,1 1,0-1,1 1,0-1,0 0,1 0,0-1,0 1,0-1,1 0,1 0,-1 0,1-1,0 1,0-1,3 1,-5-5,0-1,0 0,0 0,0 0,0 0,0 0,0-1,0 0,0 0,1 0,-1 0,0 0,0-1,0 0,0 0,0 0,0-1,0 1,-1-1,1 0,0 0,-1 0,1 0,-1-1,0 1,0-1,0 0,2-3,68-98,-56 67,-3-2,-1 0,-2 0,-1-1,-3 0,-1-1,0-27,-6 8,-3 0,-3 0,-2 1,-3 0,-3 0,-2 1,-2 1,-3 1,-16-28,22 46,-3 1,-1 0,-1 2,-2 1,-2 0,-1 2,-1 0,-2 2,-9-7,32 32,0 0,0 1,0-1,0 1,-1 0,1 0,-1 1,0 0,0 0,-1 0,1 1,-1 0,1 0,-1 0,1 1,-1 0,0 1,0-1,0 1,1 0,-1 1,0 0,0 0,1 0,-1 1,1 0,-1 0,1 1,0 0,0 0,0 0,0 1,0 0,1 0,0 0,0 1,-5 4,-38 93,38-70</inkml:trace>
  <inkml:trace contextRef="#ctx0" brushRef="#br0" timeOffset="1659.288">1552 1187,'22'-6,"-1"-2,0 0,0-1,0-1,-1-1,-1-1,0 0,-1-2,0 0,-1-1,-1-1,0 0,-1-1,8-13,-17 22,1 1,-1-1,0 0,0-1,-1 1,0-1,0 0,-1 0,0-1,-1 1,0-1,-1 0,0 0,0-3,-2 11,0 1,-1-1,1 0,-1 0,0 1,1-1,-1 1,0-1,0 1,0-1,0 1,0-1,0 1,-1 0,1 0,0-1,-1 1,1 0,-1 0,1 1,-1-1,1 0,-1 0,0 1,1-1,-1 1,0-1,0 1,1 0,-1 0,0 0,0 0,0 0,1 0,-1 0,0 0,0 1,0-1,-68 19,52-8,0 1,1 1,0 0,1 1,0 0,1 2,1 0,1 0,0 1,1 1,1 0,-1 5,5-14,2 0,-1 1,1 0,1 0,0 1,0-1,1 1,1-1,0 1,0 0,1 0,0 0,1 1,0-1,1 0,0 0,1 0,0 0,0-1,2 1,-1 0,1-1,1 0,0 0,0 0,1-1,0 1,0-1,1-1,1 1,-1-1,1-1,1 1,-1-1,9 4,-4-5,0-1,0 0,0-1,0 0,0-1,1-1,-1 0,1-1,0 0,0-1,-1-1,1 0,0-1,-1 0,0-1,1-1,-1 0,0-1,-1 0,1-1,-1 0,0-1,2-2,30-21,-1-1,-2-2,-1-2,-2-2,-1-1,-2-2,-2-2,-2 0,-1-2,11-26,-14 23,-2-1,-2-1,-2-1,-2-1,-3-1,-1 0,-4-1,-1 0,-1-15,-8 61,1 1,-1-1,0 0,-1 1,0-1,0 0,0 1,-1-1,0 0,0 1,-1-1,0 1,0 0,0-1,-1 1,0 0,0 0,0 1,-1-1,0 1,0-1,-1 0,2 5,1 0,-1 1,0-1,1 0,-1 1,0 0,1-1,-1 1,0 0,1 1,-1-1,0 0,1 1,-1-1,1 1,-1 0,1 0,-1 0,1 0,-1 0,1 1,0-1,0 1,0-1,0 1,0 0,0 0,0 0,0 0,0 1,-45 71,36-40,1 0,2 1,2 0,1 0,0 34,-3 7,-6 130,11 194,5-202,-2 271,1-455,0 0,-1 0,-1 0,-1 0,0 0,-1 0,0 0,-1-1,0 1,-1-1,-1 0,0 0,-2 1,7-13,1 0,-1 1,0-1,0 0,0 0,0 1,-1-1,1 0,0 0,0 0,-1-1,1 1,-1 0,1 0,0-1,-1 1,0-1,1 1,-1-1,1 1,-1-1,1 0,-1 0,0 0,1 0,-1 0,1 0,-1-1,0 1,1 0,-1-1,1 1,-1-1,1 0,-1 1,1-1,0 0,-1 0,1 0,0 0,0 0,-1 0,1 0,0 0,0-1,0 1,0 0,1-1,-1 1,0-1,1 1,-1-1,0 1,1-1,0 1,-1-1,1 1,0-1,0 0,0 1,0-1,0 0,-2-42,1 1,2-1,3 0,1 0,2 1,2 0,1 0,3 1,2 1,1 0,2 1,2 1,2-2,176-296,-103 185,-85 137,-7 12,0 0,0 0,0 0,-1 0,0 0,1 0,-1-1,0 1,-1-1,1 0,-1 1,1-1,-1 0,0 0,-1 0,1 0,-1 0,1 0,-1 0,0 0,-1 0,1 0,-1 0,0 1,0-1,0 0,0 0,-1-1,0 4,0 1,0-1,0 1,0-1,0 1,0 0,0 0,0 0,0 0,0 0,0 0,0 0,0 1,0-1,0 1,0-1,0 1,0 0,1 0,-1 0,0 0,1 0,-1 0,0 1,1-1,-1 0,1 1,0-1,-1 1,1 0,0-1,0 1,0 0,0 0,0-1,1 1,-1 0,0 0,1 0,0 0,-1 0,1 1,-2 8,0 0,1-1,1 1,0 0,0 0,1 0,0-1,1 1,0 0,0-1,2 2,9 58,19 94,-31-161,-1 1,0-1,1 0,0 0,0 0,0 0,0 0,0 0,1 0,-1 0,1-1,0 1,0-1,0 1,0-1,0 1,0-1,1 0,-1 0,1 0,0-1,-1 1,1 0,0-1,0 0,0 0,0 0,0 0,0 0,0 0,0-1,1 0,-1 0,0 1,0-2,0 1,0 0,3-1,4-7,0 0,-1 0,0-1,0-1,-1 1,-1-1,1-1,-1 1,3-8,20-28,36-40,4 4,4 2,34-26,-107 105,-1-1,1 1,0 0,0-1,0 1,0 0,0-1,0 1,0 0,1 0,-1 0,0 0,1 0,-1 0,0 1,1-1,-1 0,1 1,-1-1,1 1,0-1,-1 1,1 0,-1-1,1 1,0 0,-1 0,1 0,-1 1,1-1,0 0,-1 1,1-1,-1 1,1-1,-1 1,1 0,-1-1,1 1,-1 0,0 0,1 0,-1 0,1 1,0 9,0-1,-1 0,0 0,-1 0,0 1,-1-1,0 0,0 0,-1 0,-1 0,1 0,-4 8,-1 6,-6 18,9-33,1 0,0 0,0 0,1 0,0 0,1 0,0 1,0-1,1 1,0-1,1 0,0 6,0-13,-1-1,1 1,-1 0,1-1,0 1,0-1,0 0,-1 1,1-1,0 1,1-1,-1 0,0 0,0 0,1 0,-1 0,0 0,1 0,-1 0,1 0,-1-1,1 1,-1 0,1-1,0 0,-1 1,1-1,0 0,-1 0,1 0,0 0,-1 0,1 0,0 0,-1-1,1 1,-1 0,1-1,0 0,-1 1,1-1,-1 0,1 0,-1 0,1 0,62-50,-16-3,-25 26,1 1,1 1,1 1,1 1,1 2,1 0,6-1,-34 22,1 0,-1 0,0-1,1 1,-1 0,1 0,-1 0,1 1,-1-1,1 0,0 1,-1-1,1 1,0-1,0 1,-1 0,1-1,0 1,0 0,0 0,-1 1,1-1,0 0,0 0,-1 1,1-1,0 1,-1 0,1-1,0 1,-1 0,1 0,-1 0,1 0,-1 0,0 1,0-1,1 0,-1 1,0-1,0 0,0 1,0-1,0 1,-1 0,1-1,0 1,-1 0,1-1,-1 1,0 0,1 0,-1-1,0 1,0 1,-7 79,4-68,0 0,2 0,-1 1,2-1,0 0,1 1,0-1,1 0,1 0,0 0,1 0,1 0,3 6,1-2,0-2</inkml:trace>
  <inkml:trace contextRef="#ctx0" brushRef="#br0" timeOffset="2063.151">3951 1158,'42'5,"1"-2,0-1,-1-3,1-1,0-3,29-6,-58 7,-1-1,-1 1,1-2,-1 0,0-1,0 0,-1 0,1-1,-2-1,1 0,-1 0,-1-1,0 0,0-1,-1 0,0 0,-1-1,-1 0,0 0,0-1,-1 0,2-7,-6 16,0 1,0 0,0-1,0 1,0-1,-1 1,0-1,0 0,0 1,0-1,0 1,-1-1,1 1,-1-1,0 1,0-1,-1 1,1 0,-1-1,1 1,-1 0,0 0,0 0,0 0,-1 1,1-1,-1 1,1-1,-1 1,0 0,0 0,0 0,0 0,0 0,-1 1,1 0,0-1,-1 1,1 1,-1-1,1 0,-1 1,1 0,-4-1,-8 2,-1-1,1 2,0 0,0 1,1 0,-1 1,1 1,-1 0,2 1,-1 1,1 0,-1 0,2 2,-1-1,1 2,-8 7,3 0,-1 0,2 1,0 1,2 0,0 1,1 1,1 0,1 1,1 0,-1 4,7-17,1-1,0 1,1 1,0-1,0 0,1 0,0 1,1-1,0 1,0-1,1 0,1 1,-1-1,1 0,1 0,0 0,0 0,1 0,0-1,0 0,1 1,0-1,0-1,1 1,0-1,0 0,1-1,0 1,0-1,1-1,-1 1,1-1,1 0,1 0,3 0,0 1,0-2,0 0,1 0,0-2,0 1,-1-2,1 0,0 0,0-2,0 0,0 0,0-1,0-1,0 0,-1-1,1 0,9-6,-6-1</inkml:trace>
  <inkml:trace contextRef="#ctx0" brushRef="#br0" timeOffset="2483.419">3076 312,'-9'10,"1"3,7-1,8-7,9-5,0-6,3-3,3-5,-2-4,-5 0</inkml:trace>
  <inkml:trace contextRef="#ctx0" brushRef="#br0" timeOffset="3028.181">0 2089,'78'-22,"1"2,1 4,0 4,0 3,76 2,-46 1,740-79,2178-264,-2707 310,-293 34,-9-2</inkml:trace>
  <inkml:trace contextRef="#ctx0" brushRef="#br0" timeOffset="3698.948">5334 877,'-9'-5,"-9"-2,4 1,10-4,9 0,9-3,3 6,-8 3,-4 8,-3 3</inkml:trace>
  <inkml:trace contextRef="#ctx0" brushRef="#br0" timeOffset="4129.99">5419 1215,'-5'5,"-6"6,-2 6,7 1,9-4,9-8,7-6,0-7,-8 2,-10 2,-6 2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1:49.2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58,'-9'43,"-4"34,-4 8,0 0,4-11,4-12,-2-7,2-9,2-7,2-5,-3-4,0-2,1-1,3 0,5-10,4-13,1-6</inkml:trace>
  <inkml:trace contextRef="#ctx0" brushRef="#br0" timeOffset="335.59">57 30,'48'0,"45"0,16-5,-2-1,-8 0,-12 1,-16 1,-10 2,-11 1,-9 0,-7 1,-4 1,-3-1,-1 0,0 0,-9 0,-7 1</inkml:trace>
  <inkml:trace contextRef="#ctx0" brushRef="#br0" timeOffset="4413.764">1 849,'29'-2,"0"-1,-1-2,1 0,-1-2,18-7,-37 11,32-5,0 1,0 2,1 2,0 2,-1 2,9 2,48-1,32-2,-118 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1:55.1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28,'369'0,"-237"-25,-122 22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1:55.5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41,'38'-5,"28"-1,6 0,-3 1,-9 1,-10 2,-9 1,-6 1,-5-5,-7-2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1:55.8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31,'53'0,"22"0,3 0,-7 0,-11-5,-10-2,-10 1,-6 1,-4 2,-3 0,0 2,-6 1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2:01.4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58,'-1'-1,"1"1,0-1,-1 1,1-1,0 1,-1-1,1 1,0-1,0 1,-1-1,1 1,0-1,0 1,0-1,0 0,0 1,0-1,0 1,0-1,0 0,0 1,0-1,0 1,0-1,0 1,1-1,-1 1,0-1,0 1,1-1,-1 1,0-1,1 1,-1-1,0 1,1-1,-1 1,1 0,-1-1,1 1,-1 0,1-1,-1 1,1 0,-1 0,1-1,-1 1,1 0,-1 0,1 0,-1 0,1 0,0 0,-1 0,1 0,-1 0,1 0,-1 0,1 0,39-6,-39 6,455-1,-231-26,-190 42,-29-2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2:05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49 728,'-6'8,"0"1,1 0,0 0,0 1,1-1,1 1,-1 0,1 0,1 0,0 1,1-1,0 0,0 1,1-1,0 1,1-1,0 1,2 6,-3-15,1-1,-1 1,0 0,1 0,0 0,-1 0,1-1,0 1,0 0,0-1,0 1,0-1,0 1,0-1,1 1,-1-1,0 0,1 0,-1 0,1 0,0 0,-1 0,1 0,0 0,-1 0,1-1,0 1,0-1,0 1,0-1,-1 0,1 0,0 0,0 0,0 0,0 0,0 0,0-1,-1 1,1-1,0 1,0-1,-1 0,1 0,0 0,-1 0,1 0,0 0,-1 0,0 0,1 0,-1-1,0 1,1-1,-1 0,7-5,-1 1,-1-2,1 1,-1-1,-1 1,1-2,-1 1,-1-1,1 1,-2-1,1 0,-1-1,0 1,-1-1,0 1,-1-1,0 1,0-1,-1 0,0 0,-1 1,0-1,-1 0,0 1,0-1,-1 1,0 0,-1 0,0-1,2 7,1 1,-1 0,1 0,-1 0,0 1,0-1,1 0,-1 1,-1-1,1 1,0-1,0 1,0 0,-1 0,1 0,0 0,-1 1,1-1,-1 1,1-1,-1 1,1 0,-1 0,0 0,1 0,-1 0,1 1,-1-1,0 1,31 3,-11-10,-1-2,1 0,-1 0,-1-2,0 0,0 0,-1-2,0 0,-1 0,0-1,6-9,-2 5,6-11,-1-2,-1 0,-2 0,-1-2,-1-1,-2 0,-1 0,-2-2,-2 0,0 0,-3-1,0-1,14-39,-20 76,-1-1,1 1,-1 0,1 0,0 0,-1 0,1 0,0-1,-1 1,1 0,0 0,-1 1,1-1,-1 0,1 0,0 0,-1 0,1 0,0 1,-1-1,1 0,-1 1,1-1,-1 0,1 1,-1-1,1 1,-1-1,1 1,-1-1,1 1,-1-1,0 1,1-1,-1 1,0-1,0 1,1 0,-1-1,0 1,0-1,0 1,0 0,0-1,0 1,0 0,0-1,0 1,0 0,0-1,0 1,0-1,35 228,6 59,-5-51,-10 2,-6 163,-22-337,-3 0,-3 0,-2-1,-3 0,-3-1,-19 46,34-101,-1 0,0-1,-1 1,0 0,0-1,0 1,-1-1,0 0,0 0,0-1,-1 1,0-1,0 0,0 0,-1-1,0 1,0-1,0-1,0 1,0-1,-1 0,-1 0,4-5,0 0,1 0,-1 0,0-1,1 0,-1 1,1-1,0-1,0 1,0 0,0-1,1 1,-1-1,1 0,0 0,0 0,0 0,1 0,-1 0,1-1,0 1,1 0,-1-1,1 1,-1-1,1 1,1-3,-6-45,4 0,1 0,2 1,3-1,2 0,3 1,1 1,3 0,2 0,2 2,2 0,8-10,-9 21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44:53.1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 0,'0'711,"-1"-698,1 1,-2 0,0 0,0-1,-1 1,-1-1,0 0,-6 11,0-6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2:02.5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203 368,'-172'543,"141"-465,36-102,-5 24,21-54,2 2,2 1,30-47,152-215,-143 234,-64 78,1 1,-1-1,1 1,0-1,-1 1,1 0,0-1,-1 1,1 0,0 0,0-1,-1 1,1 0,0 0,0 0,-1 0,1 0,0 0,0 0,0 0,-1 0,1 0,0 0,0 1,-1-1,1 0,0 1,-1-1,1 0,0 1,-1-1,1 1,0-1,-1 1,1-1,-1 1,1-1,-1 1,1-1,-1 1,0 0,1-1,-1 1,0 0,1 0,-1-1,0 1,0 0,0 0,1-1,-1 1,0 0,0 0,0-1,0 1,3 49,-3-46,-1 73,9 113,14-56,-20-133,-1 0,0-1,0 1,0 0,0-1,0 1,0-1,1 1,-1-1,0 1,0-1,1 0,-1 0,0 0,1 0,-1 0,0 0,1 0,-1 0,0 0,0 0,1-1,-1 1,0-1,0 1,1-1,-1 1,0-1,0 0,0 1,0-1,0 0,0 0,0 0,0 0,0 0,0 0,-1 0,1 0,0 0,-1 0,1-1,-1 1,1 0,-1 0,1 0,-1-1,0 1,0 0,0-1,0 1,0-1,43-67,3 2,52-58,81-82,-179 206,0 0,0 0,0 1,0-1,0 0,0 1,0-1,1 0,-1 1,0-1,1 1,-1-1,0 0,1 1,-1-1,1 1,-1-1,1 1,-1-1,1 1,-1 0,1-1,-1 1,1-1,0 1,-1 0,1 0,-1-1,1 1,0 0,-1 0,1 0,0 0,-1 0,1 0,0 0,0 0,-1 0,1 0,0 0,-1 0,1 0,0 0,-1 1,1-1,-1 0,1 1,0-1,-1 0,1 1,-1-1,1 1,-1-1,1 1,-1-1,1 1,-1-1,1 1,-1-1,0 1,1 0,-1-1,0 1,0-1,1 1,-1 0,0-1,0 1,-6 49,-13 16,3-15,2 0,3 1,2 1,2 0,1 16,6-50,-1-11,0 1,1-1,0 1,0 0,1-1,0 1,1-1,0 1,0-1,1 0,0 1,0-2,1 1,2 3,5 1</inkml:trace>
  <inkml:trace contextRef="#ctx0" brushRef="#br0" timeOffset="330.06">1304 650,'-11'20,"1"-1,1 2,1-1,1 1,0 0,2 1,1-1,0 1,2 0,0 0,1 1,2-1,0 0,0-18,1 1,-1 0,1-1,0 1,1-1,-1 0,1 0,-1 0,1 0,1 0,-1 0,0-1,1 1,0-1,0 0,0-1,0 1,0 0,0-1,1 0,-1 0,1 0,-1-1,1 0,0 0,0 0,0 0,0-1,-1 1,1-1,0-1,0 1,0-1,0 0,0 0,-1 0,1 0,0-1,-1 0,1 0,-1 0,0-1,0 1,4-4,2 0,0 0,-1-1,1 0,-1-1,-1 0,0-1,0 0,0 0,-1 0,-1-1,1 0,-2-1,1 1,-1-1,-1 0,0 0,-1 0,0-1,-1 1,0-1,0-4,-1 9,0 1,0 0,-1 0,0 0,0 0,0-1,-1 1,0 0,0 0,0 0,-1 0,0 0,0 0,-1 1,1-1,-1 1,-1 0,1-1,-1 1,0 1,0-1,0 0,0 1,-1 0,0 0,0 0,0 1,0 0,-1 0,1 0,-1 1,0-1,0 1,0 1,0-1,0 1,0 0,0 0,0 1,0 0,-1 0,1 0,0 1,0 0,0 0,-3 1,-11 5</inkml:trace>
  <inkml:trace contextRef="#ctx0" brushRef="#br0" timeOffset="867.764">1671 1017,'79'-173,"-60"136,2 1,2 1,1 1,1 1,2 1,8-6,-34 37,-1 0,1 0,-1 0,1-1,0 1,0 0,-1 0,1 0,0 0,0 0,0 1,0-1,0 0,0 0,0 1,0-1,1 0,-1 1,0-1,0 1,0 0,1-1,-1 1,0 0,1 0,-1 0,0 0,0 0,1 0,-1 0,0 0,1 0,-1 1,0-1,0 0,0 1,1-1,-1 1,0-1,0 1,0 0,0 0,0-1,0 1,0 0,0 0,0 0,0 0,-1 0,1 0,0 0,0 1,0 5,0 0,-1 0,0 0,0 0,-1 0,1 0,-1 0,-1-1,1 1,-1 0,-1 0,1-1,-1 0,0 1,-4 4,4-5,-1 1,1 0,0-1,1 1,-1 1,1-1,1 0,-1 0,2 1,-1-1,1 1,0-1,0 6,1-12,-1 1,0-1,1 0,-1 0,0 1,1-1,0 0,-1 0,1 0,0 0,0 0,-1 0,1 0,0 0,0 0,0 0,0 0,0-1,0 1,1 0,-1-1,0 1,0-1,0 1,1-1,-1 1,0-1,0 0,1 0,-1 0,0 0,1 0,-1 0,0 0,1 0,-1 0,0 0,0-1,1 1,-1-1,0 1,0-1,0 1,1-1,-1 0,0 1,0-1,0 0,0 0,0 0,56-44,-21 7,-26 25,1 1,0 0,1 1,0 0,1 1,0 0,0 1,1 1,0 0,1 1,12-5,-25 12,1-1,-1 0,1 1,-1-1,1 1,-1 0,1-1,-1 1,1 1,-1-1,1 0,-1 1,1-1,-1 1,1 0,-1-1,0 1,1 0,-1 1,0-1,0 0,0 1,0-1,0 1,0 0,0-1,0 1,-1 0,1 0,-1 0,1 1,-1-1,0 0,0 0,0 1,0-1,0 0,-1 1,1-1,-1 1,1-1,-1 1,-1 228,1-147,0-60</inkml:trace>
  <inkml:trace contextRef="#ctx0" brushRef="#br0" timeOffset="1529.968">2574 904,'25'0,"-1"-1,1-1,-1-2,1 0,-1-2,0 0,-1-2,0 0,0-2,12-6,-33 15,1 0,0 0,0 0,0 0,-1 0,1 0,0-1,-1 1,1-1,-1 0,0 1,1-1,-1 0,0-1,0 1,0 0,-1-1,1 1,-1-1,1 1,-1-1,0 0,0 1,0-1,0 0,0 0,-1 0,1 0,-1 0,0 0,0 0,0 0,0 1,0-1,-1 0,1 0,-1 0,0 0,0 0,0 0,0 1,0-1,-1 1,1-1,-1 1,0-1,0 1,-2-2,-1 1,0 0,0 1,-1 0,1 0,-1 1,1-1,-1 1,0 0,0 1,1-1,-1 1,0 0,0 1,0 0,1 0,-1 0,0 0,1 1,-1 0,1 0,0 0,-1 1,1 0,0 0,1 0,-1 0,-2 3,-2 1,1 0,-1 0,1 1,1 0,0 0,0 1,0 0,1 0,0 1,1-1,0 1,1 0,0 1,0 2,1-6,1 0,1 0,-1 1,1-1,1 0,-1 1,1-1,0 1,1-1,0 1,0-1,1 0,0 1,0-1,0 0,1 0,0 0,1-1,-1 1,1-1,1 0,-1 0,1 0,0 0,0-1,1 0,-1 0,1-1,0 1,1-1,-1 0,1-1,-1 0,8 3,7-1,0-1,1-1,-1-1,1-1,0 0,-1-2,1-1,10-2,23-7,-31 5</inkml:trace>
  <inkml:trace contextRef="#ctx0" brushRef="#br0" timeOffset="1934.889">3138 1017,'120'-160,"-34"70,-86 89,1 1,-1 0,0-1,1 1,-1 0,0-1,1 1,-1 0,1-1,-1 1,1 0,-1 0,1-1,-1 1,1 0,-1 0,1 0,-1 0,1 0,-1 0,1 0,-1 0,1 0,-1 0,1 0,-1 0,1 0,-1 0,1 0,-1 1,1-1,-1 0,1 0,-1 0,1 1,-1-1,0 0,1 1,-1-1,0 0,1 1,-1-1,0 1,1-1,-1 0,0 1,1-1,-1 1,0-1,0 1,0-1,0 1,0-1,1 1,-1-1,0 1,0-1,0 1,0-1,0 1,0-1,-1 1,1-1,0 1,0 0,2 49,-2-37,1-2,0-1,1 1,1-1,-1 1,2-1,-1 0,1 0,1-1,0 1,0-1,1 0,5 7,-8-13,0 1,0-1,1 0,-1 1,1-1,0-1,-1 1,1-1,0 1,0-1,1 0,-1 0,0-1,1 0,-1 1,1-1,-1-1,1 1,0-1,-1 1,1-2,0 1,-1 0,1-1,0 0,-1 0,1 0,-1 0,0-1,2 0,8-8,1 0,-1-1,-1 0,0-1,-1-1,0 0,-1-1,0 0,-1 0,-1-1,0 0,-1-1,-1 0,-1 0,0-1,7-9,-3 4,-2 4</inkml:trace>
  <inkml:trace contextRef="#ctx0" brushRef="#br0" timeOffset="2196.575">4323 1,'-38'423,"19"-84,19-323,-1 0,-1-1,0 1,-1-1,0 1,-2-1,0 0,0 0,-4 6,0-3</inkml:trace>
  <inkml:trace contextRef="#ctx0" brushRef="#br0" timeOffset="2433.19">4013 537,'38'0,"33"5,8 1,-4 0,-6-1,-9-2,-11 0,-12-2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2:08.0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0 678,'5'29,"1"19,0 6,-1-1,-2-5,-1-11</inkml:trace>
  <inkml:trace contextRef="#ctx0" brushRef="#br0" timeOffset="235.064">0 170,'0'0</inkml:trace>
  <inkml:trace contextRef="#ctx0" brushRef="#br0" timeOffset="620.377">310 1017,'120'-302,"-116"295,-3 3,0 0,0 0,1 0,0 1,-1-1,2 0,-1 1,0 0,0-1,1 1,0 0,0 0,0 0,0 1,0-1,0 1,1 0,-1 0,1 0,1-1,-4 4,1 0,-1 0,1 0,-1 1,1-1,-1 0,0 0,0 1,0-1,1 1,-1-1,-1 1,1-1,0 1,0 0,0-1,-1 1,1 0,-1 0,0-1,1 1,-1 0,0 0,0 0,0-1,0 3,1 4,3 19,-4-19,0 1,1-1,0 1,1-1,0 1,0-1,1 0,0 0,0 0,1 0,0 0,0-1,1 0,0 0,0 0,1 0,5 5,-9-11,0 0,1 0,-1 0,0-1,1 1,-1 0,1-1,-1 0,1 1,-1-1,1 0,-1 0,1 0,-1-1,1 1,-1-1,1 1,-1-1,0 0,1 0,-1 0,0 0,0 0,0-1,1 1,-1-1,-1 1,1-1,0 0,0 0,-1 1,2-3,44-71,-45 70,5-10,-1 1,-1-1,0-1,-1 1,-1 0,0-1,-1 0,-1-10,0 2</inkml:trace>
  <inkml:trace contextRef="#ctx0" brushRef="#br0" timeOffset="1335.59">1044 875,'44'-25,"-1"-2,-1-3,-2 0,24-26,-12-27,-51 80,0 1,-1-1,1 1,-1-1,1 1,-1-1,0 0,0 1,0-1,0 0,-1 1,1-1,-1 1,1-1,-1 0,0 1,0 0,0-1,-1 1,1 0,0-1,-1 1,1 0,-1 0,0 0,0 0,0 0,0 1,0-1,0 1,0-1,-1 1,1 0,0 0,-2-1,-5 1,0 0,0 1,0 0,-1 0,1 1,0 0,0 1,0 0,0 1,0-1,1 1,-1 1,1 0,0 0,0 1,0 0,0 0,1 1,0 0,0 0,1 0,-1 1,2 0,-1 1,-2 3,2-6,1 0,0 0,0 0,1 0,-1 1,1 0,0 0,1 0,-1 0,1 1,0-1,1 1,0 0,0-1,0 1,1 0,0 0,0 1,1-1,0 0,0 0,1 0,0 0,0 0,0 0,1 0,0 0,1-1,-1 1,1-1,1 1,-1-1,5 6,-1-5,1-1,0 1,0-1,0-1,1 0,0 0,0 0,0-1,1-1,0 1,-1-1,1-1,0 0,0-1,0 0,0 0,1-1,-1 0,0-1,0 0,0 0,0-1,0-1,0 0,-1 0,4-2,12-4,0-1,0-1,-1-1,-1-1,0-1,0-1,-2-1,0-1,-1-1,0-1,-2 0,0-2,-1 0,-1-1,-2 0,0-1,3-9,-9 18,-1 1,-1-1,0 0,-1 0,0-1,-1 0,-1 1,0-1,-1 0,-1-1,0-2,-1 16,0 0,0 0,-1 0,1 0,0 0,-1-1,1 1,-1 0,0 0,0 0,0 1,0-1,0 0,0 0,0 0,0 1,-1-1,1 0,-1 1,1 0,-1-1,0 1,1 0,-1 0,0 0,0 0,0 0,0 0,0 0,0 1,0-1,0 1,0-1,0 1,-1 0,1 0,0 0,-2 0,-77 31,76-27,-1 0,1 0,0 0,0 1,1 0,-1 0,1 0,0 0,0 1,1 0,0 0,0 0,0 0,1 0,-1 0,2 1,-1-1,1 1,0-1,0 1,0 0,1-1,0 1,1 0,0-1,0 1,0 0,0-1,1 0,0 1,1-1,-1 0,1 0,1 0,-1 0,1-1,3 5,3-3,1-1,-1 0,1-1,0 0,0 0,0-2,1 1,-1-1,1-1,8 1,47 13,-62-15,-1 1,0-1,1 1,-1 0,0 1,0-1,-1 1,1-1,0 1,-1 1,0-1,1 0,-1 1,0-1,-1 1,1 0,-1 0,0 0,0 0,0 1,0-1,-1 0,0 1,0-1,0 1,0 4,-10 121,7-115,-2 13,0-3</inkml:trace>
  <inkml:trace contextRef="#ctx0" brushRef="#br0" timeOffset="1705.053">2314 1,'-21'259,"13"236,9-343,-12-101,4-52</inkml:trace>
  <inkml:trace contextRef="#ctx0" brushRef="#br0" timeOffset="1937.77">2003 565,'43'-5,"29"-1,7 0,-5-4,-6 0,-10 2,-9 2,-9 2,-6 2,-9-4,-4 0,-5 0</inkml:trace>
  <inkml:trace contextRef="#ctx0" brushRef="#br0" timeOffset="2135.523">2709 707,'10'33,"7"17,2-6,-3-10</inkml:trace>
  <inkml:trace contextRef="#ctx0" brushRef="#br0" timeOffset="2368.406">2709 283,'15'15,"4"4</inkml:trace>
  <inkml:trace contextRef="#ctx0" brushRef="#br0" timeOffset="2688.474">3245 368,'-97'89,"69"-67,2 1,0 2,1 0,2 2,0 1,2 0,2 2,-9 17,11 34,16-79,2 0,-1 0,0 0,0 0,1 0,-1 0,1 0,-1 0,1 0,0 0,0-1,0 1,0 0,0 0,0-1,1 1,-1-1,0 1,1-1,-1 1,1-1,0 0,-1 0,1 0,0 0,0 0,0 0,0 0,0-1,0 1,-1-1,2 1,-1-1,0 0,0 0,0 0,0 0,1 0,11-3,0-1,-1-1,1 0,-1-1,0 0,0-1,-1-1,0 0,0 0,0-1,-1-1,-1 0,0 0,0-1,-1 0,0-2,16-13,19-25,60-49,-102 98,-1 1,1 0,0 0,0 0,0 0,0 0,0 0,0 0,0 0,0 1,0-1,0 1,0 0,0-1,1 1,-1 0,0 0,0 1,0-1,0 0,1 1,-1-1,0 1,0 0,0-1,0 1,0 0,0 0,0 0,-1 1,1-1,0 0,-1 1,1-1,-1 1,1 0,-1-1,0 1,1 0,-1 0,0 0,0 0,-1 0,1 0,0 0,-1 0,1 0,0 1,23 86,-23-80,0 0,1 1,0-1,0 0,1 0,0 0,0 0,1 0,0-1,1 0,0 0,0 0,1 0,0-1,0 0,0 0,1 0,0-1,1 0,-1-1,9 5,68-3,-58-10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2:13.5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316 1037,'-13'0,"-1"1,1 0,-1 1,1 0,0 2,-1-1,2 2,-1-1,0 2,1 0,0 0,0 1,1 1,0 0,0 0,1 1,0 0,1 1,0 0,0 1,1 0,0 0,1 0,1 1,0 0,0 1,1 0,0-1,2 1,-1 1,1-1,1 0,1 1,0-1,0 3,1-13,-1-1,1 0,0 1,0-1,0 0,0 1,0-1,0 0,1 0,-1 1,1-1,-1 0,1 0,0 1,0-1,0 0,0 0,0 0,1 0,-1 0,0-1,1 1,0 0,-1-1,1 1,0-1,0 1,0-1,0 0,0 0,0 0,0 0,0 0,0 0,1-1,-1 1,0-1,0 1,1-1,-1 0,0 0,1 0,-1 0,0-1,1 1,-1 0,0-1,2 0,9-8,-1 0,0-1,-1-1,0 1,-1-2,0 1,-1-2,2-2,20-24,164-194,-194 231,21-25,-10 50,-13 30,8 71,-6-120,0 0,0 0,1 1,-1-1,1 0,0-1,0 1,1 0,-1 0,1-1,0 0,0 1,0-1,0 0,0-1,1 1,-1 0,1-1,0 0,0 0,0 0,0 0,0-1,0 1,4 0,5-1,0 0,0 0,0-1,0 0,0-2,0 1,0-2,0 1,0-2,-1 0,1 0,-1-1,0-1,-1 0,1 0,-1-1,-1-1,1 0,-1 0,-1-1,1 0,-1-1,2-3,182-301,-163 257,-4-1,-1 0,-4-2,-2-1,-2-1,-4 0,-2 0,-1-16,-12 32,2 45,0 0,0 1,-1-1,1 0,0 1,0-1,-1 1,1-1,0 0,0 1,-1-1,1 1,-1-1,1 1,-1-1,1 1,-1-1,1 1,-1-1,1 1,-1 0,1-1,-1 1,1 0,-1 0,0-1,1 1,-1 0,0 0,1 0,-1 0,0 0,1 0,-1 0,0 0,1 0,-1 0,0 0,1 0,-1 0,0 0,1 1,-1-1,1 0,-1 1,0-1,1 0,-1 1,1-1,-1 1,1-1,-1 0,1 1,0-1,-1 1,1 0,-1-1,1 1,0-1,-1 1,1 0,0 0,-70 118,55-85,-7 8,1 0,3 2,1 0,3 0,1 2,3 0,1 0,2 0,3 1,1 0,3 21,0-56,1 0,0-1,1 1,0 0,1-1,0 0,1 1,0-1,1-1,0 1,0-1,1 0,1 0,0 0,0-1,1 0,0-1,0 1,1-2,0 1,1-1,-1 0,1-1,1-1,-1 1,1-1,0-1,9 3,-10-5,1-1,-1 1,0-2,0 1,1-1,-1-1,0 0,0 0,1-1,-1-1,0 1,-1-2,1 1,-1-1,1-1,-1 0,0 0,-1 0,1-1,-1-1,0 1,-1-2,6-5,-3 1,-2 1,1-1,-1-1,-1 1,0-1,-1-1,-1 1,0-1,0 0,-1 0,-1 0,-1-1,1-7,-2 16,-1-1,0 0,0 0,0 0,-1 0,0 0,0 0,0 1,-1-1,0 0,-1 1,0 0,0-1,0 1,0 0,-1 0,0 1,0-1,-1 1,0 0,0 0,0 1,0-1,-1 1,1 0,-1 0,0 1,0 0,-2-1,-4 0,1 1,-1 0,0 0,1 1,-1 0,0 1,0 1,0 0,0 0,0 1,0 1,0 0,0 1,0 0,1 0,0 2,0-1,-10 6,-12 9</inkml:trace>
  <inkml:trace contextRef="#ctx0" brushRef="#br0" timeOffset="420.109">1896 839,'-183'79,"172"-73,1 0,-1 1,2 0,-1 1,1 0,0 1,1 0,-1 0,2 1,0-1,0 2,0-1,2 1,-1 0,1 0,4-6,-1 0,1-1,0 1,0 0,0 0,1-1,0 1,0 0,0 0,0 0,1 0,0-1,0 1,0 0,0-1,1 1,0-1,0 1,0-1,1 0,-1 0,1 0,0 0,0 0,0 0,1-1,-1 0,1 0,0 0,3 2,2 1,1 0,0-1,0 0,0-1,0 0,1-1,0 0,-1-1,1 0,0 0,0-1,0-1,2 0,-2 0,-1 0,1-1,-1-1,1 0,-1 0,0-1,0-1,0 1,0-2,0 1,-1-1,0-1,0 1,-1-2,1 1,-1-1,-1 0,1-1,-1 0,0 0,-1 0,0-1,-1 0,1 0,0-5,-1 6,0 0,-1 0,-1 0,1 0,-1-1,0 1,-1-1,0 0,-1 0,0 0,0 0,-1 0,0 0,0 0,-1 0,0 0,-1 0,0 0,0 1,-1-1,0 0,-1 1,1 0,-2 0,1 0,-1 1,0-1,-1 1,-1-1,3 3,0 0,-1 1,1-1,-1 1,0 1,0-1,0 1,0-1,-1 1,1 1,-1-1,0 1,1 0,-1 0,0 1,0 0,-1 0,1 0,0 1,0 0,0 0,0 0,-1 1,1 0,0 0,0 1,0 0,1 0,-1 0,0 0,1 1,-1 0,1 0,-5 4,-8 10,2-3</inkml:trace>
  <inkml:trace contextRef="#ctx0" brushRef="#br0" timeOffset="1149.957">2292 896,'-5'9,"0"0,1 0,0 1,0 0,1-1,0 1,1 0,0 1,1-1,0 0,1 0,0 1,0-1,1 0,1 1,0-1,0 0,1 0,0 1,-1-9,-1 0,1 0,0 0,0 0,0 0,0 0,0-1,0 1,0-1,1 1,-1-1,1 0,-1 0,0 0,1 0,0-1,-1 1,1-1,0 1,-1-1,1 0,0 0,-1 0,1 0,0-1,-1 1,1-1,-1 1,1-1,-1 0,1 0,1-1,76-45,-56 29,0-2,-2-1,0 0,-1-2,-2 0,0-2,-18 23,21-24,-22 26,-1 1,1-1,0 0,0 1,0-1,0 0,-1 1,1-1,0 0,0 1,0-1,0 0,0 1,0-1,0 1,0-1,0 0,0 1,0-1,1 0,-1 1,0-1,0 0,0 1,0-1,0 0,1 1,-1-1,0 0,0 0,1 1,-1-1,0 0,0 0,1 1,-1-1,0 0,1 0,-1 0,0 1,0-1,1 0,-1 0,1 0,-1 0,0 0,1 0,-1 0,0 0,1 0,-1 0,0 0,1 0,-1 0,0 0,1 0,-3 6,0-1,0 1,1 0,0 1,0-1,0 0,1 0,0 0,0 0,0 1,1-1,0 0,0 0,1 0,0 0,0 0,0-1,1 1,-1 0,1-1,1 0,-1 0,1 0,0 0,0 0,0-1,1 1,-1-1,1-1,0 1,0-1,1 1,1-1,3 1,0-2,0 1,1-1,-1-1,0 0,1 0,-1-1,1 0,-1-1,1 0,-1-1,0 0,1-1,-1 0,0 0,-1-1,1 0,-1-1,3-2,20-12,-1-1,-1-2,-1-1,20-21,62-107,-84 110,-1-2,-3-2,-1 0,-2-1,-3-1,-1 0,-1-8,-7 22,-1-1,-2 1,-2-1,-1 0,-1 0,-2 0,-2 0,-6-31,9 61,0 1,0 0,0 0,-1-1,1 1,-1 0,0 0,0 0,0 0,-1 0,1 0,-1 0,1 0,-1 0,0 1,0-1,0 1,0-1,-1 1,1 0,-1 0,1 0,-1 0,0 0,0 1,0-1,0 1,0 0,0 0,0 0,0 0,0 0,-1 1,1 0,0-1,-1 1,1 0,0 0,0 1,-1-1,1 1,-1 0,-8 7,2 0,-1 1,2 0,-1 1,1 0,0 0,1 1,0 0,1 1,1 0,-1 0,2 0,0 0,0 1,1 0,1 0,0 0,1 1,0 2,-3 30,2 0,3-1,1 1,2 0,3-1,1 0,2 0,3-1,1 0,2-1,2 0,1-1,3-1,3 1,57 86,-118-157,19 15</inkml:trace>
  <inkml:trace contextRef="#ctx0" brushRef="#br0" timeOffset="1385.879">2772 529,'48'0,"44"-5,17-1,-1-5,-9 0,-12-4,-16 2,-11 2,-5-1,-8 1,-6-3,-7 2,-3 3,-7 2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4:02:16.0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443 109,'6'-6,"-2"3,0 0,-1 0,1-1,-1 1,1-1,-1 0,0 0,0 0,-1 0,0-1,1 1,-1-1,-1 0,1 1,-1-1,0 0,0 0,0-3,-1 7,0 0,-1 0,1-1,-1 1,1 0,-1 0,0 0,0 0,1 0,-1 0,0 0,0 0,0 1,0-1,0 0,0 0,0 1,0-1,0 1,0-1,0 1,-1-1,1 1,0 0,0-1,-1 1,1 0,0 0,0 0,0 0,-1 0,1 0,0 0,0 1,-1-1,1 0,0 1,0-1,0 1,0-1,-1 1,1 0,-52 23,52-24,-31 20,1 2,0 1,2 1,0 2,2 1,1 1,1 1,2 1,-17 29,24-34,2 1,1 0,1 0,1 1,2 1,0 0,2 0,-3 28,8-44,1-1,0 1,1 0,0-1,1 1,0 0,1-1,0 0,1 1,0-1,1 0,0 0,1-1,0 1,1-1,0 0,0 0,1-1,0 0,1 0,0-1,0 0,7 4,0-2,1-2,0 0,1-1,0-1,0 0,0-1,1-1,0-1,0 0,0-2,0 0,0-1,0 0,0-2,0 0,-1-1,1-1,0 0,-1-1,0-1,0-1,-1-1,0 0,0-1,-1 0,0-1,12-11,-20 14,-1 0,1 0,-1-1,-1 1,1-1,-1-1,-1 1,1-1,-1 1,-1-1,0 0,0-1,-1 1,0 0,0-1,-1 1,-1-1,0 0,0 1,0-1,-1 1,-1-1,0 1,0-1,-1 1,0 0,0 0,-1 0,0 1,-1-1,0 1,0 0,-1 0,0 1,0-1,-1 1,0 1,0-1,0 1,-9-4,-29-20,46 18,25 10,-18 2,199-24,46 25,-229-1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4:13.736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7987 1384,'-1'-2,"-1"0,0 0,0 1,0-1,1 1,-2-1,1 1,0-1,0 1,0 0,-1 0,1 0,0 1,-1-1,1 0,-1 1,1 0,-1-1,1 1,-3 0,2 0,-258-18,214 10,0 2,-1 2,1 2,-1 2,-25 4,-97 23,-152 30,112-9,-112 46,-106 41,404-124,1 0,0 2,0 0,1 1,1 2,1 0,0 1,1 1,1 1,1 1,1 0,-15 22,-56 146,4 77,75-229,1 1,3 0,0 1,3-1,1 1,3 20,-1 29,27 250,-28-310,1 10,-1 0,-2 1,-2-1,-1 1,-2-1,-2 0,-1-1,-1 0,-3 2,-15 16,-2-2,-2 0,-28 32,52-73,-73 91,-84 50,91-102,-2-4,-73 32,111-57,1 1,2 1,0 3,-24 23,53-45,-8 8,-1 1,2 0,0 0,0 2,2-1,-1 2,2-1,0 1,1 1,1 0,0 0,2 1,0 0,0 0,2 0,0 1,1-1,1 1,1 5,1 6,1 0,2 0,1 0,1-1,1 1,2-1,1 0,1-1,2 0,1-1,13 21,104 175,-70-140,4-3,3-2,64 55,-11-29,5-5,4-6,81 42,155 62,-285-155,3-4,1-2,1-5,2-4,1-3,28 2,162 10,-229-34,0-2,1-2,-1-1,0-4,-1-1,11-5,-3 0,-1-4,0-1,-1-3,-1-3,-1-1,3-6,2-7,-3-2,-1-3,-2-2,42-49,26-23,-11 26,-70 62,-2-2,-1-1,-2-2,25-32,79-92,-102 123,10-8,-1-3,-2-1,-2-2,-3-2,15-28,61-91,89-145,-176 278,1 1,2 2,2 1,1 2,11-8,-25 28,-1-1,-1-1,0 0,-1-1,0-1,-1 0,-1-1,0-1,-1 0,-1 0,0-1,-2-1,0 0,-1 0,-1 0,-1-1,0 0,-2-1,2-14,-4 8,-1 0,-2-1,0 1,-2-1,-1 1,-1 0,-1 0,-1 1,-6-12,6 22,0 1,-1 0,0 0,-2 0,1 1,-2 0,0 1,0 0,-2 1,1 1,-1 0,-1 0,0 1,-6-3,-32-10,0 2,-1 3,-2 2,1 2,-36-4,-43-11,100 21,9 4,0-1,1-1,0-1,0-1,0-1,1-1,0-1,1 0,0-2,1-1,1 0,-6-7,12 5,0-1,1 0,1-1,1 0,1-1,0 0,1-1,1 0,1 0,1 0,1-1,1 1,-1-18,1 9,2 0,0 0,2 0,2 0,0 0,2 1,1-1,2 1,0 1,12-26,-4 17,2 2,1 0,1 1,2 1,1 1,2 1,12-11,96-112,-101 110,-12 19,-2-1,0 0,-2-2,0 0,1-9,-14 30,51-156,-52 153,-1 1,0-1,0 0,-1 0,0 0,0 0,-1 0,-1 1,1-1,-1 0,-1 1,1-1,-1 1,-1 0,0 0,0 0,-5-6,5 7,-1 0,-1 1,1-1,-1 1,0 1,0-1,-1 1,0 0,1 0,-2 1,1 0,0 0,-1 1,0 0,0 0,0 1,0 0,0 0,0 1,-1 0,-7 0,-64 3,66 0,1 0,-1-1,0 0,0-1,0-1,0 0,0-1,1-1,-1 0,1-1,0 0,0-1,0 0,0-1,1-1,0 0,0 0,-2-3,-97-105,76 69,-27-20,46 60,0 1,0 1,-1 1,1 0,-1 1,1 1,-1 1,0 0,0 1,1 1,-1 0,1 1,-1 1,1 1,-4 2,16-7,-42 22,33-8</inkml:trace>
  <inkml:trace contextRef="#ctx0" brushRef="#br0" timeOffset="1296.733">6915 3953,'1'19,"-1"1,-1-1,-1 0,-1 1,0-1,-2 0,-4 12,-78 193,84-216</inkml:trace>
  <inkml:trace contextRef="#ctx0" brushRef="#br0" timeOffset="1578.445">6660 4206,'24'0,"28"0,9 0,-1 0,-6 0,-7 0,-7 0,-5 0,-9 0</inkml:trace>
  <inkml:trace contextRef="#ctx0" brushRef="#br0" timeOffset="8615.253">6971 4798,'0'-3,"0"0,-1-1,1 1,-1-1,0 1,1-1,-2 1,1 0,0 0,0 0,-1 0,0 0,0 0,0 0,0 0,0 0,0 1,-1-1,1 1,-1 0,0 0,0 0,0 0,0 0,0 0,0 1,0 0,0-1,-1 1,1 1,0-1,-1 0,0 1,-5-2,0 1,1 1,-1 0,0 0,1 0,-1 1,0 1,1-1,-1 1,1 1,0-1,-8 5,0 0,1 1,1 0,-1 1,1 1,1 0,0 1,0 0,1 1,1 0,0 1,1 1,0-1,1 2,0-1,-2 8,5-12,1 1,0 0,1 0,1 0,-1 1,2-1,-1 1,2 0,-1 0,2 0,0-1,0 1,1 0,0 0,1 0,3 8,-2-6,2-1,0 1,0-1,1 0,1-1,0 0,0 0,1 0,1-1,0 0,1-1,0 0,0-1,1 1,6 2,-8-5,1-1,0 0,0-1,1 1,0-2,0 0,0 0,0-1,1 0,-1-1,1-1,-1 1,1-2,8 0,-6 1,0-1,-1-1,1 0,-1 0,1-2,-1 0,1 0,-1-1,-1-1,1 0,0 0,-1-2,0 1,0-2,-5 3,-1 1,1-1,-1 0,-1-1,1 0,-1 0,0 0,0 0,0-1,-1 0,0 0,-1 0,1 0,-1 0,-1-1,1 0,-2 1,1-1,-1 0,0 0,0 0,-1 0,0 0,0 0,-1 0,0 0,-1 0,0 1,0-1,0 0,-1 1,0-1,-1 1,-3-6,1 8,0 0,0 1,0-1,0 2,-1-1,1 1,-1 0,0 0,0 1,0-1,-1 2,1-1,0 1,-1 0,1 1,0-1,-1 2,1-1,-1 1,1 0,0 0,-1 1,1 0,0 0,0 1,1 0,-1 0,0 1,1 0,-4 2,51-1,248-9,-221-2,-56 6</inkml:trace>
  <inkml:trace contextRef="#ctx0" brushRef="#br1" timeOffset="39527.478">3697 650,'23'54,"-4"17,-3 1,-4 1,-2 0,-4 0,-3 1,-5 31,-6-7,28-114,10-27,2 2,1 2,3 1,1 1,10-4,4-1,2 2,2 3,1 2,2 2,1 3,16-3,-8 20,-65 13,-1 0,1 0,-1 1,1-1,-1 0,1 1,-1-1,0 1,1-1,-1 1,1 0,-1-1,0 1,0 0,1 0,-1 0,0 0,0 0,0 0,0 1,0-1,0 0,-1 0,1 1,0-1,-1 1,1-1,-1 0,1 1,-1-1,1 1,-1-1,0 1,0-1,0 1,0-1,0 1,0-1,0 1,-1-1,1 2,-5 13,-1 0,0 0,-1-1,0 0,-1 0,-1-1,-1 0,0 0,0-1,-1 0,-1-1,0-1,-1 0,0 0,-1-1,-8 4,-20 20,-2-2,-1-2,-1-2,-2-2,-1-2,-46 15,45-31,33-11</inkml:trace>
  <inkml:trace contextRef="#ctx0" brushRef="#br1" timeOffset="39841.094">4798 763,'-20'15,"1"0,1 2,0 0,1 1,1 0,1 1,0 1,2 1,0 0,1 0,2 1,-2 6,11-24,0-1,0 1,0 0,0 0,1 0,-1 0,1 0,0 0,1 0,-1 0,1 0,-1 0,1 0,0 0,1 0,-1-1,1 1,-1 0,1-1,0 1,1-1,-1 0,0 0,1 1,0-2,0 1,0 0,0-1,0 1,0-1,1 0,-1 0,1 0,0 0,-1-1,1 0,0 1,0-1,0-1,0 1,0-1,0 1,0-1,0 0,0 0,0-1,2 0,7 0,-1-1,0 0,1-1,-1-1,0 1,-1-2,1 0,-1 0,0-1,0-1,0 1,-1-2,0 0,-1 0,0 0,0-1,0-1,-1 1,-1-1,0-1,0 0,-1 1,0-2,-1 1,-1-1,1 0,-2 0,3-11,-6 16,0-1,-1 1,1-1,-1 1,-1 0,1-1,-1 1,-1 0,1 0,-1 0,0 0,-1 0,0 1,0 0,0 0,-1 0,0 0,0 0,0 1,-1 0,0 0,0 1,0-1,-5-1,-8-3</inkml:trace>
  <inkml:trace contextRef="#ctx0" brushRef="#br1" timeOffset="40323.718">5447 594,'-24'7,"0"0,0 2,1 1,0 1,1 1,0 1,1 1,0 1,1 1,1 0,-2 4,17-17,0 0,0 1,0-1,0 1,1 0,0 0,0 0,0 0,0 0,0 1,1-1,0 1,0 0,0-1,1 1,-1 0,1 0,0 0,1 0,-1 0,1 1,0-1,0 0,1 0,-1 0,1 0,0 0,1 0,-1 0,1 0,0-1,0 1,1 0,-1-1,1 0,0 0,0 1,1-1,3 1,-1 0,2 0,-1-1,0 0,1 0,0-1,0 0,0 0,0-1,0 0,0-1,1 1,-1-2,0 1,1-1,-1 0,1-1,-1 0,0 0,1-1,-1 0,0-1,0 0,0 0,-1 0,5-3,11-7,0-1,-1-1,0-1,-2 0,0-2,0-1,13-17,0-2,-2-2,-2-2,-2 0,-1-2,-3-1,-1 0,7-26,-20 45,-1-1,-1 0,-2 0,0-1,-2 1,-1-1,-1 0,-2 0,0 0,-2 1,-1-1,-3-7,7 32,-1 0,0 0,1 0,-1 0,0 0,-1 1,1-1,0 0,-1 1,1-1,-1 1,0-1,0 1,0 0,0 0,0 0,-1 0,1 0,-1 0,1 1,-1-1,1 1,-1 0,0-1,0 1,0 1,0-1,1 0,-1 1,0-1,0 1,0 0,0 0,0 0,0 0,0 1,0-1,0 1,0 0,0 0,0 0,1 0,-1 0,0 1,-12 7,2 1,-1 1,2 0,-1 0,1 1,1 1,0 0,1 1,1 0,0 0,0 1,2 0,0 1,1-1,0 1,1 0,1 1,0-1,2 1,0 0,0 0,2 9,-1-7,1 1,0-1,2 1,0-1,2 0,0 0,1 0,0-1,2 0,0 0,1 0,1-1,0 0,2 0,9 11,-9-15,0-1,0 0,1 0,1-2,0 1,0-2,1 0,0 0,1-1,0-1,0 0,0-1,1-1,0-1,0 0,0-1,1 0,-1-2,1 0,13-1,-6-1</inkml:trace>
  <inkml:trace contextRef="#ctx0" brushRef="#br1" timeOffset="40838.505">6125 481,'-4'20,"1"0,1 0,1 1,1-1,1 1,0-1,2 1,0-1,1 0,7 19,-10-36,0-1,0 0,0 0,0 0,0 0,0 0,1-1,-1 1,1 0,-1 0,1-1,0 1,-1-1,1 0,0 1,0-1,0 0,0 0,0 0,1-1,-1 1,0 0,0-1,0 1,1-1,-1 0,0 0,1 0,-1 0,0 0,0 0,1 0,-1-1,0 1,0-1,0 0,1 0,-1 0,0 0,0 0,0 0,-1 0,1-1,0 1,0-1,-1 1,1-1,0 0,10-11,-1-1,0 0,-1-1,-1 1,0-2,-1 1,0-1,2-11,18-32,1-3,-21 42,1 0,1 0,1 1,0 1,1 0,1 1,11-11,-24 27,1 0,-1 1,1-1,-1 0,1 1,0-1,-1 0,1 1,0-1,-1 1,1-1,0 1,0 0,0-1,-1 1,1 0,0 0,0-1,0 1,0 0,0 0,-1 0,1 0,0 0,0 0,0 0,0 0,0 0,0 1,-1-1,1 0,0 1,0-1,0 0,-1 1,1-1,0 1,0-1,-1 1,1-1,0 1,-1 0,1-1,-1 1,1 0,-1-1,1 1,-1 0,0 0,1 0,-1-1,0 1,1 0,-1 1,11 48,35 428,-38-394,-3 0,-8 85,4-167,-1 1,1-1,-1 1,0 0,0-1,0 1,-1 0,1-1,0 1,-1-1,0 1,0 0,1-1,-1 0,-1 1,1-1,0 0,-1 1,1-1,-1 0,0 0,1 0,-1 0,0 0,0-1,0 1,-1-1,1 1,0-1,-1 0,1 0,0 0,-1 0,1 0,-1 0,0-1,1 1,-1-1,1 0,-1 0,0 0,1 0,-1 0,0 0,1-1,-1 0,1 1,-1-1,1 0,-3-1,-2-7,0-1,1 1,1-1,-1-1,2 1,-1-1,1 0,1 0,0 0,1 0,0 0,0-1,1 1,1-1,0 1,1 0,0-1,0 1,2-3,0-10,2 1,0-1,1 2,2-1,0 1,2 0,0 0,1 1,1 1,1 0,1 1,1 0,0 1,2 1,0 0,15-11,88-58,-87 63</inkml:trace>
  <inkml:trace contextRef="#ctx0" brushRef="#br1" timeOffset="36051.856">226 1101,'-2'-27,"-7"39,-27 196,-25 259,55-247,6-196</inkml:trace>
  <inkml:trace contextRef="#ctx0" brushRef="#br1" timeOffset="36622.332">0 1187,'26'-30,"0"2,2 0,2 2,0 2,1 0,1 3,29-15,-36 18,2 1,0 2,0 0,2 2,-1 1,2 2,-1 1,2 1,-1 1,13 0,-39 6,1 1,0 1,-1-1,1 0,-1 1,1 0,-1 0,0 1,1-1,-1 1,0 0,0 0,0 0,0 0,0 1,0 0,-1-1,0 2,1-1,-1 0,0 1,0-1,-1 1,1 0,-1 0,0 0,0 0,0 0,0 0,-1 0,0 1,0-1,0 1,0-1,-1 1,1-1,-1 1,0 0,-1-1,1 1,-1-1,0 1,0-1,0 0,-2 4,-10 22,-1-1,-2-1,0 0,-2-1,-1 0,-1-2,-1 0,-2-2,0 0,-21 14,35-28,-36 35,-3-3,-1-1,-52 31,38-29,63-42,-1 0,1 0,0 1,-1-1,1 0,-1 0,1 1,-1-1,1 0,0 1,-1-1,1 1,0-1,-1 0,1 1,0-1,0 1,-1-1,1 1,0-1,0 1,0-1,0 1,0-1,0 1,-1-1,1 1,0-1,0 1,1-1,-1 1,0-1,0 1,0-1,0 1,0-1,0 1,1-1,-1 1,0-1,0 0,1 1,-1-1,0 1,1-1,-1 0,0 1,1-1,-1 0,1 1,-1-1,1 0,-1 1,0-1,1 0,-1 0,1 0,-1 0,1 1,-1-1,1 0,-1 0,1 0,-1 0,1 0,0 0,41 3,-39-3,12 0,-1 1,1 1,0 0,0 0,-1 1,0 1,1 1,-1 0,-1 1,1 0,-1 1,0 1,-1 0,0 0,0 1,-1 1,0 0,0 1,-1 0,-1 0,0 1,0 0,-1 1,-1 0,0 0,-1 0,0 3,34 93,-8-86,-14-22</inkml:trace>
  <inkml:trace contextRef="#ctx0" brushRef="#br1" timeOffset="37218.845">931 1581,'0'39,"0"17,0 4,0-4,0-6,0-11</inkml:trace>
  <inkml:trace contextRef="#ctx0" brushRef="#br1" timeOffset="37373.472">931 1243,'0'0</inkml:trace>
  <inkml:trace contextRef="#ctx0" brushRef="#br1" timeOffset="37939.434">1637 1384,'-34'20,"-6"2,1 1,1 2,1 1,1 2,1 2,2 1,1 2,-8 11,36-37,0 0,0 0,0 0,1 0,0 0,1 1,-1 0,2-1,-1 1,1 0,0 0,0 0,1 0,0 0,1 1,-1-6,1 1,-1 0,1-1,0 1,0-1,0 0,1 1,-1-1,1 0,0 0,0 0,0 0,0 0,0 0,1 0,-1-1,1 1,0-1,0 0,0 0,0 0,0 0,0 0,0-1,0 1,1-1,-1 0,1 0,-1 0,1-1,-1 1,1-1,2 0,3-1,1-2,0 1,0-1,-1-1,1 0,-1 0,0-1,0 0,-1-1,0 1,0-2,0 1,-1-1,1 0,-2-1,1 1,-1-2,0 1,-1 0,0-1,0 0,2-7,-2 8,22-36,2 2,2 1,1 1,2 2,33-28,-66 65,0 1,0-1,-1 0,1 1,0-1,0 0,0 1,0-1,-1 1,1 0,0-1,0 1,0 0,0-1,0 1,0 0,0 0,0 0,0 0,0 0,0 0,0 0,0 0,0 1,0-1,0 0,0 1,0-1,0 0,0 1,0-1,0 1,-1-1,1 1,0 0,0-1,0 1,-1 0,1 0,-1-1,1 1,0 0,-1 0,1 0,-1 0,0 0,1 0,-1-1,0 1,1 0,-1 0,0 0,0 0,0 1,9 58,-33 111,-35 265,55-400,0-1,-3 0,0 0,-3-1,-1 0,-1 0,-14 25,26-57,-1 0,1 1,-1-1,0 0,1 0,-1 1,0-1,-1 0,1 0,0 0,-1 0,1-1,-1 1,1 0,-1-1,0 1,0-1,1 1,-1-1,0 0,0 0,-1 0,1 0,0 0,0 0,0 0,-1-1,1 1,0-1,-1 0,1 0,0 0,-1 0,1 0,0 0,-1 0,1-1,0 1,0-1,-1 0,1 0,0 0,0 0,0 0,0 0,0 0,0-1,0 1,0-1,1 1,-2-2,-2-10,0 0,0 0,2 0,-1 0,2-1,0 0,0 1,2-1,-1 0,2 1,0-1,0 0,2 1,-1-1,4-7,-1-8,2 1,1 0,1 0,1 1,2 0,5-8,-3 11</inkml:trace>
  <inkml:trace contextRef="#ctx0" brushRef="#br1" timeOffset="38156.022">2061 1525,'5'33,"6"17,1-1</inkml:trace>
  <inkml:trace contextRef="#ctx0" brushRef="#br1" timeOffset="38325.118">2117 1243,'-9'-9,"-4"-4</inkml:trace>
  <inkml:trace contextRef="#ctx0" brushRef="#br1" timeOffset="38775.487">2540 1243,'-7'12,"-15"21,2 0,2 2,1 0,1 1,2 1,2 0,-2 15,13-47,0 0,0 0,1 0,0 1,0-1,0 0,1 0,0 0,0 1,0-1,1 0,-1 0,1 0,0-1,1 1,-1 0,1-1,0 0,0 1,0-1,1 0,-1-1,1 1,0-1,0 1,1-1,-1 0,0-1,1 1,0-1,0 0,-1 0,1 0,0-1,1 1,-1-1,3 0,-1 1,0 1,0-1,0 0,0-1,0 0,1 0,-1-1,0 1,1-2,-1 1,0-1,1 0,-1 0,0-1,0 0,0 0,0-1,0 0,-1 0,1-1,-1 0,0 0,0 0,0-1,1-2,14-16,-1-2,-2 0,0-1,-2-1,-1-1,11-28,9-14,-6 15,-3-1,-2-1,10-42,-28 79,0 0,-2-1,0 0,-2 0,0 0,-1 0,-2-1,0 1,-1 0,-1 0,-1 0,-4-12,7 28,0 0,-1-1,0 1,0 1,0-1,0 0,-1 0,0 1,0 0,0-1,0 1,-1 0,1 0,-1 1,0-1,0 1,-1 0,1 0,-1 0,1 1,-1 0,0 0,0 0,0 0,0 1,0-1,-1 1,1 1,0-1,0 1,-1 0,1 0,0 0,-1 1,1 0,0 0,0 0,0 1,-3 1,-7 4,1 0,1 1,-1 1,1 0,1 1,0 0,0 0,1 2,0-1,1 2,1-1,0 1,0 1,1-1,1 1,1 1,0-1,0 1,2 0,0 1,0-1,2 1,0 0,0 3,1 0,0 0,1 1,1-1,1 0,0 0,2 0,0 0,1-1,1 1,1-1,0-1,2 1,0-1,1-1,0 1,1-2,1 0,9 9,-2-3,2-1,0-1,1-1,1-1,0-1,1-1,1-1,1-1,-1-1,2-2,0 0,0-2,1-1,25 3,-25-8</inkml:trace>
  <inkml:trace contextRef="#ctx0" brushRef="#br1" timeOffset="42711.338">2569 2541,'594'-167,"-319"96,207-22,-470 92,-6-1,0 1,0 0,-1 0,1 1,0 0,0 0,0 0,0 1,0 0,0 0,-1 0,1 1,2 1,-7-2,-1 1,0 0,1 0,-1-1,0 1,0 0,0 0,-1-1,1 1,0 0,-1 0,1-1,-1 1,1 0,-1-1,0 1,0-1,0 1,0-1,0 1,0-1,0 1,0-1,0 0,-1 0,1 0,0 0,-1 0,1 0,-1 0,0 0,1 0,-1-1,0 1,1-1,-1 1,0-1,-1 1,-4 3,-101 68,30-23,3 4,3 3,-46 45,42-18,3 3,-55 85,82-81,46-88,-1 0,1 1,-1-1,1 1,0-1,0 1,0-1,0 0,0 1,1-1,-1 1,1-1,-1 0,1 1,0-1,0 0,0 0,0 1,0-1,1 0,-1 0,1 0,-1-1,1 1,0 0,0 0,-1-1,1 1,0-1,1 0,-1 0,0 0,0 0,0 0,1 0,-1 0,0-1,1 1,-1-1,26 5,-1-1,1-2,-1-1,1-1,0-1,-1-2,9-2,698-114,-235 37,-318 58,-158 19,-31-8,-28-7,1-2,1-1,2-1,0-2,1-2,-25-29,56 57,0 1,0-1,0 1,0-1,0 0,0 1,0-1,-1 1,1-1,0 1,0-1,0 0,0 1,-1-1,1 1,0-1,0 0,-1 1,1-1,0 0,-1 1,1-1,0 0,-1 0,1 1,-1-1,1 0,0 0,-1 0,1 0,-1 1,1-1,0 0,-1 0,1 0,-1 0,1 0,-1 0,1 0,-1 0,1 0,0 0,-1 0,1 0,-1-1,1 1,-1 0,1 0,0 0,-1-1,1 1,-1 0,1 0,0-1,-1 1,1 0,0-1,0 1,-1 0,1-1,7 46,-7-41,8 28,-2 2,-1-1,-2 0,-1 1,-1 0,-3-1,0 1,-2 0,-2-1,-1 0,-1-1,-2 1,-1-2,-6 11,5-22,-2-1,0-1,-1 0,0-1,-2 0,-4 2,34-34,292-214,-167 126,-113 85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09.7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308 44,'-1'-3,"-1"0,1 0,-1 1,0-1,0 1,0-1,0 1,-1 0,1-1,-1 1,1 0,-1 1,0-1,0 0,0 1,0 0,0 0,0-1,0 2,0-1,-1 0,-7 0,0 1,0 0,0 0,0 1,0 0,0 1,0 1,0 0,1 0,-1 1,1 0,0 1,0 0,-5 4,9-6,0 1,0 0,0 0,1 0,-1 0,1 1,0 0,1 0,-1 1,1-1,0 1,1 0,-1 0,1 0,0 1,0-1,1 1,0 0,0-1,1 1,0 0,0 0,0 0,1 0,0 0,1 0,-1 0,1 0,1 0,-1-1,1 1,2 4,2-1,1-1,0 0,1 0,0-1,0 0,1 0,0-1,0 0,1 0,0-1,0-1,0 1,1-2,-1 1,1-2,1 1,-1-1,0-1,1 0,-1-1,1 0,-1-1,1 0,-1-1,1 0,-1-1,1 0,-1 0,0-2,0 1,0-1,0-1,-1 0,0-1,6-4,2-4,-6 1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11.8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4 480,'-1'42,"-1"-27,1 1,1-1,1 0,0 0,0 1,2-1,0 0,0 0,2-1,0 1,0-1,5 8,-7-19,-1 0,0 0,1 0,0-1,0 1,0 0,0-1,0 0,0 0,1 0,-1 0,0 0,1-1,0 1,-1-1,1 0,0 0,0-1,0 1,0-1,-1 1,1-1,0-1,0 1,0 0,0-1,0 0,-1 0,1 0,0 0,-1-1,1 1,-1-1,2-1,111-75,-115 77,0-1,0 1,0 0,0 0,1 0,-1 0,0 0,0 0,1 1,-1-1,1 0,-1 1,1-1,-1 1,1-1,-1 1,1 0,-1-1,1 1,0 0,-1 0,1 0,-1 1,1-1,0 0,-1 0,1 1,-1-1,1 1,-1-1,1 1,-1 0,0 0,1 0,-1-1,0 1,0 0,1 1,-1-1,0 0,0 0,0 0,0 1,-1-1,1 0,0 1,0-1,-1 1,1-1,-1 1,1-1,-1 1,0-1,0 1,0 0,1-1,-1 1,-1-1,1 1,0 0,3 17,24 71,-26-87,0-1,1 0,-1-1,1 1,-1 0,1 0,0-1,-1 1,1 0,0-1,0 0,0 0,0 1,1-1,-1 0,0-1,0 1,1 0,-1-1,0 1,1-1,-1 0,1 0,-1 0,0 0,1 0,-1 0,1 0,-1-1,0 0,1 1,-1-1,0 0,0 0,0 0,2-1,4-3,0 0,0-1,-1 1,0-1,0-1,0 0,-1 0,0 0,0 0,-1-1,0 0,0 0,-1-1,3-7,12-18,35-104,-45 127,0 5</inkml:trace>
  <inkml:trace contextRef="#ctx0" brushRef="#br0" timeOffset="777.708">794 707,'-29'217,"34"-343,-2 109,1 0,1 0,0 1,1 0,1 0,0 1,1 0,1 0,1 0,0 1,0 1,1 0,1 0,0 1,1 1,1 0,4-2,-17 12,0 0,0 0,0 0,0 0,1 0,-1 0,0 1,1-1,-1 1,0-1,1 1,-1-1,1 1,-1 0,1 0,-1-1,1 1,-1 0,1 0,-1 1,1-1,-1 0,1 0,-1 1,0-1,1 1,-1-1,0 1,1 0,-1 0,0-1,1 1,-1 0,0 0,0 0,0 0,0 0,0 0,0 1,0-1,-1 0,1 0,0 1,-1-1,1 1,-1-1,1 0,-1 1,1-1,-1 1,0-1,0 1,6 164,-1-152,1-7</inkml:trace>
  <inkml:trace contextRef="#ctx0" brushRef="#br0" timeOffset="1014.54">1217 707,'5'33,"1"12</inkml:trace>
  <inkml:trace contextRef="#ctx0" brushRef="#br0" timeOffset="1184.119">1217 227</inkml:trace>
  <inkml:trace contextRef="#ctx0" brushRef="#br0" timeOffset="1447.022">1725 0,'2'15,"9"72,-4 1,-4-1,-3 1,-5 8,-66 179,41-172,28-105,1-9</inkml:trace>
  <inkml:trace contextRef="#ctx0" brushRef="#br0" timeOffset="1665.803">1443 565,'38'0,"32"0,9 0,-4 0,-10 0,-11 0,-15-5,-10-1,-4 0,-7 1</inkml:trace>
  <inkml:trace contextRef="#ctx0" brushRef="#br0" timeOffset="2017.362">2063 678,'38'-10,"0"-2,-1-1,-1-2,0-2,-1-1,-1-2,21-16,-3-29,-51 63,0 0,0 1,0-1,-1 0,1 1,0-1,-1 0,1 0,-1 0,0 1,0-1,1 0,-1 0,0 0,-1 0,1 0,0 1,0-1,-1 0,1 0,-1 0,0 1,1-1,-1 0,0 1,0-1,0 0,0 1,-1-1,1 1,0 0,0-1,-1 1,1 0,-1 0,1 0,-1 0,0 0,1 0,-1 0,0 1,-1-1,-6 0,1 0,-1 1,0 0,0 0,1 1,-1 0,0 1,1 0,0 0,-1 1,1 0,0 1,0-1,0 1,1 1,-1 0,1 0,-2 2,-7 3,1 0,0 1,1 0,0 1,1 1,0 0,1 0,0 2,1-1,1 1,0 1,1 0,1 0,1 1,0 0,1 1,1-1,0 1,2 0,-1 3,5-14,0 0,1 0,0 0,0 0,0 0,1-1,0 1,0-1,1 1,0-1,0 0,0-1,1 1,-1-1,2 0,-1 0,0 0,1 0,0-1,0 0,0-1,0 1,1-1,0 0,-1-1,1 0,0 0,0 0,0-1,0 0,1 0,-1-1,0 0,0 0,6-1,165-3,-150 3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10.2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319 65,'-37'9,"18"-6,-1 1,0 1,1 0,0 1,0 1,1 1,0 1,0 1,1 0,0 1,1 1,0 0,-3 5,16-14,1 0,-1 0,1 0,0 0,0 0,0 1,0-1,0 0,1 1,0 0,0-1,0 1,0 0,0-1,1 1,0 0,0 0,0 0,0 0,0-1,1 1,-1 0,1 0,0-1,1 1,-1-1,0 1,1-1,0 1,0-1,0 0,0 0,0 0,1 0,0 0,-1 0,1-1,0 1,0-1,0 0,1 0,-1 0,0 0,1-1,-1 1,1-1,0 0,-1 0,1 0,0-1,0 1,-1-1,2 0,9-3,0-1,1 0,-1-2,-1 1,1-2,-1 0,0 0,-1-1,0-1,0 0,-1 0,0-2,0 1,-1-1,0-1,60-76,-71 88,1-1,0 1,0-1,0 1,0-1,0 1,1-1,-1 1,0 0,0-1,0 1,0-1,0 1,1 0,-1-1,0 1,0-1,0 1,1 0,-1-1,0 1,1 0,-1-1,0 1,1 0,-1 0,0-1,1 1,-1 0,1 0,-1 0,0 0,1-1,-1 1,1 0,-1 0,1 0,-1 0,1 0,-1 0,0 0,1 0,-1 0,1 0,-1 0,1 1,-1-1,0 0,1 0,-1 0,1 0,-1 1,0-1,1 0,-1 0,0 1,1-1,-1 0,0 1,1-1,-1 0,0 1,0-1,1 0,-1 1,0-1,0 1,0-1,0 1,1-1,0 36,-1-30,-1 2,0 0,0 0,1 0,0 1,1-1,-1 0,2 0,-1 0,1 0,0 0,1-1,-1 1,2-1,-1 1,1-1,0 0,0 0,1-1,0 1,0-1,1 0,0-1,0 1,0-1,6 4,14 1,-2-3</inkml:trace>
  <inkml:trace contextRef="#ctx0" brushRef="#br0" timeOffset="515.153">629 291,'7'-2,"0"0,0 0,0-1,0 0,-1 0,1 0,-1-1,0 0,0 0,0 0,-1-1,1 0,-1 0,0 0,0-1,-1 0,0 0,0 0,0 0,-1-1,0 1,0-1,0-3,9-11,6-10,-12 17,1 0,1 1,1 0,0 0,0 1,1 0,1 1,0 0,1 0,-10 11,0 0,0 0,0 1,0-1,0 1,1 0,-1 0,-1-1,1 1,0 0,0 1,0-1,0 0,-1 0,1 1,-1-1,1 1,-1-1,1 1,-1 0,0 0,0 0,0-1,0 1,0 0,0 0,0 0,-1 0,1 1,-1-1,0 0,1 0,-1 0,0 0,0 0,0 0,-1 1,1-1,-1 1,4 11,4 12,34 86,-38-109,-1 1,0-1,1 0,0 0,0 0,0 0,0 0,0 0,1-1,-1 1,1-1,-1 0,1 0,0-1,0 1,0-1,0 0,0 0,0 0,0 0,0-1,0 0,1 0,-1 0,0 0,4-1,0-2,-1-1,1 1,-1-1,0-1,-1 0,1 0,-1 0,0 0,0-1,0 0,-1-1,0 1,0-1,0 0,-1 0,0 0,-1-1,0 1,0-1,0 0,0-5,9-16,15-28,-17 31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05.4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57,'0'-13,"1"-4,-7 26,-3 25,2 0,2 0,1 0,2 1,1 0,1-1,3 5,-2 24,-1-42,-1-13,0 0,0 0,1 1,0-1,1 0,0 0,0 0,0 0,1 0,0 0,1-1,0 1,0-1,1 1,0-1,0 0,0 0,5 4,-7-10,0 0,0 0,0 0,1 0,-1-1,0 1,0-1,1 1,-1-1,0 0,1 0,-1 0,0 0,1-1,-1 1,0 0,1-1,-1 0,0 1,0-1,0 0,0 0,0 0,0-1,0 1,0 0,0-1,0 1,-1-1,1 0,51-55,-50 53,124-151,-127 154,0 0,0 1,1-1,-1 0,0 1,0-1,1 1,-1-1,0 1,1-1,-1 1,1-1,-1 1,1-1,-1 1,1 0,-1-1,1 1,-1 0,1-1,0 1,-1 0,1 0,-1 0,1-1,0 1,-1 0,1 0,0 0,-1 0,1 0,-1 0,1 0,0 0,-1 0,1 1,0-1,-1 0,1 0,-1 1,1-1,0 0,-1 0,1 1,-1-1,1 1,-1-1,1 0,-1 1,1 0,10 33,-10-26,8 33,-8-30,0 1,1-1,0 0,1 0,1 0,0 0,0 0,1-1,0 0,1 0,0 0,0-1,1 0,1 0,6 6,-12-13,1 0,-1-1,1 0,-1 1,1-1,0 0,0 0,-1 0,1-1,0 1,0-1,0 1,0-1,0 0,0 0,0 0,0-1,0 1,0-1,-1 1,1-1,0 0,0 0,-1 0,1-1,0 1,-1-1,1 1,-1-1,0 0,1 0,-1 0,0-1,64-78,-39 34,-2 0,-2-2,-2-1,-3 0,-1-1,9-53,-16 22,-10 83</inkml:trace>
  <inkml:trace contextRef="#ctx0" brushRef="#br0" timeOffset="3337.976">881 367,'5'3,"0"0,0 0,0 0,1-1,-1 1,1-1,0-1,-1 1,1-1,0 0,0-1,0 1,0-1,0 0,0-1,0 1,0-1,-1 0,1-1,0 1,0-1,-3 0,0 1,-1 0,1-1,-1 0,0 1,1-1,-1 0,0 0,0 0,0 0,-1-1,1 1,0 0,-1-1,0 0,1 1,-1-1,0 0,0 1,-1-1,1 0,0 0,-1 0,0 1,0-1,0 0,0 0,0 0,0 0,-1 0,1 0,-1 1,0-1,0 0,0 1,0-1,-1 0,1 1,-1-1,1 1,-1 0,0-1,0 1,0 0,0 0,0 0,0 1,-1-1,1 0,-1 1,1 0,-1-1,1 1,-1 0,0 0,0 1,0-1,-6-2,0 1,0 1,-1-1,1 1,-1 1,1 0,-1 0,1 1,0 0,-1 1,1 0,0 0,0 1,0 0,0 1,0-1,1 2,0-1,0 2,0-1,-7 7,11-5,0 0,1 1,-1 0,2 0,-1 0,1 0,0 0,1 1,0-1,0 0,1 1,0-1,0 1,1-1,0 0,0 1,1-1,0 0,1 0,0 0,0 0,1 0,0-1,0 0,1 1,4 2,1 0,0 0,0-1,1 0,0-1,1 0,0 0,0-2,1 1,0-2,0 0,0 0,0-1,1-1,0 0,0-1,0 0,0-1,0-1,0 0,9-2,1 2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03:55:17.4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 1,'-12'138,"-17"221,12-122,12-180,-1-32</inkml:trace>
  <inkml:trace contextRef="#ctx0" brushRef="#br0" timeOffset="500.687">379 85,'-19'78,"4"1,3 1,0 51,13-106,1-1,1 1,1 0,1-1,1 1,4 6,18 89,-62-185,22 38,-1 1,-1 1,-2 0,0 1,-16-18,27 36,1 1,-1 0,0 0,-1 0,1 1,-1-1,0 1,0 1,0-1,0 1,-1 0,1 1,-1-1,0 1,0 0,0 1,0 0,0 0,0 0,0 1,0 0,0 1,0-1,0 1,0 1,-3 0,-14 8,6 2</inkml:trace>
  <inkml:trace contextRef="#ctx0" brushRef="#br0" timeOffset="1267.24">774 423,'-10'1,"1"1,-1 0,1 0,0 1,0 0,0 0,0 1,1 1,-1-1,1 1,0 1,0-1,1 1,0 1,0 0,0-1,1 2,0-1,0 1,1 0,0 0,1 1,0-1,0 1,0 0,1 0,1 0,-1 1,2-1,-1 1,1-1,1 1,0 6,0-8,0 0,1-1,0 1,1-1,0 1,0-1,0 0,1 0,0 0,1 0,-1 0,1-1,1 1,-1-1,1 0,0-1,0 1,1-1,0 0,0 0,0-1,0 0,1 0,0 0,-1-1,1 0,1 0,-1-1,0 1,7 0,-8-2,0 0,0 0,0-1,1 0,-1 0,0 0,1-1,-1 1,0-2,0 1,0-1,0 0,0 0,0 0,0-1,-1 0,1 0,-1-1,0 1,0-1,0 0,0 0,-1-1,0 0,0 0,0 0,0 0,1-3,-5 4,0 1,0-1,0 0,0 1,0-1,-1 0,0 1,0-1,0 0,0 1,0-1,-1 1,0 0,0-1,1 1,-2 0,1 0,0 0,-1 1,1-1,-1 0,0 1,0 0,0 0,0-1,0 2,0-1,-1 0,1 1,-1-1,1 1,-1 0,1 0,-4 0,7 1,0-1,0 1,0 0,0-1,0 1,1 0,-1-1,0 1,0-1,0 1,0-1,0 1,0 0,-1-1,1 1,0-1,0 1,0 0,0-1,0 1,-1 0,1-1,0 1,0 0,0-1,-1 1,1 0,0-1,-1 1,1 0,0 0,-1-1,1 1,0 0,-1 0,1 0,0-1,-1 1,1 0,-1 0,1 0,0 0,-1 0,1 0,-1 0,1 0,0 0,-1 0,1 0,-1 0,39-11,-35 10,98-5,-82 11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37C7262-338B-43DD-B723-1D399B106AF4}" type="datetimeFigureOut">
              <a:rPr lang="en-US"/>
              <a:pPr>
                <a:defRPr/>
              </a:pPr>
              <a:t>10/19/2020</a:t>
            </a:fld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489A728-E572-47E2-AE05-0F70427E0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9746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19800"/>
            <a:ext cx="99060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F2E79-4A7A-4B81-9AD9-BE6D51B1ACA4}" type="datetime1">
              <a:rPr lang="en-US"/>
              <a:pPr>
                <a:defRPr/>
              </a:pPr>
              <a:t>10/19/2020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</a:t>
            </a:r>
            <a:r>
              <a:rPr lang="en-US" err="1"/>
              <a:t>Dugger</a:t>
            </a:r>
            <a:r>
              <a:rPr lang="en-US"/>
              <a:t>, July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3D502-792B-441D-B0F2-A7823674A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48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4C591-4911-4CE1-BDE5-CA73653BD6D3}" type="datetime1">
              <a:rPr lang="en-US"/>
              <a:pPr>
                <a:defRPr/>
              </a:pPr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6FEBF-12D9-4B63-80C9-AC2EC86226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135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1628D-0069-4B42-9B8B-E46199A80FA9}" type="datetime1">
              <a:rPr lang="en-US"/>
              <a:pPr>
                <a:defRPr/>
              </a:pPr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0D38B-F386-4A81-A6E2-2FEF158BA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0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74F41-63FC-44E3-9837-CE29A4661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45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02713-2856-4600-B412-1CF3AF4ABB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81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22586-AFFA-4359-9FD6-921864499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929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10/19/2020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A3949-BF25-4CC5-B166-C0017BB51E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387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10/19/2020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63373-B8CB-4528-BCAA-F54F84A45C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1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10/19/2020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47EEE-DD79-47C0-A320-9B1F19ECD1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39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10/19/2020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82D2A-1B7B-42C3-A39C-FE196C8B1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2635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10/19/2020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1C265-C3E0-431A-B61E-8F6A1C53E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78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19800"/>
            <a:ext cx="99060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D4D2D-A6EE-4899-973F-CF8FF9C9D12F}" type="datetime1">
              <a:rPr lang="en-US"/>
              <a:pPr>
                <a:defRPr/>
              </a:pPr>
              <a:t>10/19/2020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BA499-14B1-4141-8B47-F388188B2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5454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10/19/2020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3BCC6-7C5C-4374-8AA6-54E1C09FF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386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99F2A-3A1D-469E-B517-0152047D30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107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AEDEB-0BAB-4ECB-8983-C9D26F3EB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67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F2C1F-3D33-44D6-86C2-81BA1FAE5932}" type="datetime1">
              <a:rPr lang="en-US"/>
              <a:pPr>
                <a:defRPr/>
              </a:pPr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0E403-7565-40BD-ABD8-67E88CCEB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58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398B0-7373-4C28-9177-1F6F76DE4BD9}" type="datetime1">
              <a:rPr lang="en-US"/>
              <a:pPr>
                <a:defRPr/>
              </a:pPr>
              <a:t>10/19/2020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57DC3-70DB-4631-B147-E2A4DDB86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965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8FB66-6DEC-42E3-BD7A-9E7788CA7E89}" type="datetime1">
              <a:rPr lang="en-US"/>
              <a:pPr>
                <a:defRPr/>
              </a:pPr>
              <a:t>10/19/2020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C851A-17E4-44F0-B24B-C4EAC9648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92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4466C-41B5-486A-B60B-B7A9740CAFD5}" type="datetime1">
              <a:rPr lang="en-US"/>
              <a:pPr>
                <a:defRPr/>
              </a:pPr>
              <a:t>10/19/2020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64758-DE6A-4F7F-A0AE-317DE9E0D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295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0B636-6578-4011-ACD9-3D2DD7B42BDB}" type="datetime1">
              <a:rPr lang="en-US"/>
              <a:pPr>
                <a:defRPr/>
              </a:pPr>
              <a:t>10/19/2020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44C33-9BFB-4386-B4D4-3309C16DD0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88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709FC-2D94-4786-B5DE-1B6CE5DB61E4}" type="datetime1">
              <a:rPr lang="en-US"/>
              <a:pPr>
                <a:defRPr/>
              </a:pPr>
              <a:t>10/19/2020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13E05-C0C9-45C9-9148-9BDAD0605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2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1E426-7615-4347-BDE6-297B8C55BF23}" type="datetime1">
              <a:rPr lang="en-US"/>
              <a:pPr>
                <a:defRPr/>
              </a:pPr>
              <a:t>10/19/2020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20C6C-8356-449D-9991-A8B1E3F98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88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" t="-100" r="-100" b="-1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654E38-6604-42F9-97BF-AA3C0DE934F2}" type="datetime1">
              <a:rPr lang="en-US"/>
              <a:pPr>
                <a:defRPr/>
              </a:pPr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324600"/>
            <a:ext cx="3657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1030" name="Rectangle 7"/>
          <p:cNvSpPr>
            <a:spLocks noChangeArrowheads="1"/>
          </p:cNvSpPr>
          <p:nvPr userDrawn="1"/>
        </p:nvSpPr>
        <p:spPr bwMode="auto">
          <a:xfrm>
            <a:off x="8153400" y="5943600"/>
            <a:ext cx="8382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7E74FC-11B3-447D-95B5-72066D9851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656E51-531B-42E0-A7F1-1459E8596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4.png"/><Relationship Id="rId4" Type="http://schemas.openxmlformats.org/officeDocument/2006/relationships/customXml" Target="../ink/ink2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42.xml"/><Relationship Id="rId117" Type="http://schemas.openxmlformats.org/officeDocument/2006/relationships/image" Target="../media/image80.png"/><Relationship Id="rId21" Type="http://schemas.openxmlformats.org/officeDocument/2006/relationships/image" Target="../media/image30.png"/><Relationship Id="rId42" Type="http://schemas.openxmlformats.org/officeDocument/2006/relationships/customXml" Target="../ink/ink250.xml"/><Relationship Id="rId47" Type="http://schemas.openxmlformats.org/officeDocument/2006/relationships/image" Target="../media/image43.png"/><Relationship Id="rId63" Type="http://schemas.openxmlformats.org/officeDocument/2006/relationships/image" Target="../media/image53.png"/><Relationship Id="rId68" Type="http://schemas.openxmlformats.org/officeDocument/2006/relationships/customXml" Target="../ink/ink263.xml"/><Relationship Id="rId84" Type="http://schemas.openxmlformats.org/officeDocument/2006/relationships/customXml" Target="../ink/ink271.xml"/><Relationship Id="rId89" Type="http://schemas.openxmlformats.org/officeDocument/2006/relationships/image" Target="../media/image66.png"/><Relationship Id="rId112" Type="http://schemas.openxmlformats.org/officeDocument/2006/relationships/customXml" Target="../ink/ink285.xml"/><Relationship Id="rId16" Type="http://schemas.openxmlformats.org/officeDocument/2006/relationships/customXml" Target="../ink/ink237.xml"/><Relationship Id="rId107" Type="http://schemas.openxmlformats.org/officeDocument/2006/relationships/image" Target="../media/image75.png"/><Relationship Id="rId11" Type="http://schemas.openxmlformats.org/officeDocument/2006/relationships/image" Target="../media/image25.png"/><Relationship Id="rId32" Type="http://schemas.openxmlformats.org/officeDocument/2006/relationships/customXml" Target="../ink/ink245.xml"/><Relationship Id="rId37" Type="http://schemas.openxmlformats.org/officeDocument/2006/relationships/image" Target="../media/image38.png"/><Relationship Id="rId53" Type="http://schemas.openxmlformats.org/officeDocument/2006/relationships/image" Target="../media/image46.png"/><Relationship Id="rId58" Type="http://schemas.openxmlformats.org/officeDocument/2006/relationships/customXml" Target="../ink/ink258.xml"/><Relationship Id="rId74" Type="http://schemas.openxmlformats.org/officeDocument/2006/relationships/customXml" Target="../ink/ink266.xml"/><Relationship Id="rId79" Type="http://schemas.openxmlformats.org/officeDocument/2006/relationships/image" Target="../media/image61.png"/><Relationship Id="rId102" Type="http://schemas.openxmlformats.org/officeDocument/2006/relationships/customXml" Target="../ink/ink280.xml"/><Relationship Id="rId123" Type="http://schemas.openxmlformats.org/officeDocument/2006/relationships/image" Target="../media/image83.png"/><Relationship Id="rId5" Type="http://schemas.openxmlformats.org/officeDocument/2006/relationships/image" Target="../media/image22.png"/><Relationship Id="rId90" Type="http://schemas.openxmlformats.org/officeDocument/2006/relationships/customXml" Target="../ink/ink274.xml"/><Relationship Id="rId95" Type="http://schemas.openxmlformats.org/officeDocument/2006/relationships/image" Target="../media/image69.png"/><Relationship Id="rId22" Type="http://schemas.openxmlformats.org/officeDocument/2006/relationships/customXml" Target="../ink/ink240.xml"/><Relationship Id="rId27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customXml" Target="../ink/ink253.xml"/><Relationship Id="rId64" Type="http://schemas.openxmlformats.org/officeDocument/2006/relationships/customXml" Target="../ink/ink261.xml"/><Relationship Id="rId69" Type="http://schemas.openxmlformats.org/officeDocument/2006/relationships/image" Target="../media/image56.png"/><Relationship Id="rId113" Type="http://schemas.openxmlformats.org/officeDocument/2006/relationships/image" Target="../media/image78.png"/><Relationship Id="rId118" Type="http://schemas.openxmlformats.org/officeDocument/2006/relationships/customXml" Target="../ink/ink288.xml"/><Relationship Id="rId80" Type="http://schemas.openxmlformats.org/officeDocument/2006/relationships/customXml" Target="../ink/ink269.xml"/><Relationship Id="rId85" Type="http://schemas.openxmlformats.org/officeDocument/2006/relationships/image" Target="../media/image64.png"/><Relationship Id="rId12" Type="http://schemas.openxmlformats.org/officeDocument/2006/relationships/customXml" Target="../ink/ink235.xml"/><Relationship Id="rId17" Type="http://schemas.openxmlformats.org/officeDocument/2006/relationships/image" Target="../media/image28.png"/><Relationship Id="rId33" Type="http://schemas.openxmlformats.org/officeDocument/2006/relationships/image" Target="../media/image36.png"/><Relationship Id="rId38" Type="http://schemas.openxmlformats.org/officeDocument/2006/relationships/customXml" Target="../ink/ink248.xml"/><Relationship Id="rId59" Type="http://schemas.openxmlformats.org/officeDocument/2006/relationships/image" Target="../media/image51.png"/><Relationship Id="rId103" Type="http://schemas.openxmlformats.org/officeDocument/2006/relationships/image" Target="../media/image73.png"/><Relationship Id="rId108" Type="http://schemas.openxmlformats.org/officeDocument/2006/relationships/customXml" Target="../ink/ink283.xml"/><Relationship Id="rId124" Type="http://schemas.openxmlformats.org/officeDocument/2006/relationships/customXml" Target="../ink/ink291.xml"/><Relationship Id="rId54" Type="http://schemas.openxmlformats.org/officeDocument/2006/relationships/customXml" Target="../ink/ink256.xml"/><Relationship Id="rId70" Type="http://schemas.openxmlformats.org/officeDocument/2006/relationships/customXml" Target="../ink/ink264.xml"/><Relationship Id="rId75" Type="http://schemas.openxmlformats.org/officeDocument/2006/relationships/image" Target="../media/image59.png"/><Relationship Id="rId91" Type="http://schemas.openxmlformats.org/officeDocument/2006/relationships/image" Target="../media/image67.png"/><Relationship Id="rId96" Type="http://schemas.openxmlformats.org/officeDocument/2006/relationships/customXml" Target="../ink/ink27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32.xml"/><Relationship Id="rId23" Type="http://schemas.openxmlformats.org/officeDocument/2006/relationships/image" Target="../media/image31.png"/><Relationship Id="rId28" Type="http://schemas.openxmlformats.org/officeDocument/2006/relationships/customXml" Target="../ink/ink243.xml"/><Relationship Id="rId49" Type="http://schemas.openxmlformats.org/officeDocument/2006/relationships/image" Target="../media/image44.png"/><Relationship Id="rId114" Type="http://schemas.openxmlformats.org/officeDocument/2006/relationships/customXml" Target="../ink/ink286.xml"/><Relationship Id="rId119" Type="http://schemas.openxmlformats.org/officeDocument/2006/relationships/image" Target="../media/image81.png"/><Relationship Id="rId44" Type="http://schemas.openxmlformats.org/officeDocument/2006/relationships/customXml" Target="../ink/ink251.xml"/><Relationship Id="rId60" Type="http://schemas.openxmlformats.org/officeDocument/2006/relationships/customXml" Target="../ink/ink259.xml"/><Relationship Id="rId65" Type="http://schemas.openxmlformats.org/officeDocument/2006/relationships/image" Target="../media/image54.png"/><Relationship Id="rId81" Type="http://schemas.openxmlformats.org/officeDocument/2006/relationships/image" Target="../media/image62.png"/><Relationship Id="rId86" Type="http://schemas.openxmlformats.org/officeDocument/2006/relationships/customXml" Target="../ink/ink272.xml"/><Relationship Id="rId13" Type="http://schemas.openxmlformats.org/officeDocument/2006/relationships/image" Target="../media/image26.png"/><Relationship Id="rId18" Type="http://schemas.openxmlformats.org/officeDocument/2006/relationships/customXml" Target="../ink/ink238.xml"/><Relationship Id="rId39" Type="http://schemas.openxmlformats.org/officeDocument/2006/relationships/image" Target="../media/image39.png"/><Relationship Id="rId109" Type="http://schemas.openxmlformats.org/officeDocument/2006/relationships/image" Target="../media/image76.png"/><Relationship Id="rId34" Type="http://schemas.openxmlformats.org/officeDocument/2006/relationships/customXml" Target="../ink/ink246.xml"/><Relationship Id="rId50" Type="http://schemas.openxmlformats.org/officeDocument/2006/relationships/customXml" Target="../ink/ink254.xml"/><Relationship Id="rId55" Type="http://schemas.openxmlformats.org/officeDocument/2006/relationships/image" Target="../media/image49.png"/><Relationship Id="rId76" Type="http://schemas.openxmlformats.org/officeDocument/2006/relationships/customXml" Target="../ink/ink267.xml"/><Relationship Id="rId97" Type="http://schemas.openxmlformats.org/officeDocument/2006/relationships/image" Target="../media/image70.png"/><Relationship Id="rId104" Type="http://schemas.openxmlformats.org/officeDocument/2006/relationships/customXml" Target="../ink/ink281.xml"/><Relationship Id="rId120" Type="http://schemas.openxmlformats.org/officeDocument/2006/relationships/customXml" Target="../ink/ink289.xml"/><Relationship Id="rId125" Type="http://schemas.openxmlformats.org/officeDocument/2006/relationships/image" Target="../media/image84.png"/><Relationship Id="rId7" Type="http://schemas.openxmlformats.org/officeDocument/2006/relationships/image" Target="../media/image23.png"/><Relationship Id="rId71" Type="http://schemas.openxmlformats.org/officeDocument/2006/relationships/image" Target="../media/image57.png"/><Relationship Id="rId92" Type="http://schemas.openxmlformats.org/officeDocument/2006/relationships/customXml" Target="../ink/ink275.xml"/><Relationship Id="rId2" Type="http://schemas.openxmlformats.org/officeDocument/2006/relationships/customXml" Target="../ink/ink230.xml"/><Relationship Id="rId29" Type="http://schemas.openxmlformats.org/officeDocument/2006/relationships/image" Target="../media/image34.png"/><Relationship Id="rId24" Type="http://schemas.openxmlformats.org/officeDocument/2006/relationships/customXml" Target="../ink/ink241.xml"/><Relationship Id="rId40" Type="http://schemas.openxmlformats.org/officeDocument/2006/relationships/customXml" Target="../ink/ink249.xml"/><Relationship Id="rId45" Type="http://schemas.openxmlformats.org/officeDocument/2006/relationships/image" Target="../media/image42.png"/><Relationship Id="rId66" Type="http://schemas.openxmlformats.org/officeDocument/2006/relationships/customXml" Target="../ink/ink262.xml"/><Relationship Id="rId87" Type="http://schemas.openxmlformats.org/officeDocument/2006/relationships/image" Target="../media/image65.png"/><Relationship Id="rId110" Type="http://schemas.openxmlformats.org/officeDocument/2006/relationships/customXml" Target="../ink/ink284.xml"/><Relationship Id="rId115" Type="http://schemas.openxmlformats.org/officeDocument/2006/relationships/image" Target="../media/image79.png"/><Relationship Id="rId61" Type="http://schemas.openxmlformats.org/officeDocument/2006/relationships/image" Target="../media/image52.png"/><Relationship Id="rId82" Type="http://schemas.openxmlformats.org/officeDocument/2006/relationships/customXml" Target="../ink/ink270.xml"/><Relationship Id="rId19" Type="http://schemas.openxmlformats.org/officeDocument/2006/relationships/image" Target="../media/image29.png"/><Relationship Id="rId14" Type="http://schemas.openxmlformats.org/officeDocument/2006/relationships/customXml" Target="../ink/ink236.xml"/><Relationship Id="rId30" Type="http://schemas.openxmlformats.org/officeDocument/2006/relationships/customXml" Target="../ink/ink244.xml"/><Relationship Id="rId35" Type="http://schemas.openxmlformats.org/officeDocument/2006/relationships/image" Target="../media/image37.png"/><Relationship Id="rId56" Type="http://schemas.openxmlformats.org/officeDocument/2006/relationships/customXml" Target="../ink/ink257.xml"/><Relationship Id="rId77" Type="http://schemas.openxmlformats.org/officeDocument/2006/relationships/image" Target="../media/image60.png"/><Relationship Id="rId100" Type="http://schemas.openxmlformats.org/officeDocument/2006/relationships/customXml" Target="../ink/ink279.xml"/><Relationship Id="rId105" Type="http://schemas.openxmlformats.org/officeDocument/2006/relationships/image" Target="../media/image74.png"/><Relationship Id="rId126" Type="http://schemas.openxmlformats.org/officeDocument/2006/relationships/customXml" Target="../ink/ink292.xml"/><Relationship Id="rId8" Type="http://schemas.openxmlformats.org/officeDocument/2006/relationships/customXml" Target="../ink/ink233.xml"/><Relationship Id="rId51" Type="http://schemas.openxmlformats.org/officeDocument/2006/relationships/image" Target="../media/image45.png"/><Relationship Id="rId72" Type="http://schemas.openxmlformats.org/officeDocument/2006/relationships/customXml" Target="../ink/ink265.xml"/><Relationship Id="rId93" Type="http://schemas.openxmlformats.org/officeDocument/2006/relationships/image" Target="../media/image68.png"/><Relationship Id="rId98" Type="http://schemas.openxmlformats.org/officeDocument/2006/relationships/customXml" Target="../ink/ink278.xml"/><Relationship Id="rId121" Type="http://schemas.openxmlformats.org/officeDocument/2006/relationships/image" Target="../media/image82.png"/><Relationship Id="rId3" Type="http://schemas.openxmlformats.org/officeDocument/2006/relationships/image" Target="../media/image21.png"/><Relationship Id="rId25" Type="http://schemas.openxmlformats.org/officeDocument/2006/relationships/image" Target="../media/image32.png"/><Relationship Id="rId46" Type="http://schemas.openxmlformats.org/officeDocument/2006/relationships/customXml" Target="../ink/ink252.xml"/><Relationship Id="rId67" Type="http://schemas.openxmlformats.org/officeDocument/2006/relationships/image" Target="../media/image55.png"/><Relationship Id="rId116" Type="http://schemas.openxmlformats.org/officeDocument/2006/relationships/customXml" Target="../ink/ink287.xml"/><Relationship Id="rId20" Type="http://schemas.openxmlformats.org/officeDocument/2006/relationships/customXml" Target="../ink/ink239.xml"/><Relationship Id="rId41" Type="http://schemas.openxmlformats.org/officeDocument/2006/relationships/image" Target="../media/image40.png"/><Relationship Id="rId62" Type="http://schemas.openxmlformats.org/officeDocument/2006/relationships/customXml" Target="../ink/ink260.xml"/><Relationship Id="rId83" Type="http://schemas.openxmlformats.org/officeDocument/2006/relationships/image" Target="../media/image63.png"/><Relationship Id="rId88" Type="http://schemas.openxmlformats.org/officeDocument/2006/relationships/customXml" Target="../ink/ink273.xml"/><Relationship Id="rId111" Type="http://schemas.openxmlformats.org/officeDocument/2006/relationships/image" Target="../media/image77.png"/><Relationship Id="rId15" Type="http://schemas.openxmlformats.org/officeDocument/2006/relationships/image" Target="../media/image27.png"/><Relationship Id="rId36" Type="http://schemas.openxmlformats.org/officeDocument/2006/relationships/customXml" Target="../ink/ink247.xml"/><Relationship Id="rId57" Type="http://schemas.openxmlformats.org/officeDocument/2006/relationships/image" Target="../media/image50.png"/><Relationship Id="rId106" Type="http://schemas.openxmlformats.org/officeDocument/2006/relationships/customXml" Target="../ink/ink282.xml"/><Relationship Id="rId127" Type="http://schemas.openxmlformats.org/officeDocument/2006/relationships/image" Target="../media/image85.png"/><Relationship Id="rId10" Type="http://schemas.openxmlformats.org/officeDocument/2006/relationships/customXml" Target="../ink/ink234.xml"/><Relationship Id="rId31" Type="http://schemas.openxmlformats.org/officeDocument/2006/relationships/image" Target="../media/image35.png"/><Relationship Id="rId52" Type="http://schemas.openxmlformats.org/officeDocument/2006/relationships/customXml" Target="../ink/ink255.xml"/><Relationship Id="rId73" Type="http://schemas.openxmlformats.org/officeDocument/2006/relationships/image" Target="../media/image58.png"/><Relationship Id="rId78" Type="http://schemas.openxmlformats.org/officeDocument/2006/relationships/customXml" Target="../ink/ink268.xml"/><Relationship Id="rId94" Type="http://schemas.openxmlformats.org/officeDocument/2006/relationships/customXml" Target="../ink/ink276.xml"/><Relationship Id="rId99" Type="http://schemas.openxmlformats.org/officeDocument/2006/relationships/image" Target="../media/image71.png"/><Relationship Id="rId101" Type="http://schemas.openxmlformats.org/officeDocument/2006/relationships/image" Target="../media/image72.png"/><Relationship Id="rId122" Type="http://schemas.openxmlformats.org/officeDocument/2006/relationships/customXml" Target="../ink/ink290.xml"/><Relationship Id="rId4" Type="http://schemas.openxmlformats.org/officeDocument/2006/relationships/customXml" Target="../ink/ink231.xml"/><Relationship Id="rId9" Type="http://schemas.openxmlformats.org/officeDocument/2006/relationships/image" Target="../media/image24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40.png"/><Relationship Id="rId7" Type="http://schemas.openxmlformats.org/officeDocument/2006/relationships/image" Target="../media/image7160.png"/><Relationship Id="rId2" Type="http://schemas.openxmlformats.org/officeDocument/2006/relationships/customXml" Target="../ink/ink460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604.xml"/><Relationship Id="rId5" Type="http://schemas.openxmlformats.org/officeDocument/2006/relationships/image" Target="../media/image7150.png"/><Relationship Id="rId4" Type="http://schemas.openxmlformats.org/officeDocument/2006/relationships/customXml" Target="../ink/ink4603.xml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608.xml"/><Relationship Id="rId13" Type="http://schemas.openxmlformats.org/officeDocument/2006/relationships/image" Target="../media/image7190.png"/><Relationship Id="rId18" Type="http://schemas.openxmlformats.org/officeDocument/2006/relationships/customXml" Target="../ink/ink4613.xml"/><Relationship Id="rId3" Type="http://schemas.openxmlformats.org/officeDocument/2006/relationships/image" Target="../media/image7140.png"/><Relationship Id="rId21" Type="http://schemas.openxmlformats.org/officeDocument/2006/relationships/image" Target="../media/image725.png"/><Relationship Id="rId7" Type="http://schemas.openxmlformats.org/officeDocument/2006/relationships/image" Target="../media/image7160.png"/><Relationship Id="rId12" Type="http://schemas.openxmlformats.org/officeDocument/2006/relationships/customXml" Target="../ink/ink4610.xml"/><Relationship Id="rId17" Type="http://schemas.openxmlformats.org/officeDocument/2006/relationships/image" Target="../media/image723.png"/><Relationship Id="rId2" Type="http://schemas.openxmlformats.org/officeDocument/2006/relationships/customXml" Target="../ink/ink4605.xml"/><Relationship Id="rId16" Type="http://schemas.openxmlformats.org/officeDocument/2006/relationships/customXml" Target="../ink/ink4612.xml"/><Relationship Id="rId20" Type="http://schemas.openxmlformats.org/officeDocument/2006/relationships/customXml" Target="../ink/ink461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607.xml"/><Relationship Id="rId11" Type="http://schemas.openxmlformats.org/officeDocument/2006/relationships/image" Target="../media/image7180.png"/><Relationship Id="rId5" Type="http://schemas.openxmlformats.org/officeDocument/2006/relationships/image" Target="../media/image7150.png"/><Relationship Id="rId15" Type="http://schemas.openxmlformats.org/officeDocument/2006/relationships/image" Target="../media/image7200.png"/><Relationship Id="rId10" Type="http://schemas.openxmlformats.org/officeDocument/2006/relationships/customXml" Target="../ink/ink4609.xml"/><Relationship Id="rId19" Type="http://schemas.openxmlformats.org/officeDocument/2006/relationships/image" Target="../media/image724.png"/><Relationship Id="rId4" Type="http://schemas.openxmlformats.org/officeDocument/2006/relationships/customXml" Target="../ink/ink4606.xml"/><Relationship Id="rId9" Type="http://schemas.openxmlformats.org/officeDocument/2006/relationships/image" Target="../media/image7170.png"/><Relationship Id="rId14" Type="http://schemas.openxmlformats.org/officeDocument/2006/relationships/customXml" Target="../ink/ink4611.xml"/></Relationships>
</file>

<file path=ppt/slides/_rels/slide10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190.png"/><Relationship Id="rId18" Type="http://schemas.openxmlformats.org/officeDocument/2006/relationships/customXml" Target="../ink/ink4623.xml"/><Relationship Id="rId26" Type="http://schemas.openxmlformats.org/officeDocument/2006/relationships/customXml" Target="../ink/ink4627.xml"/><Relationship Id="rId3" Type="http://schemas.openxmlformats.org/officeDocument/2006/relationships/image" Target="../media/image7140.png"/><Relationship Id="rId21" Type="http://schemas.openxmlformats.org/officeDocument/2006/relationships/image" Target="../media/image725.png"/><Relationship Id="rId34" Type="http://schemas.openxmlformats.org/officeDocument/2006/relationships/customXml" Target="../ink/ink4631.xml"/><Relationship Id="rId7" Type="http://schemas.openxmlformats.org/officeDocument/2006/relationships/image" Target="../media/image7160.png"/><Relationship Id="rId12" Type="http://schemas.openxmlformats.org/officeDocument/2006/relationships/customXml" Target="../ink/ink4620.xml"/><Relationship Id="rId17" Type="http://schemas.openxmlformats.org/officeDocument/2006/relationships/image" Target="../media/image723.png"/><Relationship Id="rId25" Type="http://schemas.openxmlformats.org/officeDocument/2006/relationships/image" Target="../media/image727.png"/><Relationship Id="rId33" Type="http://schemas.openxmlformats.org/officeDocument/2006/relationships/image" Target="../media/image731.png"/><Relationship Id="rId2" Type="http://schemas.openxmlformats.org/officeDocument/2006/relationships/customXml" Target="../ink/ink4615.xml"/><Relationship Id="rId16" Type="http://schemas.openxmlformats.org/officeDocument/2006/relationships/customXml" Target="../ink/ink4622.xml"/><Relationship Id="rId20" Type="http://schemas.openxmlformats.org/officeDocument/2006/relationships/customXml" Target="../ink/ink4624.xml"/><Relationship Id="rId29" Type="http://schemas.openxmlformats.org/officeDocument/2006/relationships/image" Target="../media/image72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617.xml"/><Relationship Id="rId11" Type="http://schemas.openxmlformats.org/officeDocument/2006/relationships/image" Target="../media/image7180.png"/><Relationship Id="rId24" Type="http://schemas.openxmlformats.org/officeDocument/2006/relationships/customXml" Target="../ink/ink4626.xml"/><Relationship Id="rId32" Type="http://schemas.openxmlformats.org/officeDocument/2006/relationships/customXml" Target="../ink/ink4630.xml"/><Relationship Id="rId5" Type="http://schemas.openxmlformats.org/officeDocument/2006/relationships/image" Target="../media/image7150.png"/><Relationship Id="rId15" Type="http://schemas.openxmlformats.org/officeDocument/2006/relationships/image" Target="../media/image7200.png"/><Relationship Id="rId23" Type="http://schemas.openxmlformats.org/officeDocument/2006/relationships/image" Target="../media/image726.png"/><Relationship Id="rId28" Type="http://schemas.openxmlformats.org/officeDocument/2006/relationships/customXml" Target="../ink/ink4628.xml"/><Relationship Id="rId10" Type="http://schemas.openxmlformats.org/officeDocument/2006/relationships/customXml" Target="../ink/ink4619.xml"/><Relationship Id="rId19" Type="http://schemas.openxmlformats.org/officeDocument/2006/relationships/image" Target="../media/image724.png"/><Relationship Id="rId31" Type="http://schemas.openxmlformats.org/officeDocument/2006/relationships/image" Target="../media/image730.png"/><Relationship Id="rId4" Type="http://schemas.openxmlformats.org/officeDocument/2006/relationships/customXml" Target="../ink/ink4616.xml"/><Relationship Id="rId9" Type="http://schemas.openxmlformats.org/officeDocument/2006/relationships/image" Target="../media/image7170.png"/><Relationship Id="rId14" Type="http://schemas.openxmlformats.org/officeDocument/2006/relationships/customXml" Target="../ink/ink4621.xml"/><Relationship Id="rId22" Type="http://schemas.openxmlformats.org/officeDocument/2006/relationships/customXml" Target="../ink/ink4625.xml"/><Relationship Id="rId27" Type="http://schemas.openxmlformats.org/officeDocument/2006/relationships/image" Target="../media/image728.png"/><Relationship Id="rId30" Type="http://schemas.openxmlformats.org/officeDocument/2006/relationships/customXml" Target="../ink/ink4629.xml"/><Relationship Id="rId35" Type="http://schemas.openxmlformats.org/officeDocument/2006/relationships/image" Target="../media/image732.png"/><Relationship Id="rId8" Type="http://schemas.openxmlformats.org/officeDocument/2006/relationships/customXml" Target="../ink/ink4618.xml"/></Relationships>
</file>

<file path=ppt/slides/_rels/slide10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190.png"/><Relationship Id="rId18" Type="http://schemas.openxmlformats.org/officeDocument/2006/relationships/customXml" Target="../ink/ink4640.xml"/><Relationship Id="rId26" Type="http://schemas.openxmlformats.org/officeDocument/2006/relationships/customXml" Target="../ink/ink4644.xml"/><Relationship Id="rId39" Type="http://schemas.openxmlformats.org/officeDocument/2006/relationships/image" Target="../media/image734.png"/><Relationship Id="rId21" Type="http://schemas.openxmlformats.org/officeDocument/2006/relationships/image" Target="../media/image725.png"/><Relationship Id="rId34" Type="http://schemas.openxmlformats.org/officeDocument/2006/relationships/customXml" Target="../ink/ink4648.xml"/><Relationship Id="rId42" Type="http://schemas.openxmlformats.org/officeDocument/2006/relationships/customXml" Target="../ink/ink4652.xml"/><Relationship Id="rId47" Type="http://schemas.openxmlformats.org/officeDocument/2006/relationships/image" Target="../media/image738.png"/><Relationship Id="rId7" Type="http://schemas.openxmlformats.org/officeDocument/2006/relationships/image" Target="../media/image7160.png"/><Relationship Id="rId2" Type="http://schemas.openxmlformats.org/officeDocument/2006/relationships/customXml" Target="../ink/ink4632.xml"/><Relationship Id="rId16" Type="http://schemas.openxmlformats.org/officeDocument/2006/relationships/customXml" Target="../ink/ink4639.xml"/><Relationship Id="rId29" Type="http://schemas.openxmlformats.org/officeDocument/2006/relationships/image" Target="../media/image72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634.xml"/><Relationship Id="rId11" Type="http://schemas.openxmlformats.org/officeDocument/2006/relationships/image" Target="../media/image7180.png"/><Relationship Id="rId24" Type="http://schemas.openxmlformats.org/officeDocument/2006/relationships/customXml" Target="../ink/ink4643.xml"/><Relationship Id="rId32" Type="http://schemas.openxmlformats.org/officeDocument/2006/relationships/customXml" Target="../ink/ink4647.xml"/><Relationship Id="rId37" Type="http://schemas.openxmlformats.org/officeDocument/2006/relationships/image" Target="../media/image733.png"/><Relationship Id="rId40" Type="http://schemas.openxmlformats.org/officeDocument/2006/relationships/customXml" Target="../ink/ink4651.xml"/><Relationship Id="rId45" Type="http://schemas.openxmlformats.org/officeDocument/2006/relationships/image" Target="../media/image737.png"/><Relationship Id="rId5" Type="http://schemas.openxmlformats.org/officeDocument/2006/relationships/image" Target="../media/image7150.png"/><Relationship Id="rId15" Type="http://schemas.openxmlformats.org/officeDocument/2006/relationships/image" Target="../media/image7200.png"/><Relationship Id="rId23" Type="http://schemas.openxmlformats.org/officeDocument/2006/relationships/image" Target="../media/image726.png"/><Relationship Id="rId28" Type="http://schemas.openxmlformats.org/officeDocument/2006/relationships/customXml" Target="../ink/ink4645.xml"/><Relationship Id="rId36" Type="http://schemas.openxmlformats.org/officeDocument/2006/relationships/customXml" Target="../ink/ink4649.xml"/><Relationship Id="rId10" Type="http://schemas.openxmlformats.org/officeDocument/2006/relationships/customXml" Target="../ink/ink4636.xml"/><Relationship Id="rId19" Type="http://schemas.openxmlformats.org/officeDocument/2006/relationships/image" Target="../media/image724.png"/><Relationship Id="rId31" Type="http://schemas.openxmlformats.org/officeDocument/2006/relationships/image" Target="../media/image730.png"/><Relationship Id="rId44" Type="http://schemas.openxmlformats.org/officeDocument/2006/relationships/customXml" Target="../ink/ink4653.xml"/><Relationship Id="rId4" Type="http://schemas.openxmlformats.org/officeDocument/2006/relationships/customXml" Target="../ink/ink4633.xml"/><Relationship Id="rId9" Type="http://schemas.openxmlformats.org/officeDocument/2006/relationships/image" Target="../media/image7170.png"/><Relationship Id="rId14" Type="http://schemas.openxmlformats.org/officeDocument/2006/relationships/customXml" Target="../ink/ink4638.xml"/><Relationship Id="rId22" Type="http://schemas.openxmlformats.org/officeDocument/2006/relationships/customXml" Target="../ink/ink4642.xml"/><Relationship Id="rId27" Type="http://schemas.openxmlformats.org/officeDocument/2006/relationships/image" Target="../media/image728.png"/><Relationship Id="rId30" Type="http://schemas.openxmlformats.org/officeDocument/2006/relationships/customXml" Target="../ink/ink4646.xml"/><Relationship Id="rId35" Type="http://schemas.openxmlformats.org/officeDocument/2006/relationships/image" Target="../media/image732.png"/><Relationship Id="rId43" Type="http://schemas.openxmlformats.org/officeDocument/2006/relationships/image" Target="../media/image736.png"/><Relationship Id="rId8" Type="http://schemas.openxmlformats.org/officeDocument/2006/relationships/customXml" Target="../ink/ink4635.xml"/><Relationship Id="rId3" Type="http://schemas.openxmlformats.org/officeDocument/2006/relationships/image" Target="../media/image7140.png"/><Relationship Id="rId12" Type="http://schemas.openxmlformats.org/officeDocument/2006/relationships/customXml" Target="../ink/ink4637.xml"/><Relationship Id="rId17" Type="http://schemas.openxmlformats.org/officeDocument/2006/relationships/image" Target="../media/image723.png"/><Relationship Id="rId25" Type="http://schemas.openxmlformats.org/officeDocument/2006/relationships/image" Target="../media/image727.png"/><Relationship Id="rId33" Type="http://schemas.openxmlformats.org/officeDocument/2006/relationships/image" Target="../media/image731.png"/><Relationship Id="rId38" Type="http://schemas.openxmlformats.org/officeDocument/2006/relationships/customXml" Target="../ink/ink4650.xml"/><Relationship Id="rId46" Type="http://schemas.openxmlformats.org/officeDocument/2006/relationships/customXml" Target="../ink/ink4654.xml"/><Relationship Id="rId20" Type="http://schemas.openxmlformats.org/officeDocument/2006/relationships/customXml" Target="../ink/ink4641.xml"/><Relationship Id="rId41" Type="http://schemas.openxmlformats.org/officeDocument/2006/relationships/image" Target="../media/image735.png"/></Relationships>
</file>

<file path=ppt/slides/_rels/slide10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190.png"/><Relationship Id="rId18" Type="http://schemas.openxmlformats.org/officeDocument/2006/relationships/customXml" Target="../ink/ink4663.xml"/><Relationship Id="rId26" Type="http://schemas.openxmlformats.org/officeDocument/2006/relationships/customXml" Target="../ink/ink4667.xml"/><Relationship Id="rId39" Type="http://schemas.openxmlformats.org/officeDocument/2006/relationships/image" Target="../media/image734.png"/><Relationship Id="rId21" Type="http://schemas.openxmlformats.org/officeDocument/2006/relationships/image" Target="../media/image725.png"/><Relationship Id="rId34" Type="http://schemas.openxmlformats.org/officeDocument/2006/relationships/customXml" Target="../ink/ink4671.xml"/><Relationship Id="rId42" Type="http://schemas.openxmlformats.org/officeDocument/2006/relationships/customXml" Target="../ink/ink4675.xml"/><Relationship Id="rId47" Type="http://schemas.openxmlformats.org/officeDocument/2006/relationships/image" Target="../media/image738.png"/><Relationship Id="rId50" Type="http://schemas.openxmlformats.org/officeDocument/2006/relationships/customXml" Target="../ink/ink4679.xml"/><Relationship Id="rId7" Type="http://schemas.openxmlformats.org/officeDocument/2006/relationships/image" Target="../media/image7160.png"/><Relationship Id="rId2" Type="http://schemas.openxmlformats.org/officeDocument/2006/relationships/customXml" Target="../ink/ink4655.xml"/><Relationship Id="rId16" Type="http://schemas.openxmlformats.org/officeDocument/2006/relationships/customXml" Target="../ink/ink4662.xml"/><Relationship Id="rId29" Type="http://schemas.openxmlformats.org/officeDocument/2006/relationships/image" Target="../media/image729.png"/><Relationship Id="rId11" Type="http://schemas.openxmlformats.org/officeDocument/2006/relationships/image" Target="../media/image7180.png"/><Relationship Id="rId24" Type="http://schemas.openxmlformats.org/officeDocument/2006/relationships/customXml" Target="../ink/ink4666.xml"/><Relationship Id="rId32" Type="http://schemas.openxmlformats.org/officeDocument/2006/relationships/customXml" Target="../ink/ink4670.xml"/><Relationship Id="rId37" Type="http://schemas.openxmlformats.org/officeDocument/2006/relationships/image" Target="../media/image733.png"/><Relationship Id="rId40" Type="http://schemas.openxmlformats.org/officeDocument/2006/relationships/customXml" Target="../ink/ink4674.xml"/><Relationship Id="rId45" Type="http://schemas.openxmlformats.org/officeDocument/2006/relationships/image" Target="../media/image737.png"/><Relationship Id="rId53" Type="http://schemas.openxmlformats.org/officeDocument/2006/relationships/image" Target="../media/image741.png"/><Relationship Id="rId5" Type="http://schemas.openxmlformats.org/officeDocument/2006/relationships/image" Target="../media/image7150.png"/><Relationship Id="rId10" Type="http://schemas.openxmlformats.org/officeDocument/2006/relationships/customXml" Target="../ink/ink4659.xml"/><Relationship Id="rId19" Type="http://schemas.openxmlformats.org/officeDocument/2006/relationships/image" Target="../media/image724.png"/><Relationship Id="rId31" Type="http://schemas.openxmlformats.org/officeDocument/2006/relationships/image" Target="../media/image730.png"/><Relationship Id="rId44" Type="http://schemas.openxmlformats.org/officeDocument/2006/relationships/customXml" Target="../ink/ink4676.xml"/><Relationship Id="rId52" Type="http://schemas.openxmlformats.org/officeDocument/2006/relationships/customXml" Target="../ink/ink4680.xml"/><Relationship Id="rId4" Type="http://schemas.openxmlformats.org/officeDocument/2006/relationships/customXml" Target="../ink/ink4656.xml"/><Relationship Id="rId9" Type="http://schemas.openxmlformats.org/officeDocument/2006/relationships/image" Target="../media/image7170.png"/><Relationship Id="rId14" Type="http://schemas.openxmlformats.org/officeDocument/2006/relationships/customXml" Target="../ink/ink4661.xml"/><Relationship Id="rId22" Type="http://schemas.openxmlformats.org/officeDocument/2006/relationships/customXml" Target="../ink/ink4665.xml"/><Relationship Id="rId27" Type="http://schemas.openxmlformats.org/officeDocument/2006/relationships/image" Target="../media/image728.png"/><Relationship Id="rId30" Type="http://schemas.openxmlformats.org/officeDocument/2006/relationships/customXml" Target="../ink/ink4669.xml"/><Relationship Id="rId35" Type="http://schemas.openxmlformats.org/officeDocument/2006/relationships/image" Target="../media/image732.png"/><Relationship Id="rId43" Type="http://schemas.openxmlformats.org/officeDocument/2006/relationships/image" Target="../media/image736.png"/><Relationship Id="rId48" Type="http://schemas.openxmlformats.org/officeDocument/2006/relationships/customXml" Target="../ink/ink4678.xml"/><Relationship Id="rId8" Type="http://schemas.openxmlformats.org/officeDocument/2006/relationships/customXml" Target="../ink/ink4658.xml"/><Relationship Id="rId51" Type="http://schemas.openxmlformats.org/officeDocument/2006/relationships/image" Target="../media/image740.png"/><Relationship Id="rId3" Type="http://schemas.openxmlformats.org/officeDocument/2006/relationships/image" Target="../media/image7140.png"/><Relationship Id="rId12" Type="http://schemas.openxmlformats.org/officeDocument/2006/relationships/customXml" Target="../ink/ink4660.xml"/><Relationship Id="rId17" Type="http://schemas.openxmlformats.org/officeDocument/2006/relationships/image" Target="../media/image723.png"/><Relationship Id="rId25" Type="http://schemas.openxmlformats.org/officeDocument/2006/relationships/image" Target="../media/image727.png"/><Relationship Id="rId33" Type="http://schemas.openxmlformats.org/officeDocument/2006/relationships/image" Target="../media/image731.png"/><Relationship Id="rId38" Type="http://schemas.openxmlformats.org/officeDocument/2006/relationships/customXml" Target="../ink/ink4673.xml"/><Relationship Id="rId46" Type="http://schemas.openxmlformats.org/officeDocument/2006/relationships/customXml" Target="../ink/ink4677.xml"/><Relationship Id="rId20" Type="http://schemas.openxmlformats.org/officeDocument/2006/relationships/customXml" Target="../ink/ink4664.xml"/><Relationship Id="rId41" Type="http://schemas.openxmlformats.org/officeDocument/2006/relationships/image" Target="../media/image73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657.xml"/><Relationship Id="rId15" Type="http://schemas.openxmlformats.org/officeDocument/2006/relationships/image" Target="../media/image7200.png"/><Relationship Id="rId23" Type="http://schemas.openxmlformats.org/officeDocument/2006/relationships/image" Target="../media/image726.png"/><Relationship Id="rId28" Type="http://schemas.openxmlformats.org/officeDocument/2006/relationships/customXml" Target="../ink/ink4668.xml"/><Relationship Id="rId36" Type="http://schemas.openxmlformats.org/officeDocument/2006/relationships/customXml" Target="../ink/ink4672.xml"/><Relationship Id="rId49" Type="http://schemas.openxmlformats.org/officeDocument/2006/relationships/image" Target="../media/image739.png"/></Relationships>
</file>

<file path=ppt/slides/_rels/slide10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190.png"/><Relationship Id="rId18" Type="http://schemas.openxmlformats.org/officeDocument/2006/relationships/customXml" Target="../ink/ink4689.xml"/><Relationship Id="rId26" Type="http://schemas.openxmlformats.org/officeDocument/2006/relationships/customXml" Target="../ink/ink4693.xml"/><Relationship Id="rId39" Type="http://schemas.openxmlformats.org/officeDocument/2006/relationships/image" Target="../media/image734.png"/><Relationship Id="rId21" Type="http://schemas.openxmlformats.org/officeDocument/2006/relationships/image" Target="../media/image725.png"/><Relationship Id="rId34" Type="http://schemas.openxmlformats.org/officeDocument/2006/relationships/customXml" Target="../ink/ink4697.xml"/><Relationship Id="rId42" Type="http://schemas.openxmlformats.org/officeDocument/2006/relationships/customXml" Target="../ink/ink4701.xml"/><Relationship Id="rId47" Type="http://schemas.openxmlformats.org/officeDocument/2006/relationships/image" Target="../media/image738.png"/><Relationship Id="rId50" Type="http://schemas.openxmlformats.org/officeDocument/2006/relationships/customXml" Target="../ink/ink4705.xml"/><Relationship Id="rId55" Type="http://schemas.openxmlformats.org/officeDocument/2006/relationships/image" Target="../media/image742.png"/><Relationship Id="rId7" Type="http://schemas.openxmlformats.org/officeDocument/2006/relationships/image" Target="../media/image7160.png"/><Relationship Id="rId2" Type="http://schemas.openxmlformats.org/officeDocument/2006/relationships/customXml" Target="../ink/ink4681.xml"/><Relationship Id="rId16" Type="http://schemas.openxmlformats.org/officeDocument/2006/relationships/customXml" Target="../ink/ink4688.xml"/><Relationship Id="rId29" Type="http://schemas.openxmlformats.org/officeDocument/2006/relationships/image" Target="../media/image729.png"/><Relationship Id="rId11" Type="http://schemas.openxmlformats.org/officeDocument/2006/relationships/image" Target="../media/image7180.png"/><Relationship Id="rId24" Type="http://schemas.openxmlformats.org/officeDocument/2006/relationships/customXml" Target="../ink/ink4692.xml"/><Relationship Id="rId32" Type="http://schemas.openxmlformats.org/officeDocument/2006/relationships/customXml" Target="../ink/ink4696.xml"/><Relationship Id="rId37" Type="http://schemas.openxmlformats.org/officeDocument/2006/relationships/image" Target="../media/image733.png"/><Relationship Id="rId40" Type="http://schemas.openxmlformats.org/officeDocument/2006/relationships/customXml" Target="../ink/ink4700.xml"/><Relationship Id="rId45" Type="http://schemas.openxmlformats.org/officeDocument/2006/relationships/image" Target="../media/image737.png"/><Relationship Id="rId53" Type="http://schemas.openxmlformats.org/officeDocument/2006/relationships/image" Target="../media/image741.png"/><Relationship Id="rId5" Type="http://schemas.openxmlformats.org/officeDocument/2006/relationships/image" Target="../media/image7150.png"/><Relationship Id="rId10" Type="http://schemas.openxmlformats.org/officeDocument/2006/relationships/customXml" Target="../ink/ink4685.xml"/><Relationship Id="rId19" Type="http://schemas.openxmlformats.org/officeDocument/2006/relationships/image" Target="../media/image724.png"/><Relationship Id="rId31" Type="http://schemas.openxmlformats.org/officeDocument/2006/relationships/image" Target="../media/image730.png"/><Relationship Id="rId44" Type="http://schemas.openxmlformats.org/officeDocument/2006/relationships/customXml" Target="../ink/ink4702.xml"/><Relationship Id="rId52" Type="http://schemas.openxmlformats.org/officeDocument/2006/relationships/customXml" Target="../ink/ink4706.xml"/><Relationship Id="rId4" Type="http://schemas.openxmlformats.org/officeDocument/2006/relationships/customXml" Target="../ink/ink4682.xml"/><Relationship Id="rId9" Type="http://schemas.openxmlformats.org/officeDocument/2006/relationships/image" Target="../media/image7170.png"/><Relationship Id="rId14" Type="http://schemas.openxmlformats.org/officeDocument/2006/relationships/customXml" Target="../ink/ink4687.xml"/><Relationship Id="rId22" Type="http://schemas.openxmlformats.org/officeDocument/2006/relationships/customXml" Target="../ink/ink4691.xml"/><Relationship Id="rId27" Type="http://schemas.openxmlformats.org/officeDocument/2006/relationships/image" Target="../media/image728.png"/><Relationship Id="rId30" Type="http://schemas.openxmlformats.org/officeDocument/2006/relationships/customXml" Target="../ink/ink4695.xml"/><Relationship Id="rId35" Type="http://schemas.openxmlformats.org/officeDocument/2006/relationships/image" Target="../media/image732.png"/><Relationship Id="rId43" Type="http://schemas.openxmlformats.org/officeDocument/2006/relationships/image" Target="../media/image736.png"/><Relationship Id="rId48" Type="http://schemas.openxmlformats.org/officeDocument/2006/relationships/customXml" Target="../ink/ink4704.xml"/><Relationship Id="rId8" Type="http://schemas.openxmlformats.org/officeDocument/2006/relationships/customXml" Target="../ink/ink4684.xml"/><Relationship Id="rId51" Type="http://schemas.openxmlformats.org/officeDocument/2006/relationships/image" Target="../media/image740.png"/><Relationship Id="rId3" Type="http://schemas.openxmlformats.org/officeDocument/2006/relationships/image" Target="../media/image7140.png"/><Relationship Id="rId12" Type="http://schemas.openxmlformats.org/officeDocument/2006/relationships/customXml" Target="../ink/ink4686.xml"/><Relationship Id="rId17" Type="http://schemas.openxmlformats.org/officeDocument/2006/relationships/image" Target="../media/image723.png"/><Relationship Id="rId25" Type="http://schemas.openxmlformats.org/officeDocument/2006/relationships/image" Target="../media/image727.png"/><Relationship Id="rId33" Type="http://schemas.openxmlformats.org/officeDocument/2006/relationships/image" Target="../media/image731.png"/><Relationship Id="rId38" Type="http://schemas.openxmlformats.org/officeDocument/2006/relationships/customXml" Target="../ink/ink4699.xml"/><Relationship Id="rId46" Type="http://schemas.openxmlformats.org/officeDocument/2006/relationships/customXml" Target="../ink/ink4703.xml"/><Relationship Id="rId20" Type="http://schemas.openxmlformats.org/officeDocument/2006/relationships/customXml" Target="../ink/ink4690.xml"/><Relationship Id="rId41" Type="http://schemas.openxmlformats.org/officeDocument/2006/relationships/image" Target="../media/image735.png"/><Relationship Id="rId54" Type="http://schemas.openxmlformats.org/officeDocument/2006/relationships/customXml" Target="../ink/ink470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683.xml"/><Relationship Id="rId15" Type="http://schemas.openxmlformats.org/officeDocument/2006/relationships/image" Target="../media/image7200.png"/><Relationship Id="rId23" Type="http://schemas.openxmlformats.org/officeDocument/2006/relationships/image" Target="../media/image726.png"/><Relationship Id="rId28" Type="http://schemas.openxmlformats.org/officeDocument/2006/relationships/customXml" Target="../ink/ink4694.xml"/><Relationship Id="rId36" Type="http://schemas.openxmlformats.org/officeDocument/2006/relationships/customXml" Target="../ink/ink4698.xml"/><Relationship Id="rId49" Type="http://schemas.openxmlformats.org/officeDocument/2006/relationships/image" Target="../media/image739.png"/></Relationships>
</file>

<file path=ppt/slides/_rels/slide10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720.xml"/><Relationship Id="rId21" Type="http://schemas.openxmlformats.org/officeDocument/2006/relationships/image" Target="../media/image725.png"/><Relationship Id="rId42" Type="http://schemas.openxmlformats.org/officeDocument/2006/relationships/customXml" Target="../ink/ink4728.xml"/><Relationship Id="rId47" Type="http://schemas.openxmlformats.org/officeDocument/2006/relationships/image" Target="../media/image738.png"/><Relationship Id="rId63" Type="http://schemas.openxmlformats.org/officeDocument/2006/relationships/image" Target="../media/image746.png"/><Relationship Id="rId68" Type="http://schemas.openxmlformats.org/officeDocument/2006/relationships/customXml" Target="../ink/ink4741.xml"/><Relationship Id="rId2" Type="http://schemas.openxmlformats.org/officeDocument/2006/relationships/customXml" Target="../ink/ink4708.xml"/><Relationship Id="rId16" Type="http://schemas.openxmlformats.org/officeDocument/2006/relationships/customXml" Target="../ink/ink4715.xml"/><Relationship Id="rId29" Type="http://schemas.openxmlformats.org/officeDocument/2006/relationships/image" Target="../media/image729.png"/><Relationship Id="rId11" Type="http://schemas.openxmlformats.org/officeDocument/2006/relationships/image" Target="../media/image7180.png"/><Relationship Id="rId24" Type="http://schemas.openxmlformats.org/officeDocument/2006/relationships/customXml" Target="../ink/ink4719.xml"/><Relationship Id="rId32" Type="http://schemas.openxmlformats.org/officeDocument/2006/relationships/customXml" Target="../ink/ink4723.xml"/><Relationship Id="rId37" Type="http://schemas.openxmlformats.org/officeDocument/2006/relationships/image" Target="../media/image733.png"/><Relationship Id="rId40" Type="http://schemas.openxmlformats.org/officeDocument/2006/relationships/customXml" Target="../ink/ink4727.xml"/><Relationship Id="rId45" Type="http://schemas.openxmlformats.org/officeDocument/2006/relationships/image" Target="../media/image737.png"/><Relationship Id="rId53" Type="http://schemas.openxmlformats.org/officeDocument/2006/relationships/image" Target="../media/image741.png"/><Relationship Id="rId58" Type="http://schemas.openxmlformats.org/officeDocument/2006/relationships/customXml" Target="../ink/ink4736.xml"/><Relationship Id="rId66" Type="http://schemas.openxmlformats.org/officeDocument/2006/relationships/customXml" Target="../ink/ink4740.xml"/><Relationship Id="rId5" Type="http://schemas.openxmlformats.org/officeDocument/2006/relationships/image" Target="../media/image7150.png"/><Relationship Id="rId61" Type="http://schemas.openxmlformats.org/officeDocument/2006/relationships/image" Target="../media/image745.png"/><Relationship Id="rId19" Type="http://schemas.openxmlformats.org/officeDocument/2006/relationships/image" Target="../media/image724.png"/><Relationship Id="rId14" Type="http://schemas.openxmlformats.org/officeDocument/2006/relationships/customXml" Target="../ink/ink4714.xml"/><Relationship Id="rId22" Type="http://schemas.openxmlformats.org/officeDocument/2006/relationships/customXml" Target="../ink/ink4718.xml"/><Relationship Id="rId27" Type="http://schemas.openxmlformats.org/officeDocument/2006/relationships/image" Target="../media/image728.png"/><Relationship Id="rId30" Type="http://schemas.openxmlformats.org/officeDocument/2006/relationships/customXml" Target="../ink/ink4722.xml"/><Relationship Id="rId35" Type="http://schemas.openxmlformats.org/officeDocument/2006/relationships/image" Target="../media/image732.png"/><Relationship Id="rId43" Type="http://schemas.openxmlformats.org/officeDocument/2006/relationships/image" Target="../media/image736.png"/><Relationship Id="rId48" Type="http://schemas.openxmlformats.org/officeDocument/2006/relationships/customXml" Target="../ink/ink4731.xml"/><Relationship Id="rId56" Type="http://schemas.openxmlformats.org/officeDocument/2006/relationships/customXml" Target="../ink/ink4735.xml"/><Relationship Id="rId64" Type="http://schemas.openxmlformats.org/officeDocument/2006/relationships/customXml" Target="../ink/ink4739.xml"/><Relationship Id="rId69" Type="http://schemas.openxmlformats.org/officeDocument/2006/relationships/image" Target="../media/image749.png"/><Relationship Id="rId8" Type="http://schemas.openxmlformats.org/officeDocument/2006/relationships/customXml" Target="../ink/ink4711.xml"/><Relationship Id="rId51" Type="http://schemas.openxmlformats.org/officeDocument/2006/relationships/image" Target="../media/image740.png"/><Relationship Id="rId72" Type="http://schemas.openxmlformats.org/officeDocument/2006/relationships/customXml" Target="../ink/ink4743.xml"/><Relationship Id="rId3" Type="http://schemas.openxmlformats.org/officeDocument/2006/relationships/image" Target="../media/image7140.png"/><Relationship Id="rId12" Type="http://schemas.openxmlformats.org/officeDocument/2006/relationships/customXml" Target="../ink/ink4713.xml"/><Relationship Id="rId17" Type="http://schemas.openxmlformats.org/officeDocument/2006/relationships/image" Target="../media/image723.png"/><Relationship Id="rId25" Type="http://schemas.openxmlformats.org/officeDocument/2006/relationships/image" Target="../media/image727.png"/><Relationship Id="rId33" Type="http://schemas.openxmlformats.org/officeDocument/2006/relationships/image" Target="../media/image731.png"/><Relationship Id="rId38" Type="http://schemas.openxmlformats.org/officeDocument/2006/relationships/customXml" Target="../ink/ink4726.xml"/><Relationship Id="rId46" Type="http://schemas.openxmlformats.org/officeDocument/2006/relationships/customXml" Target="../ink/ink4730.xml"/><Relationship Id="rId59" Type="http://schemas.openxmlformats.org/officeDocument/2006/relationships/image" Target="../media/image744.png"/><Relationship Id="rId67" Type="http://schemas.openxmlformats.org/officeDocument/2006/relationships/image" Target="../media/image748.png"/><Relationship Id="rId20" Type="http://schemas.openxmlformats.org/officeDocument/2006/relationships/customXml" Target="../ink/ink4717.xml"/><Relationship Id="rId41" Type="http://schemas.openxmlformats.org/officeDocument/2006/relationships/image" Target="../media/image735.png"/><Relationship Id="rId54" Type="http://schemas.openxmlformats.org/officeDocument/2006/relationships/customXml" Target="../ink/ink4734.xml"/><Relationship Id="rId62" Type="http://schemas.openxmlformats.org/officeDocument/2006/relationships/customXml" Target="../ink/ink4738.xml"/><Relationship Id="rId70" Type="http://schemas.openxmlformats.org/officeDocument/2006/relationships/customXml" Target="../ink/ink474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710.xml"/><Relationship Id="rId15" Type="http://schemas.openxmlformats.org/officeDocument/2006/relationships/image" Target="../media/image7200.png"/><Relationship Id="rId23" Type="http://schemas.openxmlformats.org/officeDocument/2006/relationships/image" Target="../media/image726.png"/><Relationship Id="rId28" Type="http://schemas.openxmlformats.org/officeDocument/2006/relationships/customXml" Target="../ink/ink4721.xml"/><Relationship Id="rId36" Type="http://schemas.openxmlformats.org/officeDocument/2006/relationships/customXml" Target="../ink/ink4725.xml"/><Relationship Id="rId49" Type="http://schemas.openxmlformats.org/officeDocument/2006/relationships/image" Target="../media/image739.png"/><Relationship Id="rId57" Type="http://schemas.openxmlformats.org/officeDocument/2006/relationships/image" Target="../media/image743.png"/><Relationship Id="rId10" Type="http://schemas.openxmlformats.org/officeDocument/2006/relationships/customXml" Target="../ink/ink4712.xml"/><Relationship Id="rId31" Type="http://schemas.openxmlformats.org/officeDocument/2006/relationships/image" Target="../media/image730.png"/><Relationship Id="rId44" Type="http://schemas.openxmlformats.org/officeDocument/2006/relationships/customXml" Target="../ink/ink4729.xml"/><Relationship Id="rId52" Type="http://schemas.openxmlformats.org/officeDocument/2006/relationships/customXml" Target="../ink/ink4733.xml"/><Relationship Id="rId60" Type="http://schemas.openxmlformats.org/officeDocument/2006/relationships/customXml" Target="../ink/ink4737.xml"/><Relationship Id="rId65" Type="http://schemas.openxmlformats.org/officeDocument/2006/relationships/image" Target="../media/image747.png"/><Relationship Id="rId73" Type="http://schemas.openxmlformats.org/officeDocument/2006/relationships/image" Target="../media/image751.png"/><Relationship Id="rId4" Type="http://schemas.openxmlformats.org/officeDocument/2006/relationships/customXml" Target="../ink/ink4709.xml"/><Relationship Id="rId9" Type="http://schemas.openxmlformats.org/officeDocument/2006/relationships/image" Target="../media/image7170.png"/><Relationship Id="rId13" Type="http://schemas.openxmlformats.org/officeDocument/2006/relationships/image" Target="../media/image7190.png"/><Relationship Id="rId18" Type="http://schemas.openxmlformats.org/officeDocument/2006/relationships/customXml" Target="../ink/ink4716.xml"/><Relationship Id="rId39" Type="http://schemas.openxmlformats.org/officeDocument/2006/relationships/image" Target="../media/image734.png"/><Relationship Id="rId34" Type="http://schemas.openxmlformats.org/officeDocument/2006/relationships/customXml" Target="../ink/ink4724.xml"/><Relationship Id="rId50" Type="http://schemas.openxmlformats.org/officeDocument/2006/relationships/customXml" Target="../ink/ink4732.xml"/><Relationship Id="rId55" Type="http://schemas.openxmlformats.org/officeDocument/2006/relationships/image" Target="../media/image742.png"/><Relationship Id="rId7" Type="http://schemas.openxmlformats.org/officeDocument/2006/relationships/image" Target="../media/image7160.png"/><Relationship Id="rId71" Type="http://schemas.openxmlformats.org/officeDocument/2006/relationships/image" Target="../media/image750.png"/></Relationships>
</file>

<file path=ppt/slides/_rels/slide10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756.xml"/><Relationship Id="rId21" Type="http://schemas.openxmlformats.org/officeDocument/2006/relationships/image" Target="../media/image725.png"/><Relationship Id="rId42" Type="http://schemas.openxmlformats.org/officeDocument/2006/relationships/customXml" Target="../ink/ink4764.xml"/><Relationship Id="rId47" Type="http://schemas.openxmlformats.org/officeDocument/2006/relationships/image" Target="../media/image738.png"/><Relationship Id="rId63" Type="http://schemas.openxmlformats.org/officeDocument/2006/relationships/image" Target="../media/image746.png"/><Relationship Id="rId68" Type="http://schemas.openxmlformats.org/officeDocument/2006/relationships/customXml" Target="../ink/ink4777.xml"/><Relationship Id="rId16" Type="http://schemas.openxmlformats.org/officeDocument/2006/relationships/customXml" Target="../ink/ink4751.xml"/><Relationship Id="rId11" Type="http://schemas.openxmlformats.org/officeDocument/2006/relationships/image" Target="../media/image7180.png"/><Relationship Id="rId32" Type="http://schemas.openxmlformats.org/officeDocument/2006/relationships/customXml" Target="../ink/ink4759.xml"/><Relationship Id="rId37" Type="http://schemas.openxmlformats.org/officeDocument/2006/relationships/image" Target="../media/image733.png"/><Relationship Id="rId53" Type="http://schemas.openxmlformats.org/officeDocument/2006/relationships/image" Target="../media/image741.png"/><Relationship Id="rId58" Type="http://schemas.openxmlformats.org/officeDocument/2006/relationships/customXml" Target="../ink/ink4772.xml"/><Relationship Id="rId74" Type="http://schemas.openxmlformats.org/officeDocument/2006/relationships/customXml" Target="../ink/ink4780.xml"/><Relationship Id="rId79" Type="http://schemas.openxmlformats.org/officeDocument/2006/relationships/image" Target="../media/image754.png"/><Relationship Id="rId5" Type="http://schemas.openxmlformats.org/officeDocument/2006/relationships/image" Target="../media/image7150.png"/><Relationship Id="rId61" Type="http://schemas.openxmlformats.org/officeDocument/2006/relationships/image" Target="../media/image745.png"/><Relationship Id="rId19" Type="http://schemas.openxmlformats.org/officeDocument/2006/relationships/image" Target="../media/image724.png"/><Relationship Id="rId14" Type="http://schemas.openxmlformats.org/officeDocument/2006/relationships/customXml" Target="../ink/ink4750.xml"/><Relationship Id="rId22" Type="http://schemas.openxmlformats.org/officeDocument/2006/relationships/customXml" Target="../ink/ink4754.xml"/><Relationship Id="rId27" Type="http://schemas.openxmlformats.org/officeDocument/2006/relationships/image" Target="../media/image728.png"/><Relationship Id="rId30" Type="http://schemas.openxmlformats.org/officeDocument/2006/relationships/customXml" Target="../ink/ink4758.xml"/><Relationship Id="rId35" Type="http://schemas.openxmlformats.org/officeDocument/2006/relationships/image" Target="../media/image732.png"/><Relationship Id="rId43" Type="http://schemas.openxmlformats.org/officeDocument/2006/relationships/image" Target="../media/image736.png"/><Relationship Id="rId48" Type="http://schemas.openxmlformats.org/officeDocument/2006/relationships/customXml" Target="../ink/ink4767.xml"/><Relationship Id="rId56" Type="http://schemas.openxmlformats.org/officeDocument/2006/relationships/customXml" Target="../ink/ink4771.xml"/><Relationship Id="rId64" Type="http://schemas.openxmlformats.org/officeDocument/2006/relationships/customXml" Target="../ink/ink4775.xml"/><Relationship Id="rId69" Type="http://schemas.openxmlformats.org/officeDocument/2006/relationships/image" Target="../media/image749.png"/><Relationship Id="rId77" Type="http://schemas.openxmlformats.org/officeDocument/2006/relationships/image" Target="../media/image753.png"/><Relationship Id="rId8" Type="http://schemas.openxmlformats.org/officeDocument/2006/relationships/customXml" Target="../ink/ink4747.xml"/><Relationship Id="rId51" Type="http://schemas.openxmlformats.org/officeDocument/2006/relationships/image" Target="../media/image740.png"/><Relationship Id="rId72" Type="http://schemas.openxmlformats.org/officeDocument/2006/relationships/customXml" Target="../ink/ink4779.xml"/><Relationship Id="rId80" Type="http://schemas.openxmlformats.org/officeDocument/2006/relationships/customXml" Target="../ink/ink4783.xml"/><Relationship Id="rId3" Type="http://schemas.openxmlformats.org/officeDocument/2006/relationships/image" Target="../media/image7140.png"/><Relationship Id="rId12" Type="http://schemas.openxmlformats.org/officeDocument/2006/relationships/customXml" Target="../ink/ink4749.xml"/><Relationship Id="rId17" Type="http://schemas.openxmlformats.org/officeDocument/2006/relationships/image" Target="../media/image723.png"/><Relationship Id="rId25" Type="http://schemas.openxmlformats.org/officeDocument/2006/relationships/image" Target="../media/image727.png"/><Relationship Id="rId33" Type="http://schemas.openxmlformats.org/officeDocument/2006/relationships/image" Target="../media/image731.png"/><Relationship Id="rId38" Type="http://schemas.openxmlformats.org/officeDocument/2006/relationships/customXml" Target="../ink/ink4762.xml"/><Relationship Id="rId46" Type="http://schemas.openxmlformats.org/officeDocument/2006/relationships/customXml" Target="../ink/ink4766.xml"/><Relationship Id="rId59" Type="http://schemas.openxmlformats.org/officeDocument/2006/relationships/image" Target="../media/image744.png"/><Relationship Id="rId67" Type="http://schemas.openxmlformats.org/officeDocument/2006/relationships/image" Target="../media/image748.png"/><Relationship Id="rId20" Type="http://schemas.openxmlformats.org/officeDocument/2006/relationships/customXml" Target="../ink/ink4753.xml"/><Relationship Id="rId41" Type="http://schemas.openxmlformats.org/officeDocument/2006/relationships/image" Target="../media/image735.png"/><Relationship Id="rId54" Type="http://schemas.openxmlformats.org/officeDocument/2006/relationships/customXml" Target="../ink/ink4770.xml"/><Relationship Id="rId62" Type="http://schemas.openxmlformats.org/officeDocument/2006/relationships/customXml" Target="../ink/ink4774.xml"/><Relationship Id="rId70" Type="http://schemas.openxmlformats.org/officeDocument/2006/relationships/customXml" Target="../ink/ink4778.xml"/><Relationship Id="rId75" Type="http://schemas.openxmlformats.org/officeDocument/2006/relationships/image" Target="../media/image75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746.xml"/><Relationship Id="rId15" Type="http://schemas.openxmlformats.org/officeDocument/2006/relationships/image" Target="../media/image7200.png"/><Relationship Id="rId23" Type="http://schemas.openxmlformats.org/officeDocument/2006/relationships/image" Target="../media/image726.png"/><Relationship Id="rId28" Type="http://schemas.openxmlformats.org/officeDocument/2006/relationships/customXml" Target="../ink/ink4757.xml"/><Relationship Id="rId36" Type="http://schemas.openxmlformats.org/officeDocument/2006/relationships/customXml" Target="../ink/ink4761.xml"/><Relationship Id="rId49" Type="http://schemas.openxmlformats.org/officeDocument/2006/relationships/image" Target="../media/image739.png"/><Relationship Id="rId57" Type="http://schemas.openxmlformats.org/officeDocument/2006/relationships/image" Target="../media/image743.png"/><Relationship Id="rId10" Type="http://schemas.openxmlformats.org/officeDocument/2006/relationships/customXml" Target="../ink/ink4748.xml"/><Relationship Id="rId31" Type="http://schemas.openxmlformats.org/officeDocument/2006/relationships/image" Target="../media/image730.png"/><Relationship Id="rId44" Type="http://schemas.openxmlformats.org/officeDocument/2006/relationships/customXml" Target="../ink/ink4765.xml"/><Relationship Id="rId52" Type="http://schemas.openxmlformats.org/officeDocument/2006/relationships/customXml" Target="../ink/ink4769.xml"/><Relationship Id="rId60" Type="http://schemas.openxmlformats.org/officeDocument/2006/relationships/customXml" Target="../ink/ink4773.xml"/><Relationship Id="rId65" Type="http://schemas.openxmlformats.org/officeDocument/2006/relationships/image" Target="../media/image747.png"/><Relationship Id="rId73" Type="http://schemas.openxmlformats.org/officeDocument/2006/relationships/image" Target="../media/image751.png"/><Relationship Id="rId78" Type="http://schemas.openxmlformats.org/officeDocument/2006/relationships/customXml" Target="../ink/ink4782.xml"/><Relationship Id="rId81" Type="http://schemas.openxmlformats.org/officeDocument/2006/relationships/image" Target="../media/image755.png"/><Relationship Id="rId4" Type="http://schemas.openxmlformats.org/officeDocument/2006/relationships/customXml" Target="../ink/ink4745.xml"/><Relationship Id="rId9" Type="http://schemas.openxmlformats.org/officeDocument/2006/relationships/image" Target="../media/image7170.png"/><Relationship Id="rId13" Type="http://schemas.openxmlformats.org/officeDocument/2006/relationships/image" Target="../media/image7190.png"/><Relationship Id="rId18" Type="http://schemas.openxmlformats.org/officeDocument/2006/relationships/customXml" Target="../ink/ink4752.xml"/><Relationship Id="rId39" Type="http://schemas.openxmlformats.org/officeDocument/2006/relationships/image" Target="../media/image734.png"/><Relationship Id="rId34" Type="http://schemas.openxmlformats.org/officeDocument/2006/relationships/customXml" Target="../ink/ink4760.xml"/><Relationship Id="rId50" Type="http://schemas.openxmlformats.org/officeDocument/2006/relationships/customXml" Target="../ink/ink4768.xml"/><Relationship Id="rId55" Type="http://schemas.openxmlformats.org/officeDocument/2006/relationships/image" Target="../media/image742.png"/><Relationship Id="rId76" Type="http://schemas.openxmlformats.org/officeDocument/2006/relationships/customXml" Target="../ink/ink4781.xml"/><Relationship Id="rId7" Type="http://schemas.openxmlformats.org/officeDocument/2006/relationships/image" Target="../media/image7160.png"/><Relationship Id="rId71" Type="http://schemas.openxmlformats.org/officeDocument/2006/relationships/image" Target="../media/image750.png"/><Relationship Id="rId2" Type="http://schemas.openxmlformats.org/officeDocument/2006/relationships/customXml" Target="../ink/ink4744.xml"/><Relationship Id="rId29" Type="http://schemas.openxmlformats.org/officeDocument/2006/relationships/image" Target="../media/image729.png"/><Relationship Id="rId24" Type="http://schemas.openxmlformats.org/officeDocument/2006/relationships/customXml" Target="../ink/ink4755.xml"/><Relationship Id="rId40" Type="http://schemas.openxmlformats.org/officeDocument/2006/relationships/customXml" Target="../ink/ink4763.xml"/><Relationship Id="rId45" Type="http://schemas.openxmlformats.org/officeDocument/2006/relationships/image" Target="../media/image737.png"/><Relationship Id="rId66" Type="http://schemas.openxmlformats.org/officeDocument/2006/relationships/customXml" Target="../ink/ink4776.xml"/></Relationships>
</file>

<file path=ppt/slides/_rels/slide10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796.xml"/><Relationship Id="rId21" Type="http://schemas.openxmlformats.org/officeDocument/2006/relationships/image" Target="../media/image725.png"/><Relationship Id="rId42" Type="http://schemas.openxmlformats.org/officeDocument/2006/relationships/customXml" Target="../ink/ink4804.xml"/><Relationship Id="rId47" Type="http://schemas.openxmlformats.org/officeDocument/2006/relationships/image" Target="../media/image738.png"/><Relationship Id="rId63" Type="http://schemas.openxmlformats.org/officeDocument/2006/relationships/image" Target="../media/image746.png"/><Relationship Id="rId68" Type="http://schemas.openxmlformats.org/officeDocument/2006/relationships/customXml" Target="../ink/ink4817.xml"/><Relationship Id="rId84" Type="http://schemas.openxmlformats.org/officeDocument/2006/relationships/customXml" Target="../ink/ink4825.xml"/><Relationship Id="rId89" Type="http://schemas.openxmlformats.org/officeDocument/2006/relationships/image" Target="../media/image759.png"/><Relationship Id="rId16" Type="http://schemas.openxmlformats.org/officeDocument/2006/relationships/customXml" Target="../ink/ink4791.xml"/><Relationship Id="rId11" Type="http://schemas.openxmlformats.org/officeDocument/2006/relationships/image" Target="../media/image7180.png"/><Relationship Id="rId32" Type="http://schemas.openxmlformats.org/officeDocument/2006/relationships/customXml" Target="../ink/ink4799.xml"/><Relationship Id="rId37" Type="http://schemas.openxmlformats.org/officeDocument/2006/relationships/image" Target="../media/image733.png"/><Relationship Id="rId53" Type="http://schemas.openxmlformats.org/officeDocument/2006/relationships/image" Target="../media/image741.png"/><Relationship Id="rId58" Type="http://schemas.openxmlformats.org/officeDocument/2006/relationships/customXml" Target="../ink/ink4812.xml"/><Relationship Id="rId74" Type="http://schemas.openxmlformats.org/officeDocument/2006/relationships/customXml" Target="../ink/ink4820.xml"/><Relationship Id="rId79" Type="http://schemas.openxmlformats.org/officeDocument/2006/relationships/image" Target="../media/image754.png"/><Relationship Id="rId5" Type="http://schemas.openxmlformats.org/officeDocument/2006/relationships/image" Target="../media/image7150.png"/><Relationship Id="rId90" Type="http://schemas.openxmlformats.org/officeDocument/2006/relationships/customXml" Target="../ink/ink4828.xml"/><Relationship Id="rId22" Type="http://schemas.openxmlformats.org/officeDocument/2006/relationships/customXml" Target="../ink/ink4794.xml"/><Relationship Id="rId27" Type="http://schemas.openxmlformats.org/officeDocument/2006/relationships/image" Target="../media/image728.png"/><Relationship Id="rId43" Type="http://schemas.openxmlformats.org/officeDocument/2006/relationships/image" Target="../media/image736.png"/><Relationship Id="rId48" Type="http://schemas.openxmlformats.org/officeDocument/2006/relationships/customXml" Target="../ink/ink4807.xml"/><Relationship Id="rId64" Type="http://schemas.openxmlformats.org/officeDocument/2006/relationships/customXml" Target="../ink/ink4815.xml"/><Relationship Id="rId69" Type="http://schemas.openxmlformats.org/officeDocument/2006/relationships/image" Target="../media/image749.png"/><Relationship Id="rId8" Type="http://schemas.openxmlformats.org/officeDocument/2006/relationships/customXml" Target="../ink/ink4787.xml"/><Relationship Id="rId51" Type="http://schemas.openxmlformats.org/officeDocument/2006/relationships/image" Target="../media/image740.png"/><Relationship Id="rId72" Type="http://schemas.openxmlformats.org/officeDocument/2006/relationships/customXml" Target="../ink/ink4819.xml"/><Relationship Id="rId80" Type="http://schemas.openxmlformats.org/officeDocument/2006/relationships/customXml" Target="../ink/ink4823.xml"/><Relationship Id="rId85" Type="http://schemas.openxmlformats.org/officeDocument/2006/relationships/image" Target="../media/image757.png"/><Relationship Id="rId93" Type="http://schemas.openxmlformats.org/officeDocument/2006/relationships/image" Target="../media/image761.png"/><Relationship Id="rId3" Type="http://schemas.openxmlformats.org/officeDocument/2006/relationships/image" Target="../media/image7140.png"/><Relationship Id="rId12" Type="http://schemas.openxmlformats.org/officeDocument/2006/relationships/customXml" Target="../ink/ink4789.xml"/><Relationship Id="rId17" Type="http://schemas.openxmlformats.org/officeDocument/2006/relationships/image" Target="../media/image723.png"/><Relationship Id="rId25" Type="http://schemas.openxmlformats.org/officeDocument/2006/relationships/image" Target="../media/image727.png"/><Relationship Id="rId33" Type="http://schemas.openxmlformats.org/officeDocument/2006/relationships/image" Target="../media/image731.png"/><Relationship Id="rId38" Type="http://schemas.openxmlformats.org/officeDocument/2006/relationships/customXml" Target="../ink/ink4802.xml"/><Relationship Id="rId46" Type="http://schemas.openxmlformats.org/officeDocument/2006/relationships/customXml" Target="../ink/ink4806.xml"/><Relationship Id="rId59" Type="http://schemas.openxmlformats.org/officeDocument/2006/relationships/image" Target="../media/image744.png"/><Relationship Id="rId67" Type="http://schemas.openxmlformats.org/officeDocument/2006/relationships/image" Target="../media/image748.png"/><Relationship Id="rId20" Type="http://schemas.openxmlformats.org/officeDocument/2006/relationships/customXml" Target="../ink/ink4793.xml"/><Relationship Id="rId41" Type="http://schemas.openxmlformats.org/officeDocument/2006/relationships/image" Target="../media/image735.png"/><Relationship Id="rId54" Type="http://schemas.openxmlformats.org/officeDocument/2006/relationships/customXml" Target="../ink/ink4810.xml"/><Relationship Id="rId62" Type="http://schemas.openxmlformats.org/officeDocument/2006/relationships/customXml" Target="../ink/ink4814.xml"/><Relationship Id="rId70" Type="http://schemas.openxmlformats.org/officeDocument/2006/relationships/customXml" Target="../ink/ink4818.xml"/><Relationship Id="rId75" Type="http://schemas.openxmlformats.org/officeDocument/2006/relationships/image" Target="../media/image752.png"/><Relationship Id="rId83" Type="http://schemas.openxmlformats.org/officeDocument/2006/relationships/image" Target="../media/image756.png"/><Relationship Id="rId88" Type="http://schemas.openxmlformats.org/officeDocument/2006/relationships/customXml" Target="../ink/ink4827.xml"/><Relationship Id="rId91" Type="http://schemas.openxmlformats.org/officeDocument/2006/relationships/image" Target="../media/image76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786.xml"/><Relationship Id="rId15" Type="http://schemas.openxmlformats.org/officeDocument/2006/relationships/image" Target="../media/image7200.png"/><Relationship Id="rId23" Type="http://schemas.openxmlformats.org/officeDocument/2006/relationships/image" Target="../media/image726.png"/><Relationship Id="rId28" Type="http://schemas.openxmlformats.org/officeDocument/2006/relationships/customXml" Target="../ink/ink4797.xml"/><Relationship Id="rId36" Type="http://schemas.openxmlformats.org/officeDocument/2006/relationships/customXml" Target="../ink/ink4801.xml"/><Relationship Id="rId49" Type="http://schemas.openxmlformats.org/officeDocument/2006/relationships/image" Target="../media/image739.png"/><Relationship Id="rId57" Type="http://schemas.openxmlformats.org/officeDocument/2006/relationships/image" Target="../media/image743.png"/><Relationship Id="rId10" Type="http://schemas.openxmlformats.org/officeDocument/2006/relationships/customXml" Target="../ink/ink4788.xml"/><Relationship Id="rId31" Type="http://schemas.openxmlformats.org/officeDocument/2006/relationships/image" Target="../media/image730.png"/><Relationship Id="rId44" Type="http://schemas.openxmlformats.org/officeDocument/2006/relationships/customXml" Target="../ink/ink4805.xml"/><Relationship Id="rId52" Type="http://schemas.openxmlformats.org/officeDocument/2006/relationships/customXml" Target="../ink/ink4809.xml"/><Relationship Id="rId60" Type="http://schemas.openxmlformats.org/officeDocument/2006/relationships/customXml" Target="../ink/ink4813.xml"/><Relationship Id="rId65" Type="http://schemas.openxmlformats.org/officeDocument/2006/relationships/image" Target="../media/image747.png"/><Relationship Id="rId73" Type="http://schemas.openxmlformats.org/officeDocument/2006/relationships/image" Target="../media/image751.png"/><Relationship Id="rId78" Type="http://schemas.openxmlformats.org/officeDocument/2006/relationships/customXml" Target="../ink/ink4822.xml"/><Relationship Id="rId81" Type="http://schemas.openxmlformats.org/officeDocument/2006/relationships/image" Target="../media/image755.png"/><Relationship Id="rId86" Type="http://schemas.openxmlformats.org/officeDocument/2006/relationships/customXml" Target="../ink/ink4826.xml"/><Relationship Id="rId4" Type="http://schemas.openxmlformats.org/officeDocument/2006/relationships/customXml" Target="../ink/ink4785.xml"/><Relationship Id="rId9" Type="http://schemas.openxmlformats.org/officeDocument/2006/relationships/image" Target="../media/image7170.png"/><Relationship Id="rId13" Type="http://schemas.openxmlformats.org/officeDocument/2006/relationships/image" Target="../media/image7190.png"/><Relationship Id="rId18" Type="http://schemas.openxmlformats.org/officeDocument/2006/relationships/customXml" Target="../ink/ink4792.xml"/><Relationship Id="rId39" Type="http://schemas.openxmlformats.org/officeDocument/2006/relationships/image" Target="../media/image734.png"/><Relationship Id="rId34" Type="http://schemas.openxmlformats.org/officeDocument/2006/relationships/customXml" Target="../ink/ink4800.xml"/><Relationship Id="rId50" Type="http://schemas.openxmlformats.org/officeDocument/2006/relationships/customXml" Target="../ink/ink4808.xml"/><Relationship Id="rId55" Type="http://schemas.openxmlformats.org/officeDocument/2006/relationships/image" Target="../media/image742.png"/><Relationship Id="rId76" Type="http://schemas.openxmlformats.org/officeDocument/2006/relationships/customXml" Target="../ink/ink4821.xml"/><Relationship Id="rId7" Type="http://schemas.openxmlformats.org/officeDocument/2006/relationships/image" Target="../media/image7160.png"/><Relationship Id="rId71" Type="http://schemas.openxmlformats.org/officeDocument/2006/relationships/image" Target="../media/image750.png"/><Relationship Id="rId92" Type="http://schemas.openxmlformats.org/officeDocument/2006/relationships/customXml" Target="../ink/ink4829.xml"/><Relationship Id="rId2" Type="http://schemas.openxmlformats.org/officeDocument/2006/relationships/customXml" Target="../ink/ink4784.xml"/><Relationship Id="rId29" Type="http://schemas.openxmlformats.org/officeDocument/2006/relationships/image" Target="../media/image729.png"/><Relationship Id="rId24" Type="http://schemas.openxmlformats.org/officeDocument/2006/relationships/customXml" Target="../ink/ink4795.xml"/><Relationship Id="rId40" Type="http://schemas.openxmlformats.org/officeDocument/2006/relationships/customXml" Target="../ink/ink4803.xml"/><Relationship Id="rId45" Type="http://schemas.openxmlformats.org/officeDocument/2006/relationships/image" Target="../media/image737.png"/><Relationship Id="rId66" Type="http://schemas.openxmlformats.org/officeDocument/2006/relationships/customXml" Target="../ink/ink4816.xml"/><Relationship Id="rId87" Type="http://schemas.openxmlformats.org/officeDocument/2006/relationships/image" Target="../media/image758.png"/><Relationship Id="rId61" Type="http://schemas.openxmlformats.org/officeDocument/2006/relationships/image" Target="../media/image745.png"/><Relationship Id="rId82" Type="http://schemas.openxmlformats.org/officeDocument/2006/relationships/customXml" Target="../ink/ink4824.xml"/><Relationship Id="rId19" Type="http://schemas.openxmlformats.org/officeDocument/2006/relationships/image" Target="../media/image724.png"/><Relationship Id="rId14" Type="http://schemas.openxmlformats.org/officeDocument/2006/relationships/customXml" Target="../ink/ink4790.xml"/><Relationship Id="rId30" Type="http://schemas.openxmlformats.org/officeDocument/2006/relationships/customXml" Target="../ink/ink4798.xml"/><Relationship Id="rId35" Type="http://schemas.openxmlformats.org/officeDocument/2006/relationships/image" Target="../media/image732.png"/><Relationship Id="rId56" Type="http://schemas.openxmlformats.org/officeDocument/2006/relationships/customXml" Target="../ink/ink4811.xml"/><Relationship Id="rId77" Type="http://schemas.openxmlformats.org/officeDocument/2006/relationships/image" Target="../media/image753.png"/></Relationships>
</file>

<file path=ppt/slides/_rels/slide10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842.xml"/><Relationship Id="rId21" Type="http://schemas.openxmlformats.org/officeDocument/2006/relationships/image" Target="../media/image725.png"/><Relationship Id="rId42" Type="http://schemas.openxmlformats.org/officeDocument/2006/relationships/customXml" Target="../ink/ink4850.xml"/><Relationship Id="rId47" Type="http://schemas.openxmlformats.org/officeDocument/2006/relationships/image" Target="../media/image738.png"/><Relationship Id="rId63" Type="http://schemas.openxmlformats.org/officeDocument/2006/relationships/image" Target="../media/image746.png"/><Relationship Id="rId68" Type="http://schemas.openxmlformats.org/officeDocument/2006/relationships/customXml" Target="../ink/ink4863.xml"/><Relationship Id="rId84" Type="http://schemas.openxmlformats.org/officeDocument/2006/relationships/customXml" Target="../ink/ink4871.xml"/><Relationship Id="rId89" Type="http://schemas.openxmlformats.org/officeDocument/2006/relationships/image" Target="../media/image759.png"/><Relationship Id="rId16" Type="http://schemas.openxmlformats.org/officeDocument/2006/relationships/customXml" Target="../ink/ink4837.xml"/><Relationship Id="rId11" Type="http://schemas.openxmlformats.org/officeDocument/2006/relationships/image" Target="../media/image7180.png"/><Relationship Id="rId32" Type="http://schemas.openxmlformats.org/officeDocument/2006/relationships/customXml" Target="../ink/ink4845.xml"/><Relationship Id="rId37" Type="http://schemas.openxmlformats.org/officeDocument/2006/relationships/image" Target="../media/image733.png"/><Relationship Id="rId53" Type="http://schemas.openxmlformats.org/officeDocument/2006/relationships/image" Target="../media/image741.png"/><Relationship Id="rId58" Type="http://schemas.openxmlformats.org/officeDocument/2006/relationships/customXml" Target="../ink/ink4858.xml"/><Relationship Id="rId74" Type="http://schemas.openxmlformats.org/officeDocument/2006/relationships/customXml" Target="../ink/ink4866.xml"/><Relationship Id="rId79" Type="http://schemas.openxmlformats.org/officeDocument/2006/relationships/image" Target="../media/image754.png"/><Relationship Id="rId5" Type="http://schemas.openxmlformats.org/officeDocument/2006/relationships/image" Target="../media/image7150.png"/><Relationship Id="rId90" Type="http://schemas.openxmlformats.org/officeDocument/2006/relationships/customXml" Target="../ink/ink4874.xml"/><Relationship Id="rId95" Type="http://schemas.openxmlformats.org/officeDocument/2006/relationships/image" Target="../media/image763.png"/><Relationship Id="rId22" Type="http://schemas.openxmlformats.org/officeDocument/2006/relationships/customXml" Target="../ink/ink4840.xml"/><Relationship Id="rId27" Type="http://schemas.openxmlformats.org/officeDocument/2006/relationships/image" Target="../media/image728.png"/><Relationship Id="rId43" Type="http://schemas.openxmlformats.org/officeDocument/2006/relationships/image" Target="../media/image736.png"/><Relationship Id="rId48" Type="http://schemas.openxmlformats.org/officeDocument/2006/relationships/customXml" Target="../ink/ink4853.xml"/><Relationship Id="rId64" Type="http://schemas.openxmlformats.org/officeDocument/2006/relationships/customXml" Target="../ink/ink4861.xml"/><Relationship Id="rId69" Type="http://schemas.openxmlformats.org/officeDocument/2006/relationships/image" Target="../media/image749.png"/><Relationship Id="rId80" Type="http://schemas.openxmlformats.org/officeDocument/2006/relationships/customXml" Target="../ink/ink4869.xml"/><Relationship Id="rId85" Type="http://schemas.openxmlformats.org/officeDocument/2006/relationships/image" Target="../media/image757.png"/><Relationship Id="rId12" Type="http://schemas.openxmlformats.org/officeDocument/2006/relationships/customXml" Target="../ink/ink4835.xml"/><Relationship Id="rId17" Type="http://schemas.openxmlformats.org/officeDocument/2006/relationships/image" Target="../media/image723.png"/><Relationship Id="rId25" Type="http://schemas.openxmlformats.org/officeDocument/2006/relationships/image" Target="../media/image727.png"/><Relationship Id="rId33" Type="http://schemas.openxmlformats.org/officeDocument/2006/relationships/image" Target="../media/image731.png"/><Relationship Id="rId38" Type="http://schemas.openxmlformats.org/officeDocument/2006/relationships/customXml" Target="../ink/ink4848.xml"/><Relationship Id="rId46" Type="http://schemas.openxmlformats.org/officeDocument/2006/relationships/customXml" Target="../ink/ink4852.xml"/><Relationship Id="rId59" Type="http://schemas.openxmlformats.org/officeDocument/2006/relationships/image" Target="../media/image744.png"/><Relationship Id="rId67" Type="http://schemas.openxmlformats.org/officeDocument/2006/relationships/image" Target="../media/image748.png"/><Relationship Id="rId20" Type="http://schemas.openxmlformats.org/officeDocument/2006/relationships/customXml" Target="../ink/ink4839.xml"/><Relationship Id="rId41" Type="http://schemas.openxmlformats.org/officeDocument/2006/relationships/image" Target="../media/image735.png"/><Relationship Id="rId54" Type="http://schemas.openxmlformats.org/officeDocument/2006/relationships/customXml" Target="../ink/ink4856.xml"/><Relationship Id="rId62" Type="http://schemas.openxmlformats.org/officeDocument/2006/relationships/customXml" Target="../ink/ink4860.xml"/><Relationship Id="rId70" Type="http://schemas.openxmlformats.org/officeDocument/2006/relationships/customXml" Target="../ink/ink4864.xml"/><Relationship Id="rId75" Type="http://schemas.openxmlformats.org/officeDocument/2006/relationships/image" Target="../media/image752.png"/><Relationship Id="rId83" Type="http://schemas.openxmlformats.org/officeDocument/2006/relationships/image" Target="../media/image756.png"/><Relationship Id="rId88" Type="http://schemas.openxmlformats.org/officeDocument/2006/relationships/customXml" Target="../ink/ink4873.xml"/><Relationship Id="rId91" Type="http://schemas.openxmlformats.org/officeDocument/2006/relationships/image" Target="../media/image760.png"/><Relationship Id="rId96" Type="http://schemas.openxmlformats.org/officeDocument/2006/relationships/customXml" Target="../ink/ink487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832.xml"/><Relationship Id="rId15" Type="http://schemas.openxmlformats.org/officeDocument/2006/relationships/image" Target="../media/image7200.png"/><Relationship Id="rId23" Type="http://schemas.openxmlformats.org/officeDocument/2006/relationships/image" Target="../media/image726.png"/><Relationship Id="rId28" Type="http://schemas.openxmlformats.org/officeDocument/2006/relationships/customXml" Target="../ink/ink4843.xml"/><Relationship Id="rId36" Type="http://schemas.openxmlformats.org/officeDocument/2006/relationships/customXml" Target="../ink/ink4847.xml"/><Relationship Id="rId49" Type="http://schemas.openxmlformats.org/officeDocument/2006/relationships/image" Target="../media/image739.png"/><Relationship Id="rId57" Type="http://schemas.openxmlformats.org/officeDocument/2006/relationships/image" Target="../media/image743.png"/><Relationship Id="rId10" Type="http://schemas.openxmlformats.org/officeDocument/2006/relationships/customXml" Target="../ink/ink4834.xml"/><Relationship Id="rId31" Type="http://schemas.openxmlformats.org/officeDocument/2006/relationships/image" Target="../media/image730.png"/><Relationship Id="rId44" Type="http://schemas.openxmlformats.org/officeDocument/2006/relationships/customXml" Target="../ink/ink4851.xml"/><Relationship Id="rId52" Type="http://schemas.openxmlformats.org/officeDocument/2006/relationships/customXml" Target="../ink/ink4855.xml"/><Relationship Id="rId60" Type="http://schemas.openxmlformats.org/officeDocument/2006/relationships/customXml" Target="../ink/ink4859.xml"/><Relationship Id="rId65" Type="http://schemas.openxmlformats.org/officeDocument/2006/relationships/image" Target="../media/image747.png"/><Relationship Id="rId73" Type="http://schemas.openxmlformats.org/officeDocument/2006/relationships/image" Target="../media/image751.png"/><Relationship Id="rId78" Type="http://schemas.openxmlformats.org/officeDocument/2006/relationships/customXml" Target="../ink/ink4868.xml"/><Relationship Id="rId81" Type="http://schemas.openxmlformats.org/officeDocument/2006/relationships/image" Target="../media/image755.png"/><Relationship Id="rId86" Type="http://schemas.openxmlformats.org/officeDocument/2006/relationships/customXml" Target="../ink/ink4872.xml"/><Relationship Id="rId94" Type="http://schemas.openxmlformats.org/officeDocument/2006/relationships/customXml" Target="../ink/ink4876.xml"/><Relationship Id="rId99" Type="http://schemas.openxmlformats.org/officeDocument/2006/relationships/image" Target="../media/image765.png"/><Relationship Id="rId101" Type="http://schemas.openxmlformats.org/officeDocument/2006/relationships/image" Target="../media/image766.png"/><Relationship Id="rId4" Type="http://schemas.openxmlformats.org/officeDocument/2006/relationships/customXml" Target="../ink/ink4831.xml"/><Relationship Id="rId9" Type="http://schemas.openxmlformats.org/officeDocument/2006/relationships/image" Target="../media/image7170.png"/><Relationship Id="rId13" Type="http://schemas.openxmlformats.org/officeDocument/2006/relationships/image" Target="../media/image7190.png"/><Relationship Id="rId18" Type="http://schemas.openxmlformats.org/officeDocument/2006/relationships/customXml" Target="../ink/ink4838.xml"/><Relationship Id="rId39" Type="http://schemas.openxmlformats.org/officeDocument/2006/relationships/image" Target="../media/image734.png"/><Relationship Id="rId34" Type="http://schemas.openxmlformats.org/officeDocument/2006/relationships/customXml" Target="../ink/ink4846.xml"/><Relationship Id="rId50" Type="http://schemas.openxmlformats.org/officeDocument/2006/relationships/customXml" Target="../ink/ink4854.xml"/><Relationship Id="rId55" Type="http://schemas.openxmlformats.org/officeDocument/2006/relationships/image" Target="../media/image742.png"/><Relationship Id="rId76" Type="http://schemas.openxmlformats.org/officeDocument/2006/relationships/customXml" Target="../ink/ink4867.xml"/><Relationship Id="rId97" Type="http://schemas.openxmlformats.org/officeDocument/2006/relationships/image" Target="../media/image764.png"/><Relationship Id="rId7" Type="http://schemas.openxmlformats.org/officeDocument/2006/relationships/image" Target="../media/image7160.png"/><Relationship Id="rId71" Type="http://schemas.openxmlformats.org/officeDocument/2006/relationships/image" Target="../media/image750.png"/><Relationship Id="rId92" Type="http://schemas.openxmlformats.org/officeDocument/2006/relationships/customXml" Target="../ink/ink4875.xml"/><Relationship Id="rId2" Type="http://schemas.openxmlformats.org/officeDocument/2006/relationships/customXml" Target="../ink/ink4830.xml"/><Relationship Id="rId29" Type="http://schemas.openxmlformats.org/officeDocument/2006/relationships/image" Target="../media/image729.png"/><Relationship Id="rId24" Type="http://schemas.openxmlformats.org/officeDocument/2006/relationships/customXml" Target="../ink/ink4841.xml"/><Relationship Id="rId40" Type="http://schemas.openxmlformats.org/officeDocument/2006/relationships/customXml" Target="../ink/ink4849.xml"/><Relationship Id="rId45" Type="http://schemas.openxmlformats.org/officeDocument/2006/relationships/image" Target="../media/image737.png"/><Relationship Id="rId66" Type="http://schemas.openxmlformats.org/officeDocument/2006/relationships/customXml" Target="../ink/ink4862.xml"/><Relationship Id="rId87" Type="http://schemas.openxmlformats.org/officeDocument/2006/relationships/image" Target="../media/image758.png"/><Relationship Id="rId61" Type="http://schemas.openxmlformats.org/officeDocument/2006/relationships/image" Target="../media/image745.png"/><Relationship Id="rId82" Type="http://schemas.openxmlformats.org/officeDocument/2006/relationships/customXml" Target="../ink/ink4870.xml"/><Relationship Id="rId19" Type="http://schemas.openxmlformats.org/officeDocument/2006/relationships/image" Target="../media/image724.png"/><Relationship Id="rId14" Type="http://schemas.openxmlformats.org/officeDocument/2006/relationships/customXml" Target="../ink/ink4836.xml"/><Relationship Id="rId30" Type="http://schemas.openxmlformats.org/officeDocument/2006/relationships/customXml" Target="../ink/ink4844.xml"/><Relationship Id="rId35" Type="http://schemas.openxmlformats.org/officeDocument/2006/relationships/image" Target="../media/image732.png"/><Relationship Id="rId56" Type="http://schemas.openxmlformats.org/officeDocument/2006/relationships/customXml" Target="../ink/ink4857.xml"/><Relationship Id="rId77" Type="http://schemas.openxmlformats.org/officeDocument/2006/relationships/image" Target="../media/image753.png"/><Relationship Id="rId100" Type="http://schemas.openxmlformats.org/officeDocument/2006/relationships/customXml" Target="../ink/ink4879.xml"/><Relationship Id="rId8" Type="http://schemas.openxmlformats.org/officeDocument/2006/relationships/customXml" Target="../ink/ink4833.xml"/><Relationship Id="rId51" Type="http://schemas.openxmlformats.org/officeDocument/2006/relationships/image" Target="../media/image740.png"/><Relationship Id="rId72" Type="http://schemas.openxmlformats.org/officeDocument/2006/relationships/customXml" Target="../ink/ink4865.xml"/><Relationship Id="rId93" Type="http://schemas.openxmlformats.org/officeDocument/2006/relationships/image" Target="../media/image762.png"/><Relationship Id="rId98" Type="http://schemas.openxmlformats.org/officeDocument/2006/relationships/customXml" Target="../ink/ink4878.xml"/><Relationship Id="rId3" Type="http://schemas.openxmlformats.org/officeDocument/2006/relationships/image" Target="../media/image7140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0.png"/><Relationship Id="rId21" Type="http://schemas.openxmlformats.org/officeDocument/2006/relationships/image" Target="../media/image30.png"/><Relationship Id="rId42" Type="http://schemas.openxmlformats.org/officeDocument/2006/relationships/customXml" Target="../ink/ink313.xml"/><Relationship Id="rId63" Type="http://schemas.openxmlformats.org/officeDocument/2006/relationships/image" Target="../media/image53.png"/><Relationship Id="rId84" Type="http://schemas.openxmlformats.org/officeDocument/2006/relationships/customXml" Target="../ink/ink334.xml"/><Relationship Id="rId16" Type="http://schemas.openxmlformats.org/officeDocument/2006/relationships/customXml" Target="../ink/ink300.xml"/><Relationship Id="rId107" Type="http://schemas.openxmlformats.org/officeDocument/2006/relationships/image" Target="../media/image75.png"/><Relationship Id="rId11" Type="http://schemas.openxmlformats.org/officeDocument/2006/relationships/image" Target="../media/image25.png"/><Relationship Id="rId32" Type="http://schemas.openxmlformats.org/officeDocument/2006/relationships/customXml" Target="../ink/ink308.xml"/><Relationship Id="rId37" Type="http://schemas.openxmlformats.org/officeDocument/2006/relationships/image" Target="../media/image38.png"/><Relationship Id="rId53" Type="http://schemas.openxmlformats.org/officeDocument/2006/relationships/image" Target="../media/image46.png"/><Relationship Id="rId58" Type="http://schemas.openxmlformats.org/officeDocument/2006/relationships/customXml" Target="../ink/ink321.xml"/><Relationship Id="rId74" Type="http://schemas.openxmlformats.org/officeDocument/2006/relationships/customXml" Target="../ink/ink329.xml"/><Relationship Id="rId79" Type="http://schemas.openxmlformats.org/officeDocument/2006/relationships/image" Target="../media/image61.png"/><Relationship Id="rId102" Type="http://schemas.openxmlformats.org/officeDocument/2006/relationships/customXml" Target="../ink/ink343.xml"/><Relationship Id="rId123" Type="http://schemas.openxmlformats.org/officeDocument/2006/relationships/image" Target="../media/image83.png"/><Relationship Id="rId128" Type="http://schemas.openxmlformats.org/officeDocument/2006/relationships/customXml" Target="../ink/ink356.xml"/><Relationship Id="rId5" Type="http://schemas.openxmlformats.org/officeDocument/2006/relationships/image" Target="../media/image22.png"/><Relationship Id="rId90" Type="http://schemas.openxmlformats.org/officeDocument/2006/relationships/customXml" Target="../ink/ink337.xml"/><Relationship Id="rId95" Type="http://schemas.openxmlformats.org/officeDocument/2006/relationships/image" Target="../media/image69.png"/><Relationship Id="rId22" Type="http://schemas.openxmlformats.org/officeDocument/2006/relationships/customXml" Target="../ink/ink303.xml"/><Relationship Id="rId27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customXml" Target="../ink/ink316.xml"/><Relationship Id="rId64" Type="http://schemas.openxmlformats.org/officeDocument/2006/relationships/customXml" Target="../ink/ink324.xml"/><Relationship Id="rId69" Type="http://schemas.openxmlformats.org/officeDocument/2006/relationships/image" Target="../media/image56.png"/><Relationship Id="rId113" Type="http://schemas.openxmlformats.org/officeDocument/2006/relationships/image" Target="../media/image78.png"/><Relationship Id="rId118" Type="http://schemas.openxmlformats.org/officeDocument/2006/relationships/customXml" Target="../ink/ink351.xml"/><Relationship Id="rId134" Type="http://schemas.openxmlformats.org/officeDocument/2006/relationships/customXml" Target="../ink/ink359.xml"/><Relationship Id="rId80" Type="http://schemas.openxmlformats.org/officeDocument/2006/relationships/customXml" Target="../ink/ink332.xml"/><Relationship Id="rId85" Type="http://schemas.openxmlformats.org/officeDocument/2006/relationships/image" Target="../media/image64.png"/><Relationship Id="rId12" Type="http://schemas.openxmlformats.org/officeDocument/2006/relationships/customXml" Target="../ink/ink298.xml"/><Relationship Id="rId17" Type="http://schemas.openxmlformats.org/officeDocument/2006/relationships/image" Target="../media/image28.png"/><Relationship Id="rId33" Type="http://schemas.openxmlformats.org/officeDocument/2006/relationships/image" Target="../media/image36.png"/><Relationship Id="rId38" Type="http://schemas.openxmlformats.org/officeDocument/2006/relationships/customXml" Target="../ink/ink311.xml"/><Relationship Id="rId59" Type="http://schemas.openxmlformats.org/officeDocument/2006/relationships/image" Target="../media/image51.png"/><Relationship Id="rId103" Type="http://schemas.openxmlformats.org/officeDocument/2006/relationships/image" Target="../media/image73.png"/><Relationship Id="rId108" Type="http://schemas.openxmlformats.org/officeDocument/2006/relationships/customXml" Target="../ink/ink346.xml"/><Relationship Id="rId124" Type="http://schemas.openxmlformats.org/officeDocument/2006/relationships/customXml" Target="../ink/ink354.xml"/><Relationship Id="rId129" Type="http://schemas.openxmlformats.org/officeDocument/2006/relationships/image" Target="../media/image86.png"/><Relationship Id="rId54" Type="http://schemas.openxmlformats.org/officeDocument/2006/relationships/customXml" Target="../ink/ink319.xml"/><Relationship Id="rId70" Type="http://schemas.openxmlformats.org/officeDocument/2006/relationships/customXml" Target="../ink/ink327.xml"/><Relationship Id="rId75" Type="http://schemas.openxmlformats.org/officeDocument/2006/relationships/image" Target="../media/image59.png"/><Relationship Id="rId91" Type="http://schemas.openxmlformats.org/officeDocument/2006/relationships/image" Target="../media/image67.png"/><Relationship Id="rId96" Type="http://schemas.openxmlformats.org/officeDocument/2006/relationships/customXml" Target="../ink/ink34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95.xml"/><Relationship Id="rId23" Type="http://schemas.openxmlformats.org/officeDocument/2006/relationships/image" Target="../media/image31.png"/><Relationship Id="rId28" Type="http://schemas.openxmlformats.org/officeDocument/2006/relationships/customXml" Target="../ink/ink306.xml"/><Relationship Id="rId49" Type="http://schemas.openxmlformats.org/officeDocument/2006/relationships/image" Target="../media/image44.png"/><Relationship Id="rId114" Type="http://schemas.openxmlformats.org/officeDocument/2006/relationships/customXml" Target="../ink/ink349.xml"/><Relationship Id="rId119" Type="http://schemas.openxmlformats.org/officeDocument/2006/relationships/image" Target="../media/image81.png"/><Relationship Id="rId44" Type="http://schemas.openxmlformats.org/officeDocument/2006/relationships/customXml" Target="../ink/ink314.xml"/><Relationship Id="rId60" Type="http://schemas.openxmlformats.org/officeDocument/2006/relationships/customXml" Target="../ink/ink322.xml"/><Relationship Id="rId65" Type="http://schemas.openxmlformats.org/officeDocument/2006/relationships/image" Target="../media/image54.png"/><Relationship Id="rId81" Type="http://schemas.openxmlformats.org/officeDocument/2006/relationships/image" Target="../media/image62.png"/><Relationship Id="rId86" Type="http://schemas.openxmlformats.org/officeDocument/2006/relationships/customXml" Target="../ink/ink335.xml"/><Relationship Id="rId130" Type="http://schemas.openxmlformats.org/officeDocument/2006/relationships/customXml" Target="../ink/ink357.xml"/><Relationship Id="rId135" Type="http://schemas.openxmlformats.org/officeDocument/2006/relationships/image" Target="../media/image89.png"/><Relationship Id="rId13" Type="http://schemas.openxmlformats.org/officeDocument/2006/relationships/image" Target="../media/image26.png"/><Relationship Id="rId18" Type="http://schemas.openxmlformats.org/officeDocument/2006/relationships/customXml" Target="../ink/ink301.xml"/><Relationship Id="rId39" Type="http://schemas.openxmlformats.org/officeDocument/2006/relationships/image" Target="../media/image39.png"/><Relationship Id="rId109" Type="http://schemas.openxmlformats.org/officeDocument/2006/relationships/image" Target="../media/image76.png"/><Relationship Id="rId34" Type="http://schemas.openxmlformats.org/officeDocument/2006/relationships/customXml" Target="../ink/ink309.xml"/><Relationship Id="rId50" Type="http://schemas.openxmlformats.org/officeDocument/2006/relationships/customXml" Target="../ink/ink317.xml"/><Relationship Id="rId55" Type="http://schemas.openxmlformats.org/officeDocument/2006/relationships/image" Target="../media/image49.png"/><Relationship Id="rId76" Type="http://schemas.openxmlformats.org/officeDocument/2006/relationships/customXml" Target="../ink/ink330.xml"/><Relationship Id="rId97" Type="http://schemas.openxmlformats.org/officeDocument/2006/relationships/image" Target="../media/image70.png"/><Relationship Id="rId104" Type="http://schemas.openxmlformats.org/officeDocument/2006/relationships/customXml" Target="../ink/ink344.xml"/><Relationship Id="rId120" Type="http://schemas.openxmlformats.org/officeDocument/2006/relationships/customXml" Target="../ink/ink352.xml"/><Relationship Id="rId125" Type="http://schemas.openxmlformats.org/officeDocument/2006/relationships/image" Target="../media/image84.png"/><Relationship Id="rId7" Type="http://schemas.openxmlformats.org/officeDocument/2006/relationships/image" Target="../media/image23.png"/><Relationship Id="rId71" Type="http://schemas.openxmlformats.org/officeDocument/2006/relationships/image" Target="../media/image57.png"/><Relationship Id="rId92" Type="http://schemas.openxmlformats.org/officeDocument/2006/relationships/customXml" Target="../ink/ink338.xml"/><Relationship Id="rId2" Type="http://schemas.openxmlformats.org/officeDocument/2006/relationships/customXml" Target="../ink/ink293.xml"/><Relationship Id="rId29" Type="http://schemas.openxmlformats.org/officeDocument/2006/relationships/image" Target="../media/image34.png"/><Relationship Id="rId24" Type="http://schemas.openxmlformats.org/officeDocument/2006/relationships/customXml" Target="../ink/ink304.xml"/><Relationship Id="rId40" Type="http://schemas.openxmlformats.org/officeDocument/2006/relationships/customXml" Target="../ink/ink312.xml"/><Relationship Id="rId45" Type="http://schemas.openxmlformats.org/officeDocument/2006/relationships/image" Target="../media/image42.png"/><Relationship Id="rId66" Type="http://schemas.openxmlformats.org/officeDocument/2006/relationships/customXml" Target="../ink/ink325.xml"/><Relationship Id="rId87" Type="http://schemas.openxmlformats.org/officeDocument/2006/relationships/image" Target="../media/image65.png"/><Relationship Id="rId110" Type="http://schemas.openxmlformats.org/officeDocument/2006/relationships/customXml" Target="../ink/ink347.xml"/><Relationship Id="rId115" Type="http://schemas.openxmlformats.org/officeDocument/2006/relationships/image" Target="../media/image79.png"/><Relationship Id="rId131" Type="http://schemas.openxmlformats.org/officeDocument/2006/relationships/image" Target="../media/image87.png"/><Relationship Id="rId61" Type="http://schemas.openxmlformats.org/officeDocument/2006/relationships/image" Target="../media/image52.png"/><Relationship Id="rId82" Type="http://schemas.openxmlformats.org/officeDocument/2006/relationships/customXml" Target="../ink/ink333.xml"/><Relationship Id="rId19" Type="http://schemas.openxmlformats.org/officeDocument/2006/relationships/image" Target="../media/image29.png"/><Relationship Id="rId14" Type="http://schemas.openxmlformats.org/officeDocument/2006/relationships/customXml" Target="../ink/ink299.xml"/><Relationship Id="rId30" Type="http://schemas.openxmlformats.org/officeDocument/2006/relationships/customXml" Target="../ink/ink307.xml"/><Relationship Id="rId35" Type="http://schemas.openxmlformats.org/officeDocument/2006/relationships/image" Target="../media/image37.png"/><Relationship Id="rId56" Type="http://schemas.openxmlformats.org/officeDocument/2006/relationships/customXml" Target="../ink/ink320.xml"/><Relationship Id="rId77" Type="http://schemas.openxmlformats.org/officeDocument/2006/relationships/image" Target="../media/image60.png"/><Relationship Id="rId100" Type="http://schemas.openxmlformats.org/officeDocument/2006/relationships/customXml" Target="../ink/ink342.xml"/><Relationship Id="rId105" Type="http://schemas.openxmlformats.org/officeDocument/2006/relationships/image" Target="../media/image74.png"/><Relationship Id="rId126" Type="http://schemas.openxmlformats.org/officeDocument/2006/relationships/customXml" Target="../ink/ink355.xml"/><Relationship Id="rId8" Type="http://schemas.openxmlformats.org/officeDocument/2006/relationships/customXml" Target="../ink/ink296.xml"/><Relationship Id="rId51" Type="http://schemas.openxmlformats.org/officeDocument/2006/relationships/image" Target="../media/image45.png"/><Relationship Id="rId72" Type="http://schemas.openxmlformats.org/officeDocument/2006/relationships/customXml" Target="../ink/ink328.xml"/><Relationship Id="rId93" Type="http://schemas.openxmlformats.org/officeDocument/2006/relationships/image" Target="../media/image68.png"/><Relationship Id="rId98" Type="http://schemas.openxmlformats.org/officeDocument/2006/relationships/customXml" Target="../ink/ink341.xml"/><Relationship Id="rId121" Type="http://schemas.openxmlformats.org/officeDocument/2006/relationships/image" Target="../media/image82.png"/><Relationship Id="rId3" Type="http://schemas.openxmlformats.org/officeDocument/2006/relationships/image" Target="../media/image21.png"/><Relationship Id="rId25" Type="http://schemas.openxmlformats.org/officeDocument/2006/relationships/image" Target="../media/image32.png"/><Relationship Id="rId46" Type="http://schemas.openxmlformats.org/officeDocument/2006/relationships/customXml" Target="../ink/ink315.xml"/><Relationship Id="rId67" Type="http://schemas.openxmlformats.org/officeDocument/2006/relationships/image" Target="../media/image55.png"/><Relationship Id="rId116" Type="http://schemas.openxmlformats.org/officeDocument/2006/relationships/customXml" Target="../ink/ink350.xml"/><Relationship Id="rId20" Type="http://schemas.openxmlformats.org/officeDocument/2006/relationships/customXml" Target="../ink/ink302.xml"/><Relationship Id="rId41" Type="http://schemas.openxmlformats.org/officeDocument/2006/relationships/image" Target="../media/image40.png"/><Relationship Id="rId62" Type="http://schemas.openxmlformats.org/officeDocument/2006/relationships/customXml" Target="../ink/ink323.xml"/><Relationship Id="rId83" Type="http://schemas.openxmlformats.org/officeDocument/2006/relationships/image" Target="../media/image63.png"/><Relationship Id="rId88" Type="http://schemas.openxmlformats.org/officeDocument/2006/relationships/customXml" Target="../ink/ink336.xml"/><Relationship Id="rId111" Type="http://schemas.openxmlformats.org/officeDocument/2006/relationships/image" Target="../media/image77.png"/><Relationship Id="rId132" Type="http://schemas.openxmlformats.org/officeDocument/2006/relationships/customXml" Target="../ink/ink358.xml"/><Relationship Id="rId15" Type="http://schemas.openxmlformats.org/officeDocument/2006/relationships/image" Target="../media/image27.png"/><Relationship Id="rId36" Type="http://schemas.openxmlformats.org/officeDocument/2006/relationships/customXml" Target="../ink/ink310.xml"/><Relationship Id="rId57" Type="http://schemas.openxmlformats.org/officeDocument/2006/relationships/image" Target="../media/image50.png"/><Relationship Id="rId106" Type="http://schemas.openxmlformats.org/officeDocument/2006/relationships/customXml" Target="../ink/ink345.xml"/><Relationship Id="rId127" Type="http://schemas.openxmlformats.org/officeDocument/2006/relationships/image" Target="../media/image85.png"/><Relationship Id="rId10" Type="http://schemas.openxmlformats.org/officeDocument/2006/relationships/customXml" Target="../ink/ink297.xml"/><Relationship Id="rId31" Type="http://schemas.openxmlformats.org/officeDocument/2006/relationships/image" Target="../media/image35.png"/><Relationship Id="rId52" Type="http://schemas.openxmlformats.org/officeDocument/2006/relationships/customXml" Target="../ink/ink318.xml"/><Relationship Id="rId73" Type="http://schemas.openxmlformats.org/officeDocument/2006/relationships/image" Target="../media/image58.png"/><Relationship Id="rId78" Type="http://schemas.openxmlformats.org/officeDocument/2006/relationships/customXml" Target="../ink/ink331.xml"/><Relationship Id="rId94" Type="http://schemas.openxmlformats.org/officeDocument/2006/relationships/customXml" Target="../ink/ink339.xml"/><Relationship Id="rId99" Type="http://schemas.openxmlformats.org/officeDocument/2006/relationships/image" Target="../media/image71.png"/><Relationship Id="rId101" Type="http://schemas.openxmlformats.org/officeDocument/2006/relationships/image" Target="../media/image72.png"/><Relationship Id="rId122" Type="http://schemas.openxmlformats.org/officeDocument/2006/relationships/customXml" Target="../ink/ink353.xml"/><Relationship Id="rId4" Type="http://schemas.openxmlformats.org/officeDocument/2006/relationships/customXml" Target="../ink/ink294.xml"/><Relationship Id="rId9" Type="http://schemas.openxmlformats.org/officeDocument/2006/relationships/image" Target="../media/image24.png"/><Relationship Id="rId26" Type="http://schemas.openxmlformats.org/officeDocument/2006/relationships/customXml" Target="../ink/ink305.xml"/><Relationship Id="rId47" Type="http://schemas.openxmlformats.org/officeDocument/2006/relationships/image" Target="../media/image43.png"/><Relationship Id="rId68" Type="http://schemas.openxmlformats.org/officeDocument/2006/relationships/customXml" Target="../ink/ink326.xml"/><Relationship Id="rId89" Type="http://schemas.openxmlformats.org/officeDocument/2006/relationships/image" Target="../media/image66.png"/><Relationship Id="rId112" Type="http://schemas.openxmlformats.org/officeDocument/2006/relationships/customXml" Target="../ink/ink348.xml"/><Relationship Id="rId133" Type="http://schemas.openxmlformats.org/officeDocument/2006/relationships/image" Target="../media/image88.png"/></Relationships>
</file>

<file path=ppt/slides/_rels/slide11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892.xml"/><Relationship Id="rId117" Type="http://schemas.openxmlformats.org/officeDocument/2006/relationships/image" Target="../media/image774.png"/><Relationship Id="rId21" Type="http://schemas.openxmlformats.org/officeDocument/2006/relationships/image" Target="../media/image725.png"/><Relationship Id="rId42" Type="http://schemas.openxmlformats.org/officeDocument/2006/relationships/customXml" Target="../ink/ink4900.xml"/><Relationship Id="rId47" Type="http://schemas.openxmlformats.org/officeDocument/2006/relationships/image" Target="../media/image738.png"/><Relationship Id="rId63" Type="http://schemas.openxmlformats.org/officeDocument/2006/relationships/image" Target="../media/image746.png"/><Relationship Id="rId68" Type="http://schemas.openxmlformats.org/officeDocument/2006/relationships/customXml" Target="../ink/ink4913.xml"/><Relationship Id="rId84" Type="http://schemas.openxmlformats.org/officeDocument/2006/relationships/customXml" Target="../ink/ink4921.xml"/><Relationship Id="rId89" Type="http://schemas.openxmlformats.org/officeDocument/2006/relationships/image" Target="../media/image759.png"/><Relationship Id="rId112" Type="http://schemas.openxmlformats.org/officeDocument/2006/relationships/customXml" Target="../ink/ink4935.xml"/><Relationship Id="rId16" Type="http://schemas.openxmlformats.org/officeDocument/2006/relationships/customXml" Target="../ink/ink4887.xml"/><Relationship Id="rId107" Type="http://schemas.openxmlformats.org/officeDocument/2006/relationships/image" Target="../media/image769.png"/><Relationship Id="rId11" Type="http://schemas.openxmlformats.org/officeDocument/2006/relationships/image" Target="../media/image7180.png"/><Relationship Id="rId32" Type="http://schemas.openxmlformats.org/officeDocument/2006/relationships/customXml" Target="../ink/ink4895.xml"/><Relationship Id="rId37" Type="http://schemas.openxmlformats.org/officeDocument/2006/relationships/image" Target="../media/image733.png"/><Relationship Id="rId53" Type="http://schemas.openxmlformats.org/officeDocument/2006/relationships/image" Target="../media/image741.png"/><Relationship Id="rId58" Type="http://schemas.openxmlformats.org/officeDocument/2006/relationships/customXml" Target="../ink/ink4908.xml"/><Relationship Id="rId74" Type="http://schemas.openxmlformats.org/officeDocument/2006/relationships/customXml" Target="../ink/ink4916.xml"/><Relationship Id="rId79" Type="http://schemas.openxmlformats.org/officeDocument/2006/relationships/image" Target="../media/image754.png"/><Relationship Id="rId102" Type="http://schemas.openxmlformats.org/officeDocument/2006/relationships/customXml" Target="../ink/ink4930.xml"/><Relationship Id="rId5" Type="http://schemas.openxmlformats.org/officeDocument/2006/relationships/image" Target="../media/image7150.png"/><Relationship Id="rId90" Type="http://schemas.openxmlformats.org/officeDocument/2006/relationships/customXml" Target="../ink/ink4924.xml"/><Relationship Id="rId95" Type="http://schemas.openxmlformats.org/officeDocument/2006/relationships/image" Target="../media/image763.png"/><Relationship Id="rId22" Type="http://schemas.openxmlformats.org/officeDocument/2006/relationships/customXml" Target="../ink/ink4890.xml"/><Relationship Id="rId27" Type="http://schemas.openxmlformats.org/officeDocument/2006/relationships/image" Target="../media/image728.png"/><Relationship Id="rId43" Type="http://schemas.openxmlformats.org/officeDocument/2006/relationships/image" Target="../media/image736.png"/><Relationship Id="rId48" Type="http://schemas.openxmlformats.org/officeDocument/2006/relationships/customXml" Target="../ink/ink4903.xml"/><Relationship Id="rId64" Type="http://schemas.openxmlformats.org/officeDocument/2006/relationships/customXml" Target="../ink/ink4911.xml"/><Relationship Id="rId69" Type="http://schemas.openxmlformats.org/officeDocument/2006/relationships/image" Target="../media/image749.png"/><Relationship Id="rId113" Type="http://schemas.openxmlformats.org/officeDocument/2006/relationships/image" Target="../media/image772.png"/><Relationship Id="rId118" Type="http://schemas.openxmlformats.org/officeDocument/2006/relationships/customXml" Target="../ink/ink4938.xml"/><Relationship Id="rId80" Type="http://schemas.openxmlformats.org/officeDocument/2006/relationships/customXml" Target="../ink/ink4919.xml"/><Relationship Id="rId85" Type="http://schemas.openxmlformats.org/officeDocument/2006/relationships/image" Target="../media/image757.png"/><Relationship Id="rId12" Type="http://schemas.openxmlformats.org/officeDocument/2006/relationships/customXml" Target="../ink/ink4885.xml"/><Relationship Id="rId17" Type="http://schemas.openxmlformats.org/officeDocument/2006/relationships/image" Target="../media/image723.png"/><Relationship Id="rId33" Type="http://schemas.openxmlformats.org/officeDocument/2006/relationships/image" Target="../media/image731.png"/><Relationship Id="rId38" Type="http://schemas.openxmlformats.org/officeDocument/2006/relationships/customXml" Target="../ink/ink4898.xml"/><Relationship Id="rId59" Type="http://schemas.openxmlformats.org/officeDocument/2006/relationships/image" Target="../media/image744.png"/><Relationship Id="rId103" Type="http://schemas.openxmlformats.org/officeDocument/2006/relationships/image" Target="../media/image767.png"/><Relationship Id="rId108" Type="http://schemas.openxmlformats.org/officeDocument/2006/relationships/customXml" Target="../ink/ink4933.xml"/><Relationship Id="rId54" Type="http://schemas.openxmlformats.org/officeDocument/2006/relationships/customXml" Target="../ink/ink4906.xml"/><Relationship Id="rId70" Type="http://schemas.openxmlformats.org/officeDocument/2006/relationships/customXml" Target="../ink/ink4914.xml"/><Relationship Id="rId75" Type="http://schemas.openxmlformats.org/officeDocument/2006/relationships/image" Target="../media/image752.png"/><Relationship Id="rId91" Type="http://schemas.openxmlformats.org/officeDocument/2006/relationships/image" Target="../media/image760.png"/><Relationship Id="rId96" Type="http://schemas.openxmlformats.org/officeDocument/2006/relationships/customXml" Target="../ink/ink492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882.xml"/><Relationship Id="rId23" Type="http://schemas.openxmlformats.org/officeDocument/2006/relationships/image" Target="../media/image726.png"/><Relationship Id="rId28" Type="http://schemas.openxmlformats.org/officeDocument/2006/relationships/customXml" Target="../ink/ink4893.xml"/><Relationship Id="rId49" Type="http://schemas.openxmlformats.org/officeDocument/2006/relationships/image" Target="../media/image739.png"/><Relationship Id="rId114" Type="http://schemas.openxmlformats.org/officeDocument/2006/relationships/customXml" Target="../ink/ink4936.xml"/><Relationship Id="rId119" Type="http://schemas.openxmlformats.org/officeDocument/2006/relationships/image" Target="../media/image775.png"/><Relationship Id="rId44" Type="http://schemas.openxmlformats.org/officeDocument/2006/relationships/customXml" Target="../ink/ink4901.xml"/><Relationship Id="rId60" Type="http://schemas.openxmlformats.org/officeDocument/2006/relationships/customXml" Target="../ink/ink4909.xml"/><Relationship Id="rId65" Type="http://schemas.openxmlformats.org/officeDocument/2006/relationships/image" Target="../media/image747.png"/><Relationship Id="rId81" Type="http://schemas.openxmlformats.org/officeDocument/2006/relationships/image" Target="../media/image755.png"/><Relationship Id="rId86" Type="http://schemas.openxmlformats.org/officeDocument/2006/relationships/customXml" Target="../ink/ink4922.xml"/><Relationship Id="rId4" Type="http://schemas.openxmlformats.org/officeDocument/2006/relationships/customXml" Target="../ink/ink4881.xml"/><Relationship Id="rId9" Type="http://schemas.openxmlformats.org/officeDocument/2006/relationships/image" Target="../media/image7170.png"/><Relationship Id="rId13" Type="http://schemas.openxmlformats.org/officeDocument/2006/relationships/image" Target="../media/image7190.png"/><Relationship Id="rId18" Type="http://schemas.openxmlformats.org/officeDocument/2006/relationships/customXml" Target="../ink/ink4888.xml"/><Relationship Id="rId39" Type="http://schemas.openxmlformats.org/officeDocument/2006/relationships/image" Target="../media/image734.png"/><Relationship Id="rId109" Type="http://schemas.openxmlformats.org/officeDocument/2006/relationships/image" Target="../media/image770.png"/><Relationship Id="rId34" Type="http://schemas.openxmlformats.org/officeDocument/2006/relationships/customXml" Target="../ink/ink4896.xml"/><Relationship Id="rId50" Type="http://schemas.openxmlformats.org/officeDocument/2006/relationships/customXml" Target="../ink/ink4904.xml"/><Relationship Id="rId55" Type="http://schemas.openxmlformats.org/officeDocument/2006/relationships/image" Target="../media/image742.png"/><Relationship Id="rId76" Type="http://schemas.openxmlformats.org/officeDocument/2006/relationships/customXml" Target="../ink/ink4917.xml"/><Relationship Id="rId97" Type="http://schemas.openxmlformats.org/officeDocument/2006/relationships/image" Target="../media/image764.png"/><Relationship Id="rId104" Type="http://schemas.openxmlformats.org/officeDocument/2006/relationships/customXml" Target="../ink/ink4931.xml"/><Relationship Id="rId120" Type="http://schemas.openxmlformats.org/officeDocument/2006/relationships/customXml" Target="../ink/ink4939.xml"/><Relationship Id="rId7" Type="http://schemas.openxmlformats.org/officeDocument/2006/relationships/image" Target="../media/image7160.png"/><Relationship Id="rId71" Type="http://schemas.openxmlformats.org/officeDocument/2006/relationships/image" Target="../media/image750.png"/><Relationship Id="rId92" Type="http://schemas.openxmlformats.org/officeDocument/2006/relationships/customXml" Target="../ink/ink4925.xml"/><Relationship Id="rId2" Type="http://schemas.openxmlformats.org/officeDocument/2006/relationships/customXml" Target="../ink/ink4880.xml"/><Relationship Id="rId29" Type="http://schemas.openxmlformats.org/officeDocument/2006/relationships/image" Target="../media/image729.png"/><Relationship Id="rId24" Type="http://schemas.openxmlformats.org/officeDocument/2006/relationships/customXml" Target="../ink/ink4891.xml"/><Relationship Id="rId40" Type="http://schemas.openxmlformats.org/officeDocument/2006/relationships/customXml" Target="../ink/ink4899.xml"/><Relationship Id="rId45" Type="http://schemas.openxmlformats.org/officeDocument/2006/relationships/image" Target="../media/image737.png"/><Relationship Id="rId66" Type="http://schemas.openxmlformats.org/officeDocument/2006/relationships/customXml" Target="../ink/ink4912.xml"/><Relationship Id="rId87" Type="http://schemas.openxmlformats.org/officeDocument/2006/relationships/image" Target="../media/image758.png"/><Relationship Id="rId110" Type="http://schemas.openxmlformats.org/officeDocument/2006/relationships/customXml" Target="../ink/ink4934.xml"/><Relationship Id="rId115" Type="http://schemas.openxmlformats.org/officeDocument/2006/relationships/image" Target="../media/image773.png"/><Relationship Id="rId61" Type="http://schemas.openxmlformats.org/officeDocument/2006/relationships/image" Target="../media/image745.png"/><Relationship Id="rId82" Type="http://schemas.openxmlformats.org/officeDocument/2006/relationships/customXml" Target="../ink/ink4920.xml"/><Relationship Id="rId19" Type="http://schemas.openxmlformats.org/officeDocument/2006/relationships/image" Target="../media/image724.png"/><Relationship Id="rId14" Type="http://schemas.openxmlformats.org/officeDocument/2006/relationships/customXml" Target="../ink/ink4886.xml"/><Relationship Id="rId30" Type="http://schemas.openxmlformats.org/officeDocument/2006/relationships/customXml" Target="../ink/ink4894.xml"/><Relationship Id="rId35" Type="http://schemas.openxmlformats.org/officeDocument/2006/relationships/image" Target="../media/image732.png"/><Relationship Id="rId56" Type="http://schemas.openxmlformats.org/officeDocument/2006/relationships/customXml" Target="../ink/ink4907.xml"/><Relationship Id="rId77" Type="http://schemas.openxmlformats.org/officeDocument/2006/relationships/image" Target="../media/image753.png"/><Relationship Id="rId100" Type="http://schemas.openxmlformats.org/officeDocument/2006/relationships/customXml" Target="../ink/ink4929.xml"/><Relationship Id="rId105" Type="http://schemas.openxmlformats.org/officeDocument/2006/relationships/image" Target="../media/image768.png"/><Relationship Id="rId8" Type="http://schemas.openxmlformats.org/officeDocument/2006/relationships/customXml" Target="../ink/ink4883.xml"/><Relationship Id="rId51" Type="http://schemas.openxmlformats.org/officeDocument/2006/relationships/image" Target="../media/image740.png"/><Relationship Id="rId72" Type="http://schemas.openxmlformats.org/officeDocument/2006/relationships/customXml" Target="../ink/ink4915.xml"/><Relationship Id="rId93" Type="http://schemas.openxmlformats.org/officeDocument/2006/relationships/image" Target="../media/image762.png"/><Relationship Id="rId98" Type="http://schemas.openxmlformats.org/officeDocument/2006/relationships/customXml" Target="../ink/ink4928.xml"/><Relationship Id="rId121" Type="http://schemas.openxmlformats.org/officeDocument/2006/relationships/image" Target="../media/image776.png"/><Relationship Id="rId3" Type="http://schemas.openxmlformats.org/officeDocument/2006/relationships/image" Target="../media/image7140.png"/><Relationship Id="rId25" Type="http://schemas.openxmlformats.org/officeDocument/2006/relationships/image" Target="../media/image727.png"/><Relationship Id="rId46" Type="http://schemas.openxmlformats.org/officeDocument/2006/relationships/customXml" Target="../ink/ink4902.xml"/><Relationship Id="rId67" Type="http://schemas.openxmlformats.org/officeDocument/2006/relationships/image" Target="../media/image748.png"/><Relationship Id="rId116" Type="http://schemas.openxmlformats.org/officeDocument/2006/relationships/customXml" Target="../ink/ink4937.xml"/><Relationship Id="rId20" Type="http://schemas.openxmlformats.org/officeDocument/2006/relationships/customXml" Target="../ink/ink4889.xml"/><Relationship Id="rId41" Type="http://schemas.openxmlformats.org/officeDocument/2006/relationships/image" Target="../media/image735.png"/><Relationship Id="rId62" Type="http://schemas.openxmlformats.org/officeDocument/2006/relationships/customXml" Target="../ink/ink4910.xml"/><Relationship Id="rId83" Type="http://schemas.openxmlformats.org/officeDocument/2006/relationships/image" Target="../media/image756.png"/><Relationship Id="rId88" Type="http://schemas.openxmlformats.org/officeDocument/2006/relationships/customXml" Target="../ink/ink4923.xml"/><Relationship Id="rId111" Type="http://schemas.openxmlformats.org/officeDocument/2006/relationships/image" Target="../media/image771.png"/><Relationship Id="rId15" Type="http://schemas.openxmlformats.org/officeDocument/2006/relationships/image" Target="../media/image7200.png"/><Relationship Id="rId36" Type="http://schemas.openxmlformats.org/officeDocument/2006/relationships/customXml" Target="../ink/ink4897.xml"/><Relationship Id="rId57" Type="http://schemas.openxmlformats.org/officeDocument/2006/relationships/image" Target="../media/image743.png"/><Relationship Id="rId106" Type="http://schemas.openxmlformats.org/officeDocument/2006/relationships/customXml" Target="../ink/ink4932.xml"/><Relationship Id="rId10" Type="http://schemas.openxmlformats.org/officeDocument/2006/relationships/customXml" Target="../ink/ink4884.xml"/><Relationship Id="rId31" Type="http://schemas.openxmlformats.org/officeDocument/2006/relationships/image" Target="../media/image730.png"/><Relationship Id="rId52" Type="http://schemas.openxmlformats.org/officeDocument/2006/relationships/customXml" Target="../ink/ink4905.xml"/><Relationship Id="rId73" Type="http://schemas.openxmlformats.org/officeDocument/2006/relationships/image" Target="../media/image751.png"/><Relationship Id="rId78" Type="http://schemas.openxmlformats.org/officeDocument/2006/relationships/customXml" Target="../ink/ink4918.xml"/><Relationship Id="rId94" Type="http://schemas.openxmlformats.org/officeDocument/2006/relationships/customXml" Target="../ink/ink4926.xml"/><Relationship Id="rId99" Type="http://schemas.openxmlformats.org/officeDocument/2006/relationships/image" Target="../media/image765.png"/><Relationship Id="rId101" Type="http://schemas.openxmlformats.org/officeDocument/2006/relationships/image" Target="../media/image766.png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0.png"/><Relationship Id="rId21" Type="http://schemas.openxmlformats.org/officeDocument/2006/relationships/image" Target="../media/image30.png"/><Relationship Id="rId42" Type="http://schemas.openxmlformats.org/officeDocument/2006/relationships/customXml" Target="../ink/ink380.xml"/><Relationship Id="rId63" Type="http://schemas.openxmlformats.org/officeDocument/2006/relationships/image" Target="../media/image53.png"/><Relationship Id="rId84" Type="http://schemas.openxmlformats.org/officeDocument/2006/relationships/customXml" Target="../ink/ink401.xml"/><Relationship Id="rId138" Type="http://schemas.openxmlformats.org/officeDocument/2006/relationships/customXml" Target="../ink/ink428.xml"/><Relationship Id="rId107" Type="http://schemas.openxmlformats.org/officeDocument/2006/relationships/image" Target="../media/image75.png"/><Relationship Id="rId11" Type="http://schemas.openxmlformats.org/officeDocument/2006/relationships/image" Target="../media/image25.png"/><Relationship Id="rId32" Type="http://schemas.openxmlformats.org/officeDocument/2006/relationships/customXml" Target="../ink/ink375.xml"/><Relationship Id="rId53" Type="http://schemas.openxmlformats.org/officeDocument/2006/relationships/image" Target="../media/image46.png"/><Relationship Id="rId74" Type="http://schemas.openxmlformats.org/officeDocument/2006/relationships/customXml" Target="../ink/ink396.xml"/><Relationship Id="rId128" Type="http://schemas.openxmlformats.org/officeDocument/2006/relationships/customXml" Target="../ink/ink423.xml"/><Relationship Id="rId149" Type="http://schemas.openxmlformats.org/officeDocument/2006/relationships/image" Target="../media/image96.png"/><Relationship Id="rId5" Type="http://schemas.openxmlformats.org/officeDocument/2006/relationships/image" Target="../media/image22.png"/><Relationship Id="rId95" Type="http://schemas.openxmlformats.org/officeDocument/2006/relationships/image" Target="../media/image69.png"/><Relationship Id="rId22" Type="http://schemas.openxmlformats.org/officeDocument/2006/relationships/customXml" Target="../ink/ink370.xml"/><Relationship Id="rId27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customXml" Target="../ink/ink383.xml"/><Relationship Id="rId64" Type="http://schemas.openxmlformats.org/officeDocument/2006/relationships/customXml" Target="../ink/ink391.xml"/><Relationship Id="rId69" Type="http://schemas.openxmlformats.org/officeDocument/2006/relationships/image" Target="../media/image56.png"/><Relationship Id="rId113" Type="http://schemas.openxmlformats.org/officeDocument/2006/relationships/image" Target="../media/image78.png"/><Relationship Id="rId118" Type="http://schemas.openxmlformats.org/officeDocument/2006/relationships/customXml" Target="../ink/ink418.xml"/><Relationship Id="rId134" Type="http://schemas.openxmlformats.org/officeDocument/2006/relationships/customXml" Target="../ink/ink426.xml"/><Relationship Id="rId139" Type="http://schemas.openxmlformats.org/officeDocument/2006/relationships/image" Target="../media/image91.png"/><Relationship Id="rId80" Type="http://schemas.openxmlformats.org/officeDocument/2006/relationships/customXml" Target="../ink/ink399.xml"/><Relationship Id="rId85" Type="http://schemas.openxmlformats.org/officeDocument/2006/relationships/image" Target="../media/image64.png"/><Relationship Id="rId150" Type="http://schemas.openxmlformats.org/officeDocument/2006/relationships/customXml" Target="../ink/ink434.xml"/><Relationship Id="rId155" Type="http://schemas.openxmlformats.org/officeDocument/2006/relationships/image" Target="../media/image99.png"/><Relationship Id="rId12" Type="http://schemas.openxmlformats.org/officeDocument/2006/relationships/customXml" Target="../ink/ink365.xml"/><Relationship Id="rId17" Type="http://schemas.openxmlformats.org/officeDocument/2006/relationships/image" Target="../media/image28.png"/><Relationship Id="rId33" Type="http://schemas.openxmlformats.org/officeDocument/2006/relationships/image" Target="../media/image36.png"/><Relationship Id="rId38" Type="http://schemas.openxmlformats.org/officeDocument/2006/relationships/customXml" Target="../ink/ink378.xml"/><Relationship Id="rId59" Type="http://schemas.openxmlformats.org/officeDocument/2006/relationships/image" Target="../media/image51.png"/><Relationship Id="rId103" Type="http://schemas.openxmlformats.org/officeDocument/2006/relationships/image" Target="../media/image73.png"/><Relationship Id="rId108" Type="http://schemas.openxmlformats.org/officeDocument/2006/relationships/customXml" Target="../ink/ink413.xml"/><Relationship Id="rId124" Type="http://schemas.openxmlformats.org/officeDocument/2006/relationships/customXml" Target="../ink/ink421.xml"/><Relationship Id="rId129" Type="http://schemas.openxmlformats.org/officeDocument/2006/relationships/image" Target="../media/image86.png"/><Relationship Id="rId54" Type="http://schemas.openxmlformats.org/officeDocument/2006/relationships/customXml" Target="../ink/ink386.xml"/><Relationship Id="rId70" Type="http://schemas.openxmlformats.org/officeDocument/2006/relationships/customXml" Target="../ink/ink394.xml"/><Relationship Id="rId75" Type="http://schemas.openxmlformats.org/officeDocument/2006/relationships/image" Target="../media/image59.png"/><Relationship Id="rId91" Type="http://schemas.openxmlformats.org/officeDocument/2006/relationships/image" Target="../media/image67.png"/><Relationship Id="rId96" Type="http://schemas.openxmlformats.org/officeDocument/2006/relationships/customXml" Target="../ink/ink407.xml"/><Relationship Id="rId140" Type="http://schemas.openxmlformats.org/officeDocument/2006/relationships/customXml" Target="../ink/ink429.xml"/><Relationship Id="rId145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62.xml"/><Relationship Id="rId23" Type="http://schemas.openxmlformats.org/officeDocument/2006/relationships/image" Target="../media/image31.png"/><Relationship Id="rId28" Type="http://schemas.openxmlformats.org/officeDocument/2006/relationships/customXml" Target="../ink/ink373.xml"/><Relationship Id="rId49" Type="http://schemas.openxmlformats.org/officeDocument/2006/relationships/image" Target="../media/image44.png"/><Relationship Id="rId114" Type="http://schemas.openxmlformats.org/officeDocument/2006/relationships/customXml" Target="../ink/ink416.xml"/><Relationship Id="rId119" Type="http://schemas.openxmlformats.org/officeDocument/2006/relationships/image" Target="../media/image81.png"/><Relationship Id="rId44" Type="http://schemas.openxmlformats.org/officeDocument/2006/relationships/customXml" Target="../ink/ink381.xml"/><Relationship Id="rId60" Type="http://schemas.openxmlformats.org/officeDocument/2006/relationships/customXml" Target="../ink/ink389.xml"/><Relationship Id="rId65" Type="http://schemas.openxmlformats.org/officeDocument/2006/relationships/image" Target="../media/image54.png"/><Relationship Id="rId81" Type="http://schemas.openxmlformats.org/officeDocument/2006/relationships/image" Target="../media/image62.png"/><Relationship Id="rId86" Type="http://schemas.openxmlformats.org/officeDocument/2006/relationships/customXml" Target="../ink/ink402.xml"/><Relationship Id="rId130" Type="http://schemas.openxmlformats.org/officeDocument/2006/relationships/customXml" Target="../ink/ink424.xml"/><Relationship Id="rId135" Type="http://schemas.openxmlformats.org/officeDocument/2006/relationships/image" Target="../media/image89.png"/><Relationship Id="rId151" Type="http://schemas.openxmlformats.org/officeDocument/2006/relationships/image" Target="../media/image97.png"/><Relationship Id="rId13" Type="http://schemas.openxmlformats.org/officeDocument/2006/relationships/image" Target="../media/image26.png"/><Relationship Id="rId18" Type="http://schemas.openxmlformats.org/officeDocument/2006/relationships/customXml" Target="../ink/ink368.xml"/><Relationship Id="rId39" Type="http://schemas.openxmlformats.org/officeDocument/2006/relationships/image" Target="../media/image39.png"/><Relationship Id="rId109" Type="http://schemas.openxmlformats.org/officeDocument/2006/relationships/image" Target="../media/image76.png"/><Relationship Id="rId34" Type="http://schemas.openxmlformats.org/officeDocument/2006/relationships/customXml" Target="../ink/ink376.xml"/><Relationship Id="rId50" Type="http://schemas.openxmlformats.org/officeDocument/2006/relationships/customXml" Target="../ink/ink384.xml"/><Relationship Id="rId55" Type="http://schemas.openxmlformats.org/officeDocument/2006/relationships/image" Target="../media/image49.png"/><Relationship Id="rId76" Type="http://schemas.openxmlformats.org/officeDocument/2006/relationships/customXml" Target="../ink/ink397.xml"/><Relationship Id="rId97" Type="http://schemas.openxmlformats.org/officeDocument/2006/relationships/image" Target="../media/image70.png"/><Relationship Id="rId104" Type="http://schemas.openxmlformats.org/officeDocument/2006/relationships/customXml" Target="../ink/ink411.xml"/><Relationship Id="rId120" Type="http://schemas.openxmlformats.org/officeDocument/2006/relationships/customXml" Target="../ink/ink419.xml"/><Relationship Id="rId125" Type="http://schemas.openxmlformats.org/officeDocument/2006/relationships/image" Target="../media/image84.png"/><Relationship Id="rId141" Type="http://schemas.openxmlformats.org/officeDocument/2006/relationships/image" Target="../media/image92.png"/><Relationship Id="rId146" Type="http://schemas.openxmlformats.org/officeDocument/2006/relationships/customXml" Target="../ink/ink432.xml"/><Relationship Id="rId7" Type="http://schemas.openxmlformats.org/officeDocument/2006/relationships/image" Target="../media/image23.png"/><Relationship Id="rId71" Type="http://schemas.openxmlformats.org/officeDocument/2006/relationships/image" Target="../media/image57.png"/><Relationship Id="rId92" Type="http://schemas.openxmlformats.org/officeDocument/2006/relationships/customXml" Target="../ink/ink405.xml"/><Relationship Id="rId2" Type="http://schemas.openxmlformats.org/officeDocument/2006/relationships/customXml" Target="../ink/ink360.xml"/><Relationship Id="rId29" Type="http://schemas.openxmlformats.org/officeDocument/2006/relationships/image" Target="../media/image34.png"/><Relationship Id="rId24" Type="http://schemas.openxmlformats.org/officeDocument/2006/relationships/customXml" Target="../ink/ink371.xml"/><Relationship Id="rId40" Type="http://schemas.openxmlformats.org/officeDocument/2006/relationships/customXml" Target="../ink/ink379.xml"/><Relationship Id="rId45" Type="http://schemas.openxmlformats.org/officeDocument/2006/relationships/image" Target="../media/image42.png"/><Relationship Id="rId66" Type="http://schemas.openxmlformats.org/officeDocument/2006/relationships/customXml" Target="../ink/ink392.xml"/><Relationship Id="rId87" Type="http://schemas.openxmlformats.org/officeDocument/2006/relationships/image" Target="../media/image65.png"/><Relationship Id="rId110" Type="http://schemas.openxmlformats.org/officeDocument/2006/relationships/customXml" Target="../ink/ink414.xml"/><Relationship Id="rId115" Type="http://schemas.openxmlformats.org/officeDocument/2006/relationships/image" Target="../media/image79.png"/><Relationship Id="rId131" Type="http://schemas.openxmlformats.org/officeDocument/2006/relationships/image" Target="../media/image87.png"/><Relationship Id="rId136" Type="http://schemas.openxmlformats.org/officeDocument/2006/relationships/customXml" Target="../ink/ink427.xml"/><Relationship Id="rId61" Type="http://schemas.openxmlformats.org/officeDocument/2006/relationships/image" Target="../media/image52.png"/><Relationship Id="rId82" Type="http://schemas.openxmlformats.org/officeDocument/2006/relationships/customXml" Target="../ink/ink400.xml"/><Relationship Id="rId152" Type="http://schemas.openxmlformats.org/officeDocument/2006/relationships/customXml" Target="../ink/ink435.xml"/><Relationship Id="rId19" Type="http://schemas.openxmlformats.org/officeDocument/2006/relationships/image" Target="../media/image29.png"/><Relationship Id="rId14" Type="http://schemas.openxmlformats.org/officeDocument/2006/relationships/customXml" Target="../ink/ink366.xml"/><Relationship Id="rId30" Type="http://schemas.openxmlformats.org/officeDocument/2006/relationships/customXml" Target="../ink/ink374.xml"/><Relationship Id="rId35" Type="http://schemas.openxmlformats.org/officeDocument/2006/relationships/image" Target="../media/image37.png"/><Relationship Id="rId56" Type="http://schemas.openxmlformats.org/officeDocument/2006/relationships/customXml" Target="../ink/ink387.xml"/><Relationship Id="rId77" Type="http://schemas.openxmlformats.org/officeDocument/2006/relationships/image" Target="../media/image60.png"/><Relationship Id="rId100" Type="http://schemas.openxmlformats.org/officeDocument/2006/relationships/customXml" Target="../ink/ink409.xml"/><Relationship Id="rId105" Type="http://schemas.openxmlformats.org/officeDocument/2006/relationships/image" Target="../media/image74.png"/><Relationship Id="rId126" Type="http://schemas.openxmlformats.org/officeDocument/2006/relationships/customXml" Target="../ink/ink422.xml"/><Relationship Id="rId147" Type="http://schemas.openxmlformats.org/officeDocument/2006/relationships/image" Target="../media/image95.png"/><Relationship Id="rId8" Type="http://schemas.openxmlformats.org/officeDocument/2006/relationships/customXml" Target="../ink/ink363.xml"/><Relationship Id="rId51" Type="http://schemas.openxmlformats.org/officeDocument/2006/relationships/image" Target="../media/image45.png"/><Relationship Id="rId72" Type="http://schemas.openxmlformats.org/officeDocument/2006/relationships/customXml" Target="../ink/ink395.xml"/><Relationship Id="rId93" Type="http://schemas.openxmlformats.org/officeDocument/2006/relationships/image" Target="../media/image68.png"/><Relationship Id="rId98" Type="http://schemas.openxmlformats.org/officeDocument/2006/relationships/customXml" Target="../ink/ink408.xml"/><Relationship Id="rId121" Type="http://schemas.openxmlformats.org/officeDocument/2006/relationships/image" Target="../media/image82.png"/><Relationship Id="rId142" Type="http://schemas.openxmlformats.org/officeDocument/2006/relationships/customXml" Target="../ink/ink430.xml"/><Relationship Id="rId3" Type="http://schemas.openxmlformats.org/officeDocument/2006/relationships/image" Target="../media/image21.png"/><Relationship Id="rId25" Type="http://schemas.openxmlformats.org/officeDocument/2006/relationships/image" Target="../media/image32.png"/><Relationship Id="rId46" Type="http://schemas.openxmlformats.org/officeDocument/2006/relationships/customXml" Target="../ink/ink382.xml"/><Relationship Id="rId67" Type="http://schemas.openxmlformats.org/officeDocument/2006/relationships/image" Target="../media/image55.png"/><Relationship Id="rId116" Type="http://schemas.openxmlformats.org/officeDocument/2006/relationships/customXml" Target="../ink/ink417.xml"/><Relationship Id="rId137" Type="http://schemas.openxmlformats.org/officeDocument/2006/relationships/image" Target="../media/image90.png"/><Relationship Id="rId20" Type="http://schemas.openxmlformats.org/officeDocument/2006/relationships/customXml" Target="../ink/ink369.xml"/><Relationship Id="rId41" Type="http://schemas.openxmlformats.org/officeDocument/2006/relationships/image" Target="../media/image40.png"/><Relationship Id="rId62" Type="http://schemas.openxmlformats.org/officeDocument/2006/relationships/customXml" Target="../ink/ink390.xml"/><Relationship Id="rId83" Type="http://schemas.openxmlformats.org/officeDocument/2006/relationships/image" Target="../media/image63.png"/><Relationship Id="rId88" Type="http://schemas.openxmlformats.org/officeDocument/2006/relationships/customXml" Target="../ink/ink403.xml"/><Relationship Id="rId111" Type="http://schemas.openxmlformats.org/officeDocument/2006/relationships/image" Target="../media/image77.png"/><Relationship Id="rId132" Type="http://schemas.openxmlformats.org/officeDocument/2006/relationships/customXml" Target="../ink/ink425.xml"/><Relationship Id="rId153" Type="http://schemas.openxmlformats.org/officeDocument/2006/relationships/image" Target="../media/image98.png"/><Relationship Id="rId15" Type="http://schemas.openxmlformats.org/officeDocument/2006/relationships/image" Target="../media/image27.png"/><Relationship Id="rId36" Type="http://schemas.openxmlformats.org/officeDocument/2006/relationships/customXml" Target="../ink/ink377.xml"/><Relationship Id="rId57" Type="http://schemas.openxmlformats.org/officeDocument/2006/relationships/image" Target="../media/image50.png"/><Relationship Id="rId106" Type="http://schemas.openxmlformats.org/officeDocument/2006/relationships/customXml" Target="../ink/ink412.xml"/><Relationship Id="rId127" Type="http://schemas.openxmlformats.org/officeDocument/2006/relationships/image" Target="../media/image85.png"/><Relationship Id="rId10" Type="http://schemas.openxmlformats.org/officeDocument/2006/relationships/customXml" Target="../ink/ink364.xml"/><Relationship Id="rId31" Type="http://schemas.openxmlformats.org/officeDocument/2006/relationships/image" Target="../media/image35.png"/><Relationship Id="rId52" Type="http://schemas.openxmlformats.org/officeDocument/2006/relationships/customXml" Target="../ink/ink385.xml"/><Relationship Id="rId73" Type="http://schemas.openxmlformats.org/officeDocument/2006/relationships/image" Target="../media/image58.png"/><Relationship Id="rId78" Type="http://schemas.openxmlformats.org/officeDocument/2006/relationships/customXml" Target="../ink/ink398.xml"/><Relationship Id="rId94" Type="http://schemas.openxmlformats.org/officeDocument/2006/relationships/customXml" Target="../ink/ink406.xml"/><Relationship Id="rId99" Type="http://schemas.openxmlformats.org/officeDocument/2006/relationships/image" Target="../media/image71.png"/><Relationship Id="rId101" Type="http://schemas.openxmlformats.org/officeDocument/2006/relationships/image" Target="../media/image72.png"/><Relationship Id="rId122" Type="http://schemas.openxmlformats.org/officeDocument/2006/relationships/customXml" Target="../ink/ink420.xml"/><Relationship Id="rId143" Type="http://schemas.openxmlformats.org/officeDocument/2006/relationships/image" Target="../media/image93.png"/><Relationship Id="rId148" Type="http://schemas.openxmlformats.org/officeDocument/2006/relationships/customXml" Target="../ink/ink433.xml"/><Relationship Id="rId4" Type="http://schemas.openxmlformats.org/officeDocument/2006/relationships/customXml" Target="../ink/ink361.xml"/><Relationship Id="rId9" Type="http://schemas.openxmlformats.org/officeDocument/2006/relationships/image" Target="../media/image24.png"/><Relationship Id="rId26" Type="http://schemas.openxmlformats.org/officeDocument/2006/relationships/customXml" Target="../ink/ink372.xml"/><Relationship Id="rId47" Type="http://schemas.openxmlformats.org/officeDocument/2006/relationships/image" Target="../media/image43.png"/><Relationship Id="rId68" Type="http://schemas.openxmlformats.org/officeDocument/2006/relationships/customXml" Target="../ink/ink393.xml"/><Relationship Id="rId89" Type="http://schemas.openxmlformats.org/officeDocument/2006/relationships/image" Target="../media/image66.png"/><Relationship Id="rId112" Type="http://schemas.openxmlformats.org/officeDocument/2006/relationships/customXml" Target="../ink/ink415.xml"/><Relationship Id="rId133" Type="http://schemas.openxmlformats.org/officeDocument/2006/relationships/image" Target="../media/image88.png"/><Relationship Id="rId154" Type="http://schemas.openxmlformats.org/officeDocument/2006/relationships/customXml" Target="../ink/ink436.xml"/><Relationship Id="rId16" Type="http://schemas.openxmlformats.org/officeDocument/2006/relationships/customXml" Target="../ink/ink367.xml"/><Relationship Id="rId37" Type="http://schemas.openxmlformats.org/officeDocument/2006/relationships/image" Target="../media/image38.png"/><Relationship Id="rId58" Type="http://schemas.openxmlformats.org/officeDocument/2006/relationships/customXml" Target="../ink/ink388.xml"/><Relationship Id="rId79" Type="http://schemas.openxmlformats.org/officeDocument/2006/relationships/image" Target="../media/image61.png"/><Relationship Id="rId102" Type="http://schemas.openxmlformats.org/officeDocument/2006/relationships/customXml" Target="../ink/ink410.xml"/><Relationship Id="rId123" Type="http://schemas.openxmlformats.org/officeDocument/2006/relationships/image" Target="../media/image83.png"/><Relationship Id="rId144" Type="http://schemas.openxmlformats.org/officeDocument/2006/relationships/customXml" Target="../ink/ink431.xml"/><Relationship Id="rId90" Type="http://schemas.openxmlformats.org/officeDocument/2006/relationships/customXml" Target="../ink/ink404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0.png"/><Relationship Id="rId21" Type="http://schemas.openxmlformats.org/officeDocument/2006/relationships/image" Target="../media/image30.png"/><Relationship Id="rId42" Type="http://schemas.openxmlformats.org/officeDocument/2006/relationships/customXml" Target="../ink/ink457.xml"/><Relationship Id="rId63" Type="http://schemas.openxmlformats.org/officeDocument/2006/relationships/image" Target="../media/image53.png"/><Relationship Id="rId84" Type="http://schemas.openxmlformats.org/officeDocument/2006/relationships/customXml" Target="../ink/ink478.xml"/><Relationship Id="rId138" Type="http://schemas.openxmlformats.org/officeDocument/2006/relationships/customXml" Target="../ink/ink505.xml"/><Relationship Id="rId159" Type="http://schemas.openxmlformats.org/officeDocument/2006/relationships/image" Target="../media/image101.png"/><Relationship Id="rId107" Type="http://schemas.openxmlformats.org/officeDocument/2006/relationships/image" Target="../media/image75.png"/><Relationship Id="rId11" Type="http://schemas.openxmlformats.org/officeDocument/2006/relationships/image" Target="../media/image25.png"/><Relationship Id="rId32" Type="http://schemas.openxmlformats.org/officeDocument/2006/relationships/customXml" Target="../ink/ink452.xml"/><Relationship Id="rId53" Type="http://schemas.openxmlformats.org/officeDocument/2006/relationships/image" Target="../media/image46.png"/><Relationship Id="rId74" Type="http://schemas.openxmlformats.org/officeDocument/2006/relationships/customXml" Target="../ink/ink473.xml"/><Relationship Id="rId128" Type="http://schemas.openxmlformats.org/officeDocument/2006/relationships/customXml" Target="../ink/ink500.xml"/><Relationship Id="rId149" Type="http://schemas.openxmlformats.org/officeDocument/2006/relationships/image" Target="../media/image96.png"/><Relationship Id="rId5" Type="http://schemas.openxmlformats.org/officeDocument/2006/relationships/image" Target="../media/image22.png"/><Relationship Id="rId95" Type="http://schemas.openxmlformats.org/officeDocument/2006/relationships/image" Target="../media/image69.png"/><Relationship Id="rId160" Type="http://schemas.openxmlformats.org/officeDocument/2006/relationships/customXml" Target="../ink/ink516.xml"/><Relationship Id="rId22" Type="http://schemas.openxmlformats.org/officeDocument/2006/relationships/customXml" Target="../ink/ink447.xml"/><Relationship Id="rId43" Type="http://schemas.openxmlformats.org/officeDocument/2006/relationships/image" Target="../media/image41.png"/><Relationship Id="rId64" Type="http://schemas.openxmlformats.org/officeDocument/2006/relationships/customXml" Target="../ink/ink468.xml"/><Relationship Id="rId118" Type="http://schemas.openxmlformats.org/officeDocument/2006/relationships/customXml" Target="../ink/ink495.xml"/><Relationship Id="rId139" Type="http://schemas.openxmlformats.org/officeDocument/2006/relationships/image" Target="../media/image91.png"/><Relationship Id="rId85" Type="http://schemas.openxmlformats.org/officeDocument/2006/relationships/image" Target="../media/image64.png"/><Relationship Id="rId150" Type="http://schemas.openxmlformats.org/officeDocument/2006/relationships/customXml" Target="../ink/ink511.xml"/><Relationship Id="rId12" Type="http://schemas.openxmlformats.org/officeDocument/2006/relationships/customXml" Target="../ink/ink442.xml"/><Relationship Id="rId17" Type="http://schemas.openxmlformats.org/officeDocument/2006/relationships/image" Target="../media/image28.png"/><Relationship Id="rId33" Type="http://schemas.openxmlformats.org/officeDocument/2006/relationships/image" Target="../media/image36.png"/><Relationship Id="rId38" Type="http://schemas.openxmlformats.org/officeDocument/2006/relationships/customXml" Target="../ink/ink455.xml"/><Relationship Id="rId59" Type="http://schemas.openxmlformats.org/officeDocument/2006/relationships/image" Target="../media/image51.png"/><Relationship Id="rId103" Type="http://schemas.openxmlformats.org/officeDocument/2006/relationships/image" Target="../media/image73.png"/><Relationship Id="rId108" Type="http://schemas.openxmlformats.org/officeDocument/2006/relationships/customXml" Target="../ink/ink490.xml"/><Relationship Id="rId124" Type="http://schemas.openxmlformats.org/officeDocument/2006/relationships/customXml" Target="../ink/ink498.xml"/><Relationship Id="rId129" Type="http://schemas.openxmlformats.org/officeDocument/2006/relationships/image" Target="../media/image86.png"/><Relationship Id="rId54" Type="http://schemas.openxmlformats.org/officeDocument/2006/relationships/customXml" Target="../ink/ink463.xml"/><Relationship Id="rId70" Type="http://schemas.openxmlformats.org/officeDocument/2006/relationships/customXml" Target="../ink/ink471.xml"/><Relationship Id="rId75" Type="http://schemas.openxmlformats.org/officeDocument/2006/relationships/image" Target="../media/image59.png"/><Relationship Id="rId91" Type="http://schemas.openxmlformats.org/officeDocument/2006/relationships/image" Target="../media/image67.png"/><Relationship Id="rId96" Type="http://schemas.openxmlformats.org/officeDocument/2006/relationships/customXml" Target="../ink/ink484.xml"/><Relationship Id="rId140" Type="http://schemas.openxmlformats.org/officeDocument/2006/relationships/customXml" Target="../ink/ink506.xml"/><Relationship Id="rId145" Type="http://schemas.openxmlformats.org/officeDocument/2006/relationships/image" Target="../media/image94.png"/><Relationship Id="rId161" Type="http://schemas.openxmlformats.org/officeDocument/2006/relationships/image" Target="../media/image102.png"/><Relationship Id="rId166" Type="http://schemas.openxmlformats.org/officeDocument/2006/relationships/customXml" Target="../ink/ink51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39.xml"/><Relationship Id="rId23" Type="http://schemas.openxmlformats.org/officeDocument/2006/relationships/image" Target="../media/image31.png"/><Relationship Id="rId28" Type="http://schemas.openxmlformats.org/officeDocument/2006/relationships/customXml" Target="../ink/ink450.xml"/><Relationship Id="rId49" Type="http://schemas.openxmlformats.org/officeDocument/2006/relationships/image" Target="../media/image44.png"/><Relationship Id="rId114" Type="http://schemas.openxmlformats.org/officeDocument/2006/relationships/customXml" Target="../ink/ink493.xml"/><Relationship Id="rId119" Type="http://schemas.openxmlformats.org/officeDocument/2006/relationships/image" Target="../media/image81.png"/><Relationship Id="rId44" Type="http://schemas.openxmlformats.org/officeDocument/2006/relationships/customXml" Target="../ink/ink458.xml"/><Relationship Id="rId60" Type="http://schemas.openxmlformats.org/officeDocument/2006/relationships/customXml" Target="../ink/ink466.xml"/><Relationship Id="rId65" Type="http://schemas.openxmlformats.org/officeDocument/2006/relationships/image" Target="../media/image54.png"/><Relationship Id="rId81" Type="http://schemas.openxmlformats.org/officeDocument/2006/relationships/image" Target="../media/image62.png"/><Relationship Id="rId86" Type="http://schemas.openxmlformats.org/officeDocument/2006/relationships/customXml" Target="../ink/ink479.xml"/><Relationship Id="rId130" Type="http://schemas.openxmlformats.org/officeDocument/2006/relationships/customXml" Target="../ink/ink501.xml"/><Relationship Id="rId135" Type="http://schemas.openxmlformats.org/officeDocument/2006/relationships/image" Target="../media/image89.png"/><Relationship Id="rId151" Type="http://schemas.openxmlformats.org/officeDocument/2006/relationships/image" Target="../media/image97.png"/><Relationship Id="rId156" Type="http://schemas.openxmlformats.org/officeDocument/2006/relationships/customXml" Target="../ink/ink514.xml"/><Relationship Id="rId13" Type="http://schemas.openxmlformats.org/officeDocument/2006/relationships/image" Target="../media/image26.png"/><Relationship Id="rId18" Type="http://schemas.openxmlformats.org/officeDocument/2006/relationships/customXml" Target="../ink/ink445.xml"/><Relationship Id="rId39" Type="http://schemas.openxmlformats.org/officeDocument/2006/relationships/image" Target="../media/image39.png"/><Relationship Id="rId109" Type="http://schemas.openxmlformats.org/officeDocument/2006/relationships/image" Target="../media/image76.png"/><Relationship Id="rId34" Type="http://schemas.openxmlformats.org/officeDocument/2006/relationships/customXml" Target="../ink/ink453.xml"/><Relationship Id="rId50" Type="http://schemas.openxmlformats.org/officeDocument/2006/relationships/customXml" Target="../ink/ink461.xml"/><Relationship Id="rId55" Type="http://schemas.openxmlformats.org/officeDocument/2006/relationships/image" Target="../media/image49.png"/><Relationship Id="rId76" Type="http://schemas.openxmlformats.org/officeDocument/2006/relationships/customXml" Target="../ink/ink474.xml"/><Relationship Id="rId97" Type="http://schemas.openxmlformats.org/officeDocument/2006/relationships/image" Target="../media/image70.png"/><Relationship Id="rId104" Type="http://schemas.openxmlformats.org/officeDocument/2006/relationships/customXml" Target="../ink/ink488.xml"/><Relationship Id="rId120" Type="http://schemas.openxmlformats.org/officeDocument/2006/relationships/customXml" Target="../ink/ink496.xml"/><Relationship Id="rId125" Type="http://schemas.openxmlformats.org/officeDocument/2006/relationships/image" Target="../media/image84.png"/><Relationship Id="rId141" Type="http://schemas.openxmlformats.org/officeDocument/2006/relationships/image" Target="../media/image92.png"/><Relationship Id="rId146" Type="http://schemas.openxmlformats.org/officeDocument/2006/relationships/customXml" Target="../ink/ink509.xml"/><Relationship Id="rId167" Type="http://schemas.openxmlformats.org/officeDocument/2006/relationships/image" Target="../media/image105.png"/><Relationship Id="rId7" Type="http://schemas.openxmlformats.org/officeDocument/2006/relationships/image" Target="../media/image23.png"/><Relationship Id="rId71" Type="http://schemas.openxmlformats.org/officeDocument/2006/relationships/image" Target="../media/image57.png"/><Relationship Id="rId92" Type="http://schemas.openxmlformats.org/officeDocument/2006/relationships/customXml" Target="../ink/ink482.xml"/><Relationship Id="rId162" Type="http://schemas.openxmlformats.org/officeDocument/2006/relationships/customXml" Target="../ink/ink517.xml"/><Relationship Id="rId2" Type="http://schemas.openxmlformats.org/officeDocument/2006/relationships/customXml" Target="../ink/ink437.xml"/><Relationship Id="rId29" Type="http://schemas.openxmlformats.org/officeDocument/2006/relationships/image" Target="../media/image34.png"/><Relationship Id="rId24" Type="http://schemas.openxmlformats.org/officeDocument/2006/relationships/customXml" Target="../ink/ink448.xml"/><Relationship Id="rId40" Type="http://schemas.openxmlformats.org/officeDocument/2006/relationships/customXml" Target="../ink/ink456.xml"/><Relationship Id="rId45" Type="http://schemas.openxmlformats.org/officeDocument/2006/relationships/image" Target="../media/image42.png"/><Relationship Id="rId66" Type="http://schemas.openxmlformats.org/officeDocument/2006/relationships/customXml" Target="../ink/ink469.xml"/><Relationship Id="rId87" Type="http://schemas.openxmlformats.org/officeDocument/2006/relationships/image" Target="../media/image65.png"/><Relationship Id="rId110" Type="http://schemas.openxmlformats.org/officeDocument/2006/relationships/customXml" Target="../ink/ink491.xml"/><Relationship Id="rId115" Type="http://schemas.openxmlformats.org/officeDocument/2006/relationships/image" Target="../media/image79.png"/><Relationship Id="rId131" Type="http://schemas.openxmlformats.org/officeDocument/2006/relationships/image" Target="../media/image87.png"/><Relationship Id="rId136" Type="http://schemas.openxmlformats.org/officeDocument/2006/relationships/customXml" Target="../ink/ink504.xml"/><Relationship Id="rId157" Type="http://schemas.openxmlformats.org/officeDocument/2006/relationships/image" Target="../media/image100.png"/><Relationship Id="rId61" Type="http://schemas.openxmlformats.org/officeDocument/2006/relationships/image" Target="../media/image52.png"/><Relationship Id="rId82" Type="http://schemas.openxmlformats.org/officeDocument/2006/relationships/customXml" Target="../ink/ink477.xml"/><Relationship Id="rId152" Type="http://schemas.openxmlformats.org/officeDocument/2006/relationships/customXml" Target="../ink/ink512.xml"/><Relationship Id="rId19" Type="http://schemas.openxmlformats.org/officeDocument/2006/relationships/image" Target="../media/image29.png"/><Relationship Id="rId14" Type="http://schemas.openxmlformats.org/officeDocument/2006/relationships/customXml" Target="../ink/ink443.xml"/><Relationship Id="rId30" Type="http://schemas.openxmlformats.org/officeDocument/2006/relationships/customXml" Target="../ink/ink451.xml"/><Relationship Id="rId35" Type="http://schemas.openxmlformats.org/officeDocument/2006/relationships/image" Target="../media/image37.png"/><Relationship Id="rId56" Type="http://schemas.openxmlformats.org/officeDocument/2006/relationships/customXml" Target="../ink/ink464.xml"/><Relationship Id="rId77" Type="http://schemas.openxmlformats.org/officeDocument/2006/relationships/image" Target="../media/image60.png"/><Relationship Id="rId100" Type="http://schemas.openxmlformats.org/officeDocument/2006/relationships/customXml" Target="../ink/ink486.xml"/><Relationship Id="rId105" Type="http://schemas.openxmlformats.org/officeDocument/2006/relationships/image" Target="../media/image74.png"/><Relationship Id="rId126" Type="http://schemas.openxmlformats.org/officeDocument/2006/relationships/customXml" Target="../ink/ink499.xml"/><Relationship Id="rId147" Type="http://schemas.openxmlformats.org/officeDocument/2006/relationships/image" Target="../media/image95.png"/><Relationship Id="rId8" Type="http://schemas.openxmlformats.org/officeDocument/2006/relationships/customXml" Target="../ink/ink440.xml"/><Relationship Id="rId51" Type="http://schemas.openxmlformats.org/officeDocument/2006/relationships/image" Target="../media/image45.png"/><Relationship Id="rId72" Type="http://schemas.openxmlformats.org/officeDocument/2006/relationships/customXml" Target="../ink/ink472.xml"/><Relationship Id="rId93" Type="http://schemas.openxmlformats.org/officeDocument/2006/relationships/image" Target="../media/image68.png"/><Relationship Id="rId98" Type="http://schemas.openxmlformats.org/officeDocument/2006/relationships/customXml" Target="../ink/ink485.xml"/><Relationship Id="rId121" Type="http://schemas.openxmlformats.org/officeDocument/2006/relationships/image" Target="../media/image82.png"/><Relationship Id="rId142" Type="http://schemas.openxmlformats.org/officeDocument/2006/relationships/customXml" Target="../ink/ink507.xml"/><Relationship Id="rId163" Type="http://schemas.openxmlformats.org/officeDocument/2006/relationships/image" Target="../media/image103.png"/><Relationship Id="rId3" Type="http://schemas.openxmlformats.org/officeDocument/2006/relationships/image" Target="../media/image21.png"/><Relationship Id="rId25" Type="http://schemas.openxmlformats.org/officeDocument/2006/relationships/image" Target="../media/image32.png"/><Relationship Id="rId46" Type="http://schemas.openxmlformats.org/officeDocument/2006/relationships/customXml" Target="../ink/ink459.xml"/><Relationship Id="rId67" Type="http://schemas.openxmlformats.org/officeDocument/2006/relationships/image" Target="../media/image55.png"/><Relationship Id="rId116" Type="http://schemas.openxmlformats.org/officeDocument/2006/relationships/customXml" Target="../ink/ink494.xml"/><Relationship Id="rId137" Type="http://schemas.openxmlformats.org/officeDocument/2006/relationships/image" Target="../media/image90.png"/><Relationship Id="rId158" Type="http://schemas.openxmlformats.org/officeDocument/2006/relationships/customXml" Target="../ink/ink515.xml"/><Relationship Id="rId20" Type="http://schemas.openxmlformats.org/officeDocument/2006/relationships/customXml" Target="../ink/ink446.xml"/><Relationship Id="rId41" Type="http://schemas.openxmlformats.org/officeDocument/2006/relationships/image" Target="../media/image40.png"/><Relationship Id="rId62" Type="http://schemas.openxmlformats.org/officeDocument/2006/relationships/customXml" Target="../ink/ink467.xml"/><Relationship Id="rId83" Type="http://schemas.openxmlformats.org/officeDocument/2006/relationships/image" Target="../media/image63.png"/><Relationship Id="rId88" Type="http://schemas.openxmlformats.org/officeDocument/2006/relationships/customXml" Target="../ink/ink480.xml"/><Relationship Id="rId111" Type="http://schemas.openxmlformats.org/officeDocument/2006/relationships/image" Target="../media/image77.png"/><Relationship Id="rId132" Type="http://schemas.openxmlformats.org/officeDocument/2006/relationships/customXml" Target="../ink/ink502.xml"/><Relationship Id="rId153" Type="http://schemas.openxmlformats.org/officeDocument/2006/relationships/image" Target="../media/image98.png"/><Relationship Id="rId15" Type="http://schemas.openxmlformats.org/officeDocument/2006/relationships/image" Target="../media/image27.png"/><Relationship Id="rId36" Type="http://schemas.openxmlformats.org/officeDocument/2006/relationships/customXml" Target="../ink/ink454.xml"/><Relationship Id="rId57" Type="http://schemas.openxmlformats.org/officeDocument/2006/relationships/image" Target="../media/image50.png"/><Relationship Id="rId106" Type="http://schemas.openxmlformats.org/officeDocument/2006/relationships/customXml" Target="../ink/ink489.xml"/><Relationship Id="rId127" Type="http://schemas.openxmlformats.org/officeDocument/2006/relationships/image" Target="../media/image85.png"/><Relationship Id="rId10" Type="http://schemas.openxmlformats.org/officeDocument/2006/relationships/customXml" Target="../ink/ink441.xml"/><Relationship Id="rId31" Type="http://schemas.openxmlformats.org/officeDocument/2006/relationships/image" Target="../media/image35.png"/><Relationship Id="rId52" Type="http://schemas.openxmlformats.org/officeDocument/2006/relationships/customXml" Target="../ink/ink462.xml"/><Relationship Id="rId73" Type="http://schemas.openxmlformats.org/officeDocument/2006/relationships/image" Target="../media/image58.png"/><Relationship Id="rId78" Type="http://schemas.openxmlformats.org/officeDocument/2006/relationships/customXml" Target="../ink/ink475.xml"/><Relationship Id="rId94" Type="http://schemas.openxmlformats.org/officeDocument/2006/relationships/customXml" Target="../ink/ink483.xml"/><Relationship Id="rId99" Type="http://schemas.openxmlformats.org/officeDocument/2006/relationships/image" Target="../media/image71.png"/><Relationship Id="rId101" Type="http://schemas.openxmlformats.org/officeDocument/2006/relationships/image" Target="../media/image72.png"/><Relationship Id="rId122" Type="http://schemas.openxmlformats.org/officeDocument/2006/relationships/customXml" Target="../ink/ink497.xml"/><Relationship Id="rId143" Type="http://schemas.openxmlformats.org/officeDocument/2006/relationships/image" Target="../media/image93.png"/><Relationship Id="rId148" Type="http://schemas.openxmlformats.org/officeDocument/2006/relationships/customXml" Target="../ink/ink510.xml"/><Relationship Id="rId164" Type="http://schemas.openxmlformats.org/officeDocument/2006/relationships/customXml" Target="../ink/ink518.xml"/><Relationship Id="rId4" Type="http://schemas.openxmlformats.org/officeDocument/2006/relationships/customXml" Target="../ink/ink438.xml"/><Relationship Id="rId9" Type="http://schemas.openxmlformats.org/officeDocument/2006/relationships/image" Target="../media/image24.png"/><Relationship Id="rId26" Type="http://schemas.openxmlformats.org/officeDocument/2006/relationships/customXml" Target="../ink/ink449.xml"/><Relationship Id="rId47" Type="http://schemas.openxmlformats.org/officeDocument/2006/relationships/image" Target="../media/image43.png"/><Relationship Id="rId68" Type="http://schemas.openxmlformats.org/officeDocument/2006/relationships/customXml" Target="../ink/ink470.xml"/><Relationship Id="rId89" Type="http://schemas.openxmlformats.org/officeDocument/2006/relationships/image" Target="../media/image66.png"/><Relationship Id="rId112" Type="http://schemas.openxmlformats.org/officeDocument/2006/relationships/customXml" Target="../ink/ink492.xml"/><Relationship Id="rId133" Type="http://schemas.openxmlformats.org/officeDocument/2006/relationships/image" Target="../media/image88.png"/><Relationship Id="rId154" Type="http://schemas.openxmlformats.org/officeDocument/2006/relationships/customXml" Target="../ink/ink513.xml"/><Relationship Id="rId16" Type="http://schemas.openxmlformats.org/officeDocument/2006/relationships/customXml" Target="../ink/ink444.xml"/><Relationship Id="rId37" Type="http://schemas.openxmlformats.org/officeDocument/2006/relationships/image" Target="../media/image38.png"/><Relationship Id="rId58" Type="http://schemas.openxmlformats.org/officeDocument/2006/relationships/customXml" Target="../ink/ink465.xml"/><Relationship Id="rId79" Type="http://schemas.openxmlformats.org/officeDocument/2006/relationships/image" Target="../media/image61.png"/><Relationship Id="rId102" Type="http://schemas.openxmlformats.org/officeDocument/2006/relationships/customXml" Target="../ink/ink487.xml"/><Relationship Id="rId123" Type="http://schemas.openxmlformats.org/officeDocument/2006/relationships/image" Target="../media/image83.png"/><Relationship Id="rId144" Type="http://schemas.openxmlformats.org/officeDocument/2006/relationships/customXml" Target="../ink/ink508.xml"/><Relationship Id="rId90" Type="http://schemas.openxmlformats.org/officeDocument/2006/relationships/customXml" Target="../ink/ink481.xml"/><Relationship Id="rId165" Type="http://schemas.openxmlformats.org/officeDocument/2006/relationships/image" Target="../media/image104.png"/><Relationship Id="rId27" Type="http://schemas.openxmlformats.org/officeDocument/2006/relationships/image" Target="../media/image33.png"/><Relationship Id="rId48" Type="http://schemas.openxmlformats.org/officeDocument/2006/relationships/customXml" Target="../ink/ink460.xml"/><Relationship Id="rId69" Type="http://schemas.openxmlformats.org/officeDocument/2006/relationships/image" Target="../media/image56.png"/><Relationship Id="rId113" Type="http://schemas.openxmlformats.org/officeDocument/2006/relationships/image" Target="../media/image78.png"/><Relationship Id="rId134" Type="http://schemas.openxmlformats.org/officeDocument/2006/relationships/customXml" Target="../ink/ink503.xml"/><Relationship Id="rId80" Type="http://schemas.openxmlformats.org/officeDocument/2006/relationships/customXml" Target="../ink/ink476.xml"/><Relationship Id="rId155" Type="http://schemas.openxmlformats.org/officeDocument/2006/relationships/image" Target="../media/image9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customXml" Target="../ink/ink52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1.png"/><Relationship Id="rId18" Type="http://schemas.openxmlformats.org/officeDocument/2006/relationships/customXml" Target="../ink/ink529.xml"/><Relationship Id="rId26" Type="http://schemas.openxmlformats.org/officeDocument/2006/relationships/customXml" Target="../ink/ink533.xml"/><Relationship Id="rId39" Type="http://schemas.openxmlformats.org/officeDocument/2006/relationships/image" Target="../media/image124.png"/><Relationship Id="rId21" Type="http://schemas.openxmlformats.org/officeDocument/2006/relationships/image" Target="../media/image115.png"/><Relationship Id="rId34" Type="http://schemas.openxmlformats.org/officeDocument/2006/relationships/customXml" Target="../ink/ink537.xml"/><Relationship Id="rId7" Type="http://schemas.openxmlformats.org/officeDocument/2006/relationships/image" Target="../media/image108.png"/><Relationship Id="rId2" Type="http://schemas.openxmlformats.org/officeDocument/2006/relationships/customXml" Target="../ink/ink521.xml"/><Relationship Id="rId16" Type="http://schemas.openxmlformats.org/officeDocument/2006/relationships/customXml" Target="../ink/ink528.xml"/><Relationship Id="rId20" Type="http://schemas.openxmlformats.org/officeDocument/2006/relationships/customXml" Target="../ink/ink530.xml"/><Relationship Id="rId29" Type="http://schemas.openxmlformats.org/officeDocument/2006/relationships/image" Target="../media/image119.png"/><Relationship Id="rId41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23.xml"/><Relationship Id="rId11" Type="http://schemas.openxmlformats.org/officeDocument/2006/relationships/image" Target="../media/image110.png"/><Relationship Id="rId24" Type="http://schemas.openxmlformats.org/officeDocument/2006/relationships/customXml" Target="../ink/ink532.xml"/><Relationship Id="rId32" Type="http://schemas.openxmlformats.org/officeDocument/2006/relationships/customXml" Target="../ink/ink536.xml"/><Relationship Id="rId37" Type="http://schemas.openxmlformats.org/officeDocument/2006/relationships/image" Target="../media/image123.png"/><Relationship Id="rId40" Type="http://schemas.openxmlformats.org/officeDocument/2006/relationships/customXml" Target="../ink/ink540.xml"/><Relationship Id="rId5" Type="http://schemas.openxmlformats.org/officeDocument/2006/relationships/image" Target="../media/image107.png"/><Relationship Id="rId15" Type="http://schemas.openxmlformats.org/officeDocument/2006/relationships/image" Target="../media/image112.png"/><Relationship Id="rId23" Type="http://schemas.openxmlformats.org/officeDocument/2006/relationships/image" Target="../media/image116.png"/><Relationship Id="rId28" Type="http://schemas.openxmlformats.org/officeDocument/2006/relationships/customXml" Target="../ink/ink534.xml"/><Relationship Id="rId36" Type="http://schemas.openxmlformats.org/officeDocument/2006/relationships/customXml" Target="../ink/ink538.xml"/><Relationship Id="rId10" Type="http://schemas.openxmlformats.org/officeDocument/2006/relationships/customXml" Target="../ink/ink525.xml"/><Relationship Id="rId19" Type="http://schemas.openxmlformats.org/officeDocument/2006/relationships/image" Target="../media/image114.png"/><Relationship Id="rId31" Type="http://schemas.openxmlformats.org/officeDocument/2006/relationships/image" Target="../media/image120.png"/><Relationship Id="rId4" Type="http://schemas.openxmlformats.org/officeDocument/2006/relationships/customXml" Target="../ink/ink522.xml"/><Relationship Id="rId9" Type="http://schemas.openxmlformats.org/officeDocument/2006/relationships/image" Target="../media/image109.png"/><Relationship Id="rId14" Type="http://schemas.openxmlformats.org/officeDocument/2006/relationships/customXml" Target="../ink/ink527.xml"/><Relationship Id="rId22" Type="http://schemas.openxmlformats.org/officeDocument/2006/relationships/customXml" Target="../ink/ink531.xml"/><Relationship Id="rId27" Type="http://schemas.openxmlformats.org/officeDocument/2006/relationships/image" Target="../media/image118.png"/><Relationship Id="rId30" Type="http://schemas.openxmlformats.org/officeDocument/2006/relationships/customXml" Target="../ink/ink535.xml"/><Relationship Id="rId35" Type="http://schemas.openxmlformats.org/officeDocument/2006/relationships/image" Target="../media/image122.png"/><Relationship Id="rId8" Type="http://schemas.openxmlformats.org/officeDocument/2006/relationships/customXml" Target="../ink/ink524.xml"/><Relationship Id="rId3" Type="http://schemas.openxmlformats.org/officeDocument/2006/relationships/image" Target="../media/image106.png"/><Relationship Id="rId12" Type="http://schemas.openxmlformats.org/officeDocument/2006/relationships/customXml" Target="../ink/ink526.xml"/><Relationship Id="rId17" Type="http://schemas.openxmlformats.org/officeDocument/2006/relationships/image" Target="../media/image113.png"/><Relationship Id="rId25" Type="http://schemas.openxmlformats.org/officeDocument/2006/relationships/image" Target="../media/image117.png"/><Relationship Id="rId33" Type="http://schemas.openxmlformats.org/officeDocument/2006/relationships/image" Target="../media/image121.png"/><Relationship Id="rId38" Type="http://schemas.openxmlformats.org/officeDocument/2006/relationships/customXml" Target="../ink/ink539.xml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553.xml"/><Relationship Id="rId21" Type="http://schemas.openxmlformats.org/officeDocument/2006/relationships/image" Target="../media/image115.png"/><Relationship Id="rId42" Type="http://schemas.openxmlformats.org/officeDocument/2006/relationships/customXml" Target="../ink/ink561.xml"/><Relationship Id="rId47" Type="http://schemas.openxmlformats.org/officeDocument/2006/relationships/image" Target="../media/image128.png"/><Relationship Id="rId63" Type="http://schemas.openxmlformats.org/officeDocument/2006/relationships/image" Target="../media/image136.png"/><Relationship Id="rId68" Type="http://schemas.openxmlformats.org/officeDocument/2006/relationships/customXml" Target="../ink/ink574.xml"/><Relationship Id="rId16" Type="http://schemas.openxmlformats.org/officeDocument/2006/relationships/customXml" Target="../ink/ink548.xml"/><Relationship Id="rId11" Type="http://schemas.openxmlformats.org/officeDocument/2006/relationships/image" Target="../media/image110.png"/><Relationship Id="rId24" Type="http://schemas.openxmlformats.org/officeDocument/2006/relationships/customXml" Target="../ink/ink552.xml"/><Relationship Id="rId32" Type="http://schemas.openxmlformats.org/officeDocument/2006/relationships/customXml" Target="../ink/ink556.xml"/><Relationship Id="rId37" Type="http://schemas.openxmlformats.org/officeDocument/2006/relationships/image" Target="../media/image123.png"/><Relationship Id="rId40" Type="http://schemas.openxmlformats.org/officeDocument/2006/relationships/customXml" Target="../ink/ink560.xml"/><Relationship Id="rId45" Type="http://schemas.openxmlformats.org/officeDocument/2006/relationships/image" Target="../media/image127.png"/><Relationship Id="rId53" Type="http://schemas.openxmlformats.org/officeDocument/2006/relationships/image" Target="../media/image131.png"/><Relationship Id="rId58" Type="http://schemas.openxmlformats.org/officeDocument/2006/relationships/customXml" Target="../ink/ink569.xml"/><Relationship Id="rId66" Type="http://schemas.openxmlformats.org/officeDocument/2006/relationships/customXml" Target="../ink/ink573.xml"/><Relationship Id="rId74" Type="http://schemas.openxmlformats.org/officeDocument/2006/relationships/customXml" Target="../ink/ink577.xml"/><Relationship Id="rId79" Type="http://schemas.openxmlformats.org/officeDocument/2006/relationships/image" Target="../media/image144.png"/><Relationship Id="rId5" Type="http://schemas.openxmlformats.org/officeDocument/2006/relationships/image" Target="../media/image107.png"/><Relationship Id="rId61" Type="http://schemas.openxmlformats.org/officeDocument/2006/relationships/image" Target="../media/image135.png"/><Relationship Id="rId19" Type="http://schemas.openxmlformats.org/officeDocument/2006/relationships/image" Target="../media/image114.png"/><Relationship Id="rId14" Type="http://schemas.openxmlformats.org/officeDocument/2006/relationships/customXml" Target="../ink/ink547.xml"/><Relationship Id="rId22" Type="http://schemas.openxmlformats.org/officeDocument/2006/relationships/customXml" Target="../ink/ink551.xml"/><Relationship Id="rId27" Type="http://schemas.openxmlformats.org/officeDocument/2006/relationships/image" Target="../media/image118.png"/><Relationship Id="rId30" Type="http://schemas.openxmlformats.org/officeDocument/2006/relationships/customXml" Target="../ink/ink555.xml"/><Relationship Id="rId35" Type="http://schemas.openxmlformats.org/officeDocument/2006/relationships/image" Target="../media/image122.png"/><Relationship Id="rId43" Type="http://schemas.openxmlformats.org/officeDocument/2006/relationships/image" Target="../media/image126.png"/><Relationship Id="rId48" Type="http://schemas.openxmlformats.org/officeDocument/2006/relationships/customXml" Target="../ink/ink564.xml"/><Relationship Id="rId56" Type="http://schemas.openxmlformats.org/officeDocument/2006/relationships/customXml" Target="../ink/ink568.xml"/><Relationship Id="rId64" Type="http://schemas.openxmlformats.org/officeDocument/2006/relationships/customXml" Target="../ink/ink572.xml"/><Relationship Id="rId69" Type="http://schemas.openxmlformats.org/officeDocument/2006/relationships/image" Target="../media/image139.png"/><Relationship Id="rId77" Type="http://schemas.openxmlformats.org/officeDocument/2006/relationships/image" Target="../media/image143.png"/><Relationship Id="rId8" Type="http://schemas.openxmlformats.org/officeDocument/2006/relationships/customXml" Target="../ink/ink544.xml"/><Relationship Id="rId51" Type="http://schemas.openxmlformats.org/officeDocument/2006/relationships/image" Target="../media/image130.png"/><Relationship Id="rId72" Type="http://schemas.openxmlformats.org/officeDocument/2006/relationships/customXml" Target="../ink/ink576.xml"/><Relationship Id="rId3" Type="http://schemas.openxmlformats.org/officeDocument/2006/relationships/image" Target="../media/image106.png"/><Relationship Id="rId12" Type="http://schemas.openxmlformats.org/officeDocument/2006/relationships/customXml" Target="../ink/ink546.xml"/><Relationship Id="rId17" Type="http://schemas.openxmlformats.org/officeDocument/2006/relationships/image" Target="../media/image113.png"/><Relationship Id="rId25" Type="http://schemas.openxmlformats.org/officeDocument/2006/relationships/image" Target="../media/image117.png"/><Relationship Id="rId33" Type="http://schemas.openxmlformats.org/officeDocument/2006/relationships/image" Target="../media/image121.png"/><Relationship Id="rId38" Type="http://schemas.openxmlformats.org/officeDocument/2006/relationships/customXml" Target="../ink/ink559.xml"/><Relationship Id="rId46" Type="http://schemas.openxmlformats.org/officeDocument/2006/relationships/customXml" Target="../ink/ink563.xml"/><Relationship Id="rId59" Type="http://schemas.openxmlformats.org/officeDocument/2006/relationships/image" Target="../media/image134.png"/><Relationship Id="rId67" Type="http://schemas.openxmlformats.org/officeDocument/2006/relationships/image" Target="../media/image138.png"/><Relationship Id="rId20" Type="http://schemas.openxmlformats.org/officeDocument/2006/relationships/customXml" Target="../ink/ink550.xml"/><Relationship Id="rId41" Type="http://schemas.openxmlformats.org/officeDocument/2006/relationships/image" Target="../media/image125.png"/><Relationship Id="rId54" Type="http://schemas.openxmlformats.org/officeDocument/2006/relationships/customXml" Target="../ink/ink567.xml"/><Relationship Id="rId62" Type="http://schemas.openxmlformats.org/officeDocument/2006/relationships/customXml" Target="../ink/ink571.xml"/><Relationship Id="rId70" Type="http://schemas.openxmlformats.org/officeDocument/2006/relationships/customXml" Target="../ink/ink575.xml"/><Relationship Id="rId75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43.xml"/><Relationship Id="rId15" Type="http://schemas.openxmlformats.org/officeDocument/2006/relationships/image" Target="../media/image112.png"/><Relationship Id="rId23" Type="http://schemas.openxmlformats.org/officeDocument/2006/relationships/image" Target="../media/image116.png"/><Relationship Id="rId28" Type="http://schemas.openxmlformats.org/officeDocument/2006/relationships/customXml" Target="../ink/ink554.xml"/><Relationship Id="rId36" Type="http://schemas.openxmlformats.org/officeDocument/2006/relationships/customXml" Target="../ink/ink558.xml"/><Relationship Id="rId49" Type="http://schemas.openxmlformats.org/officeDocument/2006/relationships/image" Target="../media/image129.png"/><Relationship Id="rId57" Type="http://schemas.openxmlformats.org/officeDocument/2006/relationships/image" Target="../media/image133.png"/><Relationship Id="rId10" Type="http://schemas.openxmlformats.org/officeDocument/2006/relationships/customXml" Target="../ink/ink545.xml"/><Relationship Id="rId31" Type="http://schemas.openxmlformats.org/officeDocument/2006/relationships/image" Target="../media/image120.png"/><Relationship Id="rId44" Type="http://schemas.openxmlformats.org/officeDocument/2006/relationships/customXml" Target="../ink/ink562.xml"/><Relationship Id="rId52" Type="http://schemas.openxmlformats.org/officeDocument/2006/relationships/customXml" Target="../ink/ink566.xml"/><Relationship Id="rId60" Type="http://schemas.openxmlformats.org/officeDocument/2006/relationships/customXml" Target="../ink/ink570.xml"/><Relationship Id="rId65" Type="http://schemas.openxmlformats.org/officeDocument/2006/relationships/image" Target="../media/image137.png"/><Relationship Id="rId73" Type="http://schemas.openxmlformats.org/officeDocument/2006/relationships/image" Target="../media/image141.png"/><Relationship Id="rId78" Type="http://schemas.openxmlformats.org/officeDocument/2006/relationships/customXml" Target="../ink/ink579.xml"/><Relationship Id="rId4" Type="http://schemas.openxmlformats.org/officeDocument/2006/relationships/customXml" Target="../ink/ink542.xml"/><Relationship Id="rId9" Type="http://schemas.openxmlformats.org/officeDocument/2006/relationships/image" Target="../media/image109.png"/><Relationship Id="rId13" Type="http://schemas.openxmlformats.org/officeDocument/2006/relationships/image" Target="../media/image111.png"/><Relationship Id="rId18" Type="http://schemas.openxmlformats.org/officeDocument/2006/relationships/customXml" Target="../ink/ink549.xml"/><Relationship Id="rId39" Type="http://schemas.openxmlformats.org/officeDocument/2006/relationships/image" Target="../media/image124.png"/><Relationship Id="rId34" Type="http://schemas.openxmlformats.org/officeDocument/2006/relationships/customXml" Target="../ink/ink557.xml"/><Relationship Id="rId50" Type="http://schemas.openxmlformats.org/officeDocument/2006/relationships/customXml" Target="../ink/ink565.xml"/><Relationship Id="rId55" Type="http://schemas.openxmlformats.org/officeDocument/2006/relationships/image" Target="../media/image132.png"/><Relationship Id="rId76" Type="http://schemas.openxmlformats.org/officeDocument/2006/relationships/customXml" Target="../ink/ink578.xml"/><Relationship Id="rId7" Type="http://schemas.openxmlformats.org/officeDocument/2006/relationships/image" Target="../media/image108.png"/><Relationship Id="rId71" Type="http://schemas.openxmlformats.org/officeDocument/2006/relationships/image" Target="../media/image140.png"/><Relationship Id="rId2" Type="http://schemas.openxmlformats.org/officeDocument/2006/relationships/customXml" Target="../ink/ink541.xml"/><Relationship Id="rId29" Type="http://schemas.openxmlformats.org/officeDocument/2006/relationships/image" Target="../media/image119.png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592.xml"/><Relationship Id="rId21" Type="http://schemas.openxmlformats.org/officeDocument/2006/relationships/image" Target="../media/image115.png"/><Relationship Id="rId42" Type="http://schemas.openxmlformats.org/officeDocument/2006/relationships/customXml" Target="../ink/ink600.xml"/><Relationship Id="rId47" Type="http://schemas.openxmlformats.org/officeDocument/2006/relationships/image" Target="../media/image128.png"/><Relationship Id="rId63" Type="http://schemas.openxmlformats.org/officeDocument/2006/relationships/image" Target="../media/image136.png"/><Relationship Id="rId68" Type="http://schemas.openxmlformats.org/officeDocument/2006/relationships/customXml" Target="../ink/ink613.xml"/><Relationship Id="rId16" Type="http://schemas.openxmlformats.org/officeDocument/2006/relationships/customXml" Target="../ink/ink587.xml"/><Relationship Id="rId11" Type="http://schemas.openxmlformats.org/officeDocument/2006/relationships/image" Target="../media/image110.png"/><Relationship Id="rId32" Type="http://schemas.openxmlformats.org/officeDocument/2006/relationships/customXml" Target="../ink/ink595.xml"/><Relationship Id="rId37" Type="http://schemas.openxmlformats.org/officeDocument/2006/relationships/image" Target="../media/image123.png"/><Relationship Id="rId53" Type="http://schemas.openxmlformats.org/officeDocument/2006/relationships/image" Target="../media/image131.png"/><Relationship Id="rId58" Type="http://schemas.openxmlformats.org/officeDocument/2006/relationships/customXml" Target="../ink/ink608.xml"/><Relationship Id="rId74" Type="http://schemas.openxmlformats.org/officeDocument/2006/relationships/customXml" Target="../ink/ink616.xml"/><Relationship Id="rId79" Type="http://schemas.openxmlformats.org/officeDocument/2006/relationships/image" Target="../media/image143.png"/><Relationship Id="rId5" Type="http://schemas.openxmlformats.org/officeDocument/2006/relationships/image" Target="../media/image107.png"/><Relationship Id="rId61" Type="http://schemas.openxmlformats.org/officeDocument/2006/relationships/image" Target="../media/image135.png"/><Relationship Id="rId19" Type="http://schemas.openxmlformats.org/officeDocument/2006/relationships/image" Target="../media/image114.png"/><Relationship Id="rId14" Type="http://schemas.openxmlformats.org/officeDocument/2006/relationships/customXml" Target="../ink/ink586.xml"/><Relationship Id="rId22" Type="http://schemas.openxmlformats.org/officeDocument/2006/relationships/customXml" Target="../ink/ink590.xml"/><Relationship Id="rId27" Type="http://schemas.openxmlformats.org/officeDocument/2006/relationships/image" Target="../media/image118.png"/><Relationship Id="rId30" Type="http://schemas.openxmlformats.org/officeDocument/2006/relationships/customXml" Target="../ink/ink594.xml"/><Relationship Id="rId35" Type="http://schemas.openxmlformats.org/officeDocument/2006/relationships/image" Target="../media/image122.png"/><Relationship Id="rId43" Type="http://schemas.openxmlformats.org/officeDocument/2006/relationships/image" Target="../media/image126.png"/><Relationship Id="rId48" Type="http://schemas.openxmlformats.org/officeDocument/2006/relationships/customXml" Target="../ink/ink603.xml"/><Relationship Id="rId56" Type="http://schemas.openxmlformats.org/officeDocument/2006/relationships/customXml" Target="../ink/ink607.xml"/><Relationship Id="rId64" Type="http://schemas.openxmlformats.org/officeDocument/2006/relationships/customXml" Target="../ink/ink611.xml"/><Relationship Id="rId69" Type="http://schemas.openxmlformats.org/officeDocument/2006/relationships/image" Target="../media/image139.png"/><Relationship Id="rId77" Type="http://schemas.openxmlformats.org/officeDocument/2006/relationships/image" Target="../media/image144.png"/><Relationship Id="rId8" Type="http://schemas.openxmlformats.org/officeDocument/2006/relationships/customXml" Target="../ink/ink583.xml"/><Relationship Id="rId51" Type="http://schemas.openxmlformats.org/officeDocument/2006/relationships/image" Target="../media/image130.png"/><Relationship Id="rId72" Type="http://schemas.openxmlformats.org/officeDocument/2006/relationships/customXml" Target="../ink/ink615.xml"/><Relationship Id="rId80" Type="http://schemas.openxmlformats.org/officeDocument/2006/relationships/customXml" Target="../ink/ink619.xml"/><Relationship Id="rId3" Type="http://schemas.openxmlformats.org/officeDocument/2006/relationships/image" Target="../media/image106.png"/><Relationship Id="rId12" Type="http://schemas.openxmlformats.org/officeDocument/2006/relationships/customXml" Target="../ink/ink585.xml"/><Relationship Id="rId17" Type="http://schemas.openxmlformats.org/officeDocument/2006/relationships/image" Target="../media/image113.png"/><Relationship Id="rId25" Type="http://schemas.openxmlformats.org/officeDocument/2006/relationships/image" Target="../media/image117.png"/><Relationship Id="rId33" Type="http://schemas.openxmlformats.org/officeDocument/2006/relationships/image" Target="../media/image121.png"/><Relationship Id="rId38" Type="http://schemas.openxmlformats.org/officeDocument/2006/relationships/customXml" Target="../ink/ink598.xml"/><Relationship Id="rId46" Type="http://schemas.openxmlformats.org/officeDocument/2006/relationships/customXml" Target="../ink/ink602.xml"/><Relationship Id="rId59" Type="http://schemas.openxmlformats.org/officeDocument/2006/relationships/image" Target="../media/image134.png"/><Relationship Id="rId67" Type="http://schemas.openxmlformats.org/officeDocument/2006/relationships/image" Target="../media/image138.png"/><Relationship Id="rId20" Type="http://schemas.openxmlformats.org/officeDocument/2006/relationships/customXml" Target="../ink/ink589.xml"/><Relationship Id="rId41" Type="http://schemas.openxmlformats.org/officeDocument/2006/relationships/image" Target="../media/image125.png"/><Relationship Id="rId54" Type="http://schemas.openxmlformats.org/officeDocument/2006/relationships/customXml" Target="../ink/ink606.xml"/><Relationship Id="rId62" Type="http://schemas.openxmlformats.org/officeDocument/2006/relationships/customXml" Target="../ink/ink610.xml"/><Relationship Id="rId70" Type="http://schemas.openxmlformats.org/officeDocument/2006/relationships/customXml" Target="../ink/ink614.xml"/><Relationship Id="rId75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82.xml"/><Relationship Id="rId15" Type="http://schemas.openxmlformats.org/officeDocument/2006/relationships/image" Target="../media/image112.png"/><Relationship Id="rId23" Type="http://schemas.openxmlformats.org/officeDocument/2006/relationships/image" Target="../media/image116.png"/><Relationship Id="rId28" Type="http://schemas.openxmlformats.org/officeDocument/2006/relationships/customXml" Target="../ink/ink593.xml"/><Relationship Id="rId36" Type="http://schemas.openxmlformats.org/officeDocument/2006/relationships/customXml" Target="../ink/ink597.xml"/><Relationship Id="rId49" Type="http://schemas.openxmlformats.org/officeDocument/2006/relationships/image" Target="../media/image129.png"/><Relationship Id="rId57" Type="http://schemas.openxmlformats.org/officeDocument/2006/relationships/image" Target="../media/image133.png"/><Relationship Id="rId10" Type="http://schemas.openxmlformats.org/officeDocument/2006/relationships/customXml" Target="../ink/ink584.xml"/><Relationship Id="rId31" Type="http://schemas.openxmlformats.org/officeDocument/2006/relationships/image" Target="../media/image120.png"/><Relationship Id="rId44" Type="http://schemas.openxmlformats.org/officeDocument/2006/relationships/customXml" Target="../ink/ink601.xml"/><Relationship Id="rId52" Type="http://schemas.openxmlformats.org/officeDocument/2006/relationships/customXml" Target="../ink/ink605.xml"/><Relationship Id="rId60" Type="http://schemas.openxmlformats.org/officeDocument/2006/relationships/customXml" Target="../ink/ink609.xml"/><Relationship Id="rId65" Type="http://schemas.openxmlformats.org/officeDocument/2006/relationships/image" Target="../media/image137.png"/><Relationship Id="rId73" Type="http://schemas.openxmlformats.org/officeDocument/2006/relationships/image" Target="../media/image141.png"/><Relationship Id="rId78" Type="http://schemas.openxmlformats.org/officeDocument/2006/relationships/customXml" Target="../ink/ink618.xml"/><Relationship Id="rId81" Type="http://schemas.openxmlformats.org/officeDocument/2006/relationships/image" Target="../media/image145.png"/><Relationship Id="rId4" Type="http://schemas.openxmlformats.org/officeDocument/2006/relationships/customXml" Target="../ink/ink581.xml"/><Relationship Id="rId9" Type="http://schemas.openxmlformats.org/officeDocument/2006/relationships/image" Target="../media/image109.png"/><Relationship Id="rId13" Type="http://schemas.openxmlformats.org/officeDocument/2006/relationships/image" Target="../media/image111.png"/><Relationship Id="rId18" Type="http://schemas.openxmlformats.org/officeDocument/2006/relationships/customXml" Target="../ink/ink588.xml"/><Relationship Id="rId39" Type="http://schemas.openxmlformats.org/officeDocument/2006/relationships/image" Target="../media/image124.png"/><Relationship Id="rId34" Type="http://schemas.openxmlformats.org/officeDocument/2006/relationships/customXml" Target="../ink/ink596.xml"/><Relationship Id="rId50" Type="http://schemas.openxmlformats.org/officeDocument/2006/relationships/customXml" Target="../ink/ink604.xml"/><Relationship Id="rId55" Type="http://schemas.openxmlformats.org/officeDocument/2006/relationships/image" Target="../media/image132.png"/><Relationship Id="rId76" Type="http://schemas.openxmlformats.org/officeDocument/2006/relationships/customXml" Target="../ink/ink617.xml"/><Relationship Id="rId7" Type="http://schemas.openxmlformats.org/officeDocument/2006/relationships/image" Target="../media/image108.png"/><Relationship Id="rId71" Type="http://schemas.openxmlformats.org/officeDocument/2006/relationships/image" Target="../media/image140.png"/><Relationship Id="rId2" Type="http://schemas.openxmlformats.org/officeDocument/2006/relationships/customXml" Target="../ink/ink580.xml"/><Relationship Id="rId29" Type="http://schemas.openxmlformats.org/officeDocument/2006/relationships/image" Target="../media/image119.png"/><Relationship Id="rId24" Type="http://schemas.openxmlformats.org/officeDocument/2006/relationships/customXml" Target="../ink/ink591.xml"/><Relationship Id="rId40" Type="http://schemas.openxmlformats.org/officeDocument/2006/relationships/customXml" Target="../ink/ink599.xml"/><Relationship Id="rId45" Type="http://schemas.openxmlformats.org/officeDocument/2006/relationships/image" Target="../media/image127.png"/><Relationship Id="rId66" Type="http://schemas.openxmlformats.org/officeDocument/2006/relationships/customXml" Target="../ink/ink612.xml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632.xml"/><Relationship Id="rId21" Type="http://schemas.openxmlformats.org/officeDocument/2006/relationships/image" Target="../media/image115.png"/><Relationship Id="rId42" Type="http://schemas.openxmlformats.org/officeDocument/2006/relationships/customXml" Target="../ink/ink640.xml"/><Relationship Id="rId47" Type="http://schemas.openxmlformats.org/officeDocument/2006/relationships/image" Target="../media/image128.png"/><Relationship Id="rId63" Type="http://schemas.openxmlformats.org/officeDocument/2006/relationships/image" Target="../media/image136.png"/><Relationship Id="rId68" Type="http://schemas.openxmlformats.org/officeDocument/2006/relationships/customXml" Target="../ink/ink653.xml"/><Relationship Id="rId84" Type="http://schemas.openxmlformats.org/officeDocument/2006/relationships/customXml" Target="../ink/ink661.xml"/><Relationship Id="rId89" Type="http://schemas.openxmlformats.org/officeDocument/2006/relationships/image" Target="../media/image150.png"/><Relationship Id="rId112" Type="http://schemas.openxmlformats.org/officeDocument/2006/relationships/image" Target="../media/image145.png"/><Relationship Id="rId16" Type="http://schemas.openxmlformats.org/officeDocument/2006/relationships/customXml" Target="../ink/ink627.xml"/><Relationship Id="rId107" Type="http://schemas.openxmlformats.org/officeDocument/2006/relationships/customXml" Target="../ink/ink673.xml"/><Relationship Id="rId11" Type="http://schemas.openxmlformats.org/officeDocument/2006/relationships/image" Target="../media/image110.png"/><Relationship Id="rId32" Type="http://schemas.openxmlformats.org/officeDocument/2006/relationships/customXml" Target="../ink/ink635.xml"/><Relationship Id="rId37" Type="http://schemas.openxmlformats.org/officeDocument/2006/relationships/image" Target="../media/image123.png"/><Relationship Id="rId53" Type="http://schemas.openxmlformats.org/officeDocument/2006/relationships/image" Target="../media/image131.png"/><Relationship Id="rId58" Type="http://schemas.openxmlformats.org/officeDocument/2006/relationships/customXml" Target="../ink/ink648.xml"/><Relationship Id="rId74" Type="http://schemas.openxmlformats.org/officeDocument/2006/relationships/customXml" Target="../ink/ink656.xml"/><Relationship Id="rId79" Type="http://schemas.openxmlformats.org/officeDocument/2006/relationships/image" Target="../media/image143.png"/><Relationship Id="rId102" Type="http://schemas.openxmlformats.org/officeDocument/2006/relationships/image" Target="../media/image156.png"/><Relationship Id="rId5" Type="http://schemas.openxmlformats.org/officeDocument/2006/relationships/image" Target="../media/image107.png"/><Relationship Id="rId90" Type="http://schemas.openxmlformats.org/officeDocument/2006/relationships/customXml" Target="../ink/ink664.xml"/><Relationship Id="rId95" Type="http://schemas.openxmlformats.org/officeDocument/2006/relationships/image" Target="../media/image153.png"/><Relationship Id="rId22" Type="http://schemas.openxmlformats.org/officeDocument/2006/relationships/customXml" Target="../ink/ink630.xml"/><Relationship Id="rId27" Type="http://schemas.openxmlformats.org/officeDocument/2006/relationships/image" Target="../media/image118.png"/><Relationship Id="rId43" Type="http://schemas.openxmlformats.org/officeDocument/2006/relationships/image" Target="../media/image126.png"/><Relationship Id="rId48" Type="http://schemas.openxmlformats.org/officeDocument/2006/relationships/customXml" Target="../ink/ink643.xml"/><Relationship Id="rId64" Type="http://schemas.openxmlformats.org/officeDocument/2006/relationships/customXml" Target="../ink/ink651.xml"/><Relationship Id="rId69" Type="http://schemas.openxmlformats.org/officeDocument/2006/relationships/image" Target="../media/image139.png"/><Relationship Id="rId80" Type="http://schemas.openxmlformats.org/officeDocument/2006/relationships/customXml" Target="../ink/ink659.xml"/><Relationship Id="rId85" Type="http://schemas.openxmlformats.org/officeDocument/2006/relationships/image" Target="../media/image148.png"/><Relationship Id="rId12" Type="http://schemas.openxmlformats.org/officeDocument/2006/relationships/customXml" Target="../ink/ink625.xml"/><Relationship Id="rId17" Type="http://schemas.openxmlformats.org/officeDocument/2006/relationships/image" Target="../media/image113.png"/><Relationship Id="rId33" Type="http://schemas.openxmlformats.org/officeDocument/2006/relationships/image" Target="../media/image121.png"/><Relationship Id="rId38" Type="http://schemas.openxmlformats.org/officeDocument/2006/relationships/customXml" Target="../ink/ink638.xml"/><Relationship Id="rId59" Type="http://schemas.openxmlformats.org/officeDocument/2006/relationships/image" Target="../media/image134.png"/><Relationship Id="rId103" Type="http://schemas.openxmlformats.org/officeDocument/2006/relationships/customXml" Target="../ink/ink671.xml"/><Relationship Id="rId108" Type="http://schemas.openxmlformats.org/officeDocument/2006/relationships/image" Target="../media/image159.png"/><Relationship Id="rId54" Type="http://schemas.openxmlformats.org/officeDocument/2006/relationships/customXml" Target="../ink/ink646.xml"/><Relationship Id="rId70" Type="http://schemas.openxmlformats.org/officeDocument/2006/relationships/customXml" Target="../ink/ink654.xml"/><Relationship Id="rId75" Type="http://schemas.openxmlformats.org/officeDocument/2006/relationships/image" Target="../media/image142.png"/><Relationship Id="rId91" Type="http://schemas.openxmlformats.org/officeDocument/2006/relationships/image" Target="../media/image151.png"/><Relationship Id="rId96" Type="http://schemas.openxmlformats.org/officeDocument/2006/relationships/customXml" Target="../ink/ink66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22.xml"/><Relationship Id="rId15" Type="http://schemas.openxmlformats.org/officeDocument/2006/relationships/image" Target="../media/image112.png"/><Relationship Id="rId23" Type="http://schemas.openxmlformats.org/officeDocument/2006/relationships/image" Target="../media/image116.png"/><Relationship Id="rId28" Type="http://schemas.openxmlformats.org/officeDocument/2006/relationships/customXml" Target="../ink/ink633.xml"/><Relationship Id="rId36" Type="http://schemas.openxmlformats.org/officeDocument/2006/relationships/customXml" Target="../ink/ink637.xml"/><Relationship Id="rId49" Type="http://schemas.openxmlformats.org/officeDocument/2006/relationships/image" Target="../media/image129.png"/><Relationship Id="rId57" Type="http://schemas.openxmlformats.org/officeDocument/2006/relationships/image" Target="../media/image133.png"/><Relationship Id="rId106" Type="http://schemas.openxmlformats.org/officeDocument/2006/relationships/image" Target="../media/image158.png"/><Relationship Id="rId10" Type="http://schemas.openxmlformats.org/officeDocument/2006/relationships/customXml" Target="../ink/ink624.xml"/><Relationship Id="rId31" Type="http://schemas.openxmlformats.org/officeDocument/2006/relationships/image" Target="../media/image120.png"/><Relationship Id="rId44" Type="http://schemas.openxmlformats.org/officeDocument/2006/relationships/customXml" Target="../ink/ink641.xml"/><Relationship Id="rId52" Type="http://schemas.openxmlformats.org/officeDocument/2006/relationships/customXml" Target="../ink/ink645.xml"/><Relationship Id="rId60" Type="http://schemas.openxmlformats.org/officeDocument/2006/relationships/customXml" Target="../ink/ink649.xml"/><Relationship Id="rId65" Type="http://schemas.openxmlformats.org/officeDocument/2006/relationships/image" Target="../media/image137.png"/><Relationship Id="rId73" Type="http://schemas.openxmlformats.org/officeDocument/2006/relationships/image" Target="../media/image141.png"/><Relationship Id="rId78" Type="http://schemas.openxmlformats.org/officeDocument/2006/relationships/customXml" Target="../ink/ink658.xml"/><Relationship Id="rId81" Type="http://schemas.openxmlformats.org/officeDocument/2006/relationships/image" Target="../media/image146.png"/><Relationship Id="rId86" Type="http://schemas.openxmlformats.org/officeDocument/2006/relationships/customXml" Target="../ink/ink662.xml"/><Relationship Id="rId94" Type="http://schemas.openxmlformats.org/officeDocument/2006/relationships/customXml" Target="../ink/ink666.xml"/><Relationship Id="rId99" Type="http://schemas.openxmlformats.org/officeDocument/2006/relationships/customXml" Target="../ink/ink669.xml"/><Relationship Id="rId101" Type="http://schemas.openxmlformats.org/officeDocument/2006/relationships/customXml" Target="../ink/ink670.xml"/><Relationship Id="rId4" Type="http://schemas.openxmlformats.org/officeDocument/2006/relationships/customXml" Target="../ink/ink621.xml"/><Relationship Id="rId9" Type="http://schemas.openxmlformats.org/officeDocument/2006/relationships/image" Target="../media/image109.png"/><Relationship Id="rId13" Type="http://schemas.openxmlformats.org/officeDocument/2006/relationships/image" Target="../media/image111.png"/><Relationship Id="rId18" Type="http://schemas.openxmlformats.org/officeDocument/2006/relationships/customXml" Target="../ink/ink628.xml"/><Relationship Id="rId39" Type="http://schemas.openxmlformats.org/officeDocument/2006/relationships/image" Target="../media/image124.png"/><Relationship Id="rId109" Type="http://schemas.openxmlformats.org/officeDocument/2006/relationships/customXml" Target="../ink/ink674.xml"/><Relationship Id="rId34" Type="http://schemas.openxmlformats.org/officeDocument/2006/relationships/customXml" Target="../ink/ink636.xml"/><Relationship Id="rId50" Type="http://schemas.openxmlformats.org/officeDocument/2006/relationships/customXml" Target="../ink/ink644.xml"/><Relationship Id="rId55" Type="http://schemas.openxmlformats.org/officeDocument/2006/relationships/image" Target="../media/image132.png"/><Relationship Id="rId76" Type="http://schemas.openxmlformats.org/officeDocument/2006/relationships/customXml" Target="../ink/ink657.xml"/><Relationship Id="rId97" Type="http://schemas.openxmlformats.org/officeDocument/2006/relationships/customXml" Target="../ink/ink668.xml"/><Relationship Id="rId104" Type="http://schemas.openxmlformats.org/officeDocument/2006/relationships/image" Target="../media/image157.png"/><Relationship Id="rId7" Type="http://schemas.openxmlformats.org/officeDocument/2006/relationships/image" Target="../media/image108.png"/><Relationship Id="rId71" Type="http://schemas.openxmlformats.org/officeDocument/2006/relationships/image" Target="../media/image140.png"/><Relationship Id="rId92" Type="http://schemas.openxmlformats.org/officeDocument/2006/relationships/customXml" Target="../ink/ink665.xml"/><Relationship Id="rId2" Type="http://schemas.openxmlformats.org/officeDocument/2006/relationships/customXml" Target="../ink/ink620.xml"/><Relationship Id="rId29" Type="http://schemas.openxmlformats.org/officeDocument/2006/relationships/image" Target="../media/image119.png"/><Relationship Id="rId24" Type="http://schemas.openxmlformats.org/officeDocument/2006/relationships/customXml" Target="../ink/ink631.xml"/><Relationship Id="rId40" Type="http://schemas.openxmlformats.org/officeDocument/2006/relationships/customXml" Target="../ink/ink639.xml"/><Relationship Id="rId45" Type="http://schemas.openxmlformats.org/officeDocument/2006/relationships/image" Target="../media/image127.png"/><Relationship Id="rId66" Type="http://schemas.openxmlformats.org/officeDocument/2006/relationships/customXml" Target="../ink/ink652.xml"/><Relationship Id="rId87" Type="http://schemas.openxmlformats.org/officeDocument/2006/relationships/image" Target="../media/image149.png"/><Relationship Id="rId110" Type="http://schemas.openxmlformats.org/officeDocument/2006/relationships/image" Target="../media/image160.png"/><Relationship Id="rId61" Type="http://schemas.openxmlformats.org/officeDocument/2006/relationships/image" Target="../media/image135.png"/><Relationship Id="rId82" Type="http://schemas.openxmlformats.org/officeDocument/2006/relationships/customXml" Target="../ink/ink660.xml"/><Relationship Id="rId19" Type="http://schemas.openxmlformats.org/officeDocument/2006/relationships/image" Target="../media/image114.png"/><Relationship Id="rId14" Type="http://schemas.openxmlformats.org/officeDocument/2006/relationships/customXml" Target="../ink/ink626.xml"/><Relationship Id="rId30" Type="http://schemas.openxmlformats.org/officeDocument/2006/relationships/customXml" Target="../ink/ink634.xml"/><Relationship Id="rId35" Type="http://schemas.openxmlformats.org/officeDocument/2006/relationships/image" Target="../media/image122.png"/><Relationship Id="rId56" Type="http://schemas.openxmlformats.org/officeDocument/2006/relationships/customXml" Target="../ink/ink647.xml"/><Relationship Id="rId77" Type="http://schemas.openxmlformats.org/officeDocument/2006/relationships/image" Target="../media/image144.png"/><Relationship Id="rId100" Type="http://schemas.openxmlformats.org/officeDocument/2006/relationships/image" Target="../media/image155.png"/><Relationship Id="rId105" Type="http://schemas.openxmlformats.org/officeDocument/2006/relationships/customXml" Target="../ink/ink672.xml"/><Relationship Id="rId8" Type="http://schemas.openxmlformats.org/officeDocument/2006/relationships/customXml" Target="../ink/ink623.xml"/><Relationship Id="rId51" Type="http://schemas.openxmlformats.org/officeDocument/2006/relationships/image" Target="../media/image130.png"/><Relationship Id="rId72" Type="http://schemas.openxmlformats.org/officeDocument/2006/relationships/customXml" Target="../ink/ink655.xml"/><Relationship Id="rId93" Type="http://schemas.openxmlformats.org/officeDocument/2006/relationships/image" Target="../media/image152.png"/><Relationship Id="rId98" Type="http://schemas.openxmlformats.org/officeDocument/2006/relationships/image" Target="../media/image154.png"/><Relationship Id="rId3" Type="http://schemas.openxmlformats.org/officeDocument/2006/relationships/image" Target="../media/image106.png"/><Relationship Id="rId25" Type="http://schemas.openxmlformats.org/officeDocument/2006/relationships/image" Target="../media/image117.png"/><Relationship Id="rId46" Type="http://schemas.openxmlformats.org/officeDocument/2006/relationships/customXml" Target="../ink/ink642.xml"/><Relationship Id="rId67" Type="http://schemas.openxmlformats.org/officeDocument/2006/relationships/image" Target="../media/image138.png"/><Relationship Id="rId20" Type="http://schemas.openxmlformats.org/officeDocument/2006/relationships/customXml" Target="../ink/ink629.xml"/><Relationship Id="rId41" Type="http://schemas.openxmlformats.org/officeDocument/2006/relationships/image" Target="../media/image125.png"/><Relationship Id="rId62" Type="http://schemas.openxmlformats.org/officeDocument/2006/relationships/customXml" Target="../ink/ink650.xml"/><Relationship Id="rId83" Type="http://schemas.openxmlformats.org/officeDocument/2006/relationships/image" Target="../media/image147.png"/><Relationship Id="rId88" Type="http://schemas.openxmlformats.org/officeDocument/2006/relationships/customXml" Target="../ink/ink663.xml"/><Relationship Id="rId111" Type="http://schemas.openxmlformats.org/officeDocument/2006/relationships/customXml" Target="../ink/ink675.xml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34.xml"/><Relationship Id="rId21" Type="http://schemas.openxmlformats.org/officeDocument/2006/relationships/image" Target="../media/image115.png"/><Relationship Id="rId42" Type="http://schemas.openxmlformats.org/officeDocument/2006/relationships/customXml" Target="../ink/ink696.xml"/><Relationship Id="rId47" Type="http://schemas.openxmlformats.org/officeDocument/2006/relationships/image" Target="../media/image128.png"/><Relationship Id="rId63" Type="http://schemas.openxmlformats.org/officeDocument/2006/relationships/image" Target="../media/image136.png"/><Relationship Id="rId68" Type="http://schemas.openxmlformats.org/officeDocument/2006/relationships/customXml" Target="../ink/ink709.xml"/><Relationship Id="rId84" Type="http://schemas.openxmlformats.org/officeDocument/2006/relationships/customXml" Target="../ink/ink717.xml"/><Relationship Id="rId89" Type="http://schemas.openxmlformats.org/officeDocument/2006/relationships/image" Target="../media/image150.png"/><Relationship Id="rId112" Type="http://schemas.openxmlformats.org/officeDocument/2006/relationships/image" Target="../media/image145.png"/><Relationship Id="rId16" Type="http://schemas.openxmlformats.org/officeDocument/2006/relationships/customXml" Target="../ink/ink683.xml"/><Relationship Id="rId107" Type="http://schemas.openxmlformats.org/officeDocument/2006/relationships/customXml" Target="../ink/ink729.xml"/><Relationship Id="rId11" Type="http://schemas.openxmlformats.org/officeDocument/2006/relationships/image" Target="../media/image110.png"/><Relationship Id="rId32" Type="http://schemas.openxmlformats.org/officeDocument/2006/relationships/customXml" Target="../ink/ink691.xml"/><Relationship Id="rId37" Type="http://schemas.openxmlformats.org/officeDocument/2006/relationships/image" Target="../media/image123.png"/><Relationship Id="rId53" Type="http://schemas.openxmlformats.org/officeDocument/2006/relationships/image" Target="../media/image131.png"/><Relationship Id="rId58" Type="http://schemas.openxmlformats.org/officeDocument/2006/relationships/customXml" Target="../ink/ink704.xml"/><Relationship Id="rId74" Type="http://schemas.openxmlformats.org/officeDocument/2006/relationships/customXml" Target="../ink/ink712.xml"/><Relationship Id="rId79" Type="http://schemas.openxmlformats.org/officeDocument/2006/relationships/image" Target="../media/image143.png"/><Relationship Id="rId102" Type="http://schemas.openxmlformats.org/officeDocument/2006/relationships/image" Target="../media/image156.png"/><Relationship Id="rId123" Type="http://schemas.openxmlformats.org/officeDocument/2006/relationships/customXml" Target="../ink/ink737.xml"/><Relationship Id="rId128" Type="http://schemas.openxmlformats.org/officeDocument/2006/relationships/image" Target="../media/image168.png"/><Relationship Id="rId5" Type="http://schemas.openxmlformats.org/officeDocument/2006/relationships/image" Target="../media/image107.png"/><Relationship Id="rId90" Type="http://schemas.openxmlformats.org/officeDocument/2006/relationships/customXml" Target="../ink/ink720.xml"/><Relationship Id="rId95" Type="http://schemas.openxmlformats.org/officeDocument/2006/relationships/image" Target="../media/image153.png"/><Relationship Id="rId22" Type="http://schemas.openxmlformats.org/officeDocument/2006/relationships/customXml" Target="../ink/ink686.xml"/><Relationship Id="rId27" Type="http://schemas.openxmlformats.org/officeDocument/2006/relationships/image" Target="../media/image118.png"/><Relationship Id="rId43" Type="http://schemas.openxmlformats.org/officeDocument/2006/relationships/image" Target="../media/image126.png"/><Relationship Id="rId48" Type="http://schemas.openxmlformats.org/officeDocument/2006/relationships/customXml" Target="../ink/ink699.xml"/><Relationship Id="rId64" Type="http://schemas.openxmlformats.org/officeDocument/2006/relationships/customXml" Target="../ink/ink707.xml"/><Relationship Id="rId69" Type="http://schemas.openxmlformats.org/officeDocument/2006/relationships/image" Target="../media/image139.png"/><Relationship Id="rId113" Type="http://schemas.openxmlformats.org/officeDocument/2006/relationships/customXml" Target="../ink/ink732.xml"/><Relationship Id="rId118" Type="http://schemas.openxmlformats.org/officeDocument/2006/relationships/image" Target="../media/image163.png"/><Relationship Id="rId80" Type="http://schemas.openxmlformats.org/officeDocument/2006/relationships/customXml" Target="../ink/ink715.xml"/><Relationship Id="rId85" Type="http://schemas.openxmlformats.org/officeDocument/2006/relationships/image" Target="../media/image148.png"/><Relationship Id="rId12" Type="http://schemas.openxmlformats.org/officeDocument/2006/relationships/customXml" Target="../ink/ink681.xml"/><Relationship Id="rId17" Type="http://schemas.openxmlformats.org/officeDocument/2006/relationships/image" Target="../media/image113.png"/><Relationship Id="rId33" Type="http://schemas.openxmlformats.org/officeDocument/2006/relationships/image" Target="../media/image121.png"/><Relationship Id="rId38" Type="http://schemas.openxmlformats.org/officeDocument/2006/relationships/customXml" Target="../ink/ink694.xml"/><Relationship Id="rId59" Type="http://schemas.openxmlformats.org/officeDocument/2006/relationships/image" Target="../media/image134.png"/><Relationship Id="rId103" Type="http://schemas.openxmlformats.org/officeDocument/2006/relationships/customXml" Target="../ink/ink727.xml"/><Relationship Id="rId108" Type="http://schemas.openxmlformats.org/officeDocument/2006/relationships/image" Target="../media/image159.png"/><Relationship Id="rId124" Type="http://schemas.openxmlformats.org/officeDocument/2006/relationships/image" Target="../media/image166.png"/><Relationship Id="rId129" Type="http://schemas.openxmlformats.org/officeDocument/2006/relationships/customXml" Target="../ink/ink740.xml"/><Relationship Id="rId54" Type="http://schemas.openxmlformats.org/officeDocument/2006/relationships/customXml" Target="../ink/ink702.xml"/><Relationship Id="rId70" Type="http://schemas.openxmlformats.org/officeDocument/2006/relationships/customXml" Target="../ink/ink710.xml"/><Relationship Id="rId75" Type="http://schemas.openxmlformats.org/officeDocument/2006/relationships/image" Target="../media/image142.png"/><Relationship Id="rId91" Type="http://schemas.openxmlformats.org/officeDocument/2006/relationships/image" Target="../media/image151.png"/><Relationship Id="rId96" Type="http://schemas.openxmlformats.org/officeDocument/2006/relationships/customXml" Target="../ink/ink72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78.xml"/><Relationship Id="rId23" Type="http://schemas.openxmlformats.org/officeDocument/2006/relationships/image" Target="../media/image116.png"/><Relationship Id="rId28" Type="http://schemas.openxmlformats.org/officeDocument/2006/relationships/customXml" Target="../ink/ink689.xml"/><Relationship Id="rId49" Type="http://schemas.openxmlformats.org/officeDocument/2006/relationships/image" Target="../media/image129.png"/><Relationship Id="rId114" Type="http://schemas.openxmlformats.org/officeDocument/2006/relationships/image" Target="../media/image161.png"/><Relationship Id="rId119" Type="http://schemas.openxmlformats.org/officeDocument/2006/relationships/customXml" Target="../ink/ink735.xml"/><Relationship Id="rId44" Type="http://schemas.openxmlformats.org/officeDocument/2006/relationships/customXml" Target="../ink/ink697.xml"/><Relationship Id="rId60" Type="http://schemas.openxmlformats.org/officeDocument/2006/relationships/customXml" Target="../ink/ink705.xml"/><Relationship Id="rId65" Type="http://schemas.openxmlformats.org/officeDocument/2006/relationships/image" Target="../media/image137.png"/><Relationship Id="rId81" Type="http://schemas.openxmlformats.org/officeDocument/2006/relationships/image" Target="../media/image146.png"/><Relationship Id="rId86" Type="http://schemas.openxmlformats.org/officeDocument/2006/relationships/customXml" Target="../ink/ink718.xml"/><Relationship Id="rId130" Type="http://schemas.openxmlformats.org/officeDocument/2006/relationships/image" Target="../media/image169.png"/><Relationship Id="rId13" Type="http://schemas.openxmlformats.org/officeDocument/2006/relationships/image" Target="../media/image111.png"/><Relationship Id="rId18" Type="http://schemas.openxmlformats.org/officeDocument/2006/relationships/customXml" Target="../ink/ink684.xml"/><Relationship Id="rId39" Type="http://schemas.openxmlformats.org/officeDocument/2006/relationships/image" Target="../media/image124.png"/><Relationship Id="rId109" Type="http://schemas.openxmlformats.org/officeDocument/2006/relationships/customXml" Target="../ink/ink730.xml"/><Relationship Id="rId34" Type="http://schemas.openxmlformats.org/officeDocument/2006/relationships/customXml" Target="../ink/ink692.xml"/><Relationship Id="rId50" Type="http://schemas.openxmlformats.org/officeDocument/2006/relationships/customXml" Target="../ink/ink700.xml"/><Relationship Id="rId55" Type="http://schemas.openxmlformats.org/officeDocument/2006/relationships/image" Target="../media/image132.png"/><Relationship Id="rId76" Type="http://schemas.openxmlformats.org/officeDocument/2006/relationships/customXml" Target="../ink/ink713.xml"/><Relationship Id="rId97" Type="http://schemas.openxmlformats.org/officeDocument/2006/relationships/customXml" Target="../ink/ink724.xml"/><Relationship Id="rId104" Type="http://schemas.openxmlformats.org/officeDocument/2006/relationships/image" Target="../media/image157.png"/><Relationship Id="rId120" Type="http://schemas.openxmlformats.org/officeDocument/2006/relationships/image" Target="../media/image164.png"/><Relationship Id="rId125" Type="http://schemas.openxmlformats.org/officeDocument/2006/relationships/customXml" Target="../ink/ink738.xml"/><Relationship Id="rId7" Type="http://schemas.openxmlformats.org/officeDocument/2006/relationships/image" Target="../media/image108.png"/><Relationship Id="rId71" Type="http://schemas.openxmlformats.org/officeDocument/2006/relationships/image" Target="../media/image140.png"/><Relationship Id="rId92" Type="http://schemas.openxmlformats.org/officeDocument/2006/relationships/customXml" Target="../ink/ink721.xml"/><Relationship Id="rId2" Type="http://schemas.openxmlformats.org/officeDocument/2006/relationships/customXml" Target="../ink/ink676.xml"/><Relationship Id="rId29" Type="http://schemas.openxmlformats.org/officeDocument/2006/relationships/image" Target="../media/image119.png"/><Relationship Id="rId24" Type="http://schemas.openxmlformats.org/officeDocument/2006/relationships/customXml" Target="../ink/ink687.xml"/><Relationship Id="rId40" Type="http://schemas.openxmlformats.org/officeDocument/2006/relationships/customXml" Target="../ink/ink695.xml"/><Relationship Id="rId45" Type="http://schemas.openxmlformats.org/officeDocument/2006/relationships/image" Target="../media/image127.png"/><Relationship Id="rId66" Type="http://schemas.openxmlformats.org/officeDocument/2006/relationships/customXml" Target="../ink/ink708.xml"/><Relationship Id="rId87" Type="http://schemas.openxmlformats.org/officeDocument/2006/relationships/image" Target="../media/image149.png"/><Relationship Id="rId110" Type="http://schemas.openxmlformats.org/officeDocument/2006/relationships/image" Target="../media/image160.png"/><Relationship Id="rId115" Type="http://schemas.openxmlformats.org/officeDocument/2006/relationships/customXml" Target="../ink/ink733.xml"/><Relationship Id="rId61" Type="http://schemas.openxmlformats.org/officeDocument/2006/relationships/image" Target="../media/image135.png"/><Relationship Id="rId82" Type="http://schemas.openxmlformats.org/officeDocument/2006/relationships/customXml" Target="../ink/ink716.xml"/><Relationship Id="rId19" Type="http://schemas.openxmlformats.org/officeDocument/2006/relationships/image" Target="../media/image114.png"/><Relationship Id="rId14" Type="http://schemas.openxmlformats.org/officeDocument/2006/relationships/customXml" Target="../ink/ink682.xml"/><Relationship Id="rId30" Type="http://schemas.openxmlformats.org/officeDocument/2006/relationships/customXml" Target="../ink/ink690.xml"/><Relationship Id="rId35" Type="http://schemas.openxmlformats.org/officeDocument/2006/relationships/image" Target="../media/image122.png"/><Relationship Id="rId56" Type="http://schemas.openxmlformats.org/officeDocument/2006/relationships/customXml" Target="../ink/ink703.xml"/><Relationship Id="rId77" Type="http://schemas.openxmlformats.org/officeDocument/2006/relationships/image" Target="../media/image144.png"/><Relationship Id="rId100" Type="http://schemas.openxmlformats.org/officeDocument/2006/relationships/image" Target="../media/image155.png"/><Relationship Id="rId105" Type="http://schemas.openxmlformats.org/officeDocument/2006/relationships/customXml" Target="../ink/ink728.xml"/><Relationship Id="rId126" Type="http://schemas.openxmlformats.org/officeDocument/2006/relationships/image" Target="../media/image167.png"/><Relationship Id="rId8" Type="http://schemas.openxmlformats.org/officeDocument/2006/relationships/customXml" Target="../ink/ink679.xml"/><Relationship Id="rId51" Type="http://schemas.openxmlformats.org/officeDocument/2006/relationships/image" Target="../media/image130.png"/><Relationship Id="rId72" Type="http://schemas.openxmlformats.org/officeDocument/2006/relationships/customXml" Target="../ink/ink711.xml"/><Relationship Id="rId93" Type="http://schemas.openxmlformats.org/officeDocument/2006/relationships/image" Target="../media/image152.png"/><Relationship Id="rId98" Type="http://schemas.openxmlformats.org/officeDocument/2006/relationships/image" Target="../media/image154.png"/><Relationship Id="rId121" Type="http://schemas.openxmlformats.org/officeDocument/2006/relationships/customXml" Target="../ink/ink736.xml"/><Relationship Id="rId3" Type="http://schemas.openxmlformats.org/officeDocument/2006/relationships/image" Target="../media/image106.png"/><Relationship Id="rId25" Type="http://schemas.openxmlformats.org/officeDocument/2006/relationships/image" Target="../media/image117.png"/><Relationship Id="rId46" Type="http://schemas.openxmlformats.org/officeDocument/2006/relationships/customXml" Target="../ink/ink698.xml"/><Relationship Id="rId67" Type="http://schemas.openxmlformats.org/officeDocument/2006/relationships/image" Target="../media/image138.png"/><Relationship Id="rId116" Type="http://schemas.openxmlformats.org/officeDocument/2006/relationships/image" Target="../media/image162.png"/><Relationship Id="rId20" Type="http://schemas.openxmlformats.org/officeDocument/2006/relationships/customXml" Target="../ink/ink685.xml"/><Relationship Id="rId41" Type="http://schemas.openxmlformats.org/officeDocument/2006/relationships/image" Target="../media/image125.png"/><Relationship Id="rId62" Type="http://schemas.openxmlformats.org/officeDocument/2006/relationships/customXml" Target="../ink/ink706.xml"/><Relationship Id="rId83" Type="http://schemas.openxmlformats.org/officeDocument/2006/relationships/image" Target="../media/image147.png"/><Relationship Id="rId88" Type="http://schemas.openxmlformats.org/officeDocument/2006/relationships/customXml" Target="../ink/ink719.xml"/><Relationship Id="rId111" Type="http://schemas.openxmlformats.org/officeDocument/2006/relationships/customXml" Target="../ink/ink731.xml"/><Relationship Id="rId15" Type="http://schemas.openxmlformats.org/officeDocument/2006/relationships/image" Target="../media/image112.png"/><Relationship Id="rId36" Type="http://schemas.openxmlformats.org/officeDocument/2006/relationships/customXml" Target="../ink/ink693.xml"/><Relationship Id="rId57" Type="http://schemas.openxmlformats.org/officeDocument/2006/relationships/image" Target="../media/image133.png"/><Relationship Id="rId106" Type="http://schemas.openxmlformats.org/officeDocument/2006/relationships/image" Target="../media/image158.png"/><Relationship Id="rId127" Type="http://schemas.openxmlformats.org/officeDocument/2006/relationships/customXml" Target="../ink/ink739.xml"/><Relationship Id="rId10" Type="http://schemas.openxmlformats.org/officeDocument/2006/relationships/customXml" Target="../ink/ink680.xml"/><Relationship Id="rId31" Type="http://schemas.openxmlformats.org/officeDocument/2006/relationships/image" Target="../media/image120.png"/><Relationship Id="rId52" Type="http://schemas.openxmlformats.org/officeDocument/2006/relationships/customXml" Target="../ink/ink701.xml"/><Relationship Id="rId73" Type="http://schemas.openxmlformats.org/officeDocument/2006/relationships/image" Target="../media/image141.png"/><Relationship Id="rId78" Type="http://schemas.openxmlformats.org/officeDocument/2006/relationships/customXml" Target="../ink/ink714.xml"/><Relationship Id="rId94" Type="http://schemas.openxmlformats.org/officeDocument/2006/relationships/customXml" Target="../ink/ink722.xml"/><Relationship Id="rId99" Type="http://schemas.openxmlformats.org/officeDocument/2006/relationships/customXml" Target="../ink/ink725.xml"/><Relationship Id="rId101" Type="http://schemas.openxmlformats.org/officeDocument/2006/relationships/customXml" Target="../ink/ink726.xml"/><Relationship Id="rId122" Type="http://schemas.openxmlformats.org/officeDocument/2006/relationships/image" Target="../media/image165.png"/><Relationship Id="rId4" Type="http://schemas.openxmlformats.org/officeDocument/2006/relationships/customXml" Target="../ink/ink677.xml"/><Relationship Id="rId9" Type="http://schemas.openxmlformats.org/officeDocument/2006/relationships/image" Target="../media/image109.png"/><Relationship Id="rId26" Type="http://schemas.openxmlformats.org/officeDocument/2006/relationships/customXml" Target="../ink/ink68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customXml" Target="../ink/ink8.xml"/><Relationship Id="rId4" Type="http://schemas.openxmlformats.org/officeDocument/2006/relationships/customXml" Target="../ink/ink5.xml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99.xml"/><Relationship Id="rId21" Type="http://schemas.openxmlformats.org/officeDocument/2006/relationships/image" Target="../media/image115.png"/><Relationship Id="rId42" Type="http://schemas.openxmlformats.org/officeDocument/2006/relationships/customXml" Target="../ink/ink761.xml"/><Relationship Id="rId63" Type="http://schemas.openxmlformats.org/officeDocument/2006/relationships/image" Target="../media/image136.png"/><Relationship Id="rId84" Type="http://schemas.openxmlformats.org/officeDocument/2006/relationships/customXml" Target="../ink/ink782.xml"/><Relationship Id="rId138" Type="http://schemas.openxmlformats.org/officeDocument/2006/relationships/image" Target="../media/image173.png"/><Relationship Id="rId159" Type="http://schemas.openxmlformats.org/officeDocument/2006/relationships/image" Target="../media/image182.png"/><Relationship Id="rId107" Type="http://schemas.openxmlformats.org/officeDocument/2006/relationships/customXml" Target="../ink/ink794.xml"/><Relationship Id="rId11" Type="http://schemas.openxmlformats.org/officeDocument/2006/relationships/image" Target="../media/image110.png"/><Relationship Id="rId32" Type="http://schemas.openxmlformats.org/officeDocument/2006/relationships/customXml" Target="../ink/ink756.xml"/><Relationship Id="rId53" Type="http://schemas.openxmlformats.org/officeDocument/2006/relationships/image" Target="../media/image131.png"/><Relationship Id="rId74" Type="http://schemas.openxmlformats.org/officeDocument/2006/relationships/customXml" Target="../ink/ink777.xml"/><Relationship Id="rId128" Type="http://schemas.openxmlformats.org/officeDocument/2006/relationships/image" Target="../media/image168.png"/><Relationship Id="rId149" Type="http://schemas.openxmlformats.org/officeDocument/2006/relationships/image" Target="../media/image178.png"/><Relationship Id="rId5" Type="http://schemas.openxmlformats.org/officeDocument/2006/relationships/image" Target="../media/image107.png"/><Relationship Id="rId95" Type="http://schemas.openxmlformats.org/officeDocument/2006/relationships/image" Target="../media/image153.png"/><Relationship Id="rId22" Type="http://schemas.openxmlformats.org/officeDocument/2006/relationships/customXml" Target="../ink/ink751.xml"/><Relationship Id="rId43" Type="http://schemas.openxmlformats.org/officeDocument/2006/relationships/image" Target="../media/image126.png"/><Relationship Id="rId64" Type="http://schemas.openxmlformats.org/officeDocument/2006/relationships/customXml" Target="../ink/ink772.xml"/><Relationship Id="rId118" Type="http://schemas.openxmlformats.org/officeDocument/2006/relationships/image" Target="../media/image163.png"/><Relationship Id="rId139" Type="http://schemas.openxmlformats.org/officeDocument/2006/relationships/customXml" Target="../ink/ink810.xml"/><Relationship Id="rId80" Type="http://schemas.openxmlformats.org/officeDocument/2006/relationships/customXml" Target="../ink/ink780.xml"/><Relationship Id="rId85" Type="http://schemas.openxmlformats.org/officeDocument/2006/relationships/image" Target="../media/image148.png"/><Relationship Id="rId150" Type="http://schemas.openxmlformats.org/officeDocument/2006/relationships/customXml" Target="../ink/ink816.xml"/><Relationship Id="rId155" Type="http://schemas.openxmlformats.org/officeDocument/2006/relationships/image" Target="../media/image16.png"/><Relationship Id="rId12" Type="http://schemas.openxmlformats.org/officeDocument/2006/relationships/customXml" Target="../ink/ink746.xml"/><Relationship Id="rId17" Type="http://schemas.openxmlformats.org/officeDocument/2006/relationships/image" Target="../media/image113.png"/><Relationship Id="rId33" Type="http://schemas.openxmlformats.org/officeDocument/2006/relationships/image" Target="../media/image121.png"/><Relationship Id="rId38" Type="http://schemas.openxmlformats.org/officeDocument/2006/relationships/customXml" Target="../ink/ink759.xml"/><Relationship Id="rId59" Type="http://schemas.openxmlformats.org/officeDocument/2006/relationships/image" Target="../media/image134.png"/><Relationship Id="rId103" Type="http://schemas.openxmlformats.org/officeDocument/2006/relationships/customXml" Target="../ink/ink792.xml"/><Relationship Id="rId108" Type="http://schemas.openxmlformats.org/officeDocument/2006/relationships/image" Target="../media/image159.png"/><Relationship Id="rId124" Type="http://schemas.openxmlformats.org/officeDocument/2006/relationships/image" Target="../media/image166.png"/><Relationship Id="rId129" Type="http://schemas.openxmlformats.org/officeDocument/2006/relationships/customXml" Target="../ink/ink805.xml"/><Relationship Id="rId54" Type="http://schemas.openxmlformats.org/officeDocument/2006/relationships/customXml" Target="../ink/ink767.xml"/><Relationship Id="rId70" Type="http://schemas.openxmlformats.org/officeDocument/2006/relationships/customXml" Target="../ink/ink775.xml"/><Relationship Id="rId75" Type="http://schemas.openxmlformats.org/officeDocument/2006/relationships/image" Target="../media/image142.png"/><Relationship Id="rId91" Type="http://schemas.openxmlformats.org/officeDocument/2006/relationships/image" Target="../media/image151.png"/><Relationship Id="rId96" Type="http://schemas.openxmlformats.org/officeDocument/2006/relationships/customXml" Target="../ink/ink788.xml"/><Relationship Id="rId140" Type="http://schemas.openxmlformats.org/officeDocument/2006/relationships/image" Target="../media/image174.png"/><Relationship Id="rId145" Type="http://schemas.openxmlformats.org/officeDocument/2006/relationships/customXml" Target="../ink/ink81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43.xml"/><Relationship Id="rId23" Type="http://schemas.openxmlformats.org/officeDocument/2006/relationships/image" Target="../media/image116.png"/><Relationship Id="rId28" Type="http://schemas.openxmlformats.org/officeDocument/2006/relationships/customXml" Target="../ink/ink754.xml"/><Relationship Id="rId49" Type="http://schemas.openxmlformats.org/officeDocument/2006/relationships/image" Target="../media/image129.png"/><Relationship Id="rId114" Type="http://schemas.openxmlformats.org/officeDocument/2006/relationships/image" Target="../media/image161.png"/><Relationship Id="rId119" Type="http://schemas.openxmlformats.org/officeDocument/2006/relationships/customXml" Target="../ink/ink800.xml"/><Relationship Id="rId44" Type="http://schemas.openxmlformats.org/officeDocument/2006/relationships/customXml" Target="../ink/ink762.xml"/><Relationship Id="rId60" Type="http://schemas.openxmlformats.org/officeDocument/2006/relationships/customXml" Target="../ink/ink770.xml"/><Relationship Id="rId65" Type="http://schemas.openxmlformats.org/officeDocument/2006/relationships/image" Target="../media/image137.png"/><Relationship Id="rId81" Type="http://schemas.openxmlformats.org/officeDocument/2006/relationships/image" Target="../media/image146.png"/><Relationship Id="rId86" Type="http://schemas.openxmlformats.org/officeDocument/2006/relationships/customXml" Target="../ink/ink783.xml"/><Relationship Id="rId130" Type="http://schemas.openxmlformats.org/officeDocument/2006/relationships/image" Target="../media/image169.png"/><Relationship Id="rId135" Type="http://schemas.openxmlformats.org/officeDocument/2006/relationships/customXml" Target="../ink/ink808.xml"/><Relationship Id="rId151" Type="http://schemas.openxmlformats.org/officeDocument/2006/relationships/image" Target="../media/image179.png"/><Relationship Id="rId156" Type="http://schemas.openxmlformats.org/officeDocument/2006/relationships/customXml" Target="../ink/ink819.xml"/><Relationship Id="rId13" Type="http://schemas.openxmlformats.org/officeDocument/2006/relationships/image" Target="../media/image111.png"/><Relationship Id="rId18" Type="http://schemas.openxmlformats.org/officeDocument/2006/relationships/customXml" Target="../ink/ink749.xml"/><Relationship Id="rId39" Type="http://schemas.openxmlformats.org/officeDocument/2006/relationships/image" Target="../media/image124.png"/><Relationship Id="rId109" Type="http://schemas.openxmlformats.org/officeDocument/2006/relationships/customXml" Target="../ink/ink795.xml"/><Relationship Id="rId34" Type="http://schemas.openxmlformats.org/officeDocument/2006/relationships/customXml" Target="../ink/ink757.xml"/><Relationship Id="rId50" Type="http://schemas.openxmlformats.org/officeDocument/2006/relationships/customXml" Target="../ink/ink765.xml"/><Relationship Id="rId55" Type="http://schemas.openxmlformats.org/officeDocument/2006/relationships/image" Target="../media/image132.png"/><Relationship Id="rId76" Type="http://schemas.openxmlformats.org/officeDocument/2006/relationships/customXml" Target="../ink/ink778.xml"/><Relationship Id="rId97" Type="http://schemas.openxmlformats.org/officeDocument/2006/relationships/customXml" Target="../ink/ink789.xml"/><Relationship Id="rId104" Type="http://schemas.openxmlformats.org/officeDocument/2006/relationships/image" Target="../media/image157.png"/><Relationship Id="rId120" Type="http://schemas.openxmlformats.org/officeDocument/2006/relationships/image" Target="../media/image164.png"/><Relationship Id="rId125" Type="http://schemas.openxmlformats.org/officeDocument/2006/relationships/customXml" Target="../ink/ink803.xml"/><Relationship Id="rId141" Type="http://schemas.openxmlformats.org/officeDocument/2006/relationships/customXml" Target="../ink/ink811.xml"/><Relationship Id="rId146" Type="http://schemas.openxmlformats.org/officeDocument/2006/relationships/image" Target="../media/image177.png"/><Relationship Id="rId7" Type="http://schemas.openxmlformats.org/officeDocument/2006/relationships/image" Target="../media/image108.png"/><Relationship Id="rId71" Type="http://schemas.openxmlformats.org/officeDocument/2006/relationships/image" Target="../media/image140.png"/><Relationship Id="rId92" Type="http://schemas.openxmlformats.org/officeDocument/2006/relationships/customXml" Target="../ink/ink786.xml"/><Relationship Id="rId2" Type="http://schemas.openxmlformats.org/officeDocument/2006/relationships/customXml" Target="../ink/ink741.xml"/><Relationship Id="rId29" Type="http://schemas.openxmlformats.org/officeDocument/2006/relationships/image" Target="../media/image119.png"/><Relationship Id="rId24" Type="http://schemas.openxmlformats.org/officeDocument/2006/relationships/customXml" Target="../ink/ink752.xml"/><Relationship Id="rId40" Type="http://schemas.openxmlformats.org/officeDocument/2006/relationships/customXml" Target="../ink/ink760.xml"/><Relationship Id="rId45" Type="http://schemas.openxmlformats.org/officeDocument/2006/relationships/image" Target="../media/image127.png"/><Relationship Id="rId66" Type="http://schemas.openxmlformats.org/officeDocument/2006/relationships/customXml" Target="../ink/ink773.xml"/><Relationship Id="rId87" Type="http://schemas.openxmlformats.org/officeDocument/2006/relationships/image" Target="../media/image149.png"/><Relationship Id="rId110" Type="http://schemas.openxmlformats.org/officeDocument/2006/relationships/image" Target="../media/image160.png"/><Relationship Id="rId115" Type="http://schemas.openxmlformats.org/officeDocument/2006/relationships/customXml" Target="../ink/ink798.xml"/><Relationship Id="rId131" Type="http://schemas.openxmlformats.org/officeDocument/2006/relationships/customXml" Target="../ink/ink806.xml"/><Relationship Id="rId136" Type="http://schemas.openxmlformats.org/officeDocument/2006/relationships/image" Target="../media/image172.png"/><Relationship Id="rId157" Type="http://schemas.openxmlformats.org/officeDocument/2006/relationships/image" Target="../media/image181.png"/><Relationship Id="rId61" Type="http://schemas.openxmlformats.org/officeDocument/2006/relationships/image" Target="../media/image135.png"/><Relationship Id="rId82" Type="http://schemas.openxmlformats.org/officeDocument/2006/relationships/customXml" Target="../ink/ink781.xml"/><Relationship Id="rId152" Type="http://schemas.openxmlformats.org/officeDocument/2006/relationships/customXml" Target="../ink/ink817.xml"/><Relationship Id="rId19" Type="http://schemas.openxmlformats.org/officeDocument/2006/relationships/image" Target="../media/image114.png"/><Relationship Id="rId14" Type="http://schemas.openxmlformats.org/officeDocument/2006/relationships/customXml" Target="../ink/ink747.xml"/><Relationship Id="rId30" Type="http://schemas.openxmlformats.org/officeDocument/2006/relationships/customXml" Target="../ink/ink755.xml"/><Relationship Id="rId35" Type="http://schemas.openxmlformats.org/officeDocument/2006/relationships/image" Target="../media/image122.png"/><Relationship Id="rId56" Type="http://schemas.openxmlformats.org/officeDocument/2006/relationships/customXml" Target="../ink/ink768.xml"/><Relationship Id="rId77" Type="http://schemas.openxmlformats.org/officeDocument/2006/relationships/image" Target="../media/image144.png"/><Relationship Id="rId100" Type="http://schemas.openxmlformats.org/officeDocument/2006/relationships/image" Target="../media/image155.png"/><Relationship Id="rId105" Type="http://schemas.openxmlformats.org/officeDocument/2006/relationships/customXml" Target="../ink/ink793.xml"/><Relationship Id="rId126" Type="http://schemas.openxmlformats.org/officeDocument/2006/relationships/image" Target="../media/image167.png"/><Relationship Id="rId147" Type="http://schemas.openxmlformats.org/officeDocument/2006/relationships/customXml" Target="../ink/ink814.xml"/><Relationship Id="rId8" Type="http://schemas.openxmlformats.org/officeDocument/2006/relationships/customXml" Target="../ink/ink744.xml"/><Relationship Id="rId51" Type="http://schemas.openxmlformats.org/officeDocument/2006/relationships/image" Target="../media/image130.png"/><Relationship Id="rId72" Type="http://schemas.openxmlformats.org/officeDocument/2006/relationships/customXml" Target="../ink/ink776.xml"/><Relationship Id="rId93" Type="http://schemas.openxmlformats.org/officeDocument/2006/relationships/image" Target="../media/image152.png"/><Relationship Id="rId98" Type="http://schemas.openxmlformats.org/officeDocument/2006/relationships/image" Target="../media/image154.png"/><Relationship Id="rId121" Type="http://schemas.openxmlformats.org/officeDocument/2006/relationships/customXml" Target="../ink/ink801.xml"/><Relationship Id="rId142" Type="http://schemas.openxmlformats.org/officeDocument/2006/relationships/image" Target="../media/image175.png"/><Relationship Id="rId3" Type="http://schemas.openxmlformats.org/officeDocument/2006/relationships/image" Target="../media/image106.png"/><Relationship Id="rId25" Type="http://schemas.openxmlformats.org/officeDocument/2006/relationships/image" Target="../media/image117.png"/><Relationship Id="rId46" Type="http://schemas.openxmlformats.org/officeDocument/2006/relationships/customXml" Target="../ink/ink763.xml"/><Relationship Id="rId67" Type="http://schemas.openxmlformats.org/officeDocument/2006/relationships/image" Target="../media/image138.png"/><Relationship Id="rId116" Type="http://schemas.openxmlformats.org/officeDocument/2006/relationships/image" Target="../media/image162.png"/><Relationship Id="rId137" Type="http://schemas.openxmlformats.org/officeDocument/2006/relationships/customXml" Target="../ink/ink809.xml"/><Relationship Id="rId158" Type="http://schemas.openxmlformats.org/officeDocument/2006/relationships/customXml" Target="../ink/ink820.xml"/><Relationship Id="rId20" Type="http://schemas.openxmlformats.org/officeDocument/2006/relationships/customXml" Target="../ink/ink750.xml"/><Relationship Id="rId41" Type="http://schemas.openxmlformats.org/officeDocument/2006/relationships/image" Target="../media/image125.png"/><Relationship Id="rId62" Type="http://schemas.openxmlformats.org/officeDocument/2006/relationships/customXml" Target="../ink/ink771.xml"/><Relationship Id="rId83" Type="http://schemas.openxmlformats.org/officeDocument/2006/relationships/image" Target="../media/image147.png"/><Relationship Id="rId88" Type="http://schemas.openxmlformats.org/officeDocument/2006/relationships/customXml" Target="../ink/ink784.xml"/><Relationship Id="rId111" Type="http://schemas.openxmlformats.org/officeDocument/2006/relationships/customXml" Target="../ink/ink796.xml"/><Relationship Id="rId132" Type="http://schemas.openxmlformats.org/officeDocument/2006/relationships/image" Target="../media/image170.png"/><Relationship Id="rId153" Type="http://schemas.openxmlformats.org/officeDocument/2006/relationships/image" Target="../media/image180.png"/><Relationship Id="rId15" Type="http://schemas.openxmlformats.org/officeDocument/2006/relationships/image" Target="../media/image112.png"/><Relationship Id="rId36" Type="http://schemas.openxmlformats.org/officeDocument/2006/relationships/customXml" Target="../ink/ink758.xml"/><Relationship Id="rId57" Type="http://schemas.openxmlformats.org/officeDocument/2006/relationships/image" Target="../media/image133.png"/><Relationship Id="rId106" Type="http://schemas.openxmlformats.org/officeDocument/2006/relationships/image" Target="../media/image158.png"/><Relationship Id="rId127" Type="http://schemas.openxmlformats.org/officeDocument/2006/relationships/customXml" Target="../ink/ink804.xml"/><Relationship Id="rId10" Type="http://schemas.openxmlformats.org/officeDocument/2006/relationships/customXml" Target="../ink/ink745.xml"/><Relationship Id="rId31" Type="http://schemas.openxmlformats.org/officeDocument/2006/relationships/image" Target="../media/image120.png"/><Relationship Id="rId52" Type="http://schemas.openxmlformats.org/officeDocument/2006/relationships/customXml" Target="../ink/ink766.xml"/><Relationship Id="rId73" Type="http://schemas.openxmlformats.org/officeDocument/2006/relationships/image" Target="../media/image141.png"/><Relationship Id="rId78" Type="http://schemas.openxmlformats.org/officeDocument/2006/relationships/customXml" Target="../ink/ink779.xml"/><Relationship Id="rId94" Type="http://schemas.openxmlformats.org/officeDocument/2006/relationships/customXml" Target="../ink/ink787.xml"/><Relationship Id="rId99" Type="http://schemas.openxmlformats.org/officeDocument/2006/relationships/customXml" Target="../ink/ink790.xml"/><Relationship Id="rId101" Type="http://schemas.openxmlformats.org/officeDocument/2006/relationships/customXml" Target="../ink/ink791.xml"/><Relationship Id="rId122" Type="http://schemas.openxmlformats.org/officeDocument/2006/relationships/image" Target="../media/image165.png"/><Relationship Id="rId143" Type="http://schemas.openxmlformats.org/officeDocument/2006/relationships/customXml" Target="../ink/ink812.xml"/><Relationship Id="rId148" Type="http://schemas.openxmlformats.org/officeDocument/2006/relationships/customXml" Target="../ink/ink815.xml"/><Relationship Id="rId4" Type="http://schemas.openxmlformats.org/officeDocument/2006/relationships/customXml" Target="../ink/ink742.xml"/><Relationship Id="rId9" Type="http://schemas.openxmlformats.org/officeDocument/2006/relationships/image" Target="../media/image109.png"/><Relationship Id="rId26" Type="http://schemas.openxmlformats.org/officeDocument/2006/relationships/customXml" Target="../ink/ink753.xml"/><Relationship Id="rId47" Type="http://schemas.openxmlformats.org/officeDocument/2006/relationships/image" Target="../media/image128.png"/><Relationship Id="rId68" Type="http://schemas.openxmlformats.org/officeDocument/2006/relationships/customXml" Target="../ink/ink774.xml"/><Relationship Id="rId89" Type="http://schemas.openxmlformats.org/officeDocument/2006/relationships/image" Target="../media/image150.png"/><Relationship Id="rId112" Type="http://schemas.openxmlformats.org/officeDocument/2006/relationships/image" Target="../media/image145.png"/><Relationship Id="rId133" Type="http://schemas.openxmlformats.org/officeDocument/2006/relationships/customXml" Target="../ink/ink807.xml"/><Relationship Id="rId154" Type="http://schemas.openxmlformats.org/officeDocument/2006/relationships/customXml" Target="../ink/ink818.xml"/><Relationship Id="rId16" Type="http://schemas.openxmlformats.org/officeDocument/2006/relationships/customXml" Target="../ink/ink748.xml"/><Relationship Id="rId37" Type="http://schemas.openxmlformats.org/officeDocument/2006/relationships/image" Target="../media/image123.png"/><Relationship Id="rId58" Type="http://schemas.openxmlformats.org/officeDocument/2006/relationships/customXml" Target="../ink/ink769.xml"/><Relationship Id="rId79" Type="http://schemas.openxmlformats.org/officeDocument/2006/relationships/image" Target="../media/image143.png"/><Relationship Id="rId102" Type="http://schemas.openxmlformats.org/officeDocument/2006/relationships/image" Target="../media/image156.png"/><Relationship Id="rId123" Type="http://schemas.openxmlformats.org/officeDocument/2006/relationships/customXml" Target="../ink/ink802.xml"/><Relationship Id="rId144" Type="http://schemas.openxmlformats.org/officeDocument/2006/relationships/image" Target="../media/image176.png"/><Relationship Id="rId90" Type="http://schemas.openxmlformats.org/officeDocument/2006/relationships/customXml" Target="../ink/ink785.xml"/><Relationship Id="rId27" Type="http://schemas.openxmlformats.org/officeDocument/2006/relationships/image" Target="../media/image118.png"/><Relationship Id="rId48" Type="http://schemas.openxmlformats.org/officeDocument/2006/relationships/customXml" Target="../ink/ink764.xml"/><Relationship Id="rId69" Type="http://schemas.openxmlformats.org/officeDocument/2006/relationships/image" Target="../media/image139.png"/><Relationship Id="rId113" Type="http://schemas.openxmlformats.org/officeDocument/2006/relationships/customXml" Target="../ink/ink797.xml"/><Relationship Id="rId134" Type="http://schemas.openxmlformats.org/officeDocument/2006/relationships/image" Target="../media/image171.png"/></Relationships>
</file>

<file path=ppt/slides/_rels/slide2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79.xml"/><Relationship Id="rId21" Type="http://schemas.openxmlformats.org/officeDocument/2006/relationships/image" Target="../media/image115.png"/><Relationship Id="rId42" Type="http://schemas.openxmlformats.org/officeDocument/2006/relationships/customXml" Target="../ink/ink841.xml"/><Relationship Id="rId63" Type="http://schemas.openxmlformats.org/officeDocument/2006/relationships/image" Target="../media/image136.png"/><Relationship Id="rId84" Type="http://schemas.openxmlformats.org/officeDocument/2006/relationships/customXml" Target="../ink/ink862.xml"/><Relationship Id="rId138" Type="http://schemas.openxmlformats.org/officeDocument/2006/relationships/image" Target="../media/image173.png"/><Relationship Id="rId159" Type="http://schemas.openxmlformats.org/officeDocument/2006/relationships/image" Target="../media/image182.png"/><Relationship Id="rId107" Type="http://schemas.openxmlformats.org/officeDocument/2006/relationships/customXml" Target="../ink/ink874.xml"/><Relationship Id="rId11" Type="http://schemas.openxmlformats.org/officeDocument/2006/relationships/image" Target="../media/image110.png"/><Relationship Id="rId32" Type="http://schemas.openxmlformats.org/officeDocument/2006/relationships/customXml" Target="../ink/ink836.xml"/><Relationship Id="rId53" Type="http://schemas.openxmlformats.org/officeDocument/2006/relationships/image" Target="../media/image131.png"/><Relationship Id="rId74" Type="http://schemas.openxmlformats.org/officeDocument/2006/relationships/customXml" Target="../ink/ink857.xml"/><Relationship Id="rId128" Type="http://schemas.openxmlformats.org/officeDocument/2006/relationships/image" Target="../media/image168.png"/><Relationship Id="rId149" Type="http://schemas.openxmlformats.org/officeDocument/2006/relationships/image" Target="../media/image178.png"/><Relationship Id="rId5" Type="http://schemas.openxmlformats.org/officeDocument/2006/relationships/image" Target="../media/image107.png"/><Relationship Id="rId95" Type="http://schemas.openxmlformats.org/officeDocument/2006/relationships/image" Target="../media/image153.png"/><Relationship Id="rId160" Type="http://schemas.openxmlformats.org/officeDocument/2006/relationships/customXml" Target="../ink/ink901.xml"/><Relationship Id="rId22" Type="http://schemas.openxmlformats.org/officeDocument/2006/relationships/customXml" Target="../ink/ink831.xml"/><Relationship Id="rId43" Type="http://schemas.openxmlformats.org/officeDocument/2006/relationships/image" Target="../media/image126.png"/><Relationship Id="rId64" Type="http://schemas.openxmlformats.org/officeDocument/2006/relationships/customXml" Target="../ink/ink852.xml"/><Relationship Id="rId118" Type="http://schemas.openxmlformats.org/officeDocument/2006/relationships/image" Target="../media/image163.png"/><Relationship Id="rId139" Type="http://schemas.openxmlformats.org/officeDocument/2006/relationships/customXml" Target="../ink/ink890.xml"/><Relationship Id="rId85" Type="http://schemas.openxmlformats.org/officeDocument/2006/relationships/image" Target="../media/image148.png"/><Relationship Id="rId150" Type="http://schemas.openxmlformats.org/officeDocument/2006/relationships/customXml" Target="../ink/ink896.xml"/><Relationship Id="rId12" Type="http://schemas.openxmlformats.org/officeDocument/2006/relationships/customXml" Target="../ink/ink826.xml"/><Relationship Id="rId17" Type="http://schemas.openxmlformats.org/officeDocument/2006/relationships/image" Target="../media/image113.png"/><Relationship Id="rId33" Type="http://schemas.openxmlformats.org/officeDocument/2006/relationships/image" Target="../media/image121.png"/><Relationship Id="rId38" Type="http://schemas.openxmlformats.org/officeDocument/2006/relationships/customXml" Target="../ink/ink839.xml"/><Relationship Id="rId59" Type="http://schemas.openxmlformats.org/officeDocument/2006/relationships/image" Target="../media/image134.png"/><Relationship Id="rId103" Type="http://schemas.openxmlformats.org/officeDocument/2006/relationships/customXml" Target="../ink/ink872.xml"/><Relationship Id="rId108" Type="http://schemas.openxmlformats.org/officeDocument/2006/relationships/image" Target="../media/image159.png"/><Relationship Id="rId124" Type="http://schemas.openxmlformats.org/officeDocument/2006/relationships/image" Target="../media/image166.png"/><Relationship Id="rId129" Type="http://schemas.openxmlformats.org/officeDocument/2006/relationships/customXml" Target="../ink/ink885.xml"/><Relationship Id="rId54" Type="http://schemas.openxmlformats.org/officeDocument/2006/relationships/customXml" Target="../ink/ink847.xml"/><Relationship Id="rId70" Type="http://schemas.openxmlformats.org/officeDocument/2006/relationships/customXml" Target="../ink/ink855.xml"/><Relationship Id="rId75" Type="http://schemas.openxmlformats.org/officeDocument/2006/relationships/image" Target="../media/image142.png"/><Relationship Id="rId91" Type="http://schemas.openxmlformats.org/officeDocument/2006/relationships/image" Target="../media/image151.png"/><Relationship Id="rId96" Type="http://schemas.openxmlformats.org/officeDocument/2006/relationships/customXml" Target="../ink/ink868.xml"/><Relationship Id="rId140" Type="http://schemas.openxmlformats.org/officeDocument/2006/relationships/image" Target="../media/image174.png"/><Relationship Id="rId145" Type="http://schemas.openxmlformats.org/officeDocument/2006/relationships/customXml" Target="../ink/ink893.xml"/><Relationship Id="rId161" Type="http://schemas.openxmlformats.org/officeDocument/2006/relationships/image" Target="../media/image18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23.xml"/><Relationship Id="rId23" Type="http://schemas.openxmlformats.org/officeDocument/2006/relationships/image" Target="../media/image116.png"/><Relationship Id="rId28" Type="http://schemas.openxmlformats.org/officeDocument/2006/relationships/customXml" Target="../ink/ink834.xml"/><Relationship Id="rId49" Type="http://schemas.openxmlformats.org/officeDocument/2006/relationships/image" Target="../media/image129.png"/><Relationship Id="rId114" Type="http://schemas.openxmlformats.org/officeDocument/2006/relationships/image" Target="../media/image161.png"/><Relationship Id="rId119" Type="http://schemas.openxmlformats.org/officeDocument/2006/relationships/customXml" Target="../ink/ink880.xml"/><Relationship Id="rId44" Type="http://schemas.openxmlformats.org/officeDocument/2006/relationships/customXml" Target="../ink/ink842.xml"/><Relationship Id="rId60" Type="http://schemas.openxmlformats.org/officeDocument/2006/relationships/customXml" Target="../ink/ink850.xml"/><Relationship Id="rId65" Type="http://schemas.openxmlformats.org/officeDocument/2006/relationships/image" Target="../media/image137.png"/><Relationship Id="rId81" Type="http://schemas.openxmlformats.org/officeDocument/2006/relationships/image" Target="../media/image146.png"/><Relationship Id="rId86" Type="http://schemas.openxmlformats.org/officeDocument/2006/relationships/customXml" Target="../ink/ink863.xml"/><Relationship Id="rId130" Type="http://schemas.openxmlformats.org/officeDocument/2006/relationships/image" Target="../media/image169.png"/><Relationship Id="rId135" Type="http://schemas.openxmlformats.org/officeDocument/2006/relationships/customXml" Target="../ink/ink888.xml"/><Relationship Id="rId151" Type="http://schemas.openxmlformats.org/officeDocument/2006/relationships/image" Target="../media/image179.png"/><Relationship Id="rId156" Type="http://schemas.openxmlformats.org/officeDocument/2006/relationships/customXml" Target="../ink/ink899.xml"/><Relationship Id="rId13" Type="http://schemas.openxmlformats.org/officeDocument/2006/relationships/image" Target="../media/image111.png"/><Relationship Id="rId18" Type="http://schemas.openxmlformats.org/officeDocument/2006/relationships/customXml" Target="../ink/ink829.xml"/><Relationship Id="rId39" Type="http://schemas.openxmlformats.org/officeDocument/2006/relationships/image" Target="../media/image124.png"/><Relationship Id="rId109" Type="http://schemas.openxmlformats.org/officeDocument/2006/relationships/customXml" Target="../ink/ink875.xml"/><Relationship Id="rId34" Type="http://schemas.openxmlformats.org/officeDocument/2006/relationships/customXml" Target="../ink/ink837.xml"/><Relationship Id="rId50" Type="http://schemas.openxmlformats.org/officeDocument/2006/relationships/customXml" Target="../ink/ink845.xml"/><Relationship Id="rId55" Type="http://schemas.openxmlformats.org/officeDocument/2006/relationships/image" Target="../media/image132.png"/><Relationship Id="rId76" Type="http://schemas.openxmlformats.org/officeDocument/2006/relationships/customXml" Target="../ink/ink858.xml"/><Relationship Id="rId97" Type="http://schemas.openxmlformats.org/officeDocument/2006/relationships/customXml" Target="../ink/ink869.xml"/><Relationship Id="rId104" Type="http://schemas.openxmlformats.org/officeDocument/2006/relationships/image" Target="../media/image157.png"/><Relationship Id="rId120" Type="http://schemas.openxmlformats.org/officeDocument/2006/relationships/image" Target="../media/image164.png"/><Relationship Id="rId125" Type="http://schemas.openxmlformats.org/officeDocument/2006/relationships/customXml" Target="../ink/ink883.xml"/><Relationship Id="rId141" Type="http://schemas.openxmlformats.org/officeDocument/2006/relationships/customXml" Target="../ink/ink891.xml"/><Relationship Id="rId146" Type="http://schemas.openxmlformats.org/officeDocument/2006/relationships/image" Target="../media/image177.png"/><Relationship Id="rId7" Type="http://schemas.openxmlformats.org/officeDocument/2006/relationships/image" Target="../media/image108.png"/><Relationship Id="rId71" Type="http://schemas.openxmlformats.org/officeDocument/2006/relationships/image" Target="../media/image140.png"/><Relationship Id="rId92" Type="http://schemas.openxmlformats.org/officeDocument/2006/relationships/customXml" Target="../ink/ink866.xml"/><Relationship Id="rId2" Type="http://schemas.openxmlformats.org/officeDocument/2006/relationships/customXml" Target="../ink/ink821.xml"/><Relationship Id="rId29" Type="http://schemas.openxmlformats.org/officeDocument/2006/relationships/image" Target="../media/image119.png"/><Relationship Id="rId24" Type="http://schemas.openxmlformats.org/officeDocument/2006/relationships/customXml" Target="../ink/ink832.xml"/><Relationship Id="rId40" Type="http://schemas.openxmlformats.org/officeDocument/2006/relationships/customXml" Target="../ink/ink840.xml"/><Relationship Id="rId45" Type="http://schemas.openxmlformats.org/officeDocument/2006/relationships/image" Target="../media/image127.png"/><Relationship Id="rId66" Type="http://schemas.openxmlformats.org/officeDocument/2006/relationships/customXml" Target="../ink/ink853.xml"/><Relationship Id="rId87" Type="http://schemas.openxmlformats.org/officeDocument/2006/relationships/image" Target="../media/image149.png"/><Relationship Id="rId110" Type="http://schemas.openxmlformats.org/officeDocument/2006/relationships/image" Target="../media/image160.png"/><Relationship Id="rId115" Type="http://schemas.openxmlformats.org/officeDocument/2006/relationships/customXml" Target="../ink/ink878.xml"/><Relationship Id="rId131" Type="http://schemas.openxmlformats.org/officeDocument/2006/relationships/customXml" Target="../ink/ink886.xml"/><Relationship Id="rId136" Type="http://schemas.openxmlformats.org/officeDocument/2006/relationships/image" Target="../media/image172.png"/><Relationship Id="rId157" Type="http://schemas.openxmlformats.org/officeDocument/2006/relationships/image" Target="../media/image181.png"/><Relationship Id="rId61" Type="http://schemas.openxmlformats.org/officeDocument/2006/relationships/image" Target="../media/image135.png"/><Relationship Id="rId82" Type="http://schemas.openxmlformats.org/officeDocument/2006/relationships/customXml" Target="../ink/ink861.xml"/><Relationship Id="rId152" Type="http://schemas.openxmlformats.org/officeDocument/2006/relationships/customXml" Target="../ink/ink897.xml"/><Relationship Id="rId19" Type="http://schemas.openxmlformats.org/officeDocument/2006/relationships/image" Target="../media/image114.png"/><Relationship Id="rId14" Type="http://schemas.openxmlformats.org/officeDocument/2006/relationships/customXml" Target="../ink/ink827.xml"/><Relationship Id="rId30" Type="http://schemas.openxmlformats.org/officeDocument/2006/relationships/customXml" Target="../ink/ink835.xml"/><Relationship Id="rId35" Type="http://schemas.openxmlformats.org/officeDocument/2006/relationships/image" Target="../media/image122.png"/><Relationship Id="rId56" Type="http://schemas.openxmlformats.org/officeDocument/2006/relationships/customXml" Target="../ink/ink848.xml"/><Relationship Id="rId77" Type="http://schemas.openxmlformats.org/officeDocument/2006/relationships/image" Target="../media/image144.png"/><Relationship Id="rId100" Type="http://schemas.openxmlformats.org/officeDocument/2006/relationships/image" Target="../media/image155.png"/><Relationship Id="rId105" Type="http://schemas.openxmlformats.org/officeDocument/2006/relationships/customXml" Target="../ink/ink873.xml"/><Relationship Id="rId126" Type="http://schemas.openxmlformats.org/officeDocument/2006/relationships/image" Target="../media/image167.png"/><Relationship Id="rId147" Type="http://schemas.openxmlformats.org/officeDocument/2006/relationships/customXml" Target="../ink/ink894.xml"/><Relationship Id="rId8" Type="http://schemas.openxmlformats.org/officeDocument/2006/relationships/customXml" Target="../ink/ink824.xml"/><Relationship Id="rId51" Type="http://schemas.openxmlformats.org/officeDocument/2006/relationships/image" Target="../media/image130.png"/><Relationship Id="rId72" Type="http://schemas.openxmlformats.org/officeDocument/2006/relationships/customXml" Target="../ink/ink856.xml"/><Relationship Id="rId93" Type="http://schemas.openxmlformats.org/officeDocument/2006/relationships/image" Target="../media/image152.png"/><Relationship Id="rId98" Type="http://schemas.openxmlformats.org/officeDocument/2006/relationships/image" Target="../media/image154.png"/><Relationship Id="rId121" Type="http://schemas.openxmlformats.org/officeDocument/2006/relationships/customXml" Target="../ink/ink881.xml"/><Relationship Id="rId142" Type="http://schemas.openxmlformats.org/officeDocument/2006/relationships/image" Target="../media/image175.png"/><Relationship Id="rId3" Type="http://schemas.openxmlformats.org/officeDocument/2006/relationships/image" Target="../media/image106.png"/><Relationship Id="rId25" Type="http://schemas.openxmlformats.org/officeDocument/2006/relationships/image" Target="../media/image117.png"/><Relationship Id="rId46" Type="http://schemas.openxmlformats.org/officeDocument/2006/relationships/customXml" Target="../ink/ink843.xml"/><Relationship Id="rId67" Type="http://schemas.openxmlformats.org/officeDocument/2006/relationships/image" Target="../media/image138.png"/><Relationship Id="rId116" Type="http://schemas.openxmlformats.org/officeDocument/2006/relationships/image" Target="../media/image162.png"/><Relationship Id="rId137" Type="http://schemas.openxmlformats.org/officeDocument/2006/relationships/customXml" Target="../ink/ink889.xml"/><Relationship Id="rId158" Type="http://schemas.openxmlformats.org/officeDocument/2006/relationships/customXml" Target="../ink/ink900.xml"/><Relationship Id="rId20" Type="http://schemas.openxmlformats.org/officeDocument/2006/relationships/customXml" Target="../ink/ink830.xml"/><Relationship Id="rId41" Type="http://schemas.openxmlformats.org/officeDocument/2006/relationships/image" Target="../media/image125.png"/><Relationship Id="rId62" Type="http://schemas.openxmlformats.org/officeDocument/2006/relationships/customXml" Target="../ink/ink851.xml"/><Relationship Id="rId83" Type="http://schemas.openxmlformats.org/officeDocument/2006/relationships/image" Target="../media/image147.png"/><Relationship Id="rId88" Type="http://schemas.openxmlformats.org/officeDocument/2006/relationships/customXml" Target="../ink/ink864.xml"/><Relationship Id="rId111" Type="http://schemas.openxmlformats.org/officeDocument/2006/relationships/customXml" Target="../ink/ink876.xml"/><Relationship Id="rId132" Type="http://schemas.openxmlformats.org/officeDocument/2006/relationships/image" Target="../media/image170.png"/><Relationship Id="rId153" Type="http://schemas.openxmlformats.org/officeDocument/2006/relationships/image" Target="../media/image180.png"/><Relationship Id="rId15" Type="http://schemas.openxmlformats.org/officeDocument/2006/relationships/image" Target="../media/image112.png"/><Relationship Id="rId36" Type="http://schemas.openxmlformats.org/officeDocument/2006/relationships/customXml" Target="../ink/ink838.xml"/><Relationship Id="rId57" Type="http://schemas.openxmlformats.org/officeDocument/2006/relationships/image" Target="../media/image133.png"/><Relationship Id="rId106" Type="http://schemas.openxmlformats.org/officeDocument/2006/relationships/image" Target="../media/image158.png"/><Relationship Id="rId127" Type="http://schemas.openxmlformats.org/officeDocument/2006/relationships/customXml" Target="../ink/ink884.xml"/><Relationship Id="rId10" Type="http://schemas.openxmlformats.org/officeDocument/2006/relationships/customXml" Target="../ink/ink825.xml"/><Relationship Id="rId31" Type="http://schemas.openxmlformats.org/officeDocument/2006/relationships/image" Target="../media/image120.png"/><Relationship Id="rId52" Type="http://schemas.openxmlformats.org/officeDocument/2006/relationships/customXml" Target="../ink/ink846.xml"/><Relationship Id="rId73" Type="http://schemas.openxmlformats.org/officeDocument/2006/relationships/image" Target="../media/image141.png"/><Relationship Id="rId78" Type="http://schemas.openxmlformats.org/officeDocument/2006/relationships/customXml" Target="../ink/ink859.xml"/><Relationship Id="rId94" Type="http://schemas.openxmlformats.org/officeDocument/2006/relationships/customXml" Target="../ink/ink867.xml"/><Relationship Id="rId99" Type="http://schemas.openxmlformats.org/officeDocument/2006/relationships/customXml" Target="../ink/ink870.xml"/><Relationship Id="rId101" Type="http://schemas.openxmlformats.org/officeDocument/2006/relationships/customXml" Target="../ink/ink871.xml"/><Relationship Id="rId122" Type="http://schemas.openxmlformats.org/officeDocument/2006/relationships/image" Target="../media/image165.png"/><Relationship Id="rId143" Type="http://schemas.openxmlformats.org/officeDocument/2006/relationships/customXml" Target="../ink/ink892.xml"/><Relationship Id="rId148" Type="http://schemas.openxmlformats.org/officeDocument/2006/relationships/customXml" Target="../ink/ink895.xml"/><Relationship Id="rId4" Type="http://schemas.openxmlformats.org/officeDocument/2006/relationships/customXml" Target="../ink/ink822.xml"/><Relationship Id="rId9" Type="http://schemas.openxmlformats.org/officeDocument/2006/relationships/image" Target="../media/image109.png"/><Relationship Id="rId26" Type="http://schemas.openxmlformats.org/officeDocument/2006/relationships/customXml" Target="../ink/ink833.xml"/><Relationship Id="rId47" Type="http://schemas.openxmlformats.org/officeDocument/2006/relationships/image" Target="../media/image128.png"/><Relationship Id="rId68" Type="http://schemas.openxmlformats.org/officeDocument/2006/relationships/customXml" Target="../ink/ink854.xml"/><Relationship Id="rId89" Type="http://schemas.openxmlformats.org/officeDocument/2006/relationships/image" Target="../media/image150.png"/><Relationship Id="rId112" Type="http://schemas.openxmlformats.org/officeDocument/2006/relationships/image" Target="../media/image145.png"/><Relationship Id="rId133" Type="http://schemas.openxmlformats.org/officeDocument/2006/relationships/customXml" Target="../ink/ink887.xml"/><Relationship Id="rId154" Type="http://schemas.openxmlformats.org/officeDocument/2006/relationships/customXml" Target="../ink/ink898.xml"/><Relationship Id="rId16" Type="http://schemas.openxmlformats.org/officeDocument/2006/relationships/customXml" Target="../ink/ink828.xml"/><Relationship Id="rId37" Type="http://schemas.openxmlformats.org/officeDocument/2006/relationships/image" Target="../media/image123.png"/><Relationship Id="rId58" Type="http://schemas.openxmlformats.org/officeDocument/2006/relationships/customXml" Target="../ink/ink849.xml"/><Relationship Id="rId79" Type="http://schemas.openxmlformats.org/officeDocument/2006/relationships/image" Target="../media/image143.png"/><Relationship Id="rId102" Type="http://schemas.openxmlformats.org/officeDocument/2006/relationships/image" Target="../media/image156.png"/><Relationship Id="rId123" Type="http://schemas.openxmlformats.org/officeDocument/2006/relationships/customXml" Target="../ink/ink882.xml"/><Relationship Id="rId144" Type="http://schemas.openxmlformats.org/officeDocument/2006/relationships/image" Target="../media/image176.png"/><Relationship Id="rId90" Type="http://schemas.openxmlformats.org/officeDocument/2006/relationships/customXml" Target="../ink/ink865.xml"/><Relationship Id="rId27" Type="http://schemas.openxmlformats.org/officeDocument/2006/relationships/image" Target="../media/image118.png"/><Relationship Id="rId48" Type="http://schemas.openxmlformats.org/officeDocument/2006/relationships/customXml" Target="../ink/ink844.xml"/><Relationship Id="rId69" Type="http://schemas.openxmlformats.org/officeDocument/2006/relationships/image" Target="../media/image139.png"/><Relationship Id="rId113" Type="http://schemas.openxmlformats.org/officeDocument/2006/relationships/customXml" Target="../ink/ink877.xml"/><Relationship Id="rId134" Type="http://schemas.openxmlformats.org/officeDocument/2006/relationships/image" Target="../media/image171.png"/><Relationship Id="rId80" Type="http://schemas.openxmlformats.org/officeDocument/2006/relationships/customXml" Target="../ink/ink860.xml"/><Relationship Id="rId155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960.xml"/><Relationship Id="rId21" Type="http://schemas.openxmlformats.org/officeDocument/2006/relationships/image" Target="../media/image115.png"/><Relationship Id="rId42" Type="http://schemas.openxmlformats.org/officeDocument/2006/relationships/customXml" Target="../ink/ink922.xml"/><Relationship Id="rId63" Type="http://schemas.openxmlformats.org/officeDocument/2006/relationships/image" Target="../media/image136.png"/><Relationship Id="rId84" Type="http://schemas.openxmlformats.org/officeDocument/2006/relationships/customXml" Target="../ink/ink943.xml"/><Relationship Id="rId138" Type="http://schemas.openxmlformats.org/officeDocument/2006/relationships/image" Target="../media/image173.png"/><Relationship Id="rId159" Type="http://schemas.openxmlformats.org/officeDocument/2006/relationships/image" Target="../media/image182.png"/><Relationship Id="rId170" Type="http://schemas.openxmlformats.org/officeDocument/2006/relationships/customXml" Target="../ink/ink987.xml"/><Relationship Id="rId107" Type="http://schemas.openxmlformats.org/officeDocument/2006/relationships/customXml" Target="../ink/ink955.xml"/><Relationship Id="rId11" Type="http://schemas.openxmlformats.org/officeDocument/2006/relationships/image" Target="../media/image110.png"/><Relationship Id="rId32" Type="http://schemas.openxmlformats.org/officeDocument/2006/relationships/customXml" Target="../ink/ink917.xml"/><Relationship Id="rId53" Type="http://schemas.openxmlformats.org/officeDocument/2006/relationships/image" Target="../media/image131.png"/><Relationship Id="rId74" Type="http://schemas.openxmlformats.org/officeDocument/2006/relationships/customXml" Target="../ink/ink938.xml"/><Relationship Id="rId128" Type="http://schemas.openxmlformats.org/officeDocument/2006/relationships/image" Target="../media/image168.png"/><Relationship Id="rId149" Type="http://schemas.openxmlformats.org/officeDocument/2006/relationships/image" Target="../media/image178.png"/><Relationship Id="rId5" Type="http://schemas.openxmlformats.org/officeDocument/2006/relationships/image" Target="../media/image107.png"/><Relationship Id="rId95" Type="http://schemas.openxmlformats.org/officeDocument/2006/relationships/image" Target="../media/image153.png"/><Relationship Id="rId160" Type="http://schemas.openxmlformats.org/officeDocument/2006/relationships/customXml" Target="../ink/ink982.xml"/><Relationship Id="rId181" Type="http://schemas.openxmlformats.org/officeDocument/2006/relationships/image" Target="../media/image193.png"/><Relationship Id="rId22" Type="http://schemas.openxmlformats.org/officeDocument/2006/relationships/customXml" Target="../ink/ink912.xml"/><Relationship Id="rId43" Type="http://schemas.openxmlformats.org/officeDocument/2006/relationships/image" Target="../media/image126.png"/><Relationship Id="rId64" Type="http://schemas.openxmlformats.org/officeDocument/2006/relationships/customXml" Target="../ink/ink933.xml"/><Relationship Id="rId118" Type="http://schemas.openxmlformats.org/officeDocument/2006/relationships/image" Target="../media/image163.png"/><Relationship Id="rId139" Type="http://schemas.openxmlformats.org/officeDocument/2006/relationships/customXml" Target="../ink/ink971.xml"/><Relationship Id="rId85" Type="http://schemas.openxmlformats.org/officeDocument/2006/relationships/image" Target="../media/image148.png"/><Relationship Id="rId150" Type="http://schemas.openxmlformats.org/officeDocument/2006/relationships/customXml" Target="../ink/ink977.xml"/><Relationship Id="rId171" Type="http://schemas.openxmlformats.org/officeDocument/2006/relationships/image" Target="../media/image188.png"/><Relationship Id="rId12" Type="http://schemas.openxmlformats.org/officeDocument/2006/relationships/customXml" Target="../ink/ink907.xml"/><Relationship Id="rId33" Type="http://schemas.openxmlformats.org/officeDocument/2006/relationships/image" Target="../media/image121.png"/><Relationship Id="rId108" Type="http://schemas.openxmlformats.org/officeDocument/2006/relationships/image" Target="../media/image159.png"/><Relationship Id="rId129" Type="http://schemas.openxmlformats.org/officeDocument/2006/relationships/customXml" Target="../ink/ink966.xml"/><Relationship Id="rId54" Type="http://schemas.openxmlformats.org/officeDocument/2006/relationships/customXml" Target="../ink/ink928.xml"/><Relationship Id="rId75" Type="http://schemas.openxmlformats.org/officeDocument/2006/relationships/image" Target="../media/image142.png"/><Relationship Id="rId96" Type="http://schemas.openxmlformats.org/officeDocument/2006/relationships/customXml" Target="../ink/ink949.xml"/><Relationship Id="rId140" Type="http://schemas.openxmlformats.org/officeDocument/2006/relationships/image" Target="../media/image174.png"/><Relationship Id="rId161" Type="http://schemas.openxmlformats.org/officeDocument/2006/relationships/image" Target="../media/image183.png"/><Relationship Id="rId182" Type="http://schemas.openxmlformats.org/officeDocument/2006/relationships/customXml" Target="../ink/ink993.xml"/><Relationship Id="rId6" Type="http://schemas.openxmlformats.org/officeDocument/2006/relationships/customXml" Target="../ink/ink904.xml"/><Relationship Id="rId23" Type="http://schemas.openxmlformats.org/officeDocument/2006/relationships/image" Target="../media/image116.png"/><Relationship Id="rId119" Type="http://schemas.openxmlformats.org/officeDocument/2006/relationships/customXml" Target="../ink/ink961.xml"/><Relationship Id="rId44" Type="http://schemas.openxmlformats.org/officeDocument/2006/relationships/customXml" Target="../ink/ink923.xml"/><Relationship Id="rId60" Type="http://schemas.openxmlformats.org/officeDocument/2006/relationships/customXml" Target="../ink/ink931.xml"/><Relationship Id="rId65" Type="http://schemas.openxmlformats.org/officeDocument/2006/relationships/image" Target="../media/image137.png"/><Relationship Id="rId81" Type="http://schemas.openxmlformats.org/officeDocument/2006/relationships/image" Target="../media/image146.png"/><Relationship Id="rId86" Type="http://schemas.openxmlformats.org/officeDocument/2006/relationships/customXml" Target="../ink/ink944.xml"/><Relationship Id="rId130" Type="http://schemas.openxmlformats.org/officeDocument/2006/relationships/image" Target="../media/image169.png"/><Relationship Id="rId135" Type="http://schemas.openxmlformats.org/officeDocument/2006/relationships/customXml" Target="../ink/ink969.xml"/><Relationship Id="rId151" Type="http://schemas.openxmlformats.org/officeDocument/2006/relationships/image" Target="../media/image179.png"/><Relationship Id="rId156" Type="http://schemas.openxmlformats.org/officeDocument/2006/relationships/customXml" Target="../ink/ink980.xml"/><Relationship Id="rId177" Type="http://schemas.openxmlformats.org/officeDocument/2006/relationships/image" Target="../media/image191.png"/><Relationship Id="rId172" Type="http://schemas.openxmlformats.org/officeDocument/2006/relationships/customXml" Target="../ink/ink988.xml"/><Relationship Id="rId13" Type="http://schemas.openxmlformats.org/officeDocument/2006/relationships/image" Target="../media/image111.png"/><Relationship Id="rId18" Type="http://schemas.openxmlformats.org/officeDocument/2006/relationships/customXml" Target="../ink/ink910.xml"/><Relationship Id="rId39" Type="http://schemas.openxmlformats.org/officeDocument/2006/relationships/image" Target="../media/image124.png"/><Relationship Id="rId109" Type="http://schemas.openxmlformats.org/officeDocument/2006/relationships/customXml" Target="../ink/ink956.xml"/><Relationship Id="rId34" Type="http://schemas.openxmlformats.org/officeDocument/2006/relationships/customXml" Target="../ink/ink918.xml"/><Relationship Id="rId50" Type="http://schemas.openxmlformats.org/officeDocument/2006/relationships/customXml" Target="../ink/ink926.xml"/><Relationship Id="rId55" Type="http://schemas.openxmlformats.org/officeDocument/2006/relationships/image" Target="../media/image132.png"/><Relationship Id="rId76" Type="http://schemas.openxmlformats.org/officeDocument/2006/relationships/customXml" Target="../ink/ink939.xml"/><Relationship Id="rId97" Type="http://schemas.openxmlformats.org/officeDocument/2006/relationships/customXml" Target="../ink/ink950.xml"/><Relationship Id="rId104" Type="http://schemas.openxmlformats.org/officeDocument/2006/relationships/image" Target="../media/image157.png"/><Relationship Id="rId120" Type="http://schemas.openxmlformats.org/officeDocument/2006/relationships/image" Target="../media/image164.png"/><Relationship Id="rId125" Type="http://schemas.openxmlformats.org/officeDocument/2006/relationships/customXml" Target="../ink/ink964.xml"/><Relationship Id="rId141" Type="http://schemas.openxmlformats.org/officeDocument/2006/relationships/customXml" Target="../ink/ink972.xml"/><Relationship Id="rId146" Type="http://schemas.openxmlformats.org/officeDocument/2006/relationships/image" Target="../media/image177.png"/><Relationship Id="rId167" Type="http://schemas.openxmlformats.org/officeDocument/2006/relationships/image" Target="../media/image186.png"/><Relationship Id="rId7" Type="http://schemas.openxmlformats.org/officeDocument/2006/relationships/image" Target="../media/image108.png"/><Relationship Id="rId71" Type="http://schemas.openxmlformats.org/officeDocument/2006/relationships/image" Target="../media/image140.png"/><Relationship Id="rId92" Type="http://schemas.openxmlformats.org/officeDocument/2006/relationships/customXml" Target="../ink/ink947.xml"/><Relationship Id="rId162" Type="http://schemas.openxmlformats.org/officeDocument/2006/relationships/customXml" Target="../ink/ink983.xml"/><Relationship Id="rId183" Type="http://schemas.openxmlformats.org/officeDocument/2006/relationships/image" Target="../media/image194.png"/><Relationship Id="rId2" Type="http://schemas.openxmlformats.org/officeDocument/2006/relationships/customXml" Target="../ink/ink902.xml"/><Relationship Id="rId29" Type="http://schemas.openxmlformats.org/officeDocument/2006/relationships/image" Target="../media/image119.png"/><Relationship Id="rId24" Type="http://schemas.openxmlformats.org/officeDocument/2006/relationships/customXml" Target="../ink/ink913.xml"/><Relationship Id="rId40" Type="http://schemas.openxmlformats.org/officeDocument/2006/relationships/customXml" Target="../ink/ink921.xml"/><Relationship Id="rId45" Type="http://schemas.openxmlformats.org/officeDocument/2006/relationships/image" Target="../media/image127.png"/><Relationship Id="rId66" Type="http://schemas.openxmlformats.org/officeDocument/2006/relationships/customXml" Target="../ink/ink934.xml"/><Relationship Id="rId87" Type="http://schemas.openxmlformats.org/officeDocument/2006/relationships/image" Target="../media/image149.png"/><Relationship Id="rId110" Type="http://schemas.openxmlformats.org/officeDocument/2006/relationships/image" Target="../media/image160.png"/><Relationship Id="rId115" Type="http://schemas.openxmlformats.org/officeDocument/2006/relationships/customXml" Target="../ink/ink959.xml"/><Relationship Id="rId131" Type="http://schemas.openxmlformats.org/officeDocument/2006/relationships/customXml" Target="../ink/ink967.xml"/><Relationship Id="rId136" Type="http://schemas.openxmlformats.org/officeDocument/2006/relationships/image" Target="../media/image172.png"/><Relationship Id="rId157" Type="http://schemas.openxmlformats.org/officeDocument/2006/relationships/image" Target="../media/image181.png"/><Relationship Id="rId178" Type="http://schemas.openxmlformats.org/officeDocument/2006/relationships/customXml" Target="../ink/ink991.xml"/><Relationship Id="rId61" Type="http://schemas.openxmlformats.org/officeDocument/2006/relationships/image" Target="../media/image135.png"/><Relationship Id="rId82" Type="http://schemas.openxmlformats.org/officeDocument/2006/relationships/customXml" Target="../ink/ink942.xml"/><Relationship Id="rId152" Type="http://schemas.openxmlformats.org/officeDocument/2006/relationships/customXml" Target="../ink/ink978.xml"/><Relationship Id="rId173" Type="http://schemas.openxmlformats.org/officeDocument/2006/relationships/image" Target="../media/image189.png"/><Relationship Id="rId19" Type="http://schemas.openxmlformats.org/officeDocument/2006/relationships/image" Target="../media/image114.png"/><Relationship Id="rId14" Type="http://schemas.openxmlformats.org/officeDocument/2006/relationships/customXml" Target="../ink/ink908.xml"/><Relationship Id="rId30" Type="http://schemas.openxmlformats.org/officeDocument/2006/relationships/customXml" Target="../ink/ink916.xml"/><Relationship Id="rId35" Type="http://schemas.openxmlformats.org/officeDocument/2006/relationships/image" Target="../media/image122.png"/><Relationship Id="rId56" Type="http://schemas.openxmlformats.org/officeDocument/2006/relationships/customXml" Target="../ink/ink929.xml"/><Relationship Id="rId77" Type="http://schemas.openxmlformats.org/officeDocument/2006/relationships/image" Target="../media/image144.png"/><Relationship Id="rId100" Type="http://schemas.openxmlformats.org/officeDocument/2006/relationships/image" Target="../media/image155.png"/><Relationship Id="rId105" Type="http://schemas.openxmlformats.org/officeDocument/2006/relationships/customXml" Target="../ink/ink954.xml"/><Relationship Id="rId126" Type="http://schemas.openxmlformats.org/officeDocument/2006/relationships/image" Target="../media/image167.png"/><Relationship Id="rId147" Type="http://schemas.openxmlformats.org/officeDocument/2006/relationships/customXml" Target="../ink/ink975.xml"/><Relationship Id="rId168" Type="http://schemas.openxmlformats.org/officeDocument/2006/relationships/customXml" Target="../ink/ink986.xml"/><Relationship Id="rId8" Type="http://schemas.openxmlformats.org/officeDocument/2006/relationships/customXml" Target="../ink/ink905.xml"/><Relationship Id="rId51" Type="http://schemas.openxmlformats.org/officeDocument/2006/relationships/image" Target="../media/image130.png"/><Relationship Id="rId72" Type="http://schemas.openxmlformats.org/officeDocument/2006/relationships/customXml" Target="../ink/ink937.xml"/><Relationship Id="rId93" Type="http://schemas.openxmlformats.org/officeDocument/2006/relationships/image" Target="../media/image152.png"/><Relationship Id="rId98" Type="http://schemas.openxmlformats.org/officeDocument/2006/relationships/image" Target="../media/image154.png"/><Relationship Id="rId121" Type="http://schemas.openxmlformats.org/officeDocument/2006/relationships/customXml" Target="../ink/ink962.xml"/><Relationship Id="rId142" Type="http://schemas.openxmlformats.org/officeDocument/2006/relationships/image" Target="../media/image175.png"/><Relationship Id="rId163" Type="http://schemas.openxmlformats.org/officeDocument/2006/relationships/image" Target="../media/image184.png"/><Relationship Id="rId3" Type="http://schemas.openxmlformats.org/officeDocument/2006/relationships/image" Target="../media/image106.png"/><Relationship Id="rId25" Type="http://schemas.openxmlformats.org/officeDocument/2006/relationships/image" Target="../media/image117.png"/><Relationship Id="rId46" Type="http://schemas.openxmlformats.org/officeDocument/2006/relationships/customXml" Target="../ink/ink924.xml"/><Relationship Id="rId67" Type="http://schemas.openxmlformats.org/officeDocument/2006/relationships/image" Target="../media/image138.png"/><Relationship Id="rId116" Type="http://schemas.openxmlformats.org/officeDocument/2006/relationships/image" Target="../media/image162.png"/><Relationship Id="rId137" Type="http://schemas.openxmlformats.org/officeDocument/2006/relationships/customXml" Target="../ink/ink970.xml"/><Relationship Id="rId158" Type="http://schemas.openxmlformats.org/officeDocument/2006/relationships/customXml" Target="../ink/ink981.xml"/><Relationship Id="rId20" Type="http://schemas.openxmlformats.org/officeDocument/2006/relationships/customXml" Target="../ink/ink911.xml"/><Relationship Id="rId41" Type="http://schemas.openxmlformats.org/officeDocument/2006/relationships/image" Target="../media/image125.png"/><Relationship Id="rId62" Type="http://schemas.openxmlformats.org/officeDocument/2006/relationships/customXml" Target="../ink/ink932.xml"/><Relationship Id="rId83" Type="http://schemas.openxmlformats.org/officeDocument/2006/relationships/image" Target="../media/image147.png"/><Relationship Id="rId88" Type="http://schemas.openxmlformats.org/officeDocument/2006/relationships/customXml" Target="../ink/ink945.xml"/><Relationship Id="rId111" Type="http://schemas.openxmlformats.org/officeDocument/2006/relationships/customXml" Target="../ink/ink957.xml"/><Relationship Id="rId132" Type="http://schemas.openxmlformats.org/officeDocument/2006/relationships/image" Target="../media/image170.png"/><Relationship Id="rId153" Type="http://schemas.openxmlformats.org/officeDocument/2006/relationships/image" Target="../media/image180.png"/><Relationship Id="rId174" Type="http://schemas.openxmlformats.org/officeDocument/2006/relationships/customXml" Target="../ink/ink989.xml"/><Relationship Id="rId179" Type="http://schemas.openxmlformats.org/officeDocument/2006/relationships/image" Target="../media/image192.png"/><Relationship Id="rId15" Type="http://schemas.openxmlformats.org/officeDocument/2006/relationships/image" Target="../media/image112.png"/><Relationship Id="rId36" Type="http://schemas.openxmlformats.org/officeDocument/2006/relationships/customXml" Target="../ink/ink919.xml"/><Relationship Id="rId57" Type="http://schemas.openxmlformats.org/officeDocument/2006/relationships/image" Target="../media/image133.png"/><Relationship Id="rId106" Type="http://schemas.openxmlformats.org/officeDocument/2006/relationships/image" Target="../media/image158.png"/><Relationship Id="rId127" Type="http://schemas.openxmlformats.org/officeDocument/2006/relationships/customXml" Target="../ink/ink965.xml"/><Relationship Id="rId10" Type="http://schemas.openxmlformats.org/officeDocument/2006/relationships/customXml" Target="../ink/ink906.xml"/><Relationship Id="rId31" Type="http://schemas.openxmlformats.org/officeDocument/2006/relationships/image" Target="../media/image120.png"/><Relationship Id="rId52" Type="http://schemas.openxmlformats.org/officeDocument/2006/relationships/customXml" Target="../ink/ink927.xml"/><Relationship Id="rId73" Type="http://schemas.openxmlformats.org/officeDocument/2006/relationships/image" Target="../media/image141.png"/><Relationship Id="rId78" Type="http://schemas.openxmlformats.org/officeDocument/2006/relationships/customXml" Target="../ink/ink940.xml"/><Relationship Id="rId94" Type="http://schemas.openxmlformats.org/officeDocument/2006/relationships/customXml" Target="../ink/ink948.xml"/><Relationship Id="rId99" Type="http://schemas.openxmlformats.org/officeDocument/2006/relationships/customXml" Target="../ink/ink951.xml"/><Relationship Id="rId101" Type="http://schemas.openxmlformats.org/officeDocument/2006/relationships/customXml" Target="../ink/ink952.xml"/><Relationship Id="rId122" Type="http://schemas.openxmlformats.org/officeDocument/2006/relationships/image" Target="../media/image165.png"/><Relationship Id="rId143" Type="http://schemas.openxmlformats.org/officeDocument/2006/relationships/customXml" Target="../ink/ink973.xml"/><Relationship Id="rId148" Type="http://schemas.openxmlformats.org/officeDocument/2006/relationships/customXml" Target="../ink/ink976.xml"/><Relationship Id="rId164" Type="http://schemas.openxmlformats.org/officeDocument/2006/relationships/customXml" Target="../ink/ink984.xml"/><Relationship Id="rId169" Type="http://schemas.openxmlformats.org/officeDocument/2006/relationships/image" Target="../media/image187.png"/><Relationship Id="rId4" Type="http://schemas.openxmlformats.org/officeDocument/2006/relationships/customXml" Target="../ink/ink903.xml"/><Relationship Id="rId9" Type="http://schemas.openxmlformats.org/officeDocument/2006/relationships/image" Target="../media/image109.png"/><Relationship Id="rId180" Type="http://schemas.openxmlformats.org/officeDocument/2006/relationships/customXml" Target="../ink/ink992.xml"/><Relationship Id="rId26" Type="http://schemas.openxmlformats.org/officeDocument/2006/relationships/customXml" Target="../ink/ink914.xml"/><Relationship Id="rId47" Type="http://schemas.openxmlformats.org/officeDocument/2006/relationships/image" Target="../media/image128.png"/><Relationship Id="rId68" Type="http://schemas.openxmlformats.org/officeDocument/2006/relationships/customXml" Target="../ink/ink935.xml"/><Relationship Id="rId89" Type="http://schemas.openxmlformats.org/officeDocument/2006/relationships/image" Target="../media/image150.png"/><Relationship Id="rId112" Type="http://schemas.openxmlformats.org/officeDocument/2006/relationships/image" Target="../media/image145.png"/><Relationship Id="rId133" Type="http://schemas.openxmlformats.org/officeDocument/2006/relationships/customXml" Target="../ink/ink968.xml"/><Relationship Id="rId154" Type="http://schemas.openxmlformats.org/officeDocument/2006/relationships/customXml" Target="../ink/ink979.xml"/><Relationship Id="rId175" Type="http://schemas.openxmlformats.org/officeDocument/2006/relationships/image" Target="../media/image190.png"/><Relationship Id="rId16" Type="http://schemas.openxmlformats.org/officeDocument/2006/relationships/customXml" Target="../ink/ink909.xml"/><Relationship Id="rId37" Type="http://schemas.openxmlformats.org/officeDocument/2006/relationships/image" Target="../media/image123.png"/><Relationship Id="rId58" Type="http://schemas.openxmlformats.org/officeDocument/2006/relationships/customXml" Target="../ink/ink930.xml"/><Relationship Id="rId79" Type="http://schemas.openxmlformats.org/officeDocument/2006/relationships/image" Target="../media/image143.png"/><Relationship Id="rId102" Type="http://schemas.openxmlformats.org/officeDocument/2006/relationships/image" Target="../media/image156.png"/><Relationship Id="rId123" Type="http://schemas.openxmlformats.org/officeDocument/2006/relationships/customXml" Target="../ink/ink963.xml"/><Relationship Id="rId144" Type="http://schemas.openxmlformats.org/officeDocument/2006/relationships/image" Target="../media/image176.png"/><Relationship Id="rId90" Type="http://schemas.openxmlformats.org/officeDocument/2006/relationships/customXml" Target="../ink/ink946.xml"/><Relationship Id="rId165" Type="http://schemas.openxmlformats.org/officeDocument/2006/relationships/image" Target="../media/image185.png"/><Relationship Id="rId27" Type="http://schemas.openxmlformats.org/officeDocument/2006/relationships/image" Target="../media/image118.png"/><Relationship Id="rId48" Type="http://schemas.openxmlformats.org/officeDocument/2006/relationships/customXml" Target="../ink/ink925.xml"/><Relationship Id="rId69" Type="http://schemas.openxmlformats.org/officeDocument/2006/relationships/image" Target="../media/image139.png"/><Relationship Id="rId113" Type="http://schemas.openxmlformats.org/officeDocument/2006/relationships/customXml" Target="../ink/ink958.xml"/><Relationship Id="rId134" Type="http://schemas.openxmlformats.org/officeDocument/2006/relationships/image" Target="../media/image171.png"/><Relationship Id="rId80" Type="http://schemas.openxmlformats.org/officeDocument/2006/relationships/customXml" Target="../ink/ink941.xml"/><Relationship Id="rId155" Type="http://schemas.openxmlformats.org/officeDocument/2006/relationships/image" Target="../media/image16.png"/><Relationship Id="rId176" Type="http://schemas.openxmlformats.org/officeDocument/2006/relationships/customXml" Target="../ink/ink990.xml"/><Relationship Id="rId17" Type="http://schemas.openxmlformats.org/officeDocument/2006/relationships/image" Target="../media/image113.png"/><Relationship Id="rId38" Type="http://schemas.openxmlformats.org/officeDocument/2006/relationships/customXml" Target="../ink/ink920.xml"/><Relationship Id="rId59" Type="http://schemas.openxmlformats.org/officeDocument/2006/relationships/image" Target="../media/image134.png"/><Relationship Id="rId103" Type="http://schemas.openxmlformats.org/officeDocument/2006/relationships/customXml" Target="../ink/ink953.xml"/><Relationship Id="rId124" Type="http://schemas.openxmlformats.org/officeDocument/2006/relationships/image" Target="../media/image166.png"/><Relationship Id="rId70" Type="http://schemas.openxmlformats.org/officeDocument/2006/relationships/customXml" Target="../ink/ink936.xml"/><Relationship Id="rId91" Type="http://schemas.openxmlformats.org/officeDocument/2006/relationships/image" Target="../media/image151.png"/><Relationship Id="rId145" Type="http://schemas.openxmlformats.org/officeDocument/2006/relationships/customXml" Target="../ink/ink974.xml"/><Relationship Id="rId166" Type="http://schemas.openxmlformats.org/officeDocument/2006/relationships/customXml" Target="../ink/ink985.xml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915.xml"/><Relationship Id="rId49" Type="http://schemas.openxmlformats.org/officeDocument/2006/relationships/image" Target="../media/image129.png"/><Relationship Id="rId114" Type="http://schemas.openxmlformats.org/officeDocument/2006/relationships/image" Target="../media/image161.png"/></Relationships>
</file>

<file path=ppt/slides/_rels/slide2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052.xml"/><Relationship Id="rId21" Type="http://schemas.openxmlformats.org/officeDocument/2006/relationships/image" Target="../media/image115.png"/><Relationship Id="rId42" Type="http://schemas.openxmlformats.org/officeDocument/2006/relationships/customXml" Target="../ink/ink1014.xml"/><Relationship Id="rId63" Type="http://schemas.openxmlformats.org/officeDocument/2006/relationships/image" Target="../media/image136.png"/><Relationship Id="rId84" Type="http://schemas.openxmlformats.org/officeDocument/2006/relationships/customXml" Target="../ink/ink1035.xml"/><Relationship Id="rId138" Type="http://schemas.openxmlformats.org/officeDocument/2006/relationships/image" Target="../media/image173.png"/><Relationship Id="rId159" Type="http://schemas.openxmlformats.org/officeDocument/2006/relationships/image" Target="../media/image182.png"/><Relationship Id="rId170" Type="http://schemas.openxmlformats.org/officeDocument/2006/relationships/customXml" Target="../ink/ink1079.xml"/><Relationship Id="rId191" Type="http://schemas.openxmlformats.org/officeDocument/2006/relationships/image" Target="../media/image198.png"/><Relationship Id="rId205" Type="http://schemas.openxmlformats.org/officeDocument/2006/relationships/image" Target="../media/image205.png"/><Relationship Id="rId107" Type="http://schemas.openxmlformats.org/officeDocument/2006/relationships/customXml" Target="../ink/ink1047.xml"/><Relationship Id="rId11" Type="http://schemas.openxmlformats.org/officeDocument/2006/relationships/image" Target="../media/image110.png"/><Relationship Id="rId32" Type="http://schemas.openxmlformats.org/officeDocument/2006/relationships/customXml" Target="../ink/ink1009.xml"/><Relationship Id="rId53" Type="http://schemas.openxmlformats.org/officeDocument/2006/relationships/image" Target="../media/image131.png"/><Relationship Id="rId74" Type="http://schemas.openxmlformats.org/officeDocument/2006/relationships/customXml" Target="../ink/ink1030.xml"/><Relationship Id="rId128" Type="http://schemas.openxmlformats.org/officeDocument/2006/relationships/image" Target="../media/image168.png"/><Relationship Id="rId149" Type="http://schemas.openxmlformats.org/officeDocument/2006/relationships/image" Target="../media/image178.png"/><Relationship Id="rId5" Type="http://schemas.openxmlformats.org/officeDocument/2006/relationships/image" Target="../media/image107.png"/><Relationship Id="rId95" Type="http://schemas.openxmlformats.org/officeDocument/2006/relationships/image" Target="../media/image153.png"/><Relationship Id="rId160" Type="http://schemas.openxmlformats.org/officeDocument/2006/relationships/customXml" Target="../ink/ink1074.xml"/><Relationship Id="rId181" Type="http://schemas.openxmlformats.org/officeDocument/2006/relationships/image" Target="../media/image193.png"/><Relationship Id="rId22" Type="http://schemas.openxmlformats.org/officeDocument/2006/relationships/customXml" Target="../ink/ink1004.xml"/><Relationship Id="rId43" Type="http://schemas.openxmlformats.org/officeDocument/2006/relationships/image" Target="../media/image126.png"/><Relationship Id="rId64" Type="http://schemas.openxmlformats.org/officeDocument/2006/relationships/customXml" Target="../ink/ink1025.xml"/><Relationship Id="rId118" Type="http://schemas.openxmlformats.org/officeDocument/2006/relationships/image" Target="../media/image163.png"/><Relationship Id="rId139" Type="http://schemas.openxmlformats.org/officeDocument/2006/relationships/customXml" Target="../ink/ink1063.xml"/><Relationship Id="rId85" Type="http://schemas.openxmlformats.org/officeDocument/2006/relationships/image" Target="../media/image148.png"/><Relationship Id="rId150" Type="http://schemas.openxmlformats.org/officeDocument/2006/relationships/customXml" Target="../ink/ink1069.xml"/><Relationship Id="rId171" Type="http://schemas.openxmlformats.org/officeDocument/2006/relationships/image" Target="../media/image188.png"/><Relationship Id="rId192" Type="http://schemas.openxmlformats.org/officeDocument/2006/relationships/customXml" Target="../ink/ink1090.xml"/><Relationship Id="rId206" Type="http://schemas.openxmlformats.org/officeDocument/2006/relationships/customXml" Target="../ink/ink1097.xml"/><Relationship Id="rId12" Type="http://schemas.openxmlformats.org/officeDocument/2006/relationships/customXml" Target="../ink/ink999.xml"/><Relationship Id="rId33" Type="http://schemas.openxmlformats.org/officeDocument/2006/relationships/image" Target="../media/image121.png"/><Relationship Id="rId108" Type="http://schemas.openxmlformats.org/officeDocument/2006/relationships/image" Target="../media/image159.png"/><Relationship Id="rId129" Type="http://schemas.openxmlformats.org/officeDocument/2006/relationships/customXml" Target="../ink/ink1058.xml"/><Relationship Id="rId54" Type="http://schemas.openxmlformats.org/officeDocument/2006/relationships/customXml" Target="../ink/ink1020.xml"/><Relationship Id="rId75" Type="http://schemas.openxmlformats.org/officeDocument/2006/relationships/image" Target="../media/image142.png"/><Relationship Id="rId96" Type="http://schemas.openxmlformats.org/officeDocument/2006/relationships/customXml" Target="../ink/ink1041.xml"/><Relationship Id="rId140" Type="http://schemas.openxmlformats.org/officeDocument/2006/relationships/image" Target="../media/image174.png"/><Relationship Id="rId161" Type="http://schemas.openxmlformats.org/officeDocument/2006/relationships/image" Target="../media/image183.png"/><Relationship Id="rId182" Type="http://schemas.openxmlformats.org/officeDocument/2006/relationships/customXml" Target="../ink/ink1085.xml"/><Relationship Id="rId6" Type="http://schemas.openxmlformats.org/officeDocument/2006/relationships/customXml" Target="../ink/ink996.xml"/><Relationship Id="rId23" Type="http://schemas.openxmlformats.org/officeDocument/2006/relationships/image" Target="../media/image116.png"/><Relationship Id="rId119" Type="http://schemas.openxmlformats.org/officeDocument/2006/relationships/customXml" Target="../ink/ink1053.xml"/><Relationship Id="rId44" Type="http://schemas.openxmlformats.org/officeDocument/2006/relationships/customXml" Target="../ink/ink1015.xml"/><Relationship Id="rId65" Type="http://schemas.openxmlformats.org/officeDocument/2006/relationships/image" Target="../media/image137.png"/><Relationship Id="rId86" Type="http://schemas.openxmlformats.org/officeDocument/2006/relationships/customXml" Target="../ink/ink1036.xml"/><Relationship Id="rId130" Type="http://schemas.openxmlformats.org/officeDocument/2006/relationships/image" Target="../media/image169.png"/><Relationship Id="rId151" Type="http://schemas.openxmlformats.org/officeDocument/2006/relationships/image" Target="../media/image179.png"/><Relationship Id="rId172" Type="http://schemas.openxmlformats.org/officeDocument/2006/relationships/customXml" Target="../ink/ink1080.xml"/><Relationship Id="rId193" Type="http://schemas.openxmlformats.org/officeDocument/2006/relationships/image" Target="../media/image199.png"/><Relationship Id="rId207" Type="http://schemas.openxmlformats.org/officeDocument/2006/relationships/image" Target="../media/image206.png"/><Relationship Id="rId13" Type="http://schemas.openxmlformats.org/officeDocument/2006/relationships/image" Target="../media/image111.png"/><Relationship Id="rId109" Type="http://schemas.openxmlformats.org/officeDocument/2006/relationships/customXml" Target="../ink/ink1048.xml"/><Relationship Id="rId34" Type="http://schemas.openxmlformats.org/officeDocument/2006/relationships/customXml" Target="../ink/ink1010.xml"/><Relationship Id="rId55" Type="http://schemas.openxmlformats.org/officeDocument/2006/relationships/image" Target="../media/image132.png"/><Relationship Id="rId76" Type="http://schemas.openxmlformats.org/officeDocument/2006/relationships/customXml" Target="../ink/ink1031.xml"/><Relationship Id="rId97" Type="http://schemas.openxmlformats.org/officeDocument/2006/relationships/customXml" Target="../ink/ink1042.xml"/><Relationship Id="rId120" Type="http://schemas.openxmlformats.org/officeDocument/2006/relationships/image" Target="../media/image164.png"/><Relationship Id="rId141" Type="http://schemas.openxmlformats.org/officeDocument/2006/relationships/customXml" Target="../ink/ink1064.xml"/><Relationship Id="rId7" Type="http://schemas.openxmlformats.org/officeDocument/2006/relationships/image" Target="../media/image108.png"/><Relationship Id="rId162" Type="http://schemas.openxmlformats.org/officeDocument/2006/relationships/customXml" Target="../ink/ink1075.xml"/><Relationship Id="rId183" Type="http://schemas.openxmlformats.org/officeDocument/2006/relationships/image" Target="../media/image194.png"/><Relationship Id="rId24" Type="http://schemas.openxmlformats.org/officeDocument/2006/relationships/customXml" Target="../ink/ink1005.xml"/><Relationship Id="rId45" Type="http://schemas.openxmlformats.org/officeDocument/2006/relationships/image" Target="../media/image127.png"/><Relationship Id="rId66" Type="http://schemas.openxmlformats.org/officeDocument/2006/relationships/customXml" Target="../ink/ink1026.xml"/><Relationship Id="rId87" Type="http://schemas.openxmlformats.org/officeDocument/2006/relationships/image" Target="../media/image149.png"/><Relationship Id="rId110" Type="http://schemas.openxmlformats.org/officeDocument/2006/relationships/image" Target="../media/image160.png"/><Relationship Id="rId131" Type="http://schemas.openxmlformats.org/officeDocument/2006/relationships/customXml" Target="../ink/ink1059.xml"/><Relationship Id="rId61" Type="http://schemas.openxmlformats.org/officeDocument/2006/relationships/image" Target="../media/image135.png"/><Relationship Id="rId82" Type="http://schemas.openxmlformats.org/officeDocument/2006/relationships/customXml" Target="../ink/ink1034.xml"/><Relationship Id="rId152" Type="http://schemas.openxmlformats.org/officeDocument/2006/relationships/customXml" Target="../ink/ink1070.xml"/><Relationship Id="rId173" Type="http://schemas.openxmlformats.org/officeDocument/2006/relationships/image" Target="../media/image189.png"/><Relationship Id="rId194" Type="http://schemas.openxmlformats.org/officeDocument/2006/relationships/customXml" Target="../ink/ink1091.xml"/><Relationship Id="rId199" Type="http://schemas.openxmlformats.org/officeDocument/2006/relationships/image" Target="../media/image202.png"/><Relationship Id="rId203" Type="http://schemas.openxmlformats.org/officeDocument/2006/relationships/image" Target="../media/image204.png"/><Relationship Id="rId208" Type="http://schemas.openxmlformats.org/officeDocument/2006/relationships/customXml" Target="../ink/ink1098.xml"/><Relationship Id="rId19" Type="http://schemas.openxmlformats.org/officeDocument/2006/relationships/image" Target="../media/image114.png"/><Relationship Id="rId14" Type="http://schemas.openxmlformats.org/officeDocument/2006/relationships/customXml" Target="../ink/ink1000.xml"/><Relationship Id="rId30" Type="http://schemas.openxmlformats.org/officeDocument/2006/relationships/customXml" Target="../ink/ink1008.xml"/><Relationship Id="rId35" Type="http://schemas.openxmlformats.org/officeDocument/2006/relationships/image" Target="../media/image122.png"/><Relationship Id="rId56" Type="http://schemas.openxmlformats.org/officeDocument/2006/relationships/customXml" Target="../ink/ink1021.xml"/><Relationship Id="rId77" Type="http://schemas.openxmlformats.org/officeDocument/2006/relationships/image" Target="../media/image144.png"/><Relationship Id="rId100" Type="http://schemas.openxmlformats.org/officeDocument/2006/relationships/image" Target="../media/image155.png"/><Relationship Id="rId105" Type="http://schemas.openxmlformats.org/officeDocument/2006/relationships/customXml" Target="../ink/ink1046.xml"/><Relationship Id="rId126" Type="http://schemas.openxmlformats.org/officeDocument/2006/relationships/image" Target="../media/image167.png"/><Relationship Id="rId147" Type="http://schemas.openxmlformats.org/officeDocument/2006/relationships/customXml" Target="../ink/ink1067.xml"/><Relationship Id="rId168" Type="http://schemas.openxmlformats.org/officeDocument/2006/relationships/customXml" Target="../ink/ink1078.xml"/><Relationship Id="rId8" Type="http://schemas.openxmlformats.org/officeDocument/2006/relationships/customXml" Target="../ink/ink997.xml"/><Relationship Id="rId51" Type="http://schemas.openxmlformats.org/officeDocument/2006/relationships/image" Target="../media/image130.png"/><Relationship Id="rId72" Type="http://schemas.openxmlformats.org/officeDocument/2006/relationships/customXml" Target="../ink/ink1029.xml"/><Relationship Id="rId93" Type="http://schemas.openxmlformats.org/officeDocument/2006/relationships/image" Target="../media/image152.png"/><Relationship Id="rId98" Type="http://schemas.openxmlformats.org/officeDocument/2006/relationships/image" Target="../media/image154.png"/><Relationship Id="rId121" Type="http://schemas.openxmlformats.org/officeDocument/2006/relationships/customXml" Target="../ink/ink1054.xml"/><Relationship Id="rId142" Type="http://schemas.openxmlformats.org/officeDocument/2006/relationships/image" Target="../media/image175.png"/><Relationship Id="rId163" Type="http://schemas.openxmlformats.org/officeDocument/2006/relationships/image" Target="../media/image184.png"/><Relationship Id="rId184" Type="http://schemas.openxmlformats.org/officeDocument/2006/relationships/customXml" Target="../ink/ink1086.xml"/><Relationship Id="rId189" Type="http://schemas.openxmlformats.org/officeDocument/2006/relationships/image" Target="../media/image197.png"/><Relationship Id="rId3" Type="http://schemas.openxmlformats.org/officeDocument/2006/relationships/image" Target="../media/image106.png"/><Relationship Id="rId25" Type="http://schemas.openxmlformats.org/officeDocument/2006/relationships/image" Target="../media/image117.png"/><Relationship Id="rId46" Type="http://schemas.openxmlformats.org/officeDocument/2006/relationships/customXml" Target="../ink/ink1016.xml"/><Relationship Id="rId67" Type="http://schemas.openxmlformats.org/officeDocument/2006/relationships/image" Target="../media/image138.png"/><Relationship Id="rId116" Type="http://schemas.openxmlformats.org/officeDocument/2006/relationships/image" Target="../media/image162.png"/><Relationship Id="rId137" Type="http://schemas.openxmlformats.org/officeDocument/2006/relationships/customXml" Target="../ink/ink1062.xml"/><Relationship Id="rId158" Type="http://schemas.openxmlformats.org/officeDocument/2006/relationships/customXml" Target="../ink/ink1073.xml"/><Relationship Id="rId20" Type="http://schemas.openxmlformats.org/officeDocument/2006/relationships/customXml" Target="../ink/ink1003.xml"/><Relationship Id="rId41" Type="http://schemas.openxmlformats.org/officeDocument/2006/relationships/image" Target="../media/image125.png"/><Relationship Id="rId62" Type="http://schemas.openxmlformats.org/officeDocument/2006/relationships/customXml" Target="../ink/ink1024.xml"/><Relationship Id="rId83" Type="http://schemas.openxmlformats.org/officeDocument/2006/relationships/image" Target="../media/image147.png"/><Relationship Id="rId88" Type="http://schemas.openxmlformats.org/officeDocument/2006/relationships/customXml" Target="../ink/ink1037.xml"/><Relationship Id="rId111" Type="http://schemas.openxmlformats.org/officeDocument/2006/relationships/customXml" Target="../ink/ink1049.xml"/><Relationship Id="rId132" Type="http://schemas.openxmlformats.org/officeDocument/2006/relationships/image" Target="../media/image170.png"/><Relationship Id="rId153" Type="http://schemas.openxmlformats.org/officeDocument/2006/relationships/image" Target="../media/image180.png"/><Relationship Id="rId174" Type="http://schemas.openxmlformats.org/officeDocument/2006/relationships/customXml" Target="../ink/ink1081.xml"/><Relationship Id="rId179" Type="http://schemas.openxmlformats.org/officeDocument/2006/relationships/image" Target="../media/image192.png"/><Relationship Id="rId195" Type="http://schemas.openxmlformats.org/officeDocument/2006/relationships/image" Target="../media/image200.png"/><Relationship Id="rId209" Type="http://schemas.openxmlformats.org/officeDocument/2006/relationships/image" Target="../media/image207.png"/><Relationship Id="rId190" Type="http://schemas.openxmlformats.org/officeDocument/2006/relationships/customXml" Target="../ink/ink1089.xml"/><Relationship Id="rId204" Type="http://schemas.openxmlformats.org/officeDocument/2006/relationships/customXml" Target="../ink/ink1096.xml"/><Relationship Id="rId15" Type="http://schemas.openxmlformats.org/officeDocument/2006/relationships/image" Target="../media/image112.png"/><Relationship Id="rId36" Type="http://schemas.openxmlformats.org/officeDocument/2006/relationships/customXml" Target="../ink/ink1011.xml"/><Relationship Id="rId57" Type="http://schemas.openxmlformats.org/officeDocument/2006/relationships/image" Target="../media/image133.png"/><Relationship Id="rId106" Type="http://schemas.openxmlformats.org/officeDocument/2006/relationships/image" Target="../media/image158.png"/><Relationship Id="rId127" Type="http://schemas.openxmlformats.org/officeDocument/2006/relationships/customXml" Target="../ink/ink1057.xml"/><Relationship Id="rId10" Type="http://schemas.openxmlformats.org/officeDocument/2006/relationships/customXml" Target="../ink/ink998.xml"/><Relationship Id="rId31" Type="http://schemas.openxmlformats.org/officeDocument/2006/relationships/image" Target="../media/image120.png"/><Relationship Id="rId52" Type="http://schemas.openxmlformats.org/officeDocument/2006/relationships/customXml" Target="../ink/ink1019.xml"/><Relationship Id="rId73" Type="http://schemas.openxmlformats.org/officeDocument/2006/relationships/image" Target="../media/image141.png"/><Relationship Id="rId78" Type="http://schemas.openxmlformats.org/officeDocument/2006/relationships/customXml" Target="../ink/ink1032.xml"/><Relationship Id="rId94" Type="http://schemas.openxmlformats.org/officeDocument/2006/relationships/customXml" Target="../ink/ink1040.xml"/><Relationship Id="rId99" Type="http://schemas.openxmlformats.org/officeDocument/2006/relationships/customXml" Target="../ink/ink1043.xml"/><Relationship Id="rId101" Type="http://schemas.openxmlformats.org/officeDocument/2006/relationships/customXml" Target="../ink/ink1044.xml"/><Relationship Id="rId122" Type="http://schemas.openxmlformats.org/officeDocument/2006/relationships/image" Target="../media/image165.png"/><Relationship Id="rId143" Type="http://schemas.openxmlformats.org/officeDocument/2006/relationships/customXml" Target="../ink/ink1065.xml"/><Relationship Id="rId148" Type="http://schemas.openxmlformats.org/officeDocument/2006/relationships/customXml" Target="../ink/ink1068.xml"/><Relationship Id="rId164" Type="http://schemas.openxmlformats.org/officeDocument/2006/relationships/customXml" Target="../ink/ink1076.xml"/><Relationship Id="rId169" Type="http://schemas.openxmlformats.org/officeDocument/2006/relationships/image" Target="../media/image187.png"/><Relationship Id="rId185" Type="http://schemas.openxmlformats.org/officeDocument/2006/relationships/image" Target="../media/image195.png"/><Relationship Id="rId4" Type="http://schemas.openxmlformats.org/officeDocument/2006/relationships/customXml" Target="../ink/ink995.xml"/><Relationship Id="rId9" Type="http://schemas.openxmlformats.org/officeDocument/2006/relationships/image" Target="../media/image109.png"/><Relationship Id="rId180" Type="http://schemas.openxmlformats.org/officeDocument/2006/relationships/customXml" Target="../ink/ink1084.xml"/><Relationship Id="rId210" Type="http://schemas.openxmlformats.org/officeDocument/2006/relationships/customXml" Target="../ink/ink1099.xml"/><Relationship Id="rId26" Type="http://schemas.openxmlformats.org/officeDocument/2006/relationships/customXml" Target="../ink/ink1006.xml"/><Relationship Id="rId47" Type="http://schemas.openxmlformats.org/officeDocument/2006/relationships/image" Target="../media/image128.png"/><Relationship Id="rId68" Type="http://schemas.openxmlformats.org/officeDocument/2006/relationships/customXml" Target="../ink/ink1027.xml"/><Relationship Id="rId89" Type="http://schemas.openxmlformats.org/officeDocument/2006/relationships/image" Target="../media/image150.png"/><Relationship Id="rId112" Type="http://schemas.openxmlformats.org/officeDocument/2006/relationships/image" Target="../media/image145.png"/><Relationship Id="rId133" Type="http://schemas.openxmlformats.org/officeDocument/2006/relationships/customXml" Target="../ink/ink1060.xml"/><Relationship Id="rId154" Type="http://schemas.openxmlformats.org/officeDocument/2006/relationships/customXml" Target="../ink/ink1071.xml"/><Relationship Id="rId175" Type="http://schemas.openxmlformats.org/officeDocument/2006/relationships/image" Target="../media/image190.png"/><Relationship Id="rId196" Type="http://schemas.openxmlformats.org/officeDocument/2006/relationships/customXml" Target="../ink/ink1092.xml"/><Relationship Id="rId200" Type="http://schemas.openxmlformats.org/officeDocument/2006/relationships/customXml" Target="../ink/ink1094.xml"/><Relationship Id="rId16" Type="http://schemas.openxmlformats.org/officeDocument/2006/relationships/customXml" Target="../ink/ink1001.xml"/><Relationship Id="rId37" Type="http://schemas.openxmlformats.org/officeDocument/2006/relationships/image" Target="../media/image123.png"/><Relationship Id="rId58" Type="http://schemas.openxmlformats.org/officeDocument/2006/relationships/customXml" Target="../ink/ink1022.xml"/><Relationship Id="rId79" Type="http://schemas.openxmlformats.org/officeDocument/2006/relationships/image" Target="../media/image143.png"/><Relationship Id="rId102" Type="http://schemas.openxmlformats.org/officeDocument/2006/relationships/image" Target="../media/image156.png"/><Relationship Id="rId123" Type="http://schemas.openxmlformats.org/officeDocument/2006/relationships/customXml" Target="../ink/ink1055.xml"/><Relationship Id="rId144" Type="http://schemas.openxmlformats.org/officeDocument/2006/relationships/image" Target="../media/image176.png"/><Relationship Id="rId90" Type="http://schemas.openxmlformats.org/officeDocument/2006/relationships/customXml" Target="../ink/ink1038.xml"/><Relationship Id="rId165" Type="http://schemas.openxmlformats.org/officeDocument/2006/relationships/image" Target="../media/image185.png"/><Relationship Id="rId186" Type="http://schemas.openxmlformats.org/officeDocument/2006/relationships/customXml" Target="../ink/ink1087.xml"/><Relationship Id="rId211" Type="http://schemas.openxmlformats.org/officeDocument/2006/relationships/image" Target="../media/image208.png"/><Relationship Id="rId27" Type="http://schemas.openxmlformats.org/officeDocument/2006/relationships/image" Target="../media/image118.png"/><Relationship Id="rId48" Type="http://schemas.openxmlformats.org/officeDocument/2006/relationships/customXml" Target="../ink/ink1017.xml"/><Relationship Id="rId69" Type="http://schemas.openxmlformats.org/officeDocument/2006/relationships/image" Target="../media/image139.png"/><Relationship Id="rId113" Type="http://schemas.openxmlformats.org/officeDocument/2006/relationships/customXml" Target="../ink/ink1050.xml"/><Relationship Id="rId134" Type="http://schemas.openxmlformats.org/officeDocument/2006/relationships/image" Target="../media/image171.png"/><Relationship Id="rId80" Type="http://schemas.openxmlformats.org/officeDocument/2006/relationships/customXml" Target="../ink/ink1033.xml"/><Relationship Id="rId155" Type="http://schemas.openxmlformats.org/officeDocument/2006/relationships/image" Target="../media/image16.png"/><Relationship Id="rId176" Type="http://schemas.openxmlformats.org/officeDocument/2006/relationships/customXml" Target="../ink/ink1082.xml"/><Relationship Id="rId197" Type="http://schemas.openxmlformats.org/officeDocument/2006/relationships/image" Target="../media/image201.png"/><Relationship Id="rId201" Type="http://schemas.openxmlformats.org/officeDocument/2006/relationships/image" Target="../media/image203.png"/><Relationship Id="rId17" Type="http://schemas.openxmlformats.org/officeDocument/2006/relationships/image" Target="../media/image113.png"/><Relationship Id="rId38" Type="http://schemas.openxmlformats.org/officeDocument/2006/relationships/customXml" Target="../ink/ink1012.xml"/><Relationship Id="rId59" Type="http://schemas.openxmlformats.org/officeDocument/2006/relationships/image" Target="../media/image134.png"/><Relationship Id="rId103" Type="http://schemas.openxmlformats.org/officeDocument/2006/relationships/customXml" Target="../ink/ink1045.xml"/><Relationship Id="rId124" Type="http://schemas.openxmlformats.org/officeDocument/2006/relationships/image" Target="../media/image166.png"/><Relationship Id="rId70" Type="http://schemas.openxmlformats.org/officeDocument/2006/relationships/customXml" Target="../ink/ink1028.xml"/><Relationship Id="rId91" Type="http://schemas.openxmlformats.org/officeDocument/2006/relationships/image" Target="../media/image151.png"/><Relationship Id="rId145" Type="http://schemas.openxmlformats.org/officeDocument/2006/relationships/customXml" Target="../ink/ink1066.xml"/><Relationship Id="rId166" Type="http://schemas.openxmlformats.org/officeDocument/2006/relationships/customXml" Target="../ink/ink1077.xml"/><Relationship Id="rId187" Type="http://schemas.openxmlformats.org/officeDocument/2006/relationships/image" Target="../media/image196.png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1007.xml"/><Relationship Id="rId49" Type="http://schemas.openxmlformats.org/officeDocument/2006/relationships/image" Target="../media/image129.png"/><Relationship Id="rId114" Type="http://schemas.openxmlformats.org/officeDocument/2006/relationships/image" Target="../media/image161.png"/><Relationship Id="rId60" Type="http://schemas.openxmlformats.org/officeDocument/2006/relationships/customXml" Target="../ink/ink1023.xml"/><Relationship Id="rId81" Type="http://schemas.openxmlformats.org/officeDocument/2006/relationships/image" Target="../media/image146.png"/><Relationship Id="rId135" Type="http://schemas.openxmlformats.org/officeDocument/2006/relationships/customXml" Target="../ink/ink1061.xml"/><Relationship Id="rId156" Type="http://schemas.openxmlformats.org/officeDocument/2006/relationships/customXml" Target="../ink/ink1072.xml"/><Relationship Id="rId177" Type="http://schemas.openxmlformats.org/officeDocument/2006/relationships/image" Target="../media/image191.png"/><Relationship Id="rId198" Type="http://schemas.openxmlformats.org/officeDocument/2006/relationships/customXml" Target="../ink/ink1093.xml"/><Relationship Id="rId202" Type="http://schemas.openxmlformats.org/officeDocument/2006/relationships/customXml" Target="../ink/ink1095.xml"/><Relationship Id="rId18" Type="http://schemas.openxmlformats.org/officeDocument/2006/relationships/customXml" Target="../ink/ink1002.xml"/><Relationship Id="rId39" Type="http://schemas.openxmlformats.org/officeDocument/2006/relationships/image" Target="../media/image124.png"/><Relationship Id="rId50" Type="http://schemas.openxmlformats.org/officeDocument/2006/relationships/customXml" Target="../ink/ink1018.xml"/><Relationship Id="rId104" Type="http://schemas.openxmlformats.org/officeDocument/2006/relationships/image" Target="../media/image157.png"/><Relationship Id="rId125" Type="http://schemas.openxmlformats.org/officeDocument/2006/relationships/customXml" Target="../ink/ink1056.xml"/><Relationship Id="rId146" Type="http://schemas.openxmlformats.org/officeDocument/2006/relationships/image" Target="../media/image177.png"/><Relationship Id="rId167" Type="http://schemas.openxmlformats.org/officeDocument/2006/relationships/image" Target="../media/image186.png"/><Relationship Id="rId188" Type="http://schemas.openxmlformats.org/officeDocument/2006/relationships/customXml" Target="../ink/ink1088.xml"/><Relationship Id="rId71" Type="http://schemas.openxmlformats.org/officeDocument/2006/relationships/image" Target="../media/image140.png"/><Relationship Id="rId92" Type="http://schemas.openxmlformats.org/officeDocument/2006/relationships/customXml" Target="../ink/ink1039.xml"/><Relationship Id="rId2" Type="http://schemas.openxmlformats.org/officeDocument/2006/relationships/customXml" Target="../ink/ink994.xml"/><Relationship Id="rId29" Type="http://schemas.openxmlformats.org/officeDocument/2006/relationships/image" Target="../media/image119.png"/><Relationship Id="rId40" Type="http://schemas.openxmlformats.org/officeDocument/2006/relationships/customXml" Target="../ink/ink1013.xml"/><Relationship Id="rId115" Type="http://schemas.openxmlformats.org/officeDocument/2006/relationships/customXml" Target="../ink/ink1051.xml"/><Relationship Id="rId136" Type="http://schemas.openxmlformats.org/officeDocument/2006/relationships/image" Target="../media/image172.png"/><Relationship Id="rId157" Type="http://schemas.openxmlformats.org/officeDocument/2006/relationships/image" Target="../media/image181.png"/><Relationship Id="rId178" Type="http://schemas.openxmlformats.org/officeDocument/2006/relationships/customXml" Target="../ink/ink1083.xml"/></Relationships>
</file>

<file path=ppt/slides/_rels/slide2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158.xml"/><Relationship Id="rId21" Type="http://schemas.openxmlformats.org/officeDocument/2006/relationships/image" Target="../media/image115.png"/><Relationship Id="rId42" Type="http://schemas.openxmlformats.org/officeDocument/2006/relationships/customXml" Target="../ink/ink1120.xml"/><Relationship Id="rId63" Type="http://schemas.openxmlformats.org/officeDocument/2006/relationships/image" Target="../media/image136.png"/><Relationship Id="rId84" Type="http://schemas.openxmlformats.org/officeDocument/2006/relationships/customXml" Target="../ink/ink1141.xml"/><Relationship Id="rId138" Type="http://schemas.openxmlformats.org/officeDocument/2006/relationships/image" Target="../media/image173.png"/><Relationship Id="rId159" Type="http://schemas.openxmlformats.org/officeDocument/2006/relationships/image" Target="../media/image182.png"/><Relationship Id="rId170" Type="http://schemas.openxmlformats.org/officeDocument/2006/relationships/customXml" Target="../ink/ink1185.xml"/><Relationship Id="rId191" Type="http://schemas.openxmlformats.org/officeDocument/2006/relationships/image" Target="../media/image198.png"/><Relationship Id="rId205" Type="http://schemas.openxmlformats.org/officeDocument/2006/relationships/image" Target="../media/image205.png"/><Relationship Id="rId107" Type="http://schemas.openxmlformats.org/officeDocument/2006/relationships/customXml" Target="../ink/ink1153.xml"/><Relationship Id="rId11" Type="http://schemas.openxmlformats.org/officeDocument/2006/relationships/image" Target="../media/image110.png"/><Relationship Id="rId32" Type="http://schemas.openxmlformats.org/officeDocument/2006/relationships/customXml" Target="../ink/ink1115.xml"/><Relationship Id="rId53" Type="http://schemas.openxmlformats.org/officeDocument/2006/relationships/image" Target="../media/image131.png"/><Relationship Id="rId74" Type="http://schemas.openxmlformats.org/officeDocument/2006/relationships/customXml" Target="../ink/ink1136.xml"/><Relationship Id="rId128" Type="http://schemas.openxmlformats.org/officeDocument/2006/relationships/image" Target="../media/image168.png"/><Relationship Id="rId149" Type="http://schemas.openxmlformats.org/officeDocument/2006/relationships/image" Target="../media/image178.png"/><Relationship Id="rId5" Type="http://schemas.openxmlformats.org/officeDocument/2006/relationships/image" Target="../media/image107.png"/><Relationship Id="rId95" Type="http://schemas.openxmlformats.org/officeDocument/2006/relationships/image" Target="../media/image153.png"/><Relationship Id="rId160" Type="http://schemas.openxmlformats.org/officeDocument/2006/relationships/customXml" Target="../ink/ink1180.xml"/><Relationship Id="rId181" Type="http://schemas.openxmlformats.org/officeDocument/2006/relationships/image" Target="../media/image193.png"/><Relationship Id="rId216" Type="http://schemas.openxmlformats.org/officeDocument/2006/relationships/customXml" Target="../ink/ink1208.xml"/><Relationship Id="rId22" Type="http://schemas.openxmlformats.org/officeDocument/2006/relationships/customXml" Target="../ink/ink1110.xml"/><Relationship Id="rId43" Type="http://schemas.openxmlformats.org/officeDocument/2006/relationships/image" Target="../media/image126.png"/><Relationship Id="rId64" Type="http://schemas.openxmlformats.org/officeDocument/2006/relationships/customXml" Target="../ink/ink1131.xml"/><Relationship Id="rId118" Type="http://schemas.openxmlformats.org/officeDocument/2006/relationships/image" Target="../media/image163.png"/><Relationship Id="rId139" Type="http://schemas.openxmlformats.org/officeDocument/2006/relationships/customXml" Target="../ink/ink1169.xml"/><Relationship Id="rId85" Type="http://schemas.openxmlformats.org/officeDocument/2006/relationships/image" Target="../media/image148.png"/><Relationship Id="rId150" Type="http://schemas.openxmlformats.org/officeDocument/2006/relationships/customXml" Target="../ink/ink1175.xml"/><Relationship Id="rId171" Type="http://schemas.openxmlformats.org/officeDocument/2006/relationships/image" Target="../media/image188.png"/><Relationship Id="rId192" Type="http://schemas.openxmlformats.org/officeDocument/2006/relationships/customXml" Target="../ink/ink1196.xml"/><Relationship Id="rId206" Type="http://schemas.openxmlformats.org/officeDocument/2006/relationships/customXml" Target="../ink/ink1203.xml"/><Relationship Id="rId12" Type="http://schemas.openxmlformats.org/officeDocument/2006/relationships/customXml" Target="../ink/ink1105.xml"/><Relationship Id="rId33" Type="http://schemas.openxmlformats.org/officeDocument/2006/relationships/image" Target="../media/image121.png"/><Relationship Id="rId108" Type="http://schemas.openxmlformats.org/officeDocument/2006/relationships/image" Target="../media/image159.png"/><Relationship Id="rId129" Type="http://schemas.openxmlformats.org/officeDocument/2006/relationships/customXml" Target="../ink/ink1164.xml"/><Relationship Id="rId54" Type="http://schemas.openxmlformats.org/officeDocument/2006/relationships/customXml" Target="../ink/ink1126.xml"/><Relationship Id="rId75" Type="http://schemas.openxmlformats.org/officeDocument/2006/relationships/image" Target="../media/image142.png"/><Relationship Id="rId96" Type="http://schemas.openxmlformats.org/officeDocument/2006/relationships/customXml" Target="../ink/ink1147.xml"/><Relationship Id="rId140" Type="http://schemas.openxmlformats.org/officeDocument/2006/relationships/image" Target="../media/image174.png"/><Relationship Id="rId161" Type="http://schemas.openxmlformats.org/officeDocument/2006/relationships/image" Target="../media/image183.png"/><Relationship Id="rId182" Type="http://schemas.openxmlformats.org/officeDocument/2006/relationships/customXml" Target="../ink/ink1191.xml"/><Relationship Id="rId217" Type="http://schemas.openxmlformats.org/officeDocument/2006/relationships/image" Target="../media/image211.png"/><Relationship Id="rId6" Type="http://schemas.openxmlformats.org/officeDocument/2006/relationships/customXml" Target="../ink/ink1102.xml"/><Relationship Id="rId23" Type="http://schemas.openxmlformats.org/officeDocument/2006/relationships/image" Target="../media/image116.png"/><Relationship Id="rId119" Type="http://schemas.openxmlformats.org/officeDocument/2006/relationships/customXml" Target="../ink/ink1159.xml"/><Relationship Id="rId44" Type="http://schemas.openxmlformats.org/officeDocument/2006/relationships/customXml" Target="../ink/ink1121.xml"/><Relationship Id="rId65" Type="http://schemas.openxmlformats.org/officeDocument/2006/relationships/image" Target="../media/image137.png"/><Relationship Id="rId86" Type="http://schemas.openxmlformats.org/officeDocument/2006/relationships/customXml" Target="../ink/ink1142.xml"/><Relationship Id="rId130" Type="http://schemas.openxmlformats.org/officeDocument/2006/relationships/image" Target="../media/image169.png"/><Relationship Id="rId151" Type="http://schemas.openxmlformats.org/officeDocument/2006/relationships/image" Target="../media/image179.png"/><Relationship Id="rId172" Type="http://schemas.openxmlformats.org/officeDocument/2006/relationships/customXml" Target="../ink/ink1186.xml"/><Relationship Id="rId193" Type="http://schemas.openxmlformats.org/officeDocument/2006/relationships/image" Target="../media/image199.png"/><Relationship Id="rId207" Type="http://schemas.openxmlformats.org/officeDocument/2006/relationships/image" Target="../media/image206.png"/><Relationship Id="rId13" Type="http://schemas.openxmlformats.org/officeDocument/2006/relationships/image" Target="../media/image111.png"/><Relationship Id="rId109" Type="http://schemas.openxmlformats.org/officeDocument/2006/relationships/customXml" Target="../ink/ink1154.xml"/><Relationship Id="rId34" Type="http://schemas.openxmlformats.org/officeDocument/2006/relationships/customXml" Target="../ink/ink1116.xml"/><Relationship Id="rId55" Type="http://schemas.openxmlformats.org/officeDocument/2006/relationships/image" Target="../media/image132.png"/><Relationship Id="rId76" Type="http://schemas.openxmlformats.org/officeDocument/2006/relationships/customXml" Target="../ink/ink1137.xml"/><Relationship Id="rId97" Type="http://schemas.openxmlformats.org/officeDocument/2006/relationships/customXml" Target="../ink/ink1148.xml"/><Relationship Id="rId120" Type="http://schemas.openxmlformats.org/officeDocument/2006/relationships/image" Target="../media/image164.png"/><Relationship Id="rId141" Type="http://schemas.openxmlformats.org/officeDocument/2006/relationships/customXml" Target="../ink/ink1170.xml"/><Relationship Id="rId7" Type="http://schemas.openxmlformats.org/officeDocument/2006/relationships/image" Target="../media/image108.png"/><Relationship Id="rId162" Type="http://schemas.openxmlformats.org/officeDocument/2006/relationships/customXml" Target="../ink/ink1181.xml"/><Relationship Id="rId183" Type="http://schemas.openxmlformats.org/officeDocument/2006/relationships/image" Target="../media/image194.png"/><Relationship Id="rId218" Type="http://schemas.openxmlformats.org/officeDocument/2006/relationships/customXml" Target="../ink/ink1209.xml"/><Relationship Id="rId24" Type="http://schemas.openxmlformats.org/officeDocument/2006/relationships/customXml" Target="../ink/ink1111.xml"/><Relationship Id="rId45" Type="http://schemas.openxmlformats.org/officeDocument/2006/relationships/image" Target="../media/image127.png"/><Relationship Id="rId66" Type="http://schemas.openxmlformats.org/officeDocument/2006/relationships/customXml" Target="../ink/ink1132.xml"/><Relationship Id="rId87" Type="http://schemas.openxmlformats.org/officeDocument/2006/relationships/image" Target="../media/image149.png"/><Relationship Id="rId110" Type="http://schemas.openxmlformats.org/officeDocument/2006/relationships/image" Target="../media/image160.png"/><Relationship Id="rId131" Type="http://schemas.openxmlformats.org/officeDocument/2006/relationships/customXml" Target="../ink/ink1165.xml"/><Relationship Id="rId152" Type="http://schemas.openxmlformats.org/officeDocument/2006/relationships/customXml" Target="../ink/ink1176.xml"/><Relationship Id="rId173" Type="http://schemas.openxmlformats.org/officeDocument/2006/relationships/image" Target="../media/image189.png"/><Relationship Id="rId194" Type="http://schemas.openxmlformats.org/officeDocument/2006/relationships/customXml" Target="../ink/ink1197.xml"/><Relationship Id="rId208" Type="http://schemas.openxmlformats.org/officeDocument/2006/relationships/customXml" Target="../ink/ink1204.xml"/><Relationship Id="rId14" Type="http://schemas.openxmlformats.org/officeDocument/2006/relationships/customXml" Target="../ink/ink1106.xml"/><Relationship Id="rId35" Type="http://schemas.openxmlformats.org/officeDocument/2006/relationships/image" Target="../media/image122.png"/><Relationship Id="rId56" Type="http://schemas.openxmlformats.org/officeDocument/2006/relationships/customXml" Target="../ink/ink1127.xml"/><Relationship Id="rId77" Type="http://schemas.openxmlformats.org/officeDocument/2006/relationships/image" Target="../media/image144.png"/><Relationship Id="rId100" Type="http://schemas.openxmlformats.org/officeDocument/2006/relationships/image" Target="../media/image155.png"/><Relationship Id="rId8" Type="http://schemas.openxmlformats.org/officeDocument/2006/relationships/customXml" Target="../ink/ink1103.xml"/><Relationship Id="rId98" Type="http://schemas.openxmlformats.org/officeDocument/2006/relationships/image" Target="../media/image154.png"/><Relationship Id="rId121" Type="http://schemas.openxmlformats.org/officeDocument/2006/relationships/customXml" Target="../ink/ink1160.xml"/><Relationship Id="rId142" Type="http://schemas.openxmlformats.org/officeDocument/2006/relationships/image" Target="../media/image175.png"/><Relationship Id="rId163" Type="http://schemas.openxmlformats.org/officeDocument/2006/relationships/image" Target="../media/image184.png"/><Relationship Id="rId184" Type="http://schemas.openxmlformats.org/officeDocument/2006/relationships/customXml" Target="../ink/ink1192.xml"/><Relationship Id="rId219" Type="http://schemas.openxmlformats.org/officeDocument/2006/relationships/image" Target="../media/image212.png"/><Relationship Id="rId3" Type="http://schemas.openxmlformats.org/officeDocument/2006/relationships/image" Target="../media/image106.png"/><Relationship Id="rId214" Type="http://schemas.openxmlformats.org/officeDocument/2006/relationships/customXml" Target="../ink/ink1207.xml"/><Relationship Id="rId25" Type="http://schemas.openxmlformats.org/officeDocument/2006/relationships/image" Target="../media/image117.png"/><Relationship Id="rId46" Type="http://schemas.openxmlformats.org/officeDocument/2006/relationships/customXml" Target="../ink/ink1122.xml"/><Relationship Id="rId67" Type="http://schemas.openxmlformats.org/officeDocument/2006/relationships/image" Target="../media/image138.png"/><Relationship Id="rId116" Type="http://schemas.openxmlformats.org/officeDocument/2006/relationships/image" Target="../media/image162.png"/><Relationship Id="rId137" Type="http://schemas.openxmlformats.org/officeDocument/2006/relationships/customXml" Target="../ink/ink1168.xml"/><Relationship Id="rId158" Type="http://schemas.openxmlformats.org/officeDocument/2006/relationships/customXml" Target="../ink/ink1179.xml"/><Relationship Id="rId20" Type="http://schemas.openxmlformats.org/officeDocument/2006/relationships/customXml" Target="../ink/ink1109.xml"/><Relationship Id="rId41" Type="http://schemas.openxmlformats.org/officeDocument/2006/relationships/image" Target="../media/image125.png"/><Relationship Id="rId62" Type="http://schemas.openxmlformats.org/officeDocument/2006/relationships/customXml" Target="../ink/ink1130.xml"/><Relationship Id="rId83" Type="http://schemas.openxmlformats.org/officeDocument/2006/relationships/image" Target="../media/image147.png"/><Relationship Id="rId88" Type="http://schemas.openxmlformats.org/officeDocument/2006/relationships/customXml" Target="../ink/ink1143.xml"/><Relationship Id="rId111" Type="http://schemas.openxmlformats.org/officeDocument/2006/relationships/customXml" Target="../ink/ink1155.xml"/><Relationship Id="rId132" Type="http://schemas.openxmlformats.org/officeDocument/2006/relationships/image" Target="../media/image170.png"/><Relationship Id="rId153" Type="http://schemas.openxmlformats.org/officeDocument/2006/relationships/image" Target="../media/image180.png"/><Relationship Id="rId174" Type="http://schemas.openxmlformats.org/officeDocument/2006/relationships/customXml" Target="../ink/ink1187.xml"/><Relationship Id="rId179" Type="http://schemas.openxmlformats.org/officeDocument/2006/relationships/image" Target="../media/image192.png"/><Relationship Id="rId195" Type="http://schemas.openxmlformats.org/officeDocument/2006/relationships/image" Target="../media/image200.png"/><Relationship Id="rId209" Type="http://schemas.openxmlformats.org/officeDocument/2006/relationships/image" Target="../media/image207.png"/><Relationship Id="rId190" Type="http://schemas.openxmlformats.org/officeDocument/2006/relationships/customXml" Target="../ink/ink1195.xml"/><Relationship Id="rId204" Type="http://schemas.openxmlformats.org/officeDocument/2006/relationships/customXml" Target="../ink/ink1202.xml"/><Relationship Id="rId220" Type="http://schemas.openxmlformats.org/officeDocument/2006/relationships/customXml" Target="../ink/ink1210.xml"/><Relationship Id="rId225" Type="http://schemas.openxmlformats.org/officeDocument/2006/relationships/image" Target="../media/image215.png"/><Relationship Id="rId15" Type="http://schemas.openxmlformats.org/officeDocument/2006/relationships/image" Target="../media/image112.png"/><Relationship Id="rId36" Type="http://schemas.openxmlformats.org/officeDocument/2006/relationships/customXml" Target="../ink/ink1117.xml"/><Relationship Id="rId57" Type="http://schemas.openxmlformats.org/officeDocument/2006/relationships/image" Target="../media/image133.png"/><Relationship Id="rId106" Type="http://schemas.openxmlformats.org/officeDocument/2006/relationships/image" Target="../media/image158.png"/><Relationship Id="rId127" Type="http://schemas.openxmlformats.org/officeDocument/2006/relationships/customXml" Target="../ink/ink1163.xml"/><Relationship Id="rId10" Type="http://schemas.openxmlformats.org/officeDocument/2006/relationships/customXml" Target="../ink/ink1104.xml"/><Relationship Id="rId31" Type="http://schemas.openxmlformats.org/officeDocument/2006/relationships/image" Target="../media/image120.png"/><Relationship Id="rId52" Type="http://schemas.openxmlformats.org/officeDocument/2006/relationships/customXml" Target="../ink/ink1125.xml"/><Relationship Id="rId73" Type="http://schemas.openxmlformats.org/officeDocument/2006/relationships/image" Target="../media/image141.png"/><Relationship Id="rId78" Type="http://schemas.openxmlformats.org/officeDocument/2006/relationships/customXml" Target="../ink/ink1138.xml"/><Relationship Id="rId94" Type="http://schemas.openxmlformats.org/officeDocument/2006/relationships/customXml" Target="../ink/ink1146.xml"/><Relationship Id="rId99" Type="http://schemas.openxmlformats.org/officeDocument/2006/relationships/customXml" Target="../ink/ink1149.xml"/><Relationship Id="rId101" Type="http://schemas.openxmlformats.org/officeDocument/2006/relationships/customXml" Target="../ink/ink1150.xml"/><Relationship Id="rId122" Type="http://schemas.openxmlformats.org/officeDocument/2006/relationships/image" Target="../media/image165.png"/><Relationship Id="rId143" Type="http://schemas.openxmlformats.org/officeDocument/2006/relationships/customXml" Target="../ink/ink1171.xml"/><Relationship Id="rId148" Type="http://schemas.openxmlformats.org/officeDocument/2006/relationships/customXml" Target="../ink/ink1174.xml"/><Relationship Id="rId164" Type="http://schemas.openxmlformats.org/officeDocument/2006/relationships/customXml" Target="../ink/ink1182.xml"/><Relationship Id="rId169" Type="http://schemas.openxmlformats.org/officeDocument/2006/relationships/image" Target="../media/image187.png"/><Relationship Id="rId185" Type="http://schemas.openxmlformats.org/officeDocument/2006/relationships/image" Target="../media/image195.png"/><Relationship Id="rId4" Type="http://schemas.openxmlformats.org/officeDocument/2006/relationships/customXml" Target="../ink/ink1101.xml"/><Relationship Id="rId9" Type="http://schemas.openxmlformats.org/officeDocument/2006/relationships/image" Target="../media/image109.png"/><Relationship Id="rId180" Type="http://schemas.openxmlformats.org/officeDocument/2006/relationships/customXml" Target="../ink/ink1190.xml"/><Relationship Id="rId210" Type="http://schemas.openxmlformats.org/officeDocument/2006/relationships/customXml" Target="../ink/ink1205.xml"/><Relationship Id="rId215" Type="http://schemas.openxmlformats.org/officeDocument/2006/relationships/image" Target="../media/image210.png"/><Relationship Id="rId26" Type="http://schemas.openxmlformats.org/officeDocument/2006/relationships/customXml" Target="../ink/ink1112.xml"/><Relationship Id="rId47" Type="http://schemas.openxmlformats.org/officeDocument/2006/relationships/image" Target="../media/image128.png"/><Relationship Id="rId68" Type="http://schemas.openxmlformats.org/officeDocument/2006/relationships/customXml" Target="../ink/ink1133.xml"/><Relationship Id="rId89" Type="http://schemas.openxmlformats.org/officeDocument/2006/relationships/image" Target="../media/image150.png"/><Relationship Id="rId112" Type="http://schemas.openxmlformats.org/officeDocument/2006/relationships/image" Target="../media/image145.png"/><Relationship Id="rId133" Type="http://schemas.openxmlformats.org/officeDocument/2006/relationships/customXml" Target="../ink/ink1166.xml"/><Relationship Id="rId154" Type="http://schemas.openxmlformats.org/officeDocument/2006/relationships/customXml" Target="../ink/ink1177.xml"/><Relationship Id="rId175" Type="http://schemas.openxmlformats.org/officeDocument/2006/relationships/image" Target="../media/image190.png"/><Relationship Id="rId196" Type="http://schemas.openxmlformats.org/officeDocument/2006/relationships/customXml" Target="../ink/ink1198.xml"/><Relationship Id="rId200" Type="http://schemas.openxmlformats.org/officeDocument/2006/relationships/customXml" Target="../ink/ink1200.xml"/><Relationship Id="rId16" Type="http://schemas.openxmlformats.org/officeDocument/2006/relationships/customXml" Target="../ink/ink1107.xml"/><Relationship Id="rId221" Type="http://schemas.openxmlformats.org/officeDocument/2006/relationships/image" Target="../media/image213.png"/><Relationship Id="rId37" Type="http://schemas.openxmlformats.org/officeDocument/2006/relationships/image" Target="../media/image123.png"/><Relationship Id="rId58" Type="http://schemas.openxmlformats.org/officeDocument/2006/relationships/customXml" Target="../ink/ink1128.xml"/><Relationship Id="rId79" Type="http://schemas.openxmlformats.org/officeDocument/2006/relationships/image" Target="../media/image143.png"/><Relationship Id="rId102" Type="http://schemas.openxmlformats.org/officeDocument/2006/relationships/image" Target="../media/image156.png"/><Relationship Id="rId123" Type="http://schemas.openxmlformats.org/officeDocument/2006/relationships/customXml" Target="../ink/ink1161.xml"/><Relationship Id="rId144" Type="http://schemas.openxmlformats.org/officeDocument/2006/relationships/image" Target="../media/image176.png"/><Relationship Id="rId90" Type="http://schemas.openxmlformats.org/officeDocument/2006/relationships/customXml" Target="../ink/ink1144.xml"/><Relationship Id="rId165" Type="http://schemas.openxmlformats.org/officeDocument/2006/relationships/image" Target="../media/image185.png"/><Relationship Id="rId186" Type="http://schemas.openxmlformats.org/officeDocument/2006/relationships/customXml" Target="../ink/ink1193.xml"/><Relationship Id="rId211" Type="http://schemas.openxmlformats.org/officeDocument/2006/relationships/image" Target="../media/image208.png"/><Relationship Id="rId27" Type="http://schemas.openxmlformats.org/officeDocument/2006/relationships/image" Target="../media/image118.png"/><Relationship Id="rId48" Type="http://schemas.openxmlformats.org/officeDocument/2006/relationships/customXml" Target="../ink/ink1123.xml"/><Relationship Id="rId69" Type="http://schemas.openxmlformats.org/officeDocument/2006/relationships/image" Target="../media/image139.png"/><Relationship Id="rId113" Type="http://schemas.openxmlformats.org/officeDocument/2006/relationships/customXml" Target="../ink/ink1156.xml"/><Relationship Id="rId134" Type="http://schemas.openxmlformats.org/officeDocument/2006/relationships/image" Target="../media/image171.png"/><Relationship Id="rId80" Type="http://schemas.openxmlformats.org/officeDocument/2006/relationships/customXml" Target="../ink/ink1139.xml"/><Relationship Id="rId155" Type="http://schemas.openxmlformats.org/officeDocument/2006/relationships/image" Target="../media/image16.png"/><Relationship Id="rId176" Type="http://schemas.openxmlformats.org/officeDocument/2006/relationships/customXml" Target="../ink/ink1188.xml"/><Relationship Id="rId197" Type="http://schemas.openxmlformats.org/officeDocument/2006/relationships/image" Target="../media/image201.png"/><Relationship Id="rId201" Type="http://schemas.openxmlformats.org/officeDocument/2006/relationships/image" Target="../media/image203.png"/><Relationship Id="rId222" Type="http://schemas.openxmlformats.org/officeDocument/2006/relationships/customXml" Target="../ink/ink1211.xml"/><Relationship Id="rId17" Type="http://schemas.openxmlformats.org/officeDocument/2006/relationships/image" Target="../media/image113.png"/><Relationship Id="rId38" Type="http://schemas.openxmlformats.org/officeDocument/2006/relationships/customXml" Target="../ink/ink1118.xml"/><Relationship Id="rId59" Type="http://schemas.openxmlformats.org/officeDocument/2006/relationships/image" Target="../media/image134.png"/><Relationship Id="rId103" Type="http://schemas.openxmlformats.org/officeDocument/2006/relationships/customXml" Target="../ink/ink1151.xml"/><Relationship Id="rId124" Type="http://schemas.openxmlformats.org/officeDocument/2006/relationships/image" Target="../media/image166.png"/><Relationship Id="rId70" Type="http://schemas.openxmlformats.org/officeDocument/2006/relationships/customXml" Target="../ink/ink1134.xml"/><Relationship Id="rId91" Type="http://schemas.openxmlformats.org/officeDocument/2006/relationships/image" Target="../media/image151.png"/><Relationship Id="rId145" Type="http://schemas.openxmlformats.org/officeDocument/2006/relationships/customXml" Target="../ink/ink1172.xml"/><Relationship Id="rId166" Type="http://schemas.openxmlformats.org/officeDocument/2006/relationships/customXml" Target="../ink/ink1183.xml"/><Relationship Id="rId187" Type="http://schemas.openxmlformats.org/officeDocument/2006/relationships/image" Target="../media/image196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206.xml"/><Relationship Id="rId28" Type="http://schemas.openxmlformats.org/officeDocument/2006/relationships/customXml" Target="../ink/ink1113.xml"/><Relationship Id="rId49" Type="http://schemas.openxmlformats.org/officeDocument/2006/relationships/image" Target="../media/image129.png"/><Relationship Id="rId114" Type="http://schemas.openxmlformats.org/officeDocument/2006/relationships/image" Target="../media/image161.png"/><Relationship Id="rId60" Type="http://schemas.openxmlformats.org/officeDocument/2006/relationships/customXml" Target="../ink/ink1129.xml"/><Relationship Id="rId81" Type="http://schemas.openxmlformats.org/officeDocument/2006/relationships/image" Target="../media/image146.png"/><Relationship Id="rId135" Type="http://schemas.openxmlformats.org/officeDocument/2006/relationships/customXml" Target="../ink/ink1167.xml"/><Relationship Id="rId156" Type="http://schemas.openxmlformats.org/officeDocument/2006/relationships/customXml" Target="../ink/ink1178.xml"/><Relationship Id="rId177" Type="http://schemas.openxmlformats.org/officeDocument/2006/relationships/image" Target="../media/image191.png"/><Relationship Id="rId198" Type="http://schemas.openxmlformats.org/officeDocument/2006/relationships/customXml" Target="../ink/ink1199.xml"/><Relationship Id="rId202" Type="http://schemas.openxmlformats.org/officeDocument/2006/relationships/customXml" Target="../ink/ink1201.xml"/><Relationship Id="rId223" Type="http://schemas.openxmlformats.org/officeDocument/2006/relationships/image" Target="../media/image214.png"/><Relationship Id="rId18" Type="http://schemas.openxmlformats.org/officeDocument/2006/relationships/customXml" Target="../ink/ink1108.xml"/><Relationship Id="rId39" Type="http://schemas.openxmlformats.org/officeDocument/2006/relationships/image" Target="../media/image124.png"/><Relationship Id="rId50" Type="http://schemas.openxmlformats.org/officeDocument/2006/relationships/customXml" Target="../ink/ink1124.xml"/><Relationship Id="rId104" Type="http://schemas.openxmlformats.org/officeDocument/2006/relationships/image" Target="../media/image157.png"/><Relationship Id="rId125" Type="http://schemas.openxmlformats.org/officeDocument/2006/relationships/customXml" Target="../ink/ink1162.xml"/><Relationship Id="rId146" Type="http://schemas.openxmlformats.org/officeDocument/2006/relationships/image" Target="../media/image177.png"/><Relationship Id="rId167" Type="http://schemas.openxmlformats.org/officeDocument/2006/relationships/image" Target="../media/image186.png"/><Relationship Id="rId188" Type="http://schemas.openxmlformats.org/officeDocument/2006/relationships/customXml" Target="../ink/ink1194.xml"/><Relationship Id="rId71" Type="http://schemas.openxmlformats.org/officeDocument/2006/relationships/image" Target="../media/image140.png"/><Relationship Id="rId92" Type="http://schemas.openxmlformats.org/officeDocument/2006/relationships/customXml" Target="../ink/ink1145.xml"/><Relationship Id="rId213" Type="http://schemas.openxmlformats.org/officeDocument/2006/relationships/image" Target="../media/image209.png"/><Relationship Id="rId2" Type="http://schemas.openxmlformats.org/officeDocument/2006/relationships/customXml" Target="../ink/ink1100.xml"/><Relationship Id="rId29" Type="http://schemas.openxmlformats.org/officeDocument/2006/relationships/image" Target="../media/image119.png"/><Relationship Id="rId40" Type="http://schemas.openxmlformats.org/officeDocument/2006/relationships/customXml" Target="../ink/ink1119.xml"/><Relationship Id="rId115" Type="http://schemas.openxmlformats.org/officeDocument/2006/relationships/customXml" Target="../ink/ink1157.xml"/><Relationship Id="rId136" Type="http://schemas.openxmlformats.org/officeDocument/2006/relationships/image" Target="../media/image172.png"/><Relationship Id="rId157" Type="http://schemas.openxmlformats.org/officeDocument/2006/relationships/image" Target="../media/image181.png"/><Relationship Id="rId178" Type="http://schemas.openxmlformats.org/officeDocument/2006/relationships/customXml" Target="../ink/ink1189.xml"/><Relationship Id="rId61" Type="http://schemas.openxmlformats.org/officeDocument/2006/relationships/image" Target="../media/image135.png"/><Relationship Id="rId82" Type="http://schemas.openxmlformats.org/officeDocument/2006/relationships/customXml" Target="../ink/ink1140.xml"/><Relationship Id="rId199" Type="http://schemas.openxmlformats.org/officeDocument/2006/relationships/image" Target="../media/image202.png"/><Relationship Id="rId203" Type="http://schemas.openxmlformats.org/officeDocument/2006/relationships/image" Target="../media/image204.png"/><Relationship Id="rId19" Type="http://schemas.openxmlformats.org/officeDocument/2006/relationships/image" Target="../media/image114.png"/><Relationship Id="rId224" Type="http://schemas.openxmlformats.org/officeDocument/2006/relationships/customXml" Target="../ink/ink1212.xml"/><Relationship Id="rId30" Type="http://schemas.openxmlformats.org/officeDocument/2006/relationships/customXml" Target="../ink/ink1114.xml"/><Relationship Id="rId105" Type="http://schemas.openxmlformats.org/officeDocument/2006/relationships/customXml" Target="../ink/ink1152.xml"/><Relationship Id="rId126" Type="http://schemas.openxmlformats.org/officeDocument/2006/relationships/image" Target="../media/image167.png"/><Relationship Id="rId147" Type="http://schemas.openxmlformats.org/officeDocument/2006/relationships/customXml" Target="../ink/ink1173.xml"/><Relationship Id="rId168" Type="http://schemas.openxmlformats.org/officeDocument/2006/relationships/customXml" Target="../ink/ink1184.xml"/><Relationship Id="rId51" Type="http://schemas.openxmlformats.org/officeDocument/2006/relationships/image" Target="../media/image130.png"/><Relationship Id="rId72" Type="http://schemas.openxmlformats.org/officeDocument/2006/relationships/customXml" Target="../ink/ink1135.xml"/><Relationship Id="rId93" Type="http://schemas.openxmlformats.org/officeDocument/2006/relationships/image" Target="../media/image152.png"/><Relationship Id="rId189" Type="http://schemas.openxmlformats.org/officeDocument/2006/relationships/image" Target="../media/image197.png"/></Relationships>
</file>

<file path=ppt/slides/_rels/slide2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271.xml"/><Relationship Id="rId21" Type="http://schemas.openxmlformats.org/officeDocument/2006/relationships/image" Target="../media/image115.png"/><Relationship Id="rId42" Type="http://schemas.openxmlformats.org/officeDocument/2006/relationships/customXml" Target="../ink/ink1233.xml"/><Relationship Id="rId63" Type="http://schemas.openxmlformats.org/officeDocument/2006/relationships/image" Target="../media/image136.png"/><Relationship Id="rId84" Type="http://schemas.openxmlformats.org/officeDocument/2006/relationships/customXml" Target="../ink/ink1254.xml"/><Relationship Id="rId138" Type="http://schemas.openxmlformats.org/officeDocument/2006/relationships/image" Target="../media/image173.png"/><Relationship Id="rId159" Type="http://schemas.openxmlformats.org/officeDocument/2006/relationships/image" Target="../media/image182.png"/><Relationship Id="rId170" Type="http://schemas.openxmlformats.org/officeDocument/2006/relationships/customXml" Target="../ink/ink1298.xml"/><Relationship Id="rId191" Type="http://schemas.openxmlformats.org/officeDocument/2006/relationships/image" Target="../media/image198.png"/><Relationship Id="rId205" Type="http://schemas.openxmlformats.org/officeDocument/2006/relationships/image" Target="../media/image205.png"/><Relationship Id="rId226" Type="http://schemas.openxmlformats.org/officeDocument/2006/relationships/customXml" Target="../ink/ink1326.xml"/><Relationship Id="rId107" Type="http://schemas.openxmlformats.org/officeDocument/2006/relationships/customXml" Target="../ink/ink1266.xml"/><Relationship Id="rId11" Type="http://schemas.openxmlformats.org/officeDocument/2006/relationships/image" Target="../media/image110.png"/><Relationship Id="rId32" Type="http://schemas.openxmlformats.org/officeDocument/2006/relationships/customXml" Target="../ink/ink1228.xml"/><Relationship Id="rId53" Type="http://schemas.openxmlformats.org/officeDocument/2006/relationships/image" Target="../media/image131.png"/><Relationship Id="rId74" Type="http://schemas.openxmlformats.org/officeDocument/2006/relationships/customXml" Target="../ink/ink1249.xml"/><Relationship Id="rId128" Type="http://schemas.openxmlformats.org/officeDocument/2006/relationships/image" Target="../media/image168.png"/><Relationship Id="rId149" Type="http://schemas.openxmlformats.org/officeDocument/2006/relationships/image" Target="../media/image178.png"/><Relationship Id="rId5" Type="http://schemas.openxmlformats.org/officeDocument/2006/relationships/image" Target="../media/image107.png"/><Relationship Id="rId95" Type="http://schemas.openxmlformats.org/officeDocument/2006/relationships/image" Target="../media/image153.png"/><Relationship Id="rId160" Type="http://schemas.openxmlformats.org/officeDocument/2006/relationships/customXml" Target="../ink/ink1293.xml"/><Relationship Id="rId181" Type="http://schemas.openxmlformats.org/officeDocument/2006/relationships/image" Target="../media/image193.png"/><Relationship Id="rId216" Type="http://schemas.openxmlformats.org/officeDocument/2006/relationships/customXml" Target="../ink/ink1321.xml"/><Relationship Id="rId237" Type="http://schemas.openxmlformats.org/officeDocument/2006/relationships/image" Target="../media/image221.png"/><Relationship Id="rId22" Type="http://schemas.openxmlformats.org/officeDocument/2006/relationships/customXml" Target="../ink/ink1223.xml"/><Relationship Id="rId43" Type="http://schemas.openxmlformats.org/officeDocument/2006/relationships/image" Target="../media/image126.png"/><Relationship Id="rId64" Type="http://schemas.openxmlformats.org/officeDocument/2006/relationships/customXml" Target="../ink/ink1244.xml"/><Relationship Id="rId118" Type="http://schemas.openxmlformats.org/officeDocument/2006/relationships/image" Target="../media/image163.png"/><Relationship Id="rId139" Type="http://schemas.openxmlformats.org/officeDocument/2006/relationships/customXml" Target="../ink/ink1282.xml"/><Relationship Id="rId85" Type="http://schemas.openxmlformats.org/officeDocument/2006/relationships/image" Target="../media/image148.png"/><Relationship Id="rId150" Type="http://schemas.openxmlformats.org/officeDocument/2006/relationships/customXml" Target="../ink/ink1288.xml"/><Relationship Id="rId171" Type="http://schemas.openxmlformats.org/officeDocument/2006/relationships/image" Target="../media/image188.png"/><Relationship Id="rId192" Type="http://schemas.openxmlformats.org/officeDocument/2006/relationships/customXml" Target="../ink/ink1309.xml"/><Relationship Id="rId206" Type="http://schemas.openxmlformats.org/officeDocument/2006/relationships/customXml" Target="../ink/ink1316.xml"/><Relationship Id="rId227" Type="http://schemas.openxmlformats.org/officeDocument/2006/relationships/image" Target="../media/image216.png"/><Relationship Id="rId12" Type="http://schemas.openxmlformats.org/officeDocument/2006/relationships/customXml" Target="../ink/ink1218.xml"/><Relationship Id="rId33" Type="http://schemas.openxmlformats.org/officeDocument/2006/relationships/image" Target="../media/image121.png"/><Relationship Id="rId108" Type="http://schemas.openxmlformats.org/officeDocument/2006/relationships/image" Target="../media/image159.png"/><Relationship Id="rId129" Type="http://schemas.openxmlformats.org/officeDocument/2006/relationships/customXml" Target="../ink/ink1277.xml"/><Relationship Id="rId54" Type="http://schemas.openxmlformats.org/officeDocument/2006/relationships/customXml" Target="../ink/ink1239.xml"/><Relationship Id="rId75" Type="http://schemas.openxmlformats.org/officeDocument/2006/relationships/image" Target="../media/image142.png"/><Relationship Id="rId96" Type="http://schemas.openxmlformats.org/officeDocument/2006/relationships/customXml" Target="../ink/ink1260.xml"/><Relationship Id="rId140" Type="http://schemas.openxmlformats.org/officeDocument/2006/relationships/image" Target="../media/image174.png"/><Relationship Id="rId161" Type="http://schemas.openxmlformats.org/officeDocument/2006/relationships/image" Target="../media/image183.png"/><Relationship Id="rId182" Type="http://schemas.openxmlformats.org/officeDocument/2006/relationships/customXml" Target="../ink/ink1304.xml"/><Relationship Id="rId217" Type="http://schemas.openxmlformats.org/officeDocument/2006/relationships/image" Target="../media/image211.png"/><Relationship Id="rId6" Type="http://schemas.openxmlformats.org/officeDocument/2006/relationships/customXml" Target="../ink/ink1215.xml"/><Relationship Id="rId23" Type="http://schemas.openxmlformats.org/officeDocument/2006/relationships/image" Target="../media/image116.png"/><Relationship Id="rId119" Type="http://schemas.openxmlformats.org/officeDocument/2006/relationships/customXml" Target="../ink/ink1272.xml"/><Relationship Id="rId44" Type="http://schemas.openxmlformats.org/officeDocument/2006/relationships/customXml" Target="../ink/ink1234.xml"/><Relationship Id="rId65" Type="http://schemas.openxmlformats.org/officeDocument/2006/relationships/image" Target="../media/image137.png"/><Relationship Id="rId86" Type="http://schemas.openxmlformats.org/officeDocument/2006/relationships/customXml" Target="../ink/ink1255.xml"/><Relationship Id="rId130" Type="http://schemas.openxmlformats.org/officeDocument/2006/relationships/image" Target="../media/image169.png"/><Relationship Id="rId151" Type="http://schemas.openxmlformats.org/officeDocument/2006/relationships/image" Target="../media/image179.png"/><Relationship Id="rId172" Type="http://schemas.openxmlformats.org/officeDocument/2006/relationships/customXml" Target="../ink/ink1299.xml"/><Relationship Id="rId193" Type="http://schemas.openxmlformats.org/officeDocument/2006/relationships/image" Target="../media/image199.png"/><Relationship Id="rId207" Type="http://schemas.openxmlformats.org/officeDocument/2006/relationships/image" Target="../media/image206.png"/><Relationship Id="rId228" Type="http://schemas.openxmlformats.org/officeDocument/2006/relationships/customXml" Target="../ink/ink1327.xml"/><Relationship Id="rId13" Type="http://schemas.openxmlformats.org/officeDocument/2006/relationships/image" Target="../media/image111.png"/><Relationship Id="rId109" Type="http://schemas.openxmlformats.org/officeDocument/2006/relationships/customXml" Target="../ink/ink1267.xml"/><Relationship Id="rId34" Type="http://schemas.openxmlformats.org/officeDocument/2006/relationships/customXml" Target="../ink/ink1229.xml"/><Relationship Id="rId55" Type="http://schemas.openxmlformats.org/officeDocument/2006/relationships/image" Target="../media/image132.png"/><Relationship Id="rId76" Type="http://schemas.openxmlformats.org/officeDocument/2006/relationships/customXml" Target="../ink/ink1250.xml"/><Relationship Id="rId97" Type="http://schemas.openxmlformats.org/officeDocument/2006/relationships/customXml" Target="../ink/ink1261.xml"/><Relationship Id="rId120" Type="http://schemas.openxmlformats.org/officeDocument/2006/relationships/image" Target="../media/image164.png"/><Relationship Id="rId141" Type="http://schemas.openxmlformats.org/officeDocument/2006/relationships/customXml" Target="../ink/ink1283.xml"/><Relationship Id="rId7" Type="http://schemas.openxmlformats.org/officeDocument/2006/relationships/image" Target="../media/image108.png"/><Relationship Id="rId162" Type="http://schemas.openxmlformats.org/officeDocument/2006/relationships/customXml" Target="../ink/ink1294.xml"/><Relationship Id="rId183" Type="http://schemas.openxmlformats.org/officeDocument/2006/relationships/image" Target="../media/image194.png"/><Relationship Id="rId218" Type="http://schemas.openxmlformats.org/officeDocument/2006/relationships/customXml" Target="../ink/ink1322.xml"/><Relationship Id="rId24" Type="http://schemas.openxmlformats.org/officeDocument/2006/relationships/customXml" Target="../ink/ink1224.xml"/><Relationship Id="rId45" Type="http://schemas.openxmlformats.org/officeDocument/2006/relationships/image" Target="../media/image127.png"/><Relationship Id="rId66" Type="http://schemas.openxmlformats.org/officeDocument/2006/relationships/customXml" Target="../ink/ink1245.xml"/><Relationship Id="rId87" Type="http://schemas.openxmlformats.org/officeDocument/2006/relationships/image" Target="../media/image149.png"/><Relationship Id="rId110" Type="http://schemas.openxmlformats.org/officeDocument/2006/relationships/image" Target="../media/image160.png"/><Relationship Id="rId131" Type="http://schemas.openxmlformats.org/officeDocument/2006/relationships/customXml" Target="../ink/ink1278.xml"/><Relationship Id="rId152" Type="http://schemas.openxmlformats.org/officeDocument/2006/relationships/customXml" Target="../ink/ink1289.xml"/><Relationship Id="rId173" Type="http://schemas.openxmlformats.org/officeDocument/2006/relationships/image" Target="../media/image189.png"/><Relationship Id="rId194" Type="http://schemas.openxmlformats.org/officeDocument/2006/relationships/customXml" Target="../ink/ink1310.xml"/><Relationship Id="rId208" Type="http://schemas.openxmlformats.org/officeDocument/2006/relationships/customXml" Target="../ink/ink1317.xml"/><Relationship Id="rId229" Type="http://schemas.openxmlformats.org/officeDocument/2006/relationships/image" Target="../media/image217.png"/><Relationship Id="rId14" Type="http://schemas.openxmlformats.org/officeDocument/2006/relationships/customXml" Target="../ink/ink1219.xml"/><Relationship Id="rId35" Type="http://schemas.openxmlformats.org/officeDocument/2006/relationships/image" Target="../media/image122.png"/><Relationship Id="rId56" Type="http://schemas.openxmlformats.org/officeDocument/2006/relationships/customXml" Target="../ink/ink1240.xml"/><Relationship Id="rId77" Type="http://schemas.openxmlformats.org/officeDocument/2006/relationships/image" Target="../media/image144.png"/><Relationship Id="rId100" Type="http://schemas.openxmlformats.org/officeDocument/2006/relationships/image" Target="../media/image155.png"/><Relationship Id="rId8" Type="http://schemas.openxmlformats.org/officeDocument/2006/relationships/customXml" Target="../ink/ink1216.xml"/><Relationship Id="rId98" Type="http://schemas.openxmlformats.org/officeDocument/2006/relationships/image" Target="../media/image154.png"/><Relationship Id="rId121" Type="http://schemas.openxmlformats.org/officeDocument/2006/relationships/customXml" Target="../ink/ink1273.xml"/><Relationship Id="rId142" Type="http://schemas.openxmlformats.org/officeDocument/2006/relationships/image" Target="../media/image175.png"/><Relationship Id="rId163" Type="http://schemas.openxmlformats.org/officeDocument/2006/relationships/image" Target="../media/image184.png"/><Relationship Id="rId184" Type="http://schemas.openxmlformats.org/officeDocument/2006/relationships/customXml" Target="../ink/ink1305.xml"/><Relationship Id="rId219" Type="http://schemas.openxmlformats.org/officeDocument/2006/relationships/image" Target="../media/image212.png"/><Relationship Id="rId230" Type="http://schemas.openxmlformats.org/officeDocument/2006/relationships/customXml" Target="../ink/ink1328.xml"/><Relationship Id="rId25" Type="http://schemas.openxmlformats.org/officeDocument/2006/relationships/image" Target="../media/image117.png"/><Relationship Id="rId46" Type="http://schemas.openxmlformats.org/officeDocument/2006/relationships/customXml" Target="../ink/ink1235.xml"/><Relationship Id="rId67" Type="http://schemas.openxmlformats.org/officeDocument/2006/relationships/image" Target="../media/image138.png"/><Relationship Id="rId88" Type="http://schemas.openxmlformats.org/officeDocument/2006/relationships/customXml" Target="../ink/ink1256.xml"/><Relationship Id="rId111" Type="http://schemas.openxmlformats.org/officeDocument/2006/relationships/customXml" Target="../ink/ink1268.xml"/><Relationship Id="rId132" Type="http://schemas.openxmlformats.org/officeDocument/2006/relationships/image" Target="../media/image170.png"/><Relationship Id="rId153" Type="http://schemas.openxmlformats.org/officeDocument/2006/relationships/image" Target="../media/image180.png"/><Relationship Id="rId174" Type="http://schemas.openxmlformats.org/officeDocument/2006/relationships/customXml" Target="../ink/ink1300.xml"/><Relationship Id="rId195" Type="http://schemas.openxmlformats.org/officeDocument/2006/relationships/image" Target="../media/image200.png"/><Relationship Id="rId209" Type="http://schemas.openxmlformats.org/officeDocument/2006/relationships/image" Target="../media/image207.png"/><Relationship Id="rId190" Type="http://schemas.openxmlformats.org/officeDocument/2006/relationships/customXml" Target="../ink/ink1308.xml"/><Relationship Id="rId204" Type="http://schemas.openxmlformats.org/officeDocument/2006/relationships/customXml" Target="../ink/ink1315.xml"/><Relationship Id="rId220" Type="http://schemas.openxmlformats.org/officeDocument/2006/relationships/customXml" Target="../ink/ink1323.xml"/><Relationship Id="rId225" Type="http://schemas.openxmlformats.org/officeDocument/2006/relationships/image" Target="../media/image215.png"/><Relationship Id="rId15" Type="http://schemas.openxmlformats.org/officeDocument/2006/relationships/image" Target="../media/image112.png"/><Relationship Id="rId36" Type="http://schemas.openxmlformats.org/officeDocument/2006/relationships/customXml" Target="../ink/ink1230.xml"/><Relationship Id="rId57" Type="http://schemas.openxmlformats.org/officeDocument/2006/relationships/image" Target="../media/image133.png"/><Relationship Id="rId106" Type="http://schemas.openxmlformats.org/officeDocument/2006/relationships/image" Target="../media/image158.png"/><Relationship Id="rId127" Type="http://schemas.openxmlformats.org/officeDocument/2006/relationships/customXml" Target="../ink/ink1276.xml"/><Relationship Id="rId10" Type="http://schemas.openxmlformats.org/officeDocument/2006/relationships/customXml" Target="../ink/ink1217.xml"/><Relationship Id="rId31" Type="http://schemas.openxmlformats.org/officeDocument/2006/relationships/image" Target="../media/image120.png"/><Relationship Id="rId52" Type="http://schemas.openxmlformats.org/officeDocument/2006/relationships/customXml" Target="../ink/ink1238.xml"/><Relationship Id="rId73" Type="http://schemas.openxmlformats.org/officeDocument/2006/relationships/image" Target="../media/image141.png"/><Relationship Id="rId78" Type="http://schemas.openxmlformats.org/officeDocument/2006/relationships/customXml" Target="../ink/ink1251.xml"/><Relationship Id="rId94" Type="http://schemas.openxmlformats.org/officeDocument/2006/relationships/customXml" Target="../ink/ink1259.xml"/><Relationship Id="rId99" Type="http://schemas.openxmlformats.org/officeDocument/2006/relationships/customXml" Target="../ink/ink1262.xml"/><Relationship Id="rId101" Type="http://schemas.openxmlformats.org/officeDocument/2006/relationships/customXml" Target="../ink/ink1263.xml"/><Relationship Id="rId122" Type="http://schemas.openxmlformats.org/officeDocument/2006/relationships/image" Target="../media/image165.png"/><Relationship Id="rId143" Type="http://schemas.openxmlformats.org/officeDocument/2006/relationships/customXml" Target="../ink/ink1284.xml"/><Relationship Id="rId148" Type="http://schemas.openxmlformats.org/officeDocument/2006/relationships/customXml" Target="../ink/ink1287.xml"/><Relationship Id="rId164" Type="http://schemas.openxmlformats.org/officeDocument/2006/relationships/customXml" Target="../ink/ink1295.xml"/><Relationship Id="rId169" Type="http://schemas.openxmlformats.org/officeDocument/2006/relationships/image" Target="../media/image187.png"/><Relationship Id="rId185" Type="http://schemas.openxmlformats.org/officeDocument/2006/relationships/image" Target="../media/image195.png"/><Relationship Id="rId4" Type="http://schemas.openxmlformats.org/officeDocument/2006/relationships/customXml" Target="../ink/ink1214.xml"/><Relationship Id="rId9" Type="http://schemas.openxmlformats.org/officeDocument/2006/relationships/image" Target="../media/image109.png"/><Relationship Id="rId180" Type="http://schemas.openxmlformats.org/officeDocument/2006/relationships/customXml" Target="../ink/ink1303.xml"/><Relationship Id="rId210" Type="http://schemas.openxmlformats.org/officeDocument/2006/relationships/customXml" Target="../ink/ink1318.xml"/><Relationship Id="rId215" Type="http://schemas.openxmlformats.org/officeDocument/2006/relationships/image" Target="../media/image210.png"/><Relationship Id="rId236" Type="http://schemas.openxmlformats.org/officeDocument/2006/relationships/customXml" Target="../ink/ink1331.xml"/><Relationship Id="rId26" Type="http://schemas.openxmlformats.org/officeDocument/2006/relationships/customXml" Target="../ink/ink1225.xml"/><Relationship Id="rId231" Type="http://schemas.openxmlformats.org/officeDocument/2006/relationships/image" Target="../media/image218.png"/><Relationship Id="rId47" Type="http://schemas.openxmlformats.org/officeDocument/2006/relationships/image" Target="../media/image128.png"/><Relationship Id="rId68" Type="http://schemas.openxmlformats.org/officeDocument/2006/relationships/customXml" Target="../ink/ink1246.xml"/><Relationship Id="rId89" Type="http://schemas.openxmlformats.org/officeDocument/2006/relationships/image" Target="../media/image150.png"/><Relationship Id="rId112" Type="http://schemas.openxmlformats.org/officeDocument/2006/relationships/image" Target="../media/image145.png"/><Relationship Id="rId133" Type="http://schemas.openxmlformats.org/officeDocument/2006/relationships/customXml" Target="../ink/ink1279.xml"/><Relationship Id="rId154" Type="http://schemas.openxmlformats.org/officeDocument/2006/relationships/customXml" Target="../ink/ink1290.xml"/><Relationship Id="rId175" Type="http://schemas.openxmlformats.org/officeDocument/2006/relationships/image" Target="../media/image190.png"/><Relationship Id="rId196" Type="http://schemas.openxmlformats.org/officeDocument/2006/relationships/customXml" Target="../ink/ink1311.xml"/><Relationship Id="rId200" Type="http://schemas.openxmlformats.org/officeDocument/2006/relationships/customXml" Target="../ink/ink1313.xml"/><Relationship Id="rId16" Type="http://schemas.openxmlformats.org/officeDocument/2006/relationships/customXml" Target="../ink/ink1220.xml"/><Relationship Id="rId221" Type="http://schemas.openxmlformats.org/officeDocument/2006/relationships/image" Target="../media/image213.png"/><Relationship Id="rId37" Type="http://schemas.openxmlformats.org/officeDocument/2006/relationships/image" Target="../media/image123.png"/><Relationship Id="rId58" Type="http://schemas.openxmlformats.org/officeDocument/2006/relationships/customXml" Target="../ink/ink1241.xml"/><Relationship Id="rId79" Type="http://schemas.openxmlformats.org/officeDocument/2006/relationships/image" Target="../media/image143.png"/><Relationship Id="rId102" Type="http://schemas.openxmlformats.org/officeDocument/2006/relationships/image" Target="../media/image156.png"/><Relationship Id="rId123" Type="http://schemas.openxmlformats.org/officeDocument/2006/relationships/customXml" Target="../ink/ink1274.xml"/><Relationship Id="rId144" Type="http://schemas.openxmlformats.org/officeDocument/2006/relationships/image" Target="../media/image176.png"/><Relationship Id="rId90" Type="http://schemas.openxmlformats.org/officeDocument/2006/relationships/customXml" Target="../ink/ink1257.xml"/><Relationship Id="rId165" Type="http://schemas.openxmlformats.org/officeDocument/2006/relationships/image" Target="../media/image185.png"/><Relationship Id="rId186" Type="http://schemas.openxmlformats.org/officeDocument/2006/relationships/customXml" Target="../ink/ink1306.xml"/><Relationship Id="rId211" Type="http://schemas.openxmlformats.org/officeDocument/2006/relationships/image" Target="../media/image208.png"/><Relationship Id="rId232" Type="http://schemas.openxmlformats.org/officeDocument/2006/relationships/customXml" Target="../ink/ink1329.xml"/><Relationship Id="rId27" Type="http://schemas.openxmlformats.org/officeDocument/2006/relationships/image" Target="../media/image118.png"/><Relationship Id="rId48" Type="http://schemas.openxmlformats.org/officeDocument/2006/relationships/customXml" Target="../ink/ink1236.xml"/><Relationship Id="rId69" Type="http://schemas.openxmlformats.org/officeDocument/2006/relationships/image" Target="../media/image139.png"/><Relationship Id="rId113" Type="http://schemas.openxmlformats.org/officeDocument/2006/relationships/customXml" Target="../ink/ink1269.xml"/><Relationship Id="rId134" Type="http://schemas.openxmlformats.org/officeDocument/2006/relationships/image" Target="../media/image171.png"/><Relationship Id="rId80" Type="http://schemas.openxmlformats.org/officeDocument/2006/relationships/customXml" Target="../ink/ink1252.xml"/><Relationship Id="rId155" Type="http://schemas.openxmlformats.org/officeDocument/2006/relationships/image" Target="../media/image16.png"/><Relationship Id="rId176" Type="http://schemas.openxmlformats.org/officeDocument/2006/relationships/customXml" Target="../ink/ink1301.xml"/><Relationship Id="rId197" Type="http://schemas.openxmlformats.org/officeDocument/2006/relationships/image" Target="../media/image201.png"/><Relationship Id="rId201" Type="http://schemas.openxmlformats.org/officeDocument/2006/relationships/image" Target="../media/image203.png"/><Relationship Id="rId222" Type="http://schemas.openxmlformats.org/officeDocument/2006/relationships/customXml" Target="../ink/ink1324.xml"/><Relationship Id="rId17" Type="http://schemas.openxmlformats.org/officeDocument/2006/relationships/image" Target="../media/image113.png"/><Relationship Id="rId38" Type="http://schemas.openxmlformats.org/officeDocument/2006/relationships/customXml" Target="../ink/ink1231.xml"/><Relationship Id="rId59" Type="http://schemas.openxmlformats.org/officeDocument/2006/relationships/image" Target="../media/image134.png"/><Relationship Id="rId103" Type="http://schemas.openxmlformats.org/officeDocument/2006/relationships/customXml" Target="../ink/ink1264.xml"/><Relationship Id="rId124" Type="http://schemas.openxmlformats.org/officeDocument/2006/relationships/image" Target="../media/image166.png"/><Relationship Id="rId70" Type="http://schemas.openxmlformats.org/officeDocument/2006/relationships/customXml" Target="../ink/ink1247.xml"/><Relationship Id="rId91" Type="http://schemas.openxmlformats.org/officeDocument/2006/relationships/image" Target="../media/image151.png"/><Relationship Id="rId145" Type="http://schemas.openxmlformats.org/officeDocument/2006/relationships/customXml" Target="../ink/ink1285.xml"/><Relationship Id="rId166" Type="http://schemas.openxmlformats.org/officeDocument/2006/relationships/customXml" Target="../ink/ink1296.xml"/><Relationship Id="rId187" Type="http://schemas.openxmlformats.org/officeDocument/2006/relationships/image" Target="../media/image196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319.xml"/><Relationship Id="rId233" Type="http://schemas.openxmlformats.org/officeDocument/2006/relationships/image" Target="../media/image219.png"/><Relationship Id="rId28" Type="http://schemas.openxmlformats.org/officeDocument/2006/relationships/customXml" Target="../ink/ink1226.xml"/><Relationship Id="rId49" Type="http://schemas.openxmlformats.org/officeDocument/2006/relationships/image" Target="../media/image129.png"/><Relationship Id="rId114" Type="http://schemas.openxmlformats.org/officeDocument/2006/relationships/image" Target="../media/image161.png"/><Relationship Id="rId60" Type="http://schemas.openxmlformats.org/officeDocument/2006/relationships/customXml" Target="../ink/ink1242.xml"/><Relationship Id="rId81" Type="http://schemas.openxmlformats.org/officeDocument/2006/relationships/image" Target="../media/image146.png"/><Relationship Id="rId135" Type="http://schemas.openxmlformats.org/officeDocument/2006/relationships/customXml" Target="../ink/ink1280.xml"/><Relationship Id="rId156" Type="http://schemas.openxmlformats.org/officeDocument/2006/relationships/customXml" Target="../ink/ink1291.xml"/><Relationship Id="rId177" Type="http://schemas.openxmlformats.org/officeDocument/2006/relationships/image" Target="../media/image191.png"/><Relationship Id="rId198" Type="http://schemas.openxmlformats.org/officeDocument/2006/relationships/customXml" Target="../ink/ink1312.xml"/><Relationship Id="rId202" Type="http://schemas.openxmlformats.org/officeDocument/2006/relationships/customXml" Target="../ink/ink1314.xml"/><Relationship Id="rId223" Type="http://schemas.openxmlformats.org/officeDocument/2006/relationships/image" Target="../media/image214.png"/><Relationship Id="rId18" Type="http://schemas.openxmlformats.org/officeDocument/2006/relationships/customXml" Target="../ink/ink1221.xml"/><Relationship Id="rId39" Type="http://schemas.openxmlformats.org/officeDocument/2006/relationships/image" Target="../media/image124.png"/><Relationship Id="rId50" Type="http://schemas.openxmlformats.org/officeDocument/2006/relationships/customXml" Target="../ink/ink1237.xml"/><Relationship Id="rId104" Type="http://schemas.openxmlformats.org/officeDocument/2006/relationships/image" Target="../media/image157.png"/><Relationship Id="rId125" Type="http://schemas.openxmlformats.org/officeDocument/2006/relationships/customXml" Target="../ink/ink1275.xml"/><Relationship Id="rId146" Type="http://schemas.openxmlformats.org/officeDocument/2006/relationships/image" Target="../media/image177.png"/><Relationship Id="rId167" Type="http://schemas.openxmlformats.org/officeDocument/2006/relationships/image" Target="../media/image186.png"/><Relationship Id="rId188" Type="http://schemas.openxmlformats.org/officeDocument/2006/relationships/customXml" Target="../ink/ink1307.xml"/><Relationship Id="rId71" Type="http://schemas.openxmlformats.org/officeDocument/2006/relationships/image" Target="../media/image140.png"/><Relationship Id="rId92" Type="http://schemas.openxmlformats.org/officeDocument/2006/relationships/customXml" Target="../ink/ink1258.xml"/><Relationship Id="rId213" Type="http://schemas.openxmlformats.org/officeDocument/2006/relationships/image" Target="../media/image209.png"/><Relationship Id="rId234" Type="http://schemas.openxmlformats.org/officeDocument/2006/relationships/customXml" Target="../ink/ink1330.xml"/><Relationship Id="rId2" Type="http://schemas.openxmlformats.org/officeDocument/2006/relationships/customXml" Target="../ink/ink1213.xml"/><Relationship Id="rId29" Type="http://schemas.openxmlformats.org/officeDocument/2006/relationships/image" Target="../media/image119.png"/><Relationship Id="rId40" Type="http://schemas.openxmlformats.org/officeDocument/2006/relationships/customXml" Target="../ink/ink1232.xml"/><Relationship Id="rId115" Type="http://schemas.openxmlformats.org/officeDocument/2006/relationships/customXml" Target="../ink/ink1270.xml"/><Relationship Id="rId136" Type="http://schemas.openxmlformats.org/officeDocument/2006/relationships/image" Target="../media/image172.png"/><Relationship Id="rId157" Type="http://schemas.openxmlformats.org/officeDocument/2006/relationships/image" Target="../media/image181.png"/><Relationship Id="rId178" Type="http://schemas.openxmlformats.org/officeDocument/2006/relationships/customXml" Target="../ink/ink1302.xml"/><Relationship Id="rId61" Type="http://schemas.openxmlformats.org/officeDocument/2006/relationships/image" Target="../media/image135.png"/><Relationship Id="rId82" Type="http://schemas.openxmlformats.org/officeDocument/2006/relationships/customXml" Target="../ink/ink1253.xml"/><Relationship Id="rId199" Type="http://schemas.openxmlformats.org/officeDocument/2006/relationships/image" Target="../media/image202.png"/><Relationship Id="rId203" Type="http://schemas.openxmlformats.org/officeDocument/2006/relationships/image" Target="../media/image204.png"/><Relationship Id="rId19" Type="http://schemas.openxmlformats.org/officeDocument/2006/relationships/image" Target="../media/image114.png"/><Relationship Id="rId224" Type="http://schemas.openxmlformats.org/officeDocument/2006/relationships/customXml" Target="../ink/ink1325.xml"/><Relationship Id="rId30" Type="http://schemas.openxmlformats.org/officeDocument/2006/relationships/customXml" Target="../ink/ink1227.xml"/><Relationship Id="rId105" Type="http://schemas.openxmlformats.org/officeDocument/2006/relationships/customXml" Target="../ink/ink1265.xml"/><Relationship Id="rId126" Type="http://schemas.openxmlformats.org/officeDocument/2006/relationships/image" Target="../media/image167.png"/><Relationship Id="rId147" Type="http://schemas.openxmlformats.org/officeDocument/2006/relationships/customXml" Target="../ink/ink1286.xml"/><Relationship Id="rId168" Type="http://schemas.openxmlformats.org/officeDocument/2006/relationships/customXml" Target="../ink/ink1297.xml"/><Relationship Id="rId51" Type="http://schemas.openxmlformats.org/officeDocument/2006/relationships/image" Target="../media/image130.png"/><Relationship Id="rId72" Type="http://schemas.openxmlformats.org/officeDocument/2006/relationships/customXml" Target="../ink/ink1248.xml"/><Relationship Id="rId93" Type="http://schemas.openxmlformats.org/officeDocument/2006/relationships/image" Target="../media/image152.png"/><Relationship Id="rId189" Type="http://schemas.openxmlformats.org/officeDocument/2006/relationships/image" Target="../media/image197.png"/><Relationship Id="rId3" Type="http://schemas.openxmlformats.org/officeDocument/2006/relationships/image" Target="../media/image106.png"/><Relationship Id="rId214" Type="http://schemas.openxmlformats.org/officeDocument/2006/relationships/customXml" Target="../ink/ink1320.xml"/><Relationship Id="rId235" Type="http://schemas.openxmlformats.org/officeDocument/2006/relationships/image" Target="../media/image220.png"/><Relationship Id="rId116" Type="http://schemas.openxmlformats.org/officeDocument/2006/relationships/image" Target="../media/image162.png"/><Relationship Id="rId137" Type="http://schemas.openxmlformats.org/officeDocument/2006/relationships/customXml" Target="../ink/ink1281.xml"/><Relationship Id="rId158" Type="http://schemas.openxmlformats.org/officeDocument/2006/relationships/customXml" Target="../ink/ink1292.xml"/><Relationship Id="rId20" Type="http://schemas.openxmlformats.org/officeDocument/2006/relationships/customXml" Target="../ink/ink1222.xml"/><Relationship Id="rId41" Type="http://schemas.openxmlformats.org/officeDocument/2006/relationships/image" Target="../media/image125.png"/><Relationship Id="rId62" Type="http://schemas.openxmlformats.org/officeDocument/2006/relationships/customXml" Target="../ink/ink1243.xml"/><Relationship Id="rId83" Type="http://schemas.openxmlformats.org/officeDocument/2006/relationships/image" Target="../media/image147.png"/><Relationship Id="rId179" Type="http://schemas.openxmlformats.org/officeDocument/2006/relationships/image" Target="../media/image19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png"/><Relationship Id="rId2" Type="http://schemas.openxmlformats.org/officeDocument/2006/relationships/customXml" Target="../ink/ink133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7.png"/><Relationship Id="rId18" Type="http://schemas.openxmlformats.org/officeDocument/2006/relationships/customXml" Target="../ink/ink1341.xml"/><Relationship Id="rId26" Type="http://schemas.openxmlformats.org/officeDocument/2006/relationships/customXml" Target="../ink/ink1345.xml"/><Relationship Id="rId3" Type="http://schemas.openxmlformats.org/officeDocument/2006/relationships/image" Target="../media/image222.png"/><Relationship Id="rId21" Type="http://schemas.openxmlformats.org/officeDocument/2006/relationships/image" Target="../media/image230.png"/><Relationship Id="rId34" Type="http://schemas.openxmlformats.org/officeDocument/2006/relationships/image" Target="../media/image235.png"/><Relationship Id="rId7" Type="http://schemas.openxmlformats.org/officeDocument/2006/relationships/image" Target="../media/image224.png"/><Relationship Id="rId12" Type="http://schemas.openxmlformats.org/officeDocument/2006/relationships/customXml" Target="../ink/ink1338.xml"/><Relationship Id="rId17" Type="http://schemas.openxmlformats.org/officeDocument/2006/relationships/image" Target="../media/image228.png"/><Relationship Id="rId25" Type="http://schemas.openxmlformats.org/officeDocument/2006/relationships/image" Target="../media/image231.png"/><Relationship Id="rId33" Type="http://schemas.openxmlformats.org/officeDocument/2006/relationships/customXml" Target="../ink/ink1349.xml"/><Relationship Id="rId2" Type="http://schemas.openxmlformats.org/officeDocument/2006/relationships/customXml" Target="../ink/ink1333.xml"/><Relationship Id="rId16" Type="http://schemas.openxmlformats.org/officeDocument/2006/relationships/customXml" Target="../ink/ink1340.xml"/><Relationship Id="rId20" Type="http://schemas.openxmlformats.org/officeDocument/2006/relationships/customXml" Target="../ink/ink1342.xml"/><Relationship Id="rId29" Type="http://schemas.openxmlformats.org/officeDocument/2006/relationships/image" Target="../media/image23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35.xml"/><Relationship Id="rId11" Type="http://schemas.openxmlformats.org/officeDocument/2006/relationships/image" Target="../media/image226.png"/><Relationship Id="rId24" Type="http://schemas.openxmlformats.org/officeDocument/2006/relationships/customXml" Target="../ink/ink1344.xml"/><Relationship Id="rId32" Type="http://schemas.openxmlformats.org/officeDocument/2006/relationships/customXml" Target="../ink/ink1348.xml"/><Relationship Id="rId5" Type="http://schemas.openxmlformats.org/officeDocument/2006/relationships/image" Target="../media/image223.png"/><Relationship Id="rId15" Type="http://schemas.openxmlformats.org/officeDocument/2006/relationships/image" Target="../media/image114.png"/><Relationship Id="rId23" Type="http://schemas.openxmlformats.org/officeDocument/2006/relationships/image" Target="../media/image16.png"/><Relationship Id="rId28" Type="http://schemas.openxmlformats.org/officeDocument/2006/relationships/customXml" Target="../ink/ink1346.xml"/><Relationship Id="rId10" Type="http://schemas.openxmlformats.org/officeDocument/2006/relationships/customXml" Target="../ink/ink1337.xml"/><Relationship Id="rId19" Type="http://schemas.openxmlformats.org/officeDocument/2006/relationships/image" Target="../media/image229.png"/><Relationship Id="rId31" Type="http://schemas.openxmlformats.org/officeDocument/2006/relationships/image" Target="../media/image234.png"/><Relationship Id="rId4" Type="http://schemas.openxmlformats.org/officeDocument/2006/relationships/customXml" Target="../ink/ink1334.xml"/><Relationship Id="rId9" Type="http://schemas.openxmlformats.org/officeDocument/2006/relationships/image" Target="../media/image225.png"/><Relationship Id="rId14" Type="http://schemas.openxmlformats.org/officeDocument/2006/relationships/customXml" Target="../ink/ink1339.xml"/><Relationship Id="rId22" Type="http://schemas.openxmlformats.org/officeDocument/2006/relationships/customXml" Target="../ink/ink1343.xml"/><Relationship Id="rId27" Type="http://schemas.openxmlformats.org/officeDocument/2006/relationships/image" Target="../media/image232.png"/><Relationship Id="rId30" Type="http://schemas.openxmlformats.org/officeDocument/2006/relationships/customXml" Target="../ink/ink1347.xml"/><Relationship Id="rId8" Type="http://schemas.openxmlformats.org/officeDocument/2006/relationships/customXml" Target="../ink/ink1336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7.png"/><Relationship Id="rId18" Type="http://schemas.openxmlformats.org/officeDocument/2006/relationships/customXml" Target="../ink/ink1358.xml"/><Relationship Id="rId26" Type="http://schemas.openxmlformats.org/officeDocument/2006/relationships/customXml" Target="../ink/ink1362.xml"/><Relationship Id="rId39" Type="http://schemas.openxmlformats.org/officeDocument/2006/relationships/customXml" Target="../ink/ink1369.xml"/><Relationship Id="rId21" Type="http://schemas.openxmlformats.org/officeDocument/2006/relationships/image" Target="../media/image230.png"/><Relationship Id="rId34" Type="http://schemas.openxmlformats.org/officeDocument/2006/relationships/customXml" Target="../ink/ink1366.xml"/><Relationship Id="rId42" Type="http://schemas.openxmlformats.org/officeDocument/2006/relationships/customXml" Target="../ink/ink1371.xml"/><Relationship Id="rId47" Type="http://schemas.openxmlformats.org/officeDocument/2006/relationships/image" Target="../media/image242.png"/><Relationship Id="rId50" Type="http://schemas.openxmlformats.org/officeDocument/2006/relationships/customXml" Target="../ink/ink1375.xml"/><Relationship Id="rId55" Type="http://schemas.openxmlformats.org/officeDocument/2006/relationships/image" Target="../media/image246.png"/><Relationship Id="rId63" Type="http://schemas.openxmlformats.org/officeDocument/2006/relationships/image" Target="../media/image250.png"/><Relationship Id="rId7" Type="http://schemas.openxmlformats.org/officeDocument/2006/relationships/image" Target="../media/image224.png"/><Relationship Id="rId2" Type="http://schemas.openxmlformats.org/officeDocument/2006/relationships/customXml" Target="../ink/ink1350.xml"/><Relationship Id="rId16" Type="http://schemas.openxmlformats.org/officeDocument/2006/relationships/customXml" Target="../ink/ink1357.xml"/><Relationship Id="rId29" Type="http://schemas.openxmlformats.org/officeDocument/2006/relationships/image" Target="../media/image232.png"/><Relationship Id="rId11" Type="http://schemas.openxmlformats.org/officeDocument/2006/relationships/image" Target="../media/image226.png"/><Relationship Id="rId24" Type="http://schemas.openxmlformats.org/officeDocument/2006/relationships/customXml" Target="../ink/ink1361.xml"/><Relationship Id="rId32" Type="http://schemas.openxmlformats.org/officeDocument/2006/relationships/customXml" Target="../ink/ink1365.xml"/><Relationship Id="rId37" Type="http://schemas.openxmlformats.org/officeDocument/2006/relationships/customXml" Target="../ink/ink1368.xml"/><Relationship Id="rId40" Type="http://schemas.openxmlformats.org/officeDocument/2006/relationships/customXml" Target="../ink/ink1370.xml"/><Relationship Id="rId45" Type="http://schemas.openxmlformats.org/officeDocument/2006/relationships/image" Target="../media/image241.png"/><Relationship Id="rId53" Type="http://schemas.openxmlformats.org/officeDocument/2006/relationships/image" Target="../media/image245.png"/><Relationship Id="rId58" Type="http://schemas.openxmlformats.org/officeDocument/2006/relationships/customXml" Target="../ink/ink1379.xml"/><Relationship Id="rId5" Type="http://schemas.openxmlformats.org/officeDocument/2006/relationships/image" Target="../media/image223.png"/><Relationship Id="rId61" Type="http://schemas.openxmlformats.org/officeDocument/2006/relationships/image" Target="../media/image249.png"/><Relationship Id="rId19" Type="http://schemas.openxmlformats.org/officeDocument/2006/relationships/image" Target="../media/image229.png"/><Relationship Id="rId14" Type="http://schemas.openxmlformats.org/officeDocument/2006/relationships/customXml" Target="../ink/ink1356.xml"/><Relationship Id="rId22" Type="http://schemas.openxmlformats.org/officeDocument/2006/relationships/customXml" Target="../ink/ink1360.xml"/><Relationship Id="rId27" Type="http://schemas.openxmlformats.org/officeDocument/2006/relationships/image" Target="../media/image236.png"/><Relationship Id="rId30" Type="http://schemas.openxmlformats.org/officeDocument/2006/relationships/customXml" Target="../ink/ink1364.xml"/><Relationship Id="rId35" Type="http://schemas.openxmlformats.org/officeDocument/2006/relationships/image" Target="../media/image234.png"/><Relationship Id="rId43" Type="http://schemas.openxmlformats.org/officeDocument/2006/relationships/image" Target="../media/image240.png"/><Relationship Id="rId48" Type="http://schemas.openxmlformats.org/officeDocument/2006/relationships/customXml" Target="../ink/ink1374.xml"/><Relationship Id="rId56" Type="http://schemas.openxmlformats.org/officeDocument/2006/relationships/customXml" Target="../ink/ink1378.xml"/><Relationship Id="rId8" Type="http://schemas.openxmlformats.org/officeDocument/2006/relationships/customXml" Target="../ink/ink1353.xml"/><Relationship Id="rId51" Type="http://schemas.openxmlformats.org/officeDocument/2006/relationships/image" Target="../media/image244.png"/><Relationship Id="rId3" Type="http://schemas.openxmlformats.org/officeDocument/2006/relationships/image" Target="../media/image222.png"/><Relationship Id="rId12" Type="http://schemas.openxmlformats.org/officeDocument/2006/relationships/customXml" Target="../ink/ink1355.xml"/><Relationship Id="rId17" Type="http://schemas.openxmlformats.org/officeDocument/2006/relationships/image" Target="../media/image228.png"/><Relationship Id="rId25" Type="http://schemas.openxmlformats.org/officeDocument/2006/relationships/image" Target="../media/image231.png"/><Relationship Id="rId33" Type="http://schemas.openxmlformats.org/officeDocument/2006/relationships/image" Target="../media/image233.png"/><Relationship Id="rId38" Type="http://schemas.openxmlformats.org/officeDocument/2006/relationships/image" Target="../media/image238.png"/><Relationship Id="rId46" Type="http://schemas.openxmlformats.org/officeDocument/2006/relationships/customXml" Target="../ink/ink1373.xml"/><Relationship Id="rId59" Type="http://schemas.openxmlformats.org/officeDocument/2006/relationships/image" Target="../media/image248.png"/><Relationship Id="rId20" Type="http://schemas.openxmlformats.org/officeDocument/2006/relationships/customXml" Target="../ink/ink1359.xml"/><Relationship Id="rId41" Type="http://schemas.openxmlformats.org/officeDocument/2006/relationships/image" Target="../media/image239.png"/><Relationship Id="rId54" Type="http://schemas.openxmlformats.org/officeDocument/2006/relationships/customXml" Target="../ink/ink1377.xml"/><Relationship Id="rId62" Type="http://schemas.openxmlformats.org/officeDocument/2006/relationships/customXml" Target="../ink/ink138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52.xml"/><Relationship Id="rId15" Type="http://schemas.openxmlformats.org/officeDocument/2006/relationships/image" Target="../media/image114.png"/><Relationship Id="rId23" Type="http://schemas.openxmlformats.org/officeDocument/2006/relationships/image" Target="../media/image16.png"/><Relationship Id="rId28" Type="http://schemas.openxmlformats.org/officeDocument/2006/relationships/customXml" Target="../ink/ink1363.xml"/><Relationship Id="rId36" Type="http://schemas.openxmlformats.org/officeDocument/2006/relationships/customXml" Target="../ink/ink1367.xml"/><Relationship Id="rId49" Type="http://schemas.openxmlformats.org/officeDocument/2006/relationships/image" Target="../media/image243.png"/><Relationship Id="rId57" Type="http://schemas.openxmlformats.org/officeDocument/2006/relationships/image" Target="../media/image247.png"/><Relationship Id="rId10" Type="http://schemas.openxmlformats.org/officeDocument/2006/relationships/customXml" Target="../ink/ink1354.xml"/><Relationship Id="rId31" Type="http://schemas.openxmlformats.org/officeDocument/2006/relationships/image" Target="../media/image237.png"/><Relationship Id="rId44" Type="http://schemas.openxmlformats.org/officeDocument/2006/relationships/customXml" Target="../ink/ink1372.xml"/><Relationship Id="rId52" Type="http://schemas.openxmlformats.org/officeDocument/2006/relationships/customXml" Target="../ink/ink1376.xml"/><Relationship Id="rId60" Type="http://schemas.openxmlformats.org/officeDocument/2006/relationships/customXml" Target="../ink/ink1380.xml"/><Relationship Id="rId4" Type="http://schemas.openxmlformats.org/officeDocument/2006/relationships/customXml" Target="../ink/ink1351.xml"/><Relationship Id="rId9" Type="http://schemas.openxmlformats.org/officeDocument/2006/relationships/image" Target="../media/image225.png"/></Relationships>
</file>

<file path=ppt/slides/_rels/slide2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94.xml"/><Relationship Id="rId21" Type="http://schemas.openxmlformats.org/officeDocument/2006/relationships/image" Target="../media/image230.png"/><Relationship Id="rId42" Type="http://schemas.openxmlformats.org/officeDocument/2006/relationships/customXml" Target="../ink/ink1403.xml"/><Relationship Id="rId47" Type="http://schemas.openxmlformats.org/officeDocument/2006/relationships/image" Target="../media/image242.png"/><Relationship Id="rId63" Type="http://schemas.openxmlformats.org/officeDocument/2006/relationships/image" Target="../media/image251.png"/><Relationship Id="rId68" Type="http://schemas.openxmlformats.org/officeDocument/2006/relationships/image" Target="../media/image253.png"/><Relationship Id="rId2" Type="http://schemas.openxmlformats.org/officeDocument/2006/relationships/customXml" Target="../ink/ink1382.xml"/><Relationship Id="rId16" Type="http://schemas.openxmlformats.org/officeDocument/2006/relationships/customXml" Target="../ink/ink1389.xml"/><Relationship Id="rId29" Type="http://schemas.openxmlformats.org/officeDocument/2006/relationships/image" Target="../media/image232.png"/><Relationship Id="rId11" Type="http://schemas.openxmlformats.org/officeDocument/2006/relationships/image" Target="../media/image226.png"/><Relationship Id="rId24" Type="http://schemas.openxmlformats.org/officeDocument/2006/relationships/customXml" Target="../ink/ink1393.xml"/><Relationship Id="rId32" Type="http://schemas.openxmlformats.org/officeDocument/2006/relationships/customXml" Target="../ink/ink1397.xml"/><Relationship Id="rId37" Type="http://schemas.openxmlformats.org/officeDocument/2006/relationships/customXml" Target="../ink/ink1400.xml"/><Relationship Id="rId40" Type="http://schemas.openxmlformats.org/officeDocument/2006/relationships/customXml" Target="../ink/ink1402.xml"/><Relationship Id="rId45" Type="http://schemas.openxmlformats.org/officeDocument/2006/relationships/image" Target="../media/image241.png"/><Relationship Id="rId53" Type="http://schemas.openxmlformats.org/officeDocument/2006/relationships/image" Target="../media/image245.png"/><Relationship Id="rId58" Type="http://schemas.openxmlformats.org/officeDocument/2006/relationships/customXml" Target="../ink/ink1411.xml"/><Relationship Id="rId66" Type="http://schemas.openxmlformats.org/officeDocument/2006/relationships/customXml" Target="../ink/ink1415.xml"/><Relationship Id="rId74" Type="http://schemas.openxmlformats.org/officeDocument/2006/relationships/image" Target="../media/image256.png"/><Relationship Id="rId5" Type="http://schemas.openxmlformats.org/officeDocument/2006/relationships/image" Target="../media/image223.png"/><Relationship Id="rId61" Type="http://schemas.openxmlformats.org/officeDocument/2006/relationships/image" Target="../media/image249.png"/><Relationship Id="rId19" Type="http://schemas.openxmlformats.org/officeDocument/2006/relationships/image" Target="../media/image229.png"/><Relationship Id="rId14" Type="http://schemas.openxmlformats.org/officeDocument/2006/relationships/customXml" Target="../ink/ink1388.xml"/><Relationship Id="rId22" Type="http://schemas.openxmlformats.org/officeDocument/2006/relationships/customXml" Target="../ink/ink1392.xml"/><Relationship Id="rId27" Type="http://schemas.openxmlformats.org/officeDocument/2006/relationships/image" Target="../media/image236.png"/><Relationship Id="rId30" Type="http://schemas.openxmlformats.org/officeDocument/2006/relationships/customXml" Target="../ink/ink1396.xml"/><Relationship Id="rId35" Type="http://schemas.openxmlformats.org/officeDocument/2006/relationships/image" Target="../media/image234.png"/><Relationship Id="rId43" Type="http://schemas.openxmlformats.org/officeDocument/2006/relationships/image" Target="../media/image240.png"/><Relationship Id="rId48" Type="http://schemas.openxmlformats.org/officeDocument/2006/relationships/customXml" Target="../ink/ink1406.xml"/><Relationship Id="rId56" Type="http://schemas.openxmlformats.org/officeDocument/2006/relationships/customXml" Target="../ink/ink1410.xml"/><Relationship Id="rId64" Type="http://schemas.openxmlformats.org/officeDocument/2006/relationships/customXml" Target="../ink/ink1414.xml"/><Relationship Id="rId69" Type="http://schemas.openxmlformats.org/officeDocument/2006/relationships/customXml" Target="../ink/ink1417.xml"/><Relationship Id="rId8" Type="http://schemas.openxmlformats.org/officeDocument/2006/relationships/customXml" Target="../ink/ink1385.xml"/><Relationship Id="rId51" Type="http://schemas.openxmlformats.org/officeDocument/2006/relationships/image" Target="../media/image244.png"/><Relationship Id="rId72" Type="http://schemas.openxmlformats.org/officeDocument/2006/relationships/image" Target="../media/image255.png"/><Relationship Id="rId3" Type="http://schemas.openxmlformats.org/officeDocument/2006/relationships/image" Target="../media/image222.png"/><Relationship Id="rId12" Type="http://schemas.openxmlformats.org/officeDocument/2006/relationships/customXml" Target="../ink/ink1387.xml"/><Relationship Id="rId17" Type="http://schemas.openxmlformats.org/officeDocument/2006/relationships/image" Target="../media/image228.png"/><Relationship Id="rId25" Type="http://schemas.openxmlformats.org/officeDocument/2006/relationships/image" Target="../media/image231.png"/><Relationship Id="rId33" Type="http://schemas.openxmlformats.org/officeDocument/2006/relationships/image" Target="../media/image233.png"/><Relationship Id="rId38" Type="http://schemas.openxmlformats.org/officeDocument/2006/relationships/image" Target="../media/image238.png"/><Relationship Id="rId46" Type="http://schemas.openxmlformats.org/officeDocument/2006/relationships/customXml" Target="../ink/ink1405.xml"/><Relationship Id="rId59" Type="http://schemas.openxmlformats.org/officeDocument/2006/relationships/image" Target="../media/image248.png"/><Relationship Id="rId67" Type="http://schemas.openxmlformats.org/officeDocument/2006/relationships/customXml" Target="../ink/ink1416.xml"/><Relationship Id="rId20" Type="http://schemas.openxmlformats.org/officeDocument/2006/relationships/customXml" Target="../ink/ink1391.xml"/><Relationship Id="rId41" Type="http://schemas.openxmlformats.org/officeDocument/2006/relationships/image" Target="../media/image239.png"/><Relationship Id="rId54" Type="http://schemas.openxmlformats.org/officeDocument/2006/relationships/customXml" Target="../ink/ink1409.xml"/><Relationship Id="rId62" Type="http://schemas.openxmlformats.org/officeDocument/2006/relationships/customXml" Target="../ink/ink1413.xml"/><Relationship Id="rId70" Type="http://schemas.openxmlformats.org/officeDocument/2006/relationships/image" Target="../media/image25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84.xml"/><Relationship Id="rId15" Type="http://schemas.openxmlformats.org/officeDocument/2006/relationships/image" Target="../media/image114.png"/><Relationship Id="rId23" Type="http://schemas.openxmlformats.org/officeDocument/2006/relationships/image" Target="../media/image16.png"/><Relationship Id="rId28" Type="http://schemas.openxmlformats.org/officeDocument/2006/relationships/customXml" Target="../ink/ink1395.xml"/><Relationship Id="rId36" Type="http://schemas.openxmlformats.org/officeDocument/2006/relationships/customXml" Target="../ink/ink1399.xml"/><Relationship Id="rId49" Type="http://schemas.openxmlformats.org/officeDocument/2006/relationships/image" Target="../media/image243.png"/><Relationship Id="rId57" Type="http://schemas.openxmlformats.org/officeDocument/2006/relationships/image" Target="../media/image247.png"/><Relationship Id="rId10" Type="http://schemas.openxmlformats.org/officeDocument/2006/relationships/customXml" Target="../ink/ink1386.xml"/><Relationship Id="rId31" Type="http://schemas.openxmlformats.org/officeDocument/2006/relationships/image" Target="../media/image237.png"/><Relationship Id="rId44" Type="http://schemas.openxmlformats.org/officeDocument/2006/relationships/customXml" Target="../ink/ink1404.xml"/><Relationship Id="rId52" Type="http://schemas.openxmlformats.org/officeDocument/2006/relationships/customXml" Target="../ink/ink1408.xml"/><Relationship Id="rId60" Type="http://schemas.openxmlformats.org/officeDocument/2006/relationships/customXml" Target="../ink/ink1412.xml"/><Relationship Id="rId65" Type="http://schemas.openxmlformats.org/officeDocument/2006/relationships/image" Target="../media/image252.png"/><Relationship Id="rId73" Type="http://schemas.openxmlformats.org/officeDocument/2006/relationships/customXml" Target="../ink/ink1419.xml"/><Relationship Id="rId4" Type="http://schemas.openxmlformats.org/officeDocument/2006/relationships/customXml" Target="../ink/ink1383.xml"/><Relationship Id="rId9" Type="http://schemas.openxmlformats.org/officeDocument/2006/relationships/image" Target="../media/image225.png"/><Relationship Id="rId13" Type="http://schemas.openxmlformats.org/officeDocument/2006/relationships/image" Target="../media/image227.png"/><Relationship Id="rId18" Type="http://schemas.openxmlformats.org/officeDocument/2006/relationships/customXml" Target="../ink/ink1390.xml"/><Relationship Id="rId39" Type="http://schemas.openxmlformats.org/officeDocument/2006/relationships/customXml" Target="../ink/ink1401.xml"/><Relationship Id="rId34" Type="http://schemas.openxmlformats.org/officeDocument/2006/relationships/customXml" Target="../ink/ink1398.xml"/><Relationship Id="rId50" Type="http://schemas.openxmlformats.org/officeDocument/2006/relationships/customXml" Target="../ink/ink1407.xml"/><Relationship Id="rId55" Type="http://schemas.openxmlformats.org/officeDocument/2006/relationships/image" Target="../media/image246.png"/><Relationship Id="rId7" Type="http://schemas.openxmlformats.org/officeDocument/2006/relationships/image" Target="../media/image224.png"/><Relationship Id="rId71" Type="http://schemas.openxmlformats.org/officeDocument/2006/relationships/customXml" Target="../ink/ink14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13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customXml" Target="../ink/ink14.xml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.xml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10" Type="http://schemas.openxmlformats.org/officeDocument/2006/relationships/customXml" Target="../ink/ink13.xml"/><Relationship Id="rId4" Type="http://schemas.openxmlformats.org/officeDocument/2006/relationships/customXml" Target="../ink/ink10.xml"/><Relationship Id="rId9" Type="http://schemas.openxmlformats.org/officeDocument/2006/relationships/image" Target="../media/image8.png"/><Relationship Id="rId14" Type="http://schemas.openxmlformats.org/officeDocument/2006/relationships/customXml" Target="../ink/ink15.xml"/></Relationships>
</file>

<file path=ppt/slides/_rels/slide3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432.xml"/><Relationship Id="rId21" Type="http://schemas.openxmlformats.org/officeDocument/2006/relationships/image" Target="../media/image230.png"/><Relationship Id="rId42" Type="http://schemas.openxmlformats.org/officeDocument/2006/relationships/customXml" Target="../ink/ink1441.xml"/><Relationship Id="rId47" Type="http://schemas.openxmlformats.org/officeDocument/2006/relationships/image" Target="../media/image242.png"/><Relationship Id="rId63" Type="http://schemas.openxmlformats.org/officeDocument/2006/relationships/image" Target="../media/image251.png"/><Relationship Id="rId68" Type="http://schemas.openxmlformats.org/officeDocument/2006/relationships/image" Target="../media/image253.png"/><Relationship Id="rId84" Type="http://schemas.openxmlformats.org/officeDocument/2006/relationships/customXml" Target="../ink/ink1463.xml"/><Relationship Id="rId89" Type="http://schemas.openxmlformats.org/officeDocument/2006/relationships/customXml" Target="../ink/ink1466.xml"/><Relationship Id="rId16" Type="http://schemas.openxmlformats.org/officeDocument/2006/relationships/customXml" Target="../ink/ink1427.xml"/><Relationship Id="rId11" Type="http://schemas.openxmlformats.org/officeDocument/2006/relationships/image" Target="../media/image226.png"/><Relationship Id="rId32" Type="http://schemas.openxmlformats.org/officeDocument/2006/relationships/customXml" Target="../ink/ink1435.xml"/><Relationship Id="rId37" Type="http://schemas.openxmlformats.org/officeDocument/2006/relationships/customXml" Target="../ink/ink1438.xml"/><Relationship Id="rId53" Type="http://schemas.openxmlformats.org/officeDocument/2006/relationships/image" Target="../media/image245.png"/><Relationship Id="rId58" Type="http://schemas.openxmlformats.org/officeDocument/2006/relationships/customXml" Target="../ink/ink1449.xml"/><Relationship Id="rId74" Type="http://schemas.openxmlformats.org/officeDocument/2006/relationships/image" Target="../media/image257.png"/><Relationship Id="rId79" Type="http://schemas.openxmlformats.org/officeDocument/2006/relationships/customXml" Target="../ink/ink1460.xml"/><Relationship Id="rId5" Type="http://schemas.openxmlformats.org/officeDocument/2006/relationships/image" Target="../media/image223.png"/><Relationship Id="rId90" Type="http://schemas.openxmlformats.org/officeDocument/2006/relationships/image" Target="../media/image264.png"/><Relationship Id="rId22" Type="http://schemas.openxmlformats.org/officeDocument/2006/relationships/customXml" Target="../ink/ink1430.xml"/><Relationship Id="rId27" Type="http://schemas.openxmlformats.org/officeDocument/2006/relationships/image" Target="../media/image236.png"/><Relationship Id="rId43" Type="http://schemas.openxmlformats.org/officeDocument/2006/relationships/image" Target="../media/image240.png"/><Relationship Id="rId48" Type="http://schemas.openxmlformats.org/officeDocument/2006/relationships/customXml" Target="../ink/ink1444.xml"/><Relationship Id="rId64" Type="http://schemas.openxmlformats.org/officeDocument/2006/relationships/customXml" Target="../ink/ink1452.xml"/><Relationship Id="rId69" Type="http://schemas.openxmlformats.org/officeDocument/2006/relationships/customXml" Target="../ink/ink1455.xml"/><Relationship Id="rId8" Type="http://schemas.openxmlformats.org/officeDocument/2006/relationships/customXml" Target="../ink/ink1423.xml"/><Relationship Id="rId51" Type="http://schemas.openxmlformats.org/officeDocument/2006/relationships/image" Target="../media/image244.png"/><Relationship Id="rId72" Type="http://schemas.openxmlformats.org/officeDocument/2006/relationships/image" Target="../media/image255.png"/><Relationship Id="rId80" Type="http://schemas.openxmlformats.org/officeDocument/2006/relationships/customXml" Target="../ink/ink1461.xml"/><Relationship Id="rId85" Type="http://schemas.openxmlformats.org/officeDocument/2006/relationships/customXml" Target="../ink/ink1464.xml"/><Relationship Id="rId93" Type="http://schemas.openxmlformats.org/officeDocument/2006/relationships/customXml" Target="../ink/ink1468.xml"/><Relationship Id="rId3" Type="http://schemas.openxmlformats.org/officeDocument/2006/relationships/image" Target="../media/image222.png"/><Relationship Id="rId12" Type="http://schemas.openxmlformats.org/officeDocument/2006/relationships/customXml" Target="../ink/ink1425.xml"/><Relationship Id="rId17" Type="http://schemas.openxmlformats.org/officeDocument/2006/relationships/image" Target="../media/image228.png"/><Relationship Id="rId25" Type="http://schemas.openxmlformats.org/officeDocument/2006/relationships/image" Target="../media/image231.png"/><Relationship Id="rId33" Type="http://schemas.openxmlformats.org/officeDocument/2006/relationships/image" Target="../media/image233.png"/><Relationship Id="rId38" Type="http://schemas.openxmlformats.org/officeDocument/2006/relationships/image" Target="../media/image238.png"/><Relationship Id="rId46" Type="http://schemas.openxmlformats.org/officeDocument/2006/relationships/customXml" Target="../ink/ink1443.xml"/><Relationship Id="rId59" Type="http://schemas.openxmlformats.org/officeDocument/2006/relationships/image" Target="../media/image248.png"/><Relationship Id="rId67" Type="http://schemas.openxmlformats.org/officeDocument/2006/relationships/customXml" Target="../ink/ink1454.xml"/><Relationship Id="rId20" Type="http://schemas.openxmlformats.org/officeDocument/2006/relationships/customXml" Target="../ink/ink1429.xml"/><Relationship Id="rId41" Type="http://schemas.openxmlformats.org/officeDocument/2006/relationships/image" Target="../media/image239.png"/><Relationship Id="rId54" Type="http://schemas.openxmlformats.org/officeDocument/2006/relationships/customXml" Target="../ink/ink1447.xml"/><Relationship Id="rId62" Type="http://schemas.openxmlformats.org/officeDocument/2006/relationships/customXml" Target="../ink/ink1451.xml"/><Relationship Id="rId70" Type="http://schemas.openxmlformats.org/officeDocument/2006/relationships/image" Target="../media/image254.png"/><Relationship Id="rId75" Type="http://schemas.openxmlformats.org/officeDocument/2006/relationships/customXml" Target="../ink/ink1458.xml"/><Relationship Id="rId83" Type="http://schemas.openxmlformats.org/officeDocument/2006/relationships/image" Target="../media/image261.png"/><Relationship Id="rId88" Type="http://schemas.openxmlformats.org/officeDocument/2006/relationships/image" Target="../media/image263.png"/><Relationship Id="rId91" Type="http://schemas.openxmlformats.org/officeDocument/2006/relationships/customXml" Target="../ink/ink146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22.xml"/><Relationship Id="rId15" Type="http://schemas.openxmlformats.org/officeDocument/2006/relationships/image" Target="../media/image114.png"/><Relationship Id="rId23" Type="http://schemas.openxmlformats.org/officeDocument/2006/relationships/image" Target="../media/image16.png"/><Relationship Id="rId28" Type="http://schemas.openxmlformats.org/officeDocument/2006/relationships/customXml" Target="../ink/ink1433.xml"/><Relationship Id="rId36" Type="http://schemas.openxmlformats.org/officeDocument/2006/relationships/customXml" Target="../ink/ink1437.xml"/><Relationship Id="rId49" Type="http://schemas.openxmlformats.org/officeDocument/2006/relationships/image" Target="../media/image243.png"/><Relationship Id="rId57" Type="http://schemas.openxmlformats.org/officeDocument/2006/relationships/image" Target="../media/image247.png"/><Relationship Id="rId10" Type="http://schemas.openxmlformats.org/officeDocument/2006/relationships/customXml" Target="../ink/ink1424.xml"/><Relationship Id="rId31" Type="http://schemas.openxmlformats.org/officeDocument/2006/relationships/image" Target="../media/image237.png"/><Relationship Id="rId44" Type="http://schemas.openxmlformats.org/officeDocument/2006/relationships/customXml" Target="../ink/ink1442.xml"/><Relationship Id="rId52" Type="http://schemas.openxmlformats.org/officeDocument/2006/relationships/customXml" Target="../ink/ink1446.xml"/><Relationship Id="rId60" Type="http://schemas.openxmlformats.org/officeDocument/2006/relationships/customXml" Target="../ink/ink1450.xml"/><Relationship Id="rId65" Type="http://schemas.openxmlformats.org/officeDocument/2006/relationships/image" Target="../media/image252.png"/><Relationship Id="rId73" Type="http://schemas.openxmlformats.org/officeDocument/2006/relationships/customXml" Target="../ink/ink1457.xml"/><Relationship Id="rId78" Type="http://schemas.openxmlformats.org/officeDocument/2006/relationships/image" Target="../media/image259.png"/><Relationship Id="rId81" Type="http://schemas.openxmlformats.org/officeDocument/2006/relationships/image" Target="../media/image260.png"/><Relationship Id="rId86" Type="http://schemas.openxmlformats.org/officeDocument/2006/relationships/image" Target="../media/image262.png"/><Relationship Id="rId94" Type="http://schemas.openxmlformats.org/officeDocument/2006/relationships/image" Target="../media/image266.png"/><Relationship Id="rId4" Type="http://schemas.openxmlformats.org/officeDocument/2006/relationships/customXml" Target="../ink/ink1421.xml"/><Relationship Id="rId9" Type="http://schemas.openxmlformats.org/officeDocument/2006/relationships/image" Target="../media/image225.png"/><Relationship Id="rId13" Type="http://schemas.openxmlformats.org/officeDocument/2006/relationships/image" Target="../media/image227.png"/><Relationship Id="rId18" Type="http://schemas.openxmlformats.org/officeDocument/2006/relationships/customXml" Target="../ink/ink1428.xml"/><Relationship Id="rId39" Type="http://schemas.openxmlformats.org/officeDocument/2006/relationships/customXml" Target="../ink/ink1439.xml"/><Relationship Id="rId34" Type="http://schemas.openxmlformats.org/officeDocument/2006/relationships/customXml" Target="../ink/ink1436.xml"/><Relationship Id="rId50" Type="http://schemas.openxmlformats.org/officeDocument/2006/relationships/customXml" Target="../ink/ink1445.xml"/><Relationship Id="rId55" Type="http://schemas.openxmlformats.org/officeDocument/2006/relationships/image" Target="../media/image246.png"/><Relationship Id="rId76" Type="http://schemas.openxmlformats.org/officeDocument/2006/relationships/image" Target="../media/image258.png"/><Relationship Id="rId7" Type="http://schemas.openxmlformats.org/officeDocument/2006/relationships/image" Target="../media/image224.png"/><Relationship Id="rId71" Type="http://schemas.openxmlformats.org/officeDocument/2006/relationships/customXml" Target="../ink/ink1456.xml"/><Relationship Id="rId92" Type="http://schemas.openxmlformats.org/officeDocument/2006/relationships/image" Target="../media/image265.png"/><Relationship Id="rId2" Type="http://schemas.openxmlformats.org/officeDocument/2006/relationships/customXml" Target="../ink/ink1420.xml"/><Relationship Id="rId29" Type="http://schemas.openxmlformats.org/officeDocument/2006/relationships/image" Target="../media/image232.png"/><Relationship Id="rId24" Type="http://schemas.openxmlformats.org/officeDocument/2006/relationships/customXml" Target="../ink/ink1431.xml"/><Relationship Id="rId40" Type="http://schemas.openxmlformats.org/officeDocument/2006/relationships/customXml" Target="../ink/ink1440.xml"/><Relationship Id="rId45" Type="http://schemas.openxmlformats.org/officeDocument/2006/relationships/image" Target="../media/image241.png"/><Relationship Id="rId66" Type="http://schemas.openxmlformats.org/officeDocument/2006/relationships/customXml" Target="../ink/ink1453.xml"/><Relationship Id="rId87" Type="http://schemas.openxmlformats.org/officeDocument/2006/relationships/customXml" Target="../ink/ink1465.xml"/><Relationship Id="rId61" Type="http://schemas.openxmlformats.org/officeDocument/2006/relationships/image" Target="../media/image249.png"/><Relationship Id="rId82" Type="http://schemas.openxmlformats.org/officeDocument/2006/relationships/customXml" Target="../ink/ink1462.xml"/><Relationship Id="rId19" Type="http://schemas.openxmlformats.org/officeDocument/2006/relationships/image" Target="../media/image229.png"/><Relationship Id="rId14" Type="http://schemas.openxmlformats.org/officeDocument/2006/relationships/customXml" Target="../ink/ink1426.xml"/><Relationship Id="rId30" Type="http://schemas.openxmlformats.org/officeDocument/2006/relationships/customXml" Target="../ink/ink1434.xml"/><Relationship Id="rId35" Type="http://schemas.openxmlformats.org/officeDocument/2006/relationships/image" Target="../media/image234.png"/><Relationship Id="rId56" Type="http://schemas.openxmlformats.org/officeDocument/2006/relationships/customXml" Target="../ink/ink1448.xml"/><Relationship Id="rId77" Type="http://schemas.openxmlformats.org/officeDocument/2006/relationships/customXml" Target="../ink/ink1459.xml"/></Relationships>
</file>

<file path=ppt/slides/_rels/slide3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481.xml"/><Relationship Id="rId117" Type="http://schemas.openxmlformats.org/officeDocument/2006/relationships/image" Target="../media/image277.png"/><Relationship Id="rId21" Type="http://schemas.openxmlformats.org/officeDocument/2006/relationships/image" Target="../media/image230.png"/><Relationship Id="rId42" Type="http://schemas.openxmlformats.org/officeDocument/2006/relationships/customXml" Target="../ink/ink1490.xml"/><Relationship Id="rId47" Type="http://schemas.openxmlformats.org/officeDocument/2006/relationships/image" Target="../media/image242.png"/><Relationship Id="rId63" Type="http://schemas.openxmlformats.org/officeDocument/2006/relationships/image" Target="../media/image251.png"/><Relationship Id="rId68" Type="http://schemas.openxmlformats.org/officeDocument/2006/relationships/image" Target="../media/image253.png"/><Relationship Id="rId84" Type="http://schemas.openxmlformats.org/officeDocument/2006/relationships/customXml" Target="../ink/ink1512.xml"/><Relationship Id="rId89" Type="http://schemas.openxmlformats.org/officeDocument/2006/relationships/customXml" Target="../ink/ink1515.xml"/><Relationship Id="rId112" Type="http://schemas.openxmlformats.org/officeDocument/2006/relationships/customXml" Target="../ink/ink1527.xml"/><Relationship Id="rId16" Type="http://schemas.openxmlformats.org/officeDocument/2006/relationships/customXml" Target="../ink/ink1476.xml"/><Relationship Id="rId107" Type="http://schemas.openxmlformats.org/officeDocument/2006/relationships/customXml" Target="../ink/ink1524.xml"/><Relationship Id="rId11" Type="http://schemas.openxmlformats.org/officeDocument/2006/relationships/image" Target="../media/image226.png"/><Relationship Id="rId32" Type="http://schemas.openxmlformats.org/officeDocument/2006/relationships/customXml" Target="../ink/ink1484.xml"/><Relationship Id="rId37" Type="http://schemas.openxmlformats.org/officeDocument/2006/relationships/customXml" Target="../ink/ink1487.xml"/><Relationship Id="rId53" Type="http://schemas.openxmlformats.org/officeDocument/2006/relationships/image" Target="../media/image245.png"/><Relationship Id="rId58" Type="http://schemas.openxmlformats.org/officeDocument/2006/relationships/customXml" Target="../ink/ink1498.xml"/><Relationship Id="rId74" Type="http://schemas.openxmlformats.org/officeDocument/2006/relationships/image" Target="../media/image257.png"/><Relationship Id="rId79" Type="http://schemas.openxmlformats.org/officeDocument/2006/relationships/customXml" Target="../ink/ink1509.xml"/><Relationship Id="rId102" Type="http://schemas.openxmlformats.org/officeDocument/2006/relationships/image" Target="../media/image165.png"/><Relationship Id="rId5" Type="http://schemas.openxmlformats.org/officeDocument/2006/relationships/image" Target="../media/image223.png"/><Relationship Id="rId90" Type="http://schemas.openxmlformats.org/officeDocument/2006/relationships/image" Target="../media/image264.png"/><Relationship Id="rId95" Type="http://schemas.openxmlformats.org/officeDocument/2006/relationships/customXml" Target="../ink/ink1518.xml"/><Relationship Id="rId22" Type="http://schemas.openxmlformats.org/officeDocument/2006/relationships/customXml" Target="../ink/ink1479.xml"/><Relationship Id="rId27" Type="http://schemas.openxmlformats.org/officeDocument/2006/relationships/image" Target="../media/image236.png"/><Relationship Id="rId43" Type="http://schemas.openxmlformats.org/officeDocument/2006/relationships/image" Target="../media/image240.png"/><Relationship Id="rId48" Type="http://schemas.openxmlformats.org/officeDocument/2006/relationships/customXml" Target="../ink/ink1493.xml"/><Relationship Id="rId64" Type="http://schemas.openxmlformats.org/officeDocument/2006/relationships/customXml" Target="../ink/ink1501.xml"/><Relationship Id="rId69" Type="http://schemas.openxmlformats.org/officeDocument/2006/relationships/customXml" Target="../ink/ink1504.xml"/><Relationship Id="rId113" Type="http://schemas.openxmlformats.org/officeDocument/2006/relationships/image" Target="../media/image275.png"/><Relationship Id="rId118" Type="http://schemas.openxmlformats.org/officeDocument/2006/relationships/customXml" Target="../ink/ink1530.xml"/><Relationship Id="rId80" Type="http://schemas.openxmlformats.org/officeDocument/2006/relationships/customXml" Target="../ink/ink1510.xml"/><Relationship Id="rId85" Type="http://schemas.openxmlformats.org/officeDocument/2006/relationships/customXml" Target="../ink/ink1513.xml"/><Relationship Id="rId12" Type="http://schemas.openxmlformats.org/officeDocument/2006/relationships/customXml" Target="../ink/ink1474.xml"/><Relationship Id="rId17" Type="http://schemas.openxmlformats.org/officeDocument/2006/relationships/image" Target="../media/image228.png"/><Relationship Id="rId33" Type="http://schemas.openxmlformats.org/officeDocument/2006/relationships/image" Target="../media/image233.png"/><Relationship Id="rId38" Type="http://schemas.openxmlformats.org/officeDocument/2006/relationships/image" Target="../media/image238.png"/><Relationship Id="rId59" Type="http://schemas.openxmlformats.org/officeDocument/2006/relationships/image" Target="../media/image248.png"/><Relationship Id="rId103" Type="http://schemas.openxmlformats.org/officeDocument/2006/relationships/customXml" Target="../ink/ink1522.xml"/><Relationship Id="rId108" Type="http://schemas.openxmlformats.org/officeDocument/2006/relationships/customXml" Target="../ink/ink1525.xml"/><Relationship Id="rId54" Type="http://schemas.openxmlformats.org/officeDocument/2006/relationships/customXml" Target="../ink/ink1496.xml"/><Relationship Id="rId70" Type="http://schemas.openxmlformats.org/officeDocument/2006/relationships/image" Target="../media/image254.png"/><Relationship Id="rId75" Type="http://schemas.openxmlformats.org/officeDocument/2006/relationships/customXml" Target="../ink/ink1507.xml"/><Relationship Id="rId91" Type="http://schemas.openxmlformats.org/officeDocument/2006/relationships/customXml" Target="../ink/ink1516.xml"/><Relationship Id="rId96" Type="http://schemas.openxmlformats.org/officeDocument/2006/relationships/image" Target="../media/image26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71.xml"/><Relationship Id="rId23" Type="http://schemas.openxmlformats.org/officeDocument/2006/relationships/image" Target="../media/image16.png"/><Relationship Id="rId28" Type="http://schemas.openxmlformats.org/officeDocument/2006/relationships/customXml" Target="../ink/ink1482.xml"/><Relationship Id="rId49" Type="http://schemas.openxmlformats.org/officeDocument/2006/relationships/image" Target="../media/image243.png"/><Relationship Id="rId114" Type="http://schemas.openxmlformats.org/officeDocument/2006/relationships/customXml" Target="../ink/ink1528.xml"/><Relationship Id="rId119" Type="http://schemas.openxmlformats.org/officeDocument/2006/relationships/image" Target="../media/image278.png"/><Relationship Id="rId10" Type="http://schemas.openxmlformats.org/officeDocument/2006/relationships/customXml" Target="../ink/ink1473.xml"/><Relationship Id="rId31" Type="http://schemas.openxmlformats.org/officeDocument/2006/relationships/image" Target="../media/image237.png"/><Relationship Id="rId44" Type="http://schemas.openxmlformats.org/officeDocument/2006/relationships/customXml" Target="../ink/ink1491.xml"/><Relationship Id="rId52" Type="http://schemas.openxmlformats.org/officeDocument/2006/relationships/customXml" Target="../ink/ink1495.xml"/><Relationship Id="rId60" Type="http://schemas.openxmlformats.org/officeDocument/2006/relationships/customXml" Target="../ink/ink1499.xml"/><Relationship Id="rId65" Type="http://schemas.openxmlformats.org/officeDocument/2006/relationships/image" Target="../media/image252.png"/><Relationship Id="rId73" Type="http://schemas.openxmlformats.org/officeDocument/2006/relationships/customXml" Target="../ink/ink1506.xml"/><Relationship Id="rId78" Type="http://schemas.openxmlformats.org/officeDocument/2006/relationships/image" Target="../media/image259.png"/><Relationship Id="rId81" Type="http://schemas.openxmlformats.org/officeDocument/2006/relationships/image" Target="../media/image260.png"/><Relationship Id="rId86" Type="http://schemas.openxmlformats.org/officeDocument/2006/relationships/image" Target="../media/image262.png"/><Relationship Id="rId94" Type="http://schemas.openxmlformats.org/officeDocument/2006/relationships/image" Target="../media/image267.png"/><Relationship Id="rId99" Type="http://schemas.openxmlformats.org/officeDocument/2006/relationships/customXml" Target="../ink/ink1520.xml"/><Relationship Id="rId101" Type="http://schemas.openxmlformats.org/officeDocument/2006/relationships/customXml" Target="../ink/ink1521.xml"/><Relationship Id="rId4" Type="http://schemas.openxmlformats.org/officeDocument/2006/relationships/customXml" Target="../ink/ink1470.xml"/><Relationship Id="rId9" Type="http://schemas.openxmlformats.org/officeDocument/2006/relationships/image" Target="../media/image225.png"/><Relationship Id="rId13" Type="http://schemas.openxmlformats.org/officeDocument/2006/relationships/image" Target="../media/image227.png"/><Relationship Id="rId18" Type="http://schemas.openxmlformats.org/officeDocument/2006/relationships/customXml" Target="../ink/ink1477.xml"/><Relationship Id="rId39" Type="http://schemas.openxmlformats.org/officeDocument/2006/relationships/customXml" Target="../ink/ink1488.xml"/><Relationship Id="rId109" Type="http://schemas.openxmlformats.org/officeDocument/2006/relationships/image" Target="../media/image273.png"/><Relationship Id="rId34" Type="http://schemas.openxmlformats.org/officeDocument/2006/relationships/customXml" Target="../ink/ink1485.xml"/><Relationship Id="rId50" Type="http://schemas.openxmlformats.org/officeDocument/2006/relationships/customXml" Target="../ink/ink1494.xml"/><Relationship Id="rId55" Type="http://schemas.openxmlformats.org/officeDocument/2006/relationships/image" Target="../media/image246.png"/><Relationship Id="rId76" Type="http://schemas.openxmlformats.org/officeDocument/2006/relationships/image" Target="../media/image258.png"/><Relationship Id="rId97" Type="http://schemas.openxmlformats.org/officeDocument/2006/relationships/customXml" Target="../ink/ink1519.xml"/><Relationship Id="rId104" Type="http://schemas.openxmlformats.org/officeDocument/2006/relationships/image" Target="../media/image271.png"/><Relationship Id="rId7" Type="http://schemas.openxmlformats.org/officeDocument/2006/relationships/image" Target="../media/image224.png"/><Relationship Id="rId71" Type="http://schemas.openxmlformats.org/officeDocument/2006/relationships/customXml" Target="../ink/ink1505.xml"/><Relationship Id="rId92" Type="http://schemas.openxmlformats.org/officeDocument/2006/relationships/image" Target="../media/image265.png"/><Relationship Id="rId2" Type="http://schemas.openxmlformats.org/officeDocument/2006/relationships/customXml" Target="../ink/ink1469.xml"/><Relationship Id="rId29" Type="http://schemas.openxmlformats.org/officeDocument/2006/relationships/image" Target="../media/image232.png"/><Relationship Id="rId24" Type="http://schemas.openxmlformats.org/officeDocument/2006/relationships/customXml" Target="../ink/ink1480.xml"/><Relationship Id="rId40" Type="http://schemas.openxmlformats.org/officeDocument/2006/relationships/customXml" Target="../ink/ink1489.xml"/><Relationship Id="rId45" Type="http://schemas.openxmlformats.org/officeDocument/2006/relationships/image" Target="../media/image241.png"/><Relationship Id="rId66" Type="http://schemas.openxmlformats.org/officeDocument/2006/relationships/customXml" Target="../ink/ink1502.xml"/><Relationship Id="rId87" Type="http://schemas.openxmlformats.org/officeDocument/2006/relationships/customXml" Target="../ink/ink1514.xml"/><Relationship Id="rId110" Type="http://schemas.openxmlformats.org/officeDocument/2006/relationships/customXml" Target="../ink/ink1526.xml"/><Relationship Id="rId115" Type="http://schemas.openxmlformats.org/officeDocument/2006/relationships/image" Target="../media/image276.png"/><Relationship Id="rId61" Type="http://schemas.openxmlformats.org/officeDocument/2006/relationships/image" Target="../media/image249.png"/><Relationship Id="rId82" Type="http://schemas.openxmlformats.org/officeDocument/2006/relationships/customXml" Target="../ink/ink1511.xml"/><Relationship Id="rId19" Type="http://schemas.openxmlformats.org/officeDocument/2006/relationships/image" Target="../media/image229.png"/><Relationship Id="rId14" Type="http://schemas.openxmlformats.org/officeDocument/2006/relationships/customXml" Target="../ink/ink1475.xml"/><Relationship Id="rId30" Type="http://schemas.openxmlformats.org/officeDocument/2006/relationships/customXml" Target="../ink/ink1483.xml"/><Relationship Id="rId35" Type="http://schemas.openxmlformats.org/officeDocument/2006/relationships/image" Target="../media/image234.png"/><Relationship Id="rId56" Type="http://schemas.openxmlformats.org/officeDocument/2006/relationships/customXml" Target="../ink/ink1497.xml"/><Relationship Id="rId77" Type="http://schemas.openxmlformats.org/officeDocument/2006/relationships/customXml" Target="../ink/ink1508.xml"/><Relationship Id="rId100" Type="http://schemas.openxmlformats.org/officeDocument/2006/relationships/image" Target="../media/image270.png"/><Relationship Id="rId105" Type="http://schemas.openxmlformats.org/officeDocument/2006/relationships/customXml" Target="../ink/ink1523.xml"/><Relationship Id="rId8" Type="http://schemas.openxmlformats.org/officeDocument/2006/relationships/customXml" Target="../ink/ink1472.xml"/><Relationship Id="rId51" Type="http://schemas.openxmlformats.org/officeDocument/2006/relationships/image" Target="../media/image244.png"/><Relationship Id="rId72" Type="http://schemas.openxmlformats.org/officeDocument/2006/relationships/image" Target="../media/image255.png"/><Relationship Id="rId93" Type="http://schemas.openxmlformats.org/officeDocument/2006/relationships/customXml" Target="../ink/ink1517.xml"/><Relationship Id="rId98" Type="http://schemas.openxmlformats.org/officeDocument/2006/relationships/image" Target="../media/image269.png"/><Relationship Id="rId3" Type="http://schemas.openxmlformats.org/officeDocument/2006/relationships/image" Target="../media/image222.png"/><Relationship Id="rId25" Type="http://schemas.openxmlformats.org/officeDocument/2006/relationships/image" Target="../media/image231.png"/><Relationship Id="rId46" Type="http://schemas.openxmlformats.org/officeDocument/2006/relationships/customXml" Target="../ink/ink1492.xml"/><Relationship Id="rId67" Type="http://schemas.openxmlformats.org/officeDocument/2006/relationships/customXml" Target="../ink/ink1503.xml"/><Relationship Id="rId116" Type="http://schemas.openxmlformats.org/officeDocument/2006/relationships/customXml" Target="../ink/ink1529.xml"/><Relationship Id="rId20" Type="http://schemas.openxmlformats.org/officeDocument/2006/relationships/customXml" Target="../ink/ink1478.xml"/><Relationship Id="rId41" Type="http://schemas.openxmlformats.org/officeDocument/2006/relationships/image" Target="../media/image239.png"/><Relationship Id="rId62" Type="http://schemas.openxmlformats.org/officeDocument/2006/relationships/customXml" Target="../ink/ink1500.xml"/><Relationship Id="rId83" Type="http://schemas.openxmlformats.org/officeDocument/2006/relationships/image" Target="../media/image261.png"/><Relationship Id="rId88" Type="http://schemas.openxmlformats.org/officeDocument/2006/relationships/image" Target="../media/image263.png"/><Relationship Id="rId111" Type="http://schemas.openxmlformats.org/officeDocument/2006/relationships/image" Target="../media/image274.png"/><Relationship Id="rId15" Type="http://schemas.openxmlformats.org/officeDocument/2006/relationships/image" Target="../media/image114.png"/><Relationship Id="rId36" Type="http://schemas.openxmlformats.org/officeDocument/2006/relationships/customXml" Target="../ink/ink1486.xml"/><Relationship Id="rId57" Type="http://schemas.openxmlformats.org/officeDocument/2006/relationships/image" Target="../media/image247.png"/><Relationship Id="rId106" Type="http://schemas.openxmlformats.org/officeDocument/2006/relationships/image" Target="../media/image272.png"/></Relationships>
</file>

<file path=ppt/slides/_rels/slide3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77.png"/><Relationship Id="rId21" Type="http://schemas.openxmlformats.org/officeDocument/2006/relationships/image" Target="../media/image230.png"/><Relationship Id="rId42" Type="http://schemas.openxmlformats.org/officeDocument/2006/relationships/customXml" Target="../ink/ink1552.xml"/><Relationship Id="rId63" Type="http://schemas.openxmlformats.org/officeDocument/2006/relationships/image" Target="../media/image251.png"/><Relationship Id="rId84" Type="http://schemas.openxmlformats.org/officeDocument/2006/relationships/customXml" Target="../ink/ink1574.xml"/><Relationship Id="rId138" Type="http://schemas.openxmlformats.org/officeDocument/2006/relationships/customXml" Target="../ink/ink1602.xml"/><Relationship Id="rId159" Type="http://schemas.openxmlformats.org/officeDocument/2006/relationships/image" Target="../media/image299.png"/><Relationship Id="rId170" Type="http://schemas.openxmlformats.org/officeDocument/2006/relationships/customXml" Target="../ink/ink1618.xml"/><Relationship Id="rId107" Type="http://schemas.openxmlformats.org/officeDocument/2006/relationships/customXml" Target="../ink/ink1586.xml"/><Relationship Id="rId11" Type="http://schemas.openxmlformats.org/officeDocument/2006/relationships/image" Target="../media/image226.png"/><Relationship Id="rId32" Type="http://schemas.openxmlformats.org/officeDocument/2006/relationships/customXml" Target="../ink/ink1546.xml"/><Relationship Id="rId53" Type="http://schemas.openxmlformats.org/officeDocument/2006/relationships/image" Target="../media/image245.png"/><Relationship Id="rId74" Type="http://schemas.openxmlformats.org/officeDocument/2006/relationships/image" Target="../media/image257.png"/><Relationship Id="rId128" Type="http://schemas.openxmlformats.org/officeDocument/2006/relationships/customXml" Target="../ink/ink1597.xml"/><Relationship Id="rId149" Type="http://schemas.openxmlformats.org/officeDocument/2006/relationships/image" Target="../media/image294.png"/><Relationship Id="rId5" Type="http://schemas.openxmlformats.org/officeDocument/2006/relationships/image" Target="../media/image223.png"/><Relationship Id="rId95" Type="http://schemas.openxmlformats.org/officeDocument/2006/relationships/customXml" Target="../ink/ink1580.xml"/><Relationship Id="rId160" Type="http://schemas.openxmlformats.org/officeDocument/2006/relationships/customXml" Target="../ink/ink1613.xml"/><Relationship Id="rId22" Type="http://schemas.openxmlformats.org/officeDocument/2006/relationships/customXml" Target="../ink/ink1541.xml"/><Relationship Id="rId43" Type="http://schemas.openxmlformats.org/officeDocument/2006/relationships/image" Target="../media/image240.png"/><Relationship Id="rId64" Type="http://schemas.openxmlformats.org/officeDocument/2006/relationships/customXml" Target="../ink/ink1563.xml"/><Relationship Id="rId118" Type="http://schemas.openxmlformats.org/officeDocument/2006/relationships/customXml" Target="../ink/ink1592.xml"/><Relationship Id="rId139" Type="http://schemas.openxmlformats.org/officeDocument/2006/relationships/image" Target="../media/image289.png"/><Relationship Id="rId85" Type="http://schemas.openxmlformats.org/officeDocument/2006/relationships/customXml" Target="../ink/ink1575.xml"/><Relationship Id="rId150" Type="http://schemas.openxmlformats.org/officeDocument/2006/relationships/customXml" Target="../ink/ink1608.xml"/><Relationship Id="rId171" Type="http://schemas.openxmlformats.org/officeDocument/2006/relationships/image" Target="../media/image305.png"/><Relationship Id="rId12" Type="http://schemas.openxmlformats.org/officeDocument/2006/relationships/customXml" Target="../ink/ink1536.xml"/><Relationship Id="rId33" Type="http://schemas.openxmlformats.org/officeDocument/2006/relationships/image" Target="../media/image233.png"/><Relationship Id="rId108" Type="http://schemas.openxmlformats.org/officeDocument/2006/relationships/customXml" Target="../ink/ink1587.xml"/><Relationship Id="rId129" Type="http://schemas.openxmlformats.org/officeDocument/2006/relationships/image" Target="../media/image284.png"/><Relationship Id="rId54" Type="http://schemas.openxmlformats.org/officeDocument/2006/relationships/customXml" Target="../ink/ink1558.xml"/><Relationship Id="rId70" Type="http://schemas.openxmlformats.org/officeDocument/2006/relationships/image" Target="../media/image254.png"/><Relationship Id="rId75" Type="http://schemas.openxmlformats.org/officeDocument/2006/relationships/customXml" Target="../ink/ink1569.xml"/><Relationship Id="rId91" Type="http://schemas.openxmlformats.org/officeDocument/2006/relationships/customXml" Target="../ink/ink1578.xml"/><Relationship Id="rId96" Type="http://schemas.openxmlformats.org/officeDocument/2006/relationships/image" Target="../media/image268.png"/><Relationship Id="rId140" Type="http://schemas.openxmlformats.org/officeDocument/2006/relationships/customXml" Target="../ink/ink1603.xml"/><Relationship Id="rId145" Type="http://schemas.openxmlformats.org/officeDocument/2006/relationships/image" Target="../media/image292.png"/><Relationship Id="rId161" Type="http://schemas.openxmlformats.org/officeDocument/2006/relationships/image" Target="../media/image300.png"/><Relationship Id="rId166" Type="http://schemas.openxmlformats.org/officeDocument/2006/relationships/customXml" Target="../ink/ink161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33.xml"/><Relationship Id="rId23" Type="http://schemas.openxmlformats.org/officeDocument/2006/relationships/image" Target="../media/image16.png"/><Relationship Id="rId28" Type="http://schemas.openxmlformats.org/officeDocument/2006/relationships/customXml" Target="../ink/ink1544.xml"/><Relationship Id="rId49" Type="http://schemas.openxmlformats.org/officeDocument/2006/relationships/image" Target="../media/image243.png"/><Relationship Id="rId114" Type="http://schemas.openxmlformats.org/officeDocument/2006/relationships/customXml" Target="../ink/ink1590.xml"/><Relationship Id="rId119" Type="http://schemas.openxmlformats.org/officeDocument/2006/relationships/image" Target="../media/image279.png"/><Relationship Id="rId44" Type="http://schemas.openxmlformats.org/officeDocument/2006/relationships/customXml" Target="../ink/ink1553.xml"/><Relationship Id="rId60" Type="http://schemas.openxmlformats.org/officeDocument/2006/relationships/customXml" Target="../ink/ink1561.xml"/><Relationship Id="rId65" Type="http://schemas.openxmlformats.org/officeDocument/2006/relationships/image" Target="../media/image252.png"/><Relationship Id="rId81" Type="http://schemas.openxmlformats.org/officeDocument/2006/relationships/image" Target="../media/image260.png"/><Relationship Id="rId86" Type="http://schemas.openxmlformats.org/officeDocument/2006/relationships/image" Target="../media/image262.png"/><Relationship Id="rId130" Type="http://schemas.openxmlformats.org/officeDocument/2006/relationships/customXml" Target="../ink/ink1598.xml"/><Relationship Id="rId135" Type="http://schemas.openxmlformats.org/officeDocument/2006/relationships/image" Target="../media/image287.png"/><Relationship Id="rId151" Type="http://schemas.openxmlformats.org/officeDocument/2006/relationships/image" Target="../media/image295.png"/><Relationship Id="rId156" Type="http://schemas.openxmlformats.org/officeDocument/2006/relationships/customXml" Target="../ink/ink1611.xml"/><Relationship Id="rId13" Type="http://schemas.openxmlformats.org/officeDocument/2006/relationships/image" Target="../media/image227.png"/><Relationship Id="rId18" Type="http://schemas.openxmlformats.org/officeDocument/2006/relationships/customXml" Target="../ink/ink1539.xml"/><Relationship Id="rId39" Type="http://schemas.openxmlformats.org/officeDocument/2006/relationships/customXml" Target="../ink/ink1550.xml"/><Relationship Id="rId109" Type="http://schemas.openxmlformats.org/officeDocument/2006/relationships/image" Target="../media/image273.png"/><Relationship Id="rId34" Type="http://schemas.openxmlformats.org/officeDocument/2006/relationships/customXml" Target="../ink/ink1547.xml"/><Relationship Id="rId50" Type="http://schemas.openxmlformats.org/officeDocument/2006/relationships/customXml" Target="../ink/ink1556.xml"/><Relationship Id="rId55" Type="http://schemas.openxmlformats.org/officeDocument/2006/relationships/image" Target="../media/image246.png"/><Relationship Id="rId76" Type="http://schemas.openxmlformats.org/officeDocument/2006/relationships/image" Target="../media/image258.png"/><Relationship Id="rId97" Type="http://schemas.openxmlformats.org/officeDocument/2006/relationships/customXml" Target="../ink/ink1581.xml"/><Relationship Id="rId104" Type="http://schemas.openxmlformats.org/officeDocument/2006/relationships/image" Target="../media/image271.png"/><Relationship Id="rId120" Type="http://schemas.openxmlformats.org/officeDocument/2006/relationships/customXml" Target="../ink/ink1593.xml"/><Relationship Id="rId125" Type="http://schemas.openxmlformats.org/officeDocument/2006/relationships/image" Target="../media/image282.png"/><Relationship Id="rId141" Type="http://schemas.openxmlformats.org/officeDocument/2006/relationships/image" Target="../media/image290.png"/><Relationship Id="rId146" Type="http://schemas.openxmlformats.org/officeDocument/2006/relationships/customXml" Target="../ink/ink1606.xml"/><Relationship Id="rId167" Type="http://schemas.openxmlformats.org/officeDocument/2006/relationships/image" Target="../media/image303.png"/><Relationship Id="rId7" Type="http://schemas.openxmlformats.org/officeDocument/2006/relationships/image" Target="../media/image224.png"/><Relationship Id="rId71" Type="http://schemas.openxmlformats.org/officeDocument/2006/relationships/customXml" Target="../ink/ink1567.xml"/><Relationship Id="rId92" Type="http://schemas.openxmlformats.org/officeDocument/2006/relationships/image" Target="../media/image265.png"/><Relationship Id="rId162" Type="http://schemas.openxmlformats.org/officeDocument/2006/relationships/customXml" Target="../ink/ink1614.xml"/><Relationship Id="rId2" Type="http://schemas.openxmlformats.org/officeDocument/2006/relationships/customXml" Target="../ink/ink1531.xml"/><Relationship Id="rId29" Type="http://schemas.openxmlformats.org/officeDocument/2006/relationships/image" Target="../media/image232.png"/><Relationship Id="rId24" Type="http://schemas.openxmlformats.org/officeDocument/2006/relationships/customXml" Target="../ink/ink1542.xml"/><Relationship Id="rId40" Type="http://schemas.openxmlformats.org/officeDocument/2006/relationships/customXml" Target="../ink/ink1551.xml"/><Relationship Id="rId45" Type="http://schemas.openxmlformats.org/officeDocument/2006/relationships/image" Target="../media/image241.png"/><Relationship Id="rId66" Type="http://schemas.openxmlformats.org/officeDocument/2006/relationships/customXml" Target="../ink/ink1564.xml"/><Relationship Id="rId87" Type="http://schemas.openxmlformats.org/officeDocument/2006/relationships/customXml" Target="../ink/ink1576.xml"/><Relationship Id="rId110" Type="http://schemas.openxmlformats.org/officeDocument/2006/relationships/customXml" Target="../ink/ink1588.xml"/><Relationship Id="rId115" Type="http://schemas.openxmlformats.org/officeDocument/2006/relationships/image" Target="../media/image276.png"/><Relationship Id="rId131" Type="http://schemas.openxmlformats.org/officeDocument/2006/relationships/image" Target="../media/image285.png"/><Relationship Id="rId136" Type="http://schemas.openxmlformats.org/officeDocument/2006/relationships/customXml" Target="../ink/ink1601.xml"/><Relationship Id="rId157" Type="http://schemas.openxmlformats.org/officeDocument/2006/relationships/image" Target="../media/image298.png"/><Relationship Id="rId61" Type="http://schemas.openxmlformats.org/officeDocument/2006/relationships/image" Target="../media/image249.png"/><Relationship Id="rId82" Type="http://schemas.openxmlformats.org/officeDocument/2006/relationships/customXml" Target="../ink/ink1573.xml"/><Relationship Id="rId152" Type="http://schemas.openxmlformats.org/officeDocument/2006/relationships/customXml" Target="../ink/ink1609.xml"/><Relationship Id="rId19" Type="http://schemas.openxmlformats.org/officeDocument/2006/relationships/image" Target="../media/image229.png"/><Relationship Id="rId14" Type="http://schemas.openxmlformats.org/officeDocument/2006/relationships/customXml" Target="../ink/ink1537.xml"/><Relationship Id="rId30" Type="http://schemas.openxmlformats.org/officeDocument/2006/relationships/customXml" Target="../ink/ink1545.xml"/><Relationship Id="rId35" Type="http://schemas.openxmlformats.org/officeDocument/2006/relationships/image" Target="../media/image234.png"/><Relationship Id="rId56" Type="http://schemas.openxmlformats.org/officeDocument/2006/relationships/customXml" Target="../ink/ink1559.xml"/><Relationship Id="rId77" Type="http://schemas.openxmlformats.org/officeDocument/2006/relationships/customXml" Target="../ink/ink1570.xml"/><Relationship Id="rId100" Type="http://schemas.openxmlformats.org/officeDocument/2006/relationships/image" Target="../media/image270.png"/><Relationship Id="rId105" Type="http://schemas.openxmlformats.org/officeDocument/2006/relationships/customXml" Target="../ink/ink1585.xml"/><Relationship Id="rId126" Type="http://schemas.openxmlformats.org/officeDocument/2006/relationships/customXml" Target="../ink/ink1596.xml"/><Relationship Id="rId147" Type="http://schemas.openxmlformats.org/officeDocument/2006/relationships/image" Target="../media/image293.png"/><Relationship Id="rId168" Type="http://schemas.openxmlformats.org/officeDocument/2006/relationships/customXml" Target="../ink/ink1617.xml"/><Relationship Id="rId8" Type="http://schemas.openxmlformats.org/officeDocument/2006/relationships/customXml" Target="../ink/ink1534.xml"/><Relationship Id="rId51" Type="http://schemas.openxmlformats.org/officeDocument/2006/relationships/image" Target="../media/image244.png"/><Relationship Id="rId72" Type="http://schemas.openxmlformats.org/officeDocument/2006/relationships/image" Target="../media/image255.png"/><Relationship Id="rId93" Type="http://schemas.openxmlformats.org/officeDocument/2006/relationships/customXml" Target="../ink/ink1579.xml"/><Relationship Id="rId98" Type="http://schemas.openxmlformats.org/officeDocument/2006/relationships/image" Target="../media/image269.png"/><Relationship Id="rId121" Type="http://schemas.openxmlformats.org/officeDocument/2006/relationships/image" Target="../media/image280.png"/><Relationship Id="rId142" Type="http://schemas.openxmlformats.org/officeDocument/2006/relationships/customXml" Target="../ink/ink1604.xml"/><Relationship Id="rId163" Type="http://schemas.openxmlformats.org/officeDocument/2006/relationships/image" Target="../media/image301.png"/><Relationship Id="rId3" Type="http://schemas.openxmlformats.org/officeDocument/2006/relationships/image" Target="../media/image222.png"/><Relationship Id="rId25" Type="http://schemas.openxmlformats.org/officeDocument/2006/relationships/image" Target="../media/image231.png"/><Relationship Id="rId46" Type="http://schemas.openxmlformats.org/officeDocument/2006/relationships/customXml" Target="../ink/ink1554.xml"/><Relationship Id="rId67" Type="http://schemas.openxmlformats.org/officeDocument/2006/relationships/customXml" Target="../ink/ink1565.xml"/><Relationship Id="rId116" Type="http://schemas.openxmlformats.org/officeDocument/2006/relationships/customXml" Target="../ink/ink1591.xml"/><Relationship Id="rId137" Type="http://schemas.openxmlformats.org/officeDocument/2006/relationships/image" Target="../media/image288.png"/><Relationship Id="rId158" Type="http://schemas.openxmlformats.org/officeDocument/2006/relationships/customXml" Target="../ink/ink1612.xml"/><Relationship Id="rId20" Type="http://schemas.openxmlformats.org/officeDocument/2006/relationships/customXml" Target="../ink/ink1540.xml"/><Relationship Id="rId41" Type="http://schemas.openxmlformats.org/officeDocument/2006/relationships/image" Target="../media/image239.png"/><Relationship Id="rId62" Type="http://schemas.openxmlformats.org/officeDocument/2006/relationships/customXml" Target="../ink/ink1562.xml"/><Relationship Id="rId83" Type="http://schemas.openxmlformats.org/officeDocument/2006/relationships/image" Target="../media/image261.png"/><Relationship Id="rId88" Type="http://schemas.openxmlformats.org/officeDocument/2006/relationships/image" Target="../media/image263.png"/><Relationship Id="rId111" Type="http://schemas.openxmlformats.org/officeDocument/2006/relationships/image" Target="../media/image274.png"/><Relationship Id="rId132" Type="http://schemas.openxmlformats.org/officeDocument/2006/relationships/customXml" Target="../ink/ink1599.xml"/><Relationship Id="rId153" Type="http://schemas.openxmlformats.org/officeDocument/2006/relationships/image" Target="../media/image296.png"/><Relationship Id="rId15" Type="http://schemas.openxmlformats.org/officeDocument/2006/relationships/image" Target="../media/image114.png"/><Relationship Id="rId36" Type="http://schemas.openxmlformats.org/officeDocument/2006/relationships/customXml" Target="../ink/ink1548.xml"/><Relationship Id="rId57" Type="http://schemas.openxmlformats.org/officeDocument/2006/relationships/image" Target="../media/image247.png"/><Relationship Id="rId106" Type="http://schemas.openxmlformats.org/officeDocument/2006/relationships/image" Target="../media/image272.png"/><Relationship Id="rId127" Type="http://schemas.openxmlformats.org/officeDocument/2006/relationships/image" Target="../media/image283.png"/><Relationship Id="rId10" Type="http://schemas.openxmlformats.org/officeDocument/2006/relationships/customXml" Target="../ink/ink1535.xml"/><Relationship Id="rId31" Type="http://schemas.openxmlformats.org/officeDocument/2006/relationships/image" Target="../media/image237.png"/><Relationship Id="rId52" Type="http://schemas.openxmlformats.org/officeDocument/2006/relationships/customXml" Target="../ink/ink1557.xml"/><Relationship Id="rId73" Type="http://schemas.openxmlformats.org/officeDocument/2006/relationships/customXml" Target="../ink/ink1568.xml"/><Relationship Id="rId78" Type="http://schemas.openxmlformats.org/officeDocument/2006/relationships/image" Target="../media/image259.png"/><Relationship Id="rId94" Type="http://schemas.openxmlformats.org/officeDocument/2006/relationships/image" Target="../media/image267.png"/><Relationship Id="rId99" Type="http://schemas.openxmlformats.org/officeDocument/2006/relationships/customXml" Target="../ink/ink1582.xml"/><Relationship Id="rId101" Type="http://schemas.openxmlformats.org/officeDocument/2006/relationships/customXml" Target="../ink/ink1583.xml"/><Relationship Id="rId122" Type="http://schemas.openxmlformats.org/officeDocument/2006/relationships/customXml" Target="../ink/ink1594.xml"/><Relationship Id="rId143" Type="http://schemas.openxmlformats.org/officeDocument/2006/relationships/image" Target="../media/image291.png"/><Relationship Id="rId148" Type="http://schemas.openxmlformats.org/officeDocument/2006/relationships/customXml" Target="../ink/ink1607.xml"/><Relationship Id="rId164" Type="http://schemas.openxmlformats.org/officeDocument/2006/relationships/customXml" Target="../ink/ink1615.xml"/><Relationship Id="rId169" Type="http://schemas.openxmlformats.org/officeDocument/2006/relationships/image" Target="../media/image304.png"/><Relationship Id="rId4" Type="http://schemas.openxmlformats.org/officeDocument/2006/relationships/customXml" Target="../ink/ink1532.xml"/><Relationship Id="rId9" Type="http://schemas.openxmlformats.org/officeDocument/2006/relationships/image" Target="../media/image225.png"/><Relationship Id="rId26" Type="http://schemas.openxmlformats.org/officeDocument/2006/relationships/customXml" Target="../ink/ink1543.xml"/><Relationship Id="rId47" Type="http://schemas.openxmlformats.org/officeDocument/2006/relationships/image" Target="../media/image242.png"/><Relationship Id="rId68" Type="http://schemas.openxmlformats.org/officeDocument/2006/relationships/image" Target="../media/image253.png"/><Relationship Id="rId89" Type="http://schemas.openxmlformats.org/officeDocument/2006/relationships/customXml" Target="../ink/ink1577.xml"/><Relationship Id="rId112" Type="http://schemas.openxmlformats.org/officeDocument/2006/relationships/customXml" Target="../ink/ink1589.xml"/><Relationship Id="rId133" Type="http://schemas.openxmlformats.org/officeDocument/2006/relationships/image" Target="../media/image286.png"/><Relationship Id="rId154" Type="http://schemas.openxmlformats.org/officeDocument/2006/relationships/customXml" Target="../ink/ink1610.xml"/><Relationship Id="rId16" Type="http://schemas.openxmlformats.org/officeDocument/2006/relationships/customXml" Target="../ink/ink1538.xml"/><Relationship Id="rId37" Type="http://schemas.openxmlformats.org/officeDocument/2006/relationships/customXml" Target="../ink/ink1549.xml"/><Relationship Id="rId58" Type="http://schemas.openxmlformats.org/officeDocument/2006/relationships/customXml" Target="../ink/ink1560.xml"/><Relationship Id="rId79" Type="http://schemas.openxmlformats.org/officeDocument/2006/relationships/customXml" Target="../ink/ink1571.xml"/><Relationship Id="rId102" Type="http://schemas.openxmlformats.org/officeDocument/2006/relationships/image" Target="../media/image165.png"/><Relationship Id="rId123" Type="http://schemas.openxmlformats.org/officeDocument/2006/relationships/image" Target="../media/image281.png"/><Relationship Id="rId144" Type="http://schemas.openxmlformats.org/officeDocument/2006/relationships/customXml" Target="../ink/ink1605.xml"/><Relationship Id="rId90" Type="http://schemas.openxmlformats.org/officeDocument/2006/relationships/image" Target="../media/image264.png"/><Relationship Id="rId165" Type="http://schemas.openxmlformats.org/officeDocument/2006/relationships/image" Target="../media/image302.png"/><Relationship Id="rId27" Type="http://schemas.openxmlformats.org/officeDocument/2006/relationships/image" Target="../media/image236.png"/><Relationship Id="rId48" Type="http://schemas.openxmlformats.org/officeDocument/2006/relationships/customXml" Target="../ink/ink1555.xml"/><Relationship Id="rId69" Type="http://schemas.openxmlformats.org/officeDocument/2006/relationships/customXml" Target="../ink/ink1566.xml"/><Relationship Id="rId113" Type="http://schemas.openxmlformats.org/officeDocument/2006/relationships/image" Target="../media/image275.png"/><Relationship Id="rId134" Type="http://schemas.openxmlformats.org/officeDocument/2006/relationships/customXml" Target="../ink/ink1600.xml"/><Relationship Id="rId80" Type="http://schemas.openxmlformats.org/officeDocument/2006/relationships/customXml" Target="../ink/ink1572.xml"/><Relationship Id="rId155" Type="http://schemas.openxmlformats.org/officeDocument/2006/relationships/image" Target="../media/image297.png"/><Relationship Id="rId17" Type="http://schemas.openxmlformats.org/officeDocument/2006/relationships/image" Target="../media/image228.png"/><Relationship Id="rId38" Type="http://schemas.openxmlformats.org/officeDocument/2006/relationships/image" Target="../media/image238.png"/><Relationship Id="rId59" Type="http://schemas.openxmlformats.org/officeDocument/2006/relationships/image" Target="../media/image248.png"/><Relationship Id="rId103" Type="http://schemas.openxmlformats.org/officeDocument/2006/relationships/customXml" Target="../ink/ink1584.xml"/><Relationship Id="rId124" Type="http://schemas.openxmlformats.org/officeDocument/2006/relationships/customXml" Target="../ink/ink1595.xml"/></Relationships>
</file>

<file path=ppt/slides/_rels/slide3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77.png"/><Relationship Id="rId21" Type="http://schemas.openxmlformats.org/officeDocument/2006/relationships/image" Target="../media/image230.png"/><Relationship Id="rId42" Type="http://schemas.openxmlformats.org/officeDocument/2006/relationships/customXml" Target="../ink/ink1640.xml"/><Relationship Id="rId63" Type="http://schemas.openxmlformats.org/officeDocument/2006/relationships/image" Target="../media/image251.png"/><Relationship Id="rId84" Type="http://schemas.openxmlformats.org/officeDocument/2006/relationships/customXml" Target="../ink/ink1662.xml"/><Relationship Id="rId138" Type="http://schemas.openxmlformats.org/officeDocument/2006/relationships/customXml" Target="../ink/ink1690.xml"/><Relationship Id="rId159" Type="http://schemas.openxmlformats.org/officeDocument/2006/relationships/image" Target="../media/image299.png"/><Relationship Id="rId170" Type="http://schemas.openxmlformats.org/officeDocument/2006/relationships/customXml" Target="../ink/ink1706.xml"/><Relationship Id="rId107" Type="http://schemas.openxmlformats.org/officeDocument/2006/relationships/customXml" Target="../ink/ink1674.xml"/><Relationship Id="rId11" Type="http://schemas.openxmlformats.org/officeDocument/2006/relationships/image" Target="../media/image226.png"/><Relationship Id="rId32" Type="http://schemas.openxmlformats.org/officeDocument/2006/relationships/customXml" Target="../ink/ink1634.xml"/><Relationship Id="rId53" Type="http://schemas.openxmlformats.org/officeDocument/2006/relationships/image" Target="../media/image245.png"/><Relationship Id="rId74" Type="http://schemas.openxmlformats.org/officeDocument/2006/relationships/image" Target="../media/image257.png"/><Relationship Id="rId128" Type="http://schemas.openxmlformats.org/officeDocument/2006/relationships/customXml" Target="../ink/ink1685.xml"/><Relationship Id="rId149" Type="http://schemas.openxmlformats.org/officeDocument/2006/relationships/image" Target="../media/image294.png"/><Relationship Id="rId5" Type="http://schemas.openxmlformats.org/officeDocument/2006/relationships/image" Target="../media/image223.png"/><Relationship Id="rId95" Type="http://schemas.openxmlformats.org/officeDocument/2006/relationships/customXml" Target="../ink/ink1668.xml"/><Relationship Id="rId160" Type="http://schemas.openxmlformats.org/officeDocument/2006/relationships/customXml" Target="../ink/ink1701.xml"/><Relationship Id="rId181" Type="http://schemas.openxmlformats.org/officeDocument/2006/relationships/image" Target="../media/image310.png"/><Relationship Id="rId22" Type="http://schemas.openxmlformats.org/officeDocument/2006/relationships/customXml" Target="../ink/ink1629.xml"/><Relationship Id="rId43" Type="http://schemas.openxmlformats.org/officeDocument/2006/relationships/image" Target="../media/image240.png"/><Relationship Id="rId64" Type="http://schemas.openxmlformats.org/officeDocument/2006/relationships/customXml" Target="../ink/ink1651.xml"/><Relationship Id="rId118" Type="http://schemas.openxmlformats.org/officeDocument/2006/relationships/customXml" Target="../ink/ink1680.xml"/><Relationship Id="rId139" Type="http://schemas.openxmlformats.org/officeDocument/2006/relationships/image" Target="../media/image289.png"/><Relationship Id="rId85" Type="http://schemas.openxmlformats.org/officeDocument/2006/relationships/customXml" Target="../ink/ink1663.xml"/><Relationship Id="rId150" Type="http://schemas.openxmlformats.org/officeDocument/2006/relationships/customXml" Target="../ink/ink1696.xml"/><Relationship Id="rId171" Type="http://schemas.openxmlformats.org/officeDocument/2006/relationships/image" Target="../media/image305.png"/><Relationship Id="rId12" Type="http://schemas.openxmlformats.org/officeDocument/2006/relationships/customXml" Target="../ink/ink1624.xml"/><Relationship Id="rId33" Type="http://schemas.openxmlformats.org/officeDocument/2006/relationships/image" Target="../media/image233.png"/><Relationship Id="rId108" Type="http://schemas.openxmlformats.org/officeDocument/2006/relationships/customXml" Target="../ink/ink1675.xml"/><Relationship Id="rId129" Type="http://schemas.openxmlformats.org/officeDocument/2006/relationships/image" Target="../media/image284.png"/><Relationship Id="rId54" Type="http://schemas.openxmlformats.org/officeDocument/2006/relationships/customXml" Target="../ink/ink1646.xml"/><Relationship Id="rId75" Type="http://schemas.openxmlformats.org/officeDocument/2006/relationships/customXml" Target="../ink/ink1657.xml"/><Relationship Id="rId96" Type="http://schemas.openxmlformats.org/officeDocument/2006/relationships/image" Target="../media/image268.png"/><Relationship Id="rId140" Type="http://schemas.openxmlformats.org/officeDocument/2006/relationships/customXml" Target="../ink/ink1691.xml"/><Relationship Id="rId161" Type="http://schemas.openxmlformats.org/officeDocument/2006/relationships/image" Target="../media/image300.png"/><Relationship Id="rId182" Type="http://schemas.openxmlformats.org/officeDocument/2006/relationships/customXml" Target="../ink/ink1712.xml"/><Relationship Id="rId6" Type="http://schemas.openxmlformats.org/officeDocument/2006/relationships/customXml" Target="../ink/ink1621.xml"/><Relationship Id="rId23" Type="http://schemas.openxmlformats.org/officeDocument/2006/relationships/image" Target="../media/image16.png"/><Relationship Id="rId119" Type="http://schemas.openxmlformats.org/officeDocument/2006/relationships/image" Target="../media/image279.png"/><Relationship Id="rId44" Type="http://schemas.openxmlformats.org/officeDocument/2006/relationships/customXml" Target="../ink/ink1641.xml"/><Relationship Id="rId65" Type="http://schemas.openxmlformats.org/officeDocument/2006/relationships/image" Target="../media/image252.png"/><Relationship Id="rId86" Type="http://schemas.openxmlformats.org/officeDocument/2006/relationships/image" Target="../media/image262.png"/><Relationship Id="rId130" Type="http://schemas.openxmlformats.org/officeDocument/2006/relationships/customXml" Target="../ink/ink1686.xml"/><Relationship Id="rId151" Type="http://schemas.openxmlformats.org/officeDocument/2006/relationships/image" Target="../media/image295.png"/><Relationship Id="rId172" Type="http://schemas.openxmlformats.org/officeDocument/2006/relationships/customXml" Target="../ink/ink1707.xml"/><Relationship Id="rId13" Type="http://schemas.openxmlformats.org/officeDocument/2006/relationships/image" Target="../media/image227.png"/><Relationship Id="rId18" Type="http://schemas.openxmlformats.org/officeDocument/2006/relationships/customXml" Target="../ink/ink1627.xml"/><Relationship Id="rId39" Type="http://schemas.openxmlformats.org/officeDocument/2006/relationships/customXml" Target="../ink/ink1638.xml"/><Relationship Id="rId109" Type="http://schemas.openxmlformats.org/officeDocument/2006/relationships/image" Target="../media/image273.png"/><Relationship Id="rId34" Type="http://schemas.openxmlformats.org/officeDocument/2006/relationships/customXml" Target="../ink/ink1635.xml"/><Relationship Id="rId50" Type="http://schemas.openxmlformats.org/officeDocument/2006/relationships/customXml" Target="../ink/ink1644.xml"/><Relationship Id="rId55" Type="http://schemas.openxmlformats.org/officeDocument/2006/relationships/image" Target="../media/image246.png"/><Relationship Id="rId76" Type="http://schemas.openxmlformats.org/officeDocument/2006/relationships/image" Target="../media/image258.png"/><Relationship Id="rId97" Type="http://schemas.openxmlformats.org/officeDocument/2006/relationships/customXml" Target="../ink/ink1669.xml"/><Relationship Id="rId104" Type="http://schemas.openxmlformats.org/officeDocument/2006/relationships/image" Target="../media/image271.png"/><Relationship Id="rId120" Type="http://schemas.openxmlformats.org/officeDocument/2006/relationships/customXml" Target="../ink/ink1681.xml"/><Relationship Id="rId125" Type="http://schemas.openxmlformats.org/officeDocument/2006/relationships/image" Target="../media/image282.png"/><Relationship Id="rId141" Type="http://schemas.openxmlformats.org/officeDocument/2006/relationships/image" Target="../media/image290.png"/><Relationship Id="rId146" Type="http://schemas.openxmlformats.org/officeDocument/2006/relationships/customXml" Target="../ink/ink1694.xml"/><Relationship Id="rId167" Type="http://schemas.openxmlformats.org/officeDocument/2006/relationships/image" Target="../media/image303.png"/><Relationship Id="rId7" Type="http://schemas.openxmlformats.org/officeDocument/2006/relationships/image" Target="../media/image224.png"/><Relationship Id="rId71" Type="http://schemas.openxmlformats.org/officeDocument/2006/relationships/customXml" Target="../ink/ink1655.xml"/><Relationship Id="rId92" Type="http://schemas.openxmlformats.org/officeDocument/2006/relationships/image" Target="../media/image265.png"/><Relationship Id="rId162" Type="http://schemas.openxmlformats.org/officeDocument/2006/relationships/customXml" Target="../ink/ink1702.xml"/><Relationship Id="rId183" Type="http://schemas.openxmlformats.org/officeDocument/2006/relationships/image" Target="../media/image311.png"/><Relationship Id="rId2" Type="http://schemas.openxmlformats.org/officeDocument/2006/relationships/customXml" Target="../ink/ink1619.xml"/><Relationship Id="rId29" Type="http://schemas.openxmlformats.org/officeDocument/2006/relationships/image" Target="../media/image232.png"/><Relationship Id="rId24" Type="http://schemas.openxmlformats.org/officeDocument/2006/relationships/customXml" Target="../ink/ink1630.xml"/><Relationship Id="rId40" Type="http://schemas.openxmlformats.org/officeDocument/2006/relationships/customXml" Target="../ink/ink1639.xml"/><Relationship Id="rId45" Type="http://schemas.openxmlformats.org/officeDocument/2006/relationships/image" Target="../media/image241.png"/><Relationship Id="rId66" Type="http://schemas.openxmlformats.org/officeDocument/2006/relationships/customXml" Target="../ink/ink1652.xml"/><Relationship Id="rId87" Type="http://schemas.openxmlformats.org/officeDocument/2006/relationships/customXml" Target="../ink/ink1664.xml"/><Relationship Id="rId110" Type="http://schemas.openxmlformats.org/officeDocument/2006/relationships/customXml" Target="../ink/ink1676.xml"/><Relationship Id="rId115" Type="http://schemas.openxmlformats.org/officeDocument/2006/relationships/image" Target="../media/image276.png"/><Relationship Id="rId131" Type="http://schemas.openxmlformats.org/officeDocument/2006/relationships/image" Target="../media/image285.png"/><Relationship Id="rId136" Type="http://schemas.openxmlformats.org/officeDocument/2006/relationships/customXml" Target="../ink/ink1689.xml"/><Relationship Id="rId157" Type="http://schemas.openxmlformats.org/officeDocument/2006/relationships/image" Target="../media/image298.png"/><Relationship Id="rId178" Type="http://schemas.openxmlformats.org/officeDocument/2006/relationships/customXml" Target="../ink/ink1710.xml"/><Relationship Id="rId61" Type="http://schemas.openxmlformats.org/officeDocument/2006/relationships/image" Target="../media/image249.png"/><Relationship Id="rId82" Type="http://schemas.openxmlformats.org/officeDocument/2006/relationships/customXml" Target="../ink/ink1661.xml"/><Relationship Id="rId152" Type="http://schemas.openxmlformats.org/officeDocument/2006/relationships/customXml" Target="../ink/ink1697.xml"/><Relationship Id="rId173" Type="http://schemas.openxmlformats.org/officeDocument/2006/relationships/image" Target="../media/image306.png"/><Relationship Id="rId19" Type="http://schemas.openxmlformats.org/officeDocument/2006/relationships/image" Target="../media/image229.png"/><Relationship Id="rId14" Type="http://schemas.openxmlformats.org/officeDocument/2006/relationships/customXml" Target="../ink/ink1625.xml"/><Relationship Id="rId30" Type="http://schemas.openxmlformats.org/officeDocument/2006/relationships/customXml" Target="../ink/ink1633.xml"/><Relationship Id="rId35" Type="http://schemas.openxmlformats.org/officeDocument/2006/relationships/image" Target="../media/image234.png"/><Relationship Id="rId56" Type="http://schemas.openxmlformats.org/officeDocument/2006/relationships/customXml" Target="../ink/ink1647.xml"/><Relationship Id="rId77" Type="http://schemas.openxmlformats.org/officeDocument/2006/relationships/customXml" Target="../ink/ink1658.xml"/><Relationship Id="rId100" Type="http://schemas.openxmlformats.org/officeDocument/2006/relationships/image" Target="../media/image270.png"/><Relationship Id="rId105" Type="http://schemas.openxmlformats.org/officeDocument/2006/relationships/customXml" Target="../ink/ink1673.xml"/><Relationship Id="rId126" Type="http://schemas.openxmlformats.org/officeDocument/2006/relationships/customXml" Target="../ink/ink1684.xml"/><Relationship Id="rId147" Type="http://schemas.openxmlformats.org/officeDocument/2006/relationships/image" Target="../media/image293.png"/><Relationship Id="rId168" Type="http://schemas.openxmlformats.org/officeDocument/2006/relationships/customXml" Target="../ink/ink1705.xml"/><Relationship Id="rId8" Type="http://schemas.openxmlformats.org/officeDocument/2006/relationships/customXml" Target="../ink/ink1622.xml"/><Relationship Id="rId51" Type="http://schemas.openxmlformats.org/officeDocument/2006/relationships/image" Target="../media/image244.png"/><Relationship Id="rId72" Type="http://schemas.openxmlformats.org/officeDocument/2006/relationships/image" Target="../media/image255.png"/><Relationship Id="rId93" Type="http://schemas.openxmlformats.org/officeDocument/2006/relationships/customXml" Target="../ink/ink1667.xml"/><Relationship Id="rId98" Type="http://schemas.openxmlformats.org/officeDocument/2006/relationships/image" Target="../media/image269.png"/><Relationship Id="rId121" Type="http://schemas.openxmlformats.org/officeDocument/2006/relationships/image" Target="../media/image280.png"/><Relationship Id="rId142" Type="http://schemas.openxmlformats.org/officeDocument/2006/relationships/customXml" Target="../ink/ink1692.xml"/><Relationship Id="rId163" Type="http://schemas.openxmlformats.org/officeDocument/2006/relationships/image" Target="../media/image301.png"/><Relationship Id="rId184" Type="http://schemas.openxmlformats.org/officeDocument/2006/relationships/customXml" Target="../ink/ink1713.xml"/><Relationship Id="rId3" Type="http://schemas.openxmlformats.org/officeDocument/2006/relationships/image" Target="../media/image222.png"/><Relationship Id="rId25" Type="http://schemas.openxmlformats.org/officeDocument/2006/relationships/image" Target="../media/image231.png"/><Relationship Id="rId46" Type="http://schemas.openxmlformats.org/officeDocument/2006/relationships/customXml" Target="../ink/ink1642.xml"/><Relationship Id="rId67" Type="http://schemas.openxmlformats.org/officeDocument/2006/relationships/customXml" Target="../ink/ink1653.xml"/><Relationship Id="rId116" Type="http://schemas.openxmlformats.org/officeDocument/2006/relationships/customXml" Target="../ink/ink1679.xml"/><Relationship Id="rId137" Type="http://schemas.openxmlformats.org/officeDocument/2006/relationships/image" Target="../media/image288.png"/><Relationship Id="rId158" Type="http://schemas.openxmlformats.org/officeDocument/2006/relationships/customXml" Target="../ink/ink1700.xml"/><Relationship Id="rId20" Type="http://schemas.openxmlformats.org/officeDocument/2006/relationships/customXml" Target="../ink/ink1628.xml"/><Relationship Id="rId41" Type="http://schemas.openxmlformats.org/officeDocument/2006/relationships/image" Target="../media/image239.png"/><Relationship Id="rId62" Type="http://schemas.openxmlformats.org/officeDocument/2006/relationships/customXml" Target="../ink/ink1650.xml"/><Relationship Id="rId83" Type="http://schemas.openxmlformats.org/officeDocument/2006/relationships/image" Target="../media/image261.png"/><Relationship Id="rId88" Type="http://schemas.openxmlformats.org/officeDocument/2006/relationships/image" Target="../media/image263.png"/><Relationship Id="rId111" Type="http://schemas.openxmlformats.org/officeDocument/2006/relationships/image" Target="../media/image274.png"/><Relationship Id="rId132" Type="http://schemas.openxmlformats.org/officeDocument/2006/relationships/customXml" Target="../ink/ink1687.xml"/><Relationship Id="rId153" Type="http://schemas.openxmlformats.org/officeDocument/2006/relationships/image" Target="../media/image296.png"/><Relationship Id="rId174" Type="http://schemas.openxmlformats.org/officeDocument/2006/relationships/customXml" Target="../ink/ink1708.xml"/><Relationship Id="rId179" Type="http://schemas.openxmlformats.org/officeDocument/2006/relationships/image" Target="../media/image309.png"/><Relationship Id="rId15" Type="http://schemas.openxmlformats.org/officeDocument/2006/relationships/image" Target="../media/image114.png"/><Relationship Id="rId36" Type="http://schemas.openxmlformats.org/officeDocument/2006/relationships/customXml" Target="../ink/ink1636.xml"/><Relationship Id="rId57" Type="http://schemas.openxmlformats.org/officeDocument/2006/relationships/image" Target="../media/image247.png"/><Relationship Id="rId106" Type="http://schemas.openxmlformats.org/officeDocument/2006/relationships/image" Target="../media/image272.png"/><Relationship Id="rId127" Type="http://schemas.openxmlformats.org/officeDocument/2006/relationships/image" Target="../media/image283.png"/><Relationship Id="rId10" Type="http://schemas.openxmlformats.org/officeDocument/2006/relationships/customXml" Target="../ink/ink1623.xml"/><Relationship Id="rId31" Type="http://schemas.openxmlformats.org/officeDocument/2006/relationships/image" Target="../media/image237.png"/><Relationship Id="rId52" Type="http://schemas.openxmlformats.org/officeDocument/2006/relationships/customXml" Target="../ink/ink1645.xml"/><Relationship Id="rId73" Type="http://schemas.openxmlformats.org/officeDocument/2006/relationships/customXml" Target="../ink/ink1656.xml"/><Relationship Id="rId78" Type="http://schemas.openxmlformats.org/officeDocument/2006/relationships/image" Target="../media/image259.png"/><Relationship Id="rId94" Type="http://schemas.openxmlformats.org/officeDocument/2006/relationships/image" Target="../media/image267.png"/><Relationship Id="rId99" Type="http://schemas.openxmlformats.org/officeDocument/2006/relationships/customXml" Target="../ink/ink1670.xml"/><Relationship Id="rId101" Type="http://schemas.openxmlformats.org/officeDocument/2006/relationships/customXml" Target="../ink/ink1671.xml"/><Relationship Id="rId122" Type="http://schemas.openxmlformats.org/officeDocument/2006/relationships/customXml" Target="../ink/ink1682.xml"/><Relationship Id="rId143" Type="http://schemas.openxmlformats.org/officeDocument/2006/relationships/image" Target="../media/image291.png"/><Relationship Id="rId148" Type="http://schemas.openxmlformats.org/officeDocument/2006/relationships/customXml" Target="../ink/ink1695.xml"/><Relationship Id="rId164" Type="http://schemas.openxmlformats.org/officeDocument/2006/relationships/customXml" Target="../ink/ink1703.xml"/><Relationship Id="rId169" Type="http://schemas.openxmlformats.org/officeDocument/2006/relationships/image" Target="../media/image304.png"/><Relationship Id="rId185" Type="http://schemas.openxmlformats.org/officeDocument/2006/relationships/image" Target="../media/image312.png"/><Relationship Id="rId4" Type="http://schemas.openxmlformats.org/officeDocument/2006/relationships/customXml" Target="../ink/ink1620.xml"/><Relationship Id="rId9" Type="http://schemas.openxmlformats.org/officeDocument/2006/relationships/image" Target="../media/image225.png"/><Relationship Id="rId180" Type="http://schemas.openxmlformats.org/officeDocument/2006/relationships/customXml" Target="../ink/ink1711.xml"/><Relationship Id="rId26" Type="http://schemas.openxmlformats.org/officeDocument/2006/relationships/customXml" Target="../ink/ink1631.xml"/><Relationship Id="rId47" Type="http://schemas.openxmlformats.org/officeDocument/2006/relationships/image" Target="../media/image242.png"/><Relationship Id="rId68" Type="http://schemas.openxmlformats.org/officeDocument/2006/relationships/image" Target="../media/image253.png"/><Relationship Id="rId89" Type="http://schemas.openxmlformats.org/officeDocument/2006/relationships/customXml" Target="../ink/ink1665.xml"/><Relationship Id="rId112" Type="http://schemas.openxmlformats.org/officeDocument/2006/relationships/customXml" Target="../ink/ink1677.xml"/><Relationship Id="rId133" Type="http://schemas.openxmlformats.org/officeDocument/2006/relationships/image" Target="../media/image286.png"/><Relationship Id="rId154" Type="http://schemas.openxmlformats.org/officeDocument/2006/relationships/customXml" Target="../ink/ink1698.xml"/><Relationship Id="rId175" Type="http://schemas.openxmlformats.org/officeDocument/2006/relationships/image" Target="../media/image307.png"/><Relationship Id="rId16" Type="http://schemas.openxmlformats.org/officeDocument/2006/relationships/customXml" Target="../ink/ink1626.xml"/><Relationship Id="rId37" Type="http://schemas.openxmlformats.org/officeDocument/2006/relationships/customXml" Target="../ink/ink1637.xml"/><Relationship Id="rId58" Type="http://schemas.openxmlformats.org/officeDocument/2006/relationships/customXml" Target="../ink/ink1648.xml"/><Relationship Id="rId79" Type="http://schemas.openxmlformats.org/officeDocument/2006/relationships/customXml" Target="../ink/ink1659.xml"/><Relationship Id="rId102" Type="http://schemas.openxmlformats.org/officeDocument/2006/relationships/image" Target="../media/image165.png"/><Relationship Id="rId123" Type="http://schemas.openxmlformats.org/officeDocument/2006/relationships/image" Target="../media/image281.png"/><Relationship Id="rId144" Type="http://schemas.openxmlformats.org/officeDocument/2006/relationships/customXml" Target="../ink/ink1693.xml"/><Relationship Id="rId90" Type="http://schemas.openxmlformats.org/officeDocument/2006/relationships/image" Target="../media/image264.png"/><Relationship Id="rId165" Type="http://schemas.openxmlformats.org/officeDocument/2006/relationships/image" Target="../media/image302.png"/><Relationship Id="rId186" Type="http://schemas.openxmlformats.org/officeDocument/2006/relationships/customXml" Target="../ink/ink1714.xml"/><Relationship Id="rId27" Type="http://schemas.openxmlformats.org/officeDocument/2006/relationships/image" Target="../media/image236.png"/><Relationship Id="rId48" Type="http://schemas.openxmlformats.org/officeDocument/2006/relationships/customXml" Target="../ink/ink1643.xml"/><Relationship Id="rId69" Type="http://schemas.openxmlformats.org/officeDocument/2006/relationships/customXml" Target="../ink/ink1654.xml"/><Relationship Id="rId113" Type="http://schemas.openxmlformats.org/officeDocument/2006/relationships/image" Target="../media/image275.png"/><Relationship Id="rId134" Type="http://schemas.openxmlformats.org/officeDocument/2006/relationships/customXml" Target="../ink/ink1688.xml"/><Relationship Id="rId80" Type="http://schemas.openxmlformats.org/officeDocument/2006/relationships/customXml" Target="../ink/ink1660.xml"/><Relationship Id="rId155" Type="http://schemas.openxmlformats.org/officeDocument/2006/relationships/image" Target="../media/image297.png"/><Relationship Id="rId176" Type="http://schemas.openxmlformats.org/officeDocument/2006/relationships/customXml" Target="../ink/ink1709.xml"/><Relationship Id="rId17" Type="http://schemas.openxmlformats.org/officeDocument/2006/relationships/image" Target="../media/image228.png"/><Relationship Id="rId38" Type="http://schemas.openxmlformats.org/officeDocument/2006/relationships/image" Target="../media/image238.png"/><Relationship Id="rId59" Type="http://schemas.openxmlformats.org/officeDocument/2006/relationships/image" Target="../media/image248.png"/><Relationship Id="rId103" Type="http://schemas.openxmlformats.org/officeDocument/2006/relationships/customXml" Target="../ink/ink1672.xml"/><Relationship Id="rId124" Type="http://schemas.openxmlformats.org/officeDocument/2006/relationships/customXml" Target="../ink/ink1683.xml"/><Relationship Id="rId70" Type="http://schemas.openxmlformats.org/officeDocument/2006/relationships/image" Target="../media/image254.png"/><Relationship Id="rId91" Type="http://schemas.openxmlformats.org/officeDocument/2006/relationships/customXml" Target="../ink/ink1666.xml"/><Relationship Id="rId145" Type="http://schemas.openxmlformats.org/officeDocument/2006/relationships/image" Target="../media/image292.png"/><Relationship Id="rId166" Type="http://schemas.openxmlformats.org/officeDocument/2006/relationships/customXml" Target="../ink/ink1704.xml"/><Relationship Id="rId187" Type="http://schemas.openxmlformats.org/officeDocument/2006/relationships/image" Target="../media/image313.png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1632.xml"/><Relationship Id="rId49" Type="http://schemas.openxmlformats.org/officeDocument/2006/relationships/image" Target="../media/image243.png"/><Relationship Id="rId114" Type="http://schemas.openxmlformats.org/officeDocument/2006/relationships/customXml" Target="../ink/ink1678.xml"/><Relationship Id="rId60" Type="http://schemas.openxmlformats.org/officeDocument/2006/relationships/customXml" Target="../ink/ink1649.xml"/><Relationship Id="rId81" Type="http://schemas.openxmlformats.org/officeDocument/2006/relationships/image" Target="../media/image260.png"/><Relationship Id="rId135" Type="http://schemas.openxmlformats.org/officeDocument/2006/relationships/image" Target="../media/image287.png"/><Relationship Id="rId156" Type="http://schemas.openxmlformats.org/officeDocument/2006/relationships/customXml" Target="../ink/ink1699.xml"/><Relationship Id="rId177" Type="http://schemas.openxmlformats.org/officeDocument/2006/relationships/image" Target="../media/image308.png"/></Relationships>
</file>

<file path=ppt/slides/_rels/slide3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77.png"/><Relationship Id="rId21" Type="http://schemas.openxmlformats.org/officeDocument/2006/relationships/image" Target="../media/image230.png"/><Relationship Id="rId42" Type="http://schemas.openxmlformats.org/officeDocument/2006/relationships/customXml" Target="../ink/ink1736.xml"/><Relationship Id="rId63" Type="http://schemas.openxmlformats.org/officeDocument/2006/relationships/image" Target="../media/image251.png"/><Relationship Id="rId84" Type="http://schemas.openxmlformats.org/officeDocument/2006/relationships/customXml" Target="../ink/ink1758.xml"/><Relationship Id="rId138" Type="http://schemas.openxmlformats.org/officeDocument/2006/relationships/customXml" Target="../ink/ink1786.xml"/><Relationship Id="rId159" Type="http://schemas.openxmlformats.org/officeDocument/2006/relationships/image" Target="../media/image299.png"/><Relationship Id="rId170" Type="http://schemas.openxmlformats.org/officeDocument/2006/relationships/customXml" Target="../ink/ink1802.xml"/><Relationship Id="rId191" Type="http://schemas.openxmlformats.org/officeDocument/2006/relationships/image" Target="../media/image315.png"/><Relationship Id="rId205" Type="http://schemas.openxmlformats.org/officeDocument/2006/relationships/image" Target="../media/image322.png"/><Relationship Id="rId107" Type="http://schemas.openxmlformats.org/officeDocument/2006/relationships/customXml" Target="../ink/ink1770.xml"/><Relationship Id="rId11" Type="http://schemas.openxmlformats.org/officeDocument/2006/relationships/image" Target="../media/image226.png"/><Relationship Id="rId32" Type="http://schemas.openxmlformats.org/officeDocument/2006/relationships/customXml" Target="../ink/ink1730.xml"/><Relationship Id="rId53" Type="http://schemas.openxmlformats.org/officeDocument/2006/relationships/image" Target="../media/image245.png"/><Relationship Id="rId74" Type="http://schemas.openxmlformats.org/officeDocument/2006/relationships/image" Target="../media/image257.png"/><Relationship Id="rId128" Type="http://schemas.openxmlformats.org/officeDocument/2006/relationships/customXml" Target="../ink/ink1781.xml"/><Relationship Id="rId149" Type="http://schemas.openxmlformats.org/officeDocument/2006/relationships/image" Target="../media/image294.png"/><Relationship Id="rId5" Type="http://schemas.openxmlformats.org/officeDocument/2006/relationships/image" Target="../media/image223.png"/><Relationship Id="rId95" Type="http://schemas.openxmlformats.org/officeDocument/2006/relationships/customXml" Target="../ink/ink1764.xml"/><Relationship Id="rId160" Type="http://schemas.openxmlformats.org/officeDocument/2006/relationships/customXml" Target="../ink/ink1797.xml"/><Relationship Id="rId181" Type="http://schemas.openxmlformats.org/officeDocument/2006/relationships/image" Target="../media/image310.png"/><Relationship Id="rId22" Type="http://schemas.openxmlformats.org/officeDocument/2006/relationships/customXml" Target="../ink/ink1725.xml"/><Relationship Id="rId43" Type="http://schemas.openxmlformats.org/officeDocument/2006/relationships/image" Target="../media/image240.png"/><Relationship Id="rId64" Type="http://schemas.openxmlformats.org/officeDocument/2006/relationships/customXml" Target="../ink/ink1747.xml"/><Relationship Id="rId118" Type="http://schemas.openxmlformats.org/officeDocument/2006/relationships/customXml" Target="../ink/ink1776.xml"/><Relationship Id="rId139" Type="http://schemas.openxmlformats.org/officeDocument/2006/relationships/image" Target="../media/image289.png"/><Relationship Id="rId85" Type="http://schemas.openxmlformats.org/officeDocument/2006/relationships/customXml" Target="../ink/ink1759.xml"/><Relationship Id="rId150" Type="http://schemas.openxmlformats.org/officeDocument/2006/relationships/customXml" Target="../ink/ink1792.xml"/><Relationship Id="rId171" Type="http://schemas.openxmlformats.org/officeDocument/2006/relationships/image" Target="../media/image305.png"/><Relationship Id="rId192" Type="http://schemas.openxmlformats.org/officeDocument/2006/relationships/customXml" Target="../ink/ink1813.xml"/><Relationship Id="rId206" Type="http://schemas.openxmlformats.org/officeDocument/2006/relationships/customXml" Target="../ink/ink1820.xml"/><Relationship Id="rId12" Type="http://schemas.openxmlformats.org/officeDocument/2006/relationships/customXml" Target="../ink/ink1720.xml"/><Relationship Id="rId33" Type="http://schemas.openxmlformats.org/officeDocument/2006/relationships/image" Target="../media/image233.png"/><Relationship Id="rId108" Type="http://schemas.openxmlformats.org/officeDocument/2006/relationships/customXml" Target="../ink/ink1771.xml"/><Relationship Id="rId129" Type="http://schemas.openxmlformats.org/officeDocument/2006/relationships/image" Target="../media/image284.png"/><Relationship Id="rId54" Type="http://schemas.openxmlformats.org/officeDocument/2006/relationships/customXml" Target="../ink/ink1742.xml"/><Relationship Id="rId75" Type="http://schemas.openxmlformats.org/officeDocument/2006/relationships/customXml" Target="../ink/ink1753.xml"/><Relationship Id="rId96" Type="http://schemas.openxmlformats.org/officeDocument/2006/relationships/image" Target="../media/image268.png"/><Relationship Id="rId140" Type="http://schemas.openxmlformats.org/officeDocument/2006/relationships/customXml" Target="../ink/ink1787.xml"/><Relationship Id="rId161" Type="http://schemas.openxmlformats.org/officeDocument/2006/relationships/image" Target="../media/image300.png"/><Relationship Id="rId182" Type="http://schemas.openxmlformats.org/officeDocument/2006/relationships/customXml" Target="../ink/ink1808.xml"/><Relationship Id="rId6" Type="http://schemas.openxmlformats.org/officeDocument/2006/relationships/customXml" Target="../ink/ink1717.xml"/><Relationship Id="rId23" Type="http://schemas.openxmlformats.org/officeDocument/2006/relationships/image" Target="../media/image16.png"/><Relationship Id="rId119" Type="http://schemas.openxmlformats.org/officeDocument/2006/relationships/image" Target="../media/image279.png"/><Relationship Id="rId44" Type="http://schemas.openxmlformats.org/officeDocument/2006/relationships/customXml" Target="../ink/ink1737.xml"/><Relationship Id="rId65" Type="http://schemas.openxmlformats.org/officeDocument/2006/relationships/image" Target="../media/image252.png"/><Relationship Id="rId86" Type="http://schemas.openxmlformats.org/officeDocument/2006/relationships/image" Target="../media/image262.png"/><Relationship Id="rId130" Type="http://schemas.openxmlformats.org/officeDocument/2006/relationships/customXml" Target="../ink/ink1782.xml"/><Relationship Id="rId151" Type="http://schemas.openxmlformats.org/officeDocument/2006/relationships/image" Target="../media/image295.png"/><Relationship Id="rId172" Type="http://schemas.openxmlformats.org/officeDocument/2006/relationships/customXml" Target="../ink/ink1803.xml"/><Relationship Id="rId193" Type="http://schemas.openxmlformats.org/officeDocument/2006/relationships/image" Target="../media/image316.png"/><Relationship Id="rId207" Type="http://schemas.openxmlformats.org/officeDocument/2006/relationships/image" Target="../media/image323.png"/><Relationship Id="rId13" Type="http://schemas.openxmlformats.org/officeDocument/2006/relationships/image" Target="../media/image227.png"/><Relationship Id="rId109" Type="http://schemas.openxmlformats.org/officeDocument/2006/relationships/image" Target="../media/image273.png"/><Relationship Id="rId34" Type="http://schemas.openxmlformats.org/officeDocument/2006/relationships/customXml" Target="../ink/ink1731.xml"/><Relationship Id="rId55" Type="http://schemas.openxmlformats.org/officeDocument/2006/relationships/image" Target="../media/image246.png"/><Relationship Id="rId76" Type="http://schemas.openxmlformats.org/officeDocument/2006/relationships/image" Target="../media/image258.png"/><Relationship Id="rId97" Type="http://schemas.openxmlformats.org/officeDocument/2006/relationships/customXml" Target="../ink/ink1765.xml"/><Relationship Id="rId120" Type="http://schemas.openxmlformats.org/officeDocument/2006/relationships/customXml" Target="../ink/ink1777.xml"/><Relationship Id="rId141" Type="http://schemas.openxmlformats.org/officeDocument/2006/relationships/image" Target="../media/image290.png"/><Relationship Id="rId7" Type="http://schemas.openxmlformats.org/officeDocument/2006/relationships/image" Target="../media/image224.png"/><Relationship Id="rId162" Type="http://schemas.openxmlformats.org/officeDocument/2006/relationships/customXml" Target="../ink/ink1798.xml"/><Relationship Id="rId183" Type="http://schemas.openxmlformats.org/officeDocument/2006/relationships/image" Target="../media/image311.png"/><Relationship Id="rId24" Type="http://schemas.openxmlformats.org/officeDocument/2006/relationships/customXml" Target="../ink/ink1726.xml"/><Relationship Id="rId45" Type="http://schemas.openxmlformats.org/officeDocument/2006/relationships/image" Target="../media/image241.png"/><Relationship Id="rId66" Type="http://schemas.openxmlformats.org/officeDocument/2006/relationships/customXml" Target="../ink/ink1748.xml"/><Relationship Id="rId87" Type="http://schemas.openxmlformats.org/officeDocument/2006/relationships/customXml" Target="../ink/ink1760.xml"/><Relationship Id="rId110" Type="http://schemas.openxmlformats.org/officeDocument/2006/relationships/customXml" Target="../ink/ink1772.xml"/><Relationship Id="rId131" Type="http://schemas.openxmlformats.org/officeDocument/2006/relationships/image" Target="../media/image285.png"/><Relationship Id="rId61" Type="http://schemas.openxmlformats.org/officeDocument/2006/relationships/image" Target="../media/image249.png"/><Relationship Id="rId82" Type="http://schemas.openxmlformats.org/officeDocument/2006/relationships/customXml" Target="../ink/ink1757.xml"/><Relationship Id="rId152" Type="http://schemas.openxmlformats.org/officeDocument/2006/relationships/customXml" Target="../ink/ink1793.xml"/><Relationship Id="rId173" Type="http://schemas.openxmlformats.org/officeDocument/2006/relationships/image" Target="../media/image306.png"/><Relationship Id="rId194" Type="http://schemas.openxmlformats.org/officeDocument/2006/relationships/customXml" Target="../ink/ink1814.xml"/><Relationship Id="rId199" Type="http://schemas.openxmlformats.org/officeDocument/2006/relationships/image" Target="../media/image319.png"/><Relationship Id="rId203" Type="http://schemas.openxmlformats.org/officeDocument/2006/relationships/image" Target="../media/image321.png"/><Relationship Id="rId208" Type="http://schemas.openxmlformats.org/officeDocument/2006/relationships/customXml" Target="../ink/ink1821.xml"/><Relationship Id="rId19" Type="http://schemas.openxmlformats.org/officeDocument/2006/relationships/image" Target="../media/image229.png"/><Relationship Id="rId14" Type="http://schemas.openxmlformats.org/officeDocument/2006/relationships/customXml" Target="../ink/ink1721.xml"/><Relationship Id="rId30" Type="http://schemas.openxmlformats.org/officeDocument/2006/relationships/customXml" Target="../ink/ink1729.xml"/><Relationship Id="rId35" Type="http://schemas.openxmlformats.org/officeDocument/2006/relationships/image" Target="../media/image234.png"/><Relationship Id="rId56" Type="http://schemas.openxmlformats.org/officeDocument/2006/relationships/customXml" Target="../ink/ink1743.xml"/><Relationship Id="rId77" Type="http://schemas.openxmlformats.org/officeDocument/2006/relationships/customXml" Target="../ink/ink1754.xml"/><Relationship Id="rId100" Type="http://schemas.openxmlformats.org/officeDocument/2006/relationships/image" Target="../media/image270.png"/><Relationship Id="rId105" Type="http://schemas.openxmlformats.org/officeDocument/2006/relationships/customXml" Target="../ink/ink1769.xml"/><Relationship Id="rId126" Type="http://schemas.openxmlformats.org/officeDocument/2006/relationships/customXml" Target="../ink/ink1780.xml"/><Relationship Id="rId147" Type="http://schemas.openxmlformats.org/officeDocument/2006/relationships/image" Target="../media/image293.png"/><Relationship Id="rId168" Type="http://schemas.openxmlformats.org/officeDocument/2006/relationships/customXml" Target="../ink/ink1801.xml"/><Relationship Id="rId8" Type="http://schemas.openxmlformats.org/officeDocument/2006/relationships/customXml" Target="../ink/ink1718.xml"/><Relationship Id="rId51" Type="http://schemas.openxmlformats.org/officeDocument/2006/relationships/image" Target="../media/image244.png"/><Relationship Id="rId72" Type="http://schemas.openxmlformats.org/officeDocument/2006/relationships/image" Target="../media/image255.png"/><Relationship Id="rId93" Type="http://schemas.openxmlformats.org/officeDocument/2006/relationships/customXml" Target="../ink/ink1763.xml"/><Relationship Id="rId98" Type="http://schemas.openxmlformats.org/officeDocument/2006/relationships/image" Target="../media/image269.png"/><Relationship Id="rId121" Type="http://schemas.openxmlformats.org/officeDocument/2006/relationships/image" Target="../media/image280.png"/><Relationship Id="rId142" Type="http://schemas.openxmlformats.org/officeDocument/2006/relationships/customXml" Target="../ink/ink1788.xml"/><Relationship Id="rId163" Type="http://schemas.openxmlformats.org/officeDocument/2006/relationships/image" Target="../media/image301.png"/><Relationship Id="rId184" Type="http://schemas.openxmlformats.org/officeDocument/2006/relationships/customXml" Target="../ink/ink1809.xml"/><Relationship Id="rId189" Type="http://schemas.openxmlformats.org/officeDocument/2006/relationships/image" Target="../media/image314.png"/><Relationship Id="rId3" Type="http://schemas.openxmlformats.org/officeDocument/2006/relationships/image" Target="../media/image222.png"/><Relationship Id="rId25" Type="http://schemas.openxmlformats.org/officeDocument/2006/relationships/image" Target="../media/image231.png"/><Relationship Id="rId46" Type="http://schemas.openxmlformats.org/officeDocument/2006/relationships/customXml" Target="../ink/ink1738.xml"/><Relationship Id="rId67" Type="http://schemas.openxmlformats.org/officeDocument/2006/relationships/customXml" Target="../ink/ink1749.xml"/><Relationship Id="rId116" Type="http://schemas.openxmlformats.org/officeDocument/2006/relationships/customXml" Target="../ink/ink1775.xml"/><Relationship Id="rId137" Type="http://schemas.openxmlformats.org/officeDocument/2006/relationships/image" Target="../media/image288.png"/><Relationship Id="rId158" Type="http://schemas.openxmlformats.org/officeDocument/2006/relationships/customXml" Target="../ink/ink1796.xml"/><Relationship Id="rId20" Type="http://schemas.openxmlformats.org/officeDocument/2006/relationships/customXml" Target="../ink/ink1724.xml"/><Relationship Id="rId41" Type="http://schemas.openxmlformats.org/officeDocument/2006/relationships/image" Target="../media/image239.png"/><Relationship Id="rId62" Type="http://schemas.openxmlformats.org/officeDocument/2006/relationships/customXml" Target="../ink/ink1746.xml"/><Relationship Id="rId83" Type="http://schemas.openxmlformats.org/officeDocument/2006/relationships/image" Target="../media/image261.png"/><Relationship Id="rId88" Type="http://schemas.openxmlformats.org/officeDocument/2006/relationships/image" Target="../media/image263.png"/><Relationship Id="rId111" Type="http://schemas.openxmlformats.org/officeDocument/2006/relationships/image" Target="../media/image274.png"/><Relationship Id="rId132" Type="http://schemas.openxmlformats.org/officeDocument/2006/relationships/customXml" Target="../ink/ink1783.xml"/><Relationship Id="rId153" Type="http://schemas.openxmlformats.org/officeDocument/2006/relationships/image" Target="../media/image296.png"/><Relationship Id="rId174" Type="http://schemas.openxmlformats.org/officeDocument/2006/relationships/customXml" Target="../ink/ink1804.xml"/><Relationship Id="rId179" Type="http://schemas.openxmlformats.org/officeDocument/2006/relationships/image" Target="../media/image309.png"/><Relationship Id="rId195" Type="http://schemas.openxmlformats.org/officeDocument/2006/relationships/image" Target="../media/image317.png"/><Relationship Id="rId209" Type="http://schemas.openxmlformats.org/officeDocument/2006/relationships/image" Target="../media/image324.png"/><Relationship Id="rId190" Type="http://schemas.openxmlformats.org/officeDocument/2006/relationships/customXml" Target="../ink/ink1812.xml"/><Relationship Id="rId204" Type="http://schemas.openxmlformats.org/officeDocument/2006/relationships/customXml" Target="../ink/ink1819.xml"/><Relationship Id="rId15" Type="http://schemas.openxmlformats.org/officeDocument/2006/relationships/image" Target="../media/image114.png"/><Relationship Id="rId36" Type="http://schemas.openxmlformats.org/officeDocument/2006/relationships/customXml" Target="../ink/ink1732.xml"/><Relationship Id="rId57" Type="http://schemas.openxmlformats.org/officeDocument/2006/relationships/image" Target="../media/image247.png"/><Relationship Id="rId106" Type="http://schemas.openxmlformats.org/officeDocument/2006/relationships/image" Target="../media/image272.png"/><Relationship Id="rId127" Type="http://schemas.openxmlformats.org/officeDocument/2006/relationships/image" Target="../media/image283.png"/><Relationship Id="rId10" Type="http://schemas.openxmlformats.org/officeDocument/2006/relationships/customXml" Target="../ink/ink1719.xml"/><Relationship Id="rId31" Type="http://schemas.openxmlformats.org/officeDocument/2006/relationships/image" Target="../media/image237.png"/><Relationship Id="rId52" Type="http://schemas.openxmlformats.org/officeDocument/2006/relationships/customXml" Target="../ink/ink1741.xml"/><Relationship Id="rId73" Type="http://schemas.openxmlformats.org/officeDocument/2006/relationships/customXml" Target="../ink/ink1752.xml"/><Relationship Id="rId78" Type="http://schemas.openxmlformats.org/officeDocument/2006/relationships/image" Target="../media/image259.png"/><Relationship Id="rId94" Type="http://schemas.openxmlformats.org/officeDocument/2006/relationships/image" Target="../media/image267.png"/><Relationship Id="rId99" Type="http://schemas.openxmlformats.org/officeDocument/2006/relationships/customXml" Target="../ink/ink1766.xml"/><Relationship Id="rId101" Type="http://schemas.openxmlformats.org/officeDocument/2006/relationships/customXml" Target="../ink/ink1767.xml"/><Relationship Id="rId122" Type="http://schemas.openxmlformats.org/officeDocument/2006/relationships/customXml" Target="../ink/ink1778.xml"/><Relationship Id="rId143" Type="http://schemas.openxmlformats.org/officeDocument/2006/relationships/image" Target="../media/image291.png"/><Relationship Id="rId148" Type="http://schemas.openxmlformats.org/officeDocument/2006/relationships/customXml" Target="../ink/ink1791.xml"/><Relationship Id="rId164" Type="http://schemas.openxmlformats.org/officeDocument/2006/relationships/customXml" Target="../ink/ink1799.xml"/><Relationship Id="rId169" Type="http://schemas.openxmlformats.org/officeDocument/2006/relationships/image" Target="../media/image304.png"/><Relationship Id="rId185" Type="http://schemas.openxmlformats.org/officeDocument/2006/relationships/image" Target="../media/image312.png"/><Relationship Id="rId4" Type="http://schemas.openxmlformats.org/officeDocument/2006/relationships/customXml" Target="../ink/ink1716.xml"/><Relationship Id="rId9" Type="http://schemas.openxmlformats.org/officeDocument/2006/relationships/image" Target="../media/image225.png"/><Relationship Id="rId180" Type="http://schemas.openxmlformats.org/officeDocument/2006/relationships/customXml" Target="../ink/ink1807.xml"/><Relationship Id="rId26" Type="http://schemas.openxmlformats.org/officeDocument/2006/relationships/customXml" Target="../ink/ink1727.xml"/><Relationship Id="rId47" Type="http://schemas.openxmlformats.org/officeDocument/2006/relationships/image" Target="../media/image242.png"/><Relationship Id="rId68" Type="http://schemas.openxmlformats.org/officeDocument/2006/relationships/image" Target="../media/image253.png"/><Relationship Id="rId89" Type="http://schemas.openxmlformats.org/officeDocument/2006/relationships/customXml" Target="../ink/ink1761.xml"/><Relationship Id="rId112" Type="http://schemas.openxmlformats.org/officeDocument/2006/relationships/customXml" Target="../ink/ink1773.xml"/><Relationship Id="rId133" Type="http://schemas.openxmlformats.org/officeDocument/2006/relationships/image" Target="../media/image286.png"/><Relationship Id="rId154" Type="http://schemas.openxmlformats.org/officeDocument/2006/relationships/customXml" Target="../ink/ink1794.xml"/><Relationship Id="rId175" Type="http://schemas.openxmlformats.org/officeDocument/2006/relationships/image" Target="../media/image307.png"/><Relationship Id="rId196" Type="http://schemas.openxmlformats.org/officeDocument/2006/relationships/customXml" Target="../ink/ink1815.xml"/><Relationship Id="rId200" Type="http://schemas.openxmlformats.org/officeDocument/2006/relationships/customXml" Target="../ink/ink1817.xml"/><Relationship Id="rId16" Type="http://schemas.openxmlformats.org/officeDocument/2006/relationships/customXml" Target="../ink/ink1722.xml"/><Relationship Id="rId37" Type="http://schemas.openxmlformats.org/officeDocument/2006/relationships/customXml" Target="../ink/ink1733.xml"/><Relationship Id="rId58" Type="http://schemas.openxmlformats.org/officeDocument/2006/relationships/customXml" Target="../ink/ink1744.xml"/><Relationship Id="rId79" Type="http://schemas.openxmlformats.org/officeDocument/2006/relationships/customXml" Target="../ink/ink1755.xml"/><Relationship Id="rId102" Type="http://schemas.openxmlformats.org/officeDocument/2006/relationships/image" Target="../media/image165.png"/><Relationship Id="rId123" Type="http://schemas.openxmlformats.org/officeDocument/2006/relationships/image" Target="../media/image281.png"/><Relationship Id="rId144" Type="http://schemas.openxmlformats.org/officeDocument/2006/relationships/customXml" Target="../ink/ink1789.xml"/><Relationship Id="rId90" Type="http://schemas.openxmlformats.org/officeDocument/2006/relationships/image" Target="../media/image264.png"/><Relationship Id="rId165" Type="http://schemas.openxmlformats.org/officeDocument/2006/relationships/image" Target="../media/image302.png"/><Relationship Id="rId186" Type="http://schemas.openxmlformats.org/officeDocument/2006/relationships/customXml" Target="../ink/ink1810.xml"/><Relationship Id="rId27" Type="http://schemas.openxmlformats.org/officeDocument/2006/relationships/image" Target="../media/image236.png"/><Relationship Id="rId48" Type="http://schemas.openxmlformats.org/officeDocument/2006/relationships/customXml" Target="../ink/ink1739.xml"/><Relationship Id="rId69" Type="http://schemas.openxmlformats.org/officeDocument/2006/relationships/customXml" Target="../ink/ink1750.xml"/><Relationship Id="rId113" Type="http://schemas.openxmlformats.org/officeDocument/2006/relationships/image" Target="../media/image275.png"/><Relationship Id="rId134" Type="http://schemas.openxmlformats.org/officeDocument/2006/relationships/customXml" Target="../ink/ink1784.xml"/><Relationship Id="rId80" Type="http://schemas.openxmlformats.org/officeDocument/2006/relationships/customXml" Target="../ink/ink1756.xml"/><Relationship Id="rId155" Type="http://schemas.openxmlformats.org/officeDocument/2006/relationships/image" Target="../media/image297.png"/><Relationship Id="rId176" Type="http://schemas.openxmlformats.org/officeDocument/2006/relationships/customXml" Target="../ink/ink1805.xml"/><Relationship Id="rId197" Type="http://schemas.openxmlformats.org/officeDocument/2006/relationships/image" Target="../media/image318.png"/><Relationship Id="rId201" Type="http://schemas.openxmlformats.org/officeDocument/2006/relationships/image" Target="../media/image320.png"/><Relationship Id="rId17" Type="http://schemas.openxmlformats.org/officeDocument/2006/relationships/image" Target="../media/image228.png"/><Relationship Id="rId38" Type="http://schemas.openxmlformats.org/officeDocument/2006/relationships/image" Target="../media/image238.png"/><Relationship Id="rId59" Type="http://schemas.openxmlformats.org/officeDocument/2006/relationships/image" Target="../media/image248.png"/><Relationship Id="rId103" Type="http://schemas.openxmlformats.org/officeDocument/2006/relationships/customXml" Target="../ink/ink1768.xml"/><Relationship Id="rId124" Type="http://schemas.openxmlformats.org/officeDocument/2006/relationships/customXml" Target="../ink/ink1779.xml"/><Relationship Id="rId70" Type="http://schemas.openxmlformats.org/officeDocument/2006/relationships/image" Target="../media/image254.png"/><Relationship Id="rId91" Type="http://schemas.openxmlformats.org/officeDocument/2006/relationships/customXml" Target="../ink/ink1762.xml"/><Relationship Id="rId145" Type="http://schemas.openxmlformats.org/officeDocument/2006/relationships/image" Target="../media/image292.png"/><Relationship Id="rId166" Type="http://schemas.openxmlformats.org/officeDocument/2006/relationships/customXml" Target="../ink/ink1800.xml"/><Relationship Id="rId187" Type="http://schemas.openxmlformats.org/officeDocument/2006/relationships/image" Target="../media/image313.png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1728.xml"/><Relationship Id="rId49" Type="http://schemas.openxmlformats.org/officeDocument/2006/relationships/image" Target="../media/image243.png"/><Relationship Id="rId114" Type="http://schemas.openxmlformats.org/officeDocument/2006/relationships/customXml" Target="../ink/ink1774.xml"/><Relationship Id="rId60" Type="http://schemas.openxmlformats.org/officeDocument/2006/relationships/customXml" Target="../ink/ink1745.xml"/><Relationship Id="rId81" Type="http://schemas.openxmlformats.org/officeDocument/2006/relationships/image" Target="../media/image260.png"/><Relationship Id="rId135" Type="http://schemas.openxmlformats.org/officeDocument/2006/relationships/image" Target="../media/image287.png"/><Relationship Id="rId156" Type="http://schemas.openxmlformats.org/officeDocument/2006/relationships/customXml" Target="../ink/ink1795.xml"/><Relationship Id="rId177" Type="http://schemas.openxmlformats.org/officeDocument/2006/relationships/image" Target="../media/image308.png"/><Relationship Id="rId198" Type="http://schemas.openxmlformats.org/officeDocument/2006/relationships/customXml" Target="../ink/ink1816.xml"/><Relationship Id="rId202" Type="http://schemas.openxmlformats.org/officeDocument/2006/relationships/customXml" Target="../ink/ink1818.xml"/><Relationship Id="rId18" Type="http://schemas.openxmlformats.org/officeDocument/2006/relationships/customXml" Target="../ink/ink1723.xml"/><Relationship Id="rId39" Type="http://schemas.openxmlformats.org/officeDocument/2006/relationships/customXml" Target="../ink/ink1734.xml"/><Relationship Id="rId50" Type="http://schemas.openxmlformats.org/officeDocument/2006/relationships/customXml" Target="../ink/ink1740.xml"/><Relationship Id="rId104" Type="http://schemas.openxmlformats.org/officeDocument/2006/relationships/image" Target="../media/image271.png"/><Relationship Id="rId125" Type="http://schemas.openxmlformats.org/officeDocument/2006/relationships/image" Target="../media/image282.png"/><Relationship Id="rId146" Type="http://schemas.openxmlformats.org/officeDocument/2006/relationships/customXml" Target="../ink/ink1790.xml"/><Relationship Id="rId167" Type="http://schemas.openxmlformats.org/officeDocument/2006/relationships/image" Target="../media/image303.png"/><Relationship Id="rId188" Type="http://schemas.openxmlformats.org/officeDocument/2006/relationships/customXml" Target="../ink/ink1811.xml"/><Relationship Id="rId71" Type="http://schemas.openxmlformats.org/officeDocument/2006/relationships/customXml" Target="../ink/ink1751.xml"/><Relationship Id="rId92" Type="http://schemas.openxmlformats.org/officeDocument/2006/relationships/image" Target="../media/image265.png"/><Relationship Id="rId2" Type="http://schemas.openxmlformats.org/officeDocument/2006/relationships/customXml" Target="../ink/ink1715.xml"/><Relationship Id="rId29" Type="http://schemas.openxmlformats.org/officeDocument/2006/relationships/image" Target="../media/image232.png"/><Relationship Id="rId40" Type="http://schemas.openxmlformats.org/officeDocument/2006/relationships/customXml" Target="../ink/ink1735.xml"/><Relationship Id="rId115" Type="http://schemas.openxmlformats.org/officeDocument/2006/relationships/image" Target="../media/image276.png"/><Relationship Id="rId136" Type="http://schemas.openxmlformats.org/officeDocument/2006/relationships/customXml" Target="../ink/ink1785.xml"/><Relationship Id="rId157" Type="http://schemas.openxmlformats.org/officeDocument/2006/relationships/image" Target="../media/image298.png"/><Relationship Id="rId178" Type="http://schemas.openxmlformats.org/officeDocument/2006/relationships/customXml" Target="../ink/ink1806.xml"/></Relationships>
</file>

<file path=ppt/slides/_rels/slide3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77.png"/><Relationship Id="rId21" Type="http://schemas.openxmlformats.org/officeDocument/2006/relationships/image" Target="../media/image230.png"/><Relationship Id="rId42" Type="http://schemas.openxmlformats.org/officeDocument/2006/relationships/customXml" Target="../ink/ink1843.xml"/><Relationship Id="rId63" Type="http://schemas.openxmlformats.org/officeDocument/2006/relationships/image" Target="../media/image251.png"/><Relationship Id="rId84" Type="http://schemas.openxmlformats.org/officeDocument/2006/relationships/customXml" Target="../ink/ink1865.xml"/><Relationship Id="rId138" Type="http://schemas.openxmlformats.org/officeDocument/2006/relationships/customXml" Target="../ink/ink1893.xml"/><Relationship Id="rId159" Type="http://schemas.openxmlformats.org/officeDocument/2006/relationships/image" Target="../media/image299.png"/><Relationship Id="rId170" Type="http://schemas.openxmlformats.org/officeDocument/2006/relationships/customXml" Target="../ink/ink1909.xml"/><Relationship Id="rId191" Type="http://schemas.openxmlformats.org/officeDocument/2006/relationships/image" Target="../media/image315.png"/><Relationship Id="rId205" Type="http://schemas.openxmlformats.org/officeDocument/2006/relationships/image" Target="../media/image322.png"/><Relationship Id="rId226" Type="http://schemas.openxmlformats.org/officeDocument/2006/relationships/customXml" Target="../ink/ink1937.xml"/><Relationship Id="rId107" Type="http://schemas.openxmlformats.org/officeDocument/2006/relationships/customXml" Target="../ink/ink1877.xml"/><Relationship Id="rId11" Type="http://schemas.openxmlformats.org/officeDocument/2006/relationships/image" Target="../media/image226.png"/><Relationship Id="rId32" Type="http://schemas.openxmlformats.org/officeDocument/2006/relationships/customXml" Target="../ink/ink1837.xml"/><Relationship Id="rId53" Type="http://schemas.openxmlformats.org/officeDocument/2006/relationships/image" Target="../media/image245.png"/><Relationship Id="rId74" Type="http://schemas.openxmlformats.org/officeDocument/2006/relationships/image" Target="../media/image257.png"/><Relationship Id="rId128" Type="http://schemas.openxmlformats.org/officeDocument/2006/relationships/customXml" Target="../ink/ink1888.xml"/><Relationship Id="rId149" Type="http://schemas.openxmlformats.org/officeDocument/2006/relationships/image" Target="../media/image294.png"/><Relationship Id="rId5" Type="http://schemas.openxmlformats.org/officeDocument/2006/relationships/image" Target="../media/image223.png"/><Relationship Id="rId95" Type="http://schemas.openxmlformats.org/officeDocument/2006/relationships/customXml" Target="../ink/ink1871.xml"/><Relationship Id="rId160" Type="http://schemas.openxmlformats.org/officeDocument/2006/relationships/customXml" Target="../ink/ink1904.xml"/><Relationship Id="rId181" Type="http://schemas.openxmlformats.org/officeDocument/2006/relationships/image" Target="../media/image310.png"/><Relationship Id="rId216" Type="http://schemas.openxmlformats.org/officeDocument/2006/relationships/customXml" Target="../ink/ink1932.xml"/><Relationship Id="rId22" Type="http://schemas.openxmlformats.org/officeDocument/2006/relationships/customXml" Target="../ink/ink1832.xml"/><Relationship Id="rId43" Type="http://schemas.openxmlformats.org/officeDocument/2006/relationships/image" Target="../media/image240.png"/><Relationship Id="rId64" Type="http://schemas.openxmlformats.org/officeDocument/2006/relationships/customXml" Target="../ink/ink1854.xml"/><Relationship Id="rId118" Type="http://schemas.openxmlformats.org/officeDocument/2006/relationships/customXml" Target="../ink/ink1883.xml"/><Relationship Id="rId139" Type="http://schemas.openxmlformats.org/officeDocument/2006/relationships/image" Target="../media/image289.png"/><Relationship Id="rId85" Type="http://schemas.openxmlformats.org/officeDocument/2006/relationships/customXml" Target="../ink/ink1866.xml"/><Relationship Id="rId150" Type="http://schemas.openxmlformats.org/officeDocument/2006/relationships/customXml" Target="../ink/ink1899.xml"/><Relationship Id="rId171" Type="http://schemas.openxmlformats.org/officeDocument/2006/relationships/image" Target="../media/image305.png"/><Relationship Id="rId192" Type="http://schemas.openxmlformats.org/officeDocument/2006/relationships/customXml" Target="../ink/ink1920.xml"/><Relationship Id="rId206" Type="http://schemas.openxmlformats.org/officeDocument/2006/relationships/customXml" Target="../ink/ink1927.xml"/><Relationship Id="rId227" Type="http://schemas.openxmlformats.org/officeDocument/2006/relationships/image" Target="../media/image333.png"/><Relationship Id="rId12" Type="http://schemas.openxmlformats.org/officeDocument/2006/relationships/customXml" Target="../ink/ink1827.xml"/><Relationship Id="rId33" Type="http://schemas.openxmlformats.org/officeDocument/2006/relationships/image" Target="../media/image233.png"/><Relationship Id="rId108" Type="http://schemas.openxmlformats.org/officeDocument/2006/relationships/customXml" Target="../ink/ink1878.xml"/><Relationship Id="rId129" Type="http://schemas.openxmlformats.org/officeDocument/2006/relationships/image" Target="../media/image284.png"/><Relationship Id="rId54" Type="http://schemas.openxmlformats.org/officeDocument/2006/relationships/customXml" Target="../ink/ink1849.xml"/><Relationship Id="rId75" Type="http://schemas.openxmlformats.org/officeDocument/2006/relationships/customXml" Target="../ink/ink1860.xml"/><Relationship Id="rId96" Type="http://schemas.openxmlformats.org/officeDocument/2006/relationships/image" Target="../media/image268.png"/><Relationship Id="rId140" Type="http://schemas.openxmlformats.org/officeDocument/2006/relationships/customXml" Target="../ink/ink1894.xml"/><Relationship Id="rId161" Type="http://schemas.openxmlformats.org/officeDocument/2006/relationships/image" Target="../media/image300.png"/><Relationship Id="rId182" Type="http://schemas.openxmlformats.org/officeDocument/2006/relationships/customXml" Target="../ink/ink1915.xml"/><Relationship Id="rId217" Type="http://schemas.openxmlformats.org/officeDocument/2006/relationships/image" Target="../media/image328.png"/><Relationship Id="rId6" Type="http://schemas.openxmlformats.org/officeDocument/2006/relationships/customXml" Target="../ink/ink1824.xml"/><Relationship Id="rId23" Type="http://schemas.openxmlformats.org/officeDocument/2006/relationships/image" Target="../media/image16.png"/><Relationship Id="rId119" Type="http://schemas.openxmlformats.org/officeDocument/2006/relationships/image" Target="../media/image279.png"/><Relationship Id="rId44" Type="http://schemas.openxmlformats.org/officeDocument/2006/relationships/customXml" Target="../ink/ink1844.xml"/><Relationship Id="rId65" Type="http://schemas.openxmlformats.org/officeDocument/2006/relationships/image" Target="../media/image252.png"/><Relationship Id="rId86" Type="http://schemas.openxmlformats.org/officeDocument/2006/relationships/image" Target="../media/image262.png"/><Relationship Id="rId130" Type="http://schemas.openxmlformats.org/officeDocument/2006/relationships/customXml" Target="../ink/ink1889.xml"/><Relationship Id="rId151" Type="http://schemas.openxmlformats.org/officeDocument/2006/relationships/image" Target="../media/image295.png"/><Relationship Id="rId172" Type="http://schemas.openxmlformats.org/officeDocument/2006/relationships/customXml" Target="../ink/ink1910.xml"/><Relationship Id="rId193" Type="http://schemas.openxmlformats.org/officeDocument/2006/relationships/image" Target="../media/image316.png"/><Relationship Id="rId207" Type="http://schemas.openxmlformats.org/officeDocument/2006/relationships/image" Target="../media/image323.png"/><Relationship Id="rId228" Type="http://schemas.openxmlformats.org/officeDocument/2006/relationships/customXml" Target="../ink/ink1938.xml"/><Relationship Id="rId13" Type="http://schemas.openxmlformats.org/officeDocument/2006/relationships/image" Target="../media/image227.png"/><Relationship Id="rId109" Type="http://schemas.openxmlformats.org/officeDocument/2006/relationships/image" Target="../media/image273.png"/><Relationship Id="rId34" Type="http://schemas.openxmlformats.org/officeDocument/2006/relationships/customXml" Target="../ink/ink1838.xml"/><Relationship Id="rId55" Type="http://schemas.openxmlformats.org/officeDocument/2006/relationships/image" Target="../media/image246.png"/><Relationship Id="rId76" Type="http://schemas.openxmlformats.org/officeDocument/2006/relationships/image" Target="../media/image258.png"/><Relationship Id="rId97" Type="http://schemas.openxmlformats.org/officeDocument/2006/relationships/customXml" Target="../ink/ink1872.xml"/><Relationship Id="rId120" Type="http://schemas.openxmlformats.org/officeDocument/2006/relationships/customXml" Target="../ink/ink1884.xml"/><Relationship Id="rId141" Type="http://schemas.openxmlformats.org/officeDocument/2006/relationships/image" Target="../media/image290.png"/><Relationship Id="rId7" Type="http://schemas.openxmlformats.org/officeDocument/2006/relationships/image" Target="../media/image224.png"/><Relationship Id="rId162" Type="http://schemas.openxmlformats.org/officeDocument/2006/relationships/customXml" Target="../ink/ink1905.xml"/><Relationship Id="rId183" Type="http://schemas.openxmlformats.org/officeDocument/2006/relationships/image" Target="../media/image311.png"/><Relationship Id="rId218" Type="http://schemas.openxmlformats.org/officeDocument/2006/relationships/customXml" Target="../ink/ink1933.xml"/><Relationship Id="rId24" Type="http://schemas.openxmlformats.org/officeDocument/2006/relationships/customXml" Target="../ink/ink1833.xml"/><Relationship Id="rId45" Type="http://schemas.openxmlformats.org/officeDocument/2006/relationships/image" Target="../media/image241.png"/><Relationship Id="rId66" Type="http://schemas.openxmlformats.org/officeDocument/2006/relationships/customXml" Target="../ink/ink1855.xml"/><Relationship Id="rId87" Type="http://schemas.openxmlformats.org/officeDocument/2006/relationships/customXml" Target="../ink/ink1867.xml"/><Relationship Id="rId110" Type="http://schemas.openxmlformats.org/officeDocument/2006/relationships/customXml" Target="../ink/ink1879.xml"/><Relationship Id="rId131" Type="http://schemas.openxmlformats.org/officeDocument/2006/relationships/image" Target="../media/image285.png"/><Relationship Id="rId152" Type="http://schemas.openxmlformats.org/officeDocument/2006/relationships/customXml" Target="../ink/ink1900.xml"/><Relationship Id="rId173" Type="http://schemas.openxmlformats.org/officeDocument/2006/relationships/image" Target="../media/image306.png"/><Relationship Id="rId194" Type="http://schemas.openxmlformats.org/officeDocument/2006/relationships/customXml" Target="../ink/ink1921.xml"/><Relationship Id="rId208" Type="http://schemas.openxmlformats.org/officeDocument/2006/relationships/customXml" Target="../ink/ink1928.xml"/><Relationship Id="rId229" Type="http://schemas.openxmlformats.org/officeDocument/2006/relationships/image" Target="../media/image334.png"/><Relationship Id="rId14" Type="http://schemas.openxmlformats.org/officeDocument/2006/relationships/customXml" Target="../ink/ink1828.xml"/><Relationship Id="rId35" Type="http://schemas.openxmlformats.org/officeDocument/2006/relationships/image" Target="../media/image234.png"/><Relationship Id="rId56" Type="http://schemas.openxmlformats.org/officeDocument/2006/relationships/customXml" Target="../ink/ink1850.xml"/><Relationship Id="rId77" Type="http://schemas.openxmlformats.org/officeDocument/2006/relationships/customXml" Target="../ink/ink1861.xml"/><Relationship Id="rId100" Type="http://schemas.openxmlformats.org/officeDocument/2006/relationships/image" Target="../media/image270.png"/><Relationship Id="rId8" Type="http://schemas.openxmlformats.org/officeDocument/2006/relationships/customXml" Target="../ink/ink1825.xml"/><Relationship Id="rId98" Type="http://schemas.openxmlformats.org/officeDocument/2006/relationships/image" Target="../media/image269.png"/><Relationship Id="rId121" Type="http://schemas.openxmlformats.org/officeDocument/2006/relationships/image" Target="../media/image280.png"/><Relationship Id="rId142" Type="http://schemas.openxmlformats.org/officeDocument/2006/relationships/customXml" Target="../ink/ink1895.xml"/><Relationship Id="rId163" Type="http://schemas.openxmlformats.org/officeDocument/2006/relationships/image" Target="../media/image301.png"/><Relationship Id="rId184" Type="http://schemas.openxmlformats.org/officeDocument/2006/relationships/customXml" Target="../ink/ink1916.xml"/><Relationship Id="rId219" Type="http://schemas.openxmlformats.org/officeDocument/2006/relationships/image" Target="../media/image329.png"/><Relationship Id="rId230" Type="http://schemas.openxmlformats.org/officeDocument/2006/relationships/customXml" Target="../ink/ink1939.xml"/><Relationship Id="rId25" Type="http://schemas.openxmlformats.org/officeDocument/2006/relationships/image" Target="../media/image231.png"/><Relationship Id="rId46" Type="http://schemas.openxmlformats.org/officeDocument/2006/relationships/customXml" Target="../ink/ink1845.xml"/><Relationship Id="rId67" Type="http://schemas.openxmlformats.org/officeDocument/2006/relationships/customXml" Target="../ink/ink1856.xml"/><Relationship Id="rId20" Type="http://schemas.openxmlformats.org/officeDocument/2006/relationships/customXml" Target="../ink/ink1831.xml"/><Relationship Id="rId41" Type="http://schemas.openxmlformats.org/officeDocument/2006/relationships/image" Target="../media/image239.png"/><Relationship Id="rId62" Type="http://schemas.openxmlformats.org/officeDocument/2006/relationships/customXml" Target="../ink/ink1853.xml"/><Relationship Id="rId83" Type="http://schemas.openxmlformats.org/officeDocument/2006/relationships/image" Target="../media/image261.png"/><Relationship Id="rId88" Type="http://schemas.openxmlformats.org/officeDocument/2006/relationships/image" Target="../media/image263.png"/><Relationship Id="rId111" Type="http://schemas.openxmlformats.org/officeDocument/2006/relationships/image" Target="../media/image274.png"/><Relationship Id="rId132" Type="http://schemas.openxmlformats.org/officeDocument/2006/relationships/customXml" Target="../ink/ink1890.xml"/><Relationship Id="rId153" Type="http://schemas.openxmlformats.org/officeDocument/2006/relationships/image" Target="../media/image296.png"/><Relationship Id="rId174" Type="http://schemas.openxmlformats.org/officeDocument/2006/relationships/customXml" Target="../ink/ink1911.xml"/><Relationship Id="rId179" Type="http://schemas.openxmlformats.org/officeDocument/2006/relationships/image" Target="../media/image309.png"/><Relationship Id="rId195" Type="http://schemas.openxmlformats.org/officeDocument/2006/relationships/image" Target="../media/image317.png"/><Relationship Id="rId209" Type="http://schemas.openxmlformats.org/officeDocument/2006/relationships/image" Target="../media/image324.png"/><Relationship Id="rId190" Type="http://schemas.openxmlformats.org/officeDocument/2006/relationships/customXml" Target="../ink/ink1919.xml"/><Relationship Id="rId204" Type="http://schemas.openxmlformats.org/officeDocument/2006/relationships/customXml" Target="../ink/ink1926.xml"/><Relationship Id="rId220" Type="http://schemas.openxmlformats.org/officeDocument/2006/relationships/customXml" Target="../ink/ink1934.xml"/><Relationship Id="rId225" Type="http://schemas.openxmlformats.org/officeDocument/2006/relationships/image" Target="../media/image332.png"/><Relationship Id="rId15" Type="http://schemas.openxmlformats.org/officeDocument/2006/relationships/image" Target="../media/image114.png"/><Relationship Id="rId36" Type="http://schemas.openxmlformats.org/officeDocument/2006/relationships/customXml" Target="../ink/ink1839.xml"/><Relationship Id="rId57" Type="http://schemas.openxmlformats.org/officeDocument/2006/relationships/image" Target="../media/image247.png"/><Relationship Id="rId106" Type="http://schemas.openxmlformats.org/officeDocument/2006/relationships/image" Target="../media/image272.png"/><Relationship Id="rId127" Type="http://schemas.openxmlformats.org/officeDocument/2006/relationships/image" Target="../media/image283.png"/><Relationship Id="rId10" Type="http://schemas.openxmlformats.org/officeDocument/2006/relationships/customXml" Target="../ink/ink1826.xml"/><Relationship Id="rId31" Type="http://schemas.openxmlformats.org/officeDocument/2006/relationships/image" Target="../media/image237.png"/><Relationship Id="rId52" Type="http://schemas.openxmlformats.org/officeDocument/2006/relationships/customXml" Target="../ink/ink1848.xml"/><Relationship Id="rId73" Type="http://schemas.openxmlformats.org/officeDocument/2006/relationships/customXml" Target="../ink/ink1859.xml"/><Relationship Id="rId78" Type="http://schemas.openxmlformats.org/officeDocument/2006/relationships/image" Target="../media/image259.png"/><Relationship Id="rId94" Type="http://schemas.openxmlformats.org/officeDocument/2006/relationships/image" Target="../media/image267.png"/><Relationship Id="rId99" Type="http://schemas.openxmlformats.org/officeDocument/2006/relationships/customXml" Target="../ink/ink1873.xml"/><Relationship Id="rId101" Type="http://schemas.openxmlformats.org/officeDocument/2006/relationships/customXml" Target="../ink/ink1874.xml"/><Relationship Id="rId122" Type="http://schemas.openxmlformats.org/officeDocument/2006/relationships/customXml" Target="../ink/ink1885.xml"/><Relationship Id="rId143" Type="http://schemas.openxmlformats.org/officeDocument/2006/relationships/image" Target="../media/image291.png"/><Relationship Id="rId148" Type="http://schemas.openxmlformats.org/officeDocument/2006/relationships/customXml" Target="../ink/ink1898.xml"/><Relationship Id="rId164" Type="http://schemas.openxmlformats.org/officeDocument/2006/relationships/customXml" Target="../ink/ink1906.xml"/><Relationship Id="rId169" Type="http://schemas.openxmlformats.org/officeDocument/2006/relationships/image" Target="../media/image304.png"/><Relationship Id="rId185" Type="http://schemas.openxmlformats.org/officeDocument/2006/relationships/image" Target="../media/image312.png"/><Relationship Id="rId4" Type="http://schemas.openxmlformats.org/officeDocument/2006/relationships/customXml" Target="../ink/ink1823.xml"/><Relationship Id="rId9" Type="http://schemas.openxmlformats.org/officeDocument/2006/relationships/image" Target="../media/image225.png"/><Relationship Id="rId180" Type="http://schemas.openxmlformats.org/officeDocument/2006/relationships/customXml" Target="../ink/ink1914.xml"/><Relationship Id="rId210" Type="http://schemas.openxmlformats.org/officeDocument/2006/relationships/customXml" Target="../ink/ink1929.xml"/><Relationship Id="rId215" Type="http://schemas.openxmlformats.org/officeDocument/2006/relationships/image" Target="../media/image327.png"/><Relationship Id="rId26" Type="http://schemas.openxmlformats.org/officeDocument/2006/relationships/customXml" Target="../ink/ink1834.xml"/><Relationship Id="rId231" Type="http://schemas.openxmlformats.org/officeDocument/2006/relationships/image" Target="../media/image335.png"/><Relationship Id="rId47" Type="http://schemas.openxmlformats.org/officeDocument/2006/relationships/image" Target="../media/image242.png"/><Relationship Id="rId68" Type="http://schemas.openxmlformats.org/officeDocument/2006/relationships/image" Target="../media/image253.png"/><Relationship Id="rId89" Type="http://schemas.openxmlformats.org/officeDocument/2006/relationships/customXml" Target="../ink/ink1868.xml"/><Relationship Id="rId112" Type="http://schemas.openxmlformats.org/officeDocument/2006/relationships/customXml" Target="../ink/ink1880.xml"/><Relationship Id="rId133" Type="http://schemas.openxmlformats.org/officeDocument/2006/relationships/image" Target="../media/image286.png"/><Relationship Id="rId154" Type="http://schemas.openxmlformats.org/officeDocument/2006/relationships/customXml" Target="../ink/ink1901.xml"/><Relationship Id="rId175" Type="http://schemas.openxmlformats.org/officeDocument/2006/relationships/image" Target="../media/image307.png"/><Relationship Id="rId196" Type="http://schemas.openxmlformats.org/officeDocument/2006/relationships/customXml" Target="../ink/ink1922.xml"/><Relationship Id="rId200" Type="http://schemas.openxmlformats.org/officeDocument/2006/relationships/customXml" Target="../ink/ink1924.xml"/><Relationship Id="rId16" Type="http://schemas.openxmlformats.org/officeDocument/2006/relationships/customXml" Target="../ink/ink1829.xml"/><Relationship Id="rId221" Type="http://schemas.openxmlformats.org/officeDocument/2006/relationships/image" Target="../media/image330.png"/><Relationship Id="rId37" Type="http://schemas.openxmlformats.org/officeDocument/2006/relationships/customXml" Target="../ink/ink1840.xml"/><Relationship Id="rId58" Type="http://schemas.openxmlformats.org/officeDocument/2006/relationships/customXml" Target="../ink/ink1851.xml"/><Relationship Id="rId79" Type="http://schemas.openxmlformats.org/officeDocument/2006/relationships/customXml" Target="../ink/ink1862.xml"/><Relationship Id="rId102" Type="http://schemas.openxmlformats.org/officeDocument/2006/relationships/image" Target="../media/image165.png"/><Relationship Id="rId123" Type="http://schemas.openxmlformats.org/officeDocument/2006/relationships/image" Target="../media/image281.png"/><Relationship Id="rId144" Type="http://schemas.openxmlformats.org/officeDocument/2006/relationships/customXml" Target="../ink/ink1896.xml"/><Relationship Id="rId90" Type="http://schemas.openxmlformats.org/officeDocument/2006/relationships/image" Target="../media/image264.png"/><Relationship Id="rId165" Type="http://schemas.openxmlformats.org/officeDocument/2006/relationships/image" Target="../media/image302.png"/><Relationship Id="rId186" Type="http://schemas.openxmlformats.org/officeDocument/2006/relationships/customXml" Target="../ink/ink1917.xml"/><Relationship Id="rId211" Type="http://schemas.openxmlformats.org/officeDocument/2006/relationships/image" Target="../media/image325.png"/><Relationship Id="rId232" Type="http://schemas.openxmlformats.org/officeDocument/2006/relationships/customXml" Target="../ink/ink1940.xml"/><Relationship Id="rId27" Type="http://schemas.openxmlformats.org/officeDocument/2006/relationships/image" Target="../media/image236.png"/><Relationship Id="rId48" Type="http://schemas.openxmlformats.org/officeDocument/2006/relationships/customXml" Target="../ink/ink1846.xml"/><Relationship Id="rId69" Type="http://schemas.openxmlformats.org/officeDocument/2006/relationships/customXml" Target="../ink/ink1857.xml"/><Relationship Id="rId113" Type="http://schemas.openxmlformats.org/officeDocument/2006/relationships/image" Target="../media/image275.png"/><Relationship Id="rId134" Type="http://schemas.openxmlformats.org/officeDocument/2006/relationships/customXml" Target="../ink/ink1891.xml"/><Relationship Id="rId80" Type="http://schemas.openxmlformats.org/officeDocument/2006/relationships/customXml" Target="../ink/ink1863.xml"/><Relationship Id="rId155" Type="http://schemas.openxmlformats.org/officeDocument/2006/relationships/image" Target="../media/image297.png"/><Relationship Id="rId176" Type="http://schemas.openxmlformats.org/officeDocument/2006/relationships/customXml" Target="../ink/ink1912.xml"/><Relationship Id="rId197" Type="http://schemas.openxmlformats.org/officeDocument/2006/relationships/image" Target="../media/image318.png"/><Relationship Id="rId201" Type="http://schemas.openxmlformats.org/officeDocument/2006/relationships/image" Target="../media/image320.png"/><Relationship Id="rId222" Type="http://schemas.openxmlformats.org/officeDocument/2006/relationships/customXml" Target="../ink/ink1935.xml"/><Relationship Id="rId17" Type="http://schemas.openxmlformats.org/officeDocument/2006/relationships/image" Target="../media/image228.png"/><Relationship Id="rId38" Type="http://schemas.openxmlformats.org/officeDocument/2006/relationships/image" Target="../media/image238.png"/><Relationship Id="rId59" Type="http://schemas.openxmlformats.org/officeDocument/2006/relationships/image" Target="../media/image248.png"/><Relationship Id="rId103" Type="http://schemas.openxmlformats.org/officeDocument/2006/relationships/customXml" Target="../ink/ink1875.xml"/><Relationship Id="rId124" Type="http://schemas.openxmlformats.org/officeDocument/2006/relationships/customXml" Target="../ink/ink1886.xml"/><Relationship Id="rId70" Type="http://schemas.openxmlformats.org/officeDocument/2006/relationships/image" Target="../media/image254.png"/><Relationship Id="rId91" Type="http://schemas.openxmlformats.org/officeDocument/2006/relationships/customXml" Target="../ink/ink1869.xml"/><Relationship Id="rId145" Type="http://schemas.openxmlformats.org/officeDocument/2006/relationships/image" Target="../media/image292.png"/><Relationship Id="rId166" Type="http://schemas.openxmlformats.org/officeDocument/2006/relationships/customXml" Target="../ink/ink1907.xml"/><Relationship Id="rId187" Type="http://schemas.openxmlformats.org/officeDocument/2006/relationships/image" Target="../media/image313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930.xml"/><Relationship Id="rId233" Type="http://schemas.openxmlformats.org/officeDocument/2006/relationships/image" Target="../media/image336.png"/><Relationship Id="rId28" Type="http://schemas.openxmlformats.org/officeDocument/2006/relationships/customXml" Target="../ink/ink1835.xml"/><Relationship Id="rId49" Type="http://schemas.openxmlformats.org/officeDocument/2006/relationships/image" Target="../media/image243.png"/><Relationship Id="rId114" Type="http://schemas.openxmlformats.org/officeDocument/2006/relationships/customXml" Target="../ink/ink1881.xml"/><Relationship Id="rId60" Type="http://schemas.openxmlformats.org/officeDocument/2006/relationships/customXml" Target="../ink/ink1852.xml"/><Relationship Id="rId81" Type="http://schemas.openxmlformats.org/officeDocument/2006/relationships/image" Target="../media/image260.png"/><Relationship Id="rId135" Type="http://schemas.openxmlformats.org/officeDocument/2006/relationships/image" Target="../media/image287.png"/><Relationship Id="rId156" Type="http://schemas.openxmlformats.org/officeDocument/2006/relationships/customXml" Target="../ink/ink1902.xml"/><Relationship Id="rId177" Type="http://schemas.openxmlformats.org/officeDocument/2006/relationships/image" Target="../media/image308.png"/><Relationship Id="rId198" Type="http://schemas.openxmlformats.org/officeDocument/2006/relationships/customXml" Target="../ink/ink1923.xml"/><Relationship Id="rId202" Type="http://schemas.openxmlformats.org/officeDocument/2006/relationships/customXml" Target="../ink/ink1925.xml"/><Relationship Id="rId223" Type="http://schemas.openxmlformats.org/officeDocument/2006/relationships/image" Target="../media/image331.png"/><Relationship Id="rId18" Type="http://schemas.openxmlformats.org/officeDocument/2006/relationships/customXml" Target="../ink/ink1830.xml"/><Relationship Id="rId39" Type="http://schemas.openxmlformats.org/officeDocument/2006/relationships/customXml" Target="../ink/ink1841.xml"/><Relationship Id="rId50" Type="http://schemas.openxmlformats.org/officeDocument/2006/relationships/customXml" Target="../ink/ink1847.xml"/><Relationship Id="rId104" Type="http://schemas.openxmlformats.org/officeDocument/2006/relationships/image" Target="../media/image271.png"/><Relationship Id="rId125" Type="http://schemas.openxmlformats.org/officeDocument/2006/relationships/image" Target="../media/image282.png"/><Relationship Id="rId146" Type="http://schemas.openxmlformats.org/officeDocument/2006/relationships/customXml" Target="../ink/ink1897.xml"/><Relationship Id="rId167" Type="http://schemas.openxmlformats.org/officeDocument/2006/relationships/image" Target="../media/image303.png"/><Relationship Id="rId188" Type="http://schemas.openxmlformats.org/officeDocument/2006/relationships/customXml" Target="../ink/ink1918.xml"/><Relationship Id="rId71" Type="http://schemas.openxmlformats.org/officeDocument/2006/relationships/customXml" Target="../ink/ink1858.xml"/><Relationship Id="rId92" Type="http://schemas.openxmlformats.org/officeDocument/2006/relationships/image" Target="../media/image265.png"/><Relationship Id="rId213" Type="http://schemas.openxmlformats.org/officeDocument/2006/relationships/image" Target="../media/image326.png"/><Relationship Id="rId2" Type="http://schemas.openxmlformats.org/officeDocument/2006/relationships/customXml" Target="../ink/ink1822.xml"/><Relationship Id="rId29" Type="http://schemas.openxmlformats.org/officeDocument/2006/relationships/image" Target="../media/image232.png"/><Relationship Id="rId40" Type="http://schemas.openxmlformats.org/officeDocument/2006/relationships/customXml" Target="../ink/ink1842.xml"/><Relationship Id="rId115" Type="http://schemas.openxmlformats.org/officeDocument/2006/relationships/image" Target="../media/image276.png"/><Relationship Id="rId136" Type="http://schemas.openxmlformats.org/officeDocument/2006/relationships/customXml" Target="../ink/ink1892.xml"/><Relationship Id="rId157" Type="http://schemas.openxmlformats.org/officeDocument/2006/relationships/image" Target="../media/image298.png"/><Relationship Id="rId178" Type="http://schemas.openxmlformats.org/officeDocument/2006/relationships/customXml" Target="../ink/ink1913.xml"/><Relationship Id="rId61" Type="http://schemas.openxmlformats.org/officeDocument/2006/relationships/image" Target="../media/image249.png"/><Relationship Id="rId82" Type="http://schemas.openxmlformats.org/officeDocument/2006/relationships/customXml" Target="../ink/ink1864.xml"/><Relationship Id="rId199" Type="http://schemas.openxmlformats.org/officeDocument/2006/relationships/image" Target="../media/image319.png"/><Relationship Id="rId203" Type="http://schemas.openxmlformats.org/officeDocument/2006/relationships/image" Target="../media/image321.png"/><Relationship Id="rId19" Type="http://schemas.openxmlformats.org/officeDocument/2006/relationships/image" Target="../media/image229.png"/><Relationship Id="rId224" Type="http://schemas.openxmlformats.org/officeDocument/2006/relationships/customXml" Target="../ink/ink1936.xml"/><Relationship Id="rId30" Type="http://schemas.openxmlformats.org/officeDocument/2006/relationships/customXml" Target="../ink/ink1836.xml"/><Relationship Id="rId105" Type="http://schemas.openxmlformats.org/officeDocument/2006/relationships/customXml" Target="../ink/ink1876.xml"/><Relationship Id="rId126" Type="http://schemas.openxmlformats.org/officeDocument/2006/relationships/customXml" Target="../ink/ink1887.xml"/><Relationship Id="rId147" Type="http://schemas.openxmlformats.org/officeDocument/2006/relationships/image" Target="../media/image293.png"/><Relationship Id="rId168" Type="http://schemas.openxmlformats.org/officeDocument/2006/relationships/customXml" Target="../ink/ink1908.xml"/><Relationship Id="rId51" Type="http://schemas.openxmlformats.org/officeDocument/2006/relationships/image" Target="../media/image244.png"/><Relationship Id="rId72" Type="http://schemas.openxmlformats.org/officeDocument/2006/relationships/image" Target="../media/image255.png"/><Relationship Id="rId93" Type="http://schemas.openxmlformats.org/officeDocument/2006/relationships/customXml" Target="../ink/ink1870.xml"/><Relationship Id="rId189" Type="http://schemas.openxmlformats.org/officeDocument/2006/relationships/image" Target="../media/image314.png"/><Relationship Id="rId3" Type="http://schemas.openxmlformats.org/officeDocument/2006/relationships/image" Target="../media/image222.png"/><Relationship Id="rId214" Type="http://schemas.openxmlformats.org/officeDocument/2006/relationships/customXml" Target="../ink/ink1931.xml"/><Relationship Id="rId116" Type="http://schemas.openxmlformats.org/officeDocument/2006/relationships/customXml" Target="../ink/ink1882.xml"/><Relationship Id="rId137" Type="http://schemas.openxmlformats.org/officeDocument/2006/relationships/image" Target="../media/image288.png"/><Relationship Id="rId158" Type="http://schemas.openxmlformats.org/officeDocument/2006/relationships/customXml" Target="../ink/ink190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7.png"/><Relationship Id="rId2" Type="http://schemas.openxmlformats.org/officeDocument/2006/relationships/customXml" Target="../ink/ink194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7.png"/><Relationship Id="rId7" Type="http://schemas.openxmlformats.org/officeDocument/2006/relationships/image" Target="../media/image339.png"/><Relationship Id="rId2" Type="http://schemas.openxmlformats.org/officeDocument/2006/relationships/customXml" Target="../ink/ink194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44.xml"/><Relationship Id="rId5" Type="http://schemas.openxmlformats.org/officeDocument/2006/relationships/image" Target="../media/image338.png"/><Relationship Id="rId4" Type="http://schemas.openxmlformats.org/officeDocument/2006/relationships/customXml" Target="../ink/ink1943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48.xml"/><Relationship Id="rId3" Type="http://schemas.openxmlformats.org/officeDocument/2006/relationships/image" Target="../media/image337.png"/><Relationship Id="rId7" Type="http://schemas.openxmlformats.org/officeDocument/2006/relationships/image" Target="../media/image341.png"/><Relationship Id="rId2" Type="http://schemas.openxmlformats.org/officeDocument/2006/relationships/customXml" Target="../ink/ink194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47.xml"/><Relationship Id="rId5" Type="http://schemas.openxmlformats.org/officeDocument/2006/relationships/image" Target="../media/image340.png"/><Relationship Id="rId4" Type="http://schemas.openxmlformats.org/officeDocument/2006/relationships/customXml" Target="../ink/ink1946.xml"/><Relationship Id="rId9" Type="http://schemas.openxmlformats.org/officeDocument/2006/relationships/image" Target="../media/image33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52.xml"/><Relationship Id="rId3" Type="http://schemas.openxmlformats.org/officeDocument/2006/relationships/image" Target="../media/image337.png"/><Relationship Id="rId7" Type="http://schemas.openxmlformats.org/officeDocument/2006/relationships/image" Target="../media/image341.png"/><Relationship Id="rId2" Type="http://schemas.openxmlformats.org/officeDocument/2006/relationships/customXml" Target="../ink/ink194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51.xml"/><Relationship Id="rId11" Type="http://schemas.openxmlformats.org/officeDocument/2006/relationships/image" Target="../media/image342.png"/><Relationship Id="rId5" Type="http://schemas.openxmlformats.org/officeDocument/2006/relationships/image" Target="../media/image340.png"/><Relationship Id="rId10" Type="http://schemas.openxmlformats.org/officeDocument/2006/relationships/customXml" Target="../ink/ink1953.xml"/><Relationship Id="rId4" Type="http://schemas.openxmlformats.org/officeDocument/2006/relationships/customXml" Target="../ink/ink1950.xml"/><Relationship Id="rId9" Type="http://schemas.openxmlformats.org/officeDocument/2006/relationships/image" Target="../media/image339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png"/><Relationship Id="rId18" Type="http://schemas.openxmlformats.org/officeDocument/2006/relationships/customXml" Target="../ink/ink24.xml"/><Relationship Id="rId26" Type="http://schemas.openxmlformats.org/officeDocument/2006/relationships/customXml" Target="../ink/ink28.xml"/><Relationship Id="rId39" Type="http://schemas.openxmlformats.org/officeDocument/2006/relationships/image" Target="../media/image39.png"/><Relationship Id="rId21" Type="http://schemas.openxmlformats.org/officeDocument/2006/relationships/image" Target="../media/image30.png"/><Relationship Id="rId34" Type="http://schemas.openxmlformats.org/officeDocument/2006/relationships/customXml" Target="../ink/ink32.xml"/><Relationship Id="rId42" Type="http://schemas.openxmlformats.org/officeDocument/2006/relationships/customXml" Target="../ink/ink36.xml"/><Relationship Id="rId7" Type="http://schemas.openxmlformats.org/officeDocument/2006/relationships/image" Target="../media/image23.png"/><Relationship Id="rId2" Type="http://schemas.openxmlformats.org/officeDocument/2006/relationships/customXml" Target="../ink/ink16.xml"/><Relationship Id="rId16" Type="http://schemas.openxmlformats.org/officeDocument/2006/relationships/customXml" Target="../ink/ink23.xml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.xml"/><Relationship Id="rId11" Type="http://schemas.openxmlformats.org/officeDocument/2006/relationships/image" Target="../media/image25.png"/><Relationship Id="rId24" Type="http://schemas.openxmlformats.org/officeDocument/2006/relationships/customXml" Target="../ink/ink27.xml"/><Relationship Id="rId32" Type="http://schemas.openxmlformats.org/officeDocument/2006/relationships/customXml" Target="../ink/ink31.xml"/><Relationship Id="rId37" Type="http://schemas.openxmlformats.org/officeDocument/2006/relationships/image" Target="../media/image38.png"/><Relationship Id="rId40" Type="http://schemas.openxmlformats.org/officeDocument/2006/relationships/customXml" Target="../ink/ink35.xml"/><Relationship Id="rId45" Type="http://schemas.openxmlformats.org/officeDocument/2006/relationships/image" Target="../media/image42.png"/><Relationship Id="rId5" Type="http://schemas.openxmlformats.org/officeDocument/2006/relationships/image" Target="../media/image22.png"/><Relationship Id="rId15" Type="http://schemas.openxmlformats.org/officeDocument/2006/relationships/image" Target="../media/image27.png"/><Relationship Id="rId23" Type="http://schemas.openxmlformats.org/officeDocument/2006/relationships/image" Target="../media/image31.png"/><Relationship Id="rId28" Type="http://schemas.openxmlformats.org/officeDocument/2006/relationships/customXml" Target="../ink/ink29.xml"/><Relationship Id="rId36" Type="http://schemas.openxmlformats.org/officeDocument/2006/relationships/customXml" Target="../ink/ink33.xml"/><Relationship Id="rId10" Type="http://schemas.openxmlformats.org/officeDocument/2006/relationships/customXml" Target="../ink/ink20.xml"/><Relationship Id="rId19" Type="http://schemas.openxmlformats.org/officeDocument/2006/relationships/image" Target="../media/image29.png"/><Relationship Id="rId31" Type="http://schemas.openxmlformats.org/officeDocument/2006/relationships/image" Target="../media/image35.png"/><Relationship Id="rId44" Type="http://schemas.openxmlformats.org/officeDocument/2006/relationships/customXml" Target="../ink/ink37.xml"/><Relationship Id="rId4" Type="http://schemas.openxmlformats.org/officeDocument/2006/relationships/customXml" Target="../ink/ink17.xml"/><Relationship Id="rId9" Type="http://schemas.openxmlformats.org/officeDocument/2006/relationships/image" Target="../media/image24.png"/><Relationship Id="rId14" Type="http://schemas.openxmlformats.org/officeDocument/2006/relationships/customXml" Target="../ink/ink22.xml"/><Relationship Id="rId22" Type="http://schemas.openxmlformats.org/officeDocument/2006/relationships/customXml" Target="../ink/ink26.xml"/><Relationship Id="rId27" Type="http://schemas.openxmlformats.org/officeDocument/2006/relationships/image" Target="../media/image33.png"/><Relationship Id="rId30" Type="http://schemas.openxmlformats.org/officeDocument/2006/relationships/customXml" Target="../ink/ink30.xml"/><Relationship Id="rId35" Type="http://schemas.openxmlformats.org/officeDocument/2006/relationships/image" Target="../media/image37.png"/><Relationship Id="rId43" Type="http://schemas.openxmlformats.org/officeDocument/2006/relationships/image" Target="../media/image41.png"/><Relationship Id="rId8" Type="http://schemas.openxmlformats.org/officeDocument/2006/relationships/customXml" Target="../ink/ink19.xml"/><Relationship Id="rId3" Type="http://schemas.openxmlformats.org/officeDocument/2006/relationships/image" Target="../media/image21.png"/><Relationship Id="rId12" Type="http://schemas.openxmlformats.org/officeDocument/2006/relationships/customXml" Target="../ink/ink21.xml"/><Relationship Id="rId17" Type="http://schemas.openxmlformats.org/officeDocument/2006/relationships/image" Target="../media/image28.png"/><Relationship Id="rId25" Type="http://schemas.openxmlformats.org/officeDocument/2006/relationships/image" Target="../media/image32.png"/><Relationship Id="rId33" Type="http://schemas.openxmlformats.org/officeDocument/2006/relationships/image" Target="../media/image36.png"/><Relationship Id="rId38" Type="http://schemas.openxmlformats.org/officeDocument/2006/relationships/customXml" Target="../ink/ink34.xml"/><Relationship Id="rId20" Type="http://schemas.openxmlformats.org/officeDocument/2006/relationships/customXml" Target="../ink/ink25.xml"/><Relationship Id="rId41" Type="http://schemas.openxmlformats.org/officeDocument/2006/relationships/image" Target="../media/image40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57.xml"/><Relationship Id="rId13" Type="http://schemas.openxmlformats.org/officeDocument/2006/relationships/image" Target="../media/image343.png"/><Relationship Id="rId18" Type="http://schemas.openxmlformats.org/officeDocument/2006/relationships/customXml" Target="../ink/ink1962.xml"/><Relationship Id="rId26" Type="http://schemas.openxmlformats.org/officeDocument/2006/relationships/customXml" Target="../ink/ink1966.xml"/><Relationship Id="rId3" Type="http://schemas.openxmlformats.org/officeDocument/2006/relationships/image" Target="../media/image337.png"/><Relationship Id="rId21" Type="http://schemas.openxmlformats.org/officeDocument/2006/relationships/image" Target="../media/image347.png"/><Relationship Id="rId7" Type="http://schemas.openxmlformats.org/officeDocument/2006/relationships/image" Target="../media/image341.png"/><Relationship Id="rId12" Type="http://schemas.openxmlformats.org/officeDocument/2006/relationships/customXml" Target="../ink/ink1959.xml"/><Relationship Id="rId17" Type="http://schemas.openxmlformats.org/officeDocument/2006/relationships/image" Target="../media/image345.png"/><Relationship Id="rId25" Type="http://schemas.openxmlformats.org/officeDocument/2006/relationships/image" Target="../media/image349.png"/><Relationship Id="rId2" Type="http://schemas.openxmlformats.org/officeDocument/2006/relationships/customXml" Target="../ink/ink1954.xml"/><Relationship Id="rId16" Type="http://schemas.openxmlformats.org/officeDocument/2006/relationships/customXml" Target="../ink/ink1961.xml"/><Relationship Id="rId20" Type="http://schemas.openxmlformats.org/officeDocument/2006/relationships/customXml" Target="../ink/ink1963.xml"/><Relationship Id="rId29" Type="http://schemas.openxmlformats.org/officeDocument/2006/relationships/image" Target="../media/image35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56.xml"/><Relationship Id="rId11" Type="http://schemas.openxmlformats.org/officeDocument/2006/relationships/image" Target="../media/image342.png"/><Relationship Id="rId24" Type="http://schemas.openxmlformats.org/officeDocument/2006/relationships/customXml" Target="../ink/ink1965.xml"/><Relationship Id="rId5" Type="http://schemas.openxmlformats.org/officeDocument/2006/relationships/image" Target="../media/image340.png"/><Relationship Id="rId15" Type="http://schemas.openxmlformats.org/officeDocument/2006/relationships/image" Target="../media/image344.png"/><Relationship Id="rId23" Type="http://schemas.openxmlformats.org/officeDocument/2006/relationships/image" Target="../media/image348.png"/><Relationship Id="rId28" Type="http://schemas.openxmlformats.org/officeDocument/2006/relationships/customXml" Target="../ink/ink1967.xml"/><Relationship Id="rId10" Type="http://schemas.openxmlformats.org/officeDocument/2006/relationships/customXml" Target="../ink/ink1958.xml"/><Relationship Id="rId19" Type="http://schemas.openxmlformats.org/officeDocument/2006/relationships/image" Target="../media/image346.png"/><Relationship Id="rId4" Type="http://schemas.openxmlformats.org/officeDocument/2006/relationships/customXml" Target="../ink/ink1955.xml"/><Relationship Id="rId9" Type="http://schemas.openxmlformats.org/officeDocument/2006/relationships/image" Target="../media/image339.png"/><Relationship Id="rId14" Type="http://schemas.openxmlformats.org/officeDocument/2006/relationships/customXml" Target="../ink/ink1960.xml"/><Relationship Id="rId22" Type="http://schemas.openxmlformats.org/officeDocument/2006/relationships/customXml" Target="../ink/ink1964.xml"/><Relationship Id="rId27" Type="http://schemas.openxmlformats.org/officeDocument/2006/relationships/image" Target="../media/image350.png"/></Relationships>
</file>

<file path=ppt/slides/_rels/slide4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3.png"/><Relationship Id="rId18" Type="http://schemas.openxmlformats.org/officeDocument/2006/relationships/customXml" Target="../ink/ink1976.xml"/><Relationship Id="rId26" Type="http://schemas.openxmlformats.org/officeDocument/2006/relationships/customXml" Target="../ink/ink1980.xml"/><Relationship Id="rId39" Type="http://schemas.openxmlformats.org/officeDocument/2006/relationships/image" Target="../media/image357.png"/><Relationship Id="rId21" Type="http://schemas.openxmlformats.org/officeDocument/2006/relationships/image" Target="../media/image347.png"/><Relationship Id="rId34" Type="http://schemas.openxmlformats.org/officeDocument/2006/relationships/customXml" Target="../ink/ink1984.xml"/><Relationship Id="rId42" Type="http://schemas.openxmlformats.org/officeDocument/2006/relationships/customXml" Target="../ink/ink1988.xml"/><Relationship Id="rId47" Type="http://schemas.openxmlformats.org/officeDocument/2006/relationships/image" Target="../media/image351.png"/><Relationship Id="rId7" Type="http://schemas.openxmlformats.org/officeDocument/2006/relationships/image" Target="../media/image341.png"/><Relationship Id="rId2" Type="http://schemas.openxmlformats.org/officeDocument/2006/relationships/customXml" Target="../ink/ink1968.xml"/><Relationship Id="rId16" Type="http://schemas.openxmlformats.org/officeDocument/2006/relationships/customXml" Target="../ink/ink1975.xml"/><Relationship Id="rId29" Type="http://schemas.openxmlformats.org/officeDocument/2006/relationships/image" Target="../media/image35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70.xml"/><Relationship Id="rId11" Type="http://schemas.openxmlformats.org/officeDocument/2006/relationships/image" Target="../media/image342.png"/><Relationship Id="rId24" Type="http://schemas.openxmlformats.org/officeDocument/2006/relationships/customXml" Target="../ink/ink1979.xml"/><Relationship Id="rId32" Type="http://schemas.openxmlformats.org/officeDocument/2006/relationships/customXml" Target="../ink/ink1983.xml"/><Relationship Id="rId37" Type="http://schemas.openxmlformats.org/officeDocument/2006/relationships/image" Target="../media/image356.png"/><Relationship Id="rId40" Type="http://schemas.openxmlformats.org/officeDocument/2006/relationships/customXml" Target="../ink/ink1987.xml"/><Relationship Id="rId45" Type="http://schemas.openxmlformats.org/officeDocument/2006/relationships/image" Target="../media/image360.png"/><Relationship Id="rId5" Type="http://schemas.openxmlformats.org/officeDocument/2006/relationships/image" Target="../media/image340.png"/><Relationship Id="rId15" Type="http://schemas.openxmlformats.org/officeDocument/2006/relationships/image" Target="../media/image344.png"/><Relationship Id="rId23" Type="http://schemas.openxmlformats.org/officeDocument/2006/relationships/image" Target="../media/image348.png"/><Relationship Id="rId28" Type="http://schemas.openxmlformats.org/officeDocument/2006/relationships/customXml" Target="../ink/ink1981.xml"/><Relationship Id="rId36" Type="http://schemas.openxmlformats.org/officeDocument/2006/relationships/customXml" Target="../ink/ink1985.xml"/><Relationship Id="rId10" Type="http://schemas.openxmlformats.org/officeDocument/2006/relationships/customXml" Target="../ink/ink1972.xml"/><Relationship Id="rId19" Type="http://schemas.openxmlformats.org/officeDocument/2006/relationships/image" Target="../media/image346.png"/><Relationship Id="rId31" Type="http://schemas.openxmlformats.org/officeDocument/2006/relationships/image" Target="../media/image353.png"/><Relationship Id="rId44" Type="http://schemas.openxmlformats.org/officeDocument/2006/relationships/customXml" Target="../ink/ink1989.xml"/><Relationship Id="rId4" Type="http://schemas.openxmlformats.org/officeDocument/2006/relationships/customXml" Target="../ink/ink1969.xml"/><Relationship Id="rId9" Type="http://schemas.openxmlformats.org/officeDocument/2006/relationships/image" Target="../media/image339.png"/><Relationship Id="rId14" Type="http://schemas.openxmlformats.org/officeDocument/2006/relationships/customXml" Target="../ink/ink1974.xml"/><Relationship Id="rId22" Type="http://schemas.openxmlformats.org/officeDocument/2006/relationships/customXml" Target="../ink/ink1978.xml"/><Relationship Id="rId27" Type="http://schemas.openxmlformats.org/officeDocument/2006/relationships/image" Target="../media/image350.png"/><Relationship Id="rId30" Type="http://schemas.openxmlformats.org/officeDocument/2006/relationships/customXml" Target="../ink/ink1982.xml"/><Relationship Id="rId35" Type="http://schemas.openxmlformats.org/officeDocument/2006/relationships/image" Target="../media/image355.png"/><Relationship Id="rId43" Type="http://schemas.openxmlformats.org/officeDocument/2006/relationships/image" Target="../media/image359.png"/><Relationship Id="rId8" Type="http://schemas.openxmlformats.org/officeDocument/2006/relationships/customXml" Target="../ink/ink1971.xml"/><Relationship Id="rId3" Type="http://schemas.openxmlformats.org/officeDocument/2006/relationships/image" Target="../media/image337.png"/><Relationship Id="rId12" Type="http://schemas.openxmlformats.org/officeDocument/2006/relationships/customXml" Target="../ink/ink1973.xml"/><Relationship Id="rId17" Type="http://schemas.openxmlformats.org/officeDocument/2006/relationships/image" Target="../media/image345.png"/><Relationship Id="rId25" Type="http://schemas.openxmlformats.org/officeDocument/2006/relationships/image" Target="../media/image349.png"/><Relationship Id="rId33" Type="http://schemas.openxmlformats.org/officeDocument/2006/relationships/image" Target="../media/image354.png"/><Relationship Id="rId38" Type="http://schemas.openxmlformats.org/officeDocument/2006/relationships/customXml" Target="../ink/ink1986.xml"/><Relationship Id="rId46" Type="http://schemas.openxmlformats.org/officeDocument/2006/relationships/customXml" Target="../ink/ink1990.xml"/><Relationship Id="rId20" Type="http://schemas.openxmlformats.org/officeDocument/2006/relationships/customXml" Target="../ink/ink1977.xml"/><Relationship Id="rId41" Type="http://schemas.openxmlformats.org/officeDocument/2006/relationships/image" Target="../media/image358.png"/></Relationships>
</file>

<file path=ppt/slides/_rels/slide4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003.xml"/><Relationship Id="rId21" Type="http://schemas.openxmlformats.org/officeDocument/2006/relationships/image" Target="../media/image347.png"/><Relationship Id="rId42" Type="http://schemas.openxmlformats.org/officeDocument/2006/relationships/customXml" Target="../ink/ink2011.xml"/><Relationship Id="rId47" Type="http://schemas.openxmlformats.org/officeDocument/2006/relationships/image" Target="../media/image351.png"/><Relationship Id="rId63" Type="http://schemas.openxmlformats.org/officeDocument/2006/relationships/image" Target="../media/image368.png"/><Relationship Id="rId68" Type="http://schemas.openxmlformats.org/officeDocument/2006/relationships/customXml" Target="../ink/ink2024.xml"/><Relationship Id="rId2" Type="http://schemas.openxmlformats.org/officeDocument/2006/relationships/customXml" Target="../ink/ink1991.xml"/><Relationship Id="rId16" Type="http://schemas.openxmlformats.org/officeDocument/2006/relationships/customXml" Target="../ink/ink1998.xml"/><Relationship Id="rId29" Type="http://schemas.openxmlformats.org/officeDocument/2006/relationships/image" Target="../media/image352.png"/><Relationship Id="rId11" Type="http://schemas.openxmlformats.org/officeDocument/2006/relationships/image" Target="../media/image342.png"/><Relationship Id="rId24" Type="http://schemas.openxmlformats.org/officeDocument/2006/relationships/customXml" Target="../ink/ink2002.xml"/><Relationship Id="rId32" Type="http://schemas.openxmlformats.org/officeDocument/2006/relationships/customXml" Target="../ink/ink2006.xml"/><Relationship Id="rId37" Type="http://schemas.openxmlformats.org/officeDocument/2006/relationships/image" Target="../media/image356.png"/><Relationship Id="rId40" Type="http://schemas.openxmlformats.org/officeDocument/2006/relationships/customXml" Target="../ink/ink2010.xml"/><Relationship Id="rId45" Type="http://schemas.openxmlformats.org/officeDocument/2006/relationships/image" Target="../media/image360.png"/><Relationship Id="rId53" Type="http://schemas.openxmlformats.org/officeDocument/2006/relationships/image" Target="../media/image363.png"/><Relationship Id="rId58" Type="http://schemas.openxmlformats.org/officeDocument/2006/relationships/customXml" Target="../ink/ink2019.xml"/><Relationship Id="rId66" Type="http://schemas.openxmlformats.org/officeDocument/2006/relationships/customXml" Target="../ink/ink2023.xml"/><Relationship Id="rId74" Type="http://schemas.openxmlformats.org/officeDocument/2006/relationships/customXml" Target="../ink/ink2027.xml"/><Relationship Id="rId5" Type="http://schemas.openxmlformats.org/officeDocument/2006/relationships/image" Target="../media/image340.png"/><Relationship Id="rId61" Type="http://schemas.openxmlformats.org/officeDocument/2006/relationships/image" Target="../media/image367.png"/><Relationship Id="rId19" Type="http://schemas.openxmlformats.org/officeDocument/2006/relationships/image" Target="../media/image346.png"/><Relationship Id="rId14" Type="http://schemas.openxmlformats.org/officeDocument/2006/relationships/customXml" Target="../ink/ink1997.xml"/><Relationship Id="rId22" Type="http://schemas.openxmlformats.org/officeDocument/2006/relationships/customXml" Target="../ink/ink2001.xml"/><Relationship Id="rId27" Type="http://schemas.openxmlformats.org/officeDocument/2006/relationships/image" Target="../media/image350.png"/><Relationship Id="rId30" Type="http://schemas.openxmlformats.org/officeDocument/2006/relationships/customXml" Target="../ink/ink2005.xml"/><Relationship Id="rId35" Type="http://schemas.openxmlformats.org/officeDocument/2006/relationships/image" Target="../media/image355.png"/><Relationship Id="rId43" Type="http://schemas.openxmlformats.org/officeDocument/2006/relationships/image" Target="../media/image359.png"/><Relationship Id="rId48" Type="http://schemas.openxmlformats.org/officeDocument/2006/relationships/customXml" Target="../ink/ink2014.xml"/><Relationship Id="rId56" Type="http://schemas.openxmlformats.org/officeDocument/2006/relationships/customXml" Target="../ink/ink2018.xml"/><Relationship Id="rId64" Type="http://schemas.openxmlformats.org/officeDocument/2006/relationships/customXml" Target="../ink/ink2022.xml"/><Relationship Id="rId69" Type="http://schemas.openxmlformats.org/officeDocument/2006/relationships/image" Target="../media/image371.png"/><Relationship Id="rId8" Type="http://schemas.openxmlformats.org/officeDocument/2006/relationships/customXml" Target="../ink/ink1994.xml"/><Relationship Id="rId51" Type="http://schemas.openxmlformats.org/officeDocument/2006/relationships/image" Target="../media/image362.png"/><Relationship Id="rId72" Type="http://schemas.openxmlformats.org/officeDocument/2006/relationships/customXml" Target="../ink/ink2026.xml"/><Relationship Id="rId3" Type="http://schemas.openxmlformats.org/officeDocument/2006/relationships/image" Target="../media/image337.png"/><Relationship Id="rId12" Type="http://schemas.openxmlformats.org/officeDocument/2006/relationships/customXml" Target="../ink/ink1996.xml"/><Relationship Id="rId17" Type="http://schemas.openxmlformats.org/officeDocument/2006/relationships/image" Target="../media/image345.png"/><Relationship Id="rId25" Type="http://schemas.openxmlformats.org/officeDocument/2006/relationships/image" Target="../media/image349.png"/><Relationship Id="rId33" Type="http://schemas.openxmlformats.org/officeDocument/2006/relationships/image" Target="../media/image354.png"/><Relationship Id="rId38" Type="http://schemas.openxmlformats.org/officeDocument/2006/relationships/customXml" Target="../ink/ink2009.xml"/><Relationship Id="rId46" Type="http://schemas.openxmlformats.org/officeDocument/2006/relationships/customXml" Target="../ink/ink2013.xml"/><Relationship Id="rId59" Type="http://schemas.openxmlformats.org/officeDocument/2006/relationships/image" Target="../media/image366.png"/><Relationship Id="rId67" Type="http://schemas.openxmlformats.org/officeDocument/2006/relationships/image" Target="../media/image370.png"/><Relationship Id="rId20" Type="http://schemas.openxmlformats.org/officeDocument/2006/relationships/customXml" Target="../ink/ink2000.xml"/><Relationship Id="rId41" Type="http://schemas.openxmlformats.org/officeDocument/2006/relationships/image" Target="../media/image358.png"/><Relationship Id="rId54" Type="http://schemas.openxmlformats.org/officeDocument/2006/relationships/customXml" Target="../ink/ink2017.xml"/><Relationship Id="rId62" Type="http://schemas.openxmlformats.org/officeDocument/2006/relationships/customXml" Target="../ink/ink2021.xml"/><Relationship Id="rId70" Type="http://schemas.openxmlformats.org/officeDocument/2006/relationships/customXml" Target="../ink/ink2025.xml"/><Relationship Id="rId75" Type="http://schemas.openxmlformats.org/officeDocument/2006/relationships/image" Target="../media/image37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93.xml"/><Relationship Id="rId15" Type="http://schemas.openxmlformats.org/officeDocument/2006/relationships/image" Target="../media/image344.png"/><Relationship Id="rId23" Type="http://schemas.openxmlformats.org/officeDocument/2006/relationships/image" Target="../media/image348.png"/><Relationship Id="rId28" Type="http://schemas.openxmlformats.org/officeDocument/2006/relationships/customXml" Target="../ink/ink2004.xml"/><Relationship Id="rId36" Type="http://schemas.openxmlformats.org/officeDocument/2006/relationships/customXml" Target="../ink/ink2008.xml"/><Relationship Id="rId49" Type="http://schemas.openxmlformats.org/officeDocument/2006/relationships/image" Target="../media/image361.png"/><Relationship Id="rId57" Type="http://schemas.openxmlformats.org/officeDocument/2006/relationships/image" Target="../media/image365.png"/><Relationship Id="rId10" Type="http://schemas.openxmlformats.org/officeDocument/2006/relationships/customXml" Target="../ink/ink1995.xml"/><Relationship Id="rId31" Type="http://schemas.openxmlformats.org/officeDocument/2006/relationships/image" Target="../media/image353.png"/><Relationship Id="rId44" Type="http://schemas.openxmlformats.org/officeDocument/2006/relationships/customXml" Target="../ink/ink2012.xml"/><Relationship Id="rId52" Type="http://schemas.openxmlformats.org/officeDocument/2006/relationships/customXml" Target="../ink/ink2016.xml"/><Relationship Id="rId60" Type="http://schemas.openxmlformats.org/officeDocument/2006/relationships/customXml" Target="../ink/ink2020.xml"/><Relationship Id="rId65" Type="http://schemas.openxmlformats.org/officeDocument/2006/relationships/image" Target="../media/image369.png"/><Relationship Id="rId73" Type="http://schemas.openxmlformats.org/officeDocument/2006/relationships/image" Target="../media/image373.png"/><Relationship Id="rId4" Type="http://schemas.openxmlformats.org/officeDocument/2006/relationships/customXml" Target="../ink/ink1992.xml"/><Relationship Id="rId9" Type="http://schemas.openxmlformats.org/officeDocument/2006/relationships/image" Target="../media/image339.png"/><Relationship Id="rId13" Type="http://schemas.openxmlformats.org/officeDocument/2006/relationships/image" Target="../media/image343.png"/><Relationship Id="rId18" Type="http://schemas.openxmlformats.org/officeDocument/2006/relationships/customXml" Target="../ink/ink1999.xml"/><Relationship Id="rId39" Type="http://schemas.openxmlformats.org/officeDocument/2006/relationships/image" Target="../media/image357.png"/><Relationship Id="rId34" Type="http://schemas.openxmlformats.org/officeDocument/2006/relationships/customXml" Target="../ink/ink2007.xml"/><Relationship Id="rId50" Type="http://schemas.openxmlformats.org/officeDocument/2006/relationships/customXml" Target="../ink/ink2015.xml"/><Relationship Id="rId55" Type="http://schemas.openxmlformats.org/officeDocument/2006/relationships/image" Target="../media/image364.png"/><Relationship Id="rId7" Type="http://schemas.openxmlformats.org/officeDocument/2006/relationships/image" Target="../media/image341.png"/><Relationship Id="rId71" Type="http://schemas.openxmlformats.org/officeDocument/2006/relationships/image" Target="../media/image372.png"/></Relationships>
</file>

<file path=ppt/slides/_rels/slide4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040.xml"/><Relationship Id="rId21" Type="http://schemas.openxmlformats.org/officeDocument/2006/relationships/image" Target="../media/image347.png"/><Relationship Id="rId42" Type="http://schemas.openxmlformats.org/officeDocument/2006/relationships/customXml" Target="../ink/ink2048.xml"/><Relationship Id="rId47" Type="http://schemas.openxmlformats.org/officeDocument/2006/relationships/image" Target="../media/image351.png"/><Relationship Id="rId63" Type="http://schemas.openxmlformats.org/officeDocument/2006/relationships/image" Target="../media/image368.png"/><Relationship Id="rId68" Type="http://schemas.openxmlformats.org/officeDocument/2006/relationships/customXml" Target="../ink/ink2061.xml"/><Relationship Id="rId16" Type="http://schemas.openxmlformats.org/officeDocument/2006/relationships/customXml" Target="../ink/ink2035.xml"/><Relationship Id="rId11" Type="http://schemas.openxmlformats.org/officeDocument/2006/relationships/image" Target="../media/image342.png"/><Relationship Id="rId32" Type="http://schemas.openxmlformats.org/officeDocument/2006/relationships/customXml" Target="../ink/ink2043.xml"/><Relationship Id="rId37" Type="http://schemas.openxmlformats.org/officeDocument/2006/relationships/image" Target="../media/image356.png"/><Relationship Id="rId53" Type="http://schemas.openxmlformats.org/officeDocument/2006/relationships/image" Target="../media/image363.png"/><Relationship Id="rId58" Type="http://schemas.openxmlformats.org/officeDocument/2006/relationships/customXml" Target="../ink/ink2056.xml"/><Relationship Id="rId74" Type="http://schemas.openxmlformats.org/officeDocument/2006/relationships/customXml" Target="../ink/ink2064.xml"/><Relationship Id="rId79" Type="http://schemas.openxmlformats.org/officeDocument/2006/relationships/image" Target="../media/image376.png"/><Relationship Id="rId5" Type="http://schemas.openxmlformats.org/officeDocument/2006/relationships/image" Target="../media/image340.png"/><Relationship Id="rId61" Type="http://schemas.openxmlformats.org/officeDocument/2006/relationships/image" Target="../media/image367.png"/><Relationship Id="rId19" Type="http://schemas.openxmlformats.org/officeDocument/2006/relationships/image" Target="../media/image346.png"/><Relationship Id="rId14" Type="http://schemas.openxmlformats.org/officeDocument/2006/relationships/customXml" Target="../ink/ink2034.xml"/><Relationship Id="rId22" Type="http://schemas.openxmlformats.org/officeDocument/2006/relationships/customXml" Target="../ink/ink2038.xml"/><Relationship Id="rId27" Type="http://schemas.openxmlformats.org/officeDocument/2006/relationships/image" Target="../media/image350.png"/><Relationship Id="rId30" Type="http://schemas.openxmlformats.org/officeDocument/2006/relationships/customXml" Target="../ink/ink2042.xml"/><Relationship Id="rId35" Type="http://schemas.openxmlformats.org/officeDocument/2006/relationships/image" Target="../media/image355.png"/><Relationship Id="rId43" Type="http://schemas.openxmlformats.org/officeDocument/2006/relationships/image" Target="../media/image359.png"/><Relationship Id="rId48" Type="http://schemas.openxmlformats.org/officeDocument/2006/relationships/customXml" Target="../ink/ink2051.xml"/><Relationship Id="rId56" Type="http://schemas.openxmlformats.org/officeDocument/2006/relationships/customXml" Target="../ink/ink2055.xml"/><Relationship Id="rId64" Type="http://schemas.openxmlformats.org/officeDocument/2006/relationships/customXml" Target="../ink/ink2059.xml"/><Relationship Id="rId69" Type="http://schemas.openxmlformats.org/officeDocument/2006/relationships/image" Target="../media/image371.png"/><Relationship Id="rId77" Type="http://schemas.openxmlformats.org/officeDocument/2006/relationships/image" Target="../media/image375.png"/><Relationship Id="rId8" Type="http://schemas.openxmlformats.org/officeDocument/2006/relationships/customXml" Target="../ink/ink2031.xml"/><Relationship Id="rId51" Type="http://schemas.openxmlformats.org/officeDocument/2006/relationships/image" Target="../media/image362.png"/><Relationship Id="rId72" Type="http://schemas.openxmlformats.org/officeDocument/2006/relationships/customXml" Target="../ink/ink2063.xml"/><Relationship Id="rId80" Type="http://schemas.openxmlformats.org/officeDocument/2006/relationships/customXml" Target="../ink/ink2067.xml"/><Relationship Id="rId3" Type="http://schemas.openxmlformats.org/officeDocument/2006/relationships/image" Target="../media/image337.png"/><Relationship Id="rId12" Type="http://schemas.openxmlformats.org/officeDocument/2006/relationships/customXml" Target="../ink/ink2033.xml"/><Relationship Id="rId17" Type="http://schemas.openxmlformats.org/officeDocument/2006/relationships/image" Target="../media/image345.png"/><Relationship Id="rId25" Type="http://schemas.openxmlformats.org/officeDocument/2006/relationships/image" Target="../media/image349.png"/><Relationship Id="rId33" Type="http://schemas.openxmlformats.org/officeDocument/2006/relationships/image" Target="../media/image354.png"/><Relationship Id="rId38" Type="http://schemas.openxmlformats.org/officeDocument/2006/relationships/customXml" Target="../ink/ink2046.xml"/><Relationship Id="rId46" Type="http://schemas.openxmlformats.org/officeDocument/2006/relationships/customXml" Target="../ink/ink2050.xml"/><Relationship Id="rId59" Type="http://schemas.openxmlformats.org/officeDocument/2006/relationships/image" Target="../media/image366.png"/><Relationship Id="rId67" Type="http://schemas.openxmlformats.org/officeDocument/2006/relationships/image" Target="../media/image370.png"/><Relationship Id="rId20" Type="http://schemas.openxmlformats.org/officeDocument/2006/relationships/customXml" Target="../ink/ink2037.xml"/><Relationship Id="rId41" Type="http://schemas.openxmlformats.org/officeDocument/2006/relationships/image" Target="../media/image358.png"/><Relationship Id="rId54" Type="http://schemas.openxmlformats.org/officeDocument/2006/relationships/customXml" Target="../ink/ink2054.xml"/><Relationship Id="rId62" Type="http://schemas.openxmlformats.org/officeDocument/2006/relationships/customXml" Target="../ink/ink2058.xml"/><Relationship Id="rId70" Type="http://schemas.openxmlformats.org/officeDocument/2006/relationships/customXml" Target="../ink/ink2062.xml"/><Relationship Id="rId75" Type="http://schemas.openxmlformats.org/officeDocument/2006/relationships/image" Target="../media/image37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30.xml"/><Relationship Id="rId15" Type="http://schemas.openxmlformats.org/officeDocument/2006/relationships/image" Target="../media/image344.png"/><Relationship Id="rId23" Type="http://schemas.openxmlformats.org/officeDocument/2006/relationships/image" Target="../media/image348.png"/><Relationship Id="rId28" Type="http://schemas.openxmlformats.org/officeDocument/2006/relationships/customXml" Target="../ink/ink2041.xml"/><Relationship Id="rId36" Type="http://schemas.openxmlformats.org/officeDocument/2006/relationships/customXml" Target="../ink/ink2045.xml"/><Relationship Id="rId49" Type="http://schemas.openxmlformats.org/officeDocument/2006/relationships/image" Target="../media/image361.png"/><Relationship Id="rId57" Type="http://schemas.openxmlformats.org/officeDocument/2006/relationships/image" Target="../media/image365.png"/><Relationship Id="rId10" Type="http://schemas.openxmlformats.org/officeDocument/2006/relationships/customXml" Target="../ink/ink2032.xml"/><Relationship Id="rId31" Type="http://schemas.openxmlformats.org/officeDocument/2006/relationships/image" Target="../media/image353.png"/><Relationship Id="rId44" Type="http://schemas.openxmlformats.org/officeDocument/2006/relationships/customXml" Target="../ink/ink2049.xml"/><Relationship Id="rId52" Type="http://schemas.openxmlformats.org/officeDocument/2006/relationships/customXml" Target="../ink/ink2053.xml"/><Relationship Id="rId60" Type="http://schemas.openxmlformats.org/officeDocument/2006/relationships/customXml" Target="../ink/ink2057.xml"/><Relationship Id="rId65" Type="http://schemas.openxmlformats.org/officeDocument/2006/relationships/image" Target="../media/image369.png"/><Relationship Id="rId73" Type="http://schemas.openxmlformats.org/officeDocument/2006/relationships/image" Target="../media/image373.png"/><Relationship Id="rId78" Type="http://schemas.openxmlformats.org/officeDocument/2006/relationships/customXml" Target="../ink/ink2066.xml"/><Relationship Id="rId81" Type="http://schemas.openxmlformats.org/officeDocument/2006/relationships/image" Target="../media/image377.png"/><Relationship Id="rId4" Type="http://schemas.openxmlformats.org/officeDocument/2006/relationships/customXml" Target="../ink/ink2029.xml"/><Relationship Id="rId9" Type="http://schemas.openxmlformats.org/officeDocument/2006/relationships/image" Target="../media/image339.png"/><Relationship Id="rId13" Type="http://schemas.openxmlformats.org/officeDocument/2006/relationships/image" Target="../media/image343.png"/><Relationship Id="rId18" Type="http://schemas.openxmlformats.org/officeDocument/2006/relationships/customXml" Target="../ink/ink2036.xml"/><Relationship Id="rId39" Type="http://schemas.openxmlformats.org/officeDocument/2006/relationships/image" Target="../media/image357.png"/><Relationship Id="rId34" Type="http://schemas.openxmlformats.org/officeDocument/2006/relationships/customXml" Target="../ink/ink2044.xml"/><Relationship Id="rId50" Type="http://schemas.openxmlformats.org/officeDocument/2006/relationships/customXml" Target="../ink/ink2052.xml"/><Relationship Id="rId55" Type="http://schemas.openxmlformats.org/officeDocument/2006/relationships/image" Target="../media/image364.png"/><Relationship Id="rId76" Type="http://schemas.openxmlformats.org/officeDocument/2006/relationships/customXml" Target="../ink/ink2065.xml"/><Relationship Id="rId7" Type="http://schemas.openxmlformats.org/officeDocument/2006/relationships/image" Target="../media/image341.png"/><Relationship Id="rId71" Type="http://schemas.openxmlformats.org/officeDocument/2006/relationships/image" Target="../media/image372.png"/><Relationship Id="rId2" Type="http://schemas.openxmlformats.org/officeDocument/2006/relationships/customXml" Target="../ink/ink2028.xml"/><Relationship Id="rId29" Type="http://schemas.openxmlformats.org/officeDocument/2006/relationships/image" Target="../media/image352.png"/><Relationship Id="rId24" Type="http://schemas.openxmlformats.org/officeDocument/2006/relationships/customXml" Target="../ink/ink2039.xml"/><Relationship Id="rId40" Type="http://schemas.openxmlformats.org/officeDocument/2006/relationships/customXml" Target="../ink/ink2047.xml"/><Relationship Id="rId45" Type="http://schemas.openxmlformats.org/officeDocument/2006/relationships/image" Target="../media/image360.png"/><Relationship Id="rId66" Type="http://schemas.openxmlformats.org/officeDocument/2006/relationships/customXml" Target="../ink/ink2060.xml"/></Relationships>
</file>

<file path=ppt/slides/_rels/slide4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080.xml"/><Relationship Id="rId21" Type="http://schemas.openxmlformats.org/officeDocument/2006/relationships/image" Target="../media/image347.png"/><Relationship Id="rId42" Type="http://schemas.openxmlformats.org/officeDocument/2006/relationships/customXml" Target="../ink/ink2088.xml"/><Relationship Id="rId47" Type="http://schemas.openxmlformats.org/officeDocument/2006/relationships/image" Target="../media/image351.png"/><Relationship Id="rId63" Type="http://schemas.openxmlformats.org/officeDocument/2006/relationships/image" Target="../media/image368.png"/><Relationship Id="rId68" Type="http://schemas.openxmlformats.org/officeDocument/2006/relationships/customXml" Target="../ink/ink2101.xml"/><Relationship Id="rId84" Type="http://schemas.openxmlformats.org/officeDocument/2006/relationships/customXml" Target="../ink/ink2109.xml"/><Relationship Id="rId89" Type="http://schemas.openxmlformats.org/officeDocument/2006/relationships/image" Target="../media/image381.png"/><Relationship Id="rId16" Type="http://schemas.openxmlformats.org/officeDocument/2006/relationships/customXml" Target="../ink/ink2075.xml"/><Relationship Id="rId11" Type="http://schemas.openxmlformats.org/officeDocument/2006/relationships/image" Target="../media/image342.png"/><Relationship Id="rId32" Type="http://schemas.openxmlformats.org/officeDocument/2006/relationships/customXml" Target="../ink/ink2083.xml"/><Relationship Id="rId37" Type="http://schemas.openxmlformats.org/officeDocument/2006/relationships/image" Target="../media/image356.png"/><Relationship Id="rId53" Type="http://schemas.openxmlformats.org/officeDocument/2006/relationships/image" Target="../media/image363.png"/><Relationship Id="rId58" Type="http://schemas.openxmlformats.org/officeDocument/2006/relationships/customXml" Target="../ink/ink2096.xml"/><Relationship Id="rId74" Type="http://schemas.openxmlformats.org/officeDocument/2006/relationships/customXml" Target="../ink/ink2104.xml"/><Relationship Id="rId79" Type="http://schemas.openxmlformats.org/officeDocument/2006/relationships/image" Target="../media/image376.png"/><Relationship Id="rId5" Type="http://schemas.openxmlformats.org/officeDocument/2006/relationships/image" Target="../media/image340.png"/><Relationship Id="rId90" Type="http://schemas.openxmlformats.org/officeDocument/2006/relationships/customXml" Target="../ink/ink2112.xml"/><Relationship Id="rId95" Type="http://schemas.openxmlformats.org/officeDocument/2006/relationships/image" Target="../media/image384.png"/><Relationship Id="rId22" Type="http://schemas.openxmlformats.org/officeDocument/2006/relationships/customXml" Target="../ink/ink2078.xml"/><Relationship Id="rId27" Type="http://schemas.openxmlformats.org/officeDocument/2006/relationships/image" Target="../media/image350.png"/><Relationship Id="rId43" Type="http://schemas.openxmlformats.org/officeDocument/2006/relationships/image" Target="../media/image359.png"/><Relationship Id="rId48" Type="http://schemas.openxmlformats.org/officeDocument/2006/relationships/customXml" Target="../ink/ink2091.xml"/><Relationship Id="rId64" Type="http://schemas.openxmlformats.org/officeDocument/2006/relationships/customXml" Target="../ink/ink2099.xml"/><Relationship Id="rId69" Type="http://schemas.openxmlformats.org/officeDocument/2006/relationships/image" Target="../media/image371.png"/><Relationship Id="rId80" Type="http://schemas.openxmlformats.org/officeDocument/2006/relationships/customXml" Target="../ink/ink2107.xml"/><Relationship Id="rId85" Type="http://schemas.openxmlformats.org/officeDocument/2006/relationships/image" Target="../media/image379.png"/><Relationship Id="rId12" Type="http://schemas.openxmlformats.org/officeDocument/2006/relationships/customXml" Target="../ink/ink2073.xml"/><Relationship Id="rId17" Type="http://schemas.openxmlformats.org/officeDocument/2006/relationships/image" Target="../media/image345.png"/><Relationship Id="rId25" Type="http://schemas.openxmlformats.org/officeDocument/2006/relationships/image" Target="../media/image349.png"/><Relationship Id="rId33" Type="http://schemas.openxmlformats.org/officeDocument/2006/relationships/image" Target="../media/image354.png"/><Relationship Id="rId38" Type="http://schemas.openxmlformats.org/officeDocument/2006/relationships/customXml" Target="../ink/ink2086.xml"/><Relationship Id="rId46" Type="http://schemas.openxmlformats.org/officeDocument/2006/relationships/customXml" Target="../ink/ink2090.xml"/><Relationship Id="rId59" Type="http://schemas.openxmlformats.org/officeDocument/2006/relationships/image" Target="../media/image366.png"/><Relationship Id="rId67" Type="http://schemas.openxmlformats.org/officeDocument/2006/relationships/image" Target="../media/image370.png"/><Relationship Id="rId20" Type="http://schemas.openxmlformats.org/officeDocument/2006/relationships/customXml" Target="../ink/ink2077.xml"/><Relationship Id="rId41" Type="http://schemas.openxmlformats.org/officeDocument/2006/relationships/image" Target="../media/image358.png"/><Relationship Id="rId54" Type="http://schemas.openxmlformats.org/officeDocument/2006/relationships/customXml" Target="../ink/ink2094.xml"/><Relationship Id="rId62" Type="http://schemas.openxmlformats.org/officeDocument/2006/relationships/customXml" Target="../ink/ink2098.xml"/><Relationship Id="rId70" Type="http://schemas.openxmlformats.org/officeDocument/2006/relationships/customXml" Target="../ink/ink2102.xml"/><Relationship Id="rId75" Type="http://schemas.openxmlformats.org/officeDocument/2006/relationships/image" Target="../media/image374.png"/><Relationship Id="rId83" Type="http://schemas.openxmlformats.org/officeDocument/2006/relationships/image" Target="../media/image378.png"/><Relationship Id="rId88" Type="http://schemas.openxmlformats.org/officeDocument/2006/relationships/customXml" Target="../ink/ink2111.xml"/><Relationship Id="rId91" Type="http://schemas.openxmlformats.org/officeDocument/2006/relationships/image" Target="../media/image382.png"/><Relationship Id="rId96" Type="http://schemas.openxmlformats.org/officeDocument/2006/relationships/customXml" Target="../ink/ink211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70.xml"/><Relationship Id="rId15" Type="http://schemas.openxmlformats.org/officeDocument/2006/relationships/image" Target="../media/image344.png"/><Relationship Id="rId23" Type="http://schemas.openxmlformats.org/officeDocument/2006/relationships/image" Target="../media/image348.png"/><Relationship Id="rId28" Type="http://schemas.openxmlformats.org/officeDocument/2006/relationships/customXml" Target="../ink/ink2081.xml"/><Relationship Id="rId36" Type="http://schemas.openxmlformats.org/officeDocument/2006/relationships/customXml" Target="../ink/ink2085.xml"/><Relationship Id="rId49" Type="http://schemas.openxmlformats.org/officeDocument/2006/relationships/image" Target="../media/image361.png"/><Relationship Id="rId57" Type="http://schemas.openxmlformats.org/officeDocument/2006/relationships/image" Target="../media/image365.png"/><Relationship Id="rId10" Type="http://schemas.openxmlformats.org/officeDocument/2006/relationships/customXml" Target="../ink/ink2072.xml"/><Relationship Id="rId31" Type="http://schemas.openxmlformats.org/officeDocument/2006/relationships/image" Target="../media/image353.png"/><Relationship Id="rId44" Type="http://schemas.openxmlformats.org/officeDocument/2006/relationships/customXml" Target="../ink/ink2089.xml"/><Relationship Id="rId52" Type="http://schemas.openxmlformats.org/officeDocument/2006/relationships/customXml" Target="../ink/ink2093.xml"/><Relationship Id="rId60" Type="http://schemas.openxmlformats.org/officeDocument/2006/relationships/customXml" Target="../ink/ink2097.xml"/><Relationship Id="rId65" Type="http://schemas.openxmlformats.org/officeDocument/2006/relationships/image" Target="../media/image369.png"/><Relationship Id="rId73" Type="http://schemas.openxmlformats.org/officeDocument/2006/relationships/image" Target="../media/image373.png"/><Relationship Id="rId78" Type="http://schemas.openxmlformats.org/officeDocument/2006/relationships/customXml" Target="../ink/ink2106.xml"/><Relationship Id="rId81" Type="http://schemas.openxmlformats.org/officeDocument/2006/relationships/image" Target="../media/image377.png"/><Relationship Id="rId86" Type="http://schemas.openxmlformats.org/officeDocument/2006/relationships/customXml" Target="../ink/ink2110.xml"/><Relationship Id="rId94" Type="http://schemas.openxmlformats.org/officeDocument/2006/relationships/customXml" Target="../ink/ink2114.xml"/><Relationship Id="rId99" Type="http://schemas.openxmlformats.org/officeDocument/2006/relationships/image" Target="../media/image386.png"/><Relationship Id="rId101" Type="http://schemas.openxmlformats.org/officeDocument/2006/relationships/image" Target="../media/image387.png"/><Relationship Id="rId4" Type="http://schemas.openxmlformats.org/officeDocument/2006/relationships/customXml" Target="../ink/ink2069.xml"/><Relationship Id="rId9" Type="http://schemas.openxmlformats.org/officeDocument/2006/relationships/image" Target="../media/image339.png"/><Relationship Id="rId13" Type="http://schemas.openxmlformats.org/officeDocument/2006/relationships/image" Target="../media/image343.png"/><Relationship Id="rId18" Type="http://schemas.openxmlformats.org/officeDocument/2006/relationships/customXml" Target="../ink/ink2076.xml"/><Relationship Id="rId39" Type="http://schemas.openxmlformats.org/officeDocument/2006/relationships/image" Target="../media/image357.png"/><Relationship Id="rId34" Type="http://schemas.openxmlformats.org/officeDocument/2006/relationships/customXml" Target="../ink/ink2084.xml"/><Relationship Id="rId50" Type="http://schemas.openxmlformats.org/officeDocument/2006/relationships/customXml" Target="../ink/ink2092.xml"/><Relationship Id="rId55" Type="http://schemas.openxmlformats.org/officeDocument/2006/relationships/image" Target="../media/image364.png"/><Relationship Id="rId76" Type="http://schemas.openxmlformats.org/officeDocument/2006/relationships/customXml" Target="../ink/ink2105.xml"/><Relationship Id="rId97" Type="http://schemas.openxmlformats.org/officeDocument/2006/relationships/image" Target="../media/image385.png"/><Relationship Id="rId7" Type="http://schemas.openxmlformats.org/officeDocument/2006/relationships/image" Target="../media/image341.png"/><Relationship Id="rId71" Type="http://schemas.openxmlformats.org/officeDocument/2006/relationships/image" Target="../media/image372.png"/><Relationship Id="rId92" Type="http://schemas.openxmlformats.org/officeDocument/2006/relationships/customXml" Target="../ink/ink2113.xml"/><Relationship Id="rId2" Type="http://schemas.openxmlformats.org/officeDocument/2006/relationships/customXml" Target="../ink/ink2068.xml"/><Relationship Id="rId29" Type="http://schemas.openxmlformats.org/officeDocument/2006/relationships/image" Target="../media/image352.png"/><Relationship Id="rId24" Type="http://schemas.openxmlformats.org/officeDocument/2006/relationships/customXml" Target="../ink/ink2079.xml"/><Relationship Id="rId40" Type="http://schemas.openxmlformats.org/officeDocument/2006/relationships/customXml" Target="../ink/ink2087.xml"/><Relationship Id="rId45" Type="http://schemas.openxmlformats.org/officeDocument/2006/relationships/image" Target="../media/image360.png"/><Relationship Id="rId66" Type="http://schemas.openxmlformats.org/officeDocument/2006/relationships/customXml" Target="../ink/ink2100.xml"/><Relationship Id="rId87" Type="http://schemas.openxmlformats.org/officeDocument/2006/relationships/image" Target="../media/image380.png"/><Relationship Id="rId61" Type="http://schemas.openxmlformats.org/officeDocument/2006/relationships/image" Target="../media/image367.png"/><Relationship Id="rId82" Type="http://schemas.openxmlformats.org/officeDocument/2006/relationships/customXml" Target="../ink/ink2108.xml"/><Relationship Id="rId19" Type="http://schemas.openxmlformats.org/officeDocument/2006/relationships/image" Target="../media/image346.png"/><Relationship Id="rId14" Type="http://schemas.openxmlformats.org/officeDocument/2006/relationships/customXml" Target="../ink/ink2074.xml"/><Relationship Id="rId30" Type="http://schemas.openxmlformats.org/officeDocument/2006/relationships/customXml" Target="../ink/ink2082.xml"/><Relationship Id="rId35" Type="http://schemas.openxmlformats.org/officeDocument/2006/relationships/image" Target="../media/image355.png"/><Relationship Id="rId56" Type="http://schemas.openxmlformats.org/officeDocument/2006/relationships/customXml" Target="../ink/ink2095.xml"/><Relationship Id="rId77" Type="http://schemas.openxmlformats.org/officeDocument/2006/relationships/image" Target="../media/image375.png"/><Relationship Id="rId100" Type="http://schemas.openxmlformats.org/officeDocument/2006/relationships/customXml" Target="../ink/ink2117.xml"/><Relationship Id="rId8" Type="http://schemas.openxmlformats.org/officeDocument/2006/relationships/customXml" Target="../ink/ink2071.xml"/><Relationship Id="rId51" Type="http://schemas.openxmlformats.org/officeDocument/2006/relationships/image" Target="../media/image362.png"/><Relationship Id="rId72" Type="http://schemas.openxmlformats.org/officeDocument/2006/relationships/customXml" Target="../ink/ink2103.xml"/><Relationship Id="rId93" Type="http://schemas.openxmlformats.org/officeDocument/2006/relationships/image" Target="../media/image383.png"/><Relationship Id="rId98" Type="http://schemas.openxmlformats.org/officeDocument/2006/relationships/customXml" Target="../ink/ink2116.xml"/><Relationship Id="rId3" Type="http://schemas.openxmlformats.org/officeDocument/2006/relationships/image" Target="../media/image337.png"/></Relationships>
</file>

<file path=ppt/slides/_rels/slide4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130.xml"/><Relationship Id="rId21" Type="http://schemas.openxmlformats.org/officeDocument/2006/relationships/image" Target="../media/image347.png"/><Relationship Id="rId42" Type="http://schemas.openxmlformats.org/officeDocument/2006/relationships/customXml" Target="../ink/ink2138.xml"/><Relationship Id="rId47" Type="http://schemas.openxmlformats.org/officeDocument/2006/relationships/image" Target="../media/image351.png"/><Relationship Id="rId63" Type="http://schemas.openxmlformats.org/officeDocument/2006/relationships/image" Target="../media/image368.png"/><Relationship Id="rId68" Type="http://schemas.openxmlformats.org/officeDocument/2006/relationships/customXml" Target="../ink/ink2151.xml"/><Relationship Id="rId84" Type="http://schemas.openxmlformats.org/officeDocument/2006/relationships/customXml" Target="../ink/ink2159.xml"/><Relationship Id="rId89" Type="http://schemas.openxmlformats.org/officeDocument/2006/relationships/image" Target="../media/image381.png"/><Relationship Id="rId16" Type="http://schemas.openxmlformats.org/officeDocument/2006/relationships/customXml" Target="../ink/ink2125.xml"/><Relationship Id="rId11" Type="http://schemas.openxmlformats.org/officeDocument/2006/relationships/image" Target="../media/image342.png"/><Relationship Id="rId32" Type="http://schemas.openxmlformats.org/officeDocument/2006/relationships/customXml" Target="../ink/ink2133.xml"/><Relationship Id="rId37" Type="http://schemas.openxmlformats.org/officeDocument/2006/relationships/image" Target="../media/image356.png"/><Relationship Id="rId53" Type="http://schemas.openxmlformats.org/officeDocument/2006/relationships/image" Target="../media/image363.png"/><Relationship Id="rId58" Type="http://schemas.openxmlformats.org/officeDocument/2006/relationships/customXml" Target="../ink/ink2146.xml"/><Relationship Id="rId74" Type="http://schemas.openxmlformats.org/officeDocument/2006/relationships/customXml" Target="../ink/ink2154.xml"/><Relationship Id="rId79" Type="http://schemas.openxmlformats.org/officeDocument/2006/relationships/image" Target="../media/image376.png"/><Relationship Id="rId5" Type="http://schemas.openxmlformats.org/officeDocument/2006/relationships/image" Target="../media/image340.png"/><Relationship Id="rId90" Type="http://schemas.openxmlformats.org/officeDocument/2006/relationships/customXml" Target="../ink/ink2162.xml"/><Relationship Id="rId95" Type="http://schemas.openxmlformats.org/officeDocument/2006/relationships/image" Target="../media/image384.png"/><Relationship Id="rId22" Type="http://schemas.openxmlformats.org/officeDocument/2006/relationships/customXml" Target="../ink/ink2128.xml"/><Relationship Id="rId27" Type="http://schemas.openxmlformats.org/officeDocument/2006/relationships/image" Target="../media/image350.png"/><Relationship Id="rId43" Type="http://schemas.openxmlformats.org/officeDocument/2006/relationships/image" Target="../media/image359.png"/><Relationship Id="rId48" Type="http://schemas.openxmlformats.org/officeDocument/2006/relationships/customXml" Target="../ink/ink2141.xml"/><Relationship Id="rId64" Type="http://schemas.openxmlformats.org/officeDocument/2006/relationships/customXml" Target="../ink/ink2149.xml"/><Relationship Id="rId69" Type="http://schemas.openxmlformats.org/officeDocument/2006/relationships/image" Target="../media/image371.png"/><Relationship Id="rId80" Type="http://schemas.openxmlformats.org/officeDocument/2006/relationships/customXml" Target="../ink/ink2157.xml"/><Relationship Id="rId85" Type="http://schemas.openxmlformats.org/officeDocument/2006/relationships/image" Target="../media/image379.png"/><Relationship Id="rId12" Type="http://schemas.openxmlformats.org/officeDocument/2006/relationships/customXml" Target="../ink/ink2123.xml"/><Relationship Id="rId17" Type="http://schemas.openxmlformats.org/officeDocument/2006/relationships/image" Target="../media/image345.png"/><Relationship Id="rId25" Type="http://schemas.openxmlformats.org/officeDocument/2006/relationships/image" Target="../media/image349.png"/><Relationship Id="rId33" Type="http://schemas.openxmlformats.org/officeDocument/2006/relationships/image" Target="../media/image354.png"/><Relationship Id="rId38" Type="http://schemas.openxmlformats.org/officeDocument/2006/relationships/customXml" Target="../ink/ink2136.xml"/><Relationship Id="rId46" Type="http://schemas.openxmlformats.org/officeDocument/2006/relationships/customXml" Target="../ink/ink2140.xml"/><Relationship Id="rId59" Type="http://schemas.openxmlformats.org/officeDocument/2006/relationships/image" Target="../media/image366.png"/><Relationship Id="rId67" Type="http://schemas.openxmlformats.org/officeDocument/2006/relationships/image" Target="../media/image370.png"/><Relationship Id="rId20" Type="http://schemas.openxmlformats.org/officeDocument/2006/relationships/customXml" Target="../ink/ink2127.xml"/><Relationship Id="rId41" Type="http://schemas.openxmlformats.org/officeDocument/2006/relationships/image" Target="../media/image358.png"/><Relationship Id="rId54" Type="http://schemas.openxmlformats.org/officeDocument/2006/relationships/customXml" Target="../ink/ink2144.xml"/><Relationship Id="rId62" Type="http://schemas.openxmlformats.org/officeDocument/2006/relationships/customXml" Target="../ink/ink2148.xml"/><Relationship Id="rId70" Type="http://schemas.openxmlformats.org/officeDocument/2006/relationships/customXml" Target="../ink/ink2152.xml"/><Relationship Id="rId75" Type="http://schemas.openxmlformats.org/officeDocument/2006/relationships/image" Target="../media/image374.png"/><Relationship Id="rId83" Type="http://schemas.openxmlformats.org/officeDocument/2006/relationships/image" Target="../media/image378.png"/><Relationship Id="rId88" Type="http://schemas.openxmlformats.org/officeDocument/2006/relationships/customXml" Target="../ink/ink2161.xml"/><Relationship Id="rId91" Type="http://schemas.openxmlformats.org/officeDocument/2006/relationships/image" Target="../media/image382.png"/><Relationship Id="rId96" Type="http://schemas.openxmlformats.org/officeDocument/2006/relationships/customXml" Target="../ink/ink216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120.xml"/><Relationship Id="rId15" Type="http://schemas.openxmlformats.org/officeDocument/2006/relationships/image" Target="../media/image344.png"/><Relationship Id="rId23" Type="http://schemas.openxmlformats.org/officeDocument/2006/relationships/image" Target="../media/image348.png"/><Relationship Id="rId28" Type="http://schemas.openxmlformats.org/officeDocument/2006/relationships/customXml" Target="../ink/ink2131.xml"/><Relationship Id="rId36" Type="http://schemas.openxmlformats.org/officeDocument/2006/relationships/customXml" Target="../ink/ink2135.xml"/><Relationship Id="rId49" Type="http://schemas.openxmlformats.org/officeDocument/2006/relationships/image" Target="../media/image361.png"/><Relationship Id="rId57" Type="http://schemas.openxmlformats.org/officeDocument/2006/relationships/image" Target="../media/image365.png"/><Relationship Id="rId10" Type="http://schemas.openxmlformats.org/officeDocument/2006/relationships/customXml" Target="../ink/ink2122.xml"/><Relationship Id="rId31" Type="http://schemas.openxmlformats.org/officeDocument/2006/relationships/image" Target="../media/image353.png"/><Relationship Id="rId44" Type="http://schemas.openxmlformats.org/officeDocument/2006/relationships/customXml" Target="../ink/ink2139.xml"/><Relationship Id="rId52" Type="http://schemas.openxmlformats.org/officeDocument/2006/relationships/customXml" Target="../ink/ink2143.xml"/><Relationship Id="rId60" Type="http://schemas.openxmlformats.org/officeDocument/2006/relationships/customXml" Target="../ink/ink2147.xml"/><Relationship Id="rId65" Type="http://schemas.openxmlformats.org/officeDocument/2006/relationships/image" Target="../media/image369.png"/><Relationship Id="rId73" Type="http://schemas.openxmlformats.org/officeDocument/2006/relationships/image" Target="../media/image373.png"/><Relationship Id="rId78" Type="http://schemas.openxmlformats.org/officeDocument/2006/relationships/customXml" Target="../ink/ink2156.xml"/><Relationship Id="rId81" Type="http://schemas.openxmlformats.org/officeDocument/2006/relationships/image" Target="../media/image377.png"/><Relationship Id="rId86" Type="http://schemas.openxmlformats.org/officeDocument/2006/relationships/customXml" Target="../ink/ink2160.xml"/><Relationship Id="rId94" Type="http://schemas.openxmlformats.org/officeDocument/2006/relationships/customXml" Target="../ink/ink2164.xml"/><Relationship Id="rId99" Type="http://schemas.openxmlformats.org/officeDocument/2006/relationships/image" Target="../media/image386.png"/><Relationship Id="rId101" Type="http://schemas.openxmlformats.org/officeDocument/2006/relationships/image" Target="../media/image387.png"/><Relationship Id="rId4" Type="http://schemas.openxmlformats.org/officeDocument/2006/relationships/customXml" Target="../ink/ink2119.xml"/><Relationship Id="rId9" Type="http://schemas.openxmlformats.org/officeDocument/2006/relationships/image" Target="../media/image339.png"/><Relationship Id="rId13" Type="http://schemas.openxmlformats.org/officeDocument/2006/relationships/image" Target="../media/image343.png"/><Relationship Id="rId18" Type="http://schemas.openxmlformats.org/officeDocument/2006/relationships/customXml" Target="../ink/ink2126.xml"/><Relationship Id="rId39" Type="http://schemas.openxmlformats.org/officeDocument/2006/relationships/image" Target="../media/image357.png"/><Relationship Id="rId34" Type="http://schemas.openxmlformats.org/officeDocument/2006/relationships/customXml" Target="../ink/ink2134.xml"/><Relationship Id="rId50" Type="http://schemas.openxmlformats.org/officeDocument/2006/relationships/customXml" Target="../ink/ink2142.xml"/><Relationship Id="rId55" Type="http://schemas.openxmlformats.org/officeDocument/2006/relationships/image" Target="../media/image364.png"/><Relationship Id="rId76" Type="http://schemas.openxmlformats.org/officeDocument/2006/relationships/customXml" Target="../ink/ink2155.xml"/><Relationship Id="rId97" Type="http://schemas.openxmlformats.org/officeDocument/2006/relationships/image" Target="../media/image385.png"/><Relationship Id="rId7" Type="http://schemas.openxmlformats.org/officeDocument/2006/relationships/image" Target="../media/image341.png"/><Relationship Id="rId71" Type="http://schemas.openxmlformats.org/officeDocument/2006/relationships/image" Target="../media/image372.png"/><Relationship Id="rId92" Type="http://schemas.openxmlformats.org/officeDocument/2006/relationships/customXml" Target="../ink/ink2163.xml"/><Relationship Id="rId2" Type="http://schemas.openxmlformats.org/officeDocument/2006/relationships/customXml" Target="../ink/ink2118.xml"/><Relationship Id="rId29" Type="http://schemas.openxmlformats.org/officeDocument/2006/relationships/image" Target="../media/image352.png"/><Relationship Id="rId24" Type="http://schemas.openxmlformats.org/officeDocument/2006/relationships/customXml" Target="../ink/ink2129.xml"/><Relationship Id="rId40" Type="http://schemas.openxmlformats.org/officeDocument/2006/relationships/customXml" Target="../ink/ink2137.xml"/><Relationship Id="rId45" Type="http://schemas.openxmlformats.org/officeDocument/2006/relationships/image" Target="../media/image360.png"/><Relationship Id="rId66" Type="http://schemas.openxmlformats.org/officeDocument/2006/relationships/customXml" Target="../ink/ink2150.xml"/><Relationship Id="rId87" Type="http://schemas.openxmlformats.org/officeDocument/2006/relationships/image" Target="../media/image380.png"/><Relationship Id="rId61" Type="http://schemas.openxmlformats.org/officeDocument/2006/relationships/image" Target="../media/image367.png"/><Relationship Id="rId82" Type="http://schemas.openxmlformats.org/officeDocument/2006/relationships/customXml" Target="../ink/ink2158.xml"/><Relationship Id="rId19" Type="http://schemas.openxmlformats.org/officeDocument/2006/relationships/image" Target="../media/image346.png"/><Relationship Id="rId14" Type="http://schemas.openxmlformats.org/officeDocument/2006/relationships/customXml" Target="../ink/ink2124.xml"/><Relationship Id="rId30" Type="http://schemas.openxmlformats.org/officeDocument/2006/relationships/customXml" Target="../ink/ink2132.xml"/><Relationship Id="rId35" Type="http://schemas.openxmlformats.org/officeDocument/2006/relationships/image" Target="../media/image355.png"/><Relationship Id="rId56" Type="http://schemas.openxmlformats.org/officeDocument/2006/relationships/customXml" Target="../ink/ink2145.xml"/><Relationship Id="rId77" Type="http://schemas.openxmlformats.org/officeDocument/2006/relationships/image" Target="../media/image375.png"/><Relationship Id="rId100" Type="http://schemas.openxmlformats.org/officeDocument/2006/relationships/customXml" Target="../ink/ink2167.xml"/><Relationship Id="rId8" Type="http://schemas.openxmlformats.org/officeDocument/2006/relationships/customXml" Target="../ink/ink2121.xml"/><Relationship Id="rId51" Type="http://schemas.openxmlformats.org/officeDocument/2006/relationships/image" Target="../media/image362.png"/><Relationship Id="rId72" Type="http://schemas.openxmlformats.org/officeDocument/2006/relationships/customXml" Target="../ink/ink2153.xml"/><Relationship Id="rId93" Type="http://schemas.openxmlformats.org/officeDocument/2006/relationships/image" Target="../media/image383.png"/><Relationship Id="rId98" Type="http://schemas.openxmlformats.org/officeDocument/2006/relationships/customXml" Target="../ink/ink2166.xml"/><Relationship Id="rId3" Type="http://schemas.openxmlformats.org/officeDocument/2006/relationships/image" Target="../media/image337.png"/></Relationships>
</file>

<file path=ppt/slides/_rels/slide4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180.xml"/><Relationship Id="rId117" Type="http://schemas.openxmlformats.org/officeDocument/2006/relationships/image" Target="../media/image395.png"/><Relationship Id="rId21" Type="http://schemas.openxmlformats.org/officeDocument/2006/relationships/image" Target="../media/image347.png"/><Relationship Id="rId42" Type="http://schemas.openxmlformats.org/officeDocument/2006/relationships/customXml" Target="../ink/ink2188.xml"/><Relationship Id="rId47" Type="http://schemas.openxmlformats.org/officeDocument/2006/relationships/image" Target="../media/image351.png"/><Relationship Id="rId63" Type="http://schemas.openxmlformats.org/officeDocument/2006/relationships/image" Target="../media/image368.png"/><Relationship Id="rId68" Type="http://schemas.openxmlformats.org/officeDocument/2006/relationships/customXml" Target="../ink/ink2201.xml"/><Relationship Id="rId84" Type="http://schemas.openxmlformats.org/officeDocument/2006/relationships/customXml" Target="../ink/ink2209.xml"/><Relationship Id="rId89" Type="http://schemas.openxmlformats.org/officeDocument/2006/relationships/image" Target="../media/image381.png"/><Relationship Id="rId112" Type="http://schemas.openxmlformats.org/officeDocument/2006/relationships/customXml" Target="../ink/ink2223.xml"/><Relationship Id="rId16" Type="http://schemas.openxmlformats.org/officeDocument/2006/relationships/customXml" Target="../ink/ink2175.xml"/><Relationship Id="rId107" Type="http://schemas.openxmlformats.org/officeDocument/2006/relationships/image" Target="../media/image390.png"/><Relationship Id="rId11" Type="http://schemas.openxmlformats.org/officeDocument/2006/relationships/image" Target="../media/image342.png"/><Relationship Id="rId32" Type="http://schemas.openxmlformats.org/officeDocument/2006/relationships/customXml" Target="../ink/ink2183.xml"/><Relationship Id="rId37" Type="http://schemas.openxmlformats.org/officeDocument/2006/relationships/image" Target="../media/image356.png"/><Relationship Id="rId53" Type="http://schemas.openxmlformats.org/officeDocument/2006/relationships/image" Target="../media/image363.png"/><Relationship Id="rId58" Type="http://schemas.openxmlformats.org/officeDocument/2006/relationships/customXml" Target="../ink/ink2196.xml"/><Relationship Id="rId74" Type="http://schemas.openxmlformats.org/officeDocument/2006/relationships/customXml" Target="../ink/ink2204.xml"/><Relationship Id="rId79" Type="http://schemas.openxmlformats.org/officeDocument/2006/relationships/image" Target="../media/image376.png"/><Relationship Id="rId102" Type="http://schemas.openxmlformats.org/officeDocument/2006/relationships/customXml" Target="../ink/ink2218.xml"/><Relationship Id="rId123" Type="http://schemas.openxmlformats.org/officeDocument/2006/relationships/image" Target="../media/image398.png"/><Relationship Id="rId5" Type="http://schemas.openxmlformats.org/officeDocument/2006/relationships/image" Target="../media/image340.png"/><Relationship Id="rId90" Type="http://schemas.openxmlformats.org/officeDocument/2006/relationships/customXml" Target="../ink/ink2212.xml"/><Relationship Id="rId95" Type="http://schemas.openxmlformats.org/officeDocument/2006/relationships/image" Target="../media/image384.png"/><Relationship Id="rId22" Type="http://schemas.openxmlformats.org/officeDocument/2006/relationships/customXml" Target="../ink/ink2178.xml"/><Relationship Id="rId27" Type="http://schemas.openxmlformats.org/officeDocument/2006/relationships/image" Target="../media/image350.png"/><Relationship Id="rId43" Type="http://schemas.openxmlformats.org/officeDocument/2006/relationships/image" Target="../media/image359.png"/><Relationship Id="rId48" Type="http://schemas.openxmlformats.org/officeDocument/2006/relationships/customXml" Target="../ink/ink2191.xml"/><Relationship Id="rId64" Type="http://schemas.openxmlformats.org/officeDocument/2006/relationships/customXml" Target="../ink/ink2199.xml"/><Relationship Id="rId69" Type="http://schemas.openxmlformats.org/officeDocument/2006/relationships/image" Target="../media/image371.png"/><Relationship Id="rId113" Type="http://schemas.openxmlformats.org/officeDocument/2006/relationships/image" Target="../media/image393.png"/><Relationship Id="rId118" Type="http://schemas.openxmlformats.org/officeDocument/2006/relationships/customXml" Target="../ink/ink2226.xml"/><Relationship Id="rId80" Type="http://schemas.openxmlformats.org/officeDocument/2006/relationships/customXml" Target="../ink/ink2207.xml"/><Relationship Id="rId85" Type="http://schemas.openxmlformats.org/officeDocument/2006/relationships/image" Target="../media/image379.png"/><Relationship Id="rId12" Type="http://schemas.openxmlformats.org/officeDocument/2006/relationships/customXml" Target="../ink/ink2173.xml"/><Relationship Id="rId17" Type="http://schemas.openxmlformats.org/officeDocument/2006/relationships/image" Target="../media/image345.png"/><Relationship Id="rId33" Type="http://schemas.openxmlformats.org/officeDocument/2006/relationships/image" Target="../media/image354.png"/><Relationship Id="rId38" Type="http://schemas.openxmlformats.org/officeDocument/2006/relationships/customXml" Target="../ink/ink2186.xml"/><Relationship Id="rId59" Type="http://schemas.openxmlformats.org/officeDocument/2006/relationships/image" Target="../media/image366.png"/><Relationship Id="rId103" Type="http://schemas.openxmlformats.org/officeDocument/2006/relationships/image" Target="../media/image388.png"/><Relationship Id="rId108" Type="http://schemas.openxmlformats.org/officeDocument/2006/relationships/customXml" Target="../ink/ink2221.xml"/><Relationship Id="rId124" Type="http://schemas.openxmlformats.org/officeDocument/2006/relationships/customXml" Target="../ink/ink2229.xml"/><Relationship Id="rId54" Type="http://schemas.openxmlformats.org/officeDocument/2006/relationships/customXml" Target="../ink/ink2194.xml"/><Relationship Id="rId70" Type="http://schemas.openxmlformats.org/officeDocument/2006/relationships/customXml" Target="../ink/ink2202.xml"/><Relationship Id="rId75" Type="http://schemas.openxmlformats.org/officeDocument/2006/relationships/image" Target="../media/image374.png"/><Relationship Id="rId91" Type="http://schemas.openxmlformats.org/officeDocument/2006/relationships/image" Target="../media/image382.png"/><Relationship Id="rId96" Type="http://schemas.openxmlformats.org/officeDocument/2006/relationships/customXml" Target="../ink/ink221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170.xml"/><Relationship Id="rId23" Type="http://schemas.openxmlformats.org/officeDocument/2006/relationships/image" Target="../media/image348.png"/><Relationship Id="rId28" Type="http://schemas.openxmlformats.org/officeDocument/2006/relationships/customXml" Target="../ink/ink2181.xml"/><Relationship Id="rId49" Type="http://schemas.openxmlformats.org/officeDocument/2006/relationships/image" Target="../media/image361.png"/><Relationship Id="rId114" Type="http://schemas.openxmlformats.org/officeDocument/2006/relationships/customXml" Target="../ink/ink2224.xml"/><Relationship Id="rId119" Type="http://schemas.openxmlformats.org/officeDocument/2006/relationships/image" Target="../media/image396.png"/><Relationship Id="rId44" Type="http://schemas.openxmlformats.org/officeDocument/2006/relationships/customXml" Target="../ink/ink2189.xml"/><Relationship Id="rId60" Type="http://schemas.openxmlformats.org/officeDocument/2006/relationships/customXml" Target="../ink/ink2197.xml"/><Relationship Id="rId65" Type="http://schemas.openxmlformats.org/officeDocument/2006/relationships/image" Target="../media/image369.png"/><Relationship Id="rId81" Type="http://schemas.openxmlformats.org/officeDocument/2006/relationships/image" Target="../media/image377.png"/><Relationship Id="rId86" Type="http://schemas.openxmlformats.org/officeDocument/2006/relationships/customXml" Target="../ink/ink2210.xml"/><Relationship Id="rId13" Type="http://schemas.openxmlformats.org/officeDocument/2006/relationships/image" Target="../media/image343.png"/><Relationship Id="rId18" Type="http://schemas.openxmlformats.org/officeDocument/2006/relationships/customXml" Target="../ink/ink2176.xml"/><Relationship Id="rId39" Type="http://schemas.openxmlformats.org/officeDocument/2006/relationships/image" Target="../media/image357.png"/><Relationship Id="rId109" Type="http://schemas.openxmlformats.org/officeDocument/2006/relationships/image" Target="../media/image391.png"/><Relationship Id="rId34" Type="http://schemas.openxmlformats.org/officeDocument/2006/relationships/customXml" Target="../ink/ink2184.xml"/><Relationship Id="rId50" Type="http://schemas.openxmlformats.org/officeDocument/2006/relationships/customXml" Target="../ink/ink2192.xml"/><Relationship Id="rId55" Type="http://schemas.openxmlformats.org/officeDocument/2006/relationships/image" Target="../media/image364.png"/><Relationship Id="rId76" Type="http://schemas.openxmlformats.org/officeDocument/2006/relationships/customXml" Target="../ink/ink2205.xml"/><Relationship Id="rId97" Type="http://schemas.openxmlformats.org/officeDocument/2006/relationships/image" Target="../media/image385.png"/><Relationship Id="rId104" Type="http://schemas.openxmlformats.org/officeDocument/2006/relationships/customXml" Target="../ink/ink2219.xml"/><Relationship Id="rId120" Type="http://schemas.openxmlformats.org/officeDocument/2006/relationships/customXml" Target="../ink/ink2227.xml"/><Relationship Id="rId125" Type="http://schemas.openxmlformats.org/officeDocument/2006/relationships/image" Target="../media/image399.png"/><Relationship Id="rId7" Type="http://schemas.openxmlformats.org/officeDocument/2006/relationships/image" Target="../media/image341.png"/><Relationship Id="rId71" Type="http://schemas.openxmlformats.org/officeDocument/2006/relationships/image" Target="../media/image372.png"/><Relationship Id="rId92" Type="http://schemas.openxmlformats.org/officeDocument/2006/relationships/customXml" Target="../ink/ink2213.xml"/><Relationship Id="rId2" Type="http://schemas.openxmlformats.org/officeDocument/2006/relationships/customXml" Target="../ink/ink2168.xml"/><Relationship Id="rId29" Type="http://schemas.openxmlformats.org/officeDocument/2006/relationships/image" Target="../media/image352.png"/><Relationship Id="rId24" Type="http://schemas.openxmlformats.org/officeDocument/2006/relationships/customXml" Target="../ink/ink2179.xml"/><Relationship Id="rId40" Type="http://schemas.openxmlformats.org/officeDocument/2006/relationships/customXml" Target="../ink/ink2187.xml"/><Relationship Id="rId45" Type="http://schemas.openxmlformats.org/officeDocument/2006/relationships/image" Target="../media/image360.png"/><Relationship Id="rId66" Type="http://schemas.openxmlformats.org/officeDocument/2006/relationships/customXml" Target="../ink/ink2200.xml"/><Relationship Id="rId87" Type="http://schemas.openxmlformats.org/officeDocument/2006/relationships/image" Target="../media/image380.png"/><Relationship Id="rId110" Type="http://schemas.openxmlformats.org/officeDocument/2006/relationships/customXml" Target="../ink/ink2222.xml"/><Relationship Id="rId115" Type="http://schemas.openxmlformats.org/officeDocument/2006/relationships/image" Target="../media/image394.png"/><Relationship Id="rId61" Type="http://schemas.openxmlformats.org/officeDocument/2006/relationships/image" Target="../media/image367.png"/><Relationship Id="rId82" Type="http://schemas.openxmlformats.org/officeDocument/2006/relationships/customXml" Target="../ink/ink2208.xml"/><Relationship Id="rId19" Type="http://schemas.openxmlformats.org/officeDocument/2006/relationships/image" Target="../media/image346.png"/><Relationship Id="rId14" Type="http://schemas.openxmlformats.org/officeDocument/2006/relationships/customXml" Target="../ink/ink2174.xml"/><Relationship Id="rId30" Type="http://schemas.openxmlformats.org/officeDocument/2006/relationships/customXml" Target="../ink/ink2182.xml"/><Relationship Id="rId35" Type="http://schemas.openxmlformats.org/officeDocument/2006/relationships/image" Target="../media/image355.png"/><Relationship Id="rId56" Type="http://schemas.openxmlformats.org/officeDocument/2006/relationships/customXml" Target="../ink/ink2195.xml"/><Relationship Id="rId77" Type="http://schemas.openxmlformats.org/officeDocument/2006/relationships/image" Target="../media/image375.png"/><Relationship Id="rId100" Type="http://schemas.openxmlformats.org/officeDocument/2006/relationships/customXml" Target="../ink/ink2217.xml"/><Relationship Id="rId105" Type="http://schemas.openxmlformats.org/officeDocument/2006/relationships/image" Target="../media/image389.png"/><Relationship Id="rId8" Type="http://schemas.openxmlformats.org/officeDocument/2006/relationships/customXml" Target="../ink/ink2171.xml"/><Relationship Id="rId51" Type="http://schemas.openxmlformats.org/officeDocument/2006/relationships/image" Target="../media/image362.png"/><Relationship Id="rId72" Type="http://schemas.openxmlformats.org/officeDocument/2006/relationships/customXml" Target="../ink/ink2203.xml"/><Relationship Id="rId93" Type="http://schemas.openxmlformats.org/officeDocument/2006/relationships/image" Target="../media/image383.png"/><Relationship Id="rId98" Type="http://schemas.openxmlformats.org/officeDocument/2006/relationships/customXml" Target="../ink/ink2216.xml"/><Relationship Id="rId121" Type="http://schemas.openxmlformats.org/officeDocument/2006/relationships/image" Target="../media/image397.png"/><Relationship Id="rId3" Type="http://schemas.openxmlformats.org/officeDocument/2006/relationships/image" Target="../media/image337.png"/><Relationship Id="rId25" Type="http://schemas.openxmlformats.org/officeDocument/2006/relationships/image" Target="../media/image349.png"/><Relationship Id="rId46" Type="http://schemas.openxmlformats.org/officeDocument/2006/relationships/customXml" Target="../ink/ink2190.xml"/><Relationship Id="rId67" Type="http://schemas.openxmlformats.org/officeDocument/2006/relationships/image" Target="../media/image370.png"/><Relationship Id="rId116" Type="http://schemas.openxmlformats.org/officeDocument/2006/relationships/customXml" Target="../ink/ink2225.xml"/><Relationship Id="rId20" Type="http://schemas.openxmlformats.org/officeDocument/2006/relationships/customXml" Target="../ink/ink2177.xml"/><Relationship Id="rId41" Type="http://schemas.openxmlformats.org/officeDocument/2006/relationships/image" Target="../media/image358.png"/><Relationship Id="rId62" Type="http://schemas.openxmlformats.org/officeDocument/2006/relationships/customXml" Target="../ink/ink2198.xml"/><Relationship Id="rId83" Type="http://schemas.openxmlformats.org/officeDocument/2006/relationships/image" Target="../media/image378.png"/><Relationship Id="rId88" Type="http://schemas.openxmlformats.org/officeDocument/2006/relationships/customXml" Target="../ink/ink2211.xml"/><Relationship Id="rId111" Type="http://schemas.openxmlformats.org/officeDocument/2006/relationships/image" Target="../media/image392.png"/><Relationship Id="rId15" Type="http://schemas.openxmlformats.org/officeDocument/2006/relationships/image" Target="../media/image344.png"/><Relationship Id="rId36" Type="http://schemas.openxmlformats.org/officeDocument/2006/relationships/customXml" Target="../ink/ink2185.xml"/><Relationship Id="rId57" Type="http://schemas.openxmlformats.org/officeDocument/2006/relationships/image" Target="../media/image365.png"/><Relationship Id="rId106" Type="http://schemas.openxmlformats.org/officeDocument/2006/relationships/customXml" Target="../ink/ink2220.xml"/><Relationship Id="rId10" Type="http://schemas.openxmlformats.org/officeDocument/2006/relationships/customXml" Target="../ink/ink2172.xml"/><Relationship Id="rId31" Type="http://schemas.openxmlformats.org/officeDocument/2006/relationships/image" Target="../media/image353.png"/><Relationship Id="rId52" Type="http://schemas.openxmlformats.org/officeDocument/2006/relationships/customXml" Target="../ink/ink2193.xml"/><Relationship Id="rId73" Type="http://schemas.openxmlformats.org/officeDocument/2006/relationships/image" Target="../media/image373.png"/><Relationship Id="rId78" Type="http://schemas.openxmlformats.org/officeDocument/2006/relationships/customXml" Target="../ink/ink2206.xml"/><Relationship Id="rId94" Type="http://schemas.openxmlformats.org/officeDocument/2006/relationships/customXml" Target="../ink/ink2214.xml"/><Relationship Id="rId99" Type="http://schemas.openxmlformats.org/officeDocument/2006/relationships/image" Target="../media/image386.png"/><Relationship Id="rId101" Type="http://schemas.openxmlformats.org/officeDocument/2006/relationships/image" Target="../media/image387.png"/><Relationship Id="rId122" Type="http://schemas.openxmlformats.org/officeDocument/2006/relationships/customXml" Target="../ink/ink2228.xml"/><Relationship Id="rId4" Type="http://schemas.openxmlformats.org/officeDocument/2006/relationships/customXml" Target="../ink/ink2169.xml"/><Relationship Id="rId9" Type="http://schemas.openxmlformats.org/officeDocument/2006/relationships/image" Target="../media/image339.png"/></Relationships>
</file>

<file path=ppt/slides/_rels/slide4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95.png"/><Relationship Id="rId21" Type="http://schemas.openxmlformats.org/officeDocument/2006/relationships/image" Target="../media/image347.png"/><Relationship Id="rId42" Type="http://schemas.openxmlformats.org/officeDocument/2006/relationships/customXml" Target="../ink/ink2250.xml"/><Relationship Id="rId47" Type="http://schemas.openxmlformats.org/officeDocument/2006/relationships/image" Target="../media/image351.png"/><Relationship Id="rId63" Type="http://schemas.openxmlformats.org/officeDocument/2006/relationships/image" Target="../media/image368.png"/><Relationship Id="rId68" Type="http://schemas.openxmlformats.org/officeDocument/2006/relationships/customXml" Target="../ink/ink2263.xml"/><Relationship Id="rId84" Type="http://schemas.openxmlformats.org/officeDocument/2006/relationships/customXml" Target="../ink/ink2271.xml"/><Relationship Id="rId89" Type="http://schemas.openxmlformats.org/officeDocument/2006/relationships/image" Target="../media/image381.png"/><Relationship Id="rId112" Type="http://schemas.openxmlformats.org/officeDocument/2006/relationships/customXml" Target="../ink/ink2285.xml"/><Relationship Id="rId16" Type="http://schemas.openxmlformats.org/officeDocument/2006/relationships/customXml" Target="../ink/ink2237.xml"/><Relationship Id="rId107" Type="http://schemas.openxmlformats.org/officeDocument/2006/relationships/image" Target="../media/image390.png"/><Relationship Id="rId11" Type="http://schemas.openxmlformats.org/officeDocument/2006/relationships/image" Target="../media/image342.png"/><Relationship Id="rId32" Type="http://schemas.openxmlformats.org/officeDocument/2006/relationships/customXml" Target="../ink/ink2245.xml"/><Relationship Id="rId37" Type="http://schemas.openxmlformats.org/officeDocument/2006/relationships/image" Target="../media/image356.png"/><Relationship Id="rId53" Type="http://schemas.openxmlformats.org/officeDocument/2006/relationships/image" Target="../media/image363.png"/><Relationship Id="rId58" Type="http://schemas.openxmlformats.org/officeDocument/2006/relationships/customXml" Target="../ink/ink2258.xml"/><Relationship Id="rId74" Type="http://schemas.openxmlformats.org/officeDocument/2006/relationships/customXml" Target="../ink/ink2266.xml"/><Relationship Id="rId79" Type="http://schemas.openxmlformats.org/officeDocument/2006/relationships/image" Target="../media/image376.png"/><Relationship Id="rId102" Type="http://schemas.openxmlformats.org/officeDocument/2006/relationships/customXml" Target="../ink/ink2280.xml"/><Relationship Id="rId123" Type="http://schemas.openxmlformats.org/officeDocument/2006/relationships/image" Target="../media/image398.png"/><Relationship Id="rId128" Type="http://schemas.openxmlformats.org/officeDocument/2006/relationships/customXml" Target="../ink/ink2293.xml"/><Relationship Id="rId5" Type="http://schemas.openxmlformats.org/officeDocument/2006/relationships/image" Target="../media/image340.png"/><Relationship Id="rId90" Type="http://schemas.openxmlformats.org/officeDocument/2006/relationships/customXml" Target="../ink/ink2274.xml"/><Relationship Id="rId95" Type="http://schemas.openxmlformats.org/officeDocument/2006/relationships/image" Target="../media/image384.png"/><Relationship Id="rId22" Type="http://schemas.openxmlformats.org/officeDocument/2006/relationships/customXml" Target="../ink/ink2240.xml"/><Relationship Id="rId27" Type="http://schemas.openxmlformats.org/officeDocument/2006/relationships/image" Target="../media/image350.png"/><Relationship Id="rId43" Type="http://schemas.openxmlformats.org/officeDocument/2006/relationships/image" Target="../media/image359.png"/><Relationship Id="rId48" Type="http://schemas.openxmlformats.org/officeDocument/2006/relationships/customXml" Target="../ink/ink2253.xml"/><Relationship Id="rId64" Type="http://schemas.openxmlformats.org/officeDocument/2006/relationships/customXml" Target="../ink/ink2261.xml"/><Relationship Id="rId69" Type="http://schemas.openxmlformats.org/officeDocument/2006/relationships/image" Target="../media/image371.png"/><Relationship Id="rId113" Type="http://schemas.openxmlformats.org/officeDocument/2006/relationships/image" Target="../media/image393.png"/><Relationship Id="rId118" Type="http://schemas.openxmlformats.org/officeDocument/2006/relationships/customXml" Target="../ink/ink2288.xml"/><Relationship Id="rId80" Type="http://schemas.openxmlformats.org/officeDocument/2006/relationships/customXml" Target="../ink/ink2269.xml"/><Relationship Id="rId85" Type="http://schemas.openxmlformats.org/officeDocument/2006/relationships/image" Target="../media/image379.png"/><Relationship Id="rId12" Type="http://schemas.openxmlformats.org/officeDocument/2006/relationships/customXml" Target="../ink/ink2235.xml"/><Relationship Id="rId17" Type="http://schemas.openxmlformats.org/officeDocument/2006/relationships/image" Target="../media/image345.png"/><Relationship Id="rId33" Type="http://schemas.openxmlformats.org/officeDocument/2006/relationships/image" Target="../media/image354.png"/><Relationship Id="rId38" Type="http://schemas.openxmlformats.org/officeDocument/2006/relationships/customXml" Target="../ink/ink2248.xml"/><Relationship Id="rId59" Type="http://schemas.openxmlformats.org/officeDocument/2006/relationships/image" Target="../media/image366.png"/><Relationship Id="rId103" Type="http://schemas.openxmlformats.org/officeDocument/2006/relationships/image" Target="../media/image388.png"/><Relationship Id="rId108" Type="http://schemas.openxmlformats.org/officeDocument/2006/relationships/customXml" Target="../ink/ink2283.xml"/><Relationship Id="rId124" Type="http://schemas.openxmlformats.org/officeDocument/2006/relationships/customXml" Target="../ink/ink2291.xml"/><Relationship Id="rId129" Type="http://schemas.openxmlformats.org/officeDocument/2006/relationships/image" Target="../media/image401.png"/><Relationship Id="rId54" Type="http://schemas.openxmlformats.org/officeDocument/2006/relationships/customXml" Target="../ink/ink2256.xml"/><Relationship Id="rId70" Type="http://schemas.openxmlformats.org/officeDocument/2006/relationships/customXml" Target="../ink/ink2264.xml"/><Relationship Id="rId75" Type="http://schemas.openxmlformats.org/officeDocument/2006/relationships/image" Target="../media/image374.png"/><Relationship Id="rId91" Type="http://schemas.openxmlformats.org/officeDocument/2006/relationships/image" Target="../media/image382.png"/><Relationship Id="rId96" Type="http://schemas.openxmlformats.org/officeDocument/2006/relationships/customXml" Target="../ink/ink227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232.xml"/><Relationship Id="rId23" Type="http://schemas.openxmlformats.org/officeDocument/2006/relationships/image" Target="../media/image348.png"/><Relationship Id="rId28" Type="http://schemas.openxmlformats.org/officeDocument/2006/relationships/customXml" Target="../ink/ink2243.xml"/><Relationship Id="rId49" Type="http://schemas.openxmlformats.org/officeDocument/2006/relationships/image" Target="../media/image361.png"/><Relationship Id="rId114" Type="http://schemas.openxmlformats.org/officeDocument/2006/relationships/customXml" Target="../ink/ink2286.xml"/><Relationship Id="rId119" Type="http://schemas.openxmlformats.org/officeDocument/2006/relationships/image" Target="../media/image396.png"/><Relationship Id="rId44" Type="http://schemas.openxmlformats.org/officeDocument/2006/relationships/customXml" Target="../ink/ink2251.xml"/><Relationship Id="rId60" Type="http://schemas.openxmlformats.org/officeDocument/2006/relationships/customXml" Target="../ink/ink2259.xml"/><Relationship Id="rId65" Type="http://schemas.openxmlformats.org/officeDocument/2006/relationships/image" Target="../media/image369.png"/><Relationship Id="rId81" Type="http://schemas.openxmlformats.org/officeDocument/2006/relationships/image" Target="../media/image377.png"/><Relationship Id="rId86" Type="http://schemas.openxmlformats.org/officeDocument/2006/relationships/customXml" Target="../ink/ink2272.xml"/><Relationship Id="rId130" Type="http://schemas.openxmlformats.org/officeDocument/2006/relationships/customXml" Target="../ink/ink2294.xml"/><Relationship Id="rId13" Type="http://schemas.openxmlformats.org/officeDocument/2006/relationships/image" Target="../media/image343.png"/><Relationship Id="rId18" Type="http://schemas.openxmlformats.org/officeDocument/2006/relationships/customXml" Target="../ink/ink2238.xml"/><Relationship Id="rId39" Type="http://schemas.openxmlformats.org/officeDocument/2006/relationships/image" Target="../media/image357.png"/><Relationship Id="rId109" Type="http://schemas.openxmlformats.org/officeDocument/2006/relationships/image" Target="../media/image391.png"/><Relationship Id="rId34" Type="http://schemas.openxmlformats.org/officeDocument/2006/relationships/customXml" Target="../ink/ink2246.xml"/><Relationship Id="rId50" Type="http://schemas.openxmlformats.org/officeDocument/2006/relationships/customXml" Target="../ink/ink2254.xml"/><Relationship Id="rId55" Type="http://schemas.openxmlformats.org/officeDocument/2006/relationships/image" Target="../media/image364.png"/><Relationship Id="rId76" Type="http://schemas.openxmlformats.org/officeDocument/2006/relationships/customXml" Target="../ink/ink2267.xml"/><Relationship Id="rId97" Type="http://schemas.openxmlformats.org/officeDocument/2006/relationships/image" Target="../media/image385.png"/><Relationship Id="rId104" Type="http://schemas.openxmlformats.org/officeDocument/2006/relationships/customXml" Target="../ink/ink2281.xml"/><Relationship Id="rId120" Type="http://schemas.openxmlformats.org/officeDocument/2006/relationships/customXml" Target="../ink/ink2289.xml"/><Relationship Id="rId125" Type="http://schemas.openxmlformats.org/officeDocument/2006/relationships/image" Target="../media/image399.png"/><Relationship Id="rId7" Type="http://schemas.openxmlformats.org/officeDocument/2006/relationships/image" Target="../media/image341.png"/><Relationship Id="rId71" Type="http://schemas.openxmlformats.org/officeDocument/2006/relationships/image" Target="../media/image372.png"/><Relationship Id="rId92" Type="http://schemas.openxmlformats.org/officeDocument/2006/relationships/customXml" Target="../ink/ink2275.xml"/><Relationship Id="rId2" Type="http://schemas.openxmlformats.org/officeDocument/2006/relationships/customXml" Target="../ink/ink2230.xml"/><Relationship Id="rId29" Type="http://schemas.openxmlformats.org/officeDocument/2006/relationships/image" Target="../media/image352.png"/><Relationship Id="rId24" Type="http://schemas.openxmlformats.org/officeDocument/2006/relationships/customXml" Target="../ink/ink2241.xml"/><Relationship Id="rId40" Type="http://schemas.openxmlformats.org/officeDocument/2006/relationships/customXml" Target="../ink/ink2249.xml"/><Relationship Id="rId45" Type="http://schemas.openxmlformats.org/officeDocument/2006/relationships/image" Target="../media/image360.png"/><Relationship Id="rId66" Type="http://schemas.openxmlformats.org/officeDocument/2006/relationships/customXml" Target="../ink/ink2262.xml"/><Relationship Id="rId87" Type="http://schemas.openxmlformats.org/officeDocument/2006/relationships/image" Target="../media/image380.png"/><Relationship Id="rId110" Type="http://schemas.openxmlformats.org/officeDocument/2006/relationships/customXml" Target="../ink/ink2284.xml"/><Relationship Id="rId115" Type="http://schemas.openxmlformats.org/officeDocument/2006/relationships/image" Target="../media/image394.png"/><Relationship Id="rId131" Type="http://schemas.openxmlformats.org/officeDocument/2006/relationships/image" Target="../media/image402.png"/><Relationship Id="rId61" Type="http://schemas.openxmlformats.org/officeDocument/2006/relationships/image" Target="../media/image367.png"/><Relationship Id="rId82" Type="http://schemas.openxmlformats.org/officeDocument/2006/relationships/customXml" Target="../ink/ink2270.xml"/><Relationship Id="rId19" Type="http://schemas.openxmlformats.org/officeDocument/2006/relationships/image" Target="../media/image346.png"/><Relationship Id="rId14" Type="http://schemas.openxmlformats.org/officeDocument/2006/relationships/customXml" Target="../ink/ink2236.xml"/><Relationship Id="rId30" Type="http://schemas.openxmlformats.org/officeDocument/2006/relationships/customXml" Target="../ink/ink2244.xml"/><Relationship Id="rId35" Type="http://schemas.openxmlformats.org/officeDocument/2006/relationships/image" Target="../media/image355.png"/><Relationship Id="rId56" Type="http://schemas.openxmlformats.org/officeDocument/2006/relationships/customXml" Target="../ink/ink2257.xml"/><Relationship Id="rId77" Type="http://schemas.openxmlformats.org/officeDocument/2006/relationships/image" Target="../media/image375.png"/><Relationship Id="rId100" Type="http://schemas.openxmlformats.org/officeDocument/2006/relationships/customXml" Target="../ink/ink2279.xml"/><Relationship Id="rId105" Type="http://schemas.openxmlformats.org/officeDocument/2006/relationships/image" Target="../media/image389.png"/><Relationship Id="rId126" Type="http://schemas.openxmlformats.org/officeDocument/2006/relationships/customXml" Target="../ink/ink2292.xml"/><Relationship Id="rId8" Type="http://schemas.openxmlformats.org/officeDocument/2006/relationships/customXml" Target="../ink/ink2233.xml"/><Relationship Id="rId51" Type="http://schemas.openxmlformats.org/officeDocument/2006/relationships/image" Target="../media/image362.png"/><Relationship Id="rId72" Type="http://schemas.openxmlformats.org/officeDocument/2006/relationships/customXml" Target="../ink/ink2265.xml"/><Relationship Id="rId93" Type="http://schemas.openxmlformats.org/officeDocument/2006/relationships/image" Target="../media/image383.png"/><Relationship Id="rId98" Type="http://schemas.openxmlformats.org/officeDocument/2006/relationships/customXml" Target="../ink/ink2278.xml"/><Relationship Id="rId121" Type="http://schemas.openxmlformats.org/officeDocument/2006/relationships/image" Target="../media/image397.png"/><Relationship Id="rId3" Type="http://schemas.openxmlformats.org/officeDocument/2006/relationships/image" Target="../media/image337.png"/><Relationship Id="rId25" Type="http://schemas.openxmlformats.org/officeDocument/2006/relationships/image" Target="../media/image349.png"/><Relationship Id="rId46" Type="http://schemas.openxmlformats.org/officeDocument/2006/relationships/customXml" Target="../ink/ink2252.xml"/><Relationship Id="rId67" Type="http://schemas.openxmlformats.org/officeDocument/2006/relationships/image" Target="../media/image370.png"/><Relationship Id="rId116" Type="http://schemas.openxmlformats.org/officeDocument/2006/relationships/customXml" Target="../ink/ink2287.xml"/><Relationship Id="rId20" Type="http://schemas.openxmlformats.org/officeDocument/2006/relationships/customXml" Target="../ink/ink2239.xml"/><Relationship Id="rId41" Type="http://schemas.openxmlformats.org/officeDocument/2006/relationships/image" Target="../media/image358.png"/><Relationship Id="rId62" Type="http://schemas.openxmlformats.org/officeDocument/2006/relationships/customXml" Target="../ink/ink2260.xml"/><Relationship Id="rId83" Type="http://schemas.openxmlformats.org/officeDocument/2006/relationships/image" Target="../media/image378.png"/><Relationship Id="rId88" Type="http://schemas.openxmlformats.org/officeDocument/2006/relationships/customXml" Target="../ink/ink2273.xml"/><Relationship Id="rId111" Type="http://schemas.openxmlformats.org/officeDocument/2006/relationships/image" Target="../media/image392.png"/><Relationship Id="rId15" Type="http://schemas.openxmlformats.org/officeDocument/2006/relationships/image" Target="../media/image344.png"/><Relationship Id="rId36" Type="http://schemas.openxmlformats.org/officeDocument/2006/relationships/customXml" Target="../ink/ink2247.xml"/><Relationship Id="rId57" Type="http://schemas.openxmlformats.org/officeDocument/2006/relationships/image" Target="../media/image365.png"/><Relationship Id="rId106" Type="http://schemas.openxmlformats.org/officeDocument/2006/relationships/customXml" Target="../ink/ink2282.xml"/><Relationship Id="rId127" Type="http://schemas.openxmlformats.org/officeDocument/2006/relationships/image" Target="../media/image400.png"/><Relationship Id="rId10" Type="http://schemas.openxmlformats.org/officeDocument/2006/relationships/customXml" Target="../ink/ink2234.xml"/><Relationship Id="rId31" Type="http://schemas.openxmlformats.org/officeDocument/2006/relationships/image" Target="../media/image353.png"/><Relationship Id="rId52" Type="http://schemas.openxmlformats.org/officeDocument/2006/relationships/customXml" Target="../ink/ink2255.xml"/><Relationship Id="rId73" Type="http://schemas.openxmlformats.org/officeDocument/2006/relationships/image" Target="../media/image373.png"/><Relationship Id="rId78" Type="http://schemas.openxmlformats.org/officeDocument/2006/relationships/customXml" Target="../ink/ink2268.xml"/><Relationship Id="rId94" Type="http://schemas.openxmlformats.org/officeDocument/2006/relationships/customXml" Target="../ink/ink2276.xml"/><Relationship Id="rId99" Type="http://schemas.openxmlformats.org/officeDocument/2006/relationships/image" Target="../media/image386.png"/><Relationship Id="rId101" Type="http://schemas.openxmlformats.org/officeDocument/2006/relationships/image" Target="../media/image387.png"/><Relationship Id="rId122" Type="http://schemas.openxmlformats.org/officeDocument/2006/relationships/customXml" Target="../ink/ink2290.xml"/><Relationship Id="rId4" Type="http://schemas.openxmlformats.org/officeDocument/2006/relationships/customXml" Target="../ink/ink2231.xml"/><Relationship Id="rId9" Type="http://schemas.openxmlformats.org/officeDocument/2006/relationships/image" Target="../media/image339.png"/><Relationship Id="rId26" Type="http://schemas.openxmlformats.org/officeDocument/2006/relationships/customXml" Target="../ink/ink2242.xml"/></Relationships>
</file>

<file path=ppt/slides/_rels/slide4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95.png"/><Relationship Id="rId21" Type="http://schemas.openxmlformats.org/officeDocument/2006/relationships/image" Target="../media/image347.png"/><Relationship Id="rId42" Type="http://schemas.openxmlformats.org/officeDocument/2006/relationships/customXml" Target="../ink/ink2315.xml"/><Relationship Id="rId63" Type="http://schemas.openxmlformats.org/officeDocument/2006/relationships/image" Target="../media/image368.png"/><Relationship Id="rId84" Type="http://schemas.openxmlformats.org/officeDocument/2006/relationships/customXml" Target="../ink/ink2336.xml"/><Relationship Id="rId138" Type="http://schemas.openxmlformats.org/officeDocument/2006/relationships/customXml" Target="../ink/ink2363.xml"/><Relationship Id="rId16" Type="http://schemas.openxmlformats.org/officeDocument/2006/relationships/customXml" Target="../ink/ink2302.xml"/><Relationship Id="rId107" Type="http://schemas.openxmlformats.org/officeDocument/2006/relationships/image" Target="../media/image390.png"/><Relationship Id="rId11" Type="http://schemas.openxmlformats.org/officeDocument/2006/relationships/image" Target="../media/image342.png"/><Relationship Id="rId32" Type="http://schemas.openxmlformats.org/officeDocument/2006/relationships/customXml" Target="../ink/ink2310.xml"/><Relationship Id="rId37" Type="http://schemas.openxmlformats.org/officeDocument/2006/relationships/image" Target="../media/image356.png"/><Relationship Id="rId53" Type="http://schemas.openxmlformats.org/officeDocument/2006/relationships/image" Target="../media/image363.png"/><Relationship Id="rId58" Type="http://schemas.openxmlformats.org/officeDocument/2006/relationships/customXml" Target="../ink/ink2323.xml"/><Relationship Id="rId74" Type="http://schemas.openxmlformats.org/officeDocument/2006/relationships/customXml" Target="../ink/ink2331.xml"/><Relationship Id="rId79" Type="http://schemas.openxmlformats.org/officeDocument/2006/relationships/image" Target="../media/image376.png"/><Relationship Id="rId102" Type="http://schemas.openxmlformats.org/officeDocument/2006/relationships/customXml" Target="../ink/ink2345.xml"/><Relationship Id="rId123" Type="http://schemas.openxmlformats.org/officeDocument/2006/relationships/image" Target="../media/image398.png"/><Relationship Id="rId128" Type="http://schemas.openxmlformats.org/officeDocument/2006/relationships/customXml" Target="../ink/ink2358.xml"/><Relationship Id="rId5" Type="http://schemas.openxmlformats.org/officeDocument/2006/relationships/image" Target="../media/image340.png"/><Relationship Id="rId90" Type="http://schemas.openxmlformats.org/officeDocument/2006/relationships/customXml" Target="../ink/ink2339.xml"/><Relationship Id="rId95" Type="http://schemas.openxmlformats.org/officeDocument/2006/relationships/image" Target="../media/image384.png"/><Relationship Id="rId22" Type="http://schemas.openxmlformats.org/officeDocument/2006/relationships/customXml" Target="../ink/ink2305.xml"/><Relationship Id="rId27" Type="http://schemas.openxmlformats.org/officeDocument/2006/relationships/image" Target="../media/image350.png"/><Relationship Id="rId43" Type="http://schemas.openxmlformats.org/officeDocument/2006/relationships/image" Target="../media/image359.png"/><Relationship Id="rId48" Type="http://schemas.openxmlformats.org/officeDocument/2006/relationships/customXml" Target="../ink/ink2318.xml"/><Relationship Id="rId64" Type="http://schemas.openxmlformats.org/officeDocument/2006/relationships/customXml" Target="../ink/ink2326.xml"/><Relationship Id="rId69" Type="http://schemas.openxmlformats.org/officeDocument/2006/relationships/image" Target="../media/image371.png"/><Relationship Id="rId113" Type="http://schemas.openxmlformats.org/officeDocument/2006/relationships/image" Target="../media/image393.png"/><Relationship Id="rId118" Type="http://schemas.openxmlformats.org/officeDocument/2006/relationships/customXml" Target="../ink/ink2353.xml"/><Relationship Id="rId134" Type="http://schemas.openxmlformats.org/officeDocument/2006/relationships/customXml" Target="../ink/ink2361.xml"/><Relationship Id="rId139" Type="http://schemas.openxmlformats.org/officeDocument/2006/relationships/image" Target="../media/image402.png"/><Relationship Id="rId80" Type="http://schemas.openxmlformats.org/officeDocument/2006/relationships/customXml" Target="../ink/ink2334.xml"/><Relationship Id="rId85" Type="http://schemas.openxmlformats.org/officeDocument/2006/relationships/image" Target="../media/image379.png"/><Relationship Id="rId12" Type="http://schemas.openxmlformats.org/officeDocument/2006/relationships/customXml" Target="../ink/ink2300.xml"/><Relationship Id="rId17" Type="http://schemas.openxmlformats.org/officeDocument/2006/relationships/image" Target="../media/image345.png"/><Relationship Id="rId33" Type="http://schemas.openxmlformats.org/officeDocument/2006/relationships/image" Target="../media/image354.png"/><Relationship Id="rId38" Type="http://schemas.openxmlformats.org/officeDocument/2006/relationships/customXml" Target="../ink/ink2313.xml"/><Relationship Id="rId59" Type="http://schemas.openxmlformats.org/officeDocument/2006/relationships/image" Target="../media/image366.png"/><Relationship Id="rId103" Type="http://schemas.openxmlformats.org/officeDocument/2006/relationships/image" Target="../media/image388.png"/><Relationship Id="rId108" Type="http://schemas.openxmlformats.org/officeDocument/2006/relationships/customXml" Target="../ink/ink2348.xml"/><Relationship Id="rId124" Type="http://schemas.openxmlformats.org/officeDocument/2006/relationships/customXml" Target="../ink/ink2356.xml"/><Relationship Id="rId129" Type="http://schemas.openxmlformats.org/officeDocument/2006/relationships/image" Target="../media/image401.png"/><Relationship Id="rId54" Type="http://schemas.openxmlformats.org/officeDocument/2006/relationships/customXml" Target="../ink/ink2321.xml"/><Relationship Id="rId70" Type="http://schemas.openxmlformats.org/officeDocument/2006/relationships/customXml" Target="../ink/ink2329.xml"/><Relationship Id="rId75" Type="http://schemas.openxmlformats.org/officeDocument/2006/relationships/image" Target="../media/image374.png"/><Relationship Id="rId91" Type="http://schemas.openxmlformats.org/officeDocument/2006/relationships/image" Target="../media/image382.png"/><Relationship Id="rId96" Type="http://schemas.openxmlformats.org/officeDocument/2006/relationships/customXml" Target="../ink/ink234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297.xml"/><Relationship Id="rId23" Type="http://schemas.openxmlformats.org/officeDocument/2006/relationships/image" Target="../media/image348.png"/><Relationship Id="rId28" Type="http://schemas.openxmlformats.org/officeDocument/2006/relationships/customXml" Target="../ink/ink2308.xml"/><Relationship Id="rId49" Type="http://schemas.openxmlformats.org/officeDocument/2006/relationships/image" Target="../media/image361.png"/><Relationship Id="rId114" Type="http://schemas.openxmlformats.org/officeDocument/2006/relationships/customXml" Target="../ink/ink2351.xml"/><Relationship Id="rId119" Type="http://schemas.openxmlformats.org/officeDocument/2006/relationships/image" Target="../media/image396.png"/><Relationship Id="rId44" Type="http://schemas.openxmlformats.org/officeDocument/2006/relationships/customXml" Target="../ink/ink2316.xml"/><Relationship Id="rId60" Type="http://schemas.openxmlformats.org/officeDocument/2006/relationships/customXml" Target="../ink/ink2324.xml"/><Relationship Id="rId65" Type="http://schemas.openxmlformats.org/officeDocument/2006/relationships/image" Target="../media/image369.png"/><Relationship Id="rId81" Type="http://schemas.openxmlformats.org/officeDocument/2006/relationships/image" Target="../media/image377.png"/><Relationship Id="rId86" Type="http://schemas.openxmlformats.org/officeDocument/2006/relationships/customXml" Target="../ink/ink2337.xml"/><Relationship Id="rId130" Type="http://schemas.openxmlformats.org/officeDocument/2006/relationships/customXml" Target="../ink/ink2359.xml"/><Relationship Id="rId135" Type="http://schemas.openxmlformats.org/officeDocument/2006/relationships/image" Target="../media/image405.png"/><Relationship Id="rId13" Type="http://schemas.openxmlformats.org/officeDocument/2006/relationships/image" Target="../media/image343.png"/><Relationship Id="rId18" Type="http://schemas.openxmlformats.org/officeDocument/2006/relationships/customXml" Target="../ink/ink2303.xml"/><Relationship Id="rId39" Type="http://schemas.openxmlformats.org/officeDocument/2006/relationships/image" Target="../media/image357.png"/><Relationship Id="rId109" Type="http://schemas.openxmlformats.org/officeDocument/2006/relationships/image" Target="../media/image391.png"/><Relationship Id="rId34" Type="http://schemas.openxmlformats.org/officeDocument/2006/relationships/customXml" Target="../ink/ink2311.xml"/><Relationship Id="rId50" Type="http://schemas.openxmlformats.org/officeDocument/2006/relationships/customXml" Target="../ink/ink2319.xml"/><Relationship Id="rId55" Type="http://schemas.openxmlformats.org/officeDocument/2006/relationships/image" Target="../media/image364.png"/><Relationship Id="rId76" Type="http://schemas.openxmlformats.org/officeDocument/2006/relationships/customXml" Target="../ink/ink2332.xml"/><Relationship Id="rId97" Type="http://schemas.openxmlformats.org/officeDocument/2006/relationships/image" Target="../media/image385.png"/><Relationship Id="rId104" Type="http://schemas.openxmlformats.org/officeDocument/2006/relationships/customXml" Target="../ink/ink2346.xml"/><Relationship Id="rId120" Type="http://schemas.openxmlformats.org/officeDocument/2006/relationships/customXml" Target="../ink/ink2354.xml"/><Relationship Id="rId125" Type="http://schemas.openxmlformats.org/officeDocument/2006/relationships/image" Target="../media/image399.png"/><Relationship Id="rId7" Type="http://schemas.openxmlformats.org/officeDocument/2006/relationships/image" Target="../media/image341.png"/><Relationship Id="rId71" Type="http://schemas.openxmlformats.org/officeDocument/2006/relationships/image" Target="../media/image372.png"/><Relationship Id="rId92" Type="http://schemas.openxmlformats.org/officeDocument/2006/relationships/customXml" Target="../ink/ink2340.xml"/><Relationship Id="rId2" Type="http://schemas.openxmlformats.org/officeDocument/2006/relationships/customXml" Target="../ink/ink2295.xml"/><Relationship Id="rId29" Type="http://schemas.openxmlformats.org/officeDocument/2006/relationships/image" Target="../media/image352.png"/><Relationship Id="rId24" Type="http://schemas.openxmlformats.org/officeDocument/2006/relationships/customXml" Target="../ink/ink2306.xml"/><Relationship Id="rId40" Type="http://schemas.openxmlformats.org/officeDocument/2006/relationships/customXml" Target="../ink/ink2314.xml"/><Relationship Id="rId45" Type="http://schemas.openxmlformats.org/officeDocument/2006/relationships/image" Target="../media/image360.png"/><Relationship Id="rId66" Type="http://schemas.openxmlformats.org/officeDocument/2006/relationships/customXml" Target="../ink/ink2327.xml"/><Relationship Id="rId87" Type="http://schemas.openxmlformats.org/officeDocument/2006/relationships/image" Target="../media/image380.png"/><Relationship Id="rId110" Type="http://schemas.openxmlformats.org/officeDocument/2006/relationships/customXml" Target="../ink/ink2349.xml"/><Relationship Id="rId115" Type="http://schemas.openxmlformats.org/officeDocument/2006/relationships/image" Target="../media/image394.png"/><Relationship Id="rId131" Type="http://schemas.openxmlformats.org/officeDocument/2006/relationships/image" Target="../media/image403.png"/><Relationship Id="rId136" Type="http://schemas.openxmlformats.org/officeDocument/2006/relationships/customXml" Target="../ink/ink2362.xml"/><Relationship Id="rId61" Type="http://schemas.openxmlformats.org/officeDocument/2006/relationships/image" Target="../media/image367.png"/><Relationship Id="rId82" Type="http://schemas.openxmlformats.org/officeDocument/2006/relationships/customXml" Target="../ink/ink2335.xml"/><Relationship Id="rId19" Type="http://schemas.openxmlformats.org/officeDocument/2006/relationships/image" Target="../media/image346.png"/><Relationship Id="rId14" Type="http://schemas.openxmlformats.org/officeDocument/2006/relationships/customXml" Target="../ink/ink2301.xml"/><Relationship Id="rId30" Type="http://schemas.openxmlformats.org/officeDocument/2006/relationships/customXml" Target="../ink/ink2309.xml"/><Relationship Id="rId35" Type="http://schemas.openxmlformats.org/officeDocument/2006/relationships/image" Target="../media/image355.png"/><Relationship Id="rId56" Type="http://schemas.openxmlformats.org/officeDocument/2006/relationships/customXml" Target="../ink/ink2322.xml"/><Relationship Id="rId77" Type="http://schemas.openxmlformats.org/officeDocument/2006/relationships/image" Target="../media/image375.png"/><Relationship Id="rId100" Type="http://schemas.openxmlformats.org/officeDocument/2006/relationships/customXml" Target="../ink/ink2344.xml"/><Relationship Id="rId105" Type="http://schemas.openxmlformats.org/officeDocument/2006/relationships/image" Target="../media/image389.png"/><Relationship Id="rId126" Type="http://schemas.openxmlformats.org/officeDocument/2006/relationships/customXml" Target="../ink/ink2357.xml"/><Relationship Id="rId8" Type="http://schemas.openxmlformats.org/officeDocument/2006/relationships/customXml" Target="../ink/ink2298.xml"/><Relationship Id="rId51" Type="http://schemas.openxmlformats.org/officeDocument/2006/relationships/image" Target="../media/image362.png"/><Relationship Id="rId72" Type="http://schemas.openxmlformats.org/officeDocument/2006/relationships/customXml" Target="../ink/ink2330.xml"/><Relationship Id="rId93" Type="http://schemas.openxmlformats.org/officeDocument/2006/relationships/image" Target="../media/image383.png"/><Relationship Id="rId98" Type="http://schemas.openxmlformats.org/officeDocument/2006/relationships/customXml" Target="../ink/ink2343.xml"/><Relationship Id="rId121" Type="http://schemas.openxmlformats.org/officeDocument/2006/relationships/image" Target="../media/image397.png"/><Relationship Id="rId3" Type="http://schemas.openxmlformats.org/officeDocument/2006/relationships/image" Target="../media/image337.png"/><Relationship Id="rId25" Type="http://schemas.openxmlformats.org/officeDocument/2006/relationships/image" Target="../media/image349.png"/><Relationship Id="rId46" Type="http://schemas.openxmlformats.org/officeDocument/2006/relationships/customXml" Target="../ink/ink2317.xml"/><Relationship Id="rId67" Type="http://schemas.openxmlformats.org/officeDocument/2006/relationships/image" Target="../media/image370.png"/><Relationship Id="rId116" Type="http://schemas.openxmlformats.org/officeDocument/2006/relationships/customXml" Target="../ink/ink2352.xml"/><Relationship Id="rId137" Type="http://schemas.openxmlformats.org/officeDocument/2006/relationships/image" Target="../media/image406.png"/><Relationship Id="rId20" Type="http://schemas.openxmlformats.org/officeDocument/2006/relationships/customXml" Target="../ink/ink2304.xml"/><Relationship Id="rId41" Type="http://schemas.openxmlformats.org/officeDocument/2006/relationships/image" Target="../media/image358.png"/><Relationship Id="rId62" Type="http://schemas.openxmlformats.org/officeDocument/2006/relationships/customXml" Target="../ink/ink2325.xml"/><Relationship Id="rId83" Type="http://schemas.openxmlformats.org/officeDocument/2006/relationships/image" Target="../media/image378.png"/><Relationship Id="rId88" Type="http://schemas.openxmlformats.org/officeDocument/2006/relationships/customXml" Target="../ink/ink2338.xml"/><Relationship Id="rId111" Type="http://schemas.openxmlformats.org/officeDocument/2006/relationships/image" Target="../media/image392.png"/><Relationship Id="rId132" Type="http://schemas.openxmlformats.org/officeDocument/2006/relationships/customXml" Target="../ink/ink2360.xml"/><Relationship Id="rId15" Type="http://schemas.openxmlformats.org/officeDocument/2006/relationships/image" Target="../media/image344.png"/><Relationship Id="rId36" Type="http://schemas.openxmlformats.org/officeDocument/2006/relationships/customXml" Target="../ink/ink2312.xml"/><Relationship Id="rId57" Type="http://schemas.openxmlformats.org/officeDocument/2006/relationships/image" Target="../media/image365.png"/><Relationship Id="rId106" Type="http://schemas.openxmlformats.org/officeDocument/2006/relationships/customXml" Target="../ink/ink2347.xml"/><Relationship Id="rId127" Type="http://schemas.openxmlformats.org/officeDocument/2006/relationships/image" Target="../media/image400.png"/><Relationship Id="rId10" Type="http://schemas.openxmlformats.org/officeDocument/2006/relationships/customXml" Target="../ink/ink2299.xml"/><Relationship Id="rId31" Type="http://schemas.openxmlformats.org/officeDocument/2006/relationships/image" Target="../media/image353.png"/><Relationship Id="rId52" Type="http://schemas.openxmlformats.org/officeDocument/2006/relationships/customXml" Target="../ink/ink2320.xml"/><Relationship Id="rId73" Type="http://schemas.openxmlformats.org/officeDocument/2006/relationships/image" Target="../media/image373.png"/><Relationship Id="rId78" Type="http://schemas.openxmlformats.org/officeDocument/2006/relationships/customXml" Target="../ink/ink2333.xml"/><Relationship Id="rId94" Type="http://schemas.openxmlformats.org/officeDocument/2006/relationships/customXml" Target="../ink/ink2341.xml"/><Relationship Id="rId99" Type="http://schemas.openxmlformats.org/officeDocument/2006/relationships/image" Target="../media/image386.png"/><Relationship Id="rId101" Type="http://schemas.openxmlformats.org/officeDocument/2006/relationships/image" Target="../media/image387.png"/><Relationship Id="rId122" Type="http://schemas.openxmlformats.org/officeDocument/2006/relationships/customXml" Target="../ink/ink2355.xml"/><Relationship Id="rId4" Type="http://schemas.openxmlformats.org/officeDocument/2006/relationships/customXml" Target="../ink/ink2296.xml"/><Relationship Id="rId9" Type="http://schemas.openxmlformats.org/officeDocument/2006/relationships/image" Target="../media/image339.png"/><Relationship Id="rId26" Type="http://schemas.openxmlformats.org/officeDocument/2006/relationships/customXml" Target="../ink/ink2307.xml"/><Relationship Id="rId47" Type="http://schemas.openxmlformats.org/officeDocument/2006/relationships/image" Target="../media/image351.png"/><Relationship Id="rId68" Type="http://schemas.openxmlformats.org/officeDocument/2006/relationships/customXml" Target="../ink/ink2328.xml"/><Relationship Id="rId89" Type="http://schemas.openxmlformats.org/officeDocument/2006/relationships/image" Target="../media/image381.png"/><Relationship Id="rId112" Type="http://schemas.openxmlformats.org/officeDocument/2006/relationships/customXml" Target="../ink/ink2350.xml"/><Relationship Id="rId133" Type="http://schemas.openxmlformats.org/officeDocument/2006/relationships/image" Target="../media/image40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7.png"/><Relationship Id="rId2" Type="http://schemas.openxmlformats.org/officeDocument/2006/relationships/customXml" Target="../ink/ink236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png"/><Relationship Id="rId18" Type="http://schemas.openxmlformats.org/officeDocument/2006/relationships/customXml" Target="../ink/ink46.xml"/><Relationship Id="rId26" Type="http://schemas.openxmlformats.org/officeDocument/2006/relationships/customXml" Target="../ink/ink50.xml"/><Relationship Id="rId39" Type="http://schemas.openxmlformats.org/officeDocument/2006/relationships/image" Target="../media/image39.png"/><Relationship Id="rId21" Type="http://schemas.openxmlformats.org/officeDocument/2006/relationships/image" Target="../media/image30.png"/><Relationship Id="rId34" Type="http://schemas.openxmlformats.org/officeDocument/2006/relationships/customXml" Target="../ink/ink54.xml"/><Relationship Id="rId42" Type="http://schemas.openxmlformats.org/officeDocument/2006/relationships/customXml" Target="../ink/ink58.xml"/><Relationship Id="rId47" Type="http://schemas.openxmlformats.org/officeDocument/2006/relationships/image" Target="../media/image43.png"/><Relationship Id="rId50" Type="http://schemas.openxmlformats.org/officeDocument/2006/relationships/customXml" Target="../ink/ink62.xml"/><Relationship Id="rId55" Type="http://schemas.openxmlformats.org/officeDocument/2006/relationships/image" Target="../media/image47.png"/><Relationship Id="rId7" Type="http://schemas.openxmlformats.org/officeDocument/2006/relationships/image" Target="../media/image23.png"/><Relationship Id="rId2" Type="http://schemas.openxmlformats.org/officeDocument/2006/relationships/customXml" Target="../ink/ink38.xml"/><Relationship Id="rId16" Type="http://schemas.openxmlformats.org/officeDocument/2006/relationships/customXml" Target="../ink/ink45.xml"/><Relationship Id="rId29" Type="http://schemas.openxmlformats.org/officeDocument/2006/relationships/image" Target="../media/image34.png"/><Relationship Id="rId11" Type="http://schemas.openxmlformats.org/officeDocument/2006/relationships/image" Target="../media/image25.png"/><Relationship Id="rId24" Type="http://schemas.openxmlformats.org/officeDocument/2006/relationships/customXml" Target="../ink/ink49.xml"/><Relationship Id="rId32" Type="http://schemas.openxmlformats.org/officeDocument/2006/relationships/customXml" Target="../ink/ink53.xml"/><Relationship Id="rId37" Type="http://schemas.openxmlformats.org/officeDocument/2006/relationships/image" Target="../media/image38.png"/><Relationship Id="rId40" Type="http://schemas.openxmlformats.org/officeDocument/2006/relationships/customXml" Target="../ink/ink57.xml"/><Relationship Id="rId45" Type="http://schemas.openxmlformats.org/officeDocument/2006/relationships/image" Target="../media/image42.png"/><Relationship Id="rId53" Type="http://schemas.openxmlformats.org/officeDocument/2006/relationships/image" Target="../media/image46.png"/><Relationship Id="rId5" Type="http://schemas.openxmlformats.org/officeDocument/2006/relationships/image" Target="../media/image22.png"/><Relationship Id="rId19" Type="http://schemas.openxmlformats.org/officeDocument/2006/relationships/image" Target="../media/image29.png"/><Relationship Id="rId4" Type="http://schemas.openxmlformats.org/officeDocument/2006/relationships/customXml" Target="../ink/ink39.xml"/><Relationship Id="rId9" Type="http://schemas.openxmlformats.org/officeDocument/2006/relationships/image" Target="../media/image24.png"/><Relationship Id="rId14" Type="http://schemas.openxmlformats.org/officeDocument/2006/relationships/customXml" Target="../ink/ink44.xml"/><Relationship Id="rId22" Type="http://schemas.openxmlformats.org/officeDocument/2006/relationships/customXml" Target="../ink/ink48.xml"/><Relationship Id="rId27" Type="http://schemas.openxmlformats.org/officeDocument/2006/relationships/image" Target="../media/image33.png"/><Relationship Id="rId30" Type="http://schemas.openxmlformats.org/officeDocument/2006/relationships/customXml" Target="../ink/ink52.xml"/><Relationship Id="rId35" Type="http://schemas.openxmlformats.org/officeDocument/2006/relationships/image" Target="../media/image37.png"/><Relationship Id="rId43" Type="http://schemas.openxmlformats.org/officeDocument/2006/relationships/image" Target="../media/image41.png"/><Relationship Id="rId48" Type="http://schemas.openxmlformats.org/officeDocument/2006/relationships/customXml" Target="../ink/ink61.xml"/><Relationship Id="rId56" Type="http://schemas.openxmlformats.org/officeDocument/2006/relationships/customXml" Target="../ink/ink65.xml"/><Relationship Id="rId8" Type="http://schemas.openxmlformats.org/officeDocument/2006/relationships/customXml" Target="../ink/ink41.xml"/><Relationship Id="rId51" Type="http://schemas.openxmlformats.org/officeDocument/2006/relationships/image" Target="../media/image45.png"/><Relationship Id="rId3" Type="http://schemas.openxmlformats.org/officeDocument/2006/relationships/image" Target="../media/image21.png"/><Relationship Id="rId12" Type="http://schemas.openxmlformats.org/officeDocument/2006/relationships/customXml" Target="../ink/ink43.xml"/><Relationship Id="rId17" Type="http://schemas.openxmlformats.org/officeDocument/2006/relationships/image" Target="../media/image28.png"/><Relationship Id="rId25" Type="http://schemas.openxmlformats.org/officeDocument/2006/relationships/image" Target="../media/image32.png"/><Relationship Id="rId33" Type="http://schemas.openxmlformats.org/officeDocument/2006/relationships/image" Target="../media/image36.png"/><Relationship Id="rId38" Type="http://schemas.openxmlformats.org/officeDocument/2006/relationships/customXml" Target="../ink/ink56.xml"/><Relationship Id="rId46" Type="http://schemas.openxmlformats.org/officeDocument/2006/relationships/customXml" Target="../ink/ink60.xml"/><Relationship Id="rId20" Type="http://schemas.openxmlformats.org/officeDocument/2006/relationships/customXml" Target="../ink/ink47.xml"/><Relationship Id="rId41" Type="http://schemas.openxmlformats.org/officeDocument/2006/relationships/image" Target="../media/image40.png"/><Relationship Id="rId54" Type="http://schemas.openxmlformats.org/officeDocument/2006/relationships/customXml" Target="../ink/ink6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0.xml"/><Relationship Id="rId15" Type="http://schemas.openxmlformats.org/officeDocument/2006/relationships/image" Target="../media/image27.png"/><Relationship Id="rId23" Type="http://schemas.openxmlformats.org/officeDocument/2006/relationships/image" Target="../media/image31.png"/><Relationship Id="rId28" Type="http://schemas.openxmlformats.org/officeDocument/2006/relationships/customXml" Target="../ink/ink51.xml"/><Relationship Id="rId36" Type="http://schemas.openxmlformats.org/officeDocument/2006/relationships/customXml" Target="../ink/ink55.xml"/><Relationship Id="rId49" Type="http://schemas.openxmlformats.org/officeDocument/2006/relationships/image" Target="../media/image44.png"/><Relationship Id="rId57" Type="http://schemas.openxmlformats.org/officeDocument/2006/relationships/image" Target="../media/image48.png"/><Relationship Id="rId10" Type="http://schemas.openxmlformats.org/officeDocument/2006/relationships/customXml" Target="../ink/ink42.xml"/><Relationship Id="rId31" Type="http://schemas.openxmlformats.org/officeDocument/2006/relationships/image" Target="../media/image35.png"/><Relationship Id="rId44" Type="http://schemas.openxmlformats.org/officeDocument/2006/relationships/customXml" Target="../ink/ink59.xml"/><Relationship Id="rId52" Type="http://schemas.openxmlformats.org/officeDocument/2006/relationships/customXml" Target="../ink/ink6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7.png"/><Relationship Id="rId2" Type="http://schemas.openxmlformats.org/officeDocument/2006/relationships/customXml" Target="../ink/ink236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8.png"/><Relationship Id="rId4" Type="http://schemas.openxmlformats.org/officeDocument/2006/relationships/customXml" Target="../ink/ink2366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70.xml"/><Relationship Id="rId3" Type="http://schemas.openxmlformats.org/officeDocument/2006/relationships/image" Target="../media/image407.png"/><Relationship Id="rId7" Type="http://schemas.openxmlformats.org/officeDocument/2006/relationships/image" Target="../media/image409.png"/><Relationship Id="rId2" Type="http://schemas.openxmlformats.org/officeDocument/2006/relationships/customXml" Target="../ink/ink236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369.xml"/><Relationship Id="rId5" Type="http://schemas.openxmlformats.org/officeDocument/2006/relationships/image" Target="../media/image408.png"/><Relationship Id="rId4" Type="http://schemas.openxmlformats.org/officeDocument/2006/relationships/customXml" Target="../ink/ink2368.xml"/><Relationship Id="rId9" Type="http://schemas.openxmlformats.org/officeDocument/2006/relationships/image" Target="../media/image410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74.xml"/><Relationship Id="rId3" Type="http://schemas.openxmlformats.org/officeDocument/2006/relationships/image" Target="../media/image407.png"/><Relationship Id="rId7" Type="http://schemas.openxmlformats.org/officeDocument/2006/relationships/image" Target="../media/image409.png"/><Relationship Id="rId2" Type="http://schemas.openxmlformats.org/officeDocument/2006/relationships/customXml" Target="../ink/ink237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373.xml"/><Relationship Id="rId11" Type="http://schemas.openxmlformats.org/officeDocument/2006/relationships/image" Target="../media/image411.png"/><Relationship Id="rId5" Type="http://schemas.openxmlformats.org/officeDocument/2006/relationships/image" Target="../media/image408.png"/><Relationship Id="rId10" Type="http://schemas.openxmlformats.org/officeDocument/2006/relationships/customXml" Target="../ink/ink2375.xml"/><Relationship Id="rId4" Type="http://schemas.openxmlformats.org/officeDocument/2006/relationships/customXml" Target="../ink/ink2372.xml"/><Relationship Id="rId9" Type="http://schemas.openxmlformats.org/officeDocument/2006/relationships/image" Target="../media/image410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79.xml"/><Relationship Id="rId13" Type="http://schemas.openxmlformats.org/officeDocument/2006/relationships/image" Target="../media/image412.png"/><Relationship Id="rId3" Type="http://schemas.openxmlformats.org/officeDocument/2006/relationships/image" Target="../media/image407.png"/><Relationship Id="rId7" Type="http://schemas.openxmlformats.org/officeDocument/2006/relationships/image" Target="../media/image409.png"/><Relationship Id="rId12" Type="http://schemas.openxmlformats.org/officeDocument/2006/relationships/customXml" Target="../ink/ink2381.xml"/><Relationship Id="rId2" Type="http://schemas.openxmlformats.org/officeDocument/2006/relationships/customXml" Target="../ink/ink237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378.xml"/><Relationship Id="rId11" Type="http://schemas.openxmlformats.org/officeDocument/2006/relationships/image" Target="../media/image411.png"/><Relationship Id="rId5" Type="http://schemas.openxmlformats.org/officeDocument/2006/relationships/image" Target="../media/image408.png"/><Relationship Id="rId10" Type="http://schemas.openxmlformats.org/officeDocument/2006/relationships/customXml" Target="../ink/ink2380.xml"/><Relationship Id="rId4" Type="http://schemas.openxmlformats.org/officeDocument/2006/relationships/customXml" Target="../ink/ink2377.xml"/><Relationship Id="rId9" Type="http://schemas.openxmlformats.org/officeDocument/2006/relationships/image" Target="../media/image410.png"/></Relationships>
</file>

<file path=ppt/slides/_rels/slide5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3.png"/><Relationship Id="rId18" Type="http://schemas.openxmlformats.org/officeDocument/2006/relationships/customXml" Target="../ink/ink2390.xml"/><Relationship Id="rId26" Type="http://schemas.openxmlformats.org/officeDocument/2006/relationships/customXml" Target="../ink/ink2394.xml"/><Relationship Id="rId21" Type="http://schemas.openxmlformats.org/officeDocument/2006/relationships/image" Target="../media/image417.png"/><Relationship Id="rId34" Type="http://schemas.openxmlformats.org/officeDocument/2006/relationships/customXml" Target="../ink/ink2398.xml"/><Relationship Id="rId7" Type="http://schemas.openxmlformats.org/officeDocument/2006/relationships/image" Target="../media/image409.png"/><Relationship Id="rId12" Type="http://schemas.openxmlformats.org/officeDocument/2006/relationships/customXml" Target="../ink/ink2387.xml"/><Relationship Id="rId17" Type="http://schemas.openxmlformats.org/officeDocument/2006/relationships/image" Target="../media/image415.png"/><Relationship Id="rId25" Type="http://schemas.openxmlformats.org/officeDocument/2006/relationships/image" Target="../media/image419.png"/><Relationship Id="rId33" Type="http://schemas.openxmlformats.org/officeDocument/2006/relationships/image" Target="../media/image423.png"/><Relationship Id="rId2" Type="http://schemas.openxmlformats.org/officeDocument/2006/relationships/customXml" Target="../ink/ink2382.xml"/><Relationship Id="rId16" Type="http://schemas.openxmlformats.org/officeDocument/2006/relationships/customXml" Target="../ink/ink2389.xml"/><Relationship Id="rId20" Type="http://schemas.openxmlformats.org/officeDocument/2006/relationships/customXml" Target="../ink/ink2391.xml"/><Relationship Id="rId29" Type="http://schemas.openxmlformats.org/officeDocument/2006/relationships/image" Target="../media/image42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384.xml"/><Relationship Id="rId11" Type="http://schemas.openxmlformats.org/officeDocument/2006/relationships/image" Target="../media/image411.png"/><Relationship Id="rId24" Type="http://schemas.openxmlformats.org/officeDocument/2006/relationships/customXml" Target="../ink/ink2393.xml"/><Relationship Id="rId32" Type="http://schemas.openxmlformats.org/officeDocument/2006/relationships/customXml" Target="../ink/ink2397.xml"/><Relationship Id="rId37" Type="http://schemas.openxmlformats.org/officeDocument/2006/relationships/image" Target="../media/image425.png"/><Relationship Id="rId5" Type="http://schemas.openxmlformats.org/officeDocument/2006/relationships/image" Target="../media/image408.png"/><Relationship Id="rId15" Type="http://schemas.openxmlformats.org/officeDocument/2006/relationships/image" Target="../media/image414.png"/><Relationship Id="rId23" Type="http://schemas.openxmlformats.org/officeDocument/2006/relationships/image" Target="../media/image418.png"/><Relationship Id="rId28" Type="http://schemas.openxmlformats.org/officeDocument/2006/relationships/customXml" Target="../ink/ink2395.xml"/><Relationship Id="rId36" Type="http://schemas.openxmlformats.org/officeDocument/2006/relationships/customXml" Target="../ink/ink2399.xml"/><Relationship Id="rId10" Type="http://schemas.openxmlformats.org/officeDocument/2006/relationships/customXml" Target="../ink/ink2386.xml"/><Relationship Id="rId19" Type="http://schemas.openxmlformats.org/officeDocument/2006/relationships/image" Target="../media/image416.png"/><Relationship Id="rId31" Type="http://schemas.openxmlformats.org/officeDocument/2006/relationships/image" Target="../media/image422.png"/><Relationship Id="rId4" Type="http://schemas.openxmlformats.org/officeDocument/2006/relationships/customXml" Target="../ink/ink2383.xml"/><Relationship Id="rId9" Type="http://schemas.openxmlformats.org/officeDocument/2006/relationships/image" Target="../media/image410.png"/><Relationship Id="rId14" Type="http://schemas.openxmlformats.org/officeDocument/2006/relationships/customXml" Target="../ink/ink2388.xml"/><Relationship Id="rId22" Type="http://schemas.openxmlformats.org/officeDocument/2006/relationships/customXml" Target="../ink/ink2392.xml"/><Relationship Id="rId27" Type="http://schemas.openxmlformats.org/officeDocument/2006/relationships/image" Target="../media/image420.png"/><Relationship Id="rId30" Type="http://schemas.openxmlformats.org/officeDocument/2006/relationships/customXml" Target="../ink/ink2396.xml"/><Relationship Id="rId35" Type="http://schemas.openxmlformats.org/officeDocument/2006/relationships/image" Target="../media/image424.png"/><Relationship Id="rId8" Type="http://schemas.openxmlformats.org/officeDocument/2006/relationships/customXml" Target="../ink/ink2385.xml"/><Relationship Id="rId3" Type="http://schemas.openxmlformats.org/officeDocument/2006/relationships/image" Target="../media/image407.png"/></Relationships>
</file>

<file path=ppt/slides/_rels/slide5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6.png"/><Relationship Id="rId18" Type="http://schemas.openxmlformats.org/officeDocument/2006/relationships/customXml" Target="../ink/ink2408.xml"/><Relationship Id="rId26" Type="http://schemas.openxmlformats.org/officeDocument/2006/relationships/customXml" Target="../ink/ink2412.xml"/><Relationship Id="rId39" Type="http://schemas.openxmlformats.org/officeDocument/2006/relationships/image" Target="../media/image425.png"/><Relationship Id="rId21" Type="http://schemas.openxmlformats.org/officeDocument/2006/relationships/image" Target="../media/image416.png"/><Relationship Id="rId34" Type="http://schemas.openxmlformats.org/officeDocument/2006/relationships/customXml" Target="../ink/ink2416.xml"/><Relationship Id="rId42" Type="http://schemas.openxmlformats.org/officeDocument/2006/relationships/customXml" Target="../ink/ink2420.xml"/><Relationship Id="rId47" Type="http://schemas.openxmlformats.org/officeDocument/2006/relationships/image" Target="../media/image430.png"/><Relationship Id="rId50" Type="http://schemas.openxmlformats.org/officeDocument/2006/relationships/customXml" Target="../ink/ink2424.xml"/><Relationship Id="rId55" Type="http://schemas.openxmlformats.org/officeDocument/2006/relationships/image" Target="../media/image434.png"/><Relationship Id="rId7" Type="http://schemas.openxmlformats.org/officeDocument/2006/relationships/image" Target="../media/image409.png"/><Relationship Id="rId2" Type="http://schemas.openxmlformats.org/officeDocument/2006/relationships/customXml" Target="../ink/ink2400.xml"/><Relationship Id="rId16" Type="http://schemas.openxmlformats.org/officeDocument/2006/relationships/customXml" Target="../ink/ink2407.xml"/><Relationship Id="rId29" Type="http://schemas.openxmlformats.org/officeDocument/2006/relationships/image" Target="../media/image420.png"/><Relationship Id="rId11" Type="http://schemas.openxmlformats.org/officeDocument/2006/relationships/image" Target="../media/image411.png"/><Relationship Id="rId24" Type="http://schemas.openxmlformats.org/officeDocument/2006/relationships/customXml" Target="../ink/ink2411.xml"/><Relationship Id="rId32" Type="http://schemas.openxmlformats.org/officeDocument/2006/relationships/customXml" Target="../ink/ink2415.xml"/><Relationship Id="rId37" Type="http://schemas.openxmlformats.org/officeDocument/2006/relationships/image" Target="../media/image424.png"/><Relationship Id="rId40" Type="http://schemas.openxmlformats.org/officeDocument/2006/relationships/customXml" Target="../ink/ink2419.xml"/><Relationship Id="rId45" Type="http://schemas.openxmlformats.org/officeDocument/2006/relationships/image" Target="../media/image429.png"/><Relationship Id="rId53" Type="http://schemas.openxmlformats.org/officeDocument/2006/relationships/image" Target="../media/image433.png"/><Relationship Id="rId58" Type="http://schemas.openxmlformats.org/officeDocument/2006/relationships/customXml" Target="../ink/ink2428.xml"/><Relationship Id="rId5" Type="http://schemas.openxmlformats.org/officeDocument/2006/relationships/image" Target="../media/image408.png"/><Relationship Id="rId19" Type="http://schemas.openxmlformats.org/officeDocument/2006/relationships/image" Target="../media/image415.png"/><Relationship Id="rId4" Type="http://schemas.openxmlformats.org/officeDocument/2006/relationships/customXml" Target="../ink/ink2401.xml"/><Relationship Id="rId9" Type="http://schemas.openxmlformats.org/officeDocument/2006/relationships/image" Target="../media/image410.png"/><Relationship Id="rId14" Type="http://schemas.openxmlformats.org/officeDocument/2006/relationships/customXml" Target="../ink/ink2406.xml"/><Relationship Id="rId22" Type="http://schemas.openxmlformats.org/officeDocument/2006/relationships/customXml" Target="../ink/ink2410.xml"/><Relationship Id="rId27" Type="http://schemas.openxmlformats.org/officeDocument/2006/relationships/image" Target="../media/image419.png"/><Relationship Id="rId30" Type="http://schemas.openxmlformats.org/officeDocument/2006/relationships/customXml" Target="../ink/ink2414.xml"/><Relationship Id="rId35" Type="http://schemas.openxmlformats.org/officeDocument/2006/relationships/image" Target="../media/image423.png"/><Relationship Id="rId43" Type="http://schemas.openxmlformats.org/officeDocument/2006/relationships/image" Target="../media/image428.png"/><Relationship Id="rId48" Type="http://schemas.openxmlformats.org/officeDocument/2006/relationships/customXml" Target="../ink/ink2423.xml"/><Relationship Id="rId56" Type="http://schemas.openxmlformats.org/officeDocument/2006/relationships/customXml" Target="../ink/ink2427.xml"/><Relationship Id="rId8" Type="http://schemas.openxmlformats.org/officeDocument/2006/relationships/customXml" Target="../ink/ink2403.xml"/><Relationship Id="rId51" Type="http://schemas.openxmlformats.org/officeDocument/2006/relationships/image" Target="../media/image432.png"/><Relationship Id="rId3" Type="http://schemas.openxmlformats.org/officeDocument/2006/relationships/image" Target="../media/image407.png"/><Relationship Id="rId12" Type="http://schemas.openxmlformats.org/officeDocument/2006/relationships/customXml" Target="../ink/ink2405.xml"/><Relationship Id="rId17" Type="http://schemas.openxmlformats.org/officeDocument/2006/relationships/image" Target="../media/image414.png"/><Relationship Id="rId25" Type="http://schemas.openxmlformats.org/officeDocument/2006/relationships/image" Target="../media/image418.png"/><Relationship Id="rId33" Type="http://schemas.openxmlformats.org/officeDocument/2006/relationships/image" Target="../media/image422.png"/><Relationship Id="rId38" Type="http://schemas.openxmlformats.org/officeDocument/2006/relationships/customXml" Target="../ink/ink2418.xml"/><Relationship Id="rId46" Type="http://schemas.openxmlformats.org/officeDocument/2006/relationships/customXml" Target="../ink/ink2422.xml"/><Relationship Id="rId59" Type="http://schemas.openxmlformats.org/officeDocument/2006/relationships/image" Target="../media/image436.png"/><Relationship Id="rId20" Type="http://schemas.openxmlformats.org/officeDocument/2006/relationships/customXml" Target="../ink/ink2409.xml"/><Relationship Id="rId41" Type="http://schemas.openxmlformats.org/officeDocument/2006/relationships/image" Target="../media/image427.png"/><Relationship Id="rId54" Type="http://schemas.openxmlformats.org/officeDocument/2006/relationships/customXml" Target="../ink/ink242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402.xml"/><Relationship Id="rId15" Type="http://schemas.openxmlformats.org/officeDocument/2006/relationships/image" Target="../media/image413.png"/><Relationship Id="rId23" Type="http://schemas.openxmlformats.org/officeDocument/2006/relationships/image" Target="../media/image417.png"/><Relationship Id="rId28" Type="http://schemas.openxmlformats.org/officeDocument/2006/relationships/customXml" Target="../ink/ink2413.xml"/><Relationship Id="rId36" Type="http://schemas.openxmlformats.org/officeDocument/2006/relationships/customXml" Target="../ink/ink2417.xml"/><Relationship Id="rId49" Type="http://schemas.openxmlformats.org/officeDocument/2006/relationships/image" Target="../media/image431.png"/><Relationship Id="rId57" Type="http://schemas.openxmlformats.org/officeDocument/2006/relationships/image" Target="../media/image435.png"/><Relationship Id="rId10" Type="http://schemas.openxmlformats.org/officeDocument/2006/relationships/customXml" Target="../ink/ink2404.xml"/><Relationship Id="rId31" Type="http://schemas.openxmlformats.org/officeDocument/2006/relationships/image" Target="../media/image421.png"/><Relationship Id="rId44" Type="http://schemas.openxmlformats.org/officeDocument/2006/relationships/customXml" Target="../ink/ink2421.xml"/><Relationship Id="rId52" Type="http://schemas.openxmlformats.org/officeDocument/2006/relationships/customXml" Target="../ink/ink2425.xml"/></Relationships>
</file>

<file path=ppt/slides/_rels/slide5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441.xml"/><Relationship Id="rId21" Type="http://schemas.openxmlformats.org/officeDocument/2006/relationships/image" Target="../media/image416.png"/><Relationship Id="rId42" Type="http://schemas.openxmlformats.org/officeDocument/2006/relationships/customXml" Target="../ink/ink2449.xml"/><Relationship Id="rId47" Type="http://schemas.openxmlformats.org/officeDocument/2006/relationships/image" Target="../media/image430.png"/><Relationship Id="rId63" Type="http://schemas.openxmlformats.org/officeDocument/2006/relationships/image" Target="../media/image438.png"/><Relationship Id="rId68" Type="http://schemas.openxmlformats.org/officeDocument/2006/relationships/customXml" Target="../ink/ink2462.xml"/><Relationship Id="rId84" Type="http://schemas.openxmlformats.org/officeDocument/2006/relationships/customXml" Target="../ink/ink2470.xml"/><Relationship Id="rId16" Type="http://schemas.openxmlformats.org/officeDocument/2006/relationships/customXml" Target="../ink/ink2436.xml"/><Relationship Id="rId11" Type="http://schemas.openxmlformats.org/officeDocument/2006/relationships/image" Target="../media/image411.png"/><Relationship Id="rId32" Type="http://schemas.openxmlformats.org/officeDocument/2006/relationships/customXml" Target="../ink/ink2444.xml"/><Relationship Id="rId37" Type="http://schemas.openxmlformats.org/officeDocument/2006/relationships/image" Target="../media/image424.png"/><Relationship Id="rId53" Type="http://schemas.openxmlformats.org/officeDocument/2006/relationships/image" Target="../media/image433.png"/><Relationship Id="rId58" Type="http://schemas.openxmlformats.org/officeDocument/2006/relationships/customXml" Target="../ink/ink2457.xml"/><Relationship Id="rId74" Type="http://schemas.openxmlformats.org/officeDocument/2006/relationships/customXml" Target="../ink/ink2465.xml"/><Relationship Id="rId79" Type="http://schemas.openxmlformats.org/officeDocument/2006/relationships/image" Target="../media/image446.png"/><Relationship Id="rId5" Type="http://schemas.openxmlformats.org/officeDocument/2006/relationships/image" Target="../media/image408.png"/><Relationship Id="rId19" Type="http://schemas.openxmlformats.org/officeDocument/2006/relationships/image" Target="../media/image415.png"/><Relationship Id="rId14" Type="http://schemas.openxmlformats.org/officeDocument/2006/relationships/customXml" Target="../ink/ink2435.xml"/><Relationship Id="rId22" Type="http://schemas.openxmlformats.org/officeDocument/2006/relationships/customXml" Target="../ink/ink2439.xml"/><Relationship Id="rId27" Type="http://schemas.openxmlformats.org/officeDocument/2006/relationships/image" Target="../media/image419.png"/><Relationship Id="rId30" Type="http://schemas.openxmlformats.org/officeDocument/2006/relationships/customXml" Target="../ink/ink2443.xml"/><Relationship Id="rId35" Type="http://schemas.openxmlformats.org/officeDocument/2006/relationships/image" Target="../media/image423.png"/><Relationship Id="rId43" Type="http://schemas.openxmlformats.org/officeDocument/2006/relationships/image" Target="../media/image428.png"/><Relationship Id="rId48" Type="http://schemas.openxmlformats.org/officeDocument/2006/relationships/customXml" Target="../ink/ink2452.xml"/><Relationship Id="rId56" Type="http://schemas.openxmlformats.org/officeDocument/2006/relationships/customXml" Target="../ink/ink2456.xml"/><Relationship Id="rId64" Type="http://schemas.openxmlformats.org/officeDocument/2006/relationships/customXml" Target="../ink/ink2460.xml"/><Relationship Id="rId69" Type="http://schemas.openxmlformats.org/officeDocument/2006/relationships/image" Target="../media/image441.png"/><Relationship Id="rId77" Type="http://schemas.openxmlformats.org/officeDocument/2006/relationships/image" Target="../media/image445.png"/><Relationship Id="rId8" Type="http://schemas.openxmlformats.org/officeDocument/2006/relationships/customXml" Target="../ink/ink2432.xml"/><Relationship Id="rId51" Type="http://schemas.openxmlformats.org/officeDocument/2006/relationships/image" Target="../media/image432.png"/><Relationship Id="rId72" Type="http://schemas.openxmlformats.org/officeDocument/2006/relationships/customXml" Target="../ink/ink2464.xml"/><Relationship Id="rId80" Type="http://schemas.openxmlformats.org/officeDocument/2006/relationships/customXml" Target="../ink/ink2468.xml"/><Relationship Id="rId85" Type="http://schemas.openxmlformats.org/officeDocument/2006/relationships/image" Target="../media/image449.png"/><Relationship Id="rId3" Type="http://schemas.openxmlformats.org/officeDocument/2006/relationships/image" Target="../media/image407.png"/><Relationship Id="rId12" Type="http://schemas.openxmlformats.org/officeDocument/2006/relationships/customXml" Target="../ink/ink2434.xml"/><Relationship Id="rId17" Type="http://schemas.openxmlformats.org/officeDocument/2006/relationships/image" Target="../media/image414.png"/><Relationship Id="rId25" Type="http://schemas.openxmlformats.org/officeDocument/2006/relationships/image" Target="../media/image418.png"/><Relationship Id="rId33" Type="http://schemas.openxmlformats.org/officeDocument/2006/relationships/image" Target="../media/image422.png"/><Relationship Id="rId38" Type="http://schemas.openxmlformats.org/officeDocument/2006/relationships/customXml" Target="../ink/ink2447.xml"/><Relationship Id="rId46" Type="http://schemas.openxmlformats.org/officeDocument/2006/relationships/customXml" Target="../ink/ink2451.xml"/><Relationship Id="rId59" Type="http://schemas.openxmlformats.org/officeDocument/2006/relationships/image" Target="../media/image436.png"/><Relationship Id="rId67" Type="http://schemas.openxmlformats.org/officeDocument/2006/relationships/image" Target="../media/image440.png"/><Relationship Id="rId20" Type="http://schemas.openxmlformats.org/officeDocument/2006/relationships/customXml" Target="../ink/ink2438.xml"/><Relationship Id="rId41" Type="http://schemas.openxmlformats.org/officeDocument/2006/relationships/image" Target="../media/image427.png"/><Relationship Id="rId54" Type="http://schemas.openxmlformats.org/officeDocument/2006/relationships/customXml" Target="../ink/ink2455.xml"/><Relationship Id="rId62" Type="http://schemas.openxmlformats.org/officeDocument/2006/relationships/customXml" Target="../ink/ink2459.xml"/><Relationship Id="rId70" Type="http://schemas.openxmlformats.org/officeDocument/2006/relationships/customXml" Target="../ink/ink2463.xml"/><Relationship Id="rId75" Type="http://schemas.openxmlformats.org/officeDocument/2006/relationships/image" Target="../media/image444.png"/><Relationship Id="rId83" Type="http://schemas.openxmlformats.org/officeDocument/2006/relationships/image" Target="../media/image44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431.xml"/><Relationship Id="rId15" Type="http://schemas.openxmlformats.org/officeDocument/2006/relationships/image" Target="../media/image413.png"/><Relationship Id="rId23" Type="http://schemas.openxmlformats.org/officeDocument/2006/relationships/image" Target="../media/image417.png"/><Relationship Id="rId28" Type="http://schemas.openxmlformats.org/officeDocument/2006/relationships/customXml" Target="../ink/ink2442.xml"/><Relationship Id="rId36" Type="http://schemas.openxmlformats.org/officeDocument/2006/relationships/customXml" Target="../ink/ink2446.xml"/><Relationship Id="rId49" Type="http://schemas.openxmlformats.org/officeDocument/2006/relationships/image" Target="../media/image431.png"/><Relationship Id="rId57" Type="http://schemas.openxmlformats.org/officeDocument/2006/relationships/image" Target="../media/image435.png"/><Relationship Id="rId10" Type="http://schemas.openxmlformats.org/officeDocument/2006/relationships/customXml" Target="../ink/ink2433.xml"/><Relationship Id="rId31" Type="http://schemas.openxmlformats.org/officeDocument/2006/relationships/image" Target="../media/image421.png"/><Relationship Id="rId44" Type="http://schemas.openxmlformats.org/officeDocument/2006/relationships/customXml" Target="../ink/ink2450.xml"/><Relationship Id="rId52" Type="http://schemas.openxmlformats.org/officeDocument/2006/relationships/customXml" Target="../ink/ink2454.xml"/><Relationship Id="rId60" Type="http://schemas.openxmlformats.org/officeDocument/2006/relationships/customXml" Target="../ink/ink2458.xml"/><Relationship Id="rId65" Type="http://schemas.openxmlformats.org/officeDocument/2006/relationships/image" Target="../media/image439.png"/><Relationship Id="rId73" Type="http://schemas.openxmlformats.org/officeDocument/2006/relationships/image" Target="../media/image443.png"/><Relationship Id="rId78" Type="http://schemas.openxmlformats.org/officeDocument/2006/relationships/customXml" Target="../ink/ink2467.xml"/><Relationship Id="rId81" Type="http://schemas.openxmlformats.org/officeDocument/2006/relationships/image" Target="../media/image447.png"/><Relationship Id="rId86" Type="http://schemas.openxmlformats.org/officeDocument/2006/relationships/customXml" Target="../ink/ink2471.xml"/><Relationship Id="rId4" Type="http://schemas.openxmlformats.org/officeDocument/2006/relationships/customXml" Target="../ink/ink2430.xml"/><Relationship Id="rId9" Type="http://schemas.openxmlformats.org/officeDocument/2006/relationships/image" Target="../media/image410.png"/><Relationship Id="rId13" Type="http://schemas.openxmlformats.org/officeDocument/2006/relationships/image" Target="../media/image426.png"/><Relationship Id="rId18" Type="http://schemas.openxmlformats.org/officeDocument/2006/relationships/customXml" Target="../ink/ink2437.xml"/><Relationship Id="rId39" Type="http://schemas.openxmlformats.org/officeDocument/2006/relationships/image" Target="../media/image425.png"/><Relationship Id="rId34" Type="http://schemas.openxmlformats.org/officeDocument/2006/relationships/customXml" Target="../ink/ink2445.xml"/><Relationship Id="rId50" Type="http://schemas.openxmlformats.org/officeDocument/2006/relationships/customXml" Target="../ink/ink2453.xml"/><Relationship Id="rId55" Type="http://schemas.openxmlformats.org/officeDocument/2006/relationships/image" Target="../media/image434.png"/><Relationship Id="rId76" Type="http://schemas.openxmlformats.org/officeDocument/2006/relationships/customXml" Target="../ink/ink2466.xml"/><Relationship Id="rId7" Type="http://schemas.openxmlformats.org/officeDocument/2006/relationships/image" Target="../media/image409.png"/><Relationship Id="rId71" Type="http://schemas.openxmlformats.org/officeDocument/2006/relationships/image" Target="../media/image442.png"/><Relationship Id="rId2" Type="http://schemas.openxmlformats.org/officeDocument/2006/relationships/customXml" Target="../ink/ink2429.xml"/><Relationship Id="rId29" Type="http://schemas.openxmlformats.org/officeDocument/2006/relationships/image" Target="../media/image420.png"/><Relationship Id="rId24" Type="http://schemas.openxmlformats.org/officeDocument/2006/relationships/customXml" Target="../ink/ink2440.xml"/><Relationship Id="rId40" Type="http://schemas.openxmlformats.org/officeDocument/2006/relationships/customXml" Target="../ink/ink2448.xml"/><Relationship Id="rId45" Type="http://schemas.openxmlformats.org/officeDocument/2006/relationships/image" Target="../media/image429.png"/><Relationship Id="rId66" Type="http://schemas.openxmlformats.org/officeDocument/2006/relationships/customXml" Target="../ink/ink2461.xml"/><Relationship Id="rId87" Type="http://schemas.openxmlformats.org/officeDocument/2006/relationships/image" Target="../media/image450.png"/><Relationship Id="rId61" Type="http://schemas.openxmlformats.org/officeDocument/2006/relationships/image" Target="../media/image437.png"/><Relationship Id="rId82" Type="http://schemas.openxmlformats.org/officeDocument/2006/relationships/customXml" Target="../ink/ink2469.xml"/></Relationships>
</file>

<file path=ppt/slides/_rels/slide5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65.png"/><Relationship Id="rId21" Type="http://schemas.openxmlformats.org/officeDocument/2006/relationships/image" Target="../media/image416.png"/><Relationship Id="rId42" Type="http://schemas.openxmlformats.org/officeDocument/2006/relationships/customXml" Target="../ink/ink2492.xml"/><Relationship Id="rId47" Type="http://schemas.openxmlformats.org/officeDocument/2006/relationships/image" Target="../media/image430.png"/><Relationship Id="rId63" Type="http://schemas.openxmlformats.org/officeDocument/2006/relationships/image" Target="../media/image438.png"/><Relationship Id="rId68" Type="http://schemas.openxmlformats.org/officeDocument/2006/relationships/customXml" Target="../ink/ink2505.xml"/><Relationship Id="rId84" Type="http://schemas.openxmlformats.org/officeDocument/2006/relationships/customXml" Target="../ink/ink2513.xml"/><Relationship Id="rId89" Type="http://schemas.openxmlformats.org/officeDocument/2006/relationships/image" Target="../media/image451.png"/><Relationship Id="rId112" Type="http://schemas.openxmlformats.org/officeDocument/2006/relationships/customXml" Target="../ink/ink2527.xml"/><Relationship Id="rId16" Type="http://schemas.openxmlformats.org/officeDocument/2006/relationships/customXml" Target="../ink/ink2479.xml"/><Relationship Id="rId107" Type="http://schemas.openxmlformats.org/officeDocument/2006/relationships/image" Target="../media/image460.png"/><Relationship Id="rId11" Type="http://schemas.openxmlformats.org/officeDocument/2006/relationships/image" Target="../media/image411.png"/><Relationship Id="rId32" Type="http://schemas.openxmlformats.org/officeDocument/2006/relationships/customXml" Target="../ink/ink2487.xml"/><Relationship Id="rId37" Type="http://schemas.openxmlformats.org/officeDocument/2006/relationships/image" Target="../media/image424.png"/><Relationship Id="rId53" Type="http://schemas.openxmlformats.org/officeDocument/2006/relationships/image" Target="../media/image433.png"/><Relationship Id="rId58" Type="http://schemas.openxmlformats.org/officeDocument/2006/relationships/customXml" Target="../ink/ink2500.xml"/><Relationship Id="rId74" Type="http://schemas.openxmlformats.org/officeDocument/2006/relationships/customXml" Target="../ink/ink2508.xml"/><Relationship Id="rId79" Type="http://schemas.openxmlformats.org/officeDocument/2006/relationships/image" Target="../media/image446.png"/><Relationship Id="rId102" Type="http://schemas.openxmlformats.org/officeDocument/2006/relationships/customXml" Target="../ink/ink2522.xml"/><Relationship Id="rId123" Type="http://schemas.openxmlformats.org/officeDocument/2006/relationships/image" Target="../media/image468.png"/><Relationship Id="rId128" Type="http://schemas.openxmlformats.org/officeDocument/2006/relationships/customXml" Target="../ink/ink2535.xml"/><Relationship Id="rId5" Type="http://schemas.openxmlformats.org/officeDocument/2006/relationships/image" Target="../media/image408.png"/><Relationship Id="rId90" Type="http://schemas.openxmlformats.org/officeDocument/2006/relationships/customXml" Target="../ink/ink2516.xml"/><Relationship Id="rId95" Type="http://schemas.openxmlformats.org/officeDocument/2006/relationships/image" Target="../media/image454.png"/><Relationship Id="rId22" Type="http://schemas.openxmlformats.org/officeDocument/2006/relationships/customXml" Target="../ink/ink2482.xml"/><Relationship Id="rId27" Type="http://schemas.openxmlformats.org/officeDocument/2006/relationships/image" Target="../media/image419.png"/><Relationship Id="rId43" Type="http://schemas.openxmlformats.org/officeDocument/2006/relationships/image" Target="../media/image428.png"/><Relationship Id="rId48" Type="http://schemas.openxmlformats.org/officeDocument/2006/relationships/customXml" Target="../ink/ink2495.xml"/><Relationship Id="rId64" Type="http://schemas.openxmlformats.org/officeDocument/2006/relationships/customXml" Target="../ink/ink2503.xml"/><Relationship Id="rId69" Type="http://schemas.openxmlformats.org/officeDocument/2006/relationships/image" Target="../media/image441.png"/><Relationship Id="rId113" Type="http://schemas.openxmlformats.org/officeDocument/2006/relationships/image" Target="../media/image463.png"/><Relationship Id="rId118" Type="http://schemas.openxmlformats.org/officeDocument/2006/relationships/customXml" Target="../ink/ink2530.xml"/><Relationship Id="rId80" Type="http://schemas.openxmlformats.org/officeDocument/2006/relationships/customXml" Target="../ink/ink2511.xml"/><Relationship Id="rId85" Type="http://schemas.openxmlformats.org/officeDocument/2006/relationships/image" Target="../media/image449.png"/><Relationship Id="rId12" Type="http://schemas.openxmlformats.org/officeDocument/2006/relationships/customXml" Target="../ink/ink2477.xml"/><Relationship Id="rId17" Type="http://schemas.openxmlformats.org/officeDocument/2006/relationships/image" Target="../media/image414.png"/><Relationship Id="rId33" Type="http://schemas.openxmlformats.org/officeDocument/2006/relationships/image" Target="../media/image422.png"/><Relationship Id="rId38" Type="http://schemas.openxmlformats.org/officeDocument/2006/relationships/customXml" Target="../ink/ink2490.xml"/><Relationship Id="rId59" Type="http://schemas.openxmlformats.org/officeDocument/2006/relationships/image" Target="../media/image436.png"/><Relationship Id="rId103" Type="http://schemas.openxmlformats.org/officeDocument/2006/relationships/image" Target="../media/image458.png"/><Relationship Id="rId108" Type="http://schemas.openxmlformats.org/officeDocument/2006/relationships/customXml" Target="../ink/ink2525.xml"/><Relationship Id="rId124" Type="http://schemas.openxmlformats.org/officeDocument/2006/relationships/customXml" Target="../ink/ink2533.xml"/><Relationship Id="rId129" Type="http://schemas.openxmlformats.org/officeDocument/2006/relationships/image" Target="../media/image471.png"/><Relationship Id="rId54" Type="http://schemas.openxmlformats.org/officeDocument/2006/relationships/customXml" Target="../ink/ink2498.xml"/><Relationship Id="rId70" Type="http://schemas.openxmlformats.org/officeDocument/2006/relationships/customXml" Target="../ink/ink2506.xml"/><Relationship Id="rId75" Type="http://schemas.openxmlformats.org/officeDocument/2006/relationships/image" Target="../media/image444.png"/><Relationship Id="rId91" Type="http://schemas.openxmlformats.org/officeDocument/2006/relationships/image" Target="../media/image452.png"/><Relationship Id="rId96" Type="http://schemas.openxmlformats.org/officeDocument/2006/relationships/customXml" Target="../ink/ink251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474.xml"/><Relationship Id="rId23" Type="http://schemas.openxmlformats.org/officeDocument/2006/relationships/image" Target="../media/image417.png"/><Relationship Id="rId28" Type="http://schemas.openxmlformats.org/officeDocument/2006/relationships/customXml" Target="../ink/ink2485.xml"/><Relationship Id="rId49" Type="http://schemas.openxmlformats.org/officeDocument/2006/relationships/image" Target="../media/image431.png"/><Relationship Id="rId114" Type="http://schemas.openxmlformats.org/officeDocument/2006/relationships/customXml" Target="../ink/ink2528.xml"/><Relationship Id="rId119" Type="http://schemas.openxmlformats.org/officeDocument/2006/relationships/image" Target="../media/image466.png"/><Relationship Id="rId44" Type="http://schemas.openxmlformats.org/officeDocument/2006/relationships/customXml" Target="../ink/ink2493.xml"/><Relationship Id="rId60" Type="http://schemas.openxmlformats.org/officeDocument/2006/relationships/customXml" Target="../ink/ink2501.xml"/><Relationship Id="rId65" Type="http://schemas.openxmlformats.org/officeDocument/2006/relationships/image" Target="../media/image439.png"/><Relationship Id="rId81" Type="http://schemas.openxmlformats.org/officeDocument/2006/relationships/image" Target="../media/image447.png"/><Relationship Id="rId86" Type="http://schemas.openxmlformats.org/officeDocument/2006/relationships/customXml" Target="../ink/ink2514.xml"/><Relationship Id="rId13" Type="http://schemas.openxmlformats.org/officeDocument/2006/relationships/image" Target="../media/image426.png"/><Relationship Id="rId18" Type="http://schemas.openxmlformats.org/officeDocument/2006/relationships/customXml" Target="../ink/ink2480.xml"/><Relationship Id="rId39" Type="http://schemas.openxmlformats.org/officeDocument/2006/relationships/image" Target="../media/image425.png"/><Relationship Id="rId109" Type="http://schemas.openxmlformats.org/officeDocument/2006/relationships/image" Target="../media/image461.png"/><Relationship Id="rId34" Type="http://schemas.openxmlformats.org/officeDocument/2006/relationships/customXml" Target="../ink/ink2488.xml"/><Relationship Id="rId50" Type="http://schemas.openxmlformats.org/officeDocument/2006/relationships/customXml" Target="../ink/ink2496.xml"/><Relationship Id="rId55" Type="http://schemas.openxmlformats.org/officeDocument/2006/relationships/image" Target="../media/image434.png"/><Relationship Id="rId76" Type="http://schemas.openxmlformats.org/officeDocument/2006/relationships/customXml" Target="../ink/ink2509.xml"/><Relationship Id="rId97" Type="http://schemas.openxmlformats.org/officeDocument/2006/relationships/image" Target="../media/image455.png"/><Relationship Id="rId104" Type="http://schemas.openxmlformats.org/officeDocument/2006/relationships/customXml" Target="../ink/ink2523.xml"/><Relationship Id="rId120" Type="http://schemas.openxmlformats.org/officeDocument/2006/relationships/customXml" Target="../ink/ink2531.xml"/><Relationship Id="rId125" Type="http://schemas.openxmlformats.org/officeDocument/2006/relationships/image" Target="../media/image469.png"/><Relationship Id="rId7" Type="http://schemas.openxmlformats.org/officeDocument/2006/relationships/image" Target="../media/image409.png"/><Relationship Id="rId71" Type="http://schemas.openxmlformats.org/officeDocument/2006/relationships/image" Target="../media/image442.png"/><Relationship Id="rId92" Type="http://schemas.openxmlformats.org/officeDocument/2006/relationships/customXml" Target="../ink/ink2517.xml"/><Relationship Id="rId2" Type="http://schemas.openxmlformats.org/officeDocument/2006/relationships/customXml" Target="../ink/ink2472.xml"/><Relationship Id="rId29" Type="http://schemas.openxmlformats.org/officeDocument/2006/relationships/image" Target="../media/image420.png"/><Relationship Id="rId24" Type="http://schemas.openxmlformats.org/officeDocument/2006/relationships/customXml" Target="../ink/ink2483.xml"/><Relationship Id="rId40" Type="http://schemas.openxmlformats.org/officeDocument/2006/relationships/customXml" Target="../ink/ink2491.xml"/><Relationship Id="rId45" Type="http://schemas.openxmlformats.org/officeDocument/2006/relationships/image" Target="../media/image429.png"/><Relationship Id="rId66" Type="http://schemas.openxmlformats.org/officeDocument/2006/relationships/customXml" Target="../ink/ink2504.xml"/><Relationship Id="rId87" Type="http://schemas.openxmlformats.org/officeDocument/2006/relationships/image" Target="../media/image450.png"/><Relationship Id="rId110" Type="http://schemas.openxmlformats.org/officeDocument/2006/relationships/customXml" Target="../ink/ink2526.xml"/><Relationship Id="rId115" Type="http://schemas.openxmlformats.org/officeDocument/2006/relationships/image" Target="../media/image464.png"/><Relationship Id="rId61" Type="http://schemas.openxmlformats.org/officeDocument/2006/relationships/image" Target="../media/image437.png"/><Relationship Id="rId82" Type="http://schemas.openxmlformats.org/officeDocument/2006/relationships/customXml" Target="../ink/ink2512.xml"/><Relationship Id="rId19" Type="http://schemas.openxmlformats.org/officeDocument/2006/relationships/image" Target="../media/image415.png"/><Relationship Id="rId14" Type="http://schemas.openxmlformats.org/officeDocument/2006/relationships/customXml" Target="../ink/ink2478.xml"/><Relationship Id="rId30" Type="http://schemas.openxmlformats.org/officeDocument/2006/relationships/customXml" Target="../ink/ink2486.xml"/><Relationship Id="rId35" Type="http://schemas.openxmlformats.org/officeDocument/2006/relationships/image" Target="../media/image423.png"/><Relationship Id="rId56" Type="http://schemas.openxmlformats.org/officeDocument/2006/relationships/customXml" Target="../ink/ink2499.xml"/><Relationship Id="rId77" Type="http://schemas.openxmlformats.org/officeDocument/2006/relationships/image" Target="../media/image445.png"/><Relationship Id="rId100" Type="http://schemas.openxmlformats.org/officeDocument/2006/relationships/customXml" Target="../ink/ink2521.xml"/><Relationship Id="rId105" Type="http://schemas.openxmlformats.org/officeDocument/2006/relationships/image" Target="../media/image459.png"/><Relationship Id="rId126" Type="http://schemas.openxmlformats.org/officeDocument/2006/relationships/customXml" Target="../ink/ink2534.xml"/><Relationship Id="rId8" Type="http://schemas.openxmlformats.org/officeDocument/2006/relationships/customXml" Target="../ink/ink2475.xml"/><Relationship Id="rId51" Type="http://schemas.openxmlformats.org/officeDocument/2006/relationships/image" Target="../media/image432.png"/><Relationship Id="rId72" Type="http://schemas.openxmlformats.org/officeDocument/2006/relationships/customXml" Target="../ink/ink2507.xml"/><Relationship Id="rId93" Type="http://schemas.openxmlformats.org/officeDocument/2006/relationships/image" Target="../media/image453.png"/><Relationship Id="rId98" Type="http://schemas.openxmlformats.org/officeDocument/2006/relationships/customXml" Target="../ink/ink2520.xml"/><Relationship Id="rId121" Type="http://schemas.openxmlformats.org/officeDocument/2006/relationships/image" Target="../media/image467.png"/><Relationship Id="rId3" Type="http://schemas.openxmlformats.org/officeDocument/2006/relationships/image" Target="../media/image407.png"/><Relationship Id="rId25" Type="http://schemas.openxmlformats.org/officeDocument/2006/relationships/image" Target="../media/image418.png"/><Relationship Id="rId46" Type="http://schemas.openxmlformats.org/officeDocument/2006/relationships/customXml" Target="../ink/ink2494.xml"/><Relationship Id="rId67" Type="http://schemas.openxmlformats.org/officeDocument/2006/relationships/image" Target="../media/image440.png"/><Relationship Id="rId116" Type="http://schemas.openxmlformats.org/officeDocument/2006/relationships/customXml" Target="../ink/ink2529.xml"/><Relationship Id="rId20" Type="http://schemas.openxmlformats.org/officeDocument/2006/relationships/customXml" Target="../ink/ink2481.xml"/><Relationship Id="rId41" Type="http://schemas.openxmlformats.org/officeDocument/2006/relationships/image" Target="../media/image427.png"/><Relationship Id="rId62" Type="http://schemas.openxmlformats.org/officeDocument/2006/relationships/customXml" Target="../ink/ink2502.xml"/><Relationship Id="rId83" Type="http://schemas.openxmlformats.org/officeDocument/2006/relationships/image" Target="../media/image448.png"/><Relationship Id="rId88" Type="http://schemas.openxmlformats.org/officeDocument/2006/relationships/customXml" Target="../ink/ink2515.xml"/><Relationship Id="rId111" Type="http://schemas.openxmlformats.org/officeDocument/2006/relationships/image" Target="../media/image462.png"/><Relationship Id="rId15" Type="http://schemas.openxmlformats.org/officeDocument/2006/relationships/image" Target="../media/image413.png"/><Relationship Id="rId36" Type="http://schemas.openxmlformats.org/officeDocument/2006/relationships/customXml" Target="../ink/ink2489.xml"/><Relationship Id="rId57" Type="http://schemas.openxmlformats.org/officeDocument/2006/relationships/image" Target="../media/image435.png"/><Relationship Id="rId106" Type="http://schemas.openxmlformats.org/officeDocument/2006/relationships/customXml" Target="../ink/ink2524.xml"/><Relationship Id="rId127" Type="http://schemas.openxmlformats.org/officeDocument/2006/relationships/image" Target="../media/image470.png"/><Relationship Id="rId10" Type="http://schemas.openxmlformats.org/officeDocument/2006/relationships/customXml" Target="../ink/ink2476.xml"/><Relationship Id="rId31" Type="http://schemas.openxmlformats.org/officeDocument/2006/relationships/image" Target="../media/image421.png"/><Relationship Id="rId52" Type="http://schemas.openxmlformats.org/officeDocument/2006/relationships/customXml" Target="../ink/ink2497.xml"/><Relationship Id="rId73" Type="http://schemas.openxmlformats.org/officeDocument/2006/relationships/image" Target="../media/image443.png"/><Relationship Id="rId78" Type="http://schemas.openxmlformats.org/officeDocument/2006/relationships/customXml" Target="../ink/ink2510.xml"/><Relationship Id="rId94" Type="http://schemas.openxmlformats.org/officeDocument/2006/relationships/customXml" Target="../ink/ink2518.xml"/><Relationship Id="rId99" Type="http://schemas.openxmlformats.org/officeDocument/2006/relationships/image" Target="../media/image456.png"/><Relationship Id="rId101" Type="http://schemas.openxmlformats.org/officeDocument/2006/relationships/image" Target="../media/image457.png"/><Relationship Id="rId122" Type="http://schemas.openxmlformats.org/officeDocument/2006/relationships/customXml" Target="../ink/ink2532.xml"/><Relationship Id="rId4" Type="http://schemas.openxmlformats.org/officeDocument/2006/relationships/customXml" Target="../ink/ink2473.xml"/><Relationship Id="rId9" Type="http://schemas.openxmlformats.org/officeDocument/2006/relationships/image" Target="../media/image410.png"/><Relationship Id="rId26" Type="http://schemas.openxmlformats.org/officeDocument/2006/relationships/customXml" Target="../ink/ink2484.xml"/></Relationships>
</file>

<file path=ppt/slides/_rels/slide5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548.xml"/><Relationship Id="rId21" Type="http://schemas.openxmlformats.org/officeDocument/2006/relationships/image" Target="../media/image416.png"/><Relationship Id="rId42" Type="http://schemas.openxmlformats.org/officeDocument/2006/relationships/customXml" Target="../ink/ink2556.xml"/><Relationship Id="rId47" Type="http://schemas.openxmlformats.org/officeDocument/2006/relationships/image" Target="../media/image430.png"/><Relationship Id="rId63" Type="http://schemas.openxmlformats.org/officeDocument/2006/relationships/image" Target="../media/image438.png"/><Relationship Id="rId68" Type="http://schemas.openxmlformats.org/officeDocument/2006/relationships/customXml" Target="../ink/ink2569.xml"/><Relationship Id="rId84" Type="http://schemas.openxmlformats.org/officeDocument/2006/relationships/customXml" Target="../ink/ink2577.xml"/><Relationship Id="rId89" Type="http://schemas.openxmlformats.org/officeDocument/2006/relationships/image" Target="../media/image451.png"/><Relationship Id="rId112" Type="http://schemas.openxmlformats.org/officeDocument/2006/relationships/customXml" Target="../ink/ink2591.xml"/><Relationship Id="rId16" Type="http://schemas.openxmlformats.org/officeDocument/2006/relationships/customXml" Target="../ink/ink2543.xml"/><Relationship Id="rId107" Type="http://schemas.openxmlformats.org/officeDocument/2006/relationships/image" Target="../media/image475.png"/><Relationship Id="rId11" Type="http://schemas.openxmlformats.org/officeDocument/2006/relationships/image" Target="../media/image411.png"/><Relationship Id="rId32" Type="http://schemas.openxmlformats.org/officeDocument/2006/relationships/customXml" Target="../ink/ink2551.xml"/><Relationship Id="rId37" Type="http://schemas.openxmlformats.org/officeDocument/2006/relationships/image" Target="../media/image424.png"/><Relationship Id="rId53" Type="http://schemas.openxmlformats.org/officeDocument/2006/relationships/image" Target="../media/image433.png"/><Relationship Id="rId58" Type="http://schemas.openxmlformats.org/officeDocument/2006/relationships/customXml" Target="../ink/ink2564.xml"/><Relationship Id="rId74" Type="http://schemas.openxmlformats.org/officeDocument/2006/relationships/customXml" Target="../ink/ink2572.xml"/><Relationship Id="rId79" Type="http://schemas.openxmlformats.org/officeDocument/2006/relationships/image" Target="../media/image446.png"/><Relationship Id="rId102" Type="http://schemas.openxmlformats.org/officeDocument/2006/relationships/customXml" Target="../ink/ink2586.xml"/><Relationship Id="rId5" Type="http://schemas.openxmlformats.org/officeDocument/2006/relationships/image" Target="../media/image408.png"/><Relationship Id="rId90" Type="http://schemas.openxmlformats.org/officeDocument/2006/relationships/customXml" Target="../ink/ink2580.xml"/><Relationship Id="rId95" Type="http://schemas.openxmlformats.org/officeDocument/2006/relationships/image" Target="../media/image454.png"/><Relationship Id="rId22" Type="http://schemas.openxmlformats.org/officeDocument/2006/relationships/customXml" Target="../ink/ink2546.xml"/><Relationship Id="rId27" Type="http://schemas.openxmlformats.org/officeDocument/2006/relationships/image" Target="../media/image419.png"/><Relationship Id="rId43" Type="http://schemas.openxmlformats.org/officeDocument/2006/relationships/image" Target="../media/image428.png"/><Relationship Id="rId48" Type="http://schemas.openxmlformats.org/officeDocument/2006/relationships/customXml" Target="../ink/ink2559.xml"/><Relationship Id="rId64" Type="http://schemas.openxmlformats.org/officeDocument/2006/relationships/customXml" Target="../ink/ink2567.xml"/><Relationship Id="rId69" Type="http://schemas.openxmlformats.org/officeDocument/2006/relationships/image" Target="../media/image441.png"/><Relationship Id="rId113" Type="http://schemas.openxmlformats.org/officeDocument/2006/relationships/image" Target="../media/image478.png"/><Relationship Id="rId80" Type="http://schemas.openxmlformats.org/officeDocument/2006/relationships/customXml" Target="../ink/ink2575.xml"/><Relationship Id="rId85" Type="http://schemas.openxmlformats.org/officeDocument/2006/relationships/image" Target="../media/image449.png"/><Relationship Id="rId12" Type="http://schemas.openxmlformats.org/officeDocument/2006/relationships/customXml" Target="../ink/ink2541.xml"/><Relationship Id="rId17" Type="http://schemas.openxmlformats.org/officeDocument/2006/relationships/image" Target="../media/image414.png"/><Relationship Id="rId33" Type="http://schemas.openxmlformats.org/officeDocument/2006/relationships/image" Target="../media/image422.png"/><Relationship Id="rId38" Type="http://schemas.openxmlformats.org/officeDocument/2006/relationships/customXml" Target="../ink/ink2554.xml"/><Relationship Id="rId59" Type="http://schemas.openxmlformats.org/officeDocument/2006/relationships/image" Target="../media/image436.png"/><Relationship Id="rId103" Type="http://schemas.openxmlformats.org/officeDocument/2006/relationships/image" Target="../media/image473.png"/><Relationship Id="rId108" Type="http://schemas.openxmlformats.org/officeDocument/2006/relationships/customXml" Target="../ink/ink2589.xml"/><Relationship Id="rId54" Type="http://schemas.openxmlformats.org/officeDocument/2006/relationships/customXml" Target="../ink/ink2562.xml"/><Relationship Id="rId70" Type="http://schemas.openxmlformats.org/officeDocument/2006/relationships/customXml" Target="../ink/ink2570.xml"/><Relationship Id="rId75" Type="http://schemas.openxmlformats.org/officeDocument/2006/relationships/image" Target="../media/image444.png"/><Relationship Id="rId91" Type="http://schemas.openxmlformats.org/officeDocument/2006/relationships/image" Target="../media/image452.png"/><Relationship Id="rId96" Type="http://schemas.openxmlformats.org/officeDocument/2006/relationships/customXml" Target="../ink/ink258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538.xml"/><Relationship Id="rId15" Type="http://schemas.openxmlformats.org/officeDocument/2006/relationships/image" Target="../media/image413.png"/><Relationship Id="rId23" Type="http://schemas.openxmlformats.org/officeDocument/2006/relationships/image" Target="../media/image417.png"/><Relationship Id="rId28" Type="http://schemas.openxmlformats.org/officeDocument/2006/relationships/customXml" Target="../ink/ink2549.xml"/><Relationship Id="rId36" Type="http://schemas.openxmlformats.org/officeDocument/2006/relationships/customXml" Target="../ink/ink2553.xml"/><Relationship Id="rId49" Type="http://schemas.openxmlformats.org/officeDocument/2006/relationships/image" Target="../media/image431.png"/><Relationship Id="rId57" Type="http://schemas.openxmlformats.org/officeDocument/2006/relationships/image" Target="../media/image435.png"/><Relationship Id="rId106" Type="http://schemas.openxmlformats.org/officeDocument/2006/relationships/customXml" Target="../ink/ink2588.xml"/><Relationship Id="rId114" Type="http://schemas.openxmlformats.org/officeDocument/2006/relationships/customXml" Target="../ink/ink2592.xml"/><Relationship Id="rId10" Type="http://schemas.openxmlformats.org/officeDocument/2006/relationships/customXml" Target="../ink/ink2540.xml"/><Relationship Id="rId31" Type="http://schemas.openxmlformats.org/officeDocument/2006/relationships/image" Target="../media/image421.png"/><Relationship Id="rId44" Type="http://schemas.openxmlformats.org/officeDocument/2006/relationships/customXml" Target="../ink/ink2557.xml"/><Relationship Id="rId52" Type="http://schemas.openxmlformats.org/officeDocument/2006/relationships/customXml" Target="../ink/ink2561.xml"/><Relationship Id="rId60" Type="http://schemas.openxmlformats.org/officeDocument/2006/relationships/customXml" Target="../ink/ink2565.xml"/><Relationship Id="rId65" Type="http://schemas.openxmlformats.org/officeDocument/2006/relationships/image" Target="../media/image439.png"/><Relationship Id="rId73" Type="http://schemas.openxmlformats.org/officeDocument/2006/relationships/image" Target="../media/image443.png"/><Relationship Id="rId78" Type="http://schemas.openxmlformats.org/officeDocument/2006/relationships/customXml" Target="../ink/ink2574.xml"/><Relationship Id="rId81" Type="http://schemas.openxmlformats.org/officeDocument/2006/relationships/image" Target="../media/image447.png"/><Relationship Id="rId86" Type="http://schemas.openxmlformats.org/officeDocument/2006/relationships/customXml" Target="../ink/ink2578.xml"/><Relationship Id="rId94" Type="http://schemas.openxmlformats.org/officeDocument/2006/relationships/customXml" Target="../ink/ink2582.xml"/><Relationship Id="rId99" Type="http://schemas.openxmlformats.org/officeDocument/2006/relationships/image" Target="../media/image456.png"/><Relationship Id="rId101" Type="http://schemas.openxmlformats.org/officeDocument/2006/relationships/image" Target="../media/image472.png"/><Relationship Id="rId4" Type="http://schemas.openxmlformats.org/officeDocument/2006/relationships/customXml" Target="../ink/ink2537.xml"/><Relationship Id="rId9" Type="http://schemas.openxmlformats.org/officeDocument/2006/relationships/image" Target="../media/image410.png"/><Relationship Id="rId13" Type="http://schemas.openxmlformats.org/officeDocument/2006/relationships/image" Target="../media/image426.png"/><Relationship Id="rId18" Type="http://schemas.openxmlformats.org/officeDocument/2006/relationships/customXml" Target="../ink/ink2544.xml"/><Relationship Id="rId39" Type="http://schemas.openxmlformats.org/officeDocument/2006/relationships/image" Target="../media/image425.png"/><Relationship Id="rId109" Type="http://schemas.openxmlformats.org/officeDocument/2006/relationships/image" Target="../media/image476.png"/><Relationship Id="rId34" Type="http://schemas.openxmlformats.org/officeDocument/2006/relationships/customXml" Target="../ink/ink2552.xml"/><Relationship Id="rId50" Type="http://schemas.openxmlformats.org/officeDocument/2006/relationships/customXml" Target="../ink/ink2560.xml"/><Relationship Id="rId55" Type="http://schemas.openxmlformats.org/officeDocument/2006/relationships/image" Target="../media/image434.png"/><Relationship Id="rId76" Type="http://schemas.openxmlformats.org/officeDocument/2006/relationships/customXml" Target="../ink/ink2573.xml"/><Relationship Id="rId97" Type="http://schemas.openxmlformats.org/officeDocument/2006/relationships/image" Target="../media/image455.png"/><Relationship Id="rId104" Type="http://schemas.openxmlformats.org/officeDocument/2006/relationships/customXml" Target="../ink/ink2587.xml"/><Relationship Id="rId7" Type="http://schemas.openxmlformats.org/officeDocument/2006/relationships/image" Target="../media/image409.png"/><Relationship Id="rId71" Type="http://schemas.openxmlformats.org/officeDocument/2006/relationships/image" Target="../media/image442.png"/><Relationship Id="rId92" Type="http://schemas.openxmlformats.org/officeDocument/2006/relationships/customXml" Target="../ink/ink2581.xml"/><Relationship Id="rId2" Type="http://schemas.openxmlformats.org/officeDocument/2006/relationships/customXml" Target="../ink/ink2536.xml"/><Relationship Id="rId29" Type="http://schemas.openxmlformats.org/officeDocument/2006/relationships/image" Target="../media/image420.png"/><Relationship Id="rId24" Type="http://schemas.openxmlformats.org/officeDocument/2006/relationships/customXml" Target="../ink/ink2547.xml"/><Relationship Id="rId40" Type="http://schemas.openxmlformats.org/officeDocument/2006/relationships/customXml" Target="../ink/ink2555.xml"/><Relationship Id="rId45" Type="http://schemas.openxmlformats.org/officeDocument/2006/relationships/image" Target="../media/image429.png"/><Relationship Id="rId66" Type="http://schemas.openxmlformats.org/officeDocument/2006/relationships/customXml" Target="../ink/ink2568.xml"/><Relationship Id="rId87" Type="http://schemas.openxmlformats.org/officeDocument/2006/relationships/image" Target="../media/image450.png"/><Relationship Id="rId110" Type="http://schemas.openxmlformats.org/officeDocument/2006/relationships/customXml" Target="../ink/ink2590.xml"/><Relationship Id="rId115" Type="http://schemas.openxmlformats.org/officeDocument/2006/relationships/image" Target="../media/image479.png"/><Relationship Id="rId61" Type="http://schemas.openxmlformats.org/officeDocument/2006/relationships/image" Target="../media/image437.png"/><Relationship Id="rId82" Type="http://schemas.openxmlformats.org/officeDocument/2006/relationships/customXml" Target="../ink/ink2576.xml"/><Relationship Id="rId19" Type="http://schemas.openxmlformats.org/officeDocument/2006/relationships/image" Target="../media/image415.png"/><Relationship Id="rId14" Type="http://schemas.openxmlformats.org/officeDocument/2006/relationships/customXml" Target="../ink/ink2542.xml"/><Relationship Id="rId30" Type="http://schemas.openxmlformats.org/officeDocument/2006/relationships/customXml" Target="../ink/ink2550.xml"/><Relationship Id="rId35" Type="http://schemas.openxmlformats.org/officeDocument/2006/relationships/image" Target="../media/image423.png"/><Relationship Id="rId56" Type="http://schemas.openxmlformats.org/officeDocument/2006/relationships/customXml" Target="../ink/ink2563.xml"/><Relationship Id="rId77" Type="http://schemas.openxmlformats.org/officeDocument/2006/relationships/image" Target="../media/image445.png"/><Relationship Id="rId100" Type="http://schemas.openxmlformats.org/officeDocument/2006/relationships/customXml" Target="../ink/ink2585.xml"/><Relationship Id="rId105" Type="http://schemas.openxmlformats.org/officeDocument/2006/relationships/image" Target="../media/image474.png"/><Relationship Id="rId8" Type="http://schemas.openxmlformats.org/officeDocument/2006/relationships/customXml" Target="../ink/ink2539.xml"/><Relationship Id="rId51" Type="http://schemas.openxmlformats.org/officeDocument/2006/relationships/image" Target="../media/image432.png"/><Relationship Id="rId72" Type="http://schemas.openxmlformats.org/officeDocument/2006/relationships/customXml" Target="../ink/ink2571.xml"/><Relationship Id="rId93" Type="http://schemas.openxmlformats.org/officeDocument/2006/relationships/image" Target="../media/image453.png"/><Relationship Id="rId98" Type="http://schemas.openxmlformats.org/officeDocument/2006/relationships/customXml" Target="../ink/ink2584.xml"/><Relationship Id="rId3" Type="http://schemas.openxmlformats.org/officeDocument/2006/relationships/image" Target="../media/image407.png"/><Relationship Id="rId25" Type="http://schemas.openxmlformats.org/officeDocument/2006/relationships/image" Target="../media/image418.png"/><Relationship Id="rId46" Type="http://schemas.openxmlformats.org/officeDocument/2006/relationships/customXml" Target="../ink/ink2558.xml"/><Relationship Id="rId67" Type="http://schemas.openxmlformats.org/officeDocument/2006/relationships/image" Target="../media/image440.png"/><Relationship Id="rId20" Type="http://schemas.openxmlformats.org/officeDocument/2006/relationships/customXml" Target="../ink/ink2545.xml"/><Relationship Id="rId41" Type="http://schemas.openxmlformats.org/officeDocument/2006/relationships/image" Target="../media/image427.png"/><Relationship Id="rId62" Type="http://schemas.openxmlformats.org/officeDocument/2006/relationships/customXml" Target="../ink/ink2566.xml"/><Relationship Id="rId83" Type="http://schemas.openxmlformats.org/officeDocument/2006/relationships/image" Target="../media/image448.png"/><Relationship Id="rId88" Type="http://schemas.openxmlformats.org/officeDocument/2006/relationships/customXml" Target="../ink/ink2579.xml"/><Relationship Id="rId111" Type="http://schemas.openxmlformats.org/officeDocument/2006/relationships/image" Target="../media/image477.png"/></Relationships>
</file>

<file path=ppt/slides/_rels/slide5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605.xml"/><Relationship Id="rId117" Type="http://schemas.openxmlformats.org/officeDocument/2006/relationships/image" Target="../media/image480.png"/><Relationship Id="rId21" Type="http://schemas.openxmlformats.org/officeDocument/2006/relationships/image" Target="../media/image416.png"/><Relationship Id="rId42" Type="http://schemas.openxmlformats.org/officeDocument/2006/relationships/customXml" Target="../ink/ink2613.xml"/><Relationship Id="rId47" Type="http://schemas.openxmlformats.org/officeDocument/2006/relationships/image" Target="../media/image430.png"/><Relationship Id="rId63" Type="http://schemas.openxmlformats.org/officeDocument/2006/relationships/image" Target="../media/image438.png"/><Relationship Id="rId68" Type="http://schemas.openxmlformats.org/officeDocument/2006/relationships/customXml" Target="../ink/ink2626.xml"/><Relationship Id="rId84" Type="http://schemas.openxmlformats.org/officeDocument/2006/relationships/customXml" Target="../ink/ink2634.xml"/><Relationship Id="rId89" Type="http://schemas.openxmlformats.org/officeDocument/2006/relationships/image" Target="../media/image451.png"/><Relationship Id="rId112" Type="http://schemas.openxmlformats.org/officeDocument/2006/relationships/customXml" Target="../ink/ink2648.xml"/><Relationship Id="rId16" Type="http://schemas.openxmlformats.org/officeDocument/2006/relationships/customXml" Target="../ink/ink2600.xml"/><Relationship Id="rId107" Type="http://schemas.openxmlformats.org/officeDocument/2006/relationships/image" Target="../media/image475.png"/><Relationship Id="rId11" Type="http://schemas.openxmlformats.org/officeDocument/2006/relationships/image" Target="../media/image411.png"/><Relationship Id="rId32" Type="http://schemas.openxmlformats.org/officeDocument/2006/relationships/customXml" Target="../ink/ink2608.xml"/><Relationship Id="rId37" Type="http://schemas.openxmlformats.org/officeDocument/2006/relationships/image" Target="../media/image424.png"/><Relationship Id="rId53" Type="http://schemas.openxmlformats.org/officeDocument/2006/relationships/image" Target="../media/image433.png"/><Relationship Id="rId58" Type="http://schemas.openxmlformats.org/officeDocument/2006/relationships/customXml" Target="../ink/ink2621.xml"/><Relationship Id="rId74" Type="http://schemas.openxmlformats.org/officeDocument/2006/relationships/customXml" Target="../ink/ink2629.xml"/><Relationship Id="rId79" Type="http://schemas.openxmlformats.org/officeDocument/2006/relationships/image" Target="../media/image446.png"/><Relationship Id="rId102" Type="http://schemas.openxmlformats.org/officeDocument/2006/relationships/customXml" Target="../ink/ink2643.xml"/><Relationship Id="rId123" Type="http://schemas.openxmlformats.org/officeDocument/2006/relationships/image" Target="../media/image483.png"/><Relationship Id="rId5" Type="http://schemas.openxmlformats.org/officeDocument/2006/relationships/image" Target="../media/image408.png"/><Relationship Id="rId90" Type="http://schemas.openxmlformats.org/officeDocument/2006/relationships/customXml" Target="../ink/ink2637.xml"/><Relationship Id="rId95" Type="http://schemas.openxmlformats.org/officeDocument/2006/relationships/image" Target="../media/image454.png"/><Relationship Id="rId22" Type="http://schemas.openxmlformats.org/officeDocument/2006/relationships/customXml" Target="../ink/ink2603.xml"/><Relationship Id="rId27" Type="http://schemas.openxmlformats.org/officeDocument/2006/relationships/image" Target="../media/image419.png"/><Relationship Id="rId43" Type="http://schemas.openxmlformats.org/officeDocument/2006/relationships/image" Target="../media/image428.png"/><Relationship Id="rId48" Type="http://schemas.openxmlformats.org/officeDocument/2006/relationships/customXml" Target="../ink/ink2616.xml"/><Relationship Id="rId64" Type="http://schemas.openxmlformats.org/officeDocument/2006/relationships/customXml" Target="../ink/ink2624.xml"/><Relationship Id="rId69" Type="http://schemas.openxmlformats.org/officeDocument/2006/relationships/image" Target="../media/image441.png"/><Relationship Id="rId113" Type="http://schemas.openxmlformats.org/officeDocument/2006/relationships/image" Target="../media/image478.png"/><Relationship Id="rId118" Type="http://schemas.openxmlformats.org/officeDocument/2006/relationships/customXml" Target="../ink/ink2651.xml"/><Relationship Id="rId80" Type="http://schemas.openxmlformats.org/officeDocument/2006/relationships/customXml" Target="../ink/ink2632.xml"/><Relationship Id="rId85" Type="http://schemas.openxmlformats.org/officeDocument/2006/relationships/image" Target="../media/image449.png"/><Relationship Id="rId12" Type="http://schemas.openxmlformats.org/officeDocument/2006/relationships/customXml" Target="../ink/ink2598.xml"/><Relationship Id="rId17" Type="http://schemas.openxmlformats.org/officeDocument/2006/relationships/image" Target="../media/image414.png"/><Relationship Id="rId33" Type="http://schemas.openxmlformats.org/officeDocument/2006/relationships/image" Target="../media/image422.png"/><Relationship Id="rId38" Type="http://schemas.openxmlformats.org/officeDocument/2006/relationships/customXml" Target="../ink/ink2611.xml"/><Relationship Id="rId59" Type="http://schemas.openxmlformats.org/officeDocument/2006/relationships/image" Target="../media/image436.png"/><Relationship Id="rId103" Type="http://schemas.openxmlformats.org/officeDocument/2006/relationships/image" Target="../media/image473.png"/><Relationship Id="rId108" Type="http://schemas.openxmlformats.org/officeDocument/2006/relationships/customXml" Target="../ink/ink2646.xml"/><Relationship Id="rId124" Type="http://schemas.openxmlformats.org/officeDocument/2006/relationships/customXml" Target="../ink/ink2654.xml"/><Relationship Id="rId54" Type="http://schemas.openxmlformats.org/officeDocument/2006/relationships/customXml" Target="../ink/ink2619.xml"/><Relationship Id="rId70" Type="http://schemas.openxmlformats.org/officeDocument/2006/relationships/customXml" Target="../ink/ink2627.xml"/><Relationship Id="rId75" Type="http://schemas.openxmlformats.org/officeDocument/2006/relationships/image" Target="../media/image444.png"/><Relationship Id="rId91" Type="http://schemas.openxmlformats.org/officeDocument/2006/relationships/image" Target="../media/image452.png"/><Relationship Id="rId96" Type="http://schemas.openxmlformats.org/officeDocument/2006/relationships/customXml" Target="../ink/ink264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595.xml"/><Relationship Id="rId23" Type="http://schemas.openxmlformats.org/officeDocument/2006/relationships/image" Target="../media/image417.png"/><Relationship Id="rId28" Type="http://schemas.openxmlformats.org/officeDocument/2006/relationships/customXml" Target="../ink/ink2606.xml"/><Relationship Id="rId49" Type="http://schemas.openxmlformats.org/officeDocument/2006/relationships/image" Target="../media/image431.png"/><Relationship Id="rId114" Type="http://schemas.openxmlformats.org/officeDocument/2006/relationships/customXml" Target="../ink/ink2649.xml"/><Relationship Id="rId119" Type="http://schemas.openxmlformats.org/officeDocument/2006/relationships/image" Target="../media/image481.png"/><Relationship Id="rId44" Type="http://schemas.openxmlformats.org/officeDocument/2006/relationships/customXml" Target="../ink/ink2614.xml"/><Relationship Id="rId60" Type="http://schemas.openxmlformats.org/officeDocument/2006/relationships/customXml" Target="../ink/ink2622.xml"/><Relationship Id="rId65" Type="http://schemas.openxmlformats.org/officeDocument/2006/relationships/image" Target="../media/image439.png"/><Relationship Id="rId81" Type="http://schemas.openxmlformats.org/officeDocument/2006/relationships/image" Target="../media/image447.png"/><Relationship Id="rId86" Type="http://schemas.openxmlformats.org/officeDocument/2006/relationships/customXml" Target="../ink/ink2635.xml"/><Relationship Id="rId13" Type="http://schemas.openxmlformats.org/officeDocument/2006/relationships/image" Target="../media/image426.png"/><Relationship Id="rId18" Type="http://schemas.openxmlformats.org/officeDocument/2006/relationships/customXml" Target="../ink/ink2601.xml"/><Relationship Id="rId39" Type="http://schemas.openxmlformats.org/officeDocument/2006/relationships/image" Target="../media/image425.png"/><Relationship Id="rId109" Type="http://schemas.openxmlformats.org/officeDocument/2006/relationships/image" Target="../media/image476.png"/><Relationship Id="rId34" Type="http://schemas.openxmlformats.org/officeDocument/2006/relationships/customXml" Target="../ink/ink2609.xml"/><Relationship Id="rId50" Type="http://schemas.openxmlformats.org/officeDocument/2006/relationships/customXml" Target="../ink/ink2617.xml"/><Relationship Id="rId55" Type="http://schemas.openxmlformats.org/officeDocument/2006/relationships/image" Target="../media/image434.png"/><Relationship Id="rId76" Type="http://schemas.openxmlformats.org/officeDocument/2006/relationships/customXml" Target="../ink/ink2630.xml"/><Relationship Id="rId97" Type="http://schemas.openxmlformats.org/officeDocument/2006/relationships/image" Target="../media/image455.png"/><Relationship Id="rId104" Type="http://schemas.openxmlformats.org/officeDocument/2006/relationships/customXml" Target="../ink/ink2644.xml"/><Relationship Id="rId120" Type="http://schemas.openxmlformats.org/officeDocument/2006/relationships/customXml" Target="../ink/ink2652.xml"/><Relationship Id="rId125" Type="http://schemas.openxmlformats.org/officeDocument/2006/relationships/image" Target="../media/image484.png"/><Relationship Id="rId7" Type="http://schemas.openxmlformats.org/officeDocument/2006/relationships/image" Target="../media/image409.png"/><Relationship Id="rId71" Type="http://schemas.openxmlformats.org/officeDocument/2006/relationships/image" Target="../media/image442.png"/><Relationship Id="rId92" Type="http://schemas.openxmlformats.org/officeDocument/2006/relationships/customXml" Target="../ink/ink2638.xml"/><Relationship Id="rId2" Type="http://schemas.openxmlformats.org/officeDocument/2006/relationships/customXml" Target="../ink/ink2593.xml"/><Relationship Id="rId29" Type="http://schemas.openxmlformats.org/officeDocument/2006/relationships/image" Target="../media/image420.png"/><Relationship Id="rId24" Type="http://schemas.openxmlformats.org/officeDocument/2006/relationships/customXml" Target="../ink/ink2604.xml"/><Relationship Id="rId40" Type="http://schemas.openxmlformats.org/officeDocument/2006/relationships/customXml" Target="../ink/ink2612.xml"/><Relationship Id="rId45" Type="http://schemas.openxmlformats.org/officeDocument/2006/relationships/image" Target="../media/image429.png"/><Relationship Id="rId66" Type="http://schemas.openxmlformats.org/officeDocument/2006/relationships/customXml" Target="../ink/ink2625.xml"/><Relationship Id="rId87" Type="http://schemas.openxmlformats.org/officeDocument/2006/relationships/image" Target="../media/image450.png"/><Relationship Id="rId110" Type="http://schemas.openxmlformats.org/officeDocument/2006/relationships/customXml" Target="../ink/ink2647.xml"/><Relationship Id="rId115" Type="http://schemas.openxmlformats.org/officeDocument/2006/relationships/image" Target="../media/image479.png"/><Relationship Id="rId61" Type="http://schemas.openxmlformats.org/officeDocument/2006/relationships/image" Target="../media/image437.png"/><Relationship Id="rId82" Type="http://schemas.openxmlformats.org/officeDocument/2006/relationships/customXml" Target="../ink/ink2633.xml"/><Relationship Id="rId19" Type="http://schemas.openxmlformats.org/officeDocument/2006/relationships/image" Target="../media/image415.png"/><Relationship Id="rId14" Type="http://schemas.openxmlformats.org/officeDocument/2006/relationships/customXml" Target="../ink/ink2599.xml"/><Relationship Id="rId30" Type="http://schemas.openxmlformats.org/officeDocument/2006/relationships/customXml" Target="../ink/ink2607.xml"/><Relationship Id="rId35" Type="http://schemas.openxmlformats.org/officeDocument/2006/relationships/image" Target="../media/image423.png"/><Relationship Id="rId56" Type="http://schemas.openxmlformats.org/officeDocument/2006/relationships/customXml" Target="../ink/ink2620.xml"/><Relationship Id="rId77" Type="http://schemas.openxmlformats.org/officeDocument/2006/relationships/image" Target="../media/image445.png"/><Relationship Id="rId100" Type="http://schemas.openxmlformats.org/officeDocument/2006/relationships/customXml" Target="../ink/ink2642.xml"/><Relationship Id="rId105" Type="http://schemas.openxmlformats.org/officeDocument/2006/relationships/image" Target="../media/image474.png"/><Relationship Id="rId8" Type="http://schemas.openxmlformats.org/officeDocument/2006/relationships/customXml" Target="../ink/ink2596.xml"/><Relationship Id="rId51" Type="http://schemas.openxmlformats.org/officeDocument/2006/relationships/image" Target="../media/image432.png"/><Relationship Id="rId72" Type="http://schemas.openxmlformats.org/officeDocument/2006/relationships/customXml" Target="../ink/ink2628.xml"/><Relationship Id="rId93" Type="http://schemas.openxmlformats.org/officeDocument/2006/relationships/image" Target="../media/image453.png"/><Relationship Id="rId98" Type="http://schemas.openxmlformats.org/officeDocument/2006/relationships/customXml" Target="../ink/ink2641.xml"/><Relationship Id="rId121" Type="http://schemas.openxmlformats.org/officeDocument/2006/relationships/image" Target="../media/image482.png"/><Relationship Id="rId3" Type="http://schemas.openxmlformats.org/officeDocument/2006/relationships/image" Target="../media/image407.png"/><Relationship Id="rId25" Type="http://schemas.openxmlformats.org/officeDocument/2006/relationships/image" Target="../media/image418.png"/><Relationship Id="rId46" Type="http://schemas.openxmlformats.org/officeDocument/2006/relationships/customXml" Target="../ink/ink2615.xml"/><Relationship Id="rId67" Type="http://schemas.openxmlformats.org/officeDocument/2006/relationships/image" Target="../media/image440.png"/><Relationship Id="rId116" Type="http://schemas.openxmlformats.org/officeDocument/2006/relationships/customXml" Target="../ink/ink2650.xml"/><Relationship Id="rId20" Type="http://schemas.openxmlformats.org/officeDocument/2006/relationships/customXml" Target="../ink/ink2602.xml"/><Relationship Id="rId41" Type="http://schemas.openxmlformats.org/officeDocument/2006/relationships/image" Target="../media/image427.png"/><Relationship Id="rId62" Type="http://schemas.openxmlformats.org/officeDocument/2006/relationships/customXml" Target="../ink/ink2623.xml"/><Relationship Id="rId83" Type="http://schemas.openxmlformats.org/officeDocument/2006/relationships/image" Target="../media/image448.png"/><Relationship Id="rId88" Type="http://schemas.openxmlformats.org/officeDocument/2006/relationships/customXml" Target="../ink/ink2636.xml"/><Relationship Id="rId111" Type="http://schemas.openxmlformats.org/officeDocument/2006/relationships/image" Target="../media/image477.png"/><Relationship Id="rId15" Type="http://schemas.openxmlformats.org/officeDocument/2006/relationships/image" Target="../media/image413.png"/><Relationship Id="rId36" Type="http://schemas.openxmlformats.org/officeDocument/2006/relationships/customXml" Target="../ink/ink2610.xml"/><Relationship Id="rId57" Type="http://schemas.openxmlformats.org/officeDocument/2006/relationships/image" Target="../media/image435.png"/><Relationship Id="rId106" Type="http://schemas.openxmlformats.org/officeDocument/2006/relationships/customXml" Target="../ink/ink2645.xml"/><Relationship Id="rId10" Type="http://schemas.openxmlformats.org/officeDocument/2006/relationships/customXml" Target="../ink/ink2597.xml"/><Relationship Id="rId31" Type="http://schemas.openxmlformats.org/officeDocument/2006/relationships/image" Target="../media/image421.png"/><Relationship Id="rId52" Type="http://schemas.openxmlformats.org/officeDocument/2006/relationships/customXml" Target="../ink/ink2618.xml"/><Relationship Id="rId73" Type="http://schemas.openxmlformats.org/officeDocument/2006/relationships/image" Target="../media/image443.png"/><Relationship Id="rId78" Type="http://schemas.openxmlformats.org/officeDocument/2006/relationships/customXml" Target="../ink/ink2631.xml"/><Relationship Id="rId94" Type="http://schemas.openxmlformats.org/officeDocument/2006/relationships/customXml" Target="../ink/ink2639.xml"/><Relationship Id="rId99" Type="http://schemas.openxmlformats.org/officeDocument/2006/relationships/image" Target="../media/image456.png"/><Relationship Id="rId101" Type="http://schemas.openxmlformats.org/officeDocument/2006/relationships/image" Target="../media/image472.png"/><Relationship Id="rId122" Type="http://schemas.openxmlformats.org/officeDocument/2006/relationships/customXml" Target="../ink/ink2653.xml"/><Relationship Id="rId4" Type="http://schemas.openxmlformats.org/officeDocument/2006/relationships/customXml" Target="../ink/ink2594.xml"/><Relationship Id="rId9" Type="http://schemas.openxmlformats.org/officeDocument/2006/relationships/image" Target="../media/image410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png"/><Relationship Id="rId18" Type="http://schemas.openxmlformats.org/officeDocument/2006/relationships/customXml" Target="../ink/ink74.xml"/><Relationship Id="rId26" Type="http://schemas.openxmlformats.org/officeDocument/2006/relationships/customXml" Target="../ink/ink78.xml"/><Relationship Id="rId39" Type="http://schemas.openxmlformats.org/officeDocument/2006/relationships/image" Target="../media/image39.png"/><Relationship Id="rId21" Type="http://schemas.openxmlformats.org/officeDocument/2006/relationships/image" Target="../media/image30.png"/><Relationship Id="rId34" Type="http://schemas.openxmlformats.org/officeDocument/2006/relationships/customXml" Target="../ink/ink82.xml"/><Relationship Id="rId42" Type="http://schemas.openxmlformats.org/officeDocument/2006/relationships/customXml" Target="../ink/ink86.xml"/><Relationship Id="rId47" Type="http://schemas.openxmlformats.org/officeDocument/2006/relationships/image" Target="../media/image43.png"/><Relationship Id="rId50" Type="http://schemas.openxmlformats.org/officeDocument/2006/relationships/customXml" Target="../ink/ink90.xml"/><Relationship Id="rId55" Type="http://schemas.openxmlformats.org/officeDocument/2006/relationships/image" Target="../media/image49.png"/><Relationship Id="rId7" Type="http://schemas.openxmlformats.org/officeDocument/2006/relationships/image" Target="../media/image23.png"/><Relationship Id="rId2" Type="http://schemas.openxmlformats.org/officeDocument/2006/relationships/customXml" Target="../ink/ink66.xml"/><Relationship Id="rId16" Type="http://schemas.openxmlformats.org/officeDocument/2006/relationships/customXml" Target="../ink/ink73.xml"/><Relationship Id="rId29" Type="http://schemas.openxmlformats.org/officeDocument/2006/relationships/image" Target="../media/image34.png"/><Relationship Id="rId11" Type="http://schemas.openxmlformats.org/officeDocument/2006/relationships/image" Target="../media/image25.png"/><Relationship Id="rId24" Type="http://schemas.openxmlformats.org/officeDocument/2006/relationships/customXml" Target="../ink/ink77.xml"/><Relationship Id="rId32" Type="http://schemas.openxmlformats.org/officeDocument/2006/relationships/customXml" Target="../ink/ink81.xml"/><Relationship Id="rId37" Type="http://schemas.openxmlformats.org/officeDocument/2006/relationships/image" Target="../media/image38.png"/><Relationship Id="rId40" Type="http://schemas.openxmlformats.org/officeDocument/2006/relationships/customXml" Target="../ink/ink85.xml"/><Relationship Id="rId45" Type="http://schemas.openxmlformats.org/officeDocument/2006/relationships/image" Target="../media/image42.png"/><Relationship Id="rId53" Type="http://schemas.openxmlformats.org/officeDocument/2006/relationships/image" Target="../media/image46.png"/><Relationship Id="rId58" Type="http://schemas.openxmlformats.org/officeDocument/2006/relationships/customXml" Target="../ink/ink94.xml"/><Relationship Id="rId5" Type="http://schemas.openxmlformats.org/officeDocument/2006/relationships/image" Target="../media/image22.png"/><Relationship Id="rId61" Type="http://schemas.openxmlformats.org/officeDocument/2006/relationships/image" Target="../media/image52.png"/><Relationship Id="rId19" Type="http://schemas.openxmlformats.org/officeDocument/2006/relationships/image" Target="../media/image29.png"/><Relationship Id="rId14" Type="http://schemas.openxmlformats.org/officeDocument/2006/relationships/customXml" Target="../ink/ink72.xml"/><Relationship Id="rId22" Type="http://schemas.openxmlformats.org/officeDocument/2006/relationships/customXml" Target="../ink/ink76.xml"/><Relationship Id="rId27" Type="http://schemas.openxmlformats.org/officeDocument/2006/relationships/image" Target="../media/image33.png"/><Relationship Id="rId30" Type="http://schemas.openxmlformats.org/officeDocument/2006/relationships/customXml" Target="../ink/ink80.xml"/><Relationship Id="rId35" Type="http://schemas.openxmlformats.org/officeDocument/2006/relationships/image" Target="../media/image37.png"/><Relationship Id="rId43" Type="http://schemas.openxmlformats.org/officeDocument/2006/relationships/image" Target="../media/image41.png"/><Relationship Id="rId48" Type="http://schemas.openxmlformats.org/officeDocument/2006/relationships/customXml" Target="../ink/ink89.xml"/><Relationship Id="rId56" Type="http://schemas.openxmlformats.org/officeDocument/2006/relationships/customXml" Target="../ink/ink93.xml"/><Relationship Id="rId8" Type="http://schemas.openxmlformats.org/officeDocument/2006/relationships/customXml" Target="../ink/ink69.xml"/><Relationship Id="rId51" Type="http://schemas.openxmlformats.org/officeDocument/2006/relationships/image" Target="../media/image45.png"/><Relationship Id="rId3" Type="http://schemas.openxmlformats.org/officeDocument/2006/relationships/image" Target="../media/image21.png"/><Relationship Id="rId12" Type="http://schemas.openxmlformats.org/officeDocument/2006/relationships/customXml" Target="../ink/ink71.xml"/><Relationship Id="rId17" Type="http://schemas.openxmlformats.org/officeDocument/2006/relationships/image" Target="../media/image28.png"/><Relationship Id="rId25" Type="http://schemas.openxmlformats.org/officeDocument/2006/relationships/image" Target="../media/image32.png"/><Relationship Id="rId33" Type="http://schemas.openxmlformats.org/officeDocument/2006/relationships/image" Target="../media/image36.png"/><Relationship Id="rId38" Type="http://schemas.openxmlformats.org/officeDocument/2006/relationships/customXml" Target="../ink/ink84.xml"/><Relationship Id="rId46" Type="http://schemas.openxmlformats.org/officeDocument/2006/relationships/customXml" Target="../ink/ink88.xml"/><Relationship Id="rId59" Type="http://schemas.openxmlformats.org/officeDocument/2006/relationships/image" Target="../media/image51.png"/><Relationship Id="rId20" Type="http://schemas.openxmlformats.org/officeDocument/2006/relationships/customXml" Target="../ink/ink75.xml"/><Relationship Id="rId41" Type="http://schemas.openxmlformats.org/officeDocument/2006/relationships/image" Target="../media/image40.png"/><Relationship Id="rId54" Type="http://schemas.openxmlformats.org/officeDocument/2006/relationships/customXml" Target="../ink/ink9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8.xml"/><Relationship Id="rId15" Type="http://schemas.openxmlformats.org/officeDocument/2006/relationships/image" Target="../media/image27.png"/><Relationship Id="rId23" Type="http://schemas.openxmlformats.org/officeDocument/2006/relationships/image" Target="../media/image31.png"/><Relationship Id="rId28" Type="http://schemas.openxmlformats.org/officeDocument/2006/relationships/customXml" Target="../ink/ink79.xml"/><Relationship Id="rId36" Type="http://schemas.openxmlformats.org/officeDocument/2006/relationships/customXml" Target="../ink/ink83.xml"/><Relationship Id="rId49" Type="http://schemas.openxmlformats.org/officeDocument/2006/relationships/image" Target="../media/image44.png"/><Relationship Id="rId57" Type="http://schemas.openxmlformats.org/officeDocument/2006/relationships/image" Target="../media/image50.png"/><Relationship Id="rId10" Type="http://schemas.openxmlformats.org/officeDocument/2006/relationships/customXml" Target="../ink/ink70.xml"/><Relationship Id="rId31" Type="http://schemas.openxmlformats.org/officeDocument/2006/relationships/image" Target="../media/image35.png"/><Relationship Id="rId44" Type="http://schemas.openxmlformats.org/officeDocument/2006/relationships/customXml" Target="../ink/ink87.xml"/><Relationship Id="rId52" Type="http://schemas.openxmlformats.org/officeDocument/2006/relationships/customXml" Target="../ink/ink91.xml"/><Relationship Id="rId60" Type="http://schemas.openxmlformats.org/officeDocument/2006/relationships/customXml" Target="../ink/ink95.xml"/><Relationship Id="rId4" Type="http://schemas.openxmlformats.org/officeDocument/2006/relationships/customXml" Target="../ink/ink67.xml"/><Relationship Id="rId9" Type="http://schemas.openxmlformats.org/officeDocument/2006/relationships/image" Target="../media/image24.png"/></Relationships>
</file>

<file path=ppt/slides/_rels/slide6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80.png"/><Relationship Id="rId21" Type="http://schemas.openxmlformats.org/officeDocument/2006/relationships/image" Target="../media/image416.png"/><Relationship Id="rId42" Type="http://schemas.openxmlformats.org/officeDocument/2006/relationships/customXml" Target="../ink/ink2675.xml"/><Relationship Id="rId63" Type="http://schemas.openxmlformats.org/officeDocument/2006/relationships/image" Target="../media/image438.png"/><Relationship Id="rId84" Type="http://schemas.openxmlformats.org/officeDocument/2006/relationships/customXml" Target="../ink/ink2696.xml"/><Relationship Id="rId138" Type="http://schemas.openxmlformats.org/officeDocument/2006/relationships/customXml" Target="../ink/ink2723.xml"/><Relationship Id="rId107" Type="http://schemas.openxmlformats.org/officeDocument/2006/relationships/image" Target="../media/image475.png"/><Relationship Id="rId11" Type="http://schemas.openxmlformats.org/officeDocument/2006/relationships/image" Target="../media/image411.png"/><Relationship Id="rId32" Type="http://schemas.openxmlformats.org/officeDocument/2006/relationships/customXml" Target="../ink/ink2670.xml"/><Relationship Id="rId53" Type="http://schemas.openxmlformats.org/officeDocument/2006/relationships/image" Target="../media/image433.png"/><Relationship Id="rId74" Type="http://schemas.openxmlformats.org/officeDocument/2006/relationships/customXml" Target="../ink/ink2691.xml"/><Relationship Id="rId128" Type="http://schemas.openxmlformats.org/officeDocument/2006/relationships/customXml" Target="../ink/ink2718.xml"/><Relationship Id="rId149" Type="http://schemas.openxmlformats.org/officeDocument/2006/relationships/image" Target="../media/image496.png"/><Relationship Id="rId5" Type="http://schemas.openxmlformats.org/officeDocument/2006/relationships/image" Target="../media/image408.png"/><Relationship Id="rId95" Type="http://schemas.openxmlformats.org/officeDocument/2006/relationships/image" Target="../media/image454.png"/><Relationship Id="rId22" Type="http://schemas.openxmlformats.org/officeDocument/2006/relationships/customXml" Target="../ink/ink2665.xml"/><Relationship Id="rId27" Type="http://schemas.openxmlformats.org/officeDocument/2006/relationships/image" Target="../media/image419.png"/><Relationship Id="rId43" Type="http://schemas.openxmlformats.org/officeDocument/2006/relationships/image" Target="../media/image428.png"/><Relationship Id="rId48" Type="http://schemas.openxmlformats.org/officeDocument/2006/relationships/customXml" Target="../ink/ink2678.xml"/><Relationship Id="rId64" Type="http://schemas.openxmlformats.org/officeDocument/2006/relationships/customXml" Target="../ink/ink2686.xml"/><Relationship Id="rId69" Type="http://schemas.openxmlformats.org/officeDocument/2006/relationships/image" Target="../media/image441.png"/><Relationship Id="rId113" Type="http://schemas.openxmlformats.org/officeDocument/2006/relationships/image" Target="../media/image478.png"/><Relationship Id="rId118" Type="http://schemas.openxmlformats.org/officeDocument/2006/relationships/customXml" Target="../ink/ink2713.xml"/><Relationship Id="rId134" Type="http://schemas.openxmlformats.org/officeDocument/2006/relationships/customXml" Target="../ink/ink2721.xml"/><Relationship Id="rId139" Type="http://schemas.openxmlformats.org/officeDocument/2006/relationships/image" Target="../media/image491.png"/><Relationship Id="rId80" Type="http://schemas.openxmlformats.org/officeDocument/2006/relationships/customXml" Target="../ink/ink2694.xml"/><Relationship Id="rId85" Type="http://schemas.openxmlformats.org/officeDocument/2006/relationships/image" Target="../media/image449.png"/><Relationship Id="rId150" Type="http://schemas.openxmlformats.org/officeDocument/2006/relationships/customXml" Target="../ink/ink2729.xml"/><Relationship Id="rId155" Type="http://schemas.openxmlformats.org/officeDocument/2006/relationships/image" Target="../media/image499.png"/><Relationship Id="rId12" Type="http://schemas.openxmlformats.org/officeDocument/2006/relationships/customXml" Target="../ink/ink2660.xml"/><Relationship Id="rId17" Type="http://schemas.openxmlformats.org/officeDocument/2006/relationships/image" Target="../media/image414.png"/><Relationship Id="rId33" Type="http://schemas.openxmlformats.org/officeDocument/2006/relationships/image" Target="../media/image422.png"/><Relationship Id="rId38" Type="http://schemas.openxmlformats.org/officeDocument/2006/relationships/customXml" Target="../ink/ink2673.xml"/><Relationship Id="rId59" Type="http://schemas.openxmlformats.org/officeDocument/2006/relationships/image" Target="../media/image436.png"/><Relationship Id="rId103" Type="http://schemas.openxmlformats.org/officeDocument/2006/relationships/image" Target="../media/image473.png"/><Relationship Id="rId108" Type="http://schemas.openxmlformats.org/officeDocument/2006/relationships/customXml" Target="../ink/ink2708.xml"/><Relationship Id="rId124" Type="http://schemas.openxmlformats.org/officeDocument/2006/relationships/customXml" Target="../ink/ink2716.xml"/><Relationship Id="rId129" Type="http://schemas.openxmlformats.org/officeDocument/2006/relationships/image" Target="../media/image486.png"/><Relationship Id="rId54" Type="http://schemas.openxmlformats.org/officeDocument/2006/relationships/customXml" Target="../ink/ink2681.xml"/><Relationship Id="rId70" Type="http://schemas.openxmlformats.org/officeDocument/2006/relationships/customXml" Target="../ink/ink2689.xml"/><Relationship Id="rId75" Type="http://schemas.openxmlformats.org/officeDocument/2006/relationships/image" Target="../media/image444.png"/><Relationship Id="rId91" Type="http://schemas.openxmlformats.org/officeDocument/2006/relationships/image" Target="../media/image452.png"/><Relationship Id="rId96" Type="http://schemas.openxmlformats.org/officeDocument/2006/relationships/customXml" Target="../ink/ink2702.xml"/><Relationship Id="rId140" Type="http://schemas.openxmlformats.org/officeDocument/2006/relationships/customXml" Target="../ink/ink2724.xml"/><Relationship Id="rId145" Type="http://schemas.openxmlformats.org/officeDocument/2006/relationships/image" Target="../media/image49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657.xml"/><Relationship Id="rId23" Type="http://schemas.openxmlformats.org/officeDocument/2006/relationships/image" Target="../media/image417.png"/><Relationship Id="rId28" Type="http://schemas.openxmlformats.org/officeDocument/2006/relationships/customXml" Target="../ink/ink2668.xml"/><Relationship Id="rId49" Type="http://schemas.openxmlformats.org/officeDocument/2006/relationships/image" Target="../media/image431.png"/><Relationship Id="rId114" Type="http://schemas.openxmlformats.org/officeDocument/2006/relationships/customXml" Target="../ink/ink2711.xml"/><Relationship Id="rId119" Type="http://schemas.openxmlformats.org/officeDocument/2006/relationships/image" Target="../media/image481.png"/><Relationship Id="rId44" Type="http://schemas.openxmlformats.org/officeDocument/2006/relationships/customXml" Target="../ink/ink2676.xml"/><Relationship Id="rId60" Type="http://schemas.openxmlformats.org/officeDocument/2006/relationships/customXml" Target="../ink/ink2684.xml"/><Relationship Id="rId65" Type="http://schemas.openxmlformats.org/officeDocument/2006/relationships/image" Target="../media/image439.png"/><Relationship Id="rId81" Type="http://schemas.openxmlformats.org/officeDocument/2006/relationships/image" Target="../media/image447.png"/><Relationship Id="rId86" Type="http://schemas.openxmlformats.org/officeDocument/2006/relationships/customXml" Target="../ink/ink2697.xml"/><Relationship Id="rId130" Type="http://schemas.openxmlformats.org/officeDocument/2006/relationships/customXml" Target="../ink/ink2719.xml"/><Relationship Id="rId135" Type="http://schemas.openxmlformats.org/officeDocument/2006/relationships/image" Target="../media/image489.png"/><Relationship Id="rId151" Type="http://schemas.openxmlformats.org/officeDocument/2006/relationships/image" Target="../media/image497.png"/><Relationship Id="rId13" Type="http://schemas.openxmlformats.org/officeDocument/2006/relationships/image" Target="../media/image426.png"/><Relationship Id="rId18" Type="http://schemas.openxmlformats.org/officeDocument/2006/relationships/customXml" Target="../ink/ink2663.xml"/><Relationship Id="rId39" Type="http://schemas.openxmlformats.org/officeDocument/2006/relationships/image" Target="../media/image425.png"/><Relationship Id="rId109" Type="http://schemas.openxmlformats.org/officeDocument/2006/relationships/image" Target="../media/image476.png"/><Relationship Id="rId34" Type="http://schemas.openxmlformats.org/officeDocument/2006/relationships/customXml" Target="../ink/ink2671.xml"/><Relationship Id="rId50" Type="http://schemas.openxmlformats.org/officeDocument/2006/relationships/customXml" Target="../ink/ink2679.xml"/><Relationship Id="rId55" Type="http://schemas.openxmlformats.org/officeDocument/2006/relationships/image" Target="../media/image434.png"/><Relationship Id="rId76" Type="http://schemas.openxmlformats.org/officeDocument/2006/relationships/customXml" Target="../ink/ink2692.xml"/><Relationship Id="rId97" Type="http://schemas.openxmlformats.org/officeDocument/2006/relationships/image" Target="../media/image455.png"/><Relationship Id="rId104" Type="http://schemas.openxmlformats.org/officeDocument/2006/relationships/customXml" Target="../ink/ink2706.xml"/><Relationship Id="rId120" Type="http://schemas.openxmlformats.org/officeDocument/2006/relationships/customXml" Target="../ink/ink2714.xml"/><Relationship Id="rId125" Type="http://schemas.openxmlformats.org/officeDocument/2006/relationships/image" Target="../media/image484.png"/><Relationship Id="rId141" Type="http://schemas.openxmlformats.org/officeDocument/2006/relationships/image" Target="../media/image492.png"/><Relationship Id="rId146" Type="http://schemas.openxmlformats.org/officeDocument/2006/relationships/customXml" Target="../ink/ink2727.xml"/><Relationship Id="rId7" Type="http://schemas.openxmlformats.org/officeDocument/2006/relationships/image" Target="../media/image409.png"/><Relationship Id="rId71" Type="http://schemas.openxmlformats.org/officeDocument/2006/relationships/image" Target="../media/image442.png"/><Relationship Id="rId92" Type="http://schemas.openxmlformats.org/officeDocument/2006/relationships/customXml" Target="../ink/ink2700.xml"/><Relationship Id="rId2" Type="http://schemas.openxmlformats.org/officeDocument/2006/relationships/customXml" Target="../ink/ink2655.xml"/><Relationship Id="rId29" Type="http://schemas.openxmlformats.org/officeDocument/2006/relationships/image" Target="../media/image420.png"/><Relationship Id="rId24" Type="http://schemas.openxmlformats.org/officeDocument/2006/relationships/customXml" Target="../ink/ink2666.xml"/><Relationship Id="rId40" Type="http://schemas.openxmlformats.org/officeDocument/2006/relationships/customXml" Target="../ink/ink2674.xml"/><Relationship Id="rId45" Type="http://schemas.openxmlformats.org/officeDocument/2006/relationships/image" Target="../media/image429.png"/><Relationship Id="rId66" Type="http://schemas.openxmlformats.org/officeDocument/2006/relationships/customXml" Target="../ink/ink2687.xml"/><Relationship Id="rId87" Type="http://schemas.openxmlformats.org/officeDocument/2006/relationships/image" Target="../media/image450.png"/><Relationship Id="rId110" Type="http://schemas.openxmlformats.org/officeDocument/2006/relationships/customXml" Target="../ink/ink2709.xml"/><Relationship Id="rId115" Type="http://schemas.openxmlformats.org/officeDocument/2006/relationships/image" Target="../media/image479.png"/><Relationship Id="rId131" Type="http://schemas.openxmlformats.org/officeDocument/2006/relationships/image" Target="../media/image487.png"/><Relationship Id="rId136" Type="http://schemas.openxmlformats.org/officeDocument/2006/relationships/customXml" Target="../ink/ink2722.xml"/><Relationship Id="rId61" Type="http://schemas.openxmlformats.org/officeDocument/2006/relationships/image" Target="../media/image437.png"/><Relationship Id="rId82" Type="http://schemas.openxmlformats.org/officeDocument/2006/relationships/customXml" Target="../ink/ink2695.xml"/><Relationship Id="rId152" Type="http://schemas.openxmlformats.org/officeDocument/2006/relationships/customXml" Target="../ink/ink2730.xml"/><Relationship Id="rId19" Type="http://schemas.openxmlformats.org/officeDocument/2006/relationships/image" Target="../media/image415.png"/><Relationship Id="rId14" Type="http://schemas.openxmlformats.org/officeDocument/2006/relationships/customXml" Target="../ink/ink2661.xml"/><Relationship Id="rId30" Type="http://schemas.openxmlformats.org/officeDocument/2006/relationships/customXml" Target="../ink/ink2669.xml"/><Relationship Id="rId35" Type="http://schemas.openxmlformats.org/officeDocument/2006/relationships/image" Target="../media/image423.png"/><Relationship Id="rId56" Type="http://schemas.openxmlformats.org/officeDocument/2006/relationships/customXml" Target="../ink/ink2682.xml"/><Relationship Id="rId77" Type="http://schemas.openxmlformats.org/officeDocument/2006/relationships/image" Target="../media/image445.png"/><Relationship Id="rId100" Type="http://schemas.openxmlformats.org/officeDocument/2006/relationships/customXml" Target="../ink/ink2704.xml"/><Relationship Id="rId105" Type="http://schemas.openxmlformats.org/officeDocument/2006/relationships/image" Target="../media/image474.png"/><Relationship Id="rId126" Type="http://schemas.openxmlformats.org/officeDocument/2006/relationships/customXml" Target="../ink/ink2717.xml"/><Relationship Id="rId147" Type="http://schemas.openxmlformats.org/officeDocument/2006/relationships/image" Target="../media/image495.png"/><Relationship Id="rId8" Type="http://schemas.openxmlformats.org/officeDocument/2006/relationships/customXml" Target="../ink/ink2658.xml"/><Relationship Id="rId51" Type="http://schemas.openxmlformats.org/officeDocument/2006/relationships/image" Target="../media/image432.png"/><Relationship Id="rId72" Type="http://schemas.openxmlformats.org/officeDocument/2006/relationships/customXml" Target="../ink/ink2690.xml"/><Relationship Id="rId93" Type="http://schemas.openxmlformats.org/officeDocument/2006/relationships/image" Target="../media/image453.png"/><Relationship Id="rId98" Type="http://schemas.openxmlformats.org/officeDocument/2006/relationships/customXml" Target="../ink/ink2703.xml"/><Relationship Id="rId121" Type="http://schemas.openxmlformats.org/officeDocument/2006/relationships/image" Target="../media/image482.png"/><Relationship Id="rId142" Type="http://schemas.openxmlformats.org/officeDocument/2006/relationships/customXml" Target="../ink/ink2725.xml"/><Relationship Id="rId3" Type="http://schemas.openxmlformats.org/officeDocument/2006/relationships/image" Target="../media/image407.png"/><Relationship Id="rId25" Type="http://schemas.openxmlformats.org/officeDocument/2006/relationships/image" Target="../media/image418.png"/><Relationship Id="rId46" Type="http://schemas.openxmlformats.org/officeDocument/2006/relationships/customXml" Target="../ink/ink2677.xml"/><Relationship Id="rId67" Type="http://schemas.openxmlformats.org/officeDocument/2006/relationships/image" Target="../media/image440.png"/><Relationship Id="rId116" Type="http://schemas.openxmlformats.org/officeDocument/2006/relationships/customXml" Target="../ink/ink2712.xml"/><Relationship Id="rId137" Type="http://schemas.openxmlformats.org/officeDocument/2006/relationships/image" Target="../media/image490.png"/><Relationship Id="rId20" Type="http://schemas.openxmlformats.org/officeDocument/2006/relationships/customXml" Target="../ink/ink2664.xml"/><Relationship Id="rId41" Type="http://schemas.openxmlformats.org/officeDocument/2006/relationships/image" Target="../media/image427.png"/><Relationship Id="rId62" Type="http://schemas.openxmlformats.org/officeDocument/2006/relationships/customXml" Target="../ink/ink2685.xml"/><Relationship Id="rId83" Type="http://schemas.openxmlformats.org/officeDocument/2006/relationships/image" Target="../media/image448.png"/><Relationship Id="rId88" Type="http://schemas.openxmlformats.org/officeDocument/2006/relationships/customXml" Target="../ink/ink2698.xml"/><Relationship Id="rId111" Type="http://schemas.openxmlformats.org/officeDocument/2006/relationships/image" Target="../media/image477.png"/><Relationship Id="rId132" Type="http://schemas.openxmlformats.org/officeDocument/2006/relationships/customXml" Target="../ink/ink2720.xml"/><Relationship Id="rId153" Type="http://schemas.openxmlformats.org/officeDocument/2006/relationships/image" Target="../media/image498.png"/><Relationship Id="rId15" Type="http://schemas.openxmlformats.org/officeDocument/2006/relationships/image" Target="../media/image413.png"/><Relationship Id="rId36" Type="http://schemas.openxmlformats.org/officeDocument/2006/relationships/customXml" Target="../ink/ink2672.xml"/><Relationship Id="rId57" Type="http://schemas.openxmlformats.org/officeDocument/2006/relationships/image" Target="../media/image435.png"/><Relationship Id="rId106" Type="http://schemas.openxmlformats.org/officeDocument/2006/relationships/customXml" Target="../ink/ink2707.xml"/><Relationship Id="rId127" Type="http://schemas.openxmlformats.org/officeDocument/2006/relationships/image" Target="../media/image485.png"/><Relationship Id="rId10" Type="http://schemas.openxmlformats.org/officeDocument/2006/relationships/customXml" Target="../ink/ink2659.xml"/><Relationship Id="rId31" Type="http://schemas.openxmlformats.org/officeDocument/2006/relationships/image" Target="../media/image421.png"/><Relationship Id="rId52" Type="http://schemas.openxmlformats.org/officeDocument/2006/relationships/customXml" Target="../ink/ink2680.xml"/><Relationship Id="rId73" Type="http://schemas.openxmlformats.org/officeDocument/2006/relationships/image" Target="../media/image443.png"/><Relationship Id="rId78" Type="http://schemas.openxmlformats.org/officeDocument/2006/relationships/customXml" Target="../ink/ink2693.xml"/><Relationship Id="rId94" Type="http://schemas.openxmlformats.org/officeDocument/2006/relationships/customXml" Target="../ink/ink2701.xml"/><Relationship Id="rId99" Type="http://schemas.openxmlformats.org/officeDocument/2006/relationships/image" Target="../media/image456.png"/><Relationship Id="rId101" Type="http://schemas.openxmlformats.org/officeDocument/2006/relationships/image" Target="../media/image472.png"/><Relationship Id="rId122" Type="http://schemas.openxmlformats.org/officeDocument/2006/relationships/customXml" Target="../ink/ink2715.xml"/><Relationship Id="rId143" Type="http://schemas.openxmlformats.org/officeDocument/2006/relationships/image" Target="../media/image493.png"/><Relationship Id="rId148" Type="http://schemas.openxmlformats.org/officeDocument/2006/relationships/customXml" Target="../ink/ink2728.xml"/><Relationship Id="rId4" Type="http://schemas.openxmlformats.org/officeDocument/2006/relationships/customXml" Target="../ink/ink2656.xml"/><Relationship Id="rId9" Type="http://schemas.openxmlformats.org/officeDocument/2006/relationships/image" Target="../media/image410.png"/><Relationship Id="rId26" Type="http://schemas.openxmlformats.org/officeDocument/2006/relationships/customXml" Target="../ink/ink2667.xml"/><Relationship Id="rId47" Type="http://schemas.openxmlformats.org/officeDocument/2006/relationships/image" Target="../media/image430.png"/><Relationship Id="rId68" Type="http://schemas.openxmlformats.org/officeDocument/2006/relationships/customXml" Target="../ink/ink2688.xml"/><Relationship Id="rId89" Type="http://schemas.openxmlformats.org/officeDocument/2006/relationships/image" Target="../media/image451.png"/><Relationship Id="rId112" Type="http://schemas.openxmlformats.org/officeDocument/2006/relationships/customXml" Target="../ink/ink2710.xml"/><Relationship Id="rId133" Type="http://schemas.openxmlformats.org/officeDocument/2006/relationships/image" Target="../media/image488.png"/><Relationship Id="rId154" Type="http://schemas.openxmlformats.org/officeDocument/2006/relationships/customXml" Target="../ink/ink2731.xml"/><Relationship Id="rId16" Type="http://schemas.openxmlformats.org/officeDocument/2006/relationships/customXml" Target="../ink/ink2662.xml"/><Relationship Id="rId37" Type="http://schemas.openxmlformats.org/officeDocument/2006/relationships/image" Target="../media/image424.png"/><Relationship Id="rId58" Type="http://schemas.openxmlformats.org/officeDocument/2006/relationships/customXml" Target="../ink/ink2683.xml"/><Relationship Id="rId79" Type="http://schemas.openxmlformats.org/officeDocument/2006/relationships/image" Target="../media/image446.png"/><Relationship Id="rId102" Type="http://schemas.openxmlformats.org/officeDocument/2006/relationships/customXml" Target="../ink/ink2705.xml"/><Relationship Id="rId123" Type="http://schemas.openxmlformats.org/officeDocument/2006/relationships/image" Target="../media/image483.png"/><Relationship Id="rId144" Type="http://schemas.openxmlformats.org/officeDocument/2006/relationships/customXml" Target="../ink/ink2726.xml"/><Relationship Id="rId90" Type="http://schemas.openxmlformats.org/officeDocument/2006/relationships/customXml" Target="../ink/ink2699.xml"/></Relationships>
</file>

<file path=ppt/slides/_rels/slide6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80.png"/><Relationship Id="rId21" Type="http://schemas.openxmlformats.org/officeDocument/2006/relationships/image" Target="../media/image416.png"/><Relationship Id="rId42" Type="http://schemas.openxmlformats.org/officeDocument/2006/relationships/customXml" Target="../ink/ink2752.xml"/><Relationship Id="rId63" Type="http://schemas.openxmlformats.org/officeDocument/2006/relationships/image" Target="../media/image438.png"/><Relationship Id="rId84" Type="http://schemas.openxmlformats.org/officeDocument/2006/relationships/customXml" Target="../ink/ink2773.xml"/><Relationship Id="rId138" Type="http://schemas.openxmlformats.org/officeDocument/2006/relationships/customXml" Target="../ink/ink2800.xml"/><Relationship Id="rId107" Type="http://schemas.openxmlformats.org/officeDocument/2006/relationships/image" Target="../media/image475.png"/><Relationship Id="rId11" Type="http://schemas.openxmlformats.org/officeDocument/2006/relationships/image" Target="../media/image411.png"/><Relationship Id="rId32" Type="http://schemas.openxmlformats.org/officeDocument/2006/relationships/customXml" Target="../ink/ink2747.xml"/><Relationship Id="rId37" Type="http://schemas.openxmlformats.org/officeDocument/2006/relationships/image" Target="../media/image424.png"/><Relationship Id="rId53" Type="http://schemas.openxmlformats.org/officeDocument/2006/relationships/image" Target="../media/image433.png"/><Relationship Id="rId58" Type="http://schemas.openxmlformats.org/officeDocument/2006/relationships/customXml" Target="../ink/ink2760.xml"/><Relationship Id="rId74" Type="http://schemas.openxmlformats.org/officeDocument/2006/relationships/customXml" Target="../ink/ink2768.xml"/><Relationship Id="rId79" Type="http://schemas.openxmlformats.org/officeDocument/2006/relationships/image" Target="../media/image446.png"/><Relationship Id="rId102" Type="http://schemas.openxmlformats.org/officeDocument/2006/relationships/customXml" Target="../ink/ink2782.xml"/><Relationship Id="rId123" Type="http://schemas.openxmlformats.org/officeDocument/2006/relationships/image" Target="../media/image483.png"/><Relationship Id="rId128" Type="http://schemas.openxmlformats.org/officeDocument/2006/relationships/customXml" Target="../ink/ink2795.xml"/><Relationship Id="rId5" Type="http://schemas.openxmlformats.org/officeDocument/2006/relationships/image" Target="../media/image408.png"/><Relationship Id="rId90" Type="http://schemas.openxmlformats.org/officeDocument/2006/relationships/customXml" Target="../ink/ink2776.xml"/><Relationship Id="rId95" Type="http://schemas.openxmlformats.org/officeDocument/2006/relationships/image" Target="../media/image454.png"/><Relationship Id="rId22" Type="http://schemas.openxmlformats.org/officeDocument/2006/relationships/customXml" Target="../ink/ink2742.xml"/><Relationship Id="rId27" Type="http://schemas.openxmlformats.org/officeDocument/2006/relationships/image" Target="../media/image419.png"/><Relationship Id="rId43" Type="http://schemas.openxmlformats.org/officeDocument/2006/relationships/image" Target="../media/image428.png"/><Relationship Id="rId48" Type="http://schemas.openxmlformats.org/officeDocument/2006/relationships/customXml" Target="../ink/ink2755.xml"/><Relationship Id="rId64" Type="http://schemas.openxmlformats.org/officeDocument/2006/relationships/customXml" Target="../ink/ink2763.xml"/><Relationship Id="rId69" Type="http://schemas.openxmlformats.org/officeDocument/2006/relationships/image" Target="../media/image441.png"/><Relationship Id="rId113" Type="http://schemas.openxmlformats.org/officeDocument/2006/relationships/image" Target="../media/image478.png"/><Relationship Id="rId118" Type="http://schemas.openxmlformats.org/officeDocument/2006/relationships/customXml" Target="../ink/ink2790.xml"/><Relationship Id="rId134" Type="http://schemas.openxmlformats.org/officeDocument/2006/relationships/customXml" Target="../ink/ink2798.xml"/><Relationship Id="rId139" Type="http://schemas.openxmlformats.org/officeDocument/2006/relationships/image" Target="../media/image502.png"/><Relationship Id="rId80" Type="http://schemas.openxmlformats.org/officeDocument/2006/relationships/customXml" Target="../ink/ink2771.xml"/><Relationship Id="rId85" Type="http://schemas.openxmlformats.org/officeDocument/2006/relationships/image" Target="../media/image449.png"/><Relationship Id="rId12" Type="http://schemas.openxmlformats.org/officeDocument/2006/relationships/customXml" Target="../ink/ink2737.xml"/><Relationship Id="rId17" Type="http://schemas.openxmlformats.org/officeDocument/2006/relationships/image" Target="../media/image414.png"/><Relationship Id="rId33" Type="http://schemas.openxmlformats.org/officeDocument/2006/relationships/image" Target="../media/image422.png"/><Relationship Id="rId38" Type="http://schemas.openxmlformats.org/officeDocument/2006/relationships/customXml" Target="../ink/ink2750.xml"/><Relationship Id="rId59" Type="http://schemas.openxmlformats.org/officeDocument/2006/relationships/image" Target="../media/image436.png"/><Relationship Id="rId103" Type="http://schemas.openxmlformats.org/officeDocument/2006/relationships/image" Target="../media/image473.png"/><Relationship Id="rId108" Type="http://schemas.openxmlformats.org/officeDocument/2006/relationships/customXml" Target="../ink/ink2785.xml"/><Relationship Id="rId124" Type="http://schemas.openxmlformats.org/officeDocument/2006/relationships/customXml" Target="../ink/ink2793.xml"/><Relationship Id="rId129" Type="http://schemas.openxmlformats.org/officeDocument/2006/relationships/image" Target="../media/image486.png"/><Relationship Id="rId54" Type="http://schemas.openxmlformats.org/officeDocument/2006/relationships/customXml" Target="../ink/ink2758.xml"/><Relationship Id="rId70" Type="http://schemas.openxmlformats.org/officeDocument/2006/relationships/customXml" Target="../ink/ink2766.xml"/><Relationship Id="rId75" Type="http://schemas.openxmlformats.org/officeDocument/2006/relationships/image" Target="../media/image444.png"/><Relationship Id="rId91" Type="http://schemas.openxmlformats.org/officeDocument/2006/relationships/image" Target="../media/image452.png"/><Relationship Id="rId96" Type="http://schemas.openxmlformats.org/officeDocument/2006/relationships/customXml" Target="../ink/ink2779.xml"/><Relationship Id="rId140" Type="http://schemas.openxmlformats.org/officeDocument/2006/relationships/customXml" Target="../ink/ink280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734.xml"/><Relationship Id="rId23" Type="http://schemas.openxmlformats.org/officeDocument/2006/relationships/image" Target="../media/image417.png"/><Relationship Id="rId28" Type="http://schemas.openxmlformats.org/officeDocument/2006/relationships/customXml" Target="../ink/ink2745.xml"/><Relationship Id="rId49" Type="http://schemas.openxmlformats.org/officeDocument/2006/relationships/image" Target="../media/image431.png"/><Relationship Id="rId114" Type="http://schemas.openxmlformats.org/officeDocument/2006/relationships/customXml" Target="../ink/ink2788.xml"/><Relationship Id="rId119" Type="http://schemas.openxmlformats.org/officeDocument/2006/relationships/image" Target="../media/image481.png"/><Relationship Id="rId44" Type="http://schemas.openxmlformats.org/officeDocument/2006/relationships/customXml" Target="../ink/ink2753.xml"/><Relationship Id="rId60" Type="http://schemas.openxmlformats.org/officeDocument/2006/relationships/customXml" Target="../ink/ink2761.xml"/><Relationship Id="rId65" Type="http://schemas.openxmlformats.org/officeDocument/2006/relationships/image" Target="../media/image439.png"/><Relationship Id="rId81" Type="http://schemas.openxmlformats.org/officeDocument/2006/relationships/image" Target="../media/image447.png"/><Relationship Id="rId86" Type="http://schemas.openxmlformats.org/officeDocument/2006/relationships/customXml" Target="../ink/ink2774.xml"/><Relationship Id="rId130" Type="http://schemas.openxmlformats.org/officeDocument/2006/relationships/customXml" Target="../ink/ink2796.xml"/><Relationship Id="rId135" Type="http://schemas.openxmlformats.org/officeDocument/2006/relationships/image" Target="../media/image500.png"/><Relationship Id="rId13" Type="http://schemas.openxmlformats.org/officeDocument/2006/relationships/image" Target="../media/image426.png"/><Relationship Id="rId18" Type="http://schemas.openxmlformats.org/officeDocument/2006/relationships/customXml" Target="../ink/ink2740.xml"/><Relationship Id="rId39" Type="http://schemas.openxmlformats.org/officeDocument/2006/relationships/image" Target="../media/image425.png"/><Relationship Id="rId109" Type="http://schemas.openxmlformats.org/officeDocument/2006/relationships/image" Target="../media/image476.png"/><Relationship Id="rId34" Type="http://schemas.openxmlformats.org/officeDocument/2006/relationships/customXml" Target="../ink/ink2748.xml"/><Relationship Id="rId50" Type="http://schemas.openxmlformats.org/officeDocument/2006/relationships/customXml" Target="../ink/ink2756.xml"/><Relationship Id="rId55" Type="http://schemas.openxmlformats.org/officeDocument/2006/relationships/image" Target="../media/image434.png"/><Relationship Id="rId76" Type="http://schemas.openxmlformats.org/officeDocument/2006/relationships/customXml" Target="../ink/ink2769.xml"/><Relationship Id="rId97" Type="http://schemas.openxmlformats.org/officeDocument/2006/relationships/image" Target="../media/image455.png"/><Relationship Id="rId104" Type="http://schemas.openxmlformats.org/officeDocument/2006/relationships/customXml" Target="../ink/ink2783.xml"/><Relationship Id="rId120" Type="http://schemas.openxmlformats.org/officeDocument/2006/relationships/customXml" Target="../ink/ink2791.xml"/><Relationship Id="rId125" Type="http://schemas.openxmlformats.org/officeDocument/2006/relationships/image" Target="../media/image484.png"/><Relationship Id="rId141" Type="http://schemas.openxmlformats.org/officeDocument/2006/relationships/image" Target="../media/image503.png"/><Relationship Id="rId7" Type="http://schemas.openxmlformats.org/officeDocument/2006/relationships/image" Target="../media/image409.png"/><Relationship Id="rId71" Type="http://schemas.openxmlformats.org/officeDocument/2006/relationships/image" Target="../media/image442.png"/><Relationship Id="rId92" Type="http://schemas.openxmlformats.org/officeDocument/2006/relationships/customXml" Target="../ink/ink2777.xml"/><Relationship Id="rId2" Type="http://schemas.openxmlformats.org/officeDocument/2006/relationships/customXml" Target="../ink/ink2732.xml"/><Relationship Id="rId29" Type="http://schemas.openxmlformats.org/officeDocument/2006/relationships/image" Target="../media/image420.png"/><Relationship Id="rId24" Type="http://schemas.openxmlformats.org/officeDocument/2006/relationships/customXml" Target="../ink/ink2743.xml"/><Relationship Id="rId40" Type="http://schemas.openxmlformats.org/officeDocument/2006/relationships/customXml" Target="../ink/ink2751.xml"/><Relationship Id="rId45" Type="http://schemas.openxmlformats.org/officeDocument/2006/relationships/image" Target="../media/image429.png"/><Relationship Id="rId66" Type="http://schemas.openxmlformats.org/officeDocument/2006/relationships/customXml" Target="../ink/ink2764.xml"/><Relationship Id="rId87" Type="http://schemas.openxmlformats.org/officeDocument/2006/relationships/image" Target="../media/image450.png"/><Relationship Id="rId110" Type="http://schemas.openxmlformats.org/officeDocument/2006/relationships/customXml" Target="../ink/ink2786.xml"/><Relationship Id="rId115" Type="http://schemas.openxmlformats.org/officeDocument/2006/relationships/image" Target="../media/image479.png"/><Relationship Id="rId131" Type="http://schemas.openxmlformats.org/officeDocument/2006/relationships/image" Target="../media/image487.png"/><Relationship Id="rId136" Type="http://schemas.openxmlformats.org/officeDocument/2006/relationships/customXml" Target="../ink/ink2799.xml"/><Relationship Id="rId61" Type="http://schemas.openxmlformats.org/officeDocument/2006/relationships/image" Target="../media/image437.png"/><Relationship Id="rId82" Type="http://schemas.openxmlformats.org/officeDocument/2006/relationships/customXml" Target="../ink/ink2772.xml"/><Relationship Id="rId19" Type="http://schemas.openxmlformats.org/officeDocument/2006/relationships/image" Target="../media/image415.png"/><Relationship Id="rId14" Type="http://schemas.openxmlformats.org/officeDocument/2006/relationships/customXml" Target="../ink/ink2738.xml"/><Relationship Id="rId30" Type="http://schemas.openxmlformats.org/officeDocument/2006/relationships/customXml" Target="../ink/ink2746.xml"/><Relationship Id="rId35" Type="http://schemas.openxmlformats.org/officeDocument/2006/relationships/image" Target="../media/image423.png"/><Relationship Id="rId56" Type="http://schemas.openxmlformats.org/officeDocument/2006/relationships/customXml" Target="../ink/ink2759.xml"/><Relationship Id="rId77" Type="http://schemas.openxmlformats.org/officeDocument/2006/relationships/image" Target="../media/image445.png"/><Relationship Id="rId100" Type="http://schemas.openxmlformats.org/officeDocument/2006/relationships/customXml" Target="../ink/ink2781.xml"/><Relationship Id="rId105" Type="http://schemas.openxmlformats.org/officeDocument/2006/relationships/image" Target="../media/image474.png"/><Relationship Id="rId126" Type="http://schemas.openxmlformats.org/officeDocument/2006/relationships/customXml" Target="../ink/ink2794.xml"/><Relationship Id="rId8" Type="http://schemas.openxmlformats.org/officeDocument/2006/relationships/customXml" Target="../ink/ink2735.xml"/><Relationship Id="rId51" Type="http://schemas.openxmlformats.org/officeDocument/2006/relationships/image" Target="../media/image432.png"/><Relationship Id="rId72" Type="http://schemas.openxmlformats.org/officeDocument/2006/relationships/customXml" Target="../ink/ink2767.xml"/><Relationship Id="rId93" Type="http://schemas.openxmlformats.org/officeDocument/2006/relationships/image" Target="../media/image453.png"/><Relationship Id="rId98" Type="http://schemas.openxmlformats.org/officeDocument/2006/relationships/customXml" Target="../ink/ink2780.xml"/><Relationship Id="rId121" Type="http://schemas.openxmlformats.org/officeDocument/2006/relationships/image" Target="../media/image482.png"/><Relationship Id="rId142" Type="http://schemas.openxmlformats.org/officeDocument/2006/relationships/customXml" Target="../ink/ink2802.xml"/><Relationship Id="rId3" Type="http://schemas.openxmlformats.org/officeDocument/2006/relationships/image" Target="../media/image407.png"/><Relationship Id="rId25" Type="http://schemas.openxmlformats.org/officeDocument/2006/relationships/image" Target="../media/image418.png"/><Relationship Id="rId46" Type="http://schemas.openxmlformats.org/officeDocument/2006/relationships/customXml" Target="../ink/ink2754.xml"/><Relationship Id="rId67" Type="http://schemas.openxmlformats.org/officeDocument/2006/relationships/image" Target="../media/image440.png"/><Relationship Id="rId116" Type="http://schemas.openxmlformats.org/officeDocument/2006/relationships/customXml" Target="../ink/ink2789.xml"/><Relationship Id="rId137" Type="http://schemas.openxmlformats.org/officeDocument/2006/relationships/image" Target="../media/image501.png"/><Relationship Id="rId20" Type="http://schemas.openxmlformats.org/officeDocument/2006/relationships/customXml" Target="../ink/ink2741.xml"/><Relationship Id="rId41" Type="http://schemas.openxmlformats.org/officeDocument/2006/relationships/image" Target="../media/image427.png"/><Relationship Id="rId62" Type="http://schemas.openxmlformats.org/officeDocument/2006/relationships/customXml" Target="../ink/ink2762.xml"/><Relationship Id="rId83" Type="http://schemas.openxmlformats.org/officeDocument/2006/relationships/image" Target="../media/image448.png"/><Relationship Id="rId88" Type="http://schemas.openxmlformats.org/officeDocument/2006/relationships/customXml" Target="../ink/ink2775.xml"/><Relationship Id="rId111" Type="http://schemas.openxmlformats.org/officeDocument/2006/relationships/image" Target="../media/image477.png"/><Relationship Id="rId132" Type="http://schemas.openxmlformats.org/officeDocument/2006/relationships/customXml" Target="../ink/ink2797.xml"/><Relationship Id="rId15" Type="http://schemas.openxmlformats.org/officeDocument/2006/relationships/image" Target="../media/image413.png"/><Relationship Id="rId36" Type="http://schemas.openxmlformats.org/officeDocument/2006/relationships/customXml" Target="../ink/ink2749.xml"/><Relationship Id="rId57" Type="http://schemas.openxmlformats.org/officeDocument/2006/relationships/image" Target="../media/image435.png"/><Relationship Id="rId106" Type="http://schemas.openxmlformats.org/officeDocument/2006/relationships/customXml" Target="../ink/ink2784.xml"/><Relationship Id="rId127" Type="http://schemas.openxmlformats.org/officeDocument/2006/relationships/image" Target="../media/image485.png"/><Relationship Id="rId10" Type="http://schemas.openxmlformats.org/officeDocument/2006/relationships/customXml" Target="../ink/ink2736.xml"/><Relationship Id="rId31" Type="http://schemas.openxmlformats.org/officeDocument/2006/relationships/image" Target="../media/image421.png"/><Relationship Id="rId52" Type="http://schemas.openxmlformats.org/officeDocument/2006/relationships/customXml" Target="../ink/ink2757.xml"/><Relationship Id="rId73" Type="http://schemas.openxmlformats.org/officeDocument/2006/relationships/image" Target="../media/image443.png"/><Relationship Id="rId78" Type="http://schemas.openxmlformats.org/officeDocument/2006/relationships/customXml" Target="../ink/ink2770.xml"/><Relationship Id="rId94" Type="http://schemas.openxmlformats.org/officeDocument/2006/relationships/customXml" Target="../ink/ink2778.xml"/><Relationship Id="rId99" Type="http://schemas.openxmlformats.org/officeDocument/2006/relationships/image" Target="../media/image456.png"/><Relationship Id="rId101" Type="http://schemas.openxmlformats.org/officeDocument/2006/relationships/image" Target="../media/image472.png"/><Relationship Id="rId122" Type="http://schemas.openxmlformats.org/officeDocument/2006/relationships/customXml" Target="../ink/ink2792.xml"/><Relationship Id="rId143" Type="http://schemas.openxmlformats.org/officeDocument/2006/relationships/image" Target="../media/image504.png"/><Relationship Id="rId4" Type="http://schemas.openxmlformats.org/officeDocument/2006/relationships/customXml" Target="../ink/ink2733.xml"/><Relationship Id="rId9" Type="http://schemas.openxmlformats.org/officeDocument/2006/relationships/image" Target="../media/image410.png"/><Relationship Id="rId26" Type="http://schemas.openxmlformats.org/officeDocument/2006/relationships/customXml" Target="../ink/ink2744.xml"/><Relationship Id="rId47" Type="http://schemas.openxmlformats.org/officeDocument/2006/relationships/image" Target="../media/image430.png"/><Relationship Id="rId68" Type="http://schemas.openxmlformats.org/officeDocument/2006/relationships/customXml" Target="../ink/ink2765.xml"/><Relationship Id="rId89" Type="http://schemas.openxmlformats.org/officeDocument/2006/relationships/image" Target="../media/image451.png"/><Relationship Id="rId112" Type="http://schemas.openxmlformats.org/officeDocument/2006/relationships/customXml" Target="../ink/ink2787.xml"/><Relationship Id="rId133" Type="http://schemas.openxmlformats.org/officeDocument/2006/relationships/image" Target="../media/image488.png"/><Relationship Id="rId16" Type="http://schemas.openxmlformats.org/officeDocument/2006/relationships/customXml" Target="../ink/ink2739.xml"/></Relationships>
</file>

<file path=ppt/slides/_rels/slide6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80.png"/><Relationship Id="rId21" Type="http://schemas.openxmlformats.org/officeDocument/2006/relationships/image" Target="../media/image416.png"/><Relationship Id="rId42" Type="http://schemas.openxmlformats.org/officeDocument/2006/relationships/customXml" Target="../ink/ink2823.xml"/><Relationship Id="rId63" Type="http://schemas.openxmlformats.org/officeDocument/2006/relationships/image" Target="../media/image438.png"/><Relationship Id="rId84" Type="http://schemas.openxmlformats.org/officeDocument/2006/relationships/customXml" Target="../ink/ink2844.xml"/><Relationship Id="rId138" Type="http://schemas.openxmlformats.org/officeDocument/2006/relationships/customXml" Target="../ink/ink2871.xml"/><Relationship Id="rId107" Type="http://schemas.openxmlformats.org/officeDocument/2006/relationships/image" Target="../media/image475.png"/><Relationship Id="rId11" Type="http://schemas.openxmlformats.org/officeDocument/2006/relationships/image" Target="../media/image411.png"/><Relationship Id="rId32" Type="http://schemas.openxmlformats.org/officeDocument/2006/relationships/customXml" Target="../ink/ink2818.xml"/><Relationship Id="rId53" Type="http://schemas.openxmlformats.org/officeDocument/2006/relationships/image" Target="../media/image433.png"/><Relationship Id="rId74" Type="http://schemas.openxmlformats.org/officeDocument/2006/relationships/customXml" Target="../ink/ink2839.xml"/><Relationship Id="rId128" Type="http://schemas.openxmlformats.org/officeDocument/2006/relationships/customXml" Target="../ink/ink2866.xml"/><Relationship Id="rId149" Type="http://schemas.openxmlformats.org/officeDocument/2006/relationships/image" Target="../media/image507.png"/><Relationship Id="rId5" Type="http://schemas.openxmlformats.org/officeDocument/2006/relationships/image" Target="../media/image408.png"/><Relationship Id="rId95" Type="http://schemas.openxmlformats.org/officeDocument/2006/relationships/image" Target="../media/image454.png"/><Relationship Id="rId22" Type="http://schemas.openxmlformats.org/officeDocument/2006/relationships/customXml" Target="../ink/ink2813.xml"/><Relationship Id="rId27" Type="http://schemas.openxmlformats.org/officeDocument/2006/relationships/image" Target="../media/image419.png"/><Relationship Id="rId43" Type="http://schemas.openxmlformats.org/officeDocument/2006/relationships/image" Target="../media/image428.png"/><Relationship Id="rId48" Type="http://schemas.openxmlformats.org/officeDocument/2006/relationships/customXml" Target="../ink/ink2826.xml"/><Relationship Id="rId64" Type="http://schemas.openxmlformats.org/officeDocument/2006/relationships/customXml" Target="../ink/ink2834.xml"/><Relationship Id="rId69" Type="http://schemas.openxmlformats.org/officeDocument/2006/relationships/image" Target="../media/image441.png"/><Relationship Id="rId113" Type="http://schemas.openxmlformats.org/officeDocument/2006/relationships/image" Target="../media/image478.png"/><Relationship Id="rId118" Type="http://schemas.openxmlformats.org/officeDocument/2006/relationships/customXml" Target="../ink/ink2861.xml"/><Relationship Id="rId134" Type="http://schemas.openxmlformats.org/officeDocument/2006/relationships/customXml" Target="../ink/ink2869.xml"/><Relationship Id="rId139" Type="http://schemas.openxmlformats.org/officeDocument/2006/relationships/image" Target="../media/image502.png"/><Relationship Id="rId80" Type="http://schemas.openxmlformats.org/officeDocument/2006/relationships/customXml" Target="../ink/ink2842.xml"/><Relationship Id="rId85" Type="http://schemas.openxmlformats.org/officeDocument/2006/relationships/image" Target="../media/image449.png"/><Relationship Id="rId12" Type="http://schemas.openxmlformats.org/officeDocument/2006/relationships/customXml" Target="../ink/ink2808.xml"/><Relationship Id="rId17" Type="http://schemas.openxmlformats.org/officeDocument/2006/relationships/image" Target="../media/image414.png"/><Relationship Id="rId33" Type="http://schemas.openxmlformats.org/officeDocument/2006/relationships/image" Target="../media/image422.png"/><Relationship Id="rId38" Type="http://schemas.openxmlformats.org/officeDocument/2006/relationships/customXml" Target="../ink/ink2821.xml"/><Relationship Id="rId59" Type="http://schemas.openxmlformats.org/officeDocument/2006/relationships/image" Target="../media/image436.png"/><Relationship Id="rId103" Type="http://schemas.openxmlformats.org/officeDocument/2006/relationships/image" Target="../media/image473.png"/><Relationship Id="rId108" Type="http://schemas.openxmlformats.org/officeDocument/2006/relationships/customXml" Target="../ink/ink2856.xml"/><Relationship Id="rId124" Type="http://schemas.openxmlformats.org/officeDocument/2006/relationships/customXml" Target="../ink/ink2864.xml"/><Relationship Id="rId129" Type="http://schemas.openxmlformats.org/officeDocument/2006/relationships/image" Target="../media/image486.png"/><Relationship Id="rId54" Type="http://schemas.openxmlformats.org/officeDocument/2006/relationships/customXml" Target="../ink/ink2829.xml"/><Relationship Id="rId70" Type="http://schemas.openxmlformats.org/officeDocument/2006/relationships/customXml" Target="../ink/ink2837.xml"/><Relationship Id="rId75" Type="http://schemas.openxmlformats.org/officeDocument/2006/relationships/image" Target="../media/image444.png"/><Relationship Id="rId91" Type="http://schemas.openxmlformats.org/officeDocument/2006/relationships/image" Target="../media/image452.png"/><Relationship Id="rId96" Type="http://schemas.openxmlformats.org/officeDocument/2006/relationships/customXml" Target="../ink/ink2850.xml"/><Relationship Id="rId140" Type="http://schemas.openxmlformats.org/officeDocument/2006/relationships/customXml" Target="../ink/ink2872.xml"/><Relationship Id="rId145" Type="http://schemas.openxmlformats.org/officeDocument/2006/relationships/image" Target="../media/image50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805.xml"/><Relationship Id="rId23" Type="http://schemas.openxmlformats.org/officeDocument/2006/relationships/image" Target="../media/image417.png"/><Relationship Id="rId28" Type="http://schemas.openxmlformats.org/officeDocument/2006/relationships/customXml" Target="../ink/ink2816.xml"/><Relationship Id="rId49" Type="http://schemas.openxmlformats.org/officeDocument/2006/relationships/image" Target="../media/image431.png"/><Relationship Id="rId114" Type="http://schemas.openxmlformats.org/officeDocument/2006/relationships/customXml" Target="../ink/ink2859.xml"/><Relationship Id="rId119" Type="http://schemas.openxmlformats.org/officeDocument/2006/relationships/image" Target="../media/image481.png"/><Relationship Id="rId44" Type="http://schemas.openxmlformats.org/officeDocument/2006/relationships/customXml" Target="../ink/ink2824.xml"/><Relationship Id="rId60" Type="http://schemas.openxmlformats.org/officeDocument/2006/relationships/customXml" Target="../ink/ink2832.xml"/><Relationship Id="rId65" Type="http://schemas.openxmlformats.org/officeDocument/2006/relationships/image" Target="../media/image439.png"/><Relationship Id="rId81" Type="http://schemas.openxmlformats.org/officeDocument/2006/relationships/image" Target="../media/image447.png"/><Relationship Id="rId86" Type="http://schemas.openxmlformats.org/officeDocument/2006/relationships/customXml" Target="../ink/ink2845.xml"/><Relationship Id="rId130" Type="http://schemas.openxmlformats.org/officeDocument/2006/relationships/customXml" Target="../ink/ink2867.xml"/><Relationship Id="rId135" Type="http://schemas.openxmlformats.org/officeDocument/2006/relationships/image" Target="../media/image500.png"/><Relationship Id="rId13" Type="http://schemas.openxmlformats.org/officeDocument/2006/relationships/image" Target="../media/image426.png"/><Relationship Id="rId18" Type="http://schemas.openxmlformats.org/officeDocument/2006/relationships/customXml" Target="../ink/ink2811.xml"/><Relationship Id="rId39" Type="http://schemas.openxmlformats.org/officeDocument/2006/relationships/image" Target="../media/image425.png"/><Relationship Id="rId109" Type="http://schemas.openxmlformats.org/officeDocument/2006/relationships/image" Target="../media/image476.png"/><Relationship Id="rId34" Type="http://schemas.openxmlformats.org/officeDocument/2006/relationships/customXml" Target="../ink/ink2819.xml"/><Relationship Id="rId50" Type="http://schemas.openxmlformats.org/officeDocument/2006/relationships/customXml" Target="../ink/ink2827.xml"/><Relationship Id="rId55" Type="http://schemas.openxmlformats.org/officeDocument/2006/relationships/image" Target="../media/image434.png"/><Relationship Id="rId76" Type="http://schemas.openxmlformats.org/officeDocument/2006/relationships/customXml" Target="../ink/ink2840.xml"/><Relationship Id="rId97" Type="http://schemas.openxmlformats.org/officeDocument/2006/relationships/image" Target="../media/image455.png"/><Relationship Id="rId104" Type="http://schemas.openxmlformats.org/officeDocument/2006/relationships/customXml" Target="../ink/ink2854.xml"/><Relationship Id="rId120" Type="http://schemas.openxmlformats.org/officeDocument/2006/relationships/customXml" Target="../ink/ink2862.xml"/><Relationship Id="rId125" Type="http://schemas.openxmlformats.org/officeDocument/2006/relationships/image" Target="../media/image484.png"/><Relationship Id="rId141" Type="http://schemas.openxmlformats.org/officeDocument/2006/relationships/image" Target="../media/image503.png"/><Relationship Id="rId146" Type="http://schemas.openxmlformats.org/officeDocument/2006/relationships/customXml" Target="../ink/ink2875.xml"/><Relationship Id="rId7" Type="http://schemas.openxmlformats.org/officeDocument/2006/relationships/image" Target="../media/image409.png"/><Relationship Id="rId71" Type="http://schemas.openxmlformats.org/officeDocument/2006/relationships/image" Target="../media/image442.png"/><Relationship Id="rId92" Type="http://schemas.openxmlformats.org/officeDocument/2006/relationships/customXml" Target="../ink/ink2848.xml"/><Relationship Id="rId2" Type="http://schemas.openxmlformats.org/officeDocument/2006/relationships/customXml" Target="../ink/ink2803.xml"/><Relationship Id="rId29" Type="http://schemas.openxmlformats.org/officeDocument/2006/relationships/image" Target="../media/image420.png"/><Relationship Id="rId24" Type="http://schemas.openxmlformats.org/officeDocument/2006/relationships/customXml" Target="../ink/ink2814.xml"/><Relationship Id="rId40" Type="http://schemas.openxmlformats.org/officeDocument/2006/relationships/customXml" Target="../ink/ink2822.xml"/><Relationship Id="rId45" Type="http://schemas.openxmlformats.org/officeDocument/2006/relationships/image" Target="../media/image429.png"/><Relationship Id="rId66" Type="http://schemas.openxmlformats.org/officeDocument/2006/relationships/customXml" Target="../ink/ink2835.xml"/><Relationship Id="rId87" Type="http://schemas.openxmlformats.org/officeDocument/2006/relationships/image" Target="../media/image450.png"/><Relationship Id="rId110" Type="http://schemas.openxmlformats.org/officeDocument/2006/relationships/customXml" Target="../ink/ink2857.xml"/><Relationship Id="rId115" Type="http://schemas.openxmlformats.org/officeDocument/2006/relationships/image" Target="../media/image479.png"/><Relationship Id="rId131" Type="http://schemas.openxmlformats.org/officeDocument/2006/relationships/image" Target="../media/image487.png"/><Relationship Id="rId136" Type="http://schemas.openxmlformats.org/officeDocument/2006/relationships/customXml" Target="../ink/ink2870.xml"/><Relationship Id="rId61" Type="http://schemas.openxmlformats.org/officeDocument/2006/relationships/image" Target="../media/image437.png"/><Relationship Id="rId82" Type="http://schemas.openxmlformats.org/officeDocument/2006/relationships/customXml" Target="../ink/ink2843.xml"/><Relationship Id="rId19" Type="http://schemas.openxmlformats.org/officeDocument/2006/relationships/image" Target="../media/image415.png"/><Relationship Id="rId14" Type="http://schemas.openxmlformats.org/officeDocument/2006/relationships/customXml" Target="../ink/ink2809.xml"/><Relationship Id="rId30" Type="http://schemas.openxmlformats.org/officeDocument/2006/relationships/customXml" Target="../ink/ink2817.xml"/><Relationship Id="rId35" Type="http://schemas.openxmlformats.org/officeDocument/2006/relationships/image" Target="../media/image423.png"/><Relationship Id="rId56" Type="http://schemas.openxmlformats.org/officeDocument/2006/relationships/customXml" Target="../ink/ink2830.xml"/><Relationship Id="rId77" Type="http://schemas.openxmlformats.org/officeDocument/2006/relationships/image" Target="../media/image445.png"/><Relationship Id="rId100" Type="http://schemas.openxmlformats.org/officeDocument/2006/relationships/customXml" Target="../ink/ink2852.xml"/><Relationship Id="rId105" Type="http://schemas.openxmlformats.org/officeDocument/2006/relationships/image" Target="../media/image474.png"/><Relationship Id="rId126" Type="http://schemas.openxmlformats.org/officeDocument/2006/relationships/customXml" Target="../ink/ink2865.xml"/><Relationship Id="rId147" Type="http://schemas.openxmlformats.org/officeDocument/2006/relationships/image" Target="../media/image506.png"/><Relationship Id="rId8" Type="http://schemas.openxmlformats.org/officeDocument/2006/relationships/customXml" Target="../ink/ink2806.xml"/><Relationship Id="rId51" Type="http://schemas.openxmlformats.org/officeDocument/2006/relationships/image" Target="../media/image432.png"/><Relationship Id="rId72" Type="http://schemas.openxmlformats.org/officeDocument/2006/relationships/customXml" Target="../ink/ink2838.xml"/><Relationship Id="rId93" Type="http://schemas.openxmlformats.org/officeDocument/2006/relationships/image" Target="../media/image453.png"/><Relationship Id="rId98" Type="http://schemas.openxmlformats.org/officeDocument/2006/relationships/customXml" Target="../ink/ink2851.xml"/><Relationship Id="rId121" Type="http://schemas.openxmlformats.org/officeDocument/2006/relationships/image" Target="../media/image482.png"/><Relationship Id="rId142" Type="http://schemas.openxmlformats.org/officeDocument/2006/relationships/customXml" Target="../ink/ink2873.xml"/><Relationship Id="rId3" Type="http://schemas.openxmlformats.org/officeDocument/2006/relationships/image" Target="../media/image407.png"/><Relationship Id="rId25" Type="http://schemas.openxmlformats.org/officeDocument/2006/relationships/image" Target="../media/image418.png"/><Relationship Id="rId46" Type="http://schemas.openxmlformats.org/officeDocument/2006/relationships/customXml" Target="../ink/ink2825.xml"/><Relationship Id="rId67" Type="http://schemas.openxmlformats.org/officeDocument/2006/relationships/image" Target="../media/image440.png"/><Relationship Id="rId116" Type="http://schemas.openxmlformats.org/officeDocument/2006/relationships/customXml" Target="../ink/ink2860.xml"/><Relationship Id="rId137" Type="http://schemas.openxmlformats.org/officeDocument/2006/relationships/image" Target="../media/image501.png"/><Relationship Id="rId20" Type="http://schemas.openxmlformats.org/officeDocument/2006/relationships/customXml" Target="../ink/ink2812.xml"/><Relationship Id="rId41" Type="http://schemas.openxmlformats.org/officeDocument/2006/relationships/image" Target="../media/image427.png"/><Relationship Id="rId62" Type="http://schemas.openxmlformats.org/officeDocument/2006/relationships/customXml" Target="../ink/ink2833.xml"/><Relationship Id="rId83" Type="http://schemas.openxmlformats.org/officeDocument/2006/relationships/image" Target="../media/image448.png"/><Relationship Id="rId88" Type="http://schemas.openxmlformats.org/officeDocument/2006/relationships/customXml" Target="../ink/ink2846.xml"/><Relationship Id="rId111" Type="http://schemas.openxmlformats.org/officeDocument/2006/relationships/image" Target="../media/image477.png"/><Relationship Id="rId132" Type="http://schemas.openxmlformats.org/officeDocument/2006/relationships/customXml" Target="../ink/ink2868.xml"/><Relationship Id="rId15" Type="http://schemas.openxmlformats.org/officeDocument/2006/relationships/image" Target="../media/image413.png"/><Relationship Id="rId36" Type="http://schemas.openxmlformats.org/officeDocument/2006/relationships/customXml" Target="../ink/ink2820.xml"/><Relationship Id="rId57" Type="http://schemas.openxmlformats.org/officeDocument/2006/relationships/image" Target="../media/image435.png"/><Relationship Id="rId106" Type="http://schemas.openxmlformats.org/officeDocument/2006/relationships/customXml" Target="../ink/ink2855.xml"/><Relationship Id="rId127" Type="http://schemas.openxmlformats.org/officeDocument/2006/relationships/image" Target="../media/image485.png"/><Relationship Id="rId10" Type="http://schemas.openxmlformats.org/officeDocument/2006/relationships/customXml" Target="../ink/ink2807.xml"/><Relationship Id="rId31" Type="http://schemas.openxmlformats.org/officeDocument/2006/relationships/image" Target="../media/image421.png"/><Relationship Id="rId52" Type="http://schemas.openxmlformats.org/officeDocument/2006/relationships/customXml" Target="../ink/ink2828.xml"/><Relationship Id="rId73" Type="http://schemas.openxmlformats.org/officeDocument/2006/relationships/image" Target="../media/image443.png"/><Relationship Id="rId78" Type="http://schemas.openxmlformats.org/officeDocument/2006/relationships/customXml" Target="../ink/ink2841.xml"/><Relationship Id="rId94" Type="http://schemas.openxmlformats.org/officeDocument/2006/relationships/customXml" Target="../ink/ink2849.xml"/><Relationship Id="rId99" Type="http://schemas.openxmlformats.org/officeDocument/2006/relationships/image" Target="../media/image456.png"/><Relationship Id="rId101" Type="http://schemas.openxmlformats.org/officeDocument/2006/relationships/image" Target="../media/image472.png"/><Relationship Id="rId122" Type="http://schemas.openxmlformats.org/officeDocument/2006/relationships/customXml" Target="../ink/ink2863.xml"/><Relationship Id="rId143" Type="http://schemas.openxmlformats.org/officeDocument/2006/relationships/image" Target="../media/image504.png"/><Relationship Id="rId148" Type="http://schemas.openxmlformats.org/officeDocument/2006/relationships/customXml" Target="../ink/ink2876.xml"/><Relationship Id="rId4" Type="http://schemas.openxmlformats.org/officeDocument/2006/relationships/customXml" Target="../ink/ink2804.xml"/><Relationship Id="rId9" Type="http://schemas.openxmlformats.org/officeDocument/2006/relationships/image" Target="../media/image410.png"/><Relationship Id="rId26" Type="http://schemas.openxmlformats.org/officeDocument/2006/relationships/customXml" Target="../ink/ink2815.xml"/><Relationship Id="rId47" Type="http://schemas.openxmlformats.org/officeDocument/2006/relationships/image" Target="../media/image430.png"/><Relationship Id="rId68" Type="http://schemas.openxmlformats.org/officeDocument/2006/relationships/customXml" Target="../ink/ink2836.xml"/><Relationship Id="rId89" Type="http://schemas.openxmlformats.org/officeDocument/2006/relationships/image" Target="../media/image451.png"/><Relationship Id="rId112" Type="http://schemas.openxmlformats.org/officeDocument/2006/relationships/customXml" Target="../ink/ink2858.xml"/><Relationship Id="rId133" Type="http://schemas.openxmlformats.org/officeDocument/2006/relationships/image" Target="../media/image488.png"/><Relationship Id="rId16" Type="http://schemas.openxmlformats.org/officeDocument/2006/relationships/customXml" Target="../ink/ink2810.xml"/><Relationship Id="rId37" Type="http://schemas.openxmlformats.org/officeDocument/2006/relationships/image" Target="../media/image424.png"/><Relationship Id="rId58" Type="http://schemas.openxmlformats.org/officeDocument/2006/relationships/customXml" Target="../ink/ink2831.xml"/><Relationship Id="rId79" Type="http://schemas.openxmlformats.org/officeDocument/2006/relationships/image" Target="../media/image446.png"/><Relationship Id="rId102" Type="http://schemas.openxmlformats.org/officeDocument/2006/relationships/customXml" Target="../ink/ink2853.xml"/><Relationship Id="rId123" Type="http://schemas.openxmlformats.org/officeDocument/2006/relationships/image" Target="../media/image483.png"/><Relationship Id="rId144" Type="http://schemas.openxmlformats.org/officeDocument/2006/relationships/customXml" Target="../ink/ink2874.xml"/><Relationship Id="rId90" Type="http://schemas.openxmlformats.org/officeDocument/2006/relationships/customXml" Target="../ink/ink2847.xml"/></Relationships>
</file>

<file path=ppt/slides/_rels/slide6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80.png"/><Relationship Id="rId21" Type="http://schemas.openxmlformats.org/officeDocument/2006/relationships/image" Target="../media/image416.png"/><Relationship Id="rId42" Type="http://schemas.openxmlformats.org/officeDocument/2006/relationships/customXml" Target="../ink/ink2897.xml"/><Relationship Id="rId63" Type="http://schemas.openxmlformats.org/officeDocument/2006/relationships/image" Target="../media/image438.png"/><Relationship Id="rId84" Type="http://schemas.openxmlformats.org/officeDocument/2006/relationships/customXml" Target="../ink/ink2918.xml"/><Relationship Id="rId138" Type="http://schemas.openxmlformats.org/officeDocument/2006/relationships/customXml" Target="../ink/ink2945.xml"/><Relationship Id="rId159" Type="http://schemas.openxmlformats.org/officeDocument/2006/relationships/image" Target="../media/image512.png"/><Relationship Id="rId107" Type="http://schemas.openxmlformats.org/officeDocument/2006/relationships/image" Target="../media/image475.png"/><Relationship Id="rId11" Type="http://schemas.openxmlformats.org/officeDocument/2006/relationships/image" Target="../media/image411.png"/><Relationship Id="rId32" Type="http://schemas.openxmlformats.org/officeDocument/2006/relationships/customXml" Target="../ink/ink2892.xml"/><Relationship Id="rId53" Type="http://schemas.openxmlformats.org/officeDocument/2006/relationships/image" Target="../media/image433.png"/><Relationship Id="rId74" Type="http://schemas.openxmlformats.org/officeDocument/2006/relationships/customXml" Target="../ink/ink2913.xml"/><Relationship Id="rId128" Type="http://schemas.openxmlformats.org/officeDocument/2006/relationships/customXml" Target="../ink/ink2940.xml"/><Relationship Id="rId149" Type="http://schemas.openxmlformats.org/officeDocument/2006/relationships/image" Target="../media/image507.png"/><Relationship Id="rId5" Type="http://schemas.openxmlformats.org/officeDocument/2006/relationships/image" Target="../media/image408.png"/><Relationship Id="rId95" Type="http://schemas.openxmlformats.org/officeDocument/2006/relationships/image" Target="../media/image454.png"/><Relationship Id="rId22" Type="http://schemas.openxmlformats.org/officeDocument/2006/relationships/customXml" Target="../ink/ink2887.xml"/><Relationship Id="rId43" Type="http://schemas.openxmlformats.org/officeDocument/2006/relationships/image" Target="../media/image428.png"/><Relationship Id="rId64" Type="http://schemas.openxmlformats.org/officeDocument/2006/relationships/customXml" Target="../ink/ink2908.xml"/><Relationship Id="rId118" Type="http://schemas.openxmlformats.org/officeDocument/2006/relationships/customXml" Target="../ink/ink2935.xml"/><Relationship Id="rId139" Type="http://schemas.openxmlformats.org/officeDocument/2006/relationships/image" Target="../media/image502.png"/><Relationship Id="rId80" Type="http://schemas.openxmlformats.org/officeDocument/2006/relationships/customXml" Target="../ink/ink2916.xml"/><Relationship Id="rId85" Type="http://schemas.openxmlformats.org/officeDocument/2006/relationships/image" Target="../media/image449.png"/><Relationship Id="rId150" Type="http://schemas.openxmlformats.org/officeDocument/2006/relationships/customXml" Target="../ink/ink2951.xml"/><Relationship Id="rId155" Type="http://schemas.openxmlformats.org/officeDocument/2006/relationships/image" Target="../media/image510.png"/><Relationship Id="rId12" Type="http://schemas.openxmlformats.org/officeDocument/2006/relationships/customXml" Target="../ink/ink2882.xml"/><Relationship Id="rId17" Type="http://schemas.openxmlformats.org/officeDocument/2006/relationships/image" Target="../media/image414.png"/><Relationship Id="rId33" Type="http://schemas.openxmlformats.org/officeDocument/2006/relationships/image" Target="../media/image422.png"/><Relationship Id="rId38" Type="http://schemas.openxmlformats.org/officeDocument/2006/relationships/customXml" Target="../ink/ink2895.xml"/><Relationship Id="rId59" Type="http://schemas.openxmlformats.org/officeDocument/2006/relationships/image" Target="../media/image436.png"/><Relationship Id="rId103" Type="http://schemas.openxmlformats.org/officeDocument/2006/relationships/image" Target="../media/image473.png"/><Relationship Id="rId108" Type="http://schemas.openxmlformats.org/officeDocument/2006/relationships/customXml" Target="../ink/ink2930.xml"/><Relationship Id="rId124" Type="http://schemas.openxmlformats.org/officeDocument/2006/relationships/customXml" Target="../ink/ink2938.xml"/><Relationship Id="rId129" Type="http://schemas.openxmlformats.org/officeDocument/2006/relationships/image" Target="../media/image486.png"/><Relationship Id="rId54" Type="http://schemas.openxmlformats.org/officeDocument/2006/relationships/customXml" Target="../ink/ink2903.xml"/><Relationship Id="rId70" Type="http://schemas.openxmlformats.org/officeDocument/2006/relationships/customXml" Target="../ink/ink2911.xml"/><Relationship Id="rId75" Type="http://schemas.openxmlformats.org/officeDocument/2006/relationships/image" Target="../media/image444.png"/><Relationship Id="rId91" Type="http://schemas.openxmlformats.org/officeDocument/2006/relationships/image" Target="../media/image452.png"/><Relationship Id="rId96" Type="http://schemas.openxmlformats.org/officeDocument/2006/relationships/customXml" Target="../ink/ink2924.xml"/><Relationship Id="rId140" Type="http://schemas.openxmlformats.org/officeDocument/2006/relationships/customXml" Target="../ink/ink2946.xml"/><Relationship Id="rId145" Type="http://schemas.openxmlformats.org/officeDocument/2006/relationships/image" Target="../media/image50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879.xml"/><Relationship Id="rId23" Type="http://schemas.openxmlformats.org/officeDocument/2006/relationships/image" Target="../media/image417.png"/><Relationship Id="rId28" Type="http://schemas.openxmlformats.org/officeDocument/2006/relationships/customXml" Target="../ink/ink2890.xml"/><Relationship Id="rId49" Type="http://schemas.openxmlformats.org/officeDocument/2006/relationships/image" Target="../media/image431.png"/><Relationship Id="rId114" Type="http://schemas.openxmlformats.org/officeDocument/2006/relationships/customXml" Target="../ink/ink2933.xml"/><Relationship Id="rId119" Type="http://schemas.openxmlformats.org/officeDocument/2006/relationships/image" Target="../media/image481.png"/><Relationship Id="rId44" Type="http://schemas.openxmlformats.org/officeDocument/2006/relationships/customXml" Target="../ink/ink2898.xml"/><Relationship Id="rId60" Type="http://schemas.openxmlformats.org/officeDocument/2006/relationships/customXml" Target="../ink/ink2906.xml"/><Relationship Id="rId65" Type="http://schemas.openxmlformats.org/officeDocument/2006/relationships/image" Target="../media/image439.png"/><Relationship Id="rId81" Type="http://schemas.openxmlformats.org/officeDocument/2006/relationships/image" Target="../media/image447.png"/><Relationship Id="rId86" Type="http://schemas.openxmlformats.org/officeDocument/2006/relationships/customXml" Target="../ink/ink2919.xml"/><Relationship Id="rId130" Type="http://schemas.openxmlformats.org/officeDocument/2006/relationships/customXml" Target="../ink/ink2941.xml"/><Relationship Id="rId135" Type="http://schemas.openxmlformats.org/officeDocument/2006/relationships/image" Target="../media/image500.png"/><Relationship Id="rId151" Type="http://schemas.openxmlformats.org/officeDocument/2006/relationships/image" Target="../media/image508.png"/><Relationship Id="rId156" Type="http://schemas.openxmlformats.org/officeDocument/2006/relationships/customXml" Target="../ink/ink2954.xml"/><Relationship Id="rId13" Type="http://schemas.openxmlformats.org/officeDocument/2006/relationships/image" Target="../media/image426.png"/><Relationship Id="rId18" Type="http://schemas.openxmlformats.org/officeDocument/2006/relationships/customXml" Target="../ink/ink2885.xml"/><Relationship Id="rId39" Type="http://schemas.openxmlformats.org/officeDocument/2006/relationships/image" Target="../media/image425.png"/><Relationship Id="rId109" Type="http://schemas.openxmlformats.org/officeDocument/2006/relationships/image" Target="../media/image476.png"/><Relationship Id="rId34" Type="http://schemas.openxmlformats.org/officeDocument/2006/relationships/customXml" Target="../ink/ink2893.xml"/><Relationship Id="rId50" Type="http://schemas.openxmlformats.org/officeDocument/2006/relationships/customXml" Target="../ink/ink2901.xml"/><Relationship Id="rId55" Type="http://schemas.openxmlformats.org/officeDocument/2006/relationships/image" Target="../media/image434.png"/><Relationship Id="rId76" Type="http://schemas.openxmlformats.org/officeDocument/2006/relationships/customXml" Target="../ink/ink2914.xml"/><Relationship Id="rId97" Type="http://schemas.openxmlformats.org/officeDocument/2006/relationships/image" Target="../media/image455.png"/><Relationship Id="rId104" Type="http://schemas.openxmlformats.org/officeDocument/2006/relationships/customXml" Target="../ink/ink2928.xml"/><Relationship Id="rId120" Type="http://schemas.openxmlformats.org/officeDocument/2006/relationships/customXml" Target="../ink/ink2936.xml"/><Relationship Id="rId125" Type="http://schemas.openxmlformats.org/officeDocument/2006/relationships/image" Target="../media/image484.png"/><Relationship Id="rId141" Type="http://schemas.openxmlformats.org/officeDocument/2006/relationships/image" Target="../media/image503.png"/><Relationship Id="rId146" Type="http://schemas.openxmlformats.org/officeDocument/2006/relationships/customXml" Target="../ink/ink2949.xml"/><Relationship Id="rId7" Type="http://schemas.openxmlformats.org/officeDocument/2006/relationships/image" Target="../media/image409.png"/><Relationship Id="rId71" Type="http://schemas.openxmlformats.org/officeDocument/2006/relationships/image" Target="../media/image442.png"/><Relationship Id="rId92" Type="http://schemas.openxmlformats.org/officeDocument/2006/relationships/customXml" Target="../ink/ink2922.xml"/><Relationship Id="rId2" Type="http://schemas.openxmlformats.org/officeDocument/2006/relationships/customXml" Target="../ink/ink2877.xml"/><Relationship Id="rId29" Type="http://schemas.openxmlformats.org/officeDocument/2006/relationships/image" Target="../media/image420.png"/><Relationship Id="rId24" Type="http://schemas.openxmlformats.org/officeDocument/2006/relationships/customXml" Target="../ink/ink2888.xml"/><Relationship Id="rId40" Type="http://schemas.openxmlformats.org/officeDocument/2006/relationships/customXml" Target="../ink/ink2896.xml"/><Relationship Id="rId45" Type="http://schemas.openxmlformats.org/officeDocument/2006/relationships/image" Target="../media/image429.png"/><Relationship Id="rId66" Type="http://schemas.openxmlformats.org/officeDocument/2006/relationships/customXml" Target="../ink/ink2909.xml"/><Relationship Id="rId87" Type="http://schemas.openxmlformats.org/officeDocument/2006/relationships/image" Target="../media/image450.png"/><Relationship Id="rId110" Type="http://schemas.openxmlformats.org/officeDocument/2006/relationships/customXml" Target="../ink/ink2931.xml"/><Relationship Id="rId115" Type="http://schemas.openxmlformats.org/officeDocument/2006/relationships/image" Target="../media/image479.png"/><Relationship Id="rId131" Type="http://schemas.openxmlformats.org/officeDocument/2006/relationships/image" Target="../media/image487.png"/><Relationship Id="rId136" Type="http://schemas.openxmlformats.org/officeDocument/2006/relationships/customXml" Target="../ink/ink2944.xml"/><Relationship Id="rId157" Type="http://schemas.openxmlformats.org/officeDocument/2006/relationships/image" Target="../media/image511.png"/><Relationship Id="rId61" Type="http://schemas.openxmlformats.org/officeDocument/2006/relationships/image" Target="../media/image437.png"/><Relationship Id="rId82" Type="http://schemas.openxmlformats.org/officeDocument/2006/relationships/customXml" Target="../ink/ink2917.xml"/><Relationship Id="rId152" Type="http://schemas.openxmlformats.org/officeDocument/2006/relationships/customXml" Target="../ink/ink2952.xml"/><Relationship Id="rId19" Type="http://schemas.openxmlformats.org/officeDocument/2006/relationships/image" Target="../media/image415.png"/><Relationship Id="rId14" Type="http://schemas.openxmlformats.org/officeDocument/2006/relationships/customXml" Target="../ink/ink2883.xml"/><Relationship Id="rId30" Type="http://schemas.openxmlformats.org/officeDocument/2006/relationships/customXml" Target="../ink/ink2891.xml"/><Relationship Id="rId35" Type="http://schemas.openxmlformats.org/officeDocument/2006/relationships/image" Target="../media/image423.png"/><Relationship Id="rId56" Type="http://schemas.openxmlformats.org/officeDocument/2006/relationships/customXml" Target="../ink/ink2904.xml"/><Relationship Id="rId77" Type="http://schemas.openxmlformats.org/officeDocument/2006/relationships/image" Target="../media/image445.png"/><Relationship Id="rId100" Type="http://schemas.openxmlformats.org/officeDocument/2006/relationships/customXml" Target="../ink/ink2926.xml"/><Relationship Id="rId105" Type="http://schemas.openxmlformats.org/officeDocument/2006/relationships/image" Target="../media/image474.png"/><Relationship Id="rId126" Type="http://schemas.openxmlformats.org/officeDocument/2006/relationships/customXml" Target="../ink/ink2939.xml"/><Relationship Id="rId147" Type="http://schemas.openxmlformats.org/officeDocument/2006/relationships/image" Target="../media/image506.png"/><Relationship Id="rId8" Type="http://schemas.openxmlformats.org/officeDocument/2006/relationships/customXml" Target="../ink/ink2880.xml"/><Relationship Id="rId51" Type="http://schemas.openxmlformats.org/officeDocument/2006/relationships/image" Target="../media/image432.png"/><Relationship Id="rId72" Type="http://schemas.openxmlformats.org/officeDocument/2006/relationships/customXml" Target="../ink/ink2912.xml"/><Relationship Id="rId93" Type="http://schemas.openxmlformats.org/officeDocument/2006/relationships/image" Target="../media/image453.png"/><Relationship Id="rId98" Type="http://schemas.openxmlformats.org/officeDocument/2006/relationships/customXml" Target="../ink/ink2925.xml"/><Relationship Id="rId121" Type="http://schemas.openxmlformats.org/officeDocument/2006/relationships/image" Target="../media/image482.png"/><Relationship Id="rId142" Type="http://schemas.openxmlformats.org/officeDocument/2006/relationships/customXml" Target="../ink/ink2947.xml"/><Relationship Id="rId3" Type="http://schemas.openxmlformats.org/officeDocument/2006/relationships/image" Target="../media/image407.png"/><Relationship Id="rId25" Type="http://schemas.openxmlformats.org/officeDocument/2006/relationships/image" Target="../media/image418.png"/><Relationship Id="rId46" Type="http://schemas.openxmlformats.org/officeDocument/2006/relationships/customXml" Target="../ink/ink2899.xml"/><Relationship Id="rId67" Type="http://schemas.openxmlformats.org/officeDocument/2006/relationships/image" Target="../media/image440.png"/><Relationship Id="rId116" Type="http://schemas.openxmlformats.org/officeDocument/2006/relationships/customXml" Target="../ink/ink2934.xml"/><Relationship Id="rId137" Type="http://schemas.openxmlformats.org/officeDocument/2006/relationships/image" Target="../media/image501.png"/><Relationship Id="rId158" Type="http://schemas.openxmlformats.org/officeDocument/2006/relationships/customXml" Target="../ink/ink2955.xml"/><Relationship Id="rId20" Type="http://schemas.openxmlformats.org/officeDocument/2006/relationships/customXml" Target="../ink/ink2886.xml"/><Relationship Id="rId41" Type="http://schemas.openxmlformats.org/officeDocument/2006/relationships/image" Target="../media/image427.png"/><Relationship Id="rId62" Type="http://schemas.openxmlformats.org/officeDocument/2006/relationships/customXml" Target="../ink/ink2907.xml"/><Relationship Id="rId83" Type="http://schemas.openxmlformats.org/officeDocument/2006/relationships/image" Target="../media/image448.png"/><Relationship Id="rId88" Type="http://schemas.openxmlformats.org/officeDocument/2006/relationships/customXml" Target="../ink/ink2920.xml"/><Relationship Id="rId111" Type="http://schemas.openxmlformats.org/officeDocument/2006/relationships/image" Target="../media/image477.png"/><Relationship Id="rId132" Type="http://schemas.openxmlformats.org/officeDocument/2006/relationships/customXml" Target="../ink/ink2942.xml"/><Relationship Id="rId153" Type="http://schemas.openxmlformats.org/officeDocument/2006/relationships/image" Target="../media/image509.png"/><Relationship Id="rId15" Type="http://schemas.openxmlformats.org/officeDocument/2006/relationships/image" Target="../media/image413.png"/><Relationship Id="rId36" Type="http://schemas.openxmlformats.org/officeDocument/2006/relationships/customXml" Target="../ink/ink2894.xml"/><Relationship Id="rId57" Type="http://schemas.openxmlformats.org/officeDocument/2006/relationships/image" Target="../media/image435.png"/><Relationship Id="rId106" Type="http://schemas.openxmlformats.org/officeDocument/2006/relationships/customXml" Target="../ink/ink2929.xml"/><Relationship Id="rId127" Type="http://schemas.openxmlformats.org/officeDocument/2006/relationships/image" Target="../media/image485.png"/><Relationship Id="rId10" Type="http://schemas.openxmlformats.org/officeDocument/2006/relationships/customXml" Target="../ink/ink2881.xml"/><Relationship Id="rId31" Type="http://schemas.openxmlformats.org/officeDocument/2006/relationships/image" Target="../media/image421.png"/><Relationship Id="rId52" Type="http://schemas.openxmlformats.org/officeDocument/2006/relationships/customXml" Target="../ink/ink2902.xml"/><Relationship Id="rId73" Type="http://schemas.openxmlformats.org/officeDocument/2006/relationships/image" Target="../media/image443.png"/><Relationship Id="rId78" Type="http://schemas.openxmlformats.org/officeDocument/2006/relationships/customXml" Target="../ink/ink2915.xml"/><Relationship Id="rId94" Type="http://schemas.openxmlformats.org/officeDocument/2006/relationships/customXml" Target="../ink/ink2923.xml"/><Relationship Id="rId99" Type="http://schemas.openxmlformats.org/officeDocument/2006/relationships/image" Target="../media/image456.png"/><Relationship Id="rId101" Type="http://schemas.openxmlformats.org/officeDocument/2006/relationships/image" Target="../media/image472.png"/><Relationship Id="rId122" Type="http://schemas.openxmlformats.org/officeDocument/2006/relationships/customXml" Target="../ink/ink2937.xml"/><Relationship Id="rId143" Type="http://schemas.openxmlformats.org/officeDocument/2006/relationships/image" Target="../media/image504.png"/><Relationship Id="rId148" Type="http://schemas.openxmlformats.org/officeDocument/2006/relationships/customXml" Target="../ink/ink2950.xml"/><Relationship Id="rId4" Type="http://schemas.openxmlformats.org/officeDocument/2006/relationships/customXml" Target="../ink/ink2878.xml"/><Relationship Id="rId9" Type="http://schemas.openxmlformats.org/officeDocument/2006/relationships/image" Target="../media/image410.png"/><Relationship Id="rId26" Type="http://schemas.openxmlformats.org/officeDocument/2006/relationships/customXml" Target="../ink/ink2889.xml"/><Relationship Id="rId47" Type="http://schemas.openxmlformats.org/officeDocument/2006/relationships/image" Target="../media/image430.png"/><Relationship Id="rId68" Type="http://schemas.openxmlformats.org/officeDocument/2006/relationships/customXml" Target="../ink/ink2910.xml"/><Relationship Id="rId89" Type="http://schemas.openxmlformats.org/officeDocument/2006/relationships/image" Target="../media/image451.png"/><Relationship Id="rId112" Type="http://schemas.openxmlformats.org/officeDocument/2006/relationships/customXml" Target="../ink/ink2932.xml"/><Relationship Id="rId133" Type="http://schemas.openxmlformats.org/officeDocument/2006/relationships/image" Target="../media/image488.png"/><Relationship Id="rId154" Type="http://schemas.openxmlformats.org/officeDocument/2006/relationships/customXml" Target="../ink/ink2953.xml"/><Relationship Id="rId16" Type="http://schemas.openxmlformats.org/officeDocument/2006/relationships/customXml" Target="../ink/ink2884.xml"/><Relationship Id="rId37" Type="http://schemas.openxmlformats.org/officeDocument/2006/relationships/image" Target="../media/image424.png"/><Relationship Id="rId58" Type="http://schemas.openxmlformats.org/officeDocument/2006/relationships/customXml" Target="../ink/ink2905.xml"/><Relationship Id="rId79" Type="http://schemas.openxmlformats.org/officeDocument/2006/relationships/image" Target="../media/image446.png"/><Relationship Id="rId102" Type="http://schemas.openxmlformats.org/officeDocument/2006/relationships/customXml" Target="../ink/ink2927.xml"/><Relationship Id="rId123" Type="http://schemas.openxmlformats.org/officeDocument/2006/relationships/image" Target="../media/image483.png"/><Relationship Id="rId144" Type="http://schemas.openxmlformats.org/officeDocument/2006/relationships/customXml" Target="../ink/ink2948.xml"/><Relationship Id="rId90" Type="http://schemas.openxmlformats.org/officeDocument/2006/relationships/customXml" Target="../ink/ink2921.xml"/><Relationship Id="rId27" Type="http://schemas.openxmlformats.org/officeDocument/2006/relationships/image" Target="../media/image419.png"/><Relationship Id="rId48" Type="http://schemas.openxmlformats.org/officeDocument/2006/relationships/customXml" Target="../ink/ink2900.xml"/><Relationship Id="rId69" Type="http://schemas.openxmlformats.org/officeDocument/2006/relationships/image" Target="../media/image441.png"/><Relationship Id="rId113" Type="http://schemas.openxmlformats.org/officeDocument/2006/relationships/image" Target="../media/image478.png"/><Relationship Id="rId134" Type="http://schemas.openxmlformats.org/officeDocument/2006/relationships/customXml" Target="../ink/ink2943.xml"/></Relationships>
</file>

<file path=ppt/slides/_rels/slide6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80.png"/><Relationship Id="rId21" Type="http://schemas.openxmlformats.org/officeDocument/2006/relationships/image" Target="../media/image416.png"/><Relationship Id="rId42" Type="http://schemas.openxmlformats.org/officeDocument/2006/relationships/customXml" Target="../ink/ink2976.xml"/><Relationship Id="rId63" Type="http://schemas.openxmlformats.org/officeDocument/2006/relationships/image" Target="../media/image438.png"/><Relationship Id="rId84" Type="http://schemas.openxmlformats.org/officeDocument/2006/relationships/customXml" Target="../ink/ink2997.xml"/><Relationship Id="rId138" Type="http://schemas.openxmlformats.org/officeDocument/2006/relationships/customXml" Target="../ink/ink3024.xml"/><Relationship Id="rId159" Type="http://schemas.openxmlformats.org/officeDocument/2006/relationships/image" Target="../media/image512.png"/><Relationship Id="rId170" Type="http://schemas.openxmlformats.org/officeDocument/2006/relationships/customXml" Target="../ink/ink3040.xml"/><Relationship Id="rId107" Type="http://schemas.openxmlformats.org/officeDocument/2006/relationships/image" Target="../media/image475.png"/><Relationship Id="rId11" Type="http://schemas.openxmlformats.org/officeDocument/2006/relationships/image" Target="../media/image411.png"/><Relationship Id="rId32" Type="http://schemas.openxmlformats.org/officeDocument/2006/relationships/customXml" Target="../ink/ink2971.xml"/><Relationship Id="rId53" Type="http://schemas.openxmlformats.org/officeDocument/2006/relationships/image" Target="../media/image433.png"/><Relationship Id="rId74" Type="http://schemas.openxmlformats.org/officeDocument/2006/relationships/customXml" Target="../ink/ink2992.xml"/><Relationship Id="rId128" Type="http://schemas.openxmlformats.org/officeDocument/2006/relationships/customXml" Target="../ink/ink3019.xml"/><Relationship Id="rId149" Type="http://schemas.openxmlformats.org/officeDocument/2006/relationships/image" Target="../media/image507.png"/><Relationship Id="rId5" Type="http://schemas.openxmlformats.org/officeDocument/2006/relationships/image" Target="../media/image408.png"/><Relationship Id="rId95" Type="http://schemas.openxmlformats.org/officeDocument/2006/relationships/image" Target="../media/image454.png"/><Relationship Id="rId160" Type="http://schemas.openxmlformats.org/officeDocument/2006/relationships/customXml" Target="../ink/ink3035.xml"/><Relationship Id="rId22" Type="http://schemas.openxmlformats.org/officeDocument/2006/relationships/customXml" Target="../ink/ink2966.xml"/><Relationship Id="rId43" Type="http://schemas.openxmlformats.org/officeDocument/2006/relationships/image" Target="../media/image428.png"/><Relationship Id="rId64" Type="http://schemas.openxmlformats.org/officeDocument/2006/relationships/customXml" Target="../ink/ink2987.xml"/><Relationship Id="rId118" Type="http://schemas.openxmlformats.org/officeDocument/2006/relationships/customXml" Target="../ink/ink3014.xml"/><Relationship Id="rId139" Type="http://schemas.openxmlformats.org/officeDocument/2006/relationships/image" Target="../media/image502.png"/><Relationship Id="rId85" Type="http://schemas.openxmlformats.org/officeDocument/2006/relationships/image" Target="../media/image449.png"/><Relationship Id="rId150" Type="http://schemas.openxmlformats.org/officeDocument/2006/relationships/customXml" Target="../ink/ink3030.xml"/><Relationship Id="rId171" Type="http://schemas.openxmlformats.org/officeDocument/2006/relationships/image" Target="../media/image517.png"/><Relationship Id="rId12" Type="http://schemas.openxmlformats.org/officeDocument/2006/relationships/customXml" Target="../ink/ink2961.xml"/><Relationship Id="rId33" Type="http://schemas.openxmlformats.org/officeDocument/2006/relationships/image" Target="../media/image422.png"/><Relationship Id="rId108" Type="http://schemas.openxmlformats.org/officeDocument/2006/relationships/customXml" Target="../ink/ink3009.xml"/><Relationship Id="rId129" Type="http://schemas.openxmlformats.org/officeDocument/2006/relationships/image" Target="../media/image486.png"/><Relationship Id="rId54" Type="http://schemas.openxmlformats.org/officeDocument/2006/relationships/customXml" Target="../ink/ink2982.xml"/><Relationship Id="rId75" Type="http://schemas.openxmlformats.org/officeDocument/2006/relationships/image" Target="../media/image444.png"/><Relationship Id="rId96" Type="http://schemas.openxmlformats.org/officeDocument/2006/relationships/customXml" Target="../ink/ink3003.xml"/><Relationship Id="rId140" Type="http://schemas.openxmlformats.org/officeDocument/2006/relationships/customXml" Target="../ink/ink3025.xml"/><Relationship Id="rId161" Type="http://schemas.openxmlformats.org/officeDocument/2006/relationships/image" Target="../media/image51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958.xml"/><Relationship Id="rId23" Type="http://schemas.openxmlformats.org/officeDocument/2006/relationships/image" Target="../media/image417.png"/><Relationship Id="rId28" Type="http://schemas.openxmlformats.org/officeDocument/2006/relationships/customXml" Target="../ink/ink2969.xml"/><Relationship Id="rId49" Type="http://schemas.openxmlformats.org/officeDocument/2006/relationships/image" Target="../media/image431.png"/><Relationship Id="rId114" Type="http://schemas.openxmlformats.org/officeDocument/2006/relationships/customXml" Target="../ink/ink3012.xml"/><Relationship Id="rId119" Type="http://schemas.openxmlformats.org/officeDocument/2006/relationships/image" Target="../media/image481.png"/><Relationship Id="rId44" Type="http://schemas.openxmlformats.org/officeDocument/2006/relationships/customXml" Target="../ink/ink2977.xml"/><Relationship Id="rId60" Type="http://schemas.openxmlformats.org/officeDocument/2006/relationships/customXml" Target="../ink/ink2985.xml"/><Relationship Id="rId65" Type="http://schemas.openxmlformats.org/officeDocument/2006/relationships/image" Target="../media/image439.png"/><Relationship Id="rId81" Type="http://schemas.openxmlformats.org/officeDocument/2006/relationships/image" Target="../media/image447.png"/><Relationship Id="rId86" Type="http://schemas.openxmlformats.org/officeDocument/2006/relationships/customXml" Target="../ink/ink2998.xml"/><Relationship Id="rId130" Type="http://schemas.openxmlformats.org/officeDocument/2006/relationships/customXml" Target="../ink/ink3020.xml"/><Relationship Id="rId135" Type="http://schemas.openxmlformats.org/officeDocument/2006/relationships/image" Target="../media/image500.png"/><Relationship Id="rId151" Type="http://schemas.openxmlformats.org/officeDocument/2006/relationships/image" Target="../media/image508.png"/><Relationship Id="rId156" Type="http://schemas.openxmlformats.org/officeDocument/2006/relationships/customXml" Target="../ink/ink3033.xml"/><Relationship Id="rId172" Type="http://schemas.openxmlformats.org/officeDocument/2006/relationships/customXml" Target="../ink/ink3041.xml"/><Relationship Id="rId13" Type="http://schemas.openxmlformats.org/officeDocument/2006/relationships/image" Target="../media/image426.png"/><Relationship Id="rId18" Type="http://schemas.openxmlformats.org/officeDocument/2006/relationships/customXml" Target="../ink/ink2964.xml"/><Relationship Id="rId39" Type="http://schemas.openxmlformats.org/officeDocument/2006/relationships/image" Target="../media/image425.png"/><Relationship Id="rId109" Type="http://schemas.openxmlformats.org/officeDocument/2006/relationships/image" Target="../media/image476.png"/><Relationship Id="rId34" Type="http://schemas.openxmlformats.org/officeDocument/2006/relationships/customXml" Target="../ink/ink2972.xml"/><Relationship Id="rId50" Type="http://schemas.openxmlformats.org/officeDocument/2006/relationships/customXml" Target="../ink/ink2980.xml"/><Relationship Id="rId55" Type="http://schemas.openxmlformats.org/officeDocument/2006/relationships/image" Target="../media/image434.png"/><Relationship Id="rId76" Type="http://schemas.openxmlformats.org/officeDocument/2006/relationships/customXml" Target="../ink/ink2993.xml"/><Relationship Id="rId97" Type="http://schemas.openxmlformats.org/officeDocument/2006/relationships/image" Target="../media/image455.png"/><Relationship Id="rId104" Type="http://schemas.openxmlformats.org/officeDocument/2006/relationships/customXml" Target="../ink/ink3007.xml"/><Relationship Id="rId120" Type="http://schemas.openxmlformats.org/officeDocument/2006/relationships/customXml" Target="../ink/ink3015.xml"/><Relationship Id="rId125" Type="http://schemas.openxmlformats.org/officeDocument/2006/relationships/image" Target="../media/image484.png"/><Relationship Id="rId141" Type="http://schemas.openxmlformats.org/officeDocument/2006/relationships/image" Target="../media/image503.png"/><Relationship Id="rId146" Type="http://schemas.openxmlformats.org/officeDocument/2006/relationships/customXml" Target="../ink/ink3028.xml"/><Relationship Id="rId167" Type="http://schemas.openxmlformats.org/officeDocument/2006/relationships/image" Target="../media/image516.png"/><Relationship Id="rId7" Type="http://schemas.openxmlformats.org/officeDocument/2006/relationships/image" Target="../media/image409.png"/><Relationship Id="rId71" Type="http://schemas.openxmlformats.org/officeDocument/2006/relationships/image" Target="../media/image442.png"/><Relationship Id="rId92" Type="http://schemas.openxmlformats.org/officeDocument/2006/relationships/customXml" Target="../ink/ink3001.xml"/><Relationship Id="rId162" Type="http://schemas.openxmlformats.org/officeDocument/2006/relationships/customXml" Target="../ink/ink3036.xml"/><Relationship Id="rId2" Type="http://schemas.openxmlformats.org/officeDocument/2006/relationships/customXml" Target="../ink/ink2956.xml"/><Relationship Id="rId29" Type="http://schemas.openxmlformats.org/officeDocument/2006/relationships/image" Target="../media/image420.png"/><Relationship Id="rId24" Type="http://schemas.openxmlformats.org/officeDocument/2006/relationships/customXml" Target="../ink/ink2967.xml"/><Relationship Id="rId40" Type="http://schemas.openxmlformats.org/officeDocument/2006/relationships/customXml" Target="../ink/ink2975.xml"/><Relationship Id="rId45" Type="http://schemas.openxmlformats.org/officeDocument/2006/relationships/image" Target="../media/image429.png"/><Relationship Id="rId66" Type="http://schemas.openxmlformats.org/officeDocument/2006/relationships/customXml" Target="../ink/ink2988.xml"/><Relationship Id="rId87" Type="http://schemas.openxmlformats.org/officeDocument/2006/relationships/image" Target="../media/image450.png"/><Relationship Id="rId110" Type="http://schemas.openxmlformats.org/officeDocument/2006/relationships/customXml" Target="../ink/ink3010.xml"/><Relationship Id="rId115" Type="http://schemas.openxmlformats.org/officeDocument/2006/relationships/image" Target="../media/image479.png"/><Relationship Id="rId131" Type="http://schemas.openxmlformats.org/officeDocument/2006/relationships/image" Target="../media/image487.png"/><Relationship Id="rId136" Type="http://schemas.openxmlformats.org/officeDocument/2006/relationships/customXml" Target="../ink/ink3023.xml"/><Relationship Id="rId157" Type="http://schemas.openxmlformats.org/officeDocument/2006/relationships/image" Target="../media/image511.png"/><Relationship Id="rId61" Type="http://schemas.openxmlformats.org/officeDocument/2006/relationships/image" Target="../media/image437.png"/><Relationship Id="rId82" Type="http://schemas.openxmlformats.org/officeDocument/2006/relationships/customXml" Target="../ink/ink2996.xml"/><Relationship Id="rId152" Type="http://schemas.openxmlformats.org/officeDocument/2006/relationships/customXml" Target="../ink/ink3031.xml"/><Relationship Id="rId173" Type="http://schemas.openxmlformats.org/officeDocument/2006/relationships/image" Target="../media/image518.png"/><Relationship Id="rId19" Type="http://schemas.openxmlformats.org/officeDocument/2006/relationships/image" Target="../media/image415.png"/><Relationship Id="rId14" Type="http://schemas.openxmlformats.org/officeDocument/2006/relationships/customXml" Target="../ink/ink2962.xml"/><Relationship Id="rId30" Type="http://schemas.openxmlformats.org/officeDocument/2006/relationships/customXml" Target="../ink/ink2970.xml"/><Relationship Id="rId35" Type="http://schemas.openxmlformats.org/officeDocument/2006/relationships/image" Target="../media/image423.png"/><Relationship Id="rId56" Type="http://schemas.openxmlformats.org/officeDocument/2006/relationships/customXml" Target="../ink/ink2983.xml"/><Relationship Id="rId77" Type="http://schemas.openxmlformats.org/officeDocument/2006/relationships/image" Target="../media/image445.png"/><Relationship Id="rId100" Type="http://schemas.openxmlformats.org/officeDocument/2006/relationships/customXml" Target="../ink/ink3005.xml"/><Relationship Id="rId105" Type="http://schemas.openxmlformats.org/officeDocument/2006/relationships/image" Target="../media/image474.png"/><Relationship Id="rId126" Type="http://schemas.openxmlformats.org/officeDocument/2006/relationships/customXml" Target="../ink/ink3018.xml"/><Relationship Id="rId147" Type="http://schemas.openxmlformats.org/officeDocument/2006/relationships/image" Target="../media/image506.png"/><Relationship Id="rId168" Type="http://schemas.openxmlformats.org/officeDocument/2006/relationships/customXml" Target="../ink/ink3039.xml"/><Relationship Id="rId8" Type="http://schemas.openxmlformats.org/officeDocument/2006/relationships/customXml" Target="../ink/ink2959.xml"/><Relationship Id="rId51" Type="http://schemas.openxmlformats.org/officeDocument/2006/relationships/image" Target="../media/image432.png"/><Relationship Id="rId72" Type="http://schemas.openxmlformats.org/officeDocument/2006/relationships/customXml" Target="../ink/ink2991.xml"/><Relationship Id="rId93" Type="http://schemas.openxmlformats.org/officeDocument/2006/relationships/image" Target="../media/image453.png"/><Relationship Id="rId98" Type="http://schemas.openxmlformats.org/officeDocument/2006/relationships/customXml" Target="../ink/ink3004.xml"/><Relationship Id="rId121" Type="http://schemas.openxmlformats.org/officeDocument/2006/relationships/image" Target="../media/image482.png"/><Relationship Id="rId142" Type="http://schemas.openxmlformats.org/officeDocument/2006/relationships/customXml" Target="../ink/ink3026.xml"/><Relationship Id="rId163" Type="http://schemas.openxmlformats.org/officeDocument/2006/relationships/image" Target="../media/image514.png"/><Relationship Id="rId3" Type="http://schemas.openxmlformats.org/officeDocument/2006/relationships/image" Target="../media/image407.png"/><Relationship Id="rId25" Type="http://schemas.openxmlformats.org/officeDocument/2006/relationships/image" Target="../media/image418.png"/><Relationship Id="rId46" Type="http://schemas.openxmlformats.org/officeDocument/2006/relationships/customXml" Target="../ink/ink2978.xml"/><Relationship Id="rId67" Type="http://schemas.openxmlformats.org/officeDocument/2006/relationships/image" Target="../media/image440.png"/><Relationship Id="rId116" Type="http://schemas.openxmlformats.org/officeDocument/2006/relationships/customXml" Target="../ink/ink3013.xml"/><Relationship Id="rId137" Type="http://schemas.openxmlformats.org/officeDocument/2006/relationships/image" Target="../media/image501.png"/><Relationship Id="rId158" Type="http://schemas.openxmlformats.org/officeDocument/2006/relationships/customXml" Target="../ink/ink3034.xml"/><Relationship Id="rId20" Type="http://schemas.openxmlformats.org/officeDocument/2006/relationships/customXml" Target="../ink/ink2965.xml"/><Relationship Id="rId41" Type="http://schemas.openxmlformats.org/officeDocument/2006/relationships/image" Target="../media/image427.png"/><Relationship Id="rId62" Type="http://schemas.openxmlformats.org/officeDocument/2006/relationships/customXml" Target="../ink/ink2986.xml"/><Relationship Id="rId83" Type="http://schemas.openxmlformats.org/officeDocument/2006/relationships/image" Target="../media/image448.png"/><Relationship Id="rId88" Type="http://schemas.openxmlformats.org/officeDocument/2006/relationships/customXml" Target="../ink/ink2999.xml"/><Relationship Id="rId111" Type="http://schemas.openxmlformats.org/officeDocument/2006/relationships/image" Target="../media/image477.png"/><Relationship Id="rId132" Type="http://schemas.openxmlformats.org/officeDocument/2006/relationships/customXml" Target="../ink/ink3021.xml"/><Relationship Id="rId153" Type="http://schemas.openxmlformats.org/officeDocument/2006/relationships/image" Target="../media/image509.png"/><Relationship Id="rId174" Type="http://schemas.openxmlformats.org/officeDocument/2006/relationships/customXml" Target="../ink/ink3042.xml"/><Relationship Id="rId15" Type="http://schemas.openxmlformats.org/officeDocument/2006/relationships/image" Target="../media/image413.png"/><Relationship Id="rId36" Type="http://schemas.openxmlformats.org/officeDocument/2006/relationships/customXml" Target="../ink/ink2973.xml"/><Relationship Id="rId57" Type="http://schemas.openxmlformats.org/officeDocument/2006/relationships/image" Target="../media/image435.png"/><Relationship Id="rId106" Type="http://schemas.openxmlformats.org/officeDocument/2006/relationships/customXml" Target="../ink/ink3008.xml"/><Relationship Id="rId127" Type="http://schemas.openxmlformats.org/officeDocument/2006/relationships/image" Target="../media/image485.png"/><Relationship Id="rId10" Type="http://schemas.openxmlformats.org/officeDocument/2006/relationships/customXml" Target="../ink/ink2960.xml"/><Relationship Id="rId31" Type="http://schemas.openxmlformats.org/officeDocument/2006/relationships/image" Target="../media/image421.png"/><Relationship Id="rId52" Type="http://schemas.openxmlformats.org/officeDocument/2006/relationships/customXml" Target="../ink/ink2981.xml"/><Relationship Id="rId73" Type="http://schemas.openxmlformats.org/officeDocument/2006/relationships/image" Target="../media/image443.png"/><Relationship Id="rId78" Type="http://schemas.openxmlformats.org/officeDocument/2006/relationships/customXml" Target="../ink/ink2994.xml"/><Relationship Id="rId94" Type="http://schemas.openxmlformats.org/officeDocument/2006/relationships/customXml" Target="../ink/ink3002.xml"/><Relationship Id="rId99" Type="http://schemas.openxmlformats.org/officeDocument/2006/relationships/image" Target="../media/image456.png"/><Relationship Id="rId101" Type="http://schemas.openxmlformats.org/officeDocument/2006/relationships/image" Target="../media/image472.png"/><Relationship Id="rId122" Type="http://schemas.openxmlformats.org/officeDocument/2006/relationships/customXml" Target="../ink/ink3016.xml"/><Relationship Id="rId143" Type="http://schemas.openxmlformats.org/officeDocument/2006/relationships/image" Target="../media/image504.png"/><Relationship Id="rId148" Type="http://schemas.openxmlformats.org/officeDocument/2006/relationships/customXml" Target="../ink/ink3029.xml"/><Relationship Id="rId164" Type="http://schemas.openxmlformats.org/officeDocument/2006/relationships/customXml" Target="../ink/ink3037.xml"/><Relationship Id="rId169" Type="http://schemas.openxmlformats.org/officeDocument/2006/relationships/image" Target="../media/image113.png"/><Relationship Id="rId4" Type="http://schemas.openxmlformats.org/officeDocument/2006/relationships/customXml" Target="../ink/ink2957.xml"/><Relationship Id="rId9" Type="http://schemas.openxmlformats.org/officeDocument/2006/relationships/image" Target="../media/image410.png"/><Relationship Id="rId26" Type="http://schemas.openxmlformats.org/officeDocument/2006/relationships/customXml" Target="../ink/ink2968.xml"/><Relationship Id="rId47" Type="http://schemas.openxmlformats.org/officeDocument/2006/relationships/image" Target="../media/image430.png"/><Relationship Id="rId68" Type="http://schemas.openxmlformats.org/officeDocument/2006/relationships/customXml" Target="../ink/ink2989.xml"/><Relationship Id="rId89" Type="http://schemas.openxmlformats.org/officeDocument/2006/relationships/image" Target="../media/image451.png"/><Relationship Id="rId112" Type="http://schemas.openxmlformats.org/officeDocument/2006/relationships/customXml" Target="../ink/ink3011.xml"/><Relationship Id="rId133" Type="http://schemas.openxmlformats.org/officeDocument/2006/relationships/image" Target="../media/image488.png"/><Relationship Id="rId154" Type="http://schemas.openxmlformats.org/officeDocument/2006/relationships/customXml" Target="../ink/ink3032.xml"/><Relationship Id="rId175" Type="http://schemas.openxmlformats.org/officeDocument/2006/relationships/image" Target="../media/image519.png"/><Relationship Id="rId16" Type="http://schemas.openxmlformats.org/officeDocument/2006/relationships/customXml" Target="../ink/ink2963.xml"/><Relationship Id="rId37" Type="http://schemas.openxmlformats.org/officeDocument/2006/relationships/image" Target="../media/image424.png"/><Relationship Id="rId58" Type="http://schemas.openxmlformats.org/officeDocument/2006/relationships/customXml" Target="../ink/ink2984.xml"/><Relationship Id="rId79" Type="http://schemas.openxmlformats.org/officeDocument/2006/relationships/image" Target="../media/image446.png"/><Relationship Id="rId102" Type="http://schemas.openxmlformats.org/officeDocument/2006/relationships/customXml" Target="../ink/ink3006.xml"/><Relationship Id="rId123" Type="http://schemas.openxmlformats.org/officeDocument/2006/relationships/image" Target="../media/image483.png"/><Relationship Id="rId144" Type="http://schemas.openxmlformats.org/officeDocument/2006/relationships/customXml" Target="../ink/ink3027.xml"/><Relationship Id="rId90" Type="http://schemas.openxmlformats.org/officeDocument/2006/relationships/customXml" Target="../ink/ink3000.xml"/><Relationship Id="rId165" Type="http://schemas.openxmlformats.org/officeDocument/2006/relationships/image" Target="../media/image515.png"/><Relationship Id="rId27" Type="http://schemas.openxmlformats.org/officeDocument/2006/relationships/image" Target="../media/image419.png"/><Relationship Id="rId48" Type="http://schemas.openxmlformats.org/officeDocument/2006/relationships/customXml" Target="../ink/ink2979.xml"/><Relationship Id="rId69" Type="http://schemas.openxmlformats.org/officeDocument/2006/relationships/image" Target="../media/image441.png"/><Relationship Id="rId113" Type="http://schemas.openxmlformats.org/officeDocument/2006/relationships/image" Target="../media/image478.png"/><Relationship Id="rId134" Type="http://schemas.openxmlformats.org/officeDocument/2006/relationships/customXml" Target="../ink/ink3022.xml"/><Relationship Id="rId80" Type="http://schemas.openxmlformats.org/officeDocument/2006/relationships/customXml" Target="../ink/ink2995.xml"/><Relationship Id="rId155" Type="http://schemas.openxmlformats.org/officeDocument/2006/relationships/image" Target="../media/image510.png"/><Relationship Id="rId17" Type="http://schemas.openxmlformats.org/officeDocument/2006/relationships/image" Target="../media/image414.png"/><Relationship Id="rId38" Type="http://schemas.openxmlformats.org/officeDocument/2006/relationships/customXml" Target="../ink/ink2974.xml"/><Relationship Id="rId59" Type="http://schemas.openxmlformats.org/officeDocument/2006/relationships/image" Target="../media/image436.png"/><Relationship Id="rId103" Type="http://schemas.openxmlformats.org/officeDocument/2006/relationships/image" Target="../media/image473.png"/><Relationship Id="rId124" Type="http://schemas.openxmlformats.org/officeDocument/2006/relationships/customXml" Target="../ink/ink3017.xml"/><Relationship Id="rId70" Type="http://schemas.openxmlformats.org/officeDocument/2006/relationships/customXml" Target="../ink/ink2990.xml"/><Relationship Id="rId91" Type="http://schemas.openxmlformats.org/officeDocument/2006/relationships/image" Target="../media/image452.png"/><Relationship Id="rId145" Type="http://schemas.openxmlformats.org/officeDocument/2006/relationships/image" Target="../media/image505.png"/><Relationship Id="rId166" Type="http://schemas.openxmlformats.org/officeDocument/2006/relationships/customXml" Target="../ink/ink3038.xml"/></Relationships>
</file>

<file path=ppt/slides/_rels/slide6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80.png"/><Relationship Id="rId21" Type="http://schemas.openxmlformats.org/officeDocument/2006/relationships/image" Target="../media/image416.png"/><Relationship Id="rId42" Type="http://schemas.openxmlformats.org/officeDocument/2006/relationships/customXml" Target="../ink/ink3063.xml"/><Relationship Id="rId63" Type="http://schemas.openxmlformats.org/officeDocument/2006/relationships/image" Target="../media/image438.png"/><Relationship Id="rId84" Type="http://schemas.openxmlformats.org/officeDocument/2006/relationships/customXml" Target="../ink/ink3084.xml"/><Relationship Id="rId138" Type="http://schemas.openxmlformats.org/officeDocument/2006/relationships/customXml" Target="../ink/ink3111.xml"/><Relationship Id="rId159" Type="http://schemas.openxmlformats.org/officeDocument/2006/relationships/image" Target="../media/image512.png"/><Relationship Id="rId170" Type="http://schemas.openxmlformats.org/officeDocument/2006/relationships/customXml" Target="../ink/ink3127.xml"/><Relationship Id="rId107" Type="http://schemas.openxmlformats.org/officeDocument/2006/relationships/image" Target="../media/image475.png"/><Relationship Id="rId11" Type="http://schemas.openxmlformats.org/officeDocument/2006/relationships/image" Target="../media/image411.png"/><Relationship Id="rId32" Type="http://schemas.openxmlformats.org/officeDocument/2006/relationships/customXml" Target="../ink/ink3058.xml"/><Relationship Id="rId53" Type="http://schemas.openxmlformats.org/officeDocument/2006/relationships/image" Target="../media/image433.png"/><Relationship Id="rId74" Type="http://schemas.openxmlformats.org/officeDocument/2006/relationships/customXml" Target="../ink/ink3079.xml"/><Relationship Id="rId128" Type="http://schemas.openxmlformats.org/officeDocument/2006/relationships/customXml" Target="../ink/ink3106.xml"/><Relationship Id="rId149" Type="http://schemas.openxmlformats.org/officeDocument/2006/relationships/image" Target="../media/image507.png"/><Relationship Id="rId5" Type="http://schemas.openxmlformats.org/officeDocument/2006/relationships/image" Target="../media/image408.png"/><Relationship Id="rId95" Type="http://schemas.openxmlformats.org/officeDocument/2006/relationships/image" Target="../media/image454.png"/><Relationship Id="rId160" Type="http://schemas.openxmlformats.org/officeDocument/2006/relationships/customXml" Target="../ink/ink3122.xml"/><Relationship Id="rId181" Type="http://schemas.openxmlformats.org/officeDocument/2006/relationships/image" Target="../media/image522.png"/><Relationship Id="rId22" Type="http://schemas.openxmlformats.org/officeDocument/2006/relationships/customXml" Target="../ink/ink3053.xml"/><Relationship Id="rId43" Type="http://schemas.openxmlformats.org/officeDocument/2006/relationships/image" Target="../media/image428.png"/><Relationship Id="rId64" Type="http://schemas.openxmlformats.org/officeDocument/2006/relationships/customXml" Target="../ink/ink3074.xml"/><Relationship Id="rId118" Type="http://schemas.openxmlformats.org/officeDocument/2006/relationships/customXml" Target="../ink/ink3101.xml"/><Relationship Id="rId139" Type="http://schemas.openxmlformats.org/officeDocument/2006/relationships/image" Target="../media/image502.png"/><Relationship Id="rId85" Type="http://schemas.openxmlformats.org/officeDocument/2006/relationships/image" Target="../media/image449.png"/><Relationship Id="rId150" Type="http://schemas.openxmlformats.org/officeDocument/2006/relationships/customXml" Target="../ink/ink3117.xml"/><Relationship Id="rId171" Type="http://schemas.openxmlformats.org/officeDocument/2006/relationships/image" Target="../media/image517.png"/><Relationship Id="rId12" Type="http://schemas.openxmlformats.org/officeDocument/2006/relationships/customXml" Target="../ink/ink3048.xml"/><Relationship Id="rId33" Type="http://schemas.openxmlformats.org/officeDocument/2006/relationships/image" Target="../media/image422.png"/><Relationship Id="rId108" Type="http://schemas.openxmlformats.org/officeDocument/2006/relationships/customXml" Target="../ink/ink3096.xml"/><Relationship Id="rId129" Type="http://schemas.openxmlformats.org/officeDocument/2006/relationships/image" Target="../media/image486.png"/><Relationship Id="rId54" Type="http://schemas.openxmlformats.org/officeDocument/2006/relationships/customXml" Target="../ink/ink3069.xml"/><Relationship Id="rId75" Type="http://schemas.openxmlformats.org/officeDocument/2006/relationships/image" Target="../media/image444.png"/><Relationship Id="rId96" Type="http://schemas.openxmlformats.org/officeDocument/2006/relationships/customXml" Target="../ink/ink3090.xml"/><Relationship Id="rId140" Type="http://schemas.openxmlformats.org/officeDocument/2006/relationships/customXml" Target="../ink/ink3112.xml"/><Relationship Id="rId161" Type="http://schemas.openxmlformats.org/officeDocument/2006/relationships/image" Target="../media/image513.png"/><Relationship Id="rId182" Type="http://schemas.openxmlformats.org/officeDocument/2006/relationships/customXml" Target="../ink/ink3133.xml"/><Relationship Id="rId6" Type="http://schemas.openxmlformats.org/officeDocument/2006/relationships/customXml" Target="../ink/ink3045.xml"/><Relationship Id="rId23" Type="http://schemas.openxmlformats.org/officeDocument/2006/relationships/image" Target="../media/image417.png"/><Relationship Id="rId119" Type="http://schemas.openxmlformats.org/officeDocument/2006/relationships/image" Target="../media/image481.png"/><Relationship Id="rId44" Type="http://schemas.openxmlformats.org/officeDocument/2006/relationships/customXml" Target="../ink/ink3064.xml"/><Relationship Id="rId60" Type="http://schemas.openxmlformats.org/officeDocument/2006/relationships/customXml" Target="../ink/ink3072.xml"/><Relationship Id="rId65" Type="http://schemas.openxmlformats.org/officeDocument/2006/relationships/image" Target="../media/image439.png"/><Relationship Id="rId81" Type="http://schemas.openxmlformats.org/officeDocument/2006/relationships/image" Target="../media/image447.png"/><Relationship Id="rId86" Type="http://schemas.openxmlformats.org/officeDocument/2006/relationships/customXml" Target="../ink/ink3085.xml"/><Relationship Id="rId130" Type="http://schemas.openxmlformats.org/officeDocument/2006/relationships/customXml" Target="../ink/ink3107.xml"/><Relationship Id="rId135" Type="http://schemas.openxmlformats.org/officeDocument/2006/relationships/image" Target="../media/image500.png"/><Relationship Id="rId151" Type="http://schemas.openxmlformats.org/officeDocument/2006/relationships/image" Target="../media/image508.png"/><Relationship Id="rId156" Type="http://schemas.openxmlformats.org/officeDocument/2006/relationships/customXml" Target="../ink/ink3120.xml"/><Relationship Id="rId177" Type="http://schemas.openxmlformats.org/officeDocument/2006/relationships/image" Target="../media/image520.png"/><Relationship Id="rId172" Type="http://schemas.openxmlformats.org/officeDocument/2006/relationships/customXml" Target="../ink/ink3128.xml"/><Relationship Id="rId13" Type="http://schemas.openxmlformats.org/officeDocument/2006/relationships/image" Target="../media/image426.png"/><Relationship Id="rId18" Type="http://schemas.openxmlformats.org/officeDocument/2006/relationships/customXml" Target="../ink/ink3051.xml"/><Relationship Id="rId39" Type="http://schemas.openxmlformats.org/officeDocument/2006/relationships/image" Target="../media/image425.png"/><Relationship Id="rId109" Type="http://schemas.openxmlformats.org/officeDocument/2006/relationships/image" Target="../media/image476.png"/><Relationship Id="rId34" Type="http://schemas.openxmlformats.org/officeDocument/2006/relationships/customXml" Target="../ink/ink3059.xml"/><Relationship Id="rId50" Type="http://schemas.openxmlformats.org/officeDocument/2006/relationships/customXml" Target="../ink/ink3067.xml"/><Relationship Id="rId55" Type="http://schemas.openxmlformats.org/officeDocument/2006/relationships/image" Target="../media/image434.png"/><Relationship Id="rId76" Type="http://schemas.openxmlformats.org/officeDocument/2006/relationships/customXml" Target="../ink/ink3080.xml"/><Relationship Id="rId97" Type="http://schemas.openxmlformats.org/officeDocument/2006/relationships/image" Target="../media/image455.png"/><Relationship Id="rId104" Type="http://schemas.openxmlformats.org/officeDocument/2006/relationships/customXml" Target="../ink/ink3094.xml"/><Relationship Id="rId120" Type="http://schemas.openxmlformats.org/officeDocument/2006/relationships/customXml" Target="../ink/ink3102.xml"/><Relationship Id="rId125" Type="http://schemas.openxmlformats.org/officeDocument/2006/relationships/image" Target="../media/image484.png"/><Relationship Id="rId141" Type="http://schemas.openxmlformats.org/officeDocument/2006/relationships/image" Target="../media/image503.png"/><Relationship Id="rId146" Type="http://schemas.openxmlformats.org/officeDocument/2006/relationships/customXml" Target="../ink/ink3115.xml"/><Relationship Id="rId167" Type="http://schemas.openxmlformats.org/officeDocument/2006/relationships/image" Target="../media/image516.png"/><Relationship Id="rId7" Type="http://schemas.openxmlformats.org/officeDocument/2006/relationships/image" Target="../media/image409.png"/><Relationship Id="rId71" Type="http://schemas.openxmlformats.org/officeDocument/2006/relationships/image" Target="../media/image442.png"/><Relationship Id="rId92" Type="http://schemas.openxmlformats.org/officeDocument/2006/relationships/customXml" Target="../ink/ink3088.xml"/><Relationship Id="rId162" Type="http://schemas.openxmlformats.org/officeDocument/2006/relationships/customXml" Target="../ink/ink3123.xml"/><Relationship Id="rId183" Type="http://schemas.openxmlformats.org/officeDocument/2006/relationships/image" Target="../media/image523.png"/><Relationship Id="rId2" Type="http://schemas.openxmlformats.org/officeDocument/2006/relationships/customXml" Target="../ink/ink3043.xml"/><Relationship Id="rId29" Type="http://schemas.openxmlformats.org/officeDocument/2006/relationships/image" Target="../media/image420.png"/><Relationship Id="rId24" Type="http://schemas.openxmlformats.org/officeDocument/2006/relationships/customXml" Target="../ink/ink3054.xml"/><Relationship Id="rId40" Type="http://schemas.openxmlformats.org/officeDocument/2006/relationships/customXml" Target="../ink/ink3062.xml"/><Relationship Id="rId45" Type="http://schemas.openxmlformats.org/officeDocument/2006/relationships/image" Target="../media/image429.png"/><Relationship Id="rId66" Type="http://schemas.openxmlformats.org/officeDocument/2006/relationships/customXml" Target="../ink/ink3075.xml"/><Relationship Id="rId87" Type="http://schemas.openxmlformats.org/officeDocument/2006/relationships/image" Target="../media/image450.png"/><Relationship Id="rId110" Type="http://schemas.openxmlformats.org/officeDocument/2006/relationships/customXml" Target="../ink/ink3097.xml"/><Relationship Id="rId115" Type="http://schemas.openxmlformats.org/officeDocument/2006/relationships/image" Target="../media/image479.png"/><Relationship Id="rId131" Type="http://schemas.openxmlformats.org/officeDocument/2006/relationships/image" Target="../media/image487.png"/><Relationship Id="rId136" Type="http://schemas.openxmlformats.org/officeDocument/2006/relationships/customXml" Target="../ink/ink3110.xml"/><Relationship Id="rId157" Type="http://schemas.openxmlformats.org/officeDocument/2006/relationships/image" Target="../media/image511.png"/><Relationship Id="rId178" Type="http://schemas.openxmlformats.org/officeDocument/2006/relationships/customXml" Target="../ink/ink3131.xml"/><Relationship Id="rId61" Type="http://schemas.openxmlformats.org/officeDocument/2006/relationships/image" Target="../media/image437.png"/><Relationship Id="rId82" Type="http://schemas.openxmlformats.org/officeDocument/2006/relationships/customXml" Target="../ink/ink3083.xml"/><Relationship Id="rId152" Type="http://schemas.openxmlformats.org/officeDocument/2006/relationships/customXml" Target="../ink/ink3118.xml"/><Relationship Id="rId173" Type="http://schemas.openxmlformats.org/officeDocument/2006/relationships/image" Target="../media/image518.png"/><Relationship Id="rId19" Type="http://schemas.openxmlformats.org/officeDocument/2006/relationships/image" Target="../media/image415.png"/><Relationship Id="rId14" Type="http://schemas.openxmlformats.org/officeDocument/2006/relationships/customXml" Target="../ink/ink3049.xml"/><Relationship Id="rId30" Type="http://schemas.openxmlformats.org/officeDocument/2006/relationships/customXml" Target="../ink/ink3057.xml"/><Relationship Id="rId35" Type="http://schemas.openxmlformats.org/officeDocument/2006/relationships/image" Target="../media/image423.png"/><Relationship Id="rId56" Type="http://schemas.openxmlformats.org/officeDocument/2006/relationships/customXml" Target="../ink/ink3070.xml"/><Relationship Id="rId77" Type="http://schemas.openxmlformats.org/officeDocument/2006/relationships/image" Target="../media/image445.png"/><Relationship Id="rId100" Type="http://schemas.openxmlformats.org/officeDocument/2006/relationships/customXml" Target="../ink/ink3092.xml"/><Relationship Id="rId105" Type="http://schemas.openxmlformats.org/officeDocument/2006/relationships/image" Target="../media/image474.png"/><Relationship Id="rId126" Type="http://schemas.openxmlformats.org/officeDocument/2006/relationships/customXml" Target="../ink/ink3105.xml"/><Relationship Id="rId147" Type="http://schemas.openxmlformats.org/officeDocument/2006/relationships/image" Target="../media/image506.png"/><Relationship Id="rId168" Type="http://schemas.openxmlformats.org/officeDocument/2006/relationships/customXml" Target="../ink/ink3126.xml"/><Relationship Id="rId8" Type="http://schemas.openxmlformats.org/officeDocument/2006/relationships/customXml" Target="../ink/ink3046.xml"/><Relationship Id="rId51" Type="http://schemas.openxmlformats.org/officeDocument/2006/relationships/image" Target="../media/image432.png"/><Relationship Id="rId72" Type="http://schemas.openxmlformats.org/officeDocument/2006/relationships/customXml" Target="../ink/ink3078.xml"/><Relationship Id="rId93" Type="http://schemas.openxmlformats.org/officeDocument/2006/relationships/image" Target="../media/image453.png"/><Relationship Id="rId98" Type="http://schemas.openxmlformats.org/officeDocument/2006/relationships/customXml" Target="../ink/ink3091.xml"/><Relationship Id="rId121" Type="http://schemas.openxmlformats.org/officeDocument/2006/relationships/image" Target="../media/image482.png"/><Relationship Id="rId142" Type="http://schemas.openxmlformats.org/officeDocument/2006/relationships/customXml" Target="../ink/ink3113.xml"/><Relationship Id="rId163" Type="http://schemas.openxmlformats.org/officeDocument/2006/relationships/image" Target="../media/image514.png"/><Relationship Id="rId3" Type="http://schemas.openxmlformats.org/officeDocument/2006/relationships/image" Target="../media/image407.png"/><Relationship Id="rId25" Type="http://schemas.openxmlformats.org/officeDocument/2006/relationships/image" Target="../media/image418.png"/><Relationship Id="rId46" Type="http://schemas.openxmlformats.org/officeDocument/2006/relationships/customXml" Target="../ink/ink3065.xml"/><Relationship Id="rId67" Type="http://schemas.openxmlformats.org/officeDocument/2006/relationships/image" Target="../media/image440.png"/><Relationship Id="rId116" Type="http://schemas.openxmlformats.org/officeDocument/2006/relationships/customXml" Target="../ink/ink3100.xml"/><Relationship Id="rId137" Type="http://schemas.openxmlformats.org/officeDocument/2006/relationships/image" Target="../media/image501.png"/><Relationship Id="rId158" Type="http://schemas.openxmlformats.org/officeDocument/2006/relationships/customXml" Target="../ink/ink3121.xml"/><Relationship Id="rId20" Type="http://schemas.openxmlformats.org/officeDocument/2006/relationships/customXml" Target="../ink/ink3052.xml"/><Relationship Id="rId41" Type="http://schemas.openxmlformats.org/officeDocument/2006/relationships/image" Target="../media/image427.png"/><Relationship Id="rId62" Type="http://schemas.openxmlformats.org/officeDocument/2006/relationships/customXml" Target="../ink/ink3073.xml"/><Relationship Id="rId83" Type="http://schemas.openxmlformats.org/officeDocument/2006/relationships/image" Target="../media/image448.png"/><Relationship Id="rId88" Type="http://schemas.openxmlformats.org/officeDocument/2006/relationships/customXml" Target="../ink/ink3086.xml"/><Relationship Id="rId111" Type="http://schemas.openxmlformats.org/officeDocument/2006/relationships/image" Target="../media/image477.png"/><Relationship Id="rId132" Type="http://schemas.openxmlformats.org/officeDocument/2006/relationships/customXml" Target="../ink/ink3108.xml"/><Relationship Id="rId153" Type="http://schemas.openxmlformats.org/officeDocument/2006/relationships/image" Target="../media/image509.png"/><Relationship Id="rId174" Type="http://schemas.openxmlformats.org/officeDocument/2006/relationships/customXml" Target="../ink/ink3129.xml"/><Relationship Id="rId179" Type="http://schemas.openxmlformats.org/officeDocument/2006/relationships/image" Target="../media/image521.png"/><Relationship Id="rId15" Type="http://schemas.openxmlformats.org/officeDocument/2006/relationships/image" Target="../media/image413.png"/><Relationship Id="rId36" Type="http://schemas.openxmlformats.org/officeDocument/2006/relationships/customXml" Target="../ink/ink3060.xml"/><Relationship Id="rId57" Type="http://schemas.openxmlformats.org/officeDocument/2006/relationships/image" Target="../media/image435.png"/><Relationship Id="rId106" Type="http://schemas.openxmlformats.org/officeDocument/2006/relationships/customXml" Target="../ink/ink3095.xml"/><Relationship Id="rId127" Type="http://schemas.openxmlformats.org/officeDocument/2006/relationships/image" Target="../media/image485.png"/><Relationship Id="rId10" Type="http://schemas.openxmlformats.org/officeDocument/2006/relationships/customXml" Target="../ink/ink3047.xml"/><Relationship Id="rId31" Type="http://schemas.openxmlformats.org/officeDocument/2006/relationships/image" Target="../media/image421.png"/><Relationship Id="rId52" Type="http://schemas.openxmlformats.org/officeDocument/2006/relationships/customXml" Target="../ink/ink3068.xml"/><Relationship Id="rId73" Type="http://schemas.openxmlformats.org/officeDocument/2006/relationships/image" Target="../media/image443.png"/><Relationship Id="rId78" Type="http://schemas.openxmlformats.org/officeDocument/2006/relationships/customXml" Target="../ink/ink3081.xml"/><Relationship Id="rId94" Type="http://schemas.openxmlformats.org/officeDocument/2006/relationships/customXml" Target="../ink/ink3089.xml"/><Relationship Id="rId99" Type="http://schemas.openxmlformats.org/officeDocument/2006/relationships/image" Target="../media/image456.png"/><Relationship Id="rId101" Type="http://schemas.openxmlformats.org/officeDocument/2006/relationships/image" Target="../media/image472.png"/><Relationship Id="rId122" Type="http://schemas.openxmlformats.org/officeDocument/2006/relationships/customXml" Target="../ink/ink3103.xml"/><Relationship Id="rId143" Type="http://schemas.openxmlformats.org/officeDocument/2006/relationships/image" Target="../media/image504.png"/><Relationship Id="rId148" Type="http://schemas.openxmlformats.org/officeDocument/2006/relationships/customXml" Target="../ink/ink3116.xml"/><Relationship Id="rId164" Type="http://schemas.openxmlformats.org/officeDocument/2006/relationships/customXml" Target="../ink/ink3124.xml"/><Relationship Id="rId169" Type="http://schemas.openxmlformats.org/officeDocument/2006/relationships/image" Target="../media/image113.png"/><Relationship Id="rId4" Type="http://schemas.openxmlformats.org/officeDocument/2006/relationships/customXml" Target="../ink/ink3044.xml"/><Relationship Id="rId9" Type="http://schemas.openxmlformats.org/officeDocument/2006/relationships/image" Target="../media/image410.png"/><Relationship Id="rId180" Type="http://schemas.openxmlformats.org/officeDocument/2006/relationships/customXml" Target="../ink/ink3132.xml"/><Relationship Id="rId26" Type="http://schemas.openxmlformats.org/officeDocument/2006/relationships/customXml" Target="../ink/ink3055.xml"/><Relationship Id="rId47" Type="http://schemas.openxmlformats.org/officeDocument/2006/relationships/image" Target="../media/image430.png"/><Relationship Id="rId68" Type="http://schemas.openxmlformats.org/officeDocument/2006/relationships/customXml" Target="../ink/ink3076.xml"/><Relationship Id="rId89" Type="http://schemas.openxmlformats.org/officeDocument/2006/relationships/image" Target="../media/image451.png"/><Relationship Id="rId112" Type="http://schemas.openxmlformats.org/officeDocument/2006/relationships/customXml" Target="../ink/ink3098.xml"/><Relationship Id="rId133" Type="http://schemas.openxmlformats.org/officeDocument/2006/relationships/image" Target="../media/image488.png"/><Relationship Id="rId154" Type="http://schemas.openxmlformats.org/officeDocument/2006/relationships/customXml" Target="../ink/ink3119.xml"/><Relationship Id="rId175" Type="http://schemas.openxmlformats.org/officeDocument/2006/relationships/image" Target="../media/image519.png"/><Relationship Id="rId16" Type="http://schemas.openxmlformats.org/officeDocument/2006/relationships/customXml" Target="../ink/ink3050.xml"/><Relationship Id="rId37" Type="http://schemas.openxmlformats.org/officeDocument/2006/relationships/image" Target="../media/image424.png"/><Relationship Id="rId58" Type="http://schemas.openxmlformats.org/officeDocument/2006/relationships/customXml" Target="../ink/ink3071.xml"/><Relationship Id="rId79" Type="http://schemas.openxmlformats.org/officeDocument/2006/relationships/image" Target="../media/image446.png"/><Relationship Id="rId102" Type="http://schemas.openxmlformats.org/officeDocument/2006/relationships/customXml" Target="../ink/ink3093.xml"/><Relationship Id="rId123" Type="http://schemas.openxmlformats.org/officeDocument/2006/relationships/image" Target="../media/image483.png"/><Relationship Id="rId144" Type="http://schemas.openxmlformats.org/officeDocument/2006/relationships/customXml" Target="../ink/ink3114.xml"/><Relationship Id="rId90" Type="http://schemas.openxmlformats.org/officeDocument/2006/relationships/customXml" Target="../ink/ink3087.xml"/><Relationship Id="rId165" Type="http://schemas.openxmlformats.org/officeDocument/2006/relationships/image" Target="../media/image515.png"/><Relationship Id="rId27" Type="http://schemas.openxmlformats.org/officeDocument/2006/relationships/image" Target="../media/image419.png"/><Relationship Id="rId48" Type="http://schemas.openxmlformats.org/officeDocument/2006/relationships/customXml" Target="../ink/ink3066.xml"/><Relationship Id="rId69" Type="http://schemas.openxmlformats.org/officeDocument/2006/relationships/image" Target="../media/image441.png"/><Relationship Id="rId113" Type="http://schemas.openxmlformats.org/officeDocument/2006/relationships/image" Target="../media/image478.png"/><Relationship Id="rId134" Type="http://schemas.openxmlformats.org/officeDocument/2006/relationships/customXml" Target="../ink/ink3109.xml"/><Relationship Id="rId80" Type="http://schemas.openxmlformats.org/officeDocument/2006/relationships/customXml" Target="../ink/ink3082.xml"/><Relationship Id="rId155" Type="http://schemas.openxmlformats.org/officeDocument/2006/relationships/image" Target="../media/image510.png"/><Relationship Id="rId176" Type="http://schemas.openxmlformats.org/officeDocument/2006/relationships/customXml" Target="../ink/ink3130.xml"/><Relationship Id="rId17" Type="http://schemas.openxmlformats.org/officeDocument/2006/relationships/image" Target="../media/image414.png"/><Relationship Id="rId38" Type="http://schemas.openxmlformats.org/officeDocument/2006/relationships/customXml" Target="../ink/ink3061.xml"/><Relationship Id="rId59" Type="http://schemas.openxmlformats.org/officeDocument/2006/relationships/image" Target="../media/image436.png"/><Relationship Id="rId103" Type="http://schemas.openxmlformats.org/officeDocument/2006/relationships/image" Target="../media/image473.png"/><Relationship Id="rId124" Type="http://schemas.openxmlformats.org/officeDocument/2006/relationships/customXml" Target="../ink/ink3104.xml"/><Relationship Id="rId70" Type="http://schemas.openxmlformats.org/officeDocument/2006/relationships/customXml" Target="../ink/ink3077.xml"/><Relationship Id="rId91" Type="http://schemas.openxmlformats.org/officeDocument/2006/relationships/image" Target="../media/image452.png"/><Relationship Id="rId145" Type="http://schemas.openxmlformats.org/officeDocument/2006/relationships/image" Target="../media/image505.png"/><Relationship Id="rId166" Type="http://schemas.openxmlformats.org/officeDocument/2006/relationships/customXml" Target="../ink/ink3125.xml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3056.xml"/><Relationship Id="rId49" Type="http://schemas.openxmlformats.org/officeDocument/2006/relationships/image" Target="../media/image431.png"/><Relationship Id="rId114" Type="http://schemas.openxmlformats.org/officeDocument/2006/relationships/customXml" Target="../ink/ink3099.xml"/></Relationships>
</file>

<file path=ppt/slides/_rels/slide6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80.png"/><Relationship Id="rId21" Type="http://schemas.openxmlformats.org/officeDocument/2006/relationships/image" Target="../media/image416.png"/><Relationship Id="rId42" Type="http://schemas.openxmlformats.org/officeDocument/2006/relationships/customXml" Target="../ink/ink3154.xml"/><Relationship Id="rId63" Type="http://schemas.openxmlformats.org/officeDocument/2006/relationships/image" Target="../media/image438.png"/><Relationship Id="rId84" Type="http://schemas.openxmlformats.org/officeDocument/2006/relationships/customXml" Target="../ink/ink3175.xml"/><Relationship Id="rId138" Type="http://schemas.openxmlformats.org/officeDocument/2006/relationships/customXml" Target="../ink/ink3202.xml"/><Relationship Id="rId159" Type="http://schemas.openxmlformats.org/officeDocument/2006/relationships/image" Target="../media/image512.png"/><Relationship Id="rId170" Type="http://schemas.openxmlformats.org/officeDocument/2006/relationships/customXml" Target="../ink/ink3218.xml"/><Relationship Id="rId191" Type="http://schemas.openxmlformats.org/officeDocument/2006/relationships/image" Target="../media/image527.png"/><Relationship Id="rId107" Type="http://schemas.openxmlformats.org/officeDocument/2006/relationships/image" Target="../media/image475.png"/><Relationship Id="rId11" Type="http://schemas.openxmlformats.org/officeDocument/2006/relationships/image" Target="../media/image411.png"/><Relationship Id="rId32" Type="http://schemas.openxmlformats.org/officeDocument/2006/relationships/customXml" Target="../ink/ink3149.xml"/><Relationship Id="rId53" Type="http://schemas.openxmlformats.org/officeDocument/2006/relationships/image" Target="../media/image433.png"/><Relationship Id="rId74" Type="http://schemas.openxmlformats.org/officeDocument/2006/relationships/customXml" Target="../ink/ink3170.xml"/><Relationship Id="rId128" Type="http://schemas.openxmlformats.org/officeDocument/2006/relationships/customXml" Target="../ink/ink3197.xml"/><Relationship Id="rId149" Type="http://schemas.openxmlformats.org/officeDocument/2006/relationships/image" Target="../media/image507.png"/><Relationship Id="rId5" Type="http://schemas.openxmlformats.org/officeDocument/2006/relationships/image" Target="../media/image408.png"/><Relationship Id="rId95" Type="http://schemas.openxmlformats.org/officeDocument/2006/relationships/image" Target="../media/image454.png"/><Relationship Id="rId160" Type="http://schemas.openxmlformats.org/officeDocument/2006/relationships/customXml" Target="../ink/ink3213.xml"/><Relationship Id="rId181" Type="http://schemas.openxmlformats.org/officeDocument/2006/relationships/image" Target="../media/image522.png"/><Relationship Id="rId22" Type="http://schemas.openxmlformats.org/officeDocument/2006/relationships/customXml" Target="../ink/ink3144.xml"/><Relationship Id="rId43" Type="http://schemas.openxmlformats.org/officeDocument/2006/relationships/image" Target="../media/image428.png"/><Relationship Id="rId64" Type="http://schemas.openxmlformats.org/officeDocument/2006/relationships/customXml" Target="../ink/ink3165.xml"/><Relationship Id="rId118" Type="http://schemas.openxmlformats.org/officeDocument/2006/relationships/customXml" Target="../ink/ink3192.xml"/><Relationship Id="rId139" Type="http://schemas.openxmlformats.org/officeDocument/2006/relationships/image" Target="../media/image502.png"/><Relationship Id="rId85" Type="http://schemas.openxmlformats.org/officeDocument/2006/relationships/image" Target="../media/image449.png"/><Relationship Id="rId150" Type="http://schemas.openxmlformats.org/officeDocument/2006/relationships/customXml" Target="../ink/ink3208.xml"/><Relationship Id="rId171" Type="http://schemas.openxmlformats.org/officeDocument/2006/relationships/image" Target="../media/image517.png"/><Relationship Id="rId192" Type="http://schemas.openxmlformats.org/officeDocument/2006/relationships/customXml" Target="../ink/ink3229.xml"/><Relationship Id="rId12" Type="http://schemas.openxmlformats.org/officeDocument/2006/relationships/customXml" Target="../ink/ink3139.xml"/><Relationship Id="rId33" Type="http://schemas.openxmlformats.org/officeDocument/2006/relationships/image" Target="../media/image422.png"/><Relationship Id="rId108" Type="http://schemas.openxmlformats.org/officeDocument/2006/relationships/customXml" Target="../ink/ink3187.xml"/><Relationship Id="rId129" Type="http://schemas.openxmlformats.org/officeDocument/2006/relationships/image" Target="../media/image486.png"/><Relationship Id="rId54" Type="http://schemas.openxmlformats.org/officeDocument/2006/relationships/customXml" Target="../ink/ink3160.xml"/><Relationship Id="rId75" Type="http://schemas.openxmlformats.org/officeDocument/2006/relationships/image" Target="../media/image444.png"/><Relationship Id="rId96" Type="http://schemas.openxmlformats.org/officeDocument/2006/relationships/customXml" Target="../ink/ink3181.xml"/><Relationship Id="rId140" Type="http://schemas.openxmlformats.org/officeDocument/2006/relationships/customXml" Target="../ink/ink3203.xml"/><Relationship Id="rId161" Type="http://schemas.openxmlformats.org/officeDocument/2006/relationships/image" Target="../media/image513.png"/><Relationship Id="rId182" Type="http://schemas.openxmlformats.org/officeDocument/2006/relationships/customXml" Target="../ink/ink3224.xml"/><Relationship Id="rId6" Type="http://schemas.openxmlformats.org/officeDocument/2006/relationships/customXml" Target="../ink/ink3136.xml"/><Relationship Id="rId23" Type="http://schemas.openxmlformats.org/officeDocument/2006/relationships/image" Target="../media/image417.png"/><Relationship Id="rId119" Type="http://schemas.openxmlformats.org/officeDocument/2006/relationships/image" Target="../media/image481.png"/><Relationship Id="rId44" Type="http://schemas.openxmlformats.org/officeDocument/2006/relationships/customXml" Target="../ink/ink3155.xml"/><Relationship Id="rId65" Type="http://schemas.openxmlformats.org/officeDocument/2006/relationships/image" Target="../media/image439.png"/><Relationship Id="rId86" Type="http://schemas.openxmlformats.org/officeDocument/2006/relationships/customXml" Target="../ink/ink3176.xml"/><Relationship Id="rId130" Type="http://schemas.openxmlformats.org/officeDocument/2006/relationships/customXml" Target="../ink/ink3198.xml"/><Relationship Id="rId151" Type="http://schemas.openxmlformats.org/officeDocument/2006/relationships/image" Target="../media/image508.png"/><Relationship Id="rId172" Type="http://schemas.openxmlformats.org/officeDocument/2006/relationships/customXml" Target="../ink/ink3219.xml"/><Relationship Id="rId193" Type="http://schemas.openxmlformats.org/officeDocument/2006/relationships/image" Target="../media/image528.png"/><Relationship Id="rId13" Type="http://schemas.openxmlformats.org/officeDocument/2006/relationships/image" Target="../media/image426.png"/><Relationship Id="rId109" Type="http://schemas.openxmlformats.org/officeDocument/2006/relationships/image" Target="../media/image476.png"/><Relationship Id="rId34" Type="http://schemas.openxmlformats.org/officeDocument/2006/relationships/customXml" Target="../ink/ink3150.xml"/><Relationship Id="rId55" Type="http://schemas.openxmlformats.org/officeDocument/2006/relationships/image" Target="../media/image434.png"/><Relationship Id="rId76" Type="http://schemas.openxmlformats.org/officeDocument/2006/relationships/customXml" Target="../ink/ink3171.xml"/><Relationship Id="rId97" Type="http://schemas.openxmlformats.org/officeDocument/2006/relationships/image" Target="../media/image455.png"/><Relationship Id="rId120" Type="http://schemas.openxmlformats.org/officeDocument/2006/relationships/customXml" Target="../ink/ink3193.xml"/><Relationship Id="rId141" Type="http://schemas.openxmlformats.org/officeDocument/2006/relationships/image" Target="../media/image503.png"/><Relationship Id="rId7" Type="http://schemas.openxmlformats.org/officeDocument/2006/relationships/image" Target="../media/image409.png"/><Relationship Id="rId71" Type="http://schemas.openxmlformats.org/officeDocument/2006/relationships/image" Target="../media/image442.png"/><Relationship Id="rId92" Type="http://schemas.openxmlformats.org/officeDocument/2006/relationships/customXml" Target="../ink/ink3179.xml"/><Relationship Id="rId162" Type="http://schemas.openxmlformats.org/officeDocument/2006/relationships/customXml" Target="../ink/ink3214.xml"/><Relationship Id="rId183" Type="http://schemas.openxmlformats.org/officeDocument/2006/relationships/image" Target="../media/image523.png"/><Relationship Id="rId2" Type="http://schemas.openxmlformats.org/officeDocument/2006/relationships/customXml" Target="../ink/ink3134.xml"/><Relationship Id="rId29" Type="http://schemas.openxmlformats.org/officeDocument/2006/relationships/image" Target="../media/image420.png"/><Relationship Id="rId24" Type="http://schemas.openxmlformats.org/officeDocument/2006/relationships/customXml" Target="../ink/ink3145.xml"/><Relationship Id="rId40" Type="http://schemas.openxmlformats.org/officeDocument/2006/relationships/customXml" Target="../ink/ink3153.xml"/><Relationship Id="rId45" Type="http://schemas.openxmlformats.org/officeDocument/2006/relationships/image" Target="../media/image429.png"/><Relationship Id="rId66" Type="http://schemas.openxmlformats.org/officeDocument/2006/relationships/customXml" Target="../ink/ink3166.xml"/><Relationship Id="rId87" Type="http://schemas.openxmlformats.org/officeDocument/2006/relationships/image" Target="../media/image450.png"/><Relationship Id="rId110" Type="http://schemas.openxmlformats.org/officeDocument/2006/relationships/customXml" Target="../ink/ink3188.xml"/><Relationship Id="rId115" Type="http://schemas.openxmlformats.org/officeDocument/2006/relationships/image" Target="../media/image479.png"/><Relationship Id="rId131" Type="http://schemas.openxmlformats.org/officeDocument/2006/relationships/image" Target="../media/image487.png"/><Relationship Id="rId136" Type="http://schemas.openxmlformats.org/officeDocument/2006/relationships/customXml" Target="../ink/ink3201.xml"/><Relationship Id="rId157" Type="http://schemas.openxmlformats.org/officeDocument/2006/relationships/image" Target="../media/image511.png"/><Relationship Id="rId178" Type="http://schemas.openxmlformats.org/officeDocument/2006/relationships/customXml" Target="../ink/ink3222.xml"/><Relationship Id="rId61" Type="http://schemas.openxmlformats.org/officeDocument/2006/relationships/image" Target="../media/image437.png"/><Relationship Id="rId82" Type="http://schemas.openxmlformats.org/officeDocument/2006/relationships/customXml" Target="../ink/ink3174.xml"/><Relationship Id="rId152" Type="http://schemas.openxmlformats.org/officeDocument/2006/relationships/customXml" Target="../ink/ink3209.xml"/><Relationship Id="rId173" Type="http://schemas.openxmlformats.org/officeDocument/2006/relationships/image" Target="../media/image518.png"/><Relationship Id="rId194" Type="http://schemas.openxmlformats.org/officeDocument/2006/relationships/customXml" Target="../ink/ink3230.xml"/><Relationship Id="rId19" Type="http://schemas.openxmlformats.org/officeDocument/2006/relationships/image" Target="../media/image415.png"/><Relationship Id="rId14" Type="http://schemas.openxmlformats.org/officeDocument/2006/relationships/customXml" Target="../ink/ink3140.xml"/><Relationship Id="rId30" Type="http://schemas.openxmlformats.org/officeDocument/2006/relationships/customXml" Target="../ink/ink3148.xml"/><Relationship Id="rId35" Type="http://schemas.openxmlformats.org/officeDocument/2006/relationships/image" Target="../media/image423.png"/><Relationship Id="rId56" Type="http://schemas.openxmlformats.org/officeDocument/2006/relationships/customXml" Target="../ink/ink3161.xml"/><Relationship Id="rId77" Type="http://schemas.openxmlformats.org/officeDocument/2006/relationships/image" Target="../media/image445.png"/><Relationship Id="rId100" Type="http://schemas.openxmlformats.org/officeDocument/2006/relationships/customXml" Target="../ink/ink3183.xml"/><Relationship Id="rId105" Type="http://schemas.openxmlformats.org/officeDocument/2006/relationships/image" Target="../media/image474.png"/><Relationship Id="rId126" Type="http://schemas.openxmlformats.org/officeDocument/2006/relationships/customXml" Target="../ink/ink3196.xml"/><Relationship Id="rId147" Type="http://schemas.openxmlformats.org/officeDocument/2006/relationships/image" Target="../media/image506.png"/><Relationship Id="rId168" Type="http://schemas.openxmlformats.org/officeDocument/2006/relationships/customXml" Target="../ink/ink3217.xml"/><Relationship Id="rId8" Type="http://schemas.openxmlformats.org/officeDocument/2006/relationships/customXml" Target="../ink/ink3137.xml"/><Relationship Id="rId51" Type="http://schemas.openxmlformats.org/officeDocument/2006/relationships/image" Target="../media/image432.png"/><Relationship Id="rId72" Type="http://schemas.openxmlformats.org/officeDocument/2006/relationships/customXml" Target="../ink/ink3169.xml"/><Relationship Id="rId93" Type="http://schemas.openxmlformats.org/officeDocument/2006/relationships/image" Target="../media/image453.png"/><Relationship Id="rId98" Type="http://schemas.openxmlformats.org/officeDocument/2006/relationships/customXml" Target="../ink/ink3182.xml"/><Relationship Id="rId121" Type="http://schemas.openxmlformats.org/officeDocument/2006/relationships/image" Target="../media/image482.png"/><Relationship Id="rId142" Type="http://schemas.openxmlformats.org/officeDocument/2006/relationships/customXml" Target="../ink/ink3204.xml"/><Relationship Id="rId163" Type="http://schemas.openxmlformats.org/officeDocument/2006/relationships/image" Target="../media/image514.png"/><Relationship Id="rId184" Type="http://schemas.openxmlformats.org/officeDocument/2006/relationships/customXml" Target="../ink/ink3225.xml"/><Relationship Id="rId189" Type="http://schemas.openxmlformats.org/officeDocument/2006/relationships/image" Target="../media/image526.png"/><Relationship Id="rId3" Type="http://schemas.openxmlformats.org/officeDocument/2006/relationships/image" Target="../media/image407.png"/><Relationship Id="rId25" Type="http://schemas.openxmlformats.org/officeDocument/2006/relationships/image" Target="../media/image418.png"/><Relationship Id="rId46" Type="http://schemas.openxmlformats.org/officeDocument/2006/relationships/customXml" Target="../ink/ink3156.xml"/><Relationship Id="rId67" Type="http://schemas.openxmlformats.org/officeDocument/2006/relationships/image" Target="../media/image440.png"/><Relationship Id="rId116" Type="http://schemas.openxmlformats.org/officeDocument/2006/relationships/customXml" Target="../ink/ink3191.xml"/><Relationship Id="rId137" Type="http://schemas.openxmlformats.org/officeDocument/2006/relationships/image" Target="../media/image501.png"/><Relationship Id="rId158" Type="http://schemas.openxmlformats.org/officeDocument/2006/relationships/customXml" Target="../ink/ink3212.xml"/><Relationship Id="rId20" Type="http://schemas.openxmlformats.org/officeDocument/2006/relationships/customXml" Target="../ink/ink3143.xml"/><Relationship Id="rId41" Type="http://schemas.openxmlformats.org/officeDocument/2006/relationships/image" Target="../media/image427.png"/><Relationship Id="rId62" Type="http://schemas.openxmlformats.org/officeDocument/2006/relationships/customXml" Target="../ink/ink3164.xml"/><Relationship Id="rId83" Type="http://schemas.openxmlformats.org/officeDocument/2006/relationships/image" Target="../media/image448.png"/><Relationship Id="rId88" Type="http://schemas.openxmlformats.org/officeDocument/2006/relationships/customXml" Target="../ink/ink3177.xml"/><Relationship Id="rId111" Type="http://schemas.openxmlformats.org/officeDocument/2006/relationships/image" Target="../media/image477.png"/><Relationship Id="rId132" Type="http://schemas.openxmlformats.org/officeDocument/2006/relationships/customXml" Target="../ink/ink3199.xml"/><Relationship Id="rId153" Type="http://schemas.openxmlformats.org/officeDocument/2006/relationships/image" Target="../media/image509.png"/><Relationship Id="rId174" Type="http://schemas.openxmlformats.org/officeDocument/2006/relationships/customXml" Target="../ink/ink3220.xml"/><Relationship Id="rId179" Type="http://schemas.openxmlformats.org/officeDocument/2006/relationships/image" Target="../media/image521.png"/><Relationship Id="rId195" Type="http://schemas.openxmlformats.org/officeDocument/2006/relationships/image" Target="../media/image529.png"/><Relationship Id="rId190" Type="http://schemas.openxmlformats.org/officeDocument/2006/relationships/customXml" Target="../ink/ink3228.xml"/><Relationship Id="rId15" Type="http://schemas.openxmlformats.org/officeDocument/2006/relationships/image" Target="../media/image413.png"/><Relationship Id="rId36" Type="http://schemas.openxmlformats.org/officeDocument/2006/relationships/customXml" Target="../ink/ink3151.xml"/><Relationship Id="rId57" Type="http://schemas.openxmlformats.org/officeDocument/2006/relationships/image" Target="../media/image435.png"/><Relationship Id="rId106" Type="http://schemas.openxmlformats.org/officeDocument/2006/relationships/customXml" Target="../ink/ink3186.xml"/><Relationship Id="rId127" Type="http://schemas.openxmlformats.org/officeDocument/2006/relationships/image" Target="../media/image485.png"/><Relationship Id="rId10" Type="http://schemas.openxmlformats.org/officeDocument/2006/relationships/customXml" Target="../ink/ink3138.xml"/><Relationship Id="rId31" Type="http://schemas.openxmlformats.org/officeDocument/2006/relationships/image" Target="../media/image421.png"/><Relationship Id="rId52" Type="http://schemas.openxmlformats.org/officeDocument/2006/relationships/customXml" Target="../ink/ink3159.xml"/><Relationship Id="rId73" Type="http://schemas.openxmlformats.org/officeDocument/2006/relationships/image" Target="../media/image443.png"/><Relationship Id="rId78" Type="http://schemas.openxmlformats.org/officeDocument/2006/relationships/customXml" Target="../ink/ink3172.xml"/><Relationship Id="rId94" Type="http://schemas.openxmlformats.org/officeDocument/2006/relationships/customXml" Target="../ink/ink3180.xml"/><Relationship Id="rId99" Type="http://schemas.openxmlformats.org/officeDocument/2006/relationships/image" Target="../media/image456.png"/><Relationship Id="rId101" Type="http://schemas.openxmlformats.org/officeDocument/2006/relationships/image" Target="../media/image472.png"/><Relationship Id="rId122" Type="http://schemas.openxmlformats.org/officeDocument/2006/relationships/customXml" Target="../ink/ink3194.xml"/><Relationship Id="rId143" Type="http://schemas.openxmlformats.org/officeDocument/2006/relationships/image" Target="../media/image504.png"/><Relationship Id="rId148" Type="http://schemas.openxmlformats.org/officeDocument/2006/relationships/customXml" Target="../ink/ink3207.xml"/><Relationship Id="rId164" Type="http://schemas.openxmlformats.org/officeDocument/2006/relationships/customXml" Target="../ink/ink3215.xml"/><Relationship Id="rId169" Type="http://schemas.openxmlformats.org/officeDocument/2006/relationships/image" Target="../media/image113.png"/><Relationship Id="rId185" Type="http://schemas.openxmlformats.org/officeDocument/2006/relationships/image" Target="../media/image524.png"/><Relationship Id="rId4" Type="http://schemas.openxmlformats.org/officeDocument/2006/relationships/customXml" Target="../ink/ink3135.xml"/><Relationship Id="rId9" Type="http://schemas.openxmlformats.org/officeDocument/2006/relationships/image" Target="../media/image410.png"/><Relationship Id="rId180" Type="http://schemas.openxmlformats.org/officeDocument/2006/relationships/customXml" Target="../ink/ink3223.xml"/><Relationship Id="rId26" Type="http://schemas.openxmlformats.org/officeDocument/2006/relationships/customXml" Target="../ink/ink3146.xml"/><Relationship Id="rId47" Type="http://schemas.openxmlformats.org/officeDocument/2006/relationships/image" Target="../media/image430.png"/><Relationship Id="rId68" Type="http://schemas.openxmlformats.org/officeDocument/2006/relationships/customXml" Target="../ink/ink3167.xml"/><Relationship Id="rId89" Type="http://schemas.openxmlformats.org/officeDocument/2006/relationships/image" Target="../media/image451.png"/><Relationship Id="rId112" Type="http://schemas.openxmlformats.org/officeDocument/2006/relationships/customXml" Target="../ink/ink3189.xml"/><Relationship Id="rId133" Type="http://schemas.openxmlformats.org/officeDocument/2006/relationships/image" Target="../media/image488.png"/><Relationship Id="rId154" Type="http://schemas.openxmlformats.org/officeDocument/2006/relationships/customXml" Target="../ink/ink3210.xml"/><Relationship Id="rId175" Type="http://schemas.openxmlformats.org/officeDocument/2006/relationships/image" Target="../media/image519.png"/><Relationship Id="rId196" Type="http://schemas.openxmlformats.org/officeDocument/2006/relationships/customXml" Target="../ink/ink3231.xml"/><Relationship Id="rId16" Type="http://schemas.openxmlformats.org/officeDocument/2006/relationships/customXml" Target="../ink/ink3141.xml"/><Relationship Id="rId37" Type="http://schemas.openxmlformats.org/officeDocument/2006/relationships/image" Target="../media/image424.png"/><Relationship Id="rId58" Type="http://schemas.openxmlformats.org/officeDocument/2006/relationships/customXml" Target="../ink/ink3162.xml"/><Relationship Id="rId79" Type="http://schemas.openxmlformats.org/officeDocument/2006/relationships/image" Target="../media/image446.png"/><Relationship Id="rId102" Type="http://schemas.openxmlformats.org/officeDocument/2006/relationships/customXml" Target="../ink/ink3184.xml"/><Relationship Id="rId123" Type="http://schemas.openxmlformats.org/officeDocument/2006/relationships/image" Target="../media/image483.png"/><Relationship Id="rId144" Type="http://schemas.openxmlformats.org/officeDocument/2006/relationships/customXml" Target="../ink/ink3205.xml"/><Relationship Id="rId90" Type="http://schemas.openxmlformats.org/officeDocument/2006/relationships/customXml" Target="../ink/ink3178.xml"/><Relationship Id="rId165" Type="http://schemas.openxmlformats.org/officeDocument/2006/relationships/image" Target="../media/image515.png"/><Relationship Id="rId186" Type="http://schemas.openxmlformats.org/officeDocument/2006/relationships/customXml" Target="../ink/ink3226.xml"/><Relationship Id="rId27" Type="http://schemas.openxmlformats.org/officeDocument/2006/relationships/image" Target="../media/image419.png"/><Relationship Id="rId48" Type="http://schemas.openxmlformats.org/officeDocument/2006/relationships/customXml" Target="../ink/ink3157.xml"/><Relationship Id="rId69" Type="http://schemas.openxmlformats.org/officeDocument/2006/relationships/image" Target="../media/image441.png"/><Relationship Id="rId113" Type="http://schemas.openxmlformats.org/officeDocument/2006/relationships/image" Target="../media/image478.png"/><Relationship Id="rId134" Type="http://schemas.openxmlformats.org/officeDocument/2006/relationships/customXml" Target="../ink/ink3200.xml"/><Relationship Id="rId80" Type="http://schemas.openxmlformats.org/officeDocument/2006/relationships/customXml" Target="../ink/ink3173.xml"/><Relationship Id="rId155" Type="http://schemas.openxmlformats.org/officeDocument/2006/relationships/image" Target="../media/image510.png"/><Relationship Id="rId176" Type="http://schemas.openxmlformats.org/officeDocument/2006/relationships/customXml" Target="../ink/ink3221.xml"/><Relationship Id="rId197" Type="http://schemas.openxmlformats.org/officeDocument/2006/relationships/image" Target="../media/image530.png"/><Relationship Id="rId17" Type="http://schemas.openxmlformats.org/officeDocument/2006/relationships/image" Target="../media/image414.png"/><Relationship Id="rId38" Type="http://schemas.openxmlformats.org/officeDocument/2006/relationships/customXml" Target="../ink/ink3152.xml"/><Relationship Id="rId59" Type="http://schemas.openxmlformats.org/officeDocument/2006/relationships/image" Target="../media/image436.png"/><Relationship Id="rId103" Type="http://schemas.openxmlformats.org/officeDocument/2006/relationships/image" Target="../media/image473.png"/><Relationship Id="rId124" Type="http://schemas.openxmlformats.org/officeDocument/2006/relationships/customXml" Target="../ink/ink3195.xml"/><Relationship Id="rId70" Type="http://schemas.openxmlformats.org/officeDocument/2006/relationships/customXml" Target="../ink/ink3168.xml"/><Relationship Id="rId91" Type="http://schemas.openxmlformats.org/officeDocument/2006/relationships/image" Target="../media/image452.png"/><Relationship Id="rId145" Type="http://schemas.openxmlformats.org/officeDocument/2006/relationships/image" Target="../media/image505.png"/><Relationship Id="rId166" Type="http://schemas.openxmlformats.org/officeDocument/2006/relationships/customXml" Target="../ink/ink3216.xml"/><Relationship Id="rId187" Type="http://schemas.openxmlformats.org/officeDocument/2006/relationships/image" Target="../media/image525.png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3147.xml"/><Relationship Id="rId49" Type="http://schemas.openxmlformats.org/officeDocument/2006/relationships/image" Target="../media/image431.png"/><Relationship Id="rId114" Type="http://schemas.openxmlformats.org/officeDocument/2006/relationships/customXml" Target="../ink/ink3190.xml"/><Relationship Id="rId60" Type="http://schemas.openxmlformats.org/officeDocument/2006/relationships/customXml" Target="../ink/ink3163.xml"/><Relationship Id="rId81" Type="http://schemas.openxmlformats.org/officeDocument/2006/relationships/image" Target="../media/image447.png"/><Relationship Id="rId135" Type="http://schemas.openxmlformats.org/officeDocument/2006/relationships/image" Target="../media/image500.png"/><Relationship Id="rId156" Type="http://schemas.openxmlformats.org/officeDocument/2006/relationships/customXml" Target="../ink/ink3211.xml"/><Relationship Id="rId177" Type="http://schemas.openxmlformats.org/officeDocument/2006/relationships/image" Target="../media/image520.png"/><Relationship Id="rId18" Type="http://schemas.openxmlformats.org/officeDocument/2006/relationships/customXml" Target="../ink/ink3142.xml"/><Relationship Id="rId39" Type="http://schemas.openxmlformats.org/officeDocument/2006/relationships/image" Target="../media/image425.png"/><Relationship Id="rId50" Type="http://schemas.openxmlformats.org/officeDocument/2006/relationships/customXml" Target="../ink/ink3158.xml"/><Relationship Id="rId104" Type="http://schemas.openxmlformats.org/officeDocument/2006/relationships/customXml" Target="../ink/ink3185.xml"/><Relationship Id="rId125" Type="http://schemas.openxmlformats.org/officeDocument/2006/relationships/image" Target="../media/image484.png"/><Relationship Id="rId146" Type="http://schemas.openxmlformats.org/officeDocument/2006/relationships/customXml" Target="../ink/ink3206.xml"/><Relationship Id="rId167" Type="http://schemas.openxmlformats.org/officeDocument/2006/relationships/image" Target="../media/image516.png"/><Relationship Id="rId188" Type="http://schemas.openxmlformats.org/officeDocument/2006/relationships/customXml" Target="../ink/ink322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1.png"/><Relationship Id="rId7" Type="http://schemas.openxmlformats.org/officeDocument/2006/relationships/image" Target="../media/image533.png"/><Relationship Id="rId2" Type="http://schemas.openxmlformats.org/officeDocument/2006/relationships/customXml" Target="../ink/ink323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234.xml"/><Relationship Id="rId5" Type="http://schemas.openxmlformats.org/officeDocument/2006/relationships/image" Target="../media/image532.png"/><Relationship Id="rId4" Type="http://schemas.openxmlformats.org/officeDocument/2006/relationships/customXml" Target="../ink/ink3233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238.xml"/><Relationship Id="rId13" Type="http://schemas.openxmlformats.org/officeDocument/2006/relationships/image" Target="../media/image536.png"/><Relationship Id="rId3" Type="http://schemas.openxmlformats.org/officeDocument/2006/relationships/image" Target="../media/image531.png"/><Relationship Id="rId7" Type="http://schemas.openxmlformats.org/officeDocument/2006/relationships/image" Target="../media/image533.png"/><Relationship Id="rId12" Type="http://schemas.openxmlformats.org/officeDocument/2006/relationships/customXml" Target="../ink/ink3240.xml"/><Relationship Id="rId17" Type="http://schemas.openxmlformats.org/officeDocument/2006/relationships/image" Target="../media/image538.png"/><Relationship Id="rId2" Type="http://schemas.openxmlformats.org/officeDocument/2006/relationships/customXml" Target="../ink/ink3235.xml"/><Relationship Id="rId16" Type="http://schemas.openxmlformats.org/officeDocument/2006/relationships/customXml" Target="../ink/ink324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237.xml"/><Relationship Id="rId11" Type="http://schemas.openxmlformats.org/officeDocument/2006/relationships/image" Target="../media/image535.png"/><Relationship Id="rId5" Type="http://schemas.openxmlformats.org/officeDocument/2006/relationships/image" Target="../media/image532.png"/><Relationship Id="rId15" Type="http://schemas.openxmlformats.org/officeDocument/2006/relationships/image" Target="../media/image537.png"/><Relationship Id="rId10" Type="http://schemas.openxmlformats.org/officeDocument/2006/relationships/customXml" Target="../ink/ink3239.xml"/><Relationship Id="rId4" Type="http://schemas.openxmlformats.org/officeDocument/2006/relationships/customXml" Target="../ink/ink3236.xml"/><Relationship Id="rId9" Type="http://schemas.openxmlformats.org/officeDocument/2006/relationships/image" Target="../media/image534.png"/><Relationship Id="rId14" Type="http://schemas.openxmlformats.org/officeDocument/2006/relationships/customXml" Target="../ink/ink3241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customXml" Target="../ink/ink3246.xml"/><Relationship Id="rId13" Type="http://schemas.openxmlformats.org/officeDocument/2006/relationships/image" Target="../media/image536.png"/><Relationship Id="rId18" Type="http://schemas.openxmlformats.org/officeDocument/2006/relationships/customXml" Target="../ink/ink3251.xml"/><Relationship Id="rId26" Type="http://schemas.openxmlformats.org/officeDocument/2006/relationships/customXml" Target="../ink/ink3255.xml"/><Relationship Id="rId3" Type="http://schemas.openxmlformats.org/officeDocument/2006/relationships/image" Target="../media/image531.png"/><Relationship Id="rId21" Type="http://schemas.openxmlformats.org/officeDocument/2006/relationships/image" Target="../media/image540.png"/><Relationship Id="rId7" Type="http://schemas.openxmlformats.org/officeDocument/2006/relationships/image" Target="../media/image533.png"/><Relationship Id="rId12" Type="http://schemas.openxmlformats.org/officeDocument/2006/relationships/customXml" Target="../ink/ink3248.xml"/><Relationship Id="rId17" Type="http://schemas.openxmlformats.org/officeDocument/2006/relationships/image" Target="../media/image538.png"/><Relationship Id="rId25" Type="http://schemas.openxmlformats.org/officeDocument/2006/relationships/image" Target="../media/image542.png"/><Relationship Id="rId2" Type="http://schemas.openxmlformats.org/officeDocument/2006/relationships/customXml" Target="../ink/ink3243.xml"/><Relationship Id="rId16" Type="http://schemas.openxmlformats.org/officeDocument/2006/relationships/customXml" Target="../ink/ink3250.xml"/><Relationship Id="rId20" Type="http://schemas.openxmlformats.org/officeDocument/2006/relationships/customXml" Target="../ink/ink3252.xml"/><Relationship Id="rId29" Type="http://schemas.openxmlformats.org/officeDocument/2006/relationships/image" Target="../media/image54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245.xml"/><Relationship Id="rId11" Type="http://schemas.openxmlformats.org/officeDocument/2006/relationships/image" Target="../media/image535.png"/><Relationship Id="rId24" Type="http://schemas.openxmlformats.org/officeDocument/2006/relationships/customXml" Target="../ink/ink3254.xml"/><Relationship Id="rId5" Type="http://schemas.openxmlformats.org/officeDocument/2006/relationships/image" Target="../media/image532.png"/><Relationship Id="rId15" Type="http://schemas.openxmlformats.org/officeDocument/2006/relationships/image" Target="../media/image537.png"/><Relationship Id="rId23" Type="http://schemas.openxmlformats.org/officeDocument/2006/relationships/image" Target="../media/image541.png"/><Relationship Id="rId28" Type="http://schemas.openxmlformats.org/officeDocument/2006/relationships/customXml" Target="../ink/ink3256.xml"/><Relationship Id="rId10" Type="http://schemas.openxmlformats.org/officeDocument/2006/relationships/customXml" Target="../ink/ink3247.xml"/><Relationship Id="rId19" Type="http://schemas.openxmlformats.org/officeDocument/2006/relationships/image" Target="../media/image539.png"/><Relationship Id="rId31" Type="http://schemas.openxmlformats.org/officeDocument/2006/relationships/image" Target="../media/image545.png"/><Relationship Id="rId4" Type="http://schemas.openxmlformats.org/officeDocument/2006/relationships/customXml" Target="../ink/ink3244.xml"/><Relationship Id="rId9" Type="http://schemas.openxmlformats.org/officeDocument/2006/relationships/image" Target="../media/image534.png"/><Relationship Id="rId14" Type="http://schemas.openxmlformats.org/officeDocument/2006/relationships/customXml" Target="../ink/ink3249.xml"/><Relationship Id="rId22" Type="http://schemas.openxmlformats.org/officeDocument/2006/relationships/customXml" Target="../ink/ink3253.xml"/><Relationship Id="rId27" Type="http://schemas.openxmlformats.org/officeDocument/2006/relationships/image" Target="../media/image543.png"/><Relationship Id="rId30" Type="http://schemas.openxmlformats.org/officeDocument/2006/relationships/customXml" Target="../ink/ink3257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08.xml"/><Relationship Id="rId21" Type="http://schemas.openxmlformats.org/officeDocument/2006/relationships/image" Target="../media/image30.png"/><Relationship Id="rId42" Type="http://schemas.openxmlformats.org/officeDocument/2006/relationships/customXml" Target="../ink/ink116.xml"/><Relationship Id="rId47" Type="http://schemas.openxmlformats.org/officeDocument/2006/relationships/image" Target="../media/image43.png"/><Relationship Id="rId63" Type="http://schemas.openxmlformats.org/officeDocument/2006/relationships/image" Target="../media/image53.png"/><Relationship Id="rId68" Type="http://schemas.openxmlformats.org/officeDocument/2006/relationships/customXml" Target="../ink/ink129.xml"/><Relationship Id="rId7" Type="http://schemas.openxmlformats.org/officeDocument/2006/relationships/image" Target="../media/image23.png"/><Relationship Id="rId2" Type="http://schemas.openxmlformats.org/officeDocument/2006/relationships/customXml" Target="../ink/ink96.xml"/><Relationship Id="rId16" Type="http://schemas.openxmlformats.org/officeDocument/2006/relationships/customXml" Target="../ink/ink103.xml"/><Relationship Id="rId29" Type="http://schemas.openxmlformats.org/officeDocument/2006/relationships/image" Target="../media/image34.png"/><Relationship Id="rId11" Type="http://schemas.openxmlformats.org/officeDocument/2006/relationships/image" Target="../media/image25.png"/><Relationship Id="rId24" Type="http://schemas.openxmlformats.org/officeDocument/2006/relationships/customXml" Target="../ink/ink107.xml"/><Relationship Id="rId32" Type="http://schemas.openxmlformats.org/officeDocument/2006/relationships/customXml" Target="../ink/ink111.xml"/><Relationship Id="rId37" Type="http://schemas.openxmlformats.org/officeDocument/2006/relationships/image" Target="../media/image38.png"/><Relationship Id="rId40" Type="http://schemas.openxmlformats.org/officeDocument/2006/relationships/customXml" Target="../ink/ink115.xml"/><Relationship Id="rId45" Type="http://schemas.openxmlformats.org/officeDocument/2006/relationships/image" Target="../media/image42.png"/><Relationship Id="rId53" Type="http://schemas.openxmlformats.org/officeDocument/2006/relationships/image" Target="../media/image46.png"/><Relationship Id="rId58" Type="http://schemas.openxmlformats.org/officeDocument/2006/relationships/customXml" Target="../ink/ink124.xml"/><Relationship Id="rId66" Type="http://schemas.openxmlformats.org/officeDocument/2006/relationships/customXml" Target="../ink/ink128.xml"/><Relationship Id="rId5" Type="http://schemas.openxmlformats.org/officeDocument/2006/relationships/image" Target="../media/image22.png"/><Relationship Id="rId61" Type="http://schemas.openxmlformats.org/officeDocument/2006/relationships/image" Target="../media/image52.png"/><Relationship Id="rId19" Type="http://schemas.openxmlformats.org/officeDocument/2006/relationships/image" Target="../media/image29.png"/><Relationship Id="rId14" Type="http://schemas.openxmlformats.org/officeDocument/2006/relationships/customXml" Target="../ink/ink102.xml"/><Relationship Id="rId22" Type="http://schemas.openxmlformats.org/officeDocument/2006/relationships/customXml" Target="../ink/ink106.xml"/><Relationship Id="rId27" Type="http://schemas.openxmlformats.org/officeDocument/2006/relationships/image" Target="../media/image33.png"/><Relationship Id="rId30" Type="http://schemas.openxmlformats.org/officeDocument/2006/relationships/customXml" Target="../ink/ink110.xml"/><Relationship Id="rId35" Type="http://schemas.openxmlformats.org/officeDocument/2006/relationships/image" Target="../media/image37.png"/><Relationship Id="rId43" Type="http://schemas.openxmlformats.org/officeDocument/2006/relationships/image" Target="../media/image41.png"/><Relationship Id="rId48" Type="http://schemas.openxmlformats.org/officeDocument/2006/relationships/customXml" Target="../ink/ink119.xml"/><Relationship Id="rId56" Type="http://schemas.openxmlformats.org/officeDocument/2006/relationships/customXml" Target="../ink/ink123.xml"/><Relationship Id="rId64" Type="http://schemas.openxmlformats.org/officeDocument/2006/relationships/customXml" Target="../ink/ink127.xml"/><Relationship Id="rId69" Type="http://schemas.openxmlformats.org/officeDocument/2006/relationships/image" Target="../media/image56.png"/><Relationship Id="rId8" Type="http://schemas.openxmlformats.org/officeDocument/2006/relationships/customXml" Target="../ink/ink99.xml"/><Relationship Id="rId51" Type="http://schemas.openxmlformats.org/officeDocument/2006/relationships/image" Target="../media/image45.png"/><Relationship Id="rId3" Type="http://schemas.openxmlformats.org/officeDocument/2006/relationships/image" Target="../media/image21.png"/><Relationship Id="rId12" Type="http://schemas.openxmlformats.org/officeDocument/2006/relationships/customXml" Target="../ink/ink101.xml"/><Relationship Id="rId17" Type="http://schemas.openxmlformats.org/officeDocument/2006/relationships/image" Target="../media/image28.png"/><Relationship Id="rId25" Type="http://schemas.openxmlformats.org/officeDocument/2006/relationships/image" Target="../media/image32.png"/><Relationship Id="rId33" Type="http://schemas.openxmlformats.org/officeDocument/2006/relationships/image" Target="../media/image36.png"/><Relationship Id="rId38" Type="http://schemas.openxmlformats.org/officeDocument/2006/relationships/customXml" Target="../ink/ink114.xml"/><Relationship Id="rId46" Type="http://schemas.openxmlformats.org/officeDocument/2006/relationships/customXml" Target="../ink/ink118.xml"/><Relationship Id="rId59" Type="http://schemas.openxmlformats.org/officeDocument/2006/relationships/image" Target="../media/image51.png"/><Relationship Id="rId67" Type="http://schemas.openxmlformats.org/officeDocument/2006/relationships/image" Target="../media/image55.png"/><Relationship Id="rId20" Type="http://schemas.openxmlformats.org/officeDocument/2006/relationships/customXml" Target="../ink/ink105.xml"/><Relationship Id="rId41" Type="http://schemas.openxmlformats.org/officeDocument/2006/relationships/image" Target="../media/image40.png"/><Relationship Id="rId54" Type="http://schemas.openxmlformats.org/officeDocument/2006/relationships/customXml" Target="../ink/ink122.xml"/><Relationship Id="rId62" Type="http://schemas.openxmlformats.org/officeDocument/2006/relationships/customXml" Target="../ink/ink12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8.xml"/><Relationship Id="rId15" Type="http://schemas.openxmlformats.org/officeDocument/2006/relationships/image" Target="../media/image27.png"/><Relationship Id="rId23" Type="http://schemas.openxmlformats.org/officeDocument/2006/relationships/image" Target="../media/image31.png"/><Relationship Id="rId28" Type="http://schemas.openxmlformats.org/officeDocument/2006/relationships/customXml" Target="../ink/ink109.xml"/><Relationship Id="rId36" Type="http://schemas.openxmlformats.org/officeDocument/2006/relationships/customXml" Target="../ink/ink113.xml"/><Relationship Id="rId49" Type="http://schemas.openxmlformats.org/officeDocument/2006/relationships/image" Target="../media/image44.png"/><Relationship Id="rId57" Type="http://schemas.openxmlformats.org/officeDocument/2006/relationships/image" Target="../media/image50.png"/><Relationship Id="rId10" Type="http://schemas.openxmlformats.org/officeDocument/2006/relationships/customXml" Target="../ink/ink100.xml"/><Relationship Id="rId31" Type="http://schemas.openxmlformats.org/officeDocument/2006/relationships/image" Target="../media/image35.png"/><Relationship Id="rId44" Type="http://schemas.openxmlformats.org/officeDocument/2006/relationships/customXml" Target="../ink/ink117.xml"/><Relationship Id="rId52" Type="http://schemas.openxmlformats.org/officeDocument/2006/relationships/customXml" Target="../ink/ink121.xml"/><Relationship Id="rId60" Type="http://schemas.openxmlformats.org/officeDocument/2006/relationships/customXml" Target="../ink/ink125.xml"/><Relationship Id="rId65" Type="http://schemas.openxmlformats.org/officeDocument/2006/relationships/image" Target="../media/image54.png"/><Relationship Id="rId4" Type="http://schemas.openxmlformats.org/officeDocument/2006/relationships/customXml" Target="../ink/ink97.xml"/><Relationship Id="rId9" Type="http://schemas.openxmlformats.org/officeDocument/2006/relationships/image" Target="../media/image24.png"/><Relationship Id="rId13" Type="http://schemas.openxmlformats.org/officeDocument/2006/relationships/image" Target="../media/image26.png"/><Relationship Id="rId18" Type="http://schemas.openxmlformats.org/officeDocument/2006/relationships/customXml" Target="../ink/ink104.xml"/><Relationship Id="rId39" Type="http://schemas.openxmlformats.org/officeDocument/2006/relationships/image" Target="../media/image39.png"/><Relationship Id="rId34" Type="http://schemas.openxmlformats.org/officeDocument/2006/relationships/customXml" Target="../ink/ink112.xml"/><Relationship Id="rId50" Type="http://schemas.openxmlformats.org/officeDocument/2006/relationships/customXml" Target="../ink/ink120.xml"/><Relationship Id="rId55" Type="http://schemas.openxmlformats.org/officeDocument/2006/relationships/image" Target="../media/image49.png"/></Relationships>
</file>

<file path=ppt/slides/_rels/slide7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36.png"/><Relationship Id="rId18" Type="http://schemas.openxmlformats.org/officeDocument/2006/relationships/customXml" Target="../ink/ink3266.xml"/><Relationship Id="rId26" Type="http://schemas.openxmlformats.org/officeDocument/2006/relationships/customXml" Target="../ink/ink3270.xml"/><Relationship Id="rId3" Type="http://schemas.openxmlformats.org/officeDocument/2006/relationships/image" Target="../media/image531.png"/><Relationship Id="rId21" Type="http://schemas.openxmlformats.org/officeDocument/2006/relationships/image" Target="../media/image540.png"/><Relationship Id="rId7" Type="http://schemas.openxmlformats.org/officeDocument/2006/relationships/image" Target="../media/image533.png"/><Relationship Id="rId12" Type="http://schemas.openxmlformats.org/officeDocument/2006/relationships/customXml" Target="../ink/ink3263.xml"/><Relationship Id="rId17" Type="http://schemas.openxmlformats.org/officeDocument/2006/relationships/image" Target="../media/image538.png"/><Relationship Id="rId25" Type="http://schemas.openxmlformats.org/officeDocument/2006/relationships/image" Target="../media/image542.png"/><Relationship Id="rId33" Type="http://schemas.openxmlformats.org/officeDocument/2006/relationships/image" Target="../media/image546.png"/><Relationship Id="rId2" Type="http://schemas.openxmlformats.org/officeDocument/2006/relationships/customXml" Target="../ink/ink3258.xml"/><Relationship Id="rId16" Type="http://schemas.openxmlformats.org/officeDocument/2006/relationships/customXml" Target="../ink/ink3265.xml"/><Relationship Id="rId20" Type="http://schemas.openxmlformats.org/officeDocument/2006/relationships/customXml" Target="../ink/ink3267.xml"/><Relationship Id="rId29" Type="http://schemas.openxmlformats.org/officeDocument/2006/relationships/image" Target="../media/image54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260.xml"/><Relationship Id="rId11" Type="http://schemas.openxmlformats.org/officeDocument/2006/relationships/image" Target="../media/image535.png"/><Relationship Id="rId24" Type="http://schemas.openxmlformats.org/officeDocument/2006/relationships/customXml" Target="../ink/ink3269.xml"/><Relationship Id="rId32" Type="http://schemas.openxmlformats.org/officeDocument/2006/relationships/customXml" Target="../ink/ink3273.xml"/><Relationship Id="rId5" Type="http://schemas.openxmlformats.org/officeDocument/2006/relationships/image" Target="../media/image532.png"/><Relationship Id="rId15" Type="http://schemas.openxmlformats.org/officeDocument/2006/relationships/image" Target="../media/image537.png"/><Relationship Id="rId23" Type="http://schemas.openxmlformats.org/officeDocument/2006/relationships/image" Target="../media/image541.png"/><Relationship Id="rId28" Type="http://schemas.openxmlformats.org/officeDocument/2006/relationships/customXml" Target="../ink/ink3271.xml"/><Relationship Id="rId10" Type="http://schemas.openxmlformats.org/officeDocument/2006/relationships/customXml" Target="../ink/ink3262.xml"/><Relationship Id="rId19" Type="http://schemas.openxmlformats.org/officeDocument/2006/relationships/image" Target="../media/image539.png"/><Relationship Id="rId31" Type="http://schemas.openxmlformats.org/officeDocument/2006/relationships/image" Target="../media/image545.png"/><Relationship Id="rId4" Type="http://schemas.openxmlformats.org/officeDocument/2006/relationships/customXml" Target="../ink/ink3259.xml"/><Relationship Id="rId9" Type="http://schemas.openxmlformats.org/officeDocument/2006/relationships/image" Target="../media/image534.png"/><Relationship Id="rId14" Type="http://schemas.openxmlformats.org/officeDocument/2006/relationships/customXml" Target="../ink/ink3264.xml"/><Relationship Id="rId22" Type="http://schemas.openxmlformats.org/officeDocument/2006/relationships/customXml" Target="../ink/ink3268.xml"/><Relationship Id="rId27" Type="http://schemas.openxmlformats.org/officeDocument/2006/relationships/image" Target="../media/image543.png"/><Relationship Id="rId30" Type="http://schemas.openxmlformats.org/officeDocument/2006/relationships/customXml" Target="../ink/ink3272.xml"/><Relationship Id="rId8" Type="http://schemas.openxmlformats.org/officeDocument/2006/relationships/customXml" Target="../ink/ink3261.xml"/></Relationships>
</file>

<file path=ppt/slides/_rels/slide7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36.png"/><Relationship Id="rId18" Type="http://schemas.openxmlformats.org/officeDocument/2006/relationships/customXml" Target="../ink/ink3282.xml"/><Relationship Id="rId26" Type="http://schemas.openxmlformats.org/officeDocument/2006/relationships/customXml" Target="../ink/ink3286.xml"/><Relationship Id="rId39" Type="http://schemas.openxmlformats.org/officeDocument/2006/relationships/image" Target="../media/image549.png"/><Relationship Id="rId21" Type="http://schemas.openxmlformats.org/officeDocument/2006/relationships/image" Target="../media/image540.png"/><Relationship Id="rId34" Type="http://schemas.openxmlformats.org/officeDocument/2006/relationships/customXml" Target="../ink/ink3290.xml"/><Relationship Id="rId7" Type="http://schemas.openxmlformats.org/officeDocument/2006/relationships/image" Target="../media/image533.png"/><Relationship Id="rId12" Type="http://schemas.openxmlformats.org/officeDocument/2006/relationships/customXml" Target="../ink/ink3279.xml"/><Relationship Id="rId17" Type="http://schemas.openxmlformats.org/officeDocument/2006/relationships/image" Target="../media/image538.png"/><Relationship Id="rId25" Type="http://schemas.openxmlformats.org/officeDocument/2006/relationships/image" Target="../media/image542.png"/><Relationship Id="rId33" Type="http://schemas.openxmlformats.org/officeDocument/2006/relationships/image" Target="../media/image546.png"/><Relationship Id="rId38" Type="http://schemas.openxmlformats.org/officeDocument/2006/relationships/customXml" Target="../ink/ink3292.xml"/><Relationship Id="rId2" Type="http://schemas.openxmlformats.org/officeDocument/2006/relationships/customXml" Target="../ink/ink3274.xml"/><Relationship Id="rId16" Type="http://schemas.openxmlformats.org/officeDocument/2006/relationships/customXml" Target="../ink/ink3281.xml"/><Relationship Id="rId20" Type="http://schemas.openxmlformats.org/officeDocument/2006/relationships/customXml" Target="../ink/ink3283.xml"/><Relationship Id="rId29" Type="http://schemas.openxmlformats.org/officeDocument/2006/relationships/image" Target="../media/image54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276.xml"/><Relationship Id="rId11" Type="http://schemas.openxmlformats.org/officeDocument/2006/relationships/image" Target="../media/image535.png"/><Relationship Id="rId24" Type="http://schemas.openxmlformats.org/officeDocument/2006/relationships/customXml" Target="../ink/ink3285.xml"/><Relationship Id="rId32" Type="http://schemas.openxmlformats.org/officeDocument/2006/relationships/customXml" Target="../ink/ink3289.xml"/><Relationship Id="rId37" Type="http://schemas.openxmlformats.org/officeDocument/2006/relationships/image" Target="../media/image548.png"/><Relationship Id="rId5" Type="http://schemas.openxmlformats.org/officeDocument/2006/relationships/image" Target="../media/image532.png"/><Relationship Id="rId15" Type="http://schemas.openxmlformats.org/officeDocument/2006/relationships/image" Target="../media/image537.png"/><Relationship Id="rId23" Type="http://schemas.openxmlformats.org/officeDocument/2006/relationships/image" Target="../media/image541.png"/><Relationship Id="rId28" Type="http://schemas.openxmlformats.org/officeDocument/2006/relationships/customXml" Target="../ink/ink3287.xml"/><Relationship Id="rId36" Type="http://schemas.openxmlformats.org/officeDocument/2006/relationships/customXml" Target="../ink/ink3291.xml"/><Relationship Id="rId10" Type="http://schemas.openxmlformats.org/officeDocument/2006/relationships/customXml" Target="../ink/ink3278.xml"/><Relationship Id="rId19" Type="http://schemas.openxmlformats.org/officeDocument/2006/relationships/image" Target="../media/image539.png"/><Relationship Id="rId31" Type="http://schemas.openxmlformats.org/officeDocument/2006/relationships/image" Target="../media/image545.png"/><Relationship Id="rId4" Type="http://schemas.openxmlformats.org/officeDocument/2006/relationships/customXml" Target="../ink/ink3275.xml"/><Relationship Id="rId9" Type="http://schemas.openxmlformats.org/officeDocument/2006/relationships/image" Target="../media/image534.png"/><Relationship Id="rId14" Type="http://schemas.openxmlformats.org/officeDocument/2006/relationships/customXml" Target="../ink/ink3280.xml"/><Relationship Id="rId22" Type="http://schemas.openxmlformats.org/officeDocument/2006/relationships/customXml" Target="../ink/ink3284.xml"/><Relationship Id="rId27" Type="http://schemas.openxmlformats.org/officeDocument/2006/relationships/image" Target="../media/image543.png"/><Relationship Id="rId30" Type="http://schemas.openxmlformats.org/officeDocument/2006/relationships/customXml" Target="../ink/ink3288.xml"/><Relationship Id="rId35" Type="http://schemas.openxmlformats.org/officeDocument/2006/relationships/image" Target="../media/image547.png"/><Relationship Id="rId8" Type="http://schemas.openxmlformats.org/officeDocument/2006/relationships/customXml" Target="../ink/ink3277.xml"/><Relationship Id="rId3" Type="http://schemas.openxmlformats.org/officeDocument/2006/relationships/image" Target="../media/image531.png"/></Relationships>
</file>

<file path=ppt/slides/_rels/slide7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36.png"/><Relationship Id="rId18" Type="http://schemas.openxmlformats.org/officeDocument/2006/relationships/customXml" Target="../ink/ink3301.xml"/><Relationship Id="rId26" Type="http://schemas.openxmlformats.org/officeDocument/2006/relationships/customXml" Target="../ink/ink3305.xml"/><Relationship Id="rId39" Type="http://schemas.openxmlformats.org/officeDocument/2006/relationships/image" Target="../media/image549.png"/><Relationship Id="rId21" Type="http://schemas.openxmlformats.org/officeDocument/2006/relationships/image" Target="../media/image540.png"/><Relationship Id="rId34" Type="http://schemas.openxmlformats.org/officeDocument/2006/relationships/customXml" Target="../ink/ink3309.xml"/><Relationship Id="rId42" Type="http://schemas.openxmlformats.org/officeDocument/2006/relationships/customXml" Target="../ink/ink3313.xml"/><Relationship Id="rId7" Type="http://schemas.openxmlformats.org/officeDocument/2006/relationships/image" Target="../media/image533.png"/><Relationship Id="rId2" Type="http://schemas.openxmlformats.org/officeDocument/2006/relationships/customXml" Target="../ink/ink3293.xml"/><Relationship Id="rId16" Type="http://schemas.openxmlformats.org/officeDocument/2006/relationships/customXml" Target="../ink/ink3300.xml"/><Relationship Id="rId29" Type="http://schemas.openxmlformats.org/officeDocument/2006/relationships/image" Target="../media/image54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295.xml"/><Relationship Id="rId11" Type="http://schemas.openxmlformats.org/officeDocument/2006/relationships/image" Target="../media/image535.png"/><Relationship Id="rId24" Type="http://schemas.openxmlformats.org/officeDocument/2006/relationships/customXml" Target="../ink/ink3304.xml"/><Relationship Id="rId32" Type="http://schemas.openxmlformats.org/officeDocument/2006/relationships/customXml" Target="../ink/ink3308.xml"/><Relationship Id="rId37" Type="http://schemas.openxmlformats.org/officeDocument/2006/relationships/image" Target="../media/image548.png"/><Relationship Id="rId40" Type="http://schemas.openxmlformats.org/officeDocument/2006/relationships/customXml" Target="../ink/ink3312.xml"/><Relationship Id="rId45" Type="http://schemas.openxmlformats.org/officeDocument/2006/relationships/image" Target="../media/image552.png"/><Relationship Id="rId5" Type="http://schemas.openxmlformats.org/officeDocument/2006/relationships/image" Target="../media/image532.png"/><Relationship Id="rId15" Type="http://schemas.openxmlformats.org/officeDocument/2006/relationships/image" Target="../media/image537.png"/><Relationship Id="rId23" Type="http://schemas.openxmlformats.org/officeDocument/2006/relationships/image" Target="../media/image541.png"/><Relationship Id="rId28" Type="http://schemas.openxmlformats.org/officeDocument/2006/relationships/customXml" Target="../ink/ink3306.xml"/><Relationship Id="rId36" Type="http://schemas.openxmlformats.org/officeDocument/2006/relationships/customXml" Target="../ink/ink3310.xml"/><Relationship Id="rId10" Type="http://schemas.openxmlformats.org/officeDocument/2006/relationships/customXml" Target="../ink/ink3297.xml"/><Relationship Id="rId19" Type="http://schemas.openxmlformats.org/officeDocument/2006/relationships/image" Target="../media/image539.png"/><Relationship Id="rId31" Type="http://schemas.openxmlformats.org/officeDocument/2006/relationships/image" Target="../media/image545.png"/><Relationship Id="rId44" Type="http://schemas.openxmlformats.org/officeDocument/2006/relationships/customXml" Target="../ink/ink3314.xml"/><Relationship Id="rId4" Type="http://schemas.openxmlformats.org/officeDocument/2006/relationships/customXml" Target="../ink/ink3294.xml"/><Relationship Id="rId9" Type="http://schemas.openxmlformats.org/officeDocument/2006/relationships/image" Target="../media/image534.png"/><Relationship Id="rId14" Type="http://schemas.openxmlformats.org/officeDocument/2006/relationships/customXml" Target="../ink/ink3299.xml"/><Relationship Id="rId22" Type="http://schemas.openxmlformats.org/officeDocument/2006/relationships/customXml" Target="../ink/ink3303.xml"/><Relationship Id="rId27" Type="http://schemas.openxmlformats.org/officeDocument/2006/relationships/image" Target="../media/image543.png"/><Relationship Id="rId30" Type="http://schemas.openxmlformats.org/officeDocument/2006/relationships/customXml" Target="../ink/ink3307.xml"/><Relationship Id="rId35" Type="http://schemas.openxmlformats.org/officeDocument/2006/relationships/image" Target="../media/image547.png"/><Relationship Id="rId43" Type="http://schemas.openxmlformats.org/officeDocument/2006/relationships/image" Target="../media/image551.png"/><Relationship Id="rId8" Type="http://schemas.openxmlformats.org/officeDocument/2006/relationships/customXml" Target="../ink/ink3296.xml"/><Relationship Id="rId3" Type="http://schemas.openxmlformats.org/officeDocument/2006/relationships/image" Target="../media/image531.png"/><Relationship Id="rId12" Type="http://schemas.openxmlformats.org/officeDocument/2006/relationships/customXml" Target="../ink/ink3298.xml"/><Relationship Id="rId17" Type="http://schemas.openxmlformats.org/officeDocument/2006/relationships/image" Target="../media/image538.png"/><Relationship Id="rId25" Type="http://schemas.openxmlformats.org/officeDocument/2006/relationships/image" Target="../media/image542.png"/><Relationship Id="rId33" Type="http://schemas.openxmlformats.org/officeDocument/2006/relationships/image" Target="../media/image546.png"/><Relationship Id="rId38" Type="http://schemas.openxmlformats.org/officeDocument/2006/relationships/customXml" Target="../ink/ink3311.xml"/><Relationship Id="rId20" Type="http://schemas.openxmlformats.org/officeDocument/2006/relationships/customXml" Target="../ink/ink3302.xml"/><Relationship Id="rId41" Type="http://schemas.openxmlformats.org/officeDocument/2006/relationships/image" Target="../media/image550.png"/></Relationships>
</file>

<file path=ppt/slides/_rels/slide7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36.png"/><Relationship Id="rId18" Type="http://schemas.openxmlformats.org/officeDocument/2006/relationships/customXml" Target="../ink/ink3323.xml"/><Relationship Id="rId26" Type="http://schemas.openxmlformats.org/officeDocument/2006/relationships/customXml" Target="../ink/ink3327.xml"/><Relationship Id="rId39" Type="http://schemas.openxmlformats.org/officeDocument/2006/relationships/image" Target="../media/image549.png"/><Relationship Id="rId21" Type="http://schemas.openxmlformats.org/officeDocument/2006/relationships/image" Target="../media/image540.png"/><Relationship Id="rId34" Type="http://schemas.openxmlformats.org/officeDocument/2006/relationships/customXml" Target="../ink/ink3331.xml"/><Relationship Id="rId42" Type="http://schemas.openxmlformats.org/officeDocument/2006/relationships/customXml" Target="../ink/ink3335.xml"/><Relationship Id="rId47" Type="http://schemas.openxmlformats.org/officeDocument/2006/relationships/image" Target="../media/image553.png"/><Relationship Id="rId7" Type="http://schemas.openxmlformats.org/officeDocument/2006/relationships/image" Target="../media/image533.png"/><Relationship Id="rId2" Type="http://schemas.openxmlformats.org/officeDocument/2006/relationships/customXml" Target="../ink/ink3315.xml"/><Relationship Id="rId16" Type="http://schemas.openxmlformats.org/officeDocument/2006/relationships/customXml" Target="../ink/ink3322.xml"/><Relationship Id="rId29" Type="http://schemas.openxmlformats.org/officeDocument/2006/relationships/image" Target="../media/image54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317.xml"/><Relationship Id="rId11" Type="http://schemas.openxmlformats.org/officeDocument/2006/relationships/image" Target="../media/image535.png"/><Relationship Id="rId24" Type="http://schemas.openxmlformats.org/officeDocument/2006/relationships/customXml" Target="../ink/ink3326.xml"/><Relationship Id="rId32" Type="http://schemas.openxmlformats.org/officeDocument/2006/relationships/customXml" Target="../ink/ink3330.xml"/><Relationship Id="rId37" Type="http://schemas.openxmlformats.org/officeDocument/2006/relationships/image" Target="../media/image548.png"/><Relationship Id="rId40" Type="http://schemas.openxmlformats.org/officeDocument/2006/relationships/customXml" Target="../ink/ink3334.xml"/><Relationship Id="rId45" Type="http://schemas.openxmlformats.org/officeDocument/2006/relationships/image" Target="../media/image552.png"/><Relationship Id="rId5" Type="http://schemas.openxmlformats.org/officeDocument/2006/relationships/image" Target="../media/image532.png"/><Relationship Id="rId15" Type="http://schemas.openxmlformats.org/officeDocument/2006/relationships/image" Target="../media/image537.png"/><Relationship Id="rId23" Type="http://schemas.openxmlformats.org/officeDocument/2006/relationships/image" Target="../media/image541.png"/><Relationship Id="rId28" Type="http://schemas.openxmlformats.org/officeDocument/2006/relationships/customXml" Target="../ink/ink3328.xml"/><Relationship Id="rId36" Type="http://schemas.openxmlformats.org/officeDocument/2006/relationships/customXml" Target="../ink/ink3332.xml"/><Relationship Id="rId10" Type="http://schemas.openxmlformats.org/officeDocument/2006/relationships/customXml" Target="../ink/ink3319.xml"/><Relationship Id="rId19" Type="http://schemas.openxmlformats.org/officeDocument/2006/relationships/image" Target="../media/image539.png"/><Relationship Id="rId31" Type="http://schemas.openxmlformats.org/officeDocument/2006/relationships/image" Target="../media/image545.png"/><Relationship Id="rId44" Type="http://schemas.openxmlformats.org/officeDocument/2006/relationships/customXml" Target="../ink/ink3336.xml"/><Relationship Id="rId4" Type="http://schemas.openxmlformats.org/officeDocument/2006/relationships/customXml" Target="../ink/ink3316.xml"/><Relationship Id="rId9" Type="http://schemas.openxmlformats.org/officeDocument/2006/relationships/image" Target="../media/image534.png"/><Relationship Id="rId14" Type="http://schemas.openxmlformats.org/officeDocument/2006/relationships/customXml" Target="../ink/ink3321.xml"/><Relationship Id="rId22" Type="http://schemas.openxmlformats.org/officeDocument/2006/relationships/customXml" Target="../ink/ink3325.xml"/><Relationship Id="rId27" Type="http://schemas.openxmlformats.org/officeDocument/2006/relationships/image" Target="../media/image543.png"/><Relationship Id="rId30" Type="http://schemas.openxmlformats.org/officeDocument/2006/relationships/customXml" Target="../ink/ink3329.xml"/><Relationship Id="rId35" Type="http://schemas.openxmlformats.org/officeDocument/2006/relationships/image" Target="../media/image547.png"/><Relationship Id="rId43" Type="http://schemas.openxmlformats.org/officeDocument/2006/relationships/image" Target="../media/image551.png"/><Relationship Id="rId8" Type="http://schemas.openxmlformats.org/officeDocument/2006/relationships/customXml" Target="../ink/ink3318.xml"/><Relationship Id="rId3" Type="http://schemas.openxmlformats.org/officeDocument/2006/relationships/image" Target="../media/image531.png"/><Relationship Id="rId12" Type="http://schemas.openxmlformats.org/officeDocument/2006/relationships/customXml" Target="../ink/ink3320.xml"/><Relationship Id="rId17" Type="http://schemas.openxmlformats.org/officeDocument/2006/relationships/image" Target="../media/image538.png"/><Relationship Id="rId25" Type="http://schemas.openxmlformats.org/officeDocument/2006/relationships/image" Target="../media/image542.png"/><Relationship Id="rId33" Type="http://schemas.openxmlformats.org/officeDocument/2006/relationships/image" Target="../media/image546.png"/><Relationship Id="rId38" Type="http://schemas.openxmlformats.org/officeDocument/2006/relationships/customXml" Target="../ink/ink3333.xml"/><Relationship Id="rId46" Type="http://schemas.openxmlformats.org/officeDocument/2006/relationships/customXml" Target="../ink/ink3337.xml"/><Relationship Id="rId20" Type="http://schemas.openxmlformats.org/officeDocument/2006/relationships/customXml" Target="../ink/ink3324.xml"/><Relationship Id="rId41" Type="http://schemas.openxmlformats.org/officeDocument/2006/relationships/image" Target="../media/image550.png"/></Relationships>
</file>

<file path=ppt/slides/_rels/slide7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36.png"/><Relationship Id="rId18" Type="http://schemas.openxmlformats.org/officeDocument/2006/relationships/customXml" Target="../ink/ink3346.xml"/><Relationship Id="rId26" Type="http://schemas.openxmlformats.org/officeDocument/2006/relationships/customXml" Target="../ink/ink3350.xml"/><Relationship Id="rId39" Type="http://schemas.openxmlformats.org/officeDocument/2006/relationships/image" Target="../media/image549.png"/><Relationship Id="rId21" Type="http://schemas.openxmlformats.org/officeDocument/2006/relationships/image" Target="../media/image540.png"/><Relationship Id="rId34" Type="http://schemas.openxmlformats.org/officeDocument/2006/relationships/customXml" Target="../ink/ink3354.xml"/><Relationship Id="rId42" Type="http://schemas.openxmlformats.org/officeDocument/2006/relationships/customXml" Target="../ink/ink3358.xml"/><Relationship Id="rId47" Type="http://schemas.openxmlformats.org/officeDocument/2006/relationships/image" Target="../media/image553.png"/><Relationship Id="rId50" Type="http://schemas.openxmlformats.org/officeDocument/2006/relationships/customXml" Target="../ink/ink3362.xml"/><Relationship Id="rId7" Type="http://schemas.openxmlformats.org/officeDocument/2006/relationships/image" Target="../media/image533.png"/><Relationship Id="rId2" Type="http://schemas.openxmlformats.org/officeDocument/2006/relationships/customXml" Target="../ink/ink3338.xml"/><Relationship Id="rId16" Type="http://schemas.openxmlformats.org/officeDocument/2006/relationships/customXml" Target="../ink/ink3345.xml"/><Relationship Id="rId29" Type="http://schemas.openxmlformats.org/officeDocument/2006/relationships/image" Target="../media/image544.png"/><Relationship Id="rId11" Type="http://schemas.openxmlformats.org/officeDocument/2006/relationships/image" Target="../media/image535.png"/><Relationship Id="rId24" Type="http://schemas.openxmlformats.org/officeDocument/2006/relationships/customXml" Target="../ink/ink3349.xml"/><Relationship Id="rId32" Type="http://schemas.openxmlformats.org/officeDocument/2006/relationships/customXml" Target="../ink/ink3353.xml"/><Relationship Id="rId37" Type="http://schemas.openxmlformats.org/officeDocument/2006/relationships/image" Target="../media/image548.png"/><Relationship Id="rId40" Type="http://schemas.openxmlformats.org/officeDocument/2006/relationships/customXml" Target="../ink/ink3357.xml"/><Relationship Id="rId45" Type="http://schemas.openxmlformats.org/officeDocument/2006/relationships/image" Target="../media/image552.png"/><Relationship Id="rId5" Type="http://schemas.openxmlformats.org/officeDocument/2006/relationships/image" Target="../media/image532.png"/><Relationship Id="rId15" Type="http://schemas.openxmlformats.org/officeDocument/2006/relationships/image" Target="../media/image537.png"/><Relationship Id="rId23" Type="http://schemas.openxmlformats.org/officeDocument/2006/relationships/image" Target="../media/image541.png"/><Relationship Id="rId28" Type="http://schemas.openxmlformats.org/officeDocument/2006/relationships/customXml" Target="../ink/ink3351.xml"/><Relationship Id="rId36" Type="http://schemas.openxmlformats.org/officeDocument/2006/relationships/customXml" Target="../ink/ink3355.xml"/><Relationship Id="rId49" Type="http://schemas.openxmlformats.org/officeDocument/2006/relationships/image" Target="../media/image554.png"/><Relationship Id="rId10" Type="http://schemas.openxmlformats.org/officeDocument/2006/relationships/customXml" Target="../ink/ink3342.xml"/><Relationship Id="rId19" Type="http://schemas.openxmlformats.org/officeDocument/2006/relationships/image" Target="../media/image539.png"/><Relationship Id="rId31" Type="http://schemas.openxmlformats.org/officeDocument/2006/relationships/image" Target="../media/image545.png"/><Relationship Id="rId44" Type="http://schemas.openxmlformats.org/officeDocument/2006/relationships/customXml" Target="../ink/ink3359.xml"/><Relationship Id="rId4" Type="http://schemas.openxmlformats.org/officeDocument/2006/relationships/customXml" Target="../ink/ink3339.xml"/><Relationship Id="rId9" Type="http://schemas.openxmlformats.org/officeDocument/2006/relationships/image" Target="../media/image534.png"/><Relationship Id="rId14" Type="http://schemas.openxmlformats.org/officeDocument/2006/relationships/customXml" Target="../ink/ink3344.xml"/><Relationship Id="rId22" Type="http://schemas.openxmlformats.org/officeDocument/2006/relationships/customXml" Target="../ink/ink3348.xml"/><Relationship Id="rId27" Type="http://schemas.openxmlformats.org/officeDocument/2006/relationships/image" Target="../media/image543.png"/><Relationship Id="rId30" Type="http://schemas.openxmlformats.org/officeDocument/2006/relationships/customXml" Target="../ink/ink3352.xml"/><Relationship Id="rId35" Type="http://schemas.openxmlformats.org/officeDocument/2006/relationships/image" Target="../media/image547.png"/><Relationship Id="rId43" Type="http://schemas.openxmlformats.org/officeDocument/2006/relationships/image" Target="../media/image551.png"/><Relationship Id="rId48" Type="http://schemas.openxmlformats.org/officeDocument/2006/relationships/customXml" Target="../ink/ink3361.xml"/><Relationship Id="rId8" Type="http://schemas.openxmlformats.org/officeDocument/2006/relationships/customXml" Target="../ink/ink3341.xml"/><Relationship Id="rId51" Type="http://schemas.openxmlformats.org/officeDocument/2006/relationships/image" Target="../media/image555.png"/><Relationship Id="rId3" Type="http://schemas.openxmlformats.org/officeDocument/2006/relationships/image" Target="../media/image531.png"/><Relationship Id="rId12" Type="http://schemas.openxmlformats.org/officeDocument/2006/relationships/customXml" Target="../ink/ink3343.xml"/><Relationship Id="rId17" Type="http://schemas.openxmlformats.org/officeDocument/2006/relationships/image" Target="../media/image538.png"/><Relationship Id="rId25" Type="http://schemas.openxmlformats.org/officeDocument/2006/relationships/image" Target="../media/image542.png"/><Relationship Id="rId33" Type="http://schemas.openxmlformats.org/officeDocument/2006/relationships/image" Target="../media/image546.png"/><Relationship Id="rId38" Type="http://schemas.openxmlformats.org/officeDocument/2006/relationships/customXml" Target="../ink/ink3356.xml"/><Relationship Id="rId46" Type="http://schemas.openxmlformats.org/officeDocument/2006/relationships/customXml" Target="../ink/ink3360.xml"/><Relationship Id="rId20" Type="http://schemas.openxmlformats.org/officeDocument/2006/relationships/customXml" Target="../ink/ink3347.xml"/><Relationship Id="rId41" Type="http://schemas.openxmlformats.org/officeDocument/2006/relationships/image" Target="../media/image55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340.xml"/></Relationships>
</file>

<file path=ppt/slides/_rels/slide7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36.png"/><Relationship Id="rId18" Type="http://schemas.openxmlformats.org/officeDocument/2006/relationships/customXml" Target="../ink/ink3371.xml"/><Relationship Id="rId26" Type="http://schemas.openxmlformats.org/officeDocument/2006/relationships/customXml" Target="../ink/ink3375.xml"/><Relationship Id="rId39" Type="http://schemas.openxmlformats.org/officeDocument/2006/relationships/image" Target="../media/image549.png"/><Relationship Id="rId21" Type="http://schemas.openxmlformats.org/officeDocument/2006/relationships/image" Target="../media/image540.png"/><Relationship Id="rId34" Type="http://schemas.openxmlformats.org/officeDocument/2006/relationships/customXml" Target="../ink/ink3379.xml"/><Relationship Id="rId42" Type="http://schemas.openxmlformats.org/officeDocument/2006/relationships/customXml" Target="../ink/ink3383.xml"/><Relationship Id="rId47" Type="http://schemas.openxmlformats.org/officeDocument/2006/relationships/image" Target="../media/image553.png"/><Relationship Id="rId50" Type="http://schemas.openxmlformats.org/officeDocument/2006/relationships/customXml" Target="../ink/ink3387.xml"/><Relationship Id="rId55" Type="http://schemas.openxmlformats.org/officeDocument/2006/relationships/image" Target="../media/image557.png"/><Relationship Id="rId7" Type="http://schemas.openxmlformats.org/officeDocument/2006/relationships/image" Target="../media/image533.png"/><Relationship Id="rId2" Type="http://schemas.openxmlformats.org/officeDocument/2006/relationships/customXml" Target="../ink/ink3363.xml"/><Relationship Id="rId16" Type="http://schemas.openxmlformats.org/officeDocument/2006/relationships/customXml" Target="../ink/ink3370.xml"/><Relationship Id="rId29" Type="http://schemas.openxmlformats.org/officeDocument/2006/relationships/image" Target="../media/image544.png"/><Relationship Id="rId11" Type="http://schemas.openxmlformats.org/officeDocument/2006/relationships/image" Target="../media/image535.png"/><Relationship Id="rId24" Type="http://schemas.openxmlformats.org/officeDocument/2006/relationships/customXml" Target="../ink/ink3374.xml"/><Relationship Id="rId32" Type="http://schemas.openxmlformats.org/officeDocument/2006/relationships/customXml" Target="../ink/ink3378.xml"/><Relationship Id="rId37" Type="http://schemas.openxmlformats.org/officeDocument/2006/relationships/image" Target="../media/image548.png"/><Relationship Id="rId40" Type="http://schemas.openxmlformats.org/officeDocument/2006/relationships/customXml" Target="../ink/ink3382.xml"/><Relationship Id="rId45" Type="http://schemas.openxmlformats.org/officeDocument/2006/relationships/image" Target="../media/image552.png"/><Relationship Id="rId53" Type="http://schemas.openxmlformats.org/officeDocument/2006/relationships/image" Target="../media/image556.png"/><Relationship Id="rId5" Type="http://schemas.openxmlformats.org/officeDocument/2006/relationships/image" Target="../media/image532.png"/><Relationship Id="rId10" Type="http://schemas.openxmlformats.org/officeDocument/2006/relationships/customXml" Target="../ink/ink3367.xml"/><Relationship Id="rId19" Type="http://schemas.openxmlformats.org/officeDocument/2006/relationships/image" Target="../media/image539.png"/><Relationship Id="rId31" Type="http://schemas.openxmlformats.org/officeDocument/2006/relationships/image" Target="../media/image545.png"/><Relationship Id="rId44" Type="http://schemas.openxmlformats.org/officeDocument/2006/relationships/customXml" Target="../ink/ink3384.xml"/><Relationship Id="rId52" Type="http://schemas.openxmlformats.org/officeDocument/2006/relationships/customXml" Target="../ink/ink3388.xml"/><Relationship Id="rId4" Type="http://schemas.openxmlformats.org/officeDocument/2006/relationships/customXml" Target="../ink/ink3364.xml"/><Relationship Id="rId9" Type="http://schemas.openxmlformats.org/officeDocument/2006/relationships/image" Target="../media/image534.png"/><Relationship Id="rId14" Type="http://schemas.openxmlformats.org/officeDocument/2006/relationships/customXml" Target="../ink/ink3369.xml"/><Relationship Id="rId22" Type="http://schemas.openxmlformats.org/officeDocument/2006/relationships/customXml" Target="../ink/ink3373.xml"/><Relationship Id="rId27" Type="http://schemas.openxmlformats.org/officeDocument/2006/relationships/image" Target="../media/image543.png"/><Relationship Id="rId30" Type="http://schemas.openxmlformats.org/officeDocument/2006/relationships/customXml" Target="../ink/ink3377.xml"/><Relationship Id="rId35" Type="http://schemas.openxmlformats.org/officeDocument/2006/relationships/image" Target="../media/image547.png"/><Relationship Id="rId43" Type="http://schemas.openxmlformats.org/officeDocument/2006/relationships/image" Target="../media/image551.png"/><Relationship Id="rId48" Type="http://schemas.openxmlformats.org/officeDocument/2006/relationships/customXml" Target="../ink/ink3386.xml"/><Relationship Id="rId8" Type="http://schemas.openxmlformats.org/officeDocument/2006/relationships/customXml" Target="../ink/ink3366.xml"/><Relationship Id="rId51" Type="http://schemas.openxmlformats.org/officeDocument/2006/relationships/image" Target="../media/image555.png"/><Relationship Id="rId3" Type="http://schemas.openxmlformats.org/officeDocument/2006/relationships/image" Target="../media/image531.png"/><Relationship Id="rId12" Type="http://schemas.openxmlformats.org/officeDocument/2006/relationships/customXml" Target="../ink/ink3368.xml"/><Relationship Id="rId17" Type="http://schemas.openxmlformats.org/officeDocument/2006/relationships/image" Target="../media/image538.png"/><Relationship Id="rId25" Type="http://schemas.openxmlformats.org/officeDocument/2006/relationships/image" Target="../media/image542.png"/><Relationship Id="rId33" Type="http://schemas.openxmlformats.org/officeDocument/2006/relationships/image" Target="../media/image546.png"/><Relationship Id="rId38" Type="http://schemas.openxmlformats.org/officeDocument/2006/relationships/customXml" Target="../ink/ink3381.xml"/><Relationship Id="rId46" Type="http://schemas.openxmlformats.org/officeDocument/2006/relationships/customXml" Target="../ink/ink3385.xml"/><Relationship Id="rId20" Type="http://schemas.openxmlformats.org/officeDocument/2006/relationships/customXml" Target="../ink/ink3372.xml"/><Relationship Id="rId41" Type="http://schemas.openxmlformats.org/officeDocument/2006/relationships/image" Target="../media/image550.png"/><Relationship Id="rId54" Type="http://schemas.openxmlformats.org/officeDocument/2006/relationships/customXml" Target="../ink/ink338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365.xml"/><Relationship Id="rId15" Type="http://schemas.openxmlformats.org/officeDocument/2006/relationships/image" Target="../media/image537.png"/><Relationship Id="rId23" Type="http://schemas.openxmlformats.org/officeDocument/2006/relationships/image" Target="../media/image541.png"/><Relationship Id="rId28" Type="http://schemas.openxmlformats.org/officeDocument/2006/relationships/customXml" Target="../ink/ink3376.xml"/><Relationship Id="rId36" Type="http://schemas.openxmlformats.org/officeDocument/2006/relationships/customXml" Target="../ink/ink3380.xml"/><Relationship Id="rId49" Type="http://schemas.openxmlformats.org/officeDocument/2006/relationships/image" Target="../media/image554.png"/></Relationships>
</file>

<file path=ppt/slides/_rels/slide7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402.xml"/><Relationship Id="rId21" Type="http://schemas.openxmlformats.org/officeDocument/2006/relationships/image" Target="../media/image540.png"/><Relationship Id="rId34" Type="http://schemas.openxmlformats.org/officeDocument/2006/relationships/customXml" Target="../ink/ink3406.xml"/><Relationship Id="rId42" Type="http://schemas.openxmlformats.org/officeDocument/2006/relationships/customXml" Target="../ink/ink3410.xml"/><Relationship Id="rId47" Type="http://schemas.openxmlformats.org/officeDocument/2006/relationships/image" Target="../media/image553.png"/><Relationship Id="rId50" Type="http://schemas.openxmlformats.org/officeDocument/2006/relationships/customXml" Target="../ink/ink3414.xml"/><Relationship Id="rId55" Type="http://schemas.openxmlformats.org/officeDocument/2006/relationships/image" Target="../media/image557.png"/><Relationship Id="rId63" Type="http://schemas.openxmlformats.org/officeDocument/2006/relationships/image" Target="../media/image561.png"/><Relationship Id="rId7" Type="http://schemas.openxmlformats.org/officeDocument/2006/relationships/image" Target="../media/image533.png"/><Relationship Id="rId2" Type="http://schemas.openxmlformats.org/officeDocument/2006/relationships/customXml" Target="../ink/ink3390.xml"/><Relationship Id="rId16" Type="http://schemas.openxmlformats.org/officeDocument/2006/relationships/customXml" Target="../ink/ink3397.xml"/><Relationship Id="rId29" Type="http://schemas.openxmlformats.org/officeDocument/2006/relationships/image" Target="../media/image544.png"/><Relationship Id="rId11" Type="http://schemas.openxmlformats.org/officeDocument/2006/relationships/image" Target="../media/image535.png"/><Relationship Id="rId24" Type="http://schemas.openxmlformats.org/officeDocument/2006/relationships/customXml" Target="../ink/ink3401.xml"/><Relationship Id="rId32" Type="http://schemas.openxmlformats.org/officeDocument/2006/relationships/customXml" Target="../ink/ink3405.xml"/><Relationship Id="rId37" Type="http://schemas.openxmlformats.org/officeDocument/2006/relationships/image" Target="../media/image548.png"/><Relationship Id="rId40" Type="http://schemas.openxmlformats.org/officeDocument/2006/relationships/customXml" Target="../ink/ink3409.xml"/><Relationship Id="rId45" Type="http://schemas.openxmlformats.org/officeDocument/2006/relationships/image" Target="../media/image552.png"/><Relationship Id="rId53" Type="http://schemas.openxmlformats.org/officeDocument/2006/relationships/image" Target="../media/image556.png"/><Relationship Id="rId58" Type="http://schemas.openxmlformats.org/officeDocument/2006/relationships/customXml" Target="../ink/ink3418.xml"/><Relationship Id="rId66" Type="http://schemas.openxmlformats.org/officeDocument/2006/relationships/customXml" Target="../ink/ink3422.xml"/><Relationship Id="rId5" Type="http://schemas.openxmlformats.org/officeDocument/2006/relationships/image" Target="../media/image532.png"/><Relationship Id="rId61" Type="http://schemas.openxmlformats.org/officeDocument/2006/relationships/image" Target="../media/image560.png"/><Relationship Id="rId19" Type="http://schemas.openxmlformats.org/officeDocument/2006/relationships/image" Target="../media/image539.png"/><Relationship Id="rId14" Type="http://schemas.openxmlformats.org/officeDocument/2006/relationships/customXml" Target="../ink/ink3396.xml"/><Relationship Id="rId22" Type="http://schemas.openxmlformats.org/officeDocument/2006/relationships/customXml" Target="../ink/ink3400.xml"/><Relationship Id="rId27" Type="http://schemas.openxmlformats.org/officeDocument/2006/relationships/image" Target="../media/image543.png"/><Relationship Id="rId30" Type="http://schemas.openxmlformats.org/officeDocument/2006/relationships/customXml" Target="../ink/ink3404.xml"/><Relationship Id="rId35" Type="http://schemas.openxmlformats.org/officeDocument/2006/relationships/image" Target="../media/image547.png"/><Relationship Id="rId43" Type="http://schemas.openxmlformats.org/officeDocument/2006/relationships/image" Target="../media/image551.png"/><Relationship Id="rId48" Type="http://schemas.openxmlformats.org/officeDocument/2006/relationships/customXml" Target="../ink/ink3413.xml"/><Relationship Id="rId56" Type="http://schemas.openxmlformats.org/officeDocument/2006/relationships/customXml" Target="../ink/ink3417.xml"/><Relationship Id="rId64" Type="http://schemas.openxmlformats.org/officeDocument/2006/relationships/customXml" Target="../ink/ink3421.xml"/><Relationship Id="rId8" Type="http://schemas.openxmlformats.org/officeDocument/2006/relationships/customXml" Target="../ink/ink3393.xml"/><Relationship Id="rId51" Type="http://schemas.openxmlformats.org/officeDocument/2006/relationships/image" Target="../media/image555.png"/><Relationship Id="rId3" Type="http://schemas.openxmlformats.org/officeDocument/2006/relationships/image" Target="../media/image531.png"/><Relationship Id="rId12" Type="http://schemas.openxmlformats.org/officeDocument/2006/relationships/customXml" Target="../ink/ink3395.xml"/><Relationship Id="rId17" Type="http://schemas.openxmlformats.org/officeDocument/2006/relationships/image" Target="../media/image538.png"/><Relationship Id="rId25" Type="http://schemas.openxmlformats.org/officeDocument/2006/relationships/image" Target="../media/image542.png"/><Relationship Id="rId33" Type="http://schemas.openxmlformats.org/officeDocument/2006/relationships/image" Target="../media/image546.png"/><Relationship Id="rId38" Type="http://schemas.openxmlformats.org/officeDocument/2006/relationships/customXml" Target="../ink/ink3408.xml"/><Relationship Id="rId46" Type="http://schemas.openxmlformats.org/officeDocument/2006/relationships/customXml" Target="../ink/ink3412.xml"/><Relationship Id="rId59" Type="http://schemas.openxmlformats.org/officeDocument/2006/relationships/image" Target="../media/image559.png"/><Relationship Id="rId67" Type="http://schemas.openxmlformats.org/officeDocument/2006/relationships/image" Target="../media/image563.png"/><Relationship Id="rId20" Type="http://schemas.openxmlformats.org/officeDocument/2006/relationships/customXml" Target="../ink/ink3399.xml"/><Relationship Id="rId41" Type="http://schemas.openxmlformats.org/officeDocument/2006/relationships/image" Target="../media/image550.png"/><Relationship Id="rId54" Type="http://schemas.openxmlformats.org/officeDocument/2006/relationships/customXml" Target="../ink/ink3416.xml"/><Relationship Id="rId62" Type="http://schemas.openxmlformats.org/officeDocument/2006/relationships/customXml" Target="../ink/ink342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392.xml"/><Relationship Id="rId15" Type="http://schemas.openxmlformats.org/officeDocument/2006/relationships/image" Target="../media/image537.png"/><Relationship Id="rId23" Type="http://schemas.openxmlformats.org/officeDocument/2006/relationships/image" Target="../media/image541.png"/><Relationship Id="rId28" Type="http://schemas.openxmlformats.org/officeDocument/2006/relationships/customXml" Target="../ink/ink3403.xml"/><Relationship Id="rId36" Type="http://schemas.openxmlformats.org/officeDocument/2006/relationships/customXml" Target="../ink/ink3407.xml"/><Relationship Id="rId49" Type="http://schemas.openxmlformats.org/officeDocument/2006/relationships/image" Target="../media/image554.png"/><Relationship Id="rId57" Type="http://schemas.openxmlformats.org/officeDocument/2006/relationships/image" Target="../media/image558.png"/><Relationship Id="rId10" Type="http://schemas.openxmlformats.org/officeDocument/2006/relationships/customXml" Target="../ink/ink3394.xml"/><Relationship Id="rId31" Type="http://schemas.openxmlformats.org/officeDocument/2006/relationships/image" Target="../media/image545.png"/><Relationship Id="rId44" Type="http://schemas.openxmlformats.org/officeDocument/2006/relationships/customXml" Target="../ink/ink3411.xml"/><Relationship Id="rId52" Type="http://schemas.openxmlformats.org/officeDocument/2006/relationships/customXml" Target="../ink/ink3415.xml"/><Relationship Id="rId60" Type="http://schemas.openxmlformats.org/officeDocument/2006/relationships/customXml" Target="../ink/ink3419.xml"/><Relationship Id="rId65" Type="http://schemas.openxmlformats.org/officeDocument/2006/relationships/image" Target="../media/image562.png"/><Relationship Id="rId4" Type="http://schemas.openxmlformats.org/officeDocument/2006/relationships/customXml" Target="../ink/ink3391.xml"/><Relationship Id="rId9" Type="http://schemas.openxmlformats.org/officeDocument/2006/relationships/image" Target="../media/image534.png"/><Relationship Id="rId13" Type="http://schemas.openxmlformats.org/officeDocument/2006/relationships/image" Target="../media/image536.png"/><Relationship Id="rId18" Type="http://schemas.openxmlformats.org/officeDocument/2006/relationships/customXml" Target="../ink/ink3398.xml"/><Relationship Id="rId39" Type="http://schemas.openxmlformats.org/officeDocument/2006/relationships/image" Target="../media/image549.png"/></Relationships>
</file>

<file path=ppt/slides/_rels/slide7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435.xml"/><Relationship Id="rId21" Type="http://schemas.openxmlformats.org/officeDocument/2006/relationships/image" Target="../media/image540.png"/><Relationship Id="rId42" Type="http://schemas.openxmlformats.org/officeDocument/2006/relationships/customXml" Target="../ink/ink3443.xml"/><Relationship Id="rId47" Type="http://schemas.openxmlformats.org/officeDocument/2006/relationships/image" Target="../media/image553.png"/><Relationship Id="rId63" Type="http://schemas.openxmlformats.org/officeDocument/2006/relationships/image" Target="../media/image561.png"/><Relationship Id="rId68" Type="http://schemas.openxmlformats.org/officeDocument/2006/relationships/customXml" Target="../ink/ink3456.xml"/><Relationship Id="rId16" Type="http://schemas.openxmlformats.org/officeDocument/2006/relationships/customXml" Target="../ink/ink3430.xml"/><Relationship Id="rId11" Type="http://schemas.openxmlformats.org/officeDocument/2006/relationships/image" Target="../media/image535.png"/><Relationship Id="rId32" Type="http://schemas.openxmlformats.org/officeDocument/2006/relationships/customXml" Target="../ink/ink3438.xml"/><Relationship Id="rId37" Type="http://schemas.openxmlformats.org/officeDocument/2006/relationships/image" Target="../media/image548.png"/><Relationship Id="rId53" Type="http://schemas.openxmlformats.org/officeDocument/2006/relationships/image" Target="../media/image556.png"/><Relationship Id="rId58" Type="http://schemas.openxmlformats.org/officeDocument/2006/relationships/customXml" Target="../ink/ink3451.xml"/><Relationship Id="rId74" Type="http://schemas.openxmlformats.org/officeDocument/2006/relationships/customXml" Target="../ink/ink3459.xml"/><Relationship Id="rId79" Type="http://schemas.openxmlformats.org/officeDocument/2006/relationships/image" Target="../media/image568.png"/><Relationship Id="rId5" Type="http://schemas.openxmlformats.org/officeDocument/2006/relationships/image" Target="../media/image532.png"/><Relationship Id="rId61" Type="http://schemas.openxmlformats.org/officeDocument/2006/relationships/image" Target="../media/image560.png"/><Relationship Id="rId19" Type="http://schemas.openxmlformats.org/officeDocument/2006/relationships/image" Target="../media/image539.png"/><Relationship Id="rId14" Type="http://schemas.openxmlformats.org/officeDocument/2006/relationships/customXml" Target="../ink/ink3429.xml"/><Relationship Id="rId22" Type="http://schemas.openxmlformats.org/officeDocument/2006/relationships/customXml" Target="../ink/ink3433.xml"/><Relationship Id="rId27" Type="http://schemas.openxmlformats.org/officeDocument/2006/relationships/image" Target="../media/image543.png"/><Relationship Id="rId30" Type="http://schemas.openxmlformats.org/officeDocument/2006/relationships/customXml" Target="../ink/ink3437.xml"/><Relationship Id="rId35" Type="http://schemas.openxmlformats.org/officeDocument/2006/relationships/image" Target="../media/image547.png"/><Relationship Id="rId43" Type="http://schemas.openxmlformats.org/officeDocument/2006/relationships/image" Target="../media/image551.png"/><Relationship Id="rId48" Type="http://schemas.openxmlformats.org/officeDocument/2006/relationships/customXml" Target="../ink/ink3446.xml"/><Relationship Id="rId56" Type="http://schemas.openxmlformats.org/officeDocument/2006/relationships/customXml" Target="../ink/ink3450.xml"/><Relationship Id="rId64" Type="http://schemas.openxmlformats.org/officeDocument/2006/relationships/customXml" Target="../ink/ink3454.xml"/><Relationship Id="rId69" Type="http://schemas.openxmlformats.org/officeDocument/2006/relationships/image" Target="../media/image564.png"/><Relationship Id="rId77" Type="http://schemas.openxmlformats.org/officeDocument/2006/relationships/image" Target="../media/image567.png"/><Relationship Id="rId8" Type="http://schemas.openxmlformats.org/officeDocument/2006/relationships/customXml" Target="../ink/ink3426.xml"/><Relationship Id="rId51" Type="http://schemas.openxmlformats.org/officeDocument/2006/relationships/image" Target="../media/image555.png"/><Relationship Id="rId72" Type="http://schemas.openxmlformats.org/officeDocument/2006/relationships/customXml" Target="../ink/ink3458.xml"/><Relationship Id="rId80" Type="http://schemas.openxmlformats.org/officeDocument/2006/relationships/customXml" Target="../ink/ink3462.xml"/><Relationship Id="rId3" Type="http://schemas.openxmlformats.org/officeDocument/2006/relationships/image" Target="../media/image531.png"/><Relationship Id="rId12" Type="http://schemas.openxmlformats.org/officeDocument/2006/relationships/customXml" Target="../ink/ink3428.xml"/><Relationship Id="rId17" Type="http://schemas.openxmlformats.org/officeDocument/2006/relationships/image" Target="../media/image538.png"/><Relationship Id="rId25" Type="http://schemas.openxmlformats.org/officeDocument/2006/relationships/image" Target="../media/image542.png"/><Relationship Id="rId33" Type="http://schemas.openxmlformats.org/officeDocument/2006/relationships/image" Target="../media/image546.png"/><Relationship Id="rId38" Type="http://schemas.openxmlformats.org/officeDocument/2006/relationships/customXml" Target="../ink/ink3441.xml"/><Relationship Id="rId46" Type="http://schemas.openxmlformats.org/officeDocument/2006/relationships/customXml" Target="../ink/ink3445.xml"/><Relationship Id="rId59" Type="http://schemas.openxmlformats.org/officeDocument/2006/relationships/image" Target="../media/image559.png"/><Relationship Id="rId67" Type="http://schemas.openxmlformats.org/officeDocument/2006/relationships/image" Target="../media/image563.png"/><Relationship Id="rId20" Type="http://schemas.openxmlformats.org/officeDocument/2006/relationships/customXml" Target="../ink/ink3432.xml"/><Relationship Id="rId41" Type="http://schemas.openxmlformats.org/officeDocument/2006/relationships/image" Target="../media/image550.png"/><Relationship Id="rId54" Type="http://schemas.openxmlformats.org/officeDocument/2006/relationships/customXml" Target="../ink/ink3449.xml"/><Relationship Id="rId62" Type="http://schemas.openxmlformats.org/officeDocument/2006/relationships/customXml" Target="../ink/ink3453.xml"/><Relationship Id="rId70" Type="http://schemas.openxmlformats.org/officeDocument/2006/relationships/customXml" Target="../ink/ink3457.xml"/><Relationship Id="rId75" Type="http://schemas.openxmlformats.org/officeDocument/2006/relationships/image" Target="../media/image56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425.xml"/><Relationship Id="rId15" Type="http://schemas.openxmlformats.org/officeDocument/2006/relationships/image" Target="../media/image537.png"/><Relationship Id="rId23" Type="http://schemas.openxmlformats.org/officeDocument/2006/relationships/image" Target="../media/image541.png"/><Relationship Id="rId28" Type="http://schemas.openxmlformats.org/officeDocument/2006/relationships/customXml" Target="../ink/ink3436.xml"/><Relationship Id="rId36" Type="http://schemas.openxmlformats.org/officeDocument/2006/relationships/customXml" Target="../ink/ink3440.xml"/><Relationship Id="rId49" Type="http://schemas.openxmlformats.org/officeDocument/2006/relationships/image" Target="../media/image554.png"/><Relationship Id="rId57" Type="http://schemas.openxmlformats.org/officeDocument/2006/relationships/image" Target="../media/image558.png"/><Relationship Id="rId10" Type="http://schemas.openxmlformats.org/officeDocument/2006/relationships/customXml" Target="../ink/ink3427.xml"/><Relationship Id="rId31" Type="http://schemas.openxmlformats.org/officeDocument/2006/relationships/image" Target="../media/image545.png"/><Relationship Id="rId44" Type="http://schemas.openxmlformats.org/officeDocument/2006/relationships/customXml" Target="../ink/ink3444.xml"/><Relationship Id="rId52" Type="http://schemas.openxmlformats.org/officeDocument/2006/relationships/customXml" Target="../ink/ink3448.xml"/><Relationship Id="rId60" Type="http://schemas.openxmlformats.org/officeDocument/2006/relationships/customXml" Target="../ink/ink3452.xml"/><Relationship Id="rId65" Type="http://schemas.openxmlformats.org/officeDocument/2006/relationships/image" Target="../media/image562.png"/><Relationship Id="rId73" Type="http://schemas.openxmlformats.org/officeDocument/2006/relationships/image" Target="../media/image565.png"/><Relationship Id="rId78" Type="http://schemas.openxmlformats.org/officeDocument/2006/relationships/customXml" Target="../ink/ink3461.xml"/><Relationship Id="rId81" Type="http://schemas.openxmlformats.org/officeDocument/2006/relationships/image" Target="../media/image569.png"/><Relationship Id="rId4" Type="http://schemas.openxmlformats.org/officeDocument/2006/relationships/customXml" Target="../ink/ink3424.xml"/><Relationship Id="rId9" Type="http://schemas.openxmlformats.org/officeDocument/2006/relationships/image" Target="../media/image534.png"/><Relationship Id="rId13" Type="http://schemas.openxmlformats.org/officeDocument/2006/relationships/image" Target="../media/image536.png"/><Relationship Id="rId18" Type="http://schemas.openxmlformats.org/officeDocument/2006/relationships/customXml" Target="../ink/ink3431.xml"/><Relationship Id="rId39" Type="http://schemas.openxmlformats.org/officeDocument/2006/relationships/image" Target="../media/image549.png"/><Relationship Id="rId34" Type="http://schemas.openxmlformats.org/officeDocument/2006/relationships/customXml" Target="../ink/ink3439.xml"/><Relationship Id="rId50" Type="http://schemas.openxmlformats.org/officeDocument/2006/relationships/customXml" Target="../ink/ink3447.xml"/><Relationship Id="rId55" Type="http://schemas.openxmlformats.org/officeDocument/2006/relationships/image" Target="../media/image557.png"/><Relationship Id="rId76" Type="http://schemas.openxmlformats.org/officeDocument/2006/relationships/customXml" Target="../ink/ink3460.xml"/><Relationship Id="rId7" Type="http://schemas.openxmlformats.org/officeDocument/2006/relationships/image" Target="../media/image533.png"/><Relationship Id="rId71" Type="http://schemas.openxmlformats.org/officeDocument/2006/relationships/image" Target="../media/image196.png"/><Relationship Id="rId2" Type="http://schemas.openxmlformats.org/officeDocument/2006/relationships/customXml" Target="../ink/ink3423.xml"/><Relationship Id="rId29" Type="http://schemas.openxmlformats.org/officeDocument/2006/relationships/image" Target="../media/image544.png"/><Relationship Id="rId24" Type="http://schemas.openxmlformats.org/officeDocument/2006/relationships/customXml" Target="../ink/ink3434.xml"/><Relationship Id="rId40" Type="http://schemas.openxmlformats.org/officeDocument/2006/relationships/customXml" Target="../ink/ink3442.xml"/><Relationship Id="rId45" Type="http://schemas.openxmlformats.org/officeDocument/2006/relationships/image" Target="../media/image552.png"/><Relationship Id="rId66" Type="http://schemas.openxmlformats.org/officeDocument/2006/relationships/customXml" Target="../ink/ink3455.xml"/></Relationships>
</file>

<file path=ppt/slides/_rels/slide7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475.xml"/><Relationship Id="rId21" Type="http://schemas.openxmlformats.org/officeDocument/2006/relationships/image" Target="../media/image540.png"/><Relationship Id="rId42" Type="http://schemas.openxmlformats.org/officeDocument/2006/relationships/customXml" Target="../ink/ink3483.xml"/><Relationship Id="rId47" Type="http://schemas.openxmlformats.org/officeDocument/2006/relationships/image" Target="../media/image553.png"/><Relationship Id="rId63" Type="http://schemas.openxmlformats.org/officeDocument/2006/relationships/image" Target="../media/image561.png"/><Relationship Id="rId68" Type="http://schemas.openxmlformats.org/officeDocument/2006/relationships/customXml" Target="../ink/ink3496.xml"/><Relationship Id="rId16" Type="http://schemas.openxmlformats.org/officeDocument/2006/relationships/customXml" Target="../ink/ink3470.xml"/><Relationship Id="rId11" Type="http://schemas.openxmlformats.org/officeDocument/2006/relationships/image" Target="../media/image535.png"/><Relationship Id="rId32" Type="http://schemas.openxmlformats.org/officeDocument/2006/relationships/customXml" Target="../ink/ink3478.xml"/><Relationship Id="rId37" Type="http://schemas.openxmlformats.org/officeDocument/2006/relationships/image" Target="../media/image548.png"/><Relationship Id="rId53" Type="http://schemas.openxmlformats.org/officeDocument/2006/relationships/image" Target="../media/image556.png"/><Relationship Id="rId58" Type="http://schemas.openxmlformats.org/officeDocument/2006/relationships/customXml" Target="../ink/ink3491.xml"/><Relationship Id="rId74" Type="http://schemas.openxmlformats.org/officeDocument/2006/relationships/customXml" Target="../ink/ink3499.xml"/><Relationship Id="rId79" Type="http://schemas.openxmlformats.org/officeDocument/2006/relationships/image" Target="../media/image568.png"/><Relationship Id="rId5" Type="http://schemas.openxmlformats.org/officeDocument/2006/relationships/image" Target="../media/image532.png"/><Relationship Id="rId61" Type="http://schemas.openxmlformats.org/officeDocument/2006/relationships/image" Target="../media/image560.png"/><Relationship Id="rId82" Type="http://schemas.openxmlformats.org/officeDocument/2006/relationships/customXml" Target="../ink/ink3503.xml"/><Relationship Id="rId19" Type="http://schemas.openxmlformats.org/officeDocument/2006/relationships/image" Target="../media/image539.png"/><Relationship Id="rId14" Type="http://schemas.openxmlformats.org/officeDocument/2006/relationships/customXml" Target="../ink/ink3469.xml"/><Relationship Id="rId22" Type="http://schemas.openxmlformats.org/officeDocument/2006/relationships/customXml" Target="../ink/ink3473.xml"/><Relationship Id="rId27" Type="http://schemas.openxmlformats.org/officeDocument/2006/relationships/image" Target="../media/image543.png"/><Relationship Id="rId30" Type="http://schemas.openxmlformats.org/officeDocument/2006/relationships/customXml" Target="../ink/ink3477.xml"/><Relationship Id="rId35" Type="http://schemas.openxmlformats.org/officeDocument/2006/relationships/image" Target="../media/image547.png"/><Relationship Id="rId43" Type="http://schemas.openxmlformats.org/officeDocument/2006/relationships/image" Target="../media/image551.png"/><Relationship Id="rId48" Type="http://schemas.openxmlformats.org/officeDocument/2006/relationships/customXml" Target="../ink/ink3486.xml"/><Relationship Id="rId56" Type="http://schemas.openxmlformats.org/officeDocument/2006/relationships/customXml" Target="../ink/ink3490.xml"/><Relationship Id="rId64" Type="http://schemas.openxmlformats.org/officeDocument/2006/relationships/customXml" Target="../ink/ink3494.xml"/><Relationship Id="rId69" Type="http://schemas.openxmlformats.org/officeDocument/2006/relationships/image" Target="../media/image564.png"/><Relationship Id="rId77" Type="http://schemas.openxmlformats.org/officeDocument/2006/relationships/image" Target="../media/image567.png"/><Relationship Id="rId8" Type="http://schemas.openxmlformats.org/officeDocument/2006/relationships/customXml" Target="../ink/ink3466.xml"/><Relationship Id="rId51" Type="http://schemas.openxmlformats.org/officeDocument/2006/relationships/image" Target="../media/image555.png"/><Relationship Id="rId72" Type="http://schemas.openxmlformats.org/officeDocument/2006/relationships/customXml" Target="../ink/ink3498.xml"/><Relationship Id="rId80" Type="http://schemas.openxmlformats.org/officeDocument/2006/relationships/customXml" Target="../ink/ink3502.xml"/><Relationship Id="rId3" Type="http://schemas.openxmlformats.org/officeDocument/2006/relationships/image" Target="../media/image531.png"/><Relationship Id="rId12" Type="http://schemas.openxmlformats.org/officeDocument/2006/relationships/customXml" Target="../ink/ink3468.xml"/><Relationship Id="rId17" Type="http://schemas.openxmlformats.org/officeDocument/2006/relationships/image" Target="../media/image538.png"/><Relationship Id="rId25" Type="http://schemas.openxmlformats.org/officeDocument/2006/relationships/image" Target="../media/image542.png"/><Relationship Id="rId33" Type="http://schemas.openxmlformats.org/officeDocument/2006/relationships/image" Target="../media/image546.png"/><Relationship Id="rId38" Type="http://schemas.openxmlformats.org/officeDocument/2006/relationships/customXml" Target="../ink/ink3481.xml"/><Relationship Id="rId46" Type="http://schemas.openxmlformats.org/officeDocument/2006/relationships/customXml" Target="../ink/ink3485.xml"/><Relationship Id="rId59" Type="http://schemas.openxmlformats.org/officeDocument/2006/relationships/image" Target="../media/image559.png"/><Relationship Id="rId67" Type="http://schemas.openxmlformats.org/officeDocument/2006/relationships/image" Target="../media/image563.png"/><Relationship Id="rId20" Type="http://schemas.openxmlformats.org/officeDocument/2006/relationships/customXml" Target="../ink/ink3472.xml"/><Relationship Id="rId41" Type="http://schemas.openxmlformats.org/officeDocument/2006/relationships/image" Target="../media/image550.png"/><Relationship Id="rId54" Type="http://schemas.openxmlformats.org/officeDocument/2006/relationships/customXml" Target="../ink/ink3489.xml"/><Relationship Id="rId62" Type="http://schemas.openxmlformats.org/officeDocument/2006/relationships/customXml" Target="../ink/ink3493.xml"/><Relationship Id="rId70" Type="http://schemas.openxmlformats.org/officeDocument/2006/relationships/customXml" Target="../ink/ink3497.xml"/><Relationship Id="rId75" Type="http://schemas.openxmlformats.org/officeDocument/2006/relationships/image" Target="../media/image566.png"/><Relationship Id="rId83" Type="http://schemas.openxmlformats.org/officeDocument/2006/relationships/image" Target="../media/image57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465.xml"/><Relationship Id="rId15" Type="http://schemas.openxmlformats.org/officeDocument/2006/relationships/image" Target="../media/image537.png"/><Relationship Id="rId23" Type="http://schemas.openxmlformats.org/officeDocument/2006/relationships/image" Target="../media/image541.png"/><Relationship Id="rId28" Type="http://schemas.openxmlformats.org/officeDocument/2006/relationships/customXml" Target="../ink/ink3476.xml"/><Relationship Id="rId36" Type="http://schemas.openxmlformats.org/officeDocument/2006/relationships/customXml" Target="../ink/ink3480.xml"/><Relationship Id="rId49" Type="http://schemas.openxmlformats.org/officeDocument/2006/relationships/image" Target="../media/image554.png"/><Relationship Id="rId57" Type="http://schemas.openxmlformats.org/officeDocument/2006/relationships/image" Target="../media/image558.png"/><Relationship Id="rId10" Type="http://schemas.openxmlformats.org/officeDocument/2006/relationships/customXml" Target="../ink/ink3467.xml"/><Relationship Id="rId31" Type="http://schemas.openxmlformats.org/officeDocument/2006/relationships/image" Target="../media/image545.png"/><Relationship Id="rId44" Type="http://schemas.openxmlformats.org/officeDocument/2006/relationships/customXml" Target="../ink/ink3484.xml"/><Relationship Id="rId52" Type="http://schemas.openxmlformats.org/officeDocument/2006/relationships/customXml" Target="../ink/ink3488.xml"/><Relationship Id="rId60" Type="http://schemas.openxmlformats.org/officeDocument/2006/relationships/customXml" Target="../ink/ink3492.xml"/><Relationship Id="rId65" Type="http://schemas.openxmlformats.org/officeDocument/2006/relationships/image" Target="../media/image562.png"/><Relationship Id="rId73" Type="http://schemas.openxmlformats.org/officeDocument/2006/relationships/image" Target="../media/image565.png"/><Relationship Id="rId78" Type="http://schemas.openxmlformats.org/officeDocument/2006/relationships/customXml" Target="../ink/ink3501.xml"/><Relationship Id="rId81" Type="http://schemas.openxmlformats.org/officeDocument/2006/relationships/image" Target="../media/image569.png"/><Relationship Id="rId4" Type="http://schemas.openxmlformats.org/officeDocument/2006/relationships/customXml" Target="../ink/ink3464.xml"/><Relationship Id="rId9" Type="http://schemas.openxmlformats.org/officeDocument/2006/relationships/image" Target="../media/image534.png"/><Relationship Id="rId13" Type="http://schemas.openxmlformats.org/officeDocument/2006/relationships/image" Target="../media/image536.png"/><Relationship Id="rId18" Type="http://schemas.openxmlformats.org/officeDocument/2006/relationships/customXml" Target="../ink/ink3471.xml"/><Relationship Id="rId39" Type="http://schemas.openxmlformats.org/officeDocument/2006/relationships/image" Target="../media/image549.png"/><Relationship Id="rId34" Type="http://schemas.openxmlformats.org/officeDocument/2006/relationships/customXml" Target="../ink/ink3479.xml"/><Relationship Id="rId50" Type="http://schemas.openxmlformats.org/officeDocument/2006/relationships/customXml" Target="../ink/ink3487.xml"/><Relationship Id="rId55" Type="http://schemas.openxmlformats.org/officeDocument/2006/relationships/image" Target="../media/image557.png"/><Relationship Id="rId76" Type="http://schemas.openxmlformats.org/officeDocument/2006/relationships/customXml" Target="../ink/ink3500.xml"/><Relationship Id="rId7" Type="http://schemas.openxmlformats.org/officeDocument/2006/relationships/image" Target="../media/image533.png"/><Relationship Id="rId71" Type="http://schemas.openxmlformats.org/officeDocument/2006/relationships/image" Target="../media/image196.png"/><Relationship Id="rId2" Type="http://schemas.openxmlformats.org/officeDocument/2006/relationships/customXml" Target="../ink/ink3463.xml"/><Relationship Id="rId29" Type="http://schemas.openxmlformats.org/officeDocument/2006/relationships/image" Target="../media/image544.png"/><Relationship Id="rId24" Type="http://schemas.openxmlformats.org/officeDocument/2006/relationships/customXml" Target="../ink/ink3474.xml"/><Relationship Id="rId40" Type="http://schemas.openxmlformats.org/officeDocument/2006/relationships/customXml" Target="../ink/ink3482.xml"/><Relationship Id="rId45" Type="http://schemas.openxmlformats.org/officeDocument/2006/relationships/image" Target="../media/image552.png"/><Relationship Id="rId66" Type="http://schemas.openxmlformats.org/officeDocument/2006/relationships/customXml" Target="../ink/ink3495.xml"/></Relationships>
</file>

<file path=ppt/slides/_rels/slide7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516.xml"/><Relationship Id="rId21" Type="http://schemas.openxmlformats.org/officeDocument/2006/relationships/image" Target="../media/image540.png"/><Relationship Id="rId42" Type="http://schemas.openxmlformats.org/officeDocument/2006/relationships/customXml" Target="../ink/ink3524.xml"/><Relationship Id="rId47" Type="http://schemas.openxmlformats.org/officeDocument/2006/relationships/image" Target="../media/image553.png"/><Relationship Id="rId63" Type="http://schemas.openxmlformats.org/officeDocument/2006/relationships/image" Target="../media/image561.png"/><Relationship Id="rId68" Type="http://schemas.openxmlformats.org/officeDocument/2006/relationships/customXml" Target="../ink/ink3537.xml"/><Relationship Id="rId84" Type="http://schemas.openxmlformats.org/officeDocument/2006/relationships/customXml" Target="../ink/ink3545.xml"/><Relationship Id="rId89" Type="http://schemas.openxmlformats.org/officeDocument/2006/relationships/image" Target="../media/image573.png"/><Relationship Id="rId16" Type="http://schemas.openxmlformats.org/officeDocument/2006/relationships/customXml" Target="../ink/ink3511.xml"/><Relationship Id="rId107" Type="http://schemas.openxmlformats.org/officeDocument/2006/relationships/image" Target="../media/image582.png"/><Relationship Id="rId11" Type="http://schemas.openxmlformats.org/officeDocument/2006/relationships/image" Target="../media/image535.png"/><Relationship Id="rId32" Type="http://schemas.openxmlformats.org/officeDocument/2006/relationships/customXml" Target="../ink/ink3519.xml"/><Relationship Id="rId37" Type="http://schemas.openxmlformats.org/officeDocument/2006/relationships/image" Target="../media/image548.png"/><Relationship Id="rId53" Type="http://schemas.openxmlformats.org/officeDocument/2006/relationships/image" Target="../media/image556.png"/><Relationship Id="rId58" Type="http://schemas.openxmlformats.org/officeDocument/2006/relationships/customXml" Target="../ink/ink3532.xml"/><Relationship Id="rId74" Type="http://schemas.openxmlformats.org/officeDocument/2006/relationships/customXml" Target="../ink/ink3540.xml"/><Relationship Id="rId79" Type="http://schemas.openxmlformats.org/officeDocument/2006/relationships/image" Target="../media/image568.png"/><Relationship Id="rId102" Type="http://schemas.openxmlformats.org/officeDocument/2006/relationships/customXml" Target="../ink/ink3554.xml"/><Relationship Id="rId5" Type="http://schemas.openxmlformats.org/officeDocument/2006/relationships/image" Target="../media/image532.png"/><Relationship Id="rId90" Type="http://schemas.openxmlformats.org/officeDocument/2006/relationships/customXml" Target="../ink/ink3548.xml"/><Relationship Id="rId95" Type="http://schemas.openxmlformats.org/officeDocument/2006/relationships/image" Target="../media/image576.png"/><Relationship Id="rId22" Type="http://schemas.openxmlformats.org/officeDocument/2006/relationships/customXml" Target="../ink/ink3514.xml"/><Relationship Id="rId27" Type="http://schemas.openxmlformats.org/officeDocument/2006/relationships/image" Target="../media/image543.png"/><Relationship Id="rId43" Type="http://schemas.openxmlformats.org/officeDocument/2006/relationships/image" Target="../media/image551.png"/><Relationship Id="rId48" Type="http://schemas.openxmlformats.org/officeDocument/2006/relationships/customXml" Target="../ink/ink3527.xml"/><Relationship Id="rId64" Type="http://schemas.openxmlformats.org/officeDocument/2006/relationships/customXml" Target="../ink/ink3535.xml"/><Relationship Id="rId69" Type="http://schemas.openxmlformats.org/officeDocument/2006/relationships/image" Target="../media/image564.png"/><Relationship Id="rId80" Type="http://schemas.openxmlformats.org/officeDocument/2006/relationships/customXml" Target="../ink/ink3543.xml"/><Relationship Id="rId85" Type="http://schemas.openxmlformats.org/officeDocument/2006/relationships/image" Target="../media/image571.png"/><Relationship Id="rId12" Type="http://schemas.openxmlformats.org/officeDocument/2006/relationships/customXml" Target="../ink/ink3509.xml"/><Relationship Id="rId17" Type="http://schemas.openxmlformats.org/officeDocument/2006/relationships/image" Target="../media/image538.png"/><Relationship Id="rId33" Type="http://schemas.openxmlformats.org/officeDocument/2006/relationships/image" Target="../media/image546.png"/><Relationship Id="rId38" Type="http://schemas.openxmlformats.org/officeDocument/2006/relationships/customXml" Target="../ink/ink3522.xml"/><Relationship Id="rId59" Type="http://schemas.openxmlformats.org/officeDocument/2006/relationships/image" Target="../media/image559.png"/><Relationship Id="rId103" Type="http://schemas.openxmlformats.org/officeDocument/2006/relationships/image" Target="../media/image580.png"/><Relationship Id="rId20" Type="http://schemas.openxmlformats.org/officeDocument/2006/relationships/customXml" Target="../ink/ink3513.xml"/><Relationship Id="rId41" Type="http://schemas.openxmlformats.org/officeDocument/2006/relationships/image" Target="../media/image550.png"/><Relationship Id="rId54" Type="http://schemas.openxmlformats.org/officeDocument/2006/relationships/customXml" Target="../ink/ink3530.xml"/><Relationship Id="rId62" Type="http://schemas.openxmlformats.org/officeDocument/2006/relationships/customXml" Target="../ink/ink3534.xml"/><Relationship Id="rId70" Type="http://schemas.openxmlformats.org/officeDocument/2006/relationships/customXml" Target="../ink/ink3538.xml"/><Relationship Id="rId75" Type="http://schemas.openxmlformats.org/officeDocument/2006/relationships/image" Target="../media/image566.png"/><Relationship Id="rId83" Type="http://schemas.openxmlformats.org/officeDocument/2006/relationships/image" Target="../media/image570.png"/><Relationship Id="rId88" Type="http://schemas.openxmlformats.org/officeDocument/2006/relationships/customXml" Target="../ink/ink3547.xml"/><Relationship Id="rId91" Type="http://schemas.openxmlformats.org/officeDocument/2006/relationships/image" Target="../media/image574.png"/><Relationship Id="rId96" Type="http://schemas.openxmlformats.org/officeDocument/2006/relationships/customXml" Target="../ink/ink355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506.xml"/><Relationship Id="rId15" Type="http://schemas.openxmlformats.org/officeDocument/2006/relationships/image" Target="../media/image537.png"/><Relationship Id="rId23" Type="http://schemas.openxmlformats.org/officeDocument/2006/relationships/image" Target="../media/image541.png"/><Relationship Id="rId28" Type="http://schemas.openxmlformats.org/officeDocument/2006/relationships/customXml" Target="../ink/ink3517.xml"/><Relationship Id="rId36" Type="http://schemas.openxmlformats.org/officeDocument/2006/relationships/customXml" Target="../ink/ink3521.xml"/><Relationship Id="rId49" Type="http://schemas.openxmlformats.org/officeDocument/2006/relationships/image" Target="../media/image554.png"/><Relationship Id="rId57" Type="http://schemas.openxmlformats.org/officeDocument/2006/relationships/image" Target="../media/image558.png"/><Relationship Id="rId106" Type="http://schemas.openxmlformats.org/officeDocument/2006/relationships/customXml" Target="../ink/ink3556.xml"/><Relationship Id="rId10" Type="http://schemas.openxmlformats.org/officeDocument/2006/relationships/customXml" Target="../ink/ink3508.xml"/><Relationship Id="rId31" Type="http://schemas.openxmlformats.org/officeDocument/2006/relationships/image" Target="../media/image545.png"/><Relationship Id="rId44" Type="http://schemas.openxmlformats.org/officeDocument/2006/relationships/customXml" Target="../ink/ink3525.xml"/><Relationship Id="rId52" Type="http://schemas.openxmlformats.org/officeDocument/2006/relationships/customXml" Target="../ink/ink3529.xml"/><Relationship Id="rId60" Type="http://schemas.openxmlformats.org/officeDocument/2006/relationships/customXml" Target="../ink/ink3533.xml"/><Relationship Id="rId65" Type="http://schemas.openxmlformats.org/officeDocument/2006/relationships/image" Target="../media/image562.png"/><Relationship Id="rId73" Type="http://schemas.openxmlformats.org/officeDocument/2006/relationships/image" Target="../media/image565.png"/><Relationship Id="rId78" Type="http://schemas.openxmlformats.org/officeDocument/2006/relationships/customXml" Target="../ink/ink3542.xml"/><Relationship Id="rId81" Type="http://schemas.openxmlformats.org/officeDocument/2006/relationships/image" Target="../media/image569.png"/><Relationship Id="rId86" Type="http://schemas.openxmlformats.org/officeDocument/2006/relationships/customXml" Target="../ink/ink3546.xml"/><Relationship Id="rId94" Type="http://schemas.openxmlformats.org/officeDocument/2006/relationships/customXml" Target="../ink/ink3550.xml"/><Relationship Id="rId99" Type="http://schemas.openxmlformats.org/officeDocument/2006/relationships/image" Target="../media/image578.png"/><Relationship Id="rId101" Type="http://schemas.openxmlformats.org/officeDocument/2006/relationships/image" Target="../media/image579.png"/><Relationship Id="rId4" Type="http://schemas.openxmlformats.org/officeDocument/2006/relationships/customXml" Target="../ink/ink3505.xml"/><Relationship Id="rId9" Type="http://schemas.openxmlformats.org/officeDocument/2006/relationships/image" Target="../media/image534.png"/><Relationship Id="rId13" Type="http://schemas.openxmlformats.org/officeDocument/2006/relationships/image" Target="../media/image536.png"/><Relationship Id="rId18" Type="http://schemas.openxmlformats.org/officeDocument/2006/relationships/customXml" Target="../ink/ink3512.xml"/><Relationship Id="rId39" Type="http://schemas.openxmlformats.org/officeDocument/2006/relationships/image" Target="../media/image549.png"/><Relationship Id="rId34" Type="http://schemas.openxmlformats.org/officeDocument/2006/relationships/customXml" Target="../ink/ink3520.xml"/><Relationship Id="rId50" Type="http://schemas.openxmlformats.org/officeDocument/2006/relationships/customXml" Target="../ink/ink3528.xml"/><Relationship Id="rId55" Type="http://schemas.openxmlformats.org/officeDocument/2006/relationships/image" Target="../media/image557.png"/><Relationship Id="rId76" Type="http://schemas.openxmlformats.org/officeDocument/2006/relationships/customXml" Target="../ink/ink3541.xml"/><Relationship Id="rId97" Type="http://schemas.openxmlformats.org/officeDocument/2006/relationships/image" Target="../media/image577.png"/><Relationship Id="rId104" Type="http://schemas.openxmlformats.org/officeDocument/2006/relationships/customXml" Target="../ink/ink3555.xml"/><Relationship Id="rId7" Type="http://schemas.openxmlformats.org/officeDocument/2006/relationships/image" Target="../media/image533.png"/><Relationship Id="rId71" Type="http://schemas.openxmlformats.org/officeDocument/2006/relationships/image" Target="../media/image196.png"/><Relationship Id="rId92" Type="http://schemas.openxmlformats.org/officeDocument/2006/relationships/customXml" Target="../ink/ink3549.xml"/><Relationship Id="rId2" Type="http://schemas.openxmlformats.org/officeDocument/2006/relationships/customXml" Target="../ink/ink3504.xml"/><Relationship Id="rId29" Type="http://schemas.openxmlformats.org/officeDocument/2006/relationships/image" Target="../media/image544.png"/><Relationship Id="rId24" Type="http://schemas.openxmlformats.org/officeDocument/2006/relationships/customXml" Target="../ink/ink3515.xml"/><Relationship Id="rId40" Type="http://schemas.openxmlformats.org/officeDocument/2006/relationships/customXml" Target="../ink/ink3523.xml"/><Relationship Id="rId45" Type="http://schemas.openxmlformats.org/officeDocument/2006/relationships/image" Target="../media/image552.png"/><Relationship Id="rId66" Type="http://schemas.openxmlformats.org/officeDocument/2006/relationships/customXml" Target="../ink/ink3536.xml"/><Relationship Id="rId87" Type="http://schemas.openxmlformats.org/officeDocument/2006/relationships/image" Target="../media/image572.png"/><Relationship Id="rId61" Type="http://schemas.openxmlformats.org/officeDocument/2006/relationships/image" Target="../media/image560.png"/><Relationship Id="rId82" Type="http://schemas.openxmlformats.org/officeDocument/2006/relationships/customXml" Target="../ink/ink3544.xml"/><Relationship Id="rId19" Type="http://schemas.openxmlformats.org/officeDocument/2006/relationships/image" Target="../media/image539.png"/><Relationship Id="rId14" Type="http://schemas.openxmlformats.org/officeDocument/2006/relationships/customXml" Target="../ink/ink3510.xml"/><Relationship Id="rId30" Type="http://schemas.openxmlformats.org/officeDocument/2006/relationships/customXml" Target="../ink/ink3518.xml"/><Relationship Id="rId35" Type="http://schemas.openxmlformats.org/officeDocument/2006/relationships/image" Target="../media/image547.png"/><Relationship Id="rId56" Type="http://schemas.openxmlformats.org/officeDocument/2006/relationships/customXml" Target="../ink/ink3531.xml"/><Relationship Id="rId77" Type="http://schemas.openxmlformats.org/officeDocument/2006/relationships/image" Target="../media/image567.png"/><Relationship Id="rId100" Type="http://schemas.openxmlformats.org/officeDocument/2006/relationships/customXml" Target="../ink/ink3553.xml"/><Relationship Id="rId105" Type="http://schemas.openxmlformats.org/officeDocument/2006/relationships/image" Target="../media/image581.png"/><Relationship Id="rId8" Type="http://schemas.openxmlformats.org/officeDocument/2006/relationships/customXml" Target="../ink/ink3507.xml"/><Relationship Id="rId51" Type="http://schemas.openxmlformats.org/officeDocument/2006/relationships/image" Target="../media/image555.png"/><Relationship Id="rId72" Type="http://schemas.openxmlformats.org/officeDocument/2006/relationships/customXml" Target="../ink/ink3539.xml"/><Relationship Id="rId93" Type="http://schemas.openxmlformats.org/officeDocument/2006/relationships/image" Target="../media/image575.png"/><Relationship Id="rId98" Type="http://schemas.openxmlformats.org/officeDocument/2006/relationships/customXml" Target="../ink/ink3552.xml"/><Relationship Id="rId3" Type="http://schemas.openxmlformats.org/officeDocument/2006/relationships/image" Target="../media/image531.png"/><Relationship Id="rId25" Type="http://schemas.openxmlformats.org/officeDocument/2006/relationships/image" Target="../media/image542.png"/><Relationship Id="rId46" Type="http://schemas.openxmlformats.org/officeDocument/2006/relationships/customXml" Target="../ink/ink3526.xml"/><Relationship Id="rId67" Type="http://schemas.openxmlformats.org/officeDocument/2006/relationships/image" Target="../media/image563.png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42.xml"/><Relationship Id="rId21" Type="http://schemas.openxmlformats.org/officeDocument/2006/relationships/image" Target="../media/image30.png"/><Relationship Id="rId42" Type="http://schemas.openxmlformats.org/officeDocument/2006/relationships/customXml" Target="../ink/ink150.xml"/><Relationship Id="rId47" Type="http://schemas.openxmlformats.org/officeDocument/2006/relationships/image" Target="../media/image43.png"/><Relationship Id="rId63" Type="http://schemas.openxmlformats.org/officeDocument/2006/relationships/image" Target="../media/image53.png"/><Relationship Id="rId68" Type="http://schemas.openxmlformats.org/officeDocument/2006/relationships/customXml" Target="../ink/ink163.xml"/><Relationship Id="rId84" Type="http://schemas.openxmlformats.org/officeDocument/2006/relationships/customXml" Target="../ink/ink171.xml"/><Relationship Id="rId16" Type="http://schemas.openxmlformats.org/officeDocument/2006/relationships/customXml" Target="../ink/ink137.xml"/><Relationship Id="rId11" Type="http://schemas.openxmlformats.org/officeDocument/2006/relationships/image" Target="../media/image25.png"/><Relationship Id="rId32" Type="http://schemas.openxmlformats.org/officeDocument/2006/relationships/customXml" Target="../ink/ink145.xml"/><Relationship Id="rId37" Type="http://schemas.openxmlformats.org/officeDocument/2006/relationships/image" Target="../media/image38.png"/><Relationship Id="rId53" Type="http://schemas.openxmlformats.org/officeDocument/2006/relationships/image" Target="../media/image46.png"/><Relationship Id="rId58" Type="http://schemas.openxmlformats.org/officeDocument/2006/relationships/customXml" Target="../ink/ink158.xml"/><Relationship Id="rId74" Type="http://schemas.openxmlformats.org/officeDocument/2006/relationships/customXml" Target="../ink/ink166.xml"/><Relationship Id="rId79" Type="http://schemas.openxmlformats.org/officeDocument/2006/relationships/image" Target="../media/image61.png"/><Relationship Id="rId5" Type="http://schemas.openxmlformats.org/officeDocument/2006/relationships/image" Target="../media/image22.png"/><Relationship Id="rId19" Type="http://schemas.openxmlformats.org/officeDocument/2006/relationships/image" Target="../media/image29.png"/><Relationship Id="rId14" Type="http://schemas.openxmlformats.org/officeDocument/2006/relationships/customXml" Target="../ink/ink136.xml"/><Relationship Id="rId22" Type="http://schemas.openxmlformats.org/officeDocument/2006/relationships/customXml" Target="../ink/ink140.xml"/><Relationship Id="rId27" Type="http://schemas.openxmlformats.org/officeDocument/2006/relationships/image" Target="../media/image33.png"/><Relationship Id="rId30" Type="http://schemas.openxmlformats.org/officeDocument/2006/relationships/customXml" Target="../ink/ink144.xml"/><Relationship Id="rId35" Type="http://schemas.openxmlformats.org/officeDocument/2006/relationships/image" Target="../media/image37.png"/><Relationship Id="rId43" Type="http://schemas.openxmlformats.org/officeDocument/2006/relationships/image" Target="../media/image41.png"/><Relationship Id="rId48" Type="http://schemas.openxmlformats.org/officeDocument/2006/relationships/customXml" Target="../ink/ink153.xml"/><Relationship Id="rId56" Type="http://schemas.openxmlformats.org/officeDocument/2006/relationships/customXml" Target="../ink/ink157.xml"/><Relationship Id="rId64" Type="http://schemas.openxmlformats.org/officeDocument/2006/relationships/customXml" Target="../ink/ink161.xml"/><Relationship Id="rId69" Type="http://schemas.openxmlformats.org/officeDocument/2006/relationships/image" Target="../media/image56.png"/><Relationship Id="rId77" Type="http://schemas.openxmlformats.org/officeDocument/2006/relationships/image" Target="../media/image60.png"/><Relationship Id="rId8" Type="http://schemas.openxmlformats.org/officeDocument/2006/relationships/customXml" Target="../ink/ink133.xml"/><Relationship Id="rId51" Type="http://schemas.openxmlformats.org/officeDocument/2006/relationships/image" Target="../media/image45.png"/><Relationship Id="rId72" Type="http://schemas.openxmlformats.org/officeDocument/2006/relationships/customXml" Target="../ink/ink165.xml"/><Relationship Id="rId80" Type="http://schemas.openxmlformats.org/officeDocument/2006/relationships/customXml" Target="../ink/ink169.xml"/><Relationship Id="rId85" Type="http://schemas.openxmlformats.org/officeDocument/2006/relationships/image" Target="../media/image64.png"/><Relationship Id="rId3" Type="http://schemas.openxmlformats.org/officeDocument/2006/relationships/image" Target="../media/image21.png"/><Relationship Id="rId12" Type="http://schemas.openxmlformats.org/officeDocument/2006/relationships/customXml" Target="../ink/ink135.xml"/><Relationship Id="rId17" Type="http://schemas.openxmlformats.org/officeDocument/2006/relationships/image" Target="../media/image28.png"/><Relationship Id="rId25" Type="http://schemas.openxmlformats.org/officeDocument/2006/relationships/image" Target="../media/image32.png"/><Relationship Id="rId33" Type="http://schemas.openxmlformats.org/officeDocument/2006/relationships/image" Target="../media/image36.png"/><Relationship Id="rId38" Type="http://schemas.openxmlformats.org/officeDocument/2006/relationships/customXml" Target="../ink/ink148.xml"/><Relationship Id="rId46" Type="http://schemas.openxmlformats.org/officeDocument/2006/relationships/customXml" Target="../ink/ink152.xml"/><Relationship Id="rId59" Type="http://schemas.openxmlformats.org/officeDocument/2006/relationships/image" Target="../media/image51.png"/><Relationship Id="rId67" Type="http://schemas.openxmlformats.org/officeDocument/2006/relationships/image" Target="../media/image55.png"/><Relationship Id="rId20" Type="http://schemas.openxmlformats.org/officeDocument/2006/relationships/customXml" Target="../ink/ink139.xml"/><Relationship Id="rId41" Type="http://schemas.openxmlformats.org/officeDocument/2006/relationships/image" Target="../media/image40.png"/><Relationship Id="rId54" Type="http://schemas.openxmlformats.org/officeDocument/2006/relationships/customXml" Target="../ink/ink156.xml"/><Relationship Id="rId62" Type="http://schemas.openxmlformats.org/officeDocument/2006/relationships/customXml" Target="../ink/ink160.xml"/><Relationship Id="rId70" Type="http://schemas.openxmlformats.org/officeDocument/2006/relationships/customXml" Target="../ink/ink164.xml"/><Relationship Id="rId75" Type="http://schemas.openxmlformats.org/officeDocument/2006/relationships/image" Target="../media/image59.png"/><Relationship Id="rId83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2.xml"/><Relationship Id="rId15" Type="http://schemas.openxmlformats.org/officeDocument/2006/relationships/image" Target="../media/image27.png"/><Relationship Id="rId23" Type="http://schemas.openxmlformats.org/officeDocument/2006/relationships/image" Target="../media/image31.png"/><Relationship Id="rId28" Type="http://schemas.openxmlformats.org/officeDocument/2006/relationships/customXml" Target="../ink/ink143.xml"/><Relationship Id="rId36" Type="http://schemas.openxmlformats.org/officeDocument/2006/relationships/customXml" Target="../ink/ink147.xml"/><Relationship Id="rId49" Type="http://schemas.openxmlformats.org/officeDocument/2006/relationships/image" Target="../media/image44.png"/><Relationship Id="rId57" Type="http://schemas.openxmlformats.org/officeDocument/2006/relationships/image" Target="../media/image50.png"/><Relationship Id="rId10" Type="http://schemas.openxmlformats.org/officeDocument/2006/relationships/customXml" Target="../ink/ink134.xml"/><Relationship Id="rId31" Type="http://schemas.openxmlformats.org/officeDocument/2006/relationships/image" Target="../media/image35.png"/><Relationship Id="rId44" Type="http://schemas.openxmlformats.org/officeDocument/2006/relationships/customXml" Target="../ink/ink151.xml"/><Relationship Id="rId52" Type="http://schemas.openxmlformats.org/officeDocument/2006/relationships/customXml" Target="../ink/ink155.xml"/><Relationship Id="rId60" Type="http://schemas.openxmlformats.org/officeDocument/2006/relationships/customXml" Target="../ink/ink159.xml"/><Relationship Id="rId65" Type="http://schemas.openxmlformats.org/officeDocument/2006/relationships/image" Target="../media/image54.png"/><Relationship Id="rId73" Type="http://schemas.openxmlformats.org/officeDocument/2006/relationships/image" Target="../media/image58.png"/><Relationship Id="rId78" Type="http://schemas.openxmlformats.org/officeDocument/2006/relationships/customXml" Target="../ink/ink168.xml"/><Relationship Id="rId81" Type="http://schemas.openxmlformats.org/officeDocument/2006/relationships/image" Target="../media/image62.png"/><Relationship Id="rId4" Type="http://schemas.openxmlformats.org/officeDocument/2006/relationships/customXml" Target="../ink/ink131.xml"/><Relationship Id="rId9" Type="http://schemas.openxmlformats.org/officeDocument/2006/relationships/image" Target="../media/image24.png"/><Relationship Id="rId13" Type="http://schemas.openxmlformats.org/officeDocument/2006/relationships/image" Target="../media/image26.png"/><Relationship Id="rId18" Type="http://schemas.openxmlformats.org/officeDocument/2006/relationships/customXml" Target="../ink/ink138.xml"/><Relationship Id="rId39" Type="http://schemas.openxmlformats.org/officeDocument/2006/relationships/image" Target="../media/image39.png"/><Relationship Id="rId34" Type="http://schemas.openxmlformats.org/officeDocument/2006/relationships/customXml" Target="../ink/ink146.xml"/><Relationship Id="rId50" Type="http://schemas.openxmlformats.org/officeDocument/2006/relationships/customXml" Target="../ink/ink154.xml"/><Relationship Id="rId55" Type="http://schemas.openxmlformats.org/officeDocument/2006/relationships/image" Target="../media/image49.png"/><Relationship Id="rId76" Type="http://schemas.openxmlformats.org/officeDocument/2006/relationships/customXml" Target="../ink/ink167.xml"/><Relationship Id="rId7" Type="http://schemas.openxmlformats.org/officeDocument/2006/relationships/image" Target="../media/image23.png"/><Relationship Id="rId71" Type="http://schemas.openxmlformats.org/officeDocument/2006/relationships/image" Target="../media/image57.png"/><Relationship Id="rId2" Type="http://schemas.openxmlformats.org/officeDocument/2006/relationships/customXml" Target="../ink/ink130.xml"/><Relationship Id="rId29" Type="http://schemas.openxmlformats.org/officeDocument/2006/relationships/image" Target="../media/image34.png"/><Relationship Id="rId24" Type="http://schemas.openxmlformats.org/officeDocument/2006/relationships/customXml" Target="../ink/ink141.xml"/><Relationship Id="rId40" Type="http://schemas.openxmlformats.org/officeDocument/2006/relationships/customXml" Target="../ink/ink149.xml"/><Relationship Id="rId45" Type="http://schemas.openxmlformats.org/officeDocument/2006/relationships/image" Target="../media/image42.png"/><Relationship Id="rId66" Type="http://schemas.openxmlformats.org/officeDocument/2006/relationships/customXml" Target="../ink/ink162.xml"/><Relationship Id="rId61" Type="http://schemas.openxmlformats.org/officeDocument/2006/relationships/image" Target="../media/image52.png"/><Relationship Id="rId82" Type="http://schemas.openxmlformats.org/officeDocument/2006/relationships/customXml" Target="../ink/ink170.xml"/></Relationships>
</file>

<file path=ppt/slides/_rels/slide8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86.png"/><Relationship Id="rId21" Type="http://schemas.openxmlformats.org/officeDocument/2006/relationships/image" Target="../media/image540.png"/><Relationship Id="rId42" Type="http://schemas.openxmlformats.org/officeDocument/2006/relationships/customXml" Target="../ink/ink3577.xml"/><Relationship Id="rId63" Type="http://schemas.openxmlformats.org/officeDocument/2006/relationships/image" Target="../media/image561.png"/><Relationship Id="rId84" Type="http://schemas.openxmlformats.org/officeDocument/2006/relationships/customXml" Target="../ink/ink3598.xml"/><Relationship Id="rId16" Type="http://schemas.openxmlformats.org/officeDocument/2006/relationships/customXml" Target="../ink/ink3564.xml"/><Relationship Id="rId107" Type="http://schemas.openxmlformats.org/officeDocument/2006/relationships/image" Target="../media/image582.png"/><Relationship Id="rId11" Type="http://schemas.openxmlformats.org/officeDocument/2006/relationships/image" Target="../media/image535.png"/><Relationship Id="rId32" Type="http://schemas.openxmlformats.org/officeDocument/2006/relationships/customXml" Target="../ink/ink3572.xml"/><Relationship Id="rId37" Type="http://schemas.openxmlformats.org/officeDocument/2006/relationships/image" Target="../media/image548.png"/><Relationship Id="rId53" Type="http://schemas.openxmlformats.org/officeDocument/2006/relationships/image" Target="../media/image556.png"/><Relationship Id="rId58" Type="http://schemas.openxmlformats.org/officeDocument/2006/relationships/customXml" Target="../ink/ink3585.xml"/><Relationship Id="rId74" Type="http://schemas.openxmlformats.org/officeDocument/2006/relationships/customXml" Target="../ink/ink3593.xml"/><Relationship Id="rId79" Type="http://schemas.openxmlformats.org/officeDocument/2006/relationships/image" Target="../media/image568.png"/><Relationship Id="rId102" Type="http://schemas.openxmlformats.org/officeDocument/2006/relationships/customXml" Target="../ink/ink3607.xml"/><Relationship Id="rId123" Type="http://schemas.openxmlformats.org/officeDocument/2006/relationships/image" Target="../media/image589.png"/><Relationship Id="rId128" Type="http://schemas.openxmlformats.org/officeDocument/2006/relationships/customXml" Target="../ink/ink3620.xml"/><Relationship Id="rId5" Type="http://schemas.openxmlformats.org/officeDocument/2006/relationships/image" Target="../media/image532.png"/><Relationship Id="rId90" Type="http://schemas.openxmlformats.org/officeDocument/2006/relationships/customXml" Target="../ink/ink3601.xml"/><Relationship Id="rId95" Type="http://schemas.openxmlformats.org/officeDocument/2006/relationships/image" Target="../media/image576.png"/><Relationship Id="rId22" Type="http://schemas.openxmlformats.org/officeDocument/2006/relationships/customXml" Target="../ink/ink3567.xml"/><Relationship Id="rId27" Type="http://schemas.openxmlformats.org/officeDocument/2006/relationships/image" Target="../media/image543.png"/><Relationship Id="rId43" Type="http://schemas.openxmlformats.org/officeDocument/2006/relationships/image" Target="../media/image551.png"/><Relationship Id="rId48" Type="http://schemas.openxmlformats.org/officeDocument/2006/relationships/customXml" Target="../ink/ink3580.xml"/><Relationship Id="rId64" Type="http://schemas.openxmlformats.org/officeDocument/2006/relationships/customXml" Target="../ink/ink3588.xml"/><Relationship Id="rId69" Type="http://schemas.openxmlformats.org/officeDocument/2006/relationships/image" Target="../media/image564.png"/><Relationship Id="rId113" Type="http://schemas.openxmlformats.org/officeDocument/2006/relationships/image" Target="../media/image585.png"/><Relationship Id="rId118" Type="http://schemas.openxmlformats.org/officeDocument/2006/relationships/customXml" Target="../ink/ink3615.xml"/><Relationship Id="rId134" Type="http://schemas.openxmlformats.org/officeDocument/2006/relationships/customXml" Target="../ink/ink3623.xml"/><Relationship Id="rId80" Type="http://schemas.openxmlformats.org/officeDocument/2006/relationships/customXml" Target="../ink/ink3596.xml"/><Relationship Id="rId85" Type="http://schemas.openxmlformats.org/officeDocument/2006/relationships/image" Target="../media/image571.png"/><Relationship Id="rId12" Type="http://schemas.openxmlformats.org/officeDocument/2006/relationships/customXml" Target="../ink/ink3562.xml"/><Relationship Id="rId17" Type="http://schemas.openxmlformats.org/officeDocument/2006/relationships/image" Target="../media/image538.png"/><Relationship Id="rId33" Type="http://schemas.openxmlformats.org/officeDocument/2006/relationships/image" Target="../media/image546.png"/><Relationship Id="rId38" Type="http://schemas.openxmlformats.org/officeDocument/2006/relationships/customXml" Target="../ink/ink3575.xml"/><Relationship Id="rId59" Type="http://schemas.openxmlformats.org/officeDocument/2006/relationships/image" Target="../media/image559.png"/><Relationship Id="rId103" Type="http://schemas.openxmlformats.org/officeDocument/2006/relationships/image" Target="../media/image580.png"/><Relationship Id="rId108" Type="http://schemas.openxmlformats.org/officeDocument/2006/relationships/customXml" Target="../ink/ink3610.xml"/><Relationship Id="rId124" Type="http://schemas.openxmlformats.org/officeDocument/2006/relationships/customXml" Target="../ink/ink3618.xml"/><Relationship Id="rId129" Type="http://schemas.openxmlformats.org/officeDocument/2006/relationships/image" Target="../media/image592.png"/><Relationship Id="rId54" Type="http://schemas.openxmlformats.org/officeDocument/2006/relationships/customXml" Target="../ink/ink3583.xml"/><Relationship Id="rId70" Type="http://schemas.openxmlformats.org/officeDocument/2006/relationships/customXml" Target="../ink/ink3591.xml"/><Relationship Id="rId75" Type="http://schemas.openxmlformats.org/officeDocument/2006/relationships/image" Target="../media/image566.png"/><Relationship Id="rId91" Type="http://schemas.openxmlformats.org/officeDocument/2006/relationships/image" Target="../media/image574.png"/><Relationship Id="rId96" Type="http://schemas.openxmlformats.org/officeDocument/2006/relationships/customXml" Target="../ink/ink360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559.xml"/><Relationship Id="rId23" Type="http://schemas.openxmlformats.org/officeDocument/2006/relationships/image" Target="../media/image541.png"/><Relationship Id="rId28" Type="http://schemas.openxmlformats.org/officeDocument/2006/relationships/customXml" Target="../ink/ink3570.xml"/><Relationship Id="rId49" Type="http://schemas.openxmlformats.org/officeDocument/2006/relationships/image" Target="../media/image554.png"/><Relationship Id="rId114" Type="http://schemas.openxmlformats.org/officeDocument/2006/relationships/customXml" Target="../ink/ink3613.xml"/><Relationship Id="rId119" Type="http://schemas.openxmlformats.org/officeDocument/2006/relationships/image" Target="../media/image587.png"/><Relationship Id="rId44" Type="http://schemas.openxmlformats.org/officeDocument/2006/relationships/customXml" Target="../ink/ink3578.xml"/><Relationship Id="rId60" Type="http://schemas.openxmlformats.org/officeDocument/2006/relationships/customXml" Target="../ink/ink3586.xml"/><Relationship Id="rId65" Type="http://schemas.openxmlformats.org/officeDocument/2006/relationships/image" Target="../media/image562.png"/><Relationship Id="rId81" Type="http://schemas.openxmlformats.org/officeDocument/2006/relationships/image" Target="../media/image569.png"/><Relationship Id="rId86" Type="http://schemas.openxmlformats.org/officeDocument/2006/relationships/customXml" Target="../ink/ink3599.xml"/><Relationship Id="rId130" Type="http://schemas.openxmlformats.org/officeDocument/2006/relationships/customXml" Target="../ink/ink3621.xml"/><Relationship Id="rId135" Type="http://schemas.openxmlformats.org/officeDocument/2006/relationships/image" Target="../media/image595.png"/><Relationship Id="rId13" Type="http://schemas.openxmlformats.org/officeDocument/2006/relationships/image" Target="../media/image536.png"/><Relationship Id="rId18" Type="http://schemas.openxmlformats.org/officeDocument/2006/relationships/customXml" Target="../ink/ink3565.xml"/><Relationship Id="rId39" Type="http://schemas.openxmlformats.org/officeDocument/2006/relationships/image" Target="../media/image549.png"/><Relationship Id="rId109" Type="http://schemas.openxmlformats.org/officeDocument/2006/relationships/image" Target="../media/image583.png"/><Relationship Id="rId34" Type="http://schemas.openxmlformats.org/officeDocument/2006/relationships/customXml" Target="../ink/ink3573.xml"/><Relationship Id="rId50" Type="http://schemas.openxmlformats.org/officeDocument/2006/relationships/customXml" Target="../ink/ink3581.xml"/><Relationship Id="rId55" Type="http://schemas.openxmlformats.org/officeDocument/2006/relationships/image" Target="../media/image557.png"/><Relationship Id="rId76" Type="http://schemas.openxmlformats.org/officeDocument/2006/relationships/customXml" Target="../ink/ink3594.xml"/><Relationship Id="rId97" Type="http://schemas.openxmlformats.org/officeDocument/2006/relationships/image" Target="../media/image577.png"/><Relationship Id="rId104" Type="http://schemas.openxmlformats.org/officeDocument/2006/relationships/customXml" Target="../ink/ink3608.xml"/><Relationship Id="rId120" Type="http://schemas.openxmlformats.org/officeDocument/2006/relationships/customXml" Target="../ink/ink3616.xml"/><Relationship Id="rId125" Type="http://schemas.openxmlformats.org/officeDocument/2006/relationships/image" Target="../media/image590.png"/><Relationship Id="rId7" Type="http://schemas.openxmlformats.org/officeDocument/2006/relationships/image" Target="../media/image533.png"/><Relationship Id="rId71" Type="http://schemas.openxmlformats.org/officeDocument/2006/relationships/image" Target="../media/image196.png"/><Relationship Id="rId92" Type="http://schemas.openxmlformats.org/officeDocument/2006/relationships/customXml" Target="../ink/ink3602.xml"/><Relationship Id="rId2" Type="http://schemas.openxmlformats.org/officeDocument/2006/relationships/customXml" Target="../ink/ink3557.xml"/><Relationship Id="rId29" Type="http://schemas.openxmlformats.org/officeDocument/2006/relationships/image" Target="../media/image544.png"/><Relationship Id="rId24" Type="http://schemas.openxmlformats.org/officeDocument/2006/relationships/customXml" Target="../ink/ink3568.xml"/><Relationship Id="rId40" Type="http://schemas.openxmlformats.org/officeDocument/2006/relationships/customXml" Target="../ink/ink3576.xml"/><Relationship Id="rId45" Type="http://schemas.openxmlformats.org/officeDocument/2006/relationships/image" Target="../media/image552.png"/><Relationship Id="rId66" Type="http://schemas.openxmlformats.org/officeDocument/2006/relationships/customXml" Target="../ink/ink3589.xml"/><Relationship Id="rId87" Type="http://schemas.openxmlformats.org/officeDocument/2006/relationships/image" Target="../media/image572.png"/><Relationship Id="rId110" Type="http://schemas.openxmlformats.org/officeDocument/2006/relationships/customXml" Target="../ink/ink3611.xml"/><Relationship Id="rId115" Type="http://schemas.openxmlformats.org/officeDocument/2006/relationships/image" Target="../media/image16.png"/><Relationship Id="rId131" Type="http://schemas.openxmlformats.org/officeDocument/2006/relationships/image" Target="../media/image593.png"/><Relationship Id="rId136" Type="http://schemas.openxmlformats.org/officeDocument/2006/relationships/customXml" Target="../ink/ink3624.xml"/><Relationship Id="rId61" Type="http://schemas.openxmlformats.org/officeDocument/2006/relationships/image" Target="../media/image560.png"/><Relationship Id="rId82" Type="http://schemas.openxmlformats.org/officeDocument/2006/relationships/customXml" Target="../ink/ink3597.xml"/><Relationship Id="rId19" Type="http://schemas.openxmlformats.org/officeDocument/2006/relationships/image" Target="../media/image539.png"/><Relationship Id="rId14" Type="http://schemas.openxmlformats.org/officeDocument/2006/relationships/customXml" Target="../ink/ink3563.xml"/><Relationship Id="rId30" Type="http://schemas.openxmlformats.org/officeDocument/2006/relationships/customXml" Target="../ink/ink3571.xml"/><Relationship Id="rId35" Type="http://schemas.openxmlformats.org/officeDocument/2006/relationships/image" Target="../media/image547.png"/><Relationship Id="rId56" Type="http://schemas.openxmlformats.org/officeDocument/2006/relationships/customXml" Target="../ink/ink3584.xml"/><Relationship Id="rId77" Type="http://schemas.openxmlformats.org/officeDocument/2006/relationships/image" Target="../media/image567.png"/><Relationship Id="rId100" Type="http://schemas.openxmlformats.org/officeDocument/2006/relationships/customXml" Target="../ink/ink3606.xml"/><Relationship Id="rId105" Type="http://schemas.openxmlformats.org/officeDocument/2006/relationships/image" Target="../media/image581.png"/><Relationship Id="rId126" Type="http://schemas.openxmlformats.org/officeDocument/2006/relationships/customXml" Target="../ink/ink3619.xml"/><Relationship Id="rId8" Type="http://schemas.openxmlformats.org/officeDocument/2006/relationships/customXml" Target="../ink/ink3560.xml"/><Relationship Id="rId51" Type="http://schemas.openxmlformats.org/officeDocument/2006/relationships/image" Target="../media/image555.png"/><Relationship Id="rId72" Type="http://schemas.openxmlformats.org/officeDocument/2006/relationships/customXml" Target="../ink/ink3592.xml"/><Relationship Id="rId93" Type="http://schemas.openxmlformats.org/officeDocument/2006/relationships/image" Target="../media/image575.png"/><Relationship Id="rId98" Type="http://schemas.openxmlformats.org/officeDocument/2006/relationships/customXml" Target="../ink/ink3605.xml"/><Relationship Id="rId121" Type="http://schemas.openxmlformats.org/officeDocument/2006/relationships/image" Target="../media/image588.png"/><Relationship Id="rId3" Type="http://schemas.openxmlformats.org/officeDocument/2006/relationships/image" Target="../media/image531.png"/><Relationship Id="rId25" Type="http://schemas.openxmlformats.org/officeDocument/2006/relationships/image" Target="../media/image542.png"/><Relationship Id="rId46" Type="http://schemas.openxmlformats.org/officeDocument/2006/relationships/customXml" Target="../ink/ink3579.xml"/><Relationship Id="rId67" Type="http://schemas.openxmlformats.org/officeDocument/2006/relationships/image" Target="../media/image563.png"/><Relationship Id="rId116" Type="http://schemas.openxmlformats.org/officeDocument/2006/relationships/customXml" Target="../ink/ink3614.xml"/><Relationship Id="rId137" Type="http://schemas.openxmlformats.org/officeDocument/2006/relationships/image" Target="../media/image596.png"/><Relationship Id="rId20" Type="http://schemas.openxmlformats.org/officeDocument/2006/relationships/customXml" Target="../ink/ink3566.xml"/><Relationship Id="rId41" Type="http://schemas.openxmlformats.org/officeDocument/2006/relationships/image" Target="../media/image550.png"/><Relationship Id="rId62" Type="http://schemas.openxmlformats.org/officeDocument/2006/relationships/customXml" Target="../ink/ink3587.xml"/><Relationship Id="rId83" Type="http://schemas.openxmlformats.org/officeDocument/2006/relationships/image" Target="../media/image570.png"/><Relationship Id="rId88" Type="http://schemas.openxmlformats.org/officeDocument/2006/relationships/customXml" Target="../ink/ink3600.xml"/><Relationship Id="rId111" Type="http://schemas.openxmlformats.org/officeDocument/2006/relationships/image" Target="../media/image584.png"/><Relationship Id="rId132" Type="http://schemas.openxmlformats.org/officeDocument/2006/relationships/customXml" Target="../ink/ink3622.xml"/><Relationship Id="rId15" Type="http://schemas.openxmlformats.org/officeDocument/2006/relationships/image" Target="../media/image537.png"/><Relationship Id="rId36" Type="http://schemas.openxmlformats.org/officeDocument/2006/relationships/customXml" Target="../ink/ink3574.xml"/><Relationship Id="rId57" Type="http://schemas.openxmlformats.org/officeDocument/2006/relationships/image" Target="../media/image558.png"/><Relationship Id="rId106" Type="http://schemas.openxmlformats.org/officeDocument/2006/relationships/customXml" Target="../ink/ink3609.xml"/><Relationship Id="rId127" Type="http://schemas.openxmlformats.org/officeDocument/2006/relationships/image" Target="../media/image591.png"/><Relationship Id="rId10" Type="http://schemas.openxmlformats.org/officeDocument/2006/relationships/customXml" Target="../ink/ink3561.xml"/><Relationship Id="rId31" Type="http://schemas.openxmlformats.org/officeDocument/2006/relationships/image" Target="../media/image545.png"/><Relationship Id="rId52" Type="http://schemas.openxmlformats.org/officeDocument/2006/relationships/customXml" Target="../ink/ink3582.xml"/><Relationship Id="rId73" Type="http://schemas.openxmlformats.org/officeDocument/2006/relationships/image" Target="../media/image565.png"/><Relationship Id="rId78" Type="http://schemas.openxmlformats.org/officeDocument/2006/relationships/customXml" Target="../ink/ink3595.xml"/><Relationship Id="rId94" Type="http://schemas.openxmlformats.org/officeDocument/2006/relationships/customXml" Target="../ink/ink3603.xml"/><Relationship Id="rId99" Type="http://schemas.openxmlformats.org/officeDocument/2006/relationships/image" Target="../media/image578.png"/><Relationship Id="rId101" Type="http://schemas.openxmlformats.org/officeDocument/2006/relationships/image" Target="../media/image579.png"/><Relationship Id="rId122" Type="http://schemas.openxmlformats.org/officeDocument/2006/relationships/customXml" Target="../ink/ink3617.xml"/><Relationship Id="rId4" Type="http://schemas.openxmlformats.org/officeDocument/2006/relationships/customXml" Target="../ink/ink3558.xml"/><Relationship Id="rId9" Type="http://schemas.openxmlformats.org/officeDocument/2006/relationships/image" Target="../media/image534.png"/><Relationship Id="rId26" Type="http://schemas.openxmlformats.org/officeDocument/2006/relationships/customXml" Target="../ink/ink3569.xml"/><Relationship Id="rId47" Type="http://schemas.openxmlformats.org/officeDocument/2006/relationships/image" Target="../media/image553.png"/><Relationship Id="rId68" Type="http://schemas.openxmlformats.org/officeDocument/2006/relationships/customXml" Target="../ink/ink3590.xml"/><Relationship Id="rId89" Type="http://schemas.openxmlformats.org/officeDocument/2006/relationships/image" Target="../media/image573.png"/><Relationship Id="rId112" Type="http://schemas.openxmlformats.org/officeDocument/2006/relationships/customXml" Target="../ink/ink3612.xml"/><Relationship Id="rId133" Type="http://schemas.openxmlformats.org/officeDocument/2006/relationships/image" Target="../media/image594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7.png"/><Relationship Id="rId2" Type="http://schemas.openxmlformats.org/officeDocument/2006/relationships/customXml" Target="../ink/ink3625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629.xml"/><Relationship Id="rId3" Type="http://schemas.openxmlformats.org/officeDocument/2006/relationships/image" Target="../media/image597.png"/><Relationship Id="rId7" Type="http://schemas.openxmlformats.org/officeDocument/2006/relationships/image" Target="../media/image599.png"/><Relationship Id="rId2" Type="http://schemas.openxmlformats.org/officeDocument/2006/relationships/customXml" Target="../ink/ink362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628.xml"/><Relationship Id="rId5" Type="http://schemas.openxmlformats.org/officeDocument/2006/relationships/image" Target="../media/image598.png"/><Relationship Id="rId4" Type="http://schemas.openxmlformats.org/officeDocument/2006/relationships/customXml" Target="../ink/ink3627.xml"/><Relationship Id="rId9" Type="http://schemas.openxmlformats.org/officeDocument/2006/relationships/image" Target="../media/image600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633.xml"/><Relationship Id="rId13" Type="http://schemas.openxmlformats.org/officeDocument/2006/relationships/image" Target="../media/image602.png"/><Relationship Id="rId18" Type="http://schemas.openxmlformats.org/officeDocument/2006/relationships/customXml" Target="../ink/ink3638.xml"/><Relationship Id="rId3" Type="http://schemas.openxmlformats.org/officeDocument/2006/relationships/image" Target="../media/image597.png"/><Relationship Id="rId21" Type="http://schemas.openxmlformats.org/officeDocument/2006/relationships/image" Target="../media/image606.png"/><Relationship Id="rId7" Type="http://schemas.openxmlformats.org/officeDocument/2006/relationships/image" Target="../media/image599.png"/><Relationship Id="rId12" Type="http://schemas.openxmlformats.org/officeDocument/2006/relationships/customXml" Target="../ink/ink3635.xml"/><Relationship Id="rId17" Type="http://schemas.openxmlformats.org/officeDocument/2006/relationships/image" Target="../media/image604.png"/><Relationship Id="rId2" Type="http://schemas.openxmlformats.org/officeDocument/2006/relationships/customXml" Target="../ink/ink3630.xml"/><Relationship Id="rId16" Type="http://schemas.openxmlformats.org/officeDocument/2006/relationships/customXml" Target="../ink/ink3637.xml"/><Relationship Id="rId20" Type="http://schemas.openxmlformats.org/officeDocument/2006/relationships/customXml" Target="../ink/ink363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632.xml"/><Relationship Id="rId11" Type="http://schemas.openxmlformats.org/officeDocument/2006/relationships/image" Target="../media/image601.png"/><Relationship Id="rId5" Type="http://schemas.openxmlformats.org/officeDocument/2006/relationships/image" Target="../media/image598.png"/><Relationship Id="rId15" Type="http://schemas.openxmlformats.org/officeDocument/2006/relationships/image" Target="../media/image603.png"/><Relationship Id="rId23" Type="http://schemas.openxmlformats.org/officeDocument/2006/relationships/image" Target="../media/image607.png"/><Relationship Id="rId10" Type="http://schemas.openxmlformats.org/officeDocument/2006/relationships/customXml" Target="../ink/ink3634.xml"/><Relationship Id="rId19" Type="http://schemas.openxmlformats.org/officeDocument/2006/relationships/image" Target="../media/image605.png"/><Relationship Id="rId4" Type="http://schemas.openxmlformats.org/officeDocument/2006/relationships/customXml" Target="../ink/ink3631.xml"/><Relationship Id="rId9" Type="http://schemas.openxmlformats.org/officeDocument/2006/relationships/image" Target="../media/image600.png"/><Relationship Id="rId14" Type="http://schemas.openxmlformats.org/officeDocument/2006/relationships/customXml" Target="../ink/ink3636.xml"/><Relationship Id="rId22" Type="http://schemas.openxmlformats.org/officeDocument/2006/relationships/customXml" Target="../ink/ink3640.xml"/></Relationships>
</file>

<file path=ppt/slides/_rels/slide8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02.png"/><Relationship Id="rId18" Type="http://schemas.openxmlformats.org/officeDocument/2006/relationships/customXml" Target="../ink/ink3649.xml"/><Relationship Id="rId26" Type="http://schemas.openxmlformats.org/officeDocument/2006/relationships/customXml" Target="../ink/ink3653.xml"/><Relationship Id="rId39" Type="http://schemas.openxmlformats.org/officeDocument/2006/relationships/image" Target="../media/image615.png"/><Relationship Id="rId21" Type="http://schemas.openxmlformats.org/officeDocument/2006/relationships/image" Target="../media/image606.png"/><Relationship Id="rId34" Type="http://schemas.openxmlformats.org/officeDocument/2006/relationships/customXml" Target="../ink/ink3657.xml"/><Relationship Id="rId42" Type="http://schemas.openxmlformats.org/officeDocument/2006/relationships/customXml" Target="../ink/ink3661.xml"/><Relationship Id="rId7" Type="http://schemas.openxmlformats.org/officeDocument/2006/relationships/image" Target="../media/image599.png"/><Relationship Id="rId2" Type="http://schemas.openxmlformats.org/officeDocument/2006/relationships/customXml" Target="../ink/ink3641.xml"/><Relationship Id="rId16" Type="http://schemas.openxmlformats.org/officeDocument/2006/relationships/customXml" Target="../ink/ink3648.xml"/><Relationship Id="rId29" Type="http://schemas.openxmlformats.org/officeDocument/2006/relationships/image" Target="../media/image61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643.xml"/><Relationship Id="rId11" Type="http://schemas.openxmlformats.org/officeDocument/2006/relationships/image" Target="../media/image601.png"/><Relationship Id="rId24" Type="http://schemas.openxmlformats.org/officeDocument/2006/relationships/customXml" Target="../ink/ink3652.xml"/><Relationship Id="rId32" Type="http://schemas.openxmlformats.org/officeDocument/2006/relationships/customXml" Target="../ink/ink3656.xml"/><Relationship Id="rId37" Type="http://schemas.openxmlformats.org/officeDocument/2006/relationships/image" Target="../media/image614.png"/><Relationship Id="rId40" Type="http://schemas.openxmlformats.org/officeDocument/2006/relationships/customXml" Target="../ink/ink3660.xml"/><Relationship Id="rId45" Type="http://schemas.openxmlformats.org/officeDocument/2006/relationships/image" Target="../media/image618.png"/><Relationship Id="rId5" Type="http://schemas.openxmlformats.org/officeDocument/2006/relationships/image" Target="../media/image598.png"/><Relationship Id="rId15" Type="http://schemas.openxmlformats.org/officeDocument/2006/relationships/image" Target="../media/image603.png"/><Relationship Id="rId23" Type="http://schemas.openxmlformats.org/officeDocument/2006/relationships/image" Target="../media/image607.png"/><Relationship Id="rId28" Type="http://schemas.openxmlformats.org/officeDocument/2006/relationships/customXml" Target="../ink/ink3654.xml"/><Relationship Id="rId36" Type="http://schemas.openxmlformats.org/officeDocument/2006/relationships/customXml" Target="../ink/ink3658.xml"/><Relationship Id="rId10" Type="http://schemas.openxmlformats.org/officeDocument/2006/relationships/customXml" Target="../ink/ink3645.xml"/><Relationship Id="rId19" Type="http://schemas.openxmlformats.org/officeDocument/2006/relationships/image" Target="../media/image605.png"/><Relationship Id="rId31" Type="http://schemas.openxmlformats.org/officeDocument/2006/relationships/image" Target="../media/image611.png"/><Relationship Id="rId44" Type="http://schemas.openxmlformats.org/officeDocument/2006/relationships/customXml" Target="../ink/ink3662.xml"/><Relationship Id="rId4" Type="http://schemas.openxmlformats.org/officeDocument/2006/relationships/customXml" Target="../ink/ink3642.xml"/><Relationship Id="rId9" Type="http://schemas.openxmlformats.org/officeDocument/2006/relationships/image" Target="../media/image600.png"/><Relationship Id="rId14" Type="http://schemas.openxmlformats.org/officeDocument/2006/relationships/customXml" Target="../ink/ink3647.xml"/><Relationship Id="rId22" Type="http://schemas.openxmlformats.org/officeDocument/2006/relationships/customXml" Target="../ink/ink3651.xml"/><Relationship Id="rId27" Type="http://schemas.openxmlformats.org/officeDocument/2006/relationships/image" Target="../media/image609.png"/><Relationship Id="rId30" Type="http://schemas.openxmlformats.org/officeDocument/2006/relationships/customXml" Target="../ink/ink3655.xml"/><Relationship Id="rId35" Type="http://schemas.openxmlformats.org/officeDocument/2006/relationships/image" Target="../media/image613.png"/><Relationship Id="rId43" Type="http://schemas.openxmlformats.org/officeDocument/2006/relationships/image" Target="../media/image617.png"/><Relationship Id="rId8" Type="http://schemas.openxmlformats.org/officeDocument/2006/relationships/customXml" Target="../ink/ink3644.xml"/><Relationship Id="rId3" Type="http://schemas.openxmlformats.org/officeDocument/2006/relationships/image" Target="../media/image597.png"/><Relationship Id="rId12" Type="http://schemas.openxmlformats.org/officeDocument/2006/relationships/customXml" Target="../ink/ink3646.xml"/><Relationship Id="rId17" Type="http://schemas.openxmlformats.org/officeDocument/2006/relationships/image" Target="../media/image604.png"/><Relationship Id="rId25" Type="http://schemas.openxmlformats.org/officeDocument/2006/relationships/image" Target="../media/image608.png"/><Relationship Id="rId33" Type="http://schemas.openxmlformats.org/officeDocument/2006/relationships/image" Target="../media/image612.png"/><Relationship Id="rId38" Type="http://schemas.openxmlformats.org/officeDocument/2006/relationships/customXml" Target="../ink/ink3659.xml"/><Relationship Id="rId20" Type="http://schemas.openxmlformats.org/officeDocument/2006/relationships/customXml" Target="../ink/ink3650.xml"/><Relationship Id="rId41" Type="http://schemas.openxmlformats.org/officeDocument/2006/relationships/image" Target="../media/image616.png"/></Relationships>
</file>

<file path=ppt/slides/_rels/slide8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02.png"/><Relationship Id="rId18" Type="http://schemas.openxmlformats.org/officeDocument/2006/relationships/customXml" Target="../ink/ink3671.xml"/><Relationship Id="rId26" Type="http://schemas.openxmlformats.org/officeDocument/2006/relationships/customXml" Target="../ink/ink3675.xml"/><Relationship Id="rId39" Type="http://schemas.openxmlformats.org/officeDocument/2006/relationships/image" Target="../media/image615.png"/><Relationship Id="rId21" Type="http://schemas.openxmlformats.org/officeDocument/2006/relationships/image" Target="../media/image606.png"/><Relationship Id="rId34" Type="http://schemas.openxmlformats.org/officeDocument/2006/relationships/customXml" Target="../ink/ink3679.xml"/><Relationship Id="rId42" Type="http://schemas.openxmlformats.org/officeDocument/2006/relationships/customXml" Target="../ink/ink3683.xml"/><Relationship Id="rId47" Type="http://schemas.openxmlformats.org/officeDocument/2006/relationships/image" Target="../media/image619.png"/><Relationship Id="rId50" Type="http://schemas.openxmlformats.org/officeDocument/2006/relationships/customXml" Target="../ink/ink3687.xml"/><Relationship Id="rId7" Type="http://schemas.openxmlformats.org/officeDocument/2006/relationships/image" Target="../media/image599.png"/><Relationship Id="rId2" Type="http://schemas.openxmlformats.org/officeDocument/2006/relationships/customXml" Target="../ink/ink3663.xml"/><Relationship Id="rId16" Type="http://schemas.openxmlformats.org/officeDocument/2006/relationships/customXml" Target="../ink/ink3670.xml"/><Relationship Id="rId29" Type="http://schemas.openxmlformats.org/officeDocument/2006/relationships/image" Target="../media/image610.png"/><Relationship Id="rId11" Type="http://schemas.openxmlformats.org/officeDocument/2006/relationships/image" Target="../media/image601.png"/><Relationship Id="rId24" Type="http://schemas.openxmlformats.org/officeDocument/2006/relationships/customXml" Target="../ink/ink3674.xml"/><Relationship Id="rId32" Type="http://schemas.openxmlformats.org/officeDocument/2006/relationships/customXml" Target="../ink/ink3678.xml"/><Relationship Id="rId37" Type="http://schemas.openxmlformats.org/officeDocument/2006/relationships/image" Target="../media/image614.png"/><Relationship Id="rId40" Type="http://schemas.openxmlformats.org/officeDocument/2006/relationships/customXml" Target="../ink/ink3682.xml"/><Relationship Id="rId45" Type="http://schemas.openxmlformats.org/officeDocument/2006/relationships/image" Target="../media/image618.png"/><Relationship Id="rId5" Type="http://schemas.openxmlformats.org/officeDocument/2006/relationships/image" Target="../media/image598.png"/><Relationship Id="rId15" Type="http://schemas.openxmlformats.org/officeDocument/2006/relationships/image" Target="../media/image603.png"/><Relationship Id="rId23" Type="http://schemas.openxmlformats.org/officeDocument/2006/relationships/image" Target="../media/image607.png"/><Relationship Id="rId28" Type="http://schemas.openxmlformats.org/officeDocument/2006/relationships/customXml" Target="../ink/ink3676.xml"/><Relationship Id="rId36" Type="http://schemas.openxmlformats.org/officeDocument/2006/relationships/customXml" Target="../ink/ink3680.xml"/><Relationship Id="rId49" Type="http://schemas.openxmlformats.org/officeDocument/2006/relationships/image" Target="../media/image620.png"/><Relationship Id="rId10" Type="http://schemas.openxmlformats.org/officeDocument/2006/relationships/customXml" Target="../ink/ink3667.xml"/><Relationship Id="rId19" Type="http://schemas.openxmlformats.org/officeDocument/2006/relationships/image" Target="../media/image605.png"/><Relationship Id="rId31" Type="http://schemas.openxmlformats.org/officeDocument/2006/relationships/image" Target="../media/image611.png"/><Relationship Id="rId44" Type="http://schemas.openxmlformats.org/officeDocument/2006/relationships/customXml" Target="../ink/ink3684.xml"/><Relationship Id="rId4" Type="http://schemas.openxmlformats.org/officeDocument/2006/relationships/customXml" Target="../ink/ink3664.xml"/><Relationship Id="rId9" Type="http://schemas.openxmlformats.org/officeDocument/2006/relationships/image" Target="../media/image600.png"/><Relationship Id="rId14" Type="http://schemas.openxmlformats.org/officeDocument/2006/relationships/customXml" Target="../ink/ink3669.xml"/><Relationship Id="rId22" Type="http://schemas.openxmlformats.org/officeDocument/2006/relationships/customXml" Target="../ink/ink3673.xml"/><Relationship Id="rId27" Type="http://schemas.openxmlformats.org/officeDocument/2006/relationships/image" Target="../media/image609.png"/><Relationship Id="rId30" Type="http://schemas.openxmlformats.org/officeDocument/2006/relationships/customXml" Target="../ink/ink3677.xml"/><Relationship Id="rId35" Type="http://schemas.openxmlformats.org/officeDocument/2006/relationships/image" Target="../media/image613.png"/><Relationship Id="rId43" Type="http://schemas.openxmlformats.org/officeDocument/2006/relationships/image" Target="../media/image617.png"/><Relationship Id="rId48" Type="http://schemas.openxmlformats.org/officeDocument/2006/relationships/customXml" Target="../ink/ink3686.xml"/><Relationship Id="rId8" Type="http://schemas.openxmlformats.org/officeDocument/2006/relationships/customXml" Target="../ink/ink3666.xml"/><Relationship Id="rId51" Type="http://schemas.openxmlformats.org/officeDocument/2006/relationships/image" Target="../media/image621.png"/><Relationship Id="rId3" Type="http://schemas.openxmlformats.org/officeDocument/2006/relationships/image" Target="../media/image597.png"/><Relationship Id="rId12" Type="http://schemas.openxmlformats.org/officeDocument/2006/relationships/customXml" Target="../ink/ink3668.xml"/><Relationship Id="rId17" Type="http://schemas.openxmlformats.org/officeDocument/2006/relationships/image" Target="../media/image604.png"/><Relationship Id="rId25" Type="http://schemas.openxmlformats.org/officeDocument/2006/relationships/image" Target="../media/image608.png"/><Relationship Id="rId33" Type="http://schemas.openxmlformats.org/officeDocument/2006/relationships/image" Target="../media/image612.png"/><Relationship Id="rId38" Type="http://schemas.openxmlformats.org/officeDocument/2006/relationships/customXml" Target="../ink/ink3681.xml"/><Relationship Id="rId46" Type="http://schemas.openxmlformats.org/officeDocument/2006/relationships/customXml" Target="../ink/ink3685.xml"/><Relationship Id="rId20" Type="http://schemas.openxmlformats.org/officeDocument/2006/relationships/customXml" Target="../ink/ink3672.xml"/><Relationship Id="rId41" Type="http://schemas.openxmlformats.org/officeDocument/2006/relationships/image" Target="../media/image61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665.xml"/></Relationships>
</file>

<file path=ppt/slides/_rels/slide8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02.png"/><Relationship Id="rId18" Type="http://schemas.openxmlformats.org/officeDocument/2006/relationships/customXml" Target="../ink/ink3696.xml"/><Relationship Id="rId26" Type="http://schemas.openxmlformats.org/officeDocument/2006/relationships/customXml" Target="../ink/ink3700.xml"/><Relationship Id="rId39" Type="http://schemas.openxmlformats.org/officeDocument/2006/relationships/image" Target="../media/image615.png"/><Relationship Id="rId21" Type="http://schemas.openxmlformats.org/officeDocument/2006/relationships/image" Target="../media/image606.png"/><Relationship Id="rId34" Type="http://schemas.openxmlformats.org/officeDocument/2006/relationships/customXml" Target="../ink/ink3704.xml"/><Relationship Id="rId42" Type="http://schemas.openxmlformats.org/officeDocument/2006/relationships/customXml" Target="../ink/ink3708.xml"/><Relationship Id="rId47" Type="http://schemas.openxmlformats.org/officeDocument/2006/relationships/image" Target="../media/image619.png"/><Relationship Id="rId50" Type="http://schemas.openxmlformats.org/officeDocument/2006/relationships/customXml" Target="../ink/ink3712.xml"/><Relationship Id="rId55" Type="http://schemas.openxmlformats.org/officeDocument/2006/relationships/image" Target="../media/image623.png"/><Relationship Id="rId7" Type="http://schemas.openxmlformats.org/officeDocument/2006/relationships/image" Target="../media/image599.png"/><Relationship Id="rId2" Type="http://schemas.openxmlformats.org/officeDocument/2006/relationships/customXml" Target="../ink/ink3688.xml"/><Relationship Id="rId16" Type="http://schemas.openxmlformats.org/officeDocument/2006/relationships/customXml" Target="../ink/ink3695.xml"/><Relationship Id="rId29" Type="http://schemas.openxmlformats.org/officeDocument/2006/relationships/image" Target="../media/image610.png"/><Relationship Id="rId11" Type="http://schemas.openxmlformats.org/officeDocument/2006/relationships/image" Target="../media/image601.png"/><Relationship Id="rId24" Type="http://schemas.openxmlformats.org/officeDocument/2006/relationships/customXml" Target="../ink/ink3699.xml"/><Relationship Id="rId32" Type="http://schemas.openxmlformats.org/officeDocument/2006/relationships/customXml" Target="../ink/ink3703.xml"/><Relationship Id="rId37" Type="http://schemas.openxmlformats.org/officeDocument/2006/relationships/image" Target="../media/image614.png"/><Relationship Id="rId40" Type="http://schemas.openxmlformats.org/officeDocument/2006/relationships/customXml" Target="../ink/ink3707.xml"/><Relationship Id="rId45" Type="http://schemas.openxmlformats.org/officeDocument/2006/relationships/image" Target="../media/image618.png"/><Relationship Id="rId53" Type="http://schemas.openxmlformats.org/officeDocument/2006/relationships/image" Target="../media/image622.png"/><Relationship Id="rId58" Type="http://schemas.openxmlformats.org/officeDocument/2006/relationships/customXml" Target="../ink/ink3716.xml"/><Relationship Id="rId5" Type="http://schemas.openxmlformats.org/officeDocument/2006/relationships/image" Target="../media/image598.png"/><Relationship Id="rId61" Type="http://schemas.openxmlformats.org/officeDocument/2006/relationships/image" Target="../media/image626.png"/><Relationship Id="rId19" Type="http://schemas.openxmlformats.org/officeDocument/2006/relationships/image" Target="../media/image605.png"/><Relationship Id="rId14" Type="http://schemas.openxmlformats.org/officeDocument/2006/relationships/customXml" Target="../ink/ink3694.xml"/><Relationship Id="rId22" Type="http://schemas.openxmlformats.org/officeDocument/2006/relationships/customXml" Target="../ink/ink3698.xml"/><Relationship Id="rId27" Type="http://schemas.openxmlformats.org/officeDocument/2006/relationships/image" Target="../media/image609.png"/><Relationship Id="rId30" Type="http://schemas.openxmlformats.org/officeDocument/2006/relationships/customXml" Target="../ink/ink3702.xml"/><Relationship Id="rId35" Type="http://schemas.openxmlformats.org/officeDocument/2006/relationships/image" Target="../media/image613.png"/><Relationship Id="rId43" Type="http://schemas.openxmlformats.org/officeDocument/2006/relationships/image" Target="../media/image617.png"/><Relationship Id="rId48" Type="http://schemas.openxmlformats.org/officeDocument/2006/relationships/customXml" Target="../ink/ink3711.xml"/><Relationship Id="rId56" Type="http://schemas.openxmlformats.org/officeDocument/2006/relationships/customXml" Target="../ink/ink3715.xml"/><Relationship Id="rId8" Type="http://schemas.openxmlformats.org/officeDocument/2006/relationships/customXml" Target="../ink/ink3691.xml"/><Relationship Id="rId51" Type="http://schemas.openxmlformats.org/officeDocument/2006/relationships/image" Target="../media/image621.png"/><Relationship Id="rId3" Type="http://schemas.openxmlformats.org/officeDocument/2006/relationships/image" Target="../media/image597.png"/><Relationship Id="rId12" Type="http://schemas.openxmlformats.org/officeDocument/2006/relationships/customXml" Target="../ink/ink3693.xml"/><Relationship Id="rId17" Type="http://schemas.openxmlformats.org/officeDocument/2006/relationships/image" Target="../media/image604.png"/><Relationship Id="rId25" Type="http://schemas.openxmlformats.org/officeDocument/2006/relationships/image" Target="../media/image608.png"/><Relationship Id="rId33" Type="http://schemas.openxmlformats.org/officeDocument/2006/relationships/image" Target="../media/image612.png"/><Relationship Id="rId38" Type="http://schemas.openxmlformats.org/officeDocument/2006/relationships/customXml" Target="../ink/ink3706.xml"/><Relationship Id="rId46" Type="http://schemas.openxmlformats.org/officeDocument/2006/relationships/customXml" Target="../ink/ink3710.xml"/><Relationship Id="rId59" Type="http://schemas.openxmlformats.org/officeDocument/2006/relationships/image" Target="../media/image625.png"/><Relationship Id="rId20" Type="http://schemas.openxmlformats.org/officeDocument/2006/relationships/customXml" Target="../ink/ink3697.xml"/><Relationship Id="rId41" Type="http://schemas.openxmlformats.org/officeDocument/2006/relationships/image" Target="../media/image616.png"/><Relationship Id="rId54" Type="http://schemas.openxmlformats.org/officeDocument/2006/relationships/customXml" Target="../ink/ink371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690.xml"/><Relationship Id="rId15" Type="http://schemas.openxmlformats.org/officeDocument/2006/relationships/image" Target="../media/image603.png"/><Relationship Id="rId23" Type="http://schemas.openxmlformats.org/officeDocument/2006/relationships/image" Target="../media/image607.png"/><Relationship Id="rId28" Type="http://schemas.openxmlformats.org/officeDocument/2006/relationships/customXml" Target="../ink/ink3701.xml"/><Relationship Id="rId36" Type="http://schemas.openxmlformats.org/officeDocument/2006/relationships/customXml" Target="../ink/ink3705.xml"/><Relationship Id="rId49" Type="http://schemas.openxmlformats.org/officeDocument/2006/relationships/image" Target="../media/image620.png"/><Relationship Id="rId57" Type="http://schemas.openxmlformats.org/officeDocument/2006/relationships/image" Target="../media/image624.png"/><Relationship Id="rId10" Type="http://schemas.openxmlformats.org/officeDocument/2006/relationships/customXml" Target="../ink/ink3692.xml"/><Relationship Id="rId31" Type="http://schemas.openxmlformats.org/officeDocument/2006/relationships/image" Target="../media/image611.png"/><Relationship Id="rId44" Type="http://schemas.openxmlformats.org/officeDocument/2006/relationships/customXml" Target="../ink/ink3709.xml"/><Relationship Id="rId52" Type="http://schemas.openxmlformats.org/officeDocument/2006/relationships/customXml" Target="../ink/ink3713.xml"/><Relationship Id="rId60" Type="http://schemas.openxmlformats.org/officeDocument/2006/relationships/customXml" Target="../ink/ink3717.xml"/><Relationship Id="rId4" Type="http://schemas.openxmlformats.org/officeDocument/2006/relationships/customXml" Target="../ink/ink3689.xml"/><Relationship Id="rId9" Type="http://schemas.openxmlformats.org/officeDocument/2006/relationships/image" Target="../media/image600.png"/></Relationships>
</file>

<file path=ppt/slides/_rels/slide8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730.xml"/><Relationship Id="rId21" Type="http://schemas.openxmlformats.org/officeDocument/2006/relationships/image" Target="../media/image606.png"/><Relationship Id="rId42" Type="http://schemas.openxmlformats.org/officeDocument/2006/relationships/customXml" Target="../ink/ink3738.xml"/><Relationship Id="rId47" Type="http://schemas.openxmlformats.org/officeDocument/2006/relationships/image" Target="../media/image619.png"/><Relationship Id="rId63" Type="http://schemas.openxmlformats.org/officeDocument/2006/relationships/image" Target="../media/image627.png"/><Relationship Id="rId68" Type="http://schemas.openxmlformats.org/officeDocument/2006/relationships/customXml" Target="../ink/ink3751.xml"/><Relationship Id="rId7" Type="http://schemas.openxmlformats.org/officeDocument/2006/relationships/image" Target="../media/image599.png"/><Relationship Id="rId2" Type="http://schemas.openxmlformats.org/officeDocument/2006/relationships/customXml" Target="../ink/ink3718.xml"/><Relationship Id="rId16" Type="http://schemas.openxmlformats.org/officeDocument/2006/relationships/customXml" Target="../ink/ink3725.xml"/><Relationship Id="rId29" Type="http://schemas.openxmlformats.org/officeDocument/2006/relationships/image" Target="../media/image610.png"/><Relationship Id="rId11" Type="http://schemas.openxmlformats.org/officeDocument/2006/relationships/image" Target="../media/image601.png"/><Relationship Id="rId24" Type="http://schemas.openxmlformats.org/officeDocument/2006/relationships/customXml" Target="../ink/ink3729.xml"/><Relationship Id="rId32" Type="http://schemas.openxmlformats.org/officeDocument/2006/relationships/customXml" Target="../ink/ink3733.xml"/><Relationship Id="rId37" Type="http://schemas.openxmlformats.org/officeDocument/2006/relationships/image" Target="../media/image614.png"/><Relationship Id="rId40" Type="http://schemas.openxmlformats.org/officeDocument/2006/relationships/customXml" Target="../ink/ink3737.xml"/><Relationship Id="rId45" Type="http://schemas.openxmlformats.org/officeDocument/2006/relationships/image" Target="../media/image618.png"/><Relationship Id="rId53" Type="http://schemas.openxmlformats.org/officeDocument/2006/relationships/image" Target="../media/image622.png"/><Relationship Id="rId58" Type="http://schemas.openxmlformats.org/officeDocument/2006/relationships/customXml" Target="../ink/ink3746.xml"/><Relationship Id="rId66" Type="http://schemas.openxmlformats.org/officeDocument/2006/relationships/customXml" Target="../ink/ink3750.xml"/><Relationship Id="rId5" Type="http://schemas.openxmlformats.org/officeDocument/2006/relationships/image" Target="../media/image598.png"/><Relationship Id="rId61" Type="http://schemas.openxmlformats.org/officeDocument/2006/relationships/image" Target="../media/image626.png"/><Relationship Id="rId19" Type="http://schemas.openxmlformats.org/officeDocument/2006/relationships/image" Target="../media/image605.png"/><Relationship Id="rId14" Type="http://schemas.openxmlformats.org/officeDocument/2006/relationships/customXml" Target="../ink/ink3724.xml"/><Relationship Id="rId22" Type="http://schemas.openxmlformats.org/officeDocument/2006/relationships/customXml" Target="../ink/ink3728.xml"/><Relationship Id="rId27" Type="http://schemas.openxmlformats.org/officeDocument/2006/relationships/image" Target="../media/image609.png"/><Relationship Id="rId30" Type="http://schemas.openxmlformats.org/officeDocument/2006/relationships/customXml" Target="../ink/ink3732.xml"/><Relationship Id="rId35" Type="http://schemas.openxmlformats.org/officeDocument/2006/relationships/image" Target="../media/image613.png"/><Relationship Id="rId43" Type="http://schemas.openxmlformats.org/officeDocument/2006/relationships/image" Target="../media/image617.png"/><Relationship Id="rId48" Type="http://schemas.openxmlformats.org/officeDocument/2006/relationships/customXml" Target="../ink/ink3741.xml"/><Relationship Id="rId56" Type="http://schemas.openxmlformats.org/officeDocument/2006/relationships/customXml" Target="../ink/ink3745.xml"/><Relationship Id="rId64" Type="http://schemas.openxmlformats.org/officeDocument/2006/relationships/customXml" Target="../ink/ink3749.xml"/><Relationship Id="rId69" Type="http://schemas.openxmlformats.org/officeDocument/2006/relationships/image" Target="../media/image630.png"/><Relationship Id="rId8" Type="http://schemas.openxmlformats.org/officeDocument/2006/relationships/customXml" Target="../ink/ink3721.xml"/><Relationship Id="rId51" Type="http://schemas.openxmlformats.org/officeDocument/2006/relationships/image" Target="../media/image621.png"/><Relationship Id="rId3" Type="http://schemas.openxmlformats.org/officeDocument/2006/relationships/image" Target="../media/image597.png"/><Relationship Id="rId12" Type="http://schemas.openxmlformats.org/officeDocument/2006/relationships/customXml" Target="../ink/ink3723.xml"/><Relationship Id="rId17" Type="http://schemas.openxmlformats.org/officeDocument/2006/relationships/image" Target="../media/image604.png"/><Relationship Id="rId25" Type="http://schemas.openxmlformats.org/officeDocument/2006/relationships/image" Target="../media/image608.png"/><Relationship Id="rId33" Type="http://schemas.openxmlformats.org/officeDocument/2006/relationships/image" Target="../media/image612.png"/><Relationship Id="rId38" Type="http://schemas.openxmlformats.org/officeDocument/2006/relationships/customXml" Target="../ink/ink3736.xml"/><Relationship Id="rId46" Type="http://schemas.openxmlformats.org/officeDocument/2006/relationships/customXml" Target="../ink/ink3740.xml"/><Relationship Id="rId59" Type="http://schemas.openxmlformats.org/officeDocument/2006/relationships/image" Target="../media/image625.png"/><Relationship Id="rId67" Type="http://schemas.openxmlformats.org/officeDocument/2006/relationships/image" Target="../media/image629.png"/><Relationship Id="rId20" Type="http://schemas.openxmlformats.org/officeDocument/2006/relationships/customXml" Target="../ink/ink3727.xml"/><Relationship Id="rId41" Type="http://schemas.openxmlformats.org/officeDocument/2006/relationships/image" Target="../media/image616.png"/><Relationship Id="rId54" Type="http://schemas.openxmlformats.org/officeDocument/2006/relationships/customXml" Target="../ink/ink3744.xml"/><Relationship Id="rId62" Type="http://schemas.openxmlformats.org/officeDocument/2006/relationships/customXml" Target="../ink/ink374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720.xml"/><Relationship Id="rId15" Type="http://schemas.openxmlformats.org/officeDocument/2006/relationships/image" Target="../media/image603.png"/><Relationship Id="rId23" Type="http://schemas.openxmlformats.org/officeDocument/2006/relationships/image" Target="../media/image607.png"/><Relationship Id="rId28" Type="http://schemas.openxmlformats.org/officeDocument/2006/relationships/customXml" Target="../ink/ink3731.xml"/><Relationship Id="rId36" Type="http://schemas.openxmlformats.org/officeDocument/2006/relationships/customXml" Target="../ink/ink3735.xml"/><Relationship Id="rId49" Type="http://schemas.openxmlformats.org/officeDocument/2006/relationships/image" Target="../media/image620.png"/><Relationship Id="rId57" Type="http://schemas.openxmlformats.org/officeDocument/2006/relationships/image" Target="../media/image624.png"/><Relationship Id="rId10" Type="http://schemas.openxmlformats.org/officeDocument/2006/relationships/customXml" Target="../ink/ink3722.xml"/><Relationship Id="rId31" Type="http://schemas.openxmlformats.org/officeDocument/2006/relationships/image" Target="../media/image611.png"/><Relationship Id="rId44" Type="http://schemas.openxmlformats.org/officeDocument/2006/relationships/customXml" Target="../ink/ink3739.xml"/><Relationship Id="rId52" Type="http://schemas.openxmlformats.org/officeDocument/2006/relationships/customXml" Target="../ink/ink3743.xml"/><Relationship Id="rId60" Type="http://schemas.openxmlformats.org/officeDocument/2006/relationships/customXml" Target="../ink/ink3747.xml"/><Relationship Id="rId65" Type="http://schemas.openxmlformats.org/officeDocument/2006/relationships/image" Target="../media/image628.png"/><Relationship Id="rId4" Type="http://schemas.openxmlformats.org/officeDocument/2006/relationships/customXml" Target="../ink/ink3719.xml"/><Relationship Id="rId9" Type="http://schemas.openxmlformats.org/officeDocument/2006/relationships/image" Target="../media/image600.png"/><Relationship Id="rId13" Type="http://schemas.openxmlformats.org/officeDocument/2006/relationships/image" Target="../media/image602.png"/><Relationship Id="rId18" Type="http://schemas.openxmlformats.org/officeDocument/2006/relationships/customXml" Target="../ink/ink3726.xml"/><Relationship Id="rId39" Type="http://schemas.openxmlformats.org/officeDocument/2006/relationships/image" Target="../media/image615.png"/><Relationship Id="rId34" Type="http://schemas.openxmlformats.org/officeDocument/2006/relationships/customXml" Target="../ink/ink3734.xml"/><Relationship Id="rId50" Type="http://schemas.openxmlformats.org/officeDocument/2006/relationships/customXml" Target="../ink/ink3742.xml"/><Relationship Id="rId55" Type="http://schemas.openxmlformats.org/officeDocument/2006/relationships/image" Target="../media/image623.png"/></Relationships>
</file>

<file path=ppt/slides/_rels/slide8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764.xml"/><Relationship Id="rId21" Type="http://schemas.openxmlformats.org/officeDocument/2006/relationships/image" Target="../media/image606.png"/><Relationship Id="rId42" Type="http://schemas.openxmlformats.org/officeDocument/2006/relationships/customXml" Target="../ink/ink3772.xml"/><Relationship Id="rId47" Type="http://schemas.openxmlformats.org/officeDocument/2006/relationships/image" Target="../media/image619.png"/><Relationship Id="rId63" Type="http://schemas.openxmlformats.org/officeDocument/2006/relationships/image" Target="../media/image627.png"/><Relationship Id="rId68" Type="http://schemas.openxmlformats.org/officeDocument/2006/relationships/customXml" Target="../ink/ink3785.xml"/><Relationship Id="rId84" Type="http://schemas.openxmlformats.org/officeDocument/2006/relationships/customXml" Target="../ink/ink3793.xml"/><Relationship Id="rId89" Type="http://schemas.openxmlformats.org/officeDocument/2006/relationships/image" Target="../media/image640.png"/><Relationship Id="rId16" Type="http://schemas.openxmlformats.org/officeDocument/2006/relationships/customXml" Target="../ink/ink3759.xml"/><Relationship Id="rId11" Type="http://schemas.openxmlformats.org/officeDocument/2006/relationships/image" Target="../media/image601.png"/><Relationship Id="rId32" Type="http://schemas.openxmlformats.org/officeDocument/2006/relationships/customXml" Target="../ink/ink3767.xml"/><Relationship Id="rId37" Type="http://schemas.openxmlformats.org/officeDocument/2006/relationships/image" Target="../media/image614.png"/><Relationship Id="rId53" Type="http://schemas.openxmlformats.org/officeDocument/2006/relationships/image" Target="../media/image622.png"/><Relationship Id="rId58" Type="http://schemas.openxmlformats.org/officeDocument/2006/relationships/customXml" Target="../ink/ink3780.xml"/><Relationship Id="rId74" Type="http://schemas.openxmlformats.org/officeDocument/2006/relationships/customXml" Target="../ink/ink3788.xml"/><Relationship Id="rId79" Type="http://schemas.openxmlformats.org/officeDocument/2006/relationships/image" Target="../media/image635.png"/><Relationship Id="rId5" Type="http://schemas.openxmlformats.org/officeDocument/2006/relationships/image" Target="../media/image598.png"/><Relationship Id="rId90" Type="http://schemas.openxmlformats.org/officeDocument/2006/relationships/customXml" Target="../ink/ink3796.xml"/><Relationship Id="rId22" Type="http://schemas.openxmlformats.org/officeDocument/2006/relationships/customXml" Target="../ink/ink3762.xml"/><Relationship Id="rId27" Type="http://schemas.openxmlformats.org/officeDocument/2006/relationships/image" Target="../media/image609.png"/><Relationship Id="rId43" Type="http://schemas.openxmlformats.org/officeDocument/2006/relationships/image" Target="../media/image617.png"/><Relationship Id="rId48" Type="http://schemas.openxmlformats.org/officeDocument/2006/relationships/customXml" Target="../ink/ink3775.xml"/><Relationship Id="rId64" Type="http://schemas.openxmlformats.org/officeDocument/2006/relationships/customXml" Target="../ink/ink3783.xml"/><Relationship Id="rId69" Type="http://schemas.openxmlformats.org/officeDocument/2006/relationships/image" Target="../media/image630.png"/><Relationship Id="rId8" Type="http://schemas.openxmlformats.org/officeDocument/2006/relationships/customXml" Target="../ink/ink3755.xml"/><Relationship Id="rId51" Type="http://schemas.openxmlformats.org/officeDocument/2006/relationships/image" Target="../media/image621.png"/><Relationship Id="rId72" Type="http://schemas.openxmlformats.org/officeDocument/2006/relationships/customXml" Target="../ink/ink3787.xml"/><Relationship Id="rId80" Type="http://schemas.openxmlformats.org/officeDocument/2006/relationships/customXml" Target="../ink/ink3791.xml"/><Relationship Id="rId85" Type="http://schemas.openxmlformats.org/officeDocument/2006/relationships/image" Target="../media/image638.png"/><Relationship Id="rId93" Type="http://schemas.openxmlformats.org/officeDocument/2006/relationships/image" Target="../media/image642.png"/><Relationship Id="rId3" Type="http://schemas.openxmlformats.org/officeDocument/2006/relationships/image" Target="../media/image597.png"/><Relationship Id="rId12" Type="http://schemas.openxmlformats.org/officeDocument/2006/relationships/customXml" Target="../ink/ink3757.xml"/><Relationship Id="rId17" Type="http://schemas.openxmlformats.org/officeDocument/2006/relationships/image" Target="../media/image604.png"/><Relationship Id="rId25" Type="http://schemas.openxmlformats.org/officeDocument/2006/relationships/image" Target="../media/image608.png"/><Relationship Id="rId33" Type="http://schemas.openxmlformats.org/officeDocument/2006/relationships/image" Target="../media/image612.png"/><Relationship Id="rId38" Type="http://schemas.openxmlformats.org/officeDocument/2006/relationships/customXml" Target="../ink/ink3770.xml"/><Relationship Id="rId46" Type="http://schemas.openxmlformats.org/officeDocument/2006/relationships/customXml" Target="../ink/ink3774.xml"/><Relationship Id="rId59" Type="http://schemas.openxmlformats.org/officeDocument/2006/relationships/image" Target="../media/image625.png"/><Relationship Id="rId67" Type="http://schemas.openxmlformats.org/officeDocument/2006/relationships/image" Target="../media/image629.png"/><Relationship Id="rId20" Type="http://schemas.openxmlformats.org/officeDocument/2006/relationships/customXml" Target="../ink/ink3761.xml"/><Relationship Id="rId41" Type="http://schemas.openxmlformats.org/officeDocument/2006/relationships/image" Target="../media/image616.png"/><Relationship Id="rId54" Type="http://schemas.openxmlformats.org/officeDocument/2006/relationships/customXml" Target="../ink/ink3778.xml"/><Relationship Id="rId62" Type="http://schemas.openxmlformats.org/officeDocument/2006/relationships/customXml" Target="../ink/ink3782.xml"/><Relationship Id="rId70" Type="http://schemas.openxmlformats.org/officeDocument/2006/relationships/customXml" Target="../ink/ink3786.xml"/><Relationship Id="rId75" Type="http://schemas.openxmlformats.org/officeDocument/2006/relationships/image" Target="../media/image633.png"/><Relationship Id="rId83" Type="http://schemas.openxmlformats.org/officeDocument/2006/relationships/image" Target="../media/image637.png"/><Relationship Id="rId88" Type="http://schemas.openxmlformats.org/officeDocument/2006/relationships/customXml" Target="../ink/ink3795.xml"/><Relationship Id="rId91" Type="http://schemas.openxmlformats.org/officeDocument/2006/relationships/image" Target="../media/image64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754.xml"/><Relationship Id="rId15" Type="http://schemas.openxmlformats.org/officeDocument/2006/relationships/image" Target="../media/image603.png"/><Relationship Id="rId23" Type="http://schemas.openxmlformats.org/officeDocument/2006/relationships/image" Target="../media/image607.png"/><Relationship Id="rId28" Type="http://schemas.openxmlformats.org/officeDocument/2006/relationships/customXml" Target="../ink/ink3765.xml"/><Relationship Id="rId36" Type="http://schemas.openxmlformats.org/officeDocument/2006/relationships/customXml" Target="../ink/ink3769.xml"/><Relationship Id="rId49" Type="http://schemas.openxmlformats.org/officeDocument/2006/relationships/image" Target="../media/image620.png"/><Relationship Id="rId57" Type="http://schemas.openxmlformats.org/officeDocument/2006/relationships/image" Target="../media/image624.png"/><Relationship Id="rId10" Type="http://schemas.openxmlformats.org/officeDocument/2006/relationships/customXml" Target="../ink/ink3756.xml"/><Relationship Id="rId31" Type="http://schemas.openxmlformats.org/officeDocument/2006/relationships/image" Target="../media/image611.png"/><Relationship Id="rId44" Type="http://schemas.openxmlformats.org/officeDocument/2006/relationships/customXml" Target="../ink/ink3773.xml"/><Relationship Id="rId52" Type="http://schemas.openxmlformats.org/officeDocument/2006/relationships/customXml" Target="../ink/ink3777.xml"/><Relationship Id="rId60" Type="http://schemas.openxmlformats.org/officeDocument/2006/relationships/customXml" Target="../ink/ink3781.xml"/><Relationship Id="rId65" Type="http://schemas.openxmlformats.org/officeDocument/2006/relationships/image" Target="../media/image628.png"/><Relationship Id="rId73" Type="http://schemas.openxmlformats.org/officeDocument/2006/relationships/image" Target="../media/image632.png"/><Relationship Id="rId78" Type="http://schemas.openxmlformats.org/officeDocument/2006/relationships/customXml" Target="../ink/ink3790.xml"/><Relationship Id="rId81" Type="http://schemas.openxmlformats.org/officeDocument/2006/relationships/image" Target="../media/image636.png"/><Relationship Id="rId86" Type="http://schemas.openxmlformats.org/officeDocument/2006/relationships/customXml" Target="../ink/ink3794.xml"/><Relationship Id="rId4" Type="http://schemas.openxmlformats.org/officeDocument/2006/relationships/customXml" Target="../ink/ink3753.xml"/><Relationship Id="rId9" Type="http://schemas.openxmlformats.org/officeDocument/2006/relationships/image" Target="../media/image600.png"/><Relationship Id="rId13" Type="http://schemas.openxmlformats.org/officeDocument/2006/relationships/image" Target="../media/image602.png"/><Relationship Id="rId18" Type="http://schemas.openxmlformats.org/officeDocument/2006/relationships/customXml" Target="../ink/ink3760.xml"/><Relationship Id="rId39" Type="http://schemas.openxmlformats.org/officeDocument/2006/relationships/image" Target="../media/image615.png"/><Relationship Id="rId34" Type="http://schemas.openxmlformats.org/officeDocument/2006/relationships/customXml" Target="../ink/ink3768.xml"/><Relationship Id="rId50" Type="http://schemas.openxmlformats.org/officeDocument/2006/relationships/customXml" Target="../ink/ink3776.xml"/><Relationship Id="rId55" Type="http://schemas.openxmlformats.org/officeDocument/2006/relationships/image" Target="../media/image623.png"/><Relationship Id="rId76" Type="http://schemas.openxmlformats.org/officeDocument/2006/relationships/customXml" Target="../ink/ink3789.xml"/><Relationship Id="rId7" Type="http://schemas.openxmlformats.org/officeDocument/2006/relationships/image" Target="../media/image599.png"/><Relationship Id="rId71" Type="http://schemas.openxmlformats.org/officeDocument/2006/relationships/image" Target="../media/image631.png"/><Relationship Id="rId92" Type="http://schemas.openxmlformats.org/officeDocument/2006/relationships/customXml" Target="../ink/ink3797.xml"/><Relationship Id="rId2" Type="http://schemas.openxmlformats.org/officeDocument/2006/relationships/customXml" Target="../ink/ink3752.xml"/><Relationship Id="rId29" Type="http://schemas.openxmlformats.org/officeDocument/2006/relationships/image" Target="../media/image610.png"/><Relationship Id="rId24" Type="http://schemas.openxmlformats.org/officeDocument/2006/relationships/customXml" Target="../ink/ink3763.xml"/><Relationship Id="rId40" Type="http://schemas.openxmlformats.org/officeDocument/2006/relationships/customXml" Target="../ink/ink3771.xml"/><Relationship Id="rId45" Type="http://schemas.openxmlformats.org/officeDocument/2006/relationships/image" Target="../media/image618.png"/><Relationship Id="rId66" Type="http://schemas.openxmlformats.org/officeDocument/2006/relationships/customXml" Target="../ink/ink3784.xml"/><Relationship Id="rId87" Type="http://schemas.openxmlformats.org/officeDocument/2006/relationships/image" Target="../media/image639.png"/><Relationship Id="rId61" Type="http://schemas.openxmlformats.org/officeDocument/2006/relationships/image" Target="../media/image626.png"/><Relationship Id="rId82" Type="http://schemas.openxmlformats.org/officeDocument/2006/relationships/customXml" Target="../ink/ink3792.xml"/><Relationship Id="rId19" Type="http://schemas.openxmlformats.org/officeDocument/2006/relationships/image" Target="../media/image605.png"/><Relationship Id="rId14" Type="http://schemas.openxmlformats.org/officeDocument/2006/relationships/customXml" Target="../ink/ink3758.xml"/><Relationship Id="rId30" Type="http://schemas.openxmlformats.org/officeDocument/2006/relationships/customXml" Target="../ink/ink3766.xml"/><Relationship Id="rId35" Type="http://schemas.openxmlformats.org/officeDocument/2006/relationships/image" Target="../media/image613.png"/><Relationship Id="rId56" Type="http://schemas.openxmlformats.org/officeDocument/2006/relationships/customXml" Target="../ink/ink3779.xml"/><Relationship Id="rId77" Type="http://schemas.openxmlformats.org/officeDocument/2006/relationships/image" Target="../media/image634.png"/></Relationships>
</file>

<file path=ppt/slides/_rels/slide8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810.xml"/><Relationship Id="rId117" Type="http://schemas.openxmlformats.org/officeDocument/2006/relationships/image" Target="../media/image654.png"/><Relationship Id="rId21" Type="http://schemas.openxmlformats.org/officeDocument/2006/relationships/image" Target="../media/image606.png"/><Relationship Id="rId42" Type="http://schemas.openxmlformats.org/officeDocument/2006/relationships/customXml" Target="../ink/ink3818.xml"/><Relationship Id="rId47" Type="http://schemas.openxmlformats.org/officeDocument/2006/relationships/image" Target="../media/image619.png"/><Relationship Id="rId63" Type="http://schemas.openxmlformats.org/officeDocument/2006/relationships/image" Target="../media/image627.png"/><Relationship Id="rId68" Type="http://schemas.openxmlformats.org/officeDocument/2006/relationships/customXml" Target="../ink/ink3831.xml"/><Relationship Id="rId84" Type="http://schemas.openxmlformats.org/officeDocument/2006/relationships/customXml" Target="../ink/ink3839.xml"/><Relationship Id="rId89" Type="http://schemas.openxmlformats.org/officeDocument/2006/relationships/image" Target="../media/image640.png"/><Relationship Id="rId112" Type="http://schemas.openxmlformats.org/officeDocument/2006/relationships/customXml" Target="../ink/ink3853.xml"/><Relationship Id="rId16" Type="http://schemas.openxmlformats.org/officeDocument/2006/relationships/customXml" Target="../ink/ink3805.xml"/><Relationship Id="rId107" Type="http://schemas.openxmlformats.org/officeDocument/2006/relationships/image" Target="../media/image649.png"/><Relationship Id="rId11" Type="http://schemas.openxmlformats.org/officeDocument/2006/relationships/image" Target="../media/image601.png"/><Relationship Id="rId32" Type="http://schemas.openxmlformats.org/officeDocument/2006/relationships/customXml" Target="../ink/ink3813.xml"/><Relationship Id="rId37" Type="http://schemas.openxmlformats.org/officeDocument/2006/relationships/image" Target="../media/image614.png"/><Relationship Id="rId53" Type="http://schemas.openxmlformats.org/officeDocument/2006/relationships/image" Target="../media/image622.png"/><Relationship Id="rId58" Type="http://schemas.openxmlformats.org/officeDocument/2006/relationships/customXml" Target="../ink/ink3826.xml"/><Relationship Id="rId74" Type="http://schemas.openxmlformats.org/officeDocument/2006/relationships/customXml" Target="../ink/ink3834.xml"/><Relationship Id="rId79" Type="http://schemas.openxmlformats.org/officeDocument/2006/relationships/image" Target="../media/image635.png"/><Relationship Id="rId102" Type="http://schemas.openxmlformats.org/officeDocument/2006/relationships/customXml" Target="../ink/ink3848.xml"/><Relationship Id="rId5" Type="http://schemas.openxmlformats.org/officeDocument/2006/relationships/image" Target="../media/image598.png"/><Relationship Id="rId90" Type="http://schemas.openxmlformats.org/officeDocument/2006/relationships/customXml" Target="../ink/ink3842.xml"/><Relationship Id="rId95" Type="http://schemas.openxmlformats.org/officeDocument/2006/relationships/image" Target="../media/image643.png"/><Relationship Id="rId22" Type="http://schemas.openxmlformats.org/officeDocument/2006/relationships/customXml" Target="../ink/ink3808.xml"/><Relationship Id="rId27" Type="http://schemas.openxmlformats.org/officeDocument/2006/relationships/image" Target="../media/image609.png"/><Relationship Id="rId43" Type="http://schemas.openxmlformats.org/officeDocument/2006/relationships/image" Target="../media/image617.png"/><Relationship Id="rId48" Type="http://schemas.openxmlformats.org/officeDocument/2006/relationships/customXml" Target="../ink/ink3821.xml"/><Relationship Id="rId64" Type="http://schemas.openxmlformats.org/officeDocument/2006/relationships/customXml" Target="../ink/ink3829.xml"/><Relationship Id="rId69" Type="http://schemas.openxmlformats.org/officeDocument/2006/relationships/image" Target="../media/image630.png"/><Relationship Id="rId113" Type="http://schemas.openxmlformats.org/officeDocument/2006/relationships/image" Target="../media/image652.png"/><Relationship Id="rId118" Type="http://schemas.openxmlformats.org/officeDocument/2006/relationships/customXml" Target="../ink/ink3856.xml"/><Relationship Id="rId80" Type="http://schemas.openxmlformats.org/officeDocument/2006/relationships/customXml" Target="../ink/ink3837.xml"/><Relationship Id="rId85" Type="http://schemas.openxmlformats.org/officeDocument/2006/relationships/image" Target="../media/image638.png"/><Relationship Id="rId12" Type="http://schemas.openxmlformats.org/officeDocument/2006/relationships/customXml" Target="../ink/ink3803.xml"/><Relationship Id="rId17" Type="http://schemas.openxmlformats.org/officeDocument/2006/relationships/image" Target="../media/image604.png"/><Relationship Id="rId33" Type="http://schemas.openxmlformats.org/officeDocument/2006/relationships/image" Target="../media/image612.png"/><Relationship Id="rId38" Type="http://schemas.openxmlformats.org/officeDocument/2006/relationships/customXml" Target="../ink/ink3816.xml"/><Relationship Id="rId59" Type="http://schemas.openxmlformats.org/officeDocument/2006/relationships/image" Target="../media/image625.png"/><Relationship Id="rId103" Type="http://schemas.openxmlformats.org/officeDocument/2006/relationships/image" Target="../media/image647.png"/><Relationship Id="rId108" Type="http://schemas.openxmlformats.org/officeDocument/2006/relationships/customXml" Target="../ink/ink3851.xml"/><Relationship Id="rId54" Type="http://schemas.openxmlformats.org/officeDocument/2006/relationships/customXml" Target="../ink/ink3824.xml"/><Relationship Id="rId70" Type="http://schemas.openxmlformats.org/officeDocument/2006/relationships/customXml" Target="../ink/ink3832.xml"/><Relationship Id="rId75" Type="http://schemas.openxmlformats.org/officeDocument/2006/relationships/image" Target="../media/image633.png"/><Relationship Id="rId91" Type="http://schemas.openxmlformats.org/officeDocument/2006/relationships/image" Target="../media/image641.png"/><Relationship Id="rId96" Type="http://schemas.openxmlformats.org/officeDocument/2006/relationships/customXml" Target="../ink/ink384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800.xml"/><Relationship Id="rId23" Type="http://schemas.openxmlformats.org/officeDocument/2006/relationships/image" Target="../media/image607.png"/><Relationship Id="rId28" Type="http://schemas.openxmlformats.org/officeDocument/2006/relationships/customXml" Target="../ink/ink3811.xml"/><Relationship Id="rId49" Type="http://schemas.openxmlformats.org/officeDocument/2006/relationships/image" Target="../media/image620.png"/><Relationship Id="rId114" Type="http://schemas.openxmlformats.org/officeDocument/2006/relationships/customXml" Target="../ink/ink3854.xml"/><Relationship Id="rId119" Type="http://schemas.openxmlformats.org/officeDocument/2006/relationships/image" Target="../media/image655.png"/><Relationship Id="rId10" Type="http://schemas.openxmlformats.org/officeDocument/2006/relationships/customXml" Target="../ink/ink3802.xml"/><Relationship Id="rId31" Type="http://schemas.openxmlformats.org/officeDocument/2006/relationships/image" Target="../media/image611.png"/><Relationship Id="rId44" Type="http://schemas.openxmlformats.org/officeDocument/2006/relationships/customXml" Target="../ink/ink3819.xml"/><Relationship Id="rId52" Type="http://schemas.openxmlformats.org/officeDocument/2006/relationships/customXml" Target="../ink/ink3823.xml"/><Relationship Id="rId60" Type="http://schemas.openxmlformats.org/officeDocument/2006/relationships/customXml" Target="../ink/ink3827.xml"/><Relationship Id="rId65" Type="http://schemas.openxmlformats.org/officeDocument/2006/relationships/image" Target="../media/image628.png"/><Relationship Id="rId73" Type="http://schemas.openxmlformats.org/officeDocument/2006/relationships/image" Target="../media/image632.png"/><Relationship Id="rId78" Type="http://schemas.openxmlformats.org/officeDocument/2006/relationships/customXml" Target="../ink/ink3836.xml"/><Relationship Id="rId81" Type="http://schemas.openxmlformats.org/officeDocument/2006/relationships/image" Target="../media/image636.png"/><Relationship Id="rId86" Type="http://schemas.openxmlformats.org/officeDocument/2006/relationships/customXml" Target="../ink/ink3840.xml"/><Relationship Id="rId94" Type="http://schemas.openxmlformats.org/officeDocument/2006/relationships/customXml" Target="../ink/ink3844.xml"/><Relationship Id="rId99" Type="http://schemas.openxmlformats.org/officeDocument/2006/relationships/image" Target="../media/image645.png"/><Relationship Id="rId101" Type="http://schemas.openxmlformats.org/officeDocument/2006/relationships/image" Target="../media/image646.png"/><Relationship Id="rId4" Type="http://schemas.openxmlformats.org/officeDocument/2006/relationships/customXml" Target="../ink/ink3799.xml"/><Relationship Id="rId9" Type="http://schemas.openxmlformats.org/officeDocument/2006/relationships/image" Target="../media/image600.png"/><Relationship Id="rId13" Type="http://schemas.openxmlformats.org/officeDocument/2006/relationships/image" Target="../media/image602.png"/><Relationship Id="rId18" Type="http://schemas.openxmlformats.org/officeDocument/2006/relationships/customXml" Target="../ink/ink3806.xml"/><Relationship Id="rId39" Type="http://schemas.openxmlformats.org/officeDocument/2006/relationships/image" Target="../media/image615.png"/><Relationship Id="rId109" Type="http://schemas.openxmlformats.org/officeDocument/2006/relationships/image" Target="../media/image650.png"/><Relationship Id="rId34" Type="http://schemas.openxmlformats.org/officeDocument/2006/relationships/customXml" Target="../ink/ink3814.xml"/><Relationship Id="rId50" Type="http://schemas.openxmlformats.org/officeDocument/2006/relationships/customXml" Target="../ink/ink3822.xml"/><Relationship Id="rId55" Type="http://schemas.openxmlformats.org/officeDocument/2006/relationships/image" Target="../media/image623.png"/><Relationship Id="rId76" Type="http://schemas.openxmlformats.org/officeDocument/2006/relationships/customXml" Target="../ink/ink3835.xml"/><Relationship Id="rId97" Type="http://schemas.openxmlformats.org/officeDocument/2006/relationships/image" Target="../media/image644.png"/><Relationship Id="rId104" Type="http://schemas.openxmlformats.org/officeDocument/2006/relationships/customXml" Target="../ink/ink3849.xml"/><Relationship Id="rId7" Type="http://schemas.openxmlformats.org/officeDocument/2006/relationships/image" Target="../media/image599.png"/><Relationship Id="rId71" Type="http://schemas.openxmlformats.org/officeDocument/2006/relationships/image" Target="../media/image631.png"/><Relationship Id="rId92" Type="http://schemas.openxmlformats.org/officeDocument/2006/relationships/customXml" Target="../ink/ink3843.xml"/><Relationship Id="rId2" Type="http://schemas.openxmlformats.org/officeDocument/2006/relationships/customXml" Target="../ink/ink3798.xml"/><Relationship Id="rId29" Type="http://schemas.openxmlformats.org/officeDocument/2006/relationships/image" Target="../media/image610.png"/><Relationship Id="rId24" Type="http://schemas.openxmlformats.org/officeDocument/2006/relationships/customXml" Target="../ink/ink3809.xml"/><Relationship Id="rId40" Type="http://schemas.openxmlformats.org/officeDocument/2006/relationships/customXml" Target="../ink/ink3817.xml"/><Relationship Id="rId45" Type="http://schemas.openxmlformats.org/officeDocument/2006/relationships/image" Target="../media/image618.png"/><Relationship Id="rId66" Type="http://schemas.openxmlformats.org/officeDocument/2006/relationships/customXml" Target="../ink/ink3830.xml"/><Relationship Id="rId87" Type="http://schemas.openxmlformats.org/officeDocument/2006/relationships/image" Target="../media/image639.png"/><Relationship Id="rId110" Type="http://schemas.openxmlformats.org/officeDocument/2006/relationships/customXml" Target="../ink/ink3852.xml"/><Relationship Id="rId115" Type="http://schemas.openxmlformats.org/officeDocument/2006/relationships/image" Target="../media/image653.png"/><Relationship Id="rId61" Type="http://schemas.openxmlformats.org/officeDocument/2006/relationships/image" Target="../media/image626.png"/><Relationship Id="rId82" Type="http://schemas.openxmlformats.org/officeDocument/2006/relationships/customXml" Target="../ink/ink3838.xml"/><Relationship Id="rId19" Type="http://schemas.openxmlformats.org/officeDocument/2006/relationships/image" Target="../media/image605.png"/><Relationship Id="rId14" Type="http://schemas.openxmlformats.org/officeDocument/2006/relationships/customXml" Target="../ink/ink3804.xml"/><Relationship Id="rId30" Type="http://schemas.openxmlformats.org/officeDocument/2006/relationships/customXml" Target="../ink/ink3812.xml"/><Relationship Id="rId35" Type="http://schemas.openxmlformats.org/officeDocument/2006/relationships/image" Target="../media/image613.png"/><Relationship Id="rId56" Type="http://schemas.openxmlformats.org/officeDocument/2006/relationships/customXml" Target="../ink/ink3825.xml"/><Relationship Id="rId77" Type="http://schemas.openxmlformats.org/officeDocument/2006/relationships/image" Target="../media/image634.png"/><Relationship Id="rId100" Type="http://schemas.openxmlformats.org/officeDocument/2006/relationships/customXml" Target="../ink/ink3847.xml"/><Relationship Id="rId105" Type="http://schemas.openxmlformats.org/officeDocument/2006/relationships/image" Target="../media/image648.png"/><Relationship Id="rId8" Type="http://schemas.openxmlformats.org/officeDocument/2006/relationships/customXml" Target="../ink/ink3801.xml"/><Relationship Id="rId51" Type="http://schemas.openxmlformats.org/officeDocument/2006/relationships/image" Target="../media/image621.png"/><Relationship Id="rId72" Type="http://schemas.openxmlformats.org/officeDocument/2006/relationships/customXml" Target="../ink/ink3833.xml"/><Relationship Id="rId93" Type="http://schemas.openxmlformats.org/officeDocument/2006/relationships/image" Target="../media/image642.png"/><Relationship Id="rId98" Type="http://schemas.openxmlformats.org/officeDocument/2006/relationships/customXml" Target="../ink/ink3846.xml"/><Relationship Id="rId3" Type="http://schemas.openxmlformats.org/officeDocument/2006/relationships/image" Target="../media/image597.png"/><Relationship Id="rId25" Type="http://schemas.openxmlformats.org/officeDocument/2006/relationships/image" Target="../media/image608.png"/><Relationship Id="rId46" Type="http://schemas.openxmlformats.org/officeDocument/2006/relationships/customXml" Target="../ink/ink3820.xml"/><Relationship Id="rId67" Type="http://schemas.openxmlformats.org/officeDocument/2006/relationships/image" Target="../media/image629.png"/><Relationship Id="rId116" Type="http://schemas.openxmlformats.org/officeDocument/2006/relationships/customXml" Target="../ink/ink3855.xml"/><Relationship Id="rId20" Type="http://schemas.openxmlformats.org/officeDocument/2006/relationships/customXml" Target="../ink/ink3807.xml"/><Relationship Id="rId41" Type="http://schemas.openxmlformats.org/officeDocument/2006/relationships/image" Target="../media/image616.png"/><Relationship Id="rId62" Type="http://schemas.openxmlformats.org/officeDocument/2006/relationships/customXml" Target="../ink/ink3828.xml"/><Relationship Id="rId83" Type="http://schemas.openxmlformats.org/officeDocument/2006/relationships/image" Target="../media/image637.png"/><Relationship Id="rId88" Type="http://schemas.openxmlformats.org/officeDocument/2006/relationships/customXml" Target="../ink/ink3841.xml"/><Relationship Id="rId111" Type="http://schemas.openxmlformats.org/officeDocument/2006/relationships/image" Target="../media/image651.png"/><Relationship Id="rId15" Type="http://schemas.openxmlformats.org/officeDocument/2006/relationships/image" Target="../media/image603.png"/><Relationship Id="rId36" Type="http://schemas.openxmlformats.org/officeDocument/2006/relationships/customXml" Target="../ink/ink3815.xml"/><Relationship Id="rId57" Type="http://schemas.openxmlformats.org/officeDocument/2006/relationships/image" Target="../media/image624.png"/><Relationship Id="rId106" Type="http://schemas.openxmlformats.org/officeDocument/2006/relationships/customXml" Target="../ink/ink3850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84.xml"/><Relationship Id="rId117" Type="http://schemas.openxmlformats.org/officeDocument/2006/relationships/image" Target="../media/image80.png"/><Relationship Id="rId21" Type="http://schemas.openxmlformats.org/officeDocument/2006/relationships/image" Target="../media/image30.png"/><Relationship Id="rId42" Type="http://schemas.openxmlformats.org/officeDocument/2006/relationships/customXml" Target="../ink/ink192.xml"/><Relationship Id="rId47" Type="http://schemas.openxmlformats.org/officeDocument/2006/relationships/image" Target="../media/image43.png"/><Relationship Id="rId63" Type="http://schemas.openxmlformats.org/officeDocument/2006/relationships/image" Target="../media/image53.png"/><Relationship Id="rId68" Type="http://schemas.openxmlformats.org/officeDocument/2006/relationships/customXml" Target="../ink/ink205.xml"/><Relationship Id="rId84" Type="http://schemas.openxmlformats.org/officeDocument/2006/relationships/customXml" Target="../ink/ink213.xml"/><Relationship Id="rId89" Type="http://schemas.openxmlformats.org/officeDocument/2006/relationships/image" Target="../media/image66.png"/><Relationship Id="rId112" Type="http://schemas.openxmlformats.org/officeDocument/2006/relationships/customXml" Target="../ink/ink227.xml"/><Relationship Id="rId16" Type="http://schemas.openxmlformats.org/officeDocument/2006/relationships/customXml" Target="../ink/ink179.xml"/><Relationship Id="rId107" Type="http://schemas.openxmlformats.org/officeDocument/2006/relationships/image" Target="../media/image75.png"/><Relationship Id="rId11" Type="http://schemas.openxmlformats.org/officeDocument/2006/relationships/image" Target="../media/image25.png"/><Relationship Id="rId32" Type="http://schemas.openxmlformats.org/officeDocument/2006/relationships/customXml" Target="../ink/ink187.xml"/><Relationship Id="rId37" Type="http://schemas.openxmlformats.org/officeDocument/2006/relationships/image" Target="../media/image38.png"/><Relationship Id="rId53" Type="http://schemas.openxmlformats.org/officeDocument/2006/relationships/image" Target="../media/image46.png"/><Relationship Id="rId58" Type="http://schemas.openxmlformats.org/officeDocument/2006/relationships/customXml" Target="../ink/ink200.xml"/><Relationship Id="rId74" Type="http://schemas.openxmlformats.org/officeDocument/2006/relationships/customXml" Target="../ink/ink208.xml"/><Relationship Id="rId79" Type="http://schemas.openxmlformats.org/officeDocument/2006/relationships/image" Target="../media/image61.png"/><Relationship Id="rId102" Type="http://schemas.openxmlformats.org/officeDocument/2006/relationships/customXml" Target="../ink/ink222.xml"/><Relationship Id="rId5" Type="http://schemas.openxmlformats.org/officeDocument/2006/relationships/image" Target="../media/image22.png"/><Relationship Id="rId90" Type="http://schemas.openxmlformats.org/officeDocument/2006/relationships/customXml" Target="../ink/ink216.xml"/><Relationship Id="rId95" Type="http://schemas.openxmlformats.org/officeDocument/2006/relationships/image" Target="../media/image69.png"/><Relationship Id="rId22" Type="http://schemas.openxmlformats.org/officeDocument/2006/relationships/customXml" Target="../ink/ink182.xml"/><Relationship Id="rId27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customXml" Target="../ink/ink195.xml"/><Relationship Id="rId64" Type="http://schemas.openxmlformats.org/officeDocument/2006/relationships/customXml" Target="../ink/ink203.xml"/><Relationship Id="rId69" Type="http://schemas.openxmlformats.org/officeDocument/2006/relationships/image" Target="../media/image56.png"/><Relationship Id="rId113" Type="http://schemas.openxmlformats.org/officeDocument/2006/relationships/image" Target="../media/image78.png"/><Relationship Id="rId80" Type="http://schemas.openxmlformats.org/officeDocument/2006/relationships/customXml" Target="../ink/ink211.xml"/><Relationship Id="rId85" Type="http://schemas.openxmlformats.org/officeDocument/2006/relationships/image" Target="../media/image64.png"/><Relationship Id="rId12" Type="http://schemas.openxmlformats.org/officeDocument/2006/relationships/customXml" Target="../ink/ink177.xml"/><Relationship Id="rId17" Type="http://schemas.openxmlformats.org/officeDocument/2006/relationships/image" Target="../media/image28.png"/><Relationship Id="rId33" Type="http://schemas.openxmlformats.org/officeDocument/2006/relationships/image" Target="../media/image36.png"/><Relationship Id="rId38" Type="http://schemas.openxmlformats.org/officeDocument/2006/relationships/customXml" Target="../ink/ink190.xml"/><Relationship Id="rId59" Type="http://schemas.openxmlformats.org/officeDocument/2006/relationships/image" Target="../media/image51.png"/><Relationship Id="rId103" Type="http://schemas.openxmlformats.org/officeDocument/2006/relationships/image" Target="../media/image73.png"/><Relationship Id="rId108" Type="http://schemas.openxmlformats.org/officeDocument/2006/relationships/customXml" Target="../ink/ink225.xml"/><Relationship Id="rId54" Type="http://schemas.openxmlformats.org/officeDocument/2006/relationships/customXml" Target="../ink/ink198.xml"/><Relationship Id="rId70" Type="http://schemas.openxmlformats.org/officeDocument/2006/relationships/customXml" Target="../ink/ink206.xml"/><Relationship Id="rId75" Type="http://schemas.openxmlformats.org/officeDocument/2006/relationships/image" Target="../media/image59.png"/><Relationship Id="rId91" Type="http://schemas.openxmlformats.org/officeDocument/2006/relationships/image" Target="../media/image67.png"/><Relationship Id="rId96" Type="http://schemas.openxmlformats.org/officeDocument/2006/relationships/customXml" Target="../ink/ink21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4.xml"/><Relationship Id="rId23" Type="http://schemas.openxmlformats.org/officeDocument/2006/relationships/image" Target="../media/image31.png"/><Relationship Id="rId28" Type="http://schemas.openxmlformats.org/officeDocument/2006/relationships/customXml" Target="../ink/ink185.xml"/><Relationship Id="rId49" Type="http://schemas.openxmlformats.org/officeDocument/2006/relationships/image" Target="../media/image44.png"/><Relationship Id="rId114" Type="http://schemas.openxmlformats.org/officeDocument/2006/relationships/customXml" Target="../ink/ink228.xml"/><Relationship Id="rId10" Type="http://schemas.openxmlformats.org/officeDocument/2006/relationships/customXml" Target="../ink/ink176.xml"/><Relationship Id="rId31" Type="http://schemas.openxmlformats.org/officeDocument/2006/relationships/image" Target="../media/image35.png"/><Relationship Id="rId44" Type="http://schemas.openxmlformats.org/officeDocument/2006/relationships/customXml" Target="../ink/ink193.xml"/><Relationship Id="rId52" Type="http://schemas.openxmlformats.org/officeDocument/2006/relationships/customXml" Target="../ink/ink197.xml"/><Relationship Id="rId60" Type="http://schemas.openxmlformats.org/officeDocument/2006/relationships/customXml" Target="../ink/ink201.xml"/><Relationship Id="rId65" Type="http://schemas.openxmlformats.org/officeDocument/2006/relationships/image" Target="../media/image54.png"/><Relationship Id="rId73" Type="http://schemas.openxmlformats.org/officeDocument/2006/relationships/image" Target="../media/image58.png"/><Relationship Id="rId78" Type="http://schemas.openxmlformats.org/officeDocument/2006/relationships/customXml" Target="../ink/ink210.xml"/><Relationship Id="rId81" Type="http://schemas.openxmlformats.org/officeDocument/2006/relationships/image" Target="../media/image62.png"/><Relationship Id="rId86" Type="http://schemas.openxmlformats.org/officeDocument/2006/relationships/customXml" Target="../ink/ink214.xml"/><Relationship Id="rId94" Type="http://schemas.openxmlformats.org/officeDocument/2006/relationships/customXml" Target="../ink/ink218.xml"/><Relationship Id="rId99" Type="http://schemas.openxmlformats.org/officeDocument/2006/relationships/image" Target="../media/image71.png"/><Relationship Id="rId101" Type="http://schemas.openxmlformats.org/officeDocument/2006/relationships/image" Target="../media/image72.png"/><Relationship Id="rId4" Type="http://schemas.openxmlformats.org/officeDocument/2006/relationships/customXml" Target="../ink/ink173.xml"/><Relationship Id="rId9" Type="http://schemas.openxmlformats.org/officeDocument/2006/relationships/image" Target="../media/image24.png"/><Relationship Id="rId13" Type="http://schemas.openxmlformats.org/officeDocument/2006/relationships/image" Target="../media/image26.png"/><Relationship Id="rId18" Type="http://schemas.openxmlformats.org/officeDocument/2006/relationships/customXml" Target="../ink/ink180.xml"/><Relationship Id="rId39" Type="http://schemas.openxmlformats.org/officeDocument/2006/relationships/image" Target="../media/image39.png"/><Relationship Id="rId109" Type="http://schemas.openxmlformats.org/officeDocument/2006/relationships/image" Target="../media/image76.png"/><Relationship Id="rId34" Type="http://schemas.openxmlformats.org/officeDocument/2006/relationships/customXml" Target="../ink/ink188.xml"/><Relationship Id="rId50" Type="http://schemas.openxmlformats.org/officeDocument/2006/relationships/customXml" Target="../ink/ink196.xml"/><Relationship Id="rId55" Type="http://schemas.openxmlformats.org/officeDocument/2006/relationships/image" Target="../media/image49.png"/><Relationship Id="rId76" Type="http://schemas.openxmlformats.org/officeDocument/2006/relationships/customXml" Target="../ink/ink209.xml"/><Relationship Id="rId97" Type="http://schemas.openxmlformats.org/officeDocument/2006/relationships/image" Target="../media/image70.png"/><Relationship Id="rId104" Type="http://schemas.openxmlformats.org/officeDocument/2006/relationships/customXml" Target="../ink/ink223.xml"/><Relationship Id="rId7" Type="http://schemas.openxmlformats.org/officeDocument/2006/relationships/image" Target="../media/image23.png"/><Relationship Id="rId71" Type="http://schemas.openxmlformats.org/officeDocument/2006/relationships/image" Target="../media/image57.png"/><Relationship Id="rId92" Type="http://schemas.openxmlformats.org/officeDocument/2006/relationships/customXml" Target="../ink/ink217.xml"/><Relationship Id="rId2" Type="http://schemas.openxmlformats.org/officeDocument/2006/relationships/customXml" Target="../ink/ink172.xml"/><Relationship Id="rId29" Type="http://schemas.openxmlformats.org/officeDocument/2006/relationships/image" Target="../media/image34.png"/><Relationship Id="rId24" Type="http://schemas.openxmlformats.org/officeDocument/2006/relationships/customXml" Target="../ink/ink183.xml"/><Relationship Id="rId40" Type="http://schemas.openxmlformats.org/officeDocument/2006/relationships/customXml" Target="../ink/ink191.xml"/><Relationship Id="rId45" Type="http://schemas.openxmlformats.org/officeDocument/2006/relationships/image" Target="../media/image42.png"/><Relationship Id="rId66" Type="http://schemas.openxmlformats.org/officeDocument/2006/relationships/customXml" Target="../ink/ink204.xml"/><Relationship Id="rId87" Type="http://schemas.openxmlformats.org/officeDocument/2006/relationships/image" Target="../media/image65.png"/><Relationship Id="rId110" Type="http://schemas.openxmlformats.org/officeDocument/2006/relationships/customXml" Target="../ink/ink226.xml"/><Relationship Id="rId115" Type="http://schemas.openxmlformats.org/officeDocument/2006/relationships/image" Target="../media/image79.png"/><Relationship Id="rId61" Type="http://schemas.openxmlformats.org/officeDocument/2006/relationships/image" Target="../media/image52.png"/><Relationship Id="rId82" Type="http://schemas.openxmlformats.org/officeDocument/2006/relationships/customXml" Target="../ink/ink212.xml"/><Relationship Id="rId19" Type="http://schemas.openxmlformats.org/officeDocument/2006/relationships/image" Target="../media/image29.png"/><Relationship Id="rId14" Type="http://schemas.openxmlformats.org/officeDocument/2006/relationships/customXml" Target="../ink/ink178.xml"/><Relationship Id="rId30" Type="http://schemas.openxmlformats.org/officeDocument/2006/relationships/customXml" Target="../ink/ink186.xml"/><Relationship Id="rId35" Type="http://schemas.openxmlformats.org/officeDocument/2006/relationships/image" Target="../media/image37.png"/><Relationship Id="rId56" Type="http://schemas.openxmlformats.org/officeDocument/2006/relationships/customXml" Target="../ink/ink199.xml"/><Relationship Id="rId77" Type="http://schemas.openxmlformats.org/officeDocument/2006/relationships/image" Target="../media/image60.png"/><Relationship Id="rId100" Type="http://schemas.openxmlformats.org/officeDocument/2006/relationships/customXml" Target="../ink/ink221.xml"/><Relationship Id="rId105" Type="http://schemas.openxmlformats.org/officeDocument/2006/relationships/image" Target="../media/image74.png"/><Relationship Id="rId8" Type="http://schemas.openxmlformats.org/officeDocument/2006/relationships/customXml" Target="../ink/ink175.xml"/><Relationship Id="rId51" Type="http://schemas.openxmlformats.org/officeDocument/2006/relationships/image" Target="../media/image45.png"/><Relationship Id="rId72" Type="http://schemas.openxmlformats.org/officeDocument/2006/relationships/customXml" Target="../ink/ink207.xml"/><Relationship Id="rId93" Type="http://schemas.openxmlformats.org/officeDocument/2006/relationships/image" Target="../media/image68.png"/><Relationship Id="rId98" Type="http://schemas.openxmlformats.org/officeDocument/2006/relationships/customXml" Target="../ink/ink220.xml"/><Relationship Id="rId3" Type="http://schemas.openxmlformats.org/officeDocument/2006/relationships/image" Target="../media/image21.png"/><Relationship Id="rId25" Type="http://schemas.openxmlformats.org/officeDocument/2006/relationships/image" Target="../media/image32.png"/><Relationship Id="rId46" Type="http://schemas.openxmlformats.org/officeDocument/2006/relationships/customXml" Target="../ink/ink194.xml"/><Relationship Id="rId67" Type="http://schemas.openxmlformats.org/officeDocument/2006/relationships/image" Target="../media/image55.png"/><Relationship Id="rId116" Type="http://schemas.openxmlformats.org/officeDocument/2006/relationships/customXml" Target="../ink/ink229.xml"/><Relationship Id="rId20" Type="http://schemas.openxmlformats.org/officeDocument/2006/relationships/customXml" Target="../ink/ink181.xml"/><Relationship Id="rId41" Type="http://schemas.openxmlformats.org/officeDocument/2006/relationships/image" Target="../media/image40.png"/><Relationship Id="rId62" Type="http://schemas.openxmlformats.org/officeDocument/2006/relationships/customXml" Target="../ink/ink202.xml"/><Relationship Id="rId83" Type="http://schemas.openxmlformats.org/officeDocument/2006/relationships/image" Target="../media/image63.png"/><Relationship Id="rId88" Type="http://schemas.openxmlformats.org/officeDocument/2006/relationships/customXml" Target="../ink/ink215.xml"/><Relationship Id="rId111" Type="http://schemas.openxmlformats.org/officeDocument/2006/relationships/image" Target="../media/image77.png"/><Relationship Id="rId15" Type="http://schemas.openxmlformats.org/officeDocument/2006/relationships/image" Target="../media/image27.png"/><Relationship Id="rId36" Type="http://schemas.openxmlformats.org/officeDocument/2006/relationships/customXml" Target="../ink/ink189.xml"/><Relationship Id="rId57" Type="http://schemas.openxmlformats.org/officeDocument/2006/relationships/image" Target="../media/image50.png"/><Relationship Id="rId106" Type="http://schemas.openxmlformats.org/officeDocument/2006/relationships/customXml" Target="../ink/ink224.xml"/></Relationships>
</file>

<file path=ppt/slides/_rels/slide9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54.png"/><Relationship Id="rId21" Type="http://schemas.openxmlformats.org/officeDocument/2006/relationships/image" Target="../media/image606.png"/><Relationship Id="rId42" Type="http://schemas.openxmlformats.org/officeDocument/2006/relationships/customXml" Target="../ink/ink3877.xml"/><Relationship Id="rId63" Type="http://schemas.openxmlformats.org/officeDocument/2006/relationships/image" Target="../media/image627.png"/><Relationship Id="rId84" Type="http://schemas.openxmlformats.org/officeDocument/2006/relationships/customXml" Target="../ink/ink3898.xml"/><Relationship Id="rId138" Type="http://schemas.openxmlformats.org/officeDocument/2006/relationships/image" Target="../media/image664.png"/><Relationship Id="rId107" Type="http://schemas.openxmlformats.org/officeDocument/2006/relationships/image" Target="../media/image649.png"/><Relationship Id="rId11" Type="http://schemas.openxmlformats.org/officeDocument/2006/relationships/image" Target="../media/image601.png"/><Relationship Id="rId32" Type="http://schemas.openxmlformats.org/officeDocument/2006/relationships/customXml" Target="../ink/ink3872.xml"/><Relationship Id="rId53" Type="http://schemas.openxmlformats.org/officeDocument/2006/relationships/image" Target="../media/image622.png"/><Relationship Id="rId74" Type="http://schemas.openxmlformats.org/officeDocument/2006/relationships/customXml" Target="../ink/ink3893.xml"/><Relationship Id="rId128" Type="http://schemas.openxmlformats.org/officeDocument/2006/relationships/image" Target="../media/image659.png"/><Relationship Id="rId5" Type="http://schemas.openxmlformats.org/officeDocument/2006/relationships/image" Target="../media/image598.png"/><Relationship Id="rId90" Type="http://schemas.openxmlformats.org/officeDocument/2006/relationships/customXml" Target="../ink/ink3901.xml"/><Relationship Id="rId95" Type="http://schemas.openxmlformats.org/officeDocument/2006/relationships/image" Target="../media/image643.png"/><Relationship Id="rId22" Type="http://schemas.openxmlformats.org/officeDocument/2006/relationships/customXml" Target="../ink/ink3867.xml"/><Relationship Id="rId27" Type="http://schemas.openxmlformats.org/officeDocument/2006/relationships/image" Target="../media/image609.png"/><Relationship Id="rId43" Type="http://schemas.openxmlformats.org/officeDocument/2006/relationships/image" Target="../media/image617.png"/><Relationship Id="rId48" Type="http://schemas.openxmlformats.org/officeDocument/2006/relationships/customXml" Target="../ink/ink3880.xml"/><Relationship Id="rId64" Type="http://schemas.openxmlformats.org/officeDocument/2006/relationships/customXml" Target="../ink/ink3888.xml"/><Relationship Id="rId69" Type="http://schemas.openxmlformats.org/officeDocument/2006/relationships/image" Target="../media/image630.png"/><Relationship Id="rId113" Type="http://schemas.openxmlformats.org/officeDocument/2006/relationships/image" Target="../media/image652.png"/><Relationship Id="rId118" Type="http://schemas.openxmlformats.org/officeDocument/2006/relationships/customXml" Target="../ink/ink3915.xml"/><Relationship Id="rId134" Type="http://schemas.openxmlformats.org/officeDocument/2006/relationships/image" Target="../media/image662.png"/><Relationship Id="rId139" Type="http://schemas.openxmlformats.org/officeDocument/2006/relationships/customXml" Target="../ink/ink3926.xml"/><Relationship Id="rId80" Type="http://schemas.openxmlformats.org/officeDocument/2006/relationships/customXml" Target="../ink/ink3896.xml"/><Relationship Id="rId85" Type="http://schemas.openxmlformats.org/officeDocument/2006/relationships/image" Target="../media/image638.png"/><Relationship Id="rId12" Type="http://schemas.openxmlformats.org/officeDocument/2006/relationships/customXml" Target="../ink/ink3862.xml"/><Relationship Id="rId17" Type="http://schemas.openxmlformats.org/officeDocument/2006/relationships/image" Target="../media/image604.png"/><Relationship Id="rId33" Type="http://schemas.openxmlformats.org/officeDocument/2006/relationships/image" Target="../media/image612.png"/><Relationship Id="rId38" Type="http://schemas.openxmlformats.org/officeDocument/2006/relationships/customXml" Target="../ink/ink3875.xml"/><Relationship Id="rId59" Type="http://schemas.openxmlformats.org/officeDocument/2006/relationships/image" Target="../media/image625.png"/><Relationship Id="rId103" Type="http://schemas.openxmlformats.org/officeDocument/2006/relationships/image" Target="../media/image647.png"/><Relationship Id="rId108" Type="http://schemas.openxmlformats.org/officeDocument/2006/relationships/customXml" Target="../ink/ink3910.xml"/><Relationship Id="rId124" Type="http://schemas.openxmlformats.org/officeDocument/2006/relationships/image" Target="../media/image657.png"/><Relationship Id="rId129" Type="http://schemas.openxmlformats.org/officeDocument/2006/relationships/customXml" Target="../ink/ink3921.xml"/><Relationship Id="rId54" Type="http://schemas.openxmlformats.org/officeDocument/2006/relationships/customXml" Target="../ink/ink3883.xml"/><Relationship Id="rId70" Type="http://schemas.openxmlformats.org/officeDocument/2006/relationships/customXml" Target="../ink/ink3891.xml"/><Relationship Id="rId75" Type="http://schemas.openxmlformats.org/officeDocument/2006/relationships/image" Target="../media/image633.png"/><Relationship Id="rId91" Type="http://schemas.openxmlformats.org/officeDocument/2006/relationships/image" Target="../media/image641.png"/><Relationship Id="rId96" Type="http://schemas.openxmlformats.org/officeDocument/2006/relationships/customXml" Target="../ink/ink3904.xml"/><Relationship Id="rId140" Type="http://schemas.openxmlformats.org/officeDocument/2006/relationships/image" Target="../media/image665.png"/><Relationship Id="rId145" Type="http://schemas.openxmlformats.org/officeDocument/2006/relationships/customXml" Target="../ink/ink392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859.xml"/><Relationship Id="rId23" Type="http://schemas.openxmlformats.org/officeDocument/2006/relationships/image" Target="../media/image607.png"/><Relationship Id="rId28" Type="http://schemas.openxmlformats.org/officeDocument/2006/relationships/customXml" Target="../ink/ink3870.xml"/><Relationship Id="rId49" Type="http://schemas.openxmlformats.org/officeDocument/2006/relationships/image" Target="../media/image620.png"/><Relationship Id="rId114" Type="http://schemas.openxmlformats.org/officeDocument/2006/relationships/customXml" Target="../ink/ink3913.xml"/><Relationship Id="rId119" Type="http://schemas.openxmlformats.org/officeDocument/2006/relationships/image" Target="../media/image655.png"/><Relationship Id="rId44" Type="http://schemas.openxmlformats.org/officeDocument/2006/relationships/customXml" Target="../ink/ink3878.xml"/><Relationship Id="rId60" Type="http://schemas.openxmlformats.org/officeDocument/2006/relationships/customXml" Target="../ink/ink3886.xml"/><Relationship Id="rId65" Type="http://schemas.openxmlformats.org/officeDocument/2006/relationships/image" Target="../media/image628.png"/><Relationship Id="rId81" Type="http://schemas.openxmlformats.org/officeDocument/2006/relationships/image" Target="../media/image636.png"/><Relationship Id="rId86" Type="http://schemas.openxmlformats.org/officeDocument/2006/relationships/customXml" Target="../ink/ink3899.xml"/><Relationship Id="rId130" Type="http://schemas.openxmlformats.org/officeDocument/2006/relationships/image" Target="../media/image660.png"/><Relationship Id="rId135" Type="http://schemas.openxmlformats.org/officeDocument/2006/relationships/customXml" Target="../ink/ink3924.xml"/><Relationship Id="rId13" Type="http://schemas.openxmlformats.org/officeDocument/2006/relationships/image" Target="../media/image602.png"/><Relationship Id="rId18" Type="http://schemas.openxmlformats.org/officeDocument/2006/relationships/customXml" Target="../ink/ink3865.xml"/><Relationship Id="rId39" Type="http://schemas.openxmlformats.org/officeDocument/2006/relationships/image" Target="../media/image615.png"/><Relationship Id="rId109" Type="http://schemas.openxmlformats.org/officeDocument/2006/relationships/image" Target="../media/image650.png"/><Relationship Id="rId34" Type="http://schemas.openxmlformats.org/officeDocument/2006/relationships/customXml" Target="../ink/ink3873.xml"/><Relationship Id="rId50" Type="http://schemas.openxmlformats.org/officeDocument/2006/relationships/customXml" Target="../ink/ink3881.xml"/><Relationship Id="rId55" Type="http://schemas.openxmlformats.org/officeDocument/2006/relationships/image" Target="../media/image623.png"/><Relationship Id="rId76" Type="http://schemas.openxmlformats.org/officeDocument/2006/relationships/customXml" Target="../ink/ink3894.xml"/><Relationship Id="rId97" Type="http://schemas.openxmlformats.org/officeDocument/2006/relationships/image" Target="../media/image644.png"/><Relationship Id="rId104" Type="http://schemas.openxmlformats.org/officeDocument/2006/relationships/customXml" Target="../ink/ink3908.xml"/><Relationship Id="rId120" Type="http://schemas.openxmlformats.org/officeDocument/2006/relationships/customXml" Target="../ink/ink3916.xml"/><Relationship Id="rId125" Type="http://schemas.openxmlformats.org/officeDocument/2006/relationships/customXml" Target="../ink/ink3919.xml"/><Relationship Id="rId141" Type="http://schemas.openxmlformats.org/officeDocument/2006/relationships/customXml" Target="../ink/ink3927.xml"/><Relationship Id="rId146" Type="http://schemas.openxmlformats.org/officeDocument/2006/relationships/image" Target="../media/image668.png"/><Relationship Id="rId7" Type="http://schemas.openxmlformats.org/officeDocument/2006/relationships/image" Target="../media/image599.png"/><Relationship Id="rId71" Type="http://schemas.openxmlformats.org/officeDocument/2006/relationships/image" Target="../media/image631.png"/><Relationship Id="rId92" Type="http://schemas.openxmlformats.org/officeDocument/2006/relationships/customXml" Target="../ink/ink3902.xml"/><Relationship Id="rId2" Type="http://schemas.openxmlformats.org/officeDocument/2006/relationships/customXml" Target="../ink/ink3857.xml"/><Relationship Id="rId29" Type="http://schemas.openxmlformats.org/officeDocument/2006/relationships/image" Target="../media/image610.png"/><Relationship Id="rId24" Type="http://schemas.openxmlformats.org/officeDocument/2006/relationships/customXml" Target="../ink/ink3868.xml"/><Relationship Id="rId40" Type="http://schemas.openxmlformats.org/officeDocument/2006/relationships/customXml" Target="../ink/ink3876.xml"/><Relationship Id="rId45" Type="http://schemas.openxmlformats.org/officeDocument/2006/relationships/image" Target="../media/image618.png"/><Relationship Id="rId66" Type="http://schemas.openxmlformats.org/officeDocument/2006/relationships/customXml" Target="../ink/ink3889.xml"/><Relationship Id="rId87" Type="http://schemas.openxmlformats.org/officeDocument/2006/relationships/image" Target="../media/image639.png"/><Relationship Id="rId110" Type="http://schemas.openxmlformats.org/officeDocument/2006/relationships/customXml" Target="../ink/ink3911.xml"/><Relationship Id="rId115" Type="http://schemas.openxmlformats.org/officeDocument/2006/relationships/image" Target="../media/image653.png"/><Relationship Id="rId131" Type="http://schemas.openxmlformats.org/officeDocument/2006/relationships/customXml" Target="../ink/ink3922.xml"/><Relationship Id="rId136" Type="http://schemas.openxmlformats.org/officeDocument/2006/relationships/image" Target="../media/image663.png"/><Relationship Id="rId61" Type="http://schemas.openxmlformats.org/officeDocument/2006/relationships/image" Target="../media/image626.png"/><Relationship Id="rId82" Type="http://schemas.openxmlformats.org/officeDocument/2006/relationships/customXml" Target="../ink/ink3897.xml"/><Relationship Id="rId19" Type="http://schemas.openxmlformats.org/officeDocument/2006/relationships/image" Target="../media/image605.png"/><Relationship Id="rId14" Type="http://schemas.openxmlformats.org/officeDocument/2006/relationships/customXml" Target="../ink/ink3863.xml"/><Relationship Id="rId30" Type="http://schemas.openxmlformats.org/officeDocument/2006/relationships/customXml" Target="../ink/ink3871.xml"/><Relationship Id="rId35" Type="http://schemas.openxmlformats.org/officeDocument/2006/relationships/image" Target="../media/image613.png"/><Relationship Id="rId56" Type="http://schemas.openxmlformats.org/officeDocument/2006/relationships/customXml" Target="../ink/ink3884.xml"/><Relationship Id="rId77" Type="http://schemas.openxmlformats.org/officeDocument/2006/relationships/image" Target="../media/image634.png"/><Relationship Id="rId100" Type="http://schemas.openxmlformats.org/officeDocument/2006/relationships/customXml" Target="../ink/ink3906.xml"/><Relationship Id="rId105" Type="http://schemas.openxmlformats.org/officeDocument/2006/relationships/image" Target="../media/image648.png"/><Relationship Id="rId126" Type="http://schemas.openxmlformats.org/officeDocument/2006/relationships/image" Target="../media/image658.png"/><Relationship Id="rId147" Type="http://schemas.openxmlformats.org/officeDocument/2006/relationships/customXml" Target="../ink/ink3930.xml"/><Relationship Id="rId8" Type="http://schemas.openxmlformats.org/officeDocument/2006/relationships/customXml" Target="../ink/ink3860.xml"/><Relationship Id="rId51" Type="http://schemas.openxmlformats.org/officeDocument/2006/relationships/image" Target="../media/image621.png"/><Relationship Id="rId72" Type="http://schemas.openxmlformats.org/officeDocument/2006/relationships/customXml" Target="../ink/ink3892.xml"/><Relationship Id="rId93" Type="http://schemas.openxmlformats.org/officeDocument/2006/relationships/image" Target="../media/image642.png"/><Relationship Id="rId98" Type="http://schemas.openxmlformats.org/officeDocument/2006/relationships/customXml" Target="../ink/ink3905.xml"/><Relationship Id="rId121" Type="http://schemas.openxmlformats.org/officeDocument/2006/relationships/customXml" Target="../ink/ink3917.xml"/><Relationship Id="rId142" Type="http://schemas.openxmlformats.org/officeDocument/2006/relationships/image" Target="../media/image666.png"/><Relationship Id="rId3" Type="http://schemas.openxmlformats.org/officeDocument/2006/relationships/image" Target="../media/image597.png"/><Relationship Id="rId25" Type="http://schemas.openxmlformats.org/officeDocument/2006/relationships/image" Target="../media/image608.png"/><Relationship Id="rId46" Type="http://schemas.openxmlformats.org/officeDocument/2006/relationships/customXml" Target="../ink/ink3879.xml"/><Relationship Id="rId67" Type="http://schemas.openxmlformats.org/officeDocument/2006/relationships/image" Target="../media/image629.png"/><Relationship Id="rId116" Type="http://schemas.openxmlformats.org/officeDocument/2006/relationships/customXml" Target="../ink/ink3914.xml"/><Relationship Id="rId137" Type="http://schemas.openxmlformats.org/officeDocument/2006/relationships/customXml" Target="../ink/ink3925.xml"/><Relationship Id="rId20" Type="http://schemas.openxmlformats.org/officeDocument/2006/relationships/customXml" Target="../ink/ink3866.xml"/><Relationship Id="rId41" Type="http://schemas.openxmlformats.org/officeDocument/2006/relationships/image" Target="../media/image616.png"/><Relationship Id="rId62" Type="http://schemas.openxmlformats.org/officeDocument/2006/relationships/customXml" Target="../ink/ink3887.xml"/><Relationship Id="rId83" Type="http://schemas.openxmlformats.org/officeDocument/2006/relationships/image" Target="../media/image637.png"/><Relationship Id="rId88" Type="http://schemas.openxmlformats.org/officeDocument/2006/relationships/customXml" Target="../ink/ink3900.xml"/><Relationship Id="rId111" Type="http://schemas.openxmlformats.org/officeDocument/2006/relationships/image" Target="../media/image651.png"/><Relationship Id="rId132" Type="http://schemas.openxmlformats.org/officeDocument/2006/relationships/image" Target="../media/image661.png"/><Relationship Id="rId15" Type="http://schemas.openxmlformats.org/officeDocument/2006/relationships/image" Target="../media/image603.png"/><Relationship Id="rId36" Type="http://schemas.openxmlformats.org/officeDocument/2006/relationships/customXml" Target="../ink/ink3874.xml"/><Relationship Id="rId57" Type="http://schemas.openxmlformats.org/officeDocument/2006/relationships/image" Target="../media/image624.png"/><Relationship Id="rId106" Type="http://schemas.openxmlformats.org/officeDocument/2006/relationships/customXml" Target="../ink/ink3909.xml"/><Relationship Id="rId127" Type="http://schemas.openxmlformats.org/officeDocument/2006/relationships/customXml" Target="../ink/ink3920.xml"/><Relationship Id="rId10" Type="http://schemas.openxmlformats.org/officeDocument/2006/relationships/customXml" Target="../ink/ink3861.xml"/><Relationship Id="rId31" Type="http://schemas.openxmlformats.org/officeDocument/2006/relationships/image" Target="../media/image611.png"/><Relationship Id="rId52" Type="http://schemas.openxmlformats.org/officeDocument/2006/relationships/customXml" Target="../ink/ink3882.xml"/><Relationship Id="rId73" Type="http://schemas.openxmlformats.org/officeDocument/2006/relationships/image" Target="../media/image632.png"/><Relationship Id="rId78" Type="http://schemas.openxmlformats.org/officeDocument/2006/relationships/customXml" Target="../ink/ink3895.xml"/><Relationship Id="rId94" Type="http://schemas.openxmlformats.org/officeDocument/2006/relationships/customXml" Target="../ink/ink3903.xml"/><Relationship Id="rId99" Type="http://schemas.openxmlformats.org/officeDocument/2006/relationships/image" Target="../media/image645.png"/><Relationship Id="rId101" Type="http://schemas.openxmlformats.org/officeDocument/2006/relationships/image" Target="../media/image646.png"/><Relationship Id="rId122" Type="http://schemas.openxmlformats.org/officeDocument/2006/relationships/image" Target="../media/image656.png"/><Relationship Id="rId143" Type="http://schemas.openxmlformats.org/officeDocument/2006/relationships/customXml" Target="../ink/ink3928.xml"/><Relationship Id="rId148" Type="http://schemas.openxmlformats.org/officeDocument/2006/relationships/image" Target="../media/image669.png"/><Relationship Id="rId4" Type="http://schemas.openxmlformats.org/officeDocument/2006/relationships/customXml" Target="../ink/ink3858.xml"/><Relationship Id="rId9" Type="http://schemas.openxmlformats.org/officeDocument/2006/relationships/image" Target="../media/image600.png"/><Relationship Id="rId26" Type="http://schemas.openxmlformats.org/officeDocument/2006/relationships/customXml" Target="../ink/ink3869.xml"/><Relationship Id="rId47" Type="http://schemas.openxmlformats.org/officeDocument/2006/relationships/image" Target="../media/image619.png"/><Relationship Id="rId68" Type="http://schemas.openxmlformats.org/officeDocument/2006/relationships/customXml" Target="../ink/ink3890.xml"/><Relationship Id="rId89" Type="http://schemas.openxmlformats.org/officeDocument/2006/relationships/image" Target="../media/image640.png"/><Relationship Id="rId112" Type="http://schemas.openxmlformats.org/officeDocument/2006/relationships/customXml" Target="../ink/ink3912.xml"/><Relationship Id="rId133" Type="http://schemas.openxmlformats.org/officeDocument/2006/relationships/customXml" Target="../ink/ink3923.xml"/><Relationship Id="rId16" Type="http://schemas.openxmlformats.org/officeDocument/2006/relationships/customXml" Target="../ink/ink3864.xml"/><Relationship Id="rId37" Type="http://schemas.openxmlformats.org/officeDocument/2006/relationships/image" Target="../media/image614.png"/><Relationship Id="rId58" Type="http://schemas.openxmlformats.org/officeDocument/2006/relationships/customXml" Target="../ink/ink3885.xml"/><Relationship Id="rId79" Type="http://schemas.openxmlformats.org/officeDocument/2006/relationships/image" Target="../media/image635.png"/><Relationship Id="rId102" Type="http://schemas.openxmlformats.org/officeDocument/2006/relationships/customXml" Target="../ink/ink3907.xml"/><Relationship Id="rId123" Type="http://schemas.openxmlformats.org/officeDocument/2006/relationships/customXml" Target="../ink/ink3918.xml"/><Relationship Id="rId144" Type="http://schemas.openxmlformats.org/officeDocument/2006/relationships/image" Target="../media/image667.png"/></Relationships>
</file>

<file path=ppt/slides/_rels/slide9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943.xml"/><Relationship Id="rId21" Type="http://schemas.openxmlformats.org/officeDocument/2006/relationships/image" Target="../media/image606.png"/><Relationship Id="rId42" Type="http://schemas.openxmlformats.org/officeDocument/2006/relationships/customXml" Target="../ink/ink3951.xml"/><Relationship Id="rId47" Type="http://schemas.openxmlformats.org/officeDocument/2006/relationships/image" Target="../media/image619.png"/><Relationship Id="rId63" Type="http://schemas.openxmlformats.org/officeDocument/2006/relationships/image" Target="../media/image6270.png"/><Relationship Id="rId68" Type="http://schemas.openxmlformats.org/officeDocument/2006/relationships/customXml" Target="../ink/ink3964.xml"/><Relationship Id="rId84" Type="http://schemas.openxmlformats.org/officeDocument/2006/relationships/image" Target="../media/image670.png"/><Relationship Id="rId16" Type="http://schemas.openxmlformats.org/officeDocument/2006/relationships/customXml" Target="../ink/ink3938.xml"/><Relationship Id="rId11" Type="http://schemas.openxmlformats.org/officeDocument/2006/relationships/image" Target="../media/image601.png"/><Relationship Id="rId32" Type="http://schemas.openxmlformats.org/officeDocument/2006/relationships/customXml" Target="../ink/ink3946.xml"/><Relationship Id="rId37" Type="http://schemas.openxmlformats.org/officeDocument/2006/relationships/image" Target="../media/image614.png"/><Relationship Id="rId53" Type="http://schemas.openxmlformats.org/officeDocument/2006/relationships/image" Target="../media/image622.png"/><Relationship Id="rId58" Type="http://schemas.openxmlformats.org/officeDocument/2006/relationships/customXml" Target="../ink/ink3959.xml"/><Relationship Id="rId74" Type="http://schemas.openxmlformats.org/officeDocument/2006/relationships/customXml" Target="../ink/ink3967.xml"/><Relationship Id="rId79" Type="http://schemas.openxmlformats.org/officeDocument/2006/relationships/customXml" Target="../ink/ink3970.xml"/><Relationship Id="rId5" Type="http://schemas.openxmlformats.org/officeDocument/2006/relationships/image" Target="../media/image598.png"/><Relationship Id="rId61" Type="http://schemas.openxmlformats.org/officeDocument/2006/relationships/image" Target="../media/image626.png"/><Relationship Id="rId82" Type="http://schemas.openxmlformats.org/officeDocument/2006/relationships/image" Target="../media/image6360.png"/><Relationship Id="rId19" Type="http://schemas.openxmlformats.org/officeDocument/2006/relationships/image" Target="../media/image605.png"/><Relationship Id="rId14" Type="http://schemas.openxmlformats.org/officeDocument/2006/relationships/customXml" Target="../ink/ink3937.xml"/><Relationship Id="rId22" Type="http://schemas.openxmlformats.org/officeDocument/2006/relationships/customXml" Target="../ink/ink3941.xml"/><Relationship Id="rId27" Type="http://schemas.openxmlformats.org/officeDocument/2006/relationships/image" Target="../media/image609.png"/><Relationship Id="rId30" Type="http://schemas.openxmlformats.org/officeDocument/2006/relationships/customXml" Target="../ink/ink3945.xml"/><Relationship Id="rId35" Type="http://schemas.openxmlformats.org/officeDocument/2006/relationships/image" Target="../media/image613.png"/><Relationship Id="rId43" Type="http://schemas.openxmlformats.org/officeDocument/2006/relationships/image" Target="../media/image617.png"/><Relationship Id="rId48" Type="http://schemas.openxmlformats.org/officeDocument/2006/relationships/customXml" Target="../ink/ink3954.xml"/><Relationship Id="rId56" Type="http://schemas.openxmlformats.org/officeDocument/2006/relationships/customXml" Target="../ink/ink3958.xml"/><Relationship Id="rId64" Type="http://schemas.openxmlformats.org/officeDocument/2006/relationships/customXml" Target="../ink/ink3962.xml"/><Relationship Id="rId69" Type="http://schemas.openxmlformats.org/officeDocument/2006/relationships/image" Target="../media/image6300.png"/><Relationship Id="rId77" Type="http://schemas.openxmlformats.org/officeDocument/2006/relationships/customXml" Target="../ink/ink3969.xml"/><Relationship Id="rId8" Type="http://schemas.openxmlformats.org/officeDocument/2006/relationships/customXml" Target="../ink/ink3934.xml"/><Relationship Id="rId51" Type="http://schemas.openxmlformats.org/officeDocument/2006/relationships/image" Target="../media/image621.png"/><Relationship Id="rId72" Type="http://schemas.openxmlformats.org/officeDocument/2006/relationships/customXml" Target="../ink/ink3966.xml"/><Relationship Id="rId80" Type="http://schemas.openxmlformats.org/officeDocument/2006/relationships/image" Target="../media/image6350.png"/><Relationship Id="rId3" Type="http://schemas.openxmlformats.org/officeDocument/2006/relationships/image" Target="../media/image597.png"/><Relationship Id="rId12" Type="http://schemas.openxmlformats.org/officeDocument/2006/relationships/customXml" Target="../ink/ink3936.xml"/><Relationship Id="rId17" Type="http://schemas.openxmlformats.org/officeDocument/2006/relationships/image" Target="../media/image604.png"/><Relationship Id="rId25" Type="http://schemas.openxmlformats.org/officeDocument/2006/relationships/image" Target="../media/image608.png"/><Relationship Id="rId33" Type="http://schemas.openxmlformats.org/officeDocument/2006/relationships/image" Target="../media/image612.png"/><Relationship Id="rId38" Type="http://schemas.openxmlformats.org/officeDocument/2006/relationships/customXml" Target="../ink/ink3949.xml"/><Relationship Id="rId46" Type="http://schemas.openxmlformats.org/officeDocument/2006/relationships/customXml" Target="../ink/ink3953.xml"/><Relationship Id="rId59" Type="http://schemas.openxmlformats.org/officeDocument/2006/relationships/image" Target="../media/image625.png"/><Relationship Id="rId67" Type="http://schemas.openxmlformats.org/officeDocument/2006/relationships/image" Target="../media/image6290.png"/><Relationship Id="rId20" Type="http://schemas.openxmlformats.org/officeDocument/2006/relationships/customXml" Target="../ink/ink3940.xml"/><Relationship Id="rId41" Type="http://schemas.openxmlformats.org/officeDocument/2006/relationships/image" Target="../media/image616.png"/><Relationship Id="rId54" Type="http://schemas.openxmlformats.org/officeDocument/2006/relationships/customXml" Target="../ink/ink3957.xml"/><Relationship Id="rId62" Type="http://schemas.openxmlformats.org/officeDocument/2006/relationships/customXml" Target="../ink/ink3961.xml"/><Relationship Id="rId70" Type="http://schemas.openxmlformats.org/officeDocument/2006/relationships/customXml" Target="../ink/ink3965.xml"/><Relationship Id="rId75" Type="http://schemas.openxmlformats.org/officeDocument/2006/relationships/image" Target="../media/image6330.png"/><Relationship Id="rId83" Type="http://schemas.openxmlformats.org/officeDocument/2006/relationships/customXml" Target="../ink/ink397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933.xml"/><Relationship Id="rId15" Type="http://schemas.openxmlformats.org/officeDocument/2006/relationships/image" Target="../media/image603.png"/><Relationship Id="rId23" Type="http://schemas.openxmlformats.org/officeDocument/2006/relationships/image" Target="../media/image607.png"/><Relationship Id="rId28" Type="http://schemas.openxmlformats.org/officeDocument/2006/relationships/customXml" Target="../ink/ink3944.xml"/><Relationship Id="rId36" Type="http://schemas.openxmlformats.org/officeDocument/2006/relationships/customXml" Target="../ink/ink3948.xml"/><Relationship Id="rId49" Type="http://schemas.openxmlformats.org/officeDocument/2006/relationships/image" Target="../media/image620.png"/><Relationship Id="rId57" Type="http://schemas.openxmlformats.org/officeDocument/2006/relationships/image" Target="../media/image624.png"/><Relationship Id="rId10" Type="http://schemas.openxmlformats.org/officeDocument/2006/relationships/customXml" Target="../ink/ink3935.xml"/><Relationship Id="rId31" Type="http://schemas.openxmlformats.org/officeDocument/2006/relationships/image" Target="../media/image611.png"/><Relationship Id="rId44" Type="http://schemas.openxmlformats.org/officeDocument/2006/relationships/customXml" Target="../ink/ink3952.xml"/><Relationship Id="rId52" Type="http://schemas.openxmlformats.org/officeDocument/2006/relationships/customXml" Target="../ink/ink3956.xml"/><Relationship Id="rId60" Type="http://schemas.openxmlformats.org/officeDocument/2006/relationships/customXml" Target="../ink/ink3960.xml"/><Relationship Id="rId65" Type="http://schemas.openxmlformats.org/officeDocument/2006/relationships/image" Target="../media/image6280.png"/><Relationship Id="rId73" Type="http://schemas.openxmlformats.org/officeDocument/2006/relationships/image" Target="../media/image6320.png"/><Relationship Id="rId78" Type="http://schemas.openxmlformats.org/officeDocument/2006/relationships/image" Target="../media/image6340.png"/><Relationship Id="rId81" Type="http://schemas.openxmlformats.org/officeDocument/2006/relationships/customXml" Target="../ink/ink3971.xml"/><Relationship Id="rId4" Type="http://schemas.openxmlformats.org/officeDocument/2006/relationships/customXml" Target="../ink/ink3932.xml"/><Relationship Id="rId9" Type="http://schemas.openxmlformats.org/officeDocument/2006/relationships/image" Target="../media/image600.png"/><Relationship Id="rId13" Type="http://schemas.openxmlformats.org/officeDocument/2006/relationships/image" Target="../media/image602.png"/><Relationship Id="rId18" Type="http://schemas.openxmlformats.org/officeDocument/2006/relationships/customXml" Target="../ink/ink3939.xml"/><Relationship Id="rId39" Type="http://schemas.openxmlformats.org/officeDocument/2006/relationships/image" Target="../media/image615.png"/><Relationship Id="rId34" Type="http://schemas.openxmlformats.org/officeDocument/2006/relationships/customXml" Target="../ink/ink3947.xml"/><Relationship Id="rId50" Type="http://schemas.openxmlformats.org/officeDocument/2006/relationships/customXml" Target="../ink/ink3955.xml"/><Relationship Id="rId55" Type="http://schemas.openxmlformats.org/officeDocument/2006/relationships/image" Target="../media/image623.png"/><Relationship Id="rId76" Type="http://schemas.openxmlformats.org/officeDocument/2006/relationships/customXml" Target="../ink/ink3968.xml"/><Relationship Id="rId7" Type="http://schemas.openxmlformats.org/officeDocument/2006/relationships/image" Target="../media/image599.png"/><Relationship Id="rId71" Type="http://schemas.openxmlformats.org/officeDocument/2006/relationships/image" Target="../media/image6310.png"/><Relationship Id="rId2" Type="http://schemas.openxmlformats.org/officeDocument/2006/relationships/customXml" Target="../ink/ink3931.xml"/><Relationship Id="rId29" Type="http://schemas.openxmlformats.org/officeDocument/2006/relationships/image" Target="../media/image610.png"/><Relationship Id="rId24" Type="http://schemas.openxmlformats.org/officeDocument/2006/relationships/customXml" Target="../ink/ink3942.xml"/><Relationship Id="rId40" Type="http://schemas.openxmlformats.org/officeDocument/2006/relationships/customXml" Target="../ink/ink3950.xml"/><Relationship Id="rId45" Type="http://schemas.openxmlformats.org/officeDocument/2006/relationships/image" Target="../media/image618.png"/><Relationship Id="rId66" Type="http://schemas.openxmlformats.org/officeDocument/2006/relationships/customXml" Target="../ink/ink3963.xml"/></Relationships>
</file>

<file path=ppt/slides/_rels/slide9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031.xml"/><Relationship Id="rId21" Type="http://schemas.openxmlformats.org/officeDocument/2006/relationships/image" Target="../media/image606.png"/><Relationship Id="rId42" Type="http://schemas.openxmlformats.org/officeDocument/2006/relationships/customXml" Target="../ink/ink3993.xml"/><Relationship Id="rId63" Type="http://schemas.openxmlformats.org/officeDocument/2006/relationships/image" Target="../media/image6270.png"/><Relationship Id="rId84" Type="http://schemas.openxmlformats.org/officeDocument/2006/relationships/image" Target="../media/image6370.png"/><Relationship Id="rId16" Type="http://schemas.openxmlformats.org/officeDocument/2006/relationships/customXml" Target="../ink/ink3980.xml"/><Relationship Id="rId107" Type="http://schemas.openxmlformats.org/officeDocument/2006/relationships/customXml" Target="../ink/ink4026.xml"/><Relationship Id="rId11" Type="http://schemas.openxmlformats.org/officeDocument/2006/relationships/image" Target="../media/image601.png"/><Relationship Id="rId32" Type="http://schemas.openxmlformats.org/officeDocument/2006/relationships/customXml" Target="../ink/ink3988.xml"/><Relationship Id="rId37" Type="http://schemas.openxmlformats.org/officeDocument/2006/relationships/image" Target="../media/image614.png"/><Relationship Id="rId53" Type="http://schemas.openxmlformats.org/officeDocument/2006/relationships/image" Target="../media/image622.png"/><Relationship Id="rId58" Type="http://schemas.openxmlformats.org/officeDocument/2006/relationships/customXml" Target="../ink/ink4001.xml"/><Relationship Id="rId74" Type="http://schemas.openxmlformats.org/officeDocument/2006/relationships/customXml" Target="../ink/ink4009.xml"/><Relationship Id="rId79" Type="http://schemas.openxmlformats.org/officeDocument/2006/relationships/customXml" Target="../ink/ink4012.xml"/><Relationship Id="rId102" Type="http://schemas.openxmlformats.org/officeDocument/2006/relationships/image" Target="../media/image6460.png"/><Relationship Id="rId123" Type="http://schemas.openxmlformats.org/officeDocument/2006/relationships/customXml" Target="../ink/ink4034.xml"/><Relationship Id="rId128" Type="http://schemas.openxmlformats.org/officeDocument/2006/relationships/image" Target="../media/image6580.png"/><Relationship Id="rId5" Type="http://schemas.openxmlformats.org/officeDocument/2006/relationships/image" Target="../media/image598.png"/><Relationship Id="rId90" Type="http://schemas.openxmlformats.org/officeDocument/2006/relationships/image" Target="../media/image6400.png"/><Relationship Id="rId95" Type="http://schemas.openxmlformats.org/officeDocument/2006/relationships/customXml" Target="../ink/ink4020.xml"/><Relationship Id="rId22" Type="http://schemas.openxmlformats.org/officeDocument/2006/relationships/customXml" Target="../ink/ink3983.xml"/><Relationship Id="rId27" Type="http://schemas.openxmlformats.org/officeDocument/2006/relationships/image" Target="../media/image609.png"/><Relationship Id="rId43" Type="http://schemas.openxmlformats.org/officeDocument/2006/relationships/image" Target="../media/image617.png"/><Relationship Id="rId48" Type="http://schemas.openxmlformats.org/officeDocument/2006/relationships/customXml" Target="../ink/ink3996.xml"/><Relationship Id="rId64" Type="http://schemas.openxmlformats.org/officeDocument/2006/relationships/customXml" Target="../ink/ink4004.xml"/><Relationship Id="rId69" Type="http://schemas.openxmlformats.org/officeDocument/2006/relationships/image" Target="../media/image6300.png"/><Relationship Id="rId113" Type="http://schemas.openxmlformats.org/officeDocument/2006/relationships/customXml" Target="../ink/ink4029.xml"/><Relationship Id="rId118" Type="http://schemas.openxmlformats.org/officeDocument/2006/relationships/image" Target="../media/image16.png"/><Relationship Id="rId134" Type="http://schemas.openxmlformats.org/officeDocument/2006/relationships/image" Target="../media/image670.png"/><Relationship Id="rId80" Type="http://schemas.openxmlformats.org/officeDocument/2006/relationships/image" Target="../media/image6350.png"/><Relationship Id="rId85" Type="http://schemas.openxmlformats.org/officeDocument/2006/relationships/customXml" Target="../ink/ink4015.xml"/><Relationship Id="rId12" Type="http://schemas.openxmlformats.org/officeDocument/2006/relationships/customXml" Target="../ink/ink3978.xml"/><Relationship Id="rId17" Type="http://schemas.openxmlformats.org/officeDocument/2006/relationships/image" Target="../media/image604.png"/><Relationship Id="rId33" Type="http://schemas.openxmlformats.org/officeDocument/2006/relationships/image" Target="../media/image612.png"/><Relationship Id="rId38" Type="http://schemas.openxmlformats.org/officeDocument/2006/relationships/customXml" Target="../ink/ink3991.xml"/><Relationship Id="rId59" Type="http://schemas.openxmlformats.org/officeDocument/2006/relationships/image" Target="../media/image625.png"/><Relationship Id="rId103" Type="http://schemas.openxmlformats.org/officeDocument/2006/relationships/customXml" Target="../ink/ink4024.xml"/><Relationship Id="rId108" Type="http://schemas.openxmlformats.org/officeDocument/2006/relationships/image" Target="../media/image6490.png"/><Relationship Id="rId124" Type="http://schemas.openxmlformats.org/officeDocument/2006/relationships/image" Target="../media/image6560.png"/><Relationship Id="rId129" Type="http://schemas.openxmlformats.org/officeDocument/2006/relationships/customXml" Target="../ink/ink4037.xml"/><Relationship Id="rId54" Type="http://schemas.openxmlformats.org/officeDocument/2006/relationships/customXml" Target="../ink/ink3999.xml"/><Relationship Id="rId70" Type="http://schemas.openxmlformats.org/officeDocument/2006/relationships/customXml" Target="../ink/ink4007.xml"/><Relationship Id="rId75" Type="http://schemas.openxmlformats.org/officeDocument/2006/relationships/image" Target="../media/image6330.png"/><Relationship Id="rId91" Type="http://schemas.openxmlformats.org/officeDocument/2006/relationships/customXml" Target="../ink/ink4018.xml"/><Relationship Id="rId96" Type="http://schemas.openxmlformats.org/officeDocument/2006/relationships/image" Target="../media/image643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975.xml"/><Relationship Id="rId23" Type="http://schemas.openxmlformats.org/officeDocument/2006/relationships/image" Target="../media/image607.png"/><Relationship Id="rId28" Type="http://schemas.openxmlformats.org/officeDocument/2006/relationships/customXml" Target="../ink/ink3986.xml"/><Relationship Id="rId49" Type="http://schemas.openxmlformats.org/officeDocument/2006/relationships/image" Target="../media/image620.png"/><Relationship Id="rId114" Type="http://schemas.openxmlformats.org/officeDocument/2006/relationships/image" Target="../media/image6520.png"/><Relationship Id="rId119" Type="http://schemas.openxmlformats.org/officeDocument/2006/relationships/customXml" Target="../ink/ink4032.xml"/><Relationship Id="rId44" Type="http://schemas.openxmlformats.org/officeDocument/2006/relationships/customXml" Target="../ink/ink3994.xml"/><Relationship Id="rId60" Type="http://schemas.openxmlformats.org/officeDocument/2006/relationships/customXml" Target="../ink/ink4002.xml"/><Relationship Id="rId65" Type="http://schemas.openxmlformats.org/officeDocument/2006/relationships/image" Target="../media/image6280.png"/><Relationship Id="rId81" Type="http://schemas.openxmlformats.org/officeDocument/2006/relationships/customXml" Target="../ink/ink4013.xml"/><Relationship Id="rId86" Type="http://schemas.openxmlformats.org/officeDocument/2006/relationships/image" Target="../media/image6380.png"/><Relationship Id="rId130" Type="http://schemas.openxmlformats.org/officeDocument/2006/relationships/image" Target="../media/image6590.png"/><Relationship Id="rId135" Type="http://schemas.openxmlformats.org/officeDocument/2006/relationships/customXml" Target="../ink/ink4040.xml"/><Relationship Id="rId13" Type="http://schemas.openxmlformats.org/officeDocument/2006/relationships/image" Target="../media/image602.png"/><Relationship Id="rId18" Type="http://schemas.openxmlformats.org/officeDocument/2006/relationships/customXml" Target="../ink/ink3981.xml"/><Relationship Id="rId39" Type="http://schemas.openxmlformats.org/officeDocument/2006/relationships/image" Target="../media/image615.png"/><Relationship Id="rId109" Type="http://schemas.openxmlformats.org/officeDocument/2006/relationships/customXml" Target="../ink/ink4027.xml"/><Relationship Id="rId34" Type="http://schemas.openxmlformats.org/officeDocument/2006/relationships/customXml" Target="../ink/ink3989.xml"/><Relationship Id="rId50" Type="http://schemas.openxmlformats.org/officeDocument/2006/relationships/customXml" Target="../ink/ink3997.xml"/><Relationship Id="rId55" Type="http://schemas.openxmlformats.org/officeDocument/2006/relationships/image" Target="../media/image623.png"/><Relationship Id="rId76" Type="http://schemas.openxmlformats.org/officeDocument/2006/relationships/customXml" Target="../ink/ink4010.xml"/><Relationship Id="rId97" Type="http://schemas.openxmlformats.org/officeDocument/2006/relationships/customXml" Target="../ink/ink4021.xml"/><Relationship Id="rId104" Type="http://schemas.openxmlformats.org/officeDocument/2006/relationships/image" Target="../media/image6470.png"/><Relationship Id="rId120" Type="http://schemas.openxmlformats.org/officeDocument/2006/relationships/image" Target="../media/image6540.png"/><Relationship Id="rId125" Type="http://schemas.openxmlformats.org/officeDocument/2006/relationships/customXml" Target="../ink/ink4035.xml"/><Relationship Id="rId7" Type="http://schemas.openxmlformats.org/officeDocument/2006/relationships/image" Target="../media/image599.png"/><Relationship Id="rId71" Type="http://schemas.openxmlformats.org/officeDocument/2006/relationships/image" Target="../media/image6310.png"/><Relationship Id="rId92" Type="http://schemas.openxmlformats.org/officeDocument/2006/relationships/image" Target="../media/image6410.png"/><Relationship Id="rId2" Type="http://schemas.openxmlformats.org/officeDocument/2006/relationships/customXml" Target="../ink/ink3973.xml"/><Relationship Id="rId29" Type="http://schemas.openxmlformats.org/officeDocument/2006/relationships/image" Target="../media/image610.png"/><Relationship Id="rId24" Type="http://schemas.openxmlformats.org/officeDocument/2006/relationships/customXml" Target="../ink/ink3984.xml"/><Relationship Id="rId40" Type="http://schemas.openxmlformats.org/officeDocument/2006/relationships/customXml" Target="../ink/ink3992.xml"/><Relationship Id="rId45" Type="http://schemas.openxmlformats.org/officeDocument/2006/relationships/image" Target="../media/image618.png"/><Relationship Id="rId66" Type="http://schemas.openxmlformats.org/officeDocument/2006/relationships/customXml" Target="../ink/ink4005.xml"/><Relationship Id="rId87" Type="http://schemas.openxmlformats.org/officeDocument/2006/relationships/customXml" Target="../ink/ink4016.xml"/><Relationship Id="rId110" Type="http://schemas.openxmlformats.org/officeDocument/2006/relationships/image" Target="../media/image6500.png"/><Relationship Id="rId115" Type="http://schemas.openxmlformats.org/officeDocument/2006/relationships/customXml" Target="../ink/ink4030.xml"/><Relationship Id="rId131" Type="http://schemas.openxmlformats.org/officeDocument/2006/relationships/customXml" Target="../ink/ink4038.xml"/><Relationship Id="rId136" Type="http://schemas.openxmlformats.org/officeDocument/2006/relationships/image" Target="../media/image671.png"/><Relationship Id="rId61" Type="http://schemas.openxmlformats.org/officeDocument/2006/relationships/image" Target="../media/image626.png"/><Relationship Id="rId82" Type="http://schemas.openxmlformats.org/officeDocument/2006/relationships/image" Target="../media/image6360.png"/><Relationship Id="rId19" Type="http://schemas.openxmlformats.org/officeDocument/2006/relationships/image" Target="../media/image605.png"/><Relationship Id="rId14" Type="http://schemas.openxmlformats.org/officeDocument/2006/relationships/customXml" Target="../ink/ink3979.xml"/><Relationship Id="rId30" Type="http://schemas.openxmlformats.org/officeDocument/2006/relationships/customXml" Target="../ink/ink3987.xml"/><Relationship Id="rId35" Type="http://schemas.openxmlformats.org/officeDocument/2006/relationships/image" Target="../media/image613.png"/><Relationship Id="rId56" Type="http://schemas.openxmlformats.org/officeDocument/2006/relationships/customXml" Target="../ink/ink4000.xml"/><Relationship Id="rId77" Type="http://schemas.openxmlformats.org/officeDocument/2006/relationships/customXml" Target="../ink/ink4011.xml"/><Relationship Id="rId100" Type="http://schemas.openxmlformats.org/officeDocument/2006/relationships/image" Target="../media/image6450.png"/><Relationship Id="rId105" Type="http://schemas.openxmlformats.org/officeDocument/2006/relationships/customXml" Target="../ink/ink4025.xml"/><Relationship Id="rId126" Type="http://schemas.openxmlformats.org/officeDocument/2006/relationships/image" Target="../media/image6570.png"/><Relationship Id="rId8" Type="http://schemas.openxmlformats.org/officeDocument/2006/relationships/customXml" Target="../ink/ink3976.xml"/><Relationship Id="rId51" Type="http://schemas.openxmlformats.org/officeDocument/2006/relationships/image" Target="../media/image621.png"/><Relationship Id="rId72" Type="http://schemas.openxmlformats.org/officeDocument/2006/relationships/customXml" Target="../ink/ink4008.xml"/><Relationship Id="rId93" Type="http://schemas.openxmlformats.org/officeDocument/2006/relationships/customXml" Target="../ink/ink4019.xml"/><Relationship Id="rId98" Type="http://schemas.openxmlformats.org/officeDocument/2006/relationships/image" Target="../media/image6440.png"/><Relationship Id="rId121" Type="http://schemas.openxmlformats.org/officeDocument/2006/relationships/customXml" Target="../ink/ink4033.xml"/><Relationship Id="rId3" Type="http://schemas.openxmlformats.org/officeDocument/2006/relationships/image" Target="../media/image597.png"/><Relationship Id="rId25" Type="http://schemas.openxmlformats.org/officeDocument/2006/relationships/image" Target="../media/image608.png"/><Relationship Id="rId46" Type="http://schemas.openxmlformats.org/officeDocument/2006/relationships/customXml" Target="../ink/ink3995.xml"/><Relationship Id="rId67" Type="http://schemas.openxmlformats.org/officeDocument/2006/relationships/image" Target="../media/image6290.png"/><Relationship Id="rId116" Type="http://schemas.openxmlformats.org/officeDocument/2006/relationships/image" Target="../media/image6530.png"/><Relationship Id="rId20" Type="http://schemas.openxmlformats.org/officeDocument/2006/relationships/customXml" Target="../ink/ink3982.xml"/><Relationship Id="rId41" Type="http://schemas.openxmlformats.org/officeDocument/2006/relationships/image" Target="../media/image616.png"/><Relationship Id="rId62" Type="http://schemas.openxmlformats.org/officeDocument/2006/relationships/customXml" Target="../ink/ink4003.xml"/><Relationship Id="rId83" Type="http://schemas.openxmlformats.org/officeDocument/2006/relationships/customXml" Target="../ink/ink4014.xml"/><Relationship Id="rId88" Type="http://schemas.openxmlformats.org/officeDocument/2006/relationships/image" Target="../media/image6390.png"/><Relationship Id="rId111" Type="http://schemas.openxmlformats.org/officeDocument/2006/relationships/customXml" Target="../ink/ink4028.xml"/><Relationship Id="rId132" Type="http://schemas.openxmlformats.org/officeDocument/2006/relationships/image" Target="../media/image6600.png"/><Relationship Id="rId15" Type="http://schemas.openxmlformats.org/officeDocument/2006/relationships/image" Target="../media/image603.png"/><Relationship Id="rId36" Type="http://schemas.openxmlformats.org/officeDocument/2006/relationships/customXml" Target="../ink/ink3990.xml"/><Relationship Id="rId57" Type="http://schemas.openxmlformats.org/officeDocument/2006/relationships/image" Target="../media/image624.png"/><Relationship Id="rId106" Type="http://schemas.openxmlformats.org/officeDocument/2006/relationships/image" Target="../media/image6480.png"/><Relationship Id="rId127" Type="http://schemas.openxmlformats.org/officeDocument/2006/relationships/customXml" Target="../ink/ink4036.xml"/><Relationship Id="rId10" Type="http://schemas.openxmlformats.org/officeDocument/2006/relationships/customXml" Target="../ink/ink3977.xml"/><Relationship Id="rId31" Type="http://schemas.openxmlformats.org/officeDocument/2006/relationships/image" Target="../media/image611.png"/><Relationship Id="rId52" Type="http://schemas.openxmlformats.org/officeDocument/2006/relationships/customXml" Target="../ink/ink3998.xml"/><Relationship Id="rId73" Type="http://schemas.openxmlformats.org/officeDocument/2006/relationships/image" Target="../media/image6320.png"/><Relationship Id="rId78" Type="http://schemas.openxmlformats.org/officeDocument/2006/relationships/image" Target="../media/image6340.png"/><Relationship Id="rId94" Type="http://schemas.openxmlformats.org/officeDocument/2006/relationships/image" Target="../media/image6420.png"/><Relationship Id="rId99" Type="http://schemas.openxmlformats.org/officeDocument/2006/relationships/customXml" Target="../ink/ink4022.xml"/><Relationship Id="rId101" Type="http://schemas.openxmlformats.org/officeDocument/2006/relationships/customXml" Target="../ink/ink4023.xml"/><Relationship Id="rId122" Type="http://schemas.openxmlformats.org/officeDocument/2006/relationships/image" Target="../media/image6550.png"/><Relationship Id="rId4" Type="http://schemas.openxmlformats.org/officeDocument/2006/relationships/customXml" Target="../ink/ink3974.xml"/><Relationship Id="rId9" Type="http://schemas.openxmlformats.org/officeDocument/2006/relationships/image" Target="../media/image600.png"/><Relationship Id="rId26" Type="http://schemas.openxmlformats.org/officeDocument/2006/relationships/customXml" Target="../ink/ink3985.xml"/><Relationship Id="rId47" Type="http://schemas.openxmlformats.org/officeDocument/2006/relationships/image" Target="../media/image619.png"/><Relationship Id="rId68" Type="http://schemas.openxmlformats.org/officeDocument/2006/relationships/customXml" Target="../ink/ink4006.xml"/><Relationship Id="rId89" Type="http://schemas.openxmlformats.org/officeDocument/2006/relationships/customXml" Target="../ink/ink4017.xml"/><Relationship Id="rId112" Type="http://schemas.openxmlformats.org/officeDocument/2006/relationships/image" Target="../media/image6510.png"/><Relationship Id="rId133" Type="http://schemas.openxmlformats.org/officeDocument/2006/relationships/customXml" Target="../ink/ink4039.xml"/></Relationships>
</file>

<file path=ppt/slides/_rels/slide9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099.xml"/><Relationship Id="rId21" Type="http://schemas.openxmlformats.org/officeDocument/2006/relationships/image" Target="../media/image606.png"/><Relationship Id="rId42" Type="http://schemas.openxmlformats.org/officeDocument/2006/relationships/customXml" Target="../ink/ink4061.xml"/><Relationship Id="rId63" Type="http://schemas.openxmlformats.org/officeDocument/2006/relationships/image" Target="../media/image6270.png"/><Relationship Id="rId84" Type="http://schemas.openxmlformats.org/officeDocument/2006/relationships/image" Target="../media/image6370.png"/><Relationship Id="rId138" Type="http://schemas.openxmlformats.org/officeDocument/2006/relationships/image" Target="../media/image672.png"/><Relationship Id="rId159" Type="http://schemas.openxmlformats.org/officeDocument/2006/relationships/customXml" Target="../ink/ink4120.xml"/><Relationship Id="rId107" Type="http://schemas.openxmlformats.org/officeDocument/2006/relationships/customXml" Target="../ink/ink4094.xml"/><Relationship Id="rId11" Type="http://schemas.openxmlformats.org/officeDocument/2006/relationships/image" Target="../media/image601.png"/><Relationship Id="rId32" Type="http://schemas.openxmlformats.org/officeDocument/2006/relationships/customXml" Target="../ink/ink4056.xml"/><Relationship Id="rId53" Type="http://schemas.openxmlformats.org/officeDocument/2006/relationships/image" Target="../media/image622.png"/><Relationship Id="rId74" Type="http://schemas.openxmlformats.org/officeDocument/2006/relationships/customXml" Target="../ink/ink4077.xml"/><Relationship Id="rId128" Type="http://schemas.openxmlformats.org/officeDocument/2006/relationships/image" Target="../media/image6580.png"/><Relationship Id="rId149" Type="http://schemas.openxmlformats.org/officeDocument/2006/relationships/customXml" Target="../ink/ink4115.xml"/><Relationship Id="rId5" Type="http://schemas.openxmlformats.org/officeDocument/2006/relationships/image" Target="../media/image598.png"/><Relationship Id="rId95" Type="http://schemas.openxmlformats.org/officeDocument/2006/relationships/customXml" Target="../ink/ink4088.xml"/><Relationship Id="rId160" Type="http://schemas.openxmlformats.org/officeDocument/2006/relationships/image" Target="../media/image683.png"/><Relationship Id="rId22" Type="http://schemas.openxmlformats.org/officeDocument/2006/relationships/customXml" Target="../ink/ink4051.xml"/><Relationship Id="rId43" Type="http://schemas.openxmlformats.org/officeDocument/2006/relationships/image" Target="../media/image617.png"/><Relationship Id="rId64" Type="http://schemas.openxmlformats.org/officeDocument/2006/relationships/customXml" Target="../ink/ink4072.xml"/><Relationship Id="rId118" Type="http://schemas.openxmlformats.org/officeDocument/2006/relationships/image" Target="../media/image16.png"/><Relationship Id="rId139" Type="http://schemas.openxmlformats.org/officeDocument/2006/relationships/customXml" Target="../ink/ink4110.xml"/><Relationship Id="rId80" Type="http://schemas.openxmlformats.org/officeDocument/2006/relationships/image" Target="../media/image6350.png"/><Relationship Id="rId85" Type="http://schemas.openxmlformats.org/officeDocument/2006/relationships/customXml" Target="../ink/ink4083.xml"/><Relationship Id="rId150" Type="http://schemas.openxmlformats.org/officeDocument/2006/relationships/image" Target="../media/image678.png"/><Relationship Id="rId155" Type="http://schemas.openxmlformats.org/officeDocument/2006/relationships/customXml" Target="../ink/ink4118.xml"/><Relationship Id="rId12" Type="http://schemas.openxmlformats.org/officeDocument/2006/relationships/customXml" Target="../ink/ink4046.xml"/><Relationship Id="rId17" Type="http://schemas.openxmlformats.org/officeDocument/2006/relationships/image" Target="../media/image604.png"/><Relationship Id="rId33" Type="http://schemas.openxmlformats.org/officeDocument/2006/relationships/image" Target="../media/image612.png"/><Relationship Id="rId38" Type="http://schemas.openxmlformats.org/officeDocument/2006/relationships/customXml" Target="../ink/ink4059.xml"/><Relationship Id="rId59" Type="http://schemas.openxmlformats.org/officeDocument/2006/relationships/image" Target="../media/image625.png"/><Relationship Id="rId103" Type="http://schemas.openxmlformats.org/officeDocument/2006/relationships/customXml" Target="../ink/ink4092.xml"/><Relationship Id="rId108" Type="http://schemas.openxmlformats.org/officeDocument/2006/relationships/image" Target="../media/image6490.png"/><Relationship Id="rId124" Type="http://schemas.openxmlformats.org/officeDocument/2006/relationships/image" Target="../media/image6560.png"/><Relationship Id="rId129" Type="http://schemas.openxmlformats.org/officeDocument/2006/relationships/customXml" Target="../ink/ink4105.xml"/><Relationship Id="rId54" Type="http://schemas.openxmlformats.org/officeDocument/2006/relationships/customXml" Target="../ink/ink4067.xml"/><Relationship Id="rId70" Type="http://schemas.openxmlformats.org/officeDocument/2006/relationships/customXml" Target="../ink/ink4075.xml"/><Relationship Id="rId75" Type="http://schemas.openxmlformats.org/officeDocument/2006/relationships/image" Target="../media/image6330.png"/><Relationship Id="rId91" Type="http://schemas.openxmlformats.org/officeDocument/2006/relationships/customXml" Target="../ink/ink4086.xml"/><Relationship Id="rId96" Type="http://schemas.openxmlformats.org/officeDocument/2006/relationships/image" Target="../media/image6430.png"/><Relationship Id="rId140" Type="http://schemas.openxmlformats.org/officeDocument/2006/relationships/image" Target="../media/image673.png"/><Relationship Id="rId145" Type="http://schemas.openxmlformats.org/officeDocument/2006/relationships/customXml" Target="../ink/ink411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043.xml"/><Relationship Id="rId23" Type="http://schemas.openxmlformats.org/officeDocument/2006/relationships/image" Target="../media/image607.png"/><Relationship Id="rId28" Type="http://schemas.openxmlformats.org/officeDocument/2006/relationships/customXml" Target="../ink/ink4054.xml"/><Relationship Id="rId49" Type="http://schemas.openxmlformats.org/officeDocument/2006/relationships/image" Target="../media/image620.png"/><Relationship Id="rId114" Type="http://schemas.openxmlformats.org/officeDocument/2006/relationships/image" Target="../media/image6520.png"/><Relationship Id="rId119" Type="http://schemas.openxmlformats.org/officeDocument/2006/relationships/customXml" Target="../ink/ink4100.xml"/><Relationship Id="rId44" Type="http://schemas.openxmlformats.org/officeDocument/2006/relationships/customXml" Target="../ink/ink4062.xml"/><Relationship Id="rId60" Type="http://schemas.openxmlformats.org/officeDocument/2006/relationships/customXml" Target="../ink/ink4070.xml"/><Relationship Id="rId65" Type="http://schemas.openxmlformats.org/officeDocument/2006/relationships/image" Target="../media/image6280.png"/><Relationship Id="rId81" Type="http://schemas.openxmlformats.org/officeDocument/2006/relationships/customXml" Target="../ink/ink4081.xml"/><Relationship Id="rId86" Type="http://schemas.openxmlformats.org/officeDocument/2006/relationships/image" Target="../media/image6380.png"/><Relationship Id="rId130" Type="http://schemas.openxmlformats.org/officeDocument/2006/relationships/image" Target="../media/image6590.png"/><Relationship Id="rId135" Type="http://schemas.openxmlformats.org/officeDocument/2006/relationships/customXml" Target="../ink/ink4108.xml"/><Relationship Id="rId151" Type="http://schemas.openxmlformats.org/officeDocument/2006/relationships/customXml" Target="../ink/ink4116.xml"/><Relationship Id="rId156" Type="http://schemas.openxmlformats.org/officeDocument/2006/relationships/image" Target="../media/image681.png"/><Relationship Id="rId13" Type="http://schemas.openxmlformats.org/officeDocument/2006/relationships/image" Target="../media/image602.png"/><Relationship Id="rId18" Type="http://schemas.openxmlformats.org/officeDocument/2006/relationships/customXml" Target="../ink/ink4049.xml"/><Relationship Id="rId39" Type="http://schemas.openxmlformats.org/officeDocument/2006/relationships/image" Target="../media/image615.png"/><Relationship Id="rId109" Type="http://schemas.openxmlformats.org/officeDocument/2006/relationships/customXml" Target="../ink/ink4095.xml"/><Relationship Id="rId34" Type="http://schemas.openxmlformats.org/officeDocument/2006/relationships/customXml" Target="../ink/ink4057.xml"/><Relationship Id="rId50" Type="http://schemas.openxmlformats.org/officeDocument/2006/relationships/customXml" Target="../ink/ink4065.xml"/><Relationship Id="rId55" Type="http://schemas.openxmlformats.org/officeDocument/2006/relationships/image" Target="../media/image623.png"/><Relationship Id="rId76" Type="http://schemas.openxmlformats.org/officeDocument/2006/relationships/customXml" Target="../ink/ink4078.xml"/><Relationship Id="rId97" Type="http://schemas.openxmlformats.org/officeDocument/2006/relationships/customXml" Target="../ink/ink4089.xml"/><Relationship Id="rId104" Type="http://schemas.openxmlformats.org/officeDocument/2006/relationships/image" Target="../media/image6470.png"/><Relationship Id="rId120" Type="http://schemas.openxmlformats.org/officeDocument/2006/relationships/image" Target="../media/image6540.png"/><Relationship Id="rId125" Type="http://schemas.openxmlformats.org/officeDocument/2006/relationships/customXml" Target="../ink/ink4103.xml"/><Relationship Id="rId141" Type="http://schemas.openxmlformats.org/officeDocument/2006/relationships/customXml" Target="../ink/ink4111.xml"/><Relationship Id="rId146" Type="http://schemas.openxmlformats.org/officeDocument/2006/relationships/image" Target="../media/image676.png"/><Relationship Id="rId7" Type="http://schemas.openxmlformats.org/officeDocument/2006/relationships/image" Target="../media/image599.png"/><Relationship Id="rId71" Type="http://schemas.openxmlformats.org/officeDocument/2006/relationships/image" Target="../media/image6310.png"/><Relationship Id="rId92" Type="http://schemas.openxmlformats.org/officeDocument/2006/relationships/image" Target="../media/image6410.png"/><Relationship Id="rId2" Type="http://schemas.openxmlformats.org/officeDocument/2006/relationships/customXml" Target="../ink/ink4041.xml"/><Relationship Id="rId29" Type="http://schemas.openxmlformats.org/officeDocument/2006/relationships/image" Target="../media/image610.png"/><Relationship Id="rId24" Type="http://schemas.openxmlformats.org/officeDocument/2006/relationships/customXml" Target="../ink/ink4052.xml"/><Relationship Id="rId40" Type="http://schemas.openxmlformats.org/officeDocument/2006/relationships/customXml" Target="../ink/ink4060.xml"/><Relationship Id="rId45" Type="http://schemas.openxmlformats.org/officeDocument/2006/relationships/image" Target="../media/image618.png"/><Relationship Id="rId66" Type="http://schemas.openxmlformats.org/officeDocument/2006/relationships/customXml" Target="../ink/ink4073.xml"/><Relationship Id="rId87" Type="http://schemas.openxmlformats.org/officeDocument/2006/relationships/customXml" Target="../ink/ink4084.xml"/><Relationship Id="rId110" Type="http://schemas.openxmlformats.org/officeDocument/2006/relationships/image" Target="../media/image6500.png"/><Relationship Id="rId115" Type="http://schemas.openxmlformats.org/officeDocument/2006/relationships/customXml" Target="../ink/ink4098.xml"/><Relationship Id="rId131" Type="http://schemas.openxmlformats.org/officeDocument/2006/relationships/customXml" Target="../ink/ink4106.xml"/><Relationship Id="rId136" Type="http://schemas.openxmlformats.org/officeDocument/2006/relationships/image" Target="../media/image671.png"/><Relationship Id="rId157" Type="http://schemas.openxmlformats.org/officeDocument/2006/relationships/customXml" Target="../ink/ink4119.xml"/><Relationship Id="rId61" Type="http://schemas.openxmlformats.org/officeDocument/2006/relationships/image" Target="../media/image626.png"/><Relationship Id="rId82" Type="http://schemas.openxmlformats.org/officeDocument/2006/relationships/image" Target="../media/image6360.png"/><Relationship Id="rId152" Type="http://schemas.openxmlformats.org/officeDocument/2006/relationships/image" Target="../media/image679.png"/><Relationship Id="rId19" Type="http://schemas.openxmlformats.org/officeDocument/2006/relationships/image" Target="../media/image605.png"/><Relationship Id="rId14" Type="http://schemas.openxmlformats.org/officeDocument/2006/relationships/customXml" Target="../ink/ink4047.xml"/><Relationship Id="rId30" Type="http://schemas.openxmlformats.org/officeDocument/2006/relationships/customXml" Target="../ink/ink4055.xml"/><Relationship Id="rId35" Type="http://schemas.openxmlformats.org/officeDocument/2006/relationships/image" Target="../media/image613.png"/><Relationship Id="rId56" Type="http://schemas.openxmlformats.org/officeDocument/2006/relationships/customXml" Target="../ink/ink4068.xml"/><Relationship Id="rId77" Type="http://schemas.openxmlformats.org/officeDocument/2006/relationships/customXml" Target="../ink/ink4079.xml"/><Relationship Id="rId100" Type="http://schemas.openxmlformats.org/officeDocument/2006/relationships/image" Target="../media/image6450.png"/><Relationship Id="rId105" Type="http://schemas.openxmlformats.org/officeDocument/2006/relationships/customXml" Target="../ink/ink4093.xml"/><Relationship Id="rId126" Type="http://schemas.openxmlformats.org/officeDocument/2006/relationships/image" Target="../media/image6570.png"/><Relationship Id="rId147" Type="http://schemas.openxmlformats.org/officeDocument/2006/relationships/customXml" Target="../ink/ink4114.xml"/><Relationship Id="rId8" Type="http://schemas.openxmlformats.org/officeDocument/2006/relationships/customXml" Target="../ink/ink4044.xml"/><Relationship Id="rId51" Type="http://schemas.openxmlformats.org/officeDocument/2006/relationships/image" Target="../media/image621.png"/><Relationship Id="rId72" Type="http://schemas.openxmlformats.org/officeDocument/2006/relationships/customXml" Target="../ink/ink4076.xml"/><Relationship Id="rId93" Type="http://schemas.openxmlformats.org/officeDocument/2006/relationships/customXml" Target="../ink/ink4087.xml"/><Relationship Id="rId98" Type="http://schemas.openxmlformats.org/officeDocument/2006/relationships/image" Target="../media/image6440.png"/><Relationship Id="rId121" Type="http://schemas.openxmlformats.org/officeDocument/2006/relationships/customXml" Target="../ink/ink4101.xml"/><Relationship Id="rId142" Type="http://schemas.openxmlformats.org/officeDocument/2006/relationships/image" Target="../media/image674.png"/><Relationship Id="rId3" Type="http://schemas.openxmlformats.org/officeDocument/2006/relationships/image" Target="../media/image597.png"/><Relationship Id="rId25" Type="http://schemas.openxmlformats.org/officeDocument/2006/relationships/image" Target="../media/image608.png"/><Relationship Id="rId46" Type="http://schemas.openxmlformats.org/officeDocument/2006/relationships/customXml" Target="../ink/ink4063.xml"/><Relationship Id="rId67" Type="http://schemas.openxmlformats.org/officeDocument/2006/relationships/image" Target="../media/image6290.png"/><Relationship Id="rId116" Type="http://schemas.openxmlformats.org/officeDocument/2006/relationships/image" Target="../media/image6530.png"/><Relationship Id="rId137" Type="http://schemas.openxmlformats.org/officeDocument/2006/relationships/customXml" Target="../ink/ink4109.xml"/><Relationship Id="rId158" Type="http://schemas.openxmlformats.org/officeDocument/2006/relationships/image" Target="../media/image682.png"/><Relationship Id="rId20" Type="http://schemas.openxmlformats.org/officeDocument/2006/relationships/customXml" Target="../ink/ink4050.xml"/><Relationship Id="rId41" Type="http://schemas.openxmlformats.org/officeDocument/2006/relationships/image" Target="../media/image616.png"/><Relationship Id="rId62" Type="http://schemas.openxmlformats.org/officeDocument/2006/relationships/customXml" Target="../ink/ink4071.xml"/><Relationship Id="rId83" Type="http://schemas.openxmlformats.org/officeDocument/2006/relationships/customXml" Target="../ink/ink4082.xml"/><Relationship Id="rId88" Type="http://schemas.openxmlformats.org/officeDocument/2006/relationships/image" Target="../media/image6390.png"/><Relationship Id="rId111" Type="http://schemas.openxmlformats.org/officeDocument/2006/relationships/customXml" Target="../ink/ink4096.xml"/><Relationship Id="rId132" Type="http://schemas.openxmlformats.org/officeDocument/2006/relationships/image" Target="../media/image6600.png"/><Relationship Id="rId153" Type="http://schemas.openxmlformats.org/officeDocument/2006/relationships/customXml" Target="../ink/ink4117.xml"/><Relationship Id="rId15" Type="http://schemas.openxmlformats.org/officeDocument/2006/relationships/image" Target="../media/image603.png"/><Relationship Id="rId36" Type="http://schemas.openxmlformats.org/officeDocument/2006/relationships/customXml" Target="../ink/ink4058.xml"/><Relationship Id="rId57" Type="http://schemas.openxmlformats.org/officeDocument/2006/relationships/image" Target="../media/image624.png"/><Relationship Id="rId106" Type="http://schemas.openxmlformats.org/officeDocument/2006/relationships/image" Target="../media/image6480.png"/><Relationship Id="rId127" Type="http://schemas.openxmlformats.org/officeDocument/2006/relationships/customXml" Target="../ink/ink4104.xml"/><Relationship Id="rId10" Type="http://schemas.openxmlformats.org/officeDocument/2006/relationships/customXml" Target="../ink/ink4045.xml"/><Relationship Id="rId31" Type="http://schemas.openxmlformats.org/officeDocument/2006/relationships/image" Target="../media/image611.png"/><Relationship Id="rId52" Type="http://schemas.openxmlformats.org/officeDocument/2006/relationships/customXml" Target="../ink/ink4066.xml"/><Relationship Id="rId73" Type="http://schemas.openxmlformats.org/officeDocument/2006/relationships/image" Target="../media/image6320.png"/><Relationship Id="rId78" Type="http://schemas.openxmlformats.org/officeDocument/2006/relationships/image" Target="../media/image6340.png"/><Relationship Id="rId94" Type="http://schemas.openxmlformats.org/officeDocument/2006/relationships/image" Target="../media/image6420.png"/><Relationship Id="rId99" Type="http://schemas.openxmlformats.org/officeDocument/2006/relationships/customXml" Target="../ink/ink4090.xml"/><Relationship Id="rId101" Type="http://schemas.openxmlformats.org/officeDocument/2006/relationships/customXml" Target="../ink/ink4091.xml"/><Relationship Id="rId122" Type="http://schemas.openxmlformats.org/officeDocument/2006/relationships/image" Target="../media/image6550.png"/><Relationship Id="rId143" Type="http://schemas.openxmlformats.org/officeDocument/2006/relationships/customXml" Target="../ink/ink4112.xml"/><Relationship Id="rId148" Type="http://schemas.openxmlformats.org/officeDocument/2006/relationships/image" Target="../media/image677.png"/><Relationship Id="rId4" Type="http://schemas.openxmlformats.org/officeDocument/2006/relationships/customXml" Target="../ink/ink4042.xml"/><Relationship Id="rId9" Type="http://schemas.openxmlformats.org/officeDocument/2006/relationships/image" Target="../media/image600.png"/><Relationship Id="rId26" Type="http://schemas.openxmlformats.org/officeDocument/2006/relationships/customXml" Target="../ink/ink4053.xml"/><Relationship Id="rId47" Type="http://schemas.openxmlformats.org/officeDocument/2006/relationships/image" Target="../media/image619.png"/><Relationship Id="rId68" Type="http://schemas.openxmlformats.org/officeDocument/2006/relationships/customXml" Target="../ink/ink4074.xml"/><Relationship Id="rId89" Type="http://schemas.openxmlformats.org/officeDocument/2006/relationships/customXml" Target="../ink/ink4085.xml"/><Relationship Id="rId112" Type="http://schemas.openxmlformats.org/officeDocument/2006/relationships/image" Target="../media/image6510.png"/><Relationship Id="rId133" Type="http://schemas.openxmlformats.org/officeDocument/2006/relationships/customXml" Target="../ink/ink4107.xml"/><Relationship Id="rId154" Type="http://schemas.openxmlformats.org/officeDocument/2006/relationships/image" Target="../media/image680.png"/><Relationship Id="rId16" Type="http://schemas.openxmlformats.org/officeDocument/2006/relationships/customXml" Target="../ink/ink4048.xml"/><Relationship Id="rId37" Type="http://schemas.openxmlformats.org/officeDocument/2006/relationships/image" Target="../media/image614.png"/><Relationship Id="rId58" Type="http://schemas.openxmlformats.org/officeDocument/2006/relationships/customXml" Target="../ink/ink4069.xml"/><Relationship Id="rId79" Type="http://schemas.openxmlformats.org/officeDocument/2006/relationships/customXml" Target="../ink/ink4080.xml"/><Relationship Id="rId102" Type="http://schemas.openxmlformats.org/officeDocument/2006/relationships/image" Target="../media/image6460.png"/><Relationship Id="rId123" Type="http://schemas.openxmlformats.org/officeDocument/2006/relationships/customXml" Target="../ink/ink4102.xml"/><Relationship Id="rId144" Type="http://schemas.openxmlformats.org/officeDocument/2006/relationships/image" Target="../media/image675.png"/><Relationship Id="rId90" Type="http://schemas.openxmlformats.org/officeDocument/2006/relationships/image" Target="../media/image6400.png"/><Relationship Id="rId27" Type="http://schemas.openxmlformats.org/officeDocument/2006/relationships/image" Target="../media/image609.png"/><Relationship Id="rId48" Type="http://schemas.openxmlformats.org/officeDocument/2006/relationships/customXml" Target="../ink/ink4064.xml"/><Relationship Id="rId69" Type="http://schemas.openxmlformats.org/officeDocument/2006/relationships/image" Target="../media/image6300.png"/><Relationship Id="rId113" Type="http://schemas.openxmlformats.org/officeDocument/2006/relationships/customXml" Target="../ink/ink4097.xml"/><Relationship Id="rId134" Type="http://schemas.openxmlformats.org/officeDocument/2006/relationships/image" Target="../media/image670.png"/></Relationships>
</file>

<file path=ppt/slides/_rels/slide9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179.xml"/><Relationship Id="rId21" Type="http://schemas.openxmlformats.org/officeDocument/2006/relationships/image" Target="../media/image606.png"/><Relationship Id="rId42" Type="http://schemas.openxmlformats.org/officeDocument/2006/relationships/customXml" Target="../ink/ink4141.xml"/><Relationship Id="rId63" Type="http://schemas.openxmlformats.org/officeDocument/2006/relationships/image" Target="../media/image6270.png"/><Relationship Id="rId84" Type="http://schemas.openxmlformats.org/officeDocument/2006/relationships/image" Target="../media/image6370.png"/><Relationship Id="rId138" Type="http://schemas.openxmlformats.org/officeDocument/2006/relationships/image" Target="../media/image6630.png"/><Relationship Id="rId159" Type="http://schemas.openxmlformats.org/officeDocument/2006/relationships/customXml" Target="../ink/ink4199.xml"/><Relationship Id="rId107" Type="http://schemas.openxmlformats.org/officeDocument/2006/relationships/customXml" Target="../ink/ink4174.xml"/><Relationship Id="rId11" Type="http://schemas.openxmlformats.org/officeDocument/2006/relationships/image" Target="../media/image601.png"/><Relationship Id="rId32" Type="http://schemas.openxmlformats.org/officeDocument/2006/relationships/customXml" Target="../ink/ink4136.xml"/><Relationship Id="rId53" Type="http://schemas.openxmlformats.org/officeDocument/2006/relationships/image" Target="../media/image622.png"/><Relationship Id="rId74" Type="http://schemas.openxmlformats.org/officeDocument/2006/relationships/customXml" Target="../ink/ink4157.xml"/><Relationship Id="rId128" Type="http://schemas.openxmlformats.org/officeDocument/2006/relationships/image" Target="../media/image6580.png"/><Relationship Id="rId149" Type="http://schemas.openxmlformats.org/officeDocument/2006/relationships/customXml" Target="../ink/ink4195.xml"/><Relationship Id="rId5" Type="http://schemas.openxmlformats.org/officeDocument/2006/relationships/image" Target="../media/image598.png"/><Relationship Id="rId95" Type="http://schemas.openxmlformats.org/officeDocument/2006/relationships/customXml" Target="../ink/ink4168.xml"/><Relationship Id="rId160" Type="http://schemas.openxmlformats.org/officeDocument/2006/relationships/image" Target="../media/image684.png"/><Relationship Id="rId22" Type="http://schemas.openxmlformats.org/officeDocument/2006/relationships/customXml" Target="../ink/ink4131.xml"/><Relationship Id="rId43" Type="http://schemas.openxmlformats.org/officeDocument/2006/relationships/image" Target="../media/image617.png"/><Relationship Id="rId64" Type="http://schemas.openxmlformats.org/officeDocument/2006/relationships/customXml" Target="../ink/ink4152.xml"/><Relationship Id="rId118" Type="http://schemas.openxmlformats.org/officeDocument/2006/relationships/image" Target="../media/image16.png"/><Relationship Id="rId139" Type="http://schemas.openxmlformats.org/officeDocument/2006/relationships/customXml" Target="../ink/ink4190.xml"/><Relationship Id="rId80" Type="http://schemas.openxmlformats.org/officeDocument/2006/relationships/image" Target="../media/image6350.png"/><Relationship Id="rId85" Type="http://schemas.openxmlformats.org/officeDocument/2006/relationships/customXml" Target="../ink/ink4163.xml"/><Relationship Id="rId155" Type="http://schemas.openxmlformats.org/officeDocument/2006/relationships/customXml" Target="../ink/ink4197.xml"/><Relationship Id="rId12" Type="http://schemas.openxmlformats.org/officeDocument/2006/relationships/customXml" Target="../ink/ink4126.xml"/><Relationship Id="rId17" Type="http://schemas.openxmlformats.org/officeDocument/2006/relationships/image" Target="../media/image604.png"/><Relationship Id="rId33" Type="http://schemas.openxmlformats.org/officeDocument/2006/relationships/image" Target="../media/image612.png"/><Relationship Id="rId38" Type="http://schemas.openxmlformats.org/officeDocument/2006/relationships/customXml" Target="../ink/ink4139.xml"/><Relationship Id="rId59" Type="http://schemas.openxmlformats.org/officeDocument/2006/relationships/image" Target="../media/image625.png"/><Relationship Id="rId103" Type="http://schemas.openxmlformats.org/officeDocument/2006/relationships/customXml" Target="../ink/ink4172.xml"/><Relationship Id="rId108" Type="http://schemas.openxmlformats.org/officeDocument/2006/relationships/image" Target="../media/image6490.png"/><Relationship Id="rId124" Type="http://schemas.openxmlformats.org/officeDocument/2006/relationships/image" Target="../media/image6560.png"/><Relationship Id="rId129" Type="http://schemas.openxmlformats.org/officeDocument/2006/relationships/customXml" Target="../ink/ink4185.xml"/><Relationship Id="rId54" Type="http://schemas.openxmlformats.org/officeDocument/2006/relationships/customXml" Target="../ink/ink4147.xml"/><Relationship Id="rId70" Type="http://schemas.openxmlformats.org/officeDocument/2006/relationships/customXml" Target="../ink/ink4155.xml"/><Relationship Id="rId75" Type="http://schemas.openxmlformats.org/officeDocument/2006/relationships/image" Target="../media/image6330.png"/><Relationship Id="rId91" Type="http://schemas.openxmlformats.org/officeDocument/2006/relationships/customXml" Target="../ink/ink4166.xml"/><Relationship Id="rId96" Type="http://schemas.openxmlformats.org/officeDocument/2006/relationships/image" Target="../media/image6430.png"/><Relationship Id="rId140" Type="http://schemas.openxmlformats.org/officeDocument/2006/relationships/image" Target="../media/image6640.png"/><Relationship Id="rId145" Type="http://schemas.openxmlformats.org/officeDocument/2006/relationships/customXml" Target="../ink/ink419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123.xml"/><Relationship Id="rId23" Type="http://schemas.openxmlformats.org/officeDocument/2006/relationships/image" Target="../media/image607.png"/><Relationship Id="rId28" Type="http://schemas.openxmlformats.org/officeDocument/2006/relationships/customXml" Target="../ink/ink4134.xml"/><Relationship Id="rId49" Type="http://schemas.openxmlformats.org/officeDocument/2006/relationships/image" Target="../media/image620.png"/><Relationship Id="rId114" Type="http://schemas.openxmlformats.org/officeDocument/2006/relationships/image" Target="../media/image6520.png"/><Relationship Id="rId119" Type="http://schemas.openxmlformats.org/officeDocument/2006/relationships/customXml" Target="../ink/ink4180.xml"/><Relationship Id="rId44" Type="http://schemas.openxmlformats.org/officeDocument/2006/relationships/customXml" Target="../ink/ink4142.xml"/><Relationship Id="rId60" Type="http://schemas.openxmlformats.org/officeDocument/2006/relationships/customXml" Target="../ink/ink4150.xml"/><Relationship Id="rId65" Type="http://schemas.openxmlformats.org/officeDocument/2006/relationships/image" Target="../media/image6280.png"/><Relationship Id="rId81" Type="http://schemas.openxmlformats.org/officeDocument/2006/relationships/customXml" Target="../ink/ink4161.xml"/><Relationship Id="rId86" Type="http://schemas.openxmlformats.org/officeDocument/2006/relationships/image" Target="../media/image6380.png"/><Relationship Id="rId130" Type="http://schemas.openxmlformats.org/officeDocument/2006/relationships/image" Target="../media/image6590.png"/><Relationship Id="rId135" Type="http://schemas.openxmlformats.org/officeDocument/2006/relationships/customXml" Target="../ink/ink4188.xml"/><Relationship Id="rId156" Type="http://schemas.openxmlformats.org/officeDocument/2006/relationships/image" Target="../media/image670.png"/><Relationship Id="rId13" Type="http://schemas.openxmlformats.org/officeDocument/2006/relationships/image" Target="../media/image602.png"/><Relationship Id="rId18" Type="http://schemas.openxmlformats.org/officeDocument/2006/relationships/customXml" Target="../ink/ink4129.xml"/><Relationship Id="rId39" Type="http://schemas.openxmlformats.org/officeDocument/2006/relationships/image" Target="../media/image615.png"/><Relationship Id="rId109" Type="http://schemas.openxmlformats.org/officeDocument/2006/relationships/customXml" Target="../ink/ink4175.xml"/><Relationship Id="rId34" Type="http://schemas.openxmlformats.org/officeDocument/2006/relationships/customXml" Target="../ink/ink4137.xml"/><Relationship Id="rId50" Type="http://schemas.openxmlformats.org/officeDocument/2006/relationships/customXml" Target="../ink/ink4145.xml"/><Relationship Id="rId55" Type="http://schemas.openxmlformats.org/officeDocument/2006/relationships/image" Target="../media/image623.png"/><Relationship Id="rId76" Type="http://schemas.openxmlformats.org/officeDocument/2006/relationships/customXml" Target="../ink/ink4158.xml"/><Relationship Id="rId97" Type="http://schemas.openxmlformats.org/officeDocument/2006/relationships/customXml" Target="../ink/ink4169.xml"/><Relationship Id="rId104" Type="http://schemas.openxmlformats.org/officeDocument/2006/relationships/image" Target="../media/image6470.png"/><Relationship Id="rId120" Type="http://schemas.openxmlformats.org/officeDocument/2006/relationships/image" Target="../media/image6540.png"/><Relationship Id="rId125" Type="http://schemas.openxmlformats.org/officeDocument/2006/relationships/customXml" Target="../ink/ink4183.xml"/><Relationship Id="rId141" Type="http://schemas.openxmlformats.org/officeDocument/2006/relationships/customXml" Target="../ink/ink4191.xml"/><Relationship Id="rId146" Type="http://schemas.openxmlformats.org/officeDocument/2006/relationships/image" Target="../media/image6670.png"/><Relationship Id="rId7" Type="http://schemas.openxmlformats.org/officeDocument/2006/relationships/image" Target="../media/image599.png"/><Relationship Id="rId71" Type="http://schemas.openxmlformats.org/officeDocument/2006/relationships/image" Target="../media/image6310.png"/><Relationship Id="rId92" Type="http://schemas.openxmlformats.org/officeDocument/2006/relationships/image" Target="../media/image6410.png"/><Relationship Id="rId2" Type="http://schemas.openxmlformats.org/officeDocument/2006/relationships/customXml" Target="../ink/ink4121.xml"/><Relationship Id="rId29" Type="http://schemas.openxmlformats.org/officeDocument/2006/relationships/image" Target="../media/image610.png"/><Relationship Id="rId24" Type="http://schemas.openxmlformats.org/officeDocument/2006/relationships/customXml" Target="../ink/ink4132.xml"/><Relationship Id="rId40" Type="http://schemas.openxmlformats.org/officeDocument/2006/relationships/customXml" Target="../ink/ink4140.xml"/><Relationship Id="rId45" Type="http://schemas.openxmlformats.org/officeDocument/2006/relationships/image" Target="../media/image618.png"/><Relationship Id="rId66" Type="http://schemas.openxmlformats.org/officeDocument/2006/relationships/customXml" Target="../ink/ink4153.xml"/><Relationship Id="rId87" Type="http://schemas.openxmlformats.org/officeDocument/2006/relationships/customXml" Target="../ink/ink4164.xml"/><Relationship Id="rId110" Type="http://schemas.openxmlformats.org/officeDocument/2006/relationships/image" Target="../media/image6500.png"/><Relationship Id="rId115" Type="http://schemas.openxmlformats.org/officeDocument/2006/relationships/customXml" Target="../ink/ink4178.xml"/><Relationship Id="rId131" Type="http://schemas.openxmlformats.org/officeDocument/2006/relationships/customXml" Target="../ink/ink4186.xml"/><Relationship Id="rId136" Type="http://schemas.openxmlformats.org/officeDocument/2006/relationships/image" Target="../media/image6620.png"/><Relationship Id="rId157" Type="http://schemas.openxmlformats.org/officeDocument/2006/relationships/customXml" Target="../ink/ink4198.xml"/><Relationship Id="rId61" Type="http://schemas.openxmlformats.org/officeDocument/2006/relationships/image" Target="../media/image626.png"/><Relationship Id="rId82" Type="http://schemas.openxmlformats.org/officeDocument/2006/relationships/image" Target="../media/image6360.png"/><Relationship Id="rId152" Type="http://schemas.openxmlformats.org/officeDocument/2006/relationships/image" Target="../media/image697.png"/><Relationship Id="rId19" Type="http://schemas.openxmlformats.org/officeDocument/2006/relationships/image" Target="../media/image605.png"/><Relationship Id="rId14" Type="http://schemas.openxmlformats.org/officeDocument/2006/relationships/customXml" Target="../ink/ink4127.xml"/><Relationship Id="rId30" Type="http://schemas.openxmlformats.org/officeDocument/2006/relationships/customXml" Target="../ink/ink4135.xml"/><Relationship Id="rId35" Type="http://schemas.openxmlformats.org/officeDocument/2006/relationships/image" Target="../media/image613.png"/><Relationship Id="rId56" Type="http://schemas.openxmlformats.org/officeDocument/2006/relationships/customXml" Target="../ink/ink4148.xml"/><Relationship Id="rId77" Type="http://schemas.openxmlformats.org/officeDocument/2006/relationships/customXml" Target="../ink/ink4159.xml"/><Relationship Id="rId100" Type="http://schemas.openxmlformats.org/officeDocument/2006/relationships/image" Target="../media/image6450.png"/><Relationship Id="rId105" Type="http://schemas.openxmlformats.org/officeDocument/2006/relationships/customXml" Target="../ink/ink4173.xml"/><Relationship Id="rId126" Type="http://schemas.openxmlformats.org/officeDocument/2006/relationships/image" Target="../media/image6570.png"/><Relationship Id="rId147" Type="http://schemas.openxmlformats.org/officeDocument/2006/relationships/customXml" Target="../ink/ink4194.xml"/><Relationship Id="rId8" Type="http://schemas.openxmlformats.org/officeDocument/2006/relationships/customXml" Target="../ink/ink4124.xml"/><Relationship Id="rId51" Type="http://schemas.openxmlformats.org/officeDocument/2006/relationships/image" Target="../media/image621.png"/><Relationship Id="rId72" Type="http://schemas.openxmlformats.org/officeDocument/2006/relationships/customXml" Target="../ink/ink4156.xml"/><Relationship Id="rId93" Type="http://schemas.openxmlformats.org/officeDocument/2006/relationships/customXml" Target="../ink/ink4167.xml"/><Relationship Id="rId98" Type="http://schemas.openxmlformats.org/officeDocument/2006/relationships/image" Target="../media/image6440.png"/><Relationship Id="rId121" Type="http://schemas.openxmlformats.org/officeDocument/2006/relationships/customXml" Target="../ink/ink4181.xml"/><Relationship Id="rId142" Type="http://schemas.openxmlformats.org/officeDocument/2006/relationships/image" Target="../media/image6650.png"/><Relationship Id="rId3" Type="http://schemas.openxmlformats.org/officeDocument/2006/relationships/image" Target="../media/image597.png"/><Relationship Id="rId25" Type="http://schemas.openxmlformats.org/officeDocument/2006/relationships/image" Target="../media/image608.png"/><Relationship Id="rId46" Type="http://schemas.openxmlformats.org/officeDocument/2006/relationships/customXml" Target="../ink/ink4143.xml"/><Relationship Id="rId67" Type="http://schemas.openxmlformats.org/officeDocument/2006/relationships/image" Target="../media/image6290.png"/><Relationship Id="rId116" Type="http://schemas.openxmlformats.org/officeDocument/2006/relationships/image" Target="../media/image6530.png"/><Relationship Id="rId137" Type="http://schemas.openxmlformats.org/officeDocument/2006/relationships/customXml" Target="../ink/ink4189.xml"/><Relationship Id="rId158" Type="http://schemas.openxmlformats.org/officeDocument/2006/relationships/image" Target="../media/image671.png"/><Relationship Id="rId20" Type="http://schemas.openxmlformats.org/officeDocument/2006/relationships/customXml" Target="../ink/ink4130.xml"/><Relationship Id="rId41" Type="http://schemas.openxmlformats.org/officeDocument/2006/relationships/image" Target="../media/image616.png"/><Relationship Id="rId62" Type="http://schemas.openxmlformats.org/officeDocument/2006/relationships/customXml" Target="../ink/ink4151.xml"/><Relationship Id="rId83" Type="http://schemas.openxmlformats.org/officeDocument/2006/relationships/customXml" Target="../ink/ink4162.xml"/><Relationship Id="rId88" Type="http://schemas.openxmlformats.org/officeDocument/2006/relationships/image" Target="../media/image6390.png"/><Relationship Id="rId111" Type="http://schemas.openxmlformats.org/officeDocument/2006/relationships/customXml" Target="../ink/ink4176.xml"/><Relationship Id="rId132" Type="http://schemas.openxmlformats.org/officeDocument/2006/relationships/image" Target="../media/image6600.png"/><Relationship Id="rId153" Type="http://schemas.openxmlformats.org/officeDocument/2006/relationships/customXml" Target="../ink/ink4196.xml"/><Relationship Id="rId15" Type="http://schemas.openxmlformats.org/officeDocument/2006/relationships/image" Target="../media/image603.png"/><Relationship Id="rId36" Type="http://schemas.openxmlformats.org/officeDocument/2006/relationships/customXml" Target="../ink/ink4138.xml"/><Relationship Id="rId57" Type="http://schemas.openxmlformats.org/officeDocument/2006/relationships/image" Target="../media/image624.png"/><Relationship Id="rId106" Type="http://schemas.openxmlformats.org/officeDocument/2006/relationships/image" Target="../media/image6480.png"/><Relationship Id="rId127" Type="http://schemas.openxmlformats.org/officeDocument/2006/relationships/customXml" Target="../ink/ink4184.xml"/><Relationship Id="rId10" Type="http://schemas.openxmlformats.org/officeDocument/2006/relationships/customXml" Target="../ink/ink4125.xml"/><Relationship Id="rId31" Type="http://schemas.openxmlformats.org/officeDocument/2006/relationships/image" Target="../media/image611.png"/><Relationship Id="rId52" Type="http://schemas.openxmlformats.org/officeDocument/2006/relationships/customXml" Target="../ink/ink4146.xml"/><Relationship Id="rId73" Type="http://schemas.openxmlformats.org/officeDocument/2006/relationships/image" Target="../media/image6320.png"/><Relationship Id="rId78" Type="http://schemas.openxmlformats.org/officeDocument/2006/relationships/image" Target="../media/image6340.png"/><Relationship Id="rId94" Type="http://schemas.openxmlformats.org/officeDocument/2006/relationships/image" Target="../media/image6420.png"/><Relationship Id="rId99" Type="http://schemas.openxmlformats.org/officeDocument/2006/relationships/customXml" Target="../ink/ink4170.xml"/><Relationship Id="rId101" Type="http://schemas.openxmlformats.org/officeDocument/2006/relationships/customXml" Target="../ink/ink4171.xml"/><Relationship Id="rId122" Type="http://schemas.openxmlformats.org/officeDocument/2006/relationships/image" Target="../media/image6550.png"/><Relationship Id="rId143" Type="http://schemas.openxmlformats.org/officeDocument/2006/relationships/customXml" Target="../ink/ink4192.xml"/><Relationship Id="rId148" Type="http://schemas.openxmlformats.org/officeDocument/2006/relationships/image" Target="../media/image6680.png"/><Relationship Id="rId4" Type="http://schemas.openxmlformats.org/officeDocument/2006/relationships/customXml" Target="../ink/ink4122.xml"/><Relationship Id="rId9" Type="http://schemas.openxmlformats.org/officeDocument/2006/relationships/image" Target="../media/image600.png"/><Relationship Id="rId26" Type="http://schemas.openxmlformats.org/officeDocument/2006/relationships/customXml" Target="../ink/ink4133.xml"/><Relationship Id="rId47" Type="http://schemas.openxmlformats.org/officeDocument/2006/relationships/image" Target="../media/image619.png"/><Relationship Id="rId68" Type="http://schemas.openxmlformats.org/officeDocument/2006/relationships/customXml" Target="../ink/ink4154.xml"/><Relationship Id="rId89" Type="http://schemas.openxmlformats.org/officeDocument/2006/relationships/customXml" Target="../ink/ink4165.xml"/><Relationship Id="rId112" Type="http://schemas.openxmlformats.org/officeDocument/2006/relationships/image" Target="../media/image6510.png"/><Relationship Id="rId133" Type="http://schemas.openxmlformats.org/officeDocument/2006/relationships/customXml" Target="../ink/ink4187.xml"/><Relationship Id="rId154" Type="http://schemas.openxmlformats.org/officeDocument/2006/relationships/image" Target="../media/image698.png"/><Relationship Id="rId16" Type="http://schemas.openxmlformats.org/officeDocument/2006/relationships/customXml" Target="../ink/ink4128.xml"/><Relationship Id="rId37" Type="http://schemas.openxmlformats.org/officeDocument/2006/relationships/image" Target="../media/image614.png"/><Relationship Id="rId58" Type="http://schemas.openxmlformats.org/officeDocument/2006/relationships/customXml" Target="../ink/ink4149.xml"/><Relationship Id="rId79" Type="http://schemas.openxmlformats.org/officeDocument/2006/relationships/customXml" Target="../ink/ink4160.xml"/><Relationship Id="rId102" Type="http://schemas.openxmlformats.org/officeDocument/2006/relationships/image" Target="../media/image6460.png"/><Relationship Id="rId123" Type="http://schemas.openxmlformats.org/officeDocument/2006/relationships/customXml" Target="../ink/ink4182.xml"/><Relationship Id="rId144" Type="http://schemas.openxmlformats.org/officeDocument/2006/relationships/image" Target="../media/image6660.png"/><Relationship Id="rId90" Type="http://schemas.openxmlformats.org/officeDocument/2006/relationships/image" Target="../media/image6400.png"/><Relationship Id="rId27" Type="http://schemas.openxmlformats.org/officeDocument/2006/relationships/image" Target="../media/image609.png"/><Relationship Id="rId48" Type="http://schemas.openxmlformats.org/officeDocument/2006/relationships/customXml" Target="../ink/ink4144.xml"/><Relationship Id="rId69" Type="http://schemas.openxmlformats.org/officeDocument/2006/relationships/image" Target="../media/image6300.png"/><Relationship Id="rId113" Type="http://schemas.openxmlformats.org/officeDocument/2006/relationships/customXml" Target="../ink/ink4177.xml"/><Relationship Id="rId134" Type="http://schemas.openxmlformats.org/officeDocument/2006/relationships/image" Target="../media/image6610.png"/></Relationships>
</file>

<file path=ppt/slides/_rels/slide9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258.xml"/><Relationship Id="rId21" Type="http://schemas.openxmlformats.org/officeDocument/2006/relationships/image" Target="../media/image606.png"/><Relationship Id="rId42" Type="http://schemas.openxmlformats.org/officeDocument/2006/relationships/customXml" Target="../ink/ink4220.xml"/><Relationship Id="rId63" Type="http://schemas.openxmlformats.org/officeDocument/2006/relationships/image" Target="../media/image6270.png"/><Relationship Id="rId84" Type="http://schemas.openxmlformats.org/officeDocument/2006/relationships/image" Target="../media/image6370.png"/><Relationship Id="rId138" Type="http://schemas.openxmlformats.org/officeDocument/2006/relationships/image" Target="../media/image6630.png"/><Relationship Id="rId159" Type="http://schemas.openxmlformats.org/officeDocument/2006/relationships/customXml" Target="../ink/ink4278.xml"/><Relationship Id="rId170" Type="http://schemas.openxmlformats.org/officeDocument/2006/relationships/image" Target="../media/image689.png"/><Relationship Id="rId107" Type="http://schemas.openxmlformats.org/officeDocument/2006/relationships/customXml" Target="../ink/ink4253.xml"/><Relationship Id="rId11" Type="http://schemas.openxmlformats.org/officeDocument/2006/relationships/image" Target="../media/image601.png"/><Relationship Id="rId32" Type="http://schemas.openxmlformats.org/officeDocument/2006/relationships/customXml" Target="../ink/ink4215.xml"/><Relationship Id="rId53" Type="http://schemas.openxmlformats.org/officeDocument/2006/relationships/image" Target="../media/image622.png"/><Relationship Id="rId74" Type="http://schemas.openxmlformats.org/officeDocument/2006/relationships/customXml" Target="../ink/ink4236.xml"/><Relationship Id="rId128" Type="http://schemas.openxmlformats.org/officeDocument/2006/relationships/image" Target="../media/image6580.png"/><Relationship Id="rId149" Type="http://schemas.openxmlformats.org/officeDocument/2006/relationships/customXml" Target="../ink/ink4274.xml"/><Relationship Id="rId5" Type="http://schemas.openxmlformats.org/officeDocument/2006/relationships/image" Target="../media/image598.png"/><Relationship Id="rId95" Type="http://schemas.openxmlformats.org/officeDocument/2006/relationships/customXml" Target="../ink/ink4247.xml"/><Relationship Id="rId160" Type="http://schemas.openxmlformats.org/officeDocument/2006/relationships/image" Target="../media/image684.png"/><Relationship Id="rId22" Type="http://schemas.openxmlformats.org/officeDocument/2006/relationships/customXml" Target="../ink/ink4210.xml"/><Relationship Id="rId43" Type="http://schemas.openxmlformats.org/officeDocument/2006/relationships/image" Target="../media/image617.png"/><Relationship Id="rId64" Type="http://schemas.openxmlformats.org/officeDocument/2006/relationships/customXml" Target="../ink/ink4231.xml"/><Relationship Id="rId118" Type="http://schemas.openxmlformats.org/officeDocument/2006/relationships/image" Target="../media/image16.png"/><Relationship Id="rId139" Type="http://schemas.openxmlformats.org/officeDocument/2006/relationships/customXml" Target="../ink/ink4269.xml"/><Relationship Id="rId85" Type="http://schemas.openxmlformats.org/officeDocument/2006/relationships/customXml" Target="../ink/ink4242.xml"/><Relationship Id="rId12" Type="http://schemas.openxmlformats.org/officeDocument/2006/relationships/customXml" Target="../ink/ink4205.xml"/><Relationship Id="rId17" Type="http://schemas.openxmlformats.org/officeDocument/2006/relationships/image" Target="../media/image604.png"/><Relationship Id="rId33" Type="http://schemas.openxmlformats.org/officeDocument/2006/relationships/image" Target="../media/image612.png"/><Relationship Id="rId38" Type="http://schemas.openxmlformats.org/officeDocument/2006/relationships/customXml" Target="../ink/ink4218.xml"/><Relationship Id="rId59" Type="http://schemas.openxmlformats.org/officeDocument/2006/relationships/image" Target="../media/image625.png"/><Relationship Id="rId103" Type="http://schemas.openxmlformats.org/officeDocument/2006/relationships/customXml" Target="../ink/ink4251.xml"/><Relationship Id="rId108" Type="http://schemas.openxmlformats.org/officeDocument/2006/relationships/image" Target="../media/image6490.png"/><Relationship Id="rId124" Type="http://schemas.openxmlformats.org/officeDocument/2006/relationships/image" Target="../media/image6560.png"/><Relationship Id="rId129" Type="http://schemas.openxmlformats.org/officeDocument/2006/relationships/customXml" Target="../ink/ink4264.xml"/><Relationship Id="rId54" Type="http://schemas.openxmlformats.org/officeDocument/2006/relationships/customXml" Target="../ink/ink4226.xml"/><Relationship Id="rId70" Type="http://schemas.openxmlformats.org/officeDocument/2006/relationships/customXml" Target="../ink/ink4234.xml"/><Relationship Id="rId75" Type="http://schemas.openxmlformats.org/officeDocument/2006/relationships/image" Target="../media/image6330.png"/><Relationship Id="rId91" Type="http://schemas.openxmlformats.org/officeDocument/2006/relationships/customXml" Target="../ink/ink4245.xml"/><Relationship Id="rId96" Type="http://schemas.openxmlformats.org/officeDocument/2006/relationships/image" Target="../media/image6430.png"/><Relationship Id="rId140" Type="http://schemas.openxmlformats.org/officeDocument/2006/relationships/image" Target="../media/image6640.png"/><Relationship Id="rId145" Type="http://schemas.openxmlformats.org/officeDocument/2006/relationships/customXml" Target="../ink/ink4272.xml"/><Relationship Id="rId161" Type="http://schemas.openxmlformats.org/officeDocument/2006/relationships/customXml" Target="../ink/ink4279.xml"/><Relationship Id="rId166" Type="http://schemas.openxmlformats.org/officeDocument/2006/relationships/image" Target="../media/image68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202.xml"/><Relationship Id="rId23" Type="http://schemas.openxmlformats.org/officeDocument/2006/relationships/image" Target="../media/image607.png"/><Relationship Id="rId28" Type="http://schemas.openxmlformats.org/officeDocument/2006/relationships/customXml" Target="../ink/ink4213.xml"/><Relationship Id="rId49" Type="http://schemas.openxmlformats.org/officeDocument/2006/relationships/image" Target="../media/image620.png"/><Relationship Id="rId114" Type="http://schemas.openxmlformats.org/officeDocument/2006/relationships/image" Target="../media/image6520.png"/><Relationship Id="rId119" Type="http://schemas.openxmlformats.org/officeDocument/2006/relationships/customXml" Target="../ink/ink4259.xml"/><Relationship Id="rId44" Type="http://schemas.openxmlformats.org/officeDocument/2006/relationships/customXml" Target="../ink/ink4221.xml"/><Relationship Id="rId60" Type="http://schemas.openxmlformats.org/officeDocument/2006/relationships/customXml" Target="../ink/ink4229.xml"/><Relationship Id="rId65" Type="http://schemas.openxmlformats.org/officeDocument/2006/relationships/image" Target="../media/image6280.png"/><Relationship Id="rId81" Type="http://schemas.openxmlformats.org/officeDocument/2006/relationships/customXml" Target="../ink/ink4240.xml"/><Relationship Id="rId86" Type="http://schemas.openxmlformats.org/officeDocument/2006/relationships/image" Target="../media/image6380.png"/><Relationship Id="rId130" Type="http://schemas.openxmlformats.org/officeDocument/2006/relationships/image" Target="../media/image6590.png"/><Relationship Id="rId135" Type="http://schemas.openxmlformats.org/officeDocument/2006/relationships/customXml" Target="../ink/ink4267.xml"/><Relationship Id="rId156" Type="http://schemas.openxmlformats.org/officeDocument/2006/relationships/image" Target="../media/image670.png"/><Relationship Id="rId13" Type="http://schemas.openxmlformats.org/officeDocument/2006/relationships/image" Target="../media/image602.png"/><Relationship Id="rId18" Type="http://schemas.openxmlformats.org/officeDocument/2006/relationships/customXml" Target="../ink/ink4208.xml"/><Relationship Id="rId39" Type="http://schemas.openxmlformats.org/officeDocument/2006/relationships/image" Target="../media/image615.png"/><Relationship Id="rId109" Type="http://schemas.openxmlformats.org/officeDocument/2006/relationships/customXml" Target="../ink/ink4254.xml"/><Relationship Id="rId34" Type="http://schemas.openxmlformats.org/officeDocument/2006/relationships/customXml" Target="../ink/ink4216.xml"/><Relationship Id="rId50" Type="http://schemas.openxmlformats.org/officeDocument/2006/relationships/customXml" Target="../ink/ink4224.xml"/><Relationship Id="rId55" Type="http://schemas.openxmlformats.org/officeDocument/2006/relationships/image" Target="../media/image623.png"/><Relationship Id="rId76" Type="http://schemas.openxmlformats.org/officeDocument/2006/relationships/customXml" Target="../ink/ink4237.xml"/><Relationship Id="rId97" Type="http://schemas.openxmlformats.org/officeDocument/2006/relationships/customXml" Target="../ink/ink4248.xml"/><Relationship Id="rId104" Type="http://schemas.openxmlformats.org/officeDocument/2006/relationships/image" Target="../media/image6470.png"/><Relationship Id="rId120" Type="http://schemas.openxmlformats.org/officeDocument/2006/relationships/image" Target="../media/image6540.png"/><Relationship Id="rId125" Type="http://schemas.openxmlformats.org/officeDocument/2006/relationships/customXml" Target="../ink/ink4262.xml"/><Relationship Id="rId141" Type="http://schemas.openxmlformats.org/officeDocument/2006/relationships/customXml" Target="../ink/ink4270.xml"/><Relationship Id="rId146" Type="http://schemas.openxmlformats.org/officeDocument/2006/relationships/image" Target="../media/image6670.png"/><Relationship Id="rId167" Type="http://schemas.openxmlformats.org/officeDocument/2006/relationships/customXml" Target="../ink/ink4282.xml"/><Relationship Id="rId7" Type="http://schemas.openxmlformats.org/officeDocument/2006/relationships/image" Target="../media/image599.png"/><Relationship Id="rId71" Type="http://schemas.openxmlformats.org/officeDocument/2006/relationships/image" Target="../media/image6310.png"/><Relationship Id="rId92" Type="http://schemas.openxmlformats.org/officeDocument/2006/relationships/image" Target="../media/image6410.png"/><Relationship Id="rId162" Type="http://schemas.openxmlformats.org/officeDocument/2006/relationships/image" Target="../media/image685.png"/><Relationship Id="rId2" Type="http://schemas.openxmlformats.org/officeDocument/2006/relationships/customXml" Target="../ink/ink4200.xml"/><Relationship Id="rId29" Type="http://schemas.openxmlformats.org/officeDocument/2006/relationships/image" Target="../media/image610.png"/><Relationship Id="rId24" Type="http://schemas.openxmlformats.org/officeDocument/2006/relationships/customXml" Target="../ink/ink4211.xml"/><Relationship Id="rId40" Type="http://schemas.openxmlformats.org/officeDocument/2006/relationships/customXml" Target="../ink/ink4219.xml"/><Relationship Id="rId45" Type="http://schemas.openxmlformats.org/officeDocument/2006/relationships/image" Target="../media/image618.png"/><Relationship Id="rId66" Type="http://schemas.openxmlformats.org/officeDocument/2006/relationships/customXml" Target="../ink/ink4232.xml"/><Relationship Id="rId87" Type="http://schemas.openxmlformats.org/officeDocument/2006/relationships/customXml" Target="../ink/ink4243.xml"/><Relationship Id="rId110" Type="http://schemas.openxmlformats.org/officeDocument/2006/relationships/image" Target="../media/image6500.png"/><Relationship Id="rId115" Type="http://schemas.openxmlformats.org/officeDocument/2006/relationships/customXml" Target="../ink/ink4257.xml"/><Relationship Id="rId131" Type="http://schemas.openxmlformats.org/officeDocument/2006/relationships/customXml" Target="../ink/ink4265.xml"/><Relationship Id="rId136" Type="http://schemas.openxmlformats.org/officeDocument/2006/relationships/image" Target="../media/image6620.png"/><Relationship Id="rId157" Type="http://schemas.openxmlformats.org/officeDocument/2006/relationships/customXml" Target="../ink/ink4277.xml"/><Relationship Id="rId61" Type="http://schemas.openxmlformats.org/officeDocument/2006/relationships/image" Target="../media/image626.png"/><Relationship Id="rId82" Type="http://schemas.openxmlformats.org/officeDocument/2006/relationships/image" Target="../media/image6360.png"/><Relationship Id="rId152" Type="http://schemas.openxmlformats.org/officeDocument/2006/relationships/image" Target="../media/image697.png"/><Relationship Id="rId19" Type="http://schemas.openxmlformats.org/officeDocument/2006/relationships/image" Target="../media/image605.png"/><Relationship Id="rId14" Type="http://schemas.openxmlformats.org/officeDocument/2006/relationships/customXml" Target="../ink/ink4206.xml"/><Relationship Id="rId30" Type="http://schemas.openxmlformats.org/officeDocument/2006/relationships/customXml" Target="../ink/ink4214.xml"/><Relationship Id="rId35" Type="http://schemas.openxmlformats.org/officeDocument/2006/relationships/image" Target="../media/image613.png"/><Relationship Id="rId56" Type="http://schemas.openxmlformats.org/officeDocument/2006/relationships/customXml" Target="../ink/ink4227.xml"/><Relationship Id="rId77" Type="http://schemas.openxmlformats.org/officeDocument/2006/relationships/customXml" Target="../ink/ink4238.xml"/><Relationship Id="rId100" Type="http://schemas.openxmlformats.org/officeDocument/2006/relationships/image" Target="../media/image6450.png"/><Relationship Id="rId105" Type="http://schemas.openxmlformats.org/officeDocument/2006/relationships/customXml" Target="../ink/ink4252.xml"/><Relationship Id="rId126" Type="http://schemas.openxmlformats.org/officeDocument/2006/relationships/image" Target="../media/image6570.png"/><Relationship Id="rId147" Type="http://schemas.openxmlformats.org/officeDocument/2006/relationships/customXml" Target="../ink/ink4273.xml"/><Relationship Id="rId168" Type="http://schemas.openxmlformats.org/officeDocument/2006/relationships/image" Target="../media/image688.png"/><Relationship Id="rId8" Type="http://schemas.openxmlformats.org/officeDocument/2006/relationships/customXml" Target="../ink/ink4203.xml"/><Relationship Id="rId51" Type="http://schemas.openxmlformats.org/officeDocument/2006/relationships/image" Target="../media/image621.png"/><Relationship Id="rId72" Type="http://schemas.openxmlformats.org/officeDocument/2006/relationships/customXml" Target="../ink/ink4235.xml"/><Relationship Id="rId93" Type="http://schemas.openxmlformats.org/officeDocument/2006/relationships/customXml" Target="../ink/ink4246.xml"/><Relationship Id="rId98" Type="http://schemas.openxmlformats.org/officeDocument/2006/relationships/image" Target="../media/image6440.png"/><Relationship Id="rId121" Type="http://schemas.openxmlformats.org/officeDocument/2006/relationships/customXml" Target="../ink/ink4260.xml"/><Relationship Id="rId142" Type="http://schemas.openxmlformats.org/officeDocument/2006/relationships/image" Target="../media/image6650.png"/><Relationship Id="rId163" Type="http://schemas.openxmlformats.org/officeDocument/2006/relationships/customXml" Target="../ink/ink4280.xml"/><Relationship Id="rId3" Type="http://schemas.openxmlformats.org/officeDocument/2006/relationships/image" Target="../media/image597.png"/><Relationship Id="rId25" Type="http://schemas.openxmlformats.org/officeDocument/2006/relationships/image" Target="../media/image608.png"/><Relationship Id="rId46" Type="http://schemas.openxmlformats.org/officeDocument/2006/relationships/customXml" Target="../ink/ink4222.xml"/><Relationship Id="rId67" Type="http://schemas.openxmlformats.org/officeDocument/2006/relationships/image" Target="../media/image6290.png"/><Relationship Id="rId116" Type="http://schemas.openxmlformats.org/officeDocument/2006/relationships/image" Target="../media/image6530.png"/><Relationship Id="rId137" Type="http://schemas.openxmlformats.org/officeDocument/2006/relationships/customXml" Target="../ink/ink4268.xml"/><Relationship Id="rId158" Type="http://schemas.openxmlformats.org/officeDocument/2006/relationships/image" Target="../media/image671.png"/><Relationship Id="rId20" Type="http://schemas.openxmlformats.org/officeDocument/2006/relationships/customXml" Target="../ink/ink4209.xml"/><Relationship Id="rId41" Type="http://schemas.openxmlformats.org/officeDocument/2006/relationships/image" Target="../media/image616.png"/><Relationship Id="rId62" Type="http://schemas.openxmlformats.org/officeDocument/2006/relationships/customXml" Target="../ink/ink4230.xml"/><Relationship Id="rId83" Type="http://schemas.openxmlformats.org/officeDocument/2006/relationships/customXml" Target="../ink/ink4241.xml"/><Relationship Id="rId88" Type="http://schemas.openxmlformats.org/officeDocument/2006/relationships/image" Target="../media/image6390.png"/><Relationship Id="rId111" Type="http://schemas.openxmlformats.org/officeDocument/2006/relationships/customXml" Target="../ink/ink4255.xml"/><Relationship Id="rId132" Type="http://schemas.openxmlformats.org/officeDocument/2006/relationships/image" Target="../media/image6600.png"/><Relationship Id="rId153" Type="http://schemas.openxmlformats.org/officeDocument/2006/relationships/customXml" Target="../ink/ink4275.xml"/><Relationship Id="rId15" Type="http://schemas.openxmlformats.org/officeDocument/2006/relationships/image" Target="../media/image603.png"/><Relationship Id="rId36" Type="http://schemas.openxmlformats.org/officeDocument/2006/relationships/customXml" Target="../ink/ink4217.xml"/><Relationship Id="rId57" Type="http://schemas.openxmlformats.org/officeDocument/2006/relationships/image" Target="../media/image624.png"/><Relationship Id="rId106" Type="http://schemas.openxmlformats.org/officeDocument/2006/relationships/image" Target="../media/image6480.png"/><Relationship Id="rId127" Type="http://schemas.openxmlformats.org/officeDocument/2006/relationships/customXml" Target="../ink/ink4263.xml"/><Relationship Id="rId10" Type="http://schemas.openxmlformats.org/officeDocument/2006/relationships/customXml" Target="../ink/ink4204.xml"/><Relationship Id="rId31" Type="http://schemas.openxmlformats.org/officeDocument/2006/relationships/image" Target="../media/image611.png"/><Relationship Id="rId52" Type="http://schemas.openxmlformats.org/officeDocument/2006/relationships/customXml" Target="../ink/ink4225.xml"/><Relationship Id="rId73" Type="http://schemas.openxmlformats.org/officeDocument/2006/relationships/image" Target="../media/image6320.png"/><Relationship Id="rId78" Type="http://schemas.openxmlformats.org/officeDocument/2006/relationships/image" Target="../media/image6340.png"/><Relationship Id="rId94" Type="http://schemas.openxmlformats.org/officeDocument/2006/relationships/image" Target="../media/image6420.png"/><Relationship Id="rId99" Type="http://schemas.openxmlformats.org/officeDocument/2006/relationships/customXml" Target="../ink/ink4249.xml"/><Relationship Id="rId101" Type="http://schemas.openxmlformats.org/officeDocument/2006/relationships/customXml" Target="../ink/ink4250.xml"/><Relationship Id="rId122" Type="http://schemas.openxmlformats.org/officeDocument/2006/relationships/image" Target="../media/image6550.png"/><Relationship Id="rId143" Type="http://schemas.openxmlformats.org/officeDocument/2006/relationships/customXml" Target="../ink/ink4271.xml"/><Relationship Id="rId148" Type="http://schemas.openxmlformats.org/officeDocument/2006/relationships/image" Target="../media/image6680.png"/><Relationship Id="rId164" Type="http://schemas.openxmlformats.org/officeDocument/2006/relationships/image" Target="../media/image686.png"/><Relationship Id="rId169" Type="http://schemas.openxmlformats.org/officeDocument/2006/relationships/customXml" Target="../ink/ink4283.xml"/><Relationship Id="rId4" Type="http://schemas.openxmlformats.org/officeDocument/2006/relationships/customXml" Target="../ink/ink4201.xml"/><Relationship Id="rId9" Type="http://schemas.openxmlformats.org/officeDocument/2006/relationships/image" Target="../media/image600.png"/><Relationship Id="rId26" Type="http://schemas.openxmlformats.org/officeDocument/2006/relationships/customXml" Target="../ink/ink4212.xml"/><Relationship Id="rId47" Type="http://schemas.openxmlformats.org/officeDocument/2006/relationships/image" Target="../media/image619.png"/><Relationship Id="rId68" Type="http://schemas.openxmlformats.org/officeDocument/2006/relationships/customXml" Target="../ink/ink4233.xml"/><Relationship Id="rId89" Type="http://schemas.openxmlformats.org/officeDocument/2006/relationships/customXml" Target="../ink/ink4244.xml"/><Relationship Id="rId112" Type="http://schemas.openxmlformats.org/officeDocument/2006/relationships/image" Target="../media/image6510.png"/><Relationship Id="rId133" Type="http://schemas.openxmlformats.org/officeDocument/2006/relationships/customXml" Target="../ink/ink4266.xml"/><Relationship Id="rId154" Type="http://schemas.openxmlformats.org/officeDocument/2006/relationships/image" Target="../media/image698.png"/><Relationship Id="rId16" Type="http://schemas.openxmlformats.org/officeDocument/2006/relationships/customXml" Target="../ink/ink4207.xml"/><Relationship Id="rId37" Type="http://schemas.openxmlformats.org/officeDocument/2006/relationships/image" Target="../media/image614.png"/><Relationship Id="rId58" Type="http://schemas.openxmlformats.org/officeDocument/2006/relationships/customXml" Target="../ink/ink4228.xml"/><Relationship Id="rId79" Type="http://schemas.openxmlformats.org/officeDocument/2006/relationships/customXml" Target="../ink/ink4239.xml"/><Relationship Id="rId102" Type="http://schemas.openxmlformats.org/officeDocument/2006/relationships/image" Target="../media/image6460.png"/><Relationship Id="rId123" Type="http://schemas.openxmlformats.org/officeDocument/2006/relationships/customXml" Target="../ink/ink4261.xml"/><Relationship Id="rId144" Type="http://schemas.openxmlformats.org/officeDocument/2006/relationships/image" Target="../media/image6660.png"/><Relationship Id="rId90" Type="http://schemas.openxmlformats.org/officeDocument/2006/relationships/image" Target="../media/image6400.png"/><Relationship Id="rId165" Type="http://schemas.openxmlformats.org/officeDocument/2006/relationships/customXml" Target="../ink/ink4281.xml"/><Relationship Id="rId27" Type="http://schemas.openxmlformats.org/officeDocument/2006/relationships/image" Target="../media/image609.png"/><Relationship Id="rId48" Type="http://schemas.openxmlformats.org/officeDocument/2006/relationships/customXml" Target="../ink/ink4223.xml"/><Relationship Id="rId69" Type="http://schemas.openxmlformats.org/officeDocument/2006/relationships/image" Target="../media/image6300.png"/><Relationship Id="rId113" Type="http://schemas.openxmlformats.org/officeDocument/2006/relationships/customXml" Target="../ink/ink4256.xml"/><Relationship Id="rId134" Type="http://schemas.openxmlformats.org/officeDocument/2006/relationships/image" Target="../media/image6610.png"/><Relationship Id="rId80" Type="http://schemas.openxmlformats.org/officeDocument/2006/relationships/image" Target="../media/image6350.png"/><Relationship Id="rId155" Type="http://schemas.openxmlformats.org/officeDocument/2006/relationships/customXml" Target="../ink/ink4276.xml"/></Relationships>
</file>

<file path=ppt/slides/_rels/slide9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342.xml"/><Relationship Id="rId21" Type="http://schemas.openxmlformats.org/officeDocument/2006/relationships/image" Target="../media/image606.png"/><Relationship Id="rId42" Type="http://schemas.openxmlformats.org/officeDocument/2006/relationships/customXml" Target="../ink/ink4304.xml"/><Relationship Id="rId63" Type="http://schemas.openxmlformats.org/officeDocument/2006/relationships/image" Target="../media/image6270.png"/><Relationship Id="rId84" Type="http://schemas.openxmlformats.org/officeDocument/2006/relationships/image" Target="../media/image6370.png"/><Relationship Id="rId138" Type="http://schemas.openxmlformats.org/officeDocument/2006/relationships/image" Target="../media/image6630.png"/><Relationship Id="rId159" Type="http://schemas.openxmlformats.org/officeDocument/2006/relationships/customXml" Target="../ink/ink4362.xml"/><Relationship Id="rId170" Type="http://schemas.openxmlformats.org/officeDocument/2006/relationships/image" Target="../media/image689.png"/><Relationship Id="rId191" Type="http://schemas.openxmlformats.org/officeDocument/2006/relationships/customXml" Target="../ink/ink4378.xml"/><Relationship Id="rId107" Type="http://schemas.openxmlformats.org/officeDocument/2006/relationships/customXml" Target="../ink/ink4337.xml"/><Relationship Id="rId11" Type="http://schemas.openxmlformats.org/officeDocument/2006/relationships/image" Target="../media/image601.png"/><Relationship Id="rId32" Type="http://schemas.openxmlformats.org/officeDocument/2006/relationships/customXml" Target="../ink/ink4299.xml"/><Relationship Id="rId53" Type="http://schemas.openxmlformats.org/officeDocument/2006/relationships/image" Target="../media/image622.png"/><Relationship Id="rId74" Type="http://schemas.openxmlformats.org/officeDocument/2006/relationships/customXml" Target="../ink/ink4320.xml"/><Relationship Id="rId128" Type="http://schemas.openxmlformats.org/officeDocument/2006/relationships/image" Target="../media/image6580.png"/><Relationship Id="rId149" Type="http://schemas.openxmlformats.org/officeDocument/2006/relationships/customXml" Target="../ink/ink4358.xml"/><Relationship Id="rId5" Type="http://schemas.openxmlformats.org/officeDocument/2006/relationships/image" Target="../media/image598.png"/><Relationship Id="rId95" Type="http://schemas.openxmlformats.org/officeDocument/2006/relationships/customXml" Target="../ink/ink4331.xml"/><Relationship Id="rId160" Type="http://schemas.openxmlformats.org/officeDocument/2006/relationships/image" Target="../media/image684.png"/><Relationship Id="rId181" Type="http://schemas.openxmlformats.org/officeDocument/2006/relationships/customXml" Target="../ink/ink4373.xml"/><Relationship Id="rId22" Type="http://schemas.openxmlformats.org/officeDocument/2006/relationships/customXml" Target="../ink/ink4294.xml"/><Relationship Id="rId43" Type="http://schemas.openxmlformats.org/officeDocument/2006/relationships/image" Target="../media/image617.png"/><Relationship Id="rId64" Type="http://schemas.openxmlformats.org/officeDocument/2006/relationships/customXml" Target="../ink/ink4315.xml"/><Relationship Id="rId118" Type="http://schemas.openxmlformats.org/officeDocument/2006/relationships/image" Target="../media/image16.png"/><Relationship Id="rId139" Type="http://schemas.openxmlformats.org/officeDocument/2006/relationships/customXml" Target="../ink/ink4353.xml"/><Relationship Id="rId85" Type="http://schemas.openxmlformats.org/officeDocument/2006/relationships/customXml" Target="../ink/ink4326.xml"/><Relationship Id="rId171" Type="http://schemas.openxmlformats.org/officeDocument/2006/relationships/customXml" Target="../ink/ink4368.xml"/><Relationship Id="rId192" Type="http://schemas.openxmlformats.org/officeDocument/2006/relationships/image" Target="../media/image702.png"/><Relationship Id="rId12" Type="http://schemas.openxmlformats.org/officeDocument/2006/relationships/customXml" Target="../ink/ink4289.xml"/><Relationship Id="rId33" Type="http://schemas.openxmlformats.org/officeDocument/2006/relationships/image" Target="../media/image612.png"/><Relationship Id="rId108" Type="http://schemas.openxmlformats.org/officeDocument/2006/relationships/image" Target="../media/image6490.png"/><Relationship Id="rId129" Type="http://schemas.openxmlformats.org/officeDocument/2006/relationships/customXml" Target="../ink/ink4348.xml"/><Relationship Id="rId54" Type="http://schemas.openxmlformats.org/officeDocument/2006/relationships/customXml" Target="../ink/ink4310.xml"/><Relationship Id="rId75" Type="http://schemas.openxmlformats.org/officeDocument/2006/relationships/image" Target="../media/image6330.png"/><Relationship Id="rId96" Type="http://schemas.openxmlformats.org/officeDocument/2006/relationships/image" Target="../media/image6430.png"/><Relationship Id="rId140" Type="http://schemas.openxmlformats.org/officeDocument/2006/relationships/image" Target="../media/image6640.png"/><Relationship Id="rId161" Type="http://schemas.openxmlformats.org/officeDocument/2006/relationships/customXml" Target="../ink/ink4363.xml"/><Relationship Id="rId182" Type="http://schemas.openxmlformats.org/officeDocument/2006/relationships/image" Target="../media/image695.png"/><Relationship Id="rId6" Type="http://schemas.openxmlformats.org/officeDocument/2006/relationships/customXml" Target="../ink/ink4286.xml"/><Relationship Id="rId23" Type="http://schemas.openxmlformats.org/officeDocument/2006/relationships/image" Target="../media/image607.png"/><Relationship Id="rId119" Type="http://schemas.openxmlformats.org/officeDocument/2006/relationships/customXml" Target="../ink/ink4343.xml"/><Relationship Id="rId44" Type="http://schemas.openxmlformats.org/officeDocument/2006/relationships/customXml" Target="../ink/ink4305.xml"/><Relationship Id="rId65" Type="http://schemas.openxmlformats.org/officeDocument/2006/relationships/image" Target="../media/image6280.png"/><Relationship Id="rId86" Type="http://schemas.openxmlformats.org/officeDocument/2006/relationships/image" Target="../media/image6380.png"/><Relationship Id="rId130" Type="http://schemas.openxmlformats.org/officeDocument/2006/relationships/image" Target="../media/image6590.png"/><Relationship Id="rId172" Type="http://schemas.openxmlformats.org/officeDocument/2006/relationships/image" Target="../media/image690.png"/><Relationship Id="rId193" Type="http://schemas.openxmlformats.org/officeDocument/2006/relationships/customXml" Target="../ink/ink4379.xml"/><Relationship Id="rId13" Type="http://schemas.openxmlformats.org/officeDocument/2006/relationships/image" Target="../media/image602.png"/><Relationship Id="rId109" Type="http://schemas.openxmlformats.org/officeDocument/2006/relationships/customXml" Target="../ink/ink4338.xml"/><Relationship Id="rId34" Type="http://schemas.openxmlformats.org/officeDocument/2006/relationships/customXml" Target="../ink/ink4300.xml"/><Relationship Id="rId50" Type="http://schemas.openxmlformats.org/officeDocument/2006/relationships/customXml" Target="../ink/ink4308.xml"/><Relationship Id="rId55" Type="http://schemas.openxmlformats.org/officeDocument/2006/relationships/image" Target="../media/image623.png"/><Relationship Id="rId76" Type="http://schemas.openxmlformats.org/officeDocument/2006/relationships/customXml" Target="../ink/ink4321.xml"/><Relationship Id="rId97" Type="http://schemas.openxmlformats.org/officeDocument/2006/relationships/customXml" Target="../ink/ink4332.xml"/><Relationship Id="rId104" Type="http://schemas.openxmlformats.org/officeDocument/2006/relationships/image" Target="../media/image6470.png"/><Relationship Id="rId120" Type="http://schemas.openxmlformats.org/officeDocument/2006/relationships/image" Target="../media/image6540.png"/><Relationship Id="rId125" Type="http://schemas.openxmlformats.org/officeDocument/2006/relationships/customXml" Target="../ink/ink4346.xml"/><Relationship Id="rId141" Type="http://schemas.openxmlformats.org/officeDocument/2006/relationships/customXml" Target="../ink/ink4354.xml"/><Relationship Id="rId146" Type="http://schemas.openxmlformats.org/officeDocument/2006/relationships/image" Target="../media/image6670.png"/><Relationship Id="rId167" Type="http://schemas.openxmlformats.org/officeDocument/2006/relationships/customXml" Target="../ink/ink4366.xml"/><Relationship Id="rId188" Type="http://schemas.openxmlformats.org/officeDocument/2006/relationships/image" Target="../media/image700.png"/><Relationship Id="rId7" Type="http://schemas.openxmlformats.org/officeDocument/2006/relationships/image" Target="../media/image599.png"/><Relationship Id="rId71" Type="http://schemas.openxmlformats.org/officeDocument/2006/relationships/image" Target="../media/image6310.png"/><Relationship Id="rId92" Type="http://schemas.openxmlformats.org/officeDocument/2006/relationships/image" Target="../media/image6410.png"/><Relationship Id="rId162" Type="http://schemas.openxmlformats.org/officeDocument/2006/relationships/image" Target="../media/image685.png"/><Relationship Id="rId183" Type="http://schemas.openxmlformats.org/officeDocument/2006/relationships/customXml" Target="../ink/ink4374.xml"/><Relationship Id="rId2" Type="http://schemas.openxmlformats.org/officeDocument/2006/relationships/customXml" Target="../ink/ink4284.xml"/><Relationship Id="rId29" Type="http://schemas.openxmlformats.org/officeDocument/2006/relationships/image" Target="../media/image610.png"/><Relationship Id="rId24" Type="http://schemas.openxmlformats.org/officeDocument/2006/relationships/customXml" Target="../ink/ink4295.xml"/><Relationship Id="rId40" Type="http://schemas.openxmlformats.org/officeDocument/2006/relationships/customXml" Target="../ink/ink4303.xml"/><Relationship Id="rId45" Type="http://schemas.openxmlformats.org/officeDocument/2006/relationships/image" Target="../media/image618.png"/><Relationship Id="rId66" Type="http://schemas.openxmlformats.org/officeDocument/2006/relationships/customXml" Target="../ink/ink4316.xml"/><Relationship Id="rId87" Type="http://schemas.openxmlformats.org/officeDocument/2006/relationships/customXml" Target="../ink/ink4327.xml"/><Relationship Id="rId110" Type="http://schemas.openxmlformats.org/officeDocument/2006/relationships/image" Target="../media/image6500.png"/><Relationship Id="rId115" Type="http://schemas.openxmlformats.org/officeDocument/2006/relationships/customXml" Target="../ink/ink4341.xml"/><Relationship Id="rId131" Type="http://schemas.openxmlformats.org/officeDocument/2006/relationships/customXml" Target="../ink/ink4349.xml"/><Relationship Id="rId136" Type="http://schemas.openxmlformats.org/officeDocument/2006/relationships/image" Target="../media/image6620.png"/><Relationship Id="rId157" Type="http://schemas.openxmlformats.org/officeDocument/2006/relationships/customXml" Target="../ink/ink4361.xml"/><Relationship Id="rId178" Type="http://schemas.openxmlformats.org/officeDocument/2006/relationships/image" Target="../media/image693.png"/><Relationship Id="rId61" Type="http://schemas.openxmlformats.org/officeDocument/2006/relationships/image" Target="../media/image626.png"/><Relationship Id="rId82" Type="http://schemas.openxmlformats.org/officeDocument/2006/relationships/image" Target="../media/image6360.png"/><Relationship Id="rId152" Type="http://schemas.openxmlformats.org/officeDocument/2006/relationships/image" Target="../media/image697.png"/><Relationship Id="rId173" Type="http://schemas.openxmlformats.org/officeDocument/2006/relationships/customXml" Target="../ink/ink4369.xml"/><Relationship Id="rId194" Type="http://schemas.openxmlformats.org/officeDocument/2006/relationships/image" Target="../media/image703.png"/><Relationship Id="rId19" Type="http://schemas.openxmlformats.org/officeDocument/2006/relationships/image" Target="../media/image605.png"/><Relationship Id="rId14" Type="http://schemas.openxmlformats.org/officeDocument/2006/relationships/customXml" Target="../ink/ink4290.xml"/><Relationship Id="rId30" Type="http://schemas.openxmlformats.org/officeDocument/2006/relationships/customXml" Target="../ink/ink4298.xml"/><Relationship Id="rId35" Type="http://schemas.openxmlformats.org/officeDocument/2006/relationships/image" Target="../media/image613.png"/><Relationship Id="rId56" Type="http://schemas.openxmlformats.org/officeDocument/2006/relationships/customXml" Target="../ink/ink4311.xml"/><Relationship Id="rId77" Type="http://schemas.openxmlformats.org/officeDocument/2006/relationships/customXml" Target="../ink/ink4322.xml"/><Relationship Id="rId100" Type="http://schemas.openxmlformats.org/officeDocument/2006/relationships/image" Target="../media/image6450.png"/><Relationship Id="rId105" Type="http://schemas.openxmlformats.org/officeDocument/2006/relationships/customXml" Target="../ink/ink4336.xml"/><Relationship Id="rId126" Type="http://schemas.openxmlformats.org/officeDocument/2006/relationships/image" Target="../media/image6570.png"/><Relationship Id="rId147" Type="http://schemas.openxmlformats.org/officeDocument/2006/relationships/customXml" Target="../ink/ink4357.xml"/><Relationship Id="rId168" Type="http://schemas.openxmlformats.org/officeDocument/2006/relationships/image" Target="../media/image688.png"/><Relationship Id="rId8" Type="http://schemas.openxmlformats.org/officeDocument/2006/relationships/customXml" Target="../ink/ink4287.xml"/><Relationship Id="rId51" Type="http://schemas.openxmlformats.org/officeDocument/2006/relationships/image" Target="../media/image621.png"/><Relationship Id="rId72" Type="http://schemas.openxmlformats.org/officeDocument/2006/relationships/customXml" Target="../ink/ink4319.xml"/><Relationship Id="rId93" Type="http://schemas.openxmlformats.org/officeDocument/2006/relationships/customXml" Target="../ink/ink4330.xml"/><Relationship Id="rId98" Type="http://schemas.openxmlformats.org/officeDocument/2006/relationships/image" Target="../media/image6440.png"/><Relationship Id="rId121" Type="http://schemas.openxmlformats.org/officeDocument/2006/relationships/customXml" Target="../ink/ink4344.xml"/><Relationship Id="rId142" Type="http://schemas.openxmlformats.org/officeDocument/2006/relationships/image" Target="../media/image6650.png"/><Relationship Id="rId163" Type="http://schemas.openxmlformats.org/officeDocument/2006/relationships/customXml" Target="../ink/ink4364.xml"/><Relationship Id="rId184" Type="http://schemas.openxmlformats.org/officeDocument/2006/relationships/image" Target="../media/image696.png"/><Relationship Id="rId189" Type="http://schemas.openxmlformats.org/officeDocument/2006/relationships/customXml" Target="../ink/ink4377.xml"/><Relationship Id="rId3" Type="http://schemas.openxmlformats.org/officeDocument/2006/relationships/image" Target="../media/image597.png"/><Relationship Id="rId25" Type="http://schemas.openxmlformats.org/officeDocument/2006/relationships/image" Target="../media/image608.png"/><Relationship Id="rId46" Type="http://schemas.openxmlformats.org/officeDocument/2006/relationships/customXml" Target="../ink/ink4306.xml"/><Relationship Id="rId67" Type="http://schemas.openxmlformats.org/officeDocument/2006/relationships/image" Target="../media/image6290.png"/><Relationship Id="rId116" Type="http://schemas.openxmlformats.org/officeDocument/2006/relationships/image" Target="../media/image6530.png"/><Relationship Id="rId137" Type="http://schemas.openxmlformats.org/officeDocument/2006/relationships/customXml" Target="../ink/ink4352.xml"/><Relationship Id="rId158" Type="http://schemas.openxmlformats.org/officeDocument/2006/relationships/image" Target="../media/image671.png"/><Relationship Id="rId20" Type="http://schemas.openxmlformats.org/officeDocument/2006/relationships/customXml" Target="../ink/ink4293.xml"/><Relationship Id="rId41" Type="http://schemas.openxmlformats.org/officeDocument/2006/relationships/image" Target="../media/image616.png"/><Relationship Id="rId62" Type="http://schemas.openxmlformats.org/officeDocument/2006/relationships/customXml" Target="../ink/ink4314.xml"/><Relationship Id="rId83" Type="http://schemas.openxmlformats.org/officeDocument/2006/relationships/customXml" Target="../ink/ink4325.xml"/><Relationship Id="rId88" Type="http://schemas.openxmlformats.org/officeDocument/2006/relationships/image" Target="../media/image6390.png"/><Relationship Id="rId111" Type="http://schemas.openxmlformats.org/officeDocument/2006/relationships/customXml" Target="../ink/ink4339.xml"/><Relationship Id="rId132" Type="http://schemas.openxmlformats.org/officeDocument/2006/relationships/image" Target="../media/image6600.png"/><Relationship Id="rId153" Type="http://schemas.openxmlformats.org/officeDocument/2006/relationships/customXml" Target="../ink/ink4359.xml"/><Relationship Id="rId174" Type="http://schemas.openxmlformats.org/officeDocument/2006/relationships/image" Target="../media/image691.png"/><Relationship Id="rId179" Type="http://schemas.openxmlformats.org/officeDocument/2006/relationships/customXml" Target="../ink/ink4372.xml"/><Relationship Id="rId195" Type="http://schemas.openxmlformats.org/officeDocument/2006/relationships/customXml" Target="../ink/ink4380.xml"/><Relationship Id="rId190" Type="http://schemas.openxmlformats.org/officeDocument/2006/relationships/image" Target="../media/image701.png"/><Relationship Id="rId15" Type="http://schemas.openxmlformats.org/officeDocument/2006/relationships/image" Target="../media/image603.png"/><Relationship Id="rId36" Type="http://schemas.openxmlformats.org/officeDocument/2006/relationships/customXml" Target="../ink/ink4301.xml"/><Relationship Id="rId57" Type="http://schemas.openxmlformats.org/officeDocument/2006/relationships/image" Target="../media/image624.png"/><Relationship Id="rId106" Type="http://schemas.openxmlformats.org/officeDocument/2006/relationships/image" Target="../media/image6480.png"/><Relationship Id="rId127" Type="http://schemas.openxmlformats.org/officeDocument/2006/relationships/customXml" Target="../ink/ink4347.xml"/><Relationship Id="rId10" Type="http://schemas.openxmlformats.org/officeDocument/2006/relationships/customXml" Target="../ink/ink4288.xml"/><Relationship Id="rId31" Type="http://schemas.openxmlformats.org/officeDocument/2006/relationships/image" Target="../media/image611.png"/><Relationship Id="rId52" Type="http://schemas.openxmlformats.org/officeDocument/2006/relationships/customXml" Target="../ink/ink4309.xml"/><Relationship Id="rId73" Type="http://schemas.openxmlformats.org/officeDocument/2006/relationships/image" Target="../media/image6320.png"/><Relationship Id="rId78" Type="http://schemas.openxmlformats.org/officeDocument/2006/relationships/image" Target="../media/image6340.png"/><Relationship Id="rId94" Type="http://schemas.openxmlformats.org/officeDocument/2006/relationships/image" Target="../media/image6420.png"/><Relationship Id="rId99" Type="http://schemas.openxmlformats.org/officeDocument/2006/relationships/customXml" Target="../ink/ink4333.xml"/><Relationship Id="rId101" Type="http://schemas.openxmlformats.org/officeDocument/2006/relationships/customXml" Target="../ink/ink4334.xml"/><Relationship Id="rId122" Type="http://schemas.openxmlformats.org/officeDocument/2006/relationships/image" Target="../media/image6550.png"/><Relationship Id="rId143" Type="http://schemas.openxmlformats.org/officeDocument/2006/relationships/customXml" Target="../ink/ink4355.xml"/><Relationship Id="rId148" Type="http://schemas.openxmlformats.org/officeDocument/2006/relationships/image" Target="../media/image6680.png"/><Relationship Id="rId164" Type="http://schemas.openxmlformats.org/officeDocument/2006/relationships/image" Target="../media/image686.png"/><Relationship Id="rId169" Type="http://schemas.openxmlformats.org/officeDocument/2006/relationships/customXml" Target="../ink/ink4367.xml"/><Relationship Id="rId185" Type="http://schemas.openxmlformats.org/officeDocument/2006/relationships/customXml" Target="../ink/ink4375.xml"/><Relationship Id="rId4" Type="http://schemas.openxmlformats.org/officeDocument/2006/relationships/customXml" Target="../ink/ink4285.xml"/><Relationship Id="rId9" Type="http://schemas.openxmlformats.org/officeDocument/2006/relationships/image" Target="../media/image600.png"/><Relationship Id="rId180" Type="http://schemas.openxmlformats.org/officeDocument/2006/relationships/image" Target="../media/image694.png"/><Relationship Id="rId26" Type="http://schemas.openxmlformats.org/officeDocument/2006/relationships/customXml" Target="../ink/ink4296.xml"/><Relationship Id="rId47" Type="http://schemas.openxmlformats.org/officeDocument/2006/relationships/image" Target="../media/image619.png"/><Relationship Id="rId68" Type="http://schemas.openxmlformats.org/officeDocument/2006/relationships/customXml" Target="../ink/ink4317.xml"/><Relationship Id="rId89" Type="http://schemas.openxmlformats.org/officeDocument/2006/relationships/customXml" Target="../ink/ink4328.xml"/><Relationship Id="rId112" Type="http://schemas.openxmlformats.org/officeDocument/2006/relationships/image" Target="../media/image6510.png"/><Relationship Id="rId133" Type="http://schemas.openxmlformats.org/officeDocument/2006/relationships/customXml" Target="../ink/ink4350.xml"/><Relationship Id="rId154" Type="http://schemas.openxmlformats.org/officeDocument/2006/relationships/image" Target="../media/image698.png"/><Relationship Id="rId175" Type="http://schemas.openxmlformats.org/officeDocument/2006/relationships/customXml" Target="../ink/ink4370.xml"/><Relationship Id="rId196" Type="http://schemas.openxmlformats.org/officeDocument/2006/relationships/image" Target="../media/image704.png"/><Relationship Id="rId16" Type="http://schemas.openxmlformats.org/officeDocument/2006/relationships/customXml" Target="../ink/ink4291.xml"/><Relationship Id="rId37" Type="http://schemas.openxmlformats.org/officeDocument/2006/relationships/image" Target="../media/image614.png"/><Relationship Id="rId58" Type="http://schemas.openxmlformats.org/officeDocument/2006/relationships/customXml" Target="../ink/ink4312.xml"/><Relationship Id="rId79" Type="http://schemas.openxmlformats.org/officeDocument/2006/relationships/customXml" Target="../ink/ink4323.xml"/><Relationship Id="rId102" Type="http://schemas.openxmlformats.org/officeDocument/2006/relationships/image" Target="../media/image6460.png"/><Relationship Id="rId123" Type="http://schemas.openxmlformats.org/officeDocument/2006/relationships/customXml" Target="../ink/ink4345.xml"/><Relationship Id="rId144" Type="http://schemas.openxmlformats.org/officeDocument/2006/relationships/image" Target="../media/image6660.png"/><Relationship Id="rId90" Type="http://schemas.openxmlformats.org/officeDocument/2006/relationships/image" Target="../media/image6400.png"/><Relationship Id="rId165" Type="http://schemas.openxmlformats.org/officeDocument/2006/relationships/customXml" Target="../ink/ink4365.xml"/><Relationship Id="rId186" Type="http://schemas.openxmlformats.org/officeDocument/2006/relationships/image" Target="../media/image699.png"/><Relationship Id="rId27" Type="http://schemas.openxmlformats.org/officeDocument/2006/relationships/image" Target="../media/image609.png"/><Relationship Id="rId48" Type="http://schemas.openxmlformats.org/officeDocument/2006/relationships/customXml" Target="../ink/ink4307.xml"/><Relationship Id="rId69" Type="http://schemas.openxmlformats.org/officeDocument/2006/relationships/image" Target="../media/image6300.png"/><Relationship Id="rId113" Type="http://schemas.openxmlformats.org/officeDocument/2006/relationships/customXml" Target="../ink/ink4340.xml"/><Relationship Id="rId134" Type="http://schemas.openxmlformats.org/officeDocument/2006/relationships/image" Target="../media/image6610.png"/><Relationship Id="rId80" Type="http://schemas.openxmlformats.org/officeDocument/2006/relationships/image" Target="../media/image6350.png"/><Relationship Id="rId155" Type="http://schemas.openxmlformats.org/officeDocument/2006/relationships/customXml" Target="../ink/ink4360.xml"/><Relationship Id="rId176" Type="http://schemas.openxmlformats.org/officeDocument/2006/relationships/image" Target="../media/image692.png"/><Relationship Id="rId17" Type="http://schemas.openxmlformats.org/officeDocument/2006/relationships/image" Target="../media/image604.png"/><Relationship Id="rId38" Type="http://schemas.openxmlformats.org/officeDocument/2006/relationships/customXml" Target="../ink/ink4302.xml"/><Relationship Id="rId59" Type="http://schemas.openxmlformats.org/officeDocument/2006/relationships/image" Target="../media/image625.png"/><Relationship Id="rId103" Type="http://schemas.openxmlformats.org/officeDocument/2006/relationships/customXml" Target="../ink/ink4335.xml"/><Relationship Id="rId124" Type="http://schemas.openxmlformats.org/officeDocument/2006/relationships/image" Target="../media/image6560.png"/><Relationship Id="rId70" Type="http://schemas.openxmlformats.org/officeDocument/2006/relationships/customXml" Target="../ink/ink4318.xml"/><Relationship Id="rId91" Type="http://schemas.openxmlformats.org/officeDocument/2006/relationships/customXml" Target="../ink/ink4329.xml"/><Relationship Id="rId145" Type="http://schemas.openxmlformats.org/officeDocument/2006/relationships/customXml" Target="../ink/ink4356.xml"/><Relationship Id="rId166" Type="http://schemas.openxmlformats.org/officeDocument/2006/relationships/image" Target="../media/image687.png"/><Relationship Id="rId187" Type="http://schemas.openxmlformats.org/officeDocument/2006/relationships/customXml" Target="../ink/ink4376.xml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4297.xml"/><Relationship Id="rId49" Type="http://schemas.openxmlformats.org/officeDocument/2006/relationships/image" Target="../media/image620.png"/><Relationship Id="rId114" Type="http://schemas.openxmlformats.org/officeDocument/2006/relationships/image" Target="../media/image6520.png"/><Relationship Id="rId60" Type="http://schemas.openxmlformats.org/officeDocument/2006/relationships/customXml" Target="../ink/ink4313.xml"/><Relationship Id="rId81" Type="http://schemas.openxmlformats.org/officeDocument/2006/relationships/customXml" Target="../ink/ink4324.xml"/><Relationship Id="rId135" Type="http://schemas.openxmlformats.org/officeDocument/2006/relationships/customXml" Target="../ink/ink4351.xml"/><Relationship Id="rId156" Type="http://schemas.openxmlformats.org/officeDocument/2006/relationships/image" Target="../media/image670.png"/><Relationship Id="rId177" Type="http://schemas.openxmlformats.org/officeDocument/2006/relationships/customXml" Target="../ink/ink4371.xml"/><Relationship Id="rId18" Type="http://schemas.openxmlformats.org/officeDocument/2006/relationships/customXml" Target="../ink/ink4292.xml"/><Relationship Id="rId39" Type="http://schemas.openxmlformats.org/officeDocument/2006/relationships/image" Target="../media/image615.png"/></Relationships>
</file>

<file path=ppt/slides/_rels/slide9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439.xml"/><Relationship Id="rId21" Type="http://schemas.openxmlformats.org/officeDocument/2006/relationships/image" Target="../media/image606.png"/><Relationship Id="rId42" Type="http://schemas.openxmlformats.org/officeDocument/2006/relationships/customXml" Target="../ink/ink4401.xml"/><Relationship Id="rId63" Type="http://schemas.openxmlformats.org/officeDocument/2006/relationships/image" Target="../media/image6270.png"/><Relationship Id="rId84" Type="http://schemas.openxmlformats.org/officeDocument/2006/relationships/image" Target="../media/image6370.png"/><Relationship Id="rId138" Type="http://schemas.openxmlformats.org/officeDocument/2006/relationships/image" Target="../media/image6630.png"/><Relationship Id="rId159" Type="http://schemas.openxmlformats.org/officeDocument/2006/relationships/customXml" Target="../ink/ink4459.xml"/><Relationship Id="rId170" Type="http://schemas.openxmlformats.org/officeDocument/2006/relationships/image" Target="../media/image689.png"/><Relationship Id="rId191" Type="http://schemas.openxmlformats.org/officeDocument/2006/relationships/customXml" Target="../ink/ink4475.xml"/><Relationship Id="rId205" Type="http://schemas.openxmlformats.org/officeDocument/2006/relationships/customXml" Target="../ink/ink4482.xml"/><Relationship Id="rId107" Type="http://schemas.openxmlformats.org/officeDocument/2006/relationships/customXml" Target="../ink/ink4434.xml"/><Relationship Id="rId11" Type="http://schemas.openxmlformats.org/officeDocument/2006/relationships/image" Target="../media/image601.png"/><Relationship Id="rId32" Type="http://schemas.openxmlformats.org/officeDocument/2006/relationships/customXml" Target="../ink/ink4396.xml"/><Relationship Id="rId53" Type="http://schemas.openxmlformats.org/officeDocument/2006/relationships/image" Target="../media/image622.png"/><Relationship Id="rId74" Type="http://schemas.openxmlformats.org/officeDocument/2006/relationships/customXml" Target="../ink/ink4417.xml"/><Relationship Id="rId128" Type="http://schemas.openxmlformats.org/officeDocument/2006/relationships/image" Target="../media/image6580.png"/><Relationship Id="rId149" Type="http://schemas.openxmlformats.org/officeDocument/2006/relationships/customXml" Target="../ink/ink4455.xml"/><Relationship Id="rId5" Type="http://schemas.openxmlformats.org/officeDocument/2006/relationships/image" Target="../media/image598.png"/><Relationship Id="rId95" Type="http://schemas.openxmlformats.org/officeDocument/2006/relationships/customXml" Target="../ink/ink4428.xml"/><Relationship Id="rId160" Type="http://schemas.openxmlformats.org/officeDocument/2006/relationships/image" Target="../media/image684.png"/><Relationship Id="rId181" Type="http://schemas.openxmlformats.org/officeDocument/2006/relationships/customXml" Target="../ink/ink4470.xml"/><Relationship Id="rId22" Type="http://schemas.openxmlformats.org/officeDocument/2006/relationships/customXml" Target="../ink/ink4391.xml"/><Relationship Id="rId43" Type="http://schemas.openxmlformats.org/officeDocument/2006/relationships/image" Target="../media/image617.png"/><Relationship Id="rId64" Type="http://schemas.openxmlformats.org/officeDocument/2006/relationships/customXml" Target="../ink/ink4412.xml"/><Relationship Id="rId118" Type="http://schemas.openxmlformats.org/officeDocument/2006/relationships/image" Target="../media/image16.png"/><Relationship Id="rId139" Type="http://schemas.openxmlformats.org/officeDocument/2006/relationships/customXml" Target="../ink/ink4450.xml"/><Relationship Id="rId85" Type="http://schemas.openxmlformats.org/officeDocument/2006/relationships/customXml" Target="../ink/ink4423.xml"/><Relationship Id="rId171" Type="http://schemas.openxmlformats.org/officeDocument/2006/relationships/customXml" Target="../ink/ink4465.xml"/><Relationship Id="rId192" Type="http://schemas.openxmlformats.org/officeDocument/2006/relationships/image" Target="../media/image702.png"/><Relationship Id="rId206" Type="http://schemas.openxmlformats.org/officeDocument/2006/relationships/image" Target="../media/image709.png"/><Relationship Id="rId12" Type="http://schemas.openxmlformats.org/officeDocument/2006/relationships/customXml" Target="../ink/ink4386.xml"/><Relationship Id="rId33" Type="http://schemas.openxmlformats.org/officeDocument/2006/relationships/image" Target="../media/image612.png"/><Relationship Id="rId108" Type="http://schemas.openxmlformats.org/officeDocument/2006/relationships/image" Target="../media/image6490.png"/><Relationship Id="rId129" Type="http://schemas.openxmlformats.org/officeDocument/2006/relationships/customXml" Target="../ink/ink4445.xml"/><Relationship Id="rId54" Type="http://schemas.openxmlformats.org/officeDocument/2006/relationships/customXml" Target="../ink/ink4407.xml"/><Relationship Id="rId75" Type="http://schemas.openxmlformats.org/officeDocument/2006/relationships/image" Target="../media/image6330.png"/><Relationship Id="rId96" Type="http://schemas.openxmlformats.org/officeDocument/2006/relationships/image" Target="../media/image6430.png"/><Relationship Id="rId140" Type="http://schemas.openxmlformats.org/officeDocument/2006/relationships/image" Target="../media/image6640.png"/><Relationship Id="rId161" Type="http://schemas.openxmlformats.org/officeDocument/2006/relationships/customXml" Target="../ink/ink4460.xml"/><Relationship Id="rId182" Type="http://schemas.openxmlformats.org/officeDocument/2006/relationships/image" Target="../media/image695.png"/><Relationship Id="rId6" Type="http://schemas.openxmlformats.org/officeDocument/2006/relationships/customXml" Target="../ink/ink4383.xml"/><Relationship Id="rId23" Type="http://schemas.openxmlformats.org/officeDocument/2006/relationships/image" Target="../media/image607.png"/><Relationship Id="rId119" Type="http://schemas.openxmlformats.org/officeDocument/2006/relationships/customXml" Target="../ink/ink4440.xml"/><Relationship Id="rId44" Type="http://schemas.openxmlformats.org/officeDocument/2006/relationships/customXml" Target="../ink/ink4402.xml"/><Relationship Id="rId65" Type="http://schemas.openxmlformats.org/officeDocument/2006/relationships/image" Target="../media/image6280.png"/><Relationship Id="rId86" Type="http://schemas.openxmlformats.org/officeDocument/2006/relationships/image" Target="../media/image6380.png"/><Relationship Id="rId130" Type="http://schemas.openxmlformats.org/officeDocument/2006/relationships/image" Target="../media/image6590.png"/><Relationship Id="rId172" Type="http://schemas.openxmlformats.org/officeDocument/2006/relationships/image" Target="../media/image690.png"/><Relationship Id="rId193" Type="http://schemas.openxmlformats.org/officeDocument/2006/relationships/customXml" Target="../ink/ink4476.xml"/><Relationship Id="rId207" Type="http://schemas.openxmlformats.org/officeDocument/2006/relationships/customXml" Target="../ink/ink4483.xml"/><Relationship Id="rId13" Type="http://schemas.openxmlformats.org/officeDocument/2006/relationships/image" Target="../media/image602.png"/><Relationship Id="rId109" Type="http://schemas.openxmlformats.org/officeDocument/2006/relationships/customXml" Target="../ink/ink4435.xml"/><Relationship Id="rId34" Type="http://schemas.openxmlformats.org/officeDocument/2006/relationships/customXml" Target="../ink/ink4397.xml"/><Relationship Id="rId55" Type="http://schemas.openxmlformats.org/officeDocument/2006/relationships/image" Target="../media/image623.png"/><Relationship Id="rId76" Type="http://schemas.openxmlformats.org/officeDocument/2006/relationships/customXml" Target="../ink/ink4418.xml"/><Relationship Id="rId97" Type="http://schemas.openxmlformats.org/officeDocument/2006/relationships/customXml" Target="../ink/ink4429.xml"/><Relationship Id="rId120" Type="http://schemas.openxmlformats.org/officeDocument/2006/relationships/image" Target="../media/image6540.png"/><Relationship Id="rId141" Type="http://schemas.openxmlformats.org/officeDocument/2006/relationships/customXml" Target="../ink/ink4451.xml"/><Relationship Id="rId7" Type="http://schemas.openxmlformats.org/officeDocument/2006/relationships/image" Target="../media/image599.png"/><Relationship Id="rId162" Type="http://schemas.openxmlformats.org/officeDocument/2006/relationships/image" Target="../media/image685.png"/><Relationship Id="rId183" Type="http://schemas.openxmlformats.org/officeDocument/2006/relationships/customXml" Target="../ink/ink4471.xml"/><Relationship Id="rId24" Type="http://schemas.openxmlformats.org/officeDocument/2006/relationships/customXml" Target="../ink/ink4392.xml"/><Relationship Id="rId45" Type="http://schemas.openxmlformats.org/officeDocument/2006/relationships/image" Target="../media/image618.png"/><Relationship Id="rId66" Type="http://schemas.openxmlformats.org/officeDocument/2006/relationships/customXml" Target="../ink/ink4413.xml"/><Relationship Id="rId87" Type="http://schemas.openxmlformats.org/officeDocument/2006/relationships/customXml" Target="../ink/ink4424.xml"/><Relationship Id="rId110" Type="http://schemas.openxmlformats.org/officeDocument/2006/relationships/image" Target="../media/image6500.png"/><Relationship Id="rId131" Type="http://schemas.openxmlformats.org/officeDocument/2006/relationships/customXml" Target="../ink/ink4446.xml"/><Relationship Id="rId61" Type="http://schemas.openxmlformats.org/officeDocument/2006/relationships/image" Target="../media/image626.png"/><Relationship Id="rId82" Type="http://schemas.openxmlformats.org/officeDocument/2006/relationships/image" Target="../media/image6360.png"/><Relationship Id="rId152" Type="http://schemas.openxmlformats.org/officeDocument/2006/relationships/image" Target="../media/image697.png"/><Relationship Id="rId173" Type="http://schemas.openxmlformats.org/officeDocument/2006/relationships/customXml" Target="../ink/ink4466.xml"/><Relationship Id="rId194" Type="http://schemas.openxmlformats.org/officeDocument/2006/relationships/image" Target="../media/image703.png"/><Relationship Id="rId199" Type="http://schemas.openxmlformats.org/officeDocument/2006/relationships/customXml" Target="../ink/ink4479.xml"/><Relationship Id="rId203" Type="http://schemas.openxmlformats.org/officeDocument/2006/relationships/customXml" Target="../ink/ink4481.xml"/><Relationship Id="rId208" Type="http://schemas.openxmlformats.org/officeDocument/2006/relationships/image" Target="../media/image710.png"/><Relationship Id="rId19" Type="http://schemas.openxmlformats.org/officeDocument/2006/relationships/image" Target="../media/image605.png"/><Relationship Id="rId14" Type="http://schemas.openxmlformats.org/officeDocument/2006/relationships/customXml" Target="../ink/ink4387.xml"/><Relationship Id="rId30" Type="http://schemas.openxmlformats.org/officeDocument/2006/relationships/customXml" Target="../ink/ink4395.xml"/><Relationship Id="rId35" Type="http://schemas.openxmlformats.org/officeDocument/2006/relationships/image" Target="../media/image613.png"/><Relationship Id="rId56" Type="http://schemas.openxmlformats.org/officeDocument/2006/relationships/customXml" Target="../ink/ink4408.xml"/><Relationship Id="rId77" Type="http://schemas.openxmlformats.org/officeDocument/2006/relationships/customXml" Target="../ink/ink4419.xml"/><Relationship Id="rId100" Type="http://schemas.openxmlformats.org/officeDocument/2006/relationships/image" Target="../media/image6450.png"/><Relationship Id="rId105" Type="http://schemas.openxmlformats.org/officeDocument/2006/relationships/customXml" Target="../ink/ink4433.xml"/><Relationship Id="rId126" Type="http://schemas.openxmlformats.org/officeDocument/2006/relationships/image" Target="../media/image6570.png"/><Relationship Id="rId147" Type="http://schemas.openxmlformats.org/officeDocument/2006/relationships/customXml" Target="../ink/ink4454.xml"/><Relationship Id="rId168" Type="http://schemas.openxmlformats.org/officeDocument/2006/relationships/image" Target="../media/image688.png"/><Relationship Id="rId8" Type="http://schemas.openxmlformats.org/officeDocument/2006/relationships/customXml" Target="../ink/ink4384.xml"/><Relationship Id="rId51" Type="http://schemas.openxmlformats.org/officeDocument/2006/relationships/image" Target="../media/image621.png"/><Relationship Id="rId72" Type="http://schemas.openxmlformats.org/officeDocument/2006/relationships/customXml" Target="../ink/ink4416.xml"/><Relationship Id="rId93" Type="http://schemas.openxmlformats.org/officeDocument/2006/relationships/customXml" Target="../ink/ink4427.xml"/><Relationship Id="rId98" Type="http://schemas.openxmlformats.org/officeDocument/2006/relationships/image" Target="../media/image6440.png"/><Relationship Id="rId121" Type="http://schemas.openxmlformats.org/officeDocument/2006/relationships/customXml" Target="../ink/ink4441.xml"/><Relationship Id="rId142" Type="http://schemas.openxmlformats.org/officeDocument/2006/relationships/image" Target="../media/image6650.png"/><Relationship Id="rId163" Type="http://schemas.openxmlformats.org/officeDocument/2006/relationships/customXml" Target="../ink/ink4461.xml"/><Relationship Id="rId184" Type="http://schemas.openxmlformats.org/officeDocument/2006/relationships/image" Target="../media/image696.png"/><Relationship Id="rId189" Type="http://schemas.openxmlformats.org/officeDocument/2006/relationships/customXml" Target="../ink/ink4474.xml"/><Relationship Id="rId3" Type="http://schemas.openxmlformats.org/officeDocument/2006/relationships/image" Target="../media/image597.png"/><Relationship Id="rId25" Type="http://schemas.openxmlformats.org/officeDocument/2006/relationships/image" Target="../media/image608.png"/><Relationship Id="rId46" Type="http://schemas.openxmlformats.org/officeDocument/2006/relationships/customXml" Target="../ink/ink4403.xml"/><Relationship Id="rId67" Type="http://schemas.openxmlformats.org/officeDocument/2006/relationships/image" Target="../media/image6290.png"/><Relationship Id="rId116" Type="http://schemas.openxmlformats.org/officeDocument/2006/relationships/image" Target="../media/image6530.png"/><Relationship Id="rId137" Type="http://schemas.openxmlformats.org/officeDocument/2006/relationships/customXml" Target="../ink/ink4449.xml"/><Relationship Id="rId158" Type="http://schemas.openxmlformats.org/officeDocument/2006/relationships/image" Target="../media/image671.png"/><Relationship Id="rId20" Type="http://schemas.openxmlformats.org/officeDocument/2006/relationships/customXml" Target="../ink/ink4390.xml"/><Relationship Id="rId41" Type="http://schemas.openxmlformats.org/officeDocument/2006/relationships/image" Target="../media/image616.png"/><Relationship Id="rId62" Type="http://schemas.openxmlformats.org/officeDocument/2006/relationships/customXml" Target="../ink/ink4411.xml"/><Relationship Id="rId83" Type="http://schemas.openxmlformats.org/officeDocument/2006/relationships/customXml" Target="../ink/ink4422.xml"/><Relationship Id="rId88" Type="http://schemas.openxmlformats.org/officeDocument/2006/relationships/image" Target="../media/image6390.png"/><Relationship Id="rId111" Type="http://schemas.openxmlformats.org/officeDocument/2006/relationships/customXml" Target="../ink/ink4436.xml"/><Relationship Id="rId132" Type="http://schemas.openxmlformats.org/officeDocument/2006/relationships/image" Target="../media/image6600.png"/><Relationship Id="rId153" Type="http://schemas.openxmlformats.org/officeDocument/2006/relationships/customXml" Target="../ink/ink4456.xml"/><Relationship Id="rId174" Type="http://schemas.openxmlformats.org/officeDocument/2006/relationships/image" Target="../media/image691.png"/><Relationship Id="rId179" Type="http://schemas.openxmlformats.org/officeDocument/2006/relationships/customXml" Target="../ink/ink4469.xml"/><Relationship Id="rId195" Type="http://schemas.openxmlformats.org/officeDocument/2006/relationships/customXml" Target="../ink/ink4477.xml"/><Relationship Id="rId209" Type="http://schemas.openxmlformats.org/officeDocument/2006/relationships/customXml" Target="../ink/ink4484.xml"/><Relationship Id="rId190" Type="http://schemas.openxmlformats.org/officeDocument/2006/relationships/image" Target="../media/image701.png"/><Relationship Id="rId204" Type="http://schemas.openxmlformats.org/officeDocument/2006/relationships/image" Target="../media/image708.png"/><Relationship Id="rId15" Type="http://schemas.openxmlformats.org/officeDocument/2006/relationships/image" Target="../media/image603.png"/><Relationship Id="rId36" Type="http://schemas.openxmlformats.org/officeDocument/2006/relationships/customXml" Target="../ink/ink4398.xml"/><Relationship Id="rId57" Type="http://schemas.openxmlformats.org/officeDocument/2006/relationships/image" Target="../media/image624.png"/><Relationship Id="rId106" Type="http://schemas.openxmlformats.org/officeDocument/2006/relationships/image" Target="../media/image6480.png"/><Relationship Id="rId127" Type="http://schemas.openxmlformats.org/officeDocument/2006/relationships/customXml" Target="../ink/ink4444.xml"/><Relationship Id="rId10" Type="http://schemas.openxmlformats.org/officeDocument/2006/relationships/customXml" Target="../ink/ink4385.xml"/><Relationship Id="rId31" Type="http://schemas.openxmlformats.org/officeDocument/2006/relationships/image" Target="../media/image611.png"/><Relationship Id="rId52" Type="http://schemas.openxmlformats.org/officeDocument/2006/relationships/customXml" Target="../ink/ink4406.xml"/><Relationship Id="rId73" Type="http://schemas.openxmlformats.org/officeDocument/2006/relationships/image" Target="../media/image6320.png"/><Relationship Id="rId78" Type="http://schemas.openxmlformats.org/officeDocument/2006/relationships/image" Target="../media/image6340.png"/><Relationship Id="rId94" Type="http://schemas.openxmlformats.org/officeDocument/2006/relationships/image" Target="../media/image6420.png"/><Relationship Id="rId99" Type="http://schemas.openxmlformats.org/officeDocument/2006/relationships/customXml" Target="../ink/ink4430.xml"/><Relationship Id="rId101" Type="http://schemas.openxmlformats.org/officeDocument/2006/relationships/customXml" Target="../ink/ink4431.xml"/><Relationship Id="rId122" Type="http://schemas.openxmlformats.org/officeDocument/2006/relationships/image" Target="../media/image6550.png"/><Relationship Id="rId143" Type="http://schemas.openxmlformats.org/officeDocument/2006/relationships/customXml" Target="../ink/ink4452.xml"/><Relationship Id="rId148" Type="http://schemas.openxmlformats.org/officeDocument/2006/relationships/image" Target="../media/image6680.png"/><Relationship Id="rId164" Type="http://schemas.openxmlformats.org/officeDocument/2006/relationships/image" Target="../media/image686.png"/><Relationship Id="rId169" Type="http://schemas.openxmlformats.org/officeDocument/2006/relationships/customXml" Target="../ink/ink4464.xml"/><Relationship Id="rId185" Type="http://schemas.openxmlformats.org/officeDocument/2006/relationships/customXml" Target="../ink/ink4472.xml"/><Relationship Id="rId4" Type="http://schemas.openxmlformats.org/officeDocument/2006/relationships/customXml" Target="../ink/ink4382.xml"/><Relationship Id="rId9" Type="http://schemas.openxmlformats.org/officeDocument/2006/relationships/image" Target="../media/image600.png"/><Relationship Id="rId180" Type="http://schemas.openxmlformats.org/officeDocument/2006/relationships/image" Target="../media/image694.png"/><Relationship Id="rId210" Type="http://schemas.openxmlformats.org/officeDocument/2006/relationships/image" Target="../media/image711.png"/><Relationship Id="rId26" Type="http://schemas.openxmlformats.org/officeDocument/2006/relationships/customXml" Target="../ink/ink4393.xml"/><Relationship Id="rId47" Type="http://schemas.openxmlformats.org/officeDocument/2006/relationships/image" Target="../media/image619.png"/><Relationship Id="rId68" Type="http://schemas.openxmlformats.org/officeDocument/2006/relationships/customXml" Target="../ink/ink4414.xml"/><Relationship Id="rId89" Type="http://schemas.openxmlformats.org/officeDocument/2006/relationships/customXml" Target="../ink/ink4425.xml"/><Relationship Id="rId112" Type="http://schemas.openxmlformats.org/officeDocument/2006/relationships/image" Target="../media/image6510.png"/><Relationship Id="rId133" Type="http://schemas.openxmlformats.org/officeDocument/2006/relationships/customXml" Target="../ink/ink4447.xml"/><Relationship Id="rId154" Type="http://schemas.openxmlformats.org/officeDocument/2006/relationships/image" Target="../media/image698.png"/><Relationship Id="rId175" Type="http://schemas.openxmlformats.org/officeDocument/2006/relationships/customXml" Target="../ink/ink4467.xml"/><Relationship Id="rId196" Type="http://schemas.openxmlformats.org/officeDocument/2006/relationships/image" Target="../media/image704.png"/><Relationship Id="rId200" Type="http://schemas.openxmlformats.org/officeDocument/2006/relationships/image" Target="../media/image706.png"/><Relationship Id="rId16" Type="http://schemas.openxmlformats.org/officeDocument/2006/relationships/customXml" Target="../ink/ink4388.xml"/><Relationship Id="rId37" Type="http://schemas.openxmlformats.org/officeDocument/2006/relationships/image" Target="../media/image614.png"/><Relationship Id="rId58" Type="http://schemas.openxmlformats.org/officeDocument/2006/relationships/customXml" Target="../ink/ink4409.xml"/><Relationship Id="rId79" Type="http://schemas.openxmlformats.org/officeDocument/2006/relationships/customXml" Target="../ink/ink4420.xml"/><Relationship Id="rId102" Type="http://schemas.openxmlformats.org/officeDocument/2006/relationships/image" Target="../media/image6460.png"/><Relationship Id="rId123" Type="http://schemas.openxmlformats.org/officeDocument/2006/relationships/customXml" Target="../ink/ink4442.xml"/><Relationship Id="rId144" Type="http://schemas.openxmlformats.org/officeDocument/2006/relationships/image" Target="../media/image6660.png"/><Relationship Id="rId90" Type="http://schemas.openxmlformats.org/officeDocument/2006/relationships/image" Target="../media/image6400.png"/><Relationship Id="rId165" Type="http://schemas.openxmlformats.org/officeDocument/2006/relationships/customXml" Target="../ink/ink4462.xml"/><Relationship Id="rId186" Type="http://schemas.openxmlformats.org/officeDocument/2006/relationships/image" Target="../media/image699.png"/><Relationship Id="rId211" Type="http://schemas.openxmlformats.org/officeDocument/2006/relationships/customXml" Target="../ink/ink4485.xml"/><Relationship Id="rId27" Type="http://schemas.openxmlformats.org/officeDocument/2006/relationships/image" Target="../media/image609.png"/><Relationship Id="rId48" Type="http://schemas.openxmlformats.org/officeDocument/2006/relationships/customXml" Target="../ink/ink4404.xml"/><Relationship Id="rId69" Type="http://schemas.openxmlformats.org/officeDocument/2006/relationships/image" Target="../media/image6300.png"/><Relationship Id="rId113" Type="http://schemas.openxmlformats.org/officeDocument/2006/relationships/customXml" Target="../ink/ink4437.xml"/><Relationship Id="rId134" Type="http://schemas.openxmlformats.org/officeDocument/2006/relationships/image" Target="../media/image6610.png"/><Relationship Id="rId80" Type="http://schemas.openxmlformats.org/officeDocument/2006/relationships/image" Target="../media/image6350.png"/><Relationship Id="rId155" Type="http://schemas.openxmlformats.org/officeDocument/2006/relationships/customXml" Target="../ink/ink4457.xml"/><Relationship Id="rId176" Type="http://schemas.openxmlformats.org/officeDocument/2006/relationships/image" Target="../media/image692.png"/><Relationship Id="rId197" Type="http://schemas.openxmlformats.org/officeDocument/2006/relationships/customXml" Target="../ink/ink4478.xml"/><Relationship Id="rId201" Type="http://schemas.openxmlformats.org/officeDocument/2006/relationships/customXml" Target="../ink/ink4480.xml"/><Relationship Id="rId17" Type="http://schemas.openxmlformats.org/officeDocument/2006/relationships/image" Target="../media/image604.png"/><Relationship Id="rId38" Type="http://schemas.openxmlformats.org/officeDocument/2006/relationships/customXml" Target="../ink/ink4399.xml"/><Relationship Id="rId59" Type="http://schemas.openxmlformats.org/officeDocument/2006/relationships/image" Target="../media/image625.png"/><Relationship Id="rId103" Type="http://schemas.openxmlformats.org/officeDocument/2006/relationships/customXml" Target="../ink/ink4432.xml"/><Relationship Id="rId124" Type="http://schemas.openxmlformats.org/officeDocument/2006/relationships/image" Target="../media/image6560.png"/><Relationship Id="rId70" Type="http://schemas.openxmlformats.org/officeDocument/2006/relationships/customXml" Target="../ink/ink4415.xml"/><Relationship Id="rId91" Type="http://schemas.openxmlformats.org/officeDocument/2006/relationships/customXml" Target="../ink/ink4426.xml"/><Relationship Id="rId145" Type="http://schemas.openxmlformats.org/officeDocument/2006/relationships/customXml" Target="../ink/ink4453.xml"/><Relationship Id="rId166" Type="http://schemas.openxmlformats.org/officeDocument/2006/relationships/image" Target="../media/image687.png"/><Relationship Id="rId187" Type="http://schemas.openxmlformats.org/officeDocument/2006/relationships/customXml" Target="../ink/ink4473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712.png"/><Relationship Id="rId28" Type="http://schemas.openxmlformats.org/officeDocument/2006/relationships/customXml" Target="../ink/ink4394.xml"/><Relationship Id="rId49" Type="http://schemas.openxmlformats.org/officeDocument/2006/relationships/image" Target="../media/image620.png"/><Relationship Id="rId114" Type="http://schemas.openxmlformats.org/officeDocument/2006/relationships/image" Target="../media/image6520.png"/><Relationship Id="rId60" Type="http://schemas.openxmlformats.org/officeDocument/2006/relationships/customXml" Target="../ink/ink4410.xml"/><Relationship Id="rId81" Type="http://schemas.openxmlformats.org/officeDocument/2006/relationships/customXml" Target="../ink/ink4421.xml"/><Relationship Id="rId135" Type="http://schemas.openxmlformats.org/officeDocument/2006/relationships/customXml" Target="../ink/ink4448.xml"/><Relationship Id="rId156" Type="http://schemas.openxmlformats.org/officeDocument/2006/relationships/image" Target="../media/image670.png"/><Relationship Id="rId177" Type="http://schemas.openxmlformats.org/officeDocument/2006/relationships/customXml" Target="../ink/ink4468.xml"/><Relationship Id="rId198" Type="http://schemas.openxmlformats.org/officeDocument/2006/relationships/image" Target="../media/image705.png"/><Relationship Id="rId202" Type="http://schemas.openxmlformats.org/officeDocument/2006/relationships/image" Target="../media/image707.png"/><Relationship Id="rId18" Type="http://schemas.openxmlformats.org/officeDocument/2006/relationships/customXml" Target="../ink/ink4389.xml"/><Relationship Id="rId39" Type="http://schemas.openxmlformats.org/officeDocument/2006/relationships/image" Target="../media/image615.png"/><Relationship Id="rId50" Type="http://schemas.openxmlformats.org/officeDocument/2006/relationships/customXml" Target="../ink/ink4405.xml"/><Relationship Id="rId104" Type="http://schemas.openxmlformats.org/officeDocument/2006/relationships/image" Target="../media/image6470.png"/><Relationship Id="rId125" Type="http://schemas.openxmlformats.org/officeDocument/2006/relationships/customXml" Target="../ink/ink4443.xml"/><Relationship Id="rId146" Type="http://schemas.openxmlformats.org/officeDocument/2006/relationships/image" Target="../media/image6670.png"/><Relationship Id="rId167" Type="http://schemas.openxmlformats.org/officeDocument/2006/relationships/customXml" Target="../ink/ink4463.xml"/><Relationship Id="rId188" Type="http://schemas.openxmlformats.org/officeDocument/2006/relationships/image" Target="../media/image700.png"/><Relationship Id="rId71" Type="http://schemas.openxmlformats.org/officeDocument/2006/relationships/image" Target="../media/image6310.png"/><Relationship Id="rId92" Type="http://schemas.openxmlformats.org/officeDocument/2006/relationships/image" Target="../media/image6410.png"/><Relationship Id="rId2" Type="http://schemas.openxmlformats.org/officeDocument/2006/relationships/customXml" Target="../ink/ink4381.xml"/><Relationship Id="rId29" Type="http://schemas.openxmlformats.org/officeDocument/2006/relationships/image" Target="../media/image610.png"/><Relationship Id="rId40" Type="http://schemas.openxmlformats.org/officeDocument/2006/relationships/customXml" Target="../ink/ink4400.xml"/><Relationship Id="rId115" Type="http://schemas.openxmlformats.org/officeDocument/2006/relationships/customXml" Target="../ink/ink4438.xml"/><Relationship Id="rId136" Type="http://schemas.openxmlformats.org/officeDocument/2006/relationships/image" Target="../media/image6620.png"/><Relationship Id="rId157" Type="http://schemas.openxmlformats.org/officeDocument/2006/relationships/customXml" Target="../ink/ink4458.xml"/><Relationship Id="rId178" Type="http://schemas.openxmlformats.org/officeDocument/2006/relationships/image" Target="../media/image693.png"/></Relationships>
</file>

<file path=ppt/slides/_rels/slide9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544.xml"/><Relationship Id="rId21" Type="http://schemas.openxmlformats.org/officeDocument/2006/relationships/image" Target="../media/image606.png"/><Relationship Id="rId42" Type="http://schemas.openxmlformats.org/officeDocument/2006/relationships/customXml" Target="../ink/ink4506.xml"/><Relationship Id="rId63" Type="http://schemas.openxmlformats.org/officeDocument/2006/relationships/image" Target="../media/image6270.png"/><Relationship Id="rId84" Type="http://schemas.openxmlformats.org/officeDocument/2006/relationships/image" Target="../media/image6370.png"/><Relationship Id="rId138" Type="http://schemas.openxmlformats.org/officeDocument/2006/relationships/image" Target="../media/image6630.png"/><Relationship Id="rId159" Type="http://schemas.openxmlformats.org/officeDocument/2006/relationships/customXml" Target="../ink/ink4564.xml"/><Relationship Id="rId170" Type="http://schemas.openxmlformats.org/officeDocument/2006/relationships/image" Target="../media/image689.png"/><Relationship Id="rId191" Type="http://schemas.openxmlformats.org/officeDocument/2006/relationships/customXml" Target="../ink/ink4580.xml"/><Relationship Id="rId205" Type="http://schemas.openxmlformats.org/officeDocument/2006/relationships/customXml" Target="../ink/ink4587.xml"/><Relationship Id="rId226" Type="http://schemas.openxmlformats.org/officeDocument/2006/relationships/image" Target="../media/image719.png"/><Relationship Id="rId107" Type="http://schemas.openxmlformats.org/officeDocument/2006/relationships/customXml" Target="../ink/ink4539.xml"/><Relationship Id="rId11" Type="http://schemas.openxmlformats.org/officeDocument/2006/relationships/image" Target="../media/image601.png"/><Relationship Id="rId32" Type="http://schemas.openxmlformats.org/officeDocument/2006/relationships/customXml" Target="../ink/ink4501.xml"/><Relationship Id="rId53" Type="http://schemas.openxmlformats.org/officeDocument/2006/relationships/image" Target="../media/image622.png"/><Relationship Id="rId74" Type="http://schemas.openxmlformats.org/officeDocument/2006/relationships/customXml" Target="../ink/ink4522.xml"/><Relationship Id="rId128" Type="http://schemas.openxmlformats.org/officeDocument/2006/relationships/image" Target="../media/image6580.png"/><Relationship Id="rId149" Type="http://schemas.openxmlformats.org/officeDocument/2006/relationships/customXml" Target="../ink/ink4560.xml"/><Relationship Id="rId5" Type="http://schemas.openxmlformats.org/officeDocument/2006/relationships/image" Target="../media/image598.png"/><Relationship Id="rId95" Type="http://schemas.openxmlformats.org/officeDocument/2006/relationships/customXml" Target="../ink/ink4533.xml"/><Relationship Id="rId160" Type="http://schemas.openxmlformats.org/officeDocument/2006/relationships/image" Target="../media/image684.png"/><Relationship Id="rId181" Type="http://schemas.openxmlformats.org/officeDocument/2006/relationships/customXml" Target="../ink/ink4575.xml"/><Relationship Id="rId216" Type="http://schemas.openxmlformats.org/officeDocument/2006/relationships/image" Target="../media/image714.png"/><Relationship Id="rId22" Type="http://schemas.openxmlformats.org/officeDocument/2006/relationships/customXml" Target="../ink/ink4496.xml"/><Relationship Id="rId43" Type="http://schemas.openxmlformats.org/officeDocument/2006/relationships/image" Target="../media/image617.png"/><Relationship Id="rId64" Type="http://schemas.openxmlformats.org/officeDocument/2006/relationships/customXml" Target="../ink/ink4517.xml"/><Relationship Id="rId118" Type="http://schemas.openxmlformats.org/officeDocument/2006/relationships/image" Target="../media/image16.png"/><Relationship Id="rId139" Type="http://schemas.openxmlformats.org/officeDocument/2006/relationships/customXml" Target="../ink/ink4555.xml"/><Relationship Id="rId85" Type="http://schemas.openxmlformats.org/officeDocument/2006/relationships/customXml" Target="../ink/ink4528.xml"/><Relationship Id="rId171" Type="http://schemas.openxmlformats.org/officeDocument/2006/relationships/customXml" Target="../ink/ink4570.xml"/><Relationship Id="rId192" Type="http://schemas.openxmlformats.org/officeDocument/2006/relationships/image" Target="../media/image702.png"/><Relationship Id="rId206" Type="http://schemas.openxmlformats.org/officeDocument/2006/relationships/image" Target="../media/image709.png"/><Relationship Id="rId227" Type="http://schemas.openxmlformats.org/officeDocument/2006/relationships/customXml" Target="../ink/ink4598.xml"/><Relationship Id="rId12" Type="http://schemas.openxmlformats.org/officeDocument/2006/relationships/customXml" Target="../ink/ink4491.xml"/><Relationship Id="rId33" Type="http://schemas.openxmlformats.org/officeDocument/2006/relationships/image" Target="../media/image612.png"/><Relationship Id="rId108" Type="http://schemas.openxmlformats.org/officeDocument/2006/relationships/image" Target="../media/image6490.png"/><Relationship Id="rId129" Type="http://schemas.openxmlformats.org/officeDocument/2006/relationships/customXml" Target="../ink/ink4550.xml"/><Relationship Id="rId54" Type="http://schemas.openxmlformats.org/officeDocument/2006/relationships/customXml" Target="../ink/ink4512.xml"/><Relationship Id="rId75" Type="http://schemas.openxmlformats.org/officeDocument/2006/relationships/image" Target="../media/image6330.png"/><Relationship Id="rId96" Type="http://schemas.openxmlformats.org/officeDocument/2006/relationships/image" Target="../media/image6430.png"/><Relationship Id="rId140" Type="http://schemas.openxmlformats.org/officeDocument/2006/relationships/image" Target="../media/image6640.png"/><Relationship Id="rId161" Type="http://schemas.openxmlformats.org/officeDocument/2006/relationships/customXml" Target="../ink/ink4565.xml"/><Relationship Id="rId182" Type="http://schemas.openxmlformats.org/officeDocument/2006/relationships/image" Target="../media/image695.png"/><Relationship Id="rId217" Type="http://schemas.openxmlformats.org/officeDocument/2006/relationships/customXml" Target="../ink/ink4593.xml"/><Relationship Id="rId6" Type="http://schemas.openxmlformats.org/officeDocument/2006/relationships/customXml" Target="../ink/ink4488.xml"/><Relationship Id="rId23" Type="http://schemas.openxmlformats.org/officeDocument/2006/relationships/image" Target="../media/image607.png"/><Relationship Id="rId119" Type="http://schemas.openxmlformats.org/officeDocument/2006/relationships/customXml" Target="../ink/ink4545.xml"/><Relationship Id="rId44" Type="http://schemas.openxmlformats.org/officeDocument/2006/relationships/customXml" Target="../ink/ink4507.xml"/><Relationship Id="rId65" Type="http://schemas.openxmlformats.org/officeDocument/2006/relationships/image" Target="../media/image6280.png"/><Relationship Id="rId86" Type="http://schemas.openxmlformats.org/officeDocument/2006/relationships/image" Target="../media/image6380.png"/><Relationship Id="rId130" Type="http://schemas.openxmlformats.org/officeDocument/2006/relationships/image" Target="../media/image6590.png"/><Relationship Id="rId172" Type="http://schemas.openxmlformats.org/officeDocument/2006/relationships/image" Target="../media/image690.png"/><Relationship Id="rId193" Type="http://schemas.openxmlformats.org/officeDocument/2006/relationships/customXml" Target="../ink/ink4581.xml"/><Relationship Id="rId207" Type="http://schemas.openxmlformats.org/officeDocument/2006/relationships/customXml" Target="../ink/ink4588.xml"/><Relationship Id="rId228" Type="http://schemas.openxmlformats.org/officeDocument/2006/relationships/image" Target="../media/image720.png"/><Relationship Id="rId13" Type="http://schemas.openxmlformats.org/officeDocument/2006/relationships/image" Target="../media/image602.png"/><Relationship Id="rId109" Type="http://schemas.openxmlformats.org/officeDocument/2006/relationships/customXml" Target="../ink/ink4540.xml"/><Relationship Id="rId34" Type="http://schemas.openxmlformats.org/officeDocument/2006/relationships/customXml" Target="../ink/ink4502.xml"/><Relationship Id="rId55" Type="http://schemas.openxmlformats.org/officeDocument/2006/relationships/image" Target="../media/image623.png"/><Relationship Id="rId76" Type="http://schemas.openxmlformats.org/officeDocument/2006/relationships/customXml" Target="../ink/ink4523.xml"/><Relationship Id="rId97" Type="http://schemas.openxmlformats.org/officeDocument/2006/relationships/customXml" Target="../ink/ink4534.xml"/><Relationship Id="rId120" Type="http://schemas.openxmlformats.org/officeDocument/2006/relationships/image" Target="../media/image6540.png"/><Relationship Id="rId141" Type="http://schemas.openxmlformats.org/officeDocument/2006/relationships/customXml" Target="../ink/ink4556.xml"/><Relationship Id="rId7" Type="http://schemas.openxmlformats.org/officeDocument/2006/relationships/image" Target="../media/image599.png"/><Relationship Id="rId162" Type="http://schemas.openxmlformats.org/officeDocument/2006/relationships/image" Target="../media/image685.png"/><Relationship Id="rId183" Type="http://schemas.openxmlformats.org/officeDocument/2006/relationships/customXml" Target="../ink/ink4576.xml"/><Relationship Id="rId218" Type="http://schemas.openxmlformats.org/officeDocument/2006/relationships/image" Target="../media/image715.png"/><Relationship Id="rId24" Type="http://schemas.openxmlformats.org/officeDocument/2006/relationships/customXml" Target="../ink/ink4497.xml"/><Relationship Id="rId45" Type="http://schemas.openxmlformats.org/officeDocument/2006/relationships/image" Target="../media/image618.png"/><Relationship Id="rId66" Type="http://schemas.openxmlformats.org/officeDocument/2006/relationships/customXml" Target="../ink/ink4518.xml"/><Relationship Id="rId87" Type="http://schemas.openxmlformats.org/officeDocument/2006/relationships/customXml" Target="../ink/ink4529.xml"/><Relationship Id="rId110" Type="http://schemas.openxmlformats.org/officeDocument/2006/relationships/image" Target="../media/image6500.png"/><Relationship Id="rId131" Type="http://schemas.openxmlformats.org/officeDocument/2006/relationships/customXml" Target="../ink/ink4551.xml"/><Relationship Id="rId152" Type="http://schemas.openxmlformats.org/officeDocument/2006/relationships/image" Target="../media/image697.png"/><Relationship Id="rId173" Type="http://schemas.openxmlformats.org/officeDocument/2006/relationships/customXml" Target="../ink/ink4571.xml"/><Relationship Id="rId194" Type="http://schemas.openxmlformats.org/officeDocument/2006/relationships/image" Target="../media/image703.png"/><Relationship Id="rId208" Type="http://schemas.openxmlformats.org/officeDocument/2006/relationships/image" Target="../media/image710.png"/><Relationship Id="rId229" Type="http://schemas.openxmlformats.org/officeDocument/2006/relationships/customXml" Target="../ink/ink4599.xml"/><Relationship Id="rId14" Type="http://schemas.openxmlformats.org/officeDocument/2006/relationships/customXml" Target="../ink/ink4492.xml"/><Relationship Id="rId35" Type="http://schemas.openxmlformats.org/officeDocument/2006/relationships/image" Target="../media/image613.png"/><Relationship Id="rId56" Type="http://schemas.openxmlformats.org/officeDocument/2006/relationships/customXml" Target="../ink/ink4513.xml"/><Relationship Id="rId77" Type="http://schemas.openxmlformats.org/officeDocument/2006/relationships/customXml" Target="../ink/ink4524.xml"/><Relationship Id="rId100" Type="http://schemas.openxmlformats.org/officeDocument/2006/relationships/image" Target="../media/image6450.png"/><Relationship Id="rId8" Type="http://schemas.openxmlformats.org/officeDocument/2006/relationships/customXml" Target="../ink/ink4489.xml"/><Relationship Id="rId98" Type="http://schemas.openxmlformats.org/officeDocument/2006/relationships/image" Target="../media/image6440.png"/><Relationship Id="rId121" Type="http://schemas.openxmlformats.org/officeDocument/2006/relationships/customXml" Target="../ink/ink4546.xml"/><Relationship Id="rId142" Type="http://schemas.openxmlformats.org/officeDocument/2006/relationships/image" Target="../media/image6650.png"/><Relationship Id="rId163" Type="http://schemas.openxmlformats.org/officeDocument/2006/relationships/customXml" Target="../ink/ink4566.xml"/><Relationship Id="rId184" Type="http://schemas.openxmlformats.org/officeDocument/2006/relationships/image" Target="../media/image696.png"/><Relationship Id="rId219" Type="http://schemas.openxmlformats.org/officeDocument/2006/relationships/customXml" Target="../ink/ink4594.xml"/><Relationship Id="rId230" Type="http://schemas.openxmlformats.org/officeDocument/2006/relationships/image" Target="../media/image721.png"/><Relationship Id="rId25" Type="http://schemas.openxmlformats.org/officeDocument/2006/relationships/image" Target="../media/image608.png"/><Relationship Id="rId46" Type="http://schemas.openxmlformats.org/officeDocument/2006/relationships/customXml" Target="../ink/ink4508.xml"/><Relationship Id="rId67" Type="http://schemas.openxmlformats.org/officeDocument/2006/relationships/image" Target="../media/image6290.png"/><Relationship Id="rId116" Type="http://schemas.openxmlformats.org/officeDocument/2006/relationships/image" Target="../media/image6530.png"/><Relationship Id="rId137" Type="http://schemas.openxmlformats.org/officeDocument/2006/relationships/customXml" Target="../ink/ink4554.xml"/><Relationship Id="rId158" Type="http://schemas.openxmlformats.org/officeDocument/2006/relationships/image" Target="../media/image671.png"/><Relationship Id="rId20" Type="http://schemas.openxmlformats.org/officeDocument/2006/relationships/customXml" Target="../ink/ink4495.xml"/><Relationship Id="rId41" Type="http://schemas.openxmlformats.org/officeDocument/2006/relationships/image" Target="../media/image616.png"/><Relationship Id="rId62" Type="http://schemas.openxmlformats.org/officeDocument/2006/relationships/customXml" Target="../ink/ink4516.xml"/><Relationship Id="rId83" Type="http://schemas.openxmlformats.org/officeDocument/2006/relationships/customXml" Target="../ink/ink4527.xml"/><Relationship Id="rId88" Type="http://schemas.openxmlformats.org/officeDocument/2006/relationships/image" Target="../media/image6390.png"/><Relationship Id="rId111" Type="http://schemas.openxmlformats.org/officeDocument/2006/relationships/customXml" Target="../ink/ink4541.xml"/><Relationship Id="rId132" Type="http://schemas.openxmlformats.org/officeDocument/2006/relationships/image" Target="../media/image6600.png"/><Relationship Id="rId153" Type="http://schemas.openxmlformats.org/officeDocument/2006/relationships/customXml" Target="../ink/ink4561.xml"/><Relationship Id="rId174" Type="http://schemas.openxmlformats.org/officeDocument/2006/relationships/image" Target="../media/image691.png"/><Relationship Id="rId179" Type="http://schemas.openxmlformats.org/officeDocument/2006/relationships/customXml" Target="../ink/ink4574.xml"/><Relationship Id="rId195" Type="http://schemas.openxmlformats.org/officeDocument/2006/relationships/customXml" Target="../ink/ink4582.xml"/><Relationship Id="rId209" Type="http://schemas.openxmlformats.org/officeDocument/2006/relationships/customXml" Target="../ink/ink4589.xml"/><Relationship Id="rId190" Type="http://schemas.openxmlformats.org/officeDocument/2006/relationships/image" Target="../media/image701.png"/><Relationship Id="rId204" Type="http://schemas.openxmlformats.org/officeDocument/2006/relationships/image" Target="../media/image708.png"/><Relationship Id="rId220" Type="http://schemas.openxmlformats.org/officeDocument/2006/relationships/image" Target="../media/image716.png"/><Relationship Id="rId225" Type="http://schemas.openxmlformats.org/officeDocument/2006/relationships/customXml" Target="../ink/ink4597.xml"/><Relationship Id="rId15" Type="http://schemas.openxmlformats.org/officeDocument/2006/relationships/image" Target="../media/image603.png"/><Relationship Id="rId36" Type="http://schemas.openxmlformats.org/officeDocument/2006/relationships/customXml" Target="../ink/ink4503.xml"/><Relationship Id="rId57" Type="http://schemas.openxmlformats.org/officeDocument/2006/relationships/image" Target="../media/image624.png"/><Relationship Id="rId106" Type="http://schemas.openxmlformats.org/officeDocument/2006/relationships/image" Target="../media/image6480.png"/><Relationship Id="rId127" Type="http://schemas.openxmlformats.org/officeDocument/2006/relationships/customXml" Target="../ink/ink4549.xml"/><Relationship Id="rId10" Type="http://schemas.openxmlformats.org/officeDocument/2006/relationships/customXml" Target="../ink/ink4490.xml"/><Relationship Id="rId31" Type="http://schemas.openxmlformats.org/officeDocument/2006/relationships/image" Target="../media/image611.png"/><Relationship Id="rId52" Type="http://schemas.openxmlformats.org/officeDocument/2006/relationships/customXml" Target="../ink/ink4511.xml"/><Relationship Id="rId73" Type="http://schemas.openxmlformats.org/officeDocument/2006/relationships/image" Target="../media/image6320.png"/><Relationship Id="rId78" Type="http://schemas.openxmlformats.org/officeDocument/2006/relationships/image" Target="../media/image6340.png"/><Relationship Id="rId94" Type="http://schemas.openxmlformats.org/officeDocument/2006/relationships/image" Target="../media/image6420.png"/><Relationship Id="rId99" Type="http://schemas.openxmlformats.org/officeDocument/2006/relationships/customXml" Target="../ink/ink4535.xml"/><Relationship Id="rId101" Type="http://schemas.openxmlformats.org/officeDocument/2006/relationships/customXml" Target="../ink/ink4536.xml"/><Relationship Id="rId122" Type="http://schemas.openxmlformats.org/officeDocument/2006/relationships/image" Target="../media/image6550.png"/><Relationship Id="rId143" Type="http://schemas.openxmlformats.org/officeDocument/2006/relationships/customXml" Target="../ink/ink4557.xml"/><Relationship Id="rId148" Type="http://schemas.openxmlformats.org/officeDocument/2006/relationships/image" Target="../media/image6680.png"/><Relationship Id="rId164" Type="http://schemas.openxmlformats.org/officeDocument/2006/relationships/image" Target="../media/image686.png"/><Relationship Id="rId169" Type="http://schemas.openxmlformats.org/officeDocument/2006/relationships/customXml" Target="../ink/ink4569.xml"/><Relationship Id="rId185" Type="http://schemas.openxmlformats.org/officeDocument/2006/relationships/customXml" Target="../ink/ink4577.xml"/><Relationship Id="rId4" Type="http://schemas.openxmlformats.org/officeDocument/2006/relationships/customXml" Target="../ink/ink4487.xml"/><Relationship Id="rId9" Type="http://schemas.openxmlformats.org/officeDocument/2006/relationships/image" Target="../media/image600.png"/><Relationship Id="rId180" Type="http://schemas.openxmlformats.org/officeDocument/2006/relationships/image" Target="../media/image694.png"/><Relationship Id="rId210" Type="http://schemas.openxmlformats.org/officeDocument/2006/relationships/image" Target="../media/image711.png"/><Relationship Id="rId215" Type="http://schemas.openxmlformats.org/officeDocument/2006/relationships/customXml" Target="../ink/ink4592.xml"/><Relationship Id="rId26" Type="http://schemas.openxmlformats.org/officeDocument/2006/relationships/customXml" Target="../ink/ink4498.xml"/><Relationship Id="rId231" Type="http://schemas.openxmlformats.org/officeDocument/2006/relationships/customXml" Target="../ink/ink4600.xml"/><Relationship Id="rId47" Type="http://schemas.openxmlformats.org/officeDocument/2006/relationships/image" Target="../media/image619.png"/><Relationship Id="rId68" Type="http://schemas.openxmlformats.org/officeDocument/2006/relationships/customXml" Target="../ink/ink4519.xml"/><Relationship Id="rId89" Type="http://schemas.openxmlformats.org/officeDocument/2006/relationships/customXml" Target="../ink/ink4530.xml"/><Relationship Id="rId112" Type="http://schemas.openxmlformats.org/officeDocument/2006/relationships/image" Target="../media/image6510.png"/><Relationship Id="rId133" Type="http://schemas.openxmlformats.org/officeDocument/2006/relationships/customXml" Target="../ink/ink4552.xml"/><Relationship Id="rId154" Type="http://schemas.openxmlformats.org/officeDocument/2006/relationships/image" Target="../media/image698.png"/><Relationship Id="rId175" Type="http://schemas.openxmlformats.org/officeDocument/2006/relationships/customXml" Target="../ink/ink4572.xml"/><Relationship Id="rId196" Type="http://schemas.openxmlformats.org/officeDocument/2006/relationships/image" Target="../media/image704.png"/><Relationship Id="rId200" Type="http://schemas.openxmlformats.org/officeDocument/2006/relationships/image" Target="../media/image706.png"/><Relationship Id="rId16" Type="http://schemas.openxmlformats.org/officeDocument/2006/relationships/customXml" Target="../ink/ink4493.xml"/><Relationship Id="rId221" Type="http://schemas.openxmlformats.org/officeDocument/2006/relationships/customXml" Target="../ink/ink4595.xml"/><Relationship Id="rId37" Type="http://schemas.openxmlformats.org/officeDocument/2006/relationships/image" Target="../media/image614.png"/><Relationship Id="rId58" Type="http://schemas.openxmlformats.org/officeDocument/2006/relationships/customXml" Target="../ink/ink4514.xml"/><Relationship Id="rId79" Type="http://schemas.openxmlformats.org/officeDocument/2006/relationships/customXml" Target="../ink/ink4525.xml"/><Relationship Id="rId102" Type="http://schemas.openxmlformats.org/officeDocument/2006/relationships/image" Target="../media/image6460.png"/><Relationship Id="rId123" Type="http://schemas.openxmlformats.org/officeDocument/2006/relationships/customXml" Target="../ink/ink4547.xml"/><Relationship Id="rId144" Type="http://schemas.openxmlformats.org/officeDocument/2006/relationships/image" Target="../media/image6660.png"/><Relationship Id="rId90" Type="http://schemas.openxmlformats.org/officeDocument/2006/relationships/image" Target="../media/image6400.png"/><Relationship Id="rId165" Type="http://schemas.openxmlformats.org/officeDocument/2006/relationships/customXml" Target="../ink/ink4567.xml"/><Relationship Id="rId186" Type="http://schemas.openxmlformats.org/officeDocument/2006/relationships/image" Target="../media/image699.png"/><Relationship Id="rId211" Type="http://schemas.openxmlformats.org/officeDocument/2006/relationships/customXml" Target="../ink/ink4590.xml"/><Relationship Id="rId232" Type="http://schemas.openxmlformats.org/officeDocument/2006/relationships/image" Target="../media/image722.png"/><Relationship Id="rId27" Type="http://schemas.openxmlformats.org/officeDocument/2006/relationships/image" Target="../media/image609.png"/><Relationship Id="rId48" Type="http://schemas.openxmlformats.org/officeDocument/2006/relationships/customXml" Target="../ink/ink4509.xml"/><Relationship Id="rId69" Type="http://schemas.openxmlformats.org/officeDocument/2006/relationships/image" Target="../media/image6300.png"/><Relationship Id="rId113" Type="http://schemas.openxmlformats.org/officeDocument/2006/relationships/customXml" Target="../ink/ink4542.xml"/><Relationship Id="rId134" Type="http://schemas.openxmlformats.org/officeDocument/2006/relationships/image" Target="../media/image6610.png"/><Relationship Id="rId80" Type="http://schemas.openxmlformats.org/officeDocument/2006/relationships/image" Target="../media/image6350.png"/><Relationship Id="rId155" Type="http://schemas.openxmlformats.org/officeDocument/2006/relationships/customXml" Target="../ink/ink4562.xml"/><Relationship Id="rId176" Type="http://schemas.openxmlformats.org/officeDocument/2006/relationships/image" Target="../media/image692.png"/><Relationship Id="rId197" Type="http://schemas.openxmlformats.org/officeDocument/2006/relationships/customXml" Target="../ink/ink4583.xml"/><Relationship Id="rId201" Type="http://schemas.openxmlformats.org/officeDocument/2006/relationships/customXml" Target="../ink/ink4585.xml"/><Relationship Id="rId222" Type="http://schemas.openxmlformats.org/officeDocument/2006/relationships/image" Target="../media/image717.png"/><Relationship Id="rId17" Type="http://schemas.openxmlformats.org/officeDocument/2006/relationships/image" Target="../media/image604.png"/><Relationship Id="rId38" Type="http://schemas.openxmlformats.org/officeDocument/2006/relationships/customXml" Target="../ink/ink4504.xml"/><Relationship Id="rId59" Type="http://schemas.openxmlformats.org/officeDocument/2006/relationships/image" Target="../media/image625.png"/><Relationship Id="rId103" Type="http://schemas.openxmlformats.org/officeDocument/2006/relationships/customXml" Target="../ink/ink4537.xml"/><Relationship Id="rId124" Type="http://schemas.openxmlformats.org/officeDocument/2006/relationships/image" Target="../media/image6560.png"/><Relationship Id="rId70" Type="http://schemas.openxmlformats.org/officeDocument/2006/relationships/customXml" Target="../ink/ink4520.xml"/><Relationship Id="rId91" Type="http://schemas.openxmlformats.org/officeDocument/2006/relationships/customXml" Target="../ink/ink4531.xml"/><Relationship Id="rId145" Type="http://schemas.openxmlformats.org/officeDocument/2006/relationships/customXml" Target="../ink/ink4558.xml"/><Relationship Id="rId166" Type="http://schemas.openxmlformats.org/officeDocument/2006/relationships/image" Target="../media/image687.png"/><Relationship Id="rId187" Type="http://schemas.openxmlformats.org/officeDocument/2006/relationships/customXml" Target="../ink/ink4578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712.png"/><Relationship Id="rId28" Type="http://schemas.openxmlformats.org/officeDocument/2006/relationships/customXml" Target="../ink/ink4499.xml"/><Relationship Id="rId49" Type="http://schemas.openxmlformats.org/officeDocument/2006/relationships/image" Target="../media/image620.png"/><Relationship Id="rId114" Type="http://schemas.openxmlformats.org/officeDocument/2006/relationships/image" Target="../media/image6520.png"/><Relationship Id="rId60" Type="http://schemas.openxmlformats.org/officeDocument/2006/relationships/customXml" Target="../ink/ink4515.xml"/><Relationship Id="rId81" Type="http://schemas.openxmlformats.org/officeDocument/2006/relationships/customXml" Target="../ink/ink4526.xml"/><Relationship Id="rId135" Type="http://schemas.openxmlformats.org/officeDocument/2006/relationships/customXml" Target="../ink/ink4553.xml"/><Relationship Id="rId156" Type="http://schemas.openxmlformats.org/officeDocument/2006/relationships/image" Target="../media/image670.png"/><Relationship Id="rId177" Type="http://schemas.openxmlformats.org/officeDocument/2006/relationships/customXml" Target="../ink/ink4573.xml"/><Relationship Id="rId198" Type="http://schemas.openxmlformats.org/officeDocument/2006/relationships/image" Target="../media/image705.png"/><Relationship Id="rId202" Type="http://schemas.openxmlformats.org/officeDocument/2006/relationships/image" Target="../media/image707.png"/><Relationship Id="rId223" Type="http://schemas.openxmlformats.org/officeDocument/2006/relationships/customXml" Target="../ink/ink4596.xml"/><Relationship Id="rId18" Type="http://schemas.openxmlformats.org/officeDocument/2006/relationships/customXml" Target="../ink/ink4494.xml"/><Relationship Id="rId39" Type="http://schemas.openxmlformats.org/officeDocument/2006/relationships/image" Target="../media/image615.png"/><Relationship Id="rId50" Type="http://schemas.openxmlformats.org/officeDocument/2006/relationships/customXml" Target="../ink/ink4510.xml"/><Relationship Id="rId104" Type="http://schemas.openxmlformats.org/officeDocument/2006/relationships/image" Target="../media/image6470.png"/><Relationship Id="rId125" Type="http://schemas.openxmlformats.org/officeDocument/2006/relationships/customXml" Target="../ink/ink4548.xml"/><Relationship Id="rId146" Type="http://schemas.openxmlformats.org/officeDocument/2006/relationships/image" Target="../media/image6670.png"/><Relationship Id="rId167" Type="http://schemas.openxmlformats.org/officeDocument/2006/relationships/customXml" Target="../ink/ink4568.xml"/><Relationship Id="rId188" Type="http://schemas.openxmlformats.org/officeDocument/2006/relationships/image" Target="../media/image700.png"/><Relationship Id="rId71" Type="http://schemas.openxmlformats.org/officeDocument/2006/relationships/image" Target="../media/image6310.png"/><Relationship Id="rId92" Type="http://schemas.openxmlformats.org/officeDocument/2006/relationships/image" Target="../media/image6410.png"/><Relationship Id="rId213" Type="http://schemas.openxmlformats.org/officeDocument/2006/relationships/customXml" Target="../ink/ink4591.xml"/><Relationship Id="rId2" Type="http://schemas.openxmlformats.org/officeDocument/2006/relationships/customXml" Target="../ink/ink4486.xml"/><Relationship Id="rId29" Type="http://schemas.openxmlformats.org/officeDocument/2006/relationships/image" Target="../media/image610.png"/><Relationship Id="rId40" Type="http://schemas.openxmlformats.org/officeDocument/2006/relationships/customXml" Target="../ink/ink4505.xml"/><Relationship Id="rId115" Type="http://schemas.openxmlformats.org/officeDocument/2006/relationships/customXml" Target="../ink/ink4543.xml"/><Relationship Id="rId136" Type="http://schemas.openxmlformats.org/officeDocument/2006/relationships/image" Target="../media/image6620.png"/><Relationship Id="rId157" Type="http://schemas.openxmlformats.org/officeDocument/2006/relationships/customXml" Target="../ink/ink4563.xml"/><Relationship Id="rId178" Type="http://schemas.openxmlformats.org/officeDocument/2006/relationships/image" Target="../media/image693.png"/><Relationship Id="rId61" Type="http://schemas.openxmlformats.org/officeDocument/2006/relationships/image" Target="../media/image626.png"/><Relationship Id="rId82" Type="http://schemas.openxmlformats.org/officeDocument/2006/relationships/image" Target="../media/image6360.png"/><Relationship Id="rId199" Type="http://schemas.openxmlformats.org/officeDocument/2006/relationships/customXml" Target="../ink/ink4584.xml"/><Relationship Id="rId203" Type="http://schemas.openxmlformats.org/officeDocument/2006/relationships/customXml" Target="../ink/ink4586.xml"/><Relationship Id="rId19" Type="http://schemas.openxmlformats.org/officeDocument/2006/relationships/image" Target="../media/image605.png"/><Relationship Id="rId224" Type="http://schemas.openxmlformats.org/officeDocument/2006/relationships/image" Target="../media/image718.png"/><Relationship Id="rId30" Type="http://schemas.openxmlformats.org/officeDocument/2006/relationships/customXml" Target="../ink/ink4500.xml"/><Relationship Id="rId105" Type="http://schemas.openxmlformats.org/officeDocument/2006/relationships/customXml" Target="../ink/ink4538.xml"/><Relationship Id="rId126" Type="http://schemas.openxmlformats.org/officeDocument/2006/relationships/image" Target="../media/image6570.png"/><Relationship Id="rId147" Type="http://schemas.openxmlformats.org/officeDocument/2006/relationships/customXml" Target="../ink/ink4559.xml"/><Relationship Id="rId168" Type="http://schemas.openxmlformats.org/officeDocument/2006/relationships/image" Target="../media/image688.png"/><Relationship Id="rId51" Type="http://schemas.openxmlformats.org/officeDocument/2006/relationships/image" Target="../media/image621.png"/><Relationship Id="rId72" Type="http://schemas.openxmlformats.org/officeDocument/2006/relationships/customXml" Target="../ink/ink4521.xml"/><Relationship Id="rId93" Type="http://schemas.openxmlformats.org/officeDocument/2006/relationships/customXml" Target="../ink/ink4532.xml"/><Relationship Id="rId189" Type="http://schemas.openxmlformats.org/officeDocument/2006/relationships/customXml" Target="../ink/ink4579.xml"/><Relationship Id="rId3" Type="http://schemas.openxmlformats.org/officeDocument/2006/relationships/image" Target="../media/image597.png"/><Relationship Id="rId214" Type="http://schemas.openxmlformats.org/officeDocument/2006/relationships/image" Target="../media/image713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40.png"/><Relationship Id="rId2" Type="http://schemas.openxmlformats.org/officeDocument/2006/relationships/customXml" Target="../ink/ink460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D98A455-D3D7-44BA-8017-9CA750543202}"/>
                  </a:ext>
                </a:extLst>
              </p14:cNvPr>
              <p14:cNvContentPartPr/>
              <p14:nvPr/>
            </p14:nvContentPartPr>
            <p14:xfrm>
              <a:off x="7457880" y="111040"/>
              <a:ext cx="1030320" cy="561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D98A455-D3D7-44BA-8017-9CA75054320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40240" y="93400"/>
                <a:ext cx="1065960" cy="59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C83B752-8DB6-41B3-A7A6-912C7F3CDA47}"/>
                  </a:ext>
                </a:extLst>
              </p14:cNvPr>
              <p14:cNvContentPartPr/>
              <p14:nvPr/>
            </p14:nvContentPartPr>
            <p14:xfrm>
              <a:off x="253560" y="156040"/>
              <a:ext cx="1397160" cy="71784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C83B752-8DB6-41B3-A7A6-912C7F3CDA4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5920" y="138049"/>
                <a:ext cx="1432800" cy="7534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91A3268-A64E-4EFF-9A48-EB4C89C7E20B}"/>
                  </a:ext>
                </a:extLst>
              </p14:cNvPr>
              <p14:cNvContentPartPr/>
              <p14:nvPr/>
            </p14:nvContentPartPr>
            <p14:xfrm>
              <a:off x="1906320" y="111400"/>
              <a:ext cx="613440" cy="39132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91A3268-A64E-4EFF-9A48-EB4C89C7E20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88320" y="93760"/>
                <a:ext cx="649080" cy="42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4044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22BED08-7C51-4FC9-8ECF-B67A569537CC}"/>
                  </a:ext>
                </a:extLst>
              </p14:cNvPr>
              <p14:cNvContentPartPr/>
              <p14:nvPr/>
            </p14:nvContentPartPr>
            <p14:xfrm>
              <a:off x="1822440" y="335320"/>
              <a:ext cx="128160" cy="141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22BED08-7C51-4FC9-8ECF-B67A569537C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04800" y="317320"/>
                <a:ext cx="16380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2DAF756-612A-4563-BB1C-677BD69280AA}"/>
                  </a:ext>
                </a:extLst>
              </p14:cNvPr>
              <p14:cNvContentPartPr/>
              <p14:nvPr/>
            </p14:nvContentPartPr>
            <p14:xfrm>
              <a:off x="2067960" y="325960"/>
              <a:ext cx="515520" cy="1616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2DAF756-612A-4563-BB1C-677BD69280A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49960" y="307960"/>
                <a:ext cx="55116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557BBC5-BDF2-4208-A5A1-D0594DF0CC0D}"/>
                  </a:ext>
                </a:extLst>
              </p14:cNvPr>
              <p14:cNvContentPartPr/>
              <p14:nvPr/>
            </p14:nvContentPartPr>
            <p14:xfrm>
              <a:off x="1056000" y="211480"/>
              <a:ext cx="507960" cy="2901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557BBC5-BDF2-4208-A5A1-D0594DF0CC0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38360" y="193840"/>
                <a:ext cx="543600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4AB6132-79EA-48D1-9CFD-CB044DE2C1E1}"/>
                  </a:ext>
                </a:extLst>
              </p14:cNvPr>
              <p14:cNvContentPartPr/>
              <p14:nvPr/>
            </p14:nvContentPartPr>
            <p14:xfrm>
              <a:off x="2963280" y="162160"/>
              <a:ext cx="13680" cy="3099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4AB6132-79EA-48D1-9CFD-CB044DE2C1E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45280" y="144160"/>
                <a:ext cx="49320" cy="34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D61DFD9-3050-4AC0-B55E-B438AB771069}"/>
                  </a:ext>
                </a:extLst>
              </p14:cNvPr>
              <p14:cNvContentPartPr/>
              <p14:nvPr/>
            </p14:nvContentPartPr>
            <p14:xfrm>
              <a:off x="2834040" y="328480"/>
              <a:ext cx="241200" cy="11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D61DFD9-3050-4AC0-B55E-B438AB77106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16400" y="310840"/>
                <a:ext cx="2768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9446BF1-A5BC-4EF9-BFC1-E5EE6051454B}"/>
                  </a:ext>
                </a:extLst>
              </p14:cNvPr>
              <p14:cNvContentPartPr/>
              <p14:nvPr/>
            </p14:nvContentPartPr>
            <p14:xfrm>
              <a:off x="3126360" y="142720"/>
              <a:ext cx="318960" cy="3348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9446BF1-A5BC-4EF9-BFC1-E5EE6051454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08360" y="125080"/>
                <a:ext cx="35460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61873D7-8C47-431F-9EDA-00A54E24C840}"/>
                  </a:ext>
                </a:extLst>
              </p14:cNvPr>
              <p14:cNvContentPartPr/>
              <p14:nvPr/>
            </p14:nvContentPartPr>
            <p14:xfrm>
              <a:off x="3423720" y="223360"/>
              <a:ext cx="101520" cy="2282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61873D7-8C47-431F-9EDA-00A54E24C84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05720" y="205360"/>
                <a:ext cx="13716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2E8DBC0-AE9E-4A22-B324-3F65AC4D84D6}"/>
                  </a:ext>
                </a:extLst>
              </p14:cNvPr>
              <p14:cNvContentPartPr/>
              <p14:nvPr/>
            </p14:nvContentPartPr>
            <p14:xfrm>
              <a:off x="3596160" y="292480"/>
              <a:ext cx="192960" cy="1764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2E8DBC0-AE9E-4A22-B324-3F65AC4D84D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578160" y="274840"/>
                <a:ext cx="22860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AC30C07-B2EB-4E08-998E-15387149E54D}"/>
                  </a:ext>
                </a:extLst>
              </p14:cNvPr>
              <p14:cNvContentPartPr/>
              <p14:nvPr/>
            </p14:nvContentPartPr>
            <p14:xfrm>
              <a:off x="7082400" y="274120"/>
              <a:ext cx="210240" cy="1134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AC30C07-B2EB-4E08-998E-15387149E54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064400" y="256480"/>
                <a:ext cx="24588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D626491-1532-49BB-B0A2-0133D3D628DA}"/>
                  </a:ext>
                </a:extLst>
              </p14:cNvPr>
              <p14:cNvContentPartPr/>
              <p14:nvPr/>
            </p14:nvContentPartPr>
            <p14:xfrm>
              <a:off x="7397400" y="243520"/>
              <a:ext cx="120960" cy="1440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D626491-1532-49BB-B0A2-0133D3D628D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379760" y="225520"/>
                <a:ext cx="15660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DF984BF-AA25-4045-B3CF-60E4718595A2}"/>
                  </a:ext>
                </a:extLst>
              </p14:cNvPr>
              <p14:cNvContentPartPr/>
              <p14:nvPr/>
            </p14:nvContentPartPr>
            <p14:xfrm>
              <a:off x="7833720" y="256840"/>
              <a:ext cx="302400" cy="1198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DF984BF-AA25-4045-B3CF-60E4718595A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816080" y="239200"/>
                <a:ext cx="33804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99DAA422-2683-406B-99FE-B4495DC5E162}"/>
                  </a:ext>
                </a:extLst>
              </p14:cNvPr>
              <p14:cNvContentPartPr/>
              <p14:nvPr/>
            </p14:nvContentPartPr>
            <p14:xfrm>
              <a:off x="385680" y="678040"/>
              <a:ext cx="1564200" cy="4744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99DAA422-2683-406B-99FE-B4495DC5E16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68036" y="660040"/>
                <a:ext cx="1599848" cy="51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5B549225-679C-438E-8C30-58C8F6743A4D}"/>
                  </a:ext>
                </a:extLst>
              </p14:cNvPr>
              <p14:cNvContentPartPr/>
              <p14:nvPr/>
            </p14:nvContentPartPr>
            <p14:xfrm>
              <a:off x="7263480" y="527920"/>
              <a:ext cx="1687320" cy="5846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5B549225-679C-438E-8C30-58C8F6743A4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245840" y="510280"/>
                <a:ext cx="1722960" cy="62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28A8BF3F-2291-4DD4-869A-817E3800C365}"/>
                  </a:ext>
                </a:extLst>
              </p14:cNvPr>
              <p14:cNvContentPartPr/>
              <p14:nvPr/>
            </p14:nvContentPartPr>
            <p14:xfrm>
              <a:off x="346800" y="1279960"/>
              <a:ext cx="49320" cy="32832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28A8BF3F-2291-4DD4-869A-817E3800C36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28800" y="1262320"/>
                <a:ext cx="84960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498703C6-8986-4ACD-9454-18AA721F7304}"/>
                  </a:ext>
                </a:extLst>
              </p14:cNvPr>
              <p14:cNvContentPartPr/>
              <p14:nvPr/>
            </p14:nvContentPartPr>
            <p14:xfrm>
              <a:off x="182640" y="1447720"/>
              <a:ext cx="261000" cy="457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498703C6-8986-4ACD-9454-18AA721F730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64640" y="1430080"/>
                <a:ext cx="29664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F2EAB113-1D31-41C4-9598-7D8F3BC4F443}"/>
                  </a:ext>
                </a:extLst>
              </p14:cNvPr>
              <p14:cNvContentPartPr/>
              <p14:nvPr/>
            </p14:nvContentPartPr>
            <p14:xfrm>
              <a:off x="466320" y="1269520"/>
              <a:ext cx="157680" cy="30312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F2EAB113-1D31-41C4-9598-7D8F3BC4F44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48320" y="1251880"/>
                <a:ext cx="193320" cy="33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7238C187-3597-419B-9A73-5B9A0076C01D}"/>
                  </a:ext>
                </a:extLst>
              </p14:cNvPr>
              <p14:cNvContentPartPr/>
              <p14:nvPr/>
            </p14:nvContentPartPr>
            <p14:xfrm>
              <a:off x="772320" y="1224520"/>
              <a:ext cx="356760" cy="34092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7238C187-3597-419B-9A73-5B9A0076C01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54320" y="1206880"/>
                <a:ext cx="392400" cy="37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0E56B58F-9E3D-428C-B9D3-493C6ED28D49}"/>
                  </a:ext>
                </a:extLst>
              </p14:cNvPr>
              <p14:cNvContentPartPr/>
              <p14:nvPr/>
            </p14:nvContentPartPr>
            <p14:xfrm>
              <a:off x="944400" y="1350880"/>
              <a:ext cx="239760" cy="201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0E56B58F-9E3D-428C-B9D3-493C6ED28D4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26760" y="1333240"/>
                <a:ext cx="2754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A4DAEBFC-5EA7-4967-A4C7-73AE8A834EE8}"/>
                  </a:ext>
                </a:extLst>
              </p14:cNvPr>
              <p14:cNvContentPartPr/>
              <p14:nvPr/>
            </p14:nvContentPartPr>
            <p14:xfrm>
              <a:off x="1512480" y="1369960"/>
              <a:ext cx="280080" cy="17172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A4DAEBFC-5EA7-4967-A4C7-73AE8A834EE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494480" y="1351960"/>
                <a:ext cx="31572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AB3666E2-F7D0-48C0-84BF-9EB9C1EBCD3A}"/>
                  </a:ext>
                </a:extLst>
              </p14:cNvPr>
              <p14:cNvContentPartPr/>
              <p14:nvPr/>
            </p14:nvContentPartPr>
            <p14:xfrm>
              <a:off x="1910280" y="1381840"/>
              <a:ext cx="120600" cy="18288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AB3666E2-F7D0-48C0-84BF-9EB9C1EBCD3A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892280" y="1363840"/>
                <a:ext cx="15624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708C4324-E92B-4036-9BFC-D7D2DEDBE74B}"/>
                  </a:ext>
                </a:extLst>
              </p14:cNvPr>
              <p14:cNvContentPartPr/>
              <p14:nvPr/>
            </p14:nvContentPartPr>
            <p14:xfrm>
              <a:off x="2209080" y="664000"/>
              <a:ext cx="1590480" cy="90000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708C4324-E92B-4036-9BFC-D7D2DEDBE74B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191080" y="646000"/>
                <a:ext cx="1626120" cy="9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200BE3E2-87E2-46C9-A647-552895775205}"/>
                  </a:ext>
                </a:extLst>
              </p14:cNvPr>
              <p14:cNvContentPartPr/>
              <p14:nvPr/>
            </p14:nvContentPartPr>
            <p14:xfrm>
              <a:off x="4002600" y="161800"/>
              <a:ext cx="2976840" cy="155124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200BE3E2-87E2-46C9-A647-55289577520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984960" y="143800"/>
                <a:ext cx="3012480" cy="158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CB1580E-CE7D-448D-85D7-68CDD16A20E9}"/>
                  </a:ext>
                </a:extLst>
              </p14:cNvPr>
              <p14:cNvContentPartPr/>
              <p14:nvPr/>
            </p14:nvContentPartPr>
            <p14:xfrm>
              <a:off x="1777800" y="1801240"/>
              <a:ext cx="253080" cy="2516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CB1580E-CE7D-448D-85D7-68CDD16A20E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759800" y="1783600"/>
                <a:ext cx="28872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B1851D6-F6B6-4275-9CE7-AF9C492D75CC}"/>
                  </a:ext>
                </a:extLst>
              </p14:cNvPr>
              <p14:cNvContentPartPr/>
              <p14:nvPr/>
            </p14:nvContentPartPr>
            <p14:xfrm>
              <a:off x="2118000" y="1910680"/>
              <a:ext cx="168480" cy="1389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B1851D6-F6B6-4275-9CE7-AF9C492D75C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100000" y="1893040"/>
                <a:ext cx="20412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F7CB58F-69A2-4D8C-A2BD-F4E6FF761F02}"/>
                  </a:ext>
                </a:extLst>
              </p14:cNvPr>
              <p14:cNvContentPartPr/>
              <p14:nvPr/>
            </p14:nvContentPartPr>
            <p14:xfrm>
              <a:off x="5037960" y="1883680"/>
              <a:ext cx="460080" cy="1591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F7CB58F-69A2-4D8C-A2BD-F4E6FF761F0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019974" y="1865680"/>
                <a:ext cx="495692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8206CDA3-00C6-4675-994A-16B649D8AB72}"/>
                  </a:ext>
                </a:extLst>
              </p14:cNvPr>
              <p14:cNvContentPartPr/>
              <p14:nvPr/>
            </p14:nvContentPartPr>
            <p14:xfrm>
              <a:off x="5780640" y="1886920"/>
              <a:ext cx="900000" cy="1670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8206CDA3-00C6-4675-994A-16B649D8AB72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762640" y="1869280"/>
                <a:ext cx="93564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0F96D2F6-246E-4DF0-95F7-CA3DD626E366}"/>
                  </a:ext>
                </a:extLst>
              </p14:cNvPr>
              <p14:cNvContentPartPr/>
              <p14:nvPr/>
            </p14:nvContentPartPr>
            <p14:xfrm>
              <a:off x="464520" y="2346640"/>
              <a:ext cx="275400" cy="1796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0F96D2F6-246E-4DF0-95F7-CA3DD626E36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46520" y="2329000"/>
                <a:ext cx="31104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0CDF0CFA-900B-473C-A0F9-4548134F7419}"/>
                  </a:ext>
                </a:extLst>
              </p14:cNvPr>
              <p14:cNvContentPartPr/>
              <p14:nvPr/>
            </p14:nvContentPartPr>
            <p14:xfrm>
              <a:off x="2468640" y="1736800"/>
              <a:ext cx="2336760" cy="10454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0CDF0CFA-900B-473C-A0F9-4548134F7419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450643" y="1719154"/>
                <a:ext cx="2372395" cy="10810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22B200FE-B47C-4839-BF8F-E5521691ECC9}"/>
                  </a:ext>
                </a:extLst>
              </p14:cNvPr>
              <p14:cNvContentPartPr/>
              <p14:nvPr/>
            </p14:nvContentPartPr>
            <p14:xfrm>
              <a:off x="947640" y="2235040"/>
              <a:ext cx="1253880" cy="5641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22B200FE-B47C-4839-BF8F-E5521691ECC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929640" y="2217040"/>
                <a:ext cx="1289520" cy="59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F13140DE-6131-4751-8F9C-499A06ACD144}"/>
                  </a:ext>
                </a:extLst>
              </p14:cNvPr>
              <p14:cNvContentPartPr/>
              <p14:nvPr/>
            </p14:nvContentPartPr>
            <p14:xfrm>
              <a:off x="6999960" y="1602160"/>
              <a:ext cx="1667160" cy="5428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F13140DE-6131-4751-8F9C-499A06ACD144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981960" y="1584520"/>
                <a:ext cx="1702800" cy="57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9812486-99CE-46DF-AC7A-8FF2E4D3A9CF}"/>
                  </a:ext>
                </a:extLst>
              </p14:cNvPr>
              <p14:cNvContentPartPr/>
              <p14:nvPr/>
            </p14:nvContentPartPr>
            <p14:xfrm>
              <a:off x="2642520" y="3271120"/>
              <a:ext cx="100440" cy="1540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9812486-99CE-46DF-AC7A-8FF2E4D3A9C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624880" y="3253120"/>
                <a:ext cx="13608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ED84F5A-D078-4B27-9544-5B56964532F6}"/>
                  </a:ext>
                </a:extLst>
              </p14:cNvPr>
              <p14:cNvContentPartPr/>
              <p14:nvPr/>
            </p14:nvContentPartPr>
            <p14:xfrm>
              <a:off x="1589880" y="3055480"/>
              <a:ext cx="957960" cy="4154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ED84F5A-D078-4B27-9544-5B56964532F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571880" y="3037840"/>
                <a:ext cx="993600" cy="45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A87F21DF-E8F0-45C5-B0E5-01D31E125E48}"/>
                  </a:ext>
                </a:extLst>
              </p14:cNvPr>
              <p14:cNvContentPartPr/>
              <p14:nvPr/>
            </p14:nvContentPartPr>
            <p14:xfrm>
              <a:off x="2985240" y="3220000"/>
              <a:ext cx="3960" cy="111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A87F21DF-E8F0-45C5-B0E5-01D31E125E48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967600" y="3202000"/>
                <a:ext cx="396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8E7CBDC3-EA9E-4E6E-A83E-EA8F2131AD31}"/>
                  </a:ext>
                </a:extLst>
              </p14:cNvPr>
              <p14:cNvContentPartPr/>
              <p14:nvPr/>
            </p14:nvContentPartPr>
            <p14:xfrm>
              <a:off x="2984880" y="3382720"/>
              <a:ext cx="12240" cy="86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8E7CBDC3-EA9E-4E6E-A83E-EA8F2131AD31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967240" y="3365080"/>
                <a:ext cx="4788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F27CC36-855E-443B-9D29-D8ECAE5C580F}"/>
                  </a:ext>
                </a:extLst>
              </p14:cNvPr>
              <p14:cNvContentPartPr/>
              <p14:nvPr/>
            </p14:nvContentPartPr>
            <p14:xfrm>
              <a:off x="3424440" y="3118840"/>
              <a:ext cx="263520" cy="3718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F27CC36-855E-443B-9D29-D8ECAE5C580F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406800" y="3101200"/>
                <a:ext cx="299160" cy="40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A5FA584-9B08-4A1A-8231-FFC8F3D3BD01}"/>
                  </a:ext>
                </a:extLst>
              </p14:cNvPr>
              <p14:cNvContentPartPr/>
              <p14:nvPr/>
            </p14:nvContentPartPr>
            <p14:xfrm>
              <a:off x="3891000" y="2947480"/>
              <a:ext cx="178200" cy="90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A5FA584-9B08-4A1A-8231-FFC8F3D3BD01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873000" y="2929480"/>
                <a:ext cx="2138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A398EEE-FBAD-4535-9668-40A5D8372BF0}"/>
                  </a:ext>
                </a:extLst>
              </p14:cNvPr>
              <p14:cNvContentPartPr/>
              <p14:nvPr/>
            </p14:nvContentPartPr>
            <p14:xfrm>
              <a:off x="4266840" y="3240520"/>
              <a:ext cx="137520" cy="108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A398EEE-FBAD-4535-9668-40A5D8372BF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249200" y="3222880"/>
                <a:ext cx="1731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5DBB2EE-C1E2-45EC-B1F5-9CB7139717C7}"/>
                  </a:ext>
                </a:extLst>
              </p14:cNvPr>
              <p14:cNvContentPartPr/>
              <p14:nvPr/>
            </p14:nvContentPartPr>
            <p14:xfrm>
              <a:off x="4256400" y="3331960"/>
              <a:ext cx="143280" cy="147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5DBB2EE-C1E2-45EC-B1F5-9CB7139717C7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238760" y="3314320"/>
                <a:ext cx="1789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3191444-FC73-4567-B44A-4575E8A5B10A}"/>
                  </a:ext>
                </a:extLst>
              </p14:cNvPr>
              <p14:cNvContentPartPr/>
              <p14:nvPr/>
            </p14:nvContentPartPr>
            <p14:xfrm>
              <a:off x="3860400" y="3132880"/>
              <a:ext cx="251640" cy="3024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3191444-FC73-4567-B44A-4575E8A5B10A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842400" y="3114901"/>
                <a:ext cx="287280" cy="3379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8118005-99F2-4582-A13C-CCD36DBC9471}"/>
                  </a:ext>
                </a:extLst>
              </p14:cNvPr>
              <p14:cNvContentPartPr/>
              <p14:nvPr/>
            </p14:nvContentPartPr>
            <p14:xfrm>
              <a:off x="4978200" y="3028840"/>
              <a:ext cx="243000" cy="597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8118005-99F2-4582-A13C-CCD36DBC9471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960200" y="3010840"/>
                <a:ext cx="27864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2DF5CEA4-46D1-4AA9-A590-7FF29E6BBF9D}"/>
                  </a:ext>
                </a:extLst>
              </p14:cNvPr>
              <p14:cNvContentPartPr/>
              <p14:nvPr/>
            </p14:nvContentPartPr>
            <p14:xfrm>
              <a:off x="4978200" y="2945680"/>
              <a:ext cx="206640" cy="108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2DF5CEA4-46D1-4AA9-A590-7FF29E6BBF9D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960200" y="2928040"/>
                <a:ext cx="2422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63AF8AF-AC1F-4A41-973A-F0BC67D5ACF1}"/>
                  </a:ext>
                </a:extLst>
              </p14:cNvPr>
              <p14:cNvContentPartPr/>
              <p14:nvPr/>
            </p14:nvContentPartPr>
            <p14:xfrm>
              <a:off x="4591560" y="3170680"/>
              <a:ext cx="659880" cy="1785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63AF8AF-AC1F-4A41-973A-F0BC67D5ACF1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573910" y="3153040"/>
                <a:ext cx="695539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6EA03F9-33AC-421A-8A19-3A212A8EF543}"/>
                  </a:ext>
                </a:extLst>
              </p14:cNvPr>
              <p14:cNvContentPartPr/>
              <p14:nvPr/>
            </p14:nvContentPartPr>
            <p14:xfrm>
              <a:off x="5395800" y="3301720"/>
              <a:ext cx="141480" cy="127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6EA03F9-33AC-421A-8A19-3A212A8EF543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377800" y="3284080"/>
                <a:ext cx="17712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49F34CD-1605-467C-A886-6DE077A45F2C}"/>
                  </a:ext>
                </a:extLst>
              </p14:cNvPr>
              <p14:cNvContentPartPr/>
              <p14:nvPr/>
            </p14:nvContentPartPr>
            <p14:xfrm>
              <a:off x="5739960" y="3196960"/>
              <a:ext cx="239040" cy="122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49F34CD-1605-467C-A886-6DE077A45F2C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721960" y="3179320"/>
                <a:ext cx="27468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50C718B-D9BB-421B-A3BD-5D79B92F5C89}"/>
                  </a:ext>
                </a:extLst>
              </p14:cNvPr>
              <p14:cNvContentPartPr/>
              <p14:nvPr/>
            </p14:nvContentPartPr>
            <p14:xfrm>
              <a:off x="6094920" y="2996800"/>
              <a:ext cx="133560" cy="321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50C718B-D9BB-421B-A3BD-5D79B92F5C89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077280" y="2979160"/>
                <a:ext cx="169200" cy="35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FC4FBC8-E391-491E-B473-5F66DBDD0EAD}"/>
                  </a:ext>
                </a:extLst>
              </p14:cNvPr>
              <p14:cNvContentPartPr/>
              <p14:nvPr/>
            </p14:nvContentPartPr>
            <p14:xfrm>
              <a:off x="6272400" y="3189400"/>
              <a:ext cx="137520" cy="1234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FC4FBC8-E391-491E-B473-5F66DBDD0EAD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254760" y="3171760"/>
                <a:ext cx="17316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4D2A487-6D75-4B5D-A047-017DD8A9D5B6}"/>
                  </a:ext>
                </a:extLst>
              </p14:cNvPr>
              <p14:cNvContentPartPr/>
              <p14:nvPr/>
            </p14:nvContentPartPr>
            <p14:xfrm>
              <a:off x="6420720" y="3196600"/>
              <a:ext cx="90720" cy="1256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4D2A487-6D75-4B5D-A047-017DD8A9D5B6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402720" y="3178960"/>
                <a:ext cx="12636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993E486-7EDA-4BA0-8723-4CAB00C7ABEF}"/>
                  </a:ext>
                </a:extLst>
              </p14:cNvPr>
              <p14:cNvContentPartPr/>
              <p14:nvPr/>
            </p14:nvContentPartPr>
            <p14:xfrm>
              <a:off x="6534120" y="3180040"/>
              <a:ext cx="123480" cy="142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993E486-7EDA-4BA0-8723-4CAB00C7ABEF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516120" y="3162040"/>
                <a:ext cx="15912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8A4779B-043B-4989-A094-A9B55ADD0546}"/>
                  </a:ext>
                </a:extLst>
              </p14:cNvPr>
              <p14:cNvContentPartPr/>
              <p14:nvPr/>
            </p14:nvContentPartPr>
            <p14:xfrm>
              <a:off x="6931200" y="2996800"/>
              <a:ext cx="26280" cy="3020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8A4779B-043B-4989-A094-A9B55ADD0546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913200" y="2979160"/>
                <a:ext cx="61920" cy="3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869C408-7188-4DAD-84F0-DE9779B1D3CE}"/>
                  </a:ext>
                </a:extLst>
              </p14:cNvPr>
              <p14:cNvContentPartPr/>
              <p14:nvPr/>
            </p14:nvContentPartPr>
            <p14:xfrm>
              <a:off x="6847320" y="3132160"/>
              <a:ext cx="248040" cy="475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869C408-7188-4DAD-84F0-DE9779B1D3CE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829680" y="3114520"/>
                <a:ext cx="28368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DAD77AC-149F-43CC-A5F8-DB66B20EB51F}"/>
                  </a:ext>
                </a:extLst>
              </p14:cNvPr>
              <p14:cNvContentPartPr/>
              <p14:nvPr/>
            </p14:nvContentPartPr>
            <p14:xfrm>
              <a:off x="7099680" y="2986720"/>
              <a:ext cx="132840" cy="2955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DAD77AC-149F-43CC-A5F8-DB66B20EB51F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7082040" y="2969080"/>
                <a:ext cx="16848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8BCB674-409A-4656-99B6-BD1790D01F93}"/>
                  </a:ext>
                </a:extLst>
              </p14:cNvPr>
              <p14:cNvContentPartPr/>
              <p14:nvPr/>
            </p14:nvContentPartPr>
            <p14:xfrm>
              <a:off x="7304520" y="3157360"/>
              <a:ext cx="141480" cy="1357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8BCB674-409A-4656-99B6-BD1790D01F93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7286880" y="3139360"/>
                <a:ext cx="17712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8ACBDB0B-BD75-4AC5-B0DE-CBDC8B2159B8}"/>
                  </a:ext>
                </a:extLst>
              </p14:cNvPr>
              <p14:cNvContentPartPr/>
              <p14:nvPr/>
            </p14:nvContentPartPr>
            <p14:xfrm>
              <a:off x="7731480" y="2976640"/>
              <a:ext cx="608760" cy="3042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8ACBDB0B-BD75-4AC5-B0DE-CBDC8B2159B8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7713480" y="2958640"/>
                <a:ext cx="64440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A1C3D682-8FD5-48CE-B6FE-143E4FD745BD}"/>
                  </a:ext>
                </a:extLst>
              </p14:cNvPr>
              <p14:cNvContentPartPr/>
              <p14:nvPr/>
            </p14:nvContentPartPr>
            <p14:xfrm>
              <a:off x="563160" y="3722200"/>
              <a:ext cx="110880" cy="1602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A1C3D682-8FD5-48CE-B6FE-143E4FD745BD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45160" y="3704200"/>
                <a:ext cx="14652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443B5F9A-A585-429E-9A32-07C784F0F3B7}"/>
                  </a:ext>
                </a:extLst>
              </p14:cNvPr>
              <p14:cNvContentPartPr/>
              <p14:nvPr/>
            </p14:nvContentPartPr>
            <p14:xfrm>
              <a:off x="809760" y="3697000"/>
              <a:ext cx="497520" cy="2156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443B5F9A-A585-429E-9A32-07C784F0F3B7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792133" y="3679360"/>
                <a:ext cx="533134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B74005A7-F462-4965-A580-DAE89197068D}"/>
                  </a:ext>
                </a:extLst>
              </p14:cNvPr>
              <p14:cNvContentPartPr/>
              <p14:nvPr/>
            </p14:nvContentPartPr>
            <p14:xfrm>
              <a:off x="1694280" y="3551560"/>
              <a:ext cx="2622960" cy="3877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B74005A7-F462-4965-A580-DAE89197068D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676640" y="3533920"/>
                <a:ext cx="265860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2C8DF737-DB3E-47DF-ABB6-02E677293DC9}"/>
                  </a:ext>
                </a:extLst>
              </p14:cNvPr>
              <p14:cNvContentPartPr/>
              <p14:nvPr/>
            </p14:nvContentPartPr>
            <p14:xfrm>
              <a:off x="4632600" y="3535360"/>
              <a:ext cx="1718640" cy="50868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2C8DF737-DB3E-47DF-ABB6-02E677293DC9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4614600" y="3517373"/>
                <a:ext cx="1754280" cy="5442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DCB44EDC-EC49-415C-A97A-63B8EB789BAE}"/>
                  </a:ext>
                </a:extLst>
              </p14:cNvPr>
              <p14:cNvContentPartPr/>
              <p14:nvPr/>
            </p14:nvContentPartPr>
            <p14:xfrm>
              <a:off x="6643200" y="3518440"/>
              <a:ext cx="2145240" cy="55188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DCB44EDC-EC49-415C-A97A-63B8EB789BAE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625200" y="3500440"/>
                <a:ext cx="2180880" cy="58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A9E8E183-3661-42E3-96FC-8CC4933C0545}"/>
                  </a:ext>
                </a:extLst>
              </p14:cNvPr>
              <p14:cNvContentPartPr/>
              <p14:nvPr/>
            </p14:nvContentPartPr>
            <p14:xfrm>
              <a:off x="1588080" y="4145200"/>
              <a:ext cx="699120" cy="2624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A9E8E183-3661-42E3-96FC-8CC4933C0545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570440" y="4127560"/>
                <a:ext cx="734760" cy="2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99691859-EF49-40FE-94C6-19391273702B}"/>
                  </a:ext>
                </a:extLst>
              </p14:cNvPr>
              <p14:cNvContentPartPr/>
              <p14:nvPr/>
            </p14:nvContentPartPr>
            <p14:xfrm>
              <a:off x="2399160" y="4094440"/>
              <a:ext cx="699840" cy="3150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99691859-EF49-40FE-94C6-19391273702B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2381160" y="4076461"/>
                <a:ext cx="735480" cy="3505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76A567AE-69A2-4D43-AFF5-C0E4C0BE769E}"/>
                  </a:ext>
                </a:extLst>
              </p14:cNvPr>
              <p14:cNvContentPartPr/>
              <p14:nvPr/>
            </p14:nvContentPartPr>
            <p14:xfrm>
              <a:off x="4748880" y="4185520"/>
              <a:ext cx="6120" cy="234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76A567AE-69A2-4D43-AFF5-C0E4C0BE769E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4730880" y="4167880"/>
                <a:ext cx="4176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DD6D0577-BBBB-4EED-A94D-9F0C9D7B0D2F}"/>
                  </a:ext>
                </a:extLst>
              </p14:cNvPr>
              <p14:cNvContentPartPr/>
              <p14:nvPr/>
            </p14:nvContentPartPr>
            <p14:xfrm>
              <a:off x="4737000" y="4297480"/>
              <a:ext cx="7560" cy="302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DD6D0577-BBBB-4EED-A94D-9F0C9D7B0D2F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4719000" y="4279480"/>
                <a:ext cx="4320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1F690080-94CD-4756-82A5-A0EC4B502DE3}"/>
                  </a:ext>
                </a:extLst>
              </p14:cNvPr>
              <p14:cNvContentPartPr/>
              <p14:nvPr/>
            </p14:nvContentPartPr>
            <p14:xfrm>
              <a:off x="3348120" y="4063480"/>
              <a:ext cx="1252440" cy="4896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1F690080-94CD-4756-82A5-A0EC4B502DE3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3330120" y="4045827"/>
                <a:ext cx="1288080" cy="52526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7886089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D46FC38-DCF6-444A-962F-A1725618A6E6}"/>
                  </a:ext>
                </a:extLst>
              </p14:cNvPr>
              <p14:cNvContentPartPr/>
              <p14:nvPr/>
            </p14:nvContentPartPr>
            <p14:xfrm>
              <a:off x="2529480" y="111400"/>
              <a:ext cx="4323240" cy="5385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D46FC38-DCF6-444A-962F-A1725618A6E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11840" y="93760"/>
                <a:ext cx="4358880" cy="5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3B07DC0-B7C3-43E9-B0B2-7E1CE1D72A56}"/>
                  </a:ext>
                </a:extLst>
              </p14:cNvPr>
              <p14:cNvContentPartPr/>
              <p14:nvPr/>
            </p14:nvContentPartPr>
            <p14:xfrm>
              <a:off x="1648920" y="495160"/>
              <a:ext cx="37800" cy="558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3B07DC0-B7C3-43E9-B0B2-7E1CE1D72A5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30920" y="477160"/>
                <a:ext cx="7344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1019F1D-1BA7-4BA0-BC24-A17C68639C44}"/>
                  </a:ext>
                </a:extLst>
              </p14:cNvPr>
              <p14:cNvContentPartPr/>
              <p14:nvPr/>
            </p14:nvContentPartPr>
            <p14:xfrm>
              <a:off x="1116840" y="670120"/>
              <a:ext cx="2520360" cy="19022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1019F1D-1BA7-4BA0-BC24-A17C68639C4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99200" y="652480"/>
                <a:ext cx="2556000" cy="193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309476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D46FC38-DCF6-444A-962F-A1725618A6E6}"/>
                  </a:ext>
                </a:extLst>
              </p14:cNvPr>
              <p14:cNvContentPartPr/>
              <p14:nvPr/>
            </p14:nvContentPartPr>
            <p14:xfrm>
              <a:off x="2529480" y="111400"/>
              <a:ext cx="4323240" cy="5385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D46FC38-DCF6-444A-962F-A1725618A6E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11840" y="93760"/>
                <a:ext cx="4358880" cy="5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3B07DC0-B7C3-43E9-B0B2-7E1CE1D72A56}"/>
                  </a:ext>
                </a:extLst>
              </p14:cNvPr>
              <p14:cNvContentPartPr/>
              <p14:nvPr/>
            </p14:nvContentPartPr>
            <p14:xfrm>
              <a:off x="1648920" y="495160"/>
              <a:ext cx="37800" cy="558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3B07DC0-B7C3-43E9-B0B2-7E1CE1D72A5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30920" y="477160"/>
                <a:ext cx="7344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1019F1D-1BA7-4BA0-BC24-A17C68639C44}"/>
                  </a:ext>
                </a:extLst>
              </p14:cNvPr>
              <p14:cNvContentPartPr/>
              <p14:nvPr/>
            </p14:nvContentPartPr>
            <p14:xfrm>
              <a:off x="1116840" y="670120"/>
              <a:ext cx="2520360" cy="19022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1019F1D-1BA7-4BA0-BC24-A17C68639C4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99200" y="652480"/>
                <a:ext cx="2556000" cy="19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08CC8D6-89A6-4069-95FE-737DE37AC1D8}"/>
                  </a:ext>
                </a:extLst>
              </p14:cNvPr>
              <p14:cNvContentPartPr/>
              <p14:nvPr/>
            </p14:nvContentPartPr>
            <p14:xfrm>
              <a:off x="5475720" y="883960"/>
              <a:ext cx="1969920" cy="3772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08CC8D6-89A6-4069-95FE-737DE37AC1D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57723" y="866320"/>
                <a:ext cx="2005553" cy="41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7BAF2DD-D54D-459A-91AD-B822183923A0}"/>
                  </a:ext>
                </a:extLst>
              </p14:cNvPr>
              <p14:cNvContentPartPr/>
              <p14:nvPr/>
            </p14:nvContentPartPr>
            <p14:xfrm>
              <a:off x="7803480" y="934360"/>
              <a:ext cx="20160" cy="2347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7BAF2DD-D54D-459A-91AD-B822183923A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785840" y="916720"/>
                <a:ext cx="5580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92EABC7-A6BE-4D31-BD9B-E6A26598555B}"/>
                  </a:ext>
                </a:extLst>
              </p14:cNvPr>
              <p14:cNvContentPartPr/>
              <p14:nvPr/>
            </p14:nvContentPartPr>
            <p14:xfrm>
              <a:off x="7965480" y="855160"/>
              <a:ext cx="277560" cy="3484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92EABC7-A6BE-4D31-BD9B-E6A26598555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947840" y="837520"/>
                <a:ext cx="313200" cy="38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6D9D68C-061D-4299-9AB4-41C570456017}"/>
                  </a:ext>
                </a:extLst>
              </p14:cNvPr>
              <p14:cNvContentPartPr/>
              <p14:nvPr/>
            </p14:nvContentPartPr>
            <p14:xfrm>
              <a:off x="2207280" y="1128760"/>
              <a:ext cx="514080" cy="2862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6D9D68C-061D-4299-9AB4-41C57045601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189293" y="1111098"/>
                <a:ext cx="549695" cy="3218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95DBAB6-9260-4EC9-8718-A43152635BBD}"/>
                  </a:ext>
                </a:extLst>
              </p14:cNvPr>
              <p14:cNvContentPartPr/>
              <p14:nvPr/>
            </p14:nvContentPartPr>
            <p14:xfrm>
              <a:off x="2346600" y="1135960"/>
              <a:ext cx="97920" cy="134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95DBAB6-9260-4EC9-8718-A43152635BB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328960" y="1118320"/>
                <a:ext cx="13356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BC7BEB1-AD92-47AD-8A9D-6265586C02BC}"/>
                  </a:ext>
                </a:extLst>
              </p14:cNvPr>
              <p14:cNvContentPartPr/>
              <p14:nvPr/>
            </p14:nvContentPartPr>
            <p14:xfrm>
              <a:off x="365520" y="964600"/>
              <a:ext cx="1016280" cy="13492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BC7BEB1-AD92-47AD-8A9D-6265586C02B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47520" y="946955"/>
                <a:ext cx="1051920" cy="13849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B2BD41A-29DD-4C4F-B64A-FD1EDB97B216}"/>
                  </a:ext>
                </a:extLst>
              </p14:cNvPr>
              <p14:cNvContentPartPr/>
              <p14:nvPr/>
            </p14:nvContentPartPr>
            <p14:xfrm>
              <a:off x="2844480" y="973960"/>
              <a:ext cx="761400" cy="3355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B2BD41A-29DD-4C4F-B64A-FD1EDB97B21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826840" y="955960"/>
                <a:ext cx="797040" cy="37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6511745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D46FC38-DCF6-444A-962F-A1725618A6E6}"/>
                  </a:ext>
                </a:extLst>
              </p14:cNvPr>
              <p14:cNvContentPartPr/>
              <p14:nvPr/>
            </p14:nvContentPartPr>
            <p14:xfrm>
              <a:off x="2529480" y="111400"/>
              <a:ext cx="4323240" cy="5385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D46FC38-DCF6-444A-962F-A1725618A6E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11840" y="93760"/>
                <a:ext cx="4358880" cy="5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3B07DC0-B7C3-43E9-B0B2-7E1CE1D72A56}"/>
                  </a:ext>
                </a:extLst>
              </p14:cNvPr>
              <p14:cNvContentPartPr/>
              <p14:nvPr/>
            </p14:nvContentPartPr>
            <p14:xfrm>
              <a:off x="1648920" y="495160"/>
              <a:ext cx="37800" cy="558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3B07DC0-B7C3-43E9-B0B2-7E1CE1D72A5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30920" y="477160"/>
                <a:ext cx="7344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1019F1D-1BA7-4BA0-BC24-A17C68639C44}"/>
                  </a:ext>
                </a:extLst>
              </p14:cNvPr>
              <p14:cNvContentPartPr/>
              <p14:nvPr/>
            </p14:nvContentPartPr>
            <p14:xfrm>
              <a:off x="1116840" y="670120"/>
              <a:ext cx="2520360" cy="19022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1019F1D-1BA7-4BA0-BC24-A17C68639C4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99200" y="652480"/>
                <a:ext cx="2556000" cy="19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08CC8D6-89A6-4069-95FE-737DE37AC1D8}"/>
                  </a:ext>
                </a:extLst>
              </p14:cNvPr>
              <p14:cNvContentPartPr/>
              <p14:nvPr/>
            </p14:nvContentPartPr>
            <p14:xfrm>
              <a:off x="5475720" y="883960"/>
              <a:ext cx="1969920" cy="3772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08CC8D6-89A6-4069-95FE-737DE37AC1D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57723" y="866320"/>
                <a:ext cx="2005553" cy="41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7BAF2DD-D54D-459A-91AD-B822183923A0}"/>
                  </a:ext>
                </a:extLst>
              </p14:cNvPr>
              <p14:cNvContentPartPr/>
              <p14:nvPr/>
            </p14:nvContentPartPr>
            <p14:xfrm>
              <a:off x="7803480" y="934360"/>
              <a:ext cx="20160" cy="2347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7BAF2DD-D54D-459A-91AD-B822183923A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785840" y="916720"/>
                <a:ext cx="5580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92EABC7-A6BE-4D31-BD9B-E6A26598555B}"/>
                  </a:ext>
                </a:extLst>
              </p14:cNvPr>
              <p14:cNvContentPartPr/>
              <p14:nvPr/>
            </p14:nvContentPartPr>
            <p14:xfrm>
              <a:off x="7965480" y="855160"/>
              <a:ext cx="277560" cy="3484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92EABC7-A6BE-4D31-BD9B-E6A26598555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947840" y="837520"/>
                <a:ext cx="313200" cy="38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6D9D68C-061D-4299-9AB4-41C570456017}"/>
                  </a:ext>
                </a:extLst>
              </p14:cNvPr>
              <p14:cNvContentPartPr/>
              <p14:nvPr/>
            </p14:nvContentPartPr>
            <p14:xfrm>
              <a:off x="2207280" y="1128760"/>
              <a:ext cx="514080" cy="2862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6D9D68C-061D-4299-9AB4-41C57045601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189293" y="1111098"/>
                <a:ext cx="549695" cy="3218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95DBAB6-9260-4EC9-8718-A43152635BBD}"/>
                  </a:ext>
                </a:extLst>
              </p14:cNvPr>
              <p14:cNvContentPartPr/>
              <p14:nvPr/>
            </p14:nvContentPartPr>
            <p14:xfrm>
              <a:off x="2346600" y="1135960"/>
              <a:ext cx="97920" cy="134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95DBAB6-9260-4EC9-8718-A43152635BB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328960" y="1118320"/>
                <a:ext cx="13356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BC7BEB1-AD92-47AD-8A9D-6265586C02BC}"/>
                  </a:ext>
                </a:extLst>
              </p14:cNvPr>
              <p14:cNvContentPartPr/>
              <p14:nvPr/>
            </p14:nvContentPartPr>
            <p14:xfrm>
              <a:off x="365520" y="964600"/>
              <a:ext cx="1016280" cy="13492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BC7BEB1-AD92-47AD-8A9D-6265586C02B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47520" y="946955"/>
                <a:ext cx="1051920" cy="13849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B2BD41A-29DD-4C4F-B64A-FD1EDB97B216}"/>
                  </a:ext>
                </a:extLst>
              </p14:cNvPr>
              <p14:cNvContentPartPr/>
              <p14:nvPr/>
            </p14:nvContentPartPr>
            <p14:xfrm>
              <a:off x="2844480" y="973960"/>
              <a:ext cx="761400" cy="3355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B2BD41A-29DD-4C4F-B64A-FD1EDB97B21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826840" y="955960"/>
                <a:ext cx="797040" cy="37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27AE438-C4F5-4F2B-B038-F44F2B53B0C2}"/>
                  </a:ext>
                </a:extLst>
              </p14:cNvPr>
              <p14:cNvContentPartPr/>
              <p14:nvPr/>
            </p14:nvContentPartPr>
            <p14:xfrm>
              <a:off x="4638720" y="1431880"/>
              <a:ext cx="217800" cy="5299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27AE438-C4F5-4F2B-B038-F44F2B53B0C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620720" y="1414240"/>
                <a:ext cx="253440" cy="56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F066B68-7395-4904-BC9C-2BABEB5B670A}"/>
                  </a:ext>
                </a:extLst>
              </p14:cNvPr>
              <p14:cNvContentPartPr/>
              <p14:nvPr/>
            </p14:nvContentPartPr>
            <p14:xfrm>
              <a:off x="5354040" y="1608640"/>
              <a:ext cx="310320" cy="179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F066B68-7395-4904-BC9C-2BABEB5B670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336040" y="1590640"/>
                <a:ext cx="34596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811A2A6-0E05-421E-A2E6-C537BEDE7C2F}"/>
                  </a:ext>
                </a:extLst>
              </p14:cNvPr>
              <p14:cNvContentPartPr/>
              <p14:nvPr/>
            </p14:nvContentPartPr>
            <p14:xfrm>
              <a:off x="5963520" y="1731400"/>
              <a:ext cx="213120" cy="1652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811A2A6-0E05-421E-A2E6-C537BEDE7C2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945520" y="1713400"/>
                <a:ext cx="24876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4E37A45-8798-4726-A193-2A9699D4F91B}"/>
                  </a:ext>
                </a:extLst>
              </p14:cNvPr>
              <p14:cNvContentPartPr/>
              <p14:nvPr/>
            </p14:nvContentPartPr>
            <p14:xfrm>
              <a:off x="5262600" y="1858480"/>
              <a:ext cx="495720" cy="2757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4E37A45-8798-4726-A193-2A9699D4F91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244600" y="1840840"/>
                <a:ext cx="53136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0994DCF-E433-4AC4-BC96-C9B88633A8E8}"/>
                  </a:ext>
                </a:extLst>
              </p14:cNvPr>
              <p14:cNvContentPartPr/>
              <p14:nvPr/>
            </p14:nvContentPartPr>
            <p14:xfrm>
              <a:off x="6593520" y="1596760"/>
              <a:ext cx="302760" cy="191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0994DCF-E433-4AC4-BC96-C9B88633A8E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575520" y="1578760"/>
                <a:ext cx="33840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80A8D35-C352-49E1-97AB-C86914ABD984}"/>
                  </a:ext>
                </a:extLst>
              </p14:cNvPr>
              <p14:cNvContentPartPr/>
              <p14:nvPr/>
            </p14:nvContentPartPr>
            <p14:xfrm>
              <a:off x="6563280" y="1848400"/>
              <a:ext cx="423000" cy="147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80A8D35-C352-49E1-97AB-C86914ABD98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545280" y="1830760"/>
                <a:ext cx="45864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102A29C-7803-4561-B6A2-0B6D330DD171}"/>
                  </a:ext>
                </a:extLst>
              </p14:cNvPr>
              <p14:cNvContentPartPr/>
              <p14:nvPr/>
            </p14:nvContentPartPr>
            <p14:xfrm>
              <a:off x="6647160" y="1946320"/>
              <a:ext cx="206280" cy="1602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102A29C-7803-4561-B6A2-0B6D330DD17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629160" y="1928320"/>
                <a:ext cx="241920" cy="19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4784102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D46FC38-DCF6-444A-962F-A1725618A6E6}"/>
                  </a:ext>
                </a:extLst>
              </p14:cNvPr>
              <p14:cNvContentPartPr/>
              <p14:nvPr/>
            </p14:nvContentPartPr>
            <p14:xfrm>
              <a:off x="2529480" y="111400"/>
              <a:ext cx="4323240" cy="5385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D46FC38-DCF6-444A-962F-A1725618A6E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11840" y="93760"/>
                <a:ext cx="4358880" cy="5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3B07DC0-B7C3-43E9-B0B2-7E1CE1D72A56}"/>
                  </a:ext>
                </a:extLst>
              </p14:cNvPr>
              <p14:cNvContentPartPr/>
              <p14:nvPr/>
            </p14:nvContentPartPr>
            <p14:xfrm>
              <a:off x="1648920" y="495160"/>
              <a:ext cx="37800" cy="558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3B07DC0-B7C3-43E9-B0B2-7E1CE1D72A5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30920" y="477160"/>
                <a:ext cx="7344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1019F1D-1BA7-4BA0-BC24-A17C68639C44}"/>
                  </a:ext>
                </a:extLst>
              </p14:cNvPr>
              <p14:cNvContentPartPr/>
              <p14:nvPr/>
            </p14:nvContentPartPr>
            <p14:xfrm>
              <a:off x="1116840" y="670120"/>
              <a:ext cx="2520360" cy="19022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1019F1D-1BA7-4BA0-BC24-A17C68639C4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99200" y="652480"/>
                <a:ext cx="2556000" cy="19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08CC8D6-89A6-4069-95FE-737DE37AC1D8}"/>
                  </a:ext>
                </a:extLst>
              </p14:cNvPr>
              <p14:cNvContentPartPr/>
              <p14:nvPr/>
            </p14:nvContentPartPr>
            <p14:xfrm>
              <a:off x="5475720" y="883960"/>
              <a:ext cx="1969920" cy="3772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08CC8D6-89A6-4069-95FE-737DE37AC1D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57723" y="866320"/>
                <a:ext cx="2005553" cy="41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7BAF2DD-D54D-459A-91AD-B822183923A0}"/>
                  </a:ext>
                </a:extLst>
              </p14:cNvPr>
              <p14:cNvContentPartPr/>
              <p14:nvPr/>
            </p14:nvContentPartPr>
            <p14:xfrm>
              <a:off x="7803480" y="934360"/>
              <a:ext cx="20160" cy="2347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7BAF2DD-D54D-459A-91AD-B822183923A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785840" y="916720"/>
                <a:ext cx="5580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92EABC7-A6BE-4D31-BD9B-E6A26598555B}"/>
                  </a:ext>
                </a:extLst>
              </p14:cNvPr>
              <p14:cNvContentPartPr/>
              <p14:nvPr/>
            </p14:nvContentPartPr>
            <p14:xfrm>
              <a:off x="7965480" y="855160"/>
              <a:ext cx="277560" cy="3484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92EABC7-A6BE-4D31-BD9B-E6A26598555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947840" y="837520"/>
                <a:ext cx="313200" cy="38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6D9D68C-061D-4299-9AB4-41C570456017}"/>
                  </a:ext>
                </a:extLst>
              </p14:cNvPr>
              <p14:cNvContentPartPr/>
              <p14:nvPr/>
            </p14:nvContentPartPr>
            <p14:xfrm>
              <a:off x="2207280" y="1128760"/>
              <a:ext cx="514080" cy="2862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6D9D68C-061D-4299-9AB4-41C57045601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189293" y="1111098"/>
                <a:ext cx="549695" cy="3218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95DBAB6-9260-4EC9-8718-A43152635BBD}"/>
                  </a:ext>
                </a:extLst>
              </p14:cNvPr>
              <p14:cNvContentPartPr/>
              <p14:nvPr/>
            </p14:nvContentPartPr>
            <p14:xfrm>
              <a:off x="2346600" y="1135960"/>
              <a:ext cx="97920" cy="134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95DBAB6-9260-4EC9-8718-A43152635BB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328960" y="1118320"/>
                <a:ext cx="13356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BC7BEB1-AD92-47AD-8A9D-6265586C02BC}"/>
                  </a:ext>
                </a:extLst>
              </p14:cNvPr>
              <p14:cNvContentPartPr/>
              <p14:nvPr/>
            </p14:nvContentPartPr>
            <p14:xfrm>
              <a:off x="365520" y="964600"/>
              <a:ext cx="1016280" cy="13492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BC7BEB1-AD92-47AD-8A9D-6265586C02B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47520" y="946955"/>
                <a:ext cx="1051920" cy="13849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B2BD41A-29DD-4C4F-B64A-FD1EDB97B216}"/>
                  </a:ext>
                </a:extLst>
              </p14:cNvPr>
              <p14:cNvContentPartPr/>
              <p14:nvPr/>
            </p14:nvContentPartPr>
            <p14:xfrm>
              <a:off x="2844480" y="973960"/>
              <a:ext cx="761400" cy="3355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B2BD41A-29DD-4C4F-B64A-FD1EDB97B21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826840" y="955960"/>
                <a:ext cx="797040" cy="37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27AE438-C4F5-4F2B-B038-F44F2B53B0C2}"/>
                  </a:ext>
                </a:extLst>
              </p14:cNvPr>
              <p14:cNvContentPartPr/>
              <p14:nvPr/>
            </p14:nvContentPartPr>
            <p14:xfrm>
              <a:off x="4638720" y="1431880"/>
              <a:ext cx="217800" cy="5299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27AE438-C4F5-4F2B-B038-F44F2B53B0C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620720" y="1414240"/>
                <a:ext cx="253440" cy="56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F066B68-7395-4904-BC9C-2BABEB5B670A}"/>
                  </a:ext>
                </a:extLst>
              </p14:cNvPr>
              <p14:cNvContentPartPr/>
              <p14:nvPr/>
            </p14:nvContentPartPr>
            <p14:xfrm>
              <a:off x="5354040" y="1608640"/>
              <a:ext cx="310320" cy="179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F066B68-7395-4904-BC9C-2BABEB5B670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336040" y="1590640"/>
                <a:ext cx="34596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811A2A6-0E05-421E-A2E6-C537BEDE7C2F}"/>
                  </a:ext>
                </a:extLst>
              </p14:cNvPr>
              <p14:cNvContentPartPr/>
              <p14:nvPr/>
            </p14:nvContentPartPr>
            <p14:xfrm>
              <a:off x="5963520" y="1731400"/>
              <a:ext cx="213120" cy="1652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811A2A6-0E05-421E-A2E6-C537BEDE7C2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945520" y="1713400"/>
                <a:ext cx="24876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4E37A45-8798-4726-A193-2A9699D4F91B}"/>
                  </a:ext>
                </a:extLst>
              </p14:cNvPr>
              <p14:cNvContentPartPr/>
              <p14:nvPr/>
            </p14:nvContentPartPr>
            <p14:xfrm>
              <a:off x="5262600" y="1858480"/>
              <a:ext cx="495720" cy="2757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4E37A45-8798-4726-A193-2A9699D4F91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244600" y="1840840"/>
                <a:ext cx="53136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0994DCF-E433-4AC4-BC96-C9B88633A8E8}"/>
                  </a:ext>
                </a:extLst>
              </p14:cNvPr>
              <p14:cNvContentPartPr/>
              <p14:nvPr/>
            </p14:nvContentPartPr>
            <p14:xfrm>
              <a:off x="6593520" y="1596760"/>
              <a:ext cx="302760" cy="191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0994DCF-E433-4AC4-BC96-C9B88633A8E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575520" y="1578760"/>
                <a:ext cx="33840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80A8D35-C352-49E1-97AB-C86914ABD984}"/>
                  </a:ext>
                </a:extLst>
              </p14:cNvPr>
              <p14:cNvContentPartPr/>
              <p14:nvPr/>
            </p14:nvContentPartPr>
            <p14:xfrm>
              <a:off x="6563280" y="1848400"/>
              <a:ext cx="423000" cy="147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80A8D35-C352-49E1-97AB-C86914ABD98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545280" y="1830760"/>
                <a:ext cx="45864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102A29C-7803-4561-B6A2-0B6D330DD171}"/>
                  </a:ext>
                </a:extLst>
              </p14:cNvPr>
              <p14:cNvContentPartPr/>
              <p14:nvPr/>
            </p14:nvContentPartPr>
            <p14:xfrm>
              <a:off x="6647160" y="1946320"/>
              <a:ext cx="206280" cy="1602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102A29C-7803-4561-B6A2-0B6D330DD17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629160" y="1928320"/>
                <a:ext cx="24192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875FCED-C07F-4EBF-9BA3-20DE88A0976B}"/>
                  </a:ext>
                </a:extLst>
              </p14:cNvPr>
              <p14:cNvContentPartPr/>
              <p14:nvPr/>
            </p14:nvContentPartPr>
            <p14:xfrm>
              <a:off x="7196520" y="1940200"/>
              <a:ext cx="113040" cy="156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875FCED-C07F-4EBF-9BA3-20DE88A0976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178520" y="1922200"/>
                <a:ext cx="14868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99AE281-E2CA-4DBB-BAFB-83662C5FC129}"/>
                  </a:ext>
                </a:extLst>
              </p14:cNvPr>
              <p14:cNvContentPartPr/>
              <p14:nvPr/>
            </p14:nvContentPartPr>
            <p14:xfrm>
              <a:off x="7457160" y="1635640"/>
              <a:ext cx="1127520" cy="3610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99AE281-E2CA-4DBB-BAFB-83662C5FC12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439160" y="1617640"/>
                <a:ext cx="1163160" cy="39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6522E64-4810-41A6-9FC3-AD04847E0370}"/>
                  </a:ext>
                </a:extLst>
              </p14:cNvPr>
              <p14:cNvContentPartPr/>
              <p14:nvPr/>
            </p14:nvContentPartPr>
            <p14:xfrm>
              <a:off x="3578880" y="2397400"/>
              <a:ext cx="230760" cy="2052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6522E64-4810-41A6-9FC3-AD04847E037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561240" y="2379760"/>
                <a:ext cx="26640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669F5A7-78D7-4547-85C0-965791279080}"/>
                  </a:ext>
                </a:extLst>
              </p14:cNvPr>
              <p14:cNvContentPartPr/>
              <p14:nvPr/>
            </p14:nvContentPartPr>
            <p14:xfrm>
              <a:off x="4012680" y="2428360"/>
              <a:ext cx="158040" cy="201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669F5A7-78D7-4547-85C0-96579127908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994680" y="2410360"/>
                <a:ext cx="19368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C57C056-AC9A-4856-9C1A-D6B83461BDA1}"/>
                  </a:ext>
                </a:extLst>
              </p14:cNvPr>
              <p14:cNvContentPartPr/>
              <p14:nvPr/>
            </p14:nvContentPartPr>
            <p14:xfrm>
              <a:off x="4012680" y="2518720"/>
              <a:ext cx="172440" cy="111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C57C056-AC9A-4856-9C1A-D6B83461BDA1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994680" y="2501080"/>
                <a:ext cx="2080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D613FDD-B23C-4B4D-A185-D7B16538D40B}"/>
                  </a:ext>
                </a:extLst>
              </p14:cNvPr>
              <p14:cNvContentPartPr/>
              <p14:nvPr/>
            </p14:nvContentPartPr>
            <p14:xfrm>
              <a:off x="4378440" y="2277880"/>
              <a:ext cx="766440" cy="2887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D613FDD-B23C-4B4D-A185-D7B16538D40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360792" y="2259880"/>
                <a:ext cx="802097" cy="32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872186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D46FC38-DCF6-444A-962F-A1725618A6E6}"/>
                  </a:ext>
                </a:extLst>
              </p14:cNvPr>
              <p14:cNvContentPartPr/>
              <p14:nvPr/>
            </p14:nvContentPartPr>
            <p14:xfrm>
              <a:off x="2529480" y="111400"/>
              <a:ext cx="4323240" cy="5385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D46FC38-DCF6-444A-962F-A1725618A6E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11840" y="93760"/>
                <a:ext cx="4358880" cy="5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3B07DC0-B7C3-43E9-B0B2-7E1CE1D72A56}"/>
                  </a:ext>
                </a:extLst>
              </p14:cNvPr>
              <p14:cNvContentPartPr/>
              <p14:nvPr/>
            </p14:nvContentPartPr>
            <p14:xfrm>
              <a:off x="1648920" y="495160"/>
              <a:ext cx="37800" cy="558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3B07DC0-B7C3-43E9-B0B2-7E1CE1D72A5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30920" y="477160"/>
                <a:ext cx="7344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1019F1D-1BA7-4BA0-BC24-A17C68639C44}"/>
                  </a:ext>
                </a:extLst>
              </p14:cNvPr>
              <p14:cNvContentPartPr/>
              <p14:nvPr/>
            </p14:nvContentPartPr>
            <p14:xfrm>
              <a:off x="1116840" y="670120"/>
              <a:ext cx="2520360" cy="19022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1019F1D-1BA7-4BA0-BC24-A17C68639C4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99200" y="652480"/>
                <a:ext cx="2556000" cy="19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08CC8D6-89A6-4069-95FE-737DE37AC1D8}"/>
                  </a:ext>
                </a:extLst>
              </p14:cNvPr>
              <p14:cNvContentPartPr/>
              <p14:nvPr/>
            </p14:nvContentPartPr>
            <p14:xfrm>
              <a:off x="5475720" y="883960"/>
              <a:ext cx="1969920" cy="3772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08CC8D6-89A6-4069-95FE-737DE37AC1D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57723" y="866320"/>
                <a:ext cx="2005553" cy="41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7BAF2DD-D54D-459A-91AD-B822183923A0}"/>
                  </a:ext>
                </a:extLst>
              </p14:cNvPr>
              <p14:cNvContentPartPr/>
              <p14:nvPr/>
            </p14:nvContentPartPr>
            <p14:xfrm>
              <a:off x="7803480" y="934360"/>
              <a:ext cx="20160" cy="2347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7BAF2DD-D54D-459A-91AD-B822183923A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785840" y="916720"/>
                <a:ext cx="5580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92EABC7-A6BE-4D31-BD9B-E6A26598555B}"/>
                  </a:ext>
                </a:extLst>
              </p14:cNvPr>
              <p14:cNvContentPartPr/>
              <p14:nvPr/>
            </p14:nvContentPartPr>
            <p14:xfrm>
              <a:off x="7965480" y="855160"/>
              <a:ext cx="277560" cy="3484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92EABC7-A6BE-4D31-BD9B-E6A26598555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947840" y="837520"/>
                <a:ext cx="313200" cy="38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6D9D68C-061D-4299-9AB4-41C570456017}"/>
                  </a:ext>
                </a:extLst>
              </p14:cNvPr>
              <p14:cNvContentPartPr/>
              <p14:nvPr/>
            </p14:nvContentPartPr>
            <p14:xfrm>
              <a:off x="2207280" y="1128760"/>
              <a:ext cx="514080" cy="2862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6D9D68C-061D-4299-9AB4-41C57045601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189293" y="1111098"/>
                <a:ext cx="549695" cy="3218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95DBAB6-9260-4EC9-8718-A43152635BBD}"/>
                  </a:ext>
                </a:extLst>
              </p14:cNvPr>
              <p14:cNvContentPartPr/>
              <p14:nvPr/>
            </p14:nvContentPartPr>
            <p14:xfrm>
              <a:off x="2346600" y="1135960"/>
              <a:ext cx="97920" cy="134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95DBAB6-9260-4EC9-8718-A43152635BB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328960" y="1118320"/>
                <a:ext cx="13356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BC7BEB1-AD92-47AD-8A9D-6265586C02BC}"/>
                  </a:ext>
                </a:extLst>
              </p14:cNvPr>
              <p14:cNvContentPartPr/>
              <p14:nvPr/>
            </p14:nvContentPartPr>
            <p14:xfrm>
              <a:off x="365520" y="964600"/>
              <a:ext cx="1016280" cy="13492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BC7BEB1-AD92-47AD-8A9D-6265586C02B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47520" y="946955"/>
                <a:ext cx="1051920" cy="13849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B2BD41A-29DD-4C4F-B64A-FD1EDB97B216}"/>
                  </a:ext>
                </a:extLst>
              </p14:cNvPr>
              <p14:cNvContentPartPr/>
              <p14:nvPr/>
            </p14:nvContentPartPr>
            <p14:xfrm>
              <a:off x="2844480" y="973960"/>
              <a:ext cx="761400" cy="3355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B2BD41A-29DD-4C4F-B64A-FD1EDB97B21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826840" y="955960"/>
                <a:ext cx="797040" cy="37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27AE438-C4F5-4F2B-B038-F44F2B53B0C2}"/>
                  </a:ext>
                </a:extLst>
              </p14:cNvPr>
              <p14:cNvContentPartPr/>
              <p14:nvPr/>
            </p14:nvContentPartPr>
            <p14:xfrm>
              <a:off x="4638720" y="1431880"/>
              <a:ext cx="217800" cy="5299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27AE438-C4F5-4F2B-B038-F44F2B53B0C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620720" y="1414240"/>
                <a:ext cx="253440" cy="56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F066B68-7395-4904-BC9C-2BABEB5B670A}"/>
                  </a:ext>
                </a:extLst>
              </p14:cNvPr>
              <p14:cNvContentPartPr/>
              <p14:nvPr/>
            </p14:nvContentPartPr>
            <p14:xfrm>
              <a:off x="5354040" y="1608640"/>
              <a:ext cx="310320" cy="179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F066B68-7395-4904-BC9C-2BABEB5B670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336040" y="1590640"/>
                <a:ext cx="34596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811A2A6-0E05-421E-A2E6-C537BEDE7C2F}"/>
                  </a:ext>
                </a:extLst>
              </p14:cNvPr>
              <p14:cNvContentPartPr/>
              <p14:nvPr/>
            </p14:nvContentPartPr>
            <p14:xfrm>
              <a:off x="5963520" y="1731400"/>
              <a:ext cx="213120" cy="1652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811A2A6-0E05-421E-A2E6-C537BEDE7C2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945520" y="1713400"/>
                <a:ext cx="24876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4E37A45-8798-4726-A193-2A9699D4F91B}"/>
                  </a:ext>
                </a:extLst>
              </p14:cNvPr>
              <p14:cNvContentPartPr/>
              <p14:nvPr/>
            </p14:nvContentPartPr>
            <p14:xfrm>
              <a:off x="5262600" y="1858480"/>
              <a:ext cx="495720" cy="2757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4E37A45-8798-4726-A193-2A9699D4F91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244600" y="1840840"/>
                <a:ext cx="53136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0994DCF-E433-4AC4-BC96-C9B88633A8E8}"/>
                  </a:ext>
                </a:extLst>
              </p14:cNvPr>
              <p14:cNvContentPartPr/>
              <p14:nvPr/>
            </p14:nvContentPartPr>
            <p14:xfrm>
              <a:off x="6593520" y="1596760"/>
              <a:ext cx="302760" cy="191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0994DCF-E433-4AC4-BC96-C9B88633A8E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575520" y="1578760"/>
                <a:ext cx="33840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80A8D35-C352-49E1-97AB-C86914ABD984}"/>
                  </a:ext>
                </a:extLst>
              </p14:cNvPr>
              <p14:cNvContentPartPr/>
              <p14:nvPr/>
            </p14:nvContentPartPr>
            <p14:xfrm>
              <a:off x="6563280" y="1848400"/>
              <a:ext cx="423000" cy="147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80A8D35-C352-49E1-97AB-C86914ABD98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545280" y="1830760"/>
                <a:ext cx="45864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102A29C-7803-4561-B6A2-0B6D330DD171}"/>
                  </a:ext>
                </a:extLst>
              </p14:cNvPr>
              <p14:cNvContentPartPr/>
              <p14:nvPr/>
            </p14:nvContentPartPr>
            <p14:xfrm>
              <a:off x="6647160" y="1946320"/>
              <a:ext cx="206280" cy="1602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102A29C-7803-4561-B6A2-0B6D330DD17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629160" y="1928320"/>
                <a:ext cx="24192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875FCED-C07F-4EBF-9BA3-20DE88A0976B}"/>
                  </a:ext>
                </a:extLst>
              </p14:cNvPr>
              <p14:cNvContentPartPr/>
              <p14:nvPr/>
            </p14:nvContentPartPr>
            <p14:xfrm>
              <a:off x="7196520" y="1940200"/>
              <a:ext cx="113040" cy="156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875FCED-C07F-4EBF-9BA3-20DE88A0976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178520" y="1922200"/>
                <a:ext cx="14868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99AE281-E2CA-4DBB-BAFB-83662C5FC129}"/>
                  </a:ext>
                </a:extLst>
              </p14:cNvPr>
              <p14:cNvContentPartPr/>
              <p14:nvPr/>
            </p14:nvContentPartPr>
            <p14:xfrm>
              <a:off x="7457160" y="1635640"/>
              <a:ext cx="1127520" cy="3610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99AE281-E2CA-4DBB-BAFB-83662C5FC12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439160" y="1617640"/>
                <a:ext cx="1163160" cy="39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6522E64-4810-41A6-9FC3-AD04847E0370}"/>
                  </a:ext>
                </a:extLst>
              </p14:cNvPr>
              <p14:cNvContentPartPr/>
              <p14:nvPr/>
            </p14:nvContentPartPr>
            <p14:xfrm>
              <a:off x="3578880" y="2397400"/>
              <a:ext cx="230760" cy="2052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6522E64-4810-41A6-9FC3-AD04847E037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561240" y="2379760"/>
                <a:ext cx="26640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669F5A7-78D7-4547-85C0-965791279080}"/>
                  </a:ext>
                </a:extLst>
              </p14:cNvPr>
              <p14:cNvContentPartPr/>
              <p14:nvPr/>
            </p14:nvContentPartPr>
            <p14:xfrm>
              <a:off x="4012680" y="2428360"/>
              <a:ext cx="158040" cy="201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669F5A7-78D7-4547-85C0-96579127908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994680" y="2410360"/>
                <a:ext cx="19368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C57C056-AC9A-4856-9C1A-D6B83461BDA1}"/>
                  </a:ext>
                </a:extLst>
              </p14:cNvPr>
              <p14:cNvContentPartPr/>
              <p14:nvPr/>
            </p14:nvContentPartPr>
            <p14:xfrm>
              <a:off x="4012680" y="2518720"/>
              <a:ext cx="172440" cy="111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C57C056-AC9A-4856-9C1A-D6B83461BDA1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994680" y="2501080"/>
                <a:ext cx="2080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D613FDD-B23C-4B4D-A185-D7B16538D40B}"/>
                  </a:ext>
                </a:extLst>
              </p14:cNvPr>
              <p14:cNvContentPartPr/>
              <p14:nvPr/>
            </p14:nvContentPartPr>
            <p14:xfrm>
              <a:off x="4378440" y="2277880"/>
              <a:ext cx="766440" cy="2887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D613FDD-B23C-4B4D-A185-D7B16538D40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360792" y="2259880"/>
                <a:ext cx="802097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EB9B0FA-196E-4269-A050-16C291A22F26}"/>
                  </a:ext>
                </a:extLst>
              </p14:cNvPr>
              <p14:cNvContentPartPr/>
              <p14:nvPr/>
            </p14:nvContentPartPr>
            <p14:xfrm>
              <a:off x="5504880" y="2268160"/>
              <a:ext cx="273240" cy="3974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EB9B0FA-196E-4269-A050-16C291A22F2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486880" y="2250520"/>
                <a:ext cx="308880" cy="43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A59C9730-1C11-4A0F-8CCA-C878E7B34646}"/>
                  </a:ext>
                </a:extLst>
              </p14:cNvPr>
              <p14:cNvContentPartPr/>
              <p14:nvPr/>
            </p14:nvContentPartPr>
            <p14:xfrm>
              <a:off x="7929120" y="2288320"/>
              <a:ext cx="288360" cy="3913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A59C9730-1C11-4A0F-8CCA-C878E7B34646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911480" y="2270680"/>
                <a:ext cx="324000" cy="42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6A716F0-1860-422B-849E-C2CF1BF2EFB9}"/>
                  </a:ext>
                </a:extLst>
              </p14:cNvPr>
              <p14:cNvContentPartPr/>
              <p14:nvPr/>
            </p14:nvContentPartPr>
            <p14:xfrm>
              <a:off x="5849400" y="2335120"/>
              <a:ext cx="1882080" cy="6944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6A716F0-1860-422B-849E-C2CF1BF2EFB9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831400" y="2317129"/>
                <a:ext cx="1917720" cy="73006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181513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D46FC38-DCF6-444A-962F-A1725618A6E6}"/>
                  </a:ext>
                </a:extLst>
              </p14:cNvPr>
              <p14:cNvContentPartPr/>
              <p14:nvPr/>
            </p14:nvContentPartPr>
            <p14:xfrm>
              <a:off x="2529480" y="111400"/>
              <a:ext cx="4323240" cy="5385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D46FC38-DCF6-444A-962F-A1725618A6E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11840" y="93760"/>
                <a:ext cx="4358880" cy="5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3B07DC0-B7C3-43E9-B0B2-7E1CE1D72A56}"/>
                  </a:ext>
                </a:extLst>
              </p14:cNvPr>
              <p14:cNvContentPartPr/>
              <p14:nvPr/>
            </p14:nvContentPartPr>
            <p14:xfrm>
              <a:off x="1648920" y="495160"/>
              <a:ext cx="37800" cy="558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3B07DC0-B7C3-43E9-B0B2-7E1CE1D72A5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30920" y="477160"/>
                <a:ext cx="7344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1019F1D-1BA7-4BA0-BC24-A17C68639C44}"/>
                  </a:ext>
                </a:extLst>
              </p14:cNvPr>
              <p14:cNvContentPartPr/>
              <p14:nvPr/>
            </p14:nvContentPartPr>
            <p14:xfrm>
              <a:off x="1116840" y="670120"/>
              <a:ext cx="2520360" cy="19022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1019F1D-1BA7-4BA0-BC24-A17C68639C4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99200" y="652480"/>
                <a:ext cx="2556000" cy="19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08CC8D6-89A6-4069-95FE-737DE37AC1D8}"/>
                  </a:ext>
                </a:extLst>
              </p14:cNvPr>
              <p14:cNvContentPartPr/>
              <p14:nvPr/>
            </p14:nvContentPartPr>
            <p14:xfrm>
              <a:off x="5475720" y="883960"/>
              <a:ext cx="1969920" cy="3772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08CC8D6-89A6-4069-95FE-737DE37AC1D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57723" y="866320"/>
                <a:ext cx="2005553" cy="41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7BAF2DD-D54D-459A-91AD-B822183923A0}"/>
                  </a:ext>
                </a:extLst>
              </p14:cNvPr>
              <p14:cNvContentPartPr/>
              <p14:nvPr/>
            </p14:nvContentPartPr>
            <p14:xfrm>
              <a:off x="7803480" y="934360"/>
              <a:ext cx="20160" cy="2347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7BAF2DD-D54D-459A-91AD-B822183923A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785840" y="916720"/>
                <a:ext cx="5580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92EABC7-A6BE-4D31-BD9B-E6A26598555B}"/>
                  </a:ext>
                </a:extLst>
              </p14:cNvPr>
              <p14:cNvContentPartPr/>
              <p14:nvPr/>
            </p14:nvContentPartPr>
            <p14:xfrm>
              <a:off x="7965480" y="855160"/>
              <a:ext cx="277560" cy="3484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92EABC7-A6BE-4D31-BD9B-E6A26598555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947840" y="837520"/>
                <a:ext cx="313200" cy="38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6D9D68C-061D-4299-9AB4-41C570456017}"/>
                  </a:ext>
                </a:extLst>
              </p14:cNvPr>
              <p14:cNvContentPartPr/>
              <p14:nvPr/>
            </p14:nvContentPartPr>
            <p14:xfrm>
              <a:off x="2207280" y="1128760"/>
              <a:ext cx="514080" cy="2862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6D9D68C-061D-4299-9AB4-41C57045601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189293" y="1111098"/>
                <a:ext cx="549695" cy="3218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95DBAB6-9260-4EC9-8718-A43152635BBD}"/>
                  </a:ext>
                </a:extLst>
              </p14:cNvPr>
              <p14:cNvContentPartPr/>
              <p14:nvPr/>
            </p14:nvContentPartPr>
            <p14:xfrm>
              <a:off x="2346600" y="1135960"/>
              <a:ext cx="97920" cy="134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95DBAB6-9260-4EC9-8718-A43152635BB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328960" y="1118320"/>
                <a:ext cx="13356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BC7BEB1-AD92-47AD-8A9D-6265586C02BC}"/>
                  </a:ext>
                </a:extLst>
              </p14:cNvPr>
              <p14:cNvContentPartPr/>
              <p14:nvPr/>
            </p14:nvContentPartPr>
            <p14:xfrm>
              <a:off x="365520" y="964600"/>
              <a:ext cx="1016280" cy="13492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BC7BEB1-AD92-47AD-8A9D-6265586C02B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47520" y="946955"/>
                <a:ext cx="1051920" cy="13849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B2BD41A-29DD-4C4F-B64A-FD1EDB97B216}"/>
                  </a:ext>
                </a:extLst>
              </p14:cNvPr>
              <p14:cNvContentPartPr/>
              <p14:nvPr/>
            </p14:nvContentPartPr>
            <p14:xfrm>
              <a:off x="2844480" y="973960"/>
              <a:ext cx="761400" cy="3355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B2BD41A-29DD-4C4F-B64A-FD1EDB97B21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826840" y="955960"/>
                <a:ext cx="797040" cy="37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27AE438-C4F5-4F2B-B038-F44F2B53B0C2}"/>
                  </a:ext>
                </a:extLst>
              </p14:cNvPr>
              <p14:cNvContentPartPr/>
              <p14:nvPr/>
            </p14:nvContentPartPr>
            <p14:xfrm>
              <a:off x="4638720" y="1431880"/>
              <a:ext cx="217800" cy="5299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27AE438-C4F5-4F2B-B038-F44F2B53B0C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620720" y="1414240"/>
                <a:ext cx="253440" cy="56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F066B68-7395-4904-BC9C-2BABEB5B670A}"/>
                  </a:ext>
                </a:extLst>
              </p14:cNvPr>
              <p14:cNvContentPartPr/>
              <p14:nvPr/>
            </p14:nvContentPartPr>
            <p14:xfrm>
              <a:off x="5354040" y="1608640"/>
              <a:ext cx="310320" cy="179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F066B68-7395-4904-BC9C-2BABEB5B670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336040" y="1590640"/>
                <a:ext cx="34596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811A2A6-0E05-421E-A2E6-C537BEDE7C2F}"/>
                  </a:ext>
                </a:extLst>
              </p14:cNvPr>
              <p14:cNvContentPartPr/>
              <p14:nvPr/>
            </p14:nvContentPartPr>
            <p14:xfrm>
              <a:off x="5963520" y="1731400"/>
              <a:ext cx="213120" cy="1652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811A2A6-0E05-421E-A2E6-C537BEDE7C2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945520" y="1713400"/>
                <a:ext cx="24876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4E37A45-8798-4726-A193-2A9699D4F91B}"/>
                  </a:ext>
                </a:extLst>
              </p14:cNvPr>
              <p14:cNvContentPartPr/>
              <p14:nvPr/>
            </p14:nvContentPartPr>
            <p14:xfrm>
              <a:off x="5262600" y="1858480"/>
              <a:ext cx="495720" cy="2757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4E37A45-8798-4726-A193-2A9699D4F91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244600" y="1840840"/>
                <a:ext cx="53136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0994DCF-E433-4AC4-BC96-C9B88633A8E8}"/>
                  </a:ext>
                </a:extLst>
              </p14:cNvPr>
              <p14:cNvContentPartPr/>
              <p14:nvPr/>
            </p14:nvContentPartPr>
            <p14:xfrm>
              <a:off x="6593520" y="1596760"/>
              <a:ext cx="302760" cy="191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0994DCF-E433-4AC4-BC96-C9B88633A8E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575520" y="1578760"/>
                <a:ext cx="33840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80A8D35-C352-49E1-97AB-C86914ABD984}"/>
                  </a:ext>
                </a:extLst>
              </p14:cNvPr>
              <p14:cNvContentPartPr/>
              <p14:nvPr/>
            </p14:nvContentPartPr>
            <p14:xfrm>
              <a:off x="6563280" y="1848400"/>
              <a:ext cx="423000" cy="147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80A8D35-C352-49E1-97AB-C86914ABD98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545280" y="1830760"/>
                <a:ext cx="45864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102A29C-7803-4561-B6A2-0B6D330DD171}"/>
                  </a:ext>
                </a:extLst>
              </p14:cNvPr>
              <p14:cNvContentPartPr/>
              <p14:nvPr/>
            </p14:nvContentPartPr>
            <p14:xfrm>
              <a:off x="6647160" y="1946320"/>
              <a:ext cx="206280" cy="1602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102A29C-7803-4561-B6A2-0B6D330DD17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629160" y="1928320"/>
                <a:ext cx="24192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875FCED-C07F-4EBF-9BA3-20DE88A0976B}"/>
                  </a:ext>
                </a:extLst>
              </p14:cNvPr>
              <p14:cNvContentPartPr/>
              <p14:nvPr/>
            </p14:nvContentPartPr>
            <p14:xfrm>
              <a:off x="7196520" y="1940200"/>
              <a:ext cx="113040" cy="156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875FCED-C07F-4EBF-9BA3-20DE88A0976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178520" y="1922200"/>
                <a:ext cx="14868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99AE281-E2CA-4DBB-BAFB-83662C5FC129}"/>
                  </a:ext>
                </a:extLst>
              </p14:cNvPr>
              <p14:cNvContentPartPr/>
              <p14:nvPr/>
            </p14:nvContentPartPr>
            <p14:xfrm>
              <a:off x="7457160" y="1635640"/>
              <a:ext cx="1127520" cy="3610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99AE281-E2CA-4DBB-BAFB-83662C5FC12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439160" y="1617640"/>
                <a:ext cx="1163160" cy="39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6522E64-4810-41A6-9FC3-AD04847E0370}"/>
                  </a:ext>
                </a:extLst>
              </p14:cNvPr>
              <p14:cNvContentPartPr/>
              <p14:nvPr/>
            </p14:nvContentPartPr>
            <p14:xfrm>
              <a:off x="3578880" y="2397400"/>
              <a:ext cx="230760" cy="2052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6522E64-4810-41A6-9FC3-AD04847E037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561240" y="2379760"/>
                <a:ext cx="26640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669F5A7-78D7-4547-85C0-965791279080}"/>
                  </a:ext>
                </a:extLst>
              </p14:cNvPr>
              <p14:cNvContentPartPr/>
              <p14:nvPr/>
            </p14:nvContentPartPr>
            <p14:xfrm>
              <a:off x="4012680" y="2428360"/>
              <a:ext cx="158040" cy="201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669F5A7-78D7-4547-85C0-96579127908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994680" y="2410360"/>
                <a:ext cx="19368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C57C056-AC9A-4856-9C1A-D6B83461BDA1}"/>
                  </a:ext>
                </a:extLst>
              </p14:cNvPr>
              <p14:cNvContentPartPr/>
              <p14:nvPr/>
            </p14:nvContentPartPr>
            <p14:xfrm>
              <a:off x="4012680" y="2518720"/>
              <a:ext cx="172440" cy="111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C57C056-AC9A-4856-9C1A-D6B83461BDA1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994680" y="2501080"/>
                <a:ext cx="2080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D613FDD-B23C-4B4D-A185-D7B16538D40B}"/>
                  </a:ext>
                </a:extLst>
              </p14:cNvPr>
              <p14:cNvContentPartPr/>
              <p14:nvPr/>
            </p14:nvContentPartPr>
            <p14:xfrm>
              <a:off x="4378440" y="2277880"/>
              <a:ext cx="766440" cy="2887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D613FDD-B23C-4B4D-A185-D7B16538D40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360792" y="2259880"/>
                <a:ext cx="802097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EB9B0FA-196E-4269-A050-16C291A22F26}"/>
                  </a:ext>
                </a:extLst>
              </p14:cNvPr>
              <p14:cNvContentPartPr/>
              <p14:nvPr/>
            </p14:nvContentPartPr>
            <p14:xfrm>
              <a:off x="5504880" y="2268160"/>
              <a:ext cx="273240" cy="3974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EB9B0FA-196E-4269-A050-16C291A22F2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486880" y="2250520"/>
                <a:ext cx="308880" cy="43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A59C9730-1C11-4A0F-8CCA-C878E7B34646}"/>
                  </a:ext>
                </a:extLst>
              </p14:cNvPr>
              <p14:cNvContentPartPr/>
              <p14:nvPr/>
            </p14:nvContentPartPr>
            <p14:xfrm>
              <a:off x="7929120" y="2288320"/>
              <a:ext cx="288360" cy="3913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A59C9730-1C11-4A0F-8CCA-C878E7B34646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911480" y="2270680"/>
                <a:ext cx="324000" cy="42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6A716F0-1860-422B-849E-C2CF1BF2EFB9}"/>
                  </a:ext>
                </a:extLst>
              </p14:cNvPr>
              <p14:cNvContentPartPr/>
              <p14:nvPr/>
            </p14:nvContentPartPr>
            <p14:xfrm>
              <a:off x="5849400" y="2335120"/>
              <a:ext cx="1882080" cy="6944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6A716F0-1860-422B-849E-C2CF1BF2EFB9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831400" y="2317129"/>
                <a:ext cx="1917720" cy="7300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292948A-4263-401A-A146-CE5AA7985EE4}"/>
                  </a:ext>
                </a:extLst>
              </p14:cNvPr>
              <p14:cNvContentPartPr/>
              <p14:nvPr/>
            </p14:nvContentPartPr>
            <p14:xfrm>
              <a:off x="1797960" y="1399480"/>
              <a:ext cx="549000" cy="5108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292948A-4263-401A-A146-CE5AA7985EE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780308" y="1381480"/>
                <a:ext cx="584663" cy="54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850800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D46FC38-DCF6-444A-962F-A1725618A6E6}"/>
                  </a:ext>
                </a:extLst>
              </p14:cNvPr>
              <p14:cNvContentPartPr/>
              <p14:nvPr/>
            </p14:nvContentPartPr>
            <p14:xfrm>
              <a:off x="2529480" y="111400"/>
              <a:ext cx="4323240" cy="5385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D46FC38-DCF6-444A-962F-A1725618A6E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11840" y="93760"/>
                <a:ext cx="4358880" cy="5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3B07DC0-B7C3-43E9-B0B2-7E1CE1D72A56}"/>
                  </a:ext>
                </a:extLst>
              </p14:cNvPr>
              <p14:cNvContentPartPr/>
              <p14:nvPr/>
            </p14:nvContentPartPr>
            <p14:xfrm>
              <a:off x="1648920" y="495160"/>
              <a:ext cx="37800" cy="558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3B07DC0-B7C3-43E9-B0B2-7E1CE1D72A5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30920" y="477160"/>
                <a:ext cx="7344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1019F1D-1BA7-4BA0-BC24-A17C68639C44}"/>
                  </a:ext>
                </a:extLst>
              </p14:cNvPr>
              <p14:cNvContentPartPr/>
              <p14:nvPr/>
            </p14:nvContentPartPr>
            <p14:xfrm>
              <a:off x="1116840" y="670120"/>
              <a:ext cx="2520360" cy="19022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1019F1D-1BA7-4BA0-BC24-A17C68639C4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99200" y="652480"/>
                <a:ext cx="2556000" cy="19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08CC8D6-89A6-4069-95FE-737DE37AC1D8}"/>
                  </a:ext>
                </a:extLst>
              </p14:cNvPr>
              <p14:cNvContentPartPr/>
              <p14:nvPr/>
            </p14:nvContentPartPr>
            <p14:xfrm>
              <a:off x="5475720" y="883960"/>
              <a:ext cx="1969920" cy="3772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08CC8D6-89A6-4069-95FE-737DE37AC1D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57723" y="866320"/>
                <a:ext cx="2005553" cy="41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7BAF2DD-D54D-459A-91AD-B822183923A0}"/>
                  </a:ext>
                </a:extLst>
              </p14:cNvPr>
              <p14:cNvContentPartPr/>
              <p14:nvPr/>
            </p14:nvContentPartPr>
            <p14:xfrm>
              <a:off x="7803480" y="934360"/>
              <a:ext cx="20160" cy="2347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7BAF2DD-D54D-459A-91AD-B822183923A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785840" y="916720"/>
                <a:ext cx="5580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92EABC7-A6BE-4D31-BD9B-E6A26598555B}"/>
                  </a:ext>
                </a:extLst>
              </p14:cNvPr>
              <p14:cNvContentPartPr/>
              <p14:nvPr/>
            </p14:nvContentPartPr>
            <p14:xfrm>
              <a:off x="7965480" y="855160"/>
              <a:ext cx="277560" cy="3484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92EABC7-A6BE-4D31-BD9B-E6A26598555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947840" y="837520"/>
                <a:ext cx="313200" cy="38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6D9D68C-061D-4299-9AB4-41C570456017}"/>
                  </a:ext>
                </a:extLst>
              </p14:cNvPr>
              <p14:cNvContentPartPr/>
              <p14:nvPr/>
            </p14:nvContentPartPr>
            <p14:xfrm>
              <a:off x="2207280" y="1128760"/>
              <a:ext cx="514080" cy="2862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6D9D68C-061D-4299-9AB4-41C57045601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189293" y="1111098"/>
                <a:ext cx="549695" cy="3218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95DBAB6-9260-4EC9-8718-A43152635BBD}"/>
                  </a:ext>
                </a:extLst>
              </p14:cNvPr>
              <p14:cNvContentPartPr/>
              <p14:nvPr/>
            </p14:nvContentPartPr>
            <p14:xfrm>
              <a:off x="2346600" y="1135960"/>
              <a:ext cx="97920" cy="134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95DBAB6-9260-4EC9-8718-A43152635BB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328960" y="1118320"/>
                <a:ext cx="13356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BC7BEB1-AD92-47AD-8A9D-6265586C02BC}"/>
                  </a:ext>
                </a:extLst>
              </p14:cNvPr>
              <p14:cNvContentPartPr/>
              <p14:nvPr/>
            </p14:nvContentPartPr>
            <p14:xfrm>
              <a:off x="365520" y="964600"/>
              <a:ext cx="1016280" cy="13492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BC7BEB1-AD92-47AD-8A9D-6265586C02B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47520" y="946955"/>
                <a:ext cx="1051920" cy="13849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B2BD41A-29DD-4C4F-B64A-FD1EDB97B216}"/>
                  </a:ext>
                </a:extLst>
              </p14:cNvPr>
              <p14:cNvContentPartPr/>
              <p14:nvPr/>
            </p14:nvContentPartPr>
            <p14:xfrm>
              <a:off x="2844480" y="973960"/>
              <a:ext cx="761400" cy="3355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B2BD41A-29DD-4C4F-B64A-FD1EDB97B21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826840" y="955960"/>
                <a:ext cx="797040" cy="37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27AE438-C4F5-4F2B-B038-F44F2B53B0C2}"/>
                  </a:ext>
                </a:extLst>
              </p14:cNvPr>
              <p14:cNvContentPartPr/>
              <p14:nvPr/>
            </p14:nvContentPartPr>
            <p14:xfrm>
              <a:off x="4638720" y="1431880"/>
              <a:ext cx="217800" cy="5299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27AE438-C4F5-4F2B-B038-F44F2B53B0C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620720" y="1414240"/>
                <a:ext cx="253440" cy="56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F066B68-7395-4904-BC9C-2BABEB5B670A}"/>
                  </a:ext>
                </a:extLst>
              </p14:cNvPr>
              <p14:cNvContentPartPr/>
              <p14:nvPr/>
            </p14:nvContentPartPr>
            <p14:xfrm>
              <a:off x="5354040" y="1608640"/>
              <a:ext cx="310320" cy="179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F066B68-7395-4904-BC9C-2BABEB5B670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336040" y="1590640"/>
                <a:ext cx="34596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811A2A6-0E05-421E-A2E6-C537BEDE7C2F}"/>
                  </a:ext>
                </a:extLst>
              </p14:cNvPr>
              <p14:cNvContentPartPr/>
              <p14:nvPr/>
            </p14:nvContentPartPr>
            <p14:xfrm>
              <a:off x="5963520" y="1731400"/>
              <a:ext cx="213120" cy="1652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811A2A6-0E05-421E-A2E6-C537BEDE7C2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945520" y="1713400"/>
                <a:ext cx="24876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4E37A45-8798-4726-A193-2A9699D4F91B}"/>
                  </a:ext>
                </a:extLst>
              </p14:cNvPr>
              <p14:cNvContentPartPr/>
              <p14:nvPr/>
            </p14:nvContentPartPr>
            <p14:xfrm>
              <a:off x="5262600" y="1858480"/>
              <a:ext cx="495720" cy="2757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4E37A45-8798-4726-A193-2A9699D4F91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244600" y="1840840"/>
                <a:ext cx="53136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0994DCF-E433-4AC4-BC96-C9B88633A8E8}"/>
                  </a:ext>
                </a:extLst>
              </p14:cNvPr>
              <p14:cNvContentPartPr/>
              <p14:nvPr/>
            </p14:nvContentPartPr>
            <p14:xfrm>
              <a:off x="6593520" y="1596760"/>
              <a:ext cx="302760" cy="191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0994DCF-E433-4AC4-BC96-C9B88633A8E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575520" y="1578760"/>
                <a:ext cx="33840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80A8D35-C352-49E1-97AB-C86914ABD984}"/>
                  </a:ext>
                </a:extLst>
              </p14:cNvPr>
              <p14:cNvContentPartPr/>
              <p14:nvPr/>
            </p14:nvContentPartPr>
            <p14:xfrm>
              <a:off x="6563280" y="1848400"/>
              <a:ext cx="423000" cy="147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80A8D35-C352-49E1-97AB-C86914ABD98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545280" y="1830760"/>
                <a:ext cx="45864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102A29C-7803-4561-B6A2-0B6D330DD171}"/>
                  </a:ext>
                </a:extLst>
              </p14:cNvPr>
              <p14:cNvContentPartPr/>
              <p14:nvPr/>
            </p14:nvContentPartPr>
            <p14:xfrm>
              <a:off x="6647160" y="1946320"/>
              <a:ext cx="206280" cy="1602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102A29C-7803-4561-B6A2-0B6D330DD17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629160" y="1928320"/>
                <a:ext cx="24192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875FCED-C07F-4EBF-9BA3-20DE88A0976B}"/>
                  </a:ext>
                </a:extLst>
              </p14:cNvPr>
              <p14:cNvContentPartPr/>
              <p14:nvPr/>
            </p14:nvContentPartPr>
            <p14:xfrm>
              <a:off x="7196520" y="1940200"/>
              <a:ext cx="113040" cy="156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875FCED-C07F-4EBF-9BA3-20DE88A0976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178520" y="1922200"/>
                <a:ext cx="14868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99AE281-E2CA-4DBB-BAFB-83662C5FC129}"/>
                  </a:ext>
                </a:extLst>
              </p14:cNvPr>
              <p14:cNvContentPartPr/>
              <p14:nvPr/>
            </p14:nvContentPartPr>
            <p14:xfrm>
              <a:off x="7457160" y="1635640"/>
              <a:ext cx="1127520" cy="3610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99AE281-E2CA-4DBB-BAFB-83662C5FC12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439160" y="1617640"/>
                <a:ext cx="1163160" cy="39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6522E64-4810-41A6-9FC3-AD04847E0370}"/>
                  </a:ext>
                </a:extLst>
              </p14:cNvPr>
              <p14:cNvContentPartPr/>
              <p14:nvPr/>
            </p14:nvContentPartPr>
            <p14:xfrm>
              <a:off x="3578880" y="2397400"/>
              <a:ext cx="230760" cy="2052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6522E64-4810-41A6-9FC3-AD04847E037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561240" y="2379760"/>
                <a:ext cx="26640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669F5A7-78D7-4547-85C0-965791279080}"/>
                  </a:ext>
                </a:extLst>
              </p14:cNvPr>
              <p14:cNvContentPartPr/>
              <p14:nvPr/>
            </p14:nvContentPartPr>
            <p14:xfrm>
              <a:off x="4012680" y="2428360"/>
              <a:ext cx="158040" cy="201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669F5A7-78D7-4547-85C0-96579127908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994680" y="2410360"/>
                <a:ext cx="19368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C57C056-AC9A-4856-9C1A-D6B83461BDA1}"/>
                  </a:ext>
                </a:extLst>
              </p14:cNvPr>
              <p14:cNvContentPartPr/>
              <p14:nvPr/>
            </p14:nvContentPartPr>
            <p14:xfrm>
              <a:off x="4012680" y="2518720"/>
              <a:ext cx="172440" cy="111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C57C056-AC9A-4856-9C1A-D6B83461BDA1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994680" y="2501080"/>
                <a:ext cx="2080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D613FDD-B23C-4B4D-A185-D7B16538D40B}"/>
                  </a:ext>
                </a:extLst>
              </p14:cNvPr>
              <p14:cNvContentPartPr/>
              <p14:nvPr/>
            </p14:nvContentPartPr>
            <p14:xfrm>
              <a:off x="4378440" y="2277880"/>
              <a:ext cx="766440" cy="2887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D613FDD-B23C-4B4D-A185-D7B16538D40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360792" y="2259880"/>
                <a:ext cx="802097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EB9B0FA-196E-4269-A050-16C291A22F26}"/>
                  </a:ext>
                </a:extLst>
              </p14:cNvPr>
              <p14:cNvContentPartPr/>
              <p14:nvPr/>
            </p14:nvContentPartPr>
            <p14:xfrm>
              <a:off x="5504880" y="2268160"/>
              <a:ext cx="273240" cy="3974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EB9B0FA-196E-4269-A050-16C291A22F2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486880" y="2250520"/>
                <a:ext cx="308880" cy="43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A59C9730-1C11-4A0F-8CCA-C878E7B34646}"/>
                  </a:ext>
                </a:extLst>
              </p14:cNvPr>
              <p14:cNvContentPartPr/>
              <p14:nvPr/>
            </p14:nvContentPartPr>
            <p14:xfrm>
              <a:off x="7929120" y="2288320"/>
              <a:ext cx="288360" cy="3913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A59C9730-1C11-4A0F-8CCA-C878E7B34646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911480" y="2270680"/>
                <a:ext cx="324000" cy="42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6A716F0-1860-422B-849E-C2CF1BF2EFB9}"/>
                  </a:ext>
                </a:extLst>
              </p14:cNvPr>
              <p14:cNvContentPartPr/>
              <p14:nvPr/>
            </p14:nvContentPartPr>
            <p14:xfrm>
              <a:off x="5849400" y="2335120"/>
              <a:ext cx="1882080" cy="6944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6A716F0-1860-422B-849E-C2CF1BF2EFB9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831400" y="2317129"/>
                <a:ext cx="1917720" cy="7300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292948A-4263-401A-A146-CE5AA7985EE4}"/>
                  </a:ext>
                </a:extLst>
              </p14:cNvPr>
              <p14:cNvContentPartPr/>
              <p14:nvPr/>
            </p14:nvContentPartPr>
            <p14:xfrm>
              <a:off x="1797960" y="1399480"/>
              <a:ext cx="549000" cy="5108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292948A-4263-401A-A146-CE5AA7985EE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780308" y="1381480"/>
                <a:ext cx="584663" cy="54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36A60A1-B83E-4AC8-8FC2-DB7886A5D0B7}"/>
                  </a:ext>
                </a:extLst>
              </p14:cNvPr>
              <p14:cNvContentPartPr/>
              <p14:nvPr/>
            </p14:nvContentPartPr>
            <p14:xfrm>
              <a:off x="1097400" y="3258160"/>
              <a:ext cx="122400" cy="136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36A60A1-B83E-4AC8-8FC2-DB7886A5D0B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079760" y="3240520"/>
                <a:ext cx="15804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C36F6BD-F021-4AC7-AAE3-82095BE2E7E8}"/>
                  </a:ext>
                </a:extLst>
              </p14:cNvPr>
              <p14:cNvContentPartPr/>
              <p14:nvPr/>
            </p14:nvContentPartPr>
            <p14:xfrm>
              <a:off x="1327080" y="3214960"/>
              <a:ext cx="303480" cy="1594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C36F6BD-F021-4AC7-AAE3-82095BE2E7E8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309080" y="3197320"/>
                <a:ext cx="33912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AAEAE9A-D777-4D7A-A844-3A0483A30145}"/>
                  </a:ext>
                </a:extLst>
              </p14:cNvPr>
              <p14:cNvContentPartPr/>
              <p14:nvPr/>
            </p14:nvContentPartPr>
            <p14:xfrm>
              <a:off x="2468640" y="3270040"/>
              <a:ext cx="202680" cy="216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AAEAE9A-D777-4D7A-A844-3A0483A3014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450640" y="3252400"/>
                <a:ext cx="2383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33E9B1E-A5D1-4EC9-A596-876B37493904}"/>
                  </a:ext>
                </a:extLst>
              </p14:cNvPr>
              <p14:cNvContentPartPr/>
              <p14:nvPr/>
            </p14:nvContentPartPr>
            <p14:xfrm>
              <a:off x="2844480" y="3395320"/>
              <a:ext cx="135360" cy="82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33E9B1E-A5D1-4EC9-A596-876B37493904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826840" y="3377320"/>
                <a:ext cx="1710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D2DA77C1-A671-4808-9264-D85770DA2D25}"/>
                  </a:ext>
                </a:extLst>
              </p14:cNvPr>
              <p14:cNvContentPartPr/>
              <p14:nvPr/>
            </p14:nvContentPartPr>
            <p14:xfrm>
              <a:off x="2865000" y="3486760"/>
              <a:ext cx="108360" cy="82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D2DA77C1-A671-4808-9264-D85770DA2D25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847000" y="3468760"/>
                <a:ext cx="1440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BA8A1F4-76DF-4A3D-8BBD-72A8513DC478}"/>
                  </a:ext>
                </a:extLst>
              </p14:cNvPr>
              <p14:cNvContentPartPr/>
              <p14:nvPr/>
            </p14:nvContentPartPr>
            <p14:xfrm>
              <a:off x="2407440" y="3371920"/>
              <a:ext cx="269640" cy="2451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BA8A1F4-76DF-4A3D-8BBD-72A8513DC478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389800" y="3353920"/>
                <a:ext cx="30528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C9B033FD-793E-4490-8E21-423392594C0C}"/>
                  </a:ext>
                </a:extLst>
              </p14:cNvPr>
              <p14:cNvContentPartPr/>
              <p14:nvPr/>
            </p14:nvContentPartPr>
            <p14:xfrm>
              <a:off x="690240" y="3212080"/>
              <a:ext cx="286200" cy="2642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C9B033FD-793E-4490-8E21-423392594C0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72600" y="3194440"/>
                <a:ext cx="32184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856EB617-AC5B-4F6D-925B-AFE52F76B18B}"/>
                  </a:ext>
                </a:extLst>
              </p14:cNvPr>
              <p14:cNvContentPartPr/>
              <p14:nvPr/>
            </p14:nvContentPartPr>
            <p14:xfrm>
              <a:off x="4836360" y="3220000"/>
              <a:ext cx="485640" cy="2944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856EB617-AC5B-4F6D-925B-AFE52F76B18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818360" y="3202000"/>
                <a:ext cx="521280" cy="3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6BBA7232-6F8C-4F47-A219-3B873EC1B0E7}"/>
                  </a:ext>
                </a:extLst>
              </p14:cNvPr>
              <p14:cNvContentPartPr/>
              <p14:nvPr/>
            </p14:nvContentPartPr>
            <p14:xfrm>
              <a:off x="3136080" y="3036400"/>
              <a:ext cx="1590840" cy="8366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6BBA7232-6F8C-4F47-A219-3B873EC1B0E7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118440" y="3018760"/>
                <a:ext cx="1626480" cy="87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1111952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D46FC38-DCF6-444A-962F-A1725618A6E6}"/>
                  </a:ext>
                </a:extLst>
              </p14:cNvPr>
              <p14:cNvContentPartPr/>
              <p14:nvPr/>
            </p14:nvContentPartPr>
            <p14:xfrm>
              <a:off x="2529480" y="111400"/>
              <a:ext cx="4323240" cy="5385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D46FC38-DCF6-444A-962F-A1725618A6E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11840" y="93760"/>
                <a:ext cx="4358880" cy="5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3B07DC0-B7C3-43E9-B0B2-7E1CE1D72A56}"/>
                  </a:ext>
                </a:extLst>
              </p14:cNvPr>
              <p14:cNvContentPartPr/>
              <p14:nvPr/>
            </p14:nvContentPartPr>
            <p14:xfrm>
              <a:off x="1648920" y="495160"/>
              <a:ext cx="37800" cy="558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3B07DC0-B7C3-43E9-B0B2-7E1CE1D72A5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30920" y="477160"/>
                <a:ext cx="7344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1019F1D-1BA7-4BA0-BC24-A17C68639C44}"/>
                  </a:ext>
                </a:extLst>
              </p14:cNvPr>
              <p14:cNvContentPartPr/>
              <p14:nvPr/>
            </p14:nvContentPartPr>
            <p14:xfrm>
              <a:off x="1116840" y="670120"/>
              <a:ext cx="2520360" cy="19022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1019F1D-1BA7-4BA0-BC24-A17C68639C4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99200" y="652480"/>
                <a:ext cx="2556000" cy="19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08CC8D6-89A6-4069-95FE-737DE37AC1D8}"/>
                  </a:ext>
                </a:extLst>
              </p14:cNvPr>
              <p14:cNvContentPartPr/>
              <p14:nvPr/>
            </p14:nvContentPartPr>
            <p14:xfrm>
              <a:off x="5475720" y="883960"/>
              <a:ext cx="1969920" cy="3772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08CC8D6-89A6-4069-95FE-737DE37AC1D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57723" y="866320"/>
                <a:ext cx="2005553" cy="41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7BAF2DD-D54D-459A-91AD-B822183923A0}"/>
                  </a:ext>
                </a:extLst>
              </p14:cNvPr>
              <p14:cNvContentPartPr/>
              <p14:nvPr/>
            </p14:nvContentPartPr>
            <p14:xfrm>
              <a:off x="7803480" y="934360"/>
              <a:ext cx="20160" cy="2347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7BAF2DD-D54D-459A-91AD-B822183923A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785840" y="916720"/>
                <a:ext cx="5580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92EABC7-A6BE-4D31-BD9B-E6A26598555B}"/>
                  </a:ext>
                </a:extLst>
              </p14:cNvPr>
              <p14:cNvContentPartPr/>
              <p14:nvPr/>
            </p14:nvContentPartPr>
            <p14:xfrm>
              <a:off x="7965480" y="855160"/>
              <a:ext cx="277560" cy="3484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92EABC7-A6BE-4D31-BD9B-E6A26598555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947840" y="837520"/>
                <a:ext cx="313200" cy="38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6D9D68C-061D-4299-9AB4-41C570456017}"/>
                  </a:ext>
                </a:extLst>
              </p14:cNvPr>
              <p14:cNvContentPartPr/>
              <p14:nvPr/>
            </p14:nvContentPartPr>
            <p14:xfrm>
              <a:off x="2207280" y="1128760"/>
              <a:ext cx="514080" cy="2862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6D9D68C-061D-4299-9AB4-41C57045601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189293" y="1111098"/>
                <a:ext cx="549695" cy="3218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95DBAB6-9260-4EC9-8718-A43152635BBD}"/>
                  </a:ext>
                </a:extLst>
              </p14:cNvPr>
              <p14:cNvContentPartPr/>
              <p14:nvPr/>
            </p14:nvContentPartPr>
            <p14:xfrm>
              <a:off x="2346600" y="1135960"/>
              <a:ext cx="97920" cy="134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95DBAB6-9260-4EC9-8718-A43152635BB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328960" y="1118320"/>
                <a:ext cx="13356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BC7BEB1-AD92-47AD-8A9D-6265586C02BC}"/>
                  </a:ext>
                </a:extLst>
              </p14:cNvPr>
              <p14:cNvContentPartPr/>
              <p14:nvPr/>
            </p14:nvContentPartPr>
            <p14:xfrm>
              <a:off x="365520" y="964600"/>
              <a:ext cx="1016280" cy="13492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BC7BEB1-AD92-47AD-8A9D-6265586C02B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47520" y="946955"/>
                <a:ext cx="1051920" cy="13849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B2BD41A-29DD-4C4F-B64A-FD1EDB97B216}"/>
                  </a:ext>
                </a:extLst>
              </p14:cNvPr>
              <p14:cNvContentPartPr/>
              <p14:nvPr/>
            </p14:nvContentPartPr>
            <p14:xfrm>
              <a:off x="2844480" y="973960"/>
              <a:ext cx="761400" cy="3355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B2BD41A-29DD-4C4F-B64A-FD1EDB97B21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826840" y="955960"/>
                <a:ext cx="797040" cy="37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27AE438-C4F5-4F2B-B038-F44F2B53B0C2}"/>
                  </a:ext>
                </a:extLst>
              </p14:cNvPr>
              <p14:cNvContentPartPr/>
              <p14:nvPr/>
            </p14:nvContentPartPr>
            <p14:xfrm>
              <a:off x="4638720" y="1431880"/>
              <a:ext cx="217800" cy="5299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27AE438-C4F5-4F2B-B038-F44F2B53B0C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620720" y="1414240"/>
                <a:ext cx="253440" cy="56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F066B68-7395-4904-BC9C-2BABEB5B670A}"/>
                  </a:ext>
                </a:extLst>
              </p14:cNvPr>
              <p14:cNvContentPartPr/>
              <p14:nvPr/>
            </p14:nvContentPartPr>
            <p14:xfrm>
              <a:off x="5354040" y="1608640"/>
              <a:ext cx="310320" cy="179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F066B68-7395-4904-BC9C-2BABEB5B670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336040" y="1590640"/>
                <a:ext cx="34596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811A2A6-0E05-421E-A2E6-C537BEDE7C2F}"/>
                  </a:ext>
                </a:extLst>
              </p14:cNvPr>
              <p14:cNvContentPartPr/>
              <p14:nvPr/>
            </p14:nvContentPartPr>
            <p14:xfrm>
              <a:off x="5963520" y="1731400"/>
              <a:ext cx="213120" cy="1652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811A2A6-0E05-421E-A2E6-C537BEDE7C2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945520" y="1713400"/>
                <a:ext cx="24876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4E37A45-8798-4726-A193-2A9699D4F91B}"/>
                  </a:ext>
                </a:extLst>
              </p14:cNvPr>
              <p14:cNvContentPartPr/>
              <p14:nvPr/>
            </p14:nvContentPartPr>
            <p14:xfrm>
              <a:off x="5262600" y="1858480"/>
              <a:ext cx="495720" cy="2757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4E37A45-8798-4726-A193-2A9699D4F91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244600" y="1840840"/>
                <a:ext cx="53136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0994DCF-E433-4AC4-BC96-C9B88633A8E8}"/>
                  </a:ext>
                </a:extLst>
              </p14:cNvPr>
              <p14:cNvContentPartPr/>
              <p14:nvPr/>
            </p14:nvContentPartPr>
            <p14:xfrm>
              <a:off x="6593520" y="1596760"/>
              <a:ext cx="302760" cy="191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0994DCF-E433-4AC4-BC96-C9B88633A8E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575520" y="1578760"/>
                <a:ext cx="33840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80A8D35-C352-49E1-97AB-C86914ABD984}"/>
                  </a:ext>
                </a:extLst>
              </p14:cNvPr>
              <p14:cNvContentPartPr/>
              <p14:nvPr/>
            </p14:nvContentPartPr>
            <p14:xfrm>
              <a:off x="6563280" y="1848400"/>
              <a:ext cx="423000" cy="147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80A8D35-C352-49E1-97AB-C86914ABD98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545280" y="1830760"/>
                <a:ext cx="45864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102A29C-7803-4561-B6A2-0B6D330DD171}"/>
                  </a:ext>
                </a:extLst>
              </p14:cNvPr>
              <p14:cNvContentPartPr/>
              <p14:nvPr/>
            </p14:nvContentPartPr>
            <p14:xfrm>
              <a:off x="6647160" y="1946320"/>
              <a:ext cx="206280" cy="1602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102A29C-7803-4561-B6A2-0B6D330DD17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629160" y="1928320"/>
                <a:ext cx="24192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875FCED-C07F-4EBF-9BA3-20DE88A0976B}"/>
                  </a:ext>
                </a:extLst>
              </p14:cNvPr>
              <p14:cNvContentPartPr/>
              <p14:nvPr/>
            </p14:nvContentPartPr>
            <p14:xfrm>
              <a:off x="7196520" y="1940200"/>
              <a:ext cx="113040" cy="156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875FCED-C07F-4EBF-9BA3-20DE88A0976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178520" y="1922200"/>
                <a:ext cx="14868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99AE281-E2CA-4DBB-BAFB-83662C5FC129}"/>
                  </a:ext>
                </a:extLst>
              </p14:cNvPr>
              <p14:cNvContentPartPr/>
              <p14:nvPr/>
            </p14:nvContentPartPr>
            <p14:xfrm>
              <a:off x="7457160" y="1635640"/>
              <a:ext cx="1127520" cy="3610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99AE281-E2CA-4DBB-BAFB-83662C5FC12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439160" y="1617640"/>
                <a:ext cx="1163160" cy="39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6522E64-4810-41A6-9FC3-AD04847E0370}"/>
                  </a:ext>
                </a:extLst>
              </p14:cNvPr>
              <p14:cNvContentPartPr/>
              <p14:nvPr/>
            </p14:nvContentPartPr>
            <p14:xfrm>
              <a:off x="3578880" y="2397400"/>
              <a:ext cx="230760" cy="2052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6522E64-4810-41A6-9FC3-AD04847E037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561240" y="2379760"/>
                <a:ext cx="26640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669F5A7-78D7-4547-85C0-965791279080}"/>
                  </a:ext>
                </a:extLst>
              </p14:cNvPr>
              <p14:cNvContentPartPr/>
              <p14:nvPr/>
            </p14:nvContentPartPr>
            <p14:xfrm>
              <a:off x="4012680" y="2428360"/>
              <a:ext cx="158040" cy="201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669F5A7-78D7-4547-85C0-96579127908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994680" y="2410360"/>
                <a:ext cx="19368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C57C056-AC9A-4856-9C1A-D6B83461BDA1}"/>
                  </a:ext>
                </a:extLst>
              </p14:cNvPr>
              <p14:cNvContentPartPr/>
              <p14:nvPr/>
            </p14:nvContentPartPr>
            <p14:xfrm>
              <a:off x="4012680" y="2518720"/>
              <a:ext cx="172440" cy="111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C57C056-AC9A-4856-9C1A-D6B83461BDA1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994680" y="2501080"/>
                <a:ext cx="2080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D613FDD-B23C-4B4D-A185-D7B16538D40B}"/>
                  </a:ext>
                </a:extLst>
              </p14:cNvPr>
              <p14:cNvContentPartPr/>
              <p14:nvPr/>
            </p14:nvContentPartPr>
            <p14:xfrm>
              <a:off x="4378440" y="2277880"/>
              <a:ext cx="766440" cy="2887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D613FDD-B23C-4B4D-A185-D7B16538D40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360792" y="2259880"/>
                <a:ext cx="802097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EB9B0FA-196E-4269-A050-16C291A22F26}"/>
                  </a:ext>
                </a:extLst>
              </p14:cNvPr>
              <p14:cNvContentPartPr/>
              <p14:nvPr/>
            </p14:nvContentPartPr>
            <p14:xfrm>
              <a:off x="5504880" y="2268160"/>
              <a:ext cx="273240" cy="3974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EB9B0FA-196E-4269-A050-16C291A22F2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486880" y="2250520"/>
                <a:ext cx="308880" cy="43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A59C9730-1C11-4A0F-8CCA-C878E7B34646}"/>
                  </a:ext>
                </a:extLst>
              </p14:cNvPr>
              <p14:cNvContentPartPr/>
              <p14:nvPr/>
            </p14:nvContentPartPr>
            <p14:xfrm>
              <a:off x="7929120" y="2288320"/>
              <a:ext cx="288360" cy="3913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A59C9730-1C11-4A0F-8CCA-C878E7B34646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911480" y="2270680"/>
                <a:ext cx="324000" cy="42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6A716F0-1860-422B-849E-C2CF1BF2EFB9}"/>
                  </a:ext>
                </a:extLst>
              </p14:cNvPr>
              <p14:cNvContentPartPr/>
              <p14:nvPr/>
            </p14:nvContentPartPr>
            <p14:xfrm>
              <a:off x="5849400" y="2335120"/>
              <a:ext cx="1882080" cy="6944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6A716F0-1860-422B-849E-C2CF1BF2EFB9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831400" y="2317129"/>
                <a:ext cx="1917720" cy="7300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292948A-4263-401A-A146-CE5AA7985EE4}"/>
                  </a:ext>
                </a:extLst>
              </p14:cNvPr>
              <p14:cNvContentPartPr/>
              <p14:nvPr/>
            </p14:nvContentPartPr>
            <p14:xfrm>
              <a:off x="1797960" y="1399480"/>
              <a:ext cx="549000" cy="5108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292948A-4263-401A-A146-CE5AA7985EE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780308" y="1381480"/>
                <a:ext cx="584663" cy="54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36A60A1-B83E-4AC8-8FC2-DB7886A5D0B7}"/>
                  </a:ext>
                </a:extLst>
              </p14:cNvPr>
              <p14:cNvContentPartPr/>
              <p14:nvPr/>
            </p14:nvContentPartPr>
            <p14:xfrm>
              <a:off x="1097400" y="3258160"/>
              <a:ext cx="122400" cy="136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36A60A1-B83E-4AC8-8FC2-DB7886A5D0B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079760" y="3240520"/>
                <a:ext cx="15804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C36F6BD-F021-4AC7-AAE3-82095BE2E7E8}"/>
                  </a:ext>
                </a:extLst>
              </p14:cNvPr>
              <p14:cNvContentPartPr/>
              <p14:nvPr/>
            </p14:nvContentPartPr>
            <p14:xfrm>
              <a:off x="1327080" y="3214960"/>
              <a:ext cx="303480" cy="1594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C36F6BD-F021-4AC7-AAE3-82095BE2E7E8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309080" y="3197320"/>
                <a:ext cx="33912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AAEAE9A-D777-4D7A-A844-3A0483A30145}"/>
                  </a:ext>
                </a:extLst>
              </p14:cNvPr>
              <p14:cNvContentPartPr/>
              <p14:nvPr/>
            </p14:nvContentPartPr>
            <p14:xfrm>
              <a:off x="2468640" y="3270040"/>
              <a:ext cx="202680" cy="216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AAEAE9A-D777-4D7A-A844-3A0483A3014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450640" y="3252400"/>
                <a:ext cx="2383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33E9B1E-A5D1-4EC9-A596-876B37493904}"/>
                  </a:ext>
                </a:extLst>
              </p14:cNvPr>
              <p14:cNvContentPartPr/>
              <p14:nvPr/>
            </p14:nvContentPartPr>
            <p14:xfrm>
              <a:off x="2844480" y="3395320"/>
              <a:ext cx="135360" cy="82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33E9B1E-A5D1-4EC9-A596-876B37493904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826840" y="3377320"/>
                <a:ext cx="1710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D2DA77C1-A671-4808-9264-D85770DA2D25}"/>
                  </a:ext>
                </a:extLst>
              </p14:cNvPr>
              <p14:cNvContentPartPr/>
              <p14:nvPr/>
            </p14:nvContentPartPr>
            <p14:xfrm>
              <a:off x="2865000" y="3486760"/>
              <a:ext cx="108360" cy="82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D2DA77C1-A671-4808-9264-D85770DA2D25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847000" y="3468760"/>
                <a:ext cx="1440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BA8A1F4-76DF-4A3D-8BBD-72A8513DC478}"/>
                  </a:ext>
                </a:extLst>
              </p14:cNvPr>
              <p14:cNvContentPartPr/>
              <p14:nvPr/>
            </p14:nvContentPartPr>
            <p14:xfrm>
              <a:off x="2407440" y="3371920"/>
              <a:ext cx="269640" cy="2451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BA8A1F4-76DF-4A3D-8BBD-72A8513DC478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389800" y="3353920"/>
                <a:ext cx="30528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C9B033FD-793E-4490-8E21-423392594C0C}"/>
                  </a:ext>
                </a:extLst>
              </p14:cNvPr>
              <p14:cNvContentPartPr/>
              <p14:nvPr/>
            </p14:nvContentPartPr>
            <p14:xfrm>
              <a:off x="690240" y="3212080"/>
              <a:ext cx="286200" cy="2642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C9B033FD-793E-4490-8E21-423392594C0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72600" y="3194440"/>
                <a:ext cx="32184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856EB617-AC5B-4F6D-925B-AFE52F76B18B}"/>
                  </a:ext>
                </a:extLst>
              </p14:cNvPr>
              <p14:cNvContentPartPr/>
              <p14:nvPr/>
            </p14:nvContentPartPr>
            <p14:xfrm>
              <a:off x="4836360" y="3220000"/>
              <a:ext cx="485640" cy="2944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856EB617-AC5B-4F6D-925B-AFE52F76B18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818360" y="3202000"/>
                <a:ext cx="521280" cy="3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6BBA7232-6F8C-4F47-A219-3B873EC1B0E7}"/>
                  </a:ext>
                </a:extLst>
              </p14:cNvPr>
              <p14:cNvContentPartPr/>
              <p14:nvPr/>
            </p14:nvContentPartPr>
            <p14:xfrm>
              <a:off x="3136080" y="3036400"/>
              <a:ext cx="1590840" cy="8366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6BBA7232-6F8C-4F47-A219-3B873EC1B0E7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118440" y="3018760"/>
                <a:ext cx="1626480" cy="87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1449C906-D94B-4F90-8CE9-548DEA2F0C68}"/>
                  </a:ext>
                </a:extLst>
              </p14:cNvPr>
              <p14:cNvContentPartPr/>
              <p14:nvPr/>
            </p14:nvContentPartPr>
            <p14:xfrm>
              <a:off x="6345480" y="3291640"/>
              <a:ext cx="519840" cy="3182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1449C906-D94B-4F90-8CE9-548DEA2F0C68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327480" y="3273640"/>
                <a:ext cx="555480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B750184E-CC58-4477-9AC8-4FAC6C04FE90}"/>
                  </a:ext>
                </a:extLst>
              </p14:cNvPr>
              <p14:cNvContentPartPr/>
              <p14:nvPr/>
            </p14:nvContentPartPr>
            <p14:xfrm>
              <a:off x="7697280" y="3281200"/>
              <a:ext cx="1279080" cy="3272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B750184E-CC58-4477-9AC8-4FAC6C04FE90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679640" y="3263560"/>
                <a:ext cx="131472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40332DC8-6348-4B77-9CB9-79552838BC37}"/>
                  </a:ext>
                </a:extLst>
              </p14:cNvPr>
              <p14:cNvContentPartPr/>
              <p14:nvPr/>
            </p14:nvContentPartPr>
            <p14:xfrm>
              <a:off x="7101480" y="3322240"/>
              <a:ext cx="454680" cy="3420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40332DC8-6348-4B77-9CB9-79552838BC37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083854" y="3304259"/>
                <a:ext cx="490292" cy="3776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FBFBC309-8168-4ADB-A7BE-866C99AC27B8}"/>
                  </a:ext>
                </a:extLst>
              </p14:cNvPr>
              <p14:cNvContentPartPr/>
              <p14:nvPr/>
            </p14:nvContentPartPr>
            <p14:xfrm>
              <a:off x="5963520" y="3372640"/>
              <a:ext cx="215280" cy="3164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FBFBC309-8168-4ADB-A7BE-866C99AC27B8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945520" y="3355000"/>
                <a:ext cx="250920" cy="35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440491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D46FC38-DCF6-444A-962F-A1725618A6E6}"/>
                  </a:ext>
                </a:extLst>
              </p14:cNvPr>
              <p14:cNvContentPartPr/>
              <p14:nvPr/>
            </p14:nvContentPartPr>
            <p14:xfrm>
              <a:off x="2529480" y="111400"/>
              <a:ext cx="4323240" cy="5385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D46FC38-DCF6-444A-962F-A1725618A6E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11840" y="93760"/>
                <a:ext cx="4358880" cy="5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3B07DC0-B7C3-43E9-B0B2-7E1CE1D72A56}"/>
                  </a:ext>
                </a:extLst>
              </p14:cNvPr>
              <p14:cNvContentPartPr/>
              <p14:nvPr/>
            </p14:nvContentPartPr>
            <p14:xfrm>
              <a:off x="1648920" y="495160"/>
              <a:ext cx="37800" cy="558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3B07DC0-B7C3-43E9-B0B2-7E1CE1D72A5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30920" y="477160"/>
                <a:ext cx="7344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1019F1D-1BA7-4BA0-BC24-A17C68639C44}"/>
                  </a:ext>
                </a:extLst>
              </p14:cNvPr>
              <p14:cNvContentPartPr/>
              <p14:nvPr/>
            </p14:nvContentPartPr>
            <p14:xfrm>
              <a:off x="1116840" y="670120"/>
              <a:ext cx="2520360" cy="19022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1019F1D-1BA7-4BA0-BC24-A17C68639C4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99200" y="652480"/>
                <a:ext cx="2556000" cy="19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08CC8D6-89A6-4069-95FE-737DE37AC1D8}"/>
                  </a:ext>
                </a:extLst>
              </p14:cNvPr>
              <p14:cNvContentPartPr/>
              <p14:nvPr/>
            </p14:nvContentPartPr>
            <p14:xfrm>
              <a:off x="5475720" y="883960"/>
              <a:ext cx="1969920" cy="3772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08CC8D6-89A6-4069-95FE-737DE37AC1D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57723" y="866320"/>
                <a:ext cx="2005553" cy="41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7BAF2DD-D54D-459A-91AD-B822183923A0}"/>
                  </a:ext>
                </a:extLst>
              </p14:cNvPr>
              <p14:cNvContentPartPr/>
              <p14:nvPr/>
            </p14:nvContentPartPr>
            <p14:xfrm>
              <a:off x="7803480" y="934360"/>
              <a:ext cx="20160" cy="2347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7BAF2DD-D54D-459A-91AD-B822183923A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785840" y="916720"/>
                <a:ext cx="5580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92EABC7-A6BE-4D31-BD9B-E6A26598555B}"/>
                  </a:ext>
                </a:extLst>
              </p14:cNvPr>
              <p14:cNvContentPartPr/>
              <p14:nvPr/>
            </p14:nvContentPartPr>
            <p14:xfrm>
              <a:off x="7965480" y="855160"/>
              <a:ext cx="277560" cy="3484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92EABC7-A6BE-4D31-BD9B-E6A26598555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947840" y="837520"/>
                <a:ext cx="313200" cy="38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6D9D68C-061D-4299-9AB4-41C570456017}"/>
                  </a:ext>
                </a:extLst>
              </p14:cNvPr>
              <p14:cNvContentPartPr/>
              <p14:nvPr/>
            </p14:nvContentPartPr>
            <p14:xfrm>
              <a:off x="2207280" y="1128760"/>
              <a:ext cx="514080" cy="2862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6D9D68C-061D-4299-9AB4-41C57045601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189293" y="1111098"/>
                <a:ext cx="549695" cy="3218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95DBAB6-9260-4EC9-8718-A43152635BBD}"/>
                  </a:ext>
                </a:extLst>
              </p14:cNvPr>
              <p14:cNvContentPartPr/>
              <p14:nvPr/>
            </p14:nvContentPartPr>
            <p14:xfrm>
              <a:off x="2346600" y="1135960"/>
              <a:ext cx="97920" cy="134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95DBAB6-9260-4EC9-8718-A43152635BB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328960" y="1118320"/>
                <a:ext cx="13356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BC7BEB1-AD92-47AD-8A9D-6265586C02BC}"/>
                  </a:ext>
                </a:extLst>
              </p14:cNvPr>
              <p14:cNvContentPartPr/>
              <p14:nvPr/>
            </p14:nvContentPartPr>
            <p14:xfrm>
              <a:off x="365520" y="964600"/>
              <a:ext cx="1016280" cy="13492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BC7BEB1-AD92-47AD-8A9D-6265586C02B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47520" y="946955"/>
                <a:ext cx="1051920" cy="13849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B2BD41A-29DD-4C4F-B64A-FD1EDB97B216}"/>
                  </a:ext>
                </a:extLst>
              </p14:cNvPr>
              <p14:cNvContentPartPr/>
              <p14:nvPr/>
            </p14:nvContentPartPr>
            <p14:xfrm>
              <a:off x="2844480" y="973960"/>
              <a:ext cx="761400" cy="3355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B2BD41A-29DD-4C4F-B64A-FD1EDB97B21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826840" y="955960"/>
                <a:ext cx="797040" cy="37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27AE438-C4F5-4F2B-B038-F44F2B53B0C2}"/>
                  </a:ext>
                </a:extLst>
              </p14:cNvPr>
              <p14:cNvContentPartPr/>
              <p14:nvPr/>
            </p14:nvContentPartPr>
            <p14:xfrm>
              <a:off x="4638720" y="1431880"/>
              <a:ext cx="217800" cy="5299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27AE438-C4F5-4F2B-B038-F44F2B53B0C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620720" y="1414240"/>
                <a:ext cx="253440" cy="56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F066B68-7395-4904-BC9C-2BABEB5B670A}"/>
                  </a:ext>
                </a:extLst>
              </p14:cNvPr>
              <p14:cNvContentPartPr/>
              <p14:nvPr/>
            </p14:nvContentPartPr>
            <p14:xfrm>
              <a:off x="5354040" y="1608640"/>
              <a:ext cx="310320" cy="179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F066B68-7395-4904-BC9C-2BABEB5B670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336040" y="1590640"/>
                <a:ext cx="34596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811A2A6-0E05-421E-A2E6-C537BEDE7C2F}"/>
                  </a:ext>
                </a:extLst>
              </p14:cNvPr>
              <p14:cNvContentPartPr/>
              <p14:nvPr/>
            </p14:nvContentPartPr>
            <p14:xfrm>
              <a:off x="5963520" y="1731400"/>
              <a:ext cx="213120" cy="1652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811A2A6-0E05-421E-A2E6-C537BEDE7C2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945520" y="1713400"/>
                <a:ext cx="24876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4E37A45-8798-4726-A193-2A9699D4F91B}"/>
                  </a:ext>
                </a:extLst>
              </p14:cNvPr>
              <p14:cNvContentPartPr/>
              <p14:nvPr/>
            </p14:nvContentPartPr>
            <p14:xfrm>
              <a:off x="5262600" y="1858480"/>
              <a:ext cx="495720" cy="2757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4E37A45-8798-4726-A193-2A9699D4F91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244600" y="1840840"/>
                <a:ext cx="53136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0994DCF-E433-4AC4-BC96-C9B88633A8E8}"/>
                  </a:ext>
                </a:extLst>
              </p14:cNvPr>
              <p14:cNvContentPartPr/>
              <p14:nvPr/>
            </p14:nvContentPartPr>
            <p14:xfrm>
              <a:off x="6593520" y="1596760"/>
              <a:ext cx="302760" cy="191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0994DCF-E433-4AC4-BC96-C9B88633A8E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575520" y="1578760"/>
                <a:ext cx="33840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80A8D35-C352-49E1-97AB-C86914ABD984}"/>
                  </a:ext>
                </a:extLst>
              </p14:cNvPr>
              <p14:cNvContentPartPr/>
              <p14:nvPr/>
            </p14:nvContentPartPr>
            <p14:xfrm>
              <a:off x="6563280" y="1848400"/>
              <a:ext cx="423000" cy="147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80A8D35-C352-49E1-97AB-C86914ABD98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545280" y="1830760"/>
                <a:ext cx="45864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102A29C-7803-4561-B6A2-0B6D330DD171}"/>
                  </a:ext>
                </a:extLst>
              </p14:cNvPr>
              <p14:cNvContentPartPr/>
              <p14:nvPr/>
            </p14:nvContentPartPr>
            <p14:xfrm>
              <a:off x="6647160" y="1946320"/>
              <a:ext cx="206280" cy="1602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102A29C-7803-4561-B6A2-0B6D330DD17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629160" y="1928320"/>
                <a:ext cx="24192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875FCED-C07F-4EBF-9BA3-20DE88A0976B}"/>
                  </a:ext>
                </a:extLst>
              </p14:cNvPr>
              <p14:cNvContentPartPr/>
              <p14:nvPr/>
            </p14:nvContentPartPr>
            <p14:xfrm>
              <a:off x="7196520" y="1940200"/>
              <a:ext cx="113040" cy="156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875FCED-C07F-4EBF-9BA3-20DE88A0976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178520" y="1922200"/>
                <a:ext cx="14868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99AE281-E2CA-4DBB-BAFB-83662C5FC129}"/>
                  </a:ext>
                </a:extLst>
              </p14:cNvPr>
              <p14:cNvContentPartPr/>
              <p14:nvPr/>
            </p14:nvContentPartPr>
            <p14:xfrm>
              <a:off x="7457160" y="1635640"/>
              <a:ext cx="1127520" cy="3610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99AE281-E2CA-4DBB-BAFB-83662C5FC12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439160" y="1617640"/>
                <a:ext cx="1163160" cy="39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6522E64-4810-41A6-9FC3-AD04847E0370}"/>
                  </a:ext>
                </a:extLst>
              </p14:cNvPr>
              <p14:cNvContentPartPr/>
              <p14:nvPr/>
            </p14:nvContentPartPr>
            <p14:xfrm>
              <a:off x="3578880" y="2397400"/>
              <a:ext cx="230760" cy="2052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6522E64-4810-41A6-9FC3-AD04847E037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561240" y="2379760"/>
                <a:ext cx="26640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669F5A7-78D7-4547-85C0-965791279080}"/>
                  </a:ext>
                </a:extLst>
              </p14:cNvPr>
              <p14:cNvContentPartPr/>
              <p14:nvPr/>
            </p14:nvContentPartPr>
            <p14:xfrm>
              <a:off x="4012680" y="2428360"/>
              <a:ext cx="158040" cy="201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669F5A7-78D7-4547-85C0-96579127908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994680" y="2410360"/>
                <a:ext cx="19368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C57C056-AC9A-4856-9C1A-D6B83461BDA1}"/>
                  </a:ext>
                </a:extLst>
              </p14:cNvPr>
              <p14:cNvContentPartPr/>
              <p14:nvPr/>
            </p14:nvContentPartPr>
            <p14:xfrm>
              <a:off x="4012680" y="2518720"/>
              <a:ext cx="172440" cy="111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C57C056-AC9A-4856-9C1A-D6B83461BDA1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994680" y="2501080"/>
                <a:ext cx="2080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D613FDD-B23C-4B4D-A185-D7B16538D40B}"/>
                  </a:ext>
                </a:extLst>
              </p14:cNvPr>
              <p14:cNvContentPartPr/>
              <p14:nvPr/>
            </p14:nvContentPartPr>
            <p14:xfrm>
              <a:off x="4378440" y="2277880"/>
              <a:ext cx="766440" cy="2887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D613FDD-B23C-4B4D-A185-D7B16538D40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360792" y="2259880"/>
                <a:ext cx="802097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EB9B0FA-196E-4269-A050-16C291A22F26}"/>
                  </a:ext>
                </a:extLst>
              </p14:cNvPr>
              <p14:cNvContentPartPr/>
              <p14:nvPr/>
            </p14:nvContentPartPr>
            <p14:xfrm>
              <a:off x="5504880" y="2268160"/>
              <a:ext cx="273240" cy="3974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EB9B0FA-196E-4269-A050-16C291A22F2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486880" y="2250520"/>
                <a:ext cx="308880" cy="43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A59C9730-1C11-4A0F-8CCA-C878E7B34646}"/>
                  </a:ext>
                </a:extLst>
              </p14:cNvPr>
              <p14:cNvContentPartPr/>
              <p14:nvPr/>
            </p14:nvContentPartPr>
            <p14:xfrm>
              <a:off x="7929120" y="2288320"/>
              <a:ext cx="288360" cy="3913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A59C9730-1C11-4A0F-8CCA-C878E7B34646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911480" y="2270680"/>
                <a:ext cx="324000" cy="42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6A716F0-1860-422B-849E-C2CF1BF2EFB9}"/>
                  </a:ext>
                </a:extLst>
              </p14:cNvPr>
              <p14:cNvContentPartPr/>
              <p14:nvPr/>
            </p14:nvContentPartPr>
            <p14:xfrm>
              <a:off x="5849400" y="2335120"/>
              <a:ext cx="1882080" cy="6944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6A716F0-1860-422B-849E-C2CF1BF2EFB9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831400" y="2317129"/>
                <a:ext cx="1917720" cy="7300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292948A-4263-401A-A146-CE5AA7985EE4}"/>
                  </a:ext>
                </a:extLst>
              </p14:cNvPr>
              <p14:cNvContentPartPr/>
              <p14:nvPr/>
            </p14:nvContentPartPr>
            <p14:xfrm>
              <a:off x="1797960" y="1399480"/>
              <a:ext cx="549000" cy="5108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292948A-4263-401A-A146-CE5AA7985EE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780308" y="1381480"/>
                <a:ext cx="584663" cy="54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36A60A1-B83E-4AC8-8FC2-DB7886A5D0B7}"/>
                  </a:ext>
                </a:extLst>
              </p14:cNvPr>
              <p14:cNvContentPartPr/>
              <p14:nvPr/>
            </p14:nvContentPartPr>
            <p14:xfrm>
              <a:off x="1097400" y="3258160"/>
              <a:ext cx="122400" cy="136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36A60A1-B83E-4AC8-8FC2-DB7886A5D0B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079760" y="3240520"/>
                <a:ext cx="15804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C36F6BD-F021-4AC7-AAE3-82095BE2E7E8}"/>
                  </a:ext>
                </a:extLst>
              </p14:cNvPr>
              <p14:cNvContentPartPr/>
              <p14:nvPr/>
            </p14:nvContentPartPr>
            <p14:xfrm>
              <a:off x="1327080" y="3214960"/>
              <a:ext cx="303480" cy="1594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C36F6BD-F021-4AC7-AAE3-82095BE2E7E8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309080" y="3197320"/>
                <a:ext cx="33912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AAEAE9A-D777-4D7A-A844-3A0483A30145}"/>
                  </a:ext>
                </a:extLst>
              </p14:cNvPr>
              <p14:cNvContentPartPr/>
              <p14:nvPr/>
            </p14:nvContentPartPr>
            <p14:xfrm>
              <a:off x="2468640" y="3270040"/>
              <a:ext cx="202680" cy="216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AAEAE9A-D777-4D7A-A844-3A0483A3014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450640" y="3252400"/>
                <a:ext cx="2383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33E9B1E-A5D1-4EC9-A596-876B37493904}"/>
                  </a:ext>
                </a:extLst>
              </p14:cNvPr>
              <p14:cNvContentPartPr/>
              <p14:nvPr/>
            </p14:nvContentPartPr>
            <p14:xfrm>
              <a:off x="2844480" y="3395320"/>
              <a:ext cx="135360" cy="82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33E9B1E-A5D1-4EC9-A596-876B37493904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826840" y="3377320"/>
                <a:ext cx="1710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D2DA77C1-A671-4808-9264-D85770DA2D25}"/>
                  </a:ext>
                </a:extLst>
              </p14:cNvPr>
              <p14:cNvContentPartPr/>
              <p14:nvPr/>
            </p14:nvContentPartPr>
            <p14:xfrm>
              <a:off x="2865000" y="3486760"/>
              <a:ext cx="108360" cy="82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D2DA77C1-A671-4808-9264-D85770DA2D25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847000" y="3468760"/>
                <a:ext cx="1440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BA8A1F4-76DF-4A3D-8BBD-72A8513DC478}"/>
                  </a:ext>
                </a:extLst>
              </p14:cNvPr>
              <p14:cNvContentPartPr/>
              <p14:nvPr/>
            </p14:nvContentPartPr>
            <p14:xfrm>
              <a:off x="2407440" y="3371920"/>
              <a:ext cx="269640" cy="2451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BA8A1F4-76DF-4A3D-8BBD-72A8513DC478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389800" y="3353920"/>
                <a:ext cx="30528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C9B033FD-793E-4490-8E21-423392594C0C}"/>
                  </a:ext>
                </a:extLst>
              </p14:cNvPr>
              <p14:cNvContentPartPr/>
              <p14:nvPr/>
            </p14:nvContentPartPr>
            <p14:xfrm>
              <a:off x="690240" y="3212080"/>
              <a:ext cx="286200" cy="2642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C9B033FD-793E-4490-8E21-423392594C0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72600" y="3194440"/>
                <a:ext cx="32184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856EB617-AC5B-4F6D-925B-AFE52F76B18B}"/>
                  </a:ext>
                </a:extLst>
              </p14:cNvPr>
              <p14:cNvContentPartPr/>
              <p14:nvPr/>
            </p14:nvContentPartPr>
            <p14:xfrm>
              <a:off x="4836360" y="3220000"/>
              <a:ext cx="485640" cy="2944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856EB617-AC5B-4F6D-925B-AFE52F76B18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818360" y="3202000"/>
                <a:ext cx="521280" cy="3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6BBA7232-6F8C-4F47-A219-3B873EC1B0E7}"/>
                  </a:ext>
                </a:extLst>
              </p14:cNvPr>
              <p14:cNvContentPartPr/>
              <p14:nvPr/>
            </p14:nvContentPartPr>
            <p14:xfrm>
              <a:off x="3136080" y="3036400"/>
              <a:ext cx="1590840" cy="8366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6BBA7232-6F8C-4F47-A219-3B873EC1B0E7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118440" y="3018760"/>
                <a:ext cx="1626480" cy="87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1449C906-D94B-4F90-8CE9-548DEA2F0C68}"/>
                  </a:ext>
                </a:extLst>
              </p14:cNvPr>
              <p14:cNvContentPartPr/>
              <p14:nvPr/>
            </p14:nvContentPartPr>
            <p14:xfrm>
              <a:off x="6345480" y="3291640"/>
              <a:ext cx="519840" cy="3182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1449C906-D94B-4F90-8CE9-548DEA2F0C68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327480" y="3273640"/>
                <a:ext cx="555480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B750184E-CC58-4477-9AC8-4FAC6C04FE90}"/>
                  </a:ext>
                </a:extLst>
              </p14:cNvPr>
              <p14:cNvContentPartPr/>
              <p14:nvPr/>
            </p14:nvContentPartPr>
            <p14:xfrm>
              <a:off x="7697280" y="3281200"/>
              <a:ext cx="1279080" cy="3272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B750184E-CC58-4477-9AC8-4FAC6C04FE90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679640" y="3263560"/>
                <a:ext cx="131472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40332DC8-6348-4B77-9CB9-79552838BC37}"/>
                  </a:ext>
                </a:extLst>
              </p14:cNvPr>
              <p14:cNvContentPartPr/>
              <p14:nvPr/>
            </p14:nvContentPartPr>
            <p14:xfrm>
              <a:off x="7101480" y="3322240"/>
              <a:ext cx="454680" cy="3420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40332DC8-6348-4B77-9CB9-79552838BC37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083854" y="3304259"/>
                <a:ext cx="490292" cy="3776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FBFBC309-8168-4ADB-A7BE-866C99AC27B8}"/>
                  </a:ext>
                </a:extLst>
              </p14:cNvPr>
              <p14:cNvContentPartPr/>
              <p14:nvPr/>
            </p14:nvContentPartPr>
            <p14:xfrm>
              <a:off x="5963520" y="3372640"/>
              <a:ext cx="215280" cy="3164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FBFBC309-8168-4ADB-A7BE-866C99AC27B8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945520" y="3355000"/>
                <a:ext cx="250920" cy="35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C2DEF4A-948A-4F13-912E-174FC320F700}"/>
                  </a:ext>
                </a:extLst>
              </p14:cNvPr>
              <p14:cNvContentPartPr/>
              <p14:nvPr/>
            </p14:nvContentPartPr>
            <p14:xfrm>
              <a:off x="1032600" y="4139080"/>
              <a:ext cx="499680" cy="3092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C2DEF4A-948A-4F13-912E-174FC320F700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014947" y="4121080"/>
                <a:ext cx="535346" cy="34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21493B56-2B53-45F4-BD41-8FBEA630C107}"/>
                  </a:ext>
                </a:extLst>
              </p14:cNvPr>
              <p14:cNvContentPartPr/>
              <p14:nvPr/>
            </p14:nvContentPartPr>
            <p14:xfrm>
              <a:off x="2163720" y="4154200"/>
              <a:ext cx="237960" cy="320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21493B56-2B53-45F4-BD41-8FBEA630C107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145720" y="4136200"/>
                <a:ext cx="27360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8954323B-12BB-4DD9-BC3A-13489D766189}"/>
                  </a:ext>
                </a:extLst>
              </p14:cNvPr>
              <p14:cNvContentPartPr/>
              <p14:nvPr/>
            </p14:nvContentPartPr>
            <p14:xfrm>
              <a:off x="2692200" y="4307560"/>
              <a:ext cx="16164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8954323B-12BB-4DD9-BC3A-13489D766189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674200" y="4289560"/>
                <a:ext cx="197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3A51C89-9D16-48EB-86E5-54626B063B48}"/>
                  </a:ext>
                </a:extLst>
              </p14:cNvPr>
              <p14:cNvContentPartPr/>
              <p14:nvPr/>
            </p14:nvContentPartPr>
            <p14:xfrm>
              <a:off x="2701920" y="4399360"/>
              <a:ext cx="175320" cy="201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3A51C89-9D16-48EB-86E5-54626B063B48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684280" y="4381360"/>
                <a:ext cx="21096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2BEDA489-7EAE-4556-815E-471E4BE9C0BE}"/>
                  </a:ext>
                </a:extLst>
              </p14:cNvPr>
              <p14:cNvContentPartPr/>
              <p14:nvPr/>
            </p14:nvContentPartPr>
            <p14:xfrm>
              <a:off x="2112960" y="4255720"/>
              <a:ext cx="331200" cy="2498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2BEDA489-7EAE-4556-815E-471E4BE9C0BE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095320" y="4238055"/>
                <a:ext cx="366840" cy="2855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AA8665B4-DA0D-4059-8714-6C8A06266403}"/>
                  </a:ext>
                </a:extLst>
              </p14:cNvPr>
              <p14:cNvContentPartPr/>
              <p14:nvPr/>
            </p14:nvContentPartPr>
            <p14:xfrm>
              <a:off x="3047520" y="3964480"/>
              <a:ext cx="2549520" cy="65880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AA8665B4-DA0D-4059-8714-6C8A06266403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029880" y="3946480"/>
                <a:ext cx="2585160" cy="69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3377695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D46FC38-DCF6-444A-962F-A1725618A6E6}"/>
                  </a:ext>
                </a:extLst>
              </p14:cNvPr>
              <p14:cNvContentPartPr/>
              <p14:nvPr/>
            </p14:nvContentPartPr>
            <p14:xfrm>
              <a:off x="2529480" y="111400"/>
              <a:ext cx="4323240" cy="5385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D46FC38-DCF6-444A-962F-A1725618A6E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11840" y="93760"/>
                <a:ext cx="4358880" cy="5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3B07DC0-B7C3-43E9-B0B2-7E1CE1D72A56}"/>
                  </a:ext>
                </a:extLst>
              </p14:cNvPr>
              <p14:cNvContentPartPr/>
              <p14:nvPr/>
            </p14:nvContentPartPr>
            <p14:xfrm>
              <a:off x="1648920" y="495160"/>
              <a:ext cx="37800" cy="558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3B07DC0-B7C3-43E9-B0B2-7E1CE1D72A5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30920" y="477160"/>
                <a:ext cx="7344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1019F1D-1BA7-4BA0-BC24-A17C68639C44}"/>
                  </a:ext>
                </a:extLst>
              </p14:cNvPr>
              <p14:cNvContentPartPr/>
              <p14:nvPr/>
            </p14:nvContentPartPr>
            <p14:xfrm>
              <a:off x="1116840" y="670120"/>
              <a:ext cx="2520360" cy="19022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1019F1D-1BA7-4BA0-BC24-A17C68639C4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99200" y="652480"/>
                <a:ext cx="2556000" cy="19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08CC8D6-89A6-4069-95FE-737DE37AC1D8}"/>
                  </a:ext>
                </a:extLst>
              </p14:cNvPr>
              <p14:cNvContentPartPr/>
              <p14:nvPr/>
            </p14:nvContentPartPr>
            <p14:xfrm>
              <a:off x="5475720" y="883960"/>
              <a:ext cx="1969920" cy="3772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08CC8D6-89A6-4069-95FE-737DE37AC1D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57723" y="866320"/>
                <a:ext cx="2005553" cy="41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7BAF2DD-D54D-459A-91AD-B822183923A0}"/>
                  </a:ext>
                </a:extLst>
              </p14:cNvPr>
              <p14:cNvContentPartPr/>
              <p14:nvPr/>
            </p14:nvContentPartPr>
            <p14:xfrm>
              <a:off x="7803480" y="934360"/>
              <a:ext cx="20160" cy="2347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7BAF2DD-D54D-459A-91AD-B822183923A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785840" y="916720"/>
                <a:ext cx="5580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92EABC7-A6BE-4D31-BD9B-E6A26598555B}"/>
                  </a:ext>
                </a:extLst>
              </p14:cNvPr>
              <p14:cNvContentPartPr/>
              <p14:nvPr/>
            </p14:nvContentPartPr>
            <p14:xfrm>
              <a:off x="7965480" y="855160"/>
              <a:ext cx="277560" cy="3484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92EABC7-A6BE-4D31-BD9B-E6A26598555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947840" y="837520"/>
                <a:ext cx="313200" cy="38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6D9D68C-061D-4299-9AB4-41C570456017}"/>
                  </a:ext>
                </a:extLst>
              </p14:cNvPr>
              <p14:cNvContentPartPr/>
              <p14:nvPr/>
            </p14:nvContentPartPr>
            <p14:xfrm>
              <a:off x="2207280" y="1128760"/>
              <a:ext cx="514080" cy="2862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6D9D68C-061D-4299-9AB4-41C57045601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189293" y="1111098"/>
                <a:ext cx="549695" cy="3218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95DBAB6-9260-4EC9-8718-A43152635BBD}"/>
                  </a:ext>
                </a:extLst>
              </p14:cNvPr>
              <p14:cNvContentPartPr/>
              <p14:nvPr/>
            </p14:nvContentPartPr>
            <p14:xfrm>
              <a:off x="2346600" y="1135960"/>
              <a:ext cx="97920" cy="134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95DBAB6-9260-4EC9-8718-A43152635BB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328960" y="1118320"/>
                <a:ext cx="13356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BC7BEB1-AD92-47AD-8A9D-6265586C02BC}"/>
                  </a:ext>
                </a:extLst>
              </p14:cNvPr>
              <p14:cNvContentPartPr/>
              <p14:nvPr/>
            </p14:nvContentPartPr>
            <p14:xfrm>
              <a:off x="365520" y="964600"/>
              <a:ext cx="1016280" cy="13492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BC7BEB1-AD92-47AD-8A9D-6265586C02B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47520" y="946955"/>
                <a:ext cx="1051920" cy="13849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B2BD41A-29DD-4C4F-B64A-FD1EDB97B216}"/>
                  </a:ext>
                </a:extLst>
              </p14:cNvPr>
              <p14:cNvContentPartPr/>
              <p14:nvPr/>
            </p14:nvContentPartPr>
            <p14:xfrm>
              <a:off x="2844480" y="973960"/>
              <a:ext cx="761400" cy="3355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B2BD41A-29DD-4C4F-B64A-FD1EDB97B21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826840" y="955960"/>
                <a:ext cx="797040" cy="37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27AE438-C4F5-4F2B-B038-F44F2B53B0C2}"/>
                  </a:ext>
                </a:extLst>
              </p14:cNvPr>
              <p14:cNvContentPartPr/>
              <p14:nvPr/>
            </p14:nvContentPartPr>
            <p14:xfrm>
              <a:off x="4638720" y="1431880"/>
              <a:ext cx="217800" cy="5299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27AE438-C4F5-4F2B-B038-F44F2B53B0C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620720" y="1414240"/>
                <a:ext cx="253440" cy="56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F066B68-7395-4904-BC9C-2BABEB5B670A}"/>
                  </a:ext>
                </a:extLst>
              </p14:cNvPr>
              <p14:cNvContentPartPr/>
              <p14:nvPr/>
            </p14:nvContentPartPr>
            <p14:xfrm>
              <a:off x="5354040" y="1608640"/>
              <a:ext cx="310320" cy="179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F066B68-7395-4904-BC9C-2BABEB5B670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336040" y="1590640"/>
                <a:ext cx="34596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811A2A6-0E05-421E-A2E6-C537BEDE7C2F}"/>
                  </a:ext>
                </a:extLst>
              </p14:cNvPr>
              <p14:cNvContentPartPr/>
              <p14:nvPr/>
            </p14:nvContentPartPr>
            <p14:xfrm>
              <a:off x="5963520" y="1731400"/>
              <a:ext cx="213120" cy="1652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811A2A6-0E05-421E-A2E6-C537BEDE7C2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945520" y="1713400"/>
                <a:ext cx="24876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4E37A45-8798-4726-A193-2A9699D4F91B}"/>
                  </a:ext>
                </a:extLst>
              </p14:cNvPr>
              <p14:cNvContentPartPr/>
              <p14:nvPr/>
            </p14:nvContentPartPr>
            <p14:xfrm>
              <a:off x="5262600" y="1858480"/>
              <a:ext cx="495720" cy="2757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4E37A45-8798-4726-A193-2A9699D4F91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244600" y="1840840"/>
                <a:ext cx="53136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0994DCF-E433-4AC4-BC96-C9B88633A8E8}"/>
                  </a:ext>
                </a:extLst>
              </p14:cNvPr>
              <p14:cNvContentPartPr/>
              <p14:nvPr/>
            </p14:nvContentPartPr>
            <p14:xfrm>
              <a:off x="6593520" y="1596760"/>
              <a:ext cx="302760" cy="191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0994DCF-E433-4AC4-BC96-C9B88633A8E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575520" y="1578760"/>
                <a:ext cx="33840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80A8D35-C352-49E1-97AB-C86914ABD984}"/>
                  </a:ext>
                </a:extLst>
              </p14:cNvPr>
              <p14:cNvContentPartPr/>
              <p14:nvPr/>
            </p14:nvContentPartPr>
            <p14:xfrm>
              <a:off x="6563280" y="1848400"/>
              <a:ext cx="423000" cy="147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80A8D35-C352-49E1-97AB-C86914ABD98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545280" y="1830760"/>
                <a:ext cx="45864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102A29C-7803-4561-B6A2-0B6D330DD171}"/>
                  </a:ext>
                </a:extLst>
              </p14:cNvPr>
              <p14:cNvContentPartPr/>
              <p14:nvPr/>
            </p14:nvContentPartPr>
            <p14:xfrm>
              <a:off x="6647160" y="1946320"/>
              <a:ext cx="206280" cy="1602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102A29C-7803-4561-B6A2-0B6D330DD17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629160" y="1928320"/>
                <a:ext cx="24192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875FCED-C07F-4EBF-9BA3-20DE88A0976B}"/>
                  </a:ext>
                </a:extLst>
              </p14:cNvPr>
              <p14:cNvContentPartPr/>
              <p14:nvPr/>
            </p14:nvContentPartPr>
            <p14:xfrm>
              <a:off x="7196520" y="1940200"/>
              <a:ext cx="113040" cy="156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875FCED-C07F-4EBF-9BA3-20DE88A0976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178520" y="1922200"/>
                <a:ext cx="14868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99AE281-E2CA-4DBB-BAFB-83662C5FC129}"/>
                  </a:ext>
                </a:extLst>
              </p14:cNvPr>
              <p14:cNvContentPartPr/>
              <p14:nvPr/>
            </p14:nvContentPartPr>
            <p14:xfrm>
              <a:off x="7457160" y="1635640"/>
              <a:ext cx="1127520" cy="3610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99AE281-E2CA-4DBB-BAFB-83662C5FC12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439160" y="1617640"/>
                <a:ext cx="1163160" cy="39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6522E64-4810-41A6-9FC3-AD04847E0370}"/>
                  </a:ext>
                </a:extLst>
              </p14:cNvPr>
              <p14:cNvContentPartPr/>
              <p14:nvPr/>
            </p14:nvContentPartPr>
            <p14:xfrm>
              <a:off x="3578880" y="2397400"/>
              <a:ext cx="230760" cy="2052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6522E64-4810-41A6-9FC3-AD04847E037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561240" y="2379760"/>
                <a:ext cx="26640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669F5A7-78D7-4547-85C0-965791279080}"/>
                  </a:ext>
                </a:extLst>
              </p14:cNvPr>
              <p14:cNvContentPartPr/>
              <p14:nvPr/>
            </p14:nvContentPartPr>
            <p14:xfrm>
              <a:off x="4012680" y="2428360"/>
              <a:ext cx="158040" cy="201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669F5A7-78D7-4547-85C0-96579127908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994680" y="2410360"/>
                <a:ext cx="19368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C57C056-AC9A-4856-9C1A-D6B83461BDA1}"/>
                  </a:ext>
                </a:extLst>
              </p14:cNvPr>
              <p14:cNvContentPartPr/>
              <p14:nvPr/>
            </p14:nvContentPartPr>
            <p14:xfrm>
              <a:off x="4012680" y="2518720"/>
              <a:ext cx="172440" cy="111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C57C056-AC9A-4856-9C1A-D6B83461BDA1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994680" y="2501080"/>
                <a:ext cx="2080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D613FDD-B23C-4B4D-A185-D7B16538D40B}"/>
                  </a:ext>
                </a:extLst>
              </p14:cNvPr>
              <p14:cNvContentPartPr/>
              <p14:nvPr/>
            </p14:nvContentPartPr>
            <p14:xfrm>
              <a:off x="4378440" y="2277880"/>
              <a:ext cx="766440" cy="2887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D613FDD-B23C-4B4D-A185-D7B16538D40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360792" y="2259880"/>
                <a:ext cx="802097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EB9B0FA-196E-4269-A050-16C291A22F26}"/>
                  </a:ext>
                </a:extLst>
              </p14:cNvPr>
              <p14:cNvContentPartPr/>
              <p14:nvPr/>
            </p14:nvContentPartPr>
            <p14:xfrm>
              <a:off x="5504880" y="2268160"/>
              <a:ext cx="273240" cy="3974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EB9B0FA-196E-4269-A050-16C291A22F2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486880" y="2250520"/>
                <a:ext cx="308880" cy="43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A59C9730-1C11-4A0F-8CCA-C878E7B34646}"/>
                  </a:ext>
                </a:extLst>
              </p14:cNvPr>
              <p14:cNvContentPartPr/>
              <p14:nvPr/>
            </p14:nvContentPartPr>
            <p14:xfrm>
              <a:off x="7929120" y="2288320"/>
              <a:ext cx="288360" cy="3913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A59C9730-1C11-4A0F-8CCA-C878E7B34646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911480" y="2270680"/>
                <a:ext cx="324000" cy="42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6A716F0-1860-422B-849E-C2CF1BF2EFB9}"/>
                  </a:ext>
                </a:extLst>
              </p14:cNvPr>
              <p14:cNvContentPartPr/>
              <p14:nvPr/>
            </p14:nvContentPartPr>
            <p14:xfrm>
              <a:off x="5849400" y="2335120"/>
              <a:ext cx="1882080" cy="6944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6A716F0-1860-422B-849E-C2CF1BF2EFB9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831400" y="2317129"/>
                <a:ext cx="1917720" cy="7300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292948A-4263-401A-A146-CE5AA7985EE4}"/>
                  </a:ext>
                </a:extLst>
              </p14:cNvPr>
              <p14:cNvContentPartPr/>
              <p14:nvPr/>
            </p14:nvContentPartPr>
            <p14:xfrm>
              <a:off x="1797960" y="1399480"/>
              <a:ext cx="549000" cy="5108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292948A-4263-401A-A146-CE5AA7985EE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780308" y="1381480"/>
                <a:ext cx="584663" cy="54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36A60A1-B83E-4AC8-8FC2-DB7886A5D0B7}"/>
                  </a:ext>
                </a:extLst>
              </p14:cNvPr>
              <p14:cNvContentPartPr/>
              <p14:nvPr/>
            </p14:nvContentPartPr>
            <p14:xfrm>
              <a:off x="1097400" y="3258160"/>
              <a:ext cx="122400" cy="136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36A60A1-B83E-4AC8-8FC2-DB7886A5D0B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079760" y="3240520"/>
                <a:ext cx="15804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C36F6BD-F021-4AC7-AAE3-82095BE2E7E8}"/>
                  </a:ext>
                </a:extLst>
              </p14:cNvPr>
              <p14:cNvContentPartPr/>
              <p14:nvPr/>
            </p14:nvContentPartPr>
            <p14:xfrm>
              <a:off x="1327080" y="3214960"/>
              <a:ext cx="303480" cy="1594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C36F6BD-F021-4AC7-AAE3-82095BE2E7E8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309080" y="3197320"/>
                <a:ext cx="33912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AAEAE9A-D777-4D7A-A844-3A0483A30145}"/>
                  </a:ext>
                </a:extLst>
              </p14:cNvPr>
              <p14:cNvContentPartPr/>
              <p14:nvPr/>
            </p14:nvContentPartPr>
            <p14:xfrm>
              <a:off x="2468640" y="3270040"/>
              <a:ext cx="202680" cy="216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AAEAE9A-D777-4D7A-A844-3A0483A3014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450640" y="3252400"/>
                <a:ext cx="2383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33E9B1E-A5D1-4EC9-A596-876B37493904}"/>
                  </a:ext>
                </a:extLst>
              </p14:cNvPr>
              <p14:cNvContentPartPr/>
              <p14:nvPr/>
            </p14:nvContentPartPr>
            <p14:xfrm>
              <a:off x="2844480" y="3395320"/>
              <a:ext cx="135360" cy="82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33E9B1E-A5D1-4EC9-A596-876B37493904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826840" y="3377320"/>
                <a:ext cx="1710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D2DA77C1-A671-4808-9264-D85770DA2D25}"/>
                  </a:ext>
                </a:extLst>
              </p14:cNvPr>
              <p14:cNvContentPartPr/>
              <p14:nvPr/>
            </p14:nvContentPartPr>
            <p14:xfrm>
              <a:off x="2865000" y="3486760"/>
              <a:ext cx="108360" cy="82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D2DA77C1-A671-4808-9264-D85770DA2D25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847000" y="3468760"/>
                <a:ext cx="1440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BA8A1F4-76DF-4A3D-8BBD-72A8513DC478}"/>
                  </a:ext>
                </a:extLst>
              </p14:cNvPr>
              <p14:cNvContentPartPr/>
              <p14:nvPr/>
            </p14:nvContentPartPr>
            <p14:xfrm>
              <a:off x="2407440" y="3371920"/>
              <a:ext cx="269640" cy="2451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BA8A1F4-76DF-4A3D-8BBD-72A8513DC478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389800" y="3353920"/>
                <a:ext cx="30528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C9B033FD-793E-4490-8E21-423392594C0C}"/>
                  </a:ext>
                </a:extLst>
              </p14:cNvPr>
              <p14:cNvContentPartPr/>
              <p14:nvPr/>
            </p14:nvContentPartPr>
            <p14:xfrm>
              <a:off x="690240" y="3212080"/>
              <a:ext cx="286200" cy="2642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C9B033FD-793E-4490-8E21-423392594C0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72600" y="3194440"/>
                <a:ext cx="32184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856EB617-AC5B-4F6D-925B-AFE52F76B18B}"/>
                  </a:ext>
                </a:extLst>
              </p14:cNvPr>
              <p14:cNvContentPartPr/>
              <p14:nvPr/>
            </p14:nvContentPartPr>
            <p14:xfrm>
              <a:off x="4836360" y="3220000"/>
              <a:ext cx="485640" cy="2944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856EB617-AC5B-4F6D-925B-AFE52F76B18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818360" y="3202000"/>
                <a:ext cx="521280" cy="3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6BBA7232-6F8C-4F47-A219-3B873EC1B0E7}"/>
                  </a:ext>
                </a:extLst>
              </p14:cNvPr>
              <p14:cNvContentPartPr/>
              <p14:nvPr/>
            </p14:nvContentPartPr>
            <p14:xfrm>
              <a:off x="3136080" y="3036400"/>
              <a:ext cx="1590840" cy="8366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6BBA7232-6F8C-4F47-A219-3B873EC1B0E7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118440" y="3018760"/>
                <a:ext cx="1626480" cy="87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1449C906-D94B-4F90-8CE9-548DEA2F0C68}"/>
                  </a:ext>
                </a:extLst>
              </p14:cNvPr>
              <p14:cNvContentPartPr/>
              <p14:nvPr/>
            </p14:nvContentPartPr>
            <p14:xfrm>
              <a:off x="6345480" y="3291640"/>
              <a:ext cx="519840" cy="3182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1449C906-D94B-4F90-8CE9-548DEA2F0C68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327480" y="3273640"/>
                <a:ext cx="555480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B750184E-CC58-4477-9AC8-4FAC6C04FE90}"/>
                  </a:ext>
                </a:extLst>
              </p14:cNvPr>
              <p14:cNvContentPartPr/>
              <p14:nvPr/>
            </p14:nvContentPartPr>
            <p14:xfrm>
              <a:off x="7697280" y="3281200"/>
              <a:ext cx="1279080" cy="3272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B750184E-CC58-4477-9AC8-4FAC6C04FE90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679640" y="3263560"/>
                <a:ext cx="131472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40332DC8-6348-4B77-9CB9-79552838BC37}"/>
                  </a:ext>
                </a:extLst>
              </p14:cNvPr>
              <p14:cNvContentPartPr/>
              <p14:nvPr/>
            </p14:nvContentPartPr>
            <p14:xfrm>
              <a:off x="7101480" y="3322240"/>
              <a:ext cx="454680" cy="3420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40332DC8-6348-4B77-9CB9-79552838BC37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083854" y="3304259"/>
                <a:ext cx="490292" cy="3776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FBFBC309-8168-4ADB-A7BE-866C99AC27B8}"/>
                  </a:ext>
                </a:extLst>
              </p14:cNvPr>
              <p14:cNvContentPartPr/>
              <p14:nvPr/>
            </p14:nvContentPartPr>
            <p14:xfrm>
              <a:off x="5963520" y="3372640"/>
              <a:ext cx="215280" cy="3164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FBFBC309-8168-4ADB-A7BE-866C99AC27B8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945520" y="3355000"/>
                <a:ext cx="250920" cy="35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C2DEF4A-948A-4F13-912E-174FC320F700}"/>
                  </a:ext>
                </a:extLst>
              </p14:cNvPr>
              <p14:cNvContentPartPr/>
              <p14:nvPr/>
            </p14:nvContentPartPr>
            <p14:xfrm>
              <a:off x="1032600" y="4139080"/>
              <a:ext cx="499680" cy="3092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C2DEF4A-948A-4F13-912E-174FC320F700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014947" y="4121080"/>
                <a:ext cx="535346" cy="34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21493B56-2B53-45F4-BD41-8FBEA630C107}"/>
                  </a:ext>
                </a:extLst>
              </p14:cNvPr>
              <p14:cNvContentPartPr/>
              <p14:nvPr/>
            </p14:nvContentPartPr>
            <p14:xfrm>
              <a:off x="2163720" y="4154200"/>
              <a:ext cx="237960" cy="320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21493B56-2B53-45F4-BD41-8FBEA630C107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145720" y="4136200"/>
                <a:ext cx="27360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8954323B-12BB-4DD9-BC3A-13489D766189}"/>
                  </a:ext>
                </a:extLst>
              </p14:cNvPr>
              <p14:cNvContentPartPr/>
              <p14:nvPr/>
            </p14:nvContentPartPr>
            <p14:xfrm>
              <a:off x="2692200" y="4307560"/>
              <a:ext cx="16164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8954323B-12BB-4DD9-BC3A-13489D766189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674200" y="4289560"/>
                <a:ext cx="197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3A51C89-9D16-48EB-86E5-54626B063B48}"/>
                  </a:ext>
                </a:extLst>
              </p14:cNvPr>
              <p14:cNvContentPartPr/>
              <p14:nvPr/>
            </p14:nvContentPartPr>
            <p14:xfrm>
              <a:off x="2701920" y="4399360"/>
              <a:ext cx="175320" cy="201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3A51C89-9D16-48EB-86E5-54626B063B48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684280" y="4381360"/>
                <a:ext cx="21096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2BEDA489-7EAE-4556-815E-471E4BE9C0BE}"/>
                  </a:ext>
                </a:extLst>
              </p14:cNvPr>
              <p14:cNvContentPartPr/>
              <p14:nvPr/>
            </p14:nvContentPartPr>
            <p14:xfrm>
              <a:off x="2112960" y="4255720"/>
              <a:ext cx="331200" cy="2498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2BEDA489-7EAE-4556-815E-471E4BE9C0BE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095320" y="4238055"/>
                <a:ext cx="366840" cy="2855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62E88704-1F31-4AD3-8B7C-B857A4548607}"/>
                  </a:ext>
                </a:extLst>
              </p14:cNvPr>
              <p14:cNvContentPartPr/>
              <p14:nvPr/>
            </p14:nvContentPartPr>
            <p14:xfrm>
              <a:off x="7101480" y="4605640"/>
              <a:ext cx="266040" cy="7077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62E88704-1F31-4AD3-8B7C-B857A4548607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7083840" y="4587640"/>
                <a:ext cx="301680" cy="74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AA8665B4-DA0D-4059-8714-6C8A06266403}"/>
                  </a:ext>
                </a:extLst>
              </p14:cNvPr>
              <p14:cNvContentPartPr/>
              <p14:nvPr/>
            </p14:nvContentPartPr>
            <p14:xfrm>
              <a:off x="3047520" y="3964480"/>
              <a:ext cx="3791880" cy="131832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AA8665B4-DA0D-4059-8714-6C8A06266403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3029880" y="3946480"/>
                <a:ext cx="3827520" cy="135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BD19EFE5-F7A2-473F-A9D9-1A8A59C8F7D4}"/>
                  </a:ext>
                </a:extLst>
              </p14:cNvPr>
              <p14:cNvContentPartPr/>
              <p14:nvPr/>
            </p14:nvContentPartPr>
            <p14:xfrm>
              <a:off x="7599720" y="4835680"/>
              <a:ext cx="155160" cy="20520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BD19EFE5-F7A2-473F-A9D9-1A8A59C8F7D4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582080" y="4818040"/>
                <a:ext cx="19080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F393F6E4-B9D6-48E5-9647-434E3CEB6696}"/>
                  </a:ext>
                </a:extLst>
              </p14:cNvPr>
              <p14:cNvContentPartPr/>
              <p14:nvPr/>
            </p14:nvContentPartPr>
            <p14:xfrm>
              <a:off x="7870080" y="4591960"/>
              <a:ext cx="843480" cy="48024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F393F6E4-B9D6-48E5-9647-434E3CEB6696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852080" y="4574333"/>
                <a:ext cx="879120" cy="5158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8C50CC1-7F63-4528-B38C-FA0C30540F8E}"/>
                  </a:ext>
                </a:extLst>
              </p14:cNvPr>
              <p14:cNvContentPartPr/>
              <p14:nvPr/>
            </p14:nvContentPartPr>
            <p14:xfrm>
              <a:off x="6674160" y="5355880"/>
              <a:ext cx="223920" cy="221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8C50CC1-7F63-4528-B38C-FA0C30540F8E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656160" y="5338240"/>
                <a:ext cx="259560" cy="25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4657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22BED08-7C51-4FC9-8ECF-B67A569537CC}"/>
                  </a:ext>
                </a:extLst>
              </p14:cNvPr>
              <p14:cNvContentPartPr/>
              <p14:nvPr/>
            </p14:nvContentPartPr>
            <p14:xfrm>
              <a:off x="1822440" y="335320"/>
              <a:ext cx="128160" cy="141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22BED08-7C51-4FC9-8ECF-B67A569537C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04800" y="317320"/>
                <a:ext cx="16380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2DAF756-612A-4563-BB1C-677BD69280AA}"/>
                  </a:ext>
                </a:extLst>
              </p14:cNvPr>
              <p14:cNvContentPartPr/>
              <p14:nvPr/>
            </p14:nvContentPartPr>
            <p14:xfrm>
              <a:off x="2067960" y="325960"/>
              <a:ext cx="515520" cy="1616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2DAF756-612A-4563-BB1C-677BD69280A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49960" y="307960"/>
                <a:ext cx="55116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557BBC5-BDF2-4208-A5A1-D0594DF0CC0D}"/>
                  </a:ext>
                </a:extLst>
              </p14:cNvPr>
              <p14:cNvContentPartPr/>
              <p14:nvPr/>
            </p14:nvContentPartPr>
            <p14:xfrm>
              <a:off x="1056000" y="211480"/>
              <a:ext cx="507960" cy="2901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557BBC5-BDF2-4208-A5A1-D0594DF0CC0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38360" y="193840"/>
                <a:ext cx="543600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4AB6132-79EA-48D1-9CFD-CB044DE2C1E1}"/>
                  </a:ext>
                </a:extLst>
              </p14:cNvPr>
              <p14:cNvContentPartPr/>
              <p14:nvPr/>
            </p14:nvContentPartPr>
            <p14:xfrm>
              <a:off x="2963280" y="162160"/>
              <a:ext cx="13680" cy="3099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4AB6132-79EA-48D1-9CFD-CB044DE2C1E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45280" y="144160"/>
                <a:ext cx="49320" cy="34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D61DFD9-3050-4AC0-B55E-B438AB771069}"/>
                  </a:ext>
                </a:extLst>
              </p14:cNvPr>
              <p14:cNvContentPartPr/>
              <p14:nvPr/>
            </p14:nvContentPartPr>
            <p14:xfrm>
              <a:off x="2834040" y="328480"/>
              <a:ext cx="241200" cy="11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D61DFD9-3050-4AC0-B55E-B438AB77106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16400" y="310840"/>
                <a:ext cx="2768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9446BF1-A5BC-4EF9-BFC1-E5EE6051454B}"/>
                  </a:ext>
                </a:extLst>
              </p14:cNvPr>
              <p14:cNvContentPartPr/>
              <p14:nvPr/>
            </p14:nvContentPartPr>
            <p14:xfrm>
              <a:off x="3126360" y="142720"/>
              <a:ext cx="318960" cy="3348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9446BF1-A5BC-4EF9-BFC1-E5EE6051454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08360" y="125080"/>
                <a:ext cx="35460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61873D7-8C47-431F-9EDA-00A54E24C840}"/>
                  </a:ext>
                </a:extLst>
              </p14:cNvPr>
              <p14:cNvContentPartPr/>
              <p14:nvPr/>
            </p14:nvContentPartPr>
            <p14:xfrm>
              <a:off x="3423720" y="223360"/>
              <a:ext cx="101520" cy="2282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61873D7-8C47-431F-9EDA-00A54E24C84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05720" y="205360"/>
                <a:ext cx="13716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2E8DBC0-AE9E-4A22-B324-3F65AC4D84D6}"/>
                  </a:ext>
                </a:extLst>
              </p14:cNvPr>
              <p14:cNvContentPartPr/>
              <p14:nvPr/>
            </p14:nvContentPartPr>
            <p14:xfrm>
              <a:off x="3596160" y="292480"/>
              <a:ext cx="192960" cy="1764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2E8DBC0-AE9E-4A22-B324-3F65AC4D84D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578160" y="274840"/>
                <a:ext cx="22860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AC30C07-B2EB-4E08-998E-15387149E54D}"/>
                  </a:ext>
                </a:extLst>
              </p14:cNvPr>
              <p14:cNvContentPartPr/>
              <p14:nvPr/>
            </p14:nvContentPartPr>
            <p14:xfrm>
              <a:off x="7082400" y="274120"/>
              <a:ext cx="210240" cy="1134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AC30C07-B2EB-4E08-998E-15387149E54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064400" y="256480"/>
                <a:ext cx="24588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D626491-1532-49BB-B0A2-0133D3D628DA}"/>
                  </a:ext>
                </a:extLst>
              </p14:cNvPr>
              <p14:cNvContentPartPr/>
              <p14:nvPr/>
            </p14:nvContentPartPr>
            <p14:xfrm>
              <a:off x="7397400" y="243520"/>
              <a:ext cx="120960" cy="1440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D626491-1532-49BB-B0A2-0133D3D628D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379760" y="225520"/>
                <a:ext cx="15660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DF984BF-AA25-4045-B3CF-60E4718595A2}"/>
                  </a:ext>
                </a:extLst>
              </p14:cNvPr>
              <p14:cNvContentPartPr/>
              <p14:nvPr/>
            </p14:nvContentPartPr>
            <p14:xfrm>
              <a:off x="7833720" y="256840"/>
              <a:ext cx="302400" cy="1198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DF984BF-AA25-4045-B3CF-60E4718595A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816080" y="239200"/>
                <a:ext cx="33804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99DAA422-2683-406B-99FE-B4495DC5E162}"/>
                  </a:ext>
                </a:extLst>
              </p14:cNvPr>
              <p14:cNvContentPartPr/>
              <p14:nvPr/>
            </p14:nvContentPartPr>
            <p14:xfrm>
              <a:off x="385680" y="678040"/>
              <a:ext cx="1564200" cy="4744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99DAA422-2683-406B-99FE-B4495DC5E16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68036" y="660040"/>
                <a:ext cx="1599848" cy="51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5B549225-679C-438E-8C30-58C8F6743A4D}"/>
                  </a:ext>
                </a:extLst>
              </p14:cNvPr>
              <p14:cNvContentPartPr/>
              <p14:nvPr/>
            </p14:nvContentPartPr>
            <p14:xfrm>
              <a:off x="7263480" y="527920"/>
              <a:ext cx="1687320" cy="5846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5B549225-679C-438E-8C30-58C8F6743A4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245840" y="510280"/>
                <a:ext cx="1722960" cy="62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28A8BF3F-2291-4DD4-869A-817E3800C365}"/>
                  </a:ext>
                </a:extLst>
              </p14:cNvPr>
              <p14:cNvContentPartPr/>
              <p14:nvPr/>
            </p14:nvContentPartPr>
            <p14:xfrm>
              <a:off x="346800" y="1279960"/>
              <a:ext cx="49320" cy="32832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28A8BF3F-2291-4DD4-869A-817E3800C36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28800" y="1262320"/>
                <a:ext cx="84960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498703C6-8986-4ACD-9454-18AA721F7304}"/>
                  </a:ext>
                </a:extLst>
              </p14:cNvPr>
              <p14:cNvContentPartPr/>
              <p14:nvPr/>
            </p14:nvContentPartPr>
            <p14:xfrm>
              <a:off x="182640" y="1447720"/>
              <a:ext cx="261000" cy="457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498703C6-8986-4ACD-9454-18AA721F730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64640" y="1430080"/>
                <a:ext cx="29664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F2EAB113-1D31-41C4-9598-7D8F3BC4F443}"/>
                  </a:ext>
                </a:extLst>
              </p14:cNvPr>
              <p14:cNvContentPartPr/>
              <p14:nvPr/>
            </p14:nvContentPartPr>
            <p14:xfrm>
              <a:off x="466320" y="1269520"/>
              <a:ext cx="157680" cy="30312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F2EAB113-1D31-41C4-9598-7D8F3BC4F44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48320" y="1251880"/>
                <a:ext cx="193320" cy="33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7238C187-3597-419B-9A73-5B9A0076C01D}"/>
                  </a:ext>
                </a:extLst>
              </p14:cNvPr>
              <p14:cNvContentPartPr/>
              <p14:nvPr/>
            </p14:nvContentPartPr>
            <p14:xfrm>
              <a:off x="772320" y="1224520"/>
              <a:ext cx="356760" cy="34092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7238C187-3597-419B-9A73-5B9A0076C01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54320" y="1206880"/>
                <a:ext cx="392400" cy="37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0E56B58F-9E3D-428C-B9D3-493C6ED28D49}"/>
                  </a:ext>
                </a:extLst>
              </p14:cNvPr>
              <p14:cNvContentPartPr/>
              <p14:nvPr/>
            </p14:nvContentPartPr>
            <p14:xfrm>
              <a:off x="944400" y="1350880"/>
              <a:ext cx="239760" cy="201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0E56B58F-9E3D-428C-B9D3-493C6ED28D4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26760" y="1333240"/>
                <a:ext cx="2754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A4DAEBFC-5EA7-4967-A4C7-73AE8A834EE8}"/>
                  </a:ext>
                </a:extLst>
              </p14:cNvPr>
              <p14:cNvContentPartPr/>
              <p14:nvPr/>
            </p14:nvContentPartPr>
            <p14:xfrm>
              <a:off x="1512480" y="1369960"/>
              <a:ext cx="280080" cy="17172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A4DAEBFC-5EA7-4967-A4C7-73AE8A834EE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494480" y="1351960"/>
                <a:ext cx="31572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AB3666E2-F7D0-48C0-84BF-9EB9C1EBCD3A}"/>
                  </a:ext>
                </a:extLst>
              </p14:cNvPr>
              <p14:cNvContentPartPr/>
              <p14:nvPr/>
            </p14:nvContentPartPr>
            <p14:xfrm>
              <a:off x="1910280" y="1381840"/>
              <a:ext cx="120600" cy="18288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AB3666E2-F7D0-48C0-84BF-9EB9C1EBCD3A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892280" y="1363840"/>
                <a:ext cx="15624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708C4324-E92B-4036-9BFC-D7D2DEDBE74B}"/>
                  </a:ext>
                </a:extLst>
              </p14:cNvPr>
              <p14:cNvContentPartPr/>
              <p14:nvPr/>
            </p14:nvContentPartPr>
            <p14:xfrm>
              <a:off x="2209080" y="664000"/>
              <a:ext cx="1590480" cy="90000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708C4324-E92B-4036-9BFC-D7D2DEDBE74B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191080" y="646000"/>
                <a:ext cx="1626120" cy="9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200BE3E2-87E2-46C9-A647-552895775205}"/>
                  </a:ext>
                </a:extLst>
              </p14:cNvPr>
              <p14:cNvContentPartPr/>
              <p14:nvPr/>
            </p14:nvContentPartPr>
            <p14:xfrm>
              <a:off x="4002600" y="161800"/>
              <a:ext cx="2976840" cy="155124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200BE3E2-87E2-46C9-A647-55289577520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984960" y="143800"/>
                <a:ext cx="3012480" cy="158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CB1580E-CE7D-448D-85D7-68CDD16A20E9}"/>
                  </a:ext>
                </a:extLst>
              </p14:cNvPr>
              <p14:cNvContentPartPr/>
              <p14:nvPr/>
            </p14:nvContentPartPr>
            <p14:xfrm>
              <a:off x="1777800" y="1801240"/>
              <a:ext cx="253080" cy="2516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CB1580E-CE7D-448D-85D7-68CDD16A20E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759800" y="1783600"/>
                <a:ext cx="28872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B1851D6-F6B6-4275-9CE7-AF9C492D75CC}"/>
                  </a:ext>
                </a:extLst>
              </p14:cNvPr>
              <p14:cNvContentPartPr/>
              <p14:nvPr/>
            </p14:nvContentPartPr>
            <p14:xfrm>
              <a:off x="2118000" y="1910680"/>
              <a:ext cx="168480" cy="1389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B1851D6-F6B6-4275-9CE7-AF9C492D75C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100000" y="1893040"/>
                <a:ext cx="20412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F7CB58F-69A2-4D8C-A2BD-F4E6FF761F02}"/>
                  </a:ext>
                </a:extLst>
              </p14:cNvPr>
              <p14:cNvContentPartPr/>
              <p14:nvPr/>
            </p14:nvContentPartPr>
            <p14:xfrm>
              <a:off x="5037960" y="1883680"/>
              <a:ext cx="460080" cy="1591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F7CB58F-69A2-4D8C-A2BD-F4E6FF761F0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019974" y="1865680"/>
                <a:ext cx="495692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8206CDA3-00C6-4675-994A-16B649D8AB72}"/>
                  </a:ext>
                </a:extLst>
              </p14:cNvPr>
              <p14:cNvContentPartPr/>
              <p14:nvPr/>
            </p14:nvContentPartPr>
            <p14:xfrm>
              <a:off x="5780640" y="1886920"/>
              <a:ext cx="900000" cy="1670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8206CDA3-00C6-4675-994A-16B649D8AB72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762640" y="1869280"/>
                <a:ext cx="93564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0F96D2F6-246E-4DF0-95F7-CA3DD626E366}"/>
                  </a:ext>
                </a:extLst>
              </p14:cNvPr>
              <p14:cNvContentPartPr/>
              <p14:nvPr/>
            </p14:nvContentPartPr>
            <p14:xfrm>
              <a:off x="464520" y="2346640"/>
              <a:ext cx="275400" cy="1796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0F96D2F6-246E-4DF0-95F7-CA3DD626E36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46520" y="2329000"/>
                <a:ext cx="31104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0CDF0CFA-900B-473C-A0F9-4548134F7419}"/>
                  </a:ext>
                </a:extLst>
              </p14:cNvPr>
              <p14:cNvContentPartPr/>
              <p14:nvPr/>
            </p14:nvContentPartPr>
            <p14:xfrm>
              <a:off x="2468640" y="1736800"/>
              <a:ext cx="2336760" cy="10454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0CDF0CFA-900B-473C-A0F9-4548134F7419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450643" y="1719154"/>
                <a:ext cx="2372395" cy="10810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22B200FE-B47C-4839-BF8F-E5521691ECC9}"/>
                  </a:ext>
                </a:extLst>
              </p14:cNvPr>
              <p14:cNvContentPartPr/>
              <p14:nvPr/>
            </p14:nvContentPartPr>
            <p14:xfrm>
              <a:off x="947640" y="2235040"/>
              <a:ext cx="1253880" cy="5641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22B200FE-B47C-4839-BF8F-E5521691ECC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929640" y="2217040"/>
                <a:ext cx="1289520" cy="59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F13140DE-6131-4751-8F9C-499A06ACD144}"/>
                  </a:ext>
                </a:extLst>
              </p14:cNvPr>
              <p14:cNvContentPartPr/>
              <p14:nvPr/>
            </p14:nvContentPartPr>
            <p14:xfrm>
              <a:off x="6999960" y="1602160"/>
              <a:ext cx="1667160" cy="5428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F13140DE-6131-4751-8F9C-499A06ACD144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981960" y="1584520"/>
                <a:ext cx="1702800" cy="57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9812486-99CE-46DF-AC7A-8FF2E4D3A9CF}"/>
                  </a:ext>
                </a:extLst>
              </p14:cNvPr>
              <p14:cNvContentPartPr/>
              <p14:nvPr/>
            </p14:nvContentPartPr>
            <p14:xfrm>
              <a:off x="2642520" y="3271120"/>
              <a:ext cx="100440" cy="1540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9812486-99CE-46DF-AC7A-8FF2E4D3A9C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624880" y="3253120"/>
                <a:ext cx="13608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ED84F5A-D078-4B27-9544-5B56964532F6}"/>
                  </a:ext>
                </a:extLst>
              </p14:cNvPr>
              <p14:cNvContentPartPr/>
              <p14:nvPr/>
            </p14:nvContentPartPr>
            <p14:xfrm>
              <a:off x="1589880" y="3055480"/>
              <a:ext cx="957960" cy="4154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ED84F5A-D078-4B27-9544-5B56964532F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571880" y="3037840"/>
                <a:ext cx="993600" cy="45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A87F21DF-E8F0-45C5-B0E5-01D31E125E48}"/>
                  </a:ext>
                </a:extLst>
              </p14:cNvPr>
              <p14:cNvContentPartPr/>
              <p14:nvPr/>
            </p14:nvContentPartPr>
            <p14:xfrm>
              <a:off x="2985240" y="3220000"/>
              <a:ext cx="3960" cy="111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A87F21DF-E8F0-45C5-B0E5-01D31E125E48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967600" y="3202000"/>
                <a:ext cx="396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8E7CBDC3-EA9E-4E6E-A83E-EA8F2131AD31}"/>
                  </a:ext>
                </a:extLst>
              </p14:cNvPr>
              <p14:cNvContentPartPr/>
              <p14:nvPr/>
            </p14:nvContentPartPr>
            <p14:xfrm>
              <a:off x="2984880" y="3382720"/>
              <a:ext cx="12240" cy="86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8E7CBDC3-EA9E-4E6E-A83E-EA8F2131AD31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967240" y="3365080"/>
                <a:ext cx="4788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F27CC36-855E-443B-9D29-D8ECAE5C580F}"/>
                  </a:ext>
                </a:extLst>
              </p14:cNvPr>
              <p14:cNvContentPartPr/>
              <p14:nvPr/>
            </p14:nvContentPartPr>
            <p14:xfrm>
              <a:off x="3424440" y="3118840"/>
              <a:ext cx="263520" cy="3718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F27CC36-855E-443B-9D29-D8ECAE5C580F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406800" y="3101200"/>
                <a:ext cx="299160" cy="40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A5FA584-9B08-4A1A-8231-FFC8F3D3BD01}"/>
                  </a:ext>
                </a:extLst>
              </p14:cNvPr>
              <p14:cNvContentPartPr/>
              <p14:nvPr/>
            </p14:nvContentPartPr>
            <p14:xfrm>
              <a:off x="3891000" y="2947480"/>
              <a:ext cx="178200" cy="90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A5FA584-9B08-4A1A-8231-FFC8F3D3BD01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873000" y="2929480"/>
                <a:ext cx="2138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A398EEE-FBAD-4535-9668-40A5D8372BF0}"/>
                  </a:ext>
                </a:extLst>
              </p14:cNvPr>
              <p14:cNvContentPartPr/>
              <p14:nvPr/>
            </p14:nvContentPartPr>
            <p14:xfrm>
              <a:off x="4266840" y="3240520"/>
              <a:ext cx="137520" cy="108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A398EEE-FBAD-4535-9668-40A5D8372BF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249200" y="3222880"/>
                <a:ext cx="1731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5DBB2EE-C1E2-45EC-B1F5-9CB7139717C7}"/>
                  </a:ext>
                </a:extLst>
              </p14:cNvPr>
              <p14:cNvContentPartPr/>
              <p14:nvPr/>
            </p14:nvContentPartPr>
            <p14:xfrm>
              <a:off x="4256400" y="3331960"/>
              <a:ext cx="143280" cy="147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5DBB2EE-C1E2-45EC-B1F5-9CB7139717C7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238760" y="3314320"/>
                <a:ext cx="1789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3191444-FC73-4567-B44A-4575E8A5B10A}"/>
                  </a:ext>
                </a:extLst>
              </p14:cNvPr>
              <p14:cNvContentPartPr/>
              <p14:nvPr/>
            </p14:nvContentPartPr>
            <p14:xfrm>
              <a:off x="3860400" y="3132880"/>
              <a:ext cx="251640" cy="3024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3191444-FC73-4567-B44A-4575E8A5B10A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842400" y="3114901"/>
                <a:ext cx="287280" cy="3379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8118005-99F2-4582-A13C-CCD36DBC9471}"/>
                  </a:ext>
                </a:extLst>
              </p14:cNvPr>
              <p14:cNvContentPartPr/>
              <p14:nvPr/>
            </p14:nvContentPartPr>
            <p14:xfrm>
              <a:off x="4978200" y="3028840"/>
              <a:ext cx="243000" cy="597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8118005-99F2-4582-A13C-CCD36DBC9471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960200" y="3010840"/>
                <a:ext cx="27864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2DF5CEA4-46D1-4AA9-A590-7FF29E6BBF9D}"/>
                  </a:ext>
                </a:extLst>
              </p14:cNvPr>
              <p14:cNvContentPartPr/>
              <p14:nvPr/>
            </p14:nvContentPartPr>
            <p14:xfrm>
              <a:off x="4978200" y="2945680"/>
              <a:ext cx="206640" cy="108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2DF5CEA4-46D1-4AA9-A590-7FF29E6BBF9D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960200" y="2928040"/>
                <a:ext cx="2422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63AF8AF-AC1F-4A41-973A-F0BC67D5ACF1}"/>
                  </a:ext>
                </a:extLst>
              </p14:cNvPr>
              <p14:cNvContentPartPr/>
              <p14:nvPr/>
            </p14:nvContentPartPr>
            <p14:xfrm>
              <a:off x="4591560" y="3170680"/>
              <a:ext cx="659880" cy="1785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63AF8AF-AC1F-4A41-973A-F0BC67D5ACF1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573910" y="3153040"/>
                <a:ext cx="695539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6EA03F9-33AC-421A-8A19-3A212A8EF543}"/>
                  </a:ext>
                </a:extLst>
              </p14:cNvPr>
              <p14:cNvContentPartPr/>
              <p14:nvPr/>
            </p14:nvContentPartPr>
            <p14:xfrm>
              <a:off x="5395800" y="3301720"/>
              <a:ext cx="141480" cy="127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6EA03F9-33AC-421A-8A19-3A212A8EF543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377800" y="3284080"/>
                <a:ext cx="17712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49F34CD-1605-467C-A886-6DE077A45F2C}"/>
                  </a:ext>
                </a:extLst>
              </p14:cNvPr>
              <p14:cNvContentPartPr/>
              <p14:nvPr/>
            </p14:nvContentPartPr>
            <p14:xfrm>
              <a:off x="5739960" y="3196960"/>
              <a:ext cx="239040" cy="122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49F34CD-1605-467C-A886-6DE077A45F2C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721960" y="3179320"/>
                <a:ext cx="27468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50C718B-D9BB-421B-A3BD-5D79B92F5C89}"/>
                  </a:ext>
                </a:extLst>
              </p14:cNvPr>
              <p14:cNvContentPartPr/>
              <p14:nvPr/>
            </p14:nvContentPartPr>
            <p14:xfrm>
              <a:off x="6094920" y="2996800"/>
              <a:ext cx="133560" cy="321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50C718B-D9BB-421B-A3BD-5D79B92F5C89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077280" y="2979160"/>
                <a:ext cx="169200" cy="35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FC4FBC8-E391-491E-B473-5F66DBDD0EAD}"/>
                  </a:ext>
                </a:extLst>
              </p14:cNvPr>
              <p14:cNvContentPartPr/>
              <p14:nvPr/>
            </p14:nvContentPartPr>
            <p14:xfrm>
              <a:off x="6272400" y="3189400"/>
              <a:ext cx="137520" cy="1234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FC4FBC8-E391-491E-B473-5F66DBDD0EAD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254760" y="3171760"/>
                <a:ext cx="17316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4D2A487-6D75-4B5D-A047-017DD8A9D5B6}"/>
                  </a:ext>
                </a:extLst>
              </p14:cNvPr>
              <p14:cNvContentPartPr/>
              <p14:nvPr/>
            </p14:nvContentPartPr>
            <p14:xfrm>
              <a:off x="6420720" y="3196600"/>
              <a:ext cx="90720" cy="1256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4D2A487-6D75-4B5D-A047-017DD8A9D5B6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402720" y="3178960"/>
                <a:ext cx="12636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993E486-7EDA-4BA0-8723-4CAB00C7ABEF}"/>
                  </a:ext>
                </a:extLst>
              </p14:cNvPr>
              <p14:cNvContentPartPr/>
              <p14:nvPr/>
            </p14:nvContentPartPr>
            <p14:xfrm>
              <a:off x="6534120" y="3180040"/>
              <a:ext cx="123480" cy="142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993E486-7EDA-4BA0-8723-4CAB00C7ABEF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516120" y="3162040"/>
                <a:ext cx="15912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8A4779B-043B-4989-A094-A9B55ADD0546}"/>
                  </a:ext>
                </a:extLst>
              </p14:cNvPr>
              <p14:cNvContentPartPr/>
              <p14:nvPr/>
            </p14:nvContentPartPr>
            <p14:xfrm>
              <a:off x="6931200" y="2996800"/>
              <a:ext cx="26280" cy="3020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8A4779B-043B-4989-A094-A9B55ADD0546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913200" y="2979160"/>
                <a:ext cx="61920" cy="3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869C408-7188-4DAD-84F0-DE9779B1D3CE}"/>
                  </a:ext>
                </a:extLst>
              </p14:cNvPr>
              <p14:cNvContentPartPr/>
              <p14:nvPr/>
            </p14:nvContentPartPr>
            <p14:xfrm>
              <a:off x="6847320" y="3132160"/>
              <a:ext cx="248040" cy="475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869C408-7188-4DAD-84F0-DE9779B1D3CE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829680" y="3114520"/>
                <a:ext cx="28368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DAD77AC-149F-43CC-A5F8-DB66B20EB51F}"/>
                  </a:ext>
                </a:extLst>
              </p14:cNvPr>
              <p14:cNvContentPartPr/>
              <p14:nvPr/>
            </p14:nvContentPartPr>
            <p14:xfrm>
              <a:off x="7099680" y="2986720"/>
              <a:ext cx="132840" cy="2955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DAD77AC-149F-43CC-A5F8-DB66B20EB51F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7082040" y="2969080"/>
                <a:ext cx="16848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8BCB674-409A-4656-99B6-BD1790D01F93}"/>
                  </a:ext>
                </a:extLst>
              </p14:cNvPr>
              <p14:cNvContentPartPr/>
              <p14:nvPr/>
            </p14:nvContentPartPr>
            <p14:xfrm>
              <a:off x="7304520" y="3157360"/>
              <a:ext cx="141480" cy="1357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8BCB674-409A-4656-99B6-BD1790D01F93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7286880" y="3139360"/>
                <a:ext cx="17712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8ACBDB0B-BD75-4AC5-B0DE-CBDC8B2159B8}"/>
                  </a:ext>
                </a:extLst>
              </p14:cNvPr>
              <p14:cNvContentPartPr/>
              <p14:nvPr/>
            </p14:nvContentPartPr>
            <p14:xfrm>
              <a:off x="7731480" y="2976640"/>
              <a:ext cx="608760" cy="3042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8ACBDB0B-BD75-4AC5-B0DE-CBDC8B2159B8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7713480" y="2958640"/>
                <a:ext cx="64440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A1C3D682-8FD5-48CE-B6FE-143E4FD745BD}"/>
                  </a:ext>
                </a:extLst>
              </p14:cNvPr>
              <p14:cNvContentPartPr/>
              <p14:nvPr/>
            </p14:nvContentPartPr>
            <p14:xfrm>
              <a:off x="563160" y="3722200"/>
              <a:ext cx="110880" cy="1602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A1C3D682-8FD5-48CE-B6FE-143E4FD745BD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45160" y="3704200"/>
                <a:ext cx="14652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443B5F9A-A585-429E-9A32-07C784F0F3B7}"/>
                  </a:ext>
                </a:extLst>
              </p14:cNvPr>
              <p14:cNvContentPartPr/>
              <p14:nvPr/>
            </p14:nvContentPartPr>
            <p14:xfrm>
              <a:off x="809760" y="3697000"/>
              <a:ext cx="497520" cy="2156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443B5F9A-A585-429E-9A32-07C784F0F3B7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792133" y="3679360"/>
                <a:ext cx="533134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B74005A7-F462-4965-A580-DAE89197068D}"/>
                  </a:ext>
                </a:extLst>
              </p14:cNvPr>
              <p14:cNvContentPartPr/>
              <p14:nvPr/>
            </p14:nvContentPartPr>
            <p14:xfrm>
              <a:off x="1694280" y="3551560"/>
              <a:ext cx="2622960" cy="3877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B74005A7-F462-4965-A580-DAE89197068D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676640" y="3533920"/>
                <a:ext cx="265860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2C8DF737-DB3E-47DF-ABB6-02E677293DC9}"/>
                  </a:ext>
                </a:extLst>
              </p14:cNvPr>
              <p14:cNvContentPartPr/>
              <p14:nvPr/>
            </p14:nvContentPartPr>
            <p14:xfrm>
              <a:off x="4632600" y="3535360"/>
              <a:ext cx="1718640" cy="50868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2C8DF737-DB3E-47DF-ABB6-02E677293DC9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4614600" y="3517373"/>
                <a:ext cx="1754280" cy="5442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DCB44EDC-EC49-415C-A97A-63B8EB789BAE}"/>
                  </a:ext>
                </a:extLst>
              </p14:cNvPr>
              <p14:cNvContentPartPr/>
              <p14:nvPr/>
            </p14:nvContentPartPr>
            <p14:xfrm>
              <a:off x="6643200" y="3518440"/>
              <a:ext cx="2145240" cy="55188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DCB44EDC-EC49-415C-A97A-63B8EB789BAE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625200" y="3500440"/>
                <a:ext cx="2180880" cy="58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A9E8E183-3661-42E3-96FC-8CC4933C0545}"/>
                  </a:ext>
                </a:extLst>
              </p14:cNvPr>
              <p14:cNvContentPartPr/>
              <p14:nvPr/>
            </p14:nvContentPartPr>
            <p14:xfrm>
              <a:off x="1588080" y="4145200"/>
              <a:ext cx="699120" cy="2624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A9E8E183-3661-42E3-96FC-8CC4933C0545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570440" y="4127560"/>
                <a:ext cx="734760" cy="2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99691859-EF49-40FE-94C6-19391273702B}"/>
                  </a:ext>
                </a:extLst>
              </p14:cNvPr>
              <p14:cNvContentPartPr/>
              <p14:nvPr/>
            </p14:nvContentPartPr>
            <p14:xfrm>
              <a:off x="2399160" y="4094440"/>
              <a:ext cx="699840" cy="3150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99691859-EF49-40FE-94C6-19391273702B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2381160" y="4076461"/>
                <a:ext cx="735480" cy="3505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76A567AE-69A2-4D43-AFF5-C0E4C0BE769E}"/>
                  </a:ext>
                </a:extLst>
              </p14:cNvPr>
              <p14:cNvContentPartPr/>
              <p14:nvPr/>
            </p14:nvContentPartPr>
            <p14:xfrm>
              <a:off x="4748880" y="4185520"/>
              <a:ext cx="6120" cy="234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76A567AE-69A2-4D43-AFF5-C0E4C0BE769E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4730880" y="4167880"/>
                <a:ext cx="4176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DD6D0577-BBBB-4EED-A94D-9F0C9D7B0D2F}"/>
                  </a:ext>
                </a:extLst>
              </p14:cNvPr>
              <p14:cNvContentPartPr/>
              <p14:nvPr/>
            </p14:nvContentPartPr>
            <p14:xfrm>
              <a:off x="4737000" y="4297480"/>
              <a:ext cx="7560" cy="302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DD6D0577-BBBB-4EED-A94D-9F0C9D7B0D2F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4719000" y="4279480"/>
                <a:ext cx="4320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1F690080-94CD-4756-82A5-A0EC4B502DE3}"/>
                  </a:ext>
                </a:extLst>
              </p14:cNvPr>
              <p14:cNvContentPartPr/>
              <p14:nvPr/>
            </p14:nvContentPartPr>
            <p14:xfrm>
              <a:off x="3348120" y="4063480"/>
              <a:ext cx="1252440" cy="4896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1F690080-94CD-4756-82A5-A0EC4B502DE3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3330120" y="4045827"/>
                <a:ext cx="1288080" cy="5252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5BF8D916-9A5B-43F7-A1D8-D2F54DAAC9A5}"/>
                  </a:ext>
                </a:extLst>
              </p14:cNvPr>
              <p14:cNvContentPartPr/>
              <p14:nvPr/>
            </p14:nvContentPartPr>
            <p14:xfrm>
              <a:off x="5049120" y="4054840"/>
              <a:ext cx="882000" cy="4158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5BF8D916-9A5B-43F7-A1D8-D2F54DAAC9A5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5031127" y="4037200"/>
                <a:ext cx="917625" cy="45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72C2343-4CF6-49F7-99FB-C388A3100F8F}"/>
                  </a:ext>
                </a:extLst>
              </p14:cNvPr>
              <p14:cNvContentPartPr/>
              <p14:nvPr/>
            </p14:nvContentPartPr>
            <p14:xfrm>
              <a:off x="6065040" y="4216120"/>
              <a:ext cx="141840" cy="126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72C2343-4CF6-49F7-99FB-C388A3100F8F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6047400" y="4198120"/>
                <a:ext cx="1774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503902D3-6A28-4335-97D0-708730B3E1ED}"/>
                  </a:ext>
                </a:extLst>
              </p14:cNvPr>
              <p14:cNvContentPartPr/>
              <p14:nvPr/>
            </p14:nvContentPartPr>
            <p14:xfrm>
              <a:off x="6065040" y="4312240"/>
              <a:ext cx="102240" cy="158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503902D3-6A28-4335-97D0-708730B3E1ED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6047400" y="4294600"/>
                <a:ext cx="13788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833B69C6-5CA5-471F-A37F-47BBABED17B2}"/>
                  </a:ext>
                </a:extLst>
              </p14:cNvPr>
              <p14:cNvContentPartPr/>
              <p14:nvPr/>
            </p14:nvContentPartPr>
            <p14:xfrm>
              <a:off x="6377520" y="3962320"/>
              <a:ext cx="408600" cy="4903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833B69C6-5CA5-471F-A37F-47BBABED17B2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6359504" y="3944320"/>
                <a:ext cx="444271" cy="52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6026369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110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D46FC38-DCF6-444A-962F-A1725618A6E6}"/>
                  </a:ext>
                </a:extLst>
              </p14:cNvPr>
              <p14:cNvContentPartPr/>
              <p14:nvPr/>
            </p14:nvContentPartPr>
            <p14:xfrm>
              <a:off x="2529480" y="111400"/>
              <a:ext cx="4323240" cy="5385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D46FC38-DCF6-444A-962F-A1725618A6E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11840" y="93760"/>
                <a:ext cx="4358880" cy="5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3B07DC0-B7C3-43E9-B0B2-7E1CE1D72A56}"/>
                  </a:ext>
                </a:extLst>
              </p14:cNvPr>
              <p14:cNvContentPartPr/>
              <p14:nvPr/>
            </p14:nvContentPartPr>
            <p14:xfrm>
              <a:off x="1648920" y="495160"/>
              <a:ext cx="37800" cy="558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3B07DC0-B7C3-43E9-B0B2-7E1CE1D72A5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30920" y="477160"/>
                <a:ext cx="7344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1019F1D-1BA7-4BA0-BC24-A17C68639C44}"/>
                  </a:ext>
                </a:extLst>
              </p14:cNvPr>
              <p14:cNvContentPartPr/>
              <p14:nvPr/>
            </p14:nvContentPartPr>
            <p14:xfrm>
              <a:off x="1116840" y="670120"/>
              <a:ext cx="2520360" cy="19022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1019F1D-1BA7-4BA0-BC24-A17C68639C4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99200" y="652480"/>
                <a:ext cx="2556000" cy="19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08CC8D6-89A6-4069-95FE-737DE37AC1D8}"/>
                  </a:ext>
                </a:extLst>
              </p14:cNvPr>
              <p14:cNvContentPartPr/>
              <p14:nvPr/>
            </p14:nvContentPartPr>
            <p14:xfrm>
              <a:off x="5475720" y="883960"/>
              <a:ext cx="1969920" cy="3772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08CC8D6-89A6-4069-95FE-737DE37AC1D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57723" y="866320"/>
                <a:ext cx="2005553" cy="41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7BAF2DD-D54D-459A-91AD-B822183923A0}"/>
                  </a:ext>
                </a:extLst>
              </p14:cNvPr>
              <p14:cNvContentPartPr/>
              <p14:nvPr/>
            </p14:nvContentPartPr>
            <p14:xfrm>
              <a:off x="7803480" y="934360"/>
              <a:ext cx="20160" cy="2347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7BAF2DD-D54D-459A-91AD-B822183923A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785840" y="916720"/>
                <a:ext cx="5580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92EABC7-A6BE-4D31-BD9B-E6A26598555B}"/>
                  </a:ext>
                </a:extLst>
              </p14:cNvPr>
              <p14:cNvContentPartPr/>
              <p14:nvPr/>
            </p14:nvContentPartPr>
            <p14:xfrm>
              <a:off x="7965480" y="855160"/>
              <a:ext cx="277560" cy="3484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92EABC7-A6BE-4D31-BD9B-E6A26598555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947840" y="837520"/>
                <a:ext cx="313200" cy="38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6D9D68C-061D-4299-9AB4-41C570456017}"/>
                  </a:ext>
                </a:extLst>
              </p14:cNvPr>
              <p14:cNvContentPartPr/>
              <p14:nvPr/>
            </p14:nvContentPartPr>
            <p14:xfrm>
              <a:off x="2207280" y="1128760"/>
              <a:ext cx="514080" cy="2862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6D9D68C-061D-4299-9AB4-41C57045601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189293" y="1111098"/>
                <a:ext cx="549695" cy="3218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95DBAB6-9260-4EC9-8718-A43152635BBD}"/>
                  </a:ext>
                </a:extLst>
              </p14:cNvPr>
              <p14:cNvContentPartPr/>
              <p14:nvPr/>
            </p14:nvContentPartPr>
            <p14:xfrm>
              <a:off x="2346600" y="1135960"/>
              <a:ext cx="97920" cy="134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95DBAB6-9260-4EC9-8718-A43152635BB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328960" y="1118320"/>
                <a:ext cx="13356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BC7BEB1-AD92-47AD-8A9D-6265586C02BC}"/>
                  </a:ext>
                </a:extLst>
              </p14:cNvPr>
              <p14:cNvContentPartPr/>
              <p14:nvPr/>
            </p14:nvContentPartPr>
            <p14:xfrm>
              <a:off x="365520" y="964600"/>
              <a:ext cx="1016280" cy="13492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BC7BEB1-AD92-47AD-8A9D-6265586C02B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47520" y="946955"/>
                <a:ext cx="1051920" cy="13849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B2BD41A-29DD-4C4F-B64A-FD1EDB97B216}"/>
                  </a:ext>
                </a:extLst>
              </p14:cNvPr>
              <p14:cNvContentPartPr/>
              <p14:nvPr/>
            </p14:nvContentPartPr>
            <p14:xfrm>
              <a:off x="2844480" y="973960"/>
              <a:ext cx="761400" cy="3355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B2BD41A-29DD-4C4F-B64A-FD1EDB97B21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826840" y="955960"/>
                <a:ext cx="797040" cy="37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27AE438-C4F5-4F2B-B038-F44F2B53B0C2}"/>
                  </a:ext>
                </a:extLst>
              </p14:cNvPr>
              <p14:cNvContentPartPr/>
              <p14:nvPr/>
            </p14:nvContentPartPr>
            <p14:xfrm>
              <a:off x="4638720" y="1431880"/>
              <a:ext cx="217800" cy="5299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27AE438-C4F5-4F2B-B038-F44F2B53B0C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620720" y="1414240"/>
                <a:ext cx="253440" cy="56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F066B68-7395-4904-BC9C-2BABEB5B670A}"/>
                  </a:ext>
                </a:extLst>
              </p14:cNvPr>
              <p14:cNvContentPartPr/>
              <p14:nvPr/>
            </p14:nvContentPartPr>
            <p14:xfrm>
              <a:off x="5354040" y="1608640"/>
              <a:ext cx="310320" cy="179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F066B68-7395-4904-BC9C-2BABEB5B670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336040" y="1590640"/>
                <a:ext cx="34596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811A2A6-0E05-421E-A2E6-C537BEDE7C2F}"/>
                  </a:ext>
                </a:extLst>
              </p14:cNvPr>
              <p14:cNvContentPartPr/>
              <p14:nvPr/>
            </p14:nvContentPartPr>
            <p14:xfrm>
              <a:off x="5963520" y="1731400"/>
              <a:ext cx="213120" cy="1652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811A2A6-0E05-421E-A2E6-C537BEDE7C2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945520" y="1713400"/>
                <a:ext cx="24876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4E37A45-8798-4726-A193-2A9699D4F91B}"/>
                  </a:ext>
                </a:extLst>
              </p14:cNvPr>
              <p14:cNvContentPartPr/>
              <p14:nvPr/>
            </p14:nvContentPartPr>
            <p14:xfrm>
              <a:off x="5262600" y="1858480"/>
              <a:ext cx="495720" cy="2757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4E37A45-8798-4726-A193-2A9699D4F91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244600" y="1840840"/>
                <a:ext cx="53136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0994DCF-E433-4AC4-BC96-C9B88633A8E8}"/>
                  </a:ext>
                </a:extLst>
              </p14:cNvPr>
              <p14:cNvContentPartPr/>
              <p14:nvPr/>
            </p14:nvContentPartPr>
            <p14:xfrm>
              <a:off x="6593520" y="1596760"/>
              <a:ext cx="302760" cy="191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0994DCF-E433-4AC4-BC96-C9B88633A8E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575520" y="1578760"/>
                <a:ext cx="33840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80A8D35-C352-49E1-97AB-C86914ABD984}"/>
                  </a:ext>
                </a:extLst>
              </p14:cNvPr>
              <p14:cNvContentPartPr/>
              <p14:nvPr/>
            </p14:nvContentPartPr>
            <p14:xfrm>
              <a:off x="6563280" y="1848400"/>
              <a:ext cx="423000" cy="147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80A8D35-C352-49E1-97AB-C86914ABD98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545280" y="1830760"/>
                <a:ext cx="45864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102A29C-7803-4561-B6A2-0B6D330DD171}"/>
                  </a:ext>
                </a:extLst>
              </p14:cNvPr>
              <p14:cNvContentPartPr/>
              <p14:nvPr/>
            </p14:nvContentPartPr>
            <p14:xfrm>
              <a:off x="6647160" y="1946320"/>
              <a:ext cx="206280" cy="1602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102A29C-7803-4561-B6A2-0B6D330DD17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629160" y="1928320"/>
                <a:ext cx="24192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875FCED-C07F-4EBF-9BA3-20DE88A0976B}"/>
                  </a:ext>
                </a:extLst>
              </p14:cNvPr>
              <p14:cNvContentPartPr/>
              <p14:nvPr/>
            </p14:nvContentPartPr>
            <p14:xfrm>
              <a:off x="7196520" y="1940200"/>
              <a:ext cx="113040" cy="156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875FCED-C07F-4EBF-9BA3-20DE88A0976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178520" y="1922200"/>
                <a:ext cx="14868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99AE281-E2CA-4DBB-BAFB-83662C5FC129}"/>
                  </a:ext>
                </a:extLst>
              </p14:cNvPr>
              <p14:cNvContentPartPr/>
              <p14:nvPr/>
            </p14:nvContentPartPr>
            <p14:xfrm>
              <a:off x="7457160" y="1635640"/>
              <a:ext cx="1127520" cy="3610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99AE281-E2CA-4DBB-BAFB-83662C5FC12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439160" y="1617640"/>
                <a:ext cx="1163160" cy="39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6522E64-4810-41A6-9FC3-AD04847E0370}"/>
                  </a:ext>
                </a:extLst>
              </p14:cNvPr>
              <p14:cNvContentPartPr/>
              <p14:nvPr/>
            </p14:nvContentPartPr>
            <p14:xfrm>
              <a:off x="3578880" y="2397400"/>
              <a:ext cx="230760" cy="2052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6522E64-4810-41A6-9FC3-AD04847E037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561240" y="2379760"/>
                <a:ext cx="26640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669F5A7-78D7-4547-85C0-965791279080}"/>
                  </a:ext>
                </a:extLst>
              </p14:cNvPr>
              <p14:cNvContentPartPr/>
              <p14:nvPr/>
            </p14:nvContentPartPr>
            <p14:xfrm>
              <a:off x="4012680" y="2428360"/>
              <a:ext cx="158040" cy="201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669F5A7-78D7-4547-85C0-96579127908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994680" y="2410360"/>
                <a:ext cx="19368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C57C056-AC9A-4856-9C1A-D6B83461BDA1}"/>
                  </a:ext>
                </a:extLst>
              </p14:cNvPr>
              <p14:cNvContentPartPr/>
              <p14:nvPr/>
            </p14:nvContentPartPr>
            <p14:xfrm>
              <a:off x="4012680" y="2518720"/>
              <a:ext cx="172440" cy="111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C57C056-AC9A-4856-9C1A-D6B83461BDA1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994680" y="2501080"/>
                <a:ext cx="2080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D613FDD-B23C-4B4D-A185-D7B16538D40B}"/>
                  </a:ext>
                </a:extLst>
              </p14:cNvPr>
              <p14:cNvContentPartPr/>
              <p14:nvPr/>
            </p14:nvContentPartPr>
            <p14:xfrm>
              <a:off x="4378440" y="2277880"/>
              <a:ext cx="766440" cy="2887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D613FDD-B23C-4B4D-A185-D7B16538D40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360792" y="2259880"/>
                <a:ext cx="802097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EB9B0FA-196E-4269-A050-16C291A22F26}"/>
                  </a:ext>
                </a:extLst>
              </p14:cNvPr>
              <p14:cNvContentPartPr/>
              <p14:nvPr/>
            </p14:nvContentPartPr>
            <p14:xfrm>
              <a:off x="5504880" y="2268160"/>
              <a:ext cx="273240" cy="3974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EB9B0FA-196E-4269-A050-16C291A22F2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486880" y="2250520"/>
                <a:ext cx="308880" cy="43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A59C9730-1C11-4A0F-8CCA-C878E7B34646}"/>
                  </a:ext>
                </a:extLst>
              </p14:cNvPr>
              <p14:cNvContentPartPr/>
              <p14:nvPr/>
            </p14:nvContentPartPr>
            <p14:xfrm>
              <a:off x="7929120" y="2288320"/>
              <a:ext cx="288360" cy="3913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A59C9730-1C11-4A0F-8CCA-C878E7B34646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911480" y="2270680"/>
                <a:ext cx="324000" cy="42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6A716F0-1860-422B-849E-C2CF1BF2EFB9}"/>
                  </a:ext>
                </a:extLst>
              </p14:cNvPr>
              <p14:cNvContentPartPr/>
              <p14:nvPr/>
            </p14:nvContentPartPr>
            <p14:xfrm>
              <a:off x="5849400" y="2335120"/>
              <a:ext cx="1882080" cy="6944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6A716F0-1860-422B-849E-C2CF1BF2EFB9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831400" y="2317129"/>
                <a:ext cx="1917720" cy="7300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292948A-4263-401A-A146-CE5AA7985EE4}"/>
                  </a:ext>
                </a:extLst>
              </p14:cNvPr>
              <p14:cNvContentPartPr/>
              <p14:nvPr/>
            </p14:nvContentPartPr>
            <p14:xfrm>
              <a:off x="1797960" y="1399480"/>
              <a:ext cx="549000" cy="5108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292948A-4263-401A-A146-CE5AA7985EE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780308" y="1381480"/>
                <a:ext cx="584663" cy="54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36A60A1-B83E-4AC8-8FC2-DB7886A5D0B7}"/>
                  </a:ext>
                </a:extLst>
              </p14:cNvPr>
              <p14:cNvContentPartPr/>
              <p14:nvPr/>
            </p14:nvContentPartPr>
            <p14:xfrm>
              <a:off x="1097400" y="3258160"/>
              <a:ext cx="122400" cy="136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36A60A1-B83E-4AC8-8FC2-DB7886A5D0B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079760" y="3240520"/>
                <a:ext cx="15804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C36F6BD-F021-4AC7-AAE3-82095BE2E7E8}"/>
                  </a:ext>
                </a:extLst>
              </p14:cNvPr>
              <p14:cNvContentPartPr/>
              <p14:nvPr/>
            </p14:nvContentPartPr>
            <p14:xfrm>
              <a:off x="1327080" y="3214960"/>
              <a:ext cx="303480" cy="1594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C36F6BD-F021-4AC7-AAE3-82095BE2E7E8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309080" y="3197320"/>
                <a:ext cx="33912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AAEAE9A-D777-4D7A-A844-3A0483A30145}"/>
                  </a:ext>
                </a:extLst>
              </p14:cNvPr>
              <p14:cNvContentPartPr/>
              <p14:nvPr/>
            </p14:nvContentPartPr>
            <p14:xfrm>
              <a:off x="2468640" y="3270040"/>
              <a:ext cx="202680" cy="216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AAEAE9A-D777-4D7A-A844-3A0483A3014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450640" y="3252400"/>
                <a:ext cx="2383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33E9B1E-A5D1-4EC9-A596-876B37493904}"/>
                  </a:ext>
                </a:extLst>
              </p14:cNvPr>
              <p14:cNvContentPartPr/>
              <p14:nvPr/>
            </p14:nvContentPartPr>
            <p14:xfrm>
              <a:off x="2844480" y="3395320"/>
              <a:ext cx="135360" cy="82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33E9B1E-A5D1-4EC9-A596-876B37493904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826840" y="3377320"/>
                <a:ext cx="1710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D2DA77C1-A671-4808-9264-D85770DA2D25}"/>
                  </a:ext>
                </a:extLst>
              </p14:cNvPr>
              <p14:cNvContentPartPr/>
              <p14:nvPr/>
            </p14:nvContentPartPr>
            <p14:xfrm>
              <a:off x="2865000" y="3486760"/>
              <a:ext cx="108360" cy="82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D2DA77C1-A671-4808-9264-D85770DA2D25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847000" y="3468760"/>
                <a:ext cx="1440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BA8A1F4-76DF-4A3D-8BBD-72A8513DC478}"/>
                  </a:ext>
                </a:extLst>
              </p14:cNvPr>
              <p14:cNvContentPartPr/>
              <p14:nvPr/>
            </p14:nvContentPartPr>
            <p14:xfrm>
              <a:off x="2407440" y="3371920"/>
              <a:ext cx="269640" cy="2451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BA8A1F4-76DF-4A3D-8BBD-72A8513DC478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389800" y="3353920"/>
                <a:ext cx="30528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C9B033FD-793E-4490-8E21-423392594C0C}"/>
                  </a:ext>
                </a:extLst>
              </p14:cNvPr>
              <p14:cNvContentPartPr/>
              <p14:nvPr/>
            </p14:nvContentPartPr>
            <p14:xfrm>
              <a:off x="690240" y="3212080"/>
              <a:ext cx="286200" cy="2642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C9B033FD-793E-4490-8E21-423392594C0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72600" y="3194440"/>
                <a:ext cx="32184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856EB617-AC5B-4F6D-925B-AFE52F76B18B}"/>
                  </a:ext>
                </a:extLst>
              </p14:cNvPr>
              <p14:cNvContentPartPr/>
              <p14:nvPr/>
            </p14:nvContentPartPr>
            <p14:xfrm>
              <a:off x="4836360" y="3220000"/>
              <a:ext cx="485640" cy="2944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856EB617-AC5B-4F6D-925B-AFE52F76B18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818360" y="3202000"/>
                <a:ext cx="521280" cy="3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6BBA7232-6F8C-4F47-A219-3B873EC1B0E7}"/>
                  </a:ext>
                </a:extLst>
              </p14:cNvPr>
              <p14:cNvContentPartPr/>
              <p14:nvPr/>
            </p14:nvContentPartPr>
            <p14:xfrm>
              <a:off x="3136080" y="3036400"/>
              <a:ext cx="1590840" cy="8366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6BBA7232-6F8C-4F47-A219-3B873EC1B0E7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118440" y="3018760"/>
                <a:ext cx="1626480" cy="87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1449C906-D94B-4F90-8CE9-548DEA2F0C68}"/>
                  </a:ext>
                </a:extLst>
              </p14:cNvPr>
              <p14:cNvContentPartPr/>
              <p14:nvPr/>
            </p14:nvContentPartPr>
            <p14:xfrm>
              <a:off x="6345480" y="3291640"/>
              <a:ext cx="519840" cy="3182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1449C906-D94B-4F90-8CE9-548DEA2F0C68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327480" y="3273640"/>
                <a:ext cx="555480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B750184E-CC58-4477-9AC8-4FAC6C04FE90}"/>
                  </a:ext>
                </a:extLst>
              </p14:cNvPr>
              <p14:cNvContentPartPr/>
              <p14:nvPr/>
            </p14:nvContentPartPr>
            <p14:xfrm>
              <a:off x="7697280" y="3281200"/>
              <a:ext cx="1279080" cy="3272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B750184E-CC58-4477-9AC8-4FAC6C04FE90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679640" y="3263560"/>
                <a:ext cx="131472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40332DC8-6348-4B77-9CB9-79552838BC37}"/>
                  </a:ext>
                </a:extLst>
              </p14:cNvPr>
              <p14:cNvContentPartPr/>
              <p14:nvPr/>
            </p14:nvContentPartPr>
            <p14:xfrm>
              <a:off x="7101480" y="3322240"/>
              <a:ext cx="454680" cy="3420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40332DC8-6348-4B77-9CB9-79552838BC37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083854" y="3304259"/>
                <a:ext cx="490292" cy="3776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FBFBC309-8168-4ADB-A7BE-866C99AC27B8}"/>
                  </a:ext>
                </a:extLst>
              </p14:cNvPr>
              <p14:cNvContentPartPr/>
              <p14:nvPr/>
            </p14:nvContentPartPr>
            <p14:xfrm>
              <a:off x="5963520" y="3372640"/>
              <a:ext cx="215280" cy="3164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FBFBC309-8168-4ADB-A7BE-866C99AC27B8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945520" y="3355000"/>
                <a:ext cx="250920" cy="35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C2DEF4A-948A-4F13-912E-174FC320F700}"/>
                  </a:ext>
                </a:extLst>
              </p14:cNvPr>
              <p14:cNvContentPartPr/>
              <p14:nvPr/>
            </p14:nvContentPartPr>
            <p14:xfrm>
              <a:off x="1032600" y="4139080"/>
              <a:ext cx="499680" cy="3092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C2DEF4A-948A-4F13-912E-174FC320F700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014947" y="4121080"/>
                <a:ext cx="535346" cy="34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21493B56-2B53-45F4-BD41-8FBEA630C107}"/>
                  </a:ext>
                </a:extLst>
              </p14:cNvPr>
              <p14:cNvContentPartPr/>
              <p14:nvPr/>
            </p14:nvContentPartPr>
            <p14:xfrm>
              <a:off x="2163720" y="4154200"/>
              <a:ext cx="237960" cy="320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21493B56-2B53-45F4-BD41-8FBEA630C107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145720" y="4136200"/>
                <a:ext cx="27360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8954323B-12BB-4DD9-BC3A-13489D766189}"/>
                  </a:ext>
                </a:extLst>
              </p14:cNvPr>
              <p14:cNvContentPartPr/>
              <p14:nvPr/>
            </p14:nvContentPartPr>
            <p14:xfrm>
              <a:off x="2692200" y="4307560"/>
              <a:ext cx="16164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8954323B-12BB-4DD9-BC3A-13489D766189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674200" y="4289560"/>
                <a:ext cx="197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3A51C89-9D16-48EB-86E5-54626B063B48}"/>
                  </a:ext>
                </a:extLst>
              </p14:cNvPr>
              <p14:cNvContentPartPr/>
              <p14:nvPr/>
            </p14:nvContentPartPr>
            <p14:xfrm>
              <a:off x="2701920" y="4399360"/>
              <a:ext cx="175320" cy="201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3A51C89-9D16-48EB-86E5-54626B063B48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684280" y="4381360"/>
                <a:ext cx="21096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2BEDA489-7EAE-4556-815E-471E4BE9C0BE}"/>
                  </a:ext>
                </a:extLst>
              </p14:cNvPr>
              <p14:cNvContentPartPr/>
              <p14:nvPr/>
            </p14:nvContentPartPr>
            <p14:xfrm>
              <a:off x="2112960" y="4255720"/>
              <a:ext cx="331200" cy="2498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2BEDA489-7EAE-4556-815E-471E4BE9C0BE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095320" y="4238055"/>
                <a:ext cx="366840" cy="2855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62E88704-1F31-4AD3-8B7C-B857A4548607}"/>
                  </a:ext>
                </a:extLst>
              </p14:cNvPr>
              <p14:cNvContentPartPr/>
              <p14:nvPr/>
            </p14:nvContentPartPr>
            <p14:xfrm>
              <a:off x="7101480" y="4605640"/>
              <a:ext cx="266040" cy="7077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62E88704-1F31-4AD3-8B7C-B857A4548607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7083840" y="4587640"/>
                <a:ext cx="301680" cy="74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AA8665B4-DA0D-4059-8714-6C8A06266403}"/>
                  </a:ext>
                </a:extLst>
              </p14:cNvPr>
              <p14:cNvContentPartPr/>
              <p14:nvPr/>
            </p14:nvContentPartPr>
            <p14:xfrm>
              <a:off x="3047520" y="3964480"/>
              <a:ext cx="3791880" cy="131832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AA8665B4-DA0D-4059-8714-6C8A06266403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3029880" y="3946480"/>
                <a:ext cx="3827520" cy="135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BD19EFE5-F7A2-473F-A9D9-1A8A59C8F7D4}"/>
                  </a:ext>
                </a:extLst>
              </p14:cNvPr>
              <p14:cNvContentPartPr/>
              <p14:nvPr/>
            </p14:nvContentPartPr>
            <p14:xfrm>
              <a:off x="7599720" y="4835680"/>
              <a:ext cx="155160" cy="20520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BD19EFE5-F7A2-473F-A9D9-1A8A59C8F7D4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582080" y="4818040"/>
                <a:ext cx="19080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F393F6E4-B9D6-48E5-9647-434E3CEB6696}"/>
                  </a:ext>
                </a:extLst>
              </p14:cNvPr>
              <p14:cNvContentPartPr/>
              <p14:nvPr/>
            </p14:nvContentPartPr>
            <p14:xfrm>
              <a:off x="7870080" y="4591960"/>
              <a:ext cx="843480" cy="48024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F393F6E4-B9D6-48E5-9647-434E3CEB6696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852080" y="4574333"/>
                <a:ext cx="879120" cy="5158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8C50CC1-7F63-4528-B38C-FA0C30540F8E}"/>
                  </a:ext>
                </a:extLst>
              </p14:cNvPr>
              <p14:cNvContentPartPr/>
              <p14:nvPr/>
            </p14:nvContentPartPr>
            <p14:xfrm>
              <a:off x="6674160" y="5355880"/>
              <a:ext cx="223920" cy="221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8C50CC1-7F63-4528-B38C-FA0C30540F8E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656160" y="5338240"/>
                <a:ext cx="25956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D65EB8B-2855-40CD-ACFB-BCBB2CC4D1D8}"/>
                  </a:ext>
                </a:extLst>
              </p14:cNvPr>
              <p14:cNvContentPartPr/>
              <p14:nvPr/>
            </p14:nvContentPartPr>
            <p14:xfrm>
              <a:off x="1516440" y="5341120"/>
              <a:ext cx="231120" cy="3045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D65EB8B-2855-40CD-ACFB-BCBB2CC4D1D8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498440" y="5323480"/>
                <a:ext cx="266760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498537A-64E8-49B1-90DC-941BB490FE32}"/>
                  </a:ext>
                </a:extLst>
              </p14:cNvPr>
              <p14:cNvContentPartPr/>
              <p14:nvPr/>
            </p14:nvContentPartPr>
            <p14:xfrm>
              <a:off x="1774560" y="5407360"/>
              <a:ext cx="235080" cy="2358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498537A-64E8-49B1-90DC-941BB490FE32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756920" y="5389720"/>
                <a:ext cx="27072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3DD91AD-87A8-42E7-BF3F-12CF2A77C70F}"/>
                  </a:ext>
                </a:extLst>
              </p14:cNvPr>
              <p14:cNvContentPartPr/>
              <p14:nvPr/>
            </p14:nvContentPartPr>
            <p14:xfrm>
              <a:off x="2885160" y="5547040"/>
              <a:ext cx="360" cy="2354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3DD91AD-87A8-42E7-BF3F-12CF2A77C70F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2867520" y="5529040"/>
                <a:ext cx="3600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391DE23-09CE-4DD5-A64A-CC1296008058}"/>
                  </a:ext>
                </a:extLst>
              </p14:cNvPr>
              <p14:cNvContentPartPr/>
              <p14:nvPr/>
            </p14:nvContentPartPr>
            <p14:xfrm>
              <a:off x="2712360" y="5506000"/>
              <a:ext cx="365760" cy="518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391DE23-09CE-4DD5-A64A-CC1296008058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2694720" y="5488000"/>
                <a:ext cx="40140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3E712CB2-3618-4AAF-B455-9E4768EC6EA8}"/>
                  </a:ext>
                </a:extLst>
              </p14:cNvPr>
              <p14:cNvContentPartPr/>
              <p14:nvPr/>
            </p14:nvContentPartPr>
            <p14:xfrm>
              <a:off x="2701920" y="5771680"/>
              <a:ext cx="326880" cy="514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3E712CB2-3618-4AAF-B455-9E4768EC6EA8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2684280" y="5754040"/>
                <a:ext cx="36252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1EFD1CB-417C-439C-B214-8559353B9321}"/>
                  </a:ext>
                </a:extLst>
              </p14:cNvPr>
              <p14:cNvContentPartPr/>
              <p14:nvPr/>
            </p14:nvContentPartPr>
            <p14:xfrm>
              <a:off x="2661600" y="5423560"/>
              <a:ext cx="320040" cy="122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1EFD1CB-417C-439C-B214-8559353B9321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2643960" y="5405560"/>
                <a:ext cx="35568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69AF2337-3140-4E35-936E-8A87E9A06B81}"/>
                  </a:ext>
                </a:extLst>
              </p14:cNvPr>
              <p14:cNvContentPartPr/>
              <p14:nvPr/>
            </p14:nvContentPartPr>
            <p14:xfrm>
              <a:off x="3230400" y="5556760"/>
              <a:ext cx="174240" cy="108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69AF2337-3140-4E35-936E-8A87E9A06B81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212760" y="5539120"/>
                <a:ext cx="2098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CBE9659F-373D-402B-B414-96A1D62F1E4D}"/>
                  </a:ext>
                </a:extLst>
              </p14:cNvPr>
              <p14:cNvContentPartPr/>
              <p14:nvPr/>
            </p14:nvContentPartPr>
            <p14:xfrm>
              <a:off x="3250920" y="5632360"/>
              <a:ext cx="175320" cy="64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CBE9659F-373D-402B-B414-96A1D62F1E4D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3232920" y="5614360"/>
                <a:ext cx="21096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A38392F4-1C1F-41C5-AE01-32A8FCF64D56}"/>
                  </a:ext>
                </a:extLst>
              </p14:cNvPr>
              <p14:cNvContentPartPr/>
              <p14:nvPr/>
            </p14:nvContentPartPr>
            <p14:xfrm>
              <a:off x="3580320" y="5419240"/>
              <a:ext cx="889200" cy="3052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A38392F4-1C1F-41C5-AE01-32A8FCF64D56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3562673" y="5401600"/>
                <a:ext cx="924854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F2B0AFFE-E281-41F5-B490-21BCDC8F81B8}"/>
                  </a:ext>
                </a:extLst>
              </p14:cNvPr>
              <p14:cNvContentPartPr/>
              <p14:nvPr/>
            </p14:nvContentPartPr>
            <p14:xfrm>
              <a:off x="2427600" y="5142760"/>
              <a:ext cx="2187360" cy="9684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F2B0AFFE-E281-41F5-B490-21BCDC8F81B8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2409600" y="5106760"/>
                <a:ext cx="2223000" cy="104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7040498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223426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70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22BED08-7C51-4FC9-8ECF-B67A569537CC}"/>
                  </a:ext>
                </a:extLst>
              </p14:cNvPr>
              <p14:cNvContentPartPr/>
              <p14:nvPr/>
            </p14:nvContentPartPr>
            <p14:xfrm>
              <a:off x="1822440" y="335320"/>
              <a:ext cx="128160" cy="141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22BED08-7C51-4FC9-8ECF-B67A569537C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04800" y="317320"/>
                <a:ext cx="16380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2DAF756-612A-4563-BB1C-677BD69280AA}"/>
                  </a:ext>
                </a:extLst>
              </p14:cNvPr>
              <p14:cNvContentPartPr/>
              <p14:nvPr/>
            </p14:nvContentPartPr>
            <p14:xfrm>
              <a:off x="2067960" y="325960"/>
              <a:ext cx="515520" cy="1616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2DAF756-612A-4563-BB1C-677BD69280A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49960" y="307960"/>
                <a:ext cx="55116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557BBC5-BDF2-4208-A5A1-D0594DF0CC0D}"/>
                  </a:ext>
                </a:extLst>
              </p14:cNvPr>
              <p14:cNvContentPartPr/>
              <p14:nvPr/>
            </p14:nvContentPartPr>
            <p14:xfrm>
              <a:off x="1056000" y="211480"/>
              <a:ext cx="507960" cy="2901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557BBC5-BDF2-4208-A5A1-D0594DF0CC0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38360" y="193840"/>
                <a:ext cx="543600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4AB6132-79EA-48D1-9CFD-CB044DE2C1E1}"/>
                  </a:ext>
                </a:extLst>
              </p14:cNvPr>
              <p14:cNvContentPartPr/>
              <p14:nvPr/>
            </p14:nvContentPartPr>
            <p14:xfrm>
              <a:off x="2963280" y="162160"/>
              <a:ext cx="13680" cy="3099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4AB6132-79EA-48D1-9CFD-CB044DE2C1E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45280" y="144160"/>
                <a:ext cx="49320" cy="34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D61DFD9-3050-4AC0-B55E-B438AB771069}"/>
                  </a:ext>
                </a:extLst>
              </p14:cNvPr>
              <p14:cNvContentPartPr/>
              <p14:nvPr/>
            </p14:nvContentPartPr>
            <p14:xfrm>
              <a:off x="2834040" y="328480"/>
              <a:ext cx="241200" cy="11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D61DFD9-3050-4AC0-B55E-B438AB77106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16400" y="310840"/>
                <a:ext cx="2768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9446BF1-A5BC-4EF9-BFC1-E5EE6051454B}"/>
                  </a:ext>
                </a:extLst>
              </p14:cNvPr>
              <p14:cNvContentPartPr/>
              <p14:nvPr/>
            </p14:nvContentPartPr>
            <p14:xfrm>
              <a:off x="3126360" y="142720"/>
              <a:ext cx="318960" cy="3348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9446BF1-A5BC-4EF9-BFC1-E5EE6051454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08360" y="125080"/>
                <a:ext cx="35460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61873D7-8C47-431F-9EDA-00A54E24C840}"/>
                  </a:ext>
                </a:extLst>
              </p14:cNvPr>
              <p14:cNvContentPartPr/>
              <p14:nvPr/>
            </p14:nvContentPartPr>
            <p14:xfrm>
              <a:off x="3423720" y="223360"/>
              <a:ext cx="101520" cy="2282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61873D7-8C47-431F-9EDA-00A54E24C84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05720" y="205360"/>
                <a:ext cx="13716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2E8DBC0-AE9E-4A22-B324-3F65AC4D84D6}"/>
                  </a:ext>
                </a:extLst>
              </p14:cNvPr>
              <p14:cNvContentPartPr/>
              <p14:nvPr/>
            </p14:nvContentPartPr>
            <p14:xfrm>
              <a:off x="3596160" y="292480"/>
              <a:ext cx="192960" cy="1764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2E8DBC0-AE9E-4A22-B324-3F65AC4D84D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578160" y="274840"/>
                <a:ext cx="22860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AC30C07-B2EB-4E08-998E-15387149E54D}"/>
                  </a:ext>
                </a:extLst>
              </p14:cNvPr>
              <p14:cNvContentPartPr/>
              <p14:nvPr/>
            </p14:nvContentPartPr>
            <p14:xfrm>
              <a:off x="7082400" y="274120"/>
              <a:ext cx="210240" cy="1134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AC30C07-B2EB-4E08-998E-15387149E54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064400" y="256480"/>
                <a:ext cx="24588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D626491-1532-49BB-B0A2-0133D3D628DA}"/>
                  </a:ext>
                </a:extLst>
              </p14:cNvPr>
              <p14:cNvContentPartPr/>
              <p14:nvPr/>
            </p14:nvContentPartPr>
            <p14:xfrm>
              <a:off x="7397400" y="243520"/>
              <a:ext cx="120960" cy="1440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D626491-1532-49BB-B0A2-0133D3D628D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379760" y="225520"/>
                <a:ext cx="15660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DF984BF-AA25-4045-B3CF-60E4718595A2}"/>
                  </a:ext>
                </a:extLst>
              </p14:cNvPr>
              <p14:cNvContentPartPr/>
              <p14:nvPr/>
            </p14:nvContentPartPr>
            <p14:xfrm>
              <a:off x="7833720" y="256840"/>
              <a:ext cx="302400" cy="1198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DF984BF-AA25-4045-B3CF-60E4718595A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816080" y="239200"/>
                <a:ext cx="33804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99DAA422-2683-406B-99FE-B4495DC5E162}"/>
                  </a:ext>
                </a:extLst>
              </p14:cNvPr>
              <p14:cNvContentPartPr/>
              <p14:nvPr/>
            </p14:nvContentPartPr>
            <p14:xfrm>
              <a:off x="385680" y="678040"/>
              <a:ext cx="1564200" cy="4744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99DAA422-2683-406B-99FE-B4495DC5E16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68036" y="660040"/>
                <a:ext cx="1599848" cy="51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5B549225-679C-438E-8C30-58C8F6743A4D}"/>
                  </a:ext>
                </a:extLst>
              </p14:cNvPr>
              <p14:cNvContentPartPr/>
              <p14:nvPr/>
            </p14:nvContentPartPr>
            <p14:xfrm>
              <a:off x="7263480" y="527920"/>
              <a:ext cx="1687320" cy="5846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5B549225-679C-438E-8C30-58C8F6743A4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245840" y="510280"/>
                <a:ext cx="1722960" cy="62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28A8BF3F-2291-4DD4-869A-817E3800C365}"/>
                  </a:ext>
                </a:extLst>
              </p14:cNvPr>
              <p14:cNvContentPartPr/>
              <p14:nvPr/>
            </p14:nvContentPartPr>
            <p14:xfrm>
              <a:off x="346800" y="1279960"/>
              <a:ext cx="49320" cy="32832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28A8BF3F-2291-4DD4-869A-817E3800C36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28800" y="1262320"/>
                <a:ext cx="84960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498703C6-8986-4ACD-9454-18AA721F7304}"/>
                  </a:ext>
                </a:extLst>
              </p14:cNvPr>
              <p14:cNvContentPartPr/>
              <p14:nvPr/>
            </p14:nvContentPartPr>
            <p14:xfrm>
              <a:off x="182640" y="1447720"/>
              <a:ext cx="261000" cy="457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498703C6-8986-4ACD-9454-18AA721F730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64640" y="1430080"/>
                <a:ext cx="29664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F2EAB113-1D31-41C4-9598-7D8F3BC4F443}"/>
                  </a:ext>
                </a:extLst>
              </p14:cNvPr>
              <p14:cNvContentPartPr/>
              <p14:nvPr/>
            </p14:nvContentPartPr>
            <p14:xfrm>
              <a:off x="466320" y="1269520"/>
              <a:ext cx="157680" cy="30312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F2EAB113-1D31-41C4-9598-7D8F3BC4F44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48320" y="1251880"/>
                <a:ext cx="193320" cy="33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7238C187-3597-419B-9A73-5B9A0076C01D}"/>
                  </a:ext>
                </a:extLst>
              </p14:cNvPr>
              <p14:cNvContentPartPr/>
              <p14:nvPr/>
            </p14:nvContentPartPr>
            <p14:xfrm>
              <a:off x="772320" y="1224520"/>
              <a:ext cx="356760" cy="34092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7238C187-3597-419B-9A73-5B9A0076C01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54320" y="1206880"/>
                <a:ext cx="392400" cy="37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0E56B58F-9E3D-428C-B9D3-493C6ED28D49}"/>
                  </a:ext>
                </a:extLst>
              </p14:cNvPr>
              <p14:cNvContentPartPr/>
              <p14:nvPr/>
            </p14:nvContentPartPr>
            <p14:xfrm>
              <a:off x="944400" y="1350880"/>
              <a:ext cx="239760" cy="201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0E56B58F-9E3D-428C-B9D3-493C6ED28D4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26760" y="1333240"/>
                <a:ext cx="2754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A4DAEBFC-5EA7-4967-A4C7-73AE8A834EE8}"/>
                  </a:ext>
                </a:extLst>
              </p14:cNvPr>
              <p14:cNvContentPartPr/>
              <p14:nvPr/>
            </p14:nvContentPartPr>
            <p14:xfrm>
              <a:off x="1512480" y="1369960"/>
              <a:ext cx="280080" cy="17172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A4DAEBFC-5EA7-4967-A4C7-73AE8A834EE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494480" y="1351960"/>
                <a:ext cx="31572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AB3666E2-F7D0-48C0-84BF-9EB9C1EBCD3A}"/>
                  </a:ext>
                </a:extLst>
              </p14:cNvPr>
              <p14:cNvContentPartPr/>
              <p14:nvPr/>
            </p14:nvContentPartPr>
            <p14:xfrm>
              <a:off x="1910280" y="1381840"/>
              <a:ext cx="120600" cy="18288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AB3666E2-F7D0-48C0-84BF-9EB9C1EBCD3A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892280" y="1363840"/>
                <a:ext cx="15624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708C4324-E92B-4036-9BFC-D7D2DEDBE74B}"/>
                  </a:ext>
                </a:extLst>
              </p14:cNvPr>
              <p14:cNvContentPartPr/>
              <p14:nvPr/>
            </p14:nvContentPartPr>
            <p14:xfrm>
              <a:off x="2209080" y="664000"/>
              <a:ext cx="1590480" cy="90000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708C4324-E92B-4036-9BFC-D7D2DEDBE74B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191080" y="646000"/>
                <a:ext cx="1626120" cy="9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200BE3E2-87E2-46C9-A647-552895775205}"/>
                  </a:ext>
                </a:extLst>
              </p14:cNvPr>
              <p14:cNvContentPartPr/>
              <p14:nvPr/>
            </p14:nvContentPartPr>
            <p14:xfrm>
              <a:off x="4002600" y="161800"/>
              <a:ext cx="2976840" cy="155124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200BE3E2-87E2-46C9-A647-55289577520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984960" y="143800"/>
                <a:ext cx="3012480" cy="158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CB1580E-CE7D-448D-85D7-68CDD16A20E9}"/>
                  </a:ext>
                </a:extLst>
              </p14:cNvPr>
              <p14:cNvContentPartPr/>
              <p14:nvPr/>
            </p14:nvContentPartPr>
            <p14:xfrm>
              <a:off x="1777800" y="1801240"/>
              <a:ext cx="253080" cy="2516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CB1580E-CE7D-448D-85D7-68CDD16A20E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759800" y="1783600"/>
                <a:ext cx="28872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B1851D6-F6B6-4275-9CE7-AF9C492D75CC}"/>
                  </a:ext>
                </a:extLst>
              </p14:cNvPr>
              <p14:cNvContentPartPr/>
              <p14:nvPr/>
            </p14:nvContentPartPr>
            <p14:xfrm>
              <a:off x="2118000" y="1910680"/>
              <a:ext cx="168480" cy="1389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B1851D6-F6B6-4275-9CE7-AF9C492D75C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100000" y="1893040"/>
                <a:ext cx="20412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F7CB58F-69A2-4D8C-A2BD-F4E6FF761F02}"/>
                  </a:ext>
                </a:extLst>
              </p14:cNvPr>
              <p14:cNvContentPartPr/>
              <p14:nvPr/>
            </p14:nvContentPartPr>
            <p14:xfrm>
              <a:off x="5037960" y="1883680"/>
              <a:ext cx="460080" cy="1591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F7CB58F-69A2-4D8C-A2BD-F4E6FF761F0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019974" y="1865680"/>
                <a:ext cx="495692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8206CDA3-00C6-4675-994A-16B649D8AB72}"/>
                  </a:ext>
                </a:extLst>
              </p14:cNvPr>
              <p14:cNvContentPartPr/>
              <p14:nvPr/>
            </p14:nvContentPartPr>
            <p14:xfrm>
              <a:off x="5780640" y="1886920"/>
              <a:ext cx="900000" cy="1670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8206CDA3-00C6-4675-994A-16B649D8AB72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762640" y="1869280"/>
                <a:ext cx="93564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0F96D2F6-246E-4DF0-95F7-CA3DD626E366}"/>
                  </a:ext>
                </a:extLst>
              </p14:cNvPr>
              <p14:cNvContentPartPr/>
              <p14:nvPr/>
            </p14:nvContentPartPr>
            <p14:xfrm>
              <a:off x="464520" y="2346640"/>
              <a:ext cx="275400" cy="1796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0F96D2F6-246E-4DF0-95F7-CA3DD626E36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46520" y="2329000"/>
                <a:ext cx="31104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0CDF0CFA-900B-473C-A0F9-4548134F7419}"/>
                  </a:ext>
                </a:extLst>
              </p14:cNvPr>
              <p14:cNvContentPartPr/>
              <p14:nvPr/>
            </p14:nvContentPartPr>
            <p14:xfrm>
              <a:off x="2468640" y="1736800"/>
              <a:ext cx="2336760" cy="10454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0CDF0CFA-900B-473C-A0F9-4548134F7419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450643" y="1719154"/>
                <a:ext cx="2372395" cy="10810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22B200FE-B47C-4839-BF8F-E5521691ECC9}"/>
                  </a:ext>
                </a:extLst>
              </p14:cNvPr>
              <p14:cNvContentPartPr/>
              <p14:nvPr/>
            </p14:nvContentPartPr>
            <p14:xfrm>
              <a:off x="947640" y="2235040"/>
              <a:ext cx="1253880" cy="5641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22B200FE-B47C-4839-BF8F-E5521691ECC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929640" y="2217040"/>
                <a:ext cx="1289520" cy="59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F13140DE-6131-4751-8F9C-499A06ACD144}"/>
                  </a:ext>
                </a:extLst>
              </p14:cNvPr>
              <p14:cNvContentPartPr/>
              <p14:nvPr/>
            </p14:nvContentPartPr>
            <p14:xfrm>
              <a:off x="6999960" y="1602160"/>
              <a:ext cx="1667160" cy="5428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F13140DE-6131-4751-8F9C-499A06ACD144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981960" y="1584520"/>
                <a:ext cx="1702800" cy="57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9812486-99CE-46DF-AC7A-8FF2E4D3A9CF}"/>
                  </a:ext>
                </a:extLst>
              </p14:cNvPr>
              <p14:cNvContentPartPr/>
              <p14:nvPr/>
            </p14:nvContentPartPr>
            <p14:xfrm>
              <a:off x="2642520" y="3271120"/>
              <a:ext cx="100440" cy="1540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9812486-99CE-46DF-AC7A-8FF2E4D3A9C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624880" y="3253120"/>
                <a:ext cx="13608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ED84F5A-D078-4B27-9544-5B56964532F6}"/>
                  </a:ext>
                </a:extLst>
              </p14:cNvPr>
              <p14:cNvContentPartPr/>
              <p14:nvPr/>
            </p14:nvContentPartPr>
            <p14:xfrm>
              <a:off x="1589880" y="3055480"/>
              <a:ext cx="957960" cy="4154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ED84F5A-D078-4B27-9544-5B56964532F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571880" y="3037840"/>
                <a:ext cx="993600" cy="45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A87F21DF-E8F0-45C5-B0E5-01D31E125E48}"/>
                  </a:ext>
                </a:extLst>
              </p14:cNvPr>
              <p14:cNvContentPartPr/>
              <p14:nvPr/>
            </p14:nvContentPartPr>
            <p14:xfrm>
              <a:off x="2985240" y="3220000"/>
              <a:ext cx="3960" cy="111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A87F21DF-E8F0-45C5-B0E5-01D31E125E48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967600" y="3202000"/>
                <a:ext cx="396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8E7CBDC3-EA9E-4E6E-A83E-EA8F2131AD31}"/>
                  </a:ext>
                </a:extLst>
              </p14:cNvPr>
              <p14:cNvContentPartPr/>
              <p14:nvPr/>
            </p14:nvContentPartPr>
            <p14:xfrm>
              <a:off x="2984880" y="3382720"/>
              <a:ext cx="12240" cy="86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8E7CBDC3-EA9E-4E6E-A83E-EA8F2131AD31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967240" y="3365080"/>
                <a:ext cx="4788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F27CC36-855E-443B-9D29-D8ECAE5C580F}"/>
                  </a:ext>
                </a:extLst>
              </p14:cNvPr>
              <p14:cNvContentPartPr/>
              <p14:nvPr/>
            </p14:nvContentPartPr>
            <p14:xfrm>
              <a:off x="3424440" y="3118840"/>
              <a:ext cx="263520" cy="3718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F27CC36-855E-443B-9D29-D8ECAE5C580F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406800" y="3101200"/>
                <a:ext cx="299160" cy="40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A5FA584-9B08-4A1A-8231-FFC8F3D3BD01}"/>
                  </a:ext>
                </a:extLst>
              </p14:cNvPr>
              <p14:cNvContentPartPr/>
              <p14:nvPr/>
            </p14:nvContentPartPr>
            <p14:xfrm>
              <a:off x="3891000" y="2947480"/>
              <a:ext cx="178200" cy="90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A5FA584-9B08-4A1A-8231-FFC8F3D3BD01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873000" y="2929480"/>
                <a:ext cx="2138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A398EEE-FBAD-4535-9668-40A5D8372BF0}"/>
                  </a:ext>
                </a:extLst>
              </p14:cNvPr>
              <p14:cNvContentPartPr/>
              <p14:nvPr/>
            </p14:nvContentPartPr>
            <p14:xfrm>
              <a:off x="4266840" y="3240520"/>
              <a:ext cx="137520" cy="108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A398EEE-FBAD-4535-9668-40A5D8372BF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249200" y="3222880"/>
                <a:ext cx="1731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5DBB2EE-C1E2-45EC-B1F5-9CB7139717C7}"/>
                  </a:ext>
                </a:extLst>
              </p14:cNvPr>
              <p14:cNvContentPartPr/>
              <p14:nvPr/>
            </p14:nvContentPartPr>
            <p14:xfrm>
              <a:off x="4256400" y="3331960"/>
              <a:ext cx="143280" cy="147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5DBB2EE-C1E2-45EC-B1F5-9CB7139717C7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238760" y="3314320"/>
                <a:ext cx="1789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3191444-FC73-4567-B44A-4575E8A5B10A}"/>
                  </a:ext>
                </a:extLst>
              </p14:cNvPr>
              <p14:cNvContentPartPr/>
              <p14:nvPr/>
            </p14:nvContentPartPr>
            <p14:xfrm>
              <a:off x="3860400" y="3132880"/>
              <a:ext cx="251640" cy="3024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3191444-FC73-4567-B44A-4575E8A5B10A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842400" y="3114901"/>
                <a:ext cx="287280" cy="3379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8118005-99F2-4582-A13C-CCD36DBC9471}"/>
                  </a:ext>
                </a:extLst>
              </p14:cNvPr>
              <p14:cNvContentPartPr/>
              <p14:nvPr/>
            </p14:nvContentPartPr>
            <p14:xfrm>
              <a:off x="4978200" y="3028840"/>
              <a:ext cx="243000" cy="597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8118005-99F2-4582-A13C-CCD36DBC9471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960200" y="3010840"/>
                <a:ext cx="27864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2DF5CEA4-46D1-4AA9-A590-7FF29E6BBF9D}"/>
                  </a:ext>
                </a:extLst>
              </p14:cNvPr>
              <p14:cNvContentPartPr/>
              <p14:nvPr/>
            </p14:nvContentPartPr>
            <p14:xfrm>
              <a:off x="4978200" y="2945680"/>
              <a:ext cx="206640" cy="108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2DF5CEA4-46D1-4AA9-A590-7FF29E6BBF9D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960200" y="2928040"/>
                <a:ext cx="2422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63AF8AF-AC1F-4A41-973A-F0BC67D5ACF1}"/>
                  </a:ext>
                </a:extLst>
              </p14:cNvPr>
              <p14:cNvContentPartPr/>
              <p14:nvPr/>
            </p14:nvContentPartPr>
            <p14:xfrm>
              <a:off x="4591560" y="3170680"/>
              <a:ext cx="659880" cy="1785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63AF8AF-AC1F-4A41-973A-F0BC67D5ACF1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573910" y="3153040"/>
                <a:ext cx="695539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6EA03F9-33AC-421A-8A19-3A212A8EF543}"/>
                  </a:ext>
                </a:extLst>
              </p14:cNvPr>
              <p14:cNvContentPartPr/>
              <p14:nvPr/>
            </p14:nvContentPartPr>
            <p14:xfrm>
              <a:off x="5395800" y="3301720"/>
              <a:ext cx="141480" cy="127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6EA03F9-33AC-421A-8A19-3A212A8EF543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377800" y="3284080"/>
                <a:ext cx="17712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49F34CD-1605-467C-A886-6DE077A45F2C}"/>
                  </a:ext>
                </a:extLst>
              </p14:cNvPr>
              <p14:cNvContentPartPr/>
              <p14:nvPr/>
            </p14:nvContentPartPr>
            <p14:xfrm>
              <a:off x="5739960" y="3196960"/>
              <a:ext cx="239040" cy="122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49F34CD-1605-467C-A886-6DE077A45F2C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721960" y="3179320"/>
                <a:ext cx="27468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50C718B-D9BB-421B-A3BD-5D79B92F5C89}"/>
                  </a:ext>
                </a:extLst>
              </p14:cNvPr>
              <p14:cNvContentPartPr/>
              <p14:nvPr/>
            </p14:nvContentPartPr>
            <p14:xfrm>
              <a:off x="6094920" y="2996800"/>
              <a:ext cx="133560" cy="321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50C718B-D9BB-421B-A3BD-5D79B92F5C89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077280" y="2979160"/>
                <a:ext cx="169200" cy="35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FC4FBC8-E391-491E-B473-5F66DBDD0EAD}"/>
                  </a:ext>
                </a:extLst>
              </p14:cNvPr>
              <p14:cNvContentPartPr/>
              <p14:nvPr/>
            </p14:nvContentPartPr>
            <p14:xfrm>
              <a:off x="6272400" y="3189400"/>
              <a:ext cx="137520" cy="1234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FC4FBC8-E391-491E-B473-5F66DBDD0EAD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254760" y="3171760"/>
                <a:ext cx="17316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4D2A487-6D75-4B5D-A047-017DD8A9D5B6}"/>
                  </a:ext>
                </a:extLst>
              </p14:cNvPr>
              <p14:cNvContentPartPr/>
              <p14:nvPr/>
            </p14:nvContentPartPr>
            <p14:xfrm>
              <a:off x="6420720" y="3196600"/>
              <a:ext cx="90720" cy="1256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4D2A487-6D75-4B5D-A047-017DD8A9D5B6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402720" y="3178960"/>
                <a:ext cx="12636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993E486-7EDA-4BA0-8723-4CAB00C7ABEF}"/>
                  </a:ext>
                </a:extLst>
              </p14:cNvPr>
              <p14:cNvContentPartPr/>
              <p14:nvPr/>
            </p14:nvContentPartPr>
            <p14:xfrm>
              <a:off x="6534120" y="3180040"/>
              <a:ext cx="123480" cy="142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993E486-7EDA-4BA0-8723-4CAB00C7ABEF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516120" y="3162040"/>
                <a:ext cx="15912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8A4779B-043B-4989-A094-A9B55ADD0546}"/>
                  </a:ext>
                </a:extLst>
              </p14:cNvPr>
              <p14:cNvContentPartPr/>
              <p14:nvPr/>
            </p14:nvContentPartPr>
            <p14:xfrm>
              <a:off x="6931200" y="2996800"/>
              <a:ext cx="26280" cy="3020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8A4779B-043B-4989-A094-A9B55ADD0546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913200" y="2979160"/>
                <a:ext cx="61920" cy="3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869C408-7188-4DAD-84F0-DE9779B1D3CE}"/>
                  </a:ext>
                </a:extLst>
              </p14:cNvPr>
              <p14:cNvContentPartPr/>
              <p14:nvPr/>
            </p14:nvContentPartPr>
            <p14:xfrm>
              <a:off x="6847320" y="3132160"/>
              <a:ext cx="248040" cy="475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869C408-7188-4DAD-84F0-DE9779B1D3CE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829680" y="3114520"/>
                <a:ext cx="28368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DAD77AC-149F-43CC-A5F8-DB66B20EB51F}"/>
                  </a:ext>
                </a:extLst>
              </p14:cNvPr>
              <p14:cNvContentPartPr/>
              <p14:nvPr/>
            </p14:nvContentPartPr>
            <p14:xfrm>
              <a:off x="7099680" y="2986720"/>
              <a:ext cx="132840" cy="2955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DAD77AC-149F-43CC-A5F8-DB66B20EB51F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7082040" y="2969080"/>
                <a:ext cx="16848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8BCB674-409A-4656-99B6-BD1790D01F93}"/>
                  </a:ext>
                </a:extLst>
              </p14:cNvPr>
              <p14:cNvContentPartPr/>
              <p14:nvPr/>
            </p14:nvContentPartPr>
            <p14:xfrm>
              <a:off x="7304520" y="3157360"/>
              <a:ext cx="141480" cy="1357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8BCB674-409A-4656-99B6-BD1790D01F93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7286880" y="3139360"/>
                <a:ext cx="17712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8ACBDB0B-BD75-4AC5-B0DE-CBDC8B2159B8}"/>
                  </a:ext>
                </a:extLst>
              </p14:cNvPr>
              <p14:cNvContentPartPr/>
              <p14:nvPr/>
            </p14:nvContentPartPr>
            <p14:xfrm>
              <a:off x="7731480" y="2976640"/>
              <a:ext cx="608760" cy="3042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8ACBDB0B-BD75-4AC5-B0DE-CBDC8B2159B8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7713480" y="2958640"/>
                <a:ext cx="64440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A1C3D682-8FD5-48CE-B6FE-143E4FD745BD}"/>
                  </a:ext>
                </a:extLst>
              </p14:cNvPr>
              <p14:cNvContentPartPr/>
              <p14:nvPr/>
            </p14:nvContentPartPr>
            <p14:xfrm>
              <a:off x="563160" y="3722200"/>
              <a:ext cx="110880" cy="1602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A1C3D682-8FD5-48CE-B6FE-143E4FD745BD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45160" y="3704200"/>
                <a:ext cx="14652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443B5F9A-A585-429E-9A32-07C784F0F3B7}"/>
                  </a:ext>
                </a:extLst>
              </p14:cNvPr>
              <p14:cNvContentPartPr/>
              <p14:nvPr/>
            </p14:nvContentPartPr>
            <p14:xfrm>
              <a:off x="809760" y="3697000"/>
              <a:ext cx="497520" cy="2156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443B5F9A-A585-429E-9A32-07C784F0F3B7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792133" y="3679360"/>
                <a:ext cx="533134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B74005A7-F462-4965-A580-DAE89197068D}"/>
                  </a:ext>
                </a:extLst>
              </p14:cNvPr>
              <p14:cNvContentPartPr/>
              <p14:nvPr/>
            </p14:nvContentPartPr>
            <p14:xfrm>
              <a:off x="1694280" y="3551560"/>
              <a:ext cx="2622960" cy="3877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B74005A7-F462-4965-A580-DAE89197068D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676640" y="3533920"/>
                <a:ext cx="265860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2C8DF737-DB3E-47DF-ABB6-02E677293DC9}"/>
                  </a:ext>
                </a:extLst>
              </p14:cNvPr>
              <p14:cNvContentPartPr/>
              <p14:nvPr/>
            </p14:nvContentPartPr>
            <p14:xfrm>
              <a:off x="4632600" y="3535360"/>
              <a:ext cx="1718640" cy="50868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2C8DF737-DB3E-47DF-ABB6-02E677293DC9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4614600" y="3517373"/>
                <a:ext cx="1754280" cy="5442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DCB44EDC-EC49-415C-A97A-63B8EB789BAE}"/>
                  </a:ext>
                </a:extLst>
              </p14:cNvPr>
              <p14:cNvContentPartPr/>
              <p14:nvPr/>
            </p14:nvContentPartPr>
            <p14:xfrm>
              <a:off x="6643200" y="3518440"/>
              <a:ext cx="2145240" cy="55188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DCB44EDC-EC49-415C-A97A-63B8EB789BAE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625200" y="3500440"/>
                <a:ext cx="2180880" cy="58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A9E8E183-3661-42E3-96FC-8CC4933C0545}"/>
                  </a:ext>
                </a:extLst>
              </p14:cNvPr>
              <p14:cNvContentPartPr/>
              <p14:nvPr/>
            </p14:nvContentPartPr>
            <p14:xfrm>
              <a:off x="1588080" y="4145200"/>
              <a:ext cx="699120" cy="2624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A9E8E183-3661-42E3-96FC-8CC4933C0545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570440" y="4127560"/>
                <a:ext cx="734760" cy="2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99691859-EF49-40FE-94C6-19391273702B}"/>
                  </a:ext>
                </a:extLst>
              </p14:cNvPr>
              <p14:cNvContentPartPr/>
              <p14:nvPr/>
            </p14:nvContentPartPr>
            <p14:xfrm>
              <a:off x="2399160" y="4094440"/>
              <a:ext cx="699840" cy="3150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99691859-EF49-40FE-94C6-19391273702B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2381160" y="4076461"/>
                <a:ext cx="735480" cy="3505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76A567AE-69A2-4D43-AFF5-C0E4C0BE769E}"/>
                  </a:ext>
                </a:extLst>
              </p14:cNvPr>
              <p14:cNvContentPartPr/>
              <p14:nvPr/>
            </p14:nvContentPartPr>
            <p14:xfrm>
              <a:off x="4748880" y="4185520"/>
              <a:ext cx="6120" cy="234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76A567AE-69A2-4D43-AFF5-C0E4C0BE769E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4730880" y="4167880"/>
                <a:ext cx="4176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DD6D0577-BBBB-4EED-A94D-9F0C9D7B0D2F}"/>
                  </a:ext>
                </a:extLst>
              </p14:cNvPr>
              <p14:cNvContentPartPr/>
              <p14:nvPr/>
            </p14:nvContentPartPr>
            <p14:xfrm>
              <a:off x="4737000" y="4297480"/>
              <a:ext cx="7560" cy="302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DD6D0577-BBBB-4EED-A94D-9F0C9D7B0D2F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4719000" y="4279480"/>
                <a:ext cx="4320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1F690080-94CD-4756-82A5-A0EC4B502DE3}"/>
                  </a:ext>
                </a:extLst>
              </p14:cNvPr>
              <p14:cNvContentPartPr/>
              <p14:nvPr/>
            </p14:nvContentPartPr>
            <p14:xfrm>
              <a:off x="3348120" y="4063480"/>
              <a:ext cx="1252440" cy="4896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1F690080-94CD-4756-82A5-A0EC4B502DE3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3330120" y="4045827"/>
                <a:ext cx="1288080" cy="5252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5BF8D916-9A5B-43F7-A1D8-D2F54DAAC9A5}"/>
                  </a:ext>
                </a:extLst>
              </p14:cNvPr>
              <p14:cNvContentPartPr/>
              <p14:nvPr/>
            </p14:nvContentPartPr>
            <p14:xfrm>
              <a:off x="5049120" y="4054840"/>
              <a:ext cx="882000" cy="4158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5BF8D916-9A5B-43F7-A1D8-D2F54DAAC9A5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5031127" y="4037200"/>
                <a:ext cx="917625" cy="45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72C2343-4CF6-49F7-99FB-C388A3100F8F}"/>
                  </a:ext>
                </a:extLst>
              </p14:cNvPr>
              <p14:cNvContentPartPr/>
              <p14:nvPr/>
            </p14:nvContentPartPr>
            <p14:xfrm>
              <a:off x="6065040" y="4216120"/>
              <a:ext cx="141840" cy="126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72C2343-4CF6-49F7-99FB-C388A3100F8F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6047400" y="4198120"/>
                <a:ext cx="1774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503902D3-6A28-4335-97D0-708730B3E1ED}"/>
                  </a:ext>
                </a:extLst>
              </p14:cNvPr>
              <p14:cNvContentPartPr/>
              <p14:nvPr/>
            </p14:nvContentPartPr>
            <p14:xfrm>
              <a:off x="6065040" y="4312240"/>
              <a:ext cx="102240" cy="158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503902D3-6A28-4335-97D0-708730B3E1ED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6047400" y="4294600"/>
                <a:ext cx="13788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833B69C6-5CA5-471F-A37F-47BBABED17B2}"/>
                  </a:ext>
                </a:extLst>
              </p14:cNvPr>
              <p14:cNvContentPartPr/>
              <p14:nvPr/>
            </p14:nvContentPartPr>
            <p14:xfrm>
              <a:off x="6377520" y="3962320"/>
              <a:ext cx="408600" cy="4903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833B69C6-5CA5-471F-A37F-47BBABED17B2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6359504" y="3944320"/>
                <a:ext cx="444271" cy="52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71336B5-41C6-4C12-A7B1-EB94A2A34298}"/>
                  </a:ext>
                </a:extLst>
              </p14:cNvPr>
              <p14:cNvContentPartPr/>
              <p14:nvPr/>
            </p14:nvContentPartPr>
            <p14:xfrm>
              <a:off x="6916440" y="4398640"/>
              <a:ext cx="73800" cy="964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71336B5-41C6-4C12-A7B1-EB94A2A34298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898440" y="4381000"/>
                <a:ext cx="10944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8DBB5638-2C41-44C3-830A-93DFF60AA309}"/>
                  </a:ext>
                </a:extLst>
              </p14:cNvPr>
              <p14:cNvContentPartPr/>
              <p14:nvPr/>
            </p14:nvContentPartPr>
            <p14:xfrm>
              <a:off x="8383080" y="4190560"/>
              <a:ext cx="326880" cy="25272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8DBB5638-2C41-44C3-830A-93DFF60AA309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8365080" y="4172560"/>
                <a:ext cx="36252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6F72525F-16E2-45B4-BC8F-DD40AB4BB54B}"/>
                  </a:ext>
                </a:extLst>
              </p14:cNvPr>
              <p14:cNvContentPartPr/>
              <p14:nvPr/>
            </p14:nvContentPartPr>
            <p14:xfrm>
              <a:off x="7214160" y="4084000"/>
              <a:ext cx="943560" cy="3380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6F72525F-16E2-45B4-BC8F-DD40AB4BB54B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7196520" y="4066019"/>
                <a:ext cx="979200" cy="3736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3C114C5C-57B5-4AEB-AADF-79956B98B451}"/>
                  </a:ext>
                </a:extLst>
              </p14:cNvPr>
              <p14:cNvContentPartPr/>
              <p14:nvPr/>
            </p14:nvContentPartPr>
            <p14:xfrm>
              <a:off x="530760" y="4564600"/>
              <a:ext cx="951480" cy="4564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3C114C5C-57B5-4AEB-AADF-79956B98B451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512753" y="4546600"/>
                <a:ext cx="987133" cy="49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FF06B2A8-6234-4129-90D5-269BDA5265BB}"/>
                  </a:ext>
                </a:extLst>
              </p14:cNvPr>
              <p14:cNvContentPartPr/>
              <p14:nvPr/>
            </p14:nvContentPartPr>
            <p14:xfrm>
              <a:off x="2295840" y="4571440"/>
              <a:ext cx="640080" cy="3351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FF06B2A8-6234-4129-90D5-269BDA5265BB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2277840" y="4553800"/>
                <a:ext cx="675720" cy="3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12C18602-7FEA-45DE-9505-65F71D10E449}"/>
                  </a:ext>
                </a:extLst>
              </p14:cNvPr>
              <p14:cNvContentPartPr/>
              <p14:nvPr/>
            </p14:nvContentPartPr>
            <p14:xfrm>
              <a:off x="1737120" y="4591960"/>
              <a:ext cx="354960" cy="29844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12C18602-7FEA-45DE-9505-65F71D10E449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1719120" y="4574320"/>
                <a:ext cx="390600" cy="33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B1335674-C775-4F00-BD67-54D1395C215A}"/>
                  </a:ext>
                </a:extLst>
              </p14:cNvPr>
              <p14:cNvContentPartPr/>
              <p14:nvPr/>
            </p14:nvContentPartPr>
            <p14:xfrm>
              <a:off x="4488240" y="4636600"/>
              <a:ext cx="1368360" cy="50292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B1335674-C775-4F00-BD67-54D1395C215A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4470240" y="4618960"/>
                <a:ext cx="1404000" cy="53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9A71096D-431A-47E1-AE2B-E76999CB741E}"/>
                  </a:ext>
                </a:extLst>
              </p14:cNvPr>
              <p14:cNvContentPartPr/>
              <p14:nvPr/>
            </p14:nvContentPartPr>
            <p14:xfrm>
              <a:off x="3280800" y="4632640"/>
              <a:ext cx="1069560" cy="31536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9A71096D-431A-47E1-AE2B-E76999CB741E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3263160" y="4615000"/>
                <a:ext cx="1105200" cy="3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08CD45C3-0B8B-4ACD-B592-EA1C5891145E}"/>
                  </a:ext>
                </a:extLst>
              </p14:cNvPr>
              <p14:cNvContentPartPr/>
              <p14:nvPr/>
            </p14:nvContentPartPr>
            <p14:xfrm>
              <a:off x="6156480" y="4614640"/>
              <a:ext cx="1742760" cy="31212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08CD45C3-0B8B-4ACD-B592-EA1C5891145E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6138484" y="4596640"/>
                <a:ext cx="1778393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577D3844-5A00-45AE-B9AA-1BE1782A4DC2}"/>
                  </a:ext>
                </a:extLst>
              </p14:cNvPr>
              <p14:cNvContentPartPr/>
              <p14:nvPr/>
            </p14:nvContentPartPr>
            <p14:xfrm>
              <a:off x="746040" y="5171200"/>
              <a:ext cx="1188720" cy="47664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577D3844-5A00-45AE-B9AA-1BE1782A4DC2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728400" y="5153214"/>
                <a:ext cx="1224360" cy="51225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810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22BED08-7C51-4FC9-8ECF-B67A569537CC}"/>
                  </a:ext>
                </a:extLst>
              </p14:cNvPr>
              <p14:cNvContentPartPr/>
              <p14:nvPr/>
            </p14:nvContentPartPr>
            <p14:xfrm>
              <a:off x="1822440" y="335320"/>
              <a:ext cx="128160" cy="141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22BED08-7C51-4FC9-8ECF-B67A569537C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04800" y="317320"/>
                <a:ext cx="16380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2DAF756-612A-4563-BB1C-677BD69280AA}"/>
                  </a:ext>
                </a:extLst>
              </p14:cNvPr>
              <p14:cNvContentPartPr/>
              <p14:nvPr/>
            </p14:nvContentPartPr>
            <p14:xfrm>
              <a:off x="2067960" y="325960"/>
              <a:ext cx="515520" cy="1616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2DAF756-612A-4563-BB1C-677BD69280A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49960" y="307960"/>
                <a:ext cx="55116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557BBC5-BDF2-4208-A5A1-D0594DF0CC0D}"/>
                  </a:ext>
                </a:extLst>
              </p14:cNvPr>
              <p14:cNvContentPartPr/>
              <p14:nvPr/>
            </p14:nvContentPartPr>
            <p14:xfrm>
              <a:off x="1056000" y="211480"/>
              <a:ext cx="507960" cy="2901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557BBC5-BDF2-4208-A5A1-D0594DF0CC0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38360" y="193840"/>
                <a:ext cx="543600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4AB6132-79EA-48D1-9CFD-CB044DE2C1E1}"/>
                  </a:ext>
                </a:extLst>
              </p14:cNvPr>
              <p14:cNvContentPartPr/>
              <p14:nvPr/>
            </p14:nvContentPartPr>
            <p14:xfrm>
              <a:off x="2963280" y="162160"/>
              <a:ext cx="13680" cy="3099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4AB6132-79EA-48D1-9CFD-CB044DE2C1E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45280" y="144160"/>
                <a:ext cx="49320" cy="34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D61DFD9-3050-4AC0-B55E-B438AB771069}"/>
                  </a:ext>
                </a:extLst>
              </p14:cNvPr>
              <p14:cNvContentPartPr/>
              <p14:nvPr/>
            </p14:nvContentPartPr>
            <p14:xfrm>
              <a:off x="2834040" y="328480"/>
              <a:ext cx="241200" cy="11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D61DFD9-3050-4AC0-B55E-B438AB77106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16400" y="310840"/>
                <a:ext cx="2768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9446BF1-A5BC-4EF9-BFC1-E5EE6051454B}"/>
                  </a:ext>
                </a:extLst>
              </p14:cNvPr>
              <p14:cNvContentPartPr/>
              <p14:nvPr/>
            </p14:nvContentPartPr>
            <p14:xfrm>
              <a:off x="3126360" y="142720"/>
              <a:ext cx="318960" cy="3348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9446BF1-A5BC-4EF9-BFC1-E5EE6051454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08360" y="125080"/>
                <a:ext cx="35460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61873D7-8C47-431F-9EDA-00A54E24C840}"/>
                  </a:ext>
                </a:extLst>
              </p14:cNvPr>
              <p14:cNvContentPartPr/>
              <p14:nvPr/>
            </p14:nvContentPartPr>
            <p14:xfrm>
              <a:off x="3423720" y="223360"/>
              <a:ext cx="101520" cy="2282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61873D7-8C47-431F-9EDA-00A54E24C84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05720" y="205360"/>
                <a:ext cx="13716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2E8DBC0-AE9E-4A22-B324-3F65AC4D84D6}"/>
                  </a:ext>
                </a:extLst>
              </p14:cNvPr>
              <p14:cNvContentPartPr/>
              <p14:nvPr/>
            </p14:nvContentPartPr>
            <p14:xfrm>
              <a:off x="3596160" y="292480"/>
              <a:ext cx="192960" cy="1764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2E8DBC0-AE9E-4A22-B324-3F65AC4D84D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578160" y="274840"/>
                <a:ext cx="22860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AC30C07-B2EB-4E08-998E-15387149E54D}"/>
                  </a:ext>
                </a:extLst>
              </p14:cNvPr>
              <p14:cNvContentPartPr/>
              <p14:nvPr/>
            </p14:nvContentPartPr>
            <p14:xfrm>
              <a:off x="7082400" y="274120"/>
              <a:ext cx="210240" cy="1134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AC30C07-B2EB-4E08-998E-15387149E54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064400" y="256480"/>
                <a:ext cx="24588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D626491-1532-49BB-B0A2-0133D3D628DA}"/>
                  </a:ext>
                </a:extLst>
              </p14:cNvPr>
              <p14:cNvContentPartPr/>
              <p14:nvPr/>
            </p14:nvContentPartPr>
            <p14:xfrm>
              <a:off x="7397400" y="243520"/>
              <a:ext cx="120960" cy="1440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D626491-1532-49BB-B0A2-0133D3D628D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379760" y="225520"/>
                <a:ext cx="15660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DF984BF-AA25-4045-B3CF-60E4718595A2}"/>
                  </a:ext>
                </a:extLst>
              </p14:cNvPr>
              <p14:cNvContentPartPr/>
              <p14:nvPr/>
            </p14:nvContentPartPr>
            <p14:xfrm>
              <a:off x="7833720" y="256840"/>
              <a:ext cx="302400" cy="1198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DF984BF-AA25-4045-B3CF-60E4718595A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816080" y="239200"/>
                <a:ext cx="33804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99DAA422-2683-406B-99FE-B4495DC5E162}"/>
                  </a:ext>
                </a:extLst>
              </p14:cNvPr>
              <p14:cNvContentPartPr/>
              <p14:nvPr/>
            </p14:nvContentPartPr>
            <p14:xfrm>
              <a:off x="385680" y="678040"/>
              <a:ext cx="1564200" cy="4744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99DAA422-2683-406B-99FE-B4495DC5E16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68036" y="660040"/>
                <a:ext cx="1599848" cy="51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5B549225-679C-438E-8C30-58C8F6743A4D}"/>
                  </a:ext>
                </a:extLst>
              </p14:cNvPr>
              <p14:cNvContentPartPr/>
              <p14:nvPr/>
            </p14:nvContentPartPr>
            <p14:xfrm>
              <a:off x="7263480" y="527920"/>
              <a:ext cx="1687320" cy="5846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5B549225-679C-438E-8C30-58C8F6743A4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245840" y="510280"/>
                <a:ext cx="1722960" cy="62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28A8BF3F-2291-4DD4-869A-817E3800C365}"/>
                  </a:ext>
                </a:extLst>
              </p14:cNvPr>
              <p14:cNvContentPartPr/>
              <p14:nvPr/>
            </p14:nvContentPartPr>
            <p14:xfrm>
              <a:off x="346800" y="1279960"/>
              <a:ext cx="49320" cy="32832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28A8BF3F-2291-4DD4-869A-817E3800C36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28800" y="1262320"/>
                <a:ext cx="84960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498703C6-8986-4ACD-9454-18AA721F7304}"/>
                  </a:ext>
                </a:extLst>
              </p14:cNvPr>
              <p14:cNvContentPartPr/>
              <p14:nvPr/>
            </p14:nvContentPartPr>
            <p14:xfrm>
              <a:off x="182640" y="1447720"/>
              <a:ext cx="261000" cy="457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498703C6-8986-4ACD-9454-18AA721F730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64640" y="1430080"/>
                <a:ext cx="29664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F2EAB113-1D31-41C4-9598-7D8F3BC4F443}"/>
                  </a:ext>
                </a:extLst>
              </p14:cNvPr>
              <p14:cNvContentPartPr/>
              <p14:nvPr/>
            </p14:nvContentPartPr>
            <p14:xfrm>
              <a:off x="466320" y="1269520"/>
              <a:ext cx="157680" cy="30312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F2EAB113-1D31-41C4-9598-7D8F3BC4F44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48320" y="1251880"/>
                <a:ext cx="193320" cy="33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7238C187-3597-419B-9A73-5B9A0076C01D}"/>
                  </a:ext>
                </a:extLst>
              </p14:cNvPr>
              <p14:cNvContentPartPr/>
              <p14:nvPr/>
            </p14:nvContentPartPr>
            <p14:xfrm>
              <a:off x="772320" y="1224520"/>
              <a:ext cx="356760" cy="34092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7238C187-3597-419B-9A73-5B9A0076C01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54320" y="1206880"/>
                <a:ext cx="392400" cy="37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0E56B58F-9E3D-428C-B9D3-493C6ED28D49}"/>
                  </a:ext>
                </a:extLst>
              </p14:cNvPr>
              <p14:cNvContentPartPr/>
              <p14:nvPr/>
            </p14:nvContentPartPr>
            <p14:xfrm>
              <a:off x="944400" y="1350880"/>
              <a:ext cx="239760" cy="201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0E56B58F-9E3D-428C-B9D3-493C6ED28D4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26760" y="1333240"/>
                <a:ext cx="2754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A4DAEBFC-5EA7-4967-A4C7-73AE8A834EE8}"/>
                  </a:ext>
                </a:extLst>
              </p14:cNvPr>
              <p14:cNvContentPartPr/>
              <p14:nvPr/>
            </p14:nvContentPartPr>
            <p14:xfrm>
              <a:off x="1512480" y="1369960"/>
              <a:ext cx="280080" cy="17172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A4DAEBFC-5EA7-4967-A4C7-73AE8A834EE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494480" y="1351960"/>
                <a:ext cx="31572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AB3666E2-F7D0-48C0-84BF-9EB9C1EBCD3A}"/>
                  </a:ext>
                </a:extLst>
              </p14:cNvPr>
              <p14:cNvContentPartPr/>
              <p14:nvPr/>
            </p14:nvContentPartPr>
            <p14:xfrm>
              <a:off x="1910280" y="1381840"/>
              <a:ext cx="120600" cy="18288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AB3666E2-F7D0-48C0-84BF-9EB9C1EBCD3A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892280" y="1363840"/>
                <a:ext cx="15624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708C4324-E92B-4036-9BFC-D7D2DEDBE74B}"/>
                  </a:ext>
                </a:extLst>
              </p14:cNvPr>
              <p14:cNvContentPartPr/>
              <p14:nvPr/>
            </p14:nvContentPartPr>
            <p14:xfrm>
              <a:off x="2209080" y="664000"/>
              <a:ext cx="1590480" cy="90000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708C4324-E92B-4036-9BFC-D7D2DEDBE74B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191080" y="646000"/>
                <a:ext cx="1626120" cy="9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200BE3E2-87E2-46C9-A647-552895775205}"/>
                  </a:ext>
                </a:extLst>
              </p14:cNvPr>
              <p14:cNvContentPartPr/>
              <p14:nvPr/>
            </p14:nvContentPartPr>
            <p14:xfrm>
              <a:off x="4002600" y="161800"/>
              <a:ext cx="2976840" cy="155124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200BE3E2-87E2-46C9-A647-55289577520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984960" y="143800"/>
                <a:ext cx="3012480" cy="158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CB1580E-CE7D-448D-85D7-68CDD16A20E9}"/>
                  </a:ext>
                </a:extLst>
              </p14:cNvPr>
              <p14:cNvContentPartPr/>
              <p14:nvPr/>
            </p14:nvContentPartPr>
            <p14:xfrm>
              <a:off x="1777800" y="1801240"/>
              <a:ext cx="253080" cy="2516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CB1580E-CE7D-448D-85D7-68CDD16A20E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759800" y="1783600"/>
                <a:ext cx="28872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B1851D6-F6B6-4275-9CE7-AF9C492D75CC}"/>
                  </a:ext>
                </a:extLst>
              </p14:cNvPr>
              <p14:cNvContentPartPr/>
              <p14:nvPr/>
            </p14:nvContentPartPr>
            <p14:xfrm>
              <a:off x="2118000" y="1910680"/>
              <a:ext cx="168480" cy="1389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B1851D6-F6B6-4275-9CE7-AF9C492D75C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100000" y="1893040"/>
                <a:ext cx="20412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F7CB58F-69A2-4D8C-A2BD-F4E6FF761F02}"/>
                  </a:ext>
                </a:extLst>
              </p14:cNvPr>
              <p14:cNvContentPartPr/>
              <p14:nvPr/>
            </p14:nvContentPartPr>
            <p14:xfrm>
              <a:off x="5037960" y="1883680"/>
              <a:ext cx="460080" cy="1591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F7CB58F-69A2-4D8C-A2BD-F4E6FF761F0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019974" y="1865680"/>
                <a:ext cx="495692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8206CDA3-00C6-4675-994A-16B649D8AB72}"/>
                  </a:ext>
                </a:extLst>
              </p14:cNvPr>
              <p14:cNvContentPartPr/>
              <p14:nvPr/>
            </p14:nvContentPartPr>
            <p14:xfrm>
              <a:off x="5780640" y="1886920"/>
              <a:ext cx="900000" cy="1670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8206CDA3-00C6-4675-994A-16B649D8AB72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762640" y="1869280"/>
                <a:ext cx="93564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0F96D2F6-246E-4DF0-95F7-CA3DD626E366}"/>
                  </a:ext>
                </a:extLst>
              </p14:cNvPr>
              <p14:cNvContentPartPr/>
              <p14:nvPr/>
            </p14:nvContentPartPr>
            <p14:xfrm>
              <a:off x="464520" y="2346640"/>
              <a:ext cx="275400" cy="1796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0F96D2F6-246E-4DF0-95F7-CA3DD626E36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46520" y="2329000"/>
                <a:ext cx="31104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0CDF0CFA-900B-473C-A0F9-4548134F7419}"/>
                  </a:ext>
                </a:extLst>
              </p14:cNvPr>
              <p14:cNvContentPartPr/>
              <p14:nvPr/>
            </p14:nvContentPartPr>
            <p14:xfrm>
              <a:off x="2468640" y="1736800"/>
              <a:ext cx="2336760" cy="10454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0CDF0CFA-900B-473C-A0F9-4548134F7419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450643" y="1719154"/>
                <a:ext cx="2372395" cy="10810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22B200FE-B47C-4839-BF8F-E5521691ECC9}"/>
                  </a:ext>
                </a:extLst>
              </p14:cNvPr>
              <p14:cNvContentPartPr/>
              <p14:nvPr/>
            </p14:nvContentPartPr>
            <p14:xfrm>
              <a:off x="947640" y="2235040"/>
              <a:ext cx="1253880" cy="5641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22B200FE-B47C-4839-BF8F-E5521691ECC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929640" y="2217040"/>
                <a:ext cx="1289520" cy="59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F13140DE-6131-4751-8F9C-499A06ACD144}"/>
                  </a:ext>
                </a:extLst>
              </p14:cNvPr>
              <p14:cNvContentPartPr/>
              <p14:nvPr/>
            </p14:nvContentPartPr>
            <p14:xfrm>
              <a:off x="6999960" y="1602160"/>
              <a:ext cx="1667160" cy="5428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F13140DE-6131-4751-8F9C-499A06ACD144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981960" y="1584520"/>
                <a:ext cx="1702800" cy="57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9812486-99CE-46DF-AC7A-8FF2E4D3A9CF}"/>
                  </a:ext>
                </a:extLst>
              </p14:cNvPr>
              <p14:cNvContentPartPr/>
              <p14:nvPr/>
            </p14:nvContentPartPr>
            <p14:xfrm>
              <a:off x="2642520" y="3271120"/>
              <a:ext cx="100440" cy="1540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9812486-99CE-46DF-AC7A-8FF2E4D3A9C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624880" y="3253120"/>
                <a:ext cx="13608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ED84F5A-D078-4B27-9544-5B56964532F6}"/>
                  </a:ext>
                </a:extLst>
              </p14:cNvPr>
              <p14:cNvContentPartPr/>
              <p14:nvPr/>
            </p14:nvContentPartPr>
            <p14:xfrm>
              <a:off x="1589880" y="3055480"/>
              <a:ext cx="957960" cy="4154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ED84F5A-D078-4B27-9544-5B56964532F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571880" y="3037840"/>
                <a:ext cx="993600" cy="45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A87F21DF-E8F0-45C5-B0E5-01D31E125E48}"/>
                  </a:ext>
                </a:extLst>
              </p14:cNvPr>
              <p14:cNvContentPartPr/>
              <p14:nvPr/>
            </p14:nvContentPartPr>
            <p14:xfrm>
              <a:off x="2985240" y="3220000"/>
              <a:ext cx="3960" cy="111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A87F21DF-E8F0-45C5-B0E5-01D31E125E48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967600" y="3202000"/>
                <a:ext cx="396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8E7CBDC3-EA9E-4E6E-A83E-EA8F2131AD31}"/>
                  </a:ext>
                </a:extLst>
              </p14:cNvPr>
              <p14:cNvContentPartPr/>
              <p14:nvPr/>
            </p14:nvContentPartPr>
            <p14:xfrm>
              <a:off x="2984880" y="3382720"/>
              <a:ext cx="12240" cy="86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8E7CBDC3-EA9E-4E6E-A83E-EA8F2131AD31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967240" y="3365080"/>
                <a:ext cx="4788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F27CC36-855E-443B-9D29-D8ECAE5C580F}"/>
                  </a:ext>
                </a:extLst>
              </p14:cNvPr>
              <p14:cNvContentPartPr/>
              <p14:nvPr/>
            </p14:nvContentPartPr>
            <p14:xfrm>
              <a:off x="3424440" y="3118840"/>
              <a:ext cx="263520" cy="3718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F27CC36-855E-443B-9D29-D8ECAE5C580F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406800" y="3101200"/>
                <a:ext cx="299160" cy="40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A5FA584-9B08-4A1A-8231-FFC8F3D3BD01}"/>
                  </a:ext>
                </a:extLst>
              </p14:cNvPr>
              <p14:cNvContentPartPr/>
              <p14:nvPr/>
            </p14:nvContentPartPr>
            <p14:xfrm>
              <a:off x="3891000" y="2947480"/>
              <a:ext cx="178200" cy="90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A5FA584-9B08-4A1A-8231-FFC8F3D3BD01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873000" y="2929480"/>
                <a:ext cx="2138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A398EEE-FBAD-4535-9668-40A5D8372BF0}"/>
                  </a:ext>
                </a:extLst>
              </p14:cNvPr>
              <p14:cNvContentPartPr/>
              <p14:nvPr/>
            </p14:nvContentPartPr>
            <p14:xfrm>
              <a:off x="4266840" y="3240520"/>
              <a:ext cx="137520" cy="108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A398EEE-FBAD-4535-9668-40A5D8372BF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249200" y="3222880"/>
                <a:ext cx="1731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5DBB2EE-C1E2-45EC-B1F5-9CB7139717C7}"/>
                  </a:ext>
                </a:extLst>
              </p14:cNvPr>
              <p14:cNvContentPartPr/>
              <p14:nvPr/>
            </p14:nvContentPartPr>
            <p14:xfrm>
              <a:off x="4256400" y="3331960"/>
              <a:ext cx="143280" cy="147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5DBB2EE-C1E2-45EC-B1F5-9CB7139717C7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238760" y="3314320"/>
                <a:ext cx="1789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3191444-FC73-4567-B44A-4575E8A5B10A}"/>
                  </a:ext>
                </a:extLst>
              </p14:cNvPr>
              <p14:cNvContentPartPr/>
              <p14:nvPr/>
            </p14:nvContentPartPr>
            <p14:xfrm>
              <a:off x="3860400" y="3132880"/>
              <a:ext cx="251640" cy="3024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3191444-FC73-4567-B44A-4575E8A5B10A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842400" y="3114901"/>
                <a:ext cx="287280" cy="3379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8118005-99F2-4582-A13C-CCD36DBC9471}"/>
                  </a:ext>
                </a:extLst>
              </p14:cNvPr>
              <p14:cNvContentPartPr/>
              <p14:nvPr/>
            </p14:nvContentPartPr>
            <p14:xfrm>
              <a:off x="4978200" y="3028840"/>
              <a:ext cx="243000" cy="597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8118005-99F2-4582-A13C-CCD36DBC9471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960200" y="3010840"/>
                <a:ext cx="27864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2DF5CEA4-46D1-4AA9-A590-7FF29E6BBF9D}"/>
                  </a:ext>
                </a:extLst>
              </p14:cNvPr>
              <p14:cNvContentPartPr/>
              <p14:nvPr/>
            </p14:nvContentPartPr>
            <p14:xfrm>
              <a:off x="4978200" y="2945680"/>
              <a:ext cx="206640" cy="108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2DF5CEA4-46D1-4AA9-A590-7FF29E6BBF9D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960200" y="2928040"/>
                <a:ext cx="2422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63AF8AF-AC1F-4A41-973A-F0BC67D5ACF1}"/>
                  </a:ext>
                </a:extLst>
              </p14:cNvPr>
              <p14:cNvContentPartPr/>
              <p14:nvPr/>
            </p14:nvContentPartPr>
            <p14:xfrm>
              <a:off x="4591560" y="3170680"/>
              <a:ext cx="659880" cy="1785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63AF8AF-AC1F-4A41-973A-F0BC67D5ACF1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573910" y="3153040"/>
                <a:ext cx="695539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6EA03F9-33AC-421A-8A19-3A212A8EF543}"/>
                  </a:ext>
                </a:extLst>
              </p14:cNvPr>
              <p14:cNvContentPartPr/>
              <p14:nvPr/>
            </p14:nvContentPartPr>
            <p14:xfrm>
              <a:off x="5395800" y="3301720"/>
              <a:ext cx="141480" cy="127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6EA03F9-33AC-421A-8A19-3A212A8EF543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377800" y="3284080"/>
                <a:ext cx="17712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49F34CD-1605-467C-A886-6DE077A45F2C}"/>
                  </a:ext>
                </a:extLst>
              </p14:cNvPr>
              <p14:cNvContentPartPr/>
              <p14:nvPr/>
            </p14:nvContentPartPr>
            <p14:xfrm>
              <a:off x="5739960" y="3196960"/>
              <a:ext cx="239040" cy="122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49F34CD-1605-467C-A886-6DE077A45F2C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721960" y="3179320"/>
                <a:ext cx="27468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50C718B-D9BB-421B-A3BD-5D79B92F5C89}"/>
                  </a:ext>
                </a:extLst>
              </p14:cNvPr>
              <p14:cNvContentPartPr/>
              <p14:nvPr/>
            </p14:nvContentPartPr>
            <p14:xfrm>
              <a:off x="6094920" y="2996800"/>
              <a:ext cx="133560" cy="321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50C718B-D9BB-421B-A3BD-5D79B92F5C89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077280" y="2979160"/>
                <a:ext cx="169200" cy="35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FC4FBC8-E391-491E-B473-5F66DBDD0EAD}"/>
                  </a:ext>
                </a:extLst>
              </p14:cNvPr>
              <p14:cNvContentPartPr/>
              <p14:nvPr/>
            </p14:nvContentPartPr>
            <p14:xfrm>
              <a:off x="6272400" y="3189400"/>
              <a:ext cx="137520" cy="1234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FC4FBC8-E391-491E-B473-5F66DBDD0EAD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254760" y="3171760"/>
                <a:ext cx="17316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4D2A487-6D75-4B5D-A047-017DD8A9D5B6}"/>
                  </a:ext>
                </a:extLst>
              </p14:cNvPr>
              <p14:cNvContentPartPr/>
              <p14:nvPr/>
            </p14:nvContentPartPr>
            <p14:xfrm>
              <a:off x="6420720" y="3196600"/>
              <a:ext cx="90720" cy="1256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4D2A487-6D75-4B5D-A047-017DD8A9D5B6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402720" y="3178960"/>
                <a:ext cx="12636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993E486-7EDA-4BA0-8723-4CAB00C7ABEF}"/>
                  </a:ext>
                </a:extLst>
              </p14:cNvPr>
              <p14:cNvContentPartPr/>
              <p14:nvPr/>
            </p14:nvContentPartPr>
            <p14:xfrm>
              <a:off x="6534120" y="3180040"/>
              <a:ext cx="123480" cy="142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993E486-7EDA-4BA0-8723-4CAB00C7ABEF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516120" y="3162040"/>
                <a:ext cx="15912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8A4779B-043B-4989-A094-A9B55ADD0546}"/>
                  </a:ext>
                </a:extLst>
              </p14:cNvPr>
              <p14:cNvContentPartPr/>
              <p14:nvPr/>
            </p14:nvContentPartPr>
            <p14:xfrm>
              <a:off x="6931200" y="2996800"/>
              <a:ext cx="26280" cy="3020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8A4779B-043B-4989-A094-A9B55ADD0546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913200" y="2979160"/>
                <a:ext cx="61920" cy="3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869C408-7188-4DAD-84F0-DE9779B1D3CE}"/>
                  </a:ext>
                </a:extLst>
              </p14:cNvPr>
              <p14:cNvContentPartPr/>
              <p14:nvPr/>
            </p14:nvContentPartPr>
            <p14:xfrm>
              <a:off x="6847320" y="3132160"/>
              <a:ext cx="248040" cy="475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869C408-7188-4DAD-84F0-DE9779B1D3CE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829680" y="3114520"/>
                <a:ext cx="28368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DAD77AC-149F-43CC-A5F8-DB66B20EB51F}"/>
                  </a:ext>
                </a:extLst>
              </p14:cNvPr>
              <p14:cNvContentPartPr/>
              <p14:nvPr/>
            </p14:nvContentPartPr>
            <p14:xfrm>
              <a:off x="7099680" y="2986720"/>
              <a:ext cx="132840" cy="2955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DAD77AC-149F-43CC-A5F8-DB66B20EB51F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7082040" y="2969080"/>
                <a:ext cx="16848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8BCB674-409A-4656-99B6-BD1790D01F93}"/>
                  </a:ext>
                </a:extLst>
              </p14:cNvPr>
              <p14:cNvContentPartPr/>
              <p14:nvPr/>
            </p14:nvContentPartPr>
            <p14:xfrm>
              <a:off x="7304520" y="3157360"/>
              <a:ext cx="141480" cy="1357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8BCB674-409A-4656-99B6-BD1790D01F93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7286880" y="3139360"/>
                <a:ext cx="17712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8ACBDB0B-BD75-4AC5-B0DE-CBDC8B2159B8}"/>
                  </a:ext>
                </a:extLst>
              </p14:cNvPr>
              <p14:cNvContentPartPr/>
              <p14:nvPr/>
            </p14:nvContentPartPr>
            <p14:xfrm>
              <a:off x="7731480" y="2976640"/>
              <a:ext cx="608760" cy="3042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8ACBDB0B-BD75-4AC5-B0DE-CBDC8B2159B8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7713480" y="2958640"/>
                <a:ext cx="64440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A1C3D682-8FD5-48CE-B6FE-143E4FD745BD}"/>
                  </a:ext>
                </a:extLst>
              </p14:cNvPr>
              <p14:cNvContentPartPr/>
              <p14:nvPr/>
            </p14:nvContentPartPr>
            <p14:xfrm>
              <a:off x="563160" y="3722200"/>
              <a:ext cx="110880" cy="1602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A1C3D682-8FD5-48CE-B6FE-143E4FD745BD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45160" y="3704200"/>
                <a:ext cx="14652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443B5F9A-A585-429E-9A32-07C784F0F3B7}"/>
                  </a:ext>
                </a:extLst>
              </p14:cNvPr>
              <p14:cNvContentPartPr/>
              <p14:nvPr/>
            </p14:nvContentPartPr>
            <p14:xfrm>
              <a:off x="809760" y="3697000"/>
              <a:ext cx="497520" cy="2156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443B5F9A-A585-429E-9A32-07C784F0F3B7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792133" y="3679360"/>
                <a:ext cx="533134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B74005A7-F462-4965-A580-DAE89197068D}"/>
                  </a:ext>
                </a:extLst>
              </p14:cNvPr>
              <p14:cNvContentPartPr/>
              <p14:nvPr/>
            </p14:nvContentPartPr>
            <p14:xfrm>
              <a:off x="1694280" y="3551560"/>
              <a:ext cx="2622960" cy="3877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B74005A7-F462-4965-A580-DAE89197068D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676640" y="3533920"/>
                <a:ext cx="265860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2C8DF737-DB3E-47DF-ABB6-02E677293DC9}"/>
                  </a:ext>
                </a:extLst>
              </p14:cNvPr>
              <p14:cNvContentPartPr/>
              <p14:nvPr/>
            </p14:nvContentPartPr>
            <p14:xfrm>
              <a:off x="4632600" y="3535360"/>
              <a:ext cx="1718640" cy="50868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2C8DF737-DB3E-47DF-ABB6-02E677293DC9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4614600" y="3517373"/>
                <a:ext cx="1754280" cy="5442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DCB44EDC-EC49-415C-A97A-63B8EB789BAE}"/>
                  </a:ext>
                </a:extLst>
              </p14:cNvPr>
              <p14:cNvContentPartPr/>
              <p14:nvPr/>
            </p14:nvContentPartPr>
            <p14:xfrm>
              <a:off x="6643200" y="3518440"/>
              <a:ext cx="2145240" cy="55188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DCB44EDC-EC49-415C-A97A-63B8EB789BAE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625200" y="3500440"/>
                <a:ext cx="2180880" cy="58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A9E8E183-3661-42E3-96FC-8CC4933C0545}"/>
                  </a:ext>
                </a:extLst>
              </p14:cNvPr>
              <p14:cNvContentPartPr/>
              <p14:nvPr/>
            </p14:nvContentPartPr>
            <p14:xfrm>
              <a:off x="1588080" y="4145200"/>
              <a:ext cx="699120" cy="2624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A9E8E183-3661-42E3-96FC-8CC4933C0545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570440" y="4127560"/>
                <a:ext cx="734760" cy="2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99691859-EF49-40FE-94C6-19391273702B}"/>
                  </a:ext>
                </a:extLst>
              </p14:cNvPr>
              <p14:cNvContentPartPr/>
              <p14:nvPr/>
            </p14:nvContentPartPr>
            <p14:xfrm>
              <a:off x="2399160" y="4094440"/>
              <a:ext cx="699840" cy="3150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99691859-EF49-40FE-94C6-19391273702B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2381160" y="4076461"/>
                <a:ext cx="735480" cy="3505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76A567AE-69A2-4D43-AFF5-C0E4C0BE769E}"/>
                  </a:ext>
                </a:extLst>
              </p14:cNvPr>
              <p14:cNvContentPartPr/>
              <p14:nvPr/>
            </p14:nvContentPartPr>
            <p14:xfrm>
              <a:off x="4748880" y="4185520"/>
              <a:ext cx="6120" cy="234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76A567AE-69A2-4D43-AFF5-C0E4C0BE769E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4730880" y="4167880"/>
                <a:ext cx="4176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DD6D0577-BBBB-4EED-A94D-9F0C9D7B0D2F}"/>
                  </a:ext>
                </a:extLst>
              </p14:cNvPr>
              <p14:cNvContentPartPr/>
              <p14:nvPr/>
            </p14:nvContentPartPr>
            <p14:xfrm>
              <a:off x="4737000" y="4297480"/>
              <a:ext cx="7560" cy="302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DD6D0577-BBBB-4EED-A94D-9F0C9D7B0D2F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4719000" y="4279480"/>
                <a:ext cx="4320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1F690080-94CD-4756-82A5-A0EC4B502DE3}"/>
                  </a:ext>
                </a:extLst>
              </p14:cNvPr>
              <p14:cNvContentPartPr/>
              <p14:nvPr/>
            </p14:nvContentPartPr>
            <p14:xfrm>
              <a:off x="3348120" y="4063480"/>
              <a:ext cx="1252440" cy="4896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1F690080-94CD-4756-82A5-A0EC4B502DE3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3330120" y="4045827"/>
                <a:ext cx="1288080" cy="5252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5BF8D916-9A5B-43F7-A1D8-D2F54DAAC9A5}"/>
                  </a:ext>
                </a:extLst>
              </p14:cNvPr>
              <p14:cNvContentPartPr/>
              <p14:nvPr/>
            </p14:nvContentPartPr>
            <p14:xfrm>
              <a:off x="5049120" y="4054840"/>
              <a:ext cx="882000" cy="4158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5BF8D916-9A5B-43F7-A1D8-D2F54DAAC9A5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5031127" y="4037200"/>
                <a:ext cx="917625" cy="45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72C2343-4CF6-49F7-99FB-C388A3100F8F}"/>
                  </a:ext>
                </a:extLst>
              </p14:cNvPr>
              <p14:cNvContentPartPr/>
              <p14:nvPr/>
            </p14:nvContentPartPr>
            <p14:xfrm>
              <a:off x="6065040" y="4216120"/>
              <a:ext cx="141840" cy="126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72C2343-4CF6-49F7-99FB-C388A3100F8F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6047400" y="4198120"/>
                <a:ext cx="1774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503902D3-6A28-4335-97D0-708730B3E1ED}"/>
                  </a:ext>
                </a:extLst>
              </p14:cNvPr>
              <p14:cNvContentPartPr/>
              <p14:nvPr/>
            </p14:nvContentPartPr>
            <p14:xfrm>
              <a:off x="6065040" y="4312240"/>
              <a:ext cx="102240" cy="158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503902D3-6A28-4335-97D0-708730B3E1ED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6047400" y="4294600"/>
                <a:ext cx="13788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833B69C6-5CA5-471F-A37F-47BBABED17B2}"/>
                  </a:ext>
                </a:extLst>
              </p14:cNvPr>
              <p14:cNvContentPartPr/>
              <p14:nvPr/>
            </p14:nvContentPartPr>
            <p14:xfrm>
              <a:off x="6377520" y="3962320"/>
              <a:ext cx="408600" cy="4903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833B69C6-5CA5-471F-A37F-47BBABED17B2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6359504" y="3944320"/>
                <a:ext cx="444271" cy="52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71336B5-41C6-4C12-A7B1-EB94A2A34298}"/>
                  </a:ext>
                </a:extLst>
              </p14:cNvPr>
              <p14:cNvContentPartPr/>
              <p14:nvPr/>
            </p14:nvContentPartPr>
            <p14:xfrm>
              <a:off x="6916440" y="4398640"/>
              <a:ext cx="73800" cy="964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71336B5-41C6-4C12-A7B1-EB94A2A34298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898440" y="4381000"/>
                <a:ext cx="10944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8DBB5638-2C41-44C3-830A-93DFF60AA309}"/>
                  </a:ext>
                </a:extLst>
              </p14:cNvPr>
              <p14:cNvContentPartPr/>
              <p14:nvPr/>
            </p14:nvContentPartPr>
            <p14:xfrm>
              <a:off x="8383080" y="4190560"/>
              <a:ext cx="326880" cy="25272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8DBB5638-2C41-44C3-830A-93DFF60AA309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8365080" y="4172560"/>
                <a:ext cx="36252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6F72525F-16E2-45B4-BC8F-DD40AB4BB54B}"/>
                  </a:ext>
                </a:extLst>
              </p14:cNvPr>
              <p14:cNvContentPartPr/>
              <p14:nvPr/>
            </p14:nvContentPartPr>
            <p14:xfrm>
              <a:off x="7214160" y="4084000"/>
              <a:ext cx="943560" cy="3380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6F72525F-16E2-45B4-BC8F-DD40AB4BB54B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7196520" y="4066019"/>
                <a:ext cx="979200" cy="3736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3C114C5C-57B5-4AEB-AADF-79956B98B451}"/>
                  </a:ext>
                </a:extLst>
              </p14:cNvPr>
              <p14:cNvContentPartPr/>
              <p14:nvPr/>
            </p14:nvContentPartPr>
            <p14:xfrm>
              <a:off x="530760" y="4564600"/>
              <a:ext cx="951480" cy="4564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3C114C5C-57B5-4AEB-AADF-79956B98B451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512753" y="4546600"/>
                <a:ext cx="987133" cy="49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FF06B2A8-6234-4129-90D5-269BDA5265BB}"/>
                  </a:ext>
                </a:extLst>
              </p14:cNvPr>
              <p14:cNvContentPartPr/>
              <p14:nvPr/>
            </p14:nvContentPartPr>
            <p14:xfrm>
              <a:off x="2295840" y="4571440"/>
              <a:ext cx="640080" cy="3351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FF06B2A8-6234-4129-90D5-269BDA5265BB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2277840" y="4553800"/>
                <a:ext cx="675720" cy="3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12C18602-7FEA-45DE-9505-65F71D10E449}"/>
                  </a:ext>
                </a:extLst>
              </p14:cNvPr>
              <p14:cNvContentPartPr/>
              <p14:nvPr/>
            </p14:nvContentPartPr>
            <p14:xfrm>
              <a:off x="1737120" y="4591960"/>
              <a:ext cx="354960" cy="29844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12C18602-7FEA-45DE-9505-65F71D10E449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1719120" y="4574320"/>
                <a:ext cx="390600" cy="33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B1335674-C775-4F00-BD67-54D1395C215A}"/>
                  </a:ext>
                </a:extLst>
              </p14:cNvPr>
              <p14:cNvContentPartPr/>
              <p14:nvPr/>
            </p14:nvContentPartPr>
            <p14:xfrm>
              <a:off x="4488240" y="4636600"/>
              <a:ext cx="1368360" cy="50292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B1335674-C775-4F00-BD67-54D1395C215A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4470240" y="4618960"/>
                <a:ext cx="1404000" cy="53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9A71096D-431A-47E1-AE2B-E76999CB741E}"/>
                  </a:ext>
                </a:extLst>
              </p14:cNvPr>
              <p14:cNvContentPartPr/>
              <p14:nvPr/>
            </p14:nvContentPartPr>
            <p14:xfrm>
              <a:off x="3280800" y="4632640"/>
              <a:ext cx="1069560" cy="31536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9A71096D-431A-47E1-AE2B-E76999CB741E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3263160" y="4615000"/>
                <a:ext cx="1105200" cy="3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08CD45C3-0B8B-4ACD-B592-EA1C5891145E}"/>
                  </a:ext>
                </a:extLst>
              </p14:cNvPr>
              <p14:cNvContentPartPr/>
              <p14:nvPr/>
            </p14:nvContentPartPr>
            <p14:xfrm>
              <a:off x="6156480" y="4614640"/>
              <a:ext cx="1742760" cy="31212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08CD45C3-0B8B-4ACD-B592-EA1C5891145E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6138484" y="4596640"/>
                <a:ext cx="1778393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577D3844-5A00-45AE-B9AA-1BE1782A4DC2}"/>
                  </a:ext>
                </a:extLst>
              </p14:cNvPr>
              <p14:cNvContentPartPr/>
              <p14:nvPr/>
            </p14:nvContentPartPr>
            <p14:xfrm>
              <a:off x="746040" y="5171200"/>
              <a:ext cx="1188720" cy="47664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577D3844-5A00-45AE-B9AA-1BE1782A4DC2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728400" y="5153214"/>
                <a:ext cx="1224360" cy="5122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4286728F-CE0F-4055-9C93-5F0121B7730A}"/>
                  </a:ext>
                </a:extLst>
              </p14:cNvPr>
              <p14:cNvContentPartPr/>
              <p14:nvPr/>
            </p14:nvContentPartPr>
            <p14:xfrm>
              <a:off x="7040640" y="5247880"/>
              <a:ext cx="845640" cy="35136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4286728F-CE0F-4055-9C93-5F0121B7730A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7022648" y="5230222"/>
                <a:ext cx="881265" cy="3870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ADDFB245-3965-487A-925E-04095AB1C4F0}"/>
                  </a:ext>
                </a:extLst>
              </p14:cNvPr>
              <p14:cNvContentPartPr/>
              <p14:nvPr/>
            </p14:nvContentPartPr>
            <p14:xfrm>
              <a:off x="7539240" y="5895520"/>
              <a:ext cx="293400" cy="42048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ADDFB245-3965-487A-925E-04095AB1C4F0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7521600" y="5877880"/>
                <a:ext cx="329040" cy="45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4EB0E850-0AE4-4397-B0D8-7FD511B485BB}"/>
                  </a:ext>
                </a:extLst>
              </p14:cNvPr>
              <p14:cNvContentPartPr/>
              <p14:nvPr/>
            </p14:nvContentPartPr>
            <p14:xfrm>
              <a:off x="6893400" y="6075520"/>
              <a:ext cx="413280" cy="21528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4EB0E850-0AE4-4397-B0D8-7FD511B485BB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6875400" y="6057520"/>
                <a:ext cx="44892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B9005E08-7D5B-4E5E-BC61-D2AEB1609BE4}"/>
                  </a:ext>
                </a:extLst>
              </p14:cNvPr>
              <p14:cNvContentPartPr/>
              <p14:nvPr/>
            </p14:nvContentPartPr>
            <p14:xfrm>
              <a:off x="8616720" y="6063280"/>
              <a:ext cx="284400" cy="14004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B9005E08-7D5B-4E5E-BC61-D2AEB1609BE4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8599080" y="6045640"/>
                <a:ext cx="32004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717BE31A-9689-4B17-8AF1-E96A62AAA9A0}"/>
                  </a:ext>
                </a:extLst>
              </p14:cNvPr>
              <p14:cNvContentPartPr/>
              <p14:nvPr/>
            </p14:nvContentPartPr>
            <p14:xfrm>
              <a:off x="8087880" y="6055000"/>
              <a:ext cx="372960" cy="15264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717BE31A-9689-4B17-8AF1-E96A62AAA9A0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8069863" y="6037360"/>
                <a:ext cx="408634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1E34AD08-28A2-4287-8F06-0385EF65652B}"/>
                  </a:ext>
                </a:extLst>
              </p14:cNvPr>
              <p14:cNvContentPartPr/>
              <p14:nvPr/>
            </p14:nvContentPartPr>
            <p14:xfrm>
              <a:off x="883560" y="5298640"/>
              <a:ext cx="5834160" cy="151488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1E34AD08-28A2-4287-8F06-0385EF65652B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865560" y="5280640"/>
                <a:ext cx="5869800" cy="155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1242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C91A015-AE2C-4064-8238-33B5A39B7BBB}"/>
                  </a:ext>
                </a:extLst>
              </p14:cNvPr>
              <p14:cNvContentPartPr/>
              <p14:nvPr/>
            </p14:nvContentPartPr>
            <p14:xfrm>
              <a:off x="4805400" y="456640"/>
              <a:ext cx="3375720" cy="23353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C91A015-AE2C-4064-8238-33B5A39B7BB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87400" y="438640"/>
                <a:ext cx="3411360" cy="237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0030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C91A015-AE2C-4064-8238-33B5A39B7BBB}"/>
                  </a:ext>
                </a:extLst>
              </p14:cNvPr>
              <p14:cNvContentPartPr/>
              <p14:nvPr/>
            </p14:nvContentPartPr>
            <p14:xfrm>
              <a:off x="4805400" y="456640"/>
              <a:ext cx="3375720" cy="23353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C91A015-AE2C-4064-8238-33B5A39B7BB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87400" y="438640"/>
                <a:ext cx="3411360" cy="237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E51A397-569B-4CD1-8ACC-B10EC7FF8A29}"/>
                  </a:ext>
                </a:extLst>
              </p14:cNvPr>
              <p14:cNvContentPartPr/>
              <p14:nvPr/>
            </p14:nvContentPartPr>
            <p14:xfrm>
              <a:off x="975720" y="512440"/>
              <a:ext cx="149040" cy="131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E51A397-569B-4CD1-8ACC-B10EC7FF8A2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57720" y="494800"/>
                <a:ext cx="18468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0FFE8B5-9778-4F81-9B38-4BB64665864D}"/>
                  </a:ext>
                </a:extLst>
              </p14:cNvPr>
              <p14:cNvContentPartPr/>
              <p14:nvPr/>
            </p14:nvContentPartPr>
            <p14:xfrm>
              <a:off x="1939080" y="294280"/>
              <a:ext cx="875520" cy="3330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0FFE8B5-9778-4F81-9B38-4BB64665864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21080" y="276280"/>
                <a:ext cx="911160" cy="36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857ED58-F8B2-4CFB-A711-8600FD720EF9}"/>
                  </a:ext>
                </a:extLst>
              </p14:cNvPr>
              <p14:cNvContentPartPr/>
              <p14:nvPr/>
            </p14:nvContentPartPr>
            <p14:xfrm>
              <a:off x="1226280" y="484360"/>
              <a:ext cx="446040" cy="1360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857ED58-F8B2-4CFB-A711-8600FD720EF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08654" y="466720"/>
                <a:ext cx="481651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5892BA9-ECDF-485D-B1FE-84D6F4D558C5}"/>
                  </a:ext>
                </a:extLst>
              </p14:cNvPr>
              <p14:cNvContentPartPr/>
              <p14:nvPr/>
            </p14:nvContentPartPr>
            <p14:xfrm>
              <a:off x="292440" y="396160"/>
              <a:ext cx="397080" cy="2250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5892BA9-ECDF-485D-B1FE-84D6F4D558C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4784" y="378520"/>
                <a:ext cx="432752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FB59713-97A5-4E27-A387-EDB79ABEBB88}"/>
                  </a:ext>
                </a:extLst>
              </p14:cNvPr>
              <p14:cNvContentPartPr/>
              <p14:nvPr/>
            </p14:nvContentPartPr>
            <p14:xfrm>
              <a:off x="401880" y="924280"/>
              <a:ext cx="343800" cy="297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FB59713-97A5-4E27-A387-EDB79ABEBB8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3880" y="906640"/>
                <a:ext cx="37944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733CF40-A80D-48B3-93AE-B52A235FF9FE}"/>
                  </a:ext>
                </a:extLst>
              </p14:cNvPr>
              <p14:cNvContentPartPr/>
              <p14:nvPr/>
            </p14:nvContentPartPr>
            <p14:xfrm>
              <a:off x="395760" y="765520"/>
              <a:ext cx="192240" cy="673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733CF40-A80D-48B3-93AE-B52A235FF9F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7760" y="747880"/>
                <a:ext cx="22788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30E7967-B459-4DE7-AB4B-FC2AE8341B22}"/>
                  </a:ext>
                </a:extLst>
              </p14:cNvPr>
              <p14:cNvContentPartPr/>
              <p14:nvPr/>
            </p14:nvContentPartPr>
            <p14:xfrm>
              <a:off x="944400" y="964600"/>
              <a:ext cx="14364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30E7967-B459-4DE7-AB4B-FC2AE8341B2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26760" y="946960"/>
                <a:ext cx="179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F116F23-03C6-4D4F-9A6B-919380A37158}"/>
                  </a:ext>
                </a:extLst>
              </p14:cNvPr>
              <p14:cNvContentPartPr/>
              <p14:nvPr/>
            </p14:nvContentPartPr>
            <p14:xfrm>
              <a:off x="954840" y="1056040"/>
              <a:ext cx="12060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F116F23-03C6-4D4F-9A6B-919380A3715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37200" y="1038400"/>
                <a:ext cx="1562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91CABDD-145C-46A4-9D39-DF5E7688B35F}"/>
                  </a:ext>
                </a:extLst>
              </p14:cNvPr>
              <p14:cNvContentPartPr/>
              <p14:nvPr/>
            </p14:nvContentPartPr>
            <p14:xfrm>
              <a:off x="1371000" y="1299760"/>
              <a:ext cx="6840" cy="550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91CABDD-145C-46A4-9D39-DF5E7688B35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353360" y="1282120"/>
                <a:ext cx="4248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ACB3A13-3AD7-453D-8C61-66F65040AD16}"/>
                  </a:ext>
                </a:extLst>
              </p14:cNvPr>
              <p14:cNvContentPartPr/>
              <p14:nvPr/>
            </p14:nvContentPartPr>
            <p14:xfrm>
              <a:off x="2011080" y="954880"/>
              <a:ext cx="163440" cy="1594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ACB3A13-3AD7-453D-8C61-66F65040AD1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993080" y="936880"/>
                <a:ext cx="19908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EA7FB90C-FE70-4662-A4C4-C68F5F1D126D}"/>
                  </a:ext>
                </a:extLst>
              </p14:cNvPr>
              <p14:cNvContentPartPr/>
              <p14:nvPr/>
            </p14:nvContentPartPr>
            <p14:xfrm>
              <a:off x="2305560" y="924280"/>
              <a:ext cx="478080" cy="2556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EA7FB90C-FE70-4662-A4C4-C68F5F1D126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287920" y="906640"/>
                <a:ext cx="51372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74C1BF1E-71C5-44AE-A4D9-37313E6A1EED}"/>
                  </a:ext>
                </a:extLst>
              </p14:cNvPr>
              <p14:cNvContentPartPr/>
              <p14:nvPr/>
            </p14:nvContentPartPr>
            <p14:xfrm>
              <a:off x="2885160" y="778120"/>
              <a:ext cx="134640" cy="446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74C1BF1E-71C5-44AE-A4D9-37313E6A1EE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867520" y="760480"/>
                <a:ext cx="17028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F12CE31C-EAE3-480E-A11C-164ECD845CE5}"/>
                  </a:ext>
                </a:extLst>
              </p14:cNvPr>
              <p14:cNvContentPartPr/>
              <p14:nvPr/>
            </p14:nvContentPartPr>
            <p14:xfrm>
              <a:off x="3121680" y="812320"/>
              <a:ext cx="47880" cy="532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F12CE31C-EAE3-480E-A11C-164ECD845CE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104040" y="794320"/>
                <a:ext cx="8352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E4BA1C59-3688-43EC-88B2-CA1C92A665ED}"/>
                  </a:ext>
                </a:extLst>
              </p14:cNvPr>
              <p14:cNvContentPartPr/>
              <p14:nvPr/>
            </p14:nvContentPartPr>
            <p14:xfrm>
              <a:off x="2905680" y="913840"/>
              <a:ext cx="264240" cy="2311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E4BA1C59-3688-43EC-88B2-CA1C92A665E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887680" y="896172"/>
                <a:ext cx="299880" cy="2668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DD7871A1-2C84-4844-9022-C3D996DEEE15}"/>
                  </a:ext>
                </a:extLst>
              </p14:cNvPr>
              <p14:cNvContentPartPr/>
              <p14:nvPr/>
            </p14:nvContentPartPr>
            <p14:xfrm>
              <a:off x="3242280" y="812680"/>
              <a:ext cx="122400" cy="3218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DD7871A1-2C84-4844-9022-C3D996DEEE1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224280" y="795040"/>
                <a:ext cx="158040" cy="35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339BCEB2-BB0E-4FC6-B1FA-7F3075F16D68}"/>
                  </a:ext>
                </a:extLst>
              </p14:cNvPr>
              <p14:cNvContentPartPr/>
              <p14:nvPr/>
            </p14:nvContentPartPr>
            <p14:xfrm>
              <a:off x="1301160" y="751480"/>
              <a:ext cx="629640" cy="4644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339BCEB2-BB0E-4FC6-B1FA-7F3075F16D6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283510" y="733840"/>
                <a:ext cx="665300" cy="50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52B4A73A-0EE8-4EDB-A311-DABBC7A62C38}"/>
                  </a:ext>
                </a:extLst>
              </p14:cNvPr>
              <p14:cNvContentPartPr/>
              <p14:nvPr/>
            </p14:nvContentPartPr>
            <p14:xfrm>
              <a:off x="8739840" y="1117240"/>
              <a:ext cx="29160" cy="691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52B4A73A-0EE8-4EDB-A311-DABBC7A62C3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721840" y="1099240"/>
                <a:ext cx="6480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09EB3641-DBFB-4766-A4CF-4BE574F564EE}"/>
                  </a:ext>
                </a:extLst>
              </p14:cNvPr>
              <p14:cNvContentPartPr/>
              <p14:nvPr/>
            </p14:nvContentPartPr>
            <p14:xfrm>
              <a:off x="8774400" y="975040"/>
              <a:ext cx="14040" cy="100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09EB3641-DBFB-4766-A4CF-4BE574F564E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756760" y="957400"/>
                <a:ext cx="4968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4F3E0579-125A-4972-928F-A92EA48C1FF8}"/>
                  </a:ext>
                </a:extLst>
              </p14:cNvPr>
              <p14:cNvContentPartPr/>
              <p14:nvPr/>
            </p14:nvContentPartPr>
            <p14:xfrm>
              <a:off x="7050720" y="1008520"/>
              <a:ext cx="1587240" cy="9522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4F3E0579-125A-4972-928F-A92EA48C1FF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033080" y="990880"/>
                <a:ext cx="1622880" cy="98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1802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C91A015-AE2C-4064-8238-33B5A39B7BBB}"/>
                  </a:ext>
                </a:extLst>
              </p14:cNvPr>
              <p14:cNvContentPartPr/>
              <p14:nvPr/>
            </p14:nvContentPartPr>
            <p14:xfrm>
              <a:off x="4805400" y="456640"/>
              <a:ext cx="3375720" cy="23353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C91A015-AE2C-4064-8238-33B5A39B7BB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87400" y="438640"/>
                <a:ext cx="3411360" cy="237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E51A397-569B-4CD1-8ACC-B10EC7FF8A29}"/>
                  </a:ext>
                </a:extLst>
              </p14:cNvPr>
              <p14:cNvContentPartPr/>
              <p14:nvPr/>
            </p14:nvContentPartPr>
            <p14:xfrm>
              <a:off x="975720" y="512440"/>
              <a:ext cx="149040" cy="131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E51A397-569B-4CD1-8ACC-B10EC7FF8A2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57720" y="494800"/>
                <a:ext cx="18468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0FFE8B5-9778-4F81-9B38-4BB64665864D}"/>
                  </a:ext>
                </a:extLst>
              </p14:cNvPr>
              <p14:cNvContentPartPr/>
              <p14:nvPr/>
            </p14:nvContentPartPr>
            <p14:xfrm>
              <a:off x="1939080" y="294280"/>
              <a:ext cx="875520" cy="3330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0FFE8B5-9778-4F81-9B38-4BB64665864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21080" y="276280"/>
                <a:ext cx="911160" cy="36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857ED58-F8B2-4CFB-A711-8600FD720EF9}"/>
                  </a:ext>
                </a:extLst>
              </p14:cNvPr>
              <p14:cNvContentPartPr/>
              <p14:nvPr/>
            </p14:nvContentPartPr>
            <p14:xfrm>
              <a:off x="1226280" y="484360"/>
              <a:ext cx="446040" cy="1360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857ED58-F8B2-4CFB-A711-8600FD720EF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08654" y="466720"/>
                <a:ext cx="481651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5892BA9-ECDF-485D-B1FE-84D6F4D558C5}"/>
                  </a:ext>
                </a:extLst>
              </p14:cNvPr>
              <p14:cNvContentPartPr/>
              <p14:nvPr/>
            </p14:nvContentPartPr>
            <p14:xfrm>
              <a:off x="292440" y="396160"/>
              <a:ext cx="397080" cy="2250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5892BA9-ECDF-485D-B1FE-84D6F4D558C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4784" y="378520"/>
                <a:ext cx="432752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FB59713-97A5-4E27-A387-EDB79ABEBB88}"/>
                  </a:ext>
                </a:extLst>
              </p14:cNvPr>
              <p14:cNvContentPartPr/>
              <p14:nvPr/>
            </p14:nvContentPartPr>
            <p14:xfrm>
              <a:off x="401880" y="924280"/>
              <a:ext cx="343800" cy="297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FB59713-97A5-4E27-A387-EDB79ABEBB8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3880" y="906640"/>
                <a:ext cx="37944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733CF40-A80D-48B3-93AE-B52A235FF9FE}"/>
                  </a:ext>
                </a:extLst>
              </p14:cNvPr>
              <p14:cNvContentPartPr/>
              <p14:nvPr/>
            </p14:nvContentPartPr>
            <p14:xfrm>
              <a:off x="395760" y="765520"/>
              <a:ext cx="192240" cy="673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733CF40-A80D-48B3-93AE-B52A235FF9F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7760" y="747880"/>
                <a:ext cx="22788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30E7967-B459-4DE7-AB4B-FC2AE8341B22}"/>
                  </a:ext>
                </a:extLst>
              </p14:cNvPr>
              <p14:cNvContentPartPr/>
              <p14:nvPr/>
            </p14:nvContentPartPr>
            <p14:xfrm>
              <a:off x="944400" y="964600"/>
              <a:ext cx="14364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30E7967-B459-4DE7-AB4B-FC2AE8341B2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26760" y="946960"/>
                <a:ext cx="179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F116F23-03C6-4D4F-9A6B-919380A37158}"/>
                  </a:ext>
                </a:extLst>
              </p14:cNvPr>
              <p14:cNvContentPartPr/>
              <p14:nvPr/>
            </p14:nvContentPartPr>
            <p14:xfrm>
              <a:off x="954840" y="1056040"/>
              <a:ext cx="12060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F116F23-03C6-4D4F-9A6B-919380A3715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37200" y="1038400"/>
                <a:ext cx="1562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91CABDD-145C-46A4-9D39-DF5E7688B35F}"/>
                  </a:ext>
                </a:extLst>
              </p14:cNvPr>
              <p14:cNvContentPartPr/>
              <p14:nvPr/>
            </p14:nvContentPartPr>
            <p14:xfrm>
              <a:off x="1371000" y="1299760"/>
              <a:ext cx="6840" cy="550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91CABDD-145C-46A4-9D39-DF5E7688B35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353360" y="1282120"/>
                <a:ext cx="4248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ACB3A13-3AD7-453D-8C61-66F65040AD16}"/>
                  </a:ext>
                </a:extLst>
              </p14:cNvPr>
              <p14:cNvContentPartPr/>
              <p14:nvPr/>
            </p14:nvContentPartPr>
            <p14:xfrm>
              <a:off x="2011080" y="954880"/>
              <a:ext cx="163440" cy="1594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ACB3A13-3AD7-453D-8C61-66F65040AD1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993080" y="936880"/>
                <a:ext cx="19908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EA7FB90C-FE70-4662-A4C4-C68F5F1D126D}"/>
                  </a:ext>
                </a:extLst>
              </p14:cNvPr>
              <p14:cNvContentPartPr/>
              <p14:nvPr/>
            </p14:nvContentPartPr>
            <p14:xfrm>
              <a:off x="2305560" y="924280"/>
              <a:ext cx="478080" cy="2556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EA7FB90C-FE70-4662-A4C4-C68F5F1D126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287920" y="906640"/>
                <a:ext cx="51372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74C1BF1E-71C5-44AE-A4D9-37313E6A1EED}"/>
                  </a:ext>
                </a:extLst>
              </p14:cNvPr>
              <p14:cNvContentPartPr/>
              <p14:nvPr/>
            </p14:nvContentPartPr>
            <p14:xfrm>
              <a:off x="2885160" y="778120"/>
              <a:ext cx="134640" cy="446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74C1BF1E-71C5-44AE-A4D9-37313E6A1EE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867520" y="760480"/>
                <a:ext cx="17028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F12CE31C-EAE3-480E-A11C-164ECD845CE5}"/>
                  </a:ext>
                </a:extLst>
              </p14:cNvPr>
              <p14:cNvContentPartPr/>
              <p14:nvPr/>
            </p14:nvContentPartPr>
            <p14:xfrm>
              <a:off x="3121680" y="812320"/>
              <a:ext cx="47880" cy="532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F12CE31C-EAE3-480E-A11C-164ECD845CE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104040" y="794320"/>
                <a:ext cx="8352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E4BA1C59-3688-43EC-88B2-CA1C92A665ED}"/>
                  </a:ext>
                </a:extLst>
              </p14:cNvPr>
              <p14:cNvContentPartPr/>
              <p14:nvPr/>
            </p14:nvContentPartPr>
            <p14:xfrm>
              <a:off x="2905680" y="913840"/>
              <a:ext cx="264240" cy="2311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E4BA1C59-3688-43EC-88B2-CA1C92A665E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887680" y="896172"/>
                <a:ext cx="299880" cy="2668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DD7871A1-2C84-4844-9022-C3D996DEEE15}"/>
                  </a:ext>
                </a:extLst>
              </p14:cNvPr>
              <p14:cNvContentPartPr/>
              <p14:nvPr/>
            </p14:nvContentPartPr>
            <p14:xfrm>
              <a:off x="3242280" y="812680"/>
              <a:ext cx="122400" cy="3218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DD7871A1-2C84-4844-9022-C3D996DEEE1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224280" y="795040"/>
                <a:ext cx="158040" cy="35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339BCEB2-BB0E-4FC6-B1FA-7F3075F16D68}"/>
                  </a:ext>
                </a:extLst>
              </p14:cNvPr>
              <p14:cNvContentPartPr/>
              <p14:nvPr/>
            </p14:nvContentPartPr>
            <p14:xfrm>
              <a:off x="1301160" y="751480"/>
              <a:ext cx="629640" cy="4644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339BCEB2-BB0E-4FC6-B1FA-7F3075F16D6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283510" y="733840"/>
                <a:ext cx="665300" cy="50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52B4A73A-0EE8-4EDB-A311-DABBC7A62C38}"/>
                  </a:ext>
                </a:extLst>
              </p14:cNvPr>
              <p14:cNvContentPartPr/>
              <p14:nvPr/>
            </p14:nvContentPartPr>
            <p14:xfrm>
              <a:off x="8739840" y="1117240"/>
              <a:ext cx="29160" cy="691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52B4A73A-0EE8-4EDB-A311-DABBC7A62C3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721840" y="1099240"/>
                <a:ext cx="6480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09EB3641-DBFB-4766-A4CF-4BE574F564EE}"/>
                  </a:ext>
                </a:extLst>
              </p14:cNvPr>
              <p14:cNvContentPartPr/>
              <p14:nvPr/>
            </p14:nvContentPartPr>
            <p14:xfrm>
              <a:off x="8774400" y="975040"/>
              <a:ext cx="14040" cy="100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09EB3641-DBFB-4766-A4CF-4BE574F564E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756760" y="957400"/>
                <a:ext cx="4968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4F3E0579-125A-4972-928F-A92EA48C1FF8}"/>
                  </a:ext>
                </a:extLst>
              </p14:cNvPr>
              <p14:cNvContentPartPr/>
              <p14:nvPr/>
            </p14:nvContentPartPr>
            <p14:xfrm>
              <a:off x="7050720" y="1008520"/>
              <a:ext cx="1587240" cy="9522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4F3E0579-125A-4972-928F-A92EA48C1FF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033080" y="990880"/>
                <a:ext cx="1622880" cy="9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E1A0509-8E87-4EF6-AB1D-10102773AEC5}"/>
                  </a:ext>
                </a:extLst>
              </p14:cNvPr>
              <p14:cNvContentPartPr/>
              <p14:nvPr/>
            </p14:nvContentPartPr>
            <p14:xfrm>
              <a:off x="321600" y="1527280"/>
              <a:ext cx="280440" cy="338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E1A0509-8E87-4EF6-AB1D-10102773AEC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03600" y="1509640"/>
                <a:ext cx="316080" cy="37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8092B06-E68A-4DE7-8872-95E9DDC1A71B}"/>
                  </a:ext>
                </a:extLst>
              </p14:cNvPr>
              <p14:cNvContentPartPr/>
              <p14:nvPr/>
            </p14:nvContentPartPr>
            <p14:xfrm>
              <a:off x="681600" y="1689640"/>
              <a:ext cx="102240" cy="131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8092B06-E68A-4DE7-8872-95E9DDC1A71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63600" y="1672000"/>
                <a:ext cx="13788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F3427CA-88BC-42EE-B820-DF3A421008C4}"/>
                  </a:ext>
                </a:extLst>
              </p14:cNvPr>
              <p14:cNvContentPartPr/>
              <p14:nvPr/>
            </p14:nvContentPartPr>
            <p14:xfrm>
              <a:off x="827760" y="1663000"/>
              <a:ext cx="66240" cy="155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F3427CA-88BC-42EE-B820-DF3A421008C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10120" y="1645000"/>
                <a:ext cx="10188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227F907-27D4-44A3-9764-AEEBC42E44E9}"/>
                  </a:ext>
                </a:extLst>
              </p14:cNvPr>
              <p14:cNvContentPartPr/>
              <p14:nvPr/>
            </p14:nvContentPartPr>
            <p14:xfrm>
              <a:off x="1056720" y="1513600"/>
              <a:ext cx="923040" cy="3909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227F907-27D4-44A3-9764-AEEBC42E44E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039080" y="1495600"/>
                <a:ext cx="958680" cy="42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5997ED4-8FA2-421B-99DC-D35A841CA20E}"/>
                  </a:ext>
                </a:extLst>
              </p14:cNvPr>
              <p14:cNvContentPartPr/>
              <p14:nvPr/>
            </p14:nvContentPartPr>
            <p14:xfrm>
              <a:off x="2255160" y="1664440"/>
              <a:ext cx="235080" cy="1339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5997ED4-8FA2-421B-99DC-D35A841CA20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237160" y="1646440"/>
                <a:ext cx="27072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0EEE725-C24C-4981-9278-ED0FA0C0F2C5}"/>
                  </a:ext>
                </a:extLst>
              </p14:cNvPr>
              <p14:cNvContentPartPr/>
              <p14:nvPr/>
            </p14:nvContentPartPr>
            <p14:xfrm>
              <a:off x="2598600" y="1493080"/>
              <a:ext cx="852480" cy="2768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0EEE725-C24C-4981-9278-ED0FA0C0F2C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580608" y="1475463"/>
                <a:ext cx="888105" cy="3124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F97E123D-432A-4800-820A-9175FEDEB844}"/>
                  </a:ext>
                </a:extLst>
              </p14:cNvPr>
              <p14:cNvContentPartPr/>
              <p14:nvPr/>
            </p14:nvContentPartPr>
            <p14:xfrm>
              <a:off x="386040" y="2163040"/>
              <a:ext cx="172800" cy="2390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F97E123D-432A-4800-820A-9175FEDEB84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68040" y="2145040"/>
                <a:ext cx="20844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EAD3BE04-1C9F-4A77-B31B-F135A6C427D9}"/>
                  </a:ext>
                </a:extLst>
              </p14:cNvPr>
              <p14:cNvContentPartPr/>
              <p14:nvPr/>
            </p14:nvContentPartPr>
            <p14:xfrm>
              <a:off x="324840" y="2032720"/>
              <a:ext cx="133560" cy="496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EAD3BE04-1C9F-4A77-B31B-F135A6C427D9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06840" y="2014720"/>
                <a:ext cx="16920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7276A142-AC4D-4381-9533-DF6C129D6B73}"/>
                  </a:ext>
                </a:extLst>
              </p14:cNvPr>
              <p14:cNvContentPartPr/>
              <p14:nvPr/>
            </p14:nvContentPartPr>
            <p14:xfrm>
              <a:off x="553080" y="2062240"/>
              <a:ext cx="66600" cy="471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7276A142-AC4D-4381-9533-DF6C129D6B73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35440" y="2044240"/>
                <a:ext cx="10224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A14D9379-88AC-43EC-B6F5-E0DB4D661F27}"/>
                  </a:ext>
                </a:extLst>
              </p14:cNvPr>
              <p14:cNvContentPartPr/>
              <p14:nvPr/>
            </p14:nvContentPartPr>
            <p14:xfrm>
              <a:off x="738480" y="2183920"/>
              <a:ext cx="145080" cy="1699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A14D9379-88AC-43EC-B6F5-E0DB4D661F2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20840" y="2165920"/>
                <a:ext cx="18072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93B3CA7-7F95-4D96-9CAB-604675C9EEF1}"/>
                  </a:ext>
                </a:extLst>
              </p14:cNvPr>
              <p14:cNvContentPartPr/>
              <p14:nvPr/>
            </p14:nvContentPartPr>
            <p14:xfrm>
              <a:off x="1015680" y="2105440"/>
              <a:ext cx="194040" cy="2203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93B3CA7-7F95-4D96-9CAB-604675C9EEF1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997680" y="2087440"/>
                <a:ext cx="22968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2806676A-FDA8-4251-A98C-8BEF2F43A962}"/>
                  </a:ext>
                </a:extLst>
              </p14:cNvPr>
              <p14:cNvContentPartPr/>
              <p14:nvPr/>
            </p14:nvContentPartPr>
            <p14:xfrm>
              <a:off x="1290360" y="2305960"/>
              <a:ext cx="10080" cy="889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2806676A-FDA8-4251-A98C-8BEF2F43A96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272360" y="2288320"/>
                <a:ext cx="4572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6091AD52-8826-4482-9BF1-C397D05AF1A4}"/>
                  </a:ext>
                </a:extLst>
              </p14:cNvPr>
              <p14:cNvContentPartPr/>
              <p14:nvPr/>
            </p14:nvContentPartPr>
            <p14:xfrm>
              <a:off x="1320240" y="2173840"/>
              <a:ext cx="10440" cy="432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6091AD52-8826-4482-9BF1-C397D05AF1A4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302600" y="2156200"/>
                <a:ext cx="4608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679B7F4E-2DA0-427D-BA15-603F2F8A6B5D}"/>
                  </a:ext>
                </a:extLst>
              </p14:cNvPr>
              <p14:cNvContentPartPr/>
              <p14:nvPr/>
            </p14:nvContentPartPr>
            <p14:xfrm>
              <a:off x="1355520" y="1980880"/>
              <a:ext cx="66960" cy="662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679B7F4E-2DA0-427D-BA15-603F2F8A6B5D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337520" y="1962880"/>
                <a:ext cx="10260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B2BC0FF2-D73B-418C-8DB9-035A0DB7B40F}"/>
                  </a:ext>
                </a:extLst>
              </p14:cNvPr>
              <p14:cNvContentPartPr/>
              <p14:nvPr/>
            </p14:nvContentPartPr>
            <p14:xfrm>
              <a:off x="1056360" y="1968640"/>
              <a:ext cx="122760" cy="532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B2BC0FF2-D73B-418C-8DB9-035A0DB7B40F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038360" y="1950640"/>
                <a:ext cx="15840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93EF5939-05B9-4E11-A90F-A28B2C214AA4}"/>
                  </a:ext>
                </a:extLst>
              </p14:cNvPr>
              <p14:cNvContentPartPr/>
              <p14:nvPr/>
            </p14:nvContentPartPr>
            <p14:xfrm>
              <a:off x="1605000" y="2220280"/>
              <a:ext cx="147600" cy="151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93EF5939-05B9-4E11-A90F-A28B2C214AA4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587000" y="2202280"/>
                <a:ext cx="18324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F8309E6C-37CA-4E12-B106-410109C52822}"/>
                  </a:ext>
                </a:extLst>
              </p14:cNvPr>
              <p14:cNvContentPartPr/>
              <p14:nvPr/>
            </p14:nvContentPartPr>
            <p14:xfrm>
              <a:off x="1625160" y="2316040"/>
              <a:ext cx="122400" cy="684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F8309E6C-37CA-4E12-B106-410109C52822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607520" y="2298040"/>
                <a:ext cx="15804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92394902-0D20-4731-AB63-CF88D6545E8D}"/>
                  </a:ext>
                </a:extLst>
              </p14:cNvPr>
              <p14:cNvContentPartPr/>
              <p14:nvPr/>
            </p14:nvContentPartPr>
            <p14:xfrm>
              <a:off x="1960680" y="2086000"/>
              <a:ext cx="213480" cy="2718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92394902-0D20-4731-AB63-CF88D6545E8D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942710" y="2068360"/>
                <a:ext cx="24906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693803CC-04A6-48FC-9A75-7FA7B82C0DD9}"/>
                  </a:ext>
                </a:extLst>
              </p14:cNvPr>
              <p14:cNvContentPartPr/>
              <p14:nvPr/>
            </p14:nvContentPartPr>
            <p14:xfrm>
              <a:off x="2275320" y="2066560"/>
              <a:ext cx="213840" cy="26568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693803CC-04A6-48FC-9A75-7FA7B82C0DD9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257680" y="2048920"/>
                <a:ext cx="249480" cy="30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7272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C91A015-AE2C-4064-8238-33B5A39B7BBB}"/>
                  </a:ext>
                </a:extLst>
              </p14:cNvPr>
              <p14:cNvContentPartPr/>
              <p14:nvPr/>
            </p14:nvContentPartPr>
            <p14:xfrm>
              <a:off x="4805400" y="456640"/>
              <a:ext cx="3375720" cy="23353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C91A015-AE2C-4064-8238-33B5A39B7BB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87400" y="438640"/>
                <a:ext cx="3411360" cy="237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E51A397-569B-4CD1-8ACC-B10EC7FF8A29}"/>
                  </a:ext>
                </a:extLst>
              </p14:cNvPr>
              <p14:cNvContentPartPr/>
              <p14:nvPr/>
            </p14:nvContentPartPr>
            <p14:xfrm>
              <a:off x="975720" y="512440"/>
              <a:ext cx="149040" cy="131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E51A397-569B-4CD1-8ACC-B10EC7FF8A2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57720" y="494800"/>
                <a:ext cx="18468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0FFE8B5-9778-4F81-9B38-4BB64665864D}"/>
                  </a:ext>
                </a:extLst>
              </p14:cNvPr>
              <p14:cNvContentPartPr/>
              <p14:nvPr/>
            </p14:nvContentPartPr>
            <p14:xfrm>
              <a:off x="1939080" y="294280"/>
              <a:ext cx="875520" cy="3330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0FFE8B5-9778-4F81-9B38-4BB64665864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21080" y="276280"/>
                <a:ext cx="911160" cy="36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857ED58-F8B2-4CFB-A711-8600FD720EF9}"/>
                  </a:ext>
                </a:extLst>
              </p14:cNvPr>
              <p14:cNvContentPartPr/>
              <p14:nvPr/>
            </p14:nvContentPartPr>
            <p14:xfrm>
              <a:off x="1226280" y="484360"/>
              <a:ext cx="446040" cy="1360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857ED58-F8B2-4CFB-A711-8600FD720EF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08654" y="466720"/>
                <a:ext cx="481651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5892BA9-ECDF-485D-B1FE-84D6F4D558C5}"/>
                  </a:ext>
                </a:extLst>
              </p14:cNvPr>
              <p14:cNvContentPartPr/>
              <p14:nvPr/>
            </p14:nvContentPartPr>
            <p14:xfrm>
              <a:off x="292440" y="396160"/>
              <a:ext cx="397080" cy="2250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5892BA9-ECDF-485D-B1FE-84D6F4D558C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4784" y="378520"/>
                <a:ext cx="432752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FB59713-97A5-4E27-A387-EDB79ABEBB88}"/>
                  </a:ext>
                </a:extLst>
              </p14:cNvPr>
              <p14:cNvContentPartPr/>
              <p14:nvPr/>
            </p14:nvContentPartPr>
            <p14:xfrm>
              <a:off x="401880" y="924280"/>
              <a:ext cx="343800" cy="297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FB59713-97A5-4E27-A387-EDB79ABEBB8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3880" y="906640"/>
                <a:ext cx="37944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733CF40-A80D-48B3-93AE-B52A235FF9FE}"/>
                  </a:ext>
                </a:extLst>
              </p14:cNvPr>
              <p14:cNvContentPartPr/>
              <p14:nvPr/>
            </p14:nvContentPartPr>
            <p14:xfrm>
              <a:off x="395760" y="765520"/>
              <a:ext cx="192240" cy="673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733CF40-A80D-48B3-93AE-B52A235FF9F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7760" y="747880"/>
                <a:ext cx="22788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30E7967-B459-4DE7-AB4B-FC2AE8341B22}"/>
                  </a:ext>
                </a:extLst>
              </p14:cNvPr>
              <p14:cNvContentPartPr/>
              <p14:nvPr/>
            </p14:nvContentPartPr>
            <p14:xfrm>
              <a:off x="944400" y="964600"/>
              <a:ext cx="14364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30E7967-B459-4DE7-AB4B-FC2AE8341B2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26760" y="946960"/>
                <a:ext cx="179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F116F23-03C6-4D4F-9A6B-919380A37158}"/>
                  </a:ext>
                </a:extLst>
              </p14:cNvPr>
              <p14:cNvContentPartPr/>
              <p14:nvPr/>
            </p14:nvContentPartPr>
            <p14:xfrm>
              <a:off x="954840" y="1056040"/>
              <a:ext cx="12060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F116F23-03C6-4D4F-9A6B-919380A3715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37200" y="1038400"/>
                <a:ext cx="1562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91CABDD-145C-46A4-9D39-DF5E7688B35F}"/>
                  </a:ext>
                </a:extLst>
              </p14:cNvPr>
              <p14:cNvContentPartPr/>
              <p14:nvPr/>
            </p14:nvContentPartPr>
            <p14:xfrm>
              <a:off x="1371000" y="1299760"/>
              <a:ext cx="6840" cy="550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91CABDD-145C-46A4-9D39-DF5E7688B35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353360" y="1282120"/>
                <a:ext cx="4248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ACB3A13-3AD7-453D-8C61-66F65040AD16}"/>
                  </a:ext>
                </a:extLst>
              </p14:cNvPr>
              <p14:cNvContentPartPr/>
              <p14:nvPr/>
            </p14:nvContentPartPr>
            <p14:xfrm>
              <a:off x="2011080" y="954880"/>
              <a:ext cx="163440" cy="1594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ACB3A13-3AD7-453D-8C61-66F65040AD1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993080" y="936880"/>
                <a:ext cx="19908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EA7FB90C-FE70-4662-A4C4-C68F5F1D126D}"/>
                  </a:ext>
                </a:extLst>
              </p14:cNvPr>
              <p14:cNvContentPartPr/>
              <p14:nvPr/>
            </p14:nvContentPartPr>
            <p14:xfrm>
              <a:off x="2305560" y="924280"/>
              <a:ext cx="478080" cy="2556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EA7FB90C-FE70-4662-A4C4-C68F5F1D126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287920" y="906640"/>
                <a:ext cx="51372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74C1BF1E-71C5-44AE-A4D9-37313E6A1EED}"/>
                  </a:ext>
                </a:extLst>
              </p14:cNvPr>
              <p14:cNvContentPartPr/>
              <p14:nvPr/>
            </p14:nvContentPartPr>
            <p14:xfrm>
              <a:off x="2885160" y="778120"/>
              <a:ext cx="134640" cy="446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74C1BF1E-71C5-44AE-A4D9-37313E6A1EE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867520" y="760480"/>
                <a:ext cx="17028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F12CE31C-EAE3-480E-A11C-164ECD845CE5}"/>
                  </a:ext>
                </a:extLst>
              </p14:cNvPr>
              <p14:cNvContentPartPr/>
              <p14:nvPr/>
            </p14:nvContentPartPr>
            <p14:xfrm>
              <a:off x="3121680" y="812320"/>
              <a:ext cx="47880" cy="532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F12CE31C-EAE3-480E-A11C-164ECD845CE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104040" y="794320"/>
                <a:ext cx="8352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E4BA1C59-3688-43EC-88B2-CA1C92A665ED}"/>
                  </a:ext>
                </a:extLst>
              </p14:cNvPr>
              <p14:cNvContentPartPr/>
              <p14:nvPr/>
            </p14:nvContentPartPr>
            <p14:xfrm>
              <a:off x="2905680" y="913840"/>
              <a:ext cx="264240" cy="2311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E4BA1C59-3688-43EC-88B2-CA1C92A665E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887680" y="896172"/>
                <a:ext cx="299880" cy="2668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DD7871A1-2C84-4844-9022-C3D996DEEE15}"/>
                  </a:ext>
                </a:extLst>
              </p14:cNvPr>
              <p14:cNvContentPartPr/>
              <p14:nvPr/>
            </p14:nvContentPartPr>
            <p14:xfrm>
              <a:off x="3242280" y="812680"/>
              <a:ext cx="122400" cy="3218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DD7871A1-2C84-4844-9022-C3D996DEEE1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224280" y="795040"/>
                <a:ext cx="158040" cy="35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339BCEB2-BB0E-4FC6-B1FA-7F3075F16D68}"/>
                  </a:ext>
                </a:extLst>
              </p14:cNvPr>
              <p14:cNvContentPartPr/>
              <p14:nvPr/>
            </p14:nvContentPartPr>
            <p14:xfrm>
              <a:off x="1301160" y="751480"/>
              <a:ext cx="629640" cy="4644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339BCEB2-BB0E-4FC6-B1FA-7F3075F16D6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283510" y="733840"/>
                <a:ext cx="665300" cy="50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52B4A73A-0EE8-4EDB-A311-DABBC7A62C38}"/>
                  </a:ext>
                </a:extLst>
              </p14:cNvPr>
              <p14:cNvContentPartPr/>
              <p14:nvPr/>
            </p14:nvContentPartPr>
            <p14:xfrm>
              <a:off x="8739840" y="1117240"/>
              <a:ext cx="29160" cy="691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52B4A73A-0EE8-4EDB-A311-DABBC7A62C3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721840" y="1099240"/>
                <a:ext cx="6480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09EB3641-DBFB-4766-A4CF-4BE574F564EE}"/>
                  </a:ext>
                </a:extLst>
              </p14:cNvPr>
              <p14:cNvContentPartPr/>
              <p14:nvPr/>
            </p14:nvContentPartPr>
            <p14:xfrm>
              <a:off x="8774400" y="975040"/>
              <a:ext cx="14040" cy="100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09EB3641-DBFB-4766-A4CF-4BE574F564E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756760" y="957400"/>
                <a:ext cx="4968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4F3E0579-125A-4972-928F-A92EA48C1FF8}"/>
                  </a:ext>
                </a:extLst>
              </p14:cNvPr>
              <p14:cNvContentPartPr/>
              <p14:nvPr/>
            </p14:nvContentPartPr>
            <p14:xfrm>
              <a:off x="7050720" y="1008520"/>
              <a:ext cx="1587240" cy="9522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4F3E0579-125A-4972-928F-A92EA48C1FF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033080" y="990880"/>
                <a:ext cx="1622880" cy="9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E1A0509-8E87-4EF6-AB1D-10102773AEC5}"/>
                  </a:ext>
                </a:extLst>
              </p14:cNvPr>
              <p14:cNvContentPartPr/>
              <p14:nvPr/>
            </p14:nvContentPartPr>
            <p14:xfrm>
              <a:off x="321600" y="1527280"/>
              <a:ext cx="280440" cy="338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E1A0509-8E87-4EF6-AB1D-10102773AEC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03600" y="1509640"/>
                <a:ext cx="316080" cy="37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8092B06-E68A-4DE7-8872-95E9DDC1A71B}"/>
                  </a:ext>
                </a:extLst>
              </p14:cNvPr>
              <p14:cNvContentPartPr/>
              <p14:nvPr/>
            </p14:nvContentPartPr>
            <p14:xfrm>
              <a:off x="681600" y="1689640"/>
              <a:ext cx="102240" cy="131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8092B06-E68A-4DE7-8872-95E9DDC1A71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63600" y="1672000"/>
                <a:ext cx="13788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F3427CA-88BC-42EE-B820-DF3A421008C4}"/>
                  </a:ext>
                </a:extLst>
              </p14:cNvPr>
              <p14:cNvContentPartPr/>
              <p14:nvPr/>
            </p14:nvContentPartPr>
            <p14:xfrm>
              <a:off x="827760" y="1663000"/>
              <a:ext cx="66240" cy="155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F3427CA-88BC-42EE-B820-DF3A421008C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10120" y="1645000"/>
                <a:ext cx="10188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227F907-27D4-44A3-9764-AEEBC42E44E9}"/>
                  </a:ext>
                </a:extLst>
              </p14:cNvPr>
              <p14:cNvContentPartPr/>
              <p14:nvPr/>
            </p14:nvContentPartPr>
            <p14:xfrm>
              <a:off x="1056720" y="1513600"/>
              <a:ext cx="923040" cy="3909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227F907-27D4-44A3-9764-AEEBC42E44E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039080" y="1495600"/>
                <a:ext cx="958680" cy="42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5997ED4-8FA2-421B-99DC-D35A841CA20E}"/>
                  </a:ext>
                </a:extLst>
              </p14:cNvPr>
              <p14:cNvContentPartPr/>
              <p14:nvPr/>
            </p14:nvContentPartPr>
            <p14:xfrm>
              <a:off x="2255160" y="1664440"/>
              <a:ext cx="235080" cy="1339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5997ED4-8FA2-421B-99DC-D35A841CA20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237160" y="1646440"/>
                <a:ext cx="27072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0EEE725-C24C-4981-9278-ED0FA0C0F2C5}"/>
                  </a:ext>
                </a:extLst>
              </p14:cNvPr>
              <p14:cNvContentPartPr/>
              <p14:nvPr/>
            </p14:nvContentPartPr>
            <p14:xfrm>
              <a:off x="2598600" y="1493080"/>
              <a:ext cx="852480" cy="2768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0EEE725-C24C-4981-9278-ED0FA0C0F2C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580608" y="1475463"/>
                <a:ext cx="888105" cy="3124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F97E123D-432A-4800-820A-9175FEDEB844}"/>
                  </a:ext>
                </a:extLst>
              </p14:cNvPr>
              <p14:cNvContentPartPr/>
              <p14:nvPr/>
            </p14:nvContentPartPr>
            <p14:xfrm>
              <a:off x="386040" y="2163040"/>
              <a:ext cx="172800" cy="2390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F97E123D-432A-4800-820A-9175FEDEB84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68040" y="2145040"/>
                <a:ext cx="20844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EAD3BE04-1C9F-4A77-B31B-F135A6C427D9}"/>
                  </a:ext>
                </a:extLst>
              </p14:cNvPr>
              <p14:cNvContentPartPr/>
              <p14:nvPr/>
            </p14:nvContentPartPr>
            <p14:xfrm>
              <a:off x="324840" y="2032720"/>
              <a:ext cx="133560" cy="496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EAD3BE04-1C9F-4A77-B31B-F135A6C427D9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06840" y="2014720"/>
                <a:ext cx="16920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7276A142-AC4D-4381-9533-DF6C129D6B73}"/>
                  </a:ext>
                </a:extLst>
              </p14:cNvPr>
              <p14:cNvContentPartPr/>
              <p14:nvPr/>
            </p14:nvContentPartPr>
            <p14:xfrm>
              <a:off x="553080" y="2062240"/>
              <a:ext cx="66600" cy="471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7276A142-AC4D-4381-9533-DF6C129D6B73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35440" y="2044240"/>
                <a:ext cx="10224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A14D9379-88AC-43EC-B6F5-E0DB4D661F27}"/>
                  </a:ext>
                </a:extLst>
              </p14:cNvPr>
              <p14:cNvContentPartPr/>
              <p14:nvPr/>
            </p14:nvContentPartPr>
            <p14:xfrm>
              <a:off x="738480" y="2183920"/>
              <a:ext cx="145080" cy="1699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A14D9379-88AC-43EC-B6F5-E0DB4D661F2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20840" y="2165920"/>
                <a:ext cx="18072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93B3CA7-7F95-4D96-9CAB-604675C9EEF1}"/>
                  </a:ext>
                </a:extLst>
              </p14:cNvPr>
              <p14:cNvContentPartPr/>
              <p14:nvPr/>
            </p14:nvContentPartPr>
            <p14:xfrm>
              <a:off x="1015680" y="2105440"/>
              <a:ext cx="194040" cy="2203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93B3CA7-7F95-4D96-9CAB-604675C9EEF1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997680" y="2087440"/>
                <a:ext cx="22968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2806676A-FDA8-4251-A98C-8BEF2F43A962}"/>
                  </a:ext>
                </a:extLst>
              </p14:cNvPr>
              <p14:cNvContentPartPr/>
              <p14:nvPr/>
            </p14:nvContentPartPr>
            <p14:xfrm>
              <a:off x="1290360" y="2305960"/>
              <a:ext cx="10080" cy="889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2806676A-FDA8-4251-A98C-8BEF2F43A96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272360" y="2288320"/>
                <a:ext cx="4572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6091AD52-8826-4482-9BF1-C397D05AF1A4}"/>
                  </a:ext>
                </a:extLst>
              </p14:cNvPr>
              <p14:cNvContentPartPr/>
              <p14:nvPr/>
            </p14:nvContentPartPr>
            <p14:xfrm>
              <a:off x="1320240" y="2173840"/>
              <a:ext cx="10440" cy="432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6091AD52-8826-4482-9BF1-C397D05AF1A4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302600" y="2156200"/>
                <a:ext cx="4608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679B7F4E-2DA0-427D-BA15-603F2F8A6B5D}"/>
                  </a:ext>
                </a:extLst>
              </p14:cNvPr>
              <p14:cNvContentPartPr/>
              <p14:nvPr/>
            </p14:nvContentPartPr>
            <p14:xfrm>
              <a:off x="1355520" y="1980880"/>
              <a:ext cx="66960" cy="662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679B7F4E-2DA0-427D-BA15-603F2F8A6B5D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337520" y="1962880"/>
                <a:ext cx="10260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B2BC0FF2-D73B-418C-8DB9-035A0DB7B40F}"/>
                  </a:ext>
                </a:extLst>
              </p14:cNvPr>
              <p14:cNvContentPartPr/>
              <p14:nvPr/>
            </p14:nvContentPartPr>
            <p14:xfrm>
              <a:off x="1056360" y="1968640"/>
              <a:ext cx="122760" cy="532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B2BC0FF2-D73B-418C-8DB9-035A0DB7B40F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038360" y="1950640"/>
                <a:ext cx="15840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93EF5939-05B9-4E11-A90F-A28B2C214AA4}"/>
                  </a:ext>
                </a:extLst>
              </p14:cNvPr>
              <p14:cNvContentPartPr/>
              <p14:nvPr/>
            </p14:nvContentPartPr>
            <p14:xfrm>
              <a:off x="1605000" y="2220280"/>
              <a:ext cx="147600" cy="151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93EF5939-05B9-4E11-A90F-A28B2C214AA4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587000" y="2202280"/>
                <a:ext cx="18324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F8309E6C-37CA-4E12-B106-410109C52822}"/>
                  </a:ext>
                </a:extLst>
              </p14:cNvPr>
              <p14:cNvContentPartPr/>
              <p14:nvPr/>
            </p14:nvContentPartPr>
            <p14:xfrm>
              <a:off x="1625160" y="2316040"/>
              <a:ext cx="122400" cy="684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F8309E6C-37CA-4E12-B106-410109C52822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607520" y="2298040"/>
                <a:ext cx="15804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AB9D77E0-2FE7-4B49-85AF-44304D989F23}"/>
                  </a:ext>
                </a:extLst>
              </p14:cNvPr>
              <p14:cNvContentPartPr/>
              <p14:nvPr/>
            </p14:nvContentPartPr>
            <p14:xfrm>
              <a:off x="2275320" y="2066560"/>
              <a:ext cx="213840" cy="2656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AB9D77E0-2FE7-4B49-85AF-44304D989F23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257680" y="2048920"/>
                <a:ext cx="24948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92394902-0D20-4731-AB63-CF88D6545E8D}"/>
                  </a:ext>
                </a:extLst>
              </p14:cNvPr>
              <p14:cNvContentPartPr/>
              <p14:nvPr/>
            </p14:nvContentPartPr>
            <p14:xfrm>
              <a:off x="1960680" y="2086000"/>
              <a:ext cx="213480" cy="2718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92394902-0D20-4731-AB63-CF88D6545E8D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942710" y="2068360"/>
                <a:ext cx="24906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682C32D-ABC5-485D-9C85-5AC6585E692A}"/>
                  </a:ext>
                </a:extLst>
              </p14:cNvPr>
              <p14:cNvContentPartPr/>
              <p14:nvPr/>
            </p14:nvContentPartPr>
            <p14:xfrm>
              <a:off x="2465400" y="2298040"/>
              <a:ext cx="125640" cy="155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682C32D-ABC5-485D-9C85-5AC6585E692A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447760" y="2280040"/>
                <a:ext cx="161280" cy="19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09039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C91A015-AE2C-4064-8238-33B5A39B7BBB}"/>
                  </a:ext>
                </a:extLst>
              </p14:cNvPr>
              <p14:cNvContentPartPr/>
              <p14:nvPr/>
            </p14:nvContentPartPr>
            <p14:xfrm>
              <a:off x="4805400" y="456640"/>
              <a:ext cx="3375720" cy="23353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C91A015-AE2C-4064-8238-33B5A39B7BB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87400" y="438640"/>
                <a:ext cx="3411360" cy="237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E51A397-569B-4CD1-8ACC-B10EC7FF8A29}"/>
                  </a:ext>
                </a:extLst>
              </p14:cNvPr>
              <p14:cNvContentPartPr/>
              <p14:nvPr/>
            </p14:nvContentPartPr>
            <p14:xfrm>
              <a:off x="975720" y="512440"/>
              <a:ext cx="149040" cy="131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E51A397-569B-4CD1-8ACC-B10EC7FF8A2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57720" y="494800"/>
                <a:ext cx="18468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0FFE8B5-9778-4F81-9B38-4BB64665864D}"/>
                  </a:ext>
                </a:extLst>
              </p14:cNvPr>
              <p14:cNvContentPartPr/>
              <p14:nvPr/>
            </p14:nvContentPartPr>
            <p14:xfrm>
              <a:off x="1939080" y="294280"/>
              <a:ext cx="875520" cy="3330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0FFE8B5-9778-4F81-9B38-4BB64665864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21080" y="276280"/>
                <a:ext cx="911160" cy="36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857ED58-F8B2-4CFB-A711-8600FD720EF9}"/>
                  </a:ext>
                </a:extLst>
              </p14:cNvPr>
              <p14:cNvContentPartPr/>
              <p14:nvPr/>
            </p14:nvContentPartPr>
            <p14:xfrm>
              <a:off x="1226280" y="484360"/>
              <a:ext cx="446040" cy="1360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857ED58-F8B2-4CFB-A711-8600FD720EF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08654" y="466720"/>
                <a:ext cx="481651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5892BA9-ECDF-485D-B1FE-84D6F4D558C5}"/>
                  </a:ext>
                </a:extLst>
              </p14:cNvPr>
              <p14:cNvContentPartPr/>
              <p14:nvPr/>
            </p14:nvContentPartPr>
            <p14:xfrm>
              <a:off x="292440" y="396160"/>
              <a:ext cx="397080" cy="2250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5892BA9-ECDF-485D-B1FE-84D6F4D558C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4784" y="378520"/>
                <a:ext cx="432752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FB59713-97A5-4E27-A387-EDB79ABEBB88}"/>
                  </a:ext>
                </a:extLst>
              </p14:cNvPr>
              <p14:cNvContentPartPr/>
              <p14:nvPr/>
            </p14:nvContentPartPr>
            <p14:xfrm>
              <a:off x="401880" y="924280"/>
              <a:ext cx="343800" cy="297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FB59713-97A5-4E27-A387-EDB79ABEBB8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3880" y="906640"/>
                <a:ext cx="37944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733CF40-A80D-48B3-93AE-B52A235FF9FE}"/>
                  </a:ext>
                </a:extLst>
              </p14:cNvPr>
              <p14:cNvContentPartPr/>
              <p14:nvPr/>
            </p14:nvContentPartPr>
            <p14:xfrm>
              <a:off x="395760" y="765520"/>
              <a:ext cx="192240" cy="673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733CF40-A80D-48B3-93AE-B52A235FF9F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7760" y="747880"/>
                <a:ext cx="22788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30E7967-B459-4DE7-AB4B-FC2AE8341B22}"/>
                  </a:ext>
                </a:extLst>
              </p14:cNvPr>
              <p14:cNvContentPartPr/>
              <p14:nvPr/>
            </p14:nvContentPartPr>
            <p14:xfrm>
              <a:off x="944400" y="964600"/>
              <a:ext cx="14364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30E7967-B459-4DE7-AB4B-FC2AE8341B2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26760" y="946960"/>
                <a:ext cx="179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F116F23-03C6-4D4F-9A6B-919380A37158}"/>
                  </a:ext>
                </a:extLst>
              </p14:cNvPr>
              <p14:cNvContentPartPr/>
              <p14:nvPr/>
            </p14:nvContentPartPr>
            <p14:xfrm>
              <a:off x="954840" y="1056040"/>
              <a:ext cx="12060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F116F23-03C6-4D4F-9A6B-919380A3715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37200" y="1038400"/>
                <a:ext cx="1562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91CABDD-145C-46A4-9D39-DF5E7688B35F}"/>
                  </a:ext>
                </a:extLst>
              </p14:cNvPr>
              <p14:cNvContentPartPr/>
              <p14:nvPr/>
            </p14:nvContentPartPr>
            <p14:xfrm>
              <a:off x="1371000" y="1299760"/>
              <a:ext cx="6840" cy="550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91CABDD-145C-46A4-9D39-DF5E7688B35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353360" y="1282120"/>
                <a:ext cx="4248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ACB3A13-3AD7-453D-8C61-66F65040AD16}"/>
                  </a:ext>
                </a:extLst>
              </p14:cNvPr>
              <p14:cNvContentPartPr/>
              <p14:nvPr/>
            </p14:nvContentPartPr>
            <p14:xfrm>
              <a:off x="2011080" y="954880"/>
              <a:ext cx="163440" cy="1594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ACB3A13-3AD7-453D-8C61-66F65040AD1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993080" y="936880"/>
                <a:ext cx="19908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EA7FB90C-FE70-4662-A4C4-C68F5F1D126D}"/>
                  </a:ext>
                </a:extLst>
              </p14:cNvPr>
              <p14:cNvContentPartPr/>
              <p14:nvPr/>
            </p14:nvContentPartPr>
            <p14:xfrm>
              <a:off x="2305560" y="924280"/>
              <a:ext cx="478080" cy="2556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EA7FB90C-FE70-4662-A4C4-C68F5F1D126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287920" y="906640"/>
                <a:ext cx="51372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74C1BF1E-71C5-44AE-A4D9-37313E6A1EED}"/>
                  </a:ext>
                </a:extLst>
              </p14:cNvPr>
              <p14:cNvContentPartPr/>
              <p14:nvPr/>
            </p14:nvContentPartPr>
            <p14:xfrm>
              <a:off x="2885160" y="778120"/>
              <a:ext cx="134640" cy="446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74C1BF1E-71C5-44AE-A4D9-37313E6A1EE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867520" y="760480"/>
                <a:ext cx="17028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F12CE31C-EAE3-480E-A11C-164ECD845CE5}"/>
                  </a:ext>
                </a:extLst>
              </p14:cNvPr>
              <p14:cNvContentPartPr/>
              <p14:nvPr/>
            </p14:nvContentPartPr>
            <p14:xfrm>
              <a:off x="3121680" y="812320"/>
              <a:ext cx="47880" cy="532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F12CE31C-EAE3-480E-A11C-164ECD845CE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104040" y="794320"/>
                <a:ext cx="8352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E4BA1C59-3688-43EC-88B2-CA1C92A665ED}"/>
                  </a:ext>
                </a:extLst>
              </p14:cNvPr>
              <p14:cNvContentPartPr/>
              <p14:nvPr/>
            </p14:nvContentPartPr>
            <p14:xfrm>
              <a:off x="2905680" y="913840"/>
              <a:ext cx="264240" cy="2311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E4BA1C59-3688-43EC-88B2-CA1C92A665E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887680" y="896172"/>
                <a:ext cx="299880" cy="2668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DD7871A1-2C84-4844-9022-C3D996DEEE15}"/>
                  </a:ext>
                </a:extLst>
              </p14:cNvPr>
              <p14:cNvContentPartPr/>
              <p14:nvPr/>
            </p14:nvContentPartPr>
            <p14:xfrm>
              <a:off x="3242280" y="812680"/>
              <a:ext cx="122400" cy="3218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DD7871A1-2C84-4844-9022-C3D996DEEE1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224280" y="795040"/>
                <a:ext cx="158040" cy="35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339BCEB2-BB0E-4FC6-B1FA-7F3075F16D68}"/>
                  </a:ext>
                </a:extLst>
              </p14:cNvPr>
              <p14:cNvContentPartPr/>
              <p14:nvPr/>
            </p14:nvContentPartPr>
            <p14:xfrm>
              <a:off x="1301160" y="751480"/>
              <a:ext cx="629640" cy="4644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339BCEB2-BB0E-4FC6-B1FA-7F3075F16D6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283510" y="733840"/>
                <a:ext cx="665300" cy="50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52B4A73A-0EE8-4EDB-A311-DABBC7A62C38}"/>
                  </a:ext>
                </a:extLst>
              </p14:cNvPr>
              <p14:cNvContentPartPr/>
              <p14:nvPr/>
            </p14:nvContentPartPr>
            <p14:xfrm>
              <a:off x="8739840" y="1117240"/>
              <a:ext cx="29160" cy="691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52B4A73A-0EE8-4EDB-A311-DABBC7A62C3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721840" y="1099240"/>
                <a:ext cx="6480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09EB3641-DBFB-4766-A4CF-4BE574F564EE}"/>
                  </a:ext>
                </a:extLst>
              </p14:cNvPr>
              <p14:cNvContentPartPr/>
              <p14:nvPr/>
            </p14:nvContentPartPr>
            <p14:xfrm>
              <a:off x="8774400" y="975040"/>
              <a:ext cx="14040" cy="100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09EB3641-DBFB-4766-A4CF-4BE574F564E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756760" y="957400"/>
                <a:ext cx="4968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4F3E0579-125A-4972-928F-A92EA48C1FF8}"/>
                  </a:ext>
                </a:extLst>
              </p14:cNvPr>
              <p14:cNvContentPartPr/>
              <p14:nvPr/>
            </p14:nvContentPartPr>
            <p14:xfrm>
              <a:off x="7050720" y="1008520"/>
              <a:ext cx="1587240" cy="9522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4F3E0579-125A-4972-928F-A92EA48C1FF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033080" y="990880"/>
                <a:ext cx="1622880" cy="9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E1A0509-8E87-4EF6-AB1D-10102773AEC5}"/>
                  </a:ext>
                </a:extLst>
              </p14:cNvPr>
              <p14:cNvContentPartPr/>
              <p14:nvPr/>
            </p14:nvContentPartPr>
            <p14:xfrm>
              <a:off x="321600" y="1527280"/>
              <a:ext cx="280440" cy="338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E1A0509-8E87-4EF6-AB1D-10102773AEC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03600" y="1509640"/>
                <a:ext cx="316080" cy="37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8092B06-E68A-4DE7-8872-95E9DDC1A71B}"/>
                  </a:ext>
                </a:extLst>
              </p14:cNvPr>
              <p14:cNvContentPartPr/>
              <p14:nvPr/>
            </p14:nvContentPartPr>
            <p14:xfrm>
              <a:off x="681600" y="1689640"/>
              <a:ext cx="102240" cy="131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8092B06-E68A-4DE7-8872-95E9DDC1A71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63600" y="1672000"/>
                <a:ext cx="13788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F3427CA-88BC-42EE-B820-DF3A421008C4}"/>
                  </a:ext>
                </a:extLst>
              </p14:cNvPr>
              <p14:cNvContentPartPr/>
              <p14:nvPr/>
            </p14:nvContentPartPr>
            <p14:xfrm>
              <a:off x="827760" y="1663000"/>
              <a:ext cx="66240" cy="155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F3427CA-88BC-42EE-B820-DF3A421008C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10120" y="1645000"/>
                <a:ext cx="10188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227F907-27D4-44A3-9764-AEEBC42E44E9}"/>
                  </a:ext>
                </a:extLst>
              </p14:cNvPr>
              <p14:cNvContentPartPr/>
              <p14:nvPr/>
            </p14:nvContentPartPr>
            <p14:xfrm>
              <a:off x="1056720" y="1513600"/>
              <a:ext cx="923040" cy="3909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227F907-27D4-44A3-9764-AEEBC42E44E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039080" y="1495600"/>
                <a:ext cx="958680" cy="42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5997ED4-8FA2-421B-99DC-D35A841CA20E}"/>
                  </a:ext>
                </a:extLst>
              </p14:cNvPr>
              <p14:cNvContentPartPr/>
              <p14:nvPr/>
            </p14:nvContentPartPr>
            <p14:xfrm>
              <a:off x="2255160" y="1664440"/>
              <a:ext cx="235080" cy="1339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5997ED4-8FA2-421B-99DC-D35A841CA20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237160" y="1646440"/>
                <a:ext cx="27072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0EEE725-C24C-4981-9278-ED0FA0C0F2C5}"/>
                  </a:ext>
                </a:extLst>
              </p14:cNvPr>
              <p14:cNvContentPartPr/>
              <p14:nvPr/>
            </p14:nvContentPartPr>
            <p14:xfrm>
              <a:off x="2598600" y="1493080"/>
              <a:ext cx="852480" cy="2768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0EEE725-C24C-4981-9278-ED0FA0C0F2C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580608" y="1475463"/>
                <a:ext cx="888105" cy="3124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F97E123D-432A-4800-820A-9175FEDEB844}"/>
                  </a:ext>
                </a:extLst>
              </p14:cNvPr>
              <p14:cNvContentPartPr/>
              <p14:nvPr/>
            </p14:nvContentPartPr>
            <p14:xfrm>
              <a:off x="386040" y="2163040"/>
              <a:ext cx="172800" cy="2390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F97E123D-432A-4800-820A-9175FEDEB84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68040" y="2145040"/>
                <a:ext cx="20844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EAD3BE04-1C9F-4A77-B31B-F135A6C427D9}"/>
                  </a:ext>
                </a:extLst>
              </p14:cNvPr>
              <p14:cNvContentPartPr/>
              <p14:nvPr/>
            </p14:nvContentPartPr>
            <p14:xfrm>
              <a:off x="324840" y="2032720"/>
              <a:ext cx="133560" cy="496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EAD3BE04-1C9F-4A77-B31B-F135A6C427D9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06840" y="2014720"/>
                <a:ext cx="16920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7276A142-AC4D-4381-9533-DF6C129D6B73}"/>
                  </a:ext>
                </a:extLst>
              </p14:cNvPr>
              <p14:cNvContentPartPr/>
              <p14:nvPr/>
            </p14:nvContentPartPr>
            <p14:xfrm>
              <a:off x="553080" y="2062240"/>
              <a:ext cx="66600" cy="471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7276A142-AC4D-4381-9533-DF6C129D6B73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35440" y="2044240"/>
                <a:ext cx="10224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A14D9379-88AC-43EC-B6F5-E0DB4D661F27}"/>
                  </a:ext>
                </a:extLst>
              </p14:cNvPr>
              <p14:cNvContentPartPr/>
              <p14:nvPr/>
            </p14:nvContentPartPr>
            <p14:xfrm>
              <a:off x="738480" y="2183920"/>
              <a:ext cx="145080" cy="1699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A14D9379-88AC-43EC-B6F5-E0DB4D661F2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20840" y="2165920"/>
                <a:ext cx="18072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93B3CA7-7F95-4D96-9CAB-604675C9EEF1}"/>
                  </a:ext>
                </a:extLst>
              </p14:cNvPr>
              <p14:cNvContentPartPr/>
              <p14:nvPr/>
            </p14:nvContentPartPr>
            <p14:xfrm>
              <a:off x="1015680" y="2105440"/>
              <a:ext cx="194040" cy="2203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93B3CA7-7F95-4D96-9CAB-604675C9EEF1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997680" y="2087440"/>
                <a:ext cx="22968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2806676A-FDA8-4251-A98C-8BEF2F43A962}"/>
                  </a:ext>
                </a:extLst>
              </p14:cNvPr>
              <p14:cNvContentPartPr/>
              <p14:nvPr/>
            </p14:nvContentPartPr>
            <p14:xfrm>
              <a:off x="1290360" y="2305960"/>
              <a:ext cx="10080" cy="889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2806676A-FDA8-4251-A98C-8BEF2F43A96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272360" y="2288320"/>
                <a:ext cx="4572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6091AD52-8826-4482-9BF1-C397D05AF1A4}"/>
                  </a:ext>
                </a:extLst>
              </p14:cNvPr>
              <p14:cNvContentPartPr/>
              <p14:nvPr/>
            </p14:nvContentPartPr>
            <p14:xfrm>
              <a:off x="1320240" y="2173840"/>
              <a:ext cx="10440" cy="432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6091AD52-8826-4482-9BF1-C397D05AF1A4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302600" y="2156200"/>
                <a:ext cx="4608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679B7F4E-2DA0-427D-BA15-603F2F8A6B5D}"/>
                  </a:ext>
                </a:extLst>
              </p14:cNvPr>
              <p14:cNvContentPartPr/>
              <p14:nvPr/>
            </p14:nvContentPartPr>
            <p14:xfrm>
              <a:off x="1355520" y="1980880"/>
              <a:ext cx="66960" cy="662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679B7F4E-2DA0-427D-BA15-603F2F8A6B5D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337520" y="1962880"/>
                <a:ext cx="10260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B2BC0FF2-D73B-418C-8DB9-035A0DB7B40F}"/>
                  </a:ext>
                </a:extLst>
              </p14:cNvPr>
              <p14:cNvContentPartPr/>
              <p14:nvPr/>
            </p14:nvContentPartPr>
            <p14:xfrm>
              <a:off x="1056360" y="1968640"/>
              <a:ext cx="122760" cy="532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B2BC0FF2-D73B-418C-8DB9-035A0DB7B40F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038360" y="1950640"/>
                <a:ext cx="15840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93EF5939-05B9-4E11-A90F-A28B2C214AA4}"/>
                  </a:ext>
                </a:extLst>
              </p14:cNvPr>
              <p14:cNvContentPartPr/>
              <p14:nvPr/>
            </p14:nvContentPartPr>
            <p14:xfrm>
              <a:off x="1605000" y="2220280"/>
              <a:ext cx="147600" cy="151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93EF5939-05B9-4E11-A90F-A28B2C214AA4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587000" y="2202280"/>
                <a:ext cx="18324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F8309E6C-37CA-4E12-B106-410109C52822}"/>
                  </a:ext>
                </a:extLst>
              </p14:cNvPr>
              <p14:cNvContentPartPr/>
              <p14:nvPr/>
            </p14:nvContentPartPr>
            <p14:xfrm>
              <a:off x="1625160" y="2316040"/>
              <a:ext cx="122400" cy="684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F8309E6C-37CA-4E12-B106-410109C52822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607520" y="2298040"/>
                <a:ext cx="15804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AB9D77E0-2FE7-4B49-85AF-44304D989F23}"/>
                  </a:ext>
                </a:extLst>
              </p14:cNvPr>
              <p14:cNvContentPartPr/>
              <p14:nvPr/>
            </p14:nvContentPartPr>
            <p14:xfrm>
              <a:off x="2275320" y="2066560"/>
              <a:ext cx="213840" cy="2656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AB9D77E0-2FE7-4B49-85AF-44304D989F23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257680" y="2048920"/>
                <a:ext cx="24948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92394902-0D20-4731-AB63-CF88D6545E8D}"/>
                  </a:ext>
                </a:extLst>
              </p14:cNvPr>
              <p14:cNvContentPartPr/>
              <p14:nvPr/>
            </p14:nvContentPartPr>
            <p14:xfrm>
              <a:off x="1960680" y="2086000"/>
              <a:ext cx="213480" cy="2718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92394902-0D20-4731-AB63-CF88D6545E8D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942710" y="2068360"/>
                <a:ext cx="24906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33A86F3A-BEFA-4E18-9D26-369C413E456D}"/>
                  </a:ext>
                </a:extLst>
              </p14:cNvPr>
              <p14:cNvContentPartPr/>
              <p14:nvPr/>
            </p14:nvContentPartPr>
            <p14:xfrm>
              <a:off x="2759160" y="2143600"/>
              <a:ext cx="4320" cy="1173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33A86F3A-BEFA-4E18-9D26-369C413E456D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741520" y="2125600"/>
                <a:ext cx="3996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DBF2F883-E2B1-4E40-95FE-1F88A154287B}"/>
                  </a:ext>
                </a:extLst>
              </p14:cNvPr>
              <p14:cNvContentPartPr/>
              <p14:nvPr/>
            </p14:nvContentPartPr>
            <p14:xfrm>
              <a:off x="2739360" y="2021560"/>
              <a:ext cx="24120" cy="1044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DBF2F883-E2B1-4E40-95FE-1F88A154287B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721720" y="2003560"/>
                <a:ext cx="597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BAF5FCD6-5057-4EE9-85C5-B3F614975459}"/>
                  </a:ext>
                </a:extLst>
              </p14:cNvPr>
              <p14:cNvContentPartPr/>
              <p14:nvPr/>
            </p14:nvContentPartPr>
            <p14:xfrm>
              <a:off x="2846640" y="2102920"/>
              <a:ext cx="141480" cy="14220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BAF5FCD6-5057-4EE9-85C5-B3F614975459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828640" y="2084920"/>
                <a:ext cx="17712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8844CCDE-261F-490A-ACA7-538E4DFA52A6}"/>
                  </a:ext>
                </a:extLst>
              </p14:cNvPr>
              <p14:cNvContentPartPr/>
              <p14:nvPr/>
            </p14:nvContentPartPr>
            <p14:xfrm>
              <a:off x="3199440" y="1987720"/>
              <a:ext cx="146160" cy="26496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8844CCDE-261F-490A-ACA7-538E4DFA52A6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181800" y="1969720"/>
                <a:ext cx="18180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F8C8290A-D7F4-412A-88B3-DB6CC948B7EC}"/>
                  </a:ext>
                </a:extLst>
              </p14:cNvPr>
              <p14:cNvContentPartPr/>
              <p14:nvPr/>
            </p14:nvContentPartPr>
            <p14:xfrm>
              <a:off x="3447120" y="2163400"/>
              <a:ext cx="6840" cy="5868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F8C8290A-D7F4-412A-88B3-DB6CC948B7EC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429480" y="2145760"/>
                <a:ext cx="4248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3B2C78A4-33BF-48E8-BCFB-564B46C0A766}"/>
                  </a:ext>
                </a:extLst>
              </p14:cNvPr>
              <p14:cNvContentPartPr/>
              <p14:nvPr/>
            </p14:nvContentPartPr>
            <p14:xfrm>
              <a:off x="3474120" y="1990960"/>
              <a:ext cx="360" cy="3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3B2C78A4-33BF-48E8-BCFB-564B46C0A766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456480" y="19733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1DAD846B-20FA-4D61-AFC1-6FA4BB6B486C}"/>
                  </a:ext>
                </a:extLst>
              </p14:cNvPr>
              <p14:cNvContentPartPr/>
              <p14:nvPr/>
            </p14:nvContentPartPr>
            <p14:xfrm>
              <a:off x="3839880" y="2102920"/>
              <a:ext cx="90720" cy="13140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1DAD846B-20FA-4D61-AFC1-6FA4BB6B486C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821880" y="2084920"/>
                <a:ext cx="12636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A86B3360-C17E-4AA7-AB2B-74CEA789F67B}"/>
                  </a:ext>
                </a:extLst>
              </p14:cNvPr>
              <p14:cNvContentPartPr/>
              <p14:nvPr/>
            </p14:nvContentPartPr>
            <p14:xfrm>
              <a:off x="4216080" y="2153680"/>
              <a:ext cx="4320" cy="3780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A86B3360-C17E-4AA7-AB2B-74CEA789F67B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198440" y="2135680"/>
                <a:ext cx="3996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4F92FFBF-00D4-41BC-B55E-B42B783E543C}"/>
                  </a:ext>
                </a:extLst>
              </p14:cNvPr>
              <p14:cNvContentPartPr/>
              <p14:nvPr/>
            </p14:nvContentPartPr>
            <p14:xfrm>
              <a:off x="4216080" y="2001040"/>
              <a:ext cx="360" cy="36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4F92FFBF-00D4-41BC-B55E-B42B783E543C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198440" y="19834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6398C453-A761-40AB-84F9-71E2A2EFB115}"/>
                  </a:ext>
                </a:extLst>
              </p14:cNvPr>
              <p14:cNvContentPartPr/>
              <p14:nvPr/>
            </p14:nvContentPartPr>
            <p14:xfrm>
              <a:off x="4325160" y="2083120"/>
              <a:ext cx="76680" cy="11880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6398C453-A761-40AB-84F9-71E2A2EFB115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307160" y="2065480"/>
                <a:ext cx="11232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07CF512D-89F3-48B2-9283-464E8577DFB5}"/>
                  </a:ext>
                </a:extLst>
              </p14:cNvPr>
              <p14:cNvContentPartPr/>
              <p14:nvPr/>
            </p14:nvContentPartPr>
            <p14:xfrm>
              <a:off x="4469880" y="2105440"/>
              <a:ext cx="153720" cy="5832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07CF512D-89F3-48B2-9283-464E8577DFB5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452240" y="2087800"/>
                <a:ext cx="18936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49855307-3FB0-4AE8-B45A-59BD13443704}"/>
                  </a:ext>
                </a:extLst>
              </p14:cNvPr>
              <p14:cNvContentPartPr/>
              <p14:nvPr/>
            </p14:nvContentPartPr>
            <p14:xfrm>
              <a:off x="4023120" y="1930120"/>
              <a:ext cx="132120" cy="28764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49855307-3FB0-4AE8-B45A-59BD13443704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005120" y="1912120"/>
                <a:ext cx="16776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563CD7CA-1F9A-49F6-86A2-7657F0534A3C}"/>
                  </a:ext>
                </a:extLst>
              </p14:cNvPr>
              <p14:cNvContentPartPr/>
              <p14:nvPr/>
            </p14:nvContentPartPr>
            <p14:xfrm>
              <a:off x="3541080" y="2098240"/>
              <a:ext cx="196560" cy="14688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563CD7CA-1F9A-49F6-86A2-7657F0534A3C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3523113" y="2080284"/>
                <a:ext cx="232135" cy="1824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A5BB1676-0D69-4A79-ABF5-034DC34BBCD7}"/>
                  </a:ext>
                </a:extLst>
              </p14:cNvPr>
              <p14:cNvContentPartPr/>
              <p14:nvPr/>
            </p14:nvContentPartPr>
            <p14:xfrm>
              <a:off x="4836720" y="1923640"/>
              <a:ext cx="182880" cy="52128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A5BB1676-0D69-4A79-ABF5-034DC34BBCD7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819080" y="1905640"/>
                <a:ext cx="218520" cy="55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7EF58B3D-282A-4BF3-BE41-C82B2375B415}"/>
                  </a:ext>
                </a:extLst>
              </p14:cNvPr>
              <p14:cNvContentPartPr/>
              <p14:nvPr/>
            </p14:nvContentPartPr>
            <p14:xfrm>
              <a:off x="5171160" y="2028760"/>
              <a:ext cx="441360" cy="18612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7EF58B3D-282A-4BF3-BE41-C82B2375B415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5153520" y="2011120"/>
                <a:ext cx="47700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4B4BBF63-3688-46EB-BF8F-7EE98D82E4B4}"/>
                  </a:ext>
                </a:extLst>
              </p14:cNvPr>
              <p14:cNvContentPartPr/>
              <p14:nvPr/>
            </p14:nvContentPartPr>
            <p14:xfrm>
              <a:off x="5262600" y="1840840"/>
              <a:ext cx="241560" cy="8964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4B4BBF63-3688-46EB-BF8F-7EE98D82E4B4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5244600" y="1822840"/>
                <a:ext cx="27720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B6B2F0C5-A2AD-45FC-A02B-72C4A6E387C1}"/>
                  </a:ext>
                </a:extLst>
              </p14:cNvPr>
              <p14:cNvContentPartPr/>
              <p14:nvPr/>
            </p14:nvContentPartPr>
            <p14:xfrm>
              <a:off x="2465400" y="2298040"/>
              <a:ext cx="125640" cy="1558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B6B2F0C5-A2AD-45FC-A02B-72C4A6E387C1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2447760" y="2280040"/>
                <a:ext cx="161280" cy="19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1870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C91A015-AE2C-4064-8238-33B5A39B7BBB}"/>
                  </a:ext>
                </a:extLst>
              </p14:cNvPr>
              <p14:cNvContentPartPr/>
              <p14:nvPr/>
            </p14:nvContentPartPr>
            <p14:xfrm>
              <a:off x="4805400" y="456640"/>
              <a:ext cx="3375720" cy="23353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C91A015-AE2C-4064-8238-33B5A39B7BB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87400" y="438640"/>
                <a:ext cx="3411360" cy="237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E51A397-569B-4CD1-8ACC-B10EC7FF8A29}"/>
                  </a:ext>
                </a:extLst>
              </p14:cNvPr>
              <p14:cNvContentPartPr/>
              <p14:nvPr/>
            </p14:nvContentPartPr>
            <p14:xfrm>
              <a:off x="975720" y="512440"/>
              <a:ext cx="149040" cy="131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E51A397-569B-4CD1-8ACC-B10EC7FF8A2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57720" y="494800"/>
                <a:ext cx="18468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0FFE8B5-9778-4F81-9B38-4BB64665864D}"/>
                  </a:ext>
                </a:extLst>
              </p14:cNvPr>
              <p14:cNvContentPartPr/>
              <p14:nvPr/>
            </p14:nvContentPartPr>
            <p14:xfrm>
              <a:off x="1939080" y="294280"/>
              <a:ext cx="875520" cy="3330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0FFE8B5-9778-4F81-9B38-4BB64665864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21080" y="276280"/>
                <a:ext cx="911160" cy="36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857ED58-F8B2-4CFB-A711-8600FD720EF9}"/>
                  </a:ext>
                </a:extLst>
              </p14:cNvPr>
              <p14:cNvContentPartPr/>
              <p14:nvPr/>
            </p14:nvContentPartPr>
            <p14:xfrm>
              <a:off x="1226280" y="484360"/>
              <a:ext cx="446040" cy="1360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857ED58-F8B2-4CFB-A711-8600FD720EF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08654" y="466720"/>
                <a:ext cx="481651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5892BA9-ECDF-485D-B1FE-84D6F4D558C5}"/>
                  </a:ext>
                </a:extLst>
              </p14:cNvPr>
              <p14:cNvContentPartPr/>
              <p14:nvPr/>
            </p14:nvContentPartPr>
            <p14:xfrm>
              <a:off x="292440" y="396160"/>
              <a:ext cx="397080" cy="2250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5892BA9-ECDF-485D-B1FE-84D6F4D558C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4784" y="378520"/>
                <a:ext cx="432752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FB59713-97A5-4E27-A387-EDB79ABEBB88}"/>
                  </a:ext>
                </a:extLst>
              </p14:cNvPr>
              <p14:cNvContentPartPr/>
              <p14:nvPr/>
            </p14:nvContentPartPr>
            <p14:xfrm>
              <a:off x="401880" y="924280"/>
              <a:ext cx="343800" cy="297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FB59713-97A5-4E27-A387-EDB79ABEBB8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3880" y="906640"/>
                <a:ext cx="37944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733CF40-A80D-48B3-93AE-B52A235FF9FE}"/>
                  </a:ext>
                </a:extLst>
              </p14:cNvPr>
              <p14:cNvContentPartPr/>
              <p14:nvPr/>
            </p14:nvContentPartPr>
            <p14:xfrm>
              <a:off x="395760" y="765520"/>
              <a:ext cx="192240" cy="673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733CF40-A80D-48B3-93AE-B52A235FF9F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7760" y="747880"/>
                <a:ext cx="22788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30E7967-B459-4DE7-AB4B-FC2AE8341B22}"/>
                  </a:ext>
                </a:extLst>
              </p14:cNvPr>
              <p14:cNvContentPartPr/>
              <p14:nvPr/>
            </p14:nvContentPartPr>
            <p14:xfrm>
              <a:off x="944400" y="964600"/>
              <a:ext cx="14364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30E7967-B459-4DE7-AB4B-FC2AE8341B2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26760" y="946960"/>
                <a:ext cx="179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F116F23-03C6-4D4F-9A6B-919380A37158}"/>
                  </a:ext>
                </a:extLst>
              </p14:cNvPr>
              <p14:cNvContentPartPr/>
              <p14:nvPr/>
            </p14:nvContentPartPr>
            <p14:xfrm>
              <a:off x="954840" y="1056040"/>
              <a:ext cx="12060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F116F23-03C6-4D4F-9A6B-919380A3715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37200" y="1038400"/>
                <a:ext cx="1562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91CABDD-145C-46A4-9D39-DF5E7688B35F}"/>
                  </a:ext>
                </a:extLst>
              </p14:cNvPr>
              <p14:cNvContentPartPr/>
              <p14:nvPr/>
            </p14:nvContentPartPr>
            <p14:xfrm>
              <a:off x="1371000" y="1299760"/>
              <a:ext cx="6840" cy="550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91CABDD-145C-46A4-9D39-DF5E7688B35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353360" y="1282120"/>
                <a:ext cx="4248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ACB3A13-3AD7-453D-8C61-66F65040AD16}"/>
                  </a:ext>
                </a:extLst>
              </p14:cNvPr>
              <p14:cNvContentPartPr/>
              <p14:nvPr/>
            </p14:nvContentPartPr>
            <p14:xfrm>
              <a:off x="2011080" y="954880"/>
              <a:ext cx="163440" cy="1594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ACB3A13-3AD7-453D-8C61-66F65040AD1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993080" y="936880"/>
                <a:ext cx="19908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EA7FB90C-FE70-4662-A4C4-C68F5F1D126D}"/>
                  </a:ext>
                </a:extLst>
              </p14:cNvPr>
              <p14:cNvContentPartPr/>
              <p14:nvPr/>
            </p14:nvContentPartPr>
            <p14:xfrm>
              <a:off x="2305560" y="924280"/>
              <a:ext cx="478080" cy="2556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EA7FB90C-FE70-4662-A4C4-C68F5F1D126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287920" y="906640"/>
                <a:ext cx="51372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74C1BF1E-71C5-44AE-A4D9-37313E6A1EED}"/>
                  </a:ext>
                </a:extLst>
              </p14:cNvPr>
              <p14:cNvContentPartPr/>
              <p14:nvPr/>
            </p14:nvContentPartPr>
            <p14:xfrm>
              <a:off x="2885160" y="778120"/>
              <a:ext cx="134640" cy="446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74C1BF1E-71C5-44AE-A4D9-37313E6A1EE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867520" y="760480"/>
                <a:ext cx="17028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F12CE31C-EAE3-480E-A11C-164ECD845CE5}"/>
                  </a:ext>
                </a:extLst>
              </p14:cNvPr>
              <p14:cNvContentPartPr/>
              <p14:nvPr/>
            </p14:nvContentPartPr>
            <p14:xfrm>
              <a:off x="3121680" y="812320"/>
              <a:ext cx="47880" cy="532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F12CE31C-EAE3-480E-A11C-164ECD845CE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104040" y="794320"/>
                <a:ext cx="8352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E4BA1C59-3688-43EC-88B2-CA1C92A665ED}"/>
                  </a:ext>
                </a:extLst>
              </p14:cNvPr>
              <p14:cNvContentPartPr/>
              <p14:nvPr/>
            </p14:nvContentPartPr>
            <p14:xfrm>
              <a:off x="2905680" y="913840"/>
              <a:ext cx="264240" cy="2311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E4BA1C59-3688-43EC-88B2-CA1C92A665E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887680" y="896172"/>
                <a:ext cx="299880" cy="2668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DD7871A1-2C84-4844-9022-C3D996DEEE15}"/>
                  </a:ext>
                </a:extLst>
              </p14:cNvPr>
              <p14:cNvContentPartPr/>
              <p14:nvPr/>
            </p14:nvContentPartPr>
            <p14:xfrm>
              <a:off x="3242280" y="812680"/>
              <a:ext cx="122400" cy="3218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DD7871A1-2C84-4844-9022-C3D996DEEE1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224280" y="795040"/>
                <a:ext cx="158040" cy="35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339BCEB2-BB0E-4FC6-B1FA-7F3075F16D68}"/>
                  </a:ext>
                </a:extLst>
              </p14:cNvPr>
              <p14:cNvContentPartPr/>
              <p14:nvPr/>
            </p14:nvContentPartPr>
            <p14:xfrm>
              <a:off x="1301160" y="751480"/>
              <a:ext cx="629640" cy="4644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339BCEB2-BB0E-4FC6-B1FA-7F3075F16D6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283510" y="733840"/>
                <a:ext cx="665300" cy="50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52B4A73A-0EE8-4EDB-A311-DABBC7A62C38}"/>
                  </a:ext>
                </a:extLst>
              </p14:cNvPr>
              <p14:cNvContentPartPr/>
              <p14:nvPr/>
            </p14:nvContentPartPr>
            <p14:xfrm>
              <a:off x="8739840" y="1117240"/>
              <a:ext cx="29160" cy="691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52B4A73A-0EE8-4EDB-A311-DABBC7A62C3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721840" y="1099240"/>
                <a:ext cx="6480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09EB3641-DBFB-4766-A4CF-4BE574F564EE}"/>
                  </a:ext>
                </a:extLst>
              </p14:cNvPr>
              <p14:cNvContentPartPr/>
              <p14:nvPr/>
            </p14:nvContentPartPr>
            <p14:xfrm>
              <a:off x="8774400" y="975040"/>
              <a:ext cx="14040" cy="100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09EB3641-DBFB-4766-A4CF-4BE574F564E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756760" y="957400"/>
                <a:ext cx="4968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4F3E0579-125A-4972-928F-A92EA48C1FF8}"/>
                  </a:ext>
                </a:extLst>
              </p14:cNvPr>
              <p14:cNvContentPartPr/>
              <p14:nvPr/>
            </p14:nvContentPartPr>
            <p14:xfrm>
              <a:off x="7050720" y="1008520"/>
              <a:ext cx="1587240" cy="9522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4F3E0579-125A-4972-928F-A92EA48C1FF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033080" y="990880"/>
                <a:ext cx="1622880" cy="9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E1A0509-8E87-4EF6-AB1D-10102773AEC5}"/>
                  </a:ext>
                </a:extLst>
              </p14:cNvPr>
              <p14:cNvContentPartPr/>
              <p14:nvPr/>
            </p14:nvContentPartPr>
            <p14:xfrm>
              <a:off x="321600" y="1527280"/>
              <a:ext cx="280440" cy="338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E1A0509-8E87-4EF6-AB1D-10102773AEC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03600" y="1509640"/>
                <a:ext cx="316080" cy="37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8092B06-E68A-4DE7-8872-95E9DDC1A71B}"/>
                  </a:ext>
                </a:extLst>
              </p14:cNvPr>
              <p14:cNvContentPartPr/>
              <p14:nvPr/>
            </p14:nvContentPartPr>
            <p14:xfrm>
              <a:off x="681600" y="1689640"/>
              <a:ext cx="102240" cy="131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8092B06-E68A-4DE7-8872-95E9DDC1A71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63600" y="1672000"/>
                <a:ext cx="13788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F3427CA-88BC-42EE-B820-DF3A421008C4}"/>
                  </a:ext>
                </a:extLst>
              </p14:cNvPr>
              <p14:cNvContentPartPr/>
              <p14:nvPr/>
            </p14:nvContentPartPr>
            <p14:xfrm>
              <a:off x="827760" y="1663000"/>
              <a:ext cx="66240" cy="155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F3427CA-88BC-42EE-B820-DF3A421008C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10120" y="1645000"/>
                <a:ext cx="10188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227F907-27D4-44A3-9764-AEEBC42E44E9}"/>
                  </a:ext>
                </a:extLst>
              </p14:cNvPr>
              <p14:cNvContentPartPr/>
              <p14:nvPr/>
            </p14:nvContentPartPr>
            <p14:xfrm>
              <a:off x="1056720" y="1513600"/>
              <a:ext cx="923040" cy="3909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227F907-27D4-44A3-9764-AEEBC42E44E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039080" y="1495600"/>
                <a:ext cx="958680" cy="42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5997ED4-8FA2-421B-99DC-D35A841CA20E}"/>
                  </a:ext>
                </a:extLst>
              </p14:cNvPr>
              <p14:cNvContentPartPr/>
              <p14:nvPr/>
            </p14:nvContentPartPr>
            <p14:xfrm>
              <a:off x="2255160" y="1664440"/>
              <a:ext cx="235080" cy="1339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5997ED4-8FA2-421B-99DC-D35A841CA20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237160" y="1646440"/>
                <a:ext cx="27072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0EEE725-C24C-4981-9278-ED0FA0C0F2C5}"/>
                  </a:ext>
                </a:extLst>
              </p14:cNvPr>
              <p14:cNvContentPartPr/>
              <p14:nvPr/>
            </p14:nvContentPartPr>
            <p14:xfrm>
              <a:off x="2598600" y="1493080"/>
              <a:ext cx="852480" cy="2768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0EEE725-C24C-4981-9278-ED0FA0C0F2C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580608" y="1475463"/>
                <a:ext cx="888105" cy="3124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F97E123D-432A-4800-820A-9175FEDEB844}"/>
                  </a:ext>
                </a:extLst>
              </p14:cNvPr>
              <p14:cNvContentPartPr/>
              <p14:nvPr/>
            </p14:nvContentPartPr>
            <p14:xfrm>
              <a:off x="386040" y="2163040"/>
              <a:ext cx="172800" cy="2390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F97E123D-432A-4800-820A-9175FEDEB84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68040" y="2145040"/>
                <a:ext cx="20844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EAD3BE04-1C9F-4A77-B31B-F135A6C427D9}"/>
                  </a:ext>
                </a:extLst>
              </p14:cNvPr>
              <p14:cNvContentPartPr/>
              <p14:nvPr/>
            </p14:nvContentPartPr>
            <p14:xfrm>
              <a:off x="324840" y="2032720"/>
              <a:ext cx="133560" cy="496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EAD3BE04-1C9F-4A77-B31B-F135A6C427D9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06840" y="2014720"/>
                <a:ext cx="16920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7276A142-AC4D-4381-9533-DF6C129D6B73}"/>
                  </a:ext>
                </a:extLst>
              </p14:cNvPr>
              <p14:cNvContentPartPr/>
              <p14:nvPr/>
            </p14:nvContentPartPr>
            <p14:xfrm>
              <a:off x="553080" y="2062240"/>
              <a:ext cx="66600" cy="471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7276A142-AC4D-4381-9533-DF6C129D6B73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35440" y="2044240"/>
                <a:ext cx="10224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A14D9379-88AC-43EC-B6F5-E0DB4D661F27}"/>
                  </a:ext>
                </a:extLst>
              </p14:cNvPr>
              <p14:cNvContentPartPr/>
              <p14:nvPr/>
            </p14:nvContentPartPr>
            <p14:xfrm>
              <a:off x="738480" y="2183920"/>
              <a:ext cx="145080" cy="1699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A14D9379-88AC-43EC-B6F5-E0DB4D661F2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20840" y="2165920"/>
                <a:ext cx="18072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93B3CA7-7F95-4D96-9CAB-604675C9EEF1}"/>
                  </a:ext>
                </a:extLst>
              </p14:cNvPr>
              <p14:cNvContentPartPr/>
              <p14:nvPr/>
            </p14:nvContentPartPr>
            <p14:xfrm>
              <a:off x="1015680" y="2105440"/>
              <a:ext cx="194040" cy="2203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93B3CA7-7F95-4D96-9CAB-604675C9EEF1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997680" y="2087440"/>
                <a:ext cx="22968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2806676A-FDA8-4251-A98C-8BEF2F43A962}"/>
                  </a:ext>
                </a:extLst>
              </p14:cNvPr>
              <p14:cNvContentPartPr/>
              <p14:nvPr/>
            </p14:nvContentPartPr>
            <p14:xfrm>
              <a:off x="1290360" y="2305960"/>
              <a:ext cx="10080" cy="889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2806676A-FDA8-4251-A98C-8BEF2F43A96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272360" y="2288320"/>
                <a:ext cx="4572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6091AD52-8826-4482-9BF1-C397D05AF1A4}"/>
                  </a:ext>
                </a:extLst>
              </p14:cNvPr>
              <p14:cNvContentPartPr/>
              <p14:nvPr/>
            </p14:nvContentPartPr>
            <p14:xfrm>
              <a:off x="1320240" y="2173840"/>
              <a:ext cx="10440" cy="432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6091AD52-8826-4482-9BF1-C397D05AF1A4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302600" y="2156200"/>
                <a:ext cx="4608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679B7F4E-2DA0-427D-BA15-603F2F8A6B5D}"/>
                  </a:ext>
                </a:extLst>
              </p14:cNvPr>
              <p14:cNvContentPartPr/>
              <p14:nvPr/>
            </p14:nvContentPartPr>
            <p14:xfrm>
              <a:off x="1355520" y="1980880"/>
              <a:ext cx="66960" cy="662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679B7F4E-2DA0-427D-BA15-603F2F8A6B5D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337520" y="1962880"/>
                <a:ext cx="10260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B2BC0FF2-D73B-418C-8DB9-035A0DB7B40F}"/>
                  </a:ext>
                </a:extLst>
              </p14:cNvPr>
              <p14:cNvContentPartPr/>
              <p14:nvPr/>
            </p14:nvContentPartPr>
            <p14:xfrm>
              <a:off x="1056360" y="1968640"/>
              <a:ext cx="122760" cy="532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B2BC0FF2-D73B-418C-8DB9-035A0DB7B40F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038360" y="1950640"/>
                <a:ext cx="15840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93EF5939-05B9-4E11-A90F-A28B2C214AA4}"/>
                  </a:ext>
                </a:extLst>
              </p14:cNvPr>
              <p14:cNvContentPartPr/>
              <p14:nvPr/>
            </p14:nvContentPartPr>
            <p14:xfrm>
              <a:off x="1605000" y="2220280"/>
              <a:ext cx="147600" cy="151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93EF5939-05B9-4E11-A90F-A28B2C214AA4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587000" y="2202280"/>
                <a:ext cx="18324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F8309E6C-37CA-4E12-B106-410109C52822}"/>
                  </a:ext>
                </a:extLst>
              </p14:cNvPr>
              <p14:cNvContentPartPr/>
              <p14:nvPr/>
            </p14:nvContentPartPr>
            <p14:xfrm>
              <a:off x="1625160" y="2316040"/>
              <a:ext cx="122400" cy="684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F8309E6C-37CA-4E12-B106-410109C52822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607520" y="2298040"/>
                <a:ext cx="15804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AB9D77E0-2FE7-4B49-85AF-44304D989F23}"/>
                  </a:ext>
                </a:extLst>
              </p14:cNvPr>
              <p14:cNvContentPartPr/>
              <p14:nvPr/>
            </p14:nvContentPartPr>
            <p14:xfrm>
              <a:off x="2275320" y="2066560"/>
              <a:ext cx="213840" cy="2656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AB9D77E0-2FE7-4B49-85AF-44304D989F23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257680" y="2048920"/>
                <a:ext cx="24948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92394902-0D20-4731-AB63-CF88D6545E8D}"/>
                  </a:ext>
                </a:extLst>
              </p14:cNvPr>
              <p14:cNvContentPartPr/>
              <p14:nvPr/>
            </p14:nvContentPartPr>
            <p14:xfrm>
              <a:off x="1960680" y="2086000"/>
              <a:ext cx="213480" cy="2718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92394902-0D20-4731-AB63-CF88D6545E8D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942710" y="2068360"/>
                <a:ext cx="24906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33A86F3A-BEFA-4E18-9D26-369C413E456D}"/>
                  </a:ext>
                </a:extLst>
              </p14:cNvPr>
              <p14:cNvContentPartPr/>
              <p14:nvPr/>
            </p14:nvContentPartPr>
            <p14:xfrm>
              <a:off x="2759160" y="2143600"/>
              <a:ext cx="4320" cy="1173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33A86F3A-BEFA-4E18-9D26-369C413E456D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741520" y="2125600"/>
                <a:ext cx="3996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DBF2F883-E2B1-4E40-95FE-1F88A154287B}"/>
                  </a:ext>
                </a:extLst>
              </p14:cNvPr>
              <p14:cNvContentPartPr/>
              <p14:nvPr/>
            </p14:nvContentPartPr>
            <p14:xfrm>
              <a:off x="2739360" y="2021560"/>
              <a:ext cx="24120" cy="1044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DBF2F883-E2B1-4E40-95FE-1F88A154287B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721720" y="2003560"/>
                <a:ext cx="597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BAF5FCD6-5057-4EE9-85C5-B3F614975459}"/>
                  </a:ext>
                </a:extLst>
              </p14:cNvPr>
              <p14:cNvContentPartPr/>
              <p14:nvPr/>
            </p14:nvContentPartPr>
            <p14:xfrm>
              <a:off x="2846640" y="2102920"/>
              <a:ext cx="141480" cy="14220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BAF5FCD6-5057-4EE9-85C5-B3F614975459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828640" y="2084920"/>
                <a:ext cx="17712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8844CCDE-261F-490A-ACA7-538E4DFA52A6}"/>
                  </a:ext>
                </a:extLst>
              </p14:cNvPr>
              <p14:cNvContentPartPr/>
              <p14:nvPr/>
            </p14:nvContentPartPr>
            <p14:xfrm>
              <a:off x="3199440" y="1987720"/>
              <a:ext cx="146160" cy="26496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8844CCDE-261F-490A-ACA7-538E4DFA52A6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181800" y="1969720"/>
                <a:ext cx="18180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F8C8290A-D7F4-412A-88B3-DB6CC948B7EC}"/>
                  </a:ext>
                </a:extLst>
              </p14:cNvPr>
              <p14:cNvContentPartPr/>
              <p14:nvPr/>
            </p14:nvContentPartPr>
            <p14:xfrm>
              <a:off x="3447120" y="2163400"/>
              <a:ext cx="6840" cy="5868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F8C8290A-D7F4-412A-88B3-DB6CC948B7EC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429480" y="2145760"/>
                <a:ext cx="4248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3B2C78A4-33BF-48E8-BCFB-564B46C0A766}"/>
                  </a:ext>
                </a:extLst>
              </p14:cNvPr>
              <p14:cNvContentPartPr/>
              <p14:nvPr/>
            </p14:nvContentPartPr>
            <p14:xfrm>
              <a:off x="3474120" y="1990960"/>
              <a:ext cx="360" cy="3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3B2C78A4-33BF-48E8-BCFB-564B46C0A766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456480" y="19733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1DAD846B-20FA-4D61-AFC1-6FA4BB6B486C}"/>
                  </a:ext>
                </a:extLst>
              </p14:cNvPr>
              <p14:cNvContentPartPr/>
              <p14:nvPr/>
            </p14:nvContentPartPr>
            <p14:xfrm>
              <a:off x="3839880" y="2102920"/>
              <a:ext cx="90720" cy="13140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1DAD846B-20FA-4D61-AFC1-6FA4BB6B486C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821880" y="2084920"/>
                <a:ext cx="12636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A86B3360-C17E-4AA7-AB2B-74CEA789F67B}"/>
                  </a:ext>
                </a:extLst>
              </p14:cNvPr>
              <p14:cNvContentPartPr/>
              <p14:nvPr/>
            </p14:nvContentPartPr>
            <p14:xfrm>
              <a:off x="4216080" y="2153680"/>
              <a:ext cx="4320" cy="3780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A86B3360-C17E-4AA7-AB2B-74CEA789F67B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198440" y="2135680"/>
                <a:ext cx="3996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4F92FFBF-00D4-41BC-B55E-B42B783E543C}"/>
                  </a:ext>
                </a:extLst>
              </p14:cNvPr>
              <p14:cNvContentPartPr/>
              <p14:nvPr/>
            </p14:nvContentPartPr>
            <p14:xfrm>
              <a:off x="4216080" y="2001040"/>
              <a:ext cx="360" cy="36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4F92FFBF-00D4-41BC-B55E-B42B783E543C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198440" y="19834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6398C453-A761-40AB-84F9-71E2A2EFB115}"/>
                  </a:ext>
                </a:extLst>
              </p14:cNvPr>
              <p14:cNvContentPartPr/>
              <p14:nvPr/>
            </p14:nvContentPartPr>
            <p14:xfrm>
              <a:off x="4325160" y="2083120"/>
              <a:ext cx="76680" cy="11880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6398C453-A761-40AB-84F9-71E2A2EFB115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307160" y="2065480"/>
                <a:ext cx="11232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07CF512D-89F3-48B2-9283-464E8577DFB5}"/>
                  </a:ext>
                </a:extLst>
              </p14:cNvPr>
              <p14:cNvContentPartPr/>
              <p14:nvPr/>
            </p14:nvContentPartPr>
            <p14:xfrm>
              <a:off x="4469880" y="2105440"/>
              <a:ext cx="153720" cy="5832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07CF512D-89F3-48B2-9283-464E8577DFB5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452240" y="2087800"/>
                <a:ext cx="18936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49855307-3FB0-4AE8-B45A-59BD13443704}"/>
                  </a:ext>
                </a:extLst>
              </p14:cNvPr>
              <p14:cNvContentPartPr/>
              <p14:nvPr/>
            </p14:nvContentPartPr>
            <p14:xfrm>
              <a:off x="4023120" y="1930120"/>
              <a:ext cx="132120" cy="28764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49855307-3FB0-4AE8-B45A-59BD13443704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005120" y="1912120"/>
                <a:ext cx="16776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563CD7CA-1F9A-49F6-86A2-7657F0534A3C}"/>
                  </a:ext>
                </a:extLst>
              </p14:cNvPr>
              <p14:cNvContentPartPr/>
              <p14:nvPr/>
            </p14:nvContentPartPr>
            <p14:xfrm>
              <a:off x="3541080" y="2098240"/>
              <a:ext cx="196560" cy="14688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563CD7CA-1F9A-49F6-86A2-7657F0534A3C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3523113" y="2080284"/>
                <a:ext cx="232135" cy="1824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A5BB1676-0D69-4A79-ABF5-034DC34BBCD7}"/>
                  </a:ext>
                </a:extLst>
              </p14:cNvPr>
              <p14:cNvContentPartPr/>
              <p14:nvPr/>
            </p14:nvContentPartPr>
            <p14:xfrm>
              <a:off x="4836720" y="1923640"/>
              <a:ext cx="182880" cy="52128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A5BB1676-0D69-4A79-ABF5-034DC34BBCD7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819080" y="1905640"/>
                <a:ext cx="218520" cy="55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7EF58B3D-282A-4BF3-BE41-C82B2375B415}"/>
                  </a:ext>
                </a:extLst>
              </p14:cNvPr>
              <p14:cNvContentPartPr/>
              <p14:nvPr/>
            </p14:nvContentPartPr>
            <p14:xfrm>
              <a:off x="5171160" y="2028760"/>
              <a:ext cx="441360" cy="18612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7EF58B3D-282A-4BF3-BE41-C82B2375B415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5153520" y="2011120"/>
                <a:ext cx="47700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4B4BBF63-3688-46EB-BF8F-7EE98D82E4B4}"/>
                  </a:ext>
                </a:extLst>
              </p14:cNvPr>
              <p14:cNvContentPartPr/>
              <p14:nvPr/>
            </p14:nvContentPartPr>
            <p14:xfrm>
              <a:off x="5262600" y="1840840"/>
              <a:ext cx="241560" cy="8964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4B4BBF63-3688-46EB-BF8F-7EE98D82E4B4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5244600" y="1822840"/>
                <a:ext cx="27720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B6B2F0C5-A2AD-45FC-A02B-72C4A6E387C1}"/>
                  </a:ext>
                </a:extLst>
              </p14:cNvPr>
              <p14:cNvContentPartPr/>
              <p14:nvPr/>
            </p14:nvContentPartPr>
            <p14:xfrm>
              <a:off x="2465400" y="2298040"/>
              <a:ext cx="125640" cy="1558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B6B2F0C5-A2AD-45FC-A02B-72C4A6E387C1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2447760" y="2280040"/>
                <a:ext cx="16128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4223995-50DB-41AD-9FA9-690CC6D82EC7}"/>
                  </a:ext>
                </a:extLst>
              </p14:cNvPr>
              <p14:cNvContentPartPr/>
              <p14:nvPr/>
            </p14:nvContentPartPr>
            <p14:xfrm>
              <a:off x="392880" y="2710240"/>
              <a:ext cx="1018440" cy="2948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4223995-50DB-41AD-9FA9-690CC6D82EC7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374880" y="2692578"/>
                <a:ext cx="1054080" cy="3305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BFE3E03-E3DF-48E9-A27E-3F14AC160015}"/>
                  </a:ext>
                </a:extLst>
              </p14:cNvPr>
              <p14:cNvContentPartPr/>
              <p14:nvPr/>
            </p14:nvContentPartPr>
            <p14:xfrm>
              <a:off x="1838280" y="2635360"/>
              <a:ext cx="127080" cy="658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BFE3E03-E3DF-48E9-A27E-3F14AC160015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820640" y="2617360"/>
                <a:ext cx="16272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9F47573-DBEB-424B-9A3E-D1B59D720B9A}"/>
                  </a:ext>
                </a:extLst>
              </p14:cNvPr>
              <p14:cNvContentPartPr/>
              <p14:nvPr/>
            </p14:nvContentPartPr>
            <p14:xfrm>
              <a:off x="2156160" y="2681800"/>
              <a:ext cx="38160" cy="691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9F47573-DBEB-424B-9A3E-D1B59D720B9A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2138520" y="2664160"/>
                <a:ext cx="7380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1D234E9-C545-440C-82C8-6BCB07C40E6F}"/>
                  </a:ext>
                </a:extLst>
              </p14:cNvPr>
              <p14:cNvContentPartPr/>
              <p14:nvPr/>
            </p14:nvContentPartPr>
            <p14:xfrm>
              <a:off x="1818120" y="2824000"/>
              <a:ext cx="254520" cy="2494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1D234E9-C545-440C-82C8-6BCB07C40E6F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800120" y="2806360"/>
                <a:ext cx="29016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0C4057C-72CE-425A-BED1-B12290DF7890}"/>
                  </a:ext>
                </a:extLst>
              </p14:cNvPr>
              <p14:cNvContentPartPr/>
              <p14:nvPr/>
            </p14:nvContentPartPr>
            <p14:xfrm>
              <a:off x="2316000" y="2875120"/>
              <a:ext cx="11088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0C4057C-72CE-425A-BED1-B12290DF7890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2298360" y="2857120"/>
                <a:ext cx="1465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C80FDFD-8E51-440E-A53A-57657D31DB0D}"/>
                  </a:ext>
                </a:extLst>
              </p14:cNvPr>
              <p14:cNvContentPartPr/>
              <p14:nvPr/>
            </p14:nvContentPartPr>
            <p14:xfrm>
              <a:off x="2305920" y="2957200"/>
              <a:ext cx="117360" cy="198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C80FDFD-8E51-440E-A53A-57657D31DB0D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2287920" y="2939560"/>
                <a:ext cx="15300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77AD937-D696-4017-A324-1E0F479D982B}"/>
                  </a:ext>
                </a:extLst>
              </p14:cNvPr>
              <p14:cNvContentPartPr/>
              <p14:nvPr/>
            </p14:nvContentPartPr>
            <p14:xfrm>
              <a:off x="2569800" y="2800240"/>
              <a:ext cx="433080" cy="1972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77AD937-D696-4017-A324-1E0F479D982B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2552160" y="2782240"/>
                <a:ext cx="46872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8352717-0DCD-4FBD-9CED-9DB3B2E74299}"/>
                  </a:ext>
                </a:extLst>
              </p14:cNvPr>
              <p14:cNvContentPartPr/>
              <p14:nvPr/>
            </p14:nvContentPartPr>
            <p14:xfrm>
              <a:off x="2732880" y="2624560"/>
              <a:ext cx="157320" cy="781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8352717-0DCD-4FBD-9CED-9DB3B2E74299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2714880" y="2606560"/>
                <a:ext cx="19296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F56921B-05F6-4673-8CA6-2543321A311A}"/>
                  </a:ext>
                </a:extLst>
              </p14:cNvPr>
              <p14:cNvContentPartPr/>
              <p14:nvPr/>
            </p14:nvContentPartPr>
            <p14:xfrm>
              <a:off x="3149400" y="2602240"/>
              <a:ext cx="579600" cy="4590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F56921B-05F6-4673-8CA6-2543321A311A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3131760" y="2584240"/>
                <a:ext cx="615240" cy="49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971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D98A455-D3D7-44BA-8017-9CA750543202}"/>
                  </a:ext>
                </a:extLst>
              </p14:cNvPr>
              <p14:cNvContentPartPr/>
              <p14:nvPr/>
            </p14:nvContentPartPr>
            <p14:xfrm>
              <a:off x="7457880" y="111040"/>
              <a:ext cx="1030320" cy="561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D98A455-D3D7-44BA-8017-9CA75054320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40240" y="93400"/>
                <a:ext cx="1065960" cy="59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C83B752-8DB6-41B3-A7A6-912C7F3CDA47}"/>
                  </a:ext>
                </a:extLst>
              </p14:cNvPr>
              <p14:cNvContentPartPr/>
              <p14:nvPr/>
            </p14:nvContentPartPr>
            <p14:xfrm>
              <a:off x="253560" y="156040"/>
              <a:ext cx="1397160" cy="71784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C83B752-8DB6-41B3-A7A6-912C7F3CDA4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5920" y="138049"/>
                <a:ext cx="1432800" cy="7534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91A3268-A64E-4EFF-9A48-EB4C89C7E20B}"/>
                  </a:ext>
                </a:extLst>
              </p14:cNvPr>
              <p14:cNvContentPartPr/>
              <p14:nvPr/>
            </p14:nvContentPartPr>
            <p14:xfrm>
              <a:off x="1906320" y="111400"/>
              <a:ext cx="613440" cy="39132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91A3268-A64E-4EFF-9A48-EB4C89C7E20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88320" y="93760"/>
                <a:ext cx="649080" cy="42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2C7AA16-3EF8-4014-B571-3F657E76C257}"/>
                  </a:ext>
                </a:extLst>
              </p14:cNvPr>
              <p14:cNvContentPartPr/>
              <p14:nvPr/>
            </p14:nvContentPartPr>
            <p14:xfrm>
              <a:off x="1761240" y="471400"/>
              <a:ext cx="968400" cy="3589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2C7AA16-3EF8-4014-B571-3F657E76C25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43240" y="453760"/>
                <a:ext cx="100404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09CF071-C547-4AF4-9932-8F96ED607AC3}"/>
                  </a:ext>
                </a:extLst>
              </p14:cNvPr>
              <p14:cNvContentPartPr/>
              <p14:nvPr/>
            </p14:nvContentPartPr>
            <p14:xfrm>
              <a:off x="1354800" y="986200"/>
              <a:ext cx="2633760" cy="190764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09CF071-C547-4AF4-9932-8F96ED607AC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36800" y="968557"/>
                <a:ext cx="2669400" cy="194328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61124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C91A015-AE2C-4064-8238-33B5A39B7BBB}"/>
                  </a:ext>
                </a:extLst>
              </p14:cNvPr>
              <p14:cNvContentPartPr/>
              <p14:nvPr/>
            </p14:nvContentPartPr>
            <p14:xfrm>
              <a:off x="4805400" y="456640"/>
              <a:ext cx="3375720" cy="23353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C91A015-AE2C-4064-8238-33B5A39B7BB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87400" y="438640"/>
                <a:ext cx="3411360" cy="237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E51A397-569B-4CD1-8ACC-B10EC7FF8A29}"/>
                  </a:ext>
                </a:extLst>
              </p14:cNvPr>
              <p14:cNvContentPartPr/>
              <p14:nvPr/>
            </p14:nvContentPartPr>
            <p14:xfrm>
              <a:off x="975720" y="512440"/>
              <a:ext cx="149040" cy="131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E51A397-569B-4CD1-8ACC-B10EC7FF8A2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57720" y="494800"/>
                <a:ext cx="18468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0FFE8B5-9778-4F81-9B38-4BB64665864D}"/>
                  </a:ext>
                </a:extLst>
              </p14:cNvPr>
              <p14:cNvContentPartPr/>
              <p14:nvPr/>
            </p14:nvContentPartPr>
            <p14:xfrm>
              <a:off x="1939080" y="294280"/>
              <a:ext cx="875520" cy="3330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0FFE8B5-9778-4F81-9B38-4BB64665864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21080" y="276280"/>
                <a:ext cx="911160" cy="36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857ED58-F8B2-4CFB-A711-8600FD720EF9}"/>
                  </a:ext>
                </a:extLst>
              </p14:cNvPr>
              <p14:cNvContentPartPr/>
              <p14:nvPr/>
            </p14:nvContentPartPr>
            <p14:xfrm>
              <a:off x="1226280" y="484360"/>
              <a:ext cx="446040" cy="1360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857ED58-F8B2-4CFB-A711-8600FD720EF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08654" y="466720"/>
                <a:ext cx="481651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5892BA9-ECDF-485D-B1FE-84D6F4D558C5}"/>
                  </a:ext>
                </a:extLst>
              </p14:cNvPr>
              <p14:cNvContentPartPr/>
              <p14:nvPr/>
            </p14:nvContentPartPr>
            <p14:xfrm>
              <a:off x="292440" y="396160"/>
              <a:ext cx="397080" cy="2250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5892BA9-ECDF-485D-B1FE-84D6F4D558C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4784" y="378520"/>
                <a:ext cx="432752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FB59713-97A5-4E27-A387-EDB79ABEBB88}"/>
                  </a:ext>
                </a:extLst>
              </p14:cNvPr>
              <p14:cNvContentPartPr/>
              <p14:nvPr/>
            </p14:nvContentPartPr>
            <p14:xfrm>
              <a:off x="401880" y="924280"/>
              <a:ext cx="343800" cy="297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FB59713-97A5-4E27-A387-EDB79ABEBB8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3880" y="906640"/>
                <a:ext cx="37944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733CF40-A80D-48B3-93AE-B52A235FF9FE}"/>
                  </a:ext>
                </a:extLst>
              </p14:cNvPr>
              <p14:cNvContentPartPr/>
              <p14:nvPr/>
            </p14:nvContentPartPr>
            <p14:xfrm>
              <a:off x="395760" y="765520"/>
              <a:ext cx="192240" cy="673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733CF40-A80D-48B3-93AE-B52A235FF9F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7760" y="747880"/>
                <a:ext cx="22788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30E7967-B459-4DE7-AB4B-FC2AE8341B22}"/>
                  </a:ext>
                </a:extLst>
              </p14:cNvPr>
              <p14:cNvContentPartPr/>
              <p14:nvPr/>
            </p14:nvContentPartPr>
            <p14:xfrm>
              <a:off x="944400" y="964600"/>
              <a:ext cx="14364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30E7967-B459-4DE7-AB4B-FC2AE8341B2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26760" y="946960"/>
                <a:ext cx="179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F116F23-03C6-4D4F-9A6B-919380A37158}"/>
                  </a:ext>
                </a:extLst>
              </p14:cNvPr>
              <p14:cNvContentPartPr/>
              <p14:nvPr/>
            </p14:nvContentPartPr>
            <p14:xfrm>
              <a:off x="954840" y="1056040"/>
              <a:ext cx="12060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F116F23-03C6-4D4F-9A6B-919380A3715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37200" y="1038400"/>
                <a:ext cx="1562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91CABDD-145C-46A4-9D39-DF5E7688B35F}"/>
                  </a:ext>
                </a:extLst>
              </p14:cNvPr>
              <p14:cNvContentPartPr/>
              <p14:nvPr/>
            </p14:nvContentPartPr>
            <p14:xfrm>
              <a:off x="1371000" y="1299760"/>
              <a:ext cx="6840" cy="550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91CABDD-145C-46A4-9D39-DF5E7688B35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353360" y="1282120"/>
                <a:ext cx="4248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ACB3A13-3AD7-453D-8C61-66F65040AD16}"/>
                  </a:ext>
                </a:extLst>
              </p14:cNvPr>
              <p14:cNvContentPartPr/>
              <p14:nvPr/>
            </p14:nvContentPartPr>
            <p14:xfrm>
              <a:off x="2011080" y="954880"/>
              <a:ext cx="163440" cy="1594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ACB3A13-3AD7-453D-8C61-66F65040AD1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993080" y="936880"/>
                <a:ext cx="19908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EA7FB90C-FE70-4662-A4C4-C68F5F1D126D}"/>
                  </a:ext>
                </a:extLst>
              </p14:cNvPr>
              <p14:cNvContentPartPr/>
              <p14:nvPr/>
            </p14:nvContentPartPr>
            <p14:xfrm>
              <a:off x="2305560" y="924280"/>
              <a:ext cx="478080" cy="2556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EA7FB90C-FE70-4662-A4C4-C68F5F1D126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287920" y="906640"/>
                <a:ext cx="51372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74C1BF1E-71C5-44AE-A4D9-37313E6A1EED}"/>
                  </a:ext>
                </a:extLst>
              </p14:cNvPr>
              <p14:cNvContentPartPr/>
              <p14:nvPr/>
            </p14:nvContentPartPr>
            <p14:xfrm>
              <a:off x="2885160" y="778120"/>
              <a:ext cx="134640" cy="446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74C1BF1E-71C5-44AE-A4D9-37313E6A1EE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867520" y="760480"/>
                <a:ext cx="17028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F12CE31C-EAE3-480E-A11C-164ECD845CE5}"/>
                  </a:ext>
                </a:extLst>
              </p14:cNvPr>
              <p14:cNvContentPartPr/>
              <p14:nvPr/>
            </p14:nvContentPartPr>
            <p14:xfrm>
              <a:off x="3121680" y="812320"/>
              <a:ext cx="47880" cy="532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F12CE31C-EAE3-480E-A11C-164ECD845CE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104040" y="794320"/>
                <a:ext cx="8352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E4BA1C59-3688-43EC-88B2-CA1C92A665ED}"/>
                  </a:ext>
                </a:extLst>
              </p14:cNvPr>
              <p14:cNvContentPartPr/>
              <p14:nvPr/>
            </p14:nvContentPartPr>
            <p14:xfrm>
              <a:off x="2905680" y="913840"/>
              <a:ext cx="264240" cy="2311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E4BA1C59-3688-43EC-88B2-CA1C92A665E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887680" y="896172"/>
                <a:ext cx="299880" cy="2668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DD7871A1-2C84-4844-9022-C3D996DEEE15}"/>
                  </a:ext>
                </a:extLst>
              </p14:cNvPr>
              <p14:cNvContentPartPr/>
              <p14:nvPr/>
            </p14:nvContentPartPr>
            <p14:xfrm>
              <a:off x="3242280" y="812680"/>
              <a:ext cx="122400" cy="3218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DD7871A1-2C84-4844-9022-C3D996DEEE1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224280" y="795040"/>
                <a:ext cx="158040" cy="35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339BCEB2-BB0E-4FC6-B1FA-7F3075F16D68}"/>
                  </a:ext>
                </a:extLst>
              </p14:cNvPr>
              <p14:cNvContentPartPr/>
              <p14:nvPr/>
            </p14:nvContentPartPr>
            <p14:xfrm>
              <a:off x="1301160" y="751480"/>
              <a:ext cx="629640" cy="4644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339BCEB2-BB0E-4FC6-B1FA-7F3075F16D6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283510" y="733840"/>
                <a:ext cx="665300" cy="50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52B4A73A-0EE8-4EDB-A311-DABBC7A62C38}"/>
                  </a:ext>
                </a:extLst>
              </p14:cNvPr>
              <p14:cNvContentPartPr/>
              <p14:nvPr/>
            </p14:nvContentPartPr>
            <p14:xfrm>
              <a:off x="8739840" y="1117240"/>
              <a:ext cx="29160" cy="691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52B4A73A-0EE8-4EDB-A311-DABBC7A62C3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721840" y="1099240"/>
                <a:ext cx="6480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09EB3641-DBFB-4766-A4CF-4BE574F564EE}"/>
                  </a:ext>
                </a:extLst>
              </p14:cNvPr>
              <p14:cNvContentPartPr/>
              <p14:nvPr/>
            </p14:nvContentPartPr>
            <p14:xfrm>
              <a:off x="8774400" y="975040"/>
              <a:ext cx="14040" cy="100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09EB3641-DBFB-4766-A4CF-4BE574F564E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756760" y="957400"/>
                <a:ext cx="4968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4F3E0579-125A-4972-928F-A92EA48C1FF8}"/>
                  </a:ext>
                </a:extLst>
              </p14:cNvPr>
              <p14:cNvContentPartPr/>
              <p14:nvPr/>
            </p14:nvContentPartPr>
            <p14:xfrm>
              <a:off x="7050720" y="1008520"/>
              <a:ext cx="1587240" cy="9522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4F3E0579-125A-4972-928F-A92EA48C1FF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033080" y="990880"/>
                <a:ext cx="1622880" cy="9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E1A0509-8E87-4EF6-AB1D-10102773AEC5}"/>
                  </a:ext>
                </a:extLst>
              </p14:cNvPr>
              <p14:cNvContentPartPr/>
              <p14:nvPr/>
            </p14:nvContentPartPr>
            <p14:xfrm>
              <a:off x="321600" y="1527280"/>
              <a:ext cx="280440" cy="338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E1A0509-8E87-4EF6-AB1D-10102773AEC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03600" y="1509640"/>
                <a:ext cx="316080" cy="37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8092B06-E68A-4DE7-8872-95E9DDC1A71B}"/>
                  </a:ext>
                </a:extLst>
              </p14:cNvPr>
              <p14:cNvContentPartPr/>
              <p14:nvPr/>
            </p14:nvContentPartPr>
            <p14:xfrm>
              <a:off x="681600" y="1689640"/>
              <a:ext cx="102240" cy="131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8092B06-E68A-4DE7-8872-95E9DDC1A71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63600" y="1672000"/>
                <a:ext cx="13788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F3427CA-88BC-42EE-B820-DF3A421008C4}"/>
                  </a:ext>
                </a:extLst>
              </p14:cNvPr>
              <p14:cNvContentPartPr/>
              <p14:nvPr/>
            </p14:nvContentPartPr>
            <p14:xfrm>
              <a:off x="827760" y="1663000"/>
              <a:ext cx="66240" cy="155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F3427CA-88BC-42EE-B820-DF3A421008C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10120" y="1645000"/>
                <a:ext cx="10188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227F907-27D4-44A3-9764-AEEBC42E44E9}"/>
                  </a:ext>
                </a:extLst>
              </p14:cNvPr>
              <p14:cNvContentPartPr/>
              <p14:nvPr/>
            </p14:nvContentPartPr>
            <p14:xfrm>
              <a:off x="1056720" y="1513600"/>
              <a:ext cx="923040" cy="3909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227F907-27D4-44A3-9764-AEEBC42E44E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039080" y="1495600"/>
                <a:ext cx="958680" cy="42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5997ED4-8FA2-421B-99DC-D35A841CA20E}"/>
                  </a:ext>
                </a:extLst>
              </p14:cNvPr>
              <p14:cNvContentPartPr/>
              <p14:nvPr/>
            </p14:nvContentPartPr>
            <p14:xfrm>
              <a:off x="2255160" y="1664440"/>
              <a:ext cx="235080" cy="1339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5997ED4-8FA2-421B-99DC-D35A841CA20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237160" y="1646440"/>
                <a:ext cx="27072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0EEE725-C24C-4981-9278-ED0FA0C0F2C5}"/>
                  </a:ext>
                </a:extLst>
              </p14:cNvPr>
              <p14:cNvContentPartPr/>
              <p14:nvPr/>
            </p14:nvContentPartPr>
            <p14:xfrm>
              <a:off x="2598600" y="1493080"/>
              <a:ext cx="852480" cy="2768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0EEE725-C24C-4981-9278-ED0FA0C0F2C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580608" y="1475463"/>
                <a:ext cx="888105" cy="3124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F97E123D-432A-4800-820A-9175FEDEB844}"/>
                  </a:ext>
                </a:extLst>
              </p14:cNvPr>
              <p14:cNvContentPartPr/>
              <p14:nvPr/>
            </p14:nvContentPartPr>
            <p14:xfrm>
              <a:off x="386040" y="2163040"/>
              <a:ext cx="172800" cy="2390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F97E123D-432A-4800-820A-9175FEDEB84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68040" y="2145040"/>
                <a:ext cx="20844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EAD3BE04-1C9F-4A77-B31B-F135A6C427D9}"/>
                  </a:ext>
                </a:extLst>
              </p14:cNvPr>
              <p14:cNvContentPartPr/>
              <p14:nvPr/>
            </p14:nvContentPartPr>
            <p14:xfrm>
              <a:off x="324840" y="2032720"/>
              <a:ext cx="133560" cy="496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EAD3BE04-1C9F-4A77-B31B-F135A6C427D9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06840" y="2014720"/>
                <a:ext cx="16920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7276A142-AC4D-4381-9533-DF6C129D6B73}"/>
                  </a:ext>
                </a:extLst>
              </p14:cNvPr>
              <p14:cNvContentPartPr/>
              <p14:nvPr/>
            </p14:nvContentPartPr>
            <p14:xfrm>
              <a:off x="553080" y="2062240"/>
              <a:ext cx="66600" cy="471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7276A142-AC4D-4381-9533-DF6C129D6B73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35440" y="2044240"/>
                <a:ext cx="10224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A14D9379-88AC-43EC-B6F5-E0DB4D661F27}"/>
                  </a:ext>
                </a:extLst>
              </p14:cNvPr>
              <p14:cNvContentPartPr/>
              <p14:nvPr/>
            </p14:nvContentPartPr>
            <p14:xfrm>
              <a:off x="738480" y="2183920"/>
              <a:ext cx="145080" cy="1699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A14D9379-88AC-43EC-B6F5-E0DB4D661F2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20840" y="2165920"/>
                <a:ext cx="18072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93B3CA7-7F95-4D96-9CAB-604675C9EEF1}"/>
                  </a:ext>
                </a:extLst>
              </p14:cNvPr>
              <p14:cNvContentPartPr/>
              <p14:nvPr/>
            </p14:nvContentPartPr>
            <p14:xfrm>
              <a:off x="1015680" y="2105440"/>
              <a:ext cx="194040" cy="2203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93B3CA7-7F95-4D96-9CAB-604675C9EEF1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997680" y="2087440"/>
                <a:ext cx="22968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2806676A-FDA8-4251-A98C-8BEF2F43A962}"/>
                  </a:ext>
                </a:extLst>
              </p14:cNvPr>
              <p14:cNvContentPartPr/>
              <p14:nvPr/>
            </p14:nvContentPartPr>
            <p14:xfrm>
              <a:off x="1290360" y="2305960"/>
              <a:ext cx="10080" cy="889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2806676A-FDA8-4251-A98C-8BEF2F43A96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272360" y="2288320"/>
                <a:ext cx="4572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6091AD52-8826-4482-9BF1-C397D05AF1A4}"/>
                  </a:ext>
                </a:extLst>
              </p14:cNvPr>
              <p14:cNvContentPartPr/>
              <p14:nvPr/>
            </p14:nvContentPartPr>
            <p14:xfrm>
              <a:off x="1320240" y="2173840"/>
              <a:ext cx="10440" cy="432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6091AD52-8826-4482-9BF1-C397D05AF1A4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302600" y="2156200"/>
                <a:ext cx="4608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679B7F4E-2DA0-427D-BA15-603F2F8A6B5D}"/>
                  </a:ext>
                </a:extLst>
              </p14:cNvPr>
              <p14:cNvContentPartPr/>
              <p14:nvPr/>
            </p14:nvContentPartPr>
            <p14:xfrm>
              <a:off x="1355520" y="1980880"/>
              <a:ext cx="66960" cy="662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679B7F4E-2DA0-427D-BA15-603F2F8A6B5D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337520" y="1962880"/>
                <a:ext cx="10260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B2BC0FF2-D73B-418C-8DB9-035A0DB7B40F}"/>
                  </a:ext>
                </a:extLst>
              </p14:cNvPr>
              <p14:cNvContentPartPr/>
              <p14:nvPr/>
            </p14:nvContentPartPr>
            <p14:xfrm>
              <a:off x="1056360" y="1968640"/>
              <a:ext cx="122760" cy="532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B2BC0FF2-D73B-418C-8DB9-035A0DB7B40F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038360" y="1950640"/>
                <a:ext cx="15840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93EF5939-05B9-4E11-A90F-A28B2C214AA4}"/>
                  </a:ext>
                </a:extLst>
              </p14:cNvPr>
              <p14:cNvContentPartPr/>
              <p14:nvPr/>
            </p14:nvContentPartPr>
            <p14:xfrm>
              <a:off x="1605000" y="2220280"/>
              <a:ext cx="147600" cy="151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93EF5939-05B9-4E11-A90F-A28B2C214AA4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587000" y="2202280"/>
                <a:ext cx="18324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F8309E6C-37CA-4E12-B106-410109C52822}"/>
                  </a:ext>
                </a:extLst>
              </p14:cNvPr>
              <p14:cNvContentPartPr/>
              <p14:nvPr/>
            </p14:nvContentPartPr>
            <p14:xfrm>
              <a:off x="1625160" y="2316040"/>
              <a:ext cx="122400" cy="684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F8309E6C-37CA-4E12-B106-410109C52822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607520" y="2298040"/>
                <a:ext cx="15804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AB9D77E0-2FE7-4B49-85AF-44304D989F23}"/>
                  </a:ext>
                </a:extLst>
              </p14:cNvPr>
              <p14:cNvContentPartPr/>
              <p14:nvPr/>
            </p14:nvContentPartPr>
            <p14:xfrm>
              <a:off x="2275320" y="2066560"/>
              <a:ext cx="213840" cy="2656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AB9D77E0-2FE7-4B49-85AF-44304D989F23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257680" y="2048920"/>
                <a:ext cx="24948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92394902-0D20-4731-AB63-CF88D6545E8D}"/>
                  </a:ext>
                </a:extLst>
              </p14:cNvPr>
              <p14:cNvContentPartPr/>
              <p14:nvPr/>
            </p14:nvContentPartPr>
            <p14:xfrm>
              <a:off x="1960680" y="2086000"/>
              <a:ext cx="213480" cy="2718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92394902-0D20-4731-AB63-CF88D6545E8D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942710" y="2068360"/>
                <a:ext cx="24906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33A86F3A-BEFA-4E18-9D26-369C413E456D}"/>
                  </a:ext>
                </a:extLst>
              </p14:cNvPr>
              <p14:cNvContentPartPr/>
              <p14:nvPr/>
            </p14:nvContentPartPr>
            <p14:xfrm>
              <a:off x="2759160" y="2143600"/>
              <a:ext cx="4320" cy="1173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33A86F3A-BEFA-4E18-9D26-369C413E456D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741520" y="2125600"/>
                <a:ext cx="3996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DBF2F883-E2B1-4E40-95FE-1F88A154287B}"/>
                  </a:ext>
                </a:extLst>
              </p14:cNvPr>
              <p14:cNvContentPartPr/>
              <p14:nvPr/>
            </p14:nvContentPartPr>
            <p14:xfrm>
              <a:off x="2739360" y="2021560"/>
              <a:ext cx="24120" cy="1044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DBF2F883-E2B1-4E40-95FE-1F88A154287B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721720" y="2003560"/>
                <a:ext cx="597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BAF5FCD6-5057-4EE9-85C5-B3F614975459}"/>
                  </a:ext>
                </a:extLst>
              </p14:cNvPr>
              <p14:cNvContentPartPr/>
              <p14:nvPr/>
            </p14:nvContentPartPr>
            <p14:xfrm>
              <a:off x="2846640" y="2102920"/>
              <a:ext cx="141480" cy="14220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BAF5FCD6-5057-4EE9-85C5-B3F614975459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828640" y="2084920"/>
                <a:ext cx="17712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8844CCDE-261F-490A-ACA7-538E4DFA52A6}"/>
                  </a:ext>
                </a:extLst>
              </p14:cNvPr>
              <p14:cNvContentPartPr/>
              <p14:nvPr/>
            </p14:nvContentPartPr>
            <p14:xfrm>
              <a:off x="3199440" y="1987720"/>
              <a:ext cx="146160" cy="26496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8844CCDE-261F-490A-ACA7-538E4DFA52A6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181800" y="1969720"/>
                <a:ext cx="18180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F8C8290A-D7F4-412A-88B3-DB6CC948B7EC}"/>
                  </a:ext>
                </a:extLst>
              </p14:cNvPr>
              <p14:cNvContentPartPr/>
              <p14:nvPr/>
            </p14:nvContentPartPr>
            <p14:xfrm>
              <a:off x="3447120" y="2163400"/>
              <a:ext cx="6840" cy="5868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F8C8290A-D7F4-412A-88B3-DB6CC948B7EC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429480" y="2145760"/>
                <a:ext cx="4248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3B2C78A4-33BF-48E8-BCFB-564B46C0A766}"/>
                  </a:ext>
                </a:extLst>
              </p14:cNvPr>
              <p14:cNvContentPartPr/>
              <p14:nvPr/>
            </p14:nvContentPartPr>
            <p14:xfrm>
              <a:off x="3474120" y="1990960"/>
              <a:ext cx="360" cy="3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3B2C78A4-33BF-48E8-BCFB-564B46C0A766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456480" y="19733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1DAD846B-20FA-4D61-AFC1-6FA4BB6B486C}"/>
                  </a:ext>
                </a:extLst>
              </p14:cNvPr>
              <p14:cNvContentPartPr/>
              <p14:nvPr/>
            </p14:nvContentPartPr>
            <p14:xfrm>
              <a:off x="3839880" y="2102920"/>
              <a:ext cx="90720" cy="13140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1DAD846B-20FA-4D61-AFC1-6FA4BB6B486C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821880" y="2084920"/>
                <a:ext cx="12636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A86B3360-C17E-4AA7-AB2B-74CEA789F67B}"/>
                  </a:ext>
                </a:extLst>
              </p14:cNvPr>
              <p14:cNvContentPartPr/>
              <p14:nvPr/>
            </p14:nvContentPartPr>
            <p14:xfrm>
              <a:off x="4216080" y="2153680"/>
              <a:ext cx="4320" cy="3780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A86B3360-C17E-4AA7-AB2B-74CEA789F67B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198440" y="2135680"/>
                <a:ext cx="3996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4F92FFBF-00D4-41BC-B55E-B42B783E543C}"/>
                  </a:ext>
                </a:extLst>
              </p14:cNvPr>
              <p14:cNvContentPartPr/>
              <p14:nvPr/>
            </p14:nvContentPartPr>
            <p14:xfrm>
              <a:off x="4216080" y="2001040"/>
              <a:ext cx="360" cy="36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4F92FFBF-00D4-41BC-B55E-B42B783E543C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198440" y="19834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6398C453-A761-40AB-84F9-71E2A2EFB115}"/>
                  </a:ext>
                </a:extLst>
              </p14:cNvPr>
              <p14:cNvContentPartPr/>
              <p14:nvPr/>
            </p14:nvContentPartPr>
            <p14:xfrm>
              <a:off x="4325160" y="2083120"/>
              <a:ext cx="76680" cy="11880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6398C453-A761-40AB-84F9-71E2A2EFB115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307160" y="2065480"/>
                <a:ext cx="11232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07CF512D-89F3-48B2-9283-464E8577DFB5}"/>
                  </a:ext>
                </a:extLst>
              </p14:cNvPr>
              <p14:cNvContentPartPr/>
              <p14:nvPr/>
            </p14:nvContentPartPr>
            <p14:xfrm>
              <a:off x="4469880" y="2105440"/>
              <a:ext cx="153720" cy="5832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07CF512D-89F3-48B2-9283-464E8577DFB5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452240" y="2087800"/>
                <a:ext cx="18936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49855307-3FB0-4AE8-B45A-59BD13443704}"/>
                  </a:ext>
                </a:extLst>
              </p14:cNvPr>
              <p14:cNvContentPartPr/>
              <p14:nvPr/>
            </p14:nvContentPartPr>
            <p14:xfrm>
              <a:off x="4023120" y="1930120"/>
              <a:ext cx="132120" cy="28764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49855307-3FB0-4AE8-B45A-59BD13443704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005120" y="1912120"/>
                <a:ext cx="16776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563CD7CA-1F9A-49F6-86A2-7657F0534A3C}"/>
                  </a:ext>
                </a:extLst>
              </p14:cNvPr>
              <p14:cNvContentPartPr/>
              <p14:nvPr/>
            </p14:nvContentPartPr>
            <p14:xfrm>
              <a:off x="3541080" y="2098240"/>
              <a:ext cx="196560" cy="14688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563CD7CA-1F9A-49F6-86A2-7657F0534A3C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3523113" y="2080284"/>
                <a:ext cx="232135" cy="1824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A5BB1676-0D69-4A79-ABF5-034DC34BBCD7}"/>
                  </a:ext>
                </a:extLst>
              </p14:cNvPr>
              <p14:cNvContentPartPr/>
              <p14:nvPr/>
            </p14:nvContentPartPr>
            <p14:xfrm>
              <a:off x="4836720" y="1923640"/>
              <a:ext cx="182880" cy="52128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A5BB1676-0D69-4A79-ABF5-034DC34BBCD7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819080" y="1905640"/>
                <a:ext cx="218520" cy="55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7EF58B3D-282A-4BF3-BE41-C82B2375B415}"/>
                  </a:ext>
                </a:extLst>
              </p14:cNvPr>
              <p14:cNvContentPartPr/>
              <p14:nvPr/>
            </p14:nvContentPartPr>
            <p14:xfrm>
              <a:off x="5171160" y="2028760"/>
              <a:ext cx="441360" cy="18612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7EF58B3D-282A-4BF3-BE41-C82B2375B415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5153520" y="2011120"/>
                <a:ext cx="47700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4B4BBF63-3688-46EB-BF8F-7EE98D82E4B4}"/>
                  </a:ext>
                </a:extLst>
              </p14:cNvPr>
              <p14:cNvContentPartPr/>
              <p14:nvPr/>
            </p14:nvContentPartPr>
            <p14:xfrm>
              <a:off x="5262600" y="1840840"/>
              <a:ext cx="241560" cy="8964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4B4BBF63-3688-46EB-BF8F-7EE98D82E4B4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5244600" y="1822840"/>
                <a:ext cx="27720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B6B2F0C5-A2AD-45FC-A02B-72C4A6E387C1}"/>
                  </a:ext>
                </a:extLst>
              </p14:cNvPr>
              <p14:cNvContentPartPr/>
              <p14:nvPr/>
            </p14:nvContentPartPr>
            <p14:xfrm>
              <a:off x="2465400" y="2298040"/>
              <a:ext cx="125640" cy="1558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B6B2F0C5-A2AD-45FC-A02B-72C4A6E387C1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2447760" y="2280040"/>
                <a:ext cx="16128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4223995-50DB-41AD-9FA9-690CC6D82EC7}"/>
                  </a:ext>
                </a:extLst>
              </p14:cNvPr>
              <p14:cNvContentPartPr/>
              <p14:nvPr/>
            </p14:nvContentPartPr>
            <p14:xfrm>
              <a:off x="392880" y="2710240"/>
              <a:ext cx="1018440" cy="2948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4223995-50DB-41AD-9FA9-690CC6D82EC7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374880" y="2692578"/>
                <a:ext cx="1054080" cy="3305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BFE3E03-E3DF-48E9-A27E-3F14AC160015}"/>
                  </a:ext>
                </a:extLst>
              </p14:cNvPr>
              <p14:cNvContentPartPr/>
              <p14:nvPr/>
            </p14:nvContentPartPr>
            <p14:xfrm>
              <a:off x="1838280" y="2635360"/>
              <a:ext cx="127080" cy="658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BFE3E03-E3DF-48E9-A27E-3F14AC160015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820640" y="2617360"/>
                <a:ext cx="16272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9F47573-DBEB-424B-9A3E-D1B59D720B9A}"/>
                  </a:ext>
                </a:extLst>
              </p14:cNvPr>
              <p14:cNvContentPartPr/>
              <p14:nvPr/>
            </p14:nvContentPartPr>
            <p14:xfrm>
              <a:off x="2156160" y="2681800"/>
              <a:ext cx="38160" cy="691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9F47573-DBEB-424B-9A3E-D1B59D720B9A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2138520" y="2664160"/>
                <a:ext cx="7380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1D234E9-C545-440C-82C8-6BCB07C40E6F}"/>
                  </a:ext>
                </a:extLst>
              </p14:cNvPr>
              <p14:cNvContentPartPr/>
              <p14:nvPr/>
            </p14:nvContentPartPr>
            <p14:xfrm>
              <a:off x="1818120" y="2824000"/>
              <a:ext cx="254520" cy="2494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1D234E9-C545-440C-82C8-6BCB07C40E6F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800120" y="2806360"/>
                <a:ext cx="29016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0C4057C-72CE-425A-BED1-B12290DF7890}"/>
                  </a:ext>
                </a:extLst>
              </p14:cNvPr>
              <p14:cNvContentPartPr/>
              <p14:nvPr/>
            </p14:nvContentPartPr>
            <p14:xfrm>
              <a:off x="2316000" y="2875120"/>
              <a:ext cx="11088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0C4057C-72CE-425A-BED1-B12290DF7890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2298360" y="2857120"/>
                <a:ext cx="1465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C80FDFD-8E51-440E-A53A-57657D31DB0D}"/>
                  </a:ext>
                </a:extLst>
              </p14:cNvPr>
              <p14:cNvContentPartPr/>
              <p14:nvPr/>
            </p14:nvContentPartPr>
            <p14:xfrm>
              <a:off x="2305920" y="2957200"/>
              <a:ext cx="117360" cy="198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C80FDFD-8E51-440E-A53A-57657D31DB0D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2287920" y="2939560"/>
                <a:ext cx="15300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77AD937-D696-4017-A324-1E0F479D982B}"/>
                  </a:ext>
                </a:extLst>
              </p14:cNvPr>
              <p14:cNvContentPartPr/>
              <p14:nvPr/>
            </p14:nvContentPartPr>
            <p14:xfrm>
              <a:off x="2569800" y="2800240"/>
              <a:ext cx="433080" cy="1972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77AD937-D696-4017-A324-1E0F479D982B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2552160" y="2782240"/>
                <a:ext cx="46872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8352717-0DCD-4FBD-9CED-9DB3B2E74299}"/>
                  </a:ext>
                </a:extLst>
              </p14:cNvPr>
              <p14:cNvContentPartPr/>
              <p14:nvPr/>
            </p14:nvContentPartPr>
            <p14:xfrm>
              <a:off x="2732880" y="2624560"/>
              <a:ext cx="157320" cy="781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8352717-0DCD-4FBD-9CED-9DB3B2E74299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2714880" y="2606560"/>
                <a:ext cx="19296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F56921B-05F6-4673-8CA6-2543321A311A}"/>
                  </a:ext>
                </a:extLst>
              </p14:cNvPr>
              <p14:cNvContentPartPr/>
              <p14:nvPr/>
            </p14:nvContentPartPr>
            <p14:xfrm>
              <a:off x="3149400" y="2602240"/>
              <a:ext cx="579600" cy="4590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F56921B-05F6-4673-8CA6-2543321A311A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3131760" y="2584240"/>
                <a:ext cx="615240" cy="49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52883C04-069C-4FE0-8B06-6D23ED6BA256}"/>
                  </a:ext>
                </a:extLst>
              </p14:cNvPr>
              <p14:cNvContentPartPr/>
              <p14:nvPr/>
            </p14:nvContentPartPr>
            <p14:xfrm>
              <a:off x="4134720" y="2658040"/>
              <a:ext cx="571320" cy="351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52883C04-069C-4FE0-8B06-6D23ED6BA256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4117069" y="2640040"/>
                <a:ext cx="606982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32DF7A6A-8A7A-477E-AB58-F37048B3BBD4}"/>
                  </a:ext>
                </a:extLst>
              </p14:cNvPr>
              <p14:cNvContentPartPr/>
              <p14:nvPr/>
            </p14:nvContentPartPr>
            <p14:xfrm>
              <a:off x="924240" y="3248080"/>
              <a:ext cx="158760" cy="439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32DF7A6A-8A7A-477E-AB58-F37048B3BBD4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906240" y="3230440"/>
                <a:ext cx="19440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8DFE407-FB81-4A4F-86FB-6A7B8F000FC3}"/>
                  </a:ext>
                </a:extLst>
              </p14:cNvPr>
              <p14:cNvContentPartPr/>
              <p14:nvPr/>
            </p14:nvContentPartPr>
            <p14:xfrm>
              <a:off x="921720" y="3352480"/>
              <a:ext cx="704520" cy="3474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8DFE407-FB81-4A4F-86FB-6A7B8F000FC3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904080" y="3334499"/>
                <a:ext cx="740160" cy="3830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362FC53-910C-445F-962E-2C9C08E21EE4}"/>
                  </a:ext>
                </a:extLst>
              </p14:cNvPr>
              <p14:cNvContentPartPr/>
              <p14:nvPr/>
            </p14:nvContentPartPr>
            <p14:xfrm>
              <a:off x="1879320" y="3424840"/>
              <a:ext cx="617400" cy="1717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362FC53-910C-445F-962E-2C9C08E21EE4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1861320" y="3406840"/>
                <a:ext cx="65304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81527520-E012-437E-8EF8-1EBEAD7649B5}"/>
                  </a:ext>
                </a:extLst>
              </p14:cNvPr>
              <p14:cNvContentPartPr/>
              <p14:nvPr/>
            </p14:nvContentPartPr>
            <p14:xfrm>
              <a:off x="2092800" y="3232960"/>
              <a:ext cx="263160" cy="792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81527520-E012-437E-8EF8-1EBEAD7649B5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2074800" y="3215320"/>
                <a:ext cx="29880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00E9323-F667-4EDE-BB2F-55F9960DBAE5}"/>
                  </a:ext>
                </a:extLst>
              </p14:cNvPr>
              <p14:cNvContentPartPr/>
              <p14:nvPr/>
            </p14:nvContentPartPr>
            <p14:xfrm>
              <a:off x="2721360" y="3220360"/>
              <a:ext cx="148320" cy="4125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00E9323-F667-4EDE-BB2F-55F9960DBAE5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2703720" y="3202360"/>
                <a:ext cx="183960" cy="44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2702925E-543A-4E53-B477-1450A4D33435}"/>
                  </a:ext>
                </a:extLst>
              </p14:cNvPr>
              <p14:cNvContentPartPr/>
              <p14:nvPr/>
            </p14:nvContentPartPr>
            <p14:xfrm>
              <a:off x="3010440" y="3271120"/>
              <a:ext cx="170640" cy="2577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2702925E-543A-4E53-B477-1450A4D33435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2992800" y="3253120"/>
                <a:ext cx="206280" cy="29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40CAF8F6-8323-4219-AD92-4D89FD79A269}"/>
                  </a:ext>
                </a:extLst>
              </p14:cNvPr>
              <p14:cNvContentPartPr/>
              <p14:nvPr/>
            </p14:nvContentPartPr>
            <p14:xfrm>
              <a:off x="3059760" y="3687640"/>
              <a:ext cx="8640" cy="504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40CAF8F6-8323-4219-AD92-4D89FD79A269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3042120" y="3670000"/>
                <a:ext cx="4428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D618895D-43A3-4746-9B7C-A3ABCD6AD048}"/>
                  </a:ext>
                </a:extLst>
              </p14:cNvPr>
              <p14:cNvContentPartPr/>
              <p14:nvPr/>
            </p14:nvContentPartPr>
            <p14:xfrm>
              <a:off x="3065520" y="3606640"/>
              <a:ext cx="12960" cy="86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D618895D-43A3-4746-9B7C-A3ABCD6AD048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047880" y="3588640"/>
                <a:ext cx="4860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EE314A48-3C7E-4383-A4F6-B3341FF9A04B}"/>
                  </a:ext>
                </a:extLst>
              </p14:cNvPr>
              <p14:cNvContentPartPr/>
              <p14:nvPr/>
            </p14:nvContentPartPr>
            <p14:xfrm>
              <a:off x="3303120" y="3301720"/>
              <a:ext cx="39240" cy="2534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EE314A48-3C7E-4383-A4F6-B3341FF9A04B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3285480" y="3284080"/>
                <a:ext cx="7488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60BE090A-C825-4957-B9EC-BD2EFC8B18C0}"/>
                  </a:ext>
                </a:extLst>
              </p14:cNvPr>
              <p14:cNvContentPartPr/>
              <p14:nvPr/>
            </p14:nvContentPartPr>
            <p14:xfrm>
              <a:off x="4317600" y="3291280"/>
              <a:ext cx="236160" cy="19368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60BE090A-C825-4957-B9EC-BD2EFC8B18C0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4299600" y="3273280"/>
                <a:ext cx="27180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A24A3D80-F306-4AC7-B6CE-0CB37F288B56}"/>
                  </a:ext>
                </a:extLst>
              </p14:cNvPr>
              <p14:cNvContentPartPr/>
              <p14:nvPr/>
            </p14:nvContentPartPr>
            <p14:xfrm>
              <a:off x="4663200" y="3423400"/>
              <a:ext cx="4320" cy="4392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A24A3D80-F306-4AC7-B6CE-0CB37F288B56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4645200" y="3405760"/>
                <a:ext cx="3996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0F0A2450-9FB7-42D6-8A5C-03981C6FFEB7}"/>
                  </a:ext>
                </a:extLst>
              </p14:cNvPr>
              <p14:cNvContentPartPr/>
              <p14:nvPr/>
            </p14:nvContentPartPr>
            <p14:xfrm>
              <a:off x="4652760" y="3281200"/>
              <a:ext cx="360" cy="3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0F0A2450-9FB7-42D6-8A5C-03981C6FFEB7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4635120" y="32635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F6E9E7FF-C8B6-4A22-B202-F37DED2DF631}"/>
                  </a:ext>
                </a:extLst>
              </p14:cNvPr>
              <p14:cNvContentPartPr/>
              <p14:nvPr/>
            </p14:nvContentPartPr>
            <p14:xfrm>
              <a:off x="3443880" y="3205600"/>
              <a:ext cx="776160" cy="39024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F6E9E7FF-C8B6-4A22-B202-F37DED2DF631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3426240" y="3187960"/>
                <a:ext cx="811800" cy="42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59140C3F-F4D3-40E6-A031-3475D7DD9097}"/>
                  </a:ext>
                </a:extLst>
              </p14:cNvPr>
              <p14:cNvContentPartPr/>
              <p14:nvPr/>
            </p14:nvContentPartPr>
            <p14:xfrm>
              <a:off x="4784880" y="3100480"/>
              <a:ext cx="119520" cy="3675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59140C3F-F4D3-40E6-A031-3475D7DD9097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4766880" y="3082480"/>
                <a:ext cx="155160" cy="40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918402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C91A015-AE2C-4064-8238-33B5A39B7BBB}"/>
                  </a:ext>
                </a:extLst>
              </p14:cNvPr>
              <p14:cNvContentPartPr/>
              <p14:nvPr/>
            </p14:nvContentPartPr>
            <p14:xfrm>
              <a:off x="4805400" y="456640"/>
              <a:ext cx="3375720" cy="23353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C91A015-AE2C-4064-8238-33B5A39B7BB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87400" y="438640"/>
                <a:ext cx="3411360" cy="237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E51A397-569B-4CD1-8ACC-B10EC7FF8A29}"/>
                  </a:ext>
                </a:extLst>
              </p14:cNvPr>
              <p14:cNvContentPartPr/>
              <p14:nvPr/>
            </p14:nvContentPartPr>
            <p14:xfrm>
              <a:off x="975720" y="512440"/>
              <a:ext cx="149040" cy="131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E51A397-569B-4CD1-8ACC-B10EC7FF8A2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57720" y="494800"/>
                <a:ext cx="18468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0FFE8B5-9778-4F81-9B38-4BB64665864D}"/>
                  </a:ext>
                </a:extLst>
              </p14:cNvPr>
              <p14:cNvContentPartPr/>
              <p14:nvPr/>
            </p14:nvContentPartPr>
            <p14:xfrm>
              <a:off x="1939080" y="294280"/>
              <a:ext cx="875520" cy="3330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0FFE8B5-9778-4F81-9B38-4BB64665864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21080" y="276280"/>
                <a:ext cx="911160" cy="36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857ED58-F8B2-4CFB-A711-8600FD720EF9}"/>
                  </a:ext>
                </a:extLst>
              </p14:cNvPr>
              <p14:cNvContentPartPr/>
              <p14:nvPr/>
            </p14:nvContentPartPr>
            <p14:xfrm>
              <a:off x="1226280" y="484360"/>
              <a:ext cx="446040" cy="1360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857ED58-F8B2-4CFB-A711-8600FD720EF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08654" y="466720"/>
                <a:ext cx="481651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5892BA9-ECDF-485D-B1FE-84D6F4D558C5}"/>
                  </a:ext>
                </a:extLst>
              </p14:cNvPr>
              <p14:cNvContentPartPr/>
              <p14:nvPr/>
            </p14:nvContentPartPr>
            <p14:xfrm>
              <a:off x="292440" y="396160"/>
              <a:ext cx="397080" cy="2250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5892BA9-ECDF-485D-B1FE-84D6F4D558C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4784" y="378520"/>
                <a:ext cx="432752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FB59713-97A5-4E27-A387-EDB79ABEBB88}"/>
                  </a:ext>
                </a:extLst>
              </p14:cNvPr>
              <p14:cNvContentPartPr/>
              <p14:nvPr/>
            </p14:nvContentPartPr>
            <p14:xfrm>
              <a:off x="401880" y="924280"/>
              <a:ext cx="343800" cy="297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FB59713-97A5-4E27-A387-EDB79ABEBB8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3880" y="906640"/>
                <a:ext cx="37944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733CF40-A80D-48B3-93AE-B52A235FF9FE}"/>
                  </a:ext>
                </a:extLst>
              </p14:cNvPr>
              <p14:cNvContentPartPr/>
              <p14:nvPr/>
            </p14:nvContentPartPr>
            <p14:xfrm>
              <a:off x="395760" y="765520"/>
              <a:ext cx="192240" cy="673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733CF40-A80D-48B3-93AE-B52A235FF9F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7760" y="747880"/>
                <a:ext cx="22788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30E7967-B459-4DE7-AB4B-FC2AE8341B22}"/>
                  </a:ext>
                </a:extLst>
              </p14:cNvPr>
              <p14:cNvContentPartPr/>
              <p14:nvPr/>
            </p14:nvContentPartPr>
            <p14:xfrm>
              <a:off x="944400" y="964600"/>
              <a:ext cx="14364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30E7967-B459-4DE7-AB4B-FC2AE8341B2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26760" y="946960"/>
                <a:ext cx="179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F116F23-03C6-4D4F-9A6B-919380A37158}"/>
                  </a:ext>
                </a:extLst>
              </p14:cNvPr>
              <p14:cNvContentPartPr/>
              <p14:nvPr/>
            </p14:nvContentPartPr>
            <p14:xfrm>
              <a:off x="954840" y="1056040"/>
              <a:ext cx="12060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F116F23-03C6-4D4F-9A6B-919380A3715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37200" y="1038400"/>
                <a:ext cx="1562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91CABDD-145C-46A4-9D39-DF5E7688B35F}"/>
                  </a:ext>
                </a:extLst>
              </p14:cNvPr>
              <p14:cNvContentPartPr/>
              <p14:nvPr/>
            </p14:nvContentPartPr>
            <p14:xfrm>
              <a:off x="1371000" y="1299760"/>
              <a:ext cx="6840" cy="550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91CABDD-145C-46A4-9D39-DF5E7688B35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353360" y="1282120"/>
                <a:ext cx="4248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ACB3A13-3AD7-453D-8C61-66F65040AD16}"/>
                  </a:ext>
                </a:extLst>
              </p14:cNvPr>
              <p14:cNvContentPartPr/>
              <p14:nvPr/>
            </p14:nvContentPartPr>
            <p14:xfrm>
              <a:off x="2011080" y="954880"/>
              <a:ext cx="163440" cy="1594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ACB3A13-3AD7-453D-8C61-66F65040AD1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993080" y="936880"/>
                <a:ext cx="19908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EA7FB90C-FE70-4662-A4C4-C68F5F1D126D}"/>
                  </a:ext>
                </a:extLst>
              </p14:cNvPr>
              <p14:cNvContentPartPr/>
              <p14:nvPr/>
            </p14:nvContentPartPr>
            <p14:xfrm>
              <a:off x="2305560" y="924280"/>
              <a:ext cx="478080" cy="2556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EA7FB90C-FE70-4662-A4C4-C68F5F1D126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287920" y="906640"/>
                <a:ext cx="51372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74C1BF1E-71C5-44AE-A4D9-37313E6A1EED}"/>
                  </a:ext>
                </a:extLst>
              </p14:cNvPr>
              <p14:cNvContentPartPr/>
              <p14:nvPr/>
            </p14:nvContentPartPr>
            <p14:xfrm>
              <a:off x="2885160" y="778120"/>
              <a:ext cx="134640" cy="446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74C1BF1E-71C5-44AE-A4D9-37313E6A1EE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867520" y="760480"/>
                <a:ext cx="17028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F12CE31C-EAE3-480E-A11C-164ECD845CE5}"/>
                  </a:ext>
                </a:extLst>
              </p14:cNvPr>
              <p14:cNvContentPartPr/>
              <p14:nvPr/>
            </p14:nvContentPartPr>
            <p14:xfrm>
              <a:off x="3121680" y="812320"/>
              <a:ext cx="47880" cy="532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F12CE31C-EAE3-480E-A11C-164ECD845CE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104040" y="794320"/>
                <a:ext cx="8352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E4BA1C59-3688-43EC-88B2-CA1C92A665ED}"/>
                  </a:ext>
                </a:extLst>
              </p14:cNvPr>
              <p14:cNvContentPartPr/>
              <p14:nvPr/>
            </p14:nvContentPartPr>
            <p14:xfrm>
              <a:off x="2905680" y="913840"/>
              <a:ext cx="264240" cy="2311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E4BA1C59-3688-43EC-88B2-CA1C92A665E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887680" y="896172"/>
                <a:ext cx="299880" cy="2668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DD7871A1-2C84-4844-9022-C3D996DEEE15}"/>
                  </a:ext>
                </a:extLst>
              </p14:cNvPr>
              <p14:cNvContentPartPr/>
              <p14:nvPr/>
            </p14:nvContentPartPr>
            <p14:xfrm>
              <a:off x="3242280" y="812680"/>
              <a:ext cx="122400" cy="3218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DD7871A1-2C84-4844-9022-C3D996DEEE1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224280" y="795040"/>
                <a:ext cx="158040" cy="35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339BCEB2-BB0E-4FC6-B1FA-7F3075F16D68}"/>
                  </a:ext>
                </a:extLst>
              </p14:cNvPr>
              <p14:cNvContentPartPr/>
              <p14:nvPr/>
            </p14:nvContentPartPr>
            <p14:xfrm>
              <a:off x="1301160" y="751480"/>
              <a:ext cx="629640" cy="4644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339BCEB2-BB0E-4FC6-B1FA-7F3075F16D6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283510" y="733840"/>
                <a:ext cx="665300" cy="50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52B4A73A-0EE8-4EDB-A311-DABBC7A62C38}"/>
                  </a:ext>
                </a:extLst>
              </p14:cNvPr>
              <p14:cNvContentPartPr/>
              <p14:nvPr/>
            </p14:nvContentPartPr>
            <p14:xfrm>
              <a:off x="8739840" y="1117240"/>
              <a:ext cx="29160" cy="691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52B4A73A-0EE8-4EDB-A311-DABBC7A62C3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721840" y="1099240"/>
                <a:ext cx="6480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09EB3641-DBFB-4766-A4CF-4BE574F564EE}"/>
                  </a:ext>
                </a:extLst>
              </p14:cNvPr>
              <p14:cNvContentPartPr/>
              <p14:nvPr/>
            </p14:nvContentPartPr>
            <p14:xfrm>
              <a:off x="8774400" y="975040"/>
              <a:ext cx="14040" cy="100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09EB3641-DBFB-4766-A4CF-4BE574F564E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756760" y="957400"/>
                <a:ext cx="4968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4F3E0579-125A-4972-928F-A92EA48C1FF8}"/>
                  </a:ext>
                </a:extLst>
              </p14:cNvPr>
              <p14:cNvContentPartPr/>
              <p14:nvPr/>
            </p14:nvContentPartPr>
            <p14:xfrm>
              <a:off x="7050720" y="1008520"/>
              <a:ext cx="1587240" cy="9522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4F3E0579-125A-4972-928F-A92EA48C1FF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033080" y="990880"/>
                <a:ext cx="1622880" cy="9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E1A0509-8E87-4EF6-AB1D-10102773AEC5}"/>
                  </a:ext>
                </a:extLst>
              </p14:cNvPr>
              <p14:cNvContentPartPr/>
              <p14:nvPr/>
            </p14:nvContentPartPr>
            <p14:xfrm>
              <a:off x="321600" y="1527280"/>
              <a:ext cx="280440" cy="338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E1A0509-8E87-4EF6-AB1D-10102773AEC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03600" y="1509640"/>
                <a:ext cx="316080" cy="37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8092B06-E68A-4DE7-8872-95E9DDC1A71B}"/>
                  </a:ext>
                </a:extLst>
              </p14:cNvPr>
              <p14:cNvContentPartPr/>
              <p14:nvPr/>
            </p14:nvContentPartPr>
            <p14:xfrm>
              <a:off x="681600" y="1689640"/>
              <a:ext cx="102240" cy="131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8092B06-E68A-4DE7-8872-95E9DDC1A71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63600" y="1672000"/>
                <a:ext cx="13788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F3427CA-88BC-42EE-B820-DF3A421008C4}"/>
                  </a:ext>
                </a:extLst>
              </p14:cNvPr>
              <p14:cNvContentPartPr/>
              <p14:nvPr/>
            </p14:nvContentPartPr>
            <p14:xfrm>
              <a:off x="827760" y="1663000"/>
              <a:ext cx="66240" cy="155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F3427CA-88BC-42EE-B820-DF3A421008C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10120" y="1645000"/>
                <a:ext cx="10188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227F907-27D4-44A3-9764-AEEBC42E44E9}"/>
                  </a:ext>
                </a:extLst>
              </p14:cNvPr>
              <p14:cNvContentPartPr/>
              <p14:nvPr/>
            </p14:nvContentPartPr>
            <p14:xfrm>
              <a:off x="1056720" y="1513600"/>
              <a:ext cx="923040" cy="3909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227F907-27D4-44A3-9764-AEEBC42E44E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039080" y="1495600"/>
                <a:ext cx="958680" cy="42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5997ED4-8FA2-421B-99DC-D35A841CA20E}"/>
                  </a:ext>
                </a:extLst>
              </p14:cNvPr>
              <p14:cNvContentPartPr/>
              <p14:nvPr/>
            </p14:nvContentPartPr>
            <p14:xfrm>
              <a:off x="2255160" y="1664440"/>
              <a:ext cx="235080" cy="1339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5997ED4-8FA2-421B-99DC-D35A841CA20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237160" y="1646440"/>
                <a:ext cx="27072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0EEE725-C24C-4981-9278-ED0FA0C0F2C5}"/>
                  </a:ext>
                </a:extLst>
              </p14:cNvPr>
              <p14:cNvContentPartPr/>
              <p14:nvPr/>
            </p14:nvContentPartPr>
            <p14:xfrm>
              <a:off x="2598600" y="1493080"/>
              <a:ext cx="852480" cy="2768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0EEE725-C24C-4981-9278-ED0FA0C0F2C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580608" y="1475463"/>
                <a:ext cx="888105" cy="3124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F97E123D-432A-4800-820A-9175FEDEB844}"/>
                  </a:ext>
                </a:extLst>
              </p14:cNvPr>
              <p14:cNvContentPartPr/>
              <p14:nvPr/>
            </p14:nvContentPartPr>
            <p14:xfrm>
              <a:off x="386040" y="2163040"/>
              <a:ext cx="172800" cy="2390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F97E123D-432A-4800-820A-9175FEDEB84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68040" y="2145040"/>
                <a:ext cx="20844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EAD3BE04-1C9F-4A77-B31B-F135A6C427D9}"/>
                  </a:ext>
                </a:extLst>
              </p14:cNvPr>
              <p14:cNvContentPartPr/>
              <p14:nvPr/>
            </p14:nvContentPartPr>
            <p14:xfrm>
              <a:off x="324840" y="2032720"/>
              <a:ext cx="133560" cy="496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EAD3BE04-1C9F-4A77-B31B-F135A6C427D9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06840" y="2014720"/>
                <a:ext cx="16920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7276A142-AC4D-4381-9533-DF6C129D6B73}"/>
                  </a:ext>
                </a:extLst>
              </p14:cNvPr>
              <p14:cNvContentPartPr/>
              <p14:nvPr/>
            </p14:nvContentPartPr>
            <p14:xfrm>
              <a:off x="553080" y="2062240"/>
              <a:ext cx="66600" cy="471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7276A142-AC4D-4381-9533-DF6C129D6B73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35440" y="2044240"/>
                <a:ext cx="10224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A14D9379-88AC-43EC-B6F5-E0DB4D661F27}"/>
                  </a:ext>
                </a:extLst>
              </p14:cNvPr>
              <p14:cNvContentPartPr/>
              <p14:nvPr/>
            </p14:nvContentPartPr>
            <p14:xfrm>
              <a:off x="738480" y="2183920"/>
              <a:ext cx="145080" cy="1699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A14D9379-88AC-43EC-B6F5-E0DB4D661F2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20840" y="2165920"/>
                <a:ext cx="18072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93B3CA7-7F95-4D96-9CAB-604675C9EEF1}"/>
                  </a:ext>
                </a:extLst>
              </p14:cNvPr>
              <p14:cNvContentPartPr/>
              <p14:nvPr/>
            </p14:nvContentPartPr>
            <p14:xfrm>
              <a:off x="1015680" y="2105440"/>
              <a:ext cx="194040" cy="2203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93B3CA7-7F95-4D96-9CAB-604675C9EEF1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997680" y="2087440"/>
                <a:ext cx="22968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2806676A-FDA8-4251-A98C-8BEF2F43A962}"/>
                  </a:ext>
                </a:extLst>
              </p14:cNvPr>
              <p14:cNvContentPartPr/>
              <p14:nvPr/>
            </p14:nvContentPartPr>
            <p14:xfrm>
              <a:off x="1290360" y="2305960"/>
              <a:ext cx="10080" cy="889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2806676A-FDA8-4251-A98C-8BEF2F43A96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272360" y="2288320"/>
                <a:ext cx="4572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6091AD52-8826-4482-9BF1-C397D05AF1A4}"/>
                  </a:ext>
                </a:extLst>
              </p14:cNvPr>
              <p14:cNvContentPartPr/>
              <p14:nvPr/>
            </p14:nvContentPartPr>
            <p14:xfrm>
              <a:off x="1320240" y="2173840"/>
              <a:ext cx="10440" cy="432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6091AD52-8826-4482-9BF1-C397D05AF1A4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302600" y="2156200"/>
                <a:ext cx="4608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679B7F4E-2DA0-427D-BA15-603F2F8A6B5D}"/>
                  </a:ext>
                </a:extLst>
              </p14:cNvPr>
              <p14:cNvContentPartPr/>
              <p14:nvPr/>
            </p14:nvContentPartPr>
            <p14:xfrm>
              <a:off x="1355520" y="1980880"/>
              <a:ext cx="66960" cy="662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679B7F4E-2DA0-427D-BA15-603F2F8A6B5D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337520" y="1962880"/>
                <a:ext cx="10260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B2BC0FF2-D73B-418C-8DB9-035A0DB7B40F}"/>
                  </a:ext>
                </a:extLst>
              </p14:cNvPr>
              <p14:cNvContentPartPr/>
              <p14:nvPr/>
            </p14:nvContentPartPr>
            <p14:xfrm>
              <a:off x="1056360" y="1968640"/>
              <a:ext cx="122760" cy="532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B2BC0FF2-D73B-418C-8DB9-035A0DB7B40F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038360" y="1950640"/>
                <a:ext cx="15840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93EF5939-05B9-4E11-A90F-A28B2C214AA4}"/>
                  </a:ext>
                </a:extLst>
              </p14:cNvPr>
              <p14:cNvContentPartPr/>
              <p14:nvPr/>
            </p14:nvContentPartPr>
            <p14:xfrm>
              <a:off x="1605000" y="2220280"/>
              <a:ext cx="147600" cy="151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93EF5939-05B9-4E11-A90F-A28B2C214AA4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587000" y="2202280"/>
                <a:ext cx="18324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F8309E6C-37CA-4E12-B106-410109C52822}"/>
                  </a:ext>
                </a:extLst>
              </p14:cNvPr>
              <p14:cNvContentPartPr/>
              <p14:nvPr/>
            </p14:nvContentPartPr>
            <p14:xfrm>
              <a:off x="1625160" y="2316040"/>
              <a:ext cx="122400" cy="684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F8309E6C-37CA-4E12-B106-410109C52822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607520" y="2298040"/>
                <a:ext cx="15804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AB9D77E0-2FE7-4B49-85AF-44304D989F23}"/>
                  </a:ext>
                </a:extLst>
              </p14:cNvPr>
              <p14:cNvContentPartPr/>
              <p14:nvPr/>
            </p14:nvContentPartPr>
            <p14:xfrm>
              <a:off x="2275320" y="2066560"/>
              <a:ext cx="213840" cy="2656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AB9D77E0-2FE7-4B49-85AF-44304D989F23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257680" y="2048920"/>
                <a:ext cx="24948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92394902-0D20-4731-AB63-CF88D6545E8D}"/>
                  </a:ext>
                </a:extLst>
              </p14:cNvPr>
              <p14:cNvContentPartPr/>
              <p14:nvPr/>
            </p14:nvContentPartPr>
            <p14:xfrm>
              <a:off x="1960680" y="2086000"/>
              <a:ext cx="213480" cy="2718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92394902-0D20-4731-AB63-CF88D6545E8D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942710" y="2068360"/>
                <a:ext cx="24906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33A86F3A-BEFA-4E18-9D26-369C413E456D}"/>
                  </a:ext>
                </a:extLst>
              </p14:cNvPr>
              <p14:cNvContentPartPr/>
              <p14:nvPr/>
            </p14:nvContentPartPr>
            <p14:xfrm>
              <a:off x="2759160" y="2143600"/>
              <a:ext cx="4320" cy="1173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33A86F3A-BEFA-4E18-9D26-369C413E456D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741520" y="2125600"/>
                <a:ext cx="3996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DBF2F883-E2B1-4E40-95FE-1F88A154287B}"/>
                  </a:ext>
                </a:extLst>
              </p14:cNvPr>
              <p14:cNvContentPartPr/>
              <p14:nvPr/>
            </p14:nvContentPartPr>
            <p14:xfrm>
              <a:off x="2739360" y="2021560"/>
              <a:ext cx="24120" cy="1044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DBF2F883-E2B1-4E40-95FE-1F88A154287B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721720" y="2003560"/>
                <a:ext cx="597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BAF5FCD6-5057-4EE9-85C5-B3F614975459}"/>
                  </a:ext>
                </a:extLst>
              </p14:cNvPr>
              <p14:cNvContentPartPr/>
              <p14:nvPr/>
            </p14:nvContentPartPr>
            <p14:xfrm>
              <a:off x="2846640" y="2102920"/>
              <a:ext cx="141480" cy="14220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BAF5FCD6-5057-4EE9-85C5-B3F614975459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828640" y="2084920"/>
                <a:ext cx="17712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8844CCDE-261F-490A-ACA7-538E4DFA52A6}"/>
                  </a:ext>
                </a:extLst>
              </p14:cNvPr>
              <p14:cNvContentPartPr/>
              <p14:nvPr/>
            </p14:nvContentPartPr>
            <p14:xfrm>
              <a:off x="3199440" y="1987720"/>
              <a:ext cx="146160" cy="26496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8844CCDE-261F-490A-ACA7-538E4DFA52A6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181800" y="1969720"/>
                <a:ext cx="18180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F8C8290A-D7F4-412A-88B3-DB6CC948B7EC}"/>
                  </a:ext>
                </a:extLst>
              </p14:cNvPr>
              <p14:cNvContentPartPr/>
              <p14:nvPr/>
            </p14:nvContentPartPr>
            <p14:xfrm>
              <a:off x="3447120" y="2163400"/>
              <a:ext cx="6840" cy="5868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F8C8290A-D7F4-412A-88B3-DB6CC948B7EC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429480" y="2145760"/>
                <a:ext cx="4248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3B2C78A4-33BF-48E8-BCFB-564B46C0A766}"/>
                  </a:ext>
                </a:extLst>
              </p14:cNvPr>
              <p14:cNvContentPartPr/>
              <p14:nvPr/>
            </p14:nvContentPartPr>
            <p14:xfrm>
              <a:off x="3474120" y="1990960"/>
              <a:ext cx="360" cy="3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3B2C78A4-33BF-48E8-BCFB-564B46C0A766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456480" y="19733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1DAD846B-20FA-4D61-AFC1-6FA4BB6B486C}"/>
                  </a:ext>
                </a:extLst>
              </p14:cNvPr>
              <p14:cNvContentPartPr/>
              <p14:nvPr/>
            </p14:nvContentPartPr>
            <p14:xfrm>
              <a:off x="3839880" y="2102920"/>
              <a:ext cx="90720" cy="13140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1DAD846B-20FA-4D61-AFC1-6FA4BB6B486C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821880" y="2084920"/>
                <a:ext cx="12636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A86B3360-C17E-4AA7-AB2B-74CEA789F67B}"/>
                  </a:ext>
                </a:extLst>
              </p14:cNvPr>
              <p14:cNvContentPartPr/>
              <p14:nvPr/>
            </p14:nvContentPartPr>
            <p14:xfrm>
              <a:off x="4216080" y="2153680"/>
              <a:ext cx="4320" cy="3780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A86B3360-C17E-4AA7-AB2B-74CEA789F67B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198440" y="2135680"/>
                <a:ext cx="3996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4F92FFBF-00D4-41BC-B55E-B42B783E543C}"/>
                  </a:ext>
                </a:extLst>
              </p14:cNvPr>
              <p14:cNvContentPartPr/>
              <p14:nvPr/>
            </p14:nvContentPartPr>
            <p14:xfrm>
              <a:off x="4216080" y="2001040"/>
              <a:ext cx="360" cy="36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4F92FFBF-00D4-41BC-B55E-B42B783E543C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198440" y="19834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6398C453-A761-40AB-84F9-71E2A2EFB115}"/>
                  </a:ext>
                </a:extLst>
              </p14:cNvPr>
              <p14:cNvContentPartPr/>
              <p14:nvPr/>
            </p14:nvContentPartPr>
            <p14:xfrm>
              <a:off x="4325160" y="2083120"/>
              <a:ext cx="76680" cy="11880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6398C453-A761-40AB-84F9-71E2A2EFB115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307160" y="2065480"/>
                <a:ext cx="11232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07CF512D-89F3-48B2-9283-464E8577DFB5}"/>
                  </a:ext>
                </a:extLst>
              </p14:cNvPr>
              <p14:cNvContentPartPr/>
              <p14:nvPr/>
            </p14:nvContentPartPr>
            <p14:xfrm>
              <a:off x="4469880" y="2105440"/>
              <a:ext cx="153720" cy="5832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07CF512D-89F3-48B2-9283-464E8577DFB5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452240" y="2087800"/>
                <a:ext cx="18936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49855307-3FB0-4AE8-B45A-59BD13443704}"/>
                  </a:ext>
                </a:extLst>
              </p14:cNvPr>
              <p14:cNvContentPartPr/>
              <p14:nvPr/>
            </p14:nvContentPartPr>
            <p14:xfrm>
              <a:off x="4023120" y="1930120"/>
              <a:ext cx="132120" cy="28764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49855307-3FB0-4AE8-B45A-59BD13443704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005120" y="1912120"/>
                <a:ext cx="16776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563CD7CA-1F9A-49F6-86A2-7657F0534A3C}"/>
                  </a:ext>
                </a:extLst>
              </p14:cNvPr>
              <p14:cNvContentPartPr/>
              <p14:nvPr/>
            </p14:nvContentPartPr>
            <p14:xfrm>
              <a:off x="3541080" y="2098240"/>
              <a:ext cx="196560" cy="14688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563CD7CA-1F9A-49F6-86A2-7657F0534A3C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3523113" y="2080284"/>
                <a:ext cx="232135" cy="1824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A5BB1676-0D69-4A79-ABF5-034DC34BBCD7}"/>
                  </a:ext>
                </a:extLst>
              </p14:cNvPr>
              <p14:cNvContentPartPr/>
              <p14:nvPr/>
            </p14:nvContentPartPr>
            <p14:xfrm>
              <a:off x="4836720" y="1923640"/>
              <a:ext cx="182880" cy="52128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A5BB1676-0D69-4A79-ABF5-034DC34BBCD7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819080" y="1905640"/>
                <a:ext cx="218520" cy="55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7EF58B3D-282A-4BF3-BE41-C82B2375B415}"/>
                  </a:ext>
                </a:extLst>
              </p14:cNvPr>
              <p14:cNvContentPartPr/>
              <p14:nvPr/>
            </p14:nvContentPartPr>
            <p14:xfrm>
              <a:off x="5171160" y="2028760"/>
              <a:ext cx="441360" cy="18612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7EF58B3D-282A-4BF3-BE41-C82B2375B415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5153520" y="2011120"/>
                <a:ext cx="47700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4B4BBF63-3688-46EB-BF8F-7EE98D82E4B4}"/>
                  </a:ext>
                </a:extLst>
              </p14:cNvPr>
              <p14:cNvContentPartPr/>
              <p14:nvPr/>
            </p14:nvContentPartPr>
            <p14:xfrm>
              <a:off x="5262600" y="1840840"/>
              <a:ext cx="241560" cy="8964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4B4BBF63-3688-46EB-BF8F-7EE98D82E4B4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5244600" y="1822840"/>
                <a:ext cx="27720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B6B2F0C5-A2AD-45FC-A02B-72C4A6E387C1}"/>
                  </a:ext>
                </a:extLst>
              </p14:cNvPr>
              <p14:cNvContentPartPr/>
              <p14:nvPr/>
            </p14:nvContentPartPr>
            <p14:xfrm>
              <a:off x="2465400" y="2298040"/>
              <a:ext cx="125640" cy="1558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B6B2F0C5-A2AD-45FC-A02B-72C4A6E387C1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2447760" y="2280040"/>
                <a:ext cx="16128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4223995-50DB-41AD-9FA9-690CC6D82EC7}"/>
                  </a:ext>
                </a:extLst>
              </p14:cNvPr>
              <p14:cNvContentPartPr/>
              <p14:nvPr/>
            </p14:nvContentPartPr>
            <p14:xfrm>
              <a:off x="392880" y="2710240"/>
              <a:ext cx="1018440" cy="2948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4223995-50DB-41AD-9FA9-690CC6D82EC7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374880" y="2692578"/>
                <a:ext cx="1054080" cy="3305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BFE3E03-E3DF-48E9-A27E-3F14AC160015}"/>
                  </a:ext>
                </a:extLst>
              </p14:cNvPr>
              <p14:cNvContentPartPr/>
              <p14:nvPr/>
            </p14:nvContentPartPr>
            <p14:xfrm>
              <a:off x="1838280" y="2635360"/>
              <a:ext cx="127080" cy="658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BFE3E03-E3DF-48E9-A27E-3F14AC160015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820640" y="2617360"/>
                <a:ext cx="16272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9F47573-DBEB-424B-9A3E-D1B59D720B9A}"/>
                  </a:ext>
                </a:extLst>
              </p14:cNvPr>
              <p14:cNvContentPartPr/>
              <p14:nvPr/>
            </p14:nvContentPartPr>
            <p14:xfrm>
              <a:off x="2156160" y="2681800"/>
              <a:ext cx="38160" cy="691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9F47573-DBEB-424B-9A3E-D1B59D720B9A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2138520" y="2664160"/>
                <a:ext cx="7380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1D234E9-C545-440C-82C8-6BCB07C40E6F}"/>
                  </a:ext>
                </a:extLst>
              </p14:cNvPr>
              <p14:cNvContentPartPr/>
              <p14:nvPr/>
            </p14:nvContentPartPr>
            <p14:xfrm>
              <a:off x="1818120" y="2824000"/>
              <a:ext cx="254520" cy="2494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1D234E9-C545-440C-82C8-6BCB07C40E6F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800120" y="2806360"/>
                <a:ext cx="29016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0C4057C-72CE-425A-BED1-B12290DF7890}"/>
                  </a:ext>
                </a:extLst>
              </p14:cNvPr>
              <p14:cNvContentPartPr/>
              <p14:nvPr/>
            </p14:nvContentPartPr>
            <p14:xfrm>
              <a:off x="2316000" y="2875120"/>
              <a:ext cx="11088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0C4057C-72CE-425A-BED1-B12290DF7890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2298360" y="2857120"/>
                <a:ext cx="1465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C80FDFD-8E51-440E-A53A-57657D31DB0D}"/>
                  </a:ext>
                </a:extLst>
              </p14:cNvPr>
              <p14:cNvContentPartPr/>
              <p14:nvPr/>
            </p14:nvContentPartPr>
            <p14:xfrm>
              <a:off x="2305920" y="2957200"/>
              <a:ext cx="117360" cy="198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C80FDFD-8E51-440E-A53A-57657D31DB0D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2287920" y="2939560"/>
                <a:ext cx="15300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77AD937-D696-4017-A324-1E0F479D982B}"/>
                  </a:ext>
                </a:extLst>
              </p14:cNvPr>
              <p14:cNvContentPartPr/>
              <p14:nvPr/>
            </p14:nvContentPartPr>
            <p14:xfrm>
              <a:off x="2569800" y="2800240"/>
              <a:ext cx="433080" cy="1972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77AD937-D696-4017-A324-1E0F479D982B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2552160" y="2782240"/>
                <a:ext cx="46872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8352717-0DCD-4FBD-9CED-9DB3B2E74299}"/>
                  </a:ext>
                </a:extLst>
              </p14:cNvPr>
              <p14:cNvContentPartPr/>
              <p14:nvPr/>
            </p14:nvContentPartPr>
            <p14:xfrm>
              <a:off x="2732880" y="2624560"/>
              <a:ext cx="157320" cy="781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8352717-0DCD-4FBD-9CED-9DB3B2E74299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2714880" y="2606560"/>
                <a:ext cx="19296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F56921B-05F6-4673-8CA6-2543321A311A}"/>
                  </a:ext>
                </a:extLst>
              </p14:cNvPr>
              <p14:cNvContentPartPr/>
              <p14:nvPr/>
            </p14:nvContentPartPr>
            <p14:xfrm>
              <a:off x="3149400" y="2602240"/>
              <a:ext cx="579600" cy="4590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F56921B-05F6-4673-8CA6-2543321A311A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3131760" y="2584240"/>
                <a:ext cx="615240" cy="49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52883C04-069C-4FE0-8B06-6D23ED6BA256}"/>
                  </a:ext>
                </a:extLst>
              </p14:cNvPr>
              <p14:cNvContentPartPr/>
              <p14:nvPr/>
            </p14:nvContentPartPr>
            <p14:xfrm>
              <a:off x="4134720" y="2658040"/>
              <a:ext cx="571320" cy="351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52883C04-069C-4FE0-8B06-6D23ED6BA256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4117069" y="2640040"/>
                <a:ext cx="606982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32DF7A6A-8A7A-477E-AB58-F37048B3BBD4}"/>
                  </a:ext>
                </a:extLst>
              </p14:cNvPr>
              <p14:cNvContentPartPr/>
              <p14:nvPr/>
            </p14:nvContentPartPr>
            <p14:xfrm>
              <a:off x="924240" y="3248080"/>
              <a:ext cx="158760" cy="439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32DF7A6A-8A7A-477E-AB58-F37048B3BBD4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906240" y="3230440"/>
                <a:ext cx="19440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8DFE407-FB81-4A4F-86FB-6A7B8F000FC3}"/>
                  </a:ext>
                </a:extLst>
              </p14:cNvPr>
              <p14:cNvContentPartPr/>
              <p14:nvPr/>
            </p14:nvContentPartPr>
            <p14:xfrm>
              <a:off x="921720" y="3352480"/>
              <a:ext cx="704520" cy="3474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8DFE407-FB81-4A4F-86FB-6A7B8F000FC3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904080" y="3334499"/>
                <a:ext cx="740160" cy="3830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362FC53-910C-445F-962E-2C9C08E21EE4}"/>
                  </a:ext>
                </a:extLst>
              </p14:cNvPr>
              <p14:cNvContentPartPr/>
              <p14:nvPr/>
            </p14:nvContentPartPr>
            <p14:xfrm>
              <a:off x="1879320" y="3424840"/>
              <a:ext cx="617400" cy="1717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362FC53-910C-445F-962E-2C9C08E21EE4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1861320" y="3406840"/>
                <a:ext cx="65304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81527520-E012-437E-8EF8-1EBEAD7649B5}"/>
                  </a:ext>
                </a:extLst>
              </p14:cNvPr>
              <p14:cNvContentPartPr/>
              <p14:nvPr/>
            </p14:nvContentPartPr>
            <p14:xfrm>
              <a:off x="2092800" y="3232960"/>
              <a:ext cx="263160" cy="792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81527520-E012-437E-8EF8-1EBEAD7649B5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2074800" y="3215320"/>
                <a:ext cx="29880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00E9323-F667-4EDE-BB2F-55F9960DBAE5}"/>
                  </a:ext>
                </a:extLst>
              </p14:cNvPr>
              <p14:cNvContentPartPr/>
              <p14:nvPr/>
            </p14:nvContentPartPr>
            <p14:xfrm>
              <a:off x="2721360" y="3220360"/>
              <a:ext cx="148320" cy="4125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00E9323-F667-4EDE-BB2F-55F9960DBAE5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2703720" y="3202360"/>
                <a:ext cx="183960" cy="44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2702925E-543A-4E53-B477-1450A4D33435}"/>
                  </a:ext>
                </a:extLst>
              </p14:cNvPr>
              <p14:cNvContentPartPr/>
              <p14:nvPr/>
            </p14:nvContentPartPr>
            <p14:xfrm>
              <a:off x="3010440" y="3271120"/>
              <a:ext cx="170640" cy="2577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2702925E-543A-4E53-B477-1450A4D33435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2992800" y="3253120"/>
                <a:ext cx="206280" cy="29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40CAF8F6-8323-4219-AD92-4D89FD79A269}"/>
                  </a:ext>
                </a:extLst>
              </p14:cNvPr>
              <p14:cNvContentPartPr/>
              <p14:nvPr/>
            </p14:nvContentPartPr>
            <p14:xfrm>
              <a:off x="3059760" y="3687640"/>
              <a:ext cx="8640" cy="504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40CAF8F6-8323-4219-AD92-4D89FD79A269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3042120" y="3670000"/>
                <a:ext cx="4428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D618895D-43A3-4746-9B7C-A3ABCD6AD048}"/>
                  </a:ext>
                </a:extLst>
              </p14:cNvPr>
              <p14:cNvContentPartPr/>
              <p14:nvPr/>
            </p14:nvContentPartPr>
            <p14:xfrm>
              <a:off x="3065520" y="3606640"/>
              <a:ext cx="12960" cy="86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D618895D-43A3-4746-9B7C-A3ABCD6AD048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047880" y="3588640"/>
                <a:ext cx="4860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EE314A48-3C7E-4383-A4F6-B3341FF9A04B}"/>
                  </a:ext>
                </a:extLst>
              </p14:cNvPr>
              <p14:cNvContentPartPr/>
              <p14:nvPr/>
            </p14:nvContentPartPr>
            <p14:xfrm>
              <a:off x="3303120" y="3301720"/>
              <a:ext cx="39240" cy="2534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EE314A48-3C7E-4383-A4F6-B3341FF9A04B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3285480" y="3284080"/>
                <a:ext cx="7488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60BE090A-C825-4957-B9EC-BD2EFC8B18C0}"/>
                  </a:ext>
                </a:extLst>
              </p14:cNvPr>
              <p14:cNvContentPartPr/>
              <p14:nvPr/>
            </p14:nvContentPartPr>
            <p14:xfrm>
              <a:off x="4317600" y="3291280"/>
              <a:ext cx="236160" cy="19368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60BE090A-C825-4957-B9EC-BD2EFC8B18C0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4299600" y="3273280"/>
                <a:ext cx="27180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A24A3D80-F306-4AC7-B6CE-0CB37F288B56}"/>
                  </a:ext>
                </a:extLst>
              </p14:cNvPr>
              <p14:cNvContentPartPr/>
              <p14:nvPr/>
            </p14:nvContentPartPr>
            <p14:xfrm>
              <a:off x="4663200" y="3423400"/>
              <a:ext cx="4320" cy="4392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A24A3D80-F306-4AC7-B6CE-0CB37F288B56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4645200" y="3405760"/>
                <a:ext cx="3996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0F0A2450-9FB7-42D6-8A5C-03981C6FFEB7}"/>
                  </a:ext>
                </a:extLst>
              </p14:cNvPr>
              <p14:cNvContentPartPr/>
              <p14:nvPr/>
            </p14:nvContentPartPr>
            <p14:xfrm>
              <a:off x="4652760" y="3281200"/>
              <a:ext cx="360" cy="3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0F0A2450-9FB7-42D6-8A5C-03981C6FFEB7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4635120" y="32635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F6E9E7FF-C8B6-4A22-B202-F37DED2DF631}"/>
                  </a:ext>
                </a:extLst>
              </p14:cNvPr>
              <p14:cNvContentPartPr/>
              <p14:nvPr/>
            </p14:nvContentPartPr>
            <p14:xfrm>
              <a:off x="3443880" y="3205600"/>
              <a:ext cx="776160" cy="39024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F6E9E7FF-C8B6-4A22-B202-F37DED2DF631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3426240" y="3187960"/>
                <a:ext cx="811800" cy="42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59140C3F-F4D3-40E6-A031-3475D7DD9097}"/>
                  </a:ext>
                </a:extLst>
              </p14:cNvPr>
              <p14:cNvContentPartPr/>
              <p14:nvPr/>
            </p14:nvContentPartPr>
            <p14:xfrm>
              <a:off x="4784880" y="3100480"/>
              <a:ext cx="119520" cy="3675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59140C3F-F4D3-40E6-A031-3475D7DD9097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4766880" y="3082480"/>
                <a:ext cx="155160" cy="40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89863D7-4CB0-4ED0-AAD7-D0ADD5053E59}"/>
                  </a:ext>
                </a:extLst>
              </p14:cNvPr>
              <p14:cNvContentPartPr/>
              <p14:nvPr/>
            </p14:nvContentPartPr>
            <p14:xfrm>
              <a:off x="265440" y="2921920"/>
              <a:ext cx="5153400" cy="9900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89863D7-4CB0-4ED0-AAD7-D0ADD5053E59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247800" y="2886280"/>
                <a:ext cx="5189040" cy="106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73020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C91A015-AE2C-4064-8238-33B5A39B7BBB}"/>
                  </a:ext>
                </a:extLst>
              </p14:cNvPr>
              <p14:cNvContentPartPr/>
              <p14:nvPr/>
            </p14:nvContentPartPr>
            <p14:xfrm>
              <a:off x="4805400" y="456640"/>
              <a:ext cx="3375720" cy="23353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C91A015-AE2C-4064-8238-33B5A39B7BB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87400" y="438640"/>
                <a:ext cx="3411360" cy="237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E51A397-569B-4CD1-8ACC-B10EC7FF8A29}"/>
                  </a:ext>
                </a:extLst>
              </p14:cNvPr>
              <p14:cNvContentPartPr/>
              <p14:nvPr/>
            </p14:nvContentPartPr>
            <p14:xfrm>
              <a:off x="975720" y="512440"/>
              <a:ext cx="149040" cy="131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E51A397-569B-4CD1-8ACC-B10EC7FF8A2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57720" y="494800"/>
                <a:ext cx="18468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0FFE8B5-9778-4F81-9B38-4BB64665864D}"/>
                  </a:ext>
                </a:extLst>
              </p14:cNvPr>
              <p14:cNvContentPartPr/>
              <p14:nvPr/>
            </p14:nvContentPartPr>
            <p14:xfrm>
              <a:off x="1939080" y="294280"/>
              <a:ext cx="875520" cy="3330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0FFE8B5-9778-4F81-9B38-4BB64665864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21080" y="276280"/>
                <a:ext cx="911160" cy="36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857ED58-F8B2-4CFB-A711-8600FD720EF9}"/>
                  </a:ext>
                </a:extLst>
              </p14:cNvPr>
              <p14:cNvContentPartPr/>
              <p14:nvPr/>
            </p14:nvContentPartPr>
            <p14:xfrm>
              <a:off x="1226280" y="484360"/>
              <a:ext cx="446040" cy="1360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857ED58-F8B2-4CFB-A711-8600FD720EF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08654" y="466720"/>
                <a:ext cx="481651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5892BA9-ECDF-485D-B1FE-84D6F4D558C5}"/>
                  </a:ext>
                </a:extLst>
              </p14:cNvPr>
              <p14:cNvContentPartPr/>
              <p14:nvPr/>
            </p14:nvContentPartPr>
            <p14:xfrm>
              <a:off x="292440" y="396160"/>
              <a:ext cx="397080" cy="2250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5892BA9-ECDF-485D-B1FE-84D6F4D558C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4784" y="378520"/>
                <a:ext cx="432752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FB59713-97A5-4E27-A387-EDB79ABEBB88}"/>
                  </a:ext>
                </a:extLst>
              </p14:cNvPr>
              <p14:cNvContentPartPr/>
              <p14:nvPr/>
            </p14:nvContentPartPr>
            <p14:xfrm>
              <a:off x="401880" y="924280"/>
              <a:ext cx="343800" cy="297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FB59713-97A5-4E27-A387-EDB79ABEBB8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3880" y="906640"/>
                <a:ext cx="37944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733CF40-A80D-48B3-93AE-B52A235FF9FE}"/>
                  </a:ext>
                </a:extLst>
              </p14:cNvPr>
              <p14:cNvContentPartPr/>
              <p14:nvPr/>
            </p14:nvContentPartPr>
            <p14:xfrm>
              <a:off x="395760" y="765520"/>
              <a:ext cx="192240" cy="673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733CF40-A80D-48B3-93AE-B52A235FF9F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7760" y="747880"/>
                <a:ext cx="22788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30E7967-B459-4DE7-AB4B-FC2AE8341B22}"/>
                  </a:ext>
                </a:extLst>
              </p14:cNvPr>
              <p14:cNvContentPartPr/>
              <p14:nvPr/>
            </p14:nvContentPartPr>
            <p14:xfrm>
              <a:off x="944400" y="964600"/>
              <a:ext cx="14364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30E7967-B459-4DE7-AB4B-FC2AE8341B2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26760" y="946960"/>
                <a:ext cx="179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F116F23-03C6-4D4F-9A6B-919380A37158}"/>
                  </a:ext>
                </a:extLst>
              </p14:cNvPr>
              <p14:cNvContentPartPr/>
              <p14:nvPr/>
            </p14:nvContentPartPr>
            <p14:xfrm>
              <a:off x="954840" y="1056040"/>
              <a:ext cx="12060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F116F23-03C6-4D4F-9A6B-919380A3715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37200" y="1038400"/>
                <a:ext cx="1562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91CABDD-145C-46A4-9D39-DF5E7688B35F}"/>
                  </a:ext>
                </a:extLst>
              </p14:cNvPr>
              <p14:cNvContentPartPr/>
              <p14:nvPr/>
            </p14:nvContentPartPr>
            <p14:xfrm>
              <a:off x="1371000" y="1299760"/>
              <a:ext cx="6840" cy="550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91CABDD-145C-46A4-9D39-DF5E7688B35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353360" y="1282120"/>
                <a:ext cx="4248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ACB3A13-3AD7-453D-8C61-66F65040AD16}"/>
                  </a:ext>
                </a:extLst>
              </p14:cNvPr>
              <p14:cNvContentPartPr/>
              <p14:nvPr/>
            </p14:nvContentPartPr>
            <p14:xfrm>
              <a:off x="2011080" y="954880"/>
              <a:ext cx="163440" cy="1594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ACB3A13-3AD7-453D-8C61-66F65040AD1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993080" y="936880"/>
                <a:ext cx="19908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EA7FB90C-FE70-4662-A4C4-C68F5F1D126D}"/>
                  </a:ext>
                </a:extLst>
              </p14:cNvPr>
              <p14:cNvContentPartPr/>
              <p14:nvPr/>
            </p14:nvContentPartPr>
            <p14:xfrm>
              <a:off x="2305560" y="924280"/>
              <a:ext cx="478080" cy="2556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EA7FB90C-FE70-4662-A4C4-C68F5F1D126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287920" y="906640"/>
                <a:ext cx="51372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74C1BF1E-71C5-44AE-A4D9-37313E6A1EED}"/>
                  </a:ext>
                </a:extLst>
              </p14:cNvPr>
              <p14:cNvContentPartPr/>
              <p14:nvPr/>
            </p14:nvContentPartPr>
            <p14:xfrm>
              <a:off x="2885160" y="778120"/>
              <a:ext cx="134640" cy="446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74C1BF1E-71C5-44AE-A4D9-37313E6A1EE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867520" y="760480"/>
                <a:ext cx="17028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F12CE31C-EAE3-480E-A11C-164ECD845CE5}"/>
                  </a:ext>
                </a:extLst>
              </p14:cNvPr>
              <p14:cNvContentPartPr/>
              <p14:nvPr/>
            </p14:nvContentPartPr>
            <p14:xfrm>
              <a:off x="3121680" y="812320"/>
              <a:ext cx="47880" cy="532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F12CE31C-EAE3-480E-A11C-164ECD845CE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104040" y="794320"/>
                <a:ext cx="8352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E4BA1C59-3688-43EC-88B2-CA1C92A665ED}"/>
                  </a:ext>
                </a:extLst>
              </p14:cNvPr>
              <p14:cNvContentPartPr/>
              <p14:nvPr/>
            </p14:nvContentPartPr>
            <p14:xfrm>
              <a:off x="2905680" y="913840"/>
              <a:ext cx="264240" cy="2311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E4BA1C59-3688-43EC-88B2-CA1C92A665E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887680" y="896172"/>
                <a:ext cx="299880" cy="2668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DD7871A1-2C84-4844-9022-C3D996DEEE15}"/>
                  </a:ext>
                </a:extLst>
              </p14:cNvPr>
              <p14:cNvContentPartPr/>
              <p14:nvPr/>
            </p14:nvContentPartPr>
            <p14:xfrm>
              <a:off x="3242280" y="812680"/>
              <a:ext cx="122400" cy="3218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DD7871A1-2C84-4844-9022-C3D996DEEE1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224280" y="795040"/>
                <a:ext cx="158040" cy="35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339BCEB2-BB0E-4FC6-B1FA-7F3075F16D68}"/>
                  </a:ext>
                </a:extLst>
              </p14:cNvPr>
              <p14:cNvContentPartPr/>
              <p14:nvPr/>
            </p14:nvContentPartPr>
            <p14:xfrm>
              <a:off x="1301160" y="751480"/>
              <a:ext cx="629640" cy="4644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339BCEB2-BB0E-4FC6-B1FA-7F3075F16D6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283510" y="733840"/>
                <a:ext cx="665300" cy="50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52B4A73A-0EE8-4EDB-A311-DABBC7A62C38}"/>
                  </a:ext>
                </a:extLst>
              </p14:cNvPr>
              <p14:cNvContentPartPr/>
              <p14:nvPr/>
            </p14:nvContentPartPr>
            <p14:xfrm>
              <a:off x="8739840" y="1117240"/>
              <a:ext cx="29160" cy="691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52B4A73A-0EE8-4EDB-A311-DABBC7A62C3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721840" y="1099240"/>
                <a:ext cx="6480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09EB3641-DBFB-4766-A4CF-4BE574F564EE}"/>
                  </a:ext>
                </a:extLst>
              </p14:cNvPr>
              <p14:cNvContentPartPr/>
              <p14:nvPr/>
            </p14:nvContentPartPr>
            <p14:xfrm>
              <a:off x="8774400" y="975040"/>
              <a:ext cx="14040" cy="100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09EB3641-DBFB-4766-A4CF-4BE574F564E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756760" y="957400"/>
                <a:ext cx="4968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4F3E0579-125A-4972-928F-A92EA48C1FF8}"/>
                  </a:ext>
                </a:extLst>
              </p14:cNvPr>
              <p14:cNvContentPartPr/>
              <p14:nvPr/>
            </p14:nvContentPartPr>
            <p14:xfrm>
              <a:off x="7050720" y="1008520"/>
              <a:ext cx="1587240" cy="9522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4F3E0579-125A-4972-928F-A92EA48C1FF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033080" y="990880"/>
                <a:ext cx="1622880" cy="9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E1A0509-8E87-4EF6-AB1D-10102773AEC5}"/>
                  </a:ext>
                </a:extLst>
              </p14:cNvPr>
              <p14:cNvContentPartPr/>
              <p14:nvPr/>
            </p14:nvContentPartPr>
            <p14:xfrm>
              <a:off x="321600" y="1527280"/>
              <a:ext cx="280440" cy="338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E1A0509-8E87-4EF6-AB1D-10102773AEC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03600" y="1509640"/>
                <a:ext cx="316080" cy="37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8092B06-E68A-4DE7-8872-95E9DDC1A71B}"/>
                  </a:ext>
                </a:extLst>
              </p14:cNvPr>
              <p14:cNvContentPartPr/>
              <p14:nvPr/>
            </p14:nvContentPartPr>
            <p14:xfrm>
              <a:off x="681600" y="1689640"/>
              <a:ext cx="102240" cy="131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8092B06-E68A-4DE7-8872-95E9DDC1A71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63600" y="1672000"/>
                <a:ext cx="13788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F3427CA-88BC-42EE-B820-DF3A421008C4}"/>
                  </a:ext>
                </a:extLst>
              </p14:cNvPr>
              <p14:cNvContentPartPr/>
              <p14:nvPr/>
            </p14:nvContentPartPr>
            <p14:xfrm>
              <a:off x="827760" y="1663000"/>
              <a:ext cx="66240" cy="155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F3427CA-88BC-42EE-B820-DF3A421008C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10120" y="1645000"/>
                <a:ext cx="10188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227F907-27D4-44A3-9764-AEEBC42E44E9}"/>
                  </a:ext>
                </a:extLst>
              </p14:cNvPr>
              <p14:cNvContentPartPr/>
              <p14:nvPr/>
            </p14:nvContentPartPr>
            <p14:xfrm>
              <a:off x="1056720" y="1513600"/>
              <a:ext cx="923040" cy="3909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227F907-27D4-44A3-9764-AEEBC42E44E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039080" y="1495600"/>
                <a:ext cx="958680" cy="42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5997ED4-8FA2-421B-99DC-D35A841CA20E}"/>
                  </a:ext>
                </a:extLst>
              </p14:cNvPr>
              <p14:cNvContentPartPr/>
              <p14:nvPr/>
            </p14:nvContentPartPr>
            <p14:xfrm>
              <a:off x="2255160" y="1664440"/>
              <a:ext cx="235080" cy="1339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5997ED4-8FA2-421B-99DC-D35A841CA20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237160" y="1646440"/>
                <a:ext cx="27072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0EEE725-C24C-4981-9278-ED0FA0C0F2C5}"/>
                  </a:ext>
                </a:extLst>
              </p14:cNvPr>
              <p14:cNvContentPartPr/>
              <p14:nvPr/>
            </p14:nvContentPartPr>
            <p14:xfrm>
              <a:off x="2598600" y="1493080"/>
              <a:ext cx="852480" cy="2768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0EEE725-C24C-4981-9278-ED0FA0C0F2C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580608" y="1475463"/>
                <a:ext cx="888105" cy="3124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F97E123D-432A-4800-820A-9175FEDEB844}"/>
                  </a:ext>
                </a:extLst>
              </p14:cNvPr>
              <p14:cNvContentPartPr/>
              <p14:nvPr/>
            </p14:nvContentPartPr>
            <p14:xfrm>
              <a:off x="386040" y="2163040"/>
              <a:ext cx="172800" cy="2390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F97E123D-432A-4800-820A-9175FEDEB84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68040" y="2145040"/>
                <a:ext cx="20844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EAD3BE04-1C9F-4A77-B31B-F135A6C427D9}"/>
                  </a:ext>
                </a:extLst>
              </p14:cNvPr>
              <p14:cNvContentPartPr/>
              <p14:nvPr/>
            </p14:nvContentPartPr>
            <p14:xfrm>
              <a:off x="324840" y="2032720"/>
              <a:ext cx="133560" cy="496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EAD3BE04-1C9F-4A77-B31B-F135A6C427D9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06840" y="2014720"/>
                <a:ext cx="16920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7276A142-AC4D-4381-9533-DF6C129D6B73}"/>
                  </a:ext>
                </a:extLst>
              </p14:cNvPr>
              <p14:cNvContentPartPr/>
              <p14:nvPr/>
            </p14:nvContentPartPr>
            <p14:xfrm>
              <a:off x="553080" y="2062240"/>
              <a:ext cx="66600" cy="471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7276A142-AC4D-4381-9533-DF6C129D6B73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35440" y="2044240"/>
                <a:ext cx="10224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A14D9379-88AC-43EC-B6F5-E0DB4D661F27}"/>
                  </a:ext>
                </a:extLst>
              </p14:cNvPr>
              <p14:cNvContentPartPr/>
              <p14:nvPr/>
            </p14:nvContentPartPr>
            <p14:xfrm>
              <a:off x="738480" y="2183920"/>
              <a:ext cx="145080" cy="1699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A14D9379-88AC-43EC-B6F5-E0DB4D661F2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20840" y="2165920"/>
                <a:ext cx="18072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93B3CA7-7F95-4D96-9CAB-604675C9EEF1}"/>
                  </a:ext>
                </a:extLst>
              </p14:cNvPr>
              <p14:cNvContentPartPr/>
              <p14:nvPr/>
            </p14:nvContentPartPr>
            <p14:xfrm>
              <a:off x="1015680" y="2105440"/>
              <a:ext cx="194040" cy="2203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93B3CA7-7F95-4D96-9CAB-604675C9EEF1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997680" y="2087440"/>
                <a:ext cx="22968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2806676A-FDA8-4251-A98C-8BEF2F43A962}"/>
                  </a:ext>
                </a:extLst>
              </p14:cNvPr>
              <p14:cNvContentPartPr/>
              <p14:nvPr/>
            </p14:nvContentPartPr>
            <p14:xfrm>
              <a:off x="1290360" y="2305960"/>
              <a:ext cx="10080" cy="889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2806676A-FDA8-4251-A98C-8BEF2F43A96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272360" y="2288320"/>
                <a:ext cx="4572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6091AD52-8826-4482-9BF1-C397D05AF1A4}"/>
                  </a:ext>
                </a:extLst>
              </p14:cNvPr>
              <p14:cNvContentPartPr/>
              <p14:nvPr/>
            </p14:nvContentPartPr>
            <p14:xfrm>
              <a:off x="1320240" y="2173840"/>
              <a:ext cx="10440" cy="432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6091AD52-8826-4482-9BF1-C397D05AF1A4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302600" y="2156200"/>
                <a:ext cx="4608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679B7F4E-2DA0-427D-BA15-603F2F8A6B5D}"/>
                  </a:ext>
                </a:extLst>
              </p14:cNvPr>
              <p14:cNvContentPartPr/>
              <p14:nvPr/>
            </p14:nvContentPartPr>
            <p14:xfrm>
              <a:off x="1355520" y="1980880"/>
              <a:ext cx="66960" cy="662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679B7F4E-2DA0-427D-BA15-603F2F8A6B5D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337520" y="1962880"/>
                <a:ext cx="10260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B2BC0FF2-D73B-418C-8DB9-035A0DB7B40F}"/>
                  </a:ext>
                </a:extLst>
              </p14:cNvPr>
              <p14:cNvContentPartPr/>
              <p14:nvPr/>
            </p14:nvContentPartPr>
            <p14:xfrm>
              <a:off x="1056360" y="1968640"/>
              <a:ext cx="122760" cy="532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B2BC0FF2-D73B-418C-8DB9-035A0DB7B40F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038360" y="1950640"/>
                <a:ext cx="15840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93EF5939-05B9-4E11-A90F-A28B2C214AA4}"/>
                  </a:ext>
                </a:extLst>
              </p14:cNvPr>
              <p14:cNvContentPartPr/>
              <p14:nvPr/>
            </p14:nvContentPartPr>
            <p14:xfrm>
              <a:off x="1605000" y="2220280"/>
              <a:ext cx="147600" cy="151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93EF5939-05B9-4E11-A90F-A28B2C214AA4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587000" y="2202280"/>
                <a:ext cx="18324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F8309E6C-37CA-4E12-B106-410109C52822}"/>
                  </a:ext>
                </a:extLst>
              </p14:cNvPr>
              <p14:cNvContentPartPr/>
              <p14:nvPr/>
            </p14:nvContentPartPr>
            <p14:xfrm>
              <a:off x="1625160" y="2316040"/>
              <a:ext cx="122400" cy="684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F8309E6C-37CA-4E12-B106-410109C52822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607520" y="2298040"/>
                <a:ext cx="15804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AB9D77E0-2FE7-4B49-85AF-44304D989F23}"/>
                  </a:ext>
                </a:extLst>
              </p14:cNvPr>
              <p14:cNvContentPartPr/>
              <p14:nvPr/>
            </p14:nvContentPartPr>
            <p14:xfrm>
              <a:off x="2275320" y="2066560"/>
              <a:ext cx="213840" cy="2656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AB9D77E0-2FE7-4B49-85AF-44304D989F23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257680" y="2048920"/>
                <a:ext cx="24948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92394902-0D20-4731-AB63-CF88D6545E8D}"/>
                  </a:ext>
                </a:extLst>
              </p14:cNvPr>
              <p14:cNvContentPartPr/>
              <p14:nvPr/>
            </p14:nvContentPartPr>
            <p14:xfrm>
              <a:off x="1960680" y="2086000"/>
              <a:ext cx="213480" cy="2718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92394902-0D20-4731-AB63-CF88D6545E8D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942710" y="2068360"/>
                <a:ext cx="24906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33A86F3A-BEFA-4E18-9D26-369C413E456D}"/>
                  </a:ext>
                </a:extLst>
              </p14:cNvPr>
              <p14:cNvContentPartPr/>
              <p14:nvPr/>
            </p14:nvContentPartPr>
            <p14:xfrm>
              <a:off x="2759160" y="2143600"/>
              <a:ext cx="4320" cy="1173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33A86F3A-BEFA-4E18-9D26-369C413E456D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741520" y="2125600"/>
                <a:ext cx="3996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DBF2F883-E2B1-4E40-95FE-1F88A154287B}"/>
                  </a:ext>
                </a:extLst>
              </p14:cNvPr>
              <p14:cNvContentPartPr/>
              <p14:nvPr/>
            </p14:nvContentPartPr>
            <p14:xfrm>
              <a:off x="2739360" y="2021560"/>
              <a:ext cx="24120" cy="1044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DBF2F883-E2B1-4E40-95FE-1F88A154287B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721720" y="2003560"/>
                <a:ext cx="597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BAF5FCD6-5057-4EE9-85C5-B3F614975459}"/>
                  </a:ext>
                </a:extLst>
              </p14:cNvPr>
              <p14:cNvContentPartPr/>
              <p14:nvPr/>
            </p14:nvContentPartPr>
            <p14:xfrm>
              <a:off x="2846640" y="2102920"/>
              <a:ext cx="141480" cy="14220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BAF5FCD6-5057-4EE9-85C5-B3F614975459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828640" y="2084920"/>
                <a:ext cx="17712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8844CCDE-261F-490A-ACA7-538E4DFA52A6}"/>
                  </a:ext>
                </a:extLst>
              </p14:cNvPr>
              <p14:cNvContentPartPr/>
              <p14:nvPr/>
            </p14:nvContentPartPr>
            <p14:xfrm>
              <a:off x="3199440" y="1987720"/>
              <a:ext cx="146160" cy="26496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8844CCDE-261F-490A-ACA7-538E4DFA52A6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181800" y="1969720"/>
                <a:ext cx="18180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F8C8290A-D7F4-412A-88B3-DB6CC948B7EC}"/>
                  </a:ext>
                </a:extLst>
              </p14:cNvPr>
              <p14:cNvContentPartPr/>
              <p14:nvPr/>
            </p14:nvContentPartPr>
            <p14:xfrm>
              <a:off x="3447120" y="2163400"/>
              <a:ext cx="6840" cy="5868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F8C8290A-D7F4-412A-88B3-DB6CC948B7EC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429480" y="2145760"/>
                <a:ext cx="4248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3B2C78A4-33BF-48E8-BCFB-564B46C0A766}"/>
                  </a:ext>
                </a:extLst>
              </p14:cNvPr>
              <p14:cNvContentPartPr/>
              <p14:nvPr/>
            </p14:nvContentPartPr>
            <p14:xfrm>
              <a:off x="3474120" y="1990960"/>
              <a:ext cx="360" cy="3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3B2C78A4-33BF-48E8-BCFB-564B46C0A766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456480" y="19733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1DAD846B-20FA-4D61-AFC1-6FA4BB6B486C}"/>
                  </a:ext>
                </a:extLst>
              </p14:cNvPr>
              <p14:cNvContentPartPr/>
              <p14:nvPr/>
            </p14:nvContentPartPr>
            <p14:xfrm>
              <a:off x="3839880" y="2102920"/>
              <a:ext cx="90720" cy="13140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1DAD846B-20FA-4D61-AFC1-6FA4BB6B486C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821880" y="2084920"/>
                <a:ext cx="12636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A86B3360-C17E-4AA7-AB2B-74CEA789F67B}"/>
                  </a:ext>
                </a:extLst>
              </p14:cNvPr>
              <p14:cNvContentPartPr/>
              <p14:nvPr/>
            </p14:nvContentPartPr>
            <p14:xfrm>
              <a:off x="4216080" y="2153680"/>
              <a:ext cx="4320" cy="3780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A86B3360-C17E-4AA7-AB2B-74CEA789F67B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198440" y="2135680"/>
                <a:ext cx="3996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4F92FFBF-00D4-41BC-B55E-B42B783E543C}"/>
                  </a:ext>
                </a:extLst>
              </p14:cNvPr>
              <p14:cNvContentPartPr/>
              <p14:nvPr/>
            </p14:nvContentPartPr>
            <p14:xfrm>
              <a:off x="4216080" y="2001040"/>
              <a:ext cx="360" cy="36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4F92FFBF-00D4-41BC-B55E-B42B783E543C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198440" y="19834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6398C453-A761-40AB-84F9-71E2A2EFB115}"/>
                  </a:ext>
                </a:extLst>
              </p14:cNvPr>
              <p14:cNvContentPartPr/>
              <p14:nvPr/>
            </p14:nvContentPartPr>
            <p14:xfrm>
              <a:off x="4325160" y="2083120"/>
              <a:ext cx="76680" cy="11880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6398C453-A761-40AB-84F9-71E2A2EFB115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307160" y="2065480"/>
                <a:ext cx="11232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07CF512D-89F3-48B2-9283-464E8577DFB5}"/>
                  </a:ext>
                </a:extLst>
              </p14:cNvPr>
              <p14:cNvContentPartPr/>
              <p14:nvPr/>
            </p14:nvContentPartPr>
            <p14:xfrm>
              <a:off x="4469880" y="2105440"/>
              <a:ext cx="153720" cy="5832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07CF512D-89F3-48B2-9283-464E8577DFB5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452240" y="2087800"/>
                <a:ext cx="18936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49855307-3FB0-4AE8-B45A-59BD13443704}"/>
                  </a:ext>
                </a:extLst>
              </p14:cNvPr>
              <p14:cNvContentPartPr/>
              <p14:nvPr/>
            </p14:nvContentPartPr>
            <p14:xfrm>
              <a:off x="4023120" y="1930120"/>
              <a:ext cx="132120" cy="28764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49855307-3FB0-4AE8-B45A-59BD13443704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005120" y="1912120"/>
                <a:ext cx="16776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563CD7CA-1F9A-49F6-86A2-7657F0534A3C}"/>
                  </a:ext>
                </a:extLst>
              </p14:cNvPr>
              <p14:cNvContentPartPr/>
              <p14:nvPr/>
            </p14:nvContentPartPr>
            <p14:xfrm>
              <a:off x="3541080" y="2098240"/>
              <a:ext cx="196560" cy="14688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563CD7CA-1F9A-49F6-86A2-7657F0534A3C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3523113" y="2080284"/>
                <a:ext cx="232135" cy="1824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A5BB1676-0D69-4A79-ABF5-034DC34BBCD7}"/>
                  </a:ext>
                </a:extLst>
              </p14:cNvPr>
              <p14:cNvContentPartPr/>
              <p14:nvPr/>
            </p14:nvContentPartPr>
            <p14:xfrm>
              <a:off x="4836720" y="1923640"/>
              <a:ext cx="182880" cy="52128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A5BB1676-0D69-4A79-ABF5-034DC34BBCD7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819080" y="1905640"/>
                <a:ext cx="218520" cy="55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7EF58B3D-282A-4BF3-BE41-C82B2375B415}"/>
                  </a:ext>
                </a:extLst>
              </p14:cNvPr>
              <p14:cNvContentPartPr/>
              <p14:nvPr/>
            </p14:nvContentPartPr>
            <p14:xfrm>
              <a:off x="5171160" y="2028760"/>
              <a:ext cx="441360" cy="18612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7EF58B3D-282A-4BF3-BE41-C82B2375B415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5153520" y="2011120"/>
                <a:ext cx="47700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4B4BBF63-3688-46EB-BF8F-7EE98D82E4B4}"/>
                  </a:ext>
                </a:extLst>
              </p14:cNvPr>
              <p14:cNvContentPartPr/>
              <p14:nvPr/>
            </p14:nvContentPartPr>
            <p14:xfrm>
              <a:off x="5262600" y="1840840"/>
              <a:ext cx="241560" cy="8964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4B4BBF63-3688-46EB-BF8F-7EE98D82E4B4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5244600" y="1822840"/>
                <a:ext cx="27720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B6B2F0C5-A2AD-45FC-A02B-72C4A6E387C1}"/>
                  </a:ext>
                </a:extLst>
              </p14:cNvPr>
              <p14:cNvContentPartPr/>
              <p14:nvPr/>
            </p14:nvContentPartPr>
            <p14:xfrm>
              <a:off x="2465400" y="2298040"/>
              <a:ext cx="125640" cy="1558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B6B2F0C5-A2AD-45FC-A02B-72C4A6E387C1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2447760" y="2280040"/>
                <a:ext cx="16128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4223995-50DB-41AD-9FA9-690CC6D82EC7}"/>
                  </a:ext>
                </a:extLst>
              </p14:cNvPr>
              <p14:cNvContentPartPr/>
              <p14:nvPr/>
            </p14:nvContentPartPr>
            <p14:xfrm>
              <a:off x="392880" y="2710240"/>
              <a:ext cx="1018440" cy="2948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4223995-50DB-41AD-9FA9-690CC6D82EC7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374880" y="2692578"/>
                <a:ext cx="1054080" cy="3305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BFE3E03-E3DF-48E9-A27E-3F14AC160015}"/>
                  </a:ext>
                </a:extLst>
              </p14:cNvPr>
              <p14:cNvContentPartPr/>
              <p14:nvPr/>
            </p14:nvContentPartPr>
            <p14:xfrm>
              <a:off x="1838280" y="2635360"/>
              <a:ext cx="127080" cy="658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BFE3E03-E3DF-48E9-A27E-3F14AC160015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820640" y="2617360"/>
                <a:ext cx="16272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9F47573-DBEB-424B-9A3E-D1B59D720B9A}"/>
                  </a:ext>
                </a:extLst>
              </p14:cNvPr>
              <p14:cNvContentPartPr/>
              <p14:nvPr/>
            </p14:nvContentPartPr>
            <p14:xfrm>
              <a:off x="2156160" y="2681800"/>
              <a:ext cx="38160" cy="691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9F47573-DBEB-424B-9A3E-D1B59D720B9A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2138520" y="2664160"/>
                <a:ext cx="7380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1D234E9-C545-440C-82C8-6BCB07C40E6F}"/>
                  </a:ext>
                </a:extLst>
              </p14:cNvPr>
              <p14:cNvContentPartPr/>
              <p14:nvPr/>
            </p14:nvContentPartPr>
            <p14:xfrm>
              <a:off x="1818120" y="2824000"/>
              <a:ext cx="254520" cy="2494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1D234E9-C545-440C-82C8-6BCB07C40E6F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800120" y="2806360"/>
                <a:ext cx="29016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0C4057C-72CE-425A-BED1-B12290DF7890}"/>
                  </a:ext>
                </a:extLst>
              </p14:cNvPr>
              <p14:cNvContentPartPr/>
              <p14:nvPr/>
            </p14:nvContentPartPr>
            <p14:xfrm>
              <a:off x="2316000" y="2875120"/>
              <a:ext cx="11088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0C4057C-72CE-425A-BED1-B12290DF7890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2298360" y="2857120"/>
                <a:ext cx="1465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C80FDFD-8E51-440E-A53A-57657D31DB0D}"/>
                  </a:ext>
                </a:extLst>
              </p14:cNvPr>
              <p14:cNvContentPartPr/>
              <p14:nvPr/>
            </p14:nvContentPartPr>
            <p14:xfrm>
              <a:off x="2305920" y="2957200"/>
              <a:ext cx="117360" cy="198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C80FDFD-8E51-440E-A53A-57657D31DB0D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2287920" y="2939560"/>
                <a:ext cx="15300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77AD937-D696-4017-A324-1E0F479D982B}"/>
                  </a:ext>
                </a:extLst>
              </p14:cNvPr>
              <p14:cNvContentPartPr/>
              <p14:nvPr/>
            </p14:nvContentPartPr>
            <p14:xfrm>
              <a:off x="2569800" y="2800240"/>
              <a:ext cx="433080" cy="1972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77AD937-D696-4017-A324-1E0F479D982B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2552160" y="2782240"/>
                <a:ext cx="46872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8352717-0DCD-4FBD-9CED-9DB3B2E74299}"/>
                  </a:ext>
                </a:extLst>
              </p14:cNvPr>
              <p14:cNvContentPartPr/>
              <p14:nvPr/>
            </p14:nvContentPartPr>
            <p14:xfrm>
              <a:off x="2732880" y="2624560"/>
              <a:ext cx="157320" cy="781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8352717-0DCD-4FBD-9CED-9DB3B2E74299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2714880" y="2606560"/>
                <a:ext cx="19296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F56921B-05F6-4673-8CA6-2543321A311A}"/>
                  </a:ext>
                </a:extLst>
              </p14:cNvPr>
              <p14:cNvContentPartPr/>
              <p14:nvPr/>
            </p14:nvContentPartPr>
            <p14:xfrm>
              <a:off x="3149400" y="2602240"/>
              <a:ext cx="579600" cy="4590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F56921B-05F6-4673-8CA6-2543321A311A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3131760" y="2584240"/>
                <a:ext cx="615240" cy="49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52883C04-069C-4FE0-8B06-6D23ED6BA256}"/>
                  </a:ext>
                </a:extLst>
              </p14:cNvPr>
              <p14:cNvContentPartPr/>
              <p14:nvPr/>
            </p14:nvContentPartPr>
            <p14:xfrm>
              <a:off x="4134720" y="2658040"/>
              <a:ext cx="571320" cy="351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52883C04-069C-4FE0-8B06-6D23ED6BA256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4117069" y="2640040"/>
                <a:ext cx="606982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32DF7A6A-8A7A-477E-AB58-F37048B3BBD4}"/>
                  </a:ext>
                </a:extLst>
              </p14:cNvPr>
              <p14:cNvContentPartPr/>
              <p14:nvPr/>
            </p14:nvContentPartPr>
            <p14:xfrm>
              <a:off x="924240" y="3248080"/>
              <a:ext cx="158760" cy="439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32DF7A6A-8A7A-477E-AB58-F37048B3BBD4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906240" y="3230440"/>
                <a:ext cx="19440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8DFE407-FB81-4A4F-86FB-6A7B8F000FC3}"/>
                  </a:ext>
                </a:extLst>
              </p14:cNvPr>
              <p14:cNvContentPartPr/>
              <p14:nvPr/>
            </p14:nvContentPartPr>
            <p14:xfrm>
              <a:off x="921720" y="3352480"/>
              <a:ext cx="704520" cy="3474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8DFE407-FB81-4A4F-86FB-6A7B8F000FC3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904080" y="3334499"/>
                <a:ext cx="740160" cy="3830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362FC53-910C-445F-962E-2C9C08E21EE4}"/>
                  </a:ext>
                </a:extLst>
              </p14:cNvPr>
              <p14:cNvContentPartPr/>
              <p14:nvPr/>
            </p14:nvContentPartPr>
            <p14:xfrm>
              <a:off x="1879320" y="3424840"/>
              <a:ext cx="617400" cy="1717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362FC53-910C-445F-962E-2C9C08E21EE4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1861320" y="3406840"/>
                <a:ext cx="65304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81527520-E012-437E-8EF8-1EBEAD7649B5}"/>
                  </a:ext>
                </a:extLst>
              </p14:cNvPr>
              <p14:cNvContentPartPr/>
              <p14:nvPr/>
            </p14:nvContentPartPr>
            <p14:xfrm>
              <a:off x="2092800" y="3232960"/>
              <a:ext cx="263160" cy="792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81527520-E012-437E-8EF8-1EBEAD7649B5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2074800" y="3215320"/>
                <a:ext cx="29880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00E9323-F667-4EDE-BB2F-55F9960DBAE5}"/>
                  </a:ext>
                </a:extLst>
              </p14:cNvPr>
              <p14:cNvContentPartPr/>
              <p14:nvPr/>
            </p14:nvContentPartPr>
            <p14:xfrm>
              <a:off x="2721360" y="3220360"/>
              <a:ext cx="148320" cy="4125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00E9323-F667-4EDE-BB2F-55F9960DBAE5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2703720" y="3202360"/>
                <a:ext cx="183960" cy="44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2702925E-543A-4E53-B477-1450A4D33435}"/>
                  </a:ext>
                </a:extLst>
              </p14:cNvPr>
              <p14:cNvContentPartPr/>
              <p14:nvPr/>
            </p14:nvContentPartPr>
            <p14:xfrm>
              <a:off x="3010440" y="3271120"/>
              <a:ext cx="170640" cy="2577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2702925E-543A-4E53-B477-1450A4D33435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2992800" y="3253120"/>
                <a:ext cx="206280" cy="29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40CAF8F6-8323-4219-AD92-4D89FD79A269}"/>
                  </a:ext>
                </a:extLst>
              </p14:cNvPr>
              <p14:cNvContentPartPr/>
              <p14:nvPr/>
            </p14:nvContentPartPr>
            <p14:xfrm>
              <a:off x="3059760" y="3687640"/>
              <a:ext cx="8640" cy="504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40CAF8F6-8323-4219-AD92-4D89FD79A269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3042120" y="3670000"/>
                <a:ext cx="4428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D618895D-43A3-4746-9B7C-A3ABCD6AD048}"/>
                  </a:ext>
                </a:extLst>
              </p14:cNvPr>
              <p14:cNvContentPartPr/>
              <p14:nvPr/>
            </p14:nvContentPartPr>
            <p14:xfrm>
              <a:off x="3065520" y="3606640"/>
              <a:ext cx="12960" cy="86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D618895D-43A3-4746-9B7C-A3ABCD6AD048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047880" y="3588640"/>
                <a:ext cx="4860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EE314A48-3C7E-4383-A4F6-B3341FF9A04B}"/>
                  </a:ext>
                </a:extLst>
              </p14:cNvPr>
              <p14:cNvContentPartPr/>
              <p14:nvPr/>
            </p14:nvContentPartPr>
            <p14:xfrm>
              <a:off x="3303120" y="3301720"/>
              <a:ext cx="39240" cy="2534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EE314A48-3C7E-4383-A4F6-B3341FF9A04B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3285480" y="3284080"/>
                <a:ext cx="7488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60BE090A-C825-4957-B9EC-BD2EFC8B18C0}"/>
                  </a:ext>
                </a:extLst>
              </p14:cNvPr>
              <p14:cNvContentPartPr/>
              <p14:nvPr/>
            </p14:nvContentPartPr>
            <p14:xfrm>
              <a:off x="4317600" y="3291280"/>
              <a:ext cx="236160" cy="19368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60BE090A-C825-4957-B9EC-BD2EFC8B18C0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4299600" y="3273280"/>
                <a:ext cx="27180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A24A3D80-F306-4AC7-B6CE-0CB37F288B56}"/>
                  </a:ext>
                </a:extLst>
              </p14:cNvPr>
              <p14:cNvContentPartPr/>
              <p14:nvPr/>
            </p14:nvContentPartPr>
            <p14:xfrm>
              <a:off x="4663200" y="3423400"/>
              <a:ext cx="4320" cy="4392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A24A3D80-F306-4AC7-B6CE-0CB37F288B56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4645200" y="3405760"/>
                <a:ext cx="3996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0F0A2450-9FB7-42D6-8A5C-03981C6FFEB7}"/>
                  </a:ext>
                </a:extLst>
              </p14:cNvPr>
              <p14:cNvContentPartPr/>
              <p14:nvPr/>
            </p14:nvContentPartPr>
            <p14:xfrm>
              <a:off x="4652760" y="3281200"/>
              <a:ext cx="360" cy="3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0F0A2450-9FB7-42D6-8A5C-03981C6FFEB7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4635120" y="32635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F6E9E7FF-C8B6-4A22-B202-F37DED2DF631}"/>
                  </a:ext>
                </a:extLst>
              </p14:cNvPr>
              <p14:cNvContentPartPr/>
              <p14:nvPr/>
            </p14:nvContentPartPr>
            <p14:xfrm>
              <a:off x="3443880" y="3205600"/>
              <a:ext cx="776160" cy="39024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F6E9E7FF-C8B6-4A22-B202-F37DED2DF631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3426240" y="3187960"/>
                <a:ext cx="811800" cy="42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59140C3F-F4D3-40E6-A031-3475D7DD9097}"/>
                  </a:ext>
                </a:extLst>
              </p14:cNvPr>
              <p14:cNvContentPartPr/>
              <p14:nvPr/>
            </p14:nvContentPartPr>
            <p14:xfrm>
              <a:off x="4784880" y="3100480"/>
              <a:ext cx="119520" cy="3675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59140C3F-F4D3-40E6-A031-3475D7DD9097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4766880" y="3082480"/>
                <a:ext cx="155160" cy="40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89863D7-4CB0-4ED0-AAD7-D0ADD5053E59}"/>
                  </a:ext>
                </a:extLst>
              </p14:cNvPr>
              <p14:cNvContentPartPr/>
              <p14:nvPr/>
            </p14:nvContentPartPr>
            <p14:xfrm>
              <a:off x="265440" y="2921920"/>
              <a:ext cx="5153400" cy="9900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89863D7-4CB0-4ED0-AAD7-D0ADD5053E59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247800" y="2886280"/>
                <a:ext cx="5189040" cy="10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5FCC2575-9628-42FC-8B95-881C0A005FB9}"/>
                  </a:ext>
                </a:extLst>
              </p14:cNvPr>
              <p14:cNvContentPartPr/>
              <p14:nvPr/>
            </p14:nvContentPartPr>
            <p14:xfrm>
              <a:off x="5536920" y="2986360"/>
              <a:ext cx="1962000" cy="7794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FCC2575-9628-42FC-8B95-881C0A005FB9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5518920" y="2968360"/>
                <a:ext cx="1997640" cy="81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A98B1E5A-1953-4A37-8329-7E026AC730F8}"/>
                  </a:ext>
                </a:extLst>
              </p14:cNvPr>
              <p14:cNvContentPartPr/>
              <p14:nvPr/>
            </p14:nvContentPartPr>
            <p14:xfrm>
              <a:off x="1025760" y="4113880"/>
              <a:ext cx="357480" cy="30564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A98B1E5A-1953-4A37-8329-7E026AC730F8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1008120" y="4095880"/>
                <a:ext cx="393120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0707AE9F-7F2F-4EE3-B671-B1021326C35B}"/>
                  </a:ext>
                </a:extLst>
              </p14:cNvPr>
              <p14:cNvContentPartPr/>
              <p14:nvPr/>
            </p14:nvContentPartPr>
            <p14:xfrm>
              <a:off x="1625160" y="4185880"/>
              <a:ext cx="184320" cy="1008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0707AE9F-7F2F-4EE3-B671-B1021326C35B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1607520" y="4167880"/>
                <a:ext cx="2199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25109811-E95E-40CE-85E6-FC1062D1C747}"/>
                  </a:ext>
                </a:extLst>
              </p14:cNvPr>
              <p14:cNvContentPartPr/>
              <p14:nvPr/>
            </p14:nvContentPartPr>
            <p14:xfrm>
              <a:off x="1666200" y="4272640"/>
              <a:ext cx="174600" cy="147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25109811-E95E-40CE-85E6-FC1062D1C747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1648200" y="4254640"/>
                <a:ext cx="21024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1645F737-D8E9-4A86-8ABB-9502FB55C0A1}"/>
                  </a:ext>
                </a:extLst>
              </p14:cNvPr>
              <p14:cNvContentPartPr/>
              <p14:nvPr/>
            </p14:nvContentPartPr>
            <p14:xfrm>
              <a:off x="1675920" y="4357600"/>
              <a:ext cx="204120" cy="1116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1645F737-D8E9-4A86-8ABB-9502FB55C0A1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1658280" y="4339960"/>
                <a:ext cx="2397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E016DAB4-4F8F-490B-814E-EAB9C0357F03}"/>
                  </a:ext>
                </a:extLst>
              </p14:cNvPr>
              <p14:cNvContentPartPr/>
              <p14:nvPr/>
            </p14:nvContentPartPr>
            <p14:xfrm>
              <a:off x="1075080" y="4012720"/>
              <a:ext cx="281160" cy="208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E016DAB4-4F8F-490B-814E-EAB9C0357F03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1057440" y="3995080"/>
                <a:ext cx="31680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139B7329-6439-4475-91D4-1ADBACB31139}"/>
                  </a:ext>
                </a:extLst>
              </p14:cNvPr>
              <p14:cNvContentPartPr/>
              <p14:nvPr/>
            </p14:nvContentPartPr>
            <p14:xfrm>
              <a:off x="4005480" y="3974560"/>
              <a:ext cx="251640" cy="72648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139B7329-6439-4475-91D4-1ADBACB31139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3987840" y="3956560"/>
                <a:ext cx="287280" cy="76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C5208ED1-1B61-445A-986C-A8034F2EEA59}"/>
                  </a:ext>
                </a:extLst>
              </p14:cNvPr>
              <p14:cNvContentPartPr/>
              <p14:nvPr/>
            </p14:nvContentPartPr>
            <p14:xfrm>
              <a:off x="2070480" y="4022800"/>
              <a:ext cx="1617120" cy="39924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C5208ED1-1B61-445A-986C-A8034F2EEA59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2052476" y="4005160"/>
                <a:ext cx="1652768" cy="43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2D5D4DF9-043A-41D9-9588-30F3194D4654}"/>
                  </a:ext>
                </a:extLst>
              </p14:cNvPr>
              <p14:cNvContentPartPr/>
              <p14:nvPr/>
            </p14:nvContentPartPr>
            <p14:xfrm>
              <a:off x="4592280" y="4063480"/>
              <a:ext cx="1319040" cy="36648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2D5D4DF9-043A-41D9-9588-30F3194D4654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4574285" y="4045840"/>
                <a:ext cx="1354670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7ACFD24B-60FD-412B-B1F6-77972D8FEDFC}"/>
                  </a:ext>
                </a:extLst>
              </p14:cNvPr>
              <p14:cNvContentPartPr/>
              <p14:nvPr/>
            </p14:nvContentPartPr>
            <p14:xfrm>
              <a:off x="6144600" y="3914080"/>
              <a:ext cx="1324080" cy="50940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7ACFD24B-60FD-412B-B1F6-77972D8FEDFC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6126960" y="3896093"/>
                <a:ext cx="1359720" cy="5450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C38C5FF6-77D4-4497-AD80-9098953F6083}"/>
                  </a:ext>
                </a:extLst>
              </p14:cNvPr>
              <p14:cNvContentPartPr/>
              <p14:nvPr/>
            </p14:nvContentPartPr>
            <p14:xfrm>
              <a:off x="7734720" y="3973840"/>
              <a:ext cx="371880" cy="32580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C38C5FF6-77D4-4497-AD80-9098953F6083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7717080" y="3955840"/>
                <a:ext cx="407520" cy="36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70142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C91A015-AE2C-4064-8238-33B5A39B7BBB}"/>
                  </a:ext>
                </a:extLst>
              </p14:cNvPr>
              <p14:cNvContentPartPr/>
              <p14:nvPr/>
            </p14:nvContentPartPr>
            <p14:xfrm>
              <a:off x="4805400" y="456640"/>
              <a:ext cx="3375720" cy="23353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C91A015-AE2C-4064-8238-33B5A39B7BB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87400" y="438640"/>
                <a:ext cx="3411360" cy="237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E51A397-569B-4CD1-8ACC-B10EC7FF8A29}"/>
                  </a:ext>
                </a:extLst>
              </p14:cNvPr>
              <p14:cNvContentPartPr/>
              <p14:nvPr/>
            </p14:nvContentPartPr>
            <p14:xfrm>
              <a:off x="975720" y="512440"/>
              <a:ext cx="149040" cy="131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E51A397-569B-4CD1-8ACC-B10EC7FF8A2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57720" y="494800"/>
                <a:ext cx="18468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0FFE8B5-9778-4F81-9B38-4BB64665864D}"/>
                  </a:ext>
                </a:extLst>
              </p14:cNvPr>
              <p14:cNvContentPartPr/>
              <p14:nvPr/>
            </p14:nvContentPartPr>
            <p14:xfrm>
              <a:off x="1939080" y="294280"/>
              <a:ext cx="875520" cy="3330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0FFE8B5-9778-4F81-9B38-4BB64665864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21080" y="276280"/>
                <a:ext cx="911160" cy="36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857ED58-F8B2-4CFB-A711-8600FD720EF9}"/>
                  </a:ext>
                </a:extLst>
              </p14:cNvPr>
              <p14:cNvContentPartPr/>
              <p14:nvPr/>
            </p14:nvContentPartPr>
            <p14:xfrm>
              <a:off x="1226280" y="484360"/>
              <a:ext cx="446040" cy="1360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857ED58-F8B2-4CFB-A711-8600FD720EF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08654" y="466720"/>
                <a:ext cx="481651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5892BA9-ECDF-485D-B1FE-84D6F4D558C5}"/>
                  </a:ext>
                </a:extLst>
              </p14:cNvPr>
              <p14:cNvContentPartPr/>
              <p14:nvPr/>
            </p14:nvContentPartPr>
            <p14:xfrm>
              <a:off x="292440" y="396160"/>
              <a:ext cx="397080" cy="2250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5892BA9-ECDF-485D-B1FE-84D6F4D558C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4784" y="378520"/>
                <a:ext cx="432752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FB59713-97A5-4E27-A387-EDB79ABEBB88}"/>
                  </a:ext>
                </a:extLst>
              </p14:cNvPr>
              <p14:cNvContentPartPr/>
              <p14:nvPr/>
            </p14:nvContentPartPr>
            <p14:xfrm>
              <a:off x="401880" y="924280"/>
              <a:ext cx="343800" cy="297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FB59713-97A5-4E27-A387-EDB79ABEBB8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3880" y="906640"/>
                <a:ext cx="37944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733CF40-A80D-48B3-93AE-B52A235FF9FE}"/>
                  </a:ext>
                </a:extLst>
              </p14:cNvPr>
              <p14:cNvContentPartPr/>
              <p14:nvPr/>
            </p14:nvContentPartPr>
            <p14:xfrm>
              <a:off x="395760" y="765520"/>
              <a:ext cx="192240" cy="673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733CF40-A80D-48B3-93AE-B52A235FF9F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7760" y="747880"/>
                <a:ext cx="22788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30E7967-B459-4DE7-AB4B-FC2AE8341B22}"/>
                  </a:ext>
                </a:extLst>
              </p14:cNvPr>
              <p14:cNvContentPartPr/>
              <p14:nvPr/>
            </p14:nvContentPartPr>
            <p14:xfrm>
              <a:off x="944400" y="964600"/>
              <a:ext cx="14364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30E7967-B459-4DE7-AB4B-FC2AE8341B2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26760" y="946960"/>
                <a:ext cx="179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F116F23-03C6-4D4F-9A6B-919380A37158}"/>
                  </a:ext>
                </a:extLst>
              </p14:cNvPr>
              <p14:cNvContentPartPr/>
              <p14:nvPr/>
            </p14:nvContentPartPr>
            <p14:xfrm>
              <a:off x="954840" y="1056040"/>
              <a:ext cx="12060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F116F23-03C6-4D4F-9A6B-919380A3715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37200" y="1038400"/>
                <a:ext cx="1562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91CABDD-145C-46A4-9D39-DF5E7688B35F}"/>
                  </a:ext>
                </a:extLst>
              </p14:cNvPr>
              <p14:cNvContentPartPr/>
              <p14:nvPr/>
            </p14:nvContentPartPr>
            <p14:xfrm>
              <a:off x="1371000" y="1299760"/>
              <a:ext cx="6840" cy="550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91CABDD-145C-46A4-9D39-DF5E7688B35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353360" y="1282120"/>
                <a:ext cx="4248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ACB3A13-3AD7-453D-8C61-66F65040AD16}"/>
                  </a:ext>
                </a:extLst>
              </p14:cNvPr>
              <p14:cNvContentPartPr/>
              <p14:nvPr/>
            </p14:nvContentPartPr>
            <p14:xfrm>
              <a:off x="2011080" y="954880"/>
              <a:ext cx="163440" cy="1594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ACB3A13-3AD7-453D-8C61-66F65040AD1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993080" y="936880"/>
                <a:ext cx="19908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EA7FB90C-FE70-4662-A4C4-C68F5F1D126D}"/>
                  </a:ext>
                </a:extLst>
              </p14:cNvPr>
              <p14:cNvContentPartPr/>
              <p14:nvPr/>
            </p14:nvContentPartPr>
            <p14:xfrm>
              <a:off x="2305560" y="924280"/>
              <a:ext cx="478080" cy="2556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EA7FB90C-FE70-4662-A4C4-C68F5F1D126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287920" y="906640"/>
                <a:ext cx="51372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74C1BF1E-71C5-44AE-A4D9-37313E6A1EED}"/>
                  </a:ext>
                </a:extLst>
              </p14:cNvPr>
              <p14:cNvContentPartPr/>
              <p14:nvPr/>
            </p14:nvContentPartPr>
            <p14:xfrm>
              <a:off x="2885160" y="778120"/>
              <a:ext cx="134640" cy="446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74C1BF1E-71C5-44AE-A4D9-37313E6A1EE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867520" y="760480"/>
                <a:ext cx="17028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F12CE31C-EAE3-480E-A11C-164ECD845CE5}"/>
                  </a:ext>
                </a:extLst>
              </p14:cNvPr>
              <p14:cNvContentPartPr/>
              <p14:nvPr/>
            </p14:nvContentPartPr>
            <p14:xfrm>
              <a:off x="3121680" y="812320"/>
              <a:ext cx="47880" cy="532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F12CE31C-EAE3-480E-A11C-164ECD845CE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104040" y="794320"/>
                <a:ext cx="8352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E4BA1C59-3688-43EC-88B2-CA1C92A665ED}"/>
                  </a:ext>
                </a:extLst>
              </p14:cNvPr>
              <p14:cNvContentPartPr/>
              <p14:nvPr/>
            </p14:nvContentPartPr>
            <p14:xfrm>
              <a:off x="2905680" y="913840"/>
              <a:ext cx="264240" cy="2311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E4BA1C59-3688-43EC-88B2-CA1C92A665E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887680" y="896172"/>
                <a:ext cx="299880" cy="2668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DD7871A1-2C84-4844-9022-C3D996DEEE15}"/>
                  </a:ext>
                </a:extLst>
              </p14:cNvPr>
              <p14:cNvContentPartPr/>
              <p14:nvPr/>
            </p14:nvContentPartPr>
            <p14:xfrm>
              <a:off x="3242280" y="812680"/>
              <a:ext cx="122400" cy="3218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DD7871A1-2C84-4844-9022-C3D996DEEE1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224280" y="795040"/>
                <a:ext cx="158040" cy="35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339BCEB2-BB0E-4FC6-B1FA-7F3075F16D68}"/>
                  </a:ext>
                </a:extLst>
              </p14:cNvPr>
              <p14:cNvContentPartPr/>
              <p14:nvPr/>
            </p14:nvContentPartPr>
            <p14:xfrm>
              <a:off x="1301160" y="751480"/>
              <a:ext cx="629640" cy="4644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339BCEB2-BB0E-4FC6-B1FA-7F3075F16D6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283510" y="733840"/>
                <a:ext cx="665300" cy="50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52B4A73A-0EE8-4EDB-A311-DABBC7A62C38}"/>
                  </a:ext>
                </a:extLst>
              </p14:cNvPr>
              <p14:cNvContentPartPr/>
              <p14:nvPr/>
            </p14:nvContentPartPr>
            <p14:xfrm>
              <a:off x="8739840" y="1117240"/>
              <a:ext cx="29160" cy="691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52B4A73A-0EE8-4EDB-A311-DABBC7A62C3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721840" y="1099240"/>
                <a:ext cx="6480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09EB3641-DBFB-4766-A4CF-4BE574F564EE}"/>
                  </a:ext>
                </a:extLst>
              </p14:cNvPr>
              <p14:cNvContentPartPr/>
              <p14:nvPr/>
            </p14:nvContentPartPr>
            <p14:xfrm>
              <a:off x="8774400" y="975040"/>
              <a:ext cx="14040" cy="100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09EB3641-DBFB-4766-A4CF-4BE574F564E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756760" y="957400"/>
                <a:ext cx="4968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4F3E0579-125A-4972-928F-A92EA48C1FF8}"/>
                  </a:ext>
                </a:extLst>
              </p14:cNvPr>
              <p14:cNvContentPartPr/>
              <p14:nvPr/>
            </p14:nvContentPartPr>
            <p14:xfrm>
              <a:off x="7050720" y="1008520"/>
              <a:ext cx="1587240" cy="9522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4F3E0579-125A-4972-928F-A92EA48C1FF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033080" y="990880"/>
                <a:ext cx="1622880" cy="9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E1A0509-8E87-4EF6-AB1D-10102773AEC5}"/>
                  </a:ext>
                </a:extLst>
              </p14:cNvPr>
              <p14:cNvContentPartPr/>
              <p14:nvPr/>
            </p14:nvContentPartPr>
            <p14:xfrm>
              <a:off x="321600" y="1527280"/>
              <a:ext cx="280440" cy="338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E1A0509-8E87-4EF6-AB1D-10102773AEC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03600" y="1509640"/>
                <a:ext cx="316080" cy="37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8092B06-E68A-4DE7-8872-95E9DDC1A71B}"/>
                  </a:ext>
                </a:extLst>
              </p14:cNvPr>
              <p14:cNvContentPartPr/>
              <p14:nvPr/>
            </p14:nvContentPartPr>
            <p14:xfrm>
              <a:off x="681600" y="1689640"/>
              <a:ext cx="102240" cy="131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8092B06-E68A-4DE7-8872-95E9DDC1A71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63600" y="1672000"/>
                <a:ext cx="13788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F3427CA-88BC-42EE-B820-DF3A421008C4}"/>
                  </a:ext>
                </a:extLst>
              </p14:cNvPr>
              <p14:cNvContentPartPr/>
              <p14:nvPr/>
            </p14:nvContentPartPr>
            <p14:xfrm>
              <a:off x="827760" y="1663000"/>
              <a:ext cx="66240" cy="155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F3427CA-88BC-42EE-B820-DF3A421008C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10120" y="1645000"/>
                <a:ext cx="10188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227F907-27D4-44A3-9764-AEEBC42E44E9}"/>
                  </a:ext>
                </a:extLst>
              </p14:cNvPr>
              <p14:cNvContentPartPr/>
              <p14:nvPr/>
            </p14:nvContentPartPr>
            <p14:xfrm>
              <a:off x="1056720" y="1513600"/>
              <a:ext cx="923040" cy="3909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227F907-27D4-44A3-9764-AEEBC42E44E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039080" y="1495600"/>
                <a:ext cx="958680" cy="42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5997ED4-8FA2-421B-99DC-D35A841CA20E}"/>
                  </a:ext>
                </a:extLst>
              </p14:cNvPr>
              <p14:cNvContentPartPr/>
              <p14:nvPr/>
            </p14:nvContentPartPr>
            <p14:xfrm>
              <a:off x="2255160" y="1664440"/>
              <a:ext cx="235080" cy="1339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5997ED4-8FA2-421B-99DC-D35A841CA20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237160" y="1646440"/>
                <a:ext cx="27072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0EEE725-C24C-4981-9278-ED0FA0C0F2C5}"/>
                  </a:ext>
                </a:extLst>
              </p14:cNvPr>
              <p14:cNvContentPartPr/>
              <p14:nvPr/>
            </p14:nvContentPartPr>
            <p14:xfrm>
              <a:off x="2598600" y="1493080"/>
              <a:ext cx="852480" cy="2768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0EEE725-C24C-4981-9278-ED0FA0C0F2C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580608" y="1475463"/>
                <a:ext cx="888105" cy="3124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F97E123D-432A-4800-820A-9175FEDEB844}"/>
                  </a:ext>
                </a:extLst>
              </p14:cNvPr>
              <p14:cNvContentPartPr/>
              <p14:nvPr/>
            </p14:nvContentPartPr>
            <p14:xfrm>
              <a:off x="386040" y="2163040"/>
              <a:ext cx="172800" cy="2390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F97E123D-432A-4800-820A-9175FEDEB84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68040" y="2145040"/>
                <a:ext cx="20844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EAD3BE04-1C9F-4A77-B31B-F135A6C427D9}"/>
                  </a:ext>
                </a:extLst>
              </p14:cNvPr>
              <p14:cNvContentPartPr/>
              <p14:nvPr/>
            </p14:nvContentPartPr>
            <p14:xfrm>
              <a:off x="324840" y="2032720"/>
              <a:ext cx="133560" cy="496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EAD3BE04-1C9F-4A77-B31B-F135A6C427D9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06840" y="2014720"/>
                <a:ext cx="16920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7276A142-AC4D-4381-9533-DF6C129D6B73}"/>
                  </a:ext>
                </a:extLst>
              </p14:cNvPr>
              <p14:cNvContentPartPr/>
              <p14:nvPr/>
            </p14:nvContentPartPr>
            <p14:xfrm>
              <a:off x="553080" y="2062240"/>
              <a:ext cx="66600" cy="471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7276A142-AC4D-4381-9533-DF6C129D6B73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35440" y="2044240"/>
                <a:ext cx="10224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A14D9379-88AC-43EC-B6F5-E0DB4D661F27}"/>
                  </a:ext>
                </a:extLst>
              </p14:cNvPr>
              <p14:cNvContentPartPr/>
              <p14:nvPr/>
            </p14:nvContentPartPr>
            <p14:xfrm>
              <a:off x="738480" y="2183920"/>
              <a:ext cx="145080" cy="1699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A14D9379-88AC-43EC-B6F5-E0DB4D661F2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20840" y="2165920"/>
                <a:ext cx="18072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93B3CA7-7F95-4D96-9CAB-604675C9EEF1}"/>
                  </a:ext>
                </a:extLst>
              </p14:cNvPr>
              <p14:cNvContentPartPr/>
              <p14:nvPr/>
            </p14:nvContentPartPr>
            <p14:xfrm>
              <a:off x="1015680" y="2105440"/>
              <a:ext cx="194040" cy="2203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93B3CA7-7F95-4D96-9CAB-604675C9EEF1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997680" y="2087440"/>
                <a:ext cx="22968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2806676A-FDA8-4251-A98C-8BEF2F43A962}"/>
                  </a:ext>
                </a:extLst>
              </p14:cNvPr>
              <p14:cNvContentPartPr/>
              <p14:nvPr/>
            </p14:nvContentPartPr>
            <p14:xfrm>
              <a:off x="1290360" y="2305960"/>
              <a:ext cx="10080" cy="889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2806676A-FDA8-4251-A98C-8BEF2F43A96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272360" y="2288320"/>
                <a:ext cx="4572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6091AD52-8826-4482-9BF1-C397D05AF1A4}"/>
                  </a:ext>
                </a:extLst>
              </p14:cNvPr>
              <p14:cNvContentPartPr/>
              <p14:nvPr/>
            </p14:nvContentPartPr>
            <p14:xfrm>
              <a:off x="1320240" y="2173840"/>
              <a:ext cx="10440" cy="432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6091AD52-8826-4482-9BF1-C397D05AF1A4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302600" y="2156200"/>
                <a:ext cx="4608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679B7F4E-2DA0-427D-BA15-603F2F8A6B5D}"/>
                  </a:ext>
                </a:extLst>
              </p14:cNvPr>
              <p14:cNvContentPartPr/>
              <p14:nvPr/>
            </p14:nvContentPartPr>
            <p14:xfrm>
              <a:off x="1355520" y="1980880"/>
              <a:ext cx="66960" cy="662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679B7F4E-2DA0-427D-BA15-603F2F8A6B5D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337520" y="1962880"/>
                <a:ext cx="10260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B2BC0FF2-D73B-418C-8DB9-035A0DB7B40F}"/>
                  </a:ext>
                </a:extLst>
              </p14:cNvPr>
              <p14:cNvContentPartPr/>
              <p14:nvPr/>
            </p14:nvContentPartPr>
            <p14:xfrm>
              <a:off x="1056360" y="1968640"/>
              <a:ext cx="122760" cy="532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B2BC0FF2-D73B-418C-8DB9-035A0DB7B40F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038360" y="1950640"/>
                <a:ext cx="15840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93EF5939-05B9-4E11-A90F-A28B2C214AA4}"/>
                  </a:ext>
                </a:extLst>
              </p14:cNvPr>
              <p14:cNvContentPartPr/>
              <p14:nvPr/>
            </p14:nvContentPartPr>
            <p14:xfrm>
              <a:off x="1605000" y="2220280"/>
              <a:ext cx="147600" cy="151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93EF5939-05B9-4E11-A90F-A28B2C214AA4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587000" y="2202280"/>
                <a:ext cx="18324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F8309E6C-37CA-4E12-B106-410109C52822}"/>
                  </a:ext>
                </a:extLst>
              </p14:cNvPr>
              <p14:cNvContentPartPr/>
              <p14:nvPr/>
            </p14:nvContentPartPr>
            <p14:xfrm>
              <a:off x="1625160" y="2316040"/>
              <a:ext cx="122400" cy="684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F8309E6C-37CA-4E12-B106-410109C52822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607520" y="2298040"/>
                <a:ext cx="15804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AB9D77E0-2FE7-4B49-85AF-44304D989F23}"/>
                  </a:ext>
                </a:extLst>
              </p14:cNvPr>
              <p14:cNvContentPartPr/>
              <p14:nvPr/>
            </p14:nvContentPartPr>
            <p14:xfrm>
              <a:off x="2275320" y="2066560"/>
              <a:ext cx="213840" cy="2656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AB9D77E0-2FE7-4B49-85AF-44304D989F23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257680" y="2048920"/>
                <a:ext cx="24948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92394902-0D20-4731-AB63-CF88D6545E8D}"/>
                  </a:ext>
                </a:extLst>
              </p14:cNvPr>
              <p14:cNvContentPartPr/>
              <p14:nvPr/>
            </p14:nvContentPartPr>
            <p14:xfrm>
              <a:off x="1960680" y="2086000"/>
              <a:ext cx="213480" cy="2718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92394902-0D20-4731-AB63-CF88D6545E8D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942710" y="2068360"/>
                <a:ext cx="24906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33A86F3A-BEFA-4E18-9D26-369C413E456D}"/>
                  </a:ext>
                </a:extLst>
              </p14:cNvPr>
              <p14:cNvContentPartPr/>
              <p14:nvPr/>
            </p14:nvContentPartPr>
            <p14:xfrm>
              <a:off x="2759160" y="2143600"/>
              <a:ext cx="4320" cy="1173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33A86F3A-BEFA-4E18-9D26-369C413E456D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741520" y="2125600"/>
                <a:ext cx="3996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DBF2F883-E2B1-4E40-95FE-1F88A154287B}"/>
                  </a:ext>
                </a:extLst>
              </p14:cNvPr>
              <p14:cNvContentPartPr/>
              <p14:nvPr/>
            </p14:nvContentPartPr>
            <p14:xfrm>
              <a:off x="2739360" y="2021560"/>
              <a:ext cx="24120" cy="1044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DBF2F883-E2B1-4E40-95FE-1F88A154287B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721720" y="2003560"/>
                <a:ext cx="597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BAF5FCD6-5057-4EE9-85C5-B3F614975459}"/>
                  </a:ext>
                </a:extLst>
              </p14:cNvPr>
              <p14:cNvContentPartPr/>
              <p14:nvPr/>
            </p14:nvContentPartPr>
            <p14:xfrm>
              <a:off x="2846640" y="2102920"/>
              <a:ext cx="141480" cy="14220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BAF5FCD6-5057-4EE9-85C5-B3F614975459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828640" y="2084920"/>
                <a:ext cx="17712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8844CCDE-261F-490A-ACA7-538E4DFA52A6}"/>
                  </a:ext>
                </a:extLst>
              </p14:cNvPr>
              <p14:cNvContentPartPr/>
              <p14:nvPr/>
            </p14:nvContentPartPr>
            <p14:xfrm>
              <a:off x="3199440" y="1987720"/>
              <a:ext cx="146160" cy="26496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8844CCDE-261F-490A-ACA7-538E4DFA52A6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181800" y="1969720"/>
                <a:ext cx="18180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F8C8290A-D7F4-412A-88B3-DB6CC948B7EC}"/>
                  </a:ext>
                </a:extLst>
              </p14:cNvPr>
              <p14:cNvContentPartPr/>
              <p14:nvPr/>
            </p14:nvContentPartPr>
            <p14:xfrm>
              <a:off x="3447120" y="2163400"/>
              <a:ext cx="6840" cy="5868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F8C8290A-D7F4-412A-88B3-DB6CC948B7EC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429480" y="2145760"/>
                <a:ext cx="4248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3B2C78A4-33BF-48E8-BCFB-564B46C0A766}"/>
                  </a:ext>
                </a:extLst>
              </p14:cNvPr>
              <p14:cNvContentPartPr/>
              <p14:nvPr/>
            </p14:nvContentPartPr>
            <p14:xfrm>
              <a:off x="3474120" y="1990960"/>
              <a:ext cx="360" cy="3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3B2C78A4-33BF-48E8-BCFB-564B46C0A766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456480" y="19733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1DAD846B-20FA-4D61-AFC1-6FA4BB6B486C}"/>
                  </a:ext>
                </a:extLst>
              </p14:cNvPr>
              <p14:cNvContentPartPr/>
              <p14:nvPr/>
            </p14:nvContentPartPr>
            <p14:xfrm>
              <a:off x="3839880" y="2102920"/>
              <a:ext cx="90720" cy="13140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1DAD846B-20FA-4D61-AFC1-6FA4BB6B486C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821880" y="2084920"/>
                <a:ext cx="12636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A86B3360-C17E-4AA7-AB2B-74CEA789F67B}"/>
                  </a:ext>
                </a:extLst>
              </p14:cNvPr>
              <p14:cNvContentPartPr/>
              <p14:nvPr/>
            </p14:nvContentPartPr>
            <p14:xfrm>
              <a:off x="4216080" y="2153680"/>
              <a:ext cx="4320" cy="3780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A86B3360-C17E-4AA7-AB2B-74CEA789F67B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198440" y="2135680"/>
                <a:ext cx="3996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4F92FFBF-00D4-41BC-B55E-B42B783E543C}"/>
                  </a:ext>
                </a:extLst>
              </p14:cNvPr>
              <p14:cNvContentPartPr/>
              <p14:nvPr/>
            </p14:nvContentPartPr>
            <p14:xfrm>
              <a:off x="4216080" y="2001040"/>
              <a:ext cx="360" cy="36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4F92FFBF-00D4-41BC-B55E-B42B783E543C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198440" y="19834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6398C453-A761-40AB-84F9-71E2A2EFB115}"/>
                  </a:ext>
                </a:extLst>
              </p14:cNvPr>
              <p14:cNvContentPartPr/>
              <p14:nvPr/>
            </p14:nvContentPartPr>
            <p14:xfrm>
              <a:off x="4325160" y="2083120"/>
              <a:ext cx="76680" cy="11880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6398C453-A761-40AB-84F9-71E2A2EFB115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307160" y="2065480"/>
                <a:ext cx="11232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07CF512D-89F3-48B2-9283-464E8577DFB5}"/>
                  </a:ext>
                </a:extLst>
              </p14:cNvPr>
              <p14:cNvContentPartPr/>
              <p14:nvPr/>
            </p14:nvContentPartPr>
            <p14:xfrm>
              <a:off x="4469880" y="2105440"/>
              <a:ext cx="153720" cy="5832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07CF512D-89F3-48B2-9283-464E8577DFB5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452240" y="2087800"/>
                <a:ext cx="18936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49855307-3FB0-4AE8-B45A-59BD13443704}"/>
                  </a:ext>
                </a:extLst>
              </p14:cNvPr>
              <p14:cNvContentPartPr/>
              <p14:nvPr/>
            </p14:nvContentPartPr>
            <p14:xfrm>
              <a:off x="4023120" y="1930120"/>
              <a:ext cx="132120" cy="28764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49855307-3FB0-4AE8-B45A-59BD13443704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005120" y="1912120"/>
                <a:ext cx="16776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563CD7CA-1F9A-49F6-86A2-7657F0534A3C}"/>
                  </a:ext>
                </a:extLst>
              </p14:cNvPr>
              <p14:cNvContentPartPr/>
              <p14:nvPr/>
            </p14:nvContentPartPr>
            <p14:xfrm>
              <a:off x="3541080" y="2098240"/>
              <a:ext cx="196560" cy="14688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563CD7CA-1F9A-49F6-86A2-7657F0534A3C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3523113" y="2080284"/>
                <a:ext cx="232135" cy="1824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A5BB1676-0D69-4A79-ABF5-034DC34BBCD7}"/>
                  </a:ext>
                </a:extLst>
              </p14:cNvPr>
              <p14:cNvContentPartPr/>
              <p14:nvPr/>
            </p14:nvContentPartPr>
            <p14:xfrm>
              <a:off x="4836720" y="1923640"/>
              <a:ext cx="182880" cy="52128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A5BB1676-0D69-4A79-ABF5-034DC34BBCD7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819080" y="1905640"/>
                <a:ext cx="218520" cy="55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7EF58B3D-282A-4BF3-BE41-C82B2375B415}"/>
                  </a:ext>
                </a:extLst>
              </p14:cNvPr>
              <p14:cNvContentPartPr/>
              <p14:nvPr/>
            </p14:nvContentPartPr>
            <p14:xfrm>
              <a:off x="5171160" y="2028760"/>
              <a:ext cx="441360" cy="18612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7EF58B3D-282A-4BF3-BE41-C82B2375B415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5153520" y="2011120"/>
                <a:ext cx="47700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4B4BBF63-3688-46EB-BF8F-7EE98D82E4B4}"/>
                  </a:ext>
                </a:extLst>
              </p14:cNvPr>
              <p14:cNvContentPartPr/>
              <p14:nvPr/>
            </p14:nvContentPartPr>
            <p14:xfrm>
              <a:off x="5262600" y="1840840"/>
              <a:ext cx="241560" cy="8964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4B4BBF63-3688-46EB-BF8F-7EE98D82E4B4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5244600" y="1822840"/>
                <a:ext cx="27720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B6B2F0C5-A2AD-45FC-A02B-72C4A6E387C1}"/>
                  </a:ext>
                </a:extLst>
              </p14:cNvPr>
              <p14:cNvContentPartPr/>
              <p14:nvPr/>
            </p14:nvContentPartPr>
            <p14:xfrm>
              <a:off x="2465400" y="2298040"/>
              <a:ext cx="125640" cy="1558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B6B2F0C5-A2AD-45FC-A02B-72C4A6E387C1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2447760" y="2280040"/>
                <a:ext cx="16128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4223995-50DB-41AD-9FA9-690CC6D82EC7}"/>
                  </a:ext>
                </a:extLst>
              </p14:cNvPr>
              <p14:cNvContentPartPr/>
              <p14:nvPr/>
            </p14:nvContentPartPr>
            <p14:xfrm>
              <a:off x="392880" y="2710240"/>
              <a:ext cx="1018440" cy="2948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4223995-50DB-41AD-9FA9-690CC6D82EC7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374880" y="2692578"/>
                <a:ext cx="1054080" cy="3305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BFE3E03-E3DF-48E9-A27E-3F14AC160015}"/>
                  </a:ext>
                </a:extLst>
              </p14:cNvPr>
              <p14:cNvContentPartPr/>
              <p14:nvPr/>
            </p14:nvContentPartPr>
            <p14:xfrm>
              <a:off x="1838280" y="2635360"/>
              <a:ext cx="127080" cy="658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BFE3E03-E3DF-48E9-A27E-3F14AC160015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820640" y="2617360"/>
                <a:ext cx="16272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9F47573-DBEB-424B-9A3E-D1B59D720B9A}"/>
                  </a:ext>
                </a:extLst>
              </p14:cNvPr>
              <p14:cNvContentPartPr/>
              <p14:nvPr/>
            </p14:nvContentPartPr>
            <p14:xfrm>
              <a:off x="2156160" y="2681800"/>
              <a:ext cx="38160" cy="691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9F47573-DBEB-424B-9A3E-D1B59D720B9A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2138520" y="2664160"/>
                <a:ext cx="7380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1D234E9-C545-440C-82C8-6BCB07C40E6F}"/>
                  </a:ext>
                </a:extLst>
              </p14:cNvPr>
              <p14:cNvContentPartPr/>
              <p14:nvPr/>
            </p14:nvContentPartPr>
            <p14:xfrm>
              <a:off x="1818120" y="2824000"/>
              <a:ext cx="254520" cy="2494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1D234E9-C545-440C-82C8-6BCB07C40E6F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800120" y="2806360"/>
                <a:ext cx="29016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0C4057C-72CE-425A-BED1-B12290DF7890}"/>
                  </a:ext>
                </a:extLst>
              </p14:cNvPr>
              <p14:cNvContentPartPr/>
              <p14:nvPr/>
            </p14:nvContentPartPr>
            <p14:xfrm>
              <a:off x="2316000" y="2875120"/>
              <a:ext cx="11088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0C4057C-72CE-425A-BED1-B12290DF7890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2298360" y="2857120"/>
                <a:ext cx="1465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C80FDFD-8E51-440E-A53A-57657D31DB0D}"/>
                  </a:ext>
                </a:extLst>
              </p14:cNvPr>
              <p14:cNvContentPartPr/>
              <p14:nvPr/>
            </p14:nvContentPartPr>
            <p14:xfrm>
              <a:off x="2305920" y="2957200"/>
              <a:ext cx="117360" cy="198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C80FDFD-8E51-440E-A53A-57657D31DB0D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2287920" y="2939560"/>
                <a:ext cx="15300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77AD937-D696-4017-A324-1E0F479D982B}"/>
                  </a:ext>
                </a:extLst>
              </p14:cNvPr>
              <p14:cNvContentPartPr/>
              <p14:nvPr/>
            </p14:nvContentPartPr>
            <p14:xfrm>
              <a:off x="2569800" y="2800240"/>
              <a:ext cx="433080" cy="1972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77AD937-D696-4017-A324-1E0F479D982B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2552160" y="2782240"/>
                <a:ext cx="46872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8352717-0DCD-4FBD-9CED-9DB3B2E74299}"/>
                  </a:ext>
                </a:extLst>
              </p14:cNvPr>
              <p14:cNvContentPartPr/>
              <p14:nvPr/>
            </p14:nvContentPartPr>
            <p14:xfrm>
              <a:off x="2732880" y="2624560"/>
              <a:ext cx="157320" cy="781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8352717-0DCD-4FBD-9CED-9DB3B2E74299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2714880" y="2606560"/>
                <a:ext cx="19296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F56921B-05F6-4673-8CA6-2543321A311A}"/>
                  </a:ext>
                </a:extLst>
              </p14:cNvPr>
              <p14:cNvContentPartPr/>
              <p14:nvPr/>
            </p14:nvContentPartPr>
            <p14:xfrm>
              <a:off x="3149400" y="2602240"/>
              <a:ext cx="579600" cy="4590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F56921B-05F6-4673-8CA6-2543321A311A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3131760" y="2584240"/>
                <a:ext cx="615240" cy="49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52883C04-069C-4FE0-8B06-6D23ED6BA256}"/>
                  </a:ext>
                </a:extLst>
              </p14:cNvPr>
              <p14:cNvContentPartPr/>
              <p14:nvPr/>
            </p14:nvContentPartPr>
            <p14:xfrm>
              <a:off x="4134720" y="2658040"/>
              <a:ext cx="571320" cy="351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52883C04-069C-4FE0-8B06-6D23ED6BA256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4117069" y="2640040"/>
                <a:ext cx="606982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32DF7A6A-8A7A-477E-AB58-F37048B3BBD4}"/>
                  </a:ext>
                </a:extLst>
              </p14:cNvPr>
              <p14:cNvContentPartPr/>
              <p14:nvPr/>
            </p14:nvContentPartPr>
            <p14:xfrm>
              <a:off x="924240" y="3248080"/>
              <a:ext cx="158760" cy="439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32DF7A6A-8A7A-477E-AB58-F37048B3BBD4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906240" y="3230440"/>
                <a:ext cx="19440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8DFE407-FB81-4A4F-86FB-6A7B8F000FC3}"/>
                  </a:ext>
                </a:extLst>
              </p14:cNvPr>
              <p14:cNvContentPartPr/>
              <p14:nvPr/>
            </p14:nvContentPartPr>
            <p14:xfrm>
              <a:off x="921720" y="3352480"/>
              <a:ext cx="704520" cy="3474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8DFE407-FB81-4A4F-86FB-6A7B8F000FC3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904080" y="3334499"/>
                <a:ext cx="740160" cy="3830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362FC53-910C-445F-962E-2C9C08E21EE4}"/>
                  </a:ext>
                </a:extLst>
              </p14:cNvPr>
              <p14:cNvContentPartPr/>
              <p14:nvPr/>
            </p14:nvContentPartPr>
            <p14:xfrm>
              <a:off x="1879320" y="3424840"/>
              <a:ext cx="617400" cy="1717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362FC53-910C-445F-962E-2C9C08E21EE4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1861320" y="3406840"/>
                <a:ext cx="65304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81527520-E012-437E-8EF8-1EBEAD7649B5}"/>
                  </a:ext>
                </a:extLst>
              </p14:cNvPr>
              <p14:cNvContentPartPr/>
              <p14:nvPr/>
            </p14:nvContentPartPr>
            <p14:xfrm>
              <a:off x="2092800" y="3232960"/>
              <a:ext cx="263160" cy="792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81527520-E012-437E-8EF8-1EBEAD7649B5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2074800" y="3215320"/>
                <a:ext cx="29880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00E9323-F667-4EDE-BB2F-55F9960DBAE5}"/>
                  </a:ext>
                </a:extLst>
              </p14:cNvPr>
              <p14:cNvContentPartPr/>
              <p14:nvPr/>
            </p14:nvContentPartPr>
            <p14:xfrm>
              <a:off x="2721360" y="3220360"/>
              <a:ext cx="148320" cy="4125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00E9323-F667-4EDE-BB2F-55F9960DBAE5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2703720" y="3202360"/>
                <a:ext cx="183960" cy="44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2702925E-543A-4E53-B477-1450A4D33435}"/>
                  </a:ext>
                </a:extLst>
              </p14:cNvPr>
              <p14:cNvContentPartPr/>
              <p14:nvPr/>
            </p14:nvContentPartPr>
            <p14:xfrm>
              <a:off x="3010440" y="3271120"/>
              <a:ext cx="170640" cy="2577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2702925E-543A-4E53-B477-1450A4D33435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2992800" y="3253120"/>
                <a:ext cx="206280" cy="29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40CAF8F6-8323-4219-AD92-4D89FD79A269}"/>
                  </a:ext>
                </a:extLst>
              </p14:cNvPr>
              <p14:cNvContentPartPr/>
              <p14:nvPr/>
            </p14:nvContentPartPr>
            <p14:xfrm>
              <a:off x="3059760" y="3687640"/>
              <a:ext cx="8640" cy="504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40CAF8F6-8323-4219-AD92-4D89FD79A269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3042120" y="3670000"/>
                <a:ext cx="4428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D618895D-43A3-4746-9B7C-A3ABCD6AD048}"/>
                  </a:ext>
                </a:extLst>
              </p14:cNvPr>
              <p14:cNvContentPartPr/>
              <p14:nvPr/>
            </p14:nvContentPartPr>
            <p14:xfrm>
              <a:off x="3065520" y="3606640"/>
              <a:ext cx="12960" cy="86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D618895D-43A3-4746-9B7C-A3ABCD6AD048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047880" y="3588640"/>
                <a:ext cx="4860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EE314A48-3C7E-4383-A4F6-B3341FF9A04B}"/>
                  </a:ext>
                </a:extLst>
              </p14:cNvPr>
              <p14:cNvContentPartPr/>
              <p14:nvPr/>
            </p14:nvContentPartPr>
            <p14:xfrm>
              <a:off x="3303120" y="3301720"/>
              <a:ext cx="39240" cy="2534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EE314A48-3C7E-4383-A4F6-B3341FF9A04B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3285480" y="3284080"/>
                <a:ext cx="7488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60BE090A-C825-4957-B9EC-BD2EFC8B18C0}"/>
                  </a:ext>
                </a:extLst>
              </p14:cNvPr>
              <p14:cNvContentPartPr/>
              <p14:nvPr/>
            </p14:nvContentPartPr>
            <p14:xfrm>
              <a:off x="4317600" y="3291280"/>
              <a:ext cx="236160" cy="19368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60BE090A-C825-4957-B9EC-BD2EFC8B18C0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4299600" y="3273280"/>
                <a:ext cx="27180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A24A3D80-F306-4AC7-B6CE-0CB37F288B56}"/>
                  </a:ext>
                </a:extLst>
              </p14:cNvPr>
              <p14:cNvContentPartPr/>
              <p14:nvPr/>
            </p14:nvContentPartPr>
            <p14:xfrm>
              <a:off x="4663200" y="3423400"/>
              <a:ext cx="4320" cy="4392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A24A3D80-F306-4AC7-B6CE-0CB37F288B56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4645200" y="3405760"/>
                <a:ext cx="3996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0F0A2450-9FB7-42D6-8A5C-03981C6FFEB7}"/>
                  </a:ext>
                </a:extLst>
              </p14:cNvPr>
              <p14:cNvContentPartPr/>
              <p14:nvPr/>
            </p14:nvContentPartPr>
            <p14:xfrm>
              <a:off x="4652760" y="3281200"/>
              <a:ext cx="360" cy="3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0F0A2450-9FB7-42D6-8A5C-03981C6FFEB7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4635120" y="32635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F6E9E7FF-C8B6-4A22-B202-F37DED2DF631}"/>
                  </a:ext>
                </a:extLst>
              </p14:cNvPr>
              <p14:cNvContentPartPr/>
              <p14:nvPr/>
            </p14:nvContentPartPr>
            <p14:xfrm>
              <a:off x="3443880" y="3205600"/>
              <a:ext cx="776160" cy="39024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F6E9E7FF-C8B6-4A22-B202-F37DED2DF631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3426240" y="3187960"/>
                <a:ext cx="811800" cy="42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59140C3F-F4D3-40E6-A031-3475D7DD9097}"/>
                  </a:ext>
                </a:extLst>
              </p14:cNvPr>
              <p14:cNvContentPartPr/>
              <p14:nvPr/>
            </p14:nvContentPartPr>
            <p14:xfrm>
              <a:off x="4784880" y="3100480"/>
              <a:ext cx="119520" cy="3675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59140C3F-F4D3-40E6-A031-3475D7DD9097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4766880" y="3082480"/>
                <a:ext cx="155160" cy="40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89863D7-4CB0-4ED0-AAD7-D0ADD5053E59}"/>
                  </a:ext>
                </a:extLst>
              </p14:cNvPr>
              <p14:cNvContentPartPr/>
              <p14:nvPr/>
            </p14:nvContentPartPr>
            <p14:xfrm>
              <a:off x="265440" y="2921920"/>
              <a:ext cx="5153400" cy="9900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89863D7-4CB0-4ED0-AAD7-D0ADD5053E59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247800" y="2886280"/>
                <a:ext cx="5189040" cy="10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5FCC2575-9628-42FC-8B95-881C0A005FB9}"/>
                  </a:ext>
                </a:extLst>
              </p14:cNvPr>
              <p14:cNvContentPartPr/>
              <p14:nvPr/>
            </p14:nvContentPartPr>
            <p14:xfrm>
              <a:off x="5536920" y="2986360"/>
              <a:ext cx="1962000" cy="7794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FCC2575-9628-42FC-8B95-881C0A005FB9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5518920" y="2968360"/>
                <a:ext cx="1997640" cy="81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A98B1E5A-1953-4A37-8329-7E026AC730F8}"/>
                  </a:ext>
                </a:extLst>
              </p14:cNvPr>
              <p14:cNvContentPartPr/>
              <p14:nvPr/>
            </p14:nvContentPartPr>
            <p14:xfrm>
              <a:off x="1025760" y="4113880"/>
              <a:ext cx="357480" cy="30564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A98B1E5A-1953-4A37-8329-7E026AC730F8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1008120" y="4095880"/>
                <a:ext cx="393120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0707AE9F-7F2F-4EE3-B671-B1021326C35B}"/>
                  </a:ext>
                </a:extLst>
              </p14:cNvPr>
              <p14:cNvContentPartPr/>
              <p14:nvPr/>
            </p14:nvContentPartPr>
            <p14:xfrm>
              <a:off x="1625160" y="4185880"/>
              <a:ext cx="184320" cy="1008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0707AE9F-7F2F-4EE3-B671-B1021326C35B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1607520" y="4167880"/>
                <a:ext cx="2199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25109811-E95E-40CE-85E6-FC1062D1C747}"/>
                  </a:ext>
                </a:extLst>
              </p14:cNvPr>
              <p14:cNvContentPartPr/>
              <p14:nvPr/>
            </p14:nvContentPartPr>
            <p14:xfrm>
              <a:off x="1666200" y="4272640"/>
              <a:ext cx="174600" cy="147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25109811-E95E-40CE-85E6-FC1062D1C747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1648200" y="4254640"/>
                <a:ext cx="21024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1645F737-D8E9-4A86-8ABB-9502FB55C0A1}"/>
                  </a:ext>
                </a:extLst>
              </p14:cNvPr>
              <p14:cNvContentPartPr/>
              <p14:nvPr/>
            </p14:nvContentPartPr>
            <p14:xfrm>
              <a:off x="1675920" y="4357600"/>
              <a:ext cx="204120" cy="1116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1645F737-D8E9-4A86-8ABB-9502FB55C0A1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1658280" y="4339960"/>
                <a:ext cx="2397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E016DAB4-4F8F-490B-814E-EAB9C0357F03}"/>
                  </a:ext>
                </a:extLst>
              </p14:cNvPr>
              <p14:cNvContentPartPr/>
              <p14:nvPr/>
            </p14:nvContentPartPr>
            <p14:xfrm>
              <a:off x="1075080" y="4012720"/>
              <a:ext cx="281160" cy="208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E016DAB4-4F8F-490B-814E-EAB9C0357F03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1057440" y="3995080"/>
                <a:ext cx="31680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139B7329-6439-4475-91D4-1ADBACB31139}"/>
                  </a:ext>
                </a:extLst>
              </p14:cNvPr>
              <p14:cNvContentPartPr/>
              <p14:nvPr/>
            </p14:nvContentPartPr>
            <p14:xfrm>
              <a:off x="4005480" y="3974560"/>
              <a:ext cx="251640" cy="72648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139B7329-6439-4475-91D4-1ADBACB31139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3987840" y="3956560"/>
                <a:ext cx="287280" cy="76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C5208ED1-1B61-445A-986C-A8034F2EEA59}"/>
                  </a:ext>
                </a:extLst>
              </p14:cNvPr>
              <p14:cNvContentPartPr/>
              <p14:nvPr/>
            </p14:nvContentPartPr>
            <p14:xfrm>
              <a:off x="2070480" y="4022800"/>
              <a:ext cx="1617120" cy="39924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C5208ED1-1B61-445A-986C-A8034F2EEA59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2052476" y="4005160"/>
                <a:ext cx="1652768" cy="43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2D5D4DF9-043A-41D9-9588-30F3194D4654}"/>
                  </a:ext>
                </a:extLst>
              </p14:cNvPr>
              <p14:cNvContentPartPr/>
              <p14:nvPr/>
            </p14:nvContentPartPr>
            <p14:xfrm>
              <a:off x="4592280" y="4063480"/>
              <a:ext cx="1319040" cy="36648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2D5D4DF9-043A-41D9-9588-30F3194D4654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4574285" y="4045840"/>
                <a:ext cx="1354670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7ACFD24B-60FD-412B-B1F6-77972D8FEDFC}"/>
                  </a:ext>
                </a:extLst>
              </p14:cNvPr>
              <p14:cNvContentPartPr/>
              <p14:nvPr/>
            </p14:nvContentPartPr>
            <p14:xfrm>
              <a:off x="6144600" y="3914080"/>
              <a:ext cx="1324080" cy="50940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7ACFD24B-60FD-412B-B1F6-77972D8FEDFC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6126960" y="3896093"/>
                <a:ext cx="1359720" cy="5450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C38C5FF6-77D4-4497-AD80-9098953F6083}"/>
                  </a:ext>
                </a:extLst>
              </p14:cNvPr>
              <p14:cNvContentPartPr/>
              <p14:nvPr/>
            </p14:nvContentPartPr>
            <p14:xfrm>
              <a:off x="7734720" y="3973840"/>
              <a:ext cx="371880" cy="32580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C38C5FF6-77D4-4497-AD80-9098953F6083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7717080" y="3955840"/>
                <a:ext cx="40752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ED2C28F-99B7-4158-8789-238E5BD80627}"/>
                  </a:ext>
                </a:extLst>
              </p14:cNvPr>
              <p14:cNvContentPartPr/>
              <p14:nvPr/>
            </p14:nvContentPartPr>
            <p14:xfrm>
              <a:off x="1167960" y="4773400"/>
              <a:ext cx="294120" cy="162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ED2C28F-99B7-4158-8789-238E5BD80627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1150320" y="4755760"/>
                <a:ext cx="32976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4F94B59-F56B-4AA3-987F-2E209661B0BA}"/>
                  </a:ext>
                </a:extLst>
              </p14:cNvPr>
              <p14:cNvContentPartPr/>
              <p14:nvPr/>
            </p14:nvContentPartPr>
            <p14:xfrm>
              <a:off x="1635240" y="4957360"/>
              <a:ext cx="2127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4F94B59-F56B-4AA3-987F-2E209661B0BA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1617600" y="4939720"/>
                <a:ext cx="2484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22C4841-DDFF-47F8-972D-43684AF6B98D}"/>
                  </a:ext>
                </a:extLst>
              </p14:cNvPr>
              <p14:cNvContentPartPr/>
              <p14:nvPr/>
            </p14:nvContentPartPr>
            <p14:xfrm>
              <a:off x="1655760" y="5068960"/>
              <a:ext cx="195480" cy="208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22C4841-DDFF-47F8-972D-43684AF6B98D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1637760" y="5051320"/>
                <a:ext cx="2311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2ECB708E-622F-4832-8DC7-86ADA1172883}"/>
                  </a:ext>
                </a:extLst>
              </p14:cNvPr>
              <p14:cNvContentPartPr/>
              <p14:nvPr/>
            </p14:nvContentPartPr>
            <p14:xfrm>
              <a:off x="1655760" y="5173000"/>
              <a:ext cx="193320" cy="190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2ECB708E-622F-4832-8DC7-86ADA1172883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1637760" y="5155000"/>
                <a:ext cx="22896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A28D354C-1CD2-4408-B4E8-B201725069C3}"/>
                  </a:ext>
                </a:extLst>
              </p14:cNvPr>
              <p14:cNvContentPartPr/>
              <p14:nvPr/>
            </p14:nvContentPartPr>
            <p14:xfrm>
              <a:off x="1106760" y="4896880"/>
              <a:ext cx="340920" cy="2847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A28D354C-1CD2-4408-B4E8-B201725069C3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1089120" y="4878880"/>
                <a:ext cx="376560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9F292C5F-C9C4-49F9-8B9E-4835E9B0CE52}"/>
                  </a:ext>
                </a:extLst>
              </p14:cNvPr>
              <p14:cNvContentPartPr/>
              <p14:nvPr/>
            </p14:nvContentPartPr>
            <p14:xfrm>
              <a:off x="705360" y="4653160"/>
              <a:ext cx="249840" cy="5932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9F292C5F-C9C4-49F9-8B9E-4835E9B0CE52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687720" y="4635160"/>
                <a:ext cx="285480" cy="62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F109C321-ADA1-46DC-BB30-67CC44627389}"/>
                  </a:ext>
                </a:extLst>
              </p14:cNvPr>
              <p14:cNvContentPartPr/>
              <p14:nvPr/>
            </p14:nvContentPartPr>
            <p14:xfrm>
              <a:off x="2203680" y="4917040"/>
              <a:ext cx="246600" cy="2538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F109C321-ADA1-46DC-BB30-67CC44627389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2186040" y="4899400"/>
                <a:ext cx="28224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5028F381-6C8C-4D45-B874-0C81AF5ABEBA}"/>
                  </a:ext>
                </a:extLst>
              </p14:cNvPr>
              <p14:cNvContentPartPr/>
              <p14:nvPr/>
            </p14:nvContentPartPr>
            <p14:xfrm>
              <a:off x="2305560" y="5282800"/>
              <a:ext cx="11160" cy="849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5028F381-6C8C-4D45-B874-0C81AF5ABEBA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2287560" y="5264800"/>
                <a:ext cx="4680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4B455DDF-76B3-4F50-90F0-F1142318926D}"/>
                  </a:ext>
                </a:extLst>
              </p14:cNvPr>
              <p14:cNvContentPartPr/>
              <p14:nvPr/>
            </p14:nvContentPartPr>
            <p14:xfrm>
              <a:off x="2340840" y="5215480"/>
              <a:ext cx="6120" cy="648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4B455DDF-76B3-4F50-90F0-F1142318926D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2322840" y="5197840"/>
                <a:ext cx="4176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E52E9E45-77FE-49D2-9589-08D0B79EBD8B}"/>
                  </a:ext>
                </a:extLst>
              </p14:cNvPr>
              <p14:cNvContentPartPr/>
              <p14:nvPr/>
            </p14:nvContentPartPr>
            <p14:xfrm>
              <a:off x="2604000" y="4896880"/>
              <a:ext cx="27360" cy="26712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E52E9E45-77FE-49D2-9589-08D0B79EBD8B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2586360" y="4878880"/>
                <a:ext cx="63000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71B3E977-DAE0-41DB-867E-12E3277C6A82}"/>
                  </a:ext>
                </a:extLst>
              </p14:cNvPr>
              <p14:cNvContentPartPr/>
              <p14:nvPr/>
            </p14:nvContentPartPr>
            <p14:xfrm>
              <a:off x="3718200" y="4882840"/>
              <a:ext cx="264240" cy="19728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71B3E977-DAE0-41DB-867E-12E3277C6A82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3700200" y="4865200"/>
                <a:ext cx="29988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DB94A7A7-D499-4007-9B5E-EB1709F0E216}"/>
                  </a:ext>
                </a:extLst>
              </p14:cNvPr>
              <p14:cNvContentPartPr/>
              <p14:nvPr/>
            </p14:nvContentPartPr>
            <p14:xfrm>
              <a:off x="4071360" y="5059240"/>
              <a:ext cx="2520" cy="3780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DB94A7A7-D499-4007-9B5E-EB1709F0E216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4053720" y="5041600"/>
                <a:ext cx="3816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805A1221-1608-42EB-8877-2F2B55E07EA3}"/>
                  </a:ext>
                </a:extLst>
              </p14:cNvPr>
              <p14:cNvContentPartPr/>
              <p14:nvPr/>
            </p14:nvContentPartPr>
            <p14:xfrm>
              <a:off x="4096200" y="4896880"/>
              <a:ext cx="8280" cy="828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805A1221-1608-42EB-8877-2F2B55E07EA3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4078560" y="4878880"/>
                <a:ext cx="4392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1A3CF707-4D49-4007-A9A0-000B51A5B6A3}"/>
                  </a:ext>
                </a:extLst>
              </p14:cNvPr>
              <p14:cNvContentPartPr/>
              <p14:nvPr/>
            </p14:nvContentPartPr>
            <p14:xfrm>
              <a:off x="2773560" y="4796080"/>
              <a:ext cx="821880" cy="44136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1A3CF707-4D49-4007-A9A0-000B51A5B6A3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2755568" y="4778426"/>
                <a:ext cx="857504" cy="47702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05527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C91A015-AE2C-4064-8238-33B5A39B7BBB}"/>
                  </a:ext>
                </a:extLst>
              </p14:cNvPr>
              <p14:cNvContentPartPr/>
              <p14:nvPr/>
            </p14:nvContentPartPr>
            <p14:xfrm>
              <a:off x="4805400" y="456640"/>
              <a:ext cx="3375720" cy="23353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C91A015-AE2C-4064-8238-33B5A39B7BB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87400" y="438640"/>
                <a:ext cx="3411360" cy="237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E51A397-569B-4CD1-8ACC-B10EC7FF8A29}"/>
                  </a:ext>
                </a:extLst>
              </p14:cNvPr>
              <p14:cNvContentPartPr/>
              <p14:nvPr/>
            </p14:nvContentPartPr>
            <p14:xfrm>
              <a:off x="975720" y="512440"/>
              <a:ext cx="149040" cy="131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E51A397-569B-4CD1-8ACC-B10EC7FF8A2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57720" y="494800"/>
                <a:ext cx="18468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0FFE8B5-9778-4F81-9B38-4BB64665864D}"/>
                  </a:ext>
                </a:extLst>
              </p14:cNvPr>
              <p14:cNvContentPartPr/>
              <p14:nvPr/>
            </p14:nvContentPartPr>
            <p14:xfrm>
              <a:off x="1939080" y="294280"/>
              <a:ext cx="875520" cy="3330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0FFE8B5-9778-4F81-9B38-4BB64665864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21080" y="276280"/>
                <a:ext cx="911160" cy="36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857ED58-F8B2-4CFB-A711-8600FD720EF9}"/>
                  </a:ext>
                </a:extLst>
              </p14:cNvPr>
              <p14:cNvContentPartPr/>
              <p14:nvPr/>
            </p14:nvContentPartPr>
            <p14:xfrm>
              <a:off x="1226280" y="484360"/>
              <a:ext cx="446040" cy="1360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857ED58-F8B2-4CFB-A711-8600FD720EF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08654" y="466720"/>
                <a:ext cx="481651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5892BA9-ECDF-485D-B1FE-84D6F4D558C5}"/>
                  </a:ext>
                </a:extLst>
              </p14:cNvPr>
              <p14:cNvContentPartPr/>
              <p14:nvPr/>
            </p14:nvContentPartPr>
            <p14:xfrm>
              <a:off x="292440" y="396160"/>
              <a:ext cx="397080" cy="2250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5892BA9-ECDF-485D-B1FE-84D6F4D558C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4784" y="378520"/>
                <a:ext cx="432752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FB59713-97A5-4E27-A387-EDB79ABEBB88}"/>
                  </a:ext>
                </a:extLst>
              </p14:cNvPr>
              <p14:cNvContentPartPr/>
              <p14:nvPr/>
            </p14:nvContentPartPr>
            <p14:xfrm>
              <a:off x="401880" y="924280"/>
              <a:ext cx="343800" cy="297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FB59713-97A5-4E27-A387-EDB79ABEBB8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3880" y="906640"/>
                <a:ext cx="37944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733CF40-A80D-48B3-93AE-B52A235FF9FE}"/>
                  </a:ext>
                </a:extLst>
              </p14:cNvPr>
              <p14:cNvContentPartPr/>
              <p14:nvPr/>
            </p14:nvContentPartPr>
            <p14:xfrm>
              <a:off x="395760" y="765520"/>
              <a:ext cx="192240" cy="673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733CF40-A80D-48B3-93AE-B52A235FF9F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7760" y="747880"/>
                <a:ext cx="22788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30E7967-B459-4DE7-AB4B-FC2AE8341B22}"/>
                  </a:ext>
                </a:extLst>
              </p14:cNvPr>
              <p14:cNvContentPartPr/>
              <p14:nvPr/>
            </p14:nvContentPartPr>
            <p14:xfrm>
              <a:off x="944400" y="964600"/>
              <a:ext cx="14364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30E7967-B459-4DE7-AB4B-FC2AE8341B2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26760" y="946960"/>
                <a:ext cx="179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F116F23-03C6-4D4F-9A6B-919380A37158}"/>
                  </a:ext>
                </a:extLst>
              </p14:cNvPr>
              <p14:cNvContentPartPr/>
              <p14:nvPr/>
            </p14:nvContentPartPr>
            <p14:xfrm>
              <a:off x="954840" y="1056040"/>
              <a:ext cx="12060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F116F23-03C6-4D4F-9A6B-919380A3715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37200" y="1038400"/>
                <a:ext cx="1562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91CABDD-145C-46A4-9D39-DF5E7688B35F}"/>
                  </a:ext>
                </a:extLst>
              </p14:cNvPr>
              <p14:cNvContentPartPr/>
              <p14:nvPr/>
            </p14:nvContentPartPr>
            <p14:xfrm>
              <a:off x="1371000" y="1299760"/>
              <a:ext cx="6840" cy="550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91CABDD-145C-46A4-9D39-DF5E7688B35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353360" y="1282120"/>
                <a:ext cx="4248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ACB3A13-3AD7-453D-8C61-66F65040AD16}"/>
                  </a:ext>
                </a:extLst>
              </p14:cNvPr>
              <p14:cNvContentPartPr/>
              <p14:nvPr/>
            </p14:nvContentPartPr>
            <p14:xfrm>
              <a:off x="2011080" y="954880"/>
              <a:ext cx="163440" cy="1594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ACB3A13-3AD7-453D-8C61-66F65040AD1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993080" y="936880"/>
                <a:ext cx="19908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EA7FB90C-FE70-4662-A4C4-C68F5F1D126D}"/>
                  </a:ext>
                </a:extLst>
              </p14:cNvPr>
              <p14:cNvContentPartPr/>
              <p14:nvPr/>
            </p14:nvContentPartPr>
            <p14:xfrm>
              <a:off x="2305560" y="924280"/>
              <a:ext cx="478080" cy="2556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EA7FB90C-FE70-4662-A4C4-C68F5F1D126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287920" y="906640"/>
                <a:ext cx="51372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74C1BF1E-71C5-44AE-A4D9-37313E6A1EED}"/>
                  </a:ext>
                </a:extLst>
              </p14:cNvPr>
              <p14:cNvContentPartPr/>
              <p14:nvPr/>
            </p14:nvContentPartPr>
            <p14:xfrm>
              <a:off x="2885160" y="778120"/>
              <a:ext cx="134640" cy="446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74C1BF1E-71C5-44AE-A4D9-37313E6A1EE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867520" y="760480"/>
                <a:ext cx="17028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F12CE31C-EAE3-480E-A11C-164ECD845CE5}"/>
                  </a:ext>
                </a:extLst>
              </p14:cNvPr>
              <p14:cNvContentPartPr/>
              <p14:nvPr/>
            </p14:nvContentPartPr>
            <p14:xfrm>
              <a:off x="3121680" y="812320"/>
              <a:ext cx="47880" cy="532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F12CE31C-EAE3-480E-A11C-164ECD845CE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104040" y="794320"/>
                <a:ext cx="8352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E4BA1C59-3688-43EC-88B2-CA1C92A665ED}"/>
                  </a:ext>
                </a:extLst>
              </p14:cNvPr>
              <p14:cNvContentPartPr/>
              <p14:nvPr/>
            </p14:nvContentPartPr>
            <p14:xfrm>
              <a:off x="2905680" y="913840"/>
              <a:ext cx="264240" cy="2311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E4BA1C59-3688-43EC-88B2-CA1C92A665E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887680" y="896172"/>
                <a:ext cx="299880" cy="2668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DD7871A1-2C84-4844-9022-C3D996DEEE15}"/>
                  </a:ext>
                </a:extLst>
              </p14:cNvPr>
              <p14:cNvContentPartPr/>
              <p14:nvPr/>
            </p14:nvContentPartPr>
            <p14:xfrm>
              <a:off x="3242280" y="812680"/>
              <a:ext cx="122400" cy="3218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DD7871A1-2C84-4844-9022-C3D996DEEE1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224280" y="795040"/>
                <a:ext cx="158040" cy="35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339BCEB2-BB0E-4FC6-B1FA-7F3075F16D68}"/>
                  </a:ext>
                </a:extLst>
              </p14:cNvPr>
              <p14:cNvContentPartPr/>
              <p14:nvPr/>
            </p14:nvContentPartPr>
            <p14:xfrm>
              <a:off x="1301160" y="751480"/>
              <a:ext cx="629640" cy="4644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339BCEB2-BB0E-4FC6-B1FA-7F3075F16D6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283510" y="733840"/>
                <a:ext cx="665300" cy="50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52B4A73A-0EE8-4EDB-A311-DABBC7A62C38}"/>
                  </a:ext>
                </a:extLst>
              </p14:cNvPr>
              <p14:cNvContentPartPr/>
              <p14:nvPr/>
            </p14:nvContentPartPr>
            <p14:xfrm>
              <a:off x="8739840" y="1117240"/>
              <a:ext cx="29160" cy="691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52B4A73A-0EE8-4EDB-A311-DABBC7A62C3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721840" y="1099240"/>
                <a:ext cx="6480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09EB3641-DBFB-4766-A4CF-4BE574F564EE}"/>
                  </a:ext>
                </a:extLst>
              </p14:cNvPr>
              <p14:cNvContentPartPr/>
              <p14:nvPr/>
            </p14:nvContentPartPr>
            <p14:xfrm>
              <a:off x="8774400" y="975040"/>
              <a:ext cx="14040" cy="100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09EB3641-DBFB-4766-A4CF-4BE574F564E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756760" y="957400"/>
                <a:ext cx="4968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4F3E0579-125A-4972-928F-A92EA48C1FF8}"/>
                  </a:ext>
                </a:extLst>
              </p14:cNvPr>
              <p14:cNvContentPartPr/>
              <p14:nvPr/>
            </p14:nvContentPartPr>
            <p14:xfrm>
              <a:off x="7050720" y="1008520"/>
              <a:ext cx="1587240" cy="9522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4F3E0579-125A-4972-928F-A92EA48C1FF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033080" y="990880"/>
                <a:ext cx="1622880" cy="9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E1A0509-8E87-4EF6-AB1D-10102773AEC5}"/>
                  </a:ext>
                </a:extLst>
              </p14:cNvPr>
              <p14:cNvContentPartPr/>
              <p14:nvPr/>
            </p14:nvContentPartPr>
            <p14:xfrm>
              <a:off x="321600" y="1527280"/>
              <a:ext cx="280440" cy="338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E1A0509-8E87-4EF6-AB1D-10102773AEC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03600" y="1509640"/>
                <a:ext cx="316080" cy="37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8092B06-E68A-4DE7-8872-95E9DDC1A71B}"/>
                  </a:ext>
                </a:extLst>
              </p14:cNvPr>
              <p14:cNvContentPartPr/>
              <p14:nvPr/>
            </p14:nvContentPartPr>
            <p14:xfrm>
              <a:off x="681600" y="1689640"/>
              <a:ext cx="102240" cy="131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8092B06-E68A-4DE7-8872-95E9DDC1A71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63600" y="1672000"/>
                <a:ext cx="13788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F3427CA-88BC-42EE-B820-DF3A421008C4}"/>
                  </a:ext>
                </a:extLst>
              </p14:cNvPr>
              <p14:cNvContentPartPr/>
              <p14:nvPr/>
            </p14:nvContentPartPr>
            <p14:xfrm>
              <a:off x="827760" y="1663000"/>
              <a:ext cx="66240" cy="155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F3427CA-88BC-42EE-B820-DF3A421008C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10120" y="1645000"/>
                <a:ext cx="10188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227F907-27D4-44A3-9764-AEEBC42E44E9}"/>
                  </a:ext>
                </a:extLst>
              </p14:cNvPr>
              <p14:cNvContentPartPr/>
              <p14:nvPr/>
            </p14:nvContentPartPr>
            <p14:xfrm>
              <a:off x="1056720" y="1513600"/>
              <a:ext cx="923040" cy="3909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227F907-27D4-44A3-9764-AEEBC42E44E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039080" y="1495600"/>
                <a:ext cx="958680" cy="42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5997ED4-8FA2-421B-99DC-D35A841CA20E}"/>
                  </a:ext>
                </a:extLst>
              </p14:cNvPr>
              <p14:cNvContentPartPr/>
              <p14:nvPr/>
            </p14:nvContentPartPr>
            <p14:xfrm>
              <a:off x="2255160" y="1664440"/>
              <a:ext cx="235080" cy="1339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5997ED4-8FA2-421B-99DC-D35A841CA20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237160" y="1646440"/>
                <a:ext cx="27072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0EEE725-C24C-4981-9278-ED0FA0C0F2C5}"/>
                  </a:ext>
                </a:extLst>
              </p14:cNvPr>
              <p14:cNvContentPartPr/>
              <p14:nvPr/>
            </p14:nvContentPartPr>
            <p14:xfrm>
              <a:off x="2598600" y="1493080"/>
              <a:ext cx="852480" cy="2768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0EEE725-C24C-4981-9278-ED0FA0C0F2C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580608" y="1475463"/>
                <a:ext cx="888105" cy="3124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F97E123D-432A-4800-820A-9175FEDEB844}"/>
                  </a:ext>
                </a:extLst>
              </p14:cNvPr>
              <p14:cNvContentPartPr/>
              <p14:nvPr/>
            </p14:nvContentPartPr>
            <p14:xfrm>
              <a:off x="386040" y="2163040"/>
              <a:ext cx="172800" cy="2390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F97E123D-432A-4800-820A-9175FEDEB84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68040" y="2145040"/>
                <a:ext cx="20844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EAD3BE04-1C9F-4A77-B31B-F135A6C427D9}"/>
                  </a:ext>
                </a:extLst>
              </p14:cNvPr>
              <p14:cNvContentPartPr/>
              <p14:nvPr/>
            </p14:nvContentPartPr>
            <p14:xfrm>
              <a:off x="324840" y="2032720"/>
              <a:ext cx="133560" cy="496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EAD3BE04-1C9F-4A77-B31B-F135A6C427D9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06840" y="2014720"/>
                <a:ext cx="16920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7276A142-AC4D-4381-9533-DF6C129D6B73}"/>
                  </a:ext>
                </a:extLst>
              </p14:cNvPr>
              <p14:cNvContentPartPr/>
              <p14:nvPr/>
            </p14:nvContentPartPr>
            <p14:xfrm>
              <a:off x="553080" y="2062240"/>
              <a:ext cx="66600" cy="471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7276A142-AC4D-4381-9533-DF6C129D6B73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35440" y="2044240"/>
                <a:ext cx="10224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A14D9379-88AC-43EC-B6F5-E0DB4D661F27}"/>
                  </a:ext>
                </a:extLst>
              </p14:cNvPr>
              <p14:cNvContentPartPr/>
              <p14:nvPr/>
            </p14:nvContentPartPr>
            <p14:xfrm>
              <a:off x="738480" y="2183920"/>
              <a:ext cx="145080" cy="1699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A14D9379-88AC-43EC-B6F5-E0DB4D661F2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20840" y="2165920"/>
                <a:ext cx="18072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93B3CA7-7F95-4D96-9CAB-604675C9EEF1}"/>
                  </a:ext>
                </a:extLst>
              </p14:cNvPr>
              <p14:cNvContentPartPr/>
              <p14:nvPr/>
            </p14:nvContentPartPr>
            <p14:xfrm>
              <a:off x="1015680" y="2105440"/>
              <a:ext cx="194040" cy="2203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93B3CA7-7F95-4D96-9CAB-604675C9EEF1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997680" y="2087440"/>
                <a:ext cx="22968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2806676A-FDA8-4251-A98C-8BEF2F43A962}"/>
                  </a:ext>
                </a:extLst>
              </p14:cNvPr>
              <p14:cNvContentPartPr/>
              <p14:nvPr/>
            </p14:nvContentPartPr>
            <p14:xfrm>
              <a:off x="1290360" y="2305960"/>
              <a:ext cx="10080" cy="889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2806676A-FDA8-4251-A98C-8BEF2F43A96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272360" y="2288320"/>
                <a:ext cx="4572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6091AD52-8826-4482-9BF1-C397D05AF1A4}"/>
                  </a:ext>
                </a:extLst>
              </p14:cNvPr>
              <p14:cNvContentPartPr/>
              <p14:nvPr/>
            </p14:nvContentPartPr>
            <p14:xfrm>
              <a:off x="1320240" y="2173840"/>
              <a:ext cx="10440" cy="432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6091AD52-8826-4482-9BF1-C397D05AF1A4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302600" y="2156200"/>
                <a:ext cx="4608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679B7F4E-2DA0-427D-BA15-603F2F8A6B5D}"/>
                  </a:ext>
                </a:extLst>
              </p14:cNvPr>
              <p14:cNvContentPartPr/>
              <p14:nvPr/>
            </p14:nvContentPartPr>
            <p14:xfrm>
              <a:off x="1355520" y="1980880"/>
              <a:ext cx="66960" cy="662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679B7F4E-2DA0-427D-BA15-603F2F8A6B5D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337520" y="1962880"/>
                <a:ext cx="10260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B2BC0FF2-D73B-418C-8DB9-035A0DB7B40F}"/>
                  </a:ext>
                </a:extLst>
              </p14:cNvPr>
              <p14:cNvContentPartPr/>
              <p14:nvPr/>
            </p14:nvContentPartPr>
            <p14:xfrm>
              <a:off x="1056360" y="1968640"/>
              <a:ext cx="122760" cy="532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B2BC0FF2-D73B-418C-8DB9-035A0DB7B40F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038360" y="1950640"/>
                <a:ext cx="15840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93EF5939-05B9-4E11-A90F-A28B2C214AA4}"/>
                  </a:ext>
                </a:extLst>
              </p14:cNvPr>
              <p14:cNvContentPartPr/>
              <p14:nvPr/>
            </p14:nvContentPartPr>
            <p14:xfrm>
              <a:off x="1605000" y="2220280"/>
              <a:ext cx="147600" cy="151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93EF5939-05B9-4E11-A90F-A28B2C214AA4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587000" y="2202280"/>
                <a:ext cx="18324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F8309E6C-37CA-4E12-B106-410109C52822}"/>
                  </a:ext>
                </a:extLst>
              </p14:cNvPr>
              <p14:cNvContentPartPr/>
              <p14:nvPr/>
            </p14:nvContentPartPr>
            <p14:xfrm>
              <a:off x="1625160" y="2316040"/>
              <a:ext cx="122400" cy="684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F8309E6C-37CA-4E12-B106-410109C52822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607520" y="2298040"/>
                <a:ext cx="15804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AB9D77E0-2FE7-4B49-85AF-44304D989F23}"/>
                  </a:ext>
                </a:extLst>
              </p14:cNvPr>
              <p14:cNvContentPartPr/>
              <p14:nvPr/>
            </p14:nvContentPartPr>
            <p14:xfrm>
              <a:off x="2275320" y="2066560"/>
              <a:ext cx="213840" cy="2656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AB9D77E0-2FE7-4B49-85AF-44304D989F23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257680" y="2048920"/>
                <a:ext cx="24948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92394902-0D20-4731-AB63-CF88D6545E8D}"/>
                  </a:ext>
                </a:extLst>
              </p14:cNvPr>
              <p14:cNvContentPartPr/>
              <p14:nvPr/>
            </p14:nvContentPartPr>
            <p14:xfrm>
              <a:off x="1960680" y="2086000"/>
              <a:ext cx="213480" cy="2718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92394902-0D20-4731-AB63-CF88D6545E8D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942710" y="2068360"/>
                <a:ext cx="24906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33A86F3A-BEFA-4E18-9D26-369C413E456D}"/>
                  </a:ext>
                </a:extLst>
              </p14:cNvPr>
              <p14:cNvContentPartPr/>
              <p14:nvPr/>
            </p14:nvContentPartPr>
            <p14:xfrm>
              <a:off x="2759160" y="2143600"/>
              <a:ext cx="4320" cy="1173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33A86F3A-BEFA-4E18-9D26-369C413E456D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741520" y="2125600"/>
                <a:ext cx="3996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DBF2F883-E2B1-4E40-95FE-1F88A154287B}"/>
                  </a:ext>
                </a:extLst>
              </p14:cNvPr>
              <p14:cNvContentPartPr/>
              <p14:nvPr/>
            </p14:nvContentPartPr>
            <p14:xfrm>
              <a:off x="2739360" y="2021560"/>
              <a:ext cx="24120" cy="1044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DBF2F883-E2B1-4E40-95FE-1F88A154287B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721720" y="2003560"/>
                <a:ext cx="597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BAF5FCD6-5057-4EE9-85C5-B3F614975459}"/>
                  </a:ext>
                </a:extLst>
              </p14:cNvPr>
              <p14:cNvContentPartPr/>
              <p14:nvPr/>
            </p14:nvContentPartPr>
            <p14:xfrm>
              <a:off x="2846640" y="2102920"/>
              <a:ext cx="141480" cy="14220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BAF5FCD6-5057-4EE9-85C5-B3F614975459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828640" y="2084920"/>
                <a:ext cx="17712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8844CCDE-261F-490A-ACA7-538E4DFA52A6}"/>
                  </a:ext>
                </a:extLst>
              </p14:cNvPr>
              <p14:cNvContentPartPr/>
              <p14:nvPr/>
            </p14:nvContentPartPr>
            <p14:xfrm>
              <a:off x="3199440" y="1987720"/>
              <a:ext cx="146160" cy="26496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8844CCDE-261F-490A-ACA7-538E4DFA52A6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181800" y="1969720"/>
                <a:ext cx="18180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F8C8290A-D7F4-412A-88B3-DB6CC948B7EC}"/>
                  </a:ext>
                </a:extLst>
              </p14:cNvPr>
              <p14:cNvContentPartPr/>
              <p14:nvPr/>
            </p14:nvContentPartPr>
            <p14:xfrm>
              <a:off x="3447120" y="2163400"/>
              <a:ext cx="6840" cy="5868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F8C8290A-D7F4-412A-88B3-DB6CC948B7EC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429480" y="2145760"/>
                <a:ext cx="4248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3B2C78A4-33BF-48E8-BCFB-564B46C0A766}"/>
                  </a:ext>
                </a:extLst>
              </p14:cNvPr>
              <p14:cNvContentPartPr/>
              <p14:nvPr/>
            </p14:nvContentPartPr>
            <p14:xfrm>
              <a:off x="3474120" y="1990960"/>
              <a:ext cx="360" cy="3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3B2C78A4-33BF-48E8-BCFB-564B46C0A766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456480" y="19733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1DAD846B-20FA-4D61-AFC1-6FA4BB6B486C}"/>
                  </a:ext>
                </a:extLst>
              </p14:cNvPr>
              <p14:cNvContentPartPr/>
              <p14:nvPr/>
            </p14:nvContentPartPr>
            <p14:xfrm>
              <a:off x="3839880" y="2102920"/>
              <a:ext cx="90720" cy="13140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1DAD846B-20FA-4D61-AFC1-6FA4BB6B486C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821880" y="2084920"/>
                <a:ext cx="12636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A86B3360-C17E-4AA7-AB2B-74CEA789F67B}"/>
                  </a:ext>
                </a:extLst>
              </p14:cNvPr>
              <p14:cNvContentPartPr/>
              <p14:nvPr/>
            </p14:nvContentPartPr>
            <p14:xfrm>
              <a:off x="4216080" y="2153680"/>
              <a:ext cx="4320" cy="3780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A86B3360-C17E-4AA7-AB2B-74CEA789F67B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198440" y="2135680"/>
                <a:ext cx="3996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4F92FFBF-00D4-41BC-B55E-B42B783E543C}"/>
                  </a:ext>
                </a:extLst>
              </p14:cNvPr>
              <p14:cNvContentPartPr/>
              <p14:nvPr/>
            </p14:nvContentPartPr>
            <p14:xfrm>
              <a:off x="4216080" y="2001040"/>
              <a:ext cx="360" cy="36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4F92FFBF-00D4-41BC-B55E-B42B783E543C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198440" y="19834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6398C453-A761-40AB-84F9-71E2A2EFB115}"/>
                  </a:ext>
                </a:extLst>
              </p14:cNvPr>
              <p14:cNvContentPartPr/>
              <p14:nvPr/>
            </p14:nvContentPartPr>
            <p14:xfrm>
              <a:off x="4325160" y="2083120"/>
              <a:ext cx="76680" cy="11880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6398C453-A761-40AB-84F9-71E2A2EFB115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307160" y="2065480"/>
                <a:ext cx="11232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07CF512D-89F3-48B2-9283-464E8577DFB5}"/>
                  </a:ext>
                </a:extLst>
              </p14:cNvPr>
              <p14:cNvContentPartPr/>
              <p14:nvPr/>
            </p14:nvContentPartPr>
            <p14:xfrm>
              <a:off x="4469880" y="2105440"/>
              <a:ext cx="153720" cy="5832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07CF512D-89F3-48B2-9283-464E8577DFB5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452240" y="2087800"/>
                <a:ext cx="18936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49855307-3FB0-4AE8-B45A-59BD13443704}"/>
                  </a:ext>
                </a:extLst>
              </p14:cNvPr>
              <p14:cNvContentPartPr/>
              <p14:nvPr/>
            </p14:nvContentPartPr>
            <p14:xfrm>
              <a:off x="4023120" y="1930120"/>
              <a:ext cx="132120" cy="28764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49855307-3FB0-4AE8-B45A-59BD13443704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005120" y="1912120"/>
                <a:ext cx="16776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563CD7CA-1F9A-49F6-86A2-7657F0534A3C}"/>
                  </a:ext>
                </a:extLst>
              </p14:cNvPr>
              <p14:cNvContentPartPr/>
              <p14:nvPr/>
            </p14:nvContentPartPr>
            <p14:xfrm>
              <a:off x="3541080" y="2098240"/>
              <a:ext cx="196560" cy="14688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563CD7CA-1F9A-49F6-86A2-7657F0534A3C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3523113" y="2080284"/>
                <a:ext cx="232135" cy="1824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A5BB1676-0D69-4A79-ABF5-034DC34BBCD7}"/>
                  </a:ext>
                </a:extLst>
              </p14:cNvPr>
              <p14:cNvContentPartPr/>
              <p14:nvPr/>
            </p14:nvContentPartPr>
            <p14:xfrm>
              <a:off x="4836720" y="1923640"/>
              <a:ext cx="182880" cy="52128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A5BB1676-0D69-4A79-ABF5-034DC34BBCD7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819080" y="1905640"/>
                <a:ext cx="218520" cy="55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7EF58B3D-282A-4BF3-BE41-C82B2375B415}"/>
                  </a:ext>
                </a:extLst>
              </p14:cNvPr>
              <p14:cNvContentPartPr/>
              <p14:nvPr/>
            </p14:nvContentPartPr>
            <p14:xfrm>
              <a:off x="5171160" y="2028760"/>
              <a:ext cx="441360" cy="18612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7EF58B3D-282A-4BF3-BE41-C82B2375B415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5153520" y="2011120"/>
                <a:ext cx="47700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4B4BBF63-3688-46EB-BF8F-7EE98D82E4B4}"/>
                  </a:ext>
                </a:extLst>
              </p14:cNvPr>
              <p14:cNvContentPartPr/>
              <p14:nvPr/>
            </p14:nvContentPartPr>
            <p14:xfrm>
              <a:off x="5262600" y="1840840"/>
              <a:ext cx="241560" cy="8964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4B4BBF63-3688-46EB-BF8F-7EE98D82E4B4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5244600" y="1822840"/>
                <a:ext cx="27720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B6B2F0C5-A2AD-45FC-A02B-72C4A6E387C1}"/>
                  </a:ext>
                </a:extLst>
              </p14:cNvPr>
              <p14:cNvContentPartPr/>
              <p14:nvPr/>
            </p14:nvContentPartPr>
            <p14:xfrm>
              <a:off x="2465400" y="2298040"/>
              <a:ext cx="125640" cy="1558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B6B2F0C5-A2AD-45FC-A02B-72C4A6E387C1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2447760" y="2280040"/>
                <a:ext cx="16128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4223995-50DB-41AD-9FA9-690CC6D82EC7}"/>
                  </a:ext>
                </a:extLst>
              </p14:cNvPr>
              <p14:cNvContentPartPr/>
              <p14:nvPr/>
            </p14:nvContentPartPr>
            <p14:xfrm>
              <a:off x="392880" y="2710240"/>
              <a:ext cx="1018440" cy="2948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4223995-50DB-41AD-9FA9-690CC6D82EC7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374880" y="2692578"/>
                <a:ext cx="1054080" cy="3305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BFE3E03-E3DF-48E9-A27E-3F14AC160015}"/>
                  </a:ext>
                </a:extLst>
              </p14:cNvPr>
              <p14:cNvContentPartPr/>
              <p14:nvPr/>
            </p14:nvContentPartPr>
            <p14:xfrm>
              <a:off x="1838280" y="2635360"/>
              <a:ext cx="127080" cy="658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BFE3E03-E3DF-48E9-A27E-3F14AC160015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820640" y="2617360"/>
                <a:ext cx="16272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9F47573-DBEB-424B-9A3E-D1B59D720B9A}"/>
                  </a:ext>
                </a:extLst>
              </p14:cNvPr>
              <p14:cNvContentPartPr/>
              <p14:nvPr/>
            </p14:nvContentPartPr>
            <p14:xfrm>
              <a:off x="2156160" y="2681800"/>
              <a:ext cx="38160" cy="691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9F47573-DBEB-424B-9A3E-D1B59D720B9A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2138520" y="2664160"/>
                <a:ext cx="7380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1D234E9-C545-440C-82C8-6BCB07C40E6F}"/>
                  </a:ext>
                </a:extLst>
              </p14:cNvPr>
              <p14:cNvContentPartPr/>
              <p14:nvPr/>
            </p14:nvContentPartPr>
            <p14:xfrm>
              <a:off x="1818120" y="2824000"/>
              <a:ext cx="254520" cy="2494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1D234E9-C545-440C-82C8-6BCB07C40E6F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800120" y="2806360"/>
                <a:ext cx="29016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0C4057C-72CE-425A-BED1-B12290DF7890}"/>
                  </a:ext>
                </a:extLst>
              </p14:cNvPr>
              <p14:cNvContentPartPr/>
              <p14:nvPr/>
            </p14:nvContentPartPr>
            <p14:xfrm>
              <a:off x="2316000" y="2875120"/>
              <a:ext cx="11088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0C4057C-72CE-425A-BED1-B12290DF7890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2298360" y="2857120"/>
                <a:ext cx="1465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C80FDFD-8E51-440E-A53A-57657D31DB0D}"/>
                  </a:ext>
                </a:extLst>
              </p14:cNvPr>
              <p14:cNvContentPartPr/>
              <p14:nvPr/>
            </p14:nvContentPartPr>
            <p14:xfrm>
              <a:off x="2305920" y="2957200"/>
              <a:ext cx="117360" cy="198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C80FDFD-8E51-440E-A53A-57657D31DB0D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2287920" y="2939560"/>
                <a:ext cx="15300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77AD937-D696-4017-A324-1E0F479D982B}"/>
                  </a:ext>
                </a:extLst>
              </p14:cNvPr>
              <p14:cNvContentPartPr/>
              <p14:nvPr/>
            </p14:nvContentPartPr>
            <p14:xfrm>
              <a:off x="2569800" y="2800240"/>
              <a:ext cx="433080" cy="1972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77AD937-D696-4017-A324-1E0F479D982B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2552160" y="2782240"/>
                <a:ext cx="46872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8352717-0DCD-4FBD-9CED-9DB3B2E74299}"/>
                  </a:ext>
                </a:extLst>
              </p14:cNvPr>
              <p14:cNvContentPartPr/>
              <p14:nvPr/>
            </p14:nvContentPartPr>
            <p14:xfrm>
              <a:off x="2732880" y="2624560"/>
              <a:ext cx="157320" cy="781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8352717-0DCD-4FBD-9CED-9DB3B2E74299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2714880" y="2606560"/>
                <a:ext cx="19296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F56921B-05F6-4673-8CA6-2543321A311A}"/>
                  </a:ext>
                </a:extLst>
              </p14:cNvPr>
              <p14:cNvContentPartPr/>
              <p14:nvPr/>
            </p14:nvContentPartPr>
            <p14:xfrm>
              <a:off x="3149400" y="2602240"/>
              <a:ext cx="579600" cy="4590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F56921B-05F6-4673-8CA6-2543321A311A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3131760" y="2584240"/>
                <a:ext cx="615240" cy="49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52883C04-069C-4FE0-8B06-6D23ED6BA256}"/>
                  </a:ext>
                </a:extLst>
              </p14:cNvPr>
              <p14:cNvContentPartPr/>
              <p14:nvPr/>
            </p14:nvContentPartPr>
            <p14:xfrm>
              <a:off x="4134720" y="2658040"/>
              <a:ext cx="571320" cy="351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52883C04-069C-4FE0-8B06-6D23ED6BA256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4117069" y="2640040"/>
                <a:ext cx="606982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32DF7A6A-8A7A-477E-AB58-F37048B3BBD4}"/>
                  </a:ext>
                </a:extLst>
              </p14:cNvPr>
              <p14:cNvContentPartPr/>
              <p14:nvPr/>
            </p14:nvContentPartPr>
            <p14:xfrm>
              <a:off x="924240" y="3248080"/>
              <a:ext cx="158760" cy="439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32DF7A6A-8A7A-477E-AB58-F37048B3BBD4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906240" y="3230440"/>
                <a:ext cx="19440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8DFE407-FB81-4A4F-86FB-6A7B8F000FC3}"/>
                  </a:ext>
                </a:extLst>
              </p14:cNvPr>
              <p14:cNvContentPartPr/>
              <p14:nvPr/>
            </p14:nvContentPartPr>
            <p14:xfrm>
              <a:off x="921720" y="3352480"/>
              <a:ext cx="704520" cy="3474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8DFE407-FB81-4A4F-86FB-6A7B8F000FC3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904080" y="3334499"/>
                <a:ext cx="740160" cy="3830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362FC53-910C-445F-962E-2C9C08E21EE4}"/>
                  </a:ext>
                </a:extLst>
              </p14:cNvPr>
              <p14:cNvContentPartPr/>
              <p14:nvPr/>
            </p14:nvContentPartPr>
            <p14:xfrm>
              <a:off x="1879320" y="3424840"/>
              <a:ext cx="617400" cy="1717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362FC53-910C-445F-962E-2C9C08E21EE4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1861320" y="3406840"/>
                <a:ext cx="65304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81527520-E012-437E-8EF8-1EBEAD7649B5}"/>
                  </a:ext>
                </a:extLst>
              </p14:cNvPr>
              <p14:cNvContentPartPr/>
              <p14:nvPr/>
            </p14:nvContentPartPr>
            <p14:xfrm>
              <a:off x="2092800" y="3232960"/>
              <a:ext cx="263160" cy="792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81527520-E012-437E-8EF8-1EBEAD7649B5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2074800" y="3215320"/>
                <a:ext cx="29880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00E9323-F667-4EDE-BB2F-55F9960DBAE5}"/>
                  </a:ext>
                </a:extLst>
              </p14:cNvPr>
              <p14:cNvContentPartPr/>
              <p14:nvPr/>
            </p14:nvContentPartPr>
            <p14:xfrm>
              <a:off x="2721360" y="3220360"/>
              <a:ext cx="148320" cy="4125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00E9323-F667-4EDE-BB2F-55F9960DBAE5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2703720" y="3202360"/>
                <a:ext cx="183960" cy="44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2702925E-543A-4E53-B477-1450A4D33435}"/>
                  </a:ext>
                </a:extLst>
              </p14:cNvPr>
              <p14:cNvContentPartPr/>
              <p14:nvPr/>
            </p14:nvContentPartPr>
            <p14:xfrm>
              <a:off x="3010440" y="3271120"/>
              <a:ext cx="170640" cy="2577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2702925E-543A-4E53-B477-1450A4D33435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2992800" y="3253120"/>
                <a:ext cx="206280" cy="29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40CAF8F6-8323-4219-AD92-4D89FD79A269}"/>
                  </a:ext>
                </a:extLst>
              </p14:cNvPr>
              <p14:cNvContentPartPr/>
              <p14:nvPr/>
            </p14:nvContentPartPr>
            <p14:xfrm>
              <a:off x="3059760" y="3687640"/>
              <a:ext cx="8640" cy="504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40CAF8F6-8323-4219-AD92-4D89FD79A269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3042120" y="3670000"/>
                <a:ext cx="4428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D618895D-43A3-4746-9B7C-A3ABCD6AD048}"/>
                  </a:ext>
                </a:extLst>
              </p14:cNvPr>
              <p14:cNvContentPartPr/>
              <p14:nvPr/>
            </p14:nvContentPartPr>
            <p14:xfrm>
              <a:off x="3065520" y="3606640"/>
              <a:ext cx="12960" cy="86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D618895D-43A3-4746-9B7C-A3ABCD6AD048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047880" y="3588640"/>
                <a:ext cx="4860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EE314A48-3C7E-4383-A4F6-B3341FF9A04B}"/>
                  </a:ext>
                </a:extLst>
              </p14:cNvPr>
              <p14:cNvContentPartPr/>
              <p14:nvPr/>
            </p14:nvContentPartPr>
            <p14:xfrm>
              <a:off x="3303120" y="3301720"/>
              <a:ext cx="39240" cy="2534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EE314A48-3C7E-4383-A4F6-B3341FF9A04B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3285480" y="3284080"/>
                <a:ext cx="7488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60BE090A-C825-4957-B9EC-BD2EFC8B18C0}"/>
                  </a:ext>
                </a:extLst>
              </p14:cNvPr>
              <p14:cNvContentPartPr/>
              <p14:nvPr/>
            </p14:nvContentPartPr>
            <p14:xfrm>
              <a:off x="4317600" y="3291280"/>
              <a:ext cx="236160" cy="19368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60BE090A-C825-4957-B9EC-BD2EFC8B18C0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4299600" y="3273280"/>
                <a:ext cx="27180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A24A3D80-F306-4AC7-B6CE-0CB37F288B56}"/>
                  </a:ext>
                </a:extLst>
              </p14:cNvPr>
              <p14:cNvContentPartPr/>
              <p14:nvPr/>
            </p14:nvContentPartPr>
            <p14:xfrm>
              <a:off x="4663200" y="3423400"/>
              <a:ext cx="4320" cy="4392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A24A3D80-F306-4AC7-B6CE-0CB37F288B56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4645200" y="3405760"/>
                <a:ext cx="3996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0F0A2450-9FB7-42D6-8A5C-03981C6FFEB7}"/>
                  </a:ext>
                </a:extLst>
              </p14:cNvPr>
              <p14:cNvContentPartPr/>
              <p14:nvPr/>
            </p14:nvContentPartPr>
            <p14:xfrm>
              <a:off x="4652760" y="3281200"/>
              <a:ext cx="360" cy="3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0F0A2450-9FB7-42D6-8A5C-03981C6FFEB7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4635120" y="32635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F6E9E7FF-C8B6-4A22-B202-F37DED2DF631}"/>
                  </a:ext>
                </a:extLst>
              </p14:cNvPr>
              <p14:cNvContentPartPr/>
              <p14:nvPr/>
            </p14:nvContentPartPr>
            <p14:xfrm>
              <a:off x="3443880" y="3205600"/>
              <a:ext cx="776160" cy="39024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F6E9E7FF-C8B6-4A22-B202-F37DED2DF631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3426240" y="3187960"/>
                <a:ext cx="811800" cy="42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59140C3F-F4D3-40E6-A031-3475D7DD9097}"/>
                  </a:ext>
                </a:extLst>
              </p14:cNvPr>
              <p14:cNvContentPartPr/>
              <p14:nvPr/>
            </p14:nvContentPartPr>
            <p14:xfrm>
              <a:off x="4784880" y="3100480"/>
              <a:ext cx="119520" cy="3675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59140C3F-F4D3-40E6-A031-3475D7DD9097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4766880" y="3082480"/>
                <a:ext cx="155160" cy="40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89863D7-4CB0-4ED0-AAD7-D0ADD5053E59}"/>
                  </a:ext>
                </a:extLst>
              </p14:cNvPr>
              <p14:cNvContentPartPr/>
              <p14:nvPr/>
            </p14:nvContentPartPr>
            <p14:xfrm>
              <a:off x="265440" y="2921920"/>
              <a:ext cx="5153400" cy="9900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89863D7-4CB0-4ED0-AAD7-D0ADD5053E59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247800" y="2886280"/>
                <a:ext cx="5189040" cy="10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5FCC2575-9628-42FC-8B95-881C0A005FB9}"/>
                  </a:ext>
                </a:extLst>
              </p14:cNvPr>
              <p14:cNvContentPartPr/>
              <p14:nvPr/>
            </p14:nvContentPartPr>
            <p14:xfrm>
              <a:off x="5536920" y="2986360"/>
              <a:ext cx="1962000" cy="7794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FCC2575-9628-42FC-8B95-881C0A005FB9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5518920" y="2968360"/>
                <a:ext cx="1997640" cy="81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A98B1E5A-1953-4A37-8329-7E026AC730F8}"/>
                  </a:ext>
                </a:extLst>
              </p14:cNvPr>
              <p14:cNvContentPartPr/>
              <p14:nvPr/>
            </p14:nvContentPartPr>
            <p14:xfrm>
              <a:off x="1025760" y="4113880"/>
              <a:ext cx="357480" cy="30564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A98B1E5A-1953-4A37-8329-7E026AC730F8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1008120" y="4095880"/>
                <a:ext cx="393120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0707AE9F-7F2F-4EE3-B671-B1021326C35B}"/>
                  </a:ext>
                </a:extLst>
              </p14:cNvPr>
              <p14:cNvContentPartPr/>
              <p14:nvPr/>
            </p14:nvContentPartPr>
            <p14:xfrm>
              <a:off x="1625160" y="4185880"/>
              <a:ext cx="184320" cy="1008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0707AE9F-7F2F-4EE3-B671-B1021326C35B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1607520" y="4167880"/>
                <a:ext cx="2199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25109811-E95E-40CE-85E6-FC1062D1C747}"/>
                  </a:ext>
                </a:extLst>
              </p14:cNvPr>
              <p14:cNvContentPartPr/>
              <p14:nvPr/>
            </p14:nvContentPartPr>
            <p14:xfrm>
              <a:off x="1666200" y="4272640"/>
              <a:ext cx="174600" cy="147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25109811-E95E-40CE-85E6-FC1062D1C747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1648200" y="4254640"/>
                <a:ext cx="21024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1645F737-D8E9-4A86-8ABB-9502FB55C0A1}"/>
                  </a:ext>
                </a:extLst>
              </p14:cNvPr>
              <p14:cNvContentPartPr/>
              <p14:nvPr/>
            </p14:nvContentPartPr>
            <p14:xfrm>
              <a:off x="1675920" y="4357600"/>
              <a:ext cx="204120" cy="1116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1645F737-D8E9-4A86-8ABB-9502FB55C0A1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1658280" y="4339960"/>
                <a:ext cx="2397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E016DAB4-4F8F-490B-814E-EAB9C0357F03}"/>
                  </a:ext>
                </a:extLst>
              </p14:cNvPr>
              <p14:cNvContentPartPr/>
              <p14:nvPr/>
            </p14:nvContentPartPr>
            <p14:xfrm>
              <a:off x="1075080" y="4012720"/>
              <a:ext cx="281160" cy="208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E016DAB4-4F8F-490B-814E-EAB9C0357F03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1057440" y="3995080"/>
                <a:ext cx="31680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139B7329-6439-4475-91D4-1ADBACB31139}"/>
                  </a:ext>
                </a:extLst>
              </p14:cNvPr>
              <p14:cNvContentPartPr/>
              <p14:nvPr/>
            </p14:nvContentPartPr>
            <p14:xfrm>
              <a:off x="4005480" y="3974560"/>
              <a:ext cx="251640" cy="72648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139B7329-6439-4475-91D4-1ADBACB31139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3987840" y="3956560"/>
                <a:ext cx="287280" cy="76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C5208ED1-1B61-445A-986C-A8034F2EEA59}"/>
                  </a:ext>
                </a:extLst>
              </p14:cNvPr>
              <p14:cNvContentPartPr/>
              <p14:nvPr/>
            </p14:nvContentPartPr>
            <p14:xfrm>
              <a:off x="2070480" y="4022800"/>
              <a:ext cx="1617120" cy="39924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C5208ED1-1B61-445A-986C-A8034F2EEA59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2052476" y="4005160"/>
                <a:ext cx="1652768" cy="43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2D5D4DF9-043A-41D9-9588-30F3194D4654}"/>
                  </a:ext>
                </a:extLst>
              </p14:cNvPr>
              <p14:cNvContentPartPr/>
              <p14:nvPr/>
            </p14:nvContentPartPr>
            <p14:xfrm>
              <a:off x="4592280" y="4063480"/>
              <a:ext cx="1319040" cy="36648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2D5D4DF9-043A-41D9-9588-30F3194D4654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4574285" y="4045840"/>
                <a:ext cx="1354670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7ACFD24B-60FD-412B-B1F6-77972D8FEDFC}"/>
                  </a:ext>
                </a:extLst>
              </p14:cNvPr>
              <p14:cNvContentPartPr/>
              <p14:nvPr/>
            </p14:nvContentPartPr>
            <p14:xfrm>
              <a:off x="6144600" y="3914080"/>
              <a:ext cx="1324080" cy="50940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7ACFD24B-60FD-412B-B1F6-77972D8FEDFC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6126960" y="3896093"/>
                <a:ext cx="1359720" cy="5450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C38C5FF6-77D4-4497-AD80-9098953F6083}"/>
                  </a:ext>
                </a:extLst>
              </p14:cNvPr>
              <p14:cNvContentPartPr/>
              <p14:nvPr/>
            </p14:nvContentPartPr>
            <p14:xfrm>
              <a:off x="7734720" y="3973840"/>
              <a:ext cx="371880" cy="32580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C38C5FF6-77D4-4497-AD80-9098953F6083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7717080" y="3955840"/>
                <a:ext cx="40752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ED2C28F-99B7-4158-8789-238E5BD80627}"/>
                  </a:ext>
                </a:extLst>
              </p14:cNvPr>
              <p14:cNvContentPartPr/>
              <p14:nvPr/>
            </p14:nvContentPartPr>
            <p14:xfrm>
              <a:off x="1167960" y="4773400"/>
              <a:ext cx="294120" cy="162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ED2C28F-99B7-4158-8789-238E5BD80627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1150320" y="4755760"/>
                <a:ext cx="32976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4F94B59-F56B-4AA3-987F-2E209661B0BA}"/>
                  </a:ext>
                </a:extLst>
              </p14:cNvPr>
              <p14:cNvContentPartPr/>
              <p14:nvPr/>
            </p14:nvContentPartPr>
            <p14:xfrm>
              <a:off x="1635240" y="4957360"/>
              <a:ext cx="2127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4F94B59-F56B-4AA3-987F-2E209661B0BA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1617600" y="4939720"/>
                <a:ext cx="2484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22C4841-DDFF-47F8-972D-43684AF6B98D}"/>
                  </a:ext>
                </a:extLst>
              </p14:cNvPr>
              <p14:cNvContentPartPr/>
              <p14:nvPr/>
            </p14:nvContentPartPr>
            <p14:xfrm>
              <a:off x="1655760" y="5068960"/>
              <a:ext cx="195480" cy="208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22C4841-DDFF-47F8-972D-43684AF6B98D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1637760" y="5051320"/>
                <a:ext cx="2311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2ECB708E-622F-4832-8DC7-86ADA1172883}"/>
                  </a:ext>
                </a:extLst>
              </p14:cNvPr>
              <p14:cNvContentPartPr/>
              <p14:nvPr/>
            </p14:nvContentPartPr>
            <p14:xfrm>
              <a:off x="1655760" y="5173000"/>
              <a:ext cx="193320" cy="190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2ECB708E-622F-4832-8DC7-86ADA1172883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1637760" y="5155000"/>
                <a:ext cx="22896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A28D354C-1CD2-4408-B4E8-B201725069C3}"/>
                  </a:ext>
                </a:extLst>
              </p14:cNvPr>
              <p14:cNvContentPartPr/>
              <p14:nvPr/>
            </p14:nvContentPartPr>
            <p14:xfrm>
              <a:off x="1106760" y="4896880"/>
              <a:ext cx="340920" cy="2847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A28D354C-1CD2-4408-B4E8-B201725069C3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1089120" y="4878880"/>
                <a:ext cx="376560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9F292C5F-C9C4-49F9-8B9E-4835E9B0CE52}"/>
                  </a:ext>
                </a:extLst>
              </p14:cNvPr>
              <p14:cNvContentPartPr/>
              <p14:nvPr/>
            </p14:nvContentPartPr>
            <p14:xfrm>
              <a:off x="705360" y="4653160"/>
              <a:ext cx="249840" cy="5932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9F292C5F-C9C4-49F9-8B9E-4835E9B0CE52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687720" y="4635160"/>
                <a:ext cx="285480" cy="62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F109C321-ADA1-46DC-BB30-67CC44627389}"/>
                  </a:ext>
                </a:extLst>
              </p14:cNvPr>
              <p14:cNvContentPartPr/>
              <p14:nvPr/>
            </p14:nvContentPartPr>
            <p14:xfrm>
              <a:off x="2203680" y="4917040"/>
              <a:ext cx="246600" cy="2538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F109C321-ADA1-46DC-BB30-67CC44627389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2186040" y="4899400"/>
                <a:ext cx="28224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5028F381-6C8C-4D45-B874-0C81AF5ABEBA}"/>
                  </a:ext>
                </a:extLst>
              </p14:cNvPr>
              <p14:cNvContentPartPr/>
              <p14:nvPr/>
            </p14:nvContentPartPr>
            <p14:xfrm>
              <a:off x="2305560" y="5282800"/>
              <a:ext cx="11160" cy="849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5028F381-6C8C-4D45-B874-0C81AF5ABEBA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2287560" y="5264800"/>
                <a:ext cx="4680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4B455DDF-76B3-4F50-90F0-F1142318926D}"/>
                  </a:ext>
                </a:extLst>
              </p14:cNvPr>
              <p14:cNvContentPartPr/>
              <p14:nvPr/>
            </p14:nvContentPartPr>
            <p14:xfrm>
              <a:off x="2340840" y="5215480"/>
              <a:ext cx="6120" cy="648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4B455DDF-76B3-4F50-90F0-F1142318926D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2322840" y="5197840"/>
                <a:ext cx="4176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E52E9E45-77FE-49D2-9589-08D0B79EBD8B}"/>
                  </a:ext>
                </a:extLst>
              </p14:cNvPr>
              <p14:cNvContentPartPr/>
              <p14:nvPr/>
            </p14:nvContentPartPr>
            <p14:xfrm>
              <a:off x="2604000" y="4896880"/>
              <a:ext cx="27360" cy="26712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E52E9E45-77FE-49D2-9589-08D0B79EBD8B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2586360" y="4878880"/>
                <a:ext cx="63000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71B3E977-DAE0-41DB-867E-12E3277C6A82}"/>
                  </a:ext>
                </a:extLst>
              </p14:cNvPr>
              <p14:cNvContentPartPr/>
              <p14:nvPr/>
            </p14:nvContentPartPr>
            <p14:xfrm>
              <a:off x="3718200" y="4882840"/>
              <a:ext cx="264240" cy="19728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71B3E977-DAE0-41DB-867E-12E3277C6A82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3700200" y="4865200"/>
                <a:ext cx="29988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DB94A7A7-D499-4007-9B5E-EB1709F0E216}"/>
                  </a:ext>
                </a:extLst>
              </p14:cNvPr>
              <p14:cNvContentPartPr/>
              <p14:nvPr/>
            </p14:nvContentPartPr>
            <p14:xfrm>
              <a:off x="4071360" y="5059240"/>
              <a:ext cx="2520" cy="3780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DB94A7A7-D499-4007-9B5E-EB1709F0E216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4053720" y="5041600"/>
                <a:ext cx="3816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805A1221-1608-42EB-8877-2F2B55E07EA3}"/>
                  </a:ext>
                </a:extLst>
              </p14:cNvPr>
              <p14:cNvContentPartPr/>
              <p14:nvPr/>
            </p14:nvContentPartPr>
            <p14:xfrm>
              <a:off x="4096200" y="4896880"/>
              <a:ext cx="8280" cy="828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805A1221-1608-42EB-8877-2F2B55E07EA3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4078560" y="4878880"/>
                <a:ext cx="4392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1A3CF707-4D49-4007-A9A0-000B51A5B6A3}"/>
                  </a:ext>
                </a:extLst>
              </p14:cNvPr>
              <p14:cNvContentPartPr/>
              <p14:nvPr/>
            </p14:nvContentPartPr>
            <p14:xfrm>
              <a:off x="2773560" y="4796080"/>
              <a:ext cx="821880" cy="44136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1A3CF707-4D49-4007-A9A0-000B51A5B6A3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2755568" y="4778426"/>
                <a:ext cx="857504" cy="4770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82DA9453-3D33-408E-914A-123863A8E309}"/>
                  </a:ext>
                </a:extLst>
              </p14:cNvPr>
              <p14:cNvContentPartPr/>
              <p14:nvPr/>
            </p14:nvContentPartPr>
            <p14:xfrm>
              <a:off x="5404800" y="4909480"/>
              <a:ext cx="915480" cy="36360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82DA9453-3D33-408E-914A-123863A8E309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5386807" y="4891480"/>
                <a:ext cx="951106" cy="3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E4C5E310-CE1F-4A17-9D72-534881A821B0}"/>
                  </a:ext>
                </a:extLst>
              </p14:cNvPr>
              <p14:cNvContentPartPr/>
              <p14:nvPr/>
            </p14:nvContentPartPr>
            <p14:xfrm>
              <a:off x="4541160" y="5110000"/>
              <a:ext cx="598320" cy="22572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E4C5E310-CE1F-4A17-9D72-534881A821B0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4523160" y="5092000"/>
                <a:ext cx="63396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C2C65F7C-3AF1-4669-83C0-46DD6A1C4D54}"/>
                  </a:ext>
                </a:extLst>
              </p14:cNvPr>
              <p14:cNvContentPartPr/>
              <p14:nvPr/>
            </p14:nvContentPartPr>
            <p14:xfrm>
              <a:off x="3189360" y="5729920"/>
              <a:ext cx="406080" cy="39348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C2C65F7C-3AF1-4669-83C0-46DD6A1C4D54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3171720" y="5711920"/>
                <a:ext cx="441720" cy="42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FC62DE60-5A78-4CC0-A491-1A0C4702D185}"/>
                  </a:ext>
                </a:extLst>
              </p14:cNvPr>
              <p14:cNvContentPartPr/>
              <p14:nvPr/>
            </p14:nvContentPartPr>
            <p14:xfrm>
              <a:off x="3149400" y="5567560"/>
              <a:ext cx="200880" cy="7128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FC62DE60-5A78-4CC0-A491-1A0C4702D185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3131760" y="5549560"/>
                <a:ext cx="23652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6156559D-E9FB-4610-9AEF-DABCA1977E4A}"/>
                  </a:ext>
                </a:extLst>
              </p14:cNvPr>
              <p14:cNvContentPartPr/>
              <p14:nvPr/>
            </p14:nvContentPartPr>
            <p14:xfrm>
              <a:off x="3758880" y="5841520"/>
              <a:ext cx="188280" cy="2052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6156559D-E9FB-4610-9AEF-DABCA1977E4A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3740880" y="5823520"/>
                <a:ext cx="22392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43691009-D769-4C9E-9129-931D256DDF96}"/>
                  </a:ext>
                </a:extLst>
              </p14:cNvPr>
              <p14:cNvContentPartPr/>
              <p14:nvPr/>
            </p14:nvContentPartPr>
            <p14:xfrm>
              <a:off x="3768960" y="5984080"/>
              <a:ext cx="139320" cy="432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43691009-D769-4C9E-9129-931D256DDF96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3750960" y="5966080"/>
                <a:ext cx="1749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0D6061BC-B88E-4283-B347-04C57BCC3A1C}"/>
                  </a:ext>
                </a:extLst>
              </p14:cNvPr>
              <p14:cNvContentPartPr/>
              <p14:nvPr/>
            </p14:nvContentPartPr>
            <p14:xfrm>
              <a:off x="4073880" y="5628040"/>
              <a:ext cx="891360" cy="42732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0D6061BC-B88E-4283-B347-04C57BCC3A1C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4055887" y="5610400"/>
                <a:ext cx="926986" cy="46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412160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C91A015-AE2C-4064-8238-33B5A39B7BBB}"/>
                  </a:ext>
                </a:extLst>
              </p14:cNvPr>
              <p14:cNvContentPartPr/>
              <p14:nvPr/>
            </p14:nvContentPartPr>
            <p14:xfrm>
              <a:off x="4805400" y="456640"/>
              <a:ext cx="3375720" cy="23353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C91A015-AE2C-4064-8238-33B5A39B7BB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87400" y="438640"/>
                <a:ext cx="3411360" cy="237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E51A397-569B-4CD1-8ACC-B10EC7FF8A29}"/>
                  </a:ext>
                </a:extLst>
              </p14:cNvPr>
              <p14:cNvContentPartPr/>
              <p14:nvPr/>
            </p14:nvContentPartPr>
            <p14:xfrm>
              <a:off x="975720" y="512440"/>
              <a:ext cx="149040" cy="131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E51A397-569B-4CD1-8ACC-B10EC7FF8A2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57720" y="494800"/>
                <a:ext cx="18468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0FFE8B5-9778-4F81-9B38-4BB64665864D}"/>
                  </a:ext>
                </a:extLst>
              </p14:cNvPr>
              <p14:cNvContentPartPr/>
              <p14:nvPr/>
            </p14:nvContentPartPr>
            <p14:xfrm>
              <a:off x="1939080" y="294280"/>
              <a:ext cx="875520" cy="3330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0FFE8B5-9778-4F81-9B38-4BB64665864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21080" y="276280"/>
                <a:ext cx="911160" cy="36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857ED58-F8B2-4CFB-A711-8600FD720EF9}"/>
                  </a:ext>
                </a:extLst>
              </p14:cNvPr>
              <p14:cNvContentPartPr/>
              <p14:nvPr/>
            </p14:nvContentPartPr>
            <p14:xfrm>
              <a:off x="1226280" y="484360"/>
              <a:ext cx="446040" cy="1360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857ED58-F8B2-4CFB-A711-8600FD720EF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08654" y="466720"/>
                <a:ext cx="481651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5892BA9-ECDF-485D-B1FE-84D6F4D558C5}"/>
                  </a:ext>
                </a:extLst>
              </p14:cNvPr>
              <p14:cNvContentPartPr/>
              <p14:nvPr/>
            </p14:nvContentPartPr>
            <p14:xfrm>
              <a:off x="292440" y="396160"/>
              <a:ext cx="397080" cy="2250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5892BA9-ECDF-485D-B1FE-84D6F4D558C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4784" y="378520"/>
                <a:ext cx="432752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FB59713-97A5-4E27-A387-EDB79ABEBB88}"/>
                  </a:ext>
                </a:extLst>
              </p14:cNvPr>
              <p14:cNvContentPartPr/>
              <p14:nvPr/>
            </p14:nvContentPartPr>
            <p14:xfrm>
              <a:off x="401880" y="924280"/>
              <a:ext cx="343800" cy="297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FB59713-97A5-4E27-A387-EDB79ABEBB8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3880" y="906640"/>
                <a:ext cx="37944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733CF40-A80D-48B3-93AE-B52A235FF9FE}"/>
                  </a:ext>
                </a:extLst>
              </p14:cNvPr>
              <p14:cNvContentPartPr/>
              <p14:nvPr/>
            </p14:nvContentPartPr>
            <p14:xfrm>
              <a:off x="395760" y="765520"/>
              <a:ext cx="192240" cy="673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733CF40-A80D-48B3-93AE-B52A235FF9F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7760" y="747880"/>
                <a:ext cx="22788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30E7967-B459-4DE7-AB4B-FC2AE8341B22}"/>
                  </a:ext>
                </a:extLst>
              </p14:cNvPr>
              <p14:cNvContentPartPr/>
              <p14:nvPr/>
            </p14:nvContentPartPr>
            <p14:xfrm>
              <a:off x="944400" y="964600"/>
              <a:ext cx="14364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30E7967-B459-4DE7-AB4B-FC2AE8341B2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26760" y="946960"/>
                <a:ext cx="179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F116F23-03C6-4D4F-9A6B-919380A37158}"/>
                  </a:ext>
                </a:extLst>
              </p14:cNvPr>
              <p14:cNvContentPartPr/>
              <p14:nvPr/>
            </p14:nvContentPartPr>
            <p14:xfrm>
              <a:off x="954840" y="1056040"/>
              <a:ext cx="12060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F116F23-03C6-4D4F-9A6B-919380A3715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37200" y="1038400"/>
                <a:ext cx="1562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91CABDD-145C-46A4-9D39-DF5E7688B35F}"/>
                  </a:ext>
                </a:extLst>
              </p14:cNvPr>
              <p14:cNvContentPartPr/>
              <p14:nvPr/>
            </p14:nvContentPartPr>
            <p14:xfrm>
              <a:off x="1371000" y="1299760"/>
              <a:ext cx="6840" cy="550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91CABDD-145C-46A4-9D39-DF5E7688B35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353360" y="1282120"/>
                <a:ext cx="4248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ACB3A13-3AD7-453D-8C61-66F65040AD16}"/>
                  </a:ext>
                </a:extLst>
              </p14:cNvPr>
              <p14:cNvContentPartPr/>
              <p14:nvPr/>
            </p14:nvContentPartPr>
            <p14:xfrm>
              <a:off x="2011080" y="954880"/>
              <a:ext cx="163440" cy="1594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ACB3A13-3AD7-453D-8C61-66F65040AD1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993080" y="936880"/>
                <a:ext cx="19908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EA7FB90C-FE70-4662-A4C4-C68F5F1D126D}"/>
                  </a:ext>
                </a:extLst>
              </p14:cNvPr>
              <p14:cNvContentPartPr/>
              <p14:nvPr/>
            </p14:nvContentPartPr>
            <p14:xfrm>
              <a:off x="2305560" y="924280"/>
              <a:ext cx="478080" cy="2556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EA7FB90C-FE70-4662-A4C4-C68F5F1D126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287920" y="906640"/>
                <a:ext cx="51372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74C1BF1E-71C5-44AE-A4D9-37313E6A1EED}"/>
                  </a:ext>
                </a:extLst>
              </p14:cNvPr>
              <p14:cNvContentPartPr/>
              <p14:nvPr/>
            </p14:nvContentPartPr>
            <p14:xfrm>
              <a:off x="2885160" y="778120"/>
              <a:ext cx="134640" cy="446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74C1BF1E-71C5-44AE-A4D9-37313E6A1EE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867520" y="760480"/>
                <a:ext cx="17028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F12CE31C-EAE3-480E-A11C-164ECD845CE5}"/>
                  </a:ext>
                </a:extLst>
              </p14:cNvPr>
              <p14:cNvContentPartPr/>
              <p14:nvPr/>
            </p14:nvContentPartPr>
            <p14:xfrm>
              <a:off x="3121680" y="812320"/>
              <a:ext cx="47880" cy="532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F12CE31C-EAE3-480E-A11C-164ECD845CE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104040" y="794320"/>
                <a:ext cx="8352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E4BA1C59-3688-43EC-88B2-CA1C92A665ED}"/>
                  </a:ext>
                </a:extLst>
              </p14:cNvPr>
              <p14:cNvContentPartPr/>
              <p14:nvPr/>
            </p14:nvContentPartPr>
            <p14:xfrm>
              <a:off x="2905680" y="913840"/>
              <a:ext cx="264240" cy="2311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E4BA1C59-3688-43EC-88B2-CA1C92A665E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887680" y="896172"/>
                <a:ext cx="299880" cy="2668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DD7871A1-2C84-4844-9022-C3D996DEEE15}"/>
                  </a:ext>
                </a:extLst>
              </p14:cNvPr>
              <p14:cNvContentPartPr/>
              <p14:nvPr/>
            </p14:nvContentPartPr>
            <p14:xfrm>
              <a:off x="3242280" y="812680"/>
              <a:ext cx="122400" cy="3218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DD7871A1-2C84-4844-9022-C3D996DEEE1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224280" y="795040"/>
                <a:ext cx="158040" cy="35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339BCEB2-BB0E-4FC6-B1FA-7F3075F16D68}"/>
                  </a:ext>
                </a:extLst>
              </p14:cNvPr>
              <p14:cNvContentPartPr/>
              <p14:nvPr/>
            </p14:nvContentPartPr>
            <p14:xfrm>
              <a:off x="1301160" y="751480"/>
              <a:ext cx="629640" cy="4644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339BCEB2-BB0E-4FC6-B1FA-7F3075F16D6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283510" y="733840"/>
                <a:ext cx="665300" cy="50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52B4A73A-0EE8-4EDB-A311-DABBC7A62C38}"/>
                  </a:ext>
                </a:extLst>
              </p14:cNvPr>
              <p14:cNvContentPartPr/>
              <p14:nvPr/>
            </p14:nvContentPartPr>
            <p14:xfrm>
              <a:off x="8739840" y="1117240"/>
              <a:ext cx="29160" cy="691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52B4A73A-0EE8-4EDB-A311-DABBC7A62C3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721840" y="1099240"/>
                <a:ext cx="6480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09EB3641-DBFB-4766-A4CF-4BE574F564EE}"/>
                  </a:ext>
                </a:extLst>
              </p14:cNvPr>
              <p14:cNvContentPartPr/>
              <p14:nvPr/>
            </p14:nvContentPartPr>
            <p14:xfrm>
              <a:off x="8774400" y="975040"/>
              <a:ext cx="14040" cy="100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09EB3641-DBFB-4766-A4CF-4BE574F564E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756760" y="957400"/>
                <a:ext cx="4968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4F3E0579-125A-4972-928F-A92EA48C1FF8}"/>
                  </a:ext>
                </a:extLst>
              </p14:cNvPr>
              <p14:cNvContentPartPr/>
              <p14:nvPr/>
            </p14:nvContentPartPr>
            <p14:xfrm>
              <a:off x="7050720" y="1008520"/>
              <a:ext cx="1587240" cy="9522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4F3E0579-125A-4972-928F-A92EA48C1FF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033080" y="990880"/>
                <a:ext cx="1622880" cy="9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E1A0509-8E87-4EF6-AB1D-10102773AEC5}"/>
                  </a:ext>
                </a:extLst>
              </p14:cNvPr>
              <p14:cNvContentPartPr/>
              <p14:nvPr/>
            </p14:nvContentPartPr>
            <p14:xfrm>
              <a:off x="321600" y="1527280"/>
              <a:ext cx="280440" cy="338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E1A0509-8E87-4EF6-AB1D-10102773AEC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03600" y="1509640"/>
                <a:ext cx="316080" cy="37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8092B06-E68A-4DE7-8872-95E9DDC1A71B}"/>
                  </a:ext>
                </a:extLst>
              </p14:cNvPr>
              <p14:cNvContentPartPr/>
              <p14:nvPr/>
            </p14:nvContentPartPr>
            <p14:xfrm>
              <a:off x="681600" y="1689640"/>
              <a:ext cx="102240" cy="131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8092B06-E68A-4DE7-8872-95E9DDC1A71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63600" y="1672000"/>
                <a:ext cx="13788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F3427CA-88BC-42EE-B820-DF3A421008C4}"/>
                  </a:ext>
                </a:extLst>
              </p14:cNvPr>
              <p14:cNvContentPartPr/>
              <p14:nvPr/>
            </p14:nvContentPartPr>
            <p14:xfrm>
              <a:off x="827760" y="1663000"/>
              <a:ext cx="66240" cy="155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F3427CA-88BC-42EE-B820-DF3A421008C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10120" y="1645000"/>
                <a:ext cx="10188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227F907-27D4-44A3-9764-AEEBC42E44E9}"/>
                  </a:ext>
                </a:extLst>
              </p14:cNvPr>
              <p14:cNvContentPartPr/>
              <p14:nvPr/>
            </p14:nvContentPartPr>
            <p14:xfrm>
              <a:off x="1056720" y="1513600"/>
              <a:ext cx="923040" cy="3909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227F907-27D4-44A3-9764-AEEBC42E44E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039080" y="1495600"/>
                <a:ext cx="958680" cy="42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5997ED4-8FA2-421B-99DC-D35A841CA20E}"/>
                  </a:ext>
                </a:extLst>
              </p14:cNvPr>
              <p14:cNvContentPartPr/>
              <p14:nvPr/>
            </p14:nvContentPartPr>
            <p14:xfrm>
              <a:off x="2255160" y="1664440"/>
              <a:ext cx="235080" cy="1339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5997ED4-8FA2-421B-99DC-D35A841CA20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237160" y="1646440"/>
                <a:ext cx="27072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0EEE725-C24C-4981-9278-ED0FA0C0F2C5}"/>
                  </a:ext>
                </a:extLst>
              </p14:cNvPr>
              <p14:cNvContentPartPr/>
              <p14:nvPr/>
            </p14:nvContentPartPr>
            <p14:xfrm>
              <a:off x="2598600" y="1493080"/>
              <a:ext cx="852480" cy="2768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0EEE725-C24C-4981-9278-ED0FA0C0F2C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580608" y="1475463"/>
                <a:ext cx="888105" cy="3124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F97E123D-432A-4800-820A-9175FEDEB844}"/>
                  </a:ext>
                </a:extLst>
              </p14:cNvPr>
              <p14:cNvContentPartPr/>
              <p14:nvPr/>
            </p14:nvContentPartPr>
            <p14:xfrm>
              <a:off x="386040" y="2163040"/>
              <a:ext cx="172800" cy="2390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F97E123D-432A-4800-820A-9175FEDEB84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68040" y="2145040"/>
                <a:ext cx="20844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EAD3BE04-1C9F-4A77-B31B-F135A6C427D9}"/>
                  </a:ext>
                </a:extLst>
              </p14:cNvPr>
              <p14:cNvContentPartPr/>
              <p14:nvPr/>
            </p14:nvContentPartPr>
            <p14:xfrm>
              <a:off x="324840" y="2032720"/>
              <a:ext cx="133560" cy="496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EAD3BE04-1C9F-4A77-B31B-F135A6C427D9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06840" y="2014720"/>
                <a:ext cx="16920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7276A142-AC4D-4381-9533-DF6C129D6B73}"/>
                  </a:ext>
                </a:extLst>
              </p14:cNvPr>
              <p14:cNvContentPartPr/>
              <p14:nvPr/>
            </p14:nvContentPartPr>
            <p14:xfrm>
              <a:off x="553080" y="2062240"/>
              <a:ext cx="66600" cy="471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7276A142-AC4D-4381-9533-DF6C129D6B73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35440" y="2044240"/>
                <a:ext cx="10224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A14D9379-88AC-43EC-B6F5-E0DB4D661F27}"/>
                  </a:ext>
                </a:extLst>
              </p14:cNvPr>
              <p14:cNvContentPartPr/>
              <p14:nvPr/>
            </p14:nvContentPartPr>
            <p14:xfrm>
              <a:off x="738480" y="2183920"/>
              <a:ext cx="145080" cy="1699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A14D9379-88AC-43EC-B6F5-E0DB4D661F2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20840" y="2165920"/>
                <a:ext cx="18072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93B3CA7-7F95-4D96-9CAB-604675C9EEF1}"/>
                  </a:ext>
                </a:extLst>
              </p14:cNvPr>
              <p14:cNvContentPartPr/>
              <p14:nvPr/>
            </p14:nvContentPartPr>
            <p14:xfrm>
              <a:off x="1015680" y="2105440"/>
              <a:ext cx="194040" cy="2203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93B3CA7-7F95-4D96-9CAB-604675C9EEF1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997680" y="2087440"/>
                <a:ext cx="22968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2806676A-FDA8-4251-A98C-8BEF2F43A962}"/>
                  </a:ext>
                </a:extLst>
              </p14:cNvPr>
              <p14:cNvContentPartPr/>
              <p14:nvPr/>
            </p14:nvContentPartPr>
            <p14:xfrm>
              <a:off x="1290360" y="2305960"/>
              <a:ext cx="10080" cy="889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2806676A-FDA8-4251-A98C-8BEF2F43A96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272360" y="2288320"/>
                <a:ext cx="4572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6091AD52-8826-4482-9BF1-C397D05AF1A4}"/>
                  </a:ext>
                </a:extLst>
              </p14:cNvPr>
              <p14:cNvContentPartPr/>
              <p14:nvPr/>
            </p14:nvContentPartPr>
            <p14:xfrm>
              <a:off x="1320240" y="2173840"/>
              <a:ext cx="10440" cy="432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6091AD52-8826-4482-9BF1-C397D05AF1A4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302600" y="2156200"/>
                <a:ext cx="4608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679B7F4E-2DA0-427D-BA15-603F2F8A6B5D}"/>
                  </a:ext>
                </a:extLst>
              </p14:cNvPr>
              <p14:cNvContentPartPr/>
              <p14:nvPr/>
            </p14:nvContentPartPr>
            <p14:xfrm>
              <a:off x="1355520" y="1980880"/>
              <a:ext cx="66960" cy="662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679B7F4E-2DA0-427D-BA15-603F2F8A6B5D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337520" y="1962880"/>
                <a:ext cx="10260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B2BC0FF2-D73B-418C-8DB9-035A0DB7B40F}"/>
                  </a:ext>
                </a:extLst>
              </p14:cNvPr>
              <p14:cNvContentPartPr/>
              <p14:nvPr/>
            </p14:nvContentPartPr>
            <p14:xfrm>
              <a:off x="1056360" y="1968640"/>
              <a:ext cx="122760" cy="532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B2BC0FF2-D73B-418C-8DB9-035A0DB7B40F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038360" y="1950640"/>
                <a:ext cx="15840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93EF5939-05B9-4E11-A90F-A28B2C214AA4}"/>
                  </a:ext>
                </a:extLst>
              </p14:cNvPr>
              <p14:cNvContentPartPr/>
              <p14:nvPr/>
            </p14:nvContentPartPr>
            <p14:xfrm>
              <a:off x="1605000" y="2220280"/>
              <a:ext cx="147600" cy="151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93EF5939-05B9-4E11-A90F-A28B2C214AA4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587000" y="2202280"/>
                <a:ext cx="18324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F8309E6C-37CA-4E12-B106-410109C52822}"/>
                  </a:ext>
                </a:extLst>
              </p14:cNvPr>
              <p14:cNvContentPartPr/>
              <p14:nvPr/>
            </p14:nvContentPartPr>
            <p14:xfrm>
              <a:off x="1625160" y="2316040"/>
              <a:ext cx="122400" cy="684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F8309E6C-37CA-4E12-B106-410109C52822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607520" y="2298040"/>
                <a:ext cx="15804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AB9D77E0-2FE7-4B49-85AF-44304D989F23}"/>
                  </a:ext>
                </a:extLst>
              </p14:cNvPr>
              <p14:cNvContentPartPr/>
              <p14:nvPr/>
            </p14:nvContentPartPr>
            <p14:xfrm>
              <a:off x="2275320" y="2066560"/>
              <a:ext cx="213840" cy="2656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AB9D77E0-2FE7-4B49-85AF-44304D989F23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257680" y="2048920"/>
                <a:ext cx="24948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92394902-0D20-4731-AB63-CF88D6545E8D}"/>
                  </a:ext>
                </a:extLst>
              </p14:cNvPr>
              <p14:cNvContentPartPr/>
              <p14:nvPr/>
            </p14:nvContentPartPr>
            <p14:xfrm>
              <a:off x="1960680" y="2086000"/>
              <a:ext cx="213480" cy="2718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92394902-0D20-4731-AB63-CF88D6545E8D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942710" y="2068360"/>
                <a:ext cx="24906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33A86F3A-BEFA-4E18-9D26-369C413E456D}"/>
                  </a:ext>
                </a:extLst>
              </p14:cNvPr>
              <p14:cNvContentPartPr/>
              <p14:nvPr/>
            </p14:nvContentPartPr>
            <p14:xfrm>
              <a:off x="2759160" y="2143600"/>
              <a:ext cx="4320" cy="1173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33A86F3A-BEFA-4E18-9D26-369C413E456D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741520" y="2125600"/>
                <a:ext cx="3996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DBF2F883-E2B1-4E40-95FE-1F88A154287B}"/>
                  </a:ext>
                </a:extLst>
              </p14:cNvPr>
              <p14:cNvContentPartPr/>
              <p14:nvPr/>
            </p14:nvContentPartPr>
            <p14:xfrm>
              <a:off x="2739360" y="2021560"/>
              <a:ext cx="24120" cy="1044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DBF2F883-E2B1-4E40-95FE-1F88A154287B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721720" y="2003560"/>
                <a:ext cx="597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BAF5FCD6-5057-4EE9-85C5-B3F614975459}"/>
                  </a:ext>
                </a:extLst>
              </p14:cNvPr>
              <p14:cNvContentPartPr/>
              <p14:nvPr/>
            </p14:nvContentPartPr>
            <p14:xfrm>
              <a:off x="2846640" y="2102920"/>
              <a:ext cx="141480" cy="14220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BAF5FCD6-5057-4EE9-85C5-B3F614975459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828640" y="2084920"/>
                <a:ext cx="17712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8844CCDE-261F-490A-ACA7-538E4DFA52A6}"/>
                  </a:ext>
                </a:extLst>
              </p14:cNvPr>
              <p14:cNvContentPartPr/>
              <p14:nvPr/>
            </p14:nvContentPartPr>
            <p14:xfrm>
              <a:off x="3199440" y="1987720"/>
              <a:ext cx="146160" cy="26496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8844CCDE-261F-490A-ACA7-538E4DFA52A6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181800" y="1969720"/>
                <a:ext cx="18180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F8C8290A-D7F4-412A-88B3-DB6CC948B7EC}"/>
                  </a:ext>
                </a:extLst>
              </p14:cNvPr>
              <p14:cNvContentPartPr/>
              <p14:nvPr/>
            </p14:nvContentPartPr>
            <p14:xfrm>
              <a:off x="3447120" y="2163400"/>
              <a:ext cx="6840" cy="5868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F8C8290A-D7F4-412A-88B3-DB6CC948B7EC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429480" y="2145760"/>
                <a:ext cx="4248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3B2C78A4-33BF-48E8-BCFB-564B46C0A766}"/>
                  </a:ext>
                </a:extLst>
              </p14:cNvPr>
              <p14:cNvContentPartPr/>
              <p14:nvPr/>
            </p14:nvContentPartPr>
            <p14:xfrm>
              <a:off x="3474120" y="1990960"/>
              <a:ext cx="360" cy="3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3B2C78A4-33BF-48E8-BCFB-564B46C0A766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456480" y="19733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1DAD846B-20FA-4D61-AFC1-6FA4BB6B486C}"/>
                  </a:ext>
                </a:extLst>
              </p14:cNvPr>
              <p14:cNvContentPartPr/>
              <p14:nvPr/>
            </p14:nvContentPartPr>
            <p14:xfrm>
              <a:off x="3839880" y="2102920"/>
              <a:ext cx="90720" cy="13140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1DAD846B-20FA-4D61-AFC1-6FA4BB6B486C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821880" y="2084920"/>
                <a:ext cx="12636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A86B3360-C17E-4AA7-AB2B-74CEA789F67B}"/>
                  </a:ext>
                </a:extLst>
              </p14:cNvPr>
              <p14:cNvContentPartPr/>
              <p14:nvPr/>
            </p14:nvContentPartPr>
            <p14:xfrm>
              <a:off x="4216080" y="2153680"/>
              <a:ext cx="4320" cy="3780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A86B3360-C17E-4AA7-AB2B-74CEA789F67B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198440" y="2135680"/>
                <a:ext cx="3996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4F92FFBF-00D4-41BC-B55E-B42B783E543C}"/>
                  </a:ext>
                </a:extLst>
              </p14:cNvPr>
              <p14:cNvContentPartPr/>
              <p14:nvPr/>
            </p14:nvContentPartPr>
            <p14:xfrm>
              <a:off x="4216080" y="2001040"/>
              <a:ext cx="360" cy="36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4F92FFBF-00D4-41BC-B55E-B42B783E543C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198440" y="19834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6398C453-A761-40AB-84F9-71E2A2EFB115}"/>
                  </a:ext>
                </a:extLst>
              </p14:cNvPr>
              <p14:cNvContentPartPr/>
              <p14:nvPr/>
            </p14:nvContentPartPr>
            <p14:xfrm>
              <a:off x="4325160" y="2083120"/>
              <a:ext cx="76680" cy="11880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6398C453-A761-40AB-84F9-71E2A2EFB115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307160" y="2065480"/>
                <a:ext cx="11232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07CF512D-89F3-48B2-9283-464E8577DFB5}"/>
                  </a:ext>
                </a:extLst>
              </p14:cNvPr>
              <p14:cNvContentPartPr/>
              <p14:nvPr/>
            </p14:nvContentPartPr>
            <p14:xfrm>
              <a:off x="4469880" y="2105440"/>
              <a:ext cx="153720" cy="5832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07CF512D-89F3-48B2-9283-464E8577DFB5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452240" y="2087800"/>
                <a:ext cx="18936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49855307-3FB0-4AE8-B45A-59BD13443704}"/>
                  </a:ext>
                </a:extLst>
              </p14:cNvPr>
              <p14:cNvContentPartPr/>
              <p14:nvPr/>
            </p14:nvContentPartPr>
            <p14:xfrm>
              <a:off x="4023120" y="1930120"/>
              <a:ext cx="132120" cy="28764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49855307-3FB0-4AE8-B45A-59BD13443704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005120" y="1912120"/>
                <a:ext cx="16776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563CD7CA-1F9A-49F6-86A2-7657F0534A3C}"/>
                  </a:ext>
                </a:extLst>
              </p14:cNvPr>
              <p14:cNvContentPartPr/>
              <p14:nvPr/>
            </p14:nvContentPartPr>
            <p14:xfrm>
              <a:off x="3541080" y="2098240"/>
              <a:ext cx="196560" cy="14688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563CD7CA-1F9A-49F6-86A2-7657F0534A3C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3523113" y="2080284"/>
                <a:ext cx="232135" cy="1824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A5BB1676-0D69-4A79-ABF5-034DC34BBCD7}"/>
                  </a:ext>
                </a:extLst>
              </p14:cNvPr>
              <p14:cNvContentPartPr/>
              <p14:nvPr/>
            </p14:nvContentPartPr>
            <p14:xfrm>
              <a:off x="4836720" y="1923640"/>
              <a:ext cx="182880" cy="52128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A5BB1676-0D69-4A79-ABF5-034DC34BBCD7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819080" y="1905640"/>
                <a:ext cx="218520" cy="55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7EF58B3D-282A-4BF3-BE41-C82B2375B415}"/>
                  </a:ext>
                </a:extLst>
              </p14:cNvPr>
              <p14:cNvContentPartPr/>
              <p14:nvPr/>
            </p14:nvContentPartPr>
            <p14:xfrm>
              <a:off x="5171160" y="2028760"/>
              <a:ext cx="441360" cy="18612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7EF58B3D-282A-4BF3-BE41-C82B2375B415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5153520" y="2011120"/>
                <a:ext cx="47700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4B4BBF63-3688-46EB-BF8F-7EE98D82E4B4}"/>
                  </a:ext>
                </a:extLst>
              </p14:cNvPr>
              <p14:cNvContentPartPr/>
              <p14:nvPr/>
            </p14:nvContentPartPr>
            <p14:xfrm>
              <a:off x="5262600" y="1840840"/>
              <a:ext cx="241560" cy="8964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4B4BBF63-3688-46EB-BF8F-7EE98D82E4B4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5244600" y="1822840"/>
                <a:ext cx="27720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B6B2F0C5-A2AD-45FC-A02B-72C4A6E387C1}"/>
                  </a:ext>
                </a:extLst>
              </p14:cNvPr>
              <p14:cNvContentPartPr/>
              <p14:nvPr/>
            </p14:nvContentPartPr>
            <p14:xfrm>
              <a:off x="2465400" y="2298040"/>
              <a:ext cx="125640" cy="1558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B6B2F0C5-A2AD-45FC-A02B-72C4A6E387C1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2447760" y="2280040"/>
                <a:ext cx="16128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4223995-50DB-41AD-9FA9-690CC6D82EC7}"/>
                  </a:ext>
                </a:extLst>
              </p14:cNvPr>
              <p14:cNvContentPartPr/>
              <p14:nvPr/>
            </p14:nvContentPartPr>
            <p14:xfrm>
              <a:off x="392880" y="2710240"/>
              <a:ext cx="1018440" cy="2948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4223995-50DB-41AD-9FA9-690CC6D82EC7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374880" y="2692578"/>
                <a:ext cx="1054080" cy="3305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BFE3E03-E3DF-48E9-A27E-3F14AC160015}"/>
                  </a:ext>
                </a:extLst>
              </p14:cNvPr>
              <p14:cNvContentPartPr/>
              <p14:nvPr/>
            </p14:nvContentPartPr>
            <p14:xfrm>
              <a:off x="1838280" y="2635360"/>
              <a:ext cx="127080" cy="658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BFE3E03-E3DF-48E9-A27E-3F14AC160015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820640" y="2617360"/>
                <a:ext cx="16272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9F47573-DBEB-424B-9A3E-D1B59D720B9A}"/>
                  </a:ext>
                </a:extLst>
              </p14:cNvPr>
              <p14:cNvContentPartPr/>
              <p14:nvPr/>
            </p14:nvContentPartPr>
            <p14:xfrm>
              <a:off x="2156160" y="2681800"/>
              <a:ext cx="38160" cy="691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9F47573-DBEB-424B-9A3E-D1B59D720B9A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2138520" y="2664160"/>
                <a:ext cx="7380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1D234E9-C545-440C-82C8-6BCB07C40E6F}"/>
                  </a:ext>
                </a:extLst>
              </p14:cNvPr>
              <p14:cNvContentPartPr/>
              <p14:nvPr/>
            </p14:nvContentPartPr>
            <p14:xfrm>
              <a:off x="1818120" y="2824000"/>
              <a:ext cx="254520" cy="2494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1D234E9-C545-440C-82C8-6BCB07C40E6F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800120" y="2806360"/>
                <a:ext cx="29016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0C4057C-72CE-425A-BED1-B12290DF7890}"/>
                  </a:ext>
                </a:extLst>
              </p14:cNvPr>
              <p14:cNvContentPartPr/>
              <p14:nvPr/>
            </p14:nvContentPartPr>
            <p14:xfrm>
              <a:off x="2316000" y="2875120"/>
              <a:ext cx="11088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0C4057C-72CE-425A-BED1-B12290DF7890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2298360" y="2857120"/>
                <a:ext cx="1465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C80FDFD-8E51-440E-A53A-57657D31DB0D}"/>
                  </a:ext>
                </a:extLst>
              </p14:cNvPr>
              <p14:cNvContentPartPr/>
              <p14:nvPr/>
            </p14:nvContentPartPr>
            <p14:xfrm>
              <a:off x="2305920" y="2957200"/>
              <a:ext cx="117360" cy="198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C80FDFD-8E51-440E-A53A-57657D31DB0D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2287920" y="2939560"/>
                <a:ext cx="15300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77AD937-D696-4017-A324-1E0F479D982B}"/>
                  </a:ext>
                </a:extLst>
              </p14:cNvPr>
              <p14:cNvContentPartPr/>
              <p14:nvPr/>
            </p14:nvContentPartPr>
            <p14:xfrm>
              <a:off x="2569800" y="2800240"/>
              <a:ext cx="433080" cy="1972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77AD937-D696-4017-A324-1E0F479D982B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2552160" y="2782240"/>
                <a:ext cx="46872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8352717-0DCD-4FBD-9CED-9DB3B2E74299}"/>
                  </a:ext>
                </a:extLst>
              </p14:cNvPr>
              <p14:cNvContentPartPr/>
              <p14:nvPr/>
            </p14:nvContentPartPr>
            <p14:xfrm>
              <a:off x="2732880" y="2624560"/>
              <a:ext cx="157320" cy="781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8352717-0DCD-4FBD-9CED-9DB3B2E74299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2714880" y="2606560"/>
                <a:ext cx="19296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F56921B-05F6-4673-8CA6-2543321A311A}"/>
                  </a:ext>
                </a:extLst>
              </p14:cNvPr>
              <p14:cNvContentPartPr/>
              <p14:nvPr/>
            </p14:nvContentPartPr>
            <p14:xfrm>
              <a:off x="3149400" y="2602240"/>
              <a:ext cx="579600" cy="4590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F56921B-05F6-4673-8CA6-2543321A311A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3131760" y="2584240"/>
                <a:ext cx="615240" cy="49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52883C04-069C-4FE0-8B06-6D23ED6BA256}"/>
                  </a:ext>
                </a:extLst>
              </p14:cNvPr>
              <p14:cNvContentPartPr/>
              <p14:nvPr/>
            </p14:nvContentPartPr>
            <p14:xfrm>
              <a:off x="4134720" y="2658040"/>
              <a:ext cx="571320" cy="351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52883C04-069C-4FE0-8B06-6D23ED6BA256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4117069" y="2640040"/>
                <a:ext cx="606982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32DF7A6A-8A7A-477E-AB58-F37048B3BBD4}"/>
                  </a:ext>
                </a:extLst>
              </p14:cNvPr>
              <p14:cNvContentPartPr/>
              <p14:nvPr/>
            </p14:nvContentPartPr>
            <p14:xfrm>
              <a:off x="924240" y="3248080"/>
              <a:ext cx="158760" cy="439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32DF7A6A-8A7A-477E-AB58-F37048B3BBD4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906240" y="3230440"/>
                <a:ext cx="19440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8DFE407-FB81-4A4F-86FB-6A7B8F000FC3}"/>
                  </a:ext>
                </a:extLst>
              </p14:cNvPr>
              <p14:cNvContentPartPr/>
              <p14:nvPr/>
            </p14:nvContentPartPr>
            <p14:xfrm>
              <a:off x="921720" y="3352480"/>
              <a:ext cx="704520" cy="3474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8DFE407-FB81-4A4F-86FB-6A7B8F000FC3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904080" y="3334499"/>
                <a:ext cx="740160" cy="3830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362FC53-910C-445F-962E-2C9C08E21EE4}"/>
                  </a:ext>
                </a:extLst>
              </p14:cNvPr>
              <p14:cNvContentPartPr/>
              <p14:nvPr/>
            </p14:nvContentPartPr>
            <p14:xfrm>
              <a:off x="1879320" y="3424840"/>
              <a:ext cx="617400" cy="1717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362FC53-910C-445F-962E-2C9C08E21EE4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1861320" y="3406840"/>
                <a:ext cx="65304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81527520-E012-437E-8EF8-1EBEAD7649B5}"/>
                  </a:ext>
                </a:extLst>
              </p14:cNvPr>
              <p14:cNvContentPartPr/>
              <p14:nvPr/>
            </p14:nvContentPartPr>
            <p14:xfrm>
              <a:off x="2092800" y="3232960"/>
              <a:ext cx="263160" cy="792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81527520-E012-437E-8EF8-1EBEAD7649B5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2074800" y="3215320"/>
                <a:ext cx="29880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00E9323-F667-4EDE-BB2F-55F9960DBAE5}"/>
                  </a:ext>
                </a:extLst>
              </p14:cNvPr>
              <p14:cNvContentPartPr/>
              <p14:nvPr/>
            </p14:nvContentPartPr>
            <p14:xfrm>
              <a:off x="2721360" y="3220360"/>
              <a:ext cx="148320" cy="4125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00E9323-F667-4EDE-BB2F-55F9960DBAE5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2703720" y="3202360"/>
                <a:ext cx="183960" cy="44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2702925E-543A-4E53-B477-1450A4D33435}"/>
                  </a:ext>
                </a:extLst>
              </p14:cNvPr>
              <p14:cNvContentPartPr/>
              <p14:nvPr/>
            </p14:nvContentPartPr>
            <p14:xfrm>
              <a:off x="3010440" y="3271120"/>
              <a:ext cx="170640" cy="2577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2702925E-543A-4E53-B477-1450A4D33435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2992800" y="3253120"/>
                <a:ext cx="206280" cy="29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40CAF8F6-8323-4219-AD92-4D89FD79A269}"/>
                  </a:ext>
                </a:extLst>
              </p14:cNvPr>
              <p14:cNvContentPartPr/>
              <p14:nvPr/>
            </p14:nvContentPartPr>
            <p14:xfrm>
              <a:off x="3059760" y="3687640"/>
              <a:ext cx="8640" cy="504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40CAF8F6-8323-4219-AD92-4D89FD79A269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3042120" y="3670000"/>
                <a:ext cx="4428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D618895D-43A3-4746-9B7C-A3ABCD6AD048}"/>
                  </a:ext>
                </a:extLst>
              </p14:cNvPr>
              <p14:cNvContentPartPr/>
              <p14:nvPr/>
            </p14:nvContentPartPr>
            <p14:xfrm>
              <a:off x="3065520" y="3606640"/>
              <a:ext cx="12960" cy="86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D618895D-43A3-4746-9B7C-A3ABCD6AD048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047880" y="3588640"/>
                <a:ext cx="4860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EE314A48-3C7E-4383-A4F6-B3341FF9A04B}"/>
                  </a:ext>
                </a:extLst>
              </p14:cNvPr>
              <p14:cNvContentPartPr/>
              <p14:nvPr/>
            </p14:nvContentPartPr>
            <p14:xfrm>
              <a:off x="3303120" y="3301720"/>
              <a:ext cx="39240" cy="2534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EE314A48-3C7E-4383-A4F6-B3341FF9A04B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3285480" y="3284080"/>
                <a:ext cx="7488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60BE090A-C825-4957-B9EC-BD2EFC8B18C0}"/>
                  </a:ext>
                </a:extLst>
              </p14:cNvPr>
              <p14:cNvContentPartPr/>
              <p14:nvPr/>
            </p14:nvContentPartPr>
            <p14:xfrm>
              <a:off x="4317600" y="3291280"/>
              <a:ext cx="236160" cy="19368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60BE090A-C825-4957-B9EC-BD2EFC8B18C0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4299600" y="3273280"/>
                <a:ext cx="27180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A24A3D80-F306-4AC7-B6CE-0CB37F288B56}"/>
                  </a:ext>
                </a:extLst>
              </p14:cNvPr>
              <p14:cNvContentPartPr/>
              <p14:nvPr/>
            </p14:nvContentPartPr>
            <p14:xfrm>
              <a:off x="4663200" y="3423400"/>
              <a:ext cx="4320" cy="4392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A24A3D80-F306-4AC7-B6CE-0CB37F288B56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4645200" y="3405760"/>
                <a:ext cx="3996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0F0A2450-9FB7-42D6-8A5C-03981C6FFEB7}"/>
                  </a:ext>
                </a:extLst>
              </p14:cNvPr>
              <p14:cNvContentPartPr/>
              <p14:nvPr/>
            </p14:nvContentPartPr>
            <p14:xfrm>
              <a:off x="4652760" y="3281200"/>
              <a:ext cx="360" cy="3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0F0A2450-9FB7-42D6-8A5C-03981C6FFEB7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4635120" y="32635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F6E9E7FF-C8B6-4A22-B202-F37DED2DF631}"/>
                  </a:ext>
                </a:extLst>
              </p14:cNvPr>
              <p14:cNvContentPartPr/>
              <p14:nvPr/>
            </p14:nvContentPartPr>
            <p14:xfrm>
              <a:off x="3443880" y="3205600"/>
              <a:ext cx="776160" cy="39024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F6E9E7FF-C8B6-4A22-B202-F37DED2DF631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3426240" y="3187960"/>
                <a:ext cx="811800" cy="42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59140C3F-F4D3-40E6-A031-3475D7DD9097}"/>
                  </a:ext>
                </a:extLst>
              </p14:cNvPr>
              <p14:cNvContentPartPr/>
              <p14:nvPr/>
            </p14:nvContentPartPr>
            <p14:xfrm>
              <a:off x="4784880" y="3100480"/>
              <a:ext cx="119520" cy="3675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59140C3F-F4D3-40E6-A031-3475D7DD9097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4766880" y="3082480"/>
                <a:ext cx="155160" cy="40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89863D7-4CB0-4ED0-AAD7-D0ADD5053E59}"/>
                  </a:ext>
                </a:extLst>
              </p14:cNvPr>
              <p14:cNvContentPartPr/>
              <p14:nvPr/>
            </p14:nvContentPartPr>
            <p14:xfrm>
              <a:off x="265440" y="2921920"/>
              <a:ext cx="5153400" cy="9900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89863D7-4CB0-4ED0-AAD7-D0ADD5053E59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247800" y="2886280"/>
                <a:ext cx="5189040" cy="10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5FCC2575-9628-42FC-8B95-881C0A005FB9}"/>
                  </a:ext>
                </a:extLst>
              </p14:cNvPr>
              <p14:cNvContentPartPr/>
              <p14:nvPr/>
            </p14:nvContentPartPr>
            <p14:xfrm>
              <a:off x="5536920" y="2986360"/>
              <a:ext cx="1962000" cy="7794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FCC2575-9628-42FC-8B95-881C0A005FB9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5518920" y="2968360"/>
                <a:ext cx="1997640" cy="81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A98B1E5A-1953-4A37-8329-7E026AC730F8}"/>
                  </a:ext>
                </a:extLst>
              </p14:cNvPr>
              <p14:cNvContentPartPr/>
              <p14:nvPr/>
            </p14:nvContentPartPr>
            <p14:xfrm>
              <a:off x="1025760" y="4113880"/>
              <a:ext cx="357480" cy="30564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A98B1E5A-1953-4A37-8329-7E026AC730F8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1008120" y="4095880"/>
                <a:ext cx="393120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0707AE9F-7F2F-4EE3-B671-B1021326C35B}"/>
                  </a:ext>
                </a:extLst>
              </p14:cNvPr>
              <p14:cNvContentPartPr/>
              <p14:nvPr/>
            </p14:nvContentPartPr>
            <p14:xfrm>
              <a:off x="1625160" y="4185880"/>
              <a:ext cx="184320" cy="1008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0707AE9F-7F2F-4EE3-B671-B1021326C35B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1607520" y="4167880"/>
                <a:ext cx="2199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25109811-E95E-40CE-85E6-FC1062D1C747}"/>
                  </a:ext>
                </a:extLst>
              </p14:cNvPr>
              <p14:cNvContentPartPr/>
              <p14:nvPr/>
            </p14:nvContentPartPr>
            <p14:xfrm>
              <a:off x="1666200" y="4272640"/>
              <a:ext cx="174600" cy="147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25109811-E95E-40CE-85E6-FC1062D1C747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1648200" y="4254640"/>
                <a:ext cx="21024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1645F737-D8E9-4A86-8ABB-9502FB55C0A1}"/>
                  </a:ext>
                </a:extLst>
              </p14:cNvPr>
              <p14:cNvContentPartPr/>
              <p14:nvPr/>
            </p14:nvContentPartPr>
            <p14:xfrm>
              <a:off x="1675920" y="4357600"/>
              <a:ext cx="204120" cy="1116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1645F737-D8E9-4A86-8ABB-9502FB55C0A1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1658280" y="4339960"/>
                <a:ext cx="2397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E016DAB4-4F8F-490B-814E-EAB9C0357F03}"/>
                  </a:ext>
                </a:extLst>
              </p14:cNvPr>
              <p14:cNvContentPartPr/>
              <p14:nvPr/>
            </p14:nvContentPartPr>
            <p14:xfrm>
              <a:off x="1075080" y="4012720"/>
              <a:ext cx="281160" cy="208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E016DAB4-4F8F-490B-814E-EAB9C0357F03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1057440" y="3995080"/>
                <a:ext cx="31680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139B7329-6439-4475-91D4-1ADBACB31139}"/>
                  </a:ext>
                </a:extLst>
              </p14:cNvPr>
              <p14:cNvContentPartPr/>
              <p14:nvPr/>
            </p14:nvContentPartPr>
            <p14:xfrm>
              <a:off x="4005480" y="3974560"/>
              <a:ext cx="251640" cy="72648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139B7329-6439-4475-91D4-1ADBACB31139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3987840" y="3956560"/>
                <a:ext cx="287280" cy="76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C5208ED1-1B61-445A-986C-A8034F2EEA59}"/>
                  </a:ext>
                </a:extLst>
              </p14:cNvPr>
              <p14:cNvContentPartPr/>
              <p14:nvPr/>
            </p14:nvContentPartPr>
            <p14:xfrm>
              <a:off x="2070480" y="4022800"/>
              <a:ext cx="1617120" cy="39924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C5208ED1-1B61-445A-986C-A8034F2EEA59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2052476" y="4005160"/>
                <a:ext cx="1652768" cy="43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2D5D4DF9-043A-41D9-9588-30F3194D4654}"/>
                  </a:ext>
                </a:extLst>
              </p14:cNvPr>
              <p14:cNvContentPartPr/>
              <p14:nvPr/>
            </p14:nvContentPartPr>
            <p14:xfrm>
              <a:off x="4592280" y="4063480"/>
              <a:ext cx="1319040" cy="36648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2D5D4DF9-043A-41D9-9588-30F3194D4654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4574285" y="4045840"/>
                <a:ext cx="1354670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7ACFD24B-60FD-412B-B1F6-77972D8FEDFC}"/>
                  </a:ext>
                </a:extLst>
              </p14:cNvPr>
              <p14:cNvContentPartPr/>
              <p14:nvPr/>
            </p14:nvContentPartPr>
            <p14:xfrm>
              <a:off x="6144600" y="3914080"/>
              <a:ext cx="1324080" cy="50940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7ACFD24B-60FD-412B-B1F6-77972D8FEDFC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6126960" y="3896093"/>
                <a:ext cx="1359720" cy="5450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C38C5FF6-77D4-4497-AD80-9098953F6083}"/>
                  </a:ext>
                </a:extLst>
              </p14:cNvPr>
              <p14:cNvContentPartPr/>
              <p14:nvPr/>
            </p14:nvContentPartPr>
            <p14:xfrm>
              <a:off x="7734720" y="3973840"/>
              <a:ext cx="371880" cy="32580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C38C5FF6-77D4-4497-AD80-9098953F6083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7717080" y="3955840"/>
                <a:ext cx="40752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ED2C28F-99B7-4158-8789-238E5BD80627}"/>
                  </a:ext>
                </a:extLst>
              </p14:cNvPr>
              <p14:cNvContentPartPr/>
              <p14:nvPr/>
            </p14:nvContentPartPr>
            <p14:xfrm>
              <a:off x="1167960" y="4773400"/>
              <a:ext cx="294120" cy="162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ED2C28F-99B7-4158-8789-238E5BD80627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1150320" y="4755760"/>
                <a:ext cx="32976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4F94B59-F56B-4AA3-987F-2E209661B0BA}"/>
                  </a:ext>
                </a:extLst>
              </p14:cNvPr>
              <p14:cNvContentPartPr/>
              <p14:nvPr/>
            </p14:nvContentPartPr>
            <p14:xfrm>
              <a:off x="1635240" y="4957360"/>
              <a:ext cx="2127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4F94B59-F56B-4AA3-987F-2E209661B0BA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1617600" y="4939720"/>
                <a:ext cx="2484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22C4841-DDFF-47F8-972D-43684AF6B98D}"/>
                  </a:ext>
                </a:extLst>
              </p14:cNvPr>
              <p14:cNvContentPartPr/>
              <p14:nvPr/>
            </p14:nvContentPartPr>
            <p14:xfrm>
              <a:off x="1655760" y="5068960"/>
              <a:ext cx="195480" cy="208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22C4841-DDFF-47F8-972D-43684AF6B98D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1637760" y="5051320"/>
                <a:ext cx="2311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2ECB708E-622F-4832-8DC7-86ADA1172883}"/>
                  </a:ext>
                </a:extLst>
              </p14:cNvPr>
              <p14:cNvContentPartPr/>
              <p14:nvPr/>
            </p14:nvContentPartPr>
            <p14:xfrm>
              <a:off x="1655760" y="5173000"/>
              <a:ext cx="193320" cy="190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2ECB708E-622F-4832-8DC7-86ADA1172883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1637760" y="5155000"/>
                <a:ext cx="22896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A28D354C-1CD2-4408-B4E8-B201725069C3}"/>
                  </a:ext>
                </a:extLst>
              </p14:cNvPr>
              <p14:cNvContentPartPr/>
              <p14:nvPr/>
            </p14:nvContentPartPr>
            <p14:xfrm>
              <a:off x="1106760" y="4896880"/>
              <a:ext cx="340920" cy="2847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A28D354C-1CD2-4408-B4E8-B201725069C3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1089120" y="4878880"/>
                <a:ext cx="376560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9F292C5F-C9C4-49F9-8B9E-4835E9B0CE52}"/>
                  </a:ext>
                </a:extLst>
              </p14:cNvPr>
              <p14:cNvContentPartPr/>
              <p14:nvPr/>
            </p14:nvContentPartPr>
            <p14:xfrm>
              <a:off x="705360" y="4653160"/>
              <a:ext cx="249840" cy="5932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9F292C5F-C9C4-49F9-8B9E-4835E9B0CE52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687720" y="4635160"/>
                <a:ext cx="285480" cy="62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F109C321-ADA1-46DC-BB30-67CC44627389}"/>
                  </a:ext>
                </a:extLst>
              </p14:cNvPr>
              <p14:cNvContentPartPr/>
              <p14:nvPr/>
            </p14:nvContentPartPr>
            <p14:xfrm>
              <a:off x="2203680" y="4917040"/>
              <a:ext cx="246600" cy="2538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F109C321-ADA1-46DC-BB30-67CC44627389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2186040" y="4899400"/>
                <a:ext cx="28224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5028F381-6C8C-4D45-B874-0C81AF5ABEBA}"/>
                  </a:ext>
                </a:extLst>
              </p14:cNvPr>
              <p14:cNvContentPartPr/>
              <p14:nvPr/>
            </p14:nvContentPartPr>
            <p14:xfrm>
              <a:off x="2305560" y="5282800"/>
              <a:ext cx="11160" cy="849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5028F381-6C8C-4D45-B874-0C81AF5ABEBA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2287560" y="5264800"/>
                <a:ext cx="4680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4B455DDF-76B3-4F50-90F0-F1142318926D}"/>
                  </a:ext>
                </a:extLst>
              </p14:cNvPr>
              <p14:cNvContentPartPr/>
              <p14:nvPr/>
            </p14:nvContentPartPr>
            <p14:xfrm>
              <a:off x="2340840" y="5215480"/>
              <a:ext cx="6120" cy="648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4B455DDF-76B3-4F50-90F0-F1142318926D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2322840" y="5197840"/>
                <a:ext cx="4176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E52E9E45-77FE-49D2-9589-08D0B79EBD8B}"/>
                  </a:ext>
                </a:extLst>
              </p14:cNvPr>
              <p14:cNvContentPartPr/>
              <p14:nvPr/>
            </p14:nvContentPartPr>
            <p14:xfrm>
              <a:off x="2604000" y="4896880"/>
              <a:ext cx="27360" cy="26712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E52E9E45-77FE-49D2-9589-08D0B79EBD8B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2586360" y="4878880"/>
                <a:ext cx="63000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71B3E977-DAE0-41DB-867E-12E3277C6A82}"/>
                  </a:ext>
                </a:extLst>
              </p14:cNvPr>
              <p14:cNvContentPartPr/>
              <p14:nvPr/>
            </p14:nvContentPartPr>
            <p14:xfrm>
              <a:off x="3718200" y="4882840"/>
              <a:ext cx="264240" cy="19728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71B3E977-DAE0-41DB-867E-12E3277C6A82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3700200" y="4865200"/>
                <a:ext cx="29988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DB94A7A7-D499-4007-9B5E-EB1709F0E216}"/>
                  </a:ext>
                </a:extLst>
              </p14:cNvPr>
              <p14:cNvContentPartPr/>
              <p14:nvPr/>
            </p14:nvContentPartPr>
            <p14:xfrm>
              <a:off x="4071360" y="5059240"/>
              <a:ext cx="2520" cy="3780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DB94A7A7-D499-4007-9B5E-EB1709F0E216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4053720" y="5041600"/>
                <a:ext cx="3816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805A1221-1608-42EB-8877-2F2B55E07EA3}"/>
                  </a:ext>
                </a:extLst>
              </p14:cNvPr>
              <p14:cNvContentPartPr/>
              <p14:nvPr/>
            </p14:nvContentPartPr>
            <p14:xfrm>
              <a:off x="4096200" y="4896880"/>
              <a:ext cx="8280" cy="828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805A1221-1608-42EB-8877-2F2B55E07EA3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4078560" y="4878880"/>
                <a:ext cx="4392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1A3CF707-4D49-4007-A9A0-000B51A5B6A3}"/>
                  </a:ext>
                </a:extLst>
              </p14:cNvPr>
              <p14:cNvContentPartPr/>
              <p14:nvPr/>
            </p14:nvContentPartPr>
            <p14:xfrm>
              <a:off x="2773560" y="4796080"/>
              <a:ext cx="821880" cy="44136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1A3CF707-4D49-4007-A9A0-000B51A5B6A3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2755568" y="4778426"/>
                <a:ext cx="857504" cy="4770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82DA9453-3D33-408E-914A-123863A8E309}"/>
                  </a:ext>
                </a:extLst>
              </p14:cNvPr>
              <p14:cNvContentPartPr/>
              <p14:nvPr/>
            </p14:nvContentPartPr>
            <p14:xfrm>
              <a:off x="5404800" y="4909480"/>
              <a:ext cx="915480" cy="36360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82DA9453-3D33-408E-914A-123863A8E309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5386807" y="4891480"/>
                <a:ext cx="951106" cy="3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E4C5E310-CE1F-4A17-9D72-534881A821B0}"/>
                  </a:ext>
                </a:extLst>
              </p14:cNvPr>
              <p14:cNvContentPartPr/>
              <p14:nvPr/>
            </p14:nvContentPartPr>
            <p14:xfrm>
              <a:off x="4541160" y="5110000"/>
              <a:ext cx="598320" cy="22572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E4C5E310-CE1F-4A17-9D72-534881A821B0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4523160" y="5092000"/>
                <a:ext cx="63396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C2C65F7C-3AF1-4669-83C0-46DD6A1C4D54}"/>
                  </a:ext>
                </a:extLst>
              </p14:cNvPr>
              <p14:cNvContentPartPr/>
              <p14:nvPr/>
            </p14:nvContentPartPr>
            <p14:xfrm>
              <a:off x="3189360" y="5729920"/>
              <a:ext cx="406080" cy="39348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C2C65F7C-3AF1-4669-83C0-46DD6A1C4D54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3171720" y="5711920"/>
                <a:ext cx="441720" cy="42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FC62DE60-5A78-4CC0-A491-1A0C4702D185}"/>
                  </a:ext>
                </a:extLst>
              </p14:cNvPr>
              <p14:cNvContentPartPr/>
              <p14:nvPr/>
            </p14:nvContentPartPr>
            <p14:xfrm>
              <a:off x="3149400" y="5567560"/>
              <a:ext cx="200880" cy="7128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FC62DE60-5A78-4CC0-A491-1A0C4702D185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3131760" y="5549560"/>
                <a:ext cx="23652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6156559D-E9FB-4610-9AEF-DABCA1977E4A}"/>
                  </a:ext>
                </a:extLst>
              </p14:cNvPr>
              <p14:cNvContentPartPr/>
              <p14:nvPr/>
            </p14:nvContentPartPr>
            <p14:xfrm>
              <a:off x="3758880" y="5841520"/>
              <a:ext cx="188280" cy="2052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6156559D-E9FB-4610-9AEF-DABCA1977E4A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3740880" y="5823520"/>
                <a:ext cx="22392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43691009-D769-4C9E-9129-931D256DDF96}"/>
                  </a:ext>
                </a:extLst>
              </p14:cNvPr>
              <p14:cNvContentPartPr/>
              <p14:nvPr/>
            </p14:nvContentPartPr>
            <p14:xfrm>
              <a:off x="3768960" y="5984080"/>
              <a:ext cx="139320" cy="432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43691009-D769-4C9E-9129-931D256DDF96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3750960" y="5966080"/>
                <a:ext cx="1749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0D6061BC-B88E-4283-B347-04C57BCC3A1C}"/>
                  </a:ext>
                </a:extLst>
              </p14:cNvPr>
              <p14:cNvContentPartPr/>
              <p14:nvPr/>
            </p14:nvContentPartPr>
            <p14:xfrm>
              <a:off x="4073880" y="5628040"/>
              <a:ext cx="891360" cy="42732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0D6061BC-B88E-4283-B347-04C57BCC3A1C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4055887" y="5610400"/>
                <a:ext cx="926986" cy="4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6492801-3DBA-4EB0-A300-775E8C1B4BDB}"/>
                  </a:ext>
                </a:extLst>
              </p14:cNvPr>
              <p14:cNvContentPartPr/>
              <p14:nvPr/>
            </p14:nvContentPartPr>
            <p14:xfrm>
              <a:off x="5252160" y="5750080"/>
              <a:ext cx="264600" cy="2674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6492801-3DBA-4EB0-A300-775E8C1B4BDB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5234520" y="5732440"/>
                <a:ext cx="30024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E84B1856-6B63-40BF-BB66-31DA9D9CF62B}"/>
                  </a:ext>
                </a:extLst>
              </p14:cNvPr>
              <p14:cNvContentPartPr/>
              <p14:nvPr/>
            </p14:nvContentPartPr>
            <p14:xfrm>
              <a:off x="6278520" y="5911000"/>
              <a:ext cx="183960" cy="1260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E84B1856-6B63-40BF-BB66-31DA9D9CF62B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6260880" y="5893000"/>
                <a:ext cx="21960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D619E138-7FBA-4580-AA67-58E9D8AC60BC}"/>
                  </a:ext>
                </a:extLst>
              </p14:cNvPr>
              <p14:cNvContentPartPr/>
              <p14:nvPr/>
            </p14:nvContentPartPr>
            <p14:xfrm>
              <a:off x="6278520" y="6024760"/>
              <a:ext cx="142920" cy="828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D619E138-7FBA-4580-AA67-58E9D8AC60BC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6260880" y="6006760"/>
                <a:ext cx="1785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90F3A356-D52B-4EF5-8E8F-4615848E6E58}"/>
                  </a:ext>
                </a:extLst>
              </p14:cNvPr>
              <p14:cNvContentPartPr/>
              <p14:nvPr/>
            </p14:nvContentPartPr>
            <p14:xfrm>
              <a:off x="5912760" y="5593120"/>
              <a:ext cx="249120" cy="13680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90F3A356-D52B-4EF5-8E8F-4615848E6E58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5894760" y="5575167"/>
                <a:ext cx="284760" cy="1723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18E0B261-FF92-4089-A2F5-4261794CBA90}"/>
                  </a:ext>
                </a:extLst>
              </p14:cNvPr>
              <p14:cNvContentPartPr/>
              <p14:nvPr/>
            </p14:nvContentPartPr>
            <p14:xfrm>
              <a:off x="5873520" y="5821000"/>
              <a:ext cx="212400" cy="30456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18E0B261-FF92-4089-A2F5-4261794CBA90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5855850" y="5803360"/>
                <a:ext cx="248101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5CF08823-74AF-41BF-928A-0F6606C26DCA}"/>
                  </a:ext>
                </a:extLst>
              </p14:cNvPr>
              <p14:cNvContentPartPr/>
              <p14:nvPr/>
            </p14:nvContentPartPr>
            <p14:xfrm>
              <a:off x="6593520" y="5719840"/>
              <a:ext cx="793080" cy="42696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5CF08823-74AF-41BF-928A-0F6606C26DCA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6575520" y="5701840"/>
                <a:ext cx="828720" cy="46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85829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CFA0158-5433-4F2E-B44D-D1F7E0ED1113}"/>
                  </a:ext>
                </a:extLst>
              </p14:cNvPr>
              <p14:cNvContentPartPr/>
              <p14:nvPr/>
            </p14:nvContentPartPr>
            <p14:xfrm>
              <a:off x="2732880" y="128680"/>
              <a:ext cx="3544920" cy="4824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CFA0158-5433-4F2E-B44D-D1F7E0ED111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14880" y="111040"/>
                <a:ext cx="3580560" cy="51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64651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CFA0158-5433-4F2E-B44D-D1F7E0ED1113}"/>
                  </a:ext>
                </a:extLst>
              </p14:cNvPr>
              <p14:cNvContentPartPr/>
              <p14:nvPr/>
            </p14:nvContentPartPr>
            <p14:xfrm>
              <a:off x="2732880" y="128680"/>
              <a:ext cx="3544920" cy="4824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CFA0158-5433-4F2E-B44D-D1F7E0ED111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14880" y="111040"/>
                <a:ext cx="3580560" cy="51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B5649D1-BAEF-40B3-9062-464FEA63C70C}"/>
                  </a:ext>
                </a:extLst>
              </p14:cNvPr>
              <p14:cNvContentPartPr/>
              <p14:nvPr/>
            </p14:nvContentPartPr>
            <p14:xfrm>
              <a:off x="767640" y="913840"/>
              <a:ext cx="15120" cy="249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B5649D1-BAEF-40B3-9062-464FEA63C70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9640" y="896200"/>
                <a:ext cx="5076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EBEC674-1F1F-4A35-8E5C-0F634BD642C5}"/>
                  </a:ext>
                </a:extLst>
              </p14:cNvPr>
              <p14:cNvContentPartPr/>
              <p14:nvPr/>
            </p14:nvContentPartPr>
            <p14:xfrm>
              <a:off x="668640" y="883240"/>
              <a:ext cx="268920" cy="21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EBEC674-1F1F-4A35-8E5C-0F634BD642C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1000" y="865600"/>
                <a:ext cx="3045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D9750E2-4A51-43A6-9F4E-B8A7564C91D8}"/>
                  </a:ext>
                </a:extLst>
              </p14:cNvPr>
              <p14:cNvContentPartPr/>
              <p14:nvPr/>
            </p14:nvContentPartPr>
            <p14:xfrm>
              <a:off x="619320" y="1107160"/>
              <a:ext cx="304200" cy="37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D9750E2-4A51-43A6-9F4E-B8A7564C91D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1320" y="1089160"/>
                <a:ext cx="33984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BFD1625-D674-483C-948E-BC30B8C8226E}"/>
                  </a:ext>
                </a:extLst>
              </p14:cNvPr>
              <p14:cNvContentPartPr/>
              <p14:nvPr/>
            </p14:nvContentPartPr>
            <p14:xfrm>
              <a:off x="680160" y="775960"/>
              <a:ext cx="284040" cy="169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BFD1625-D674-483C-948E-BC30B8C8226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2520" y="757960"/>
                <a:ext cx="3196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634A809-D1AA-4571-9DC3-ED20C3BEFD76}"/>
                  </a:ext>
                </a:extLst>
              </p14:cNvPr>
              <p14:cNvContentPartPr/>
              <p14:nvPr/>
            </p14:nvContentPartPr>
            <p14:xfrm>
              <a:off x="1066440" y="883600"/>
              <a:ext cx="131040" cy="21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634A809-D1AA-4571-9DC3-ED20C3BEFD7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48800" y="865960"/>
                <a:ext cx="16668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C1E3B63-605C-41DD-8038-30016A749E69}"/>
                  </a:ext>
                </a:extLst>
              </p14:cNvPr>
              <p14:cNvContentPartPr/>
              <p14:nvPr/>
            </p14:nvContentPartPr>
            <p14:xfrm>
              <a:off x="1066440" y="964600"/>
              <a:ext cx="12132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C1E3B63-605C-41DD-8038-30016A749E6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48800" y="946960"/>
                <a:ext cx="156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5A75555-85D1-4F1C-93ED-08AB0C3AEB5B}"/>
                  </a:ext>
                </a:extLst>
              </p14:cNvPr>
              <p14:cNvContentPartPr/>
              <p14:nvPr/>
            </p14:nvContentPartPr>
            <p14:xfrm>
              <a:off x="1056360" y="1052080"/>
              <a:ext cx="147600" cy="43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5A75555-85D1-4F1C-93ED-08AB0C3AEB5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38360" y="1034440"/>
                <a:ext cx="1832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1C2A9F3-DA9B-4E76-95FE-00C6E8898629}"/>
                  </a:ext>
                </a:extLst>
              </p14:cNvPr>
              <p14:cNvContentPartPr/>
              <p14:nvPr/>
            </p14:nvContentPartPr>
            <p14:xfrm>
              <a:off x="1378920" y="833920"/>
              <a:ext cx="259920" cy="2732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1C2A9F3-DA9B-4E76-95FE-00C6E889862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360920" y="816280"/>
                <a:ext cx="29556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BFFDDB1-577E-4668-AC6D-602C6836E898}"/>
                  </a:ext>
                </a:extLst>
              </p14:cNvPr>
              <p14:cNvContentPartPr/>
              <p14:nvPr/>
            </p14:nvContentPartPr>
            <p14:xfrm>
              <a:off x="1473960" y="1218760"/>
              <a:ext cx="9360" cy="507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BFFDDB1-577E-4668-AC6D-602C6836E89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455960" y="1201120"/>
                <a:ext cx="4500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6CD36AD-0A95-4B3A-BC73-46EE7E9E591D}"/>
                  </a:ext>
                </a:extLst>
              </p14:cNvPr>
              <p14:cNvContentPartPr/>
              <p14:nvPr/>
            </p14:nvContentPartPr>
            <p14:xfrm>
              <a:off x="1523640" y="1147840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6CD36AD-0A95-4B3A-BC73-46EE7E9E591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505640" y="11302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27E582B-4C62-4DF8-86F2-EEF6C2DF3CBE}"/>
                  </a:ext>
                </a:extLst>
              </p14:cNvPr>
              <p14:cNvContentPartPr/>
              <p14:nvPr/>
            </p14:nvContentPartPr>
            <p14:xfrm>
              <a:off x="1808040" y="842920"/>
              <a:ext cx="11520" cy="198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27E582B-4C62-4DF8-86F2-EEF6C2DF3CB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790400" y="825280"/>
                <a:ext cx="4716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327F081-747E-4BFD-955A-890C9550ECAA}"/>
                  </a:ext>
                </a:extLst>
              </p14:cNvPr>
              <p14:cNvContentPartPr/>
              <p14:nvPr/>
            </p14:nvContentPartPr>
            <p14:xfrm>
              <a:off x="2052840" y="1056040"/>
              <a:ext cx="9360" cy="187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327F081-747E-4BFD-955A-890C9550ECA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035200" y="1038400"/>
                <a:ext cx="4500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1266F61-CF68-4955-B9A0-A799B7C112B9}"/>
                  </a:ext>
                </a:extLst>
              </p14:cNvPr>
              <p14:cNvContentPartPr/>
              <p14:nvPr/>
            </p14:nvContentPartPr>
            <p14:xfrm>
              <a:off x="2681760" y="860200"/>
              <a:ext cx="181800" cy="1454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1266F61-CF68-4955-B9A0-A799B7C112B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663760" y="842560"/>
                <a:ext cx="21744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3313450-3EA2-4F62-8E12-F60B8B2F222A}"/>
                  </a:ext>
                </a:extLst>
              </p14:cNvPr>
              <p14:cNvContentPartPr/>
              <p14:nvPr/>
            </p14:nvContentPartPr>
            <p14:xfrm>
              <a:off x="2961840" y="985120"/>
              <a:ext cx="4680" cy="676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3313450-3EA2-4F62-8E12-F60B8B2F222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944200" y="967120"/>
                <a:ext cx="4032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818E6D7-8DDE-4EFC-A6E1-0CC8A8A19B73}"/>
                  </a:ext>
                </a:extLst>
              </p14:cNvPr>
              <p14:cNvContentPartPr/>
              <p14:nvPr/>
            </p14:nvContentPartPr>
            <p14:xfrm>
              <a:off x="2994600" y="883600"/>
              <a:ext cx="288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818E6D7-8DDE-4EFC-A6E1-0CC8A8A19B7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976960" y="865960"/>
                <a:ext cx="385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DECFBBED-3AFF-456F-A02E-E9FDFB181A56}"/>
                  </a:ext>
                </a:extLst>
              </p14:cNvPr>
              <p14:cNvContentPartPr/>
              <p14:nvPr/>
            </p14:nvContentPartPr>
            <p14:xfrm>
              <a:off x="1938360" y="741040"/>
              <a:ext cx="658080" cy="2844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DECFBBED-3AFF-456F-A02E-E9FDFB181A56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920720" y="723378"/>
                <a:ext cx="693720" cy="32008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97280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CFA0158-5433-4F2E-B44D-D1F7E0ED1113}"/>
                  </a:ext>
                </a:extLst>
              </p14:cNvPr>
              <p14:cNvContentPartPr/>
              <p14:nvPr/>
            </p14:nvContentPartPr>
            <p14:xfrm>
              <a:off x="2732880" y="128680"/>
              <a:ext cx="3544920" cy="4824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CFA0158-5433-4F2E-B44D-D1F7E0ED111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14880" y="111040"/>
                <a:ext cx="3580560" cy="51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B5649D1-BAEF-40B3-9062-464FEA63C70C}"/>
                  </a:ext>
                </a:extLst>
              </p14:cNvPr>
              <p14:cNvContentPartPr/>
              <p14:nvPr/>
            </p14:nvContentPartPr>
            <p14:xfrm>
              <a:off x="767640" y="913840"/>
              <a:ext cx="15120" cy="249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B5649D1-BAEF-40B3-9062-464FEA63C70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9640" y="896200"/>
                <a:ext cx="5076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EBEC674-1F1F-4A35-8E5C-0F634BD642C5}"/>
                  </a:ext>
                </a:extLst>
              </p14:cNvPr>
              <p14:cNvContentPartPr/>
              <p14:nvPr/>
            </p14:nvContentPartPr>
            <p14:xfrm>
              <a:off x="668640" y="883240"/>
              <a:ext cx="268920" cy="21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EBEC674-1F1F-4A35-8E5C-0F634BD642C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1000" y="865600"/>
                <a:ext cx="3045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D9750E2-4A51-43A6-9F4E-B8A7564C91D8}"/>
                  </a:ext>
                </a:extLst>
              </p14:cNvPr>
              <p14:cNvContentPartPr/>
              <p14:nvPr/>
            </p14:nvContentPartPr>
            <p14:xfrm>
              <a:off x="619320" y="1107160"/>
              <a:ext cx="304200" cy="37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D9750E2-4A51-43A6-9F4E-B8A7564C91D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1320" y="1089160"/>
                <a:ext cx="33984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BFD1625-D674-483C-948E-BC30B8C8226E}"/>
                  </a:ext>
                </a:extLst>
              </p14:cNvPr>
              <p14:cNvContentPartPr/>
              <p14:nvPr/>
            </p14:nvContentPartPr>
            <p14:xfrm>
              <a:off x="680160" y="775960"/>
              <a:ext cx="284040" cy="169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BFD1625-D674-483C-948E-BC30B8C8226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2520" y="757960"/>
                <a:ext cx="3196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634A809-D1AA-4571-9DC3-ED20C3BEFD76}"/>
                  </a:ext>
                </a:extLst>
              </p14:cNvPr>
              <p14:cNvContentPartPr/>
              <p14:nvPr/>
            </p14:nvContentPartPr>
            <p14:xfrm>
              <a:off x="1066440" y="883600"/>
              <a:ext cx="131040" cy="21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634A809-D1AA-4571-9DC3-ED20C3BEFD7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48800" y="865960"/>
                <a:ext cx="16668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C1E3B63-605C-41DD-8038-30016A749E69}"/>
                  </a:ext>
                </a:extLst>
              </p14:cNvPr>
              <p14:cNvContentPartPr/>
              <p14:nvPr/>
            </p14:nvContentPartPr>
            <p14:xfrm>
              <a:off x="1066440" y="964600"/>
              <a:ext cx="12132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C1E3B63-605C-41DD-8038-30016A749E6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48800" y="946960"/>
                <a:ext cx="156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5A75555-85D1-4F1C-93ED-08AB0C3AEB5B}"/>
                  </a:ext>
                </a:extLst>
              </p14:cNvPr>
              <p14:cNvContentPartPr/>
              <p14:nvPr/>
            </p14:nvContentPartPr>
            <p14:xfrm>
              <a:off x="1056360" y="1052080"/>
              <a:ext cx="147600" cy="43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5A75555-85D1-4F1C-93ED-08AB0C3AEB5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38360" y="1034440"/>
                <a:ext cx="1832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1C2A9F3-DA9B-4E76-95FE-00C6E8898629}"/>
                  </a:ext>
                </a:extLst>
              </p14:cNvPr>
              <p14:cNvContentPartPr/>
              <p14:nvPr/>
            </p14:nvContentPartPr>
            <p14:xfrm>
              <a:off x="1378920" y="833920"/>
              <a:ext cx="259920" cy="2732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1C2A9F3-DA9B-4E76-95FE-00C6E889862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360920" y="816280"/>
                <a:ext cx="29556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BFFDDB1-577E-4668-AC6D-602C6836E898}"/>
                  </a:ext>
                </a:extLst>
              </p14:cNvPr>
              <p14:cNvContentPartPr/>
              <p14:nvPr/>
            </p14:nvContentPartPr>
            <p14:xfrm>
              <a:off x="1473960" y="1218760"/>
              <a:ext cx="9360" cy="507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BFFDDB1-577E-4668-AC6D-602C6836E89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455960" y="1201120"/>
                <a:ext cx="4500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6CD36AD-0A95-4B3A-BC73-46EE7E9E591D}"/>
                  </a:ext>
                </a:extLst>
              </p14:cNvPr>
              <p14:cNvContentPartPr/>
              <p14:nvPr/>
            </p14:nvContentPartPr>
            <p14:xfrm>
              <a:off x="1523640" y="1147840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6CD36AD-0A95-4B3A-BC73-46EE7E9E591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505640" y="11302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27E582B-4C62-4DF8-86F2-EEF6C2DF3CBE}"/>
                  </a:ext>
                </a:extLst>
              </p14:cNvPr>
              <p14:cNvContentPartPr/>
              <p14:nvPr/>
            </p14:nvContentPartPr>
            <p14:xfrm>
              <a:off x="1808040" y="842920"/>
              <a:ext cx="11520" cy="198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27E582B-4C62-4DF8-86F2-EEF6C2DF3CB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790400" y="825280"/>
                <a:ext cx="4716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E8BE5B4-B953-4583-AEDA-E11D7D7A54CF}"/>
                  </a:ext>
                </a:extLst>
              </p14:cNvPr>
              <p14:cNvContentPartPr/>
              <p14:nvPr/>
            </p14:nvContentPartPr>
            <p14:xfrm>
              <a:off x="1940160" y="780280"/>
              <a:ext cx="142560" cy="324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E8BE5B4-B953-4583-AEDA-E11D7D7A54C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922520" y="762640"/>
                <a:ext cx="17820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327F081-747E-4BFD-955A-890C9550ECAA}"/>
                  </a:ext>
                </a:extLst>
              </p14:cNvPr>
              <p14:cNvContentPartPr/>
              <p14:nvPr/>
            </p14:nvContentPartPr>
            <p14:xfrm>
              <a:off x="2052840" y="1056040"/>
              <a:ext cx="9360" cy="187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327F081-747E-4BFD-955A-890C9550ECA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035200" y="1038400"/>
                <a:ext cx="4500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9EE5C28-7F4B-4016-BCB6-1C40CECB731B}"/>
                  </a:ext>
                </a:extLst>
              </p14:cNvPr>
              <p14:cNvContentPartPr/>
              <p14:nvPr/>
            </p14:nvContentPartPr>
            <p14:xfrm>
              <a:off x="1938360" y="877120"/>
              <a:ext cx="164520" cy="1458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9EE5C28-7F4B-4016-BCB6-1C40CECB731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920720" y="859120"/>
                <a:ext cx="20016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1266F61-CF68-4955-B9A0-A799B7C112B9}"/>
                  </a:ext>
                </a:extLst>
              </p14:cNvPr>
              <p14:cNvContentPartPr/>
              <p14:nvPr/>
            </p14:nvContentPartPr>
            <p14:xfrm>
              <a:off x="2681760" y="860200"/>
              <a:ext cx="181800" cy="1454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1266F61-CF68-4955-B9A0-A799B7C112B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663760" y="842560"/>
                <a:ext cx="21744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3313450-3EA2-4F62-8E12-F60B8B2F222A}"/>
                  </a:ext>
                </a:extLst>
              </p14:cNvPr>
              <p14:cNvContentPartPr/>
              <p14:nvPr/>
            </p14:nvContentPartPr>
            <p14:xfrm>
              <a:off x="2961840" y="985120"/>
              <a:ext cx="4680" cy="676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3313450-3EA2-4F62-8E12-F60B8B2F222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944200" y="967120"/>
                <a:ext cx="4032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818E6D7-8DDE-4EFC-A6E1-0CC8A8A19B73}"/>
                  </a:ext>
                </a:extLst>
              </p14:cNvPr>
              <p14:cNvContentPartPr/>
              <p14:nvPr/>
            </p14:nvContentPartPr>
            <p14:xfrm>
              <a:off x="2994600" y="883600"/>
              <a:ext cx="288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818E6D7-8DDE-4EFC-A6E1-0CC8A8A19B7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976960" y="865960"/>
                <a:ext cx="385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1A11BB9-076F-41BD-B9EF-58BCF14CCCB7}"/>
                  </a:ext>
                </a:extLst>
              </p14:cNvPr>
              <p14:cNvContentPartPr/>
              <p14:nvPr/>
            </p14:nvContentPartPr>
            <p14:xfrm>
              <a:off x="2183880" y="764800"/>
              <a:ext cx="412560" cy="2606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1A11BB9-076F-41BD-B9EF-58BCF14CCCB7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166240" y="746800"/>
                <a:ext cx="448200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8595177-659F-408C-8819-EAD24109C7A2}"/>
                  </a:ext>
                </a:extLst>
              </p14:cNvPr>
              <p14:cNvContentPartPr/>
              <p14:nvPr/>
            </p14:nvContentPartPr>
            <p14:xfrm>
              <a:off x="2671680" y="1391560"/>
              <a:ext cx="36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8595177-659F-408C-8819-EAD24109C7A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654040" y="13739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5DCB2EA-5DC9-4A03-8D7F-1BF7C24E5FAF}"/>
                  </a:ext>
                </a:extLst>
              </p14:cNvPr>
              <p14:cNvContentPartPr/>
              <p14:nvPr/>
            </p14:nvContentPartPr>
            <p14:xfrm>
              <a:off x="2639640" y="1472560"/>
              <a:ext cx="174240" cy="1400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5DCB2EA-5DC9-4A03-8D7F-1BF7C24E5FAF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621677" y="1454920"/>
                <a:ext cx="209807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A157C4B-D999-48EB-A0D8-32890613F003}"/>
                  </a:ext>
                </a:extLst>
              </p14:cNvPr>
              <p14:cNvContentPartPr/>
              <p14:nvPr/>
            </p14:nvContentPartPr>
            <p14:xfrm>
              <a:off x="1645680" y="1472560"/>
              <a:ext cx="843480" cy="2239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A157C4B-D999-48EB-A0D8-32890613F00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627680" y="1454920"/>
                <a:ext cx="87912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E71BEEE-C8A4-4BF5-A302-ADC41A93FD68}"/>
                  </a:ext>
                </a:extLst>
              </p14:cNvPr>
              <p14:cNvContentPartPr/>
              <p14:nvPr/>
            </p14:nvContentPartPr>
            <p14:xfrm>
              <a:off x="842880" y="1394080"/>
              <a:ext cx="564480" cy="3740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E71BEEE-C8A4-4BF5-A302-ADC41A93FD6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24891" y="1376080"/>
                <a:ext cx="600097" cy="40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D6A1330-B0DF-4432-BC7F-153947527C26}"/>
                  </a:ext>
                </a:extLst>
              </p14:cNvPr>
              <p14:cNvContentPartPr/>
              <p14:nvPr/>
            </p14:nvContentPartPr>
            <p14:xfrm>
              <a:off x="4345320" y="1323160"/>
              <a:ext cx="352080" cy="1720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D6A1330-B0DF-4432-BC7F-153947527C2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327320" y="1305483"/>
                <a:ext cx="387720" cy="2077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C8E3B1E0-3FD4-4D84-8156-2695855C1DDB}"/>
                  </a:ext>
                </a:extLst>
              </p14:cNvPr>
              <p14:cNvContentPartPr/>
              <p14:nvPr/>
            </p14:nvContentPartPr>
            <p14:xfrm>
              <a:off x="3443880" y="1226680"/>
              <a:ext cx="659160" cy="5169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C8E3B1E0-3FD4-4D84-8156-2695855C1DD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426240" y="1208680"/>
                <a:ext cx="694800" cy="55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3ED1441-CDA6-4151-8A22-112BC5EF25B4}"/>
                  </a:ext>
                </a:extLst>
              </p14:cNvPr>
              <p14:cNvContentPartPr/>
              <p14:nvPr/>
            </p14:nvContentPartPr>
            <p14:xfrm>
              <a:off x="3005760" y="1451320"/>
              <a:ext cx="352080" cy="1436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3ED1441-CDA6-4151-8A22-112BC5EF25B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987760" y="1433680"/>
                <a:ext cx="38772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B109047E-8EC3-400F-9EC8-9DF925A0EA50}"/>
                  </a:ext>
                </a:extLst>
              </p14:cNvPr>
              <p14:cNvContentPartPr/>
              <p14:nvPr/>
            </p14:nvContentPartPr>
            <p14:xfrm>
              <a:off x="4775880" y="1311280"/>
              <a:ext cx="336240" cy="2250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B109047E-8EC3-400F-9EC8-9DF925A0EA5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757880" y="1293280"/>
                <a:ext cx="37188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24295A05-E5F8-430D-B76C-2D90DCF9A48D}"/>
                  </a:ext>
                </a:extLst>
              </p14:cNvPr>
              <p14:cNvContentPartPr/>
              <p14:nvPr/>
            </p14:nvContentPartPr>
            <p14:xfrm>
              <a:off x="5498400" y="1278880"/>
              <a:ext cx="165600" cy="2566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24295A05-E5F8-430D-B76C-2D90DCF9A48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480760" y="1261240"/>
                <a:ext cx="20124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C96DCE61-71FC-4847-8B5F-B2402641C004}"/>
                  </a:ext>
                </a:extLst>
              </p14:cNvPr>
              <p14:cNvContentPartPr/>
              <p14:nvPr/>
            </p14:nvContentPartPr>
            <p14:xfrm>
              <a:off x="5770560" y="1392640"/>
              <a:ext cx="102240" cy="93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C96DCE61-71FC-4847-8B5F-B2402641C004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752920" y="1374640"/>
                <a:ext cx="13788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91EBE2E3-F564-42D7-9856-7FE6A779729B}"/>
                  </a:ext>
                </a:extLst>
              </p14:cNvPr>
              <p14:cNvContentPartPr/>
              <p14:nvPr/>
            </p14:nvContentPartPr>
            <p14:xfrm>
              <a:off x="5971080" y="1200760"/>
              <a:ext cx="239040" cy="3078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91EBE2E3-F564-42D7-9856-7FE6A779729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953440" y="1182760"/>
                <a:ext cx="274680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CEC82095-7B59-4A0D-91CF-DBA72EF37CB4}"/>
                  </a:ext>
                </a:extLst>
              </p14:cNvPr>
              <p14:cNvContentPartPr/>
              <p14:nvPr/>
            </p14:nvContentPartPr>
            <p14:xfrm>
              <a:off x="6545640" y="1114720"/>
              <a:ext cx="1418400" cy="5914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CEC82095-7B59-4A0D-91CF-DBA72EF37CB4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528000" y="1096720"/>
                <a:ext cx="1454040" cy="62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73C8BD08-5AFE-45C1-B3C8-0BD00D3EE65A}"/>
                  </a:ext>
                </a:extLst>
              </p14:cNvPr>
              <p14:cNvContentPartPr/>
              <p14:nvPr/>
            </p14:nvContentPartPr>
            <p14:xfrm>
              <a:off x="2147160" y="741040"/>
              <a:ext cx="16920" cy="453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73C8BD08-5AFE-45C1-B3C8-0BD00D3EE65A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129160" y="723400"/>
                <a:ext cx="52560" cy="8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900103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CFA0158-5433-4F2E-B44D-D1F7E0ED1113}"/>
                  </a:ext>
                </a:extLst>
              </p14:cNvPr>
              <p14:cNvContentPartPr/>
              <p14:nvPr/>
            </p14:nvContentPartPr>
            <p14:xfrm>
              <a:off x="2732880" y="128680"/>
              <a:ext cx="3544920" cy="4824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CFA0158-5433-4F2E-B44D-D1F7E0ED111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14880" y="111040"/>
                <a:ext cx="3580560" cy="51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B5649D1-BAEF-40B3-9062-464FEA63C70C}"/>
                  </a:ext>
                </a:extLst>
              </p14:cNvPr>
              <p14:cNvContentPartPr/>
              <p14:nvPr/>
            </p14:nvContentPartPr>
            <p14:xfrm>
              <a:off x="767640" y="913840"/>
              <a:ext cx="15120" cy="249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B5649D1-BAEF-40B3-9062-464FEA63C70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9640" y="896200"/>
                <a:ext cx="5076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EBEC674-1F1F-4A35-8E5C-0F634BD642C5}"/>
                  </a:ext>
                </a:extLst>
              </p14:cNvPr>
              <p14:cNvContentPartPr/>
              <p14:nvPr/>
            </p14:nvContentPartPr>
            <p14:xfrm>
              <a:off x="668640" y="883240"/>
              <a:ext cx="268920" cy="21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EBEC674-1F1F-4A35-8E5C-0F634BD642C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1000" y="865600"/>
                <a:ext cx="3045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D9750E2-4A51-43A6-9F4E-B8A7564C91D8}"/>
                  </a:ext>
                </a:extLst>
              </p14:cNvPr>
              <p14:cNvContentPartPr/>
              <p14:nvPr/>
            </p14:nvContentPartPr>
            <p14:xfrm>
              <a:off x="619320" y="1107160"/>
              <a:ext cx="304200" cy="37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D9750E2-4A51-43A6-9F4E-B8A7564C91D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1320" y="1089160"/>
                <a:ext cx="33984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BFD1625-D674-483C-948E-BC30B8C8226E}"/>
                  </a:ext>
                </a:extLst>
              </p14:cNvPr>
              <p14:cNvContentPartPr/>
              <p14:nvPr/>
            </p14:nvContentPartPr>
            <p14:xfrm>
              <a:off x="680160" y="775960"/>
              <a:ext cx="284040" cy="169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BFD1625-D674-483C-948E-BC30B8C8226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2520" y="757960"/>
                <a:ext cx="3196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634A809-D1AA-4571-9DC3-ED20C3BEFD76}"/>
                  </a:ext>
                </a:extLst>
              </p14:cNvPr>
              <p14:cNvContentPartPr/>
              <p14:nvPr/>
            </p14:nvContentPartPr>
            <p14:xfrm>
              <a:off x="1066440" y="883600"/>
              <a:ext cx="131040" cy="21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634A809-D1AA-4571-9DC3-ED20C3BEFD7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48800" y="865960"/>
                <a:ext cx="16668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C1E3B63-605C-41DD-8038-30016A749E69}"/>
                  </a:ext>
                </a:extLst>
              </p14:cNvPr>
              <p14:cNvContentPartPr/>
              <p14:nvPr/>
            </p14:nvContentPartPr>
            <p14:xfrm>
              <a:off x="1066440" y="964600"/>
              <a:ext cx="12132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C1E3B63-605C-41DD-8038-30016A749E6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48800" y="946960"/>
                <a:ext cx="156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5A75555-85D1-4F1C-93ED-08AB0C3AEB5B}"/>
                  </a:ext>
                </a:extLst>
              </p14:cNvPr>
              <p14:cNvContentPartPr/>
              <p14:nvPr/>
            </p14:nvContentPartPr>
            <p14:xfrm>
              <a:off x="1056360" y="1052080"/>
              <a:ext cx="147600" cy="43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5A75555-85D1-4F1C-93ED-08AB0C3AEB5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38360" y="1034440"/>
                <a:ext cx="1832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1C2A9F3-DA9B-4E76-95FE-00C6E8898629}"/>
                  </a:ext>
                </a:extLst>
              </p14:cNvPr>
              <p14:cNvContentPartPr/>
              <p14:nvPr/>
            </p14:nvContentPartPr>
            <p14:xfrm>
              <a:off x="1378920" y="833920"/>
              <a:ext cx="259920" cy="2732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1C2A9F3-DA9B-4E76-95FE-00C6E889862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360920" y="816280"/>
                <a:ext cx="29556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BFFDDB1-577E-4668-AC6D-602C6836E898}"/>
                  </a:ext>
                </a:extLst>
              </p14:cNvPr>
              <p14:cNvContentPartPr/>
              <p14:nvPr/>
            </p14:nvContentPartPr>
            <p14:xfrm>
              <a:off x="1473960" y="1218760"/>
              <a:ext cx="9360" cy="507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BFFDDB1-577E-4668-AC6D-602C6836E89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455960" y="1201120"/>
                <a:ext cx="4500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6CD36AD-0A95-4B3A-BC73-46EE7E9E591D}"/>
                  </a:ext>
                </a:extLst>
              </p14:cNvPr>
              <p14:cNvContentPartPr/>
              <p14:nvPr/>
            </p14:nvContentPartPr>
            <p14:xfrm>
              <a:off x="1523640" y="1147840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6CD36AD-0A95-4B3A-BC73-46EE7E9E591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505640" y="11302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27E582B-4C62-4DF8-86F2-EEF6C2DF3CBE}"/>
                  </a:ext>
                </a:extLst>
              </p14:cNvPr>
              <p14:cNvContentPartPr/>
              <p14:nvPr/>
            </p14:nvContentPartPr>
            <p14:xfrm>
              <a:off x="1808040" y="842920"/>
              <a:ext cx="11520" cy="198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27E582B-4C62-4DF8-86F2-EEF6C2DF3CB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790400" y="825280"/>
                <a:ext cx="4716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E8BE5B4-B953-4583-AEDA-E11D7D7A54CF}"/>
                  </a:ext>
                </a:extLst>
              </p14:cNvPr>
              <p14:cNvContentPartPr/>
              <p14:nvPr/>
            </p14:nvContentPartPr>
            <p14:xfrm>
              <a:off x="1940160" y="780280"/>
              <a:ext cx="142560" cy="324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E8BE5B4-B953-4583-AEDA-E11D7D7A54C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922520" y="762640"/>
                <a:ext cx="17820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327F081-747E-4BFD-955A-890C9550ECAA}"/>
                  </a:ext>
                </a:extLst>
              </p14:cNvPr>
              <p14:cNvContentPartPr/>
              <p14:nvPr/>
            </p14:nvContentPartPr>
            <p14:xfrm>
              <a:off x="2052840" y="1056040"/>
              <a:ext cx="9360" cy="187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327F081-747E-4BFD-955A-890C9550ECA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035200" y="1038400"/>
                <a:ext cx="4500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9EE5C28-7F4B-4016-BCB6-1C40CECB731B}"/>
                  </a:ext>
                </a:extLst>
              </p14:cNvPr>
              <p14:cNvContentPartPr/>
              <p14:nvPr/>
            </p14:nvContentPartPr>
            <p14:xfrm>
              <a:off x="1938360" y="877120"/>
              <a:ext cx="164520" cy="1458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9EE5C28-7F4B-4016-BCB6-1C40CECB731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920720" y="859120"/>
                <a:ext cx="20016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1266F61-CF68-4955-B9A0-A799B7C112B9}"/>
                  </a:ext>
                </a:extLst>
              </p14:cNvPr>
              <p14:cNvContentPartPr/>
              <p14:nvPr/>
            </p14:nvContentPartPr>
            <p14:xfrm>
              <a:off x="2681760" y="860200"/>
              <a:ext cx="181800" cy="1454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1266F61-CF68-4955-B9A0-A799B7C112B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663760" y="842560"/>
                <a:ext cx="21744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3313450-3EA2-4F62-8E12-F60B8B2F222A}"/>
                  </a:ext>
                </a:extLst>
              </p14:cNvPr>
              <p14:cNvContentPartPr/>
              <p14:nvPr/>
            </p14:nvContentPartPr>
            <p14:xfrm>
              <a:off x="2961840" y="985120"/>
              <a:ext cx="4680" cy="676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3313450-3EA2-4F62-8E12-F60B8B2F222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944200" y="967120"/>
                <a:ext cx="4032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818E6D7-8DDE-4EFC-A6E1-0CC8A8A19B73}"/>
                  </a:ext>
                </a:extLst>
              </p14:cNvPr>
              <p14:cNvContentPartPr/>
              <p14:nvPr/>
            </p14:nvContentPartPr>
            <p14:xfrm>
              <a:off x="2994600" y="883600"/>
              <a:ext cx="288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818E6D7-8DDE-4EFC-A6E1-0CC8A8A19B7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976960" y="865960"/>
                <a:ext cx="385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1A11BB9-076F-41BD-B9EF-58BCF14CCCB7}"/>
                  </a:ext>
                </a:extLst>
              </p14:cNvPr>
              <p14:cNvContentPartPr/>
              <p14:nvPr/>
            </p14:nvContentPartPr>
            <p14:xfrm>
              <a:off x="2183880" y="764800"/>
              <a:ext cx="412560" cy="2606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1A11BB9-076F-41BD-B9EF-58BCF14CCCB7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166240" y="746800"/>
                <a:ext cx="448200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8595177-659F-408C-8819-EAD24109C7A2}"/>
                  </a:ext>
                </a:extLst>
              </p14:cNvPr>
              <p14:cNvContentPartPr/>
              <p14:nvPr/>
            </p14:nvContentPartPr>
            <p14:xfrm>
              <a:off x="2671680" y="1391560"/>
              <a:ext cx="36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8595177-659F-408C-8819-EAD24109C7A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654040" y="13739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5DCB2EA-5DC9-4A03-8D7F-1BF7C24E5FAF}"/>
                  </a:ext>
                </a:extLst>
              </p14:cNvPr>
              <p14:cNvContentPartPr/>
              <p14:nvPr/>
            </p14:nvContentPartPr>
            <p14:xfrm>
              <a:off x="2639640" y="1472560"/>
              <a:ext cx="174240" cy="1400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5DCB2EA-5DC9-4A03-8D7F-1BF7C24E5FAF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621677" y="1454920"/>
                <a:ext cx="209807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A157C4B-D999-48EB-A0D8-32890613F003}"/>
                  </a:ext>
                </a:extLst>
              </p14:cNvPr>
              <p14:cNvContentPartPr/>
              <p14:nvPr/>
            </p14:nvContentPartPr>
            <p14:xfrm>
              <a:off x="1645680" y="1472560"/>
              <a:ext cx="843480" cy="2239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A157C4B-D999-48EB-A0D8-32890613F00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627680" y="1454920"/>
                <a:ext cx="87912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E71BEEE-C8A4-4BF5-A302-ADC41A93FD68}"/>
                  </a:ext>
                </a:extLst>
              </p14:cNvPr>
              <p14:cNvContentPartPr/>
              <p14:nvPr/>
            </p14:nvContentPartPr>
            <p14:xfrm>
              <a:off x="842880" y="1394080"/>
              <a:ext cx="564480" cy="3740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E71BEEE-C8A4-4BF5-A302-ADC41A93FD6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24891" y="1376080"/>
                <a:ext cx="600097" cy="40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D6A1330-B0DF-4432-BC7F-153947527C26}"/>
                  </a:ext>
                </a:extLst>
              </p14:cNvPr>
              <p14:cNvContentPartPr/>
              <p14:nvPr/>
            </p14:nvContentPartPr>
            <p14:xfrm>
              <a:off x="4345320" y="1323160"/>
              <a:ext cx="352080" cy="1720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D6A1330-B0DF-4432-BC7F-153947527C2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327320" y="1305483"/>
                <a:ext cx="387720" cy="2077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C8E3B1E0-3FD4-4D84-8156-2695855C1DDB}"/>
                  </a:ext>
                </a:extLst>
              </p14:cNvPr>
              <p14:cNvContentPartPr/>
              <p14:nvPr/>
            </p14:nvContentPartPr>
            <p14:xfrm>
              <a:off x="3443880" y="1226680"/>
              <a:ext cx="659160" cy="5169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C8E3B1E0-3FD4-4D84-8156-2695855C1DD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426240" y="1208680"/>
                <a:ext cx="694800" cy="55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3ED1441-CDA6-4151-8A22-112BC5EF25B4}"/>
                  </a:ext>
                </a:extLst>
              </p14:cNvPr>
              <p14:cNvContentPartPr/>
              <p14:nvPr/>
            </p14:nvContentPartPr>
            <p14:xfrm>
              <a:off x="3005760" y="1451320"/>
              <a:ext cx="352080" cy="1436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3ED1441-CDA6-4151-8A22-112BC5EF25B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987760" y="1433680"/>
                <a:ext cx="38772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B109047E-8EC3-400F-9EC8-9DF925A0EA50}"/>
                  </a:ext>
                </a:extLst>
              </p14:cNvPr>
              <p14:cNvContentPartPr/>
              <p14:nvPr/>
            </p14:nvContentPartPr>
            <p14:xfrm>
              <a:off x="4775880" y="1311280"/>
              <a:ext cx="336240" cy="2250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B109047E-8EC3-400F-9EC8-9DF925A0EA5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757880" y="1293280"/>
                <a:ext cx="37188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24295A05-E5F8-430D-B76C-2D90DCF9A48D}"/>
                  </a:ext>
                </a:extLst>
              </p14:cNvPr>
              <p14:cNvContentPartPr/>
              <p14:nvPr/>
            </p14:nvContentPartPr>
            <p14:xfrm>
              <a:off x="5498400" y="1278880"/>
              <a:ext cx="165600" cy="2566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24295A05-E5F8-430D-B76C-2D90DCF9A48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480760" y="1261240"/>
                <a:ext cx="20124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C96DCE61-71FC-4847-8B5F-B2402641C004}"/>
                  </a:ext>
                </a:extLst>
              </p14:cNvPr>
              <p14:cNvContentPartPr/>
              <p14:nvPr/>
            </p14:nvContentPartPr>
            <p14:xfrm>
              <a:off x="5770560" y="1392640"/>
              <a:ext cx="102240" cy="93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C96DCE61-71FC-4847-8B5F-B2402641C004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752920" y="1374640"/>
                <a:ext cx="13788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91EBE2E3-F564-42D7-9856-7FE6A779729B}"/>
                  </a:ext>
                </a:extLst>
              </p14:cNvPr>
              <p14:cNvContentPartPr/>
              <p14:nvPr/>
            </p14:nvContentPartPr>
            <p14:xfrm>
              <a:off x="5971080" y="1200760"/>
              <a:ext cx="239040" cy="3078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91EBE2E3-F564-42D7-9856-7FE6A779729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953440" y="1182760"/>
                <a:ext cx="274680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CEC82095-7B59-4A0D-91CF-DBA72EF37CB4}"/>
                  </a:ext>
                </a:extLst>
              </p14:cNvPr>
              <p14:cNvContentPartPr/>
              <p14:nvPr/>
            </p14:nvContentPartPr>
            <p14:xfrm>
              <a:off x="6545640" y="1114720"/>
              <a:ext cx="1418400" cy="5914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CEC82095-7B59-4A0D-91CF-DBA72EF37CB4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528000" y="1096720"/>
                <a:ext cx="1454040" cy="62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013EA0A-3B65-4E67-BD45-245C0ED09593}"/>
                  </a:ext>
                </a:extLst>
              </p14:cNvPr>
              <p14:cNvContentPartPr/>
              <p14:nvPr/>
            </p14:nvContentPartPr>
            <p14:xfrm>
              <a:off x="444720" y="1983400"/>
              <a:ext cx="280440" cy="152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013EA0A-3B65-4E67-BD45-245C0ED09593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27080" y="1965760"/>
                <a:ext cx="31608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EAC6548-4C9F-472B-A715-3794F38FF626}"/>
                  </a:ext>
                </a:extLst>
              </p14:cNvPr>
              <p14:cNvContentPartPr/>
              <p14:nvPr/>
            </p14:nvContentPartPr>
            <p14:xfrm>
              <a:off x="846840" y="2021560"/>
              <a:ext cx="6840" cy="478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EAC6548-4C9F-472B-A715-3794F38FF62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828840" y="2003560"/>
                <a:ext cx="4248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2346D8A-F14D-42C8-93FC-F81E2BBB5D8B}"/>
                  </a:ext>
                </a:extLst>
              </p14:cNvPr>
              <p14:cNvContentPartPr/>
              <p14:nvPr/>
            </p14:nvContentPartPr>
            <p14:xfrm>
              <a:off x="822720" y="1879360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2346D8A-F14D-42C8-93FC-F81E2BBB5D8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05080" y="18617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C9348CA0-B021-4C89-BBB6-126F0D258053}"/>
                  </a:ext>
                </a:extLst>
              </p14:cNvPr>
              <p14:cNvContentPartPr/>
              <p14:nvPr/>
            </p14:nvContentPartPr>
            <p14:xfrm>
              <a:off x="924240" y="1848760"/>
              <a:ext cx="348480" cy="2437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C9348CA0-B021-4C89-BBB6-126F0D258053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906240" y="1830760"/>
                <a:ext cx="38412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23200C7-AE65-4741-BC6F-7AC85EA4308F}"/>
                  </a:ext>
                </a:extLst>
              </p14:cNvPr>
              <p14:cNvContentPartPr/>
              <p14:nvPr/>
            </p14:nvContentPartPr>
            <p14:xfrm>
              <a:off x="1675560" y="1909240"/>
              <a:ext cx="1080720" cy="2232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23200C7-AE65-4741-BC6F-7AC85EA4308F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657560" y="1891240"/>
                <a:ext cx="111636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C5823AA-9399-42A1-A932-A06AB93B21CB}"/>
                  </a:ext>
                </a:extLst>
              </p14:cNvPr>
              <p14:cNvContentPartPr/>
              <p14:nvPr/>
            </p14:nvContentPartPr>
            <p14:xfrm>
              <a:off x="2966160" y="1837240"/>
              <a:ext cx="291960" cy="2354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C5823AA-9399-42A1-A932-A06AB93B21CB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948520" y="1819240"/>
                <a:ext cx="32760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ECECF174-2895-4B99-A361-79A3B1D16444}"/>
                  </a:ext>
                </a:extLst>
              </p14:cNvPr>
              <p14:cNvContentPartPr/>
              <p14:nvPr/>
            </p14:nvContentPartPr>
            <p14:xfrm>
              <a:off x="2148960" y="720880"/>
              <a:ext cx="45360" cy="435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ECECF174-2895-4B99-A361-79A3B1D16444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131320" y="702880"/>
                <a:ext cx="81000" cy="7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62168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D98A455-D3D7-44BA-8017-9CA750543202}"/>
                  </a:ext>
                </a:extLst>
              </p14:cNvPr>
              <p14:cNvContentPartPr/>
              <p14:nvPr/>
            </p14:nvContentPartPr>
            <p14:xfrm>
              <a:off x="7457880" y="111040"/>
              <a:ext cx="1030320" cy="561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D98A455-D3D7-44BA-8017-9CA75054320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40240" y="93400"/>
                <a:ext cx="1065960" cy="59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C83B752-8DB6-41B3-A7A6-912C7F3CDA47}"/>
                  </a:ext>
                </a:extLst>
              </p14:cNvPr>
              <p14:cNvContentPartPr/>
              <p14:nvPr/>
            </p14:nvContentPartPr>
            <p14:xfrm>
              <a:off x="253560" y="156040"/>
              <a:ext cx="1397160" cy="71784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C83B752-8DB6-41B3-A7A6-912C7F3CDA4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5920" y="138049"/>
                <a:ext cx="1432800" cy="7534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91A3268-A64E-4EFF-9A48-EB4C89C7E20B}"/>
                  </a:ext>
                </a:extLst>
              </p14:cNvPr>
              <p14:cNvContentPartPr/>
              <p14:nvPr/>
            </p14:nvContentPartPr>
            <p14:xfrm>
              <a:off x="1906320" y="111400"/>
              <a:ext cx="613440" cy="39132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91A3268-A64E-4EFF-9A48-EB4C89C7E20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88320" y="93760"/>
                <a:ext cx="649080" cy="42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6B80938-DC01-4E52-B96E-B544A2F78B67}"/>
                  </a:ext>
                </a:extLst>
              </p14:cNvPr>
              <p14:cNvContentPartPr/>
              <p14:nvPr/>
            </p14:nvContentPartPr>
            <p14:xfrm>
              <a:off x="294600" y="906640"/>
              <a:ext cx="1489680" cy="3736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6B80938-DC01-4E52-B96E-B544A2F78B6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6960" y="889000"/>
                <a:ext cx="1525320" cy="40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6F4E7AD-ED61-47A5-95F2-981275884DDD}"/>
                  </a:ext>
                </a:extLst>
              </p14:cNvPr>
              <p14:cNvContentPartPr/>
              <p14:nvPr/>
            </p14:nvContentPartPr>
            <p14:xfrm>
              <a:off x="1765200" y="1089520"/>
              <a:ext cx="510840" cy="4309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6F4E7AD-ED61-47A5-95F2-981275884DD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47560" y="1071520"/>
                <a:ext cx="546480" cy="46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6B8B4BF-7C9D-49D7-B706-2C74D4A56781}"/>
                  </a:ext>
                </a:extLst>
              </p14:cNvPr>
              <p14:cNvContentPartPr/>
              <p14:nvPr/>
            </p14:nvContentPartPr>
            <p14:xfrm>
              <a:off x="203160" y="1299400"/>
              <a:ext cx="2163600" cy="723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6B8B4BF-7C9D-49D7-B706-2C74D4A5678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85160" y="1281760"/>
                <a:ext cx="219924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C199295-D9CA-46EE-98C8-D580BEF612D8}"/>
                  </a:ext>
                </a:extLst>
              </p14:cNvPr>
              <p14:cNvContentPartPr/>
              <p14:nvPr/>
            </p14:nvContentPartPr>
            <p14:xfrm>
              <a:off x="2687880" y="934360"/>
              <a:ext cx="715680" cy="4147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C199295-D9CA-46EE-98C8-D580BEF612D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670240" y="916720"/>
                <a:ext cx="751320" cy="45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563340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CFA0158-5433-4F2E-B44D-D1F7E0ED1113}"/>
                  </a:ext>
                </a:extLst>
              </p14:cNvPr>
              <p14:cNvContentPartPr/>
              <p14:nvPr/>
            </p14:nvContentPartPr>
            <p14:xfrm>
              <a:off x="2732880" y="128680"/>
              <a:ext cx="3544920" cy="4824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CFA0158-5433-4F2E-B44D-D1F7E0ED111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14880" y="111040"/>
                <a:ext cx="3580560" cy="51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B5649D1-BAEF-40B3-9062-464FEA63C70C}"/>
                  </a:ext>
                </a:extLst>
              </p14:cNvPr>
              <p14:cNvContentPartPr/>
              <p14:nvPr/>
            </p14:nvContentPartPr>
            <p14:xfrm>
              <a:off x="767640" y="913840"/>
              <a:ext cx="15120" cy="249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B5649D1-BAEF-40B3-9062-464FEA63C70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9640" y="896200"/>
                <a:ext cx="5076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EBEC674-1F1F-4A35-8E5C-0F634BD642C5}"/>
                  </a:ext>
                </a:extLst>
              </p14:cNvPr>
              <p14:cNvContentPartPr/>
              <p14:nvPr/>
            </p14:nvContentPartPr>
            <p14:xfrm>
              <a:off x="668640" y="883240"/>
              <a:ext cx="268920" cy="21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EBEC674-1F1F-4A35-8E5C-0F634BD642C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1000" y="865600"/>
                <a:ext cx="3045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D9750E2-4A51-43A6-9F4E-B8A7564C91D8}"/>
                  </a:ext>
                </a:extLst>
              </p14:cNvPr>
              <p14:cNvContentPartPr/>
              <p14:nvPr/>
            </p14:nvContentPartPr>
            <p14:xfrm>
              <a:off x="619320" y="1107160"/>
              <a:ext cx="304200" cy="37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D9750E2-4A51-43A6-9F4E-B8A7564C91D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1320" y="1089160"/>
                <a:ext cx="33984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BFD1625-D674-483C-948E-BC30B8C8226E}"/>
                  </a:ext>
                </a:extLst>
              </p14:cNvPr>
              <p14:cNvContentPartPr/>
              <p14:nvPr/>
            </p14:nvContentPartPr>
            <p14:xfrm>
              <a:off x="680160" y="775960"/>
              <a:ext cx="284040" cy="169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BFD1625-D674-483C-948E-BC30B8C8226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2520" y="757960"/>
                <a:ext cx="3196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634A809-D1AA-4571-9DC3-ED20C3BEFD76}"/>
                  </a:ext>
                </a:extLst>
              </p14:cNvPr>
              <p14:cNvContentPartPr/>
              <p14:nvPr/>
            </p14:nvContentPartPr>
            <p14:xfrm>
              <a:off x="1066440" y="883600"/>
              <a:ext cx="131040" cy="21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634A809-D1AA-4571-9DC3-ED20C3BEFD7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48800" y="865960"/>
                <a:ext cx="16668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C1E3B63-605C-41DD-8038-30016A749E69}"/>
                  </a:ext>
                </a:extLst>
              </p14:cNvPr>
              <p14:cNvContentPartPr/>
              <p14:nvPr/>
            </p14:nvContentPartPr>
            <p14:xfrm>
              <a:off x="1066440" y="964600"/>
              <a:ext cx="12132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C1E3B63-605C-41DD-8038-30016A749E6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48800" y="946960"/>
                <a:ext cx="156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5A75555-85D1-4F1C-93ED-08AB0C3AEB5B}"/>
                  </a:ext>
                </a:extLst>
              </p14:cNvPr>
              <p14:cNvContentPartPr/>
              <p14:nvPr/>
            </p14:nvContentPartPr>
            <p14:xfrm>
              <a:off x="1056360" y="1052080"/>
              <a:ext cx="147600" cy="43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5A75555-85D1-4F1C-93ED-08AB0C3AEB5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38360" y="1034440"/>
                <a:ext cx="1832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1C2A9F3-DA9B-4E76-95FE-00C6E8898629}"/>
                  </a:ext>
                </a:extLst>
              </p14:cNvPr>
              <p14:cNvContentPartPr/>
              <p14:nvPr/>
            </p14:nvContentPartPr>
            <p14:xfrm>
              <a:off x="1378920" y="833920"/>
              <a:ext cx="259920" cy="2732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1C2A9F3-DA9B-4E76-95FE-00C6E889862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360920" y="816280"/>
                <a:ext cx="29556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BFFDDB1-577E-4668-AC6D-602C6836E898}"/>
                  </a:ext>
                </a:extLst>
              </p14:cNvPr>
              <p14:cNvContentPartPr/>
              <p14:nvPr/>
            </p14:nvContentPartPr>
            <p14:xfrm>
              <a:off x="1473960" y="1218760"/>
              <a:ext cx="9360" cy="507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BFFDDB1-577E-4668-AC6D-602C6836E89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455960" y="1201120"/>
                <a:ext cx="4500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6CD36AD-0A95-4B3A-BC73-46EE7E9E591D}"/>
                  </a:ext>
                </a:extLst>
              </p14:cNvPr>
              <p14:cNvContentPartPr/>
              <p14:nvPr/>
            </p14:nvContentPartPr>
            <p14:xfrm>
              <a:off x="1523640" y="1147840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6CD36AD-0A95-4B3A-BC73-46EE7E9E591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505640" y="11302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27E582B-4C62-4DF8-86F2-EEF6C2DF3CBE}"/>
                  </a:ext>
                </a:extLst>
              </p14:cNvPr>
              <p14:cNvContentPartPr/>
              <p14:nvPr/>
            </p14:nvContentPartPr>
            <p14:xfrm>
              <a:off x="1808040" y="842920"/>
              <a:ext cx="11520" cy="198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27E582B-4C62-4DF8-86F2-EEF6C2DF3CB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790400" y="825280"/>
                <a:ext cx="4716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E8BE5B4-B953-4583-AEDA-E11D7D7A54CF}"/>
                  </a:ext>
                </a:extLst>
              </p14:cNvPr>
              <p14:cNvContentPartPr/>
              <p14:nvPr/>
            </p14:nvContentPartPr>
            <p14:xfrm>
              <a:off x="1940160" y="780280"/>
              <a:ext cx="142560" cy="324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E8BE5B4-B953-4583-AEDA-E11D7D7A54C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922520" y="762640"/>
                <a:ext cx="17820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327F081-747E-4BFD-955A-890C9550ECAA}"/>
                  </a:ext>
                </a:extLst>
              </p14:cNvPr>
              <p14:cNvContentPartPr/>
              <p14:nvPr/>
            </p14:nvContentPartPr>
            <p14:xfrm>
              <a:off x="2052840" y="1056040"/>
              <a:ext cx="9360" cy="187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327F081-747E-4BFD-955A-890C9550ECA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035200" y="1038400"/>
                <a:ext cx="4500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9EE5C28-7F4B-4016-BCB6-1C40CECB731B}"/>
                  </a:ext>
                </a:extLst>
              </p14:cNvPr>
              <p14:cNvContentPartPr/>
              <p14:nvPr/>
            </p14:nvContentPartPr>
            <p14:xfrm>
              <a:off x="1938360" y="877120"/>
              <a:ext cx="164520" cy="1458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9EE5C28-7F4B-4016-BCB6-1C40CECB731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920720" y="859120"/>
                <a:ext cx="20016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1266F61-CF68-4955-B9A0-A799B7C112B9}"/>
                  </a:ext>
                </a:extLst>
              </p14:cNvPr>
              <p14:cNvContentPartPr/>
              <p14:nvPr/>
            </p14:nvContentPartPr>
            <p14:xfrm>
              <a:off x="2681760" y="860200"/>
              <a:ext cx="181800" cy="1454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1266F61-CF68-4955-B9A0-A799B7C112B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663760" y="842560"/>
                <a:ext cx="21744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3313450-3EA2-4F62-8E12-F60B8B2F222A}"/>
                  </a:ext>
                </a:extLst>
              </p14:cNvPr>
              <p14:cNvContentPartPr/>
              <p14:nvPr/>
            </p14:nvContentPartPr>
            <p14:xfrm>
              <a:off x="2961840" y="985120"/>
              <a:ext cx="4680" cy="676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3313450-3EA2-4F62-8E12-F60B8B2F222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944200" y="967120"/>
                <a:ext cx="4032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818E6D7-8DDE-4EFC-A6E1-0CC8A8A19B73}"/>
                  </a:ext>
                </a:extLst>
              </p14:cNvPr>
              <p14:cNvContentPartPr/>
              <p14:nvPr/>
            </p14:nvContentPartPr>
            <p14:xfrm>
              <a:off x="2994600" y="883600"/>
              <a:ext cx="288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818E6D7-8DDE-4EFC-A6E1-0CC8A8A19B7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976960" y="865960"/>
                <a:ext cx="385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1A11BB9-076F-41BD-B9EF-58BCF14CCCB7}"/>
                  </a:ext>
                </a:extLst>
              </p14:cNvPr>
              <p14:cNvContentPartPr/>
              <p14:nvPr/>
            </p14:nvContentPartPr>
            <p14:xfrm>
              <a:off x="2183880" y="764800"/>
              <a:ext cx="412560" cy="2606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1A11BB9-076F-41BD-B9EF-58BCF14CCCB7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166240" y="746800"/>
                <a:ext cx="448200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8595177-659F-408C-8819-EAD24109C7A2}"/>
                  </a:ext>
                </a:extLst>
              </p14:cNvPr>
              <p14:cNvContentPartPr/>
              <p14:nvPr/>
            </p14:nvContentPartPr>
            <p14:xfrm>
              <a:off x="2671680" y="1391560"/>
              <a:ext cx="36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8595177-659F-408C-8819-EAD24109C7A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654040" y="13739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5DCB2EA-5DC9-4A03-8D7F-1BF7C24E5FAF}"/>
                  </a:ext>
                </a:extLst>
              </p14:cNvPr>
              <p14:cNvContentPartPr/>
              <p14:nvPr/>
            </p14:nvContentPartPr>
            <p14:xfrm>
              <a:off x="2639640" y="1472560"/>
              <a:ext cx="174240" cy="1400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5DCB2EA-5DC9-4A03-8D7F-1BF7C24E5FAF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621677" y="1454920"/>
                <a:ext cx="209807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A157C4B-D999-48EB-A0D8-32890613F003}"/>
                  </a:ext>
                </a:extLst>
              </p14:cNvPr>
              <p14:cNvContentPartPr/>
              <p14:nvPr/>
            </p14:nvContentPartPr>
            <p14:xfrm>
              <a:off x="1645680" y="1472560"/>
              <a:ext cx="843480" cy="2239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A157C4B-D999-48EB-A0D8-32890613F00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627680" y="1454920"/>
                <a:ext cx="87912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E71BEEE-C8A4-4BF5-A302-ADC41A93FD68}"/>
                  </a:ext>
                </a:extLst>
              </p14:cNvPr>
              <p14:cNvContentPartPr/>
              <p14:nvPr/>
            </p14:nvContentPartPr>
            <p14:xfrm>
              <a:off x="842880" y="1394080"/>
              <a:ext cx="564480" cy="3740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E71BEEE-C8A4-4BF5-A302-ADC41A93FD6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24891" y="1376080"/>
                <a:ext cx="600097" cy="40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D6A1330-B0DF-4432-BC7F-153947527C26}"/>
                  </a:ext>
                </a:extLst>
              </p14:cNvPr>
              <p14:cNvContentPartPr/>
              <p14:nvPr/>
            </p14:nvContentPartPr>
            <p14:xfrm>
              <a:off x="4345320" y="1323160"/>
              <a:ext cx="352080" cy="1720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D6A1330-B0DF-4432-BC7F-153947527C2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327320" y="1305483"/>
                <a:ext cx="387720" cy="2077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C8E3B1E0-3FD4-4D84-8156-2695855C1DDB}"/>
                  </a:ext>
                </a:extLst>
              </p14:cNvPr>
              <p14:cNvContentPartPr/>
              <p14:nvPr/>
            </p14:nvContentPartPr>
            <p14:xfrm>
              <a:off x="3443880" y="1226680"/>
              <a:ext cx="659160" cy="5169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C8E3B1E0-3FD4-4D84-8156-2695855C1DD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426240" y="1208680"/>
                <a:ext cx="694800" cy="55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3ED1441-CDA6-4151-8A22-112BC5EF25B4}"/>
                  </a:ext>
                </a:extLst>
              </p14:cNvPr>
              <p14:cNvContentPartPr/>
              <p14:nvPr/>
            </p14:nvContentPartPr>
            <p14:xfrm>
              <a:off x="3005760" y="1451320"/>
              <a:ext cx="352080" cy="1436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3ED1441-CDA6-4151-8A22-112BC5EF25B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987760" y="1433680"/>
                <a:ext cx="38772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B109047E-8EC3-400F-9EC8-9DF925A0EA50}"/>
                  </a:ext>
                </a:extLst>
              </p14:cNvPr>
              <p14:cNvContentPartPr/>
              <p14:nvPr/>
            </p14:nvContentPartPr>
            <p14:xfrm>
              <a:off x="4775880" y="1311280"/>
              <a:ext cx="336240" cy="2250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B109047E-8EC3-400F-9EC8-9DF925A0EA5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757880" y="1293280"/>
                <a:ext cx="37188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24295A05-E5F8-430D-B76C-2D90DCF9A48D}"/>
                  </a:ext>
                </a:extLst>
              </p14:cNvPr>
              <p14:cNvContentPartPr/>
              <p14:nvPr/>
            </p14:nvContentPartPr>
            <p14:xfrm>
              <a:off x="5498400" y="1278880"/>
              <a:ext cx="165600" cy="2566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24295A05-E5F8-430D-B76C-2D90DCF9A48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480760" y="1261240"/>
                <a:ext cx="20124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C96DCE61-71FC-4847-8B5F-B2402641C004}"/>
                  </a:ext>
                </a:extLst>
              </p14:cNvPr>
              <p14:cNvContentPartPr/>
              <p14:nvPr/>
            </p14:nvContentPartPr>
            <p14:xfrm>
              <a:off x="5770560" y="1392640"/>
              <a:ext cx="102240" cy="93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C96DCE61-71FC-4847-8B5F-B2402641C004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752920" y="1374640"/>
                <a:ext cx="13788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91EBE2E3-F564-42D7-9856-7FE6A779729B}"/>
                  </a:ext>
                </a:extLst>
              </p14:cNvPr>
              <p14:cNvContentPartPr/>
              <p14:nvPr/>
            </p14:nvContentPartPr>
            <p14:xfrm>
              <a:off x="5971080" y="1200760"/>
              <a:ext cx="239040" cy="3078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91EBE2E3-F564-42D7-9856-7FE6A779729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953440" y="1182760"/>
                <a:ext cx="274680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CEC82095-7B59-4A0D-91CF-DBA72EF37CB4}"/>
                  </a:ext>
                </a:extLst>
              </p14:cNvPr>
              <p14:cNvContentPartPr/>
              <p14:nvPr/>
            </p14:nvContentPartPr>
            <p14:xfrm>
              <a:off x="6545640" y="1114720"/>
              <a:ext cx="1418400" cy="5914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CEC82095-7B59-4A0D-91CF-DBA72EF37CB4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528000" y="1096720"/>
                <a:ext cx="1454040" cy="62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013EA0A-3B65-4E67-BD45-245C0ED09593}"/>
                  </a:ext>
                </a:extLst>
              </p14:cNvPr>
              <p14:cNvContentPartPr/>
              <p14:nvPr/>
            </p14:nvContentPartPr>
            <p14:xfrm>
              <a:off x="444720" y="1983400"/>
              <a:ext cx="280440" cy="152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013EA0A-3B65-4E67-BD45-245C0ED09593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27080" y="1965760"/>
                <a:ext cx="31608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EAC6548-4C9F-472B-A715-3794F38FF626}"/>
                  </a:ext>
                </a:extLst>
              </p14:cNvPr>
              <p14:cNvContentPartPr/>
              <p14:nvPr/>
            </p14:nvContentPartPr>
            <p14:xfrm>
              <a:off x="846840" y="2021560"/>
              <a:ext cx="6840" cy="478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EAC6548-4C9F-472B-A715-3794F38FF62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828840" y="2003560"/>
                <a:ext cx="4248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2346D8A-F14D-42C8-93FC-F81E2BBB5D8B}"/>
                  </a:ext>
                </a:extLst>
              </p14:cNvPr>
              <p14:cNvContentPartPr/>
              <p14:nvPr/>
            </p14:nvContentPartPr>
            <p14:xfrm>
              <a:off x="822720" y="1879360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2346D8A-F14D-42C8-93FC-F81E2BBB5D8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05080" y="18617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C9348CA0-B021-4C89-BBB6-126F0D258053}"/>
                  </a:ext>
                </a:extLst>
              </p14:cNvPr>
              <p14:cNvContentPartPr/>
              <p14:nvPr/>
            </p14:nvContentPartPr>
            <p14:xfrm>
              <a:off x="924240" y="1848760"/>
              <a:ext cx="348480" cy="2437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C9348CA0-B021-4C89-BBB6-126F0D258053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906240" y="1830760"/>
                <a:ext cx="38412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23200C7-AE65-4741-BC6F-7AC85EA4308F}"/>
                  </a:ext>
                </a:extLst>
              </p14:cNvPr>
              <p14:cNvContentPartPr/>
              <p14:nvPr/>
            </p14:nvContentPartPr>
            <p14:xfrm>
              <a:off x="1675560" y="1909240"/>
              <a:ext cx="1080720" cy="2232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23200C7-AE65-4741-BC6F-7AC85EA4308F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657560" y="1891240"/>
                <a:ext cx="111636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C5823AA-9399-42A1-A932-A06AB93B21CB}"/>
                  </a:ext>
                </a:extLst>
              </p14:cNvPr>
              <p14:cNvContentPartPr/>
              <p14:nvPr/>
            </p14:nvContentPartPr>
            <p14:xfrm>
              <a:off x="2966160" y="1837240"/>
              <a:ext cx="291960" cy="2354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C5823AA-9399-42A1-A932-A06AB93B21CB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948520" y="1819240"/>
                <a:ext cx="32760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511A035-8FC6-43B7-AAB7-6B282AE70273}"/>
                  </a:ext>
                </a:extLst>
              </p14:cNvPr>
              <p14:cNvContentPartPr/>
              <p14:nvPr/>
            </p14:nvContentPartPr>
            <p14:xfrm>
              <a:off x="3343440" y="2039560"/>
              <a:ext cx="110880" cy="1152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511A035-8FC6-43B7-AAB7-6B282AE70273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325800" y="2021560"/>
                <a:ext cx="14652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54EA680-3909-4AE3-8099-E476A4B8C819}"/>
                  </a:ext>
                </a:extLst>
              </p14:cNvPr>
              <p14:cNvContentPartPr/>
              <p14:nvPr/>
            </p14:nvContentPartPr>
            <p14:xfrm>
              <a:off x="3687960" y="1767760"/>
              <a:ext cx="894960" cy="3117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54EA680-3909-4AE3-8099-E476A4B8C819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669967" y="1749781"/>
                <a:ext cx="930586" cy="3473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9A6AA8C-F5BD-4A39-945B-52472BBC4AC1}"/>
                  </a:ext>
                </a:extLst>
              </p14:cNvPr>
              <p14:cNvContentPartPr/>
              <p14:nvPr/>
            </p14:nvContentPartPr>
            <p14:xfrm>
              <a:off x="5562840" y="2011480"/>
              <a:ext cx="5040" cy="504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9A6AA8C-F5BD-4A39-945B-52472BBC4AC1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545200" y="1993840"/>
                <a:ext cx="4068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C0951CF-3963-4E23-8A1B-AFF2EDCD6059}"/>
                  </a:ext>
                </a:extLst>
              </p14:cNvPr>
              <p14:cNvContentPartPr/>
              <p14:nvPr/>
            </p14:nvContentPartPr>
            <p14:xfrm>
              <a:off x="5597760" y="1859200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C0951CF-3963-4E23-8A1B-AFF2EDCD605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580120" y="18412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9C99DCCD-7D6E-488E-A228-BE1A63C7D5B7}"/>
                  </a:ext>
                </a:extLst>
              </p14:cNvPr>
              <p14:cNvContentPartPr/>
              <p14:nvPr/>
            </p14:nvContentPartPr>
            <p14:xfrm>
              <a:off x="4983600" y="1831120"/>
              <a:ext cx="482040" cy="1951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9C99DCCD-7D6E-488E-A228-BE1A63C7D5B7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965613" y="1813120"/>
                <a:ext cx="517653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360368FC-C67F-42DC-BC5B-561CA2252EE7}"/>
                  </a:ext>
                </a:extLst>
              </p14:cNvPr>
              <p14:cNvContentPartPr/>
              <p14:nvPr/>
            </p14:nvContentPartPr>
            <p14:xfrm>
              <a:off x="5872080" y="1888720"/>
              <a:ext cx="184680" cy="212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360368FC-C67F-42DC-BC5B-561CA2252EE7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854080" y="1871080"/>
                <a:ext cx="2203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195BC336-DE9D-42D8-8F4C-91F64A413D9D}"/>
                  </a:ext>
                </a:extLst>
              </p14:cNvPr>
              <p14:cNvContentPartPr/>
              <p14:nvPr/>
            </p14:nvContentPartPr>
            <p14:xfrm>
              <a:off x="5882520" y="1970800"/>
              <a:ext cx="116280" cy="3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195BC336-DE9D-42D8-8F4C-91F64A413D9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864520" y="1952800"/>
                <a:ext cx="1519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A29F6301-7638-4C3F-92B8-9127D7CA3F5B}"/>
                  </a:ext>
                </a:extLst>
              </p14:cNvPr>
              <p14:cNvContentPartPr/>
              <p14:nvPr/>
            </p14:nvContentPartPr>
            <p14:xfrm>
              <a:off x="6207240" y="1655800"/>
              <a:ext cx="831960" cy="5457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A29F6301-7638-4C3F-92B8-9127D7CA3F5B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189600" y="1638148"/>
                <a:ext cx="867600" cy="5814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6D435602-1E19-4985-AE03-BB2C24575860}"/>
                  </a:ext>
                </a:extLst>
              </p14:cNvPr>
              <p14:cNvContentPartPr/>
              <p14:nvPr/>
            </p14:nvContentPartPr>
            <p14:xfrm>
              <a:off x="7128480" y="1767760"/>
              <a:ext cx="404640" cy="1954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6D435602-1E19-4985-AE03-BB2C24575860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7110824" y="1749760"/>
                <a:ext cx="440312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35D184FF-772A-4C62-AB94-9FE1712282FD}"/>
                  </a:ext>
                </a:extLst>
              </p14:cNvPr>
              <p14:cNvContentPartPr/>
              <p14:nvPr/>
            </p14:nvContentPartPr>
            <p14:xfrm>
              <a:off x="8307480" y="1615120"/>
              <a:ext cx="74520" cy="10800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35D184FF-772A-4C62-AB94-9FE1712282FD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8289840" y="1597480"/>
                <a:ext cx="11016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9AEA7E04-4C48-471D-8CBD-53D65E712399}"/>
                  </a:ext>
                </a:extLst>
              </p14:cNvPr>
              <p14:cNvContentPartPr/>
              <p14:nvPr/>
            </p14:nvContentPartPr>
            <p14:xfrm>
              <a:off x="7667760" y="1694680"/>
              <a:ext cx="533160" cy="4485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9AEA7E04-4C48-471D-8CBD-53D65E712399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7649760" y="1676680"/>
                <a:ext cx="568800" cy="48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D4A4FDD8-9D0E-416E-854A-3C479C24C068}"/>
                  </a:ext>
                </a:extLst>
              </p14:cNvPr>
              <p14:cNvContentPartPr/>
              <p14:nvPr/>
            </p14:nvContentPartPr>
            <p14:xfrm>
              <a:off x="2148960" y="731320"/>
              <a:ext cx="35280" cy="417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D4A4FDD8-9D0E-416E-854A-3C479C24C068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2131320" y="713320"/>
                <a:ext cx="70920" cy="7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843826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CFA0158-5433-4F2E-B44D-D1F7E0ED1113}"/>
                  </a:ext>
                </a:extLst>
              </p14:cNvPr>
              <p14:cNvContentPartPr/>
              <p14:nvPr/>
            </p14:nvContentPartPr>
            <p14:xfrm>
              <a:off x="2732880" y="128680"/>
              <a:ext cx="3544920" cy="4824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CFA0158-5433-4F2E-B44D-D1F7E0ED111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14880" y="111040"/>
                <a:ext cx="3580560" cy="51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B5649D1-BAEF-40B3-9062-464FEA63C70C}"/>
                  </a:ext>
                </a:extLst>
              </p14:cNvPr>
              <p14:cNvContentPartPr/>
              <p14:nvPr/>
            </p14:nvContentPartPr>
            <p14:xfrm>
              <a:off x="767640" y="913840"/>
              <a:ext cx="15120" cy="249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B5649D1-BAEF-40B3-9062-464FEA63C70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9640" y="896200"/>
                <a:ext cx="5076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EBEC674-1F1F-4A35-8E5C-0F634BD642C5}"/>
                  </a:ext>
                </a:extLst>
              </p14:cNvPr>
              <p14:cNvContentPartPr/>
              <p14:nvPr/>
            </p14:nvContentPartPr>
            <p14:xfrm>
              <a:off x="668640" y="883240"/>
              <a:ext cx="268920" cy="21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EBEC674-1F1F-4A35-8E5C-0F634BD642C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1000" y="865600"/>
                <a:ext cx="3045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D9750E2-4A51-43A6-9F4E-B8A7564C91D8}"/>
                  </a:ext>
                </a:extLst>
              </p14:cNvPr>
              <p14:cNvContentPartPr/>
              <p14:nvPr/>
            </p14:nvContentPartPr>
            <p14:xfrm>
              <a:off x="619320" y="1107160"/>
              <a:ext cx="304200" cy="37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D9750E2-4A51-43A6-9F4E-B8A7564C91D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1320" y="1089160"/>
                <a:ext cx="33984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BFD1625-D674-483C-948E-BC30B8C8226E}"/>
                  </a:ext>
                </a:extLst>
              </p14:cNvPr>
              <p14:cNvContentPartPr/>
              <p14:nvPr/>
            </p14:nvContentPartPr>
            <p14:xfrm>
              <a:off x="680160" y="775960"/>
              <a:ext cx="284040" cy="169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BFD1625-D674-483C-948E-BC30B8C8226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2520" y="757960"/>
                <a:ext cx="3196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634A809-D1AA-4571-9DC3-ED20C3BEFD76}"/>
                  </a:ext>
                </a:extLst>
              </p14:cNvPr>
              <p14:cNvContentPartPr/>
              <p14:nvPr/>
            </p14:nvContentPartPr>
            <p14:xfrm>
              <a:off x="1066440" y="883600"/>
              <a:ext cx="131040" cy="21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634A809-D1AA-4571-9DC3-ED20C3BEFD7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48800" y="865960"/>
                <a:ext cx="16668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C1E3B63-605C-41DD-8038-30016A749E69}"/>
                  </a:ext>
                </a:extLst>
              </p14:cNvPr>
              <p14:cNvContentPartPr/>
              <p14:nvPr/>
            </p14:nvContentPartPr>
            <p14:xfrm>
              <a:off x="1066440" y="964600"/>
              <a:ext cx="12132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C1E3B63-605C-41DD-8038-30016A749E6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48800" y="946960"/>
                <a:ext cx="156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5A75555-85D1-4F1C-93ED-08AB0C3AEB5B}"/>
                  </a:ext>
                </a:extLst>
              </p14:cNvPr>
              <p14:cNvContentPartPr/>
              <p14:nvPr/>
            </p14:nvContentPartPr>
            <p14:xfrm>
              <a:off x="1056360" y="1052080"/>
              <a:ext cx="147600" cy="43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5A75555-85D1-4F1C-93ED-08AB0C3AEB5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38360" y="1034440"/>
                <a:ext cx="1832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1C2A9F3-DA9B-4E76-95FE-00C6E8898629}"/>
                  </a:ext>
                </a:extLst>
              </p14:cNvPr>
              <p14:cNvContentPartPr/>
              <p14:nvPr/>
            </p14:nvContentPartPr>
            <p14:xfrm>
              <a:off x="1378920" y="833920"/>
              <a:ext cx="259920" cy="2732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1C2A9F3-DA9B-4E76-95FE-00C6E889862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360920" y="816280"/>
                <a:ext cx="29556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BFFDDB1-577E-4668-AC6D-602C6836E898}"/>
                  </a:ext>
                </a:extLst>
              </p14:cNvPr>
              <p14:cNvContentPartPr/>
              <p14:nvPr/>
            </p14:nvContentPartPr>
            <p14:xfrm>
              <a:off x="1473960" y="1218760"/>
              <a:ext cx="9360" cy="507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BFFDDB1-577E-4668-AC6D-602C6836E89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455960" y="1201120"/>
                <a:ext cx="4500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6CD36AD-0A95-4B3A-BC73-46EE7E9E591D}"/>
                  </a:ext>
                </a:extLst>
              </p14:cNvPr>
              <p14:cNvContentPartPr/>
              <p14:nvPr/>
            </p14:nvContentPartPr>
            <p14:xfrm>
              <a:off x="1523640" y="1147840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6CD36AD-0A95-4B3A-BC73-46EE7E9E591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505640" y="11302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27E582B-4C62-4DF8-86F2-EEF6C2DF3CBE}"/>
                  </a:ext>
                </a:extLst>
              </p14:cNvPr>
              <p14:cNvContentPartPr/>
              <p14:nvPr/>
            </p14:nvContentPartPr>
            <p14:xfrm>
              <a:off x="1808040" y="842920"/>
              <a:ext cx="11520" cy="198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27E582B-4C62-4DF8-86F2-EEF6C2DF3CB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790400" y="825280"/>
                <a:ext cx="4716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E8BE5B4-B953-4583-AEDA-E11D7D7A54CF}"/>
                  </a:ext>
                </a:extLst>
              </p14:cNvPr>
              <p14:cNvContentPartPr/>
              <p14:nvPr/>
            </p14:nvContentPartPr>
            <p14:xfrm>
              <a:off x="1940160" y="780280"/>
              <a:ext cx="142560" cy="324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E8BE5B4-B953-4583-AEDA-E11D7D7A54C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922520" y="762640"/>
                <a:ext cx="17820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327F081-747E-4BFD-955A-890C9550ECAA}"/>
                  </a:ext>
                </a:extLst>
              </p14:cNvPr>
              <p14:cNvContentPartPr/>
              <p14:nvPr/>
            </p14:nvContentPartPr>
            <p14:xfrm>
              <a:off x="2052840" y="1056040"/>
              <a:ext cx="9360" cy="187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327F081-747E-4BFD-955A-890C9550ECA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035200" y="1038400"/>
                <a:ext cx="4500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9EE5C28-7F4B-4016-BCB6-1C40CECB731B}"/>
                  </a:ext>
                </a:extLst>
              </p14:cNvPr>
              <p14:cNvContentPartPr/>
              <p14:nvPr/>
            </p14:nvContentPartPr>
            <p14:xfrm>
              <a:off x="1938360" y="877120"/>
              <a:ext cx="164520" cy="1458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9EE5C28-7F4B-4016-BCB6-1C40CECB731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920720" y="859120"/>
                <a:ext cx="20016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1266F61-CF68-4955-B9A0-A799B7C112B9}"/>
                  </a:ext>
                </a:extLst>
              </p14:cNvPr>
              <p14:cNvContentPartPr/>
              <p14:nvPr/>
            </p14:nvContentPartPr>
            <p14:xfrm>
              <a:off x="2681760" y="860200"/>
              <a:ext cx="181800" cy="1454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1266F61-CF68-4955-B9A0-A799B7C112B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663760" y="842560"/>
                <a:ext cx="21744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3313450-3EA2-4F62-8E12-F60B8B2F222A}"/>
                  </a:ext>
                </a:extLst>
              </p14:cNvPr>
              <p14:cNvContentPartPr/>
              <p14:nvPr/>
            </p14:nvContentPartPr>
            <p14:xfrm>
              <a:off x="2961840" y="985120"/>
              <a:ext cx="4680" cy="676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3313450-3EA2-4F62-8E12-F60B8B2F222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944200" y="967120"/>
                <a:ext cx="4032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818E6D7-8DDE-4EFC-A6E1-0CC8A8A19B73}"/>
                  </a:ext>
                </a:extLst>
              </p14:cNvPr>
              <p14:cNvContentPartPr/>
              <p14:nvPr/>
            </p14:nvContentPartPr>
            <p14:xfrm>
              <a:off x="2994600" y="883600"/>
              <a:ext cx="288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818E6D7-8DDE-4EFC-A6E1-0CC8A8A19B7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976960" y="865960"/>
                <a:ext cx="385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1A11BB9-076F-41BD-B9EF-58BCF14CCCB7}"/>
                  </a:ext>
                </a:extLst>
              </p14:cNvPr>
              <p14:cNvContentPartPr/>
              <p14:nvPr/>
            </p14:nvContentPartPr>
            <p14:xfrm>
              <a:off x="2183880" y="764800"/>
              <a:ext cx="412560" cy="2606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1A11BB9-076F-41BD-B9EF-58BCF14CCCB7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166240" y="746800"/>
                <a:ext cx="448200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8595177-659F-408C-8819-EAD24109C7A2}"/>
                  </a:ext>
                </a:extLst>
              </p14:cNvPr>
              <p14:cNvContentPartPr/>
              <p14:nvPr/>
            </p14:nvContentPartPr>
            <p14:xfrm>
              <a:off x="2671680" y="1391560"/>
              <a:ext cx="36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8595177-659F-408C-8819-EAD24109C7A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654040" y="13739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5DCB2EA-5DC9-4A03-8D7F-1BF7C24E5FAF}"/>
                  </a:ext>
                </a:extLst>
              </p14:cNvPr>
              <p14:cNvContentPartPr/>
              <p14:nvPr/>
            </p14:nvContentPartPr>
            <p14:xfrm>
              <a:off x="2639640" y="1472560"/>
              <a:ext cx="174240" cy="1400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5DCB2EA-5DC9-4A03-8D7F-1BF7C24E5FAF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621677" y="1454920"/>
                <a:ext cx="209807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A157C4B-D999-48EB-A0D8-32890613F003}"/>
                  </a:ext>
                </a:extLst>
              </p14:cNvPr>
              <p14:cNvContentPartPr/>
              <p14:nvPr/>
            </p14:nvContentPartPr>
            <p14:xfrm>
              <a:off x="1645680" y="1472560"/>
              <a:ext cx="843480" cy="2239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A157C4B-D999-48EB-A0D8-32890613F00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627680" y="1454920"/>
                <a:ext cx="87912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E71BEEE-C8A4-4BF5-A302-ADC41A93FD68}"/>
                  </a:ext>
                </a:extLst>
              </p14:cNvPr>
              <p14:cNvContentPartPr/>
              <p14:nvPr/>
            </p14:nvContentPartPr>
            <p14:xfrm>
              <a:off x="842880" y="1394080"/>
              <a:ext cx="564480" cy="3740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E71BEEE-C8A4-4BF5-A302-ADC41A93FD6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24891" y="1376080"/>
                <a:ext cx="600097" cy="40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D6A1330-B0DF-4432-BC7F-153947527C26}"/>
                  </a:ext>
                </a:extLst>
              </p14:cNvPr>
              <p14:cNvContentPartPr/>
              <p14:nvPr/>
            </p14:nvContentPartPr>
            <p14:xfrm>
              <a:off x="4345320" y="1323160"/>
              <a:ext cx="352080" cy="1720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D6A1330-B0DF-4432-BC7F-153947527C2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327320" y="1305483"/>
                <a:ext cx="387720" cy="2077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C8E3B1E0-3FD4-4D84-8156-2695855C1DDB}"/>
                  </a:ext>
                </a:extLst>
              </p14:cNvPr>
              <p14:cNvContentPartPr/>
              <p14:nvPr/>
            </p14:nvContentPartPr>
            <p14:xfrm>
              <a:off x="3443880" y="1226680"/>
              <a:ext cx="659160" cy="5169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C8E3B1E0-3FD4-4D84-8156-2695855C1DD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426240" y="1208680"/>
                <a:ext cx="694800" cy="55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3ED1441-CDA6-4151-8A22-112BC5EF25B4}"/>
                  </a:ext>
                </a:extLst>
              </p14:cNvPr>
              <p14:cNvContentPartPr/>
              <p14:nvPr/>
            </p14:nvContentPartPr>
            <p14:xfrm>
              <a:off x="3005760" y="1451320"/>
              <a:ext cx="352080" cy="1436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3ED1441-CDA6-4151-8A22-112BC5EF25B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987760" y="1433680"/>
                <a:ext cx="38772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B109047E-8EC3-400F-9EC8-9DF925A0EA50}"/>
                  </a:ext>
                </a:extLst>
              </p14:cNvPr>
              <p14:cNvContentPartPr/>
              <p14:nvPr/>
            </p14:nvContentPartPr>
            <p14:xfrm>
              <a:off x="4775880" y="1311280"/>
              <a:ext cx="336240" cy="2250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B109047E-8EC3-400F-9EC8-9DF925A0EA5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757880" y="1293280"/>
                <a:ext cx="37188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24295A05-E5F8-430D-B76C-2D90DCF9A48D}"/>
                  </a:ext>
                </a:extLst>
              </p14:cNvPr>
              <p14:cNvContentPartPr/>
              <p14:nvPr/>
            </p14:nvContentPartPr>
            <p14:xfrm>
              <a:off x="5498400" y="1278880"/>
              <a:ext cx="165600" cy="2566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24295A05-E5F8-430D-B76C-2D90DCF9A48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480760" y="1261240"/>
                <a:ext cx="20124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C96DCE61-71FC-4847-8B5F-B2402641C004}"/>
                  </a:ext>
                </a:extLst>
              </p14:cNvPr>
              <p14:cNvContentPartPr/>
              <p14:nvPr/>
            </p14:nvContentPartPr>
            <p14:xfrm>
              <a:off x="5770560" y="1392640"/>
              <a:ext cx="102240" cy="93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C96DCE61-71FC-4847-8B5F-B2402641C004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752920" y="1374640"/>
                <a:ext cx="13788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91EBE2E3-F564-42D7-9856-7FE6A779729B}"/>
                  </a:ext>
                </a:extLst>
              </p14:cNvPr>
              <p14:cNvContentPartPr/>
              <p14:nvPr/>
            </p14:nvContentPartPr>
            <p14:xfrm>
              <a:off x="5971080" y="1200760"/>
              <a:ext cx="239040" cy="3078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91EBE2E3-F564-42D7-9856-7FE6A779729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953440" y="1182760"/>
                <a:ext cx="274680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CEC82095-7B59-4A0D-91CF-DBA72EF37CB4}"/>
                  </a:ext>
                </a:extLst>
              </p14:cNvPr>
              <p14:cNvContentPartPr/>
              <p14:nvPr/>
            </p14:nvContentPartPr>
            <p14:xfrm>
              <a:off x="6545640" y="1114720"/>
              <a:ext cx="1418400" cy="5914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CEC82095-7B59-4A0D-91CF-DBA72EF37CB4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528000" y="1096720"/>
                <a:ext cx="1454040" cy="62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013EA0A-3B65-4E67-BD45-245C0ED09593}"/>
                  </a:ext>
                </a:extLst>
              </p14:cNvPr>
              <p14:cNvContentPartPr/>
              <p14:nvPr/>
            </p14:nvContentPartPr>
            <p14:xfrm>
              <a:off x="444720" y="1983400"/>
              <a:ext cx="280440" cy="152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013EA0A-3B65-4E67-BD45-245C0ED09593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27080" y="1965760"/>
                <a:ext cx="31608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EAC6548-4C9F-472B-A715-3794F38FF626}"/>
                  </a:ext>
                </a:extLst>
              </p14:cNvPr>
              <p14:cNvContentPartPr/>
              <p14:nvPr/>
            </p14:nvContentPartPr>
            <p14:xfrm>
              <a:off x="846840" y="2021560"/>
              <a:ext cx="6840" cy="478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EAC6548-4C9F-472B-A715-3794F38FF62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828840" y="2003560"/>
                <a:ext cx="4248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2346D8A-F14D-42C8-93FC-F81E2BBB5D8B}"/>
                  </a:ext>
                </a:extLst>
              </p14:cNvPr>
              <p14:cNvContentPartPr/>
              <p14:nvPr/>
            </p14:nvContentPartPr>
            <p14:xfrm>
              <a:off x="822720" y="1879360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2346D8A-F14D-42C8-93FC-F81E2BBB5D8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05080" y="18617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C9348CA0-B021-4C89-BBB6-126F0D258053}"/>
                  </a:ext>
                </a:extLst>
              </p14:cNvPr>
              <p14:cNvContentPartPr/>
              <p14:nvPr/>
            </p14:nvContentPartPr>
            <p14:xfrm>
              <a:off x="924240" y="1848760"/>
              <a:ext cx="348480" cy="2437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C9348CA0-B021-4C89-BBB6-126F0D258053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906240" y="1830760"/>
                <a:ext cx="38412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23200C7-AE65-4741-BC6F-7AC85EA4308F}"/>
                  </a:ext>
                </a:extLst>
              </p14:cNvPr>
              <p14:cNvContentPartPr/>
              <p14:nvPr/>
            </p14:nvContentPartPr>
            <p14:xfrm>
              <a:off x="1675560" y="1909240"/>
              <a:ext cx="1080720" cy="2232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23200C7-AE65-4741-BC6F-7AC85EA4308F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657560" y="1891240"/>
                <a:ext cx="111636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C5823AA-9399-42A1-A932-A06AB93B21CB}"/>
                  </a:ext>
                </a:extLst>
              </p14:cNvPr>
              <p14:cNvContentPartPr/>
              <p14:nvPr/>
            </p14:nvContentPartPr>
            <p14:xfrm>
              <a:off x="2966160" y="1837240"/>
              <a:ext cx="291960" cy="2354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C5823AA-9399-42A1-A932-A06AB93B21CB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948520" y="1819240"/>
                <a:ext cx="32760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511A035-8FC6-43B7-AAB7-6B282AE70273}"/>
                  </a:ext>
                </a:extLst>
              </p14:cNvPr>
              <p14:cNvContentPartPr/>
              <p14:nvPr/>
            </p14:nvContentPartPr>
            <p14:xfrm>
              <a:off x="3343440" y="2039560"/>
              <a:ext cx="110880" cy="1152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511A035-8FC6-43B7-AAB7-6B282AE70273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325800" y="2021560"/>
                <a:ext cx="14652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54EA680-3909-4AE3-8099-E476A4B8C819}"/>
                  </a:ext>
                </a:extLst>
              </p14:cNvPr>
              <p14:cNvContentPartPr/>
              <p14:nvPr/>
            </p14:nvContentPartPr>
            <p14:xfrm>
              <a:off x="3687960" y="1767760"/>
              <a:ext cx="894960" cy="3117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54EA680-3909-4AE3-8099-E476A4B8C819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669967" y="1749781"/>
                <a:ext cx="930586" cy="3473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9A6AA8C-F5BD-4A39-945B-52472BBC4AC1}"/>
                  </a:ext>
                </a:extLst>
              </p14:cNvPr>
              <p14:cNvContentPartPr/>
              <p14:nvPr/>
            </p14:nvContentPartPr>
            <p14:xfrm>
              <a:off x="5562840" y="2011480"/>
              <a:ext cx="5040" cy="504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9A6AA8C-F5BD-4A39-945B-52472BBC4AC1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545200" y="1993840"/>
                <a:ext cx="4068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C0951CF-3963-4E23-8A1B-AFF2EDCD6059}"/>
                  </a:ext>
                </a:extLst>
              </p14:cNvPr>
              <p14:cNvContentPartPr/>
              <p14:nvPr/>
            </p14:nvContentPartPr>
            <p14:xfrm>
              <a:off x="5597760" y="1859200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C0951CF-3963-4E23-8A1B-AFF2EDCD605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580120" y="18412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9C99DCCD-7D6E-488E-A228-BE1A63C7D5B7}"/>
                  </a:ext>
                </a:extLst>
              </p14:cNvPr>
              <p14:cNvContentPartPr/>
              <p14:nvPr/>
            </p14:nvContentPartPr>
            <p14:xfrm>
              <a:off x="4983600" y="1831120"/>
              <a:ext cx="482040" cy="1951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9C99DCCD-7D6E-488E-A228-BE1A63C7D5B7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965613" y="1813120"/>
                <a:ext cx="517653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360368FC-C67F-42DC-BC5B-561CA2252EE7}"/>
                  </a:ext>
                </a:extLst>
              </p14:cNvPr>
              <p14:cNvContentPartPr/>
              <p14:nvPr/>
            </p14:nvContentPartPr>
            <p14:xfrm>
              <a:off x="5872080" y="1888720"/>
              <a:ext cx="184680" cy="212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360368FC-C67F-42DC-BC5B-561CA2252EE7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854080" y="1871080"/>
                <a:ext cx="2203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195BC336-DE9D-42D8-8F4C-91F64A413D9D}"/>
                  </a:ext>
                </a:extLst>
              </p14:cNvPr>
              <p14:cNvContentPartPr/>
              <p14:nvPr/>
            </p14:nvContentPartPr>
            <p14:xfrm>
              <a:off x="5882520" y="1970800"/>
              <a:ext cx="116280" cy="3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195BC336-DE9D-42D8-8F4C-91F64A413D9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864520" y="1952800"/>
                <a:ext cx="1519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A29F6301-7638-4C3F-92B8-9127D7CA3F5B}"/>
                  </a:ext>
                </a:extLst>
              </p14:cNvPr>
              <p14:cNvContentPartPr/>
              <p14:nvPr/>
            </p14:nvContentPartPr>
            <p14:xfrm>
              <a:off x="6207240" y="1655800"/>
              <a:ext cx="831960" cy="5457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A29F6301-7638-4C3F-92B8-9127D7CA3F5B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189600" y="1638148"/>
                <a:ext cx="867600" cy="5814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6D435602-1E19-4985-AE03-BB2C24575860}"/>
                  </a:ext>
                </a:extLst>
              </p14:cNvPr>
              <p14:cNvContentPartPr/>
              <p14:nvPr/>
            </p14:nvContentPartPr>
            <p14:xfrm>
              <a:off x="7128480" y="1767760"/>
              <a:ext cx="404640" cy="1954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6D435602-1E19-4985-AE03-BB2C24575860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7110824" y="1749760"/>
                <a:ext cx="440312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35D184FF-772A-4C62-AB94-9FE1712282FD}"/>
                  </a:ext>
                </a:extLst>
              </p14:cNvPr>
              <p14:cNvContentPartPr/>
              <p14:nvPr/>
            </p14:nvContentPartPr>
            <p14:xfrm>
              <a:off x="8307480" y="1615120"/>
              <a:ext cx="74520" cy="10800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35D184FF-772A-4C62-AB94-9FE1712282FD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8289840" y="1597480"/>
                <a:ext cx="11016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9AEA7E04-4C48-471D-8CBD-53D65E712399}"/>
                  </a:ext>
                </a:extLst>
              </p14:cNvPr>
              <p14:cNvContentPartPr/>
              <p14:nvPr/>
            </p14:nvContentPartPr>
            <p14:xfrm>
              <a:off x="7667760" y="1694680"/>
              <a:ext cx="533160" cy="4485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9AEA7E04-4C48-471D-8CBD-53D65E712399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7649760" y="1676680"/>
                <a:ext cx="568800" cy="48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632BF95-6EED-4FAC-9E77-FE143C545479}"/>
                  </a:ext>
                </a:extLst>
              </p14:cNvPr>
              <p14:cNvContentPartPr/>
              <p14:nvPr/>
            </p14:nvContentPartPr>
            <p14:xfrm>
              <a:off x="500880" y="2559400"/>
              <a:ext cx="847800" cy="3124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632BF95-6EED-4FAC-9E77-FE143C545479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82880" y="2541400"/>
                <a:ext cx="88344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D70A163-FACD-4DC2-B63F-6F92BC8D8653}"/>
                  </a:ext>
                </a:extLst>
              </p14:cNvPr>
              <p14:cNvContentPartPr/>
              <p14:nvPr/>
            </p14:nvContentPartPr>
            <p14:xfrm>
              <a:off x="1869240" y="2498920"/>
              <a:ext cx="182160" cy="108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D70A163-FACD-4DC2-B63F-6F92BC8D8653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851240" y="2481280"/>
                <a:ext cx="2178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82A22E37-20F7-467F-A123-30F923DD1A88}"/>
                  </a:ext>
                </a:extLst>
              </p14:cNvPr>
              <p14:cNvContentPartPr/>
              <p14:nvPr/>
            </p14:nvContentPartPr>
            <p14:xfrm>
              <a:off x="1808040" y="2590360"/>
              <a:ext cx="259560" cy="2329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82A22E37-20F7-467F-A123-30F923DD1A88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790400" y="2572720"/>
                <a:ext cx="29520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2B2BC2A1-E104-4CE3-B309-CC00832CD0E1}"/>
                  </a:ext>
                </a:extLst>
              </p14:cNvPr>
              <p14:cNvContentPartPr/>
              <p14:nvPr/>
            </p14:nvContentPartPr>
            <p14:xfrm>
              <a:off x="2326080" y="2681440"/>
              <a:ext cx="135720" cy="108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2B2BC2A1-E104-4CE3-B309-CC00832CD0E1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2308440" y="2663800"/>
                <a:ext cx="1713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3E29E578-EE30-413A-8875-A37AF6E73247}"/>
                  </a:ext>
                </a:extLst>
              </p14:cNvPr>
              <p14:cNvContentPartPr/>
              <p14:nvPr/>
            </p14:nvContentPartPr>
            <p14:xfrm>
              <a:off x="2346600" y="2773240"/>
              <a:ext cx="107280" cy="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3E29E578-EE30-413A-8875-A37AF6E73247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2328600" y="2755600"/>
                <a:ext cx="1429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9908A070-48BB-43EE-8DBC-91DE705AA70B}"/>
                  </a:ext>
                </a:extLst>
              </p14:cNvPr>
              <p14:cNvContentPartPr/>
              <p14:nvPr/>
            </p14:nvContentPartPr>
            <p14:xfrm>
              <a:off x="2623080" y="2559760"/>
              <a:ext cx="292680" cy="2469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9908A070-48BB-43EE-8DBC-91DE705AA70B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605440" y="2542120"/>
                <a:ext cx="32832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B1878760-D0B7-4CB6-AD57-8CE7C90580C7}"/>
                  </a:ext>
                </a:extLst>
              </p14:cNvPr>
              <p14:cNvContentPartPr/>
              <p14:nvPr/>
            </p14:nvContentPartPr>
            <p14:xfrm>
              <a:off x="2713080" y="2946040"/>
              <a:ext cx="50400" cy="4032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B1878760-D0B7-4CB6-AD57-8CE7C90580C7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2695080" y="2928400"/>
                <a:ext cx="8604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B0B2B39F-A8E2-4CEB-B2F2-DAEBF24CEFD4}"/>
                  </a:ext>
                </a:extLst>
              </p14:cNvPr>
              <p14:cNvContentPartPr/>
              <p14:nvPr/>
            </p14:nvContentPartPr>
            <p14:xfrm>
              <a:off x="2737200" y="2875120"/>
              <a:ext cx="6120" cy="3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B0B2B39F-A8E2-4CEB-B2F2-DAEBF24CEFD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719200" y="2857120"/>
                <a:ext cx="417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EED4C713-5E6B-43E1-B836-0D82754342BF}"/>
                  </a:ext>
                </a:extLst>
              </p14:cNvPr>
              <p14:cNvContentPartPr/>
              <p14:nvPr/>
            </p14:nvContentPartPr>
            <p14:xfrm>
              <a:off x="3016560" y="2552200"/>
              <a:ext cx="703440" cy="3196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EED4C713-5E6B-43E1-B836-0D82754342BF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2998920" y="2534560"/>
                <a:ext cx="739080" cy="35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614ABF5E-3220-4A22-A8F8-26C01D8A19D4}"/>
                  </a:ext>
                </a:extLst>
              </p14:cNvPr>
              <p14:cNvContentPartPr/>
              <p14:nvPr/>
            </p14:nvContentPartPr>
            <p14:xfrm>
              <a:off x="5287080" y="2488840"/>
              <a:ext cx="16560" cy="2844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614ABF5E-3220-4A22-A8F8-26C01D8A19D4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269440" y="2470840"/>
                <a:ext cx="5220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5797A629-F886-4293-83CD-AC25023A216F}"/>
                  </a:ext>
                </a:extLst>
              </p14:cNvPr>
              <p14:cNvContentPartPr/>
              <p14:nvPr/>
            </p14:nvContentPartPr>
            <p14:xfrm>
              <a:off x="5722680" y="2468320"/>
              <a:ext cx="37800" cy="8064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5797A629-F886-4293-83CD-AC25023A216F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705040" y="2450680"/>
                <a:ext cx="7344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54C48638-BFEC-42A0-AA14-3B5A29199E31}"/>
                  </a:ext>
                </a:extLst>
              </p14:cNvPr>
              <p14:cNvContentPartPr/>
              <p14:nvPr/>
            </p14:nvContentPartPr>
            <p14:xfrm>
              <a:off x="5248560" y="2570200"/>
              <a:ext cx="356400" cy="31176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54C48638-BFEC-42A0-AA14-3B5A29199E31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230902" y="2552560"/>
                <a:ext cx="392076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85C58F65-9836-4C09-891F-68439CF42C99}"/>
                  </a:ext>
                </a:extLst>
              </p14:cNvPr>
              <p14:cNvContentPartPr/>
              <p14:nvPr/>
            </p14:nvContentPartPr>
            <p14:xfrm>
              <a:off x="3820440" y="2407480"/>
              <a:ext cx="1330920" cy="52956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85C58F65-9836-4C09-891F-68439CF42C99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3802440" y="2389480"/>
                <a:ext cx="1366560" cy="56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6FDA0DF3-A047-4AB4-B076-456442D7A1D5}"/>
                  </a:ext>
                </a:extLst>
              </p14:cNvPr>
              <p14:cNvContentPartPr/>
              <p14:nvPr/>
            </p14:nvContentPartPr>
            <p14:xfrm>
              <a:off x="2162640" y="738880"/>
              <a:ext cx="25920" cy="2988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6FDA0DF3-A047-4AB4-B076-456442D7A1D5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2145000" y="721240"/>
                <a:ext cx="61560" cy="6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72049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CFA0158-5433-4F2E-B44D-D1F7E0ED1113}"/>
                  </a:ext>
                </a:extLst>
              </p14:cNvPr>
              <p14:cNvContentPartPr/>
              <p14:nvPr/>
            </p14:nvContentPartPr>
            <p14:xfrm>
              <a:off x="2732880" y="128680"/>
              <a:ext cx="3544920" cy="4824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CFA0158-5433-4F2E-B44D-D1F7E0ED111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14880" y="111040"/>
                <a:ext cx="3580560" cy="51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B5649D1-BAEF-40B3-9062-464FEA63C70C}"/>
                  </a:ext>
                </a:extLst>
              </p14:cNvPr>
              <p14:cNvContentPartPr/>
              <p14:nvPr/>
            </p14:nvContentPartPr>
            <p14:xfrm>
              <a:off x="767640" y="913840"/>
              <a:ext cx="15120" cy="249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B5649D1-BAEF-40B3-9062-464FEA63C70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9640" y="896200"/>
                <a:ext cx="5076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EBEC674-1F1F-4A35-8E5C-0F634BD642C5}"/>
                  </a:ext>
                </a:extLst>
              </p14:cNvPr>
              <p14:cNvContentPartPr/>
              <p14:nvPr/>
            </p14:nvContentPartPr>
            <p14:xfrm>
              <a:off x="668640" y="883240"/>
              <a:ext cx="268920" cy="21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EBEC674-1F1F-4A35-8E5C-0F634BD642C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1000" y="865600"/>
                <a:ext cx="3045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D9750E2-4A51-43A6-9F4E-B8A7564C91D8}"/>
                  </a:ext>
                </a:extLst>
              </p14:cNvPr>
              <p14:cNvContentPartPr/>
              <p14:nvPr/>
            </p14:nvContentPartPr>
            <p14:xfrm>
              <a:off x="619320" y="1107160"/>
              <a:ext cx="304200" cy="37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D9750E2-4A51-43A6-9F4E-B8A7564C91D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1320" y="1089160"/>
                <a:ext cx="33984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BFD1625-D674-483C-948E-BC30B8C8226E}"/>
                  </a:ext>
                </a:extLst>
              </p14:cNvPr>
              <p14:cNvContentPartPr/>
              <p14:nvPr/>
            </p14:nvContentPartPr>
            <p14:xfrm>
              <a:off x="680160" y="775960"/>
              <a:ext cx="284040" cy="169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BFD1625-D674-483C-948E-BC30B8C8226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2520" y="757960"/>
                <a:ext cx="3196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634A809-D1AA-4571-9DC3-ED20C3BEFD76}"/>
                  </a:ext>
                </a:extLst>
              </p14:cNvPr>
              <p14:cNvContentPartPr/>
              <p14:nvPr/>
            </p14:nvContentPartPr>
            <p14:xfrm>
              <a:off x="1066440" y="883600"/>
              <a:ext cx="131040" cy="21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634A809-D1AA-4571-9DC3-ED20C3BEFD7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48800" y="865960"/>
                <a:ext cx="16668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C1E3B63-605C-41DD-8038-30016A749E69}"/>
                  </a:ext>
                </a:extLst>
              </p14:cNvPr>
              <p14:cNvContentPartPr/>
              <p14:nvPr/>
            </p14:nvContentPartPr>
            <p14:xfrm>
              <a:off x="1066440" y="964600"/>
              <a:ext cx="12132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C1E3B63-605C-41DD-8038-30016A749E6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48800" y="946960"/>
                <a:ext cx="156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5A75555-85D1-4F1C-93ED-08AB0C3AEB5B}"/>
                  </a:ext>
                </a:extLst>
              </p14:cNvPr>
              <p14:cNvContentPartPr/>
              <p14:nvPr/>
            </p14:nvContentPartPr>
            <p14:xfrm>
              <a:off x="1056360" y="1052080"/>
              <a:ext cx="147600" cy="43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5A75555-85D1-4F1C-93ED-08AB0C3AEB5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38360" y="1034440"/>
                <a:ext cx="1832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1C2A9F3-DA9B-4E76-95FE-00C6E8898629}"/>
                  </a:ext>
                </a:extLst>
              </p14:cNvPr>
              <p14:cNvContentPartPr/>
              <p14:nvPr/>
            </p14:nvContentPartPr>
            <p14:xfrm>
              <a:off x="1378920" y="833920"/>
              <a:ext cx="259920" cy="2732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1C2A9F3-DA9B-4E76-95FE-00C6E889862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360920" y="816280"/>
                <a:ext cx="29556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BFFDDB1-577E-4668-AC6D-602C6836E898}"/>
                  </a:ext>
                </a:extLst>
              </p14:cNvPr>
              <p14:cNvContentPartPr/>
              <p14:nvPr/>
            </p14:nvContentPartPr>
            <p14:xfrm>
              <a:off x="1473960" y="1218760"/>
              <a:ext cx="9360" cy="507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BFFDDB1-577E-4668-AC6D-602C6836E89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455960" y="1201120"/>
                <a:ext cx="4500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6CD36AD-0A95-4B3A-BC73-46EE7E9E591D}"/>
                  </a:ext>
                </a:extLst>
              </p14:cNvPr>
              <p14:cNvContentPartPr/>
              <p14:nvPr/>
            </p14:nvContentPartPr>
            <p14:xfrm>
              <a:off x="1523640" y="1147840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6CD36AD-0A95-4B3A-BC73-46EE7E9E591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505640" y="11302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27E582B-4C62-4DF8-86F2-EEF6C2DF3CBE}"/>
                  </a:ext>
                </a:extLst>
              </p14:cNvPr>
              <p14:cNvContentPartPr/>
              <p14:nvPr/>
            </p14:nvContentPartPr>
            <p14:xfrm>
              <a:off x="1808040" y="842920"/>
              <a:ext cx="11520" cy="198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27E582B-4C62-4DF8-86F2-EEF6C2DF3CB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790400" y="825280"/>
                <a:ext cx="4716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E8BE5B4-B953-4583-AEDA-E11D7D7A54CF}"/>
                  </a:ext>
                </a:extLst>
              </p14:cNvPr>
              <p14:cNvContentPartPr/>
              <p14:nvPr/>
            </p14:nvContentPartPr>
            <p14:xfrm>
              <a:off x="1940160" y="780280"/>
              <a:ext cx="142560" cy="324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E8BE5B4-B953-4583-AEDA-E11D7D7A54C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922520" y="762640"/>
                <a:ext cx="17820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327F081-747E-4BFD-955A-890C9550ECAA}"/>
                  </a:ext>
                </a:extLst>
              </p14:cNvPr>
              <p14:cNvContentPartPr/>
              <p14:nvPr/>
            </p14:nvContentPartPr>
            <p14:xfrm>
              <a:off x="2052840" y="1056040"/>
              <a:ext cx="9360" cy="187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327F081-747E-4BFD-955A-890C9550ECA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035200" y="1038400"/>
                <a:ext cx="4500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9EE5C28-7F4B-4016-BCB6-1C40CECB731B}"/>
                  </a:ext>
                </a:extLst>
              </p14:cNvPr>
              <p14:cNvContentPartPr/>
              <p14:nvPr/>
            </p14:nvContentPartPr>
            <p14:xfrm>
              <a:off x="1938360" y="877120"/>
              <a:ext cx="164520" cy="1458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9EE5C28-7F4B-4016-BCB6-1C40CECB731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920720" y="859120"/>
                <a:ext cx="20016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1266F61-CF68-4955-B9A0-A799B7C112B9}"/>
                  </a:ext>
                </a:extLst>
              </p14:cNvPr>
              <p14:cNvContentPartPr/>
              <p14:nvPr/>
            </p14:nvContentPartPr>
            <p14:xfrm>
              <a:off x="2681760" y="860200"/>
              <a:ext cx="181800" cy="1454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1266F61-CF68-4955-B9A0-A799B7C112B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663760" y="842560"/>
                <a:ext cx="21744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3313450-3EA2-4F62-8E12-F60B8B2F222A}"/>
                  </a:ext>
                </a:extLst>
              </p14:cNvPr>
              <p14:cNvContentPartPr/>
              <p14:nvPr/>
            </p14:nvContentPartPr>
            <p14:xfrm>
              <a:off x="2961840" y="985120"/>
              <a:ext cx="4680" cy="676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3313450-3EA2-4F62-8E12-F60B8B2F222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944200" y="967120"/>
                <a:ext cx="4032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818E6D7-8DDE-4EFC-A6E1-0CC8A8A19B73}"/>
                  </a:ext>
                </a:extLst>
              </p14:cNvPr>
              <p14:cNvContentPartPr/>
              <p14:nvPr/>
            </p14:nvContentPartPr>
            <p14:xfrm>
              <a:off x="2994600" y="883600"/>
              <a:ext cx="288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818E6D7-8DDE-4EFC-A6E1-0CC8A8A19B7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976960" y="865960"/>
                <a:ext cx="385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1A11BB9-076F-41BD-B9EF-58BCF14CCCB7}"/>
                  </a:ext>
                </a:extLst>
              </p14:cNvPr>
              <p14:cNvContentPartPr/>
              <p14:nvPr/>
            </p14:nvContentPartPr>
            <p14:xfrm>
              <a:off x="2183880" y="764800"/>
              <a:ext cx="412560" cy="2606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1A11BB9-076F-41BD-B9EF-58BCF14CCCB7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166240" y="746800"/>
                <a:ext cx="448200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8595177-659F-408C-8819-EAD24109C7A2}"/>
                  </a:ext>
                </a:extLst>
              </p14:cNvPr>
              <p14:cNvContentPartPr/>
              <p14:nvPr/>
            </p14:nvContentPartPr>
            <p14:xfrm>
              <a:off x="2671680" y="1391560"/>
              <a:ext cx="36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8595177-659F-408C-8819-EAD24109C7A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654040" y="13739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5DCB2EA-5DC9-4A03-8D7F-1BF7C24E5FAF}"/>
                  </a:ext>
                </a:extLst>
              </p14:cNvPr>
              <p14:cNvContentPartPr/>
              <p14:nvPr/>
            </p14:nvContentPartPr>
            <p14:xfrm>
              <a:off x="2639640" y="1472560"/>
              <a:ext cx="174240" cy="1400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5DCB2EA-5DC9-4A03-8D7F-1BF7C24E5FAF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621677" y="1454920"/>
                <a:ext cx="209807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A157C4B-D999-48EB-A0D8-32890613F003}"/>
                  </a:ext>
                </a:extLst>
              </p14:cNvPr>
              <p14:cNvContentPartPr/>
              <p14:nvPr/>
            </p14:nvContentPartPr>
            <p14:xfrm>
              <a:off x="1645680" y="1472560"/>
              <a:ext cx="843480" cy="2239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A157C4B-D999-48EB-A0D8-32890613F00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627680" y="1454920"/>
                <a:ext cx="87912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E71BEEE-C8A4-4BF5-A302-ADC41A93FD68}"/>
                  </a:ext>
                </a:extLst>
              </p14:cNvPr>
              <p14:cNvContentPartPr/>
              <p14:nvPr/>
            </p14:nvContentPartPr>
            <p14:xfrm>
              <a:off x="842880" y="1394080"/>
              <a:ext cx="564480" cy="3740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E71BEEE-C8A4-4BF5-A302-ADC41A93FD6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24891" y="1376080"/>
                <a:ext cx="600097" cy="40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D6A1330-B0DF-4432-BC7F-153947527C26}"/>
                  </a:ext>
                </a:extLst>
              </p14:cNvPr>
              <p14:cNvContentPartPr/>
              <p14:nvPr/>
            </p14:nvContentPartPr>
            <p14:xfrm>
              <a:off x="4345320" y="1323160"/>
              <a:ext cx="352080" cy="1720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D6A1330-B0DF-4432-BC7F-153947527C2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327320" y="1305483"/>
                <a:ext cx="387720" cy="2077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C8E3B1E0-3FD4-4D84-8156-2695855C1DDB}"/>
                  </a:ext>
                </a:extLst>
              </p14:cNvPr>
              <p14:cNvContentPartPr/>
              <p14:nvPr/>
            </p14:nvContentPartPr>
            <p14:xfrm>
              <a:off x="3443880" y="1226680"/>
              <a:ext cx="659160" cy="5169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C8E3B1E0-3FD4-4D84-8156-2695855C1DD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426240" y="1208680"/>
                <a:ext cx="694800" cy="55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3ED1441-CDA6-4151-8A22-112BC5EF25B4}"/>
                  </a:ext>
                </a:extLst>
              </p14:cNvPr>
              <p14:cNvContentPartPr/>
              <p14:nvPr/>
            </p14:nvContentPartPr>
            <p14:xfrm>
              <a:off x="3005760" y="1451320"/>
              <a:ext cx="352080" cy="1436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3ED1441-CDA6-4151-8A22-112BC5EF25B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987760" y="1433680"/>
                <a:ext cx="38772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B109047E-8EC3-400F-9EC8-9DF925A0EA50}"/>
                  </a:ext>
                </a:extLst>
              </p14:cNvPr>
              <p14:cNvContentPartPr/>
              <p14:nvPr/>
            </p14:nvContentPartPr>
            <p14:xfrm>
              <a:off x="4775880" y="1311280"/>
              <a:ext cx="336240" cy="2250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B109047E-8EC3-400F-9EC8-9DF925A0EA5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757880" y="1293280"/>
                <a:ext cx="37188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24295A05-E5F8-430D-B76C-2D90DCF9A48D}"/>
                  </a:ext>
                </a:extLst>
              </p14:cNvPr>
              <p14:cNvContentPartPr/>
              <p14:nvPr/>
            </p14:nvContentPartPr>
            <p14:xfrm>
              <a:off x="5498400" y="1278880"/>
              <a:ext cx="165600" cy="2566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24295A05-E5F8-430D-B76C-2D90DCF9A48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480760" y="1261240"/>
                <a:ext cx="20124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C96DCE61-71FC-4847-8B5F-B2402641C004}"/>
                  </a:ext>
                </a:extLst>
              </p14:cNvPr>
              <p14:cNvContentPartPr/>
              <p14:nvPr/>
            </p14:nvContentPartPr>
            <p14:xfrm>
              <a:off x="5770560" y="1392640"/>
              <a:ext cx="102240" cy="93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C96DCE61-71FC-4847-8B5F-B2402641C004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752920" y="1374640"/>
                <a:ext cx="13788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91EBE2E3-F564-42D7-9856-7FE6A779729B}"/>
                  </a:ext>
                </a:extLst>
              </p14:cNvPr>
              <p14:cNvContentPartPr/>
              <p14:nvPr/>
            </p14:nvContentPartPr>
            <p14:xfrm>
              <a:off x="5971080" y="1200760"/>
              <a:ext cx="239040" cy="3078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91EBE2E3-F564-42D7-9856-7FE6A779729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953440" y="1182760"/>
                <a:ext cx="274680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CEC82095-7B59-4A0D-91CF-DBA72EF37CB4}"/>
                  </a:ext>
                </a:extLst>
              </p14:cNvPr>
              <p14:cNvContentPartPr/>
              <p14:nvPr/>
            </p14:nvContentPartPr>
            <p14:xfrm>
              <a:off x="6545640" y="1114720"/>
              <a:ext cx="1418400" cy="5914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CEC82095-7B59-4A0D-91CF-DBA72EF37CB4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528000" y="1096720"/>
                <a:ext cx="1454040" cy="62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013EA0A-3B65-4E67-BD45-245C0ED09593}"/>
                  </a:ext>
                </a:extLst>
              </p14:cNvPr>
              <p14:cNvContentPartPr/>
              <p14:nvPr/>
            </p14:nvContentPartPr>
            <p14:xfrm>
              <a:off x="444720" y="1983400"/>
              <a:ext cx="280440" cy="152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013EA0A-3B65-4E67-BD45-245C0ED09593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27080" y="1965760"/>
                <a:ext cx="31608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EAC6548-4C9F-472B-A715-3794F38FF626}"/>
                  </a:ext>
                </a:extLst>
              </p14:cNvPr>
              <p14:cNvContentPartPr/>
              <p14:nvPr/>
            </p14:nvContentPartPr>
            <p14:xfrm>
              <a:off x="846840" y="2021560"/>
              <a:ext cx="6840" cy="478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EAC6548-4C9F-472B-A715-3794F38FF62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828840" y="2003560"/>
                <a:ext cx="4248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2346D8A-F14D-42C8-93FC-F81E2BBB5D8B}"/>
                  </a:ext>
                </a:extLst>
              </p14:cNvPr>
              <p14:cNvContentPartPr/>
              <p14:nvPr/>
            </p14:nvContentPartPr>
            <p14:xfrm>
              <a:off x="822720" y="1879360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2346D8A-F14D-42C8-93FC-F81E2BBB5D8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05080" y="18617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C9348CA0-B021-4C89-BBB6-126F0D258053}"/>
                  </a:ext>
                </a:extLst>
              </p14:cNvPr>
              <p14:cNvContentPartPr/>
              <p14:nvPr/>
            </p14:nvContentPartPr>
            <p14:xfrm>
              <a:off x="924240" y="1848760"/>
              <a:ext cx="348480" cy="2437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C9348CA0-B021-4C89-BBB6-126F0D258053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906240" y="1830760"/>
                <a:ext cx="38412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23200C7-AE65-4741-BC6F-7AC85EA4308F}"/>
                  </a:ext>
                </a:extLst>
              </p14:cNvPr>
              <p14:cNvContentPartPr/>
              <p14:nvPr/>
            </p14:nvContentPartPr>
            <p14:xfrm>
              <a:off x="1675560" y="1909240"/>
              <a:ext cx="1080720" cy="2232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23200C7-AE65-4741-BC6F-7AC85EA4308F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657560" y="1891240"/>
                <a:ext cx="111636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C5823AA-9399-42A1-A932-A06AB93B21CB}"/>
                  </a:ext>
                </a:extLst>
              </p14:cNvPr>
              <p14:cNvContentPartPr/>
              <p14:nvPr/>
            </p14:nvContentPartPr>
            <p14:xfrm>
              <a:off x="2966160" y="1837240"/>
              <a:ext cx="291960" cy="2354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C5823AA-9399-42A1-A932-A06AB93B21CB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948520" y="1819240"/>
                <a:ext cx="32760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511A035-8FC6-43B7-AAB7-6B282AE70273}"/>
                  </a:ext>
                </a:extLst>
              </p14:cNvPr>
              <p14:cNvContentPartPr/>
              <p14:nvPr/>
            </p14:nvContentPartPr>
            <p14:xfrm>
              <a:off x="3343440" y="2039560"/>
              <a:ext cx="110880" cy="1152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511A035-8FC6-43B7-AAB7-6B282AE70273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325800" y="2021560"/>
                <a:ext cx="14652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54EA680-3909-4AE3-8099-E476A4B8C819}"/>
                  </a:ext>
                </a:extLst>
              </p14:cNvPr>
              <p14:cNvContentPartPr/>
              <p14:nvPr/>
            </p14:nvContentPartPr>
            <p14:xfrm>
              <a:off x="3687960" y="1767760"/>
              <a:ext cx="894960" cy="3117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54EA680-3909-4AE3-8099-E476A4B8C819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669967" y="1749781"/>
                <a:ext cx="930586" cy="3473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9A6AA8C-F5BD-4A39-945B-52472BBC4AC1}"/>
                  </a:ext>
                </a:extLst>
              </p14:cNvPr>
              <p14:cNvContentPartPr/>
              <p14:nvPr/>
            </p14:nvContentPartPr>
            <p14:xfrm>
              <a:off x="5562840" y="2011480"/>
              <a:ext cx="5040" cy="504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9A6AA8C-F5BD-4A39-945B-52472BBC4AC1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545200" y="1993840"/>
                <a:ext cx="4068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C0951CF-3963-4E23-8A1B-AFF2EDCD6059}"/>
                  </a:ext>
                </a:extLst>
              </p14:cNvPr>
              <p14:cNvContentPartPr/>
              <p14:nvPr/>
            </p14:nvContentPartPr>
            <p14:xfrm>
              <a:off x="5597760" y="1859200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C0951CF-3963-4E23-8A1B-AFF2EDCD605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580120" y="18412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9C99DCCD-7D6E-488E-A228-BE1A63C7D5B7}"/>
                  </a:ext>
                </a:extLst>
              </p14:cNvPr>
              <p14:cNvContentPartPr/>
              <p14:nvPr/>
            </p14:nvContentPartPr>
            <p14:xfrm>
              <a:off x="4983600" y="1831120"/>
              <a:ext cx="482040" cy="1951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9C99DCCD-7D6E-488E-A228-BE1A63C7D5B7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965613" y="1813120"/>
                <a:ext cx="517653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360368FC-C67F-42DC-BC5B-561CA2252EE7}"/>
                  </a:ext>
                </a:extLst>
              </p14:cNvPr>
              <p14:cNvContentPartPr/>
              <p14:nvPr/>
            </p14:nvContentPartPr>
            <p14:xfrm>
              <a:off x="5872080" y="1888720"/>
              <a:ext cx="184680" cy="212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360368FC-C67F-42DC-BC5B-561CA2252EE7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854080" y="1871080"/>
                <a:ext cx="2203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195BC336-DE9D-42D8-8F4C-91F64A413D9D}"/>
                  </a:ext>
                </a:extLst>
              </p14:cNvPr>
              <p14:cNvContentPartPr/>
              <p14:nvPr/>
            </p14:nvContentPartPr>
            <p14:xfrm>
              <a:off x="5882520" y="1970800"/>
              <a:ext cx="116280" cy="3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195BC336-DE9D-42D8-8F4C-91F64A413D9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864520" y="1952800"/>
                <a:ext cx="1519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A29F6301-7638-4C3F-92B8-9127D7CA3F5B}"/>
                  </a:ext>
                </a:extLst>
              </p14:cNvPr>
              <p14:cNvContentPartPr/>
              <p14:nvPr/>
            </p14:nvContentPartPr>
            <p14:xfrm>
              <a:off x="6207240" y="1655800"/>
              <a:ext cx="831960" cy="5457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A29F6301-7638-4C3F-92B8-9127D7CA3F5B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189600" y="1638148"/>
                <a:ext cx="867600" cy="5814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6D435602-1E19-4985-AE03-BB2C24575860}"/>
                  </a:ext>
                </a:extLst>
              </p14:cNvPr>
              <p14:cNvContentPartPr/>
              <p14:nvPr/>
            </p14:nvContentPartPr>
            <p14:xfrm>
              <a:off x="7128480" y="1767760"/>
              <a:ext cx="404640" cy="1954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6D435602-1E19-4985-AE03-BB2C24575860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7110824" y="1749760"/>
                <a:ext cx="440312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35D184FF-772A-4C62-AB94-9FE1712282FD}"/>
                  </a:ext>
                </a:extLst>
              </p14:cNvPr>
              <p14:cNvContentPartPr/>
              <p14:nvPr/>
            </p14:nvContentPartPr>
            <p14:xfrm>
              <a:off x="8307480" y="1615120"/>
              <a:ext cx="74520" cy="10800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35D184FF-772A-4C62-AB94-9FE1712282FD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8289840" y="1597480"/>
                <a:ext cx="11016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9AEA7E04-4C48-471D-8CBD-53D65E712399}"/>
                  </a:ext>
                </a:extLst>
              </p14:cNvPr>
              <p14:cNvContentPartPr/>
              <p14:nvPr/>
            </p14:nvContentPartPr>
            <p14:xfrm>
              <a:off x="7667760" y="1694680"/>
              <a:ext cx="533160" cy="4485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9AEA7E04-4C48-471D-8CBD-53D65E712399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7649760" y="1676680"/>
                <a:ext cx="568800" cy="48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632BF95-6EED-4FAC-9E77-FE143C545479}"/>
                  </a:ext>
                </a:extLst>
              </p14:cNvPr>
              <p14:cNvContentPartPr/>
              <p14:nvPr/>
            </p14:nvContentPartPr>
            <p14:xfrm>
              <a:off x="500880" y="2559400"/>
              <a:ext cx="847800" cy="3124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632BF95-6EED-4FAC-9E77-FE143C545479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82880" y="2541400"/>
                <a:ext cx="88344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D70A163-FACD-4DC2-B63F-6F92BC8D8653}"/>
                  </a:ext>
                </a:extLst>
              </p14:cNvPr>
              <p14:cNvContentPartPr/>
              <p14:nvPr/>
            </p14:nvContentPartPr>
            <p14:xfrm>
              <a:off x="1869240" y="2498920"/>
              <a:ext cx="182160" cy="108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D70A163-FACD-4DC2-B63F-6F92BC8D8653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851240" y="2481280"/>
                <a:ext cx="2178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82A22E37-20F7-467F-A123-30F923DD1A88}"/>
                  </a:ext>
                </a:extLst>
              </p14:cNvPr>
              <p14:cNvContentPartPr/>
              <p14:nvPr/>
            </p14:nvContentPartPr>
            <p14:xfrm>
              <a:off x="1808040" y="2590360"/>
              <a:ext cx="259560" cy="2329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82A22E37-20F7-467F-A123-30F923DD1A88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790400" y="2572720"/>
                <a:ext cx="29520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2B2BC2A1-E104-4CE3-B309-CC00832CD0E1}"/>
                  </a:ext>
                </a:extLst>
              </p14:cNvPr>
              <p14:cNvContentPartPr/>
              <p14:nvPr/>
            </p14:nvContentPartPr>
            <p14:xfrm>
              <a:off x="2326080" y="2681440"/>
              <a:ext cx="135720" cy="108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2B2BC2A1-E104-4CE3-B309-CC00832CD0E1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2308440" y="2663800"/>
                <a:ext cx="1713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3E29E578-EE30-413A-8875-A37AF6E73247}"/>
                  </a:ext>
                </a:extLst>
              </p14:cNvPr>
              <p14:cNvContentPartPr/>
              <p14:nvPr/>
            </p14:nvContentPartPr>
            <p14:xfrm>
              <a:off x="2346600" y="2773240"/>
              <a:ext cx="107280" cy="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3E29E578-EE30-413A-8875-A37AF6E73247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2328600" y="2755600"/>
                <a:ext cx="1429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9908A070-48BB-43EE-8DBC-91DE705AA70B}"/>
                  </a:ext>
                </a:extLst>
              </p14:cNvPr>
              <p14:cNvContentPartPr/>
              <p14:nvPr/>
            </p14:nvContentPartPr>
            <p14:xfrm>
              <a:off x="2623080" y="2559760"/>
              <a:ext cx="292680" cy="2469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9908A070-48BB-43EE-8DBC-91DE705AA70B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605440" y="2542120"/>
                <a:ext cx="32832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B1878760-D0B7-4CB6-AD57-8CE7C90580C7}"/>
                  </a:ext>
                </a:extLst>
              </p14:cNvPr>
              <p14:cNvContentPartPr/>
              <p14:nvPr/>
            </p14:nvContentPartPr>
            <p14:xfrm>
              <a:off x="2713080" y="2946040"/>
              <a:ext cx="50400" cy="4032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B1878760-D0B7-4CB6-AD57-8CE7C90580C7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2695080" y="2928400"/>
                <a:ext cx="8604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B0B2B39F-A8E2-4CEB-B2F2-DAEBF24CEFD4}"/>
                  </a:ext>
                </a:extLst>
              </p14:cNvPr>
              <p14:cNvContentPartPr/>
              <p14:nvPr/>
            </p14:nvContentPartPr>
            <p14:xfrm>
              <a:off x="2737200" y="2875120"/>
              <a:ext cx="6120" cy="3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B0B2B39F-A8E2-4CEB-B2F2-DAEBF24CEFD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719200" y="2857120"/>
                <a:ext cx="417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EED4C713-5E6B-43E1-B836-0D82754342BF}"/>
                  </a:ext>
                </a:extLst>
              </p14:cNvPr>
              <p14:cNvContentPartPr/>
              <p14:nvPr/>
            </p14:nvContentPartPr>
            <p14:xfrm>
              <a:off x="3016560" y="2552200"/>
              <a:ext cx="703440" cy="3196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EED4C713-5E6B-43E1-B836-0D82754342BF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2998920" y="2534560"/>
                <a:ext cx="739080" cy="35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614ABF5E-3220-4A22-A8F8-26C01D8A19D4}"/>
                  </a:ext>
                </a:extLst>
              </p14:cNvPr>
              <p14:cNvContentPartPr/>
              <p14:nvPr/>
            </p14:nvContentPartPr>
            <p14:xfrm>
              <a:off x="5287080" y="2488840"/>
              <a:ext cx="16560" cy="2844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614ABF5E-3220-4A22-A8F8-26C01D8A19D4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269440" y="2470840"/>
                <a:ext cx="5220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5797A629-F886-4293-83CD-AC25023A216F}"/>
                  </a:ext>
                </a:extLst>
              </p14:cNvPr>
              <p14:cNvContentPartPr/>
              <p14:nvPr/>
            </p14:nvContentPartPr>
            <p14:xfrm>
              <a:off x="5722680" y="2468320"/>
              <a:ext cx="37800" cy="8064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5797A629-F886-4293-83CD-AC25023A216F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705040" y="2450680"/>
                <a:ext cx="7344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54C48638-BFEC-42A0-AA14-3B5A29199E31}"/>
                  </a:ext>
                </a:extLst>
              </p14:cNvPr>
              <p14:cNvContentPartPr/>
              <p14:nvPr/>
            </p14:nvContentPartPr>
            <p14:xfrm>
              <a:off x="5248560" y="2570200"/>
              <a:ext cx="356400" cy="31176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54C48638-BFEC-42A0-AA14-3B5A29199E31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230902" y="2552560"/>
                <a:ext cx="392076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85C58F65-9836-4C09-891F-68439CF42C99}"/>
                  </a:ext>
                </a:extLst>
              </p14:cNvPr>
              <p14:cNvContentPartPr/>
              <p14:nvPr/>
            </p14:nvContentPartPr>
            <p14:xfrm>
              <a:off x="3820440" y="2407480"/>
              <a:ext cx="1330920" cy="52956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85C58F65-9836-4C09-891F-68439CF42C99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3802440" y="2389480"/>
                <a:ext cx="1366560" cy="56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F315037-51A0-434C-B8DA-910657536461}"/>
                  </a:ext>
                </a:extLst>
              </p14:cNvPr>
              <p14:cNvContentPartPr/>
              <p14:nvPr/>
            </p14:nvContentPartPr>
            <p14:xfrm>
              <a:off x="6459600" y="2336200"/>
              <a:ext cx="297000" cy="5691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F315037-51A0-434C-B8DA-910657536461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6441600" y="2318560"/>
                <a:ext cx="332640" cy="60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423FE5D0-E89B-4007-BB44-A8C0D6A2C3FE}"/>
                  </a:ext>
                </a:extLst>
              </p14:cNvPr>
              <p14:cNvContentPartPr/>
              <p14:nvPr/>
            </p14:nvContentPartPr>
            <p14:xfrm>
              <a:off x="508080" y="3097600"/>
              <a:ext cx="711360" cy="4266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423FE5D0-E89B-4007-BB44-A8C0D6A2C3FE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90440" y="3079615"/>
                <a:ext cx="747000" cy="4622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BF8979A6-00DF-4A70-B6C9-815248597E8B}"/>
                  </a:ext>
                </a:extLst>
              </p14:cNvPr>
              <p14:cNvContentPartPr/>
              <p14:nvPr/>
            </p14:nvContentPartPr>
            <p14:xfrm>
              <a:off x="982920" y="3850360"/>
              <a:ext cx="23040" cy="511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BF8979A6-00DF-4A70-B6C9-815248597E8B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965280" y="3832720"/>
                <a:ext cx="5868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DAA5C315-53A1-4880-8889-FE21F0DB5902}"/>
                  </a:ext>
                </a:extLst>
              </p14:cNvPr>
              <p14:cNvContentPartPr/>
              <p14:nvPr/>
            </p14:nvContentPartPr>
            <p14:xfrm>
              <a:off x="1335000" y="3628960"/>
              <a:ext cx="87120" cy="10980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DAA5C315-53A1-4880-8889-FE21F0DB5902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317360" y="3610960"/>
                <a:ext cx="12276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5D118D64-2598-4AEC-81A4-BBEEC54538A8}"/>
                  </a:ext>
                </a:extLst>
              </p14:cNvPr>
              <p14:cNvContentPartPr/>
              <p14:nvPr/>
            </p14:nvContentPartPr>
            <p14:xfrm>
              <a:off x="1092000" y="3911560"/>
              <a:ext cx="123480" cy="8568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5D118D64-2598-4AEC-81A4-BBEEC54538A8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074000" y="3893560"/>
                <a:ext cx="15912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B0E8E8ED-4247-4B14-BA74-06FE0A74D386}"/>
                  </a:ext>
                </a:extLst>
              </p14:cNvPr>
              <p14:cNvContentPartPr/>
              <p14:nvPr/>
            </p14:nvContentPartPr>
            <p14:xfrm>
              <a:off x="1318440" y="3871240"/>
              <a:ext cx="112320" cy="11124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B0E8E8ED-4247-4B14-BA74-06FE0A74D386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300440" y="3853240"/>
                <a:ext cx="14796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0DC108E1-42C1-4592-BDAF-E8E3363E706B}"/>
                  </a:ext>
                </a:extLst>
              </p14:cNvPr>
              <p14:cNvContentPartPr/>
              <p14:nvPr/>
            </p14:nvContentPartPr>
            <p14:xfrm>
              <a:off x="615720" y="3606640"/>
              <a:ext cx="605160" cy="1918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0DC108E1-42C1-4592-BDAF-E8E3363E706B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598080" y="3588674"/>
                <a:ext cx="640800" cy="2274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06555FE7-BE3A-4928-A2CD-A9B941D08397}"/>
                  </a:ext>
                </a:extLst>
              </p14:cNvPr>
              <p14:cNvContentPartPr/>
              <p14:nvPr/>
            </p14:nvContentPartPr>
            <p14:xfrm>
              <a:off x="591240" y="3901120"/>
              <a:ext cx="314640" cy="2530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06555FE7-BE3A-4928-A2CD-A9B941D08397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73600" y="3883480"/>
                <a:ext cx="35028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65AA6737-5BEE-48EC-8BAA-8459B7B11E2C}"/>
                  </a:ext>
                </a:extLst>
              </p14:cNvPr>
              <p14:cNvContentPartPr/>
              <p14:nvPr/>
            </p14:nvContentPartPr>
            <p14:xfrm>
              <a:off x="1457400" y="3301720"/>
              <a:ext cx="249840" cy="2671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65AA6737-5BEE-48EC-8BAA-8459B7B11E2C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1439760" y="3284080"/>
                <a:ext cx="285480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EADDB195-FE1A-4D2C-8CE3-564F9F771507}"/>
                  </a:ext>
                </a:extLst>
              </p14:cNvPr>
              <p14:cNvContentPartPr/>
              <p14:nvPr/>
            </p14:nvContentPartPr>
            <p14:xfrm>
              <a:off x="1605000" y="3718240"/>
              <a:ext cx="12960" cy="165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EADDB195-FE1A-4D2C-8CE3-564F9F771507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1587000" y="3700600"/>
                <a:ext cx="4860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26F676A8-8115-4573-AFA0-AA6AD380E211}"/>
                  </a:ext>
                </a:extLst>
              </p14:cNvPr>
              <p14:cNvContentPartPr/>
              <p14:nvPr/>
            </p14:nvContentPartPr>
            <p14:xfrm>
              <a:off x="1612920" y="3616720"/>
              <a:ext cx="12960" cy="230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26F676A8-8115-4573-AFA0-AA6AD380E211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1594920" y="3598720"/>
                <a:ext cx="4860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DA7E268B-ED27-491C-91F4-206B4BC9B720}"/>
                  </a:ext>
                </a:extLst>
              </p14:cNvPr>
              <p14:cNvContentPartPr/>
              <p14:nvPr/>
            </p14:nvContentPartPr>
            <p14:xfrm>
              <a:off x="1818120" y="3352480"/>
              <a:ext cx="21240" cy="22320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DA7E268B-ED27-491C-91F4-206B4BC9B720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1800120" y="3334480"/>
                <a:ext cx="5688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C04D749D-0992-419D-BBAB-B01924FA9848}"/>
                  </a:ext>
                </a:extLst>
              </p14:cNvPr>
              <p14:cNvContentPartPr/>
              <p14:nvPr/>
            </p14:nvContentPartPr>
            <p14:xfrm>
              <a:off x="2255880" y="3281200"/>
              <a:ext cx="9720" cy="28404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C04D749D-0992-419D-BBAB-B01924FA9848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2238240" y="3263560"/>
                <a:ext cx="45360" cy="3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CCC0C440-020A-48AE-9314-3A885B3E6E73}"/>
                  </a:ext>
                </a:extLst>
              </p14:cNvPr>
              <p14:cNvContentPartPr/>
              <p14:nvPr/>
            </p14:nvContentPartPr>
            <p14:xfrm>
              <a:off x="1950240" y="3330520"/>
              <a:ext cx="224280" cy="27684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CCC0C440-020A-48AE-9314-3A885B3E6E73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1932240" y="3312520"/>
                <a:ext cx="259920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6BA83E00-C94B-4C26-868D-6E2D0585262A}"/>
                  </a:ext>
                </a:extLst>
              </p14:cNvPr>
              <p14:cNvContentPartPr/>
              <p14:nvPr/>
            </p14:nvContentPartPr>
            <p14:xfrm>
              <a:off x="2356680" y="3230800"/>
              <a:ext cx="1159560" cy="47304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6BA83E00-C94B-4C26-868D-6E2D0585262A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2339040" y="3212800"/>
                <a:ext cx="1195200" cy="50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708EA560-CEAB-49B0-8948-36A14DC20AC3}"/>
                  </a:ext>
                </a:extLst>
              </p14:cNvPr>
              <p14:cNvContentPartPr/>
              <p14:nvPr/>
            </p14:nvContentPartPr>
            <p14:xfrm>
              <a:off x="4105200" y="3230800"/>
              <a:ext cx="9360" cy="6444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708EA560-CEAB-49B0-8948-36A14DC20AC3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4087560" y="3212800"/>
                <a:ext cx="4500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8237AF21-55BB-4190-9678-53811B36DD03}"/>
                  </a:ext>
                </a:extLst>
              </p14:cNvPr>
              <p14:cNvContentPartPr/>
              <p14:nvPr/>
            </p14:nvContentPartPr>
            <p14:xfrm>
              <a:off x="4555560" y="3261040"/>
              <a:ext cx="16560" cy="4248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8237AF21-55BB-4190-9678-53811B36DD03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4537560" y="3243040"/>
                <a:ext cx="5220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A40BE667-1933-4E8A-A070-1628AB9CE714}"/>
                  </a:ext>
                </a:extLst>
              </p14:cNvPr>
              <p14:cNvContentPartPr/>
              <p14:nvPr/>
            </p14:nvContentPartPr>
            <p14:xfrm>
              <a:off x="4117440" y="3352480"/>
              <a:ext cx="363960" cy="32832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A40BE667-1933-4E8A-A070-1628AB9CE714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4099783" y="3334480"/>
                <a:ext cx="399635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D82789B1-CA11-4C4B-A7DC-02DED62E979B}"/>
                  </a:ext>
                </a:extLst>
              </p14:cNvPr>
              <p14:cNvContentPartPr/>
              <p14:nvPr/>
            </p14:nvContentPartPr>
            <p14:xfrm>
              <a:off x="3652320" y="3331960"/>
              <a:ext cx="340920" cy="22104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D82789B1-CA11-4C4B-A7DC-02DED62E979B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3634320" y="3314320"/>
                <a:ext cx="37656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14FCE746-7423-4CEE-BE8E-BC278537B612}"/>
                  </a:ext>
                </a:extLst>
              </p14:cNvPr>
              <p14:cNvContentPartPr/>
              <p14:nvPr/>
            </p14:nvContentPartPr>
            <p14:xfrm>
              <a:off x="4856160" y="3393880"/>
              <a:ext cx="185040" cy="2988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14FCE746-7423-4CEE-BE8E-BC278537B612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4838520" y="3375880"/>
                <a:ext cx="22068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6A1D50A0-D3F5-44D5-B224-E473CA6FB18B}"/>
                  </a:ext>
                </a:extLst>
              </p14:cNvPr>
              <p14:cNvContentPartPr/>
              <p14:nvPr/>
            </p14:nvContentPartPr>
            <p14:xfrm>
              <a:off x="4876320" y="3474160"/>
              <a:ext cx="172080" cy="1692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6A1D50A0-D3F5-44D5-B224-E473CA6FB18B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4858320" y="3456520"/>
                <a:ext cx="2077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0C509A6F-E376-471D-A741-DB034A815A45}"/>
                  </a:ext>
                </a:extLst>
              </p14:cNvPr>
              <p14:cNvContentPartPr/>
              <p14:nvPr/>
            </p14:nvContentPartPr>
            <p14:xfrm>
              <a:off x="5389320" y="3217120"/>
              <a:ext cx="178200" cy="47376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0C509A6F-E376-471D-A741-DB034A815A45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5371680" y="3199120"/>
                <a:ext cx="213840" cy="50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30387248-8D47-442E-AE32-46A7AA8A36F0}"/>
                  </a:ext>
                </a:extLst>
              </p14:cNvPr>
              <p14:cNvContentPartPr/>
              <p14:nvPr/>
            </p14:nvContentPartPr>
            <p14:xfrm>
              <a:off x="6471480" y="3251320"/>
              <a:ext cx="100800" cy="11160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30387248-8D47-442E-AE32-46A7AA8A36F0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6453480" y="3233320"/>
                <a:ext cx="13644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9AEA03D6-6FC0-426C-9E80-6E114E8E2CE5}"/>
                  </a:ext>
                </a:extLst>
              </p14:cNvPr>
              <p14:cNvContentPartPr/>
              <p14:nvPr/>
            </p14:nvContentPartPr>
            <p14:xfrm>
              <a:off x="5698560" y="3203080"/>
              <a:ext cx="663480" cy="49824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9AEA03D6-6FC0-426C-9E80-6E114E8E2CE5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5680560" y="3185440"/>
                <a:ext cx="699120" cy="53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37C29EBE-D7B1-41AF-A480-FAE38204EA9A}"/>
                  </a:ext>
                </a:extLst>
              </p14:cNvPr>
              <p14:cNvContentPartPr/>
              <p14:nvPr/>
            </p14:nvContentPartPr>
            <p14:xfrm>
              <a:off x="6695760" y="3179680"/>
              <a:ext cx="731880" cy="54792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37C29EBE-D7B1-41AF-A480-FAE38204EA9A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6677769" y="3161680"/>
                <a:ext cx="767502" cy="58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CBC5D880-A6CF-402C-A323-B15BE3194C5E}"/>
                  </a:ext>
                </a:extLst>
              </p14:cNvPr>
              <p14:cNvContentPartPr/>
              <p14:nvPr/>
            </p14:nvContentPartPr>
            <p14:xfrm>
              <a:off x="7590720" y="3189760"/>
              <a:ext cx="892800" cy="46764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CBC5D880-A6CF-402C-A323-B15BE3194C5E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7573080" y="3172106"/>
                <a:ext cx="928440" cy="5033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B046B068-4820-404C-B170-73FF0F617674}"/>
                  </a:ext>
                </a:extLst>
              </p14:cNvPr>
              <p14:cNvContentPartPr/>
              <p14:nvPr/>
            </p14:nvContentPartPr>
            <p14:xfrm>
              <a:off x="2128440" y="761560"/>
              <a:ext cx="25560" cy="5760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B046B068-4820-404C-B170-73FF0F617674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2110800" y="743920"/>
                <a:ext cx="61200" cy="9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735373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CFA0158-5433-4F2E-B44D-D1F7E0ED1113}"/>
                  </a:ext>
                </a:extLst>
              </p14:cNvPr>
              <p14:cNvContentPartPr/>
              <p14:nvPr/>
            </p14:nvContentPartPr>
            <p14:xfrm>
              <a:off x="2732880" y="128680"/>
              <a:ext cx="3544920" cy="4824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CFA0158-5433-4F2E-B44D-D1F7E0ED111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14880" y="111040"/>
                <a:ext cx="3580560" cy="51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B5649D1-BAEF-40B3-9062-464FEA63C70C}"/>
                  </a:ext>
                </a:extLst>
              </p14:cNvPr>
              <p14:cNvContentPartPr/>
              <p14:nvPr/>
            </p14:nvContentPartPr>
            <p14:xfrm>
              <a:off x="767640" y="913840"/>
              <a:ext cx="15120" cy="249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B5649D1-BAEF-40B3-9062-464FEA63C70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9640" y="896200"/>
                <a:ext cx="5076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EBEC674-1F1F-4A35-8E5C-0F634BD642C5}"/>
                  </a:ext>
                </a:extLst>
              </p14:cNvPr>
              <p14:cNvContentPartPr/>
              <p14:nvPr/>
            </p14:nvContentPartPr>
            <p14:xfrm>
              <a:off x="668640" y="883240"/>
              <a:ext cx="268920" cy="21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EBEC674-1F1F-4A35-8E5C-0F634BD642C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1000" y="865600"/>
                <a:ext cx="3045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D9750E2-4A51-43A6-9F4E-B8A7564C91D8}"/>
                  </a:ext>
                </a:extLst>
              </p14:cNvPr>
              <p14:cNvContentPartPr/>
              <p14:nvPr/>
            </p14:nvContentPartPr>
            <p14:xfrm>
              <a:off x="619320" y="1107160"/>
              <a:ext cx="304200" cy="37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D9750E2-4A51-43A6-9F4E-B8A7564C91D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1320" y="1089160"/>
                <a:ext cx="33984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BFD1625-D674-483C-948E-BC30B8C8226E}"/>
                  </a:ext>
                </a:extLst>
              </p14:cNvPr>
              <p14:cNvContentPartPr/>
              <p14:nvPr/>
            </p14:nvContentPartPr>
            <p14:xfrm>
              <a:off x="680160" y="775960"/>
              <a:ext cx="284040" cy="169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BFD1625-D674-483C-948E-BC30B8C8226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2520" y="757960"/>
                <a:ext cx="3196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634A809-D1AA-4571-9DC3-ED20C3BEFD76}"/>
                  </a:ext>
                </a:extLst>
              </p14:cNvPr>
              <p14:cNvContentPartPr/>
              <p14:nvPr/>
            </p14:nvContentPartPr>
            <p14:xfrm>
              <a:off x="1066440" y="883600"/>
              <a:ext cx="131040" cy="21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634A809-D1AA-4571-9DC3-ED20C3BEFD7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48800" y="865960"/>
                <a:ext cx="16668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C1E3B63-605C-41DD-8038-30016A749E69}"/>
                  </a:ext>
                </a:extLst>
              </p14:cNvPr>
              <p14:cNvContentPartPr/>
              <p14:nvPr/>
            </p14:nvContentPartPr>
            <p14:xfrm>
              <a:off x="1066440" y="964600"/>
              <a:ext cx="12132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C1E3B63-605C-41DD-8038-30016A749E6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48800" y="946960"/>
                <a:ext cx="156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5A75555-85D1-4F1C-93ED-08AB0C3AEB5B}"/>
                  </a:ext>
                </a:extLst>
              </p14:cNvPr>
              <p14:cNvContentPartPr/>
              <p14:nvPr/>
            </p14:nvContentPartPr>
            <p14:xfrm>
              <a:off x="1056360" y="1052080"/>
              <a:ext cx="147600" cy="43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5A75555-85D1-4F1C-93ED-08AB0C3AEB5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38360" y="1034440"/>
                <a:ext cx="1832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1C2A9F3-DA9B-4E76-95FE-00C6E8898629}"/>
                  </a:ext>
                </a:extLst>
              </p14:cNvPr>
              <p14:cNvContentPartPr/>
              <p14:nvPr/>
            </p14:nvContentPartPr>
            <p14:xfrm>
              <a:off x="1378920" y="833920"/>
              <a:ext cx="259920" cy="2732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1C2A9F3-DA9B-4E76-95FE-00C6E889862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360920" y="816280"/>
                <a:ext cx="29556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BFFDDB1-577E-4668-AC6D-602C6836E898}"/>
                  </a:ext>
                </a:extLst>
              </p14:cNvPr>
              <p14:cNvContentPartPr/>
              <p14:nvPr/>
            </p14:nvContentPartPr>
            <p14:xfrm>
              <a:off x="1473960" y="1218760"/>
              <a:ext cx="9360" cy="507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BFFDDB1-577E-4668-AC6D-602C6836E89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455960" y="1201120"/>
                <a:ext cx="4500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6CD36AD-0A95-4B3A-BC73-46EE7E9E591D}"/>
                  </a:ext>
                </a:extLst>
              </p14:cNvPr>
              <p14:cNvContentPartPr/>
              <p14:nvPr/>
            </p14:nvContentPartPr>
            <p14:xfrm>
              <a:off x="1523640" y="1147840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6CD36AD-0A95-4B3A-BC73-46EE7E9E591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505640" y="11302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27E582B-4C62-4DF8-86F2-EEF6C2DF3CBE}"/>
                  </a:ext>
                </a:extLst>
              </p14:cNvPr>
              <p14:cNvContentPartPr/>
              <p14:nvPr/>
            </p14:nvContentPartPr>
            <p14:xfrm>
              <a:off x="1808040" y="842920"/>
              <a:ext cx="11520" cy="198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27E582B-4C62-4DF8-86F2-EEF6C2DF3CB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790400" y="825280"/>
                <a:ext cx="4716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E8BE5B4-B953-4583-AEDA-E11D7D7A54CF}"/>
                  </a:ext>
                </a:extLst>
              </p14:cNvPr>
              <p14:cNvContentPartPr/>
              <p14:nvPr/>
            </p14:nvContentPartPr>
            <p14:xfrm>
              <a:off x="1940160" y="780280"/>
              <a:ext cx="142560" cy="324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E8BE5B4-B953-4583-AEDA-E11D7D7A54C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922520" y="762640"/>
                <a:ext cx="17820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327F081-747E-4BFD-955A-890C9550ECAA}"/>
                  </a:ext>
                </a:extLst>
              </p14:cNvPr>
              <p14:cNvContentPartPr/>
              <p14:nvPr/>
            </p14:nvContentPartPr>
            <p14:xfrm>
              <a:off x="2052840" y="1056040"/>
              <a:ext cx="9360" cy="187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327F081-747E-4BFD-955A-890C9550ECA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035200" y="1038400"/>
                <a:ext cx="4500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9EE5C28-7F4B-4016-BCB6-1C40CECB731B}"/>
                  </a:ext>
                </a:extLst>
              </p14:cNvPr>
              <p14:cNvContentPartPr/>
              <p14:nvPr/>
            </p14:nvContentPartPr>
            <p14:xfrm>
              <a:off x="1938360" y="877120"/>
              <a:ext cx="164520" cy="1458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9EE5C28-7F4B-4016-BCB6-1C40CECB731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920720" y="859120"/>
                <a:ext cx="20016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1266F61-CF68-4955-B9A0-A799B7C112B9}"/>
                  </a:ext>
                </a:extLst>
              </p14:cNvPr>
              <p14:cNvContentPartPr/>
              <p14:nvPr/>
            </p14:nvContentPartPr>
            <p14:xfrm>
              <a:off x="2681760" y="860200"/>
              <a:ext cx="181800" cy="1454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1266F61-CF68-4955-B9A0-A799B7C112B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663760" y="842560"/>
                <a:ext cx="21744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3313450-3EA2-4F62-8E12-F60B8B2F222A}"/>
                  </a:ext>
                </a:extLst>
              </p14:cNvPr>
              <p14:cNvContentPartPr/>
              <p14:nvPr/>
            </p14:nvContentPartPr>
            <p14:xfrm>
              <a:off x="2961840" y="985120"/>
              <a:ext cx="4680" cy="676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3313450-3EA2-4F62-8E12-F60B8B2F222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944200" y="967120"/>
                <a:ext cx="4032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818E6D7-8DDE-4EFC-A6E1-0CC8A8A19B73}"/>
                  </a:ext>
                </a:extLst>
              </p14:cNvPr>
              <p14:cNvContentPartPr/>
              <p14:nvPr/>
            </p14:nvContentPartPr>
            <p14:xfrm>
              <a:off x="2994600" y="883600"/>
              <a:ext cx="288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818E6D7-8DDE-4EFC-A6E1-0CC8A8A19B7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976960" y="865960"/>
                <a:ext cx="385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1A11BB9-076F-41BD-B9EF-58BCF14CCCB7}"/>
                  </a:ext>
                </a:extLst>
              </p14:cNvPr>
              <p14:cNvContentPartPr/>
              <p14:nvPr/>
            </p14:nvContentPartPr>
            <p14:xfrm>
              <a:off x="2183880" y="764800"/>
              <a:ext cx="412560" cy="2606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1A11BB9-076F-41BD-B9EF-58BCF14CCCB7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166240" y="746800"/>
                <a:ext cx="448200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8595177-659F-408C-8819-EAD24109C7A2}"/>
                  </a:ext>
                </a:extLst>
              </p14:cNvPr>
              <p14:cNvContentPartPr/>
              <p14:nvPr/>
            </p14:nvContentPartPr>
            <p14:xfrm>
              <a:off x="2671680" y="1391560"/>
              <a:ext cx="36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8595177-659F-408C-8819-EAD24109C7A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654040" y="13739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5DCB2EA-5DC9-4A03-8D7F-1BF7C24E5FAF}"/>
                  </a:ext>
                </a:extLst>
              </p14:cNvPr>
              <p14:cNvContentPartPr/>
              <p14:nvPr/>
            </p14:nvContentPartPr>
            <p14:xfrm>
              <a:off x="2639640" y="1472560"/>
              <a:ext cx="174240" cy="1400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5DCB2EA-5DC9-4A03-8D7F-1BF7C24E5FAF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621677" y="1454920"/>
                <a:ext cx="209807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A157C4B-D999-48EB-A0D8-32890613F003}"/>
                  </a:ext>
                </a:extLst>
              </p14:cNvPr>
              <p14:cNvContentPartPr/>
              <p14:nvPr/>
            </p14:nvContentPartPr>
            <p14:xfrm>
              <a:off x="1645680" y="1472560"/>
              <a:ext cx="843480" cy="2239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A157C4B-D999-48EB-A0D8-32890613F00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627680" y="1454920"/>
                <a:ext cx="87912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E71BEEE-C8A4-4BF5-A302-ADC41A93FD68}"/>
                  </a:ext>
                </a:extLst>
              </p14:cNvPr>
              <p14:cNvContentPartPr/>
              <p14:nvPr/>
            </p14:nvContentPartPr>
            <p14:xfrm>
              <a:off x="842880" y="1394080"/>
              <a:ext cx="564480" cy="3740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E71BEEE-C8A4-4BF5-A302-ADC41A93FD6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24891" y="1376080"/>
                <a:ext cx="600097" cy="40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D6A1330-B0DF-4432-BC7F-153947527C26}"/>
                  </a:ext>
                </a:extLst>
              </p14:cNvPr>
              <p14:cNvContentPartPr/>
              <p14:nvPr/>
            </p14:nvContentPartPr>
            <p14:xfrm>
              <a:off x="4345320" y="1323160"/>
              <a:ext cx="352080" cy="1720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D6A1330-B0DF-4432-BC7F-153947527C2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327320" y="1305483"/>
                <a:ext cx="387720" cy="2077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C8E3B1E0-3FD4-4D84-8156-2695855C1DDB}"/>
                  </a:ext>
                </a:extLst>
              </p14:cNvPr>
              <p14:cNvContentPartPr/>
              <p14:nvPr/>
            </p14:nvContentPartPr>
            <p14:xfrm>
              <a:off x="3443880" y="1226680"/>
              <a:ext cx="659160" cy="5169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C8E3B1E0-3FD4-4D84-8156-2695855C1DD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426240" y="1208680"/>
                <a:ext cx="694800" cy="55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3ED1441-CDA6-4151-8A22-112BC5EF25B4}"/>
                  </a:ext>
                </a:extLst>
              </p14:cNvPr>
              <p14:cNvContentPartPr/>
              <p14:nvPr/>
            </p14:nvContentPartPr>
            <p14:xfrm>
              <a:off x="3005760" y="1451320"/>
              <a:ext cx="352080" cy="1436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3ED1441-CDA6-4151-8A22-112BC5EF25B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987760" y="1433680"/>
                <a:ext cx="38772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B109047E-8EC3-400F-9EC8-9DF925A0EA50}"/>
                  </a:ext>
                </a:extLst>
              </p14:cNvPr>
              <p14:cNvContentPartPr/>
              <p14:nvPr/>
            </p14:nvContentPartPr>
            <p14:xfrm>
              <a:off x="4775880" y="1311280"/>
              <a:ext cx="336240" cy="2250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B109047E-8EC3-400F-9EC8-9DF925A0EA5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757880" y="1293280"/>
                <a:ext cx="37188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24295A05-E5F8-430D-B76C-2D90DCF9A48D}"/>
                  </a:ext>
                </a:extLst>
              </p14:cNvPr>
              <p14:cNvContentPartPr/>
              <p14:nvPr/>
            </p14:nvContentPartPr>
            <p14:xfrm>
              <a:off x="5498400" y="1278880"/>
              <a:ext cx="165600" cy="2566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24295A05-E5F8-430D-B76C-2D90DCF9A48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480760" y="1261240"/>
                <a:ext cx="20124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C96DCE61-71FC-4847-8B5F-B2402641C004}"/>
                  </a:ext>
                </a:extLst>
              </p14:cNvPr>
              <p14:cNvContentPartPr/>
              <p14:nvPr/>
            </p14:nvContentPartPr>
            <p14:xfrm>
              <a:off x="5770560" y="1392640"/>
              <a:ext cx="102240" cy="93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C96DCE61-71FC-4847-8B5F-B2402641C004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752920" y="1374640"/>
                <a:ext cx="13788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91EBE2E3-F564-42D7-9856-7FE6A779729B}"/>
                  </a:ext>
                </a:extLst>
              </p14:cNvPr>
              <p14:cNvContentPartPr/>
              <p14:nvPr/>
            </p14:nvContentPartPr>
            <p14:xfrm>
              <a:off x="5971080" y="1200760"/>
              <a:ext cx="239040" cy="3078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91EBE2E3-F564-42D7-9856-7FE6A779729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953440" y="1182760"/>
                <a:ext cx="274680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CEC82095-7B59-4A0D-91CF-DBA72EF37CB4}"/>
                  </a:ext>
                </a:extLst>
              </p14:cNvPr>
              <p14:cNvContentPartPr/>
              <p14:nvPr/>
            </p14:nvContentPartPr>
            <p14:xfrm>
              <a:off x="6545640" y="1114720"/>
              <a:ext cx="1418400" cy="5914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CEC82095-7B59-4A0D-91CF-DBA72EF37CB4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528000" y="1096720"/>
                <a:ext cx="1454040" cy="62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013EA0A-3B65-4E67-BD45-245C0ED09593}"/>
                  </a:ext>
                </a:extLst>
              </p14:cNvPr>
              <p14:cNvContentPartPr/>
              <p14:nvPr/>
            </p14:nvContentPartPr>
            <p14:xfrm>
              <a:off x="444720" y="1983400"/>
              <a:ext cx="280440" cy="152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013EA0A-3B65-4E67-BD45-245C0ED09593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27080" y="1965760"/>
                <a:ext cx="31608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EAC6548-4C9F-472B-A715-3794F38FF626}"/>
                  </a:ext>
                </a:extLst>
              </p14:cNvPr>
              <p14:cNvContentPartPr/>
              <p14:nvPr/>
            </p14:nvContentPartPr>
            <p14:xfrm>
              <a:off x="846840" y="2021560"/>
              <a:ext cx="6840" cy="478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EAC6548-4C9F-472B-A715-3794F38FF62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828840" y="2003560"/>
                <a:ext cx="4248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2346D8A-F14D-42C8-93FC-F81E2BBB5D8B}"/>
                  </a:ext>
                </a:extLst>
              </p14:cNvPr>
              <p14:cNvContentPartPr/>
              <p14:nvPr/>
            </p14:nvContentPartPr>
            <p14:xfrm>
              <a:off x="822720" y="1879360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2346D8A-F14D-42C8-93FC-F81E2BBB5D8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05080" y="18617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C9348CA0-B021-4C89-BBB6-126F0D258053}"/>
                  </a:ext>
                </a:extLst>
              </p14:cNvPr>
              <p14:cNvContentPartPr/>
              <p14:nvPr/>
            </p14:nvContentPartPr>
            <p14:xfrm>
              <a:off x="924240" y="1848760"/>
              <a:ext cx="348480" cy="2437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C9348CA0-B021-4C89-BBB6-126F0D258053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906240" y="1830760"/>
                <a:ext cx="38412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23200C7-AE65-4741-BC6F-7AC85EA4308F}"/>
                  </a:ext>
                </a:extLst>
              </p14:cNvPr>
              <p14:cNvContentPartPr/>
              <p14:nvPr/>
            </p14:nvContentPartPr>
            <p14:xfrm>
              <a:off x="1675560" y="1909240"/>
              <a:ext cx="1080720" cy="2232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23200C7-AE65-4741-BC6F-7AC85EA4308F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657560" y="1891240"/>
                <a:ext cx="111636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C5823AA-9399-42A1-A932-A06AB93B21CB}"/>
                  </a:ext>
                </a:extLst>
              </p14:cNvPr>
              <p14:cNvContentPartPr/>
              <p14:nvPr/>
            </p14:nvContentPartPr>
            <p14:xfrm>
              <a:off x="2966160" y="1837240"/>
              <a:ext cx="291960" cy="2354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C5823AA-9399-42A1-A932-A06AB93B21CB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948520" y="1819240"/>
                <a:ext cx="32760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511A035-8FC6-43B7-AAB7-6B282AE70273}"/>
                  </a:ext>
                </a:extLst>
              </p14:cNvPr>
              <p14:cNvContentPartPr/>
              <p14:nvPr/>
            </p14:nvContentPartPr>
            <p14:xfrm>
              <a:off x="3343440" y="2039560"/>
              <a:ext cx="110880" cy="1152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511A035-8FC6-43B7-AAB7-6B282AE70273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325800" y="2021560"/>
                <a:ext cx="14652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54EA680-3909-4AE3-8099-E476A4B8C819}"/>
                  </a:ext>
                </a:extLst>
              </p14:cNvPr>
              <p14:cNvContentPartPr/>
              <p14:nvPr/>
            </p14:nvContentPartPr>
            <p14:xfrm>
              <a:off x="3687960" y="1767760"/>
              <a:ext cx="894960" cy="3117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54EA680-3909-4AE3-8099-E476A4B8C819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669967" y="1749781"/>
                <a:ext cx="930586" cy="3473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9A6AA8C-F5BD-4A39-945B-52472BBC4AC1}"/>
                  </a:ext>
                </a:extLst>
              </p14:cNvPr>
              <p14:cNvContentPartPr/>
              <p14:nvPr/>
            </p14:nvContentPartPr>
            <p14:xfrm>
              <a:off x="5562840" y="2011480"/>
              <a:ext cx="5040" cy="504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9A6AA8C-F5BD-4A39-945B-52472BBC4AC1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545200" y="1993840"/>
                <a:ext cx="4068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C0951CF-3963-4E23-8A1B-AFF2EDCD6059}"/>
                  </a:ext>
                </a:extLst>
              </p14:cNvPr>
              <p14:cNvContentPartPr/>
              <p14:nvPr/>
            </p14:nvContentPartPr>
            <p14:xfrm>
              <a:off x="5597760" y="1859200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C0951CF-3963-4E23-8A1B-AFF2EDCD605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580120" y="18412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9C99DCCD-7D6E-488E-A228-BE1A63C7D5B7}"/>
                  </a:ext>
                </a:extLst>
              </p14:cNvPr>
              <p14:cNvContentPartPr/>
              <p14:nvPr/>
            </p14:nvContentPartPr>
            <p14:xfrm>
              <a:off x="4983600" y="1831120"/>
              <a:ext cx="482040" cy="1951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9C99DCCD-7D6E-488E-A228-BE1A63C7D5B7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965613" y="1813120"/>
                <a:ext cx="517653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360368FC-C67F-42DC-BC5B-561CA2252EE7}"/>
                  </a:ext>
                </a:extLst>
              </p14:cNvPr>
              <p14:cNvContentPartPr/>
              <p14:nvPr/>
            </p14:nvContentPartPr>
            <p14:xfrm>
              <a:off x="5872080" y="1888720"/>
              <a:ext cx="184680" cy="212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360368FC-C67F-42DC-BC5B-561CA2252EE7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854080" y="1871080"/>
                <a:ext cx="2203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195BC336-DE9D-42D8-8F4C-91F64A413D9D}"/>
                  </a:ext>
                </a:extLst>
              </p14:cNvPr>
              <p14:cNvContentPartPr/>
              <p14:nvPr/>
            </p14:nvContentPartPr>
            <p14:xfrm>
              <a:off x="5882520" y="1970800"/>
              <a:ext cx="116280" cy="3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195BC336-DE9D-42D8-8F4C-91F64A413D9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864520" y="1952800"/>
                <a:ext cx="1519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A29F6301-7638-4C3F-92B8-9127D7CA3F5B}"/>
                  </a:ext>
                </a:extLst>
              </p14:cNvPr>
              <p14:cNvContentPartPr/>
              <p14:nvPr/>
            </p14:nvContentPartPr>
            <p14:xfrm>
              <a:off x="6207240" y="1655800"/>
              <a:ext cx="831960" cy="5457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A29F6301-7638-4C3F-92B8-9127D7CA3F5B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189600" y="1638148"/>
                <a:ext cx="867600" cy="5814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6D435602-1E19-4985-AE03-BB2C24575860}"/>
                  </a:ext>
                </a:extLst>
              </p14:cNvPr>
              <p14:cNvContentPartPr/>
              <p14:nvPr/>
            </p14:nvContentPartPr>
            <p14:xfrm>
              <a:off x="7128480" y="1767760"/>
              <a:ext cx="404640" cy="1954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6D435602-1E19-4985-AE03-BB2C24575860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7110824" y="1749760"/>
                <a:ext cx="440312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35D184FF-772A-4C62-AB94-9FE1712282FD}"/>
                  </a:ext>
                </a:extLst>
              </p14:cNvPr>
              <p14:cNvContentPartPr/>
              <p14:nvPr/>
            </p14:nvContentPartPr>
            <p14:xfrm>
              <a:off x="8307480" y="1615120"/>
              <a:ext cx="74520" cy="10800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35D184FF-772A-4C62-AB94-9FE1712282FD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8289840" y="1597480"/>
                <a:ext cx="11016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9AEA7E04-4C48-471D-8CBD-53D65E712399}"/>
                  </a:ext>
                </a:extLst>
              </p14:cNvPr>
              <p14:cNvContentPartPr/>
              <p14:nvPr/>
            </p14:nvContentPartPr>
            <p14:xfrm>
              <a:off x="7667760" y="1694680"/>
              <a:ext cx="533160" cy="4485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9AEA7E04-4C48-471D-8CBD-53D65E712399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7649760" y="1676680"/>
                <a:ext cx="568800" cy="48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632BF95-6EED-4FAC-9E77-FE143C545479}"/>
                  </a:ext>
                </a:extLst>
              </p14:cNvPr>
              <p14:cNvContentPartPr/>
              <p14:nvPr/>
            </p14:nvContentPartPr>
            <p14:xfrm>
              <a:off x="500880" y="2559400"/>
              <a:ext cx="847800" cy="3124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632BF95-6EED-4FAC-9E77-FE143C545479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82880" y="2541400"/>
                <a:ext cx="88344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D70A163-FACD-4DC2-B63F-6F92BC8D8653}"/>
                  </a:ext>
                </a:extLst>
              </p14:cNvPr>
              <p14:cNvContentPartPr/>
              <p14:nvPr/>
            </p14:nvContentPartPr>
            <p14:xfrm>
              <a:off x="1869240" y="2498920"/>
              <a:ext cx="182160" cy="108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D70A163-FACD-4DC2-B63F-6F92BC8D8653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851240" y="2481280"/>
                <a:ext cx="2178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82A22E37-20F7-467F-A123-30F923DD1A88}"/>
                  </a:ext>
                </a:extLst>
              </p14:cNvPr>
              <p14:cNvContentPartPr/>
              <p14:nvPr/>
            </p14:nvContentPartPr>
            <p14:xfrm>
              <a:off x="1808040" y="2590360"/>
              <a:ext cx="259560" cy="2329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82A22E37-20F7-467F-A123-30F923DD1A88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790400" y="2572720"/>
                <a:ext cx="29520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2B2BC2A1-E104-4CE3-B309-CC00832CD0E1}"/>
                  </a:ext>
                </a:extLst>
              </p14:cNvPr>
              <p14:cNvContentPartPr/>
              <p14:nvPr/>
            </p14:nvContentPartPr>
            <p14:xfrm>
              <a:off x="2326080" y="2681440"/>
              <a:ext cx="135720" cy="108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2B2BC2A1-E104-4CE3-B309-CC00832CD0E1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2308440" y="2663800"/>
                <a:ext cx="1713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3E29E578-EE30-413A-8875-A37AF6E73247}"/>
                  </a:ext>
                </a:extLst>
              </p14:cNvPr>
              <p14:cNvContentPartPr/>
              <p14:nvPr/>
            </p14:nvContentPartPr>
            <p14:xfrm>
              <a:off x="2346600" y="2773240"/>
              <a:ext cx="107280" cy="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3E29E578-EE30-413A-8875-A37AF6E73247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2328600" y="2755600"/>
                <a:ext cx="1429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9908A070-48BB-43EE-8DBC-91DE705AA70B}"/>
                  </a:ext>
                </a:extLst>
              </p14:cNvPr>
              <p14:cNvContentPartPr/>
              <p14:nvPr/>
            </p14:nvContentPartPr>
            <p14:xfrm>
              <a:off x="2623080" y="2559760"/>
              <a:ext cx="292680" cy="2469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9908A070-48BB-43EE-8DBC-91DE705AA70B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605440" y="2542120"/>
                <a:ext cx="32832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B1878760-D0B7-4CB6-AD57-8CE7C90580C7}"/>
                  </a:ext>
                </a:extLst>
              </p14:cNvPr>
              <p14:cNvContentPartPr/>
              <p14:nvPr/>
            </p14:nvContentPartPr>
            <p14:xfrm>
              <a:off x="2713080" y="2946040"/>
              <a:ext cx="50400" cy="4032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B1878760-D0B7-4CB6-AD57-8CE7C90580C7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2695080" y="2928400"/>
                <a:ext cx="8604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B0B2B39F-A8E2-4CEB-B2F2-DAEBF24CEFD4}"/>
                  </a:ext>
                </a:extLst>
              </p14:cNvPr>
              <p14:cNvContentPartPr/>
              <p14:nvPr/>
            </p14:nvContentPartPr>
            <p14:xfrm>
              <a:off x="2737200" y="2875120"/>
              <a:ext cx="6120" cy="3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B0B2B39F-A8E2-4CEB-B2F2-DAEBF24CEFD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719200" y="2857120"/>
                <a:ext cx="417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EED4C713-5E6B-43E1-B836-0D82754342BF}"/>
                  </a:ext>
                </a:extLst>
              </p14:cNvPr>
              <p14:cNvContentPartPr/>
              <p14:nvPr/>
            </p14:nvContentPartPr>
            <p14:xfrm>
              <a:off x="3016560" y="2552200"/>
              <a:ext cx="703440" cy="3196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EED4C713-5E6B-43E1-B836-0D82754342BF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2998920" y="2534560"/>
                <a:ext cx="739080" cy="35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614ABF5E-3220-4A22-A8F8-26C01D8A19D4}"/>
                  </a:ext>
                </a:extLst>
              </p14:cNvPr>
              <p14:cNvContentPartPr/>
              <p14:nvPr/>
            </p14:nvContentPartPr>
            <p14:xfrm>
              <a:off x="5287080" y="2488840"/>
              <a:ext cx="16560" cy="2844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614ABF5E-3220-4A22-A8F8-26C01D8A19D4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269440" y="2470840"/>
                <a:ext cx="5220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5797A629-F886-4293-83CD-AC25023A216F}"/>
                  </a:ext>
                </a:extLst>
              </p14:cNvPr>
              <p14:cNvContentPartPr/>
              <p14:nvPr/>
            </p14:nvContentPartPr>
            <p14:xfrm>
              <a:off x="5722680" y="2468320"/>
              <a:ext cx="37800" cy="8064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5797A629-F886-4293-83CD-AC25023A216F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705040" y="2450680"/>
                <a:ext cx="7344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54C48638-BFEC-42A0-AA14-3B5A29199E31}"/>
                  </a:ext>
                </a:extLst>
              </p14:cNvPr>
              <p14:cNvContentPartPr/>
              <p14:nvPr/>
            </p14:nvContentPartPr>
            <p14:xfrm>
              <a:off x="5248560" y="2570200"/>
              <a:ext cx="356400" cy="31176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54C48638-BFEC-42A0-AA14-3B5A29199E31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230902" y="2552560"/>
                <a:ext cx="392076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85C58F65-9836-4C09-891F-68439CF42C99}"/>
                  </a:ext>
                </a:extLst>
              </p14:cNvPr>
              <p14:cNvContentPartPr/>
              <p14:nvPr/>
            </p14:nvContentPartPr>
            <p14:xfrm>
              <a:off x="3820440" y="2407480"/>
              <a:ext cx="1330920" cy="52956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85C58F65-9836-4C09-891F-68439CF42C99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3802440" y="2389480"/>
                <a:ext cx="1366560" cy="56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F315037-51A0-434C-B8DA-910657536461}"/>
                  </a:ext>
                </a:extLst>
              </p14:cNvPr>
              <p14:cNvContentPartPr/>
              <p14:nvPr/>
            </p14:nvContentPartPr>
            <p14:xfrm>
              <a:off x="6459600" y="2336200"/>
              <a:ext cx="297000" cy="5691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F315037-51A0-434C-B8DA-910657536461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6441600" y="2318560"/>
                <a:ext cx="332640" cy="60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423FE5D0-E89B-4007-BB44-A8C0D6A2C3FE}"/>
                  </a:ext>
                </a:extLst>
              </p14:cNvPr>
              <p14:cNvContentPartPr/>
              <p14:nvPr/>
            </p14:nvContentPartPr>
            <p14:xfrm>
              <a:off x="508080" y="3097600"/>
              <a:ext cx="711360" cy="4266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423FE5D0-E89B-4007-BB44-A8C0D6A2C3FE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90440" y="3079615"/>
                <a:ext cx="747000" cy="4622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BF8979A6-00DF-4A70-B6C9-815248597E8B}"/>
                  </a:ext>
                </a:extLst>
              </p14:cNvPr>
              <p14:cNvContentPartPr/>
              <p14:nvPr/>
            </p14:nvContentPartPr>
            <p14:xfrm>
              <a:off x="982920" y="3850360"/>
              <a:ext cx="23040" cy="511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BF8979A6-00DF-4A70-B6C9-815248597E8B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965280" y="3832720"/>
                <a:ext cx="5868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DAA5C315-53A1-4880-8889-FE21F0DB5902}"/>
                  </a:ext>
                </a:extLst>
              </p14:cNvPr>
              <p14:cNvContentPartPr/>
              <p14:nvPr/>
            </p14:nvContentPartPr>
            <p14:xfrm>
              <a:off x="1335000" y="3628960"/>
              <a:ext cx="87120" cy="10980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DAA5C315-53A1-4880-8889-FE21F0DB5902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317360" y="3610960"/>
                <a:ext cx="12276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5D118D64-2598-4AEC-81A4-BBEEC54538A8}"/>
                  </a:ext>
                </a:extLst>
              </p14:cNvPr>
              <p14:cNvContentPartPr/>
              <p14:nvPr/>
            </p14:nvContentPartPr>
            <p14:xfrm>
              <a:off x="1092000" y="3911560"/>
              <a:ext cx="123480" cy="8568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5D118D64-2598-4AEC-81A4-BBEEC54538A8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074000" y="3893560"/>
                <a:ext cx="15912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B0E8E8ED-4247-4B14-BA74-06FE0A74D386}"/>
                  </a:ext>
                </a:extLst>
              </p14:cNvPr>
              <p14:cNvContentPartPr/>
              <p14:nvPr/>
            </p14:nvContentPartPr>
            <p14:xfrm>
              <a:off x="1318440" y="3871240"/>
              <a:ext cx="112320" cy="11124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B0E8E8ED-4247-4B14-BA74-06FE0A74D386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300440" y="3853240"/>
                <a:ext cx="14796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0DC108E1-42C1-4592-BDAF-E8E3363E706B}"/>
                  </a:ext>
                </a:extLst>
              </p14:cNvPr>
              <p14:cNvContentPartPr/>
              <p14:nvPr/>
            </p14:nvContentPartPr>
            <p14:xfrm>
              <a:off x="615720" y="3606640"/>
              <a:ext cx="605160" cy="1918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0DC108E1-42C1-4592-BDAF-E8E3363E706B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598080" y="3588674"/>
                <a:ext cx="640800" cy="2274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06555FE7-BE3A-4928-A2CD-A9B941D08397}"/>
                  </a:ext>
                </a:extLst>
              </p14:cNvPr>
              <p14:cNvContentPartPr/>
              <p14:nvPr/>
            </p14:nvContentPartPr>
            <p14:xfrm>
              <a:off x="591240" y="3901120"/>
              <a:ext cx="314640" cy="2530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06555FE7-BE3A-4928-A2CD-A9B941D08397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73600" y="3883480"/>
                <a:ext cx="35028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65AA6737-5BEE-48EC-8BAA-8459B7B11E2C}"/>
                  </a:ext>
                </a:extLst>
              </p14:cNvPr>
              <p14:cNvContentPartPr/>
              <p14:nvPr/>
            </p14:nvContentPartPr>
            <p14:xfrm>
              <a:off x="1457400" y="3301720"/>
              <a:ext cx="249840" cy="2671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65AA6737-5BEE-48EC-8BAA-8459B7B11E2C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1439760" y="3284080"/>
                <a:ext cx="285480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EADDB195-FE1A-4D2C-8CE3-564F9F771507}"/>
                  </a:ext>
                </a:extLst>
              </p14:cNvPr>
              <p14:cNvContentPartPr/>
              <p14:nvPr/>
            </p14:nvContentPartPr>
            <p14:xfrm>
              <a:off x="1605000" y="3718240"/>
              <a:ext cx="12960" cy="165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EADDB195-FE1A-4D2C-8CE3-564F9F771507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1587000" y="3700600"/>
                <a:ext cx="4860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26F676A8-8115-4573-AFA0-AA6AD380E211}"/>
                  </a:ext>
                </a:extLst>
              </p14:cNvPr>
              <p14:cNvContentPartPr/>
              <p14:nvPr/>
            </p14:nvContentPartPr>
            <p14:xfrm>
              <a:off x="1612920" y="3616720"/>
              <a:ext cx="12960" cy="230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26F676A8-8115-4573-AFA0-AA6AD380E211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1594920" y="3598720"/>
                <a:ext cx="4860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DA7E268B-ED27-491C-91F4-206B4BC9B720}"/>
                  </a:ext>
                </a:extLst>
              </p14:cNvPr>
              <p14:cNvContentPartPr/>
              <p14:nvPr/>
            </p14:nvContentPartPr>
            <p14:xfrm>
              <a:off x="1818120" y="3352480"/>
              <a:ext cx="21240" cy="22320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DA7E268B-ED27-491C-91F4-206B4BC9B720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1800120" y="3334480"/>
                <a:ext cx="5688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C04D749D-0992-419D-BBAB-B01924FA9848}"/>
                  </a:ext>
                </a:extLst>
              </p14:cNvPr>
              <p14:cNvContentPartPr/>
              <p14:nvPr/>
            </p14:nvContentPartPr>
            <p14:xfrm>
              <a:off x="2255880" y="3281200"/>
              <a:ext cx="9720" cy="28404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C04D749D-0992-419D-BBAB-B01924FA9848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2238240" y="3263560"/>
                <a:ext cx="45360" cy="3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CCC0C440-020A-48AE-9314-3A885B3E6E73}"/>
                  </a:ext>
                </a:extLst>
              </p14:cNvPr>
              <p14:cNvContentPartPr/>
              <p14:nvPr/>
            </p14:nvContentPartPr>
            <p14:xfrm>
              <a:off x="1950240" y="3330520"/>
              <a:ext cx="224280" cy="27684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CCC0C440-020A-48AE-9314-3A885B3E6E73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1932240" y="3312520"/>
                <a:ext cx="259920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6BA83E00-C94B-4C26-868D-6E2D0585262A}"/>
                  </a:ext>
                </a:extLst>
              </p14:cNvPr>
              <p14:cNvContentPartPr/>
              <p14:nvPr/>
            </p14:nvContentPartPr>
            <p14:xfrm>
              <a:off x="2356680" y="3230800"/>
              <a:ext cx="1159560" cy="47304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6BA83E00-C94B-4C26-868D-6E2D0585262A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2339040" y="3212800"/>
                <a:ext cx="1195200" cy="50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708EA560-CEAB-49B0-8948-36A14DC20AC3}"/>
                  </a:ext>
                </a:extLst>
              </p14:cNvPr>
              <p14:cNvContentPartPr/>
              <p14:nvPr/>
            </p14:nvContentPartPr>
            <p14:xfrm>
              <a:off x="4105200" y="3230800"/>
              <a:ext cx="9360" cy="6444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708EA560-CEAB-49B0-8948-36A14DC20AC3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4087560" y="3212800"/>
                <a:ext cx="4500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8237AF21-55BB-4190-9678-53811B36DD03}"/>
                  </a:ext>
                </a:extLst>
              </p14:cNvPr>
              <p14:cNvContentPartPr/>
              <p14:nvPr/>
            </p14:nvContentPartPr>
            <p14:xfrm>
              <a:off x="4555560" y="3261040"/>
              <a:ext cx="16560" cy="4248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8237AF21-55BB-4190-9678-53811B36DD03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4537560" y="3243040"/>
                <a:ext cx="5220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A40BE667-1933-4E8A-A070-1628AB9CE714}"/>
                  </a:ext>
                </a:extLst>
              </p14:cNvPr>
              <p14:cNvContentPartPr/>
              <p14:nvPr/>
            </p14:nvContentPartPr>
            <p14:xfrm>
              <a:off x="4117440" y="3352480"/>
              <a:ext cx="363960" cy="32832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A40BE667-1933-4E8A-A070-1628AB9CE714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4099783" y="3334480"/>
                <a:ext cx="399635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D82789B1-CA11-4C4B-A7DC-02DED62E979B}"/>
                  </a:ext>
                </a:extLst>
              </p14:cNvPr>
              <p14:cNvContentPartPr/>
              <p14:nvPr/>
            </p14:nvContentPartPr>
            <p14:xfrm>
              <a:off x="3652320" y="3331960"/>
              <a:ext cx="340920" cy="22104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D82789B1-CA11-4C4B-A7DC-02DED62E979B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3634320" y="3314320"/>
                <a:ext cx="37656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14FCE746-7423-4CEE-BE8E-BC278537B612}"/>
                  </a:ext>
                </a:extLst>
              </p14:cNvPr>
              <p14:cNvContentPartPr/>
              <p14:nvPr/>
            </p14:nvContentPartPr>
            <p14:xfrm>
              <a:off x="4856160" y="3393880"/>
              <a:ext cx="185040" cy="2988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14FCE746-7423-4CEE-BE8E-BC278537B612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4838520" y="3375880"/>
                <a:ext cx="22068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6A1D50A0-D3F5-44D5-B224-E473CA6FB18B}"/>
                  </a:ext>
                </a:extLst>
              </p14:cNvPr>
              <p14:cNvContentPartPr/>
              <p14:nvPr/>
            </p14:nvContentPartPr>
            <p14:xfrm>
              <a:off x="4876320" y="3474160"/>
              <a:ext cx="172080" cy="1692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6A1D50A0-D3F5-44D5-B224-E473CA6FB18B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4858320" y="3456520"/>
                <a:ext cx="2077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0C509A6F-E376-471D-A741-DB034A815A45}"/>
                  </a:ext>
                </a:extLst>
              </p14:cNvPr>
              <p14:cNvContentPartPr/>
              <p14:nvPr/>
            </p14:nvContentPartPr>
            <p14:xfrm>
              <a:off x="5389320" y="3217120"/>
              <a:ext cx="178200" cy="47376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0C509A6F-E376-471D-A741-DB034A815A45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5371680" y="3199120"/>
                <a:ext cx="213840" cy="50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30387248-8D47-442E-AE32-46A7AA8A36F0}"/>
                  </a:ext>
                </a:extLst>
              </p14:cNvPr>
              <p14:cNvContentPartPr/>
              <p14:nvPr/>
            </p14:nvContentPartPr>
            <p14:xfrm>
              <a:off x="6471480" y="3251320"/>
              <a:ext cx="100800" cy="11160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30387248-8D47-442E-AE32-46A7AA8A36F0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6453480" y="3233320"/>
                <a:ext cx="13644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9AEA03D6-6FC0-426C-9E80-6E114E8E2CE5}"/>
                  </a:ext>
                </a:extLst>
              </p14:cNvPr>
              <p14:cNvContentPartPr/>
              <p14:nvPr/>
            </p14:nvContentPartPr>
            <p14:xfrm>
              <a:off x="5698560" y="3203080"/>
              <a:ext cx="663480" cy="49824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9AEA03D6-6FC0-426C-9E80-6E114E8E2CE5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5680560" y="3185440"/>
                <a:ext cx="699120" cy="53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37C29EBE-D7B1-41AF-A480-FAE38204EA9A}"/>
                  </a:ext>
                </a:extLst>
              </p14:cNvPr>
              <p14:cNvContentPartPr/>
              <p14:nvPr/>
            </p14:nvContentPartPr>
            <p14:xfrm>
              <a:off x="6695760" y="3179680"/>
              <a:ext cx="731880" cy="54792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37C29EBE-D7B1-41AF-A480-FAE38204EA9A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6677769" y="3161680"/>
                <a:ext cx="767502" cy="58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CBC5D880-A6CF-402C-A323-B15BE3194C5E}"/>
                  </a:ext>
                </a:extLst>
              </p14:cNvPr>
              <p14:cNvContentPartPr/>
              <p14:nvPr/>
            </p14:nvContentPartPr>
            <p14:xfrm>
              <a:off x="7590720" y="3189760"/>
              <a:ext cx="892800" cy="46764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CBC5D880-A6CF-402C-A323-B15BE3194C5E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7573080" y="3172106"/>
                <a:ext cx="928440" cy="5033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B046B068-4820-404C-B170-73FF0F617674}"/>
                  </a:ext>
                </a:extLst>
              </p14:cNvPr>
              <p14:cNvContentPartPr/>
              <p14:nvPr/>
            </p14:nvContentPartPr>
            <p14:xfrm>
              <a:off x="2128440" y="761560"/>
              <a:ext cx="25560" cy="5760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B046B068-4820-404C-B170-73FF0F617674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2110800" y="743920"/>
                <a:ext cx="6120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15C0586-C567-48A1-A840-362B4972C04B}"/>
                  </a:ext>
                </a:extLst>
              </p14:cNvPr>
              <p14:cNvContentPartPr/>
              <p14:nvPr/>
            </p14:nvContentPartPr>
            <p14:xfrm>
              <a:off x="2031600" y="4130800"/>
              <a:ext cx="480240" cy="3924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15C0586-C567-48A1-A840-362B4972C04B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2013600" y="4113160"/>
                <a:ext cx="515880" cy="42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80F1094-96F2-4B4F-BFD0-7F7B81E76F32}"/>
                  </a:ext>
                </a:extLst>
              </p14:cNvPr>
              <p14:cNvContentPartPr/>
              <p14:nvPr/>
            </p14:nvContentPartPr>
            <p14:xfrm>
              <a:off x="2622000" y="4397560"/>
              <a:ext cx="120600" cy="1040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80F1094-96F2-4B4F-BFD0-7F7B81E76F32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2604000" y="4379560"/>
                <a:ext cx="15624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34E09CCA-986C-4495-B5F6-E05BB4C04263}"/>
                  </a:ext>
                </a:extLst>
              </p14:cNvPr>
              <p14:cNvContentPartPr/>
              <p14:nvPr/>
            </p14:nvContentPartPr>
            <p14:xfrm>
              <a:off x="2898840" y="4498360"/>
              <a:ext cx="84600" cy="9720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34E09CCA-986C-4495-B5F6-E05BB4C04263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2880840" y="4480360"/>
                <a:ext cx="12024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95A9D839-361F-47C3-99BD-5FAC5826EC75}"/>
                  </a:ext>
                </a:extLst>
              </p14:cNvPr>
              <p14:cNvContentPartPr/>
              <p14:nvPr/>
            </p14:nvContentPartPr>
            <p14:xfrm>
              <a:off x="3333360" y="4084000"/>
              <a:ext cx="303120" cy="64980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95A9D839-361F-47C3-99BD-5FAC5826EC75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3315360" y="4065990"/>
                <a:ext cx="338760" cy="6854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4BF3AEE2-5592-4994-AFE4-A8B302861F06}"/>
                  </a:ext>
                </a:extLst>
              </p14:cNvPr>
              <p14:cNvContentPartPr/>
              <p14:nvPr/>
            </p14:nvContentPartPr>
            <p14:xfrm>
              <a:off x="4815840" y="4281640"/>
              <a:ext cx="569160" cy="16848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4BF3AEE2-5592-4994-AFE4-A8B302861F06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4797840" y="4263678"/>
                <a:ext cx="604800" cy="2040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DB13F72D-E3AE-4981-BA66-540330CB6DB3}"/>
                  </a:ext>
                </a:extLst>
              </p14:cNvPr>
              <p14:cNvContentPartPr/>
              <p14:nvPr/>
            </p14:nvContentPartPr>
            <p14:xfrm>
              <a:off x="4063800" y="4095520"/>
              <a:ext cx="659880" cy="44568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DB13F72D-E3AE-4981-BA66-540330CB6DB3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4045800" y="4077880"/>
                <a:ext cx="695520" cy="48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ADC1811A-52BC-4086-9C38-42958E46C301}"/>
                  </a:ext>
                </a:extLst>
              </p14:cNvPr>
              <p14:cNvContentPartPr/>
              <p14:nvPr/>
            </p14:nvContentPartPr>
            <p14:xfrm>
              <a:off x="5689200" y="4307560"/>
              <a:ext cx="813600" cy="15264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ADC1811A-52BC-4086-9C38-42958E46C301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5671192" y="4289560"/>
                <a:ext cx="849256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9780AF18-06F5-4B3A-824F-54ACD75D9461}"/>
                  </a:ext>
                </a:extLst>
              </p14:cNvPr>
              <p14:cNvContentPartPr/>
              <p14:nvPr/>
            </p14:nvContentPartPr>
            <p14:xfrm>
              <a:off x="6737160" y="4094440"/>
              <a:ext cx="2080800" cy="35964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9780AF18-06F5-4B3A-824F-54ACD75D9461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6719160" y="4076458"/>
                <a:ext cx="2116440" cy="39524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04941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CFA0158-5433-4F2E-B44D-D1F7E0ED1113}"/>
                  </a:ext>
                </a:extLst>
              </p14:cNvPr>
              <p14:cNvContentPartPr/>
              <p14:nvPr/>
            </p14:nvContentPartPr>
            <p14:xfrm>
              <a:off x="2732880" y="128680"/>
              <a:ext cx="3544920" cy="4824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CFA0158-5433-4F2E-B44D-D1F7E0ED111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14880" y="111040"/>
                <a:ext cx="3580560" cy="51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B5649D1-BAEF-40B3-9062-464FEA63C70C}"/>
                  </a:ext>
                </a:extLst>
              </p14:cNvPr>
              <p14:cNvContentPartPr/>
              <p14:nvPr/>
            </p14:nvContentPartPr>
            <p14:xfrm>
              <a:off x="767640" y="913840"/>
              <a:ext cx="15120" cy="249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B5649D1-BAEF-40B3-9062-464FEA63C70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9640" y="896200"/>
                <a:ext cx="5076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EBEC674-1F1F-4A35-8E5C-0F634BD642C5}"/>
                  </a:ext>
                </a:extLst>
              </p14:cNvPr>
              <p14:cNvContentPartPr/>
              <p14:nvPr/>
            </p14:nvContentPartPr>
            <p14:xfrm>
              <a:off x="668640" y="883240"/>
              <a:ext cx="268920" cy="21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EBEC674-1F1F-4A35-8E5C-0F634BD642C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1000" y="865600"/>
                <a:ext cx="3045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D9750E2-4A51-43A6-9F4E-B8A7564C91D8}"/>
                  </a:ext>
                </a:extLst>
              </p14:cNvPr>
              <p14:cNvContentPartPr/>
              <p14:nvPr/>
            </p14:nvContentPartPr>
            <p14:xfrm>
              <a:off x="619320" y="1107160"/>
              <a:ext cx="304200" cy="37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D9750E2-4A51-43A6-9F4E-B8A7564C91D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1320" y="1089160"/>
                <a:ext cx="33984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BFD1625-D674-483C-948E-BC30B8C8226E}"/>
                  </a:ext>
                </a:extLst>
              </p14:cNvPr>
              <p14:cNvContentPartPr/>
              <p14:nvPr/>
            </p14:nvContentPartPr>
            <p14:xfrm>
              <a:off x="680160" y="775960"/>
              <a:ext cx="284040" cy="169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BFD1625-D674-483C-948E-BC30B8C8226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2520" y="757960"/>
                <a:ext cx="3196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634A809-D1AA-4571-9DC3-ED20C3BEFD76}"/>
                  </a:ext>
                </a:extLst>
              </p14:cNvPr>
              <p14:cNvContentPartPr/>
              <p14:nvPr/>
            </p14:nvContentPartPr>
            <p14:xfrm>
              <a:off x="1066440" y="883600"/>
              <a:ext cx="131040" cy="21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634A809-D1AA-4571-9DC3-ED20C3BEFD7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48800" y="865960"/>
                <a:ext cx="16668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C1E3B63-605C-41DD-8038-30016A749E69}"/>
                  </a:ext>
                </a:extLst>
              </p14:cNvPr>
              <p14:cNvContentPartPr/>
              <p14:nvPr/>
            </p14:nvContentPartPr>
            <p14:xfrm>
              <a:off x="1066440" y="964600"/>
              <a:ext cx="12132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C1E3B63-605C-41DD-8038-30016A749E6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48800" y="946960"/>
                <a:ext cx="156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5A75555-85D1-4F1C-93ED-08AB0C3AEB5B}"/>
                  </a:ext>
                </a:extLst>
              </p14:cNvPr>
              <p14:cNvContentPartPr/>
              <p14:nvPr/>
            </p14:nvContentPartPr>
            <p14:xfrm>
              <a:off x="1056360" y="1052080"/>
              <a:ext cx="147600" cy="43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5A75555-85D1-4F1C-93ED-08AB0C3AEB5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38360" y="1034440"/>
                <a:ext cx="1832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1C2A9F3-DA9B-4E76-95FE-00C6E8898629}"/>
                  </a:ext>
                </a:extLst>
              </p14:cNvPr>
              <p14:cNvContentPartPr/>
              <p14:nvPr/>
            </p14:nvContentPartPr>
            <p14:xfrm>
              <a:off x="1378920" y="833920"/>
              <a:ext cx="259920" cy="2732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1C2A9F3-DA9B-4E76-95FE-00C6E889862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360920" y="816280"/>
                <a:ext cx="29556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BFFDDB1-577E-4668-AC6D-602C6836E898}"/>
                  </a:ext>
                </a:extLst>
              </p14:cNvPr>
              <p14:cNvContentPartPr/>
              <p14:nvPr/>
            </p14:nvContentPartPr>
            <p14:xfrm>
              <a:off x="1473960" y="1218760"/>
              <a:ext cx="9360" cy="507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BFFDDB1-577E-4668-AC6D-602C6836E89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455960" y="1201120"/>
                <a:ext cx="4500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6CD36AD-0A95-4B3A-BC73-46EE7E9E591D}"/>
                  </a:ext>
                </a:extLst>
              </p14:cNvPr>
              <p14:cNvContentPartPr/>
              <p14:nvPr/>
            </p14:nvContentPartPr>
            <p14:xfrm>
              <a:off x="1523640" y="1147840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6CD36AD-0A95-4B3A-BC73-46EE7E9E591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505640" y="11302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27E582B-4C62-4DF8-86F2-EEF6C2DF3CBE}"/>
                  </a:ext>
                </a:extLst>
              </p14:cNvPr>
              <p14:cNvContentPartPr/>
              <p14:nvPr/>
            </p14:nvContentPartPr>
            <p14:xfrm>
              <a:off x="1808040" y="842920"/>
              <a:ext cx="11520" cy="198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27E582B-4C62-4DF8-86F2-EEF6C2DF3CB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790400" y="825280"/>
                <a:ext cx="4716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E8BE5B4-B953-4583-AEDA-E11D7D7A54CF}"/>
                  </a:ext>
                </a:extLst>
              </p14:cNvPr>
              <p14:cNvContentPartPr/>
              <p14:nvPr/>
            </p14:nvContentPartPr>
            <p14:xfrm>
              <a:off x="1940160" y="780280"/>
              <a:ext cx="142560" cy="324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E8BE5B4-B953-4583-AEDA-E11D7D7A54C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922520" y="762640"/>
                <a:ext cx="17820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327F081-747E-4BFD-955A-890C9550ECAA}"/>
                  </a:ext>
                </a:extLst>
              </p14:cNvPr>
              <p14:cNvContentPartPr/>
              <p14:nvPr/>
            </p14:nvContentPartPr>
            <p14:xfrm>
              <a:off x="2052840" y="1056040"/>
              <a:ext cx="9360" cy="187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327F081-747E-4BFD-955A-890C9550ECA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035200" y="1038400"/>
                <a:ext cx="4500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9EE5C28-7F4B-4016-BCB6-1C40CECB731B}"/>
                  </a:ext>
                </a:extLst>
              </p14:cNvPr>
              <p14:cNvContentPartPr/>
              <p14:nvPr/>
            </p14:nvContentPartPr>
            <p14:xfrm>
              <a:off x="1938360" y="877120"/>
              <a:ext cx="164520" cy="1458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9EE5C28-7F4B-4016-BCB6-1C40CECB731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920720" y="859120"/>
                <a:ext cx="20016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1266F61-CF68-4955-B9A0-A799B7C112B9}"/>
                  </a:ext>
                </a:extLst>
              </p14:cNvPr>
              <p14:cNvContentPartPr/>
              <p14:nvPr/>
            </p14:nvContentPartPr>
            <p14:xfrm>
              <a:off x="2681760" y="860200"/>
              <a:ext cx="181800" cy="1454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1266F61-CF68-4955-B9A0-A799B7C112B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663760" y="842560"/>
                <a:ext cx="21744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3313450-3EA2-4F62-8E12-F60B8B2F222A}"/>
                  </a:ext>
                </a:extLst>
              </p14:cNvPr>
              <p14:cNvContentPartPr/>
              <p14:nvPr/>
            </p14:nvContentPartPr>
            <p14:xfrm>
              <a:off x="2961840" y="985120"/>
              <a:ext cx="4680" cy="676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3313450-3EA2-4F62-8E12-F60B8B2F222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944200" y="967120"/>
                <a:ext cx="4032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818E6D7-8DDE-4EFC-A6E1-0CC8A8A19B73}"/>
                  </a:ext>
                </a:extLst>
              </p14:cNvPr>
              <p14:cNvContentPartPr/>
              <p14:nvPr/>
            </p14:nvContentPartPr>
            <p14:xfrm>
              <a:off x="2994600" y="883600"/>
              <a:ext cx="288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818E6D7-8DDE-4EFC-A6E1-0CC8A8A19B7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976960" y="865960"/>
                <a:ext cx="385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1A11BB9-076F-41BD-B9EF-58BCF14CCCB7}"/>
                  </a:ext>
                </a:extLst>
              </p14:cNvPr>
              <p14:cNvContentPartPr/>
              <p14:nvPr/>
            </p14:nvContentPartPr>
            <p14:xfrm>
              <a:off x="2183880" y="764800"/>
              <a:ext cx="412560" cy="2606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1A11BB9-076F-41BD-B9EF-58BCF14CCCB7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166240" y="746800"/>
                <a:ext cx="448200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8595177-659F-408C-8819-EAD24109C7A2}"/>
                  </a:ext>
                </a:extLst>
              </p14:cNvPr>
              <p14:cNvContentPartPr/>
              <p14:nvPr/>
            </p14:nvContentPartPr>
            <p14:xfrm>
              <a:off x="2671680" y="1391560"/>
              <a:ext cx="36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8595177-659F-408C-8819-EAD24109C7A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654040" y="13739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5DCB2EA-5DC9-4A03-8D7F-1BF7C24E5FAF}"/>
                  </a:ext>
                </a:extLst>
              </p14:cNvPr>
              <p14:cNvContentPartPr/>
              <p14:nvPr/>
            </p14:nvContentPartPr>
            <p14:xfrm>
              <a:off x="2639640" y="1472560"/>
              <a:ext cx="174240" cy="1400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5DCB2EA-5DC9-4A03-8D7F-1BF7C24E5FAF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621677" y="1454920"/>
                <a:ext cx="209807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A157C4B-D999-48EB-A0D8-32890613F003}"/>
                  </a:ext>
                </a:extLst>
              </p14:cNvPr>
              <p14:cNvContentPartPr/>
              <p14:nvPr/>
            </p14:nvContentPartPr>
            <p14:xfrm>
              <a:off x="1645680" y="1472560"/>
              <a:ext cx="843480" cy="2239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A157C4B-D999-48EB-A0D8-32890613F00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627680" y="1454920"/>
                <a:ext cx="87912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E71BEEE-C8A4-4BF5-A302-ADC41A93FD68}"/>
                  </a:ext>
                </a:extLst>
              </p14:cNvPr>
              <p14:cNvContentPartPr/>
              <p14:nvPr/>
            </p14:nvContentPartPr>
            <p14:xfrm>
              <a:off x="842880" y="1394080"/>
              <a:ext cx="564480" cy="3740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E71BEEE-C8A4-4BF5-A302-ADC41A93FD6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24891" y="1376080"/>
                <a:ext cx="600097" cy="40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D6A1330-B0DF-4432-BC7F-153947527C26}"/>
                  </a:ext>
                </a:extLst>
              </p14:cNvPr>
              <p14:cNvContentPartPr/>
              <p14:nvPr/>
            </p14:nvContentPartPr>
            <p14:xfrm>
              <a:off x="4345320" y="1323160"/>
              <a:ext cx="352080" cy="1720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D6A1330-B0DF-4432-BC7F-153947527C2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327320" y="1305483"/>
                <a:ext cx="387720" cy="2077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C8E3B1E0-3FD4-4D84-8156-2695855C1DDB}"/>
                  </a:ext>
                </a:extLst>
              </p14:cNvPr>
              <p14:cNvContentPartPr/>
              <p14:nvPr/>
            </p14:nvContentPartPr>
            <p14:xfrm>
              <a:off x="3443880" y="1226680"/>
              <a:ext cx="659160" cy="5169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C8E3B1E0-3FD4-4D84-8156-2695855C1DD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426240" y="1208680"/>
                <a:ext cx="694800" cy="55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3ED1441-CDA6-4151-8A22-112BC5EF25B4}"/>
                  </a:ext>
                </a:extLst>
              </p14:cNvPr>
              <p14:cNvContentPartPr/>
              <p14:nvPr/>
            </p14:nvContentPartPr>
            <p14:xfrm>
              <a:off x="3005760" y="1451320"/>
              <a:ext cx="352080" cy="1436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3ED1441-CDA6-4151-8A22-112BC5EF25B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987760" y="1433680"/>
                <a:ext cx="38772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B109047E-8EC3-400F-9EC8-9DF925A0EA50}"/>
                  </a:ext>
                </a:extLst>
              </p14:cNvPr>
              <p14:cNvContentPartPr/>
              <p14:nvPr/>
            </p14:nvContentPartPr>
            <p14:xfrm>
              <a:off x="4775880" y="1311280"/>
              <a:ext cx="336240" cy="2250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B109047E-8EC3-400F-9EC8-9DF925A0EA5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757880" y="1293280"/>
                <a:ext cx="37188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24295A05-E5F8-430D-B76C-2D90DCF9A48D}"/>
                  </a:ext>
                </a:extLst>
              </p14:cNvPr>
              <p14:cNvContentPartPr/>
              <p14:nvPr/>
            </p14:nvContentPartPr>
            <p14:xfrm>
              <a:off x="5498400" y="1278880"/>
              <a:ext cx="165600" cy="2566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24295A05-E5F8-430D-B76C-2D90DCF9A48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480760" y="1261240"/>
                <a:ext cx="20124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C96DCE61-71FC-4847-8B5F-B2402641C004}"/>
                  </a:ext>
                </a:extLst>
              </p14:cNvPr>
              <p14:cNvContentPartPr/>
              <p14:nvPr/>
            </p14:nvContentPartPr>
            <p14:xfrm>
              <a:off x="5770560" y="1392640"/>
              <a:ext cx="102240" cy="93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C96DCE61-71FC-4847-8B5F-B2402641C004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752920" y="1374640"/>
                <a:ext cx="13788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91EBE2E3-F564-42D7-9856-7FE6A779729B}"/>
                  </a:ext>
                </a:extLst>
              </p14:cNvPr>
              <p14:cNvContentPartPr/>
              <p14:nvPr/>
            </p14:nvContentPartPr>
            <p14:xfrm>
              <a:off x="5971080" y="1200760"/>
              <a:ext cx="239040" cy="3078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91EBE2E3-F564-42D7-9856-7FE6A779729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953440" y="1182760"/>
                <a:ext cx="274680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CEC82095-7B59-4A0D-91CF-DBA72EF37CB4}"/>
                  </a:ext>
                </a:extLst>
              </p14:cNvPr>
              <p14:cNvContentPartPr/>
              <p14:nvPr/>
            </p14:nvContentPartPr>
            <p14:xfrm>
              <a:off x="6545640" y="1114720"/>
              <a:ext cx="1418400" cy="5914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CEC82095-7B59-4A0D-91CF-DBA72EF37CB4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528000" y="1096720"/>
                <a:ext cx="1454040" cy="62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013EA0A-3B65-4E67-BD45-245C0ED09593}"/>
                  </a:ext>
                </a:extLst>
              </p14:cNvPr>
              <p14:cNvContentPartPr/>
              <p14:nvPr/>
            </p14:nvContentPartPr>
            <p14:xfrm>
              <a:off x="444720" y="1983400"/>
              <a:ext cx="280440" cy="152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013EA0A-3B65-4E67-BD45-245C0ED09593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27080" y="1965760"/>
                <a:ext cx="31608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EAC6548-4C9F-472B-A715-3794F38FF626}"/>
                  </a:ext>
                </a:extLst>
              </p14:cNvPr>
              <p14:cNvContentPartPr/>
              <p14:nvPr/>
            </p14:nvContentPartPr>
            <p14:xfrm>
              <a:off x="846840" y="2021560"/>
              <a:ext cx="6840" cy="478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EAC6548-4C9F-472B-A715-3794F38FF62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828840" y="2003560"/>
                <a:ext cx="4248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2346D8A-F14D-42C8-93FC-F81E2BBB5D8B}"/>
                  </a:ext>
                </a:extLst>
              </p14:cNvPr>
              <p14:cNvContentPartPr/>
              <p14:nvPr/>
            </p14:nvContentPartPr>
            <p14:xfrm>
              <a:off x="822720" y="1879360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2346D8A-F14D-42C8-93FC-F81E2BBB5D8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05080" y="18617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C9348CA0-B021-4C89-BBB6-126F0D258053}"/>
                  </a:ext>
                </a:extLst>
              </p14:cNvPr>
              <p14:cNvContentPartPr/>
              <p14:nvPr/>
            </p14:nvContentPartPr>
            <p14:xfrm>
              <a:off x="924240" y="1848760"/>
              <a:ext cx="348480" cy="2437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C9348CA0-B021-4C89-BBB6-126F0D258053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906240" y="1830760"/>
                <a:ext cx="38412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23200C7-AE65-4741-BC6F-7AC85EA4308F}"/>
                  </a:ext>
                </a:extLst>
              </p14:cNvPr>
              <p14:cNvContentPartPr/>
              <p14:nvPr/>
            </p14:nvContentPartPr>
            <p14:xfrm>
              <a:off x="1675560" y="1909240"/>
              <a:ext cx="1080720" cy="2232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23200C7-AE65-4741-BC6F-7AC85EA4308F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657560" y="1891240"/>
                <a:ext cx="111636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C5823AA-9399-42A1-A932-A06AB93B21CB}"/>
                  </a:ext>
                </a:extLst>
              </p14:cNvPr>
              <p14:cNvContentPartPr/>
              <p14:nvPr/>
            </p14:nvContentPartPr>
            <p14:xfrm>
              <a:off x="2966160" y="1837240"/>
              <a:ext cx="291960" cy="2354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C5823AA-9399-42A1-A932-A06AB93B21CB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948520" y="1819240"/>
                <a:ext cx="32760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511A035-8FC6-43B7-AAB7-6B282AE70273}"/>
                  </a:ext>
                </a:extLst>
              </p14:cNvPr>
              <p14:cNvContentPartPr/>
              <p14:nvPr/>
            </p14:nvContentPartPr>
            <p14:xfrm>
              <a:off x="3343440" y="2039560"/>
              <a:ext cx="110880" cy="1152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511A035-8FC6-43B7-AAB7-6B282AE70273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325800" y="2021560"/>
                <a:ext cx="14652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54EA680-3909-4AE3-8099-E476A4B8C819}"/>
                  </a:ext>
                </a:extLst>
              </p14:cNvPr>
              <p14:cNvContentPartPr/>
              <p14:nvPr/>
            </p14:nvContentPartPr>
            <p14:xfrm>
              <a:off x="3687960" y="1767760"/>
              <a:ext cx="894960" cy="3117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54EA680-3909-4AE3-8099-E476A4B8C819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669967" y="1749781"/>
                <a:ext cx="930586" cy="3473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9A6AA8C-F5BD-4A39-945B-52472BBC4AC1}"/>
                  </a:ext>
                </a:extLst>
              </p14:cNvPr>
              <p14:cNvContentPartPr/>
              <p14:nvPr/>
            </p14:nvContentPartPr>
            <p14:xfrm>
              <a:off x="5562840" y="2011480"/>
              <a:ext cx="5040" cy="504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9A6AA8C-F5BD-4A39-945B-52472BBC4AC1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545200" y="1993840"/>
                <a:ext cx="4068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C0951CF-3963-4E23-8A1B-AFF2EDCD6059}"/>
                  </a:ext>
                </a:extLst>
              </p14:cNvPr>
              <p14:cNvContentPartPr/>
              <p14:nvPr/>
            </p14:nvContentPartPr>
            <p14:xfrm>
              <a:off x="5597760" y="1859200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C0951CF-3963-4E23-8A1B-AFF2EDCD605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580120" y="18412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9C99DCCD-7D6E-488E-A228-BE1A63C7D5B7}"/>
                  </a:ext>
                </a:extLst>
              </p14:cNvPr>
              <p14:cNvContentPartPr/>
              <p14:nvPr/>
            </p14:nvContentPartPr>
            <p14:xfrm>
              <a:off x="4983600" y="1831120"/>
              <a:ext cx="482040" cy="1951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9C99DCCD-7D6E-488E-A228-BE1A63C7D5B7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965613" y="1813120"/>
                <a:ext cx="517653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360368FC-C67F-42DC-BC5B-561CA2252EE7}"/>
                  </a:ext>
                </a:extLst>
              </p14:cNvPr>
              <p14:cNvContentPartPr/>
              <p14:nvPr/>
            </p14:nvContentPartPr>
            <p14:xfrm>
              <a:off x="5872080" y="1888720"/>
              <a:ext cx="184680" cy="212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360368FC-C67F-42DC-BC5B-561CA2252EE7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854080" y="1871080"/>
                <a:ext cx="2203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195BC336-DE9D-42D8-8F4C-91F64A413D9D}"/>
                  </a:ext>
                </a:extLst>
              </p14:cNvPr>
              <p14:cNvContentPartPr/>
              <p14:nvPr/>
            </p14:nvContentPartPr>
            <p14:xfrm>
              <a:off x="5882520" y="1970800"/>
              <a:ext cx="116280" cy="3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195BC336-DE9D-42D8-8F4C-91F64A413D9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864520" y="1952800"/>
                <a:ext cx="1519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A29F6301-7638-4C3F-92B8-9127D7CA3F5B}"/>
                  </a:ext>
                </a:extLst>
              </p14:cNvPr>
              <p14:cNvContentPartPr/>
              <p14:nvPr/>
            </p14:nvContentPartPr>
            <p14:xfrm>
              <a:off x="6207240" y="1655800"/>
              <a:ext cx="831960" cy="5457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A29F6301-7638-4C3F-92B8-9127D7CA3F5B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189600" y="1638148"/>
                <a:ext cx="867600" cy="5814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6D435602-1E19-4985-AE03-BB2C24575860}"/>
                  </a:ext>
                </a:extLst>
              </p14:cNvPr>
              <p14:cNvContentPartPr/>
              <p14:nvPr/>
            </p14:nvContentPartPr>
            <p14:xfrm>
              <a:off x="7128480" y="1767760"/>
              <a:ext cx="404640" cy="1954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6D435602-1E19-4985-AE03-BB2C24575860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7110824" y="1749760"/>
                <a:ext cx="440312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35D184FF-772A-4C62-AB94-9FE1712282FD}"/>
                  </a:ext>
                </a:extLst>
              </p14:cNvPr>
              <p14:cNvContentPartPr/>
              <p14:nvPr/>
            </p14:nvContentPartPr>
            <p14:xfrm>
              <a:off x="8307480" y="1615120"/>
              <a:ext cx="74520" cy="10800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35D184FF-772A-4C62-AB94-9FE1712282FD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8289840" y="1597480"/>
                <a:ext cx="11016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9AEA7E04-4C48-471D-8CBD-53D65E712399}"/>
                  </a:ext>
                </a:extLst>
              </p14:cNvPr>
              <p14:cNvContentPartPr/>
              <p14:nvPr/>
            </p14:nvContentPartPr>
            <p14:xfrm>
              <a:off x="7667760" y="1694680"/>
              <a:ext cx="533160" cy="4485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9AEA7E04-4C48-471D-8CBD-53D65E712399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7649760" y="1676680"/>
                <a:ext cx="568800" cy="48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632BF95-6EED-4FAC-9E77-FE143C545479}"/>
                  </a:ext>
                </a:extLst>
              </p14:cNvPr>
              <p14:cNvContentPartPr/>
              <p14:nvPr/>
            </p14:nvContentPartPr>
            <p14:xfrm>
              <a:off x="500880" y="2559400"/>
              <a:ext cx="847800" cy="3124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632BF95-6EED-4FAC-9E77-FE143C545479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82880" y="2541400"/>
                <a:ext cx="88344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D70A163-FACD-4DC2-B63F-6F92BC8D8653}"/>
                  </a:ext>
                </a:extLst>
              </p14:cNvPr>
              <p14:cNvContentPartPr/>
              <p14:nvPr/>
            </p14:nvContentPartPr>
            <p14:xfrm>
              <a:off x="1869240" y="2498920"/>
              <a:ext cx="182160" cy="108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D70A163-FACD-4DC2-B63F-6F92BC8D8653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851240" y="2481280"/>
                <a:ext cx="2178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82A22E37-20F7-467F-A123-30F923DD1A88}"/>
                  </a:ext>
                </a:extLst>
              </p14:cNvPr>
              <p14:cNvContentPartPr/>
              <p14:nvPr/>
            </p14:nvContentPartPr>
            <p14:xfrm>
              <a:off x="1808040" y="2590360"/>
              <a:ext cx="259560" cy="2329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82A22E37-20F7-467F-A123-30F923DD1A88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790400" y="2572720"/>
                <a:ext cx="29520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2B2BC2A1-E104-4CE3-B309-CC00832CD0E1}"/>
                  </a:ext>
                </a:extLst>
              </p14:cNvPr>
              <p14:cNvContentPartPr/>
              <p14:nvPr/>
            </p14:nvContentPartPr>
            <p14:xfrm>
              <a:off x="2326080" y="2681440"/>
              <a:ext cx="135720" cy="108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2B2BC2A1-E104-4CE3-B309-CC00832CD0E1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2308440" y="2663800"/>
                <a:ext cx="1713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3E29E578-EE30-413A-8875-A37AF6E73247}"/>
                  </a:ext>
                </a:extLst>
              </p14:cNvPr>
              <p14:cNvContentPartPr/>
              <p14:nvPr/>
            </p14:nvContentPartPr>
            <p14:xfrm>
              <a:off x="2346600" y="2773240"/>
              <a:ext cx="107280" cy="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3E29E578-EE30-413A-8875-A37AF6E73247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2328600" y="2755600"/>
                <a:ext cx="1429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9908A070-48BB-43EE-8DBC-91DE705AA70B}"/>
                  </a:ext>
                </a:extLst>
              </p14:cNvPr>
              <p14:cNvContentPartPr/>
              <p14:nvPr/>
            </p14:nvContentPartPr>
            <p14:xfrm>
              <a:off x="2623080" y="2559760"/>
              <a:ext cx="292680" cy="2469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9908A070-48BB-43EE-8DBC-91DE705AA70B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605440" y="2542120"/>
                <a:ext cx="32832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B1878760-D0B7-4CB6-AD57-8CE7C90580C7}"/>
                  </a:ext>
                </a:extLst>
              </p14:cNvPr>
              <p14:cNvContentPartPr/>
              <p14:nvPr/>
            </p14:nvContentPartPr>
            <p14:xfrm>
              <a:off x="2713080" y="2946040"/>
              <a:ext cx="50400" cy="4032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B1878760-D0B7-4CB6-AD57-8CE7C90580C7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2695080" y="2928400"/>
                <a:ext cx="8604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B0B2B39F-A8E2-4CEB-B2F2-DAEBF24CEFD4}"/>
                  </a:ext>
                </a:extLst>
              </p14:cNvPr>
              <p14:cNvContentPartPr/>
              <p14:nvPr/>
            </p14:nvContentPartPr>
            <p14:xfrm>
              <a:off x="2737200" y="2875120"/>
              <a:ext cx="6120" cy="3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B0B2B39F-A8E2-4CEB-B2F2-DAEBF24CEFD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719200" y="2857120"/>
                <a:ext cx="417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EED4C713-5E6B-43E1-B836-0D82754342BF}"/>
                  </a:ext>
                </a:extLst>
              </p14:cNvPr>
              <p14:cNvContentPartPr/>
              <p14:nvPr/>
            </p14:nvContentPartPr>
            <p14:xfrm>
              <a:off x="3016560" y="2552200"/>
              <a:ext cx="703440" cy="3196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EED4C713-5E6B-43E1-B836-0D82754342BF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2998920" y="2534560"/>
                <a:ext cx="739080" cy="35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614ABF5E-3220-4A22-A8F8-26C01D8A19D4}"/>
                  </a:ext>
                </a:extLst>
              </p14:cNvPr>
              <p14:cNvContentPartPr/>
              <p14:nvPr/>
            </p14:nvContentPartPr>
            <p14:xfrm>
              <a:off x="5287080" y="2488840"/>
              <a:ext cx="16560" cy="2844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614ABF5E-3220-4A22-A8F8-26C01D8A19D4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269440" y="2470840"/>
                <a:ext cx="5220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5797A629-F886-4293-83CD-AC25023A216F}"/>
                  </a:ext>
                </a:extLst>
              </p14:cNvPr>
              <p14:cNvContentPartPr/>
              <p14:nvPr/>
            </p14:nvContentPartPr>
            <p14:xfrm>
              <a:off x="5722680" y="2468320"/>
              <a:ext cx="37800" cy="8064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5797A629-F886-4293-83CD-AC25023A216F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705040" y="2450680"/>
                <a:ext cx="7344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54C48638-BFEC-42A0-AA14-3B5A29199E31}"/>
                  </a:ext>
                </a:extLst>
              </p14:cNvPr>
              <p14:cNvContentPartPr/>
              <p14:nvPr/>
            </p14:nvContentPartPr>
            <p14:xfrm>
              <a:off x="5248560" y="2570200"/>
              <a:ext cx="356400" cy="31176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54C48638-BFEC-42A0-AA14-3B5A29199E31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230902" y="2552560"/>
                <a:ext cx="392076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85C58F65-9836-4C09-891F-68439CF42C99}"/>
                  </a:ext>
                </a:extLst>
              </p14:cNvPr>
              <p14:cNvContentPartPr/>
              <p14:nvPr/>
            </p14:nvContentPartPr>
            <p14:xfrm>
              <a:off x="3820440" y="2407480"/>
              <a:ext cx="1330920" cy="52956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85C58F65-9836-4C09-891F-68439CF42C99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3802440" y="2389480"/>
                <a:ext cx="1366560" cy="56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F315037-51A0-434C-B8DA-910657536461}"/>
                  </a:ext>
                </a:extLst>
              </p14:cNvPr>
              <p14:cNvContentPartPr/>
              <p14:nvPr/>
            </p14:nvContentPartPr>
            <p14:xfrm>
              <a:off x="6459600" y="2336200"/>
              <a:ext cx="297000" cy="5691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F315037-51A0-434C-B8DA-910657536461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6441600" y="2318560"/>
                <a:ext cx="332640" cy="60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423FE5D0-E89B-4007-BB44-A8C0D6A2C3FE}"/>
                  </a:ext>
                </a:extLst>
              </p14:cNvPr>
              <p14:cNvContentPartPr/>
              <p14:nvPr/>
            </p14:nvContentPartPr>
            <p14:xfrm>
              <a:off x="508080" y="3097600"/>
              <a:ext cx="711360" cy="4266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423FE5D0-E89B-4007-BB44-A8C0D6A2C3FE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90440" y="3079615"/>
                <a:ext cx="747000" cy="4622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BF8979A6-00DF-4A70-B6C9-815248597E8B}"/>
                  </a:ext>
                </a:extLst>
              </p14:cNvPr>
              <p14:cNvContentPartPr/>
              <p14:nvPr/>
            </p14:nvContentPartPr>
            <p14:xfrm>
              <a:off x="982920" y="3850360"/>
              <a:ext cx="23040" cy="511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BF8979A6-00DF-4A70-B6C9-815248597E8B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965280" y="3832720"/>
                <a:ext cx="5868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DAA5C315-53A1-4880-8889-FE21F0DB5902}"/>
                  </a:ext>
                </a:extLst>
              </p14:cNvPr>
              <p14:cNvContentPartPr/>
              <p14:nvPr/>
            </p14:nvContentPartPr>
            <p14:xfrm>
              <a:off x="1335000" y="3628960"/>
              <a:ext cx="87120" cy="10980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DAA5C315-53A1-4880-8889-FE21F0DB5902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317360" y="3610960"/>
                <a:ext cx="12276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5D118D64-2598-4AEC-81A4-BBEEC54538A8}"/>
                  </a:ext>
                </a:extLst>
              </p14:cNvPr>
              <p14:cNvContentPartPr/>
              <p14:nvPr/>
            </p14:nvContentPartPr>
            <p14:xfrm>
              <a:off x="1092000" y="3911560"/>
              <a:ext cx="123480" cy="8568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5D118D64-2598-4AEC-81A4-BBEEC54538A8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074000" y="3893560"/>
                <a:ext cx="15912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B0E8E8ED-4247-4B14-BA74-06FE0A74D386}"/>
                  </a:ext>
                </a:extLst>
              </p14:cNvPr>
              <p14:cNvContentPartPr/>
              <p14:nvPr/>
            </p14:nvContentPartPr>
            <p14:xfrm>
              <a:off x="1318440" y="3871240"/>
              <a:ext cx="112320" cy="11124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B0E8E8ED-4247-4B14-BA74-06FE0A74D386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300440" y="3853240"/>
                <a:ext cx="14796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0DC108E1-42C1-4592-BDAF-E8E3363E706B}"/>
                  </a:ext>
                </a:extLst>
              </p14:cNvPr>
              <p14:cNvContentPartPr/>
              <p14:nvPr/>
            </p14:nvContentPartPr>
            <p14:xfrm>
              <a:off x="615720" y="3606640"/>
              <a:ext cx="605160" cy="1918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0DC108E1-42C1-4592-BDAF-E8E3363E706B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598080" y="3588674"/>
                <a:ext cx="640800" cy="2274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06555FE7-BE3A-4928-A2CD-A9B941D08397}"/>
                  </a:ext>
                </a:extLst>
              </p14:cNvPr>
              <p14:cNvContentPartPr/>
              <p14:nvPr/>
            </p14:nvContentPartPr>
            <p14:xfrm>
              <a:off x="591240" y="3901120"/>
              <a:ext cx="314640" cy="2530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06555FE7-BE3A-4928-A2CD-A9B941D08397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73600" y="3883480"/>
                <a:ext cx="35028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65AA6737-5BEE-48EC-8BAA-8459B7B11E2C}"/>
                  </a:ext>
                </a:extLst>
              </p14:cNvPr>
              <p14:cNvContentPartPr/>
              <p14:nvPr/>
            </p14:nvContentPartPr>
            <p14:xfrm>
              <a:off x="1457400" y="3301720"/>
              <a:ext cx="249840" cy="2671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65AA6737-5BEE-48EC-8BAA-8459B7B11E2C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1439760" y="3284080"/>
                <a:ext cx="285480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EADDB195-FE1A-4D2C-8CE3-564F9F771507}"/>
                  </a:ext>
                </a:extLst>
              </p14:cNvPr>
              <p14:cNvContentPartPr/>
              <p14:nvPr/>
            </p14:nvContentPartPr>
            <p14:xfrm>
              <a:off x="1605000" y="3718240"/>
              <a:ext cx="12960" cy="165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EADDB195-FE1A-4D2C-8CE3-564F9F771507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1587000" y="3700600"/>
                <a:ext cx="4860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26F676A8-8115-4573-AFA0-AA6AD380E211}"/>
                  </a:ext>
                </a:extLst>
              </p14:cNvPr>
              <p14:cNvContentPartPr/>
              <p14:nvPr/>
            </p14:nvContentPartPr>
            <p14:xfrm>
              <a:off x="1612920" y="3616720"/>
              <a:ext cx="12960" cy="230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26F676A8-8115-4573-AFA0-AA6AD380E211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1594920" y="3598720"/>
                <a:ext cx="4860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DA7E268B-ED27-491C-91F4-206B4BC9B720}"/>
                  </a:ext>
                </a:extLst>
              </p14:cNvPr>
              <p14:cNvContentPartPr/>
              <p14:nvPr/>
            </p14:nvContentPartPr>
            <p14:xfrm>
              <a:off x="1818120" y="3352480"/>
              <a:ext cx="21240" cy="22320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DA7E268B-ED27-491C-91F4-206B4BC9B720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1800120" y="3334480"/>
                <a:ext cx="5688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C04D749D-0992-419D-BBAB-B01924FA9848}"/>
                  </a:ext>
                </a:extLst>
              </p14:cNvPr>
              <p14:cNvContentPartPr/>
              <p14:nvPr/>
            </p14:nvContentPartPr>
            <p14:xfrm>
              <a:off x="2255880" y="3281200"/>
              <a:ext cx="9720" cy="28404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C04D749D-0992-419D-BBAB-B01924FA9848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2238240" y="3263560"/>
                <a:ext cx="45360" cy="3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CCC0C440-020A-48AE-9314-3A885B3E6E73}"/>
                  </a:ext>
                </a:extLst>
              </p14:cNvPr>
              <p14:cNvContentPartPr/>
              <p14:nvPr/>
            </p14:nvContentPartPr>
            <p14:xfrm>
              <a:off x="1950240" y="3330520"/>
              <a:ext cx="224280" cy="27684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CCC0C440-020A-48AE-9314-3A885B3E6E73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1932240" y="3312520"/>
                <a:ext cx="259920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6BA83E00-C94B-4C26-868D-6E2D0585262A}"/>
                  </a:ext>
                </a:extLst>
              </p14:cNvPr>
              <p14:cNvContentPartPr/>
              <p14:nvPr/>
            </p14:nvContentPartPr>
            <p14:xfrm>
              <a:off x="2356680" y="3230800"/>
              <a:ext cx="1159560" cy="47304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6BA83E00-C94B-4C26-868D-6E2D0585262A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2339040" y="3212800"/>
                <a:ext cx="1195200" cy="50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708EA560-CEAB-49B0-8948-36A14DC20AC3}"/>
                  </a:ext>
                </a:extLst>
              </p14:cNvPr>
              <p14:cNvContentPartPr/>
              <p14:nvPr/>
            </p14:nvContentPartPr>
            <p14:xfrm>
              <a:off x="4105200" y="3230800"/>
              <a:ext cx="9360" cy="6444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708EA560-CEAB-49B0-8948-36A14DC20AC3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4087560" y="3212800"/>
                <a:ext cx="4500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8237AF21-55BB-4190-9678-53811B36DD03}"/>
                  </a:ext>
                </a:extLst>
              </p14:cNvPr>
              <p14:cNvContentPartPr/>
              <p14:nvPr/>
            </p14:nvContentPartPr>
            <p14:xfrm>
              <a:off x="4555560" y="3261040"/>
              <a:ext cx="16560" cy="4248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8237AF21-55BB-4190-9678-53811B36DD03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4537560" y="3243040"/>
                <a:ext cx="5220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A40BE667-1933-4E8A-A070-1628AB9CE714}"/>
                  </a:ext>
                </a:extLst>
              </p14:cNvPr>
              <p14:cNvContentPartPr/>
              <p14:nvPr/>
            </p14:nvContentPartPr>
            <p14:xfrm>
              <a:off x="4117440" y="3352480"/>
              <a:ext cx="363960" cy="32832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A40BE667-1933-4E8A-A070-1628AB9CE714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4099783" y="3334480"/>
                <a:ext cx="399635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D82789B1-CA11-4C4B-A7DC-02DED62E979B}"/>
                  </a:ext>
                </a:extLst>
              </p14:cNvPr>
              <p14:cNvContentPartPr/>
              <p14:nvPr/>
            </p14:nvContentPartPr>
            <p14:xfrm>
              <a:off x="3652320" y="3331960"/>
              <a:ext cx="340920" cy="22104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D82789B1-CA11-4C4B-A7DC-02DED62E979B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3634320" y="3314320"/>
                <a:ext cx="37656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14FCE746-7423-4CEE-BE8E-BC278537B612}"/>
                  </a:ext>
                </a:extLst>
              </p14:cNvPr>
              <p14:cNvContentPartPr/>
              <p14:nvPr/>
            </p14:nvContentPartPr>
            <p14:xfrm>
              <a:off x="4856160" y="3393880"/>
              <a:ext cx="185040" cy="2988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14FCE746-7423-4CEE-BE8E-BC278537B612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4838520" y="3375880"/>
                <a:ext cx="22068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6A1D50A0-D3F5-44D5-B224-E473CA6FB18B}"/>
                  </a:ext>
                </a:extLst>
              </p14:cNvPr>
              <p14:cNvContentPartPr/>
              <p14:nvPr/>
            </p14:nvContentPartPr>
            <p14:xfrm>
              <a:off x="4876320" y="3474160"/>
              <a:ext cx="172080" cy="1692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6A1D50A0-D3F5-44D5-B224-E473CA6FB18B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4858320" y="3456520"/>
                <a:ext cx="2077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0C509A6F-E376-471D-A741-DB034A815A45}"/>
                  </a:ext>
                </a:extLst>
              </p14:cNvPr>
              <p14:cNvContentPartPr/>
              <p14:nvPr/>
            </p14:nvContentPartPr>
            <p14:xfrm>
              <a:off x="5389320" y="3217120"/>
              <a:ext cx="178200" cy="47376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0C509A6F-E376-471D-A741-DB034A815A45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5371680" y="3199120"/>
                <a:ext cx="213840" cy="50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30387248-8D47-442E-AE32-46A7AA8A36F0}"/>
                  </a:ext>
                </a:extLst>
              </p14:cNvPr>
              <p14:cNvContentPartPr/>
              <p14:nvPr/>
            </p14:nvContentPartPr>
            <p14:xfrm>
              <a:off x="6471480" y="3251320"/>
              <a:ext cx="100800" cy="11160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30387248-8D47-442E-AE32-46A7AA8A36F0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6453480" y="3233320"/>
                <a:ext cx="13644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9AEA03D6-6FC0-426C-9E80-6E114E8E2CE5}"/>
                  </a:ext>
                </a:extLst>
              </p14:cNvPr>
              <p14:cNvContentPartPr/>
              <p14:nvPr/>
            </p14:nvContentPartPr>
            <p14:xfrm>
              <a:off x="5698560" y="3203080"/>
              <a:ext cx="663480" cy="49824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9AEA03D6-6FC0-426C-9E80-6E114E8E2CE5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5680560" y="3185440"/>
                <a:ext cx="699120" cy="53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37C29EBE-D7B1-41AF-A480-FAE38204EA9A}"/>
                  </a:ext>
                </a:extLst>
              </p14:cNvPr>
              <p14:cNvContentPartPr/>
              <p14:nvPr/>
            </p14:nvContentPartPr>
            <p14:xfrm>
              <a:off x="6695760" y="3179680"/>
              <a:ext cx="731880" cy="54792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37C29EBE-D7B1-41AF-A480-FAE38204EA9A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6677769" y="3161680"/>
                <a:ext cx="767502" cy="58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CBC5D880-A6CF-402C-A323-B15BE3194C5E}"/>
                  </a:ext>
                </a:extLst>
              </p14:cNvPr>
              <p14:cNvContentPartPr/>
              <p14:nvPr/>
            </p14:nvContentPartPr>
            <p14:xfrm>
              <a:off x="7590720" y="3189760"/>
              <a:ext cx="892800" cy="46764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CBC5D880-A6CF-402C-A323-B15BE3194C5E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7573080" y="3172106"/>
                <a:ext cx="928440" cy="5033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B046B068-4820-404C-B170-73FF0F617674}"/>
                  </a:ext>
                </a:extLst>
              </p14:cNvPr>
              <p14:cNvContentPartPr/>
              <p14:nvPr/>
            </p14:nvContentPartPr>
            <p14:xfrm>
              <a:off x="2128440" y="761560"/>
              <a:ext cx="25560" cy="5760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B046B068-4820-404C-B170-73FF0F617674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2110800" y="743920"/>
                <a:ext cx="6120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15C0586-C567-48A1-A840-362B4972C04B}"/>
                  </a:ext>
                </a:extLst>
              </p14:cNvPr>
              <p14:cNvContentPartPr/>
              <p14:nvPr/>
            </p14:nvContentPartPr>
            <p14:xfrm>
              <a:off x="2031600" y="4130800"/>
              <a:ext cx="480240" cy="3924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15C0586-C567-48A1-A840-362B4972C04B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2013600" y="4113160"/>
                <a:ext cx="515880" cy="42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80F1094-96F2-4B4F-BFD0-7F7B81E76F32}"/>
                  </a:ext>
                </a:extLst>
              </p14:cNvPr>
              <p14:cNvContentPartPr/>
              <p14:nvPr/>
            </p14:nvContentPartPr>
            <p14:xfrm>
              <a:off x="2622000" y="4397560"/>
              <a:ext cx="120600" cy="1040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80F1094-96F2-4B4F-BFD0-7F7B81E76F32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2604000" y="4379560"/>
                <a:ext cx="15624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34E09CCA-986C-4495-B5F6-E05BB4C04263}"/>
                  </a:ext>
                </a:extLst>
              </p14:cNvPr>
              <p14:cNvContentPartPr/>
              <p14:nvPr/>
            </p14:nvContentPartPr>
            <p14:xfrm>
              <a:off x="2898840" y="4498360"/>
              <a:ext cx="84600" cy="9720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34E09CCA-986C-4495-B5F6-E05BB4C04263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2880840" y="4480360"/>
                <a:ext cx="12024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95A9D839-361F-47C3-99BD-5FAC5826EC75}"/>
                  </a:ext>
                </a:extLst>
              </p14:cNvPr>
              <p14:cNvContentPartPr/>
              <p14:nvPr/>
            </p14:nvContentPartPr>
            <p14:xfrm>
              <a:off x="3333360" y="4084000"/>
              <a:ext cx="303120" cy="64980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95A9D839-361F-47C3-99BD-5FAC5826EC75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3315360" y="4065990"/>
                <a:ext cx="338760" cy="6854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4BF3AEE2-5592-4994-AFE4-A8B302861F06}"/>
                  </a:ext>
                </a:extLst>
              </p14:cNvPr>
              <p14:cNvContentPartPr/>
              <p14:nvPr/>
            </p14:nvContentPartPr>
            <p14:xfrm>
              <a:off x="4815840" y="4281640"/>
              <a:ext cx="569160" cy="16848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4BF3AEE2-5592-4994-AFE4-A8B302861F06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4797840" y="4263678"/>
                <a:ext cx="604800" cy="2040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DB13F72D-E3AE-4981-BA66-540330CB6DB3}"/>
                  </a:ext>
                </a:extLst>
              </p14:cNvPr>
              <p14:cNvContentPartPr/>
              <p14:nvPr/>
            </p14:nvContentPartPr>
            <p14:xfrm>
              <a:off x="4063800" y="4095520"/>
              <a:ext cx="659880" cy="44568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DB13F72D-E3AE-4981-BA66-540330CB6DB3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4045800" y="4077880"/>
                <a:ext cx="695520" cy="48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ADC1811A-52BC-4086-9C38-42958E46C301}"/>
                  </a:ext>
                </a:extLst>
              </p14:cNvPr>
              <p14:cNvContentPartPr/>
              <p14:nvPr/>
            </p14:nvContentPartPr>
            <p14:xfrm>
              <a:off x="5689200" y="4307560"/>
              <a:ext cx="813600" cy="15264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ADC1811A-52BC-4086-9C38-42958E46C301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5671192" y="4289560"/>
                <a:ext cx="849256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9780AF18-06F5-4B3A-824F-54ACD75D9461}"/>
                  </a:ext>
                </a:extLst>
              </p14:cNvPr>
              <p14:cNvContentPartPr/>
              <p14:nvPr/>
            </p14:nvContentPartPr>
            <p14:xfrm>
              <a:off x="6737160" y="4094440"/>
              <a:ext cx="2080800" cy="35964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9780AF18-06F5-4B3A-824F-54ACD75D9461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6719160" y="4076458"/>
                <a:ext cx="2116440" cy="3952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938E01A-E8AA-42A4-AE2D-E2F6F04CC8D8}"/>
                  </a:ext>
                </a:extLst>
              </p14:cNvPr>
              <p14:cNvContentPartPr/>
              <p14:nvPr/>
            </p14:nvContentPartPr>
            <p14:xfrm>
              <a:off x="1060320" y="4866280"/>
              <a:ext cx="6840" cy="2757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938E01A-E8AA-42A4-AE2D-E2F6F04CC8D8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1042320" y="4848280"/>
                <a:ext cx="4248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2206DF5-6F90-494A-83A6-869ECFF96D40}"/>
                  </a:ext>
                </a:extLst>
              </p14:cNvPr>
              <p14:cNvContentPartPr/>
              <p14:nvPr/>
            </p14:nvContentPartPr>
            <p14:xfrm>
              <a:off x="934680" y="4854760"/>
              <a:ext cx="330480" cy="525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2206DF5-6F90-494A-83A6-869ECFF96D40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916680" y="4837120"/>
                <a:ext cx="36612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60D2F52A-5A83-42E4-A73A-BAE2618AEF54}"/>
                  </a:ext>
                </a:extLst>
              </p14:cNvPr>
              <p14:cNvContentPartPr/>
              <p14:nvPr/>
            </p14:nvContentPartPr>
            <p14:xfrm>
              <a:off x="934680" y="5107840"/>
              <a:ext cx="309600" cy="532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60D2F52A-5A83-42E4-A73A-BAE2618AEF54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916680" y="5090200"/>
                <a:ext cx="34524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25A3D1D6-D3E9-4CC7-B879-4C2290BCB518}"/>
                  </a:ext>
                </a:extLst>
              </p14:cNvPr>
              <p14:cNvContentPartPr/>
              <p14:nvPr/>
            </p14:nvContentPartPr>
            <p14:xfrm>
              <a:off x="954840" y="4780960"/>
              <a:ext cx="252720" cy="144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25A3D1D6-D3E9-4CC7-B879-4C2290BCB518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937200" y="4763320"/>
                <a:ext cx="28836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FBAB28A8-B800-4F82-9278-3159640CEF37}"/>
                  </a:ext>
                </a:extLst>
              </p14:cNvPr>
              <p14:cNvContentPartPr/>
              <p14:nvPr/>
            </p14:nvContentPartPr>
            <p14:xfrm>
              <a:off x="2487360" y="4784920"/>
              <a:ext cx="113760" cy="53136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FBAB28A8-B800-4F82-9278-3159640CEF37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2469720" y="4766920"/>
                <a:ext cx="149400" cy="56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672CCA70-AA41-46A5-986E-0558CF20C55C}"/>
                  </a:ext>
                </a:extLst>
              </p14:cNvPr>
              <p14:cNvContentPartPr/>
              <p14:nvPr/>
            </p14:nvContentPartPr>
            <p14:xfrm>
              <a:off x="1442640" y="4753240"/>
              <a:ext cx="914400" cy="51912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672CCA70-AA41-46A5-986E-0558CF20C55C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1424640" y="4735600"/>
                <a:ext cx="950040" cy="55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CF73FD65-4FC9-4957-9AA6-496EA103A4FA}"/>
                  </a:ext>
                </a:extLst>
              </p14:cNvPr>
              <p14:cNvContentPartPr/>
              <p14:nvPr/>
            </p14:nvContentPartPr>
            <p14:xfrm>
              <a:off x="3220320" y="4852960"/>
              <a:ext cx="374400" cy="34272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CF73FD65-4FC9-4957-9AA6-496EA103A4FA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3202680" y="4835301"/>
                <a:ext cx="410040" cy="3783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08E2123A-2454-4C1D-8F5E-0B3AE00C0FC4}"/>
                  </a:ext>
                </a:extLst>
              </p14:cNvPr>
              <p14:cNvContentPartPr/>
              <p14:nvPr/>
            </p14:nvContentPartPr>
            <p14:xfrm>
              <a:off x="2712720" y="4789960"/>
              <a:ext cx="383040" cy="53064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08E2123A-2454-4C1D-8F5E-0B3AE00C0FC4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2695080" y="4772320"/>
                <a:ext cx="418680" cy="56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44E30C75-A75D-43B3-BF6F-51D3D3F295B4}"/>
                  </a:ext>
                </a:extLst>
              </p14:cNvPr>
              <p14:cNvContentPartPr/>
              <p14:nvPr/>
            </p14:nvContentPartPr>
            <p14:xfrm>
              <a:off x="4888920" y="4795000"/>
              <a:ext cx="28440" cy="5868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44E30C75-A75D-43B3-BF6F-51D3D3F295B4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4871280" y="4777360"/>
                <a:ext cx="6408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881063E3-824B-458B-BB90-1C0B063ECC3A}"/>
                  </a:ext>
                </a:extLst>
              </p14:cNvPr>
              <p14:cNvContentPartPr/>
              <p14:nvPr/>
            </p14:nvContentPartPr>
            <p14:xfrm>
              <a:off x="4198080" y="4816960"/>
              <a:ext cx="578520" cy="49608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881063E3-824B-458B-BB90-1C0B063ECC3A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4180440" y="4798973"/>
                <a:ext cx="614160" cy="5316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1471945B-CA62-49EB-8077-39BF6CC67335}"/>
                  </a:ext>
                </a:extLst>
              </p14:cNvPr>
              <p14:cNvContentPartPr/>
              <p14:nvPr/>
            </p14:nvContentPartPr>
            <p14:xfrm>
              <a:off x="3696600" y="4797880"/>
              <a:ext cx="398520" cy="35460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1471945B-CA62-49EB-8077-39BF6CC67335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3678600" y="4779880"/>
                <a:ext cx="434160" cy="39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74596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CFA0158-5433-4F2E-B44D-D1F7E0ED1113}"/>
                  </a:ext>
                </a:extLst>
              </p14:cNvPr>
              <p14:cNvContentPartPr/>
              <p14:nvPr/>
            </p14:nvContentPartPr>
            <p14:xfrm>
              <a:off x="2732880" y="128680"/>
              <a:ext cx="3544920" cy="4824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CFA0158-5433-4F2E-B44D-D1F7E0ED111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14880" y="111040"/>
                <a:ext cx="3580560" cy="51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B5649D1-BAEF-40B3-9062-464FEA63C70C}"/>
                  </a:ext>
                </a:extLst>
              </p14:cNvPr>
              <p14:cNvContentPartPr/>
              <p14:nvPr/>
            </p14:nvContentPartPr>
            <p14:xfrm>
              <a:off x="767640" y="913840"/>
              <a:ext cx="15120" cy="249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B5649D1-BAEF-40B3-9062-464FEA63C70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9640" y="896200"/>
                <a:ext cx="5076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EBEC674-1F1F-4A35-8E5C-0F634BD642C5}"/>
                  </a:ext>
                </a:extLst>
              </p14:cNvPr>
              <p14:cNvContentPartPr/>
              <p14:nvPr/>
            </p14:nvContentPartPr>
            <p14:xfrm>
              <a:off x="668640" y="883240"/>
              <a:ext cx="268920" cy="21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EBEC674-1F1F-4A35-8E5C-0F634BD642C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1000" y="865600"/>
                <a:ext cx="3045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D9750E2-4A51-43A6-9F4E-B8A7564C91D8}"/>
                  </a:ext>
                </a:extLst>
              </p14:cNvPr>
              <p14:cNvContentPartPr/>
              <p14:nvPr/>
            </p14:nvContentPartPr>
            <p14:xfrm>
              <a:off x="619320" y="1107160"/>
              <a:ext cx="304200" cy="37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D9750E2-4A51-43A6-9F4E-B8A7564C91D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1320" y="1089160"/>
                <a:ext cx="33984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BFD1625-D674-483C-948E-BC30B8C8226E}"/>
                  </a:ext>
                </a:extLst>
              </p14:cNvPr>
              <p14:cNvContentPartPr/>
              <p14:nvPr/>
            </p14:nvContentPartPr>
            <p14:xfrm>
              <a:off x="680160" y="775960"/>
              <a:ext cx="284040" cy="169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BFD1625-D674-483C-948E-BC30B8C8226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2520" y="757960"/>
                <a:ext cx="3196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634A809-D1AA-4571-9DC3-ED20C3BEFD76}"/>
                  </a:ext>
                </a:extLst>
              </p14:cNvPr>
              <p14:cNvContentPartPr/>
              <p14:nvPr/>
            </p14:nvContentPartPr>
            <p14:xfrm>
              <a:off x="1066440" y="883600"/>
              <a:ext cx="131040" cy="21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634A809-D1AA-4571-9DC3-ED20C3BEFD7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48800" y="865960"/>
                <a:ext cx="16668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C1E3B63-605C-41DD-8038-30016A749E69}"/>
                  </a:ext>
                </a:extLst>
              </p14:cNvPr>
              <p14:cNvContentPartPr/>
              <p14:nvPr/>
            </p14:nvContentPartPr>
            <p14:xfrm>
              <a:off x="1066440" y="964600"/>
              <a:ext cx="12132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C1E3B63-605C-41DD-8038-30016A749E6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48800" y="946960"/>
                <a:ext cx="156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5A75555-85D1-4F1C-93ED-08AB0C3AEB5B}"/>
                  </a:ext>
                </a:extLst>
              </p14:cNvPr>
              <p14:cNvContentPartPr/>
              <p14:nvPr/>
            </p14:nvContentPartPr>
            <p14:xfrm>
              <a:off x="1056360" y="1052080"/>
              <a:ext cx="147600" cy="43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5A75555-85D1-4F1C-93ED-08AB0C3AEB5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38360" y="1034440"/>
                <a:ext cx="1832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1C2A9F3-DA9B-4E76-95FE-00C6E8898629}"/>
                  </a:ext>
                </a:extLst>
              </p14:cNvPr>
              <p14:cNvContentPartPr/>
              <p14:nvPr/>
            </p14:nvContentPartPr>
            <p14:xfrm>
              <a:off x="1378920" y="833920"/>
              <a:ext cx="259920" cy="2732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1C2A9F3-DA9B-4E76-95FE-00C6E889862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360920" y="816280"/>
                <a:ext cx="29556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BFFDDB1-577E-4668-AC6D-602C6836E898}"/>
                  </a:ext>
                </a:extLst>
              </p14:cNvPr>
              <p14:cNvContentPartPr/>
              <p14:nvPr/>
            </p14:nvContentPartPr>
            <p14:xfrm>
              <a:off x="1473960" y="1218760"/>
              <a:ext cx="9360" cy="507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BFFDDB1-577E-4668-AC6D-602C6836E89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455960" y="1201120"/>
                <a:ext cx="4500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6CD36AD-0A95-4B3A-BC73-46EE7E9E591D}"/>
                  </a:ext>
                </a:extLst>
              </p14:cNvPr>
              <p14:cNvContentPartPr/>
              <p14:nvPr/>
            </p14:nvContentPartPr>
            <p14:xfrm>
              <a:off x="1523640" y="1147840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6CD36AD-0A95-4B3A-BC73-46EE7E9E591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505640" y="11302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27E582B-4C62-4DF8-86F2-EEF6C2DF3CBE}"/>
                  </a:ext>
                </a:extLst>
              </p14:cNvPr>
              <p14:cNvContentPartPr/>
              <p14:nvPr/>
            </p14:nvContentPartPr>
            <p14:xfrm>
              <a:off x="1808040" y="842920"/>
              <a:ext cx="11520" cy="198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27E582B-4C62-4DF8-86F2-EEF6C2DF3CB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790400" y="825280"/>
                <a:ext cx="4716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E8BE5B4-B953-4583-AEDA-E11D7D7A54CF}"/>
                  </a:ext>
                </a:extLst>
              </p14:cNvPr>
              <p14:cNvContentPartPr/>
              <p14:nvPr/>
            </p14:nvContentPartPr>
            <p14:xfrm>
              <a:off x="1940160" y="780280"/>
              <a:ext cx="142560" cy="324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E8BE5B4-B953-4583-AEDA-E11D7D7A54C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922520" y="762640"/>
                <a:ext cx="17820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327F081-747E-4BFD-955A-890C9550ECAA}"/>
                  </a:ext>
                </a:extLst>
              </p14:cNvPr>
              <p14:cNvContentPartPr/>
              <p14:nvPr/>
            </p14:nvContentPartPr>
            <p14:xfrm>
              <a:off x="2052840" y="1056040"/>
              <a:ext cx="9360" cy="187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327F081-747E-4BFD-955A-890C9550ECA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035200" y="1038400"/>
                <a:ext cx="4500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9EE5C28-7F4B-4016-BCB6-1C40CECB731B}"/>
                  </a:ext>
                </a:extLst>
              </p14:cNvPr>
              <p14:cNvContentPartPr/>
              <p14:nvPr/>
            </p14:nvContentPartPr>
            <p14:xfrm>
              <a:off x="1938360" y="877120"/>
              <a:ext cx="164520" cy="1458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9EE5C28-7F4B-4016-BCB6-1C40CECB731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920720" y="859120"/>
                <a:ext cx="20016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1266F61-CF68-4955-B9A0-A799B7C112B9}"/>
                  </a:ext>
                </a:extLst>
              </p14:cNvPr>
              <p14:cNvContentPartPr/>
              <p14:nvPr/>
            </p14:nvContentPartPr>
            <p14:xfrm>
              <a:off x="2681760" y="860200"/>
              <a:ext cx="181800" cy="1454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1266F61-CF68-4955-B9A0-A799B7C112B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663760" y="842560"/>
                <a:ext cx="21744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3313450-3EA2-4F62-8E12-F60B8B2F222A}"/>
                  </a:ext>
                </a:extLst>
              </p14:cNvPr>
              <p14:cNvContentPartPr/>
              <p14:nvPr/>
            </p14:nvContentPartPr>
            <p14:xfrm>
              <a:off x="2961840" y="985120"/>
              <a:ext cx="4680" cy="676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3313450-3EA2-4F62-8E12-F60B8B2F222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944200" y="967120"/>
                <a:ext cx="4032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818E6D7-8DDE-4EFC-A6E1-0CC8A8A19B73}"/>
                  </a:ext>
                </a:extLst>
              </p14:cNvPr>
              <p14:cNvContentPartPr/>
              <p14:nvPr/>
            </p14:nvContentPartPr>
            <p14:xfrm>
              <a:off x="2994600" y="883600"/>
              <a:ext cx="288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818E6D7-8DDE-4EFC-A6E1-0CC8A8A19B7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976960" y="865960"/>
                <a:ext cx="385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1A11BB9-076F-41BD-B9EF-58BCF14CCCB7}"/>
                  </a:ext>
                </a:extLst>
              </p14:cNvPr>
              <p14:cNvContentPartPr/>
              <p14:nvPr/>
            </p14:nvContentPartPr>
            <p14:xfrm>
              <a:off x="2183880" y="764800"/>
              <a:ext cx="412560" cy="2606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1A11BB9-076F-41BD-B9EF-58BCF14CCCB7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166240" y="746800"/>
                <a:ext cx="448200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8595177-659F-408C-8819-EAD24109C7A2}"/>
                  </a:ext>
                </a:extLst>
              </p14:cNvPr>
              <p14:cNvContentPartPr/>
              <p14:nvPr/>
            </p14:nvContentPartPr>
            <p14:xfrm>
              <a:off x="2671680" y="1391560"/>
              <a:ext cx="36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8595177-659F-408C-8819-EAD24109C7A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654040" y="13739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5DCB2EA-5DC9-4A03-8D7F-1BF7C24E5FAF}"/>
                  </a:ext>
                </a:extLst>
              </p14:cNvPr>
              <p14:cNvContentPartPr/>
              <p14:nvPr/>
            </p14:nvContentPartPr>
            <p14:xfrm>
              <a:off x="2639640" y="1472560"/>
              <a:ext cx="174240" cy="1400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5DCB2EA-5DC9-4A03-8D7F-1BF7C24E5FAF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621677" y="1454920"/>
                <a:ext cx="209807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A157C4B-D999-48EB-A0D8-32890613F003}"/>
                  </a:ext>
                </a:extLst>
              </p14:cNvPr>
              <p14:cNvContentPartPr/>
              <p14:nvPr/>
            </p14:nvContentPartPr>
            <p14:xfrm>
              <a:off x="1645680" y="1472560"/>
              <a:ext cx="843480" cy="2239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A157C4B-D999-48EB-A0D8-32890613F00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627680" y="1454920"/>
                <a:ext cx="87912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E71BEEE-C8A4-4BF5-A302-ADC41A93FD68}"/>
                  </a:ext>
                </a:extLst>
              </p14:cNvPr>
              <p14:cNvContentPartPr/>
              <p14:nvPr/>
            </p14:nvContentPartPr>
            <p14:xfrm>
              <a:off x="842880" y="1394080"/>
              <a:ext cx="564480" cy="3740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E71BEEE-C8A4-4BF5-A302-ADC41A93FD6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24891" y="1376080"/>
                <a:ext cx="600097" cy="40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D6A1330-B0DF-4432-BC7F-153947527C26}"/>
                  </a:ext>
                </a:extLst>
              </p14:cNvPr>
              <p14:cNvContentPartPr/>
              <p14:nvPr/>
            </p14:nvContentPartPr>
            <p14:xfrm>
              <a:off x="4345320" y="1323160"/>
              <a:ext cx="352080" cy="1720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D6A1330-B0DF-4432-BC7F-153947527C2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327320" y="1305483"/>
                <a:ext cx="387720" cy="2077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C8E3B1E0-3FD4-4D84-8156-2695855C1DDB}"/>
                  </a:ext>
                </a:extLst>
              </p14:cNvPr>
              <p14:cNvContentPartPr/>
              <p14:nvPr/>
            </p14:nvContentPartPr>
            <p14:xfrm>
              <a:off x="3443880" y="1226680"/>
              <a:ext cx="659160" cy="5169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C8E3B1E0-3FD4-4D84-8156-2695855C1DD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426240" y="1208680"/>
                <a:ext cx="694800" cy="55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3ED1441-CDA6-4151-8A22-112BC5EF25B4}"/>
                  </a:ext>
                </a:extLst>
              </p14:cNvPr>
              <p14:cNvContentPartPr/>
              <p14:nvPr/>
            </p14:nvContentPartPr>
            <p14:xfrm>
              <a:off x="3005760" y="1451320"/>
              <a:ext cx="352080" cy="1436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3ED1441-CDA6-4151-8A22-112BC5EF25B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987760" y="1433680"/>
                <a:ext cx="38772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B109047E-8EC3-400F-9EC8-9DF925A0EA50}"/>
                  </a:ext>
                </a:extLst>
              </p14:cNvPr>
              <p14:cNvContentPartPr/>
              <p14:nvPr/>
            </p14:nvContentPartPr>
            <p14:xfrm>
              <a:off x="4775880" y="1311280"/>
              <a:ext cx="336240" cy="2250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B109047E-8EC3-400F-9EC8-9DF925A0EA5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757880" y="1293280"/>
                <a:ext cx="37188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24295A05-E5F8-430D-B76C-2D90DCF9A48D}"/>
                  </a:ext>
                </a:extLst>
              </p14:cNvPr>
              <p14:cNvContentPartPr/>
              <p14:nvPr/>
            </p14:nvContentPartPr>
            <p14:xfrm>
              <a:off x="5498400" y="1278880"/>
              <a:ext cx="165600" cy="2566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24295A05-E5F8-430D-B76C-2D90DCF9A48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480760" y="1261240"/>
                <a:ext cx="20124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C96DCE61-71FC-4847-8B5F-B2402641C004}"/>
                  </a:ext>
                </a:extLst>
              </p14:cNvPr>
              <p14:cNvContentPartPr/>
              <p14:nvPr/>
            </p14:nvContentPartPr>
            <p14:xfrm>
              <a:off x="5770560" y="1392640"/>
              <a:ext cx="102240" cy="93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C96DCE61-71FC-4847-8B5F-B2402641C004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752920" y="1374640"/>
                <a:ext cx="13788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91EBE2E3-F564-42D7-9856-7FE6A779729B}"/>
                  </a:ext>
                </a:extLst>
              </p14:cNvPr>
              <p14:cNvContentPartPr/>
              <p14:nvPr/>
            </p14:nvContentPartPr>
            <p14:xfrm>
              <a:off x="5971080" y="1200760"/>
              <a:ext cx="239040" cy="3078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91EBE2E3-F564-42D7-9856-7FE6A779729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953440" y="1182760"/>
                <a:ext cx="274680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CEC82095-7B59-4A0D-91CF-DBA72EF37CB4}"/>
                  </a:ext>
                </a:extLst>
              </p14:cNvPr>
              <p14:cNvContentPartPr/>
              <p14:nvPr/>
            </p14:nvContentPartPr>
            <p14:xfrm>
              <a:off x="6545640" y="1114720"/>
              <a:ext cx="1418400" cy="5914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CEC82095-7B59-4A0D-91CF-DBA72EF37CB4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528000" y="1096720"/>
                <a:ext cx="1454040" cy="62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013EA0A-3B65-4E67-BD45-245C0ED09593}"/>
                  </a:ext>
                </a:extLst>
              </p14:cNvPr>
              <p14:cNvContentPartPr/>
              <p14:nvPr/>
            </p14:nvContentPartPr>
            <p14:xfrm>
              <a:off x="444720" y="1983400"/>
              <a:ext cx="280440" cy="152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013EA0A-3B65-4E67-BD45-245C0ED09593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27080" y="1965760"/>
                <a:ext cx="31608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EAC6548-4C9F-472B-A715-3794F38FF626}"/>
                  </a:ext>
                </a:extLst>
              </p14:cNvPr>
              <p14:cNvContentPartPr/>
              <p14:nvPr/>
            </p14:nvContentPartPr>
            <p14:xfrm>
              <a:off x="846840" y="2021560"/>
              <a:ext cx="6840" cy="478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EAC6548-4C9F-472B-A715-3794F38FF62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828840" y="2003560"/>
                <a:ext cx="4248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2346D8A-F14D-42C8-93FC-F81E2BBB5D8B}"/>
                  </a:ext>
                </a:extLst>
              </p14:cNvPr>
              <p14:cNvContentPartPr/>
              <p14:nvPr/>
            </p14:nvContentPartPr>
            <p14:xfrm>
              <a:off x="822720" y="1879360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2346D8A-F14D-42C8-93FC-F81E2BBB5D8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05080" y="18617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C9348CA0-B021-4C89-BBB6-126F0D258053}"/>
                  </a:ext>
                </a:extLst>
              </p14:cNvPr>
              <p14:cNvContentPartPr/>
              <p14:nvPr/>
            </p14:nvContentPartPr>
            <p14:xfrm>
              <a:off x="924240" y="1848760"/>
              <a:ext cx="348480" cy="2437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C9348CA0-B021-4C89-BBB6-126F0D258053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906240" y="1830760"/>
                <a:ext cx="38412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23200C7-AE65-4741-BC6F-7AC85EA4308F}"/>
                  </a:ext>
                </a:extLst>
              </p14:cNvPr>
              <p14:cNvContentPartPr/>
              <p14:nvPr/>
            </p14:nvContentPartPr>
            <p14:xfrm>
              <a:off x="1675560" y="1909240"/>
              <a:ext cx="1080720" cy="2232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23200C7-AE65-4741-BC6F-7AC85EA4308F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657560" y="1891240"/>
                <a:ext cx="111636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C5823AA-9399-42A1-A932-A06AB93B21CB}"/>
                  </a:ext>
                </a:extLst>
              </p14:cNvPr>
              <p14:cNvContentPartPr/>
              <p14:nvPr/>
            </p14:nvContentPartPr>
            <p14:xfrm>
              <a:off x="2966160" y="1837240"/>
              <a:ext cx="291960" cy="2354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C5823AA-9399-42A1-A932-A06AB93B21CB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948520" y="1819240"/>
                <a:ext cx="32760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511A035-8FC6-43B7-AAB7-6B282AE70273}"/>
                  </a:ext>
                </a:extLst>
              </p14:cNvPr>
              <p14:cNvContentPartPr/>
              <p14:nvPr/>
            </p14:nvContentPartPr>
            <p14:xfrm>
              <a:off x="3343440" y="2039560"/>
              <a:ext cx="110880" cy="1152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511A035-8FC6-43B7-AAB7-6B282AE70273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325800" y="2021560"/>
                <a:ext cx="14652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54EA680-3909-4AE3-8099-E476A4B8C819}"/>
                  </a:ext>
                </a:extLst>
              </p14:cNvPr>
              <p14:cNvContentPartPr/>
              <p14:nvPr/>
            </p14:nvContentPartPr>
            <p14:xfrm>
              <a:off x="3687960" y="1767760"/>
              <a:ext cx="894960" cy="3117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54EA680-3909-4AE3-8099-E476A4B8C819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669967" y="1749781"/>
                <a:ext cx="930586" cy="3473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9A6AA8C-F5BD-4A39-945B-52472BBC4AC1}"/>
                  </a:ext>
                </a:extLst>
              </p14:cNvPr>
              <p14:cNvContentPartPr/>
              <p14:nvPr/>
            </p14:nvContentPartPr>
            <p14:xfrm>
              <a:off x="5562840" y="2011480"/>
              <a:ext cx="5040" cy="504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9A6AA8C-F5BD-4A39-945B-52472BBC4AC1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545200" y="1993840"/>
                <a:ext cx="4068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C0951CF-3963-4E23-8A1B-AFF2EDCD6059}"/>
                  </a:ext>
                </a:extLst>
              </p14:cNvPr>
              <p14:cNvContentPartPr/>
              <p14:nvPr/>
            </p14:nvContentPartPr>
            <p14:xfrm>
              <a:off x="5597760" y="1859200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C0951CF-3963-4E23-8A1B-AFF2EDCD605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580120" y="18412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9C99DCCD-7D6E-488E-A228-BE1A63C7D5B7}"/>
                  </a:ext>
                </a:extLst>
              </p14:cNvPr>
              <p14:cNvContentPartPr/>
              <p14:nvPr/>
            </p14:nvContentPartPr>
            <p14:xfrm>
              <a:off x="4983600" y="1831120"/>
              <a:ext cx="482040" cy="1951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9C99DCCD-7D6E-488E-A228-BE1A63C7D5B7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965613" y="1813120"/>
                <a:ext cx="517653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360368FC-C67F-42DC-BC5B-561CA2252EE7}"/>
                  </a:ext>
                </a:extLst>
              </p14:cNvPr>
              <p14:cNvContentPartPr/>
              <p14:nvPr/>
            </p14:nvContentPartPr>
            <p14:xfrm>
              <a:off x="5872080" y="1888720"/>
              <a:ext cx="184680" cy="212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360368FC-C67F-42DC-BC5B-561CA2252EE7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854080" y="1871080"/>
                <a:ext cx="2203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195BC336-DE9D-42D8-8F4C-91F64A413D9D}"/>
                  </a:ext>
                </a:extLst>
              </p14:cNvPr>
              <p14:cNvContentPartPr/>
              <p14:nvPr/>
            </p14:nvContentPartPr>
            <p14:xfrm>
              <a:off x="5882520" y="1970800"/>
              <a:ext cx="116280" cy="3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195BC336-DE9D-42D8-8F4C-91F64A413D9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864520" y="1952800"/>
                <a:ext cx="1519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A29F6301-7638-4C3F-92B8-9127D7CA3F5B}"/>
                  </a:ext>
                </a:extLst>
              </p14:cNvPr>
              <p14:cNvContentPartPr/>
              <p14:nvPr/>
            </p14:nvContentPartPr>
            <p14:xfrm>
              <a:off x="6207240" y="1655800"/>
              <a:ext cx="831960" cy="5457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A29F6301-7638-4C3F-92B8-9127D7CA3F5B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189600" y="1638148"/>
                <a:ext cx="867600" cy="5814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6D435602-1E19-4985-AE03-BB2C24575860}"/>
                  </a:ext>
                </a:extLst>
              </p14:cNvPr>
              <p14:cNvContentPartPr/>
              <p14:nvPr/>
            </p14:nvContentPartPr>
            <p14:xfrm>
              <a:off x="7128480" y="1767760"/>
              <a:ext cx="404640" cy="1954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6D435602-1E19-4985-AE03-BB2C24575860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7110824" y="1749760"/>
                <a:ext cx="440312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35D184FF-772A-4C62-AB94-9FE1712282FD}"/>
                  </a:ext>
                </a:extLst>
              </p14:cNvPr>
              <p14:cNvContentPartPr/>
              <p14:nvPr/>
            </p14:nvContentPartPr>
            <p14:xfrm>
              <a:off x="8307480" y="1615120"/>
              <a:ext cx="74520" cy="10800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35D184FF-772A-4C62-AB94-9FE1712282FD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8289840" y="1597480"/>
                <a:ext cx="11016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9AEA7E04-4C48-471D-8CBD-53D65E712399}"/>
                  </a:ext>
                </a:extLst>
              </p14:cNvPr>
              <p14:cNvContentPartPr/>
              <p14:nvPr/>
            </p14:nvContentPartPr>
            <p14:xfrm>
              <a:off x="7667760" y="1694680"/>
              <a:ext cx="533160" cy="4485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9AEA7E04-4C48-471D-8CBD-53D65E712399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7649760" y="1676680"/>
                <a:ext cx="568800" cy="48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632BF95-6EED-4FAC-9E77-FE143C545479}"/>
                  </a:ext>
                </a:extLst>
              </p14:cNvPr>
              <p14:cNvContentPartPr/>
              <p14:nvPr/>
            </p14:nvContentPartPr>
            <p14:xfrm>
              <a:off x="500880" y="2559400"/>
              <a:ext cx="847800" cy="3124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632BF95-6EED-4FAC-9E77-FE143C545479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82880" y="2541400"/>
                <a:ext cx="88344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D70A163-FACD-4DC2-B63F-6F92BC8D8653}"/>
                  </a:ext>
                </a:extLst>
              </p14:cNvPr>
              <p14:cNvContentPartPr/>
              <p14:nvPr/>
            </p14:nvContentPartPr>
            <p14:xfrm>
              <a:off x="1869240" y="2498920"/>
              <a:ext cx="182160" cy="108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D70A163-FACD-4DC2-B63F-6F92BC8D8653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851240" y="2481280"/>
                <a:ext cx="2178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82A22E37-20F7-467F-A123-30F923DD1A88}"/>
                  </a:ext>
                </a:extLst>
              </p14:cNvPr>
              <p14:cNvContentPartPr/>
              <p14:nvPr/>
            </p14:nvContentPartPr>
            <p14:xfrm>
              <a:off x="1808040" y="2590360"/>
              <a:ext cx="259560" cy="2329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82A22E37-20F7-467F-A123-30F923DD1A88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790400" y="2572720"/>
                <a:ext cx="29520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2B2BC2A1-E104-4CE3-B309-CC00832CD0E1}"/>
                  </a:ext>
                </a:extLst>
              </p14:cNvPr>
              <p14:cNvContentPartPr/>
              <p14:nvPr/>
            </p14:nvContentPartPr>
            <p14:xfrm>
              <a:off x="2326080" y="2681440"/>
              <a:ext cx="135720" cy="108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2B2BC2A1-E104-4CE3-B309-CC00832CD0E1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2308440" y="2663800"/>
                <a:ext cx="1713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3E29E578-EE30-413A-8875-A37AF6E73247}"/>
                  </a:ext>
                </a:extLst>
              </p14:cNvPr>
              <p14:cNvContentPartPr/>
              <p14:nvPr/>
            </p14:nvContentPartPr>
            <p14:xfrm>
              <a:off x="2346600" y="2773240"/>
              <a:ext cx="107280" cy="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3E29E578-EE30-413A-8875-A37AF6E73247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2328600" y="2755600"/>
                <a:ext cx="1429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9908A070-48BB-43EE-8DBC-91DE705AA70B}"/>
                  </a:ext>
                </a:extLst>
              </p14:cNvPr>
              <p14:cNvContentPartPr/>
              <p14:nvPr/>
            </p14:nvContentPartPr>
            <p14:xfrm>
              <a:off x="2623080" y="2559760"/>
              <a:ext cx="292680" cy="2469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9908A070-48BB-43EE-8DBC-91DE705AA70B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605440" y="2542120"/>
                <a:ext cx="32832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B1878760-D0B7-4CB6-AD57-8CE7C90580C7}"/>
                  </a:ext>
                </a:extLst>
              </p14:cNvPr>
              <p14:cNvContentPartPr/>
              <p14:nvPr/>
            </p14:nvContentPartPr>
            <p14:xfrm>
              <a:off x="2713080" y="2946040"/>
              <a:ext cx="50400" cy="4032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B1878760-D0B7-4CB6-AD57-8CE7C90580C7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2695080" y="2928400"/>
                <a:ext cx="8604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B0B2B39F-A8E2-4CEB-B2F2-DAEBF24CEFD4}"/>
                  </a:ext>
                </a:extLst>
              </p14:cNvPr>
              <p14:cNvContentPartPr/>
              <p14:nvPr/>
            </p14:nvContentPartPr>
            <p14:xfrm>
              <a:off x="2737200" y="2875120"/>
              <a:ext cx="6120" cy="3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B0B2B39F-A8E2-4CEB-B2F2-DAEBF24CEFD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719200" y="2857120"/>
                <a:ext cx="417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EED4C713-5E6B-43E1-B836-0D82754342BF}"/>
                  </a:ext>
                </a:extLst>
              </p14:cNvPr>
              <p14:cNvContentPartPr/>
              <p14:nvPr/>
            </p14:nvContentPartPr>
            <p14:xfrm>
              <a:off x="3016560" y="2552200"/>
              <a:ext cx="703440" cy="3196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EED4C713-5E6B-43E1-B836-0D82754342BF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2998920" y="2534560"/>
                <a:ext cx="739080" cy="35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614ABF5E-3220-4A22-A8F8-26C01D8A19D4}"/>
                  </a:ext>
                </a:extLst>
              </p14:cNvPr>
              <p14:cNvContentPartPr/>
              <p14:nvPr/>
            </p14:nvContentPartPr>
            <p14:xfrm>
              <a:off x="5287080" y="2488840"/>
              <a:ext cx="16560" cy="2844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614ABF5E-3220-4A22-A8F8-26C01D8A19D4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269440" y="2470840"/>
                <a:ext cx="5220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5797A629-F886-4293-83CD-AC25023A216F}"/>
                  </a:ext>
                </a:extLst>
              </p14:cNvPr>
              <p14:cNvContentPartPr/>
              <p14:nvPr/>
            </p14:nvContentPartPr>
            <p14:xfrm>
              <a:off x="5722680" y="2468320"/>
              <a:ext cx="37800" cy="8064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5797A629-F886-4293-83CD-AC25023A216F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705040" y="2450680"/>
                <a:ext cx="7344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54C48638-BFEC-42A0-AA14-3B5A29199E31}"/>
                  </a:ext>
                </a:extLst>
              </p14:cNvPr>
              <p14:cNvContentPartPr/>
              <p14:nvPr/>
            </p14:nvContentPartPr>
            <p14:xfrm>
              <a:off x="5248560" y="2570200"/>
              <a:ext cx="356400" cy="31176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54C48638-BFEC-42A0-AA14-3B5A29199E31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230902" y="2552560"/>
                <a:ext cx="392076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85C58F65-9836-4C09-891F-68439CF42C99}"/>
                  </a:ext>
                </a:extLst>
              </p14:cNvPr>
              <p14:cNvContentPartPr/>
              <p14:nvPr/>
            </p14:nvContentPartPr>
            <p14:xfrm>
              <a:off x="3820440" y="2407480"/>
              <a:ext cx="1330920" cy="52956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85C58F65-9836-4C09-891F-68439CF42C99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3802440" y="2389480"/>
                <a:ext cx="1366560" cy="56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F315037-51A0-434C-B8DA-910657536461}"/>
                  </a:ext>
                </a:extLst>
              </p14:cNvPr>
              <p14:cNvContentPartPr/>
              <p14:nvPr/>
            </p14:nvContentPartPr>
            <p14:xfrm>
              <a:off x="6459600" y="2336200"/>
              <a:ext cx="297000" cy="5691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F315037-51A0-434C-B8DA-910657536461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6441600" y="2318560"/>
                <a:ext cx="332640" cy="60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423FE5D0-E89B-4007-BB44-A8C0D6A2C3FE}"/>
                  </a:ext>
                </a:extLst>
              </p14:cNvPr>
              <p14:cNvContentPartPr/>
              <p14:nvPr/>
            </p14:nvContentPartPr>
            <p14:xfrm>
              <a:off x="508080" y="3097600"/>
              <a:ext cx="711360" cy="4266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423FE5D0-E89B-4007-BB44-A8C0D6A2C3FE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90440" y="3079615"/>
                <a:ext cx="747000" cy="4622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BF8979A6-00DF-4A70-B6C9-815248597E8B}"/>
                  </a:ext>
                </a:extLst>
              </p14:cNvPr>
              <p14:cNvContentPartPr/>
              <p14:nvPr/>
            </p14:nvContentPartPr>
            <p14:xfrm>
              <a:off x="982920" y="3850360"/>
              <a:ext cx="23040" cy="511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BF8979A6-00DF-4A70-B6C9-815248597E8B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965280" y="3832720"/>
                <a:ext cx="5868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DAA5C315-53A1-4880-8889-FE21F0DB5902}"/>
                  </a:ext>
                </a:extLst>
              </p14:cNvPr>
              <p14:cNvContentPartPr/>
              <p14:nvPr/>
            </p14:nvContentPartPr>
            <p14:xfrm>
              <a:off x="1335000" y="3628960"/>
              <a:ext cx="87120" cy="10980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DAA5C315-53A1-4880-8889-FE21F0DB5902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317360" y="3610960"/>
                <a:ext cx="12276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5D118D64-2598-4AEC-81A4-BBEEC54538A8}"/>
                  </a:ext>
                </a:extLst>
              </p14:cNvPr>
              <p14:cNvContentPartPr/>
              <p14:nvPr/>
            </p14:nvContentPartPr>
            <p14:xfrm>
              <a:off x="1092000" y="3911560"/>
              <a:ext cx="123480" cy="8568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5D118D64-2598-4AEC-81A4-BBEEC54538A8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074000" y="3893560"/>
                <a:ext cx="15912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B0E8E8ED-4247-4B14-BA74-06FE0A74D386}"/>
                  </a:ext>
                </a:extLst>
              </p14:cNvPr>
              <p14:cNvContentPartPr/>
              <p14:nvPr/>
            </p14:nvContentPartPr>
            <p14:xfrm>
              <a:off x="1318440" y="3871240"/>
              <a:ext cx="112320" cy="11124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B0E8E8ED-4247-4B14-BA74-06FE0A74D386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300440" y="3853240"/>
                <a:ext cx="14796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0DC108E1-42C1-4592-BDAF-E8E3363E706B}"/>
                  </a:ext>
                </a:extLst>
              </p14:cNvPr>
              <p14:cNvContentPartPr/>
              <p14:nvPr/>
            </p14:nvContentPartPr>
            <p14:xfrm>
              <a:off x="615720" y="3606640"/>
              <a:ext cx="605160" cy="1918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0DC108E1-42C1-4592-BDAF-E8E3363E706B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598080" y="3588674"/>
                <a:ext cx="640800" cy="2274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06555FE7-BE3A-4928-A2CD-A9B941D08397}"/>
                  </a:ext>
                </a:extLst>
              </p14:cNvPr>
              <p14:cNvContentPartPr/>
              <p14:nvPr/>
            </p14:nvContentPartPr>
            <p14:xfrm>
              <a:off x="591240" y="3901120"/>
              <a:ext cx="314640" cy="2530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06555FE7-BE3A-4928-A2CD-A9B941D08397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73600" y="3883480"/>
                <a:ext cx="35028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65AA6737-5BEE-48EC-8BAA-8459B7B11E2C}"/>
                  </a:ext>
                </a:extLst>
              </p14:cNvPr>
              <p14:cNvContentPartPr/>
              <p14:nvPr/>
            </p14:nvContentPartPr>
            <p14:xfrm>
              <a:off x="1457400" y="3301720"/>
              <a:ext cx="249840" cy="2671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65AA6737-5BEE-48EC-8BAA-8459B7B11E2C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1439760" y="3284080"/>
                <a:ext cx="285480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EADDB195-FE1A-4D2C-8CE3-564F9F771507}"/>
                  </a:ext>
                </a:extLst>
              </p14:cNvPr>
              <p14:cNvContentPartPr/>
              <p14:nvPr/>
            </p14:nvContentPartPr>
            <p14:xfrm>
              <a:off x="1605000" y="3718240"/>
              <a:ext cx="12960" cy="165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EADDB195-FE1A-4D2C-8CE3-564F9F771507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1587000" y="3700600"/>
                <a:ext cx="4860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26F676A8-8115-4573-AFA0-AA6AD380E211}"/>
                  </a:ext>
                </a:extLst>
              </p14:cNvPr>
              <p14:cNvContentPartPr/>
              <p14:nvPr/>
            </p14:nvContentPartPr>
            <p14:xfrm>
              <a:off x="1612920" y="3616720"/>
              <a:ext cx="12960" cy="230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26F676A8-8115-4573-AFA0-AA6AD380E211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1594920" y="3598720"/>
                <a:ext cx="4860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DA7E268B-ED27-491C-91F4-206B4BC9B720}"/>
                  </a:ext>
                </a:extLst>
              </p14:cNvPr>
              <p14:cNvContentPartPr/>
              <p14:nvPr/>
            </p14:nvContentPartPr>
            <p14:xfrm>
              <a:off x="1818120" y="3352480"/>
              <a:ext cx="21240" cy="22320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DA7E268B-ED27-491C-91F4-206B4BC9B720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1800120" y="3334480"/>
                <a:ext cx="5688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C04D749D-0992-419D-BBAB-B01924FA9848}"/>
                  </a:ext>
                </a:extLst>
              </p14:cNvPr>
              <p14:cNvContentPartPr/>
              <p14:nvPr/>
            </p14:nvContentPartPr>
            <p14:xfrm>
              <a:off x="2255880" y="3281200"/>
              <a:ext cx="9720" cy="28404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C04D749D-0992-419D-BBAB-B01924FA9848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2238240" y="3263560"/>
                <a:ext cx="45360" cy="3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CCC0C440-020A-48AE-9314-3A885B3E6E73}"/>
                  </a:ext>
                </a:extLst>
              </p14:cNvPr>
              <p14:cNvContentPartPr/>
              <p14:nvPr/>
            </p14:nvContentPartPr>
            <p14:xfrm>
              <a:off x="1950240" y="3330520"/>
              <a:ext cx="224280" cy="27684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CCC0C440-020A-48AE-9314-3A885B3E6E73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1932240" y="3312520"/>
                <a:ext cx="259920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6BA83E00-C94B-4C26-868D-6E2D0585262A}"/>
                  </a:ext>
                </a:extLst>
              </p14:cNvPr>
              <p14:cNvContentPartPr/>
              <p14:nvPr/>
            </p14:nvContentPartPr>
            <p14:xfrm>
              <a:off x="2356680" y="3230800"/>
              <a:ext cx="1159560" cy="47304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6BA83E00-C94B-4C26-868D-6E2D0585262A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2339040" y="3212800"/>
                <a:ext cx="1195200" cy="50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708EA560-CEAB-49B0-8948-36A14DC20AC3}"/>
                  </a:ext>
                </a:extLst>
              </p14:cNvPr>
              <p14:cNvContentPartPr/>
              <p14:nvPr/>
            </p14:nvContentPartPr>
            <p14:xfrm>
              <a:off x="4105200" y="3230800"/>
              <a:ext cx="9360" cy="6444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708EA560-CEAB-49B0-8948-36A14DC20AC3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4087560" y="3212800"/>
                <a:ext cx="4500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8237AF21-55BB-4190-9678-53811B36DD03}"/>
                  </a:ext>
                </a:extLst>
              </p14:cNvPr>
              <p14:cNvContentPartPr/>
              <p14:nvPr/>
            </p14:nvContentPartPr>
            <p14:xfrm>
              <a:off x="4555560" y="3261040"/>
              <a:ext cx="16560" cy="4248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8237AF21-55BB-4190-9678-53811B36DD03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4537560" y="3243040"/>
                <a:ext cx="5220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A40BE667-1933-4E8A-A070-1628AB9CE714}"/>
                  </a:ext>
                </a:extLst>
              </p14:cNvPr>
              <p14:cNvContentPartPr/>
              <p14:nvPr/>
            </p14:nvContentPartPr>
            <p14:xfrm>
              <a:off x="4117440" y="3352480"/>
              <a:ext cx="363960" cy="32832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A40BE667-1933-4E8A-A070-1628AB9CE714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4099783" y="3334480"/>
                <a:ext cx="399635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D82789B1-CA11-4C4B-A7DC-02DED62E979B}"/>
                  </a:ext>
                </a:extLst>
              </p14:cNvPr>
              <p14:cNvContentPartPr/>
              <p14:nvPr/>
            </p14:nvContentPartPr>
            <p14:xfrm>
              <a:off x="3652320" y="3331960"/>
              <a:ext cx="340920" cy="22104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D82789B1-CA11-4C4B-A7DC-02DED62E979B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3634320" y="3314320"/>
                <a:ext cx="37656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14FCE746-7423-4CEE-BE8E-BC278537B612}"/>
                  </a:ext>
                </a:extLst>
              </p14:cNvPr>
              <p14:cNvContentPartPr/>
              <p14:nvPr/>
            </p14:nvContentPartPr>
            <p14:xfrm>
              <a:off x="4856160" y="3393880"/>
              <a:ext cx="185040" cy="2988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14FCE746-7423-4CEE-BE8E-BC278537B612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4838520" y="3375880"/>
                <a:ext cx="22068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6A1D50A0-D3F5-44D5-B224-E473CA6FB18B}"/>
                  </a:ext>
                </a:extLst>
              </p14:cNvPr>
              <p14:cNvContentPartPr/>
              <p14:nvPr/>
            </p14:nvContentPartPr>
            <p14:xfrm>
              <a:off x="4876320" y="3474160"/>
              <a:ext cx="172080" cy="1692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6A1D50A0-D3F5-44D5-B224-E473CA6FB18B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4858320" y="3456520"/>
                <a:ext cx="2077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0C509A6F-E376-471D-A741-DB034A815A45}"/>
                  </a:ext>
                </a:extLst>
              </p14:cNvPr>
              <p14:cNvContentPartPr/>
              <p14:nvPr/>
            </p14:nvContentPartPr>
            <p14:xfrm>
              <a:off x="5389320" y="3217120"/>
              <a:ext cx="178200" cy="47376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0C509A6F-E376-471D-A741-DB034A815A45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5371680" y="3199120"/>
                <a:ext cx="213840" cy="50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30387248-8D47-442E-AE32-46A7AA8A36F0}"/>
                  </a:ext>
                </a:extLst>
              </p14:cNvPr>
              <p14:cNvContentPartPr/>
              <p14:nvPr/>
            </p14:nvContentPartPr>
            <p14:xfrm>
              <a:off x="6471480" y="3251320"/>
              <a:ext cx="100800" cy="11160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30387248-8D47-442E-AE32-46A7AA8A36F0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6453480" y="3233320"/>
                <a:ext cx="13644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9AEA03D6-6FC0-426C-9E80-6E114E8E2CE5}"/>
                  </a:ext>
                </a:extLst>
              </p14:cNvPr>
              <p14:cNvContentPartPr/>
              <p14:nvPr/>
            </p14:nvContentPartPr>
            <p14:xfrm>
              <a:off x="5698560" y="3203080"/>
              <a:ext cx="663480" cy="49824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9AEA03D6-6FC0-426C-9E80-6E114E8E2CE5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5680560" y="3185440"/>
                <a:ext cx="699120" cy="53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37C29EBE-D7B1-41AF-A480-FAE38204EA9A}"/>
                  </a:ext>
                </a:extLst>
              </p14:cNvPr>
              <p14:cNvContentPartPr/>
              <p14:nvPr/>
            </p14:nvContentPartPr>
            <p14:xfrm>
              <a:off x="6695760" y="3179680"/>
              <a:ext cx="731880" cy="54792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37C29EBE-D7B1-41AF-A480-FAE38204EA9A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6677769" y="3161680"/>
                <a:ext cx="767502" cy="58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CBC5D880-A6CF-402C-A323-B15BE3194C5E}"/>
                  </a:ext>
                </a:extLst>
              </p14:cNvPr>
              <p14:cNvContentPartPr/>
              <p14:nvPr/>
            </p14:nvContentPartPr>
            <p14:xfrm>
              <a:off x="7590720" y="3189760"/>
              <a:ext cx="892800" cy="46764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CBC5D880-A6CF-402C-A323-B15BE3194C5E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7573080" y="3172106"/>
                <a:ext cx="928440" cy="5033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B046B068-4820-404C-B170-73FF0F617674}"/>
                  </a:ext>
                </a:extLst>
              </p14:cNvPr>
              <p14:cNvContentPartPr/>
              <p14:nvPr/>
            </p14:nvContentPartPr>
            <p14:xfrm>
              <a:off x="2128440" y="761560"/>
              <a:ext cx="25560" cy="5760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B046B068-4820-404C-B170-73FF0F617674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2110800" y="743920"/>
                <a:ext cx="6120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15C0586-C567-48A1-A840-362B4972C04B}"/>
                  </a:ext>
                </a:extLst>
              </p14:cNvPr>
              <p14:cNvContentPartPr/>
              <p14:nvPr/>
            </p14:nvContentPartPr>
            <p14:xfrm>
              <a:off x="2031600" y="4130800"/>
              <a:ext cx="480240" cy="3924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15C0586-C567-48A1-A840-362B4972C04B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2013600" y="4113160"/>
                <a:ext cx="515880" cy="42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80F1094-96F2-4B4F-BFD0-7F7B81E76F32}"/>
                  </a:ext>
                </a:extLst>
              </p14:cNvPr>
              <p14:cNvContentPartPr/>
              <p14:nvPr/>
            </p14:nvContentPartPr>
            <p14:xfrm>
              <a:off x="2622000" y="4397560"/>
              <a:ext cx="120600" cy="1040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80F1094-96F2-4B4F-BFD0-7F7B81E76F32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2604000" y="4379560"/>
                <a:ext cx="15624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34E09CCA-986C-4495-B5F6-E05BB4C04263}"/>
                  </a:ext>
                </a:extLst>
              </p14:cNvPr>
              <p14:cNvContentPartPr/>
              <p14:nvPr/>
            </p14:nvContentPartPr>
            <p14:xfrm>
              <a:off x="2898840" y="4498360"/>
              <a:ext cx="84600" cy="9720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34E09CCA-986C-4495-B5F6-E05BB4C04263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2880840" y="4480360"/>
                <a:ext cx="12024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95A9D839-361F-47C3-99BD-5FAC5826EC75}"/>
                  </a:ext>
                </a:extLst>
              </p14:cNvPr>
              <p14:cNvContentPartPr/>
              <p14:nvPr/>
            </p14:nvContentPartPr>
            <p14:xfrm>
              <a:off x="3333360" y="4084000"/>
              <a:ext cx="303120" cy="64980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95A9D839-361F-47C3-99BD-5FAC5826EC75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3315360" y="4065990"/>
                <a:ext cx="338760" cy="6854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4BF3AEE2-5592-4994-AFE4-A8B302861F06}"/>
                  </a:ext>
                </a:extLst>
              </p14:cNvPr>
              <p14:cNvContentPartPr/>
              <p14:nvPr/>
            </p14:nvContentPartPr>
            <p14:xfrm>
              <a:off x="4815840" y="4281640"/>
              <a:ext cx="569160" cy="16848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4BF3AEE2-5592-4994-AFE4-A8B302861F06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4797840" y="4263678"/>
                <a:ext cx="604800" cy="2040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DB13F72D-E3AE-4981-BA66-540330CB6DB3}"/>
                  </a:ext>
                </a:extLst>
              </p14:cNvPr>
              <p14:cNvContentPartPr/>
              <p14:nvPr/>
            </p14:nvContentPartPr>
            <p14:xfrm>
              <a:off x="4063800" y="4095520"/>
              <a:ext cx="659880" cy="44568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DB13F72D-E3AE-4981-BA66-540330CB6DB3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4045800" y="4077880"/>
                <a:ext cx="695520" cy="48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ADC1811A-52BC-4086-9C38-42958E46C301}"/>
                  </a:ext>
                </a:extLst>
              </p14:cNvPr>
              <p14:cNvContentPartPr/>
              <p14:nvPr/>
            </p14:nvContentPartPr>
            <p14:xfrm>
              <a:off x="5689200" y="4307560"/>
              <a:ext cx="813600" cy="15264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ADC1811A-52BC-4086-9C38-42958E46C301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5671192" y="4289560"/>
                <a:ext cx="849256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9780AF18-06F5-4B3A-824F-54ACD75D9461}"/>
                  </a:ext>
                </a:extLst>
              </p14:cNvPr>
              <p14:cNvContentPartPr/>
              <p14:nvPr/>
            </p14:nvContentPartPr>
            <p14:xfrm>
              <a:off x="6737160" y="4094440"/>
              <a:ext cx="2080800" cy="35964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9780AF18-06F5-4B3A-824F-54ACD75D9461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6719160" y="4076458"/>
                <a:ext cx="2116440" cy="3952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938E01A-E8AA-42A4-AE2D-E2F6F04CC8D8}"/>
                  </a:ext>
                </a:extLst>
              </p14:cNvPr>
              <p14:cNvContentPartPr/>
              <p14:nvPr/>
            </p14:nvContentPartPr>
            <p14:xfrm>
              <a:off x="1060320" y="4866280"/>
              <a:ext cx="6840" cy="2757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938E01A-E8AA-42A4-AE2D-E2F6F04CC8D8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1042320" y="4848280"/>
                <a:ext cx="4248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2206DF5-6F90-494A-83A6-869ECFF96D40}"/>
                  </a:ext>
                </a:extLst>
              </p14:cNvPr>
              <p14:cNvContentPartPr/>
              <p14:nvPr/>
            </p14:nvContentPartPr>
            <p14:xfrm>
              <a:off x="934680" y="4854760"/>
              <a:ext cx="330480" cy="525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2206DF5-6F90-494A-83A6-869ECFF96D40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916680" y="4837120"/>
                <a:ext cx="36612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60D2F52A-5A83-42E4-A73A-BAE2618AEF54}"/>
                  </a:ext>
                </a:extLst>
              </p14:cNvPr>
              <p14:cNvContentPartPr/>
              <p14:nvPr/>
            </p14:nvContentPartPr>
            <p14:xfrm>
              <a:off x="934680" y="5107840"/>
              <a:ext cx="309600" cy="532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60D2F52A-5A83-42E4-A73A-BAE2618AEF54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916680" y="5090200"/>
                <a:ext cx="34524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25A3D1D6-D3E9-4CC7-B879-4C2290BCB518}"/>
                  </a:ext>
                </a:extLst>
              </p14:cNvPr>
              <p14:cNvContentPartPr/>
              <p14:nvPr/>
            </p14:nvContentPartPr>
            <p14:xfrm>
              <a:off x="954840" y="4780960"/>
              <a:ext cx="252720" cy="144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25A3D1D6-D3E9-4CC7-B879-4C2290BCB518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937200" y="4763320"/>
                <a:ext cx="28836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FBAB28A8-B800-4F82-9278-3159640CEF37}"/>
                  </a:ext>
                </a:extLst>
              </p14:cNvPr>
              <p14:cNvContentPartPr/>
              <p14:nvPr/>
            </p14:nvContentPartPr>
            <p14:xfrm>
              <a:off x="2487360" y="4784920"/>
              <a:ext cx="113760" cy="53136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FBAB28A8-B800-4F82-9278-3159640CEF37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2469720" y="4766920"/>
                <a:ext cx="149400" cy="56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672CCA70-AA41-46A5-986E-0558CF20C55C}"/>
                  </a:ext>
                </a:extLst>
              </p14:cNvPr>
              <p14:cNvContentPartPr/>
              <p14:nvPr/>
            </p14:nvContentPartPr>
            <p14:xfrm>
              <a:off x="1442640" y="4753240"/>
              <a:ext cx="914400" cy="51912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672CCA70-AA41-46A5-986E-0558CF20C55C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1424640" y="4735600"/>
                <a:ext cx="950040" cy="55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CF73FD65-4FC9-4957-9AA6-496EA103A4FA}"/>
                  </a:ext>
                </a:extLst>
              </p14:cNvPr>
              <p14:cNvContentPartPr/>
              <p14:nvPr/>
            </p14:nvContentPartPr>
            <p14:xfrm>
              <a:off x="3220320" y="4852960"/>
              <a:ext cx="374400" cy="34272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CF73FD65-4FC9-4957-9AA6-496EA103A4FA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3202680" y="4835301"/>
                <a:ext cx="410040" cy="3783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08E2123A-2454-4C1D-8F5E-0B3AE00C0FC4}"/>
                  </a:ext>
                </a:extLst>
              </p14:cNvPr>
              <p14:cNvContentPartPr/>
              <p14:nvPr/>
            </p14:nvContentPartPr>
            <p14:xfrm>
              <a:off x="2712720" y="4789960"/>
              <a:ext cx="383040" cy="53064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08E2123A-2454-4C1D-8F5E-0B3AE00C0FC4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2695080" y="4772320"/>
                <a:ext cx="418680" cy="56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44E30C75-A75D-43B3-BF6F-51D3D3F295B4}"/>
                  </a:ext>
                </a:extLst>
              </p14:cNvPr>
              <p14:cNvContentPartPr/>
              <p14:nvPr/>
            </p14:nvContentPartPr>
            <p14:xfrm>
              <a:off x="4888920" y="4795000"/>
              <a:ext cx="28440" cy="5868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44E30C75-A75D-43B3-BF6F-51D3D3F295B4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4871280" y="4777360"/>
                <a:ext cx="6408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881063E3-824B-458B-BB90-1C0B063ECC3A}"/>
                  </a:ext>
                </a:extLst>
              </p14:cNvPr>
              <p14:cNvContentPartPr/>
              <p14:nvPr/>
            </p14:nvContentPartPr>
            <p14:xfrm>
              <a:off x="4198080" y="4816960"/>
              <a:ext cx="578520" cy="49608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881063E3-824B-458B-BB90-1C0B063ECC3A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4180440" y="4798973"/>
                <a:ext cx="614160" cy="5316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1471945B-CA62-49EB-8077-39BF6CC67335}"/>
                  </a:ext>
                </a:extLst>
              </p14:cNvPr>
              <p14:cNvContentPartPr/>
              <p14:nvPr/>
            </p14:nvContentPartPr>
            <p14:xfrm>
              <a:off x="3696600" y="4797880"/>
              <a:ext cx="398520" cy="35460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1471945B-CA62-49EB-8077-39BF6CC67335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3678600" y="4779880"/>
                <a:ext cx="434160" cy="39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470EEA0-0A7F-43F4-B688-3EC78D89FE07}"/>
                  </a:ext>
                </a:extLst>
              </p14:cNvPr>
              <p14:cNvContentPartPr/>
              <p14:nvPr/>
            </p14:nvContentPartPr>
            <p14:xfrm>
              <a:off x="5778480" y="4890760"/>
              <a:ext cx="315000" cy="5245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470EEA0-0A7F-43F4-B688-3EC78D89FE07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5760480" y="4873120"/>
                <a:ext cx="350640" cy="56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5A6BA36E-D10C-4FAD-A861-911539A6522B}"/>
                  </a:ext>
                </a:extLst>
              </p14:cNvPr>
              <p14:cNvContentPartPr/>
              <p14:nvPr/>
            </p14:nvContentPartPr>
            <p14:xfrm>
              <a:off x="6150000" y="5130160"/>
              <a:ext cx="131040" cy="1360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5A6BA36E-D10C-4FAD-A861-911539A6522B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6132360" y="5112520"/>
                <a:ext cx="16668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DF9AEE2A-B5E1-41EB-A667-DC166A80776D}"/>
                  </a:ext>
                </a:extLst>
              </p14:cNvPr>
              <p14:cNvContentPartPr/>
              <p14:nvPr/>
            </p14:nvContentPartPr>
            <p14:xfrm>
              <a:off x="6364920" y="5130880"/>
              <a:ext cx="97560" cy="1422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DF9AEE2A-B5E1-41EB-A667-DC166A80776D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6347280" y="5113240"/>
                <a:ext cx="13320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AD0C97AE-B46C-4C6B-AF79-F03CBF0B59A6}"/>
                  </a:ext>
                </a:extLst>
              </p14:cNvPr>
              <p14:cNvContentPartPr/>
              <p14:nvPr/>
            </p14:nvContentPartPr>
            <p14:xfrm>
              <a:off x="6674160" y="4914160"/>
              <a:ext cx="1098720" cy="47952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AD0C97AE-B46C-4C6B-AF79-F03CBF0B59A6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6656520" y="4896507"/>
                <a:ext cx="1134360" cy="5151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70881B62-625C-44B0-AFC4-C0B79ED07F03}"/>
                  </a:ext>
                </a:extLst>
              </p14:cNvPr>
              <p14:cNvContentPartPr/>
              <p14:nvPr/>
            </p14:nvContentPartPr>
            <p14:xfrm>
              <a:off x="2530920" y="5455600"/>
              <a:ext cx="110880" cy="13356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70881B62-625C-44B0-AFC4-C0B79ED07F03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2512920" y="5437600"/>
                <a:ext cx="14652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6360DE96-AAE1-4818-B018-600EE21198F8}"/>
                  </a:ext>
                </a:extLst>
              </p14:cNvPr>
              <p14:cNvContentPartPr/>
              <p14:nvPr/>
            </p14:nvContentPartPr>
            <p14:xfrm>
              <a:off x="1625160" y="5323120"/>
              <a:ext cx="801720" cy="30564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6360DE96-AAE1-4818-B018-600EE21198F8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1607520" y="5305120"/>
                <a:ext cx="837360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8DEDCA86-83B6-4647-A1CC-C7896015D952}"/>
                  </a:ext>
                </a:extLst>
              </p14:cNvPr>
              <p14:cNvContentPartPr/>
              <p14:nvPr/>
            </p14:nvContentPartPr>
            <p14:xfrm>
              <a:off x="657480" y="5383960"/>
              <a:ext cx="875520" cy="27828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8DEDCA86-83B6-4647-A1CC-C7896015D952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639480" y="5365960"/>
                <a:ext cx="911160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DFDA6E92-B81C-41FF-88E8-9EC9E3CBDBF5}"/>
                  </a:ext>
                </a:extLst>
              </p14:cNvPr>
              <p14:cNvContentPartPr/>
              <p14:nvPr/>
            </p14:nvContentPartPr>
            <p14:xfrm>
              <a:off x="4241280" y="5679160"/>
              <a:ext cx="46440" cy="10044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DFDA6E92-B81C-41FF-88E8-9EC9E3CBDBF5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4223280" y="5661160"/>
                <a:ext cx="8208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46472BB4-14EB-4E43-96F3-E4A9A75B7BCF}"/>
                  </a:ext>
                </a:extLst>
              </p14:cNvPr>
              <p14:cNvContentPartPr/>
              <p14:nvPr/>
            </p14:nvContentPartPr>
            <p14:xfrm>
              <a:off x="4460160" y="5805160"/>
              <a:ext cx="309240" cy="18864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46472BB4-14EB-4E43-96F3-E4A9A75B7BCF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4442160" y="5787160"/>
                <a:ext cx="34488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DD4DE757-D16F-4760-BB09-50E7B13D47C1}"/>
                  </a:ext>
                </a:extLst>
              </p14:cNvPr>
              <p14:cNvContentPartPr/>
              <p14:nvPr/>
            </p14:nvContentPartPr>
            <p14:xfrm>
              <a:off x="3615600" y="5629840"/>
              <a:ext cx="511920" cy="57276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DD4DE757-D16F-4760-BB09-50E7B13D47C1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3597600" y="5612200"/>
                <a:ext cx="547560" cy="60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0C6D905C-5607-4C08-BAAF-4694059F9D55}"/>
                  </a:ext>
                </a:extLst>
              </p14:cNvPr>
              <p14:cNvContentPartPr/>
              <p14:nvPr/>
            </p14:nvContentPartPr>
            <p14:xfrm>
              <a:off x="3035280" y="5615800"/>
              <a:ext cx="470160" cy="36900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0C6D905C-5607-4C08-BAAF-4694059F9D55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3017280" y="5598160"/>
                <a:ext cx="505800" cy="40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D3EAB989-6A50-4147-87C2-E7C96DB9DB9B}"/>
                  </a:ext>
                </a:extLst>
              </p14:cNvPr>
              <p14:cNvContentPartPr/>
              <p14:nvPr/>
            </p14:nvContentPartPr>
            <p14:xfrm>
              <a:off x="5048040" y="5651080"/>
              <a:ext cx="1578600" cy="36936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D3EAB989-6A50-4147-87C2-E7C96DB9DB9B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5030040" y="5633440"/>
                <a:ext cx="1614240" cy="40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42759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97846EB-E325-47E8-BF10-24E98227D00F}"/>
                  </a:ext>
                </a:extLst>
              </p14:cNvPr>
              <p14:cNvContentPartPr/>
              <p14:nvPr/>
            </p14:nvContentPartPr>
            <p14:xfrm>
              <a:off x="1493400" y="111400"/>
              <a:ext cx="2406960" cy="4374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97846EB-E325-47E8-BF10-24E98227D00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75400" y="93760"/>
                <a:ext cx="2442600" cy="47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29833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97846EB-E325-47E8-BF10-24E98227D00F}"/>
                  </a:ext>
                </a:extLst>
              </p14:cNvPr>
              <p14:cNvContentPartPr/>
              <p14:nvPr/>
            </p14:nvContentPartPr>
            <p14:xfrm>
              <a:off x="1493400" y="111400"/>
              <a:ext cx="2406960" cy="4374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97846EB-E325-47E8-BF10-24E98227D00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75400" y="93760"/>
                <a:ext cx="2442600" cy="47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CEE62C9-F077-4F2B-AF9B-798543AB515C}"/>
                  </a:ext>
                </a:extLst>
              </p14:cNvPr>
              <p14:cNvContentPartPr/>
              <p14:nvPr/>
            </p14:nvContentPartPr>
            <p14:xfrm>
              <a:off x="993360" y="629440"/>
              <a:ext cx="2806560" cy="19915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CEE62C9-F077-4F2B-AF9B-798543AB515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75720" y="611800"/>
                <a:ext cx="2842200" cy="20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3E7A3B8-48E8-4227-8E46-5B2E2DB0D5EB}"/>
                  </a:ext>
                </a:extLst>
              </p14:cNvPr>
              <p14:cNvContentPartPr/>
              <p14:nvPr/>
            </p14:nvContentPartPr>
            <p14:xfrm>
              <a:off x="1432560" y="1798000"/>
              <a:ext cx="232920" cy="2422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3E7A3B8-48E8-4227-8E46-5B2E2DB0D5E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14560" y="1780360"/>
                <a:ext cx="268560" cy="27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98272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97846EB-E325-47E8-BF10-24E98227D00F}"/>
                  </a:ext>
                </a:extLst>
              </p14:cNvPr>
              <p14:cNvContentPartPr/>
              <p14:nvPr/>
            </p14:nvContentPartPr>
            <p14:xfrm>
              <a:off x="1493400" y="111400"/>
              <a:ext cx="2406960" cy="4374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97846EB-E325-47E8-BF10-24E98227D00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75400" y="93760"/>
                <a:ext cx="2442600" cy="47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CEE62C9-F077-4F2B-AF9B-798543AB515C}"/>
                  </a:ext>
                </a:extLst>
              </p14:cNvPr>
              <p14:cNvContentPartPr/>
              <p14:nvPr/>
            </p14:nvContentPartPr>
            <p14:xfrm>
              <a:off x="993360" y="629440"/>
              <a:ext cx="3161520" cy="19915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CEE62C9-F077-4F2B-AF9B-798543AB515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75720" y="611800"/>
                <a:ext cx="3197160" cy="20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9AF31DF-8A8E-4281-AB41-39EEFE9FB8A3}"/>
                  </a:ext>
                </a:extLst>
              </p14:cNvPr>
              <p14:cNvContentPartPr/>
              <p14:nvPr/>
            </p14:nvContentPartPr>
            <p14:xfrm>
              <a:off x="2285760" y="1197520"/>
              <a:ext cx="240480" cy="1332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9AF31DF-8A8E-4281-AB41-39EEFE9FB8A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68120" y="1179520"/>
                <a:ext cx="27612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64065AA-797E-4CEF-848E-81A04314A95F}"/>
                  </a:ext>
                </a:extLst>
              </p14:cNvPr>
              <p14:cNvContentPartPr/>
              <p14:nvPr/>
            </p14:nvContentPartPr>
            <p14:xfrm>
              <a:off x="1432560" y="1798000"/>
              <a:ext cx="232920" cy="242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64065AA-797E-4CEF-848E-81A04314A95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14560" y="1780360"/>
                <a:ext cx="268560" cy="27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56044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97846EB-E325-47E8-BF10-24E98227D00F}"/>
                  </a:ext>
                </a:extLst>
              </p14:cNvPr>
              <p14:cNvContentPartPr/>
              <p14:nvPr/>
            </p14:nvContentPartPr>
            <p14:xfrm>
              <a:off x="1493400" y="111400"/>
              <a:ext cx="2406960" cy="4374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97846EB-E325-47E8-BF10-24E98227D00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75400" y="93760"/>
                <a:ext cx="2442600" cy="47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CEE62C9-F077-4F2B-AF9B-798543AB515C}"/>
                  </a:ext>
                </a:extLst>
              </p14:cNvPr>
              <p14:cNvContentPartPr/>
              <p14:nvPr/>
            </p14:nvContentPartPr>
            <p14:xfrm>
              <a:off x="993360" y="629440"/>
              <a:ext cx="3161520" cy="19915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CEE62C9-F077-4F2B-AF9B-798543AB515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75720" y="611800"/>
                <a:ext cx="3197160" cy="20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9AF31DF-8A8E-4281-AB41-39EEFE9FB8A3}"/>
                  </a:ext>
                </a:extLst>
              </p14:cNvPr>
              <p14:cNvContentPartPr/>
              <p14:nvPr/>
            </p14:nvContentPartPr>
            <p14:xfrm>
              <a:off x="2285760" y="1197520"/>
              <a:ext cx="240480" cy="1332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9AF31DF-8A8E-4281-AB41-39EEFE9FB8A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68120" y="1179520"/>
                <a:ext cx="27612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391F188-AC28-4984-82C7-8AED734C07F1}"/>
                  </a:ext>
                </a:extLst>
              </p14:cNvPr>
              <p14:cNvContentPartPr/>
              <p14:nvPr/>
            </p14:nvContentPartPr>
            <p14:xfrm>
              <a:off x="1432560" y="1798000"/>
              <a:ext cx="232920" cy="242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391F188-AC28-4984-82C7-8AED734C07F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14560" y="1780360"/>
                <a:ext cx="26856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04A545A-A745-445C-A52D-55103F6BC325}"/>
                  </a:ext>
                </a:extLst>
              </p14:cNvPr>
              <p14:cNvContentPartPr/>
              <p14:nvPr/>
            </p14:nvContentPartPr>
            <p14:xfrm>
              <a:off x="1818120" y="1417840"/>
              <a:ext cx="630720" cy="4212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04A545A-A745-445C-A52D-55103F6BC32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800110" y="1399840"/>
                <a:ext cx="666380" cy="45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869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22BED08-7C51-4FC9-8ECF-B67A569537CC}"/>
                  </a:ext>
                </a:extLst>
              </p14:cNvPr>
              <p14:cNvContentPartPr/>
              <p14:nvPr/>
            </p14:nvContentPartPr>
            <p14:xfrm>
              <a:off x="1822440" y="335320"/>
              <a:ext cx="128160" cy="141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22BED08-7C51-4FC9-8ECF-B67A569537C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04800" y="317320"/>
                <a:ext cx="16380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2DAF756-612A-4563-BB1C-677BD69280AA}"/>
                  </a:ext>
                </a:extLst>
              </p14:cNvPr>
              <p14:cNvContentPartPr/>
              <p14:nvPr/>
            </p14:nvContentPartPr>
            <p14:xfrm>
              <a:off x="2067960" y="325960"/>
              <a:ext cx="515520" cy="1616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2DAF756-612A-4563-BB1C-677BD69280A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49960" y="307960"/>
                <a:ext cx="55116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557BBC5-BDF2-4208-A5A1-D0594DF0CC0D}"/>
                  </a:ext>
                </a:extLst>
              </p14:cNvPr>
              <p14:cNvContentPartPr/>
              <p14:nvPr/>
            </p14:nvContentPartPr>
            <p14:xfrm>
              <a:off x="1056000" y="211480"/>
              <a:ext cx="507960" cy="2901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557BBC5-BDF2-4208-A5A1-D0594DF0CC0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38360" y="193840"/>
                <a:ext cx="543600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4AB6132-79EA-48D1-9CFD-CB044DE2C1E1}"/>
                  </a:ext>
                </a:extLst>
              </p14:cNvPr>
              <p14:cNvContentPartPr/>
              <p14:nvPr/>
            </p14:nvContentPartPr>
            <p14:xfrm>
              <a:off x="2963280" y="162160"/>
              <a:ext cx="13680" cy="3099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4AB6132-79EA-48D1-9CFD-CB044DE2C1E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45280" y="144160"/>
                <a:ext cx="49320" cy="34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D61DFD9-3050-4AC0-B55E-B438AB771069}"/>
                  </a:ext>
                </a:extLst>
              </p14:cNvPr>
              <p14:cNvContentPartPr/>
              <p14:nvPr/>
            </p14:nvContentPartPr>
            <p14:xfrm>
              <a:off x="2834040" y="328480"/>
              <a:ext cx="241200" cy="11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D61DFD9-3050-4AC0-B55E-B438AB77106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16400" y="310840"/>
                <a:ext cx="2768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9446BF1-A5BC-4EF9-BFC1-E5EE6051454B}"/>
                  </a:ext>
                </a:extLst>
              </p14:cNvPr>
              <p14:cNvContentPartPr/>
              <p14:nvPr/>
            </p14:nvContentPartPr>
            <p14:xfrm>
              <a:off x="3126360" y="142720"/>
              <a:ext cx="318960" cy="3348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9446BF1-A5BC-4EF9-BFC1-E5EE6051454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08360" y="125080"/>
                <a:ext cx="35460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61873D7-8C47-431F-9EDA-00A54E24C840}"/>
                  </a:ext>
                </a:extLst>
              </p14:cNvPr>
              <p14:cNvContentPartPr/>
              <p14:nvPr/>
            </p14:nvContentPartPr>
            <p14:xfrm>
              <a:off x="3423720" y="223360"/>
              <a:ext cx="101520" cy="2282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61873D7-8C47-431F-9EDA-00A54E24C84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05720" y="205360"/>
                <a:ext cx="13716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2E8DBC0-AE9E-4A22-B324-3F65AC4D84D6}"/>
                  </a:ext>
                </a:extLst>
              </p14:cNvPr>
              <p14:cNvContentPartPr/>
              <p14:nvPr/>
            </p14:nvContentPartPr>
            <p14:xfrm>
              <a:off x="3596160" y="292480"/>
              <a:ext cx="192960" cy="1764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2E8DBC0-AE9E-4A22-B324-3F65AC4D84D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578160" y="274840"/>
                <a:ext cx="22860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AC30C07-B2EB-4E08-998E-15387149E54D}"/>
                  </a:ext>
                </a:extLst>
              </p14:cNvPr>
              <p14:cNvContentPartPr/>
              <p14:nvPr/>
            </p14:nvContentPartPr>
            <p14:xfrm>
              <a:off x="7082400" y="274120"/>
              <a:ext cx="210240" cy="1134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AC30C07-B2EB-4E08-998E-15387149E54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064400" y="256480"/>
                <a:ext cx="24588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D626491-1532-49BB-B0A2-0133D3D628DA}"/>
                  </a:ext>
                </a:extLst>
              </p14:cNvPr>
              <p14:cNvContentPartPr/>
              <p14:nvPr/>
            </p14:nvContentPartPr>
            <p14:xfrm>
              <a:off x="7397400" y="243520"/>
              <a:ext cx="120960" cy="1440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D626491-1532-49BB-B0A2-0133D3D628D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379760" y="225520"/>
                <a:ext cx="15660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DF984BF-AA25-4045-B3CF-60E4718595A2}"/>
                  </a:ext>
                </a:extLst>
              </p14:cNvPr>
              <p14:cNvContentPartPr/>
              <p14:nvPr/>
            </p14:nvContentPartPr>
            <p14:xfrm>
              <a:off x="7833720" y="256840"/>
              <a:ext cx="302400" cy="1198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DF984BF-AA25-4045-B3CF-60E4718595A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816080" y="239200"/>
                <a:ext cx="33804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99DAA422-2683-406B-99FE-B4495DC5E162}"/>
                  </a:ext>
                </a:extLst>
              </p14:cNvPr>
              <p14:cNvContentPartPr/>
              <p14:nvPr/>
            </p14:nvContentPartPr>
            <p14:xfrm>
              <a:off x="385680" y="678040"/>
              <a:ext cx="1564200" cy="4744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99DAA422-2683-406B-99FE-B4495DC5E16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68036" y="660040"/>
                <a:ext cx="1599848" cy="51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5B549225-679C-438E-8C30-58C8F6743A4D}"/>
                  </a:ext>
                </a:extLst>
              </p14:cNvPr>
              <p14:cNvContentPartPr/>
              <p14:nvPr/>
            </p14:nvContentPartPr>
            <p14:xfrm>
              <a:off x="7263480" y="527920"/>
              <a:ext cx="1687320" cy="5846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5B549225-679C-438E-8C30-58C8F6743A4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245840" y="510280"/>
                <a:ext cx="1722960" cy="62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28A8BF3F-2291-4DD4-869A-817E3800C365}"/>
                  </a:ext>
                </a:extLst>
              </p14:cNvPr>
              <p14:cNvContentPartPr/>
              <p14:nvPr/>
            </p14:nvContentPartPr>
            <p14:xfrm>
              <a:off x="346800" y="1279960"/>
              <a:ext cx="49320" cy="32832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28A8BF3F-2291-4DD4-869A-817E3800C36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28800" y="1262320"/>
                <a:ext cx="84960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498703C6-8986-4ACD-9454-18AA721F7304}"/>
                  </a:ext>
                </a:extLst>
              </p14:cNvPr>
              <p14:cNvContentPartPr/>
              <p14:nvPr/>
            </p14:nvContentPartPr>
            <p14:xfrm>
              <a:off x="182640" y="1447720"/>
              <a:ext cx="261000" cy="457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498703C6-8986-4ACD-9454-18AA721F730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64640" y="1430080"/>
                <a:ext cx="29664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F2EAB113-1D31-41C4-9598-7D8F3BC4F443}"/>
                  </a:ext>
                </a:extLst>
              </p14:cNvPr>
              <p14:cNvContentPartPr/>
              <p14:nvPr/>
            </p14:nvContentPartPr>
            <p14:xfrm>
              <a:off x="466320" y="1269520"/>
              <a:ext cx="157680" cy="30312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F2EAB113-1D31-41C4-9598-7D8F3BC4F44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48320" y="1251880"/>
                <a:ext cx="193320" cy="33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7238C187-3597-419B-9A73-5B9A0076C01D}"/>
                  </a:ext>
                </a:extLst>
              </p14:cNvPr>
              <p14:cNvContentPartPr/>
              <p14:nvPr/>
            </p14:nvContentPartPr>
            <p14:xfrm>
              <a:off x="772320" y="1224520"/>
              <a:ext cx="356760" cy="34092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7238C187-3597-419B-9A73-5B9A0076C01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54320" y="1206880"/>
                <a:ext cx="392400" cy="37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0E56B58F-9E3D-428C-B9D3-493C6ED28D49}"/>
                  </a:ext>
                </a:extLst>
              </p14:cNvPr>
              <p14:cNvContentPartPr/>
              <p14:nvPr/>
            </p14:nvContentPartPr>
            <p14:xfrm>
              <a:off x="944400" y="1350880"/>
              <a:ext cx="239760" cy="201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0E56B58F-9E3D-428C-B9D3-493C6ED28D4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26760" y="1333240"/>
                <a:ext cx="2754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A4DAEBFC-5EA7-4967-A4C7-73AE8A834EE8}"/>
                  </a:ext>
                </a:extLst>
              </p14:cNvPr>
              <p14:cNvContentPartPr/>
              <p14:nvPr/>
            </p14:nvContentPartPr>
            <p14:xfrm>
              <a:off x="1512480" y="1369960"/>
              <a:ext cx="280080" cy="17172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A4DAEBFC-5EA7-4967-A4C7-73AE8A834EE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494480" y="1351960"/>
                <a:ext cx="31572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AB3666E2-F7D0-48C0-84BF-9EB9C1EBCD3A}"/>
                  </a:ext>
                </a:extLst>
              </p14:cNvPr>
              <p14:cNvContentPartPr/>
              <p14:nvPr/>
            </p14:nvContentPartPr>
            <p14:xfrm>
              <a:off x="1910280" y="1381840"/>
              <a:ext cx="120600" cy="18288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AB3666E2-F7D0-48C0-84BF-9EB9C1EBCD3A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892280" y="1363840"/>
                <a:ext cx="15624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708C4324-E92B-4036-9BFC-D7D2DEDBE74B}"/>
                  </a:ext>
                </a:extLst>
              </p14:cNvPr>
              <p14:cNvContentPartPr/>
              <p14:nvPr/>
            </p14:nvContentPartPr>
            <p14:xfrm>
              <a:off x="2209080" y="664000"/>
              <a:ext cx="1590480" cy="90000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708C4324-E92B-4036-9BFC-D7D2DEDBE74B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191080" y="646000"/>
                <a:ext cx="1626120" cy="9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200BE3E2-87E2-46C9-A647-552895775205}"/>
                  </a:ext>
                </a:extLst>
              </p14:cNvPr>
              <p14:cNvContentPartPr/>
              <p14:nvPr/>
            </p14:nvContentPartPr>
            <p14:xfrm>
              <a:off x="4002600" y="161800"/>
              <a:ext cx="2976840" cy="155124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200BE3E2-87E2-46C9-A647-55289577520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984960" y="143800"/>
                <a:ext cx="3012480" cy="158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05255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97846EB-E325-47E8-BF10-24E98227D00F}"/>
                  </a:ext>
                </a:extLst>
              </p14:cNvPr>
              <p14:cNvContentPartPr/>
              <p14:nvPr/>
            </p14:nvContentPartPr>
            <p14:xfrm>
              <a:off x="1493400" y="111400"/>
              <a:ext cx="2406960" cy="4374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97846EB-E325-47E8-BF10-24E98227D00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75400" y="93760"/>
                <a:ext cx="2442600" cy="47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CEE62C9-F077-4F2B-AF9B-798543AB515C}"/>
                  </a:ext>
                </a:extLst>
              </p14:cNvPr>
              <p14:cNvContentPartPr/>
              <p14:nvPr/>
            </p14:nvContentPartPr>
            <p14:xfrm>
              <a:off x="993360" y="629440"/>
              <a:ext cx="3161520" cy="19915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CEE62C9-F077-4F2B-AF9B-798543AB515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75720" y="611800"/>
                <a:ext cx="3197160" cy="20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9AF31DF-8A8E-4281-AB41-39EEFE9FB8A3}"/>
                  </a:ext>
                </a:extLst>
              </p14:cNvPr>
              <p14:cNvContentPartPr/>
              <p14:nvPr/>
            </p14:nvContentPartPr>
            <p14:xfrm>
              <a:off x="2285760" y="1197520"/>
              <a:ext cx="240480" cy="1332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9AF31DF-8A8E-4281-AB41-39EEFE9FB8A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68120" y="1179520"/>
                <a:ext cx="27612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391F188-AC28-4984-82C7-8AED734C07F1}"/>
                  </a:ext>
                </a:extLst>
              </p14:cNvPr>
              <p14:cNvContentPartPr/>
              <p14:nvPr/>
            </p14:nvContentPartPr>
            <p14:xfrm>
              <a:off x="1432560" y="1798000"/>
              <a:ext cx="232920" cy="242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391F188-AC28-4984-82C7-8AED734C07F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14560" y="1780360"/>
                <a:ext cx="26856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04A545A-A745-445C-A52D-55103F6BC325}"/>
                  </a:ext>
                </a:extLst>
              </p14:cNvPr>
              <p14:cNvContentPartPr/>
              <p14:nvPr/>
            </p14:nvContentPartPr>
            <p14:xfrm>
              <a:off x="1818120" y="1417840"/>
              <a:ext cx="630720" cy="4212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04A545A-A745-445C-A52D-55103F6BC32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800110" y="1399840"/>
                <a:ext cx="666380" cy="45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6335861-42D3-4D14-BE43-273D6C6E6820}"/>
                  </a:ext>
                </a:extLst>
              </p14:cNvPr>
              <p14:cNvContentPartPr/>
              <p14:nvPr/>
            </p14:nvContentPartPr>
            <p14:xfrm>
              <a:off x="4642680" y="1378960"/>
              <a:ext cx="254160" cy="226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6335861-42D3-4D14-BE43-273D6C6E682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25040" y="1361320"/>
                <a:ext cx="28980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97013F5-75BA-4627-9B77-5374156BEFAA}"/>
                  </a:ext>
                </a:extLst>
              </p14:cNvPr>
              <p14:cNvContentPartPr/>
              <p14:nvPr/>
            </p14:nvContentPartPr>
            <p14:xfrm>
              <a:off x="4652760" y="1290040"/>
              <a:ext cx="232920" cy="104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97013F5-75BA-4627-9B77-5374156BEFA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635120" y="1272040"/>
                <a:ext cx="2685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47A8C5E-941A-44EE-BF92-5CF512E9A88A}"/>
                  </a:ext>
                </a:extLst>
              </p14:cNvPr>
              <p14:cNvContentPartPr/>
              <p14:nvPr/>
            </p14:nvContentPartPr>
            <p14:xfrm>
              <a:off x="5069280" y="1401640"/>
              <a:ext cx="1317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47A8C5E-941A-44EE-BF92-5CF512E9A88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051640" y="1384000"/>
                <a:ext cx="1674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F455164-618F-490E-B0B7-314F01654816}"/>
                  </a:ext>
                </a:extLst>
              </p14:cNvPr>
              <p14:cNvContentPartPr/>
              <p14:nvPr/>
            </p14:nvContentPartPr>
            <p14:xfrm>
              <a:off x="5079720" y="1472560"/>
              <a:ext cx="111240" cy="68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F455164-618F-490E-B0B7-314F0165481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062080" y="1454920"/>
                <a:ext cx="14688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E275570-507D-4284-8465-62AC6993219E}"/>
                  </a:ext>
                </a:extLst>
              </p14:cNvPr>
              <p14:cNvContentPartPr/>
              <p14:nvPr/>
            </p14:nvContentPartPr>
            <p14:xfrm>
              <a:off x="5382840" y="1178080"/>
              <a:ext cx="553320" cy="486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E275570-507D-4284-8465-62AC6993219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365200" y="1160440"/>
                <a:ext cx="588960" cy="52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EEF6E847-4870-4FD5-95CD-14712011C148}"/>
                  </a:ext>
                </a:extLst>
              </p14:cNvPr>
              <p14:cNvContentPartPr/>
              <p14:nvPr/>
            </p14:nvContentPartPr>
            <p14:xfrm>
              <a:off x="6083760" y="1020040"/>
              <a:ext cx="1401840" cy="7246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EEF6E847-4870-4FD5-95CD-14712011C14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066120" y="1002040"/>
                <a:ext cx="1437480" cy="76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8B3581D4-452E-4F16-AFBE-2D79FF25ED7C}"/>
                  </a:ext>
                </a:extLst>
              </p14:cNvPr>
              <p14:cNvContentPartPr/>
              <p14:nvPr/>
            </p14:nvContentPartPr>
            <p14:xfrm>
              <a:off x="8291640" y="1127680"/>
              <a:ext cx="567720" cy="4449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8B3581D4-452E-4F16-AFBE-2D79FF25ED7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273651" y="1109695"/>
                <a:ext cx="603337" cy="4805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53C61AAB-3C8D-497A-8C17-596EC4C55472}"/>
                  </a:ext>
                </a:extLst>
              </p14:cNvPr>
              <p14:cNvContentPartPr/>
              <p14:nvPr/>
            </p14:nvContentPartPr>
            <p14:xfrm>
              <a:off x="7599360" y="1261240"/>
              <a:ext cx="574200" cy="3200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53C61AAB-3C8D-497A-8C17-596EC4C5547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581360" y="1243240"/>
                <a:ext cx="609840" cy="3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6C820629-85D4-4719-BACF-934FD9D3F58B}"/>
                  </a:ext>
                </a:extLst>
              </p14:cNvPr>
              <p14:cNvContentPartPr/>
              <p14:nvPr/>
            </p14:nvContentPartPr>
            <p14:xfrm>
              <a:off x="324840" y="1686400"/>
              <a:ext cx="1026360" cy="1161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6C820629-85D4-4719-BACF-934FD9D3F58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06840" y="1668400"/>
                <a:ext cx="1062000" cy="119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75682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97846EB-E325-47E8-BF10-24E98227D00F}"/>
                  </a:ext>
                </a:extLst>
              </p14:cNvPr>
              <p14:cNvContentPartPr/>
              <p14:nvPr/>
            </p14:nvContentPartPr>
            <p14:xfrm>
              <a:off x="1493400" y="111400"/>
              <a:ext cx="2406960" cy="4374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97846EB-E325-47E8-BF10-24E98227D00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75400" y="93760"/>
                <a:ext cx="2442600" cy="47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CEE62C9-F077-4F2B-AF9B-798543AB515C}"/>
                  </a:ext>
                </a:extLst>
              </p14:cNvPr>
              <p14:cNvContentPartPr/>
              <p14:nvPr/>
            </p14:nvContentPartPr>
            <p14:xfrm>
              <a:off x="993360" y="629440"/>
              <a:ext cx="3161520" cy="19915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CEE62C9-F077-4F2B-AF9B-798543AB515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75720" y="611800"/>
                <a:ext cx="3197160" cy="20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9AF31DF-8A8E-4281-AB41-39EEFE9FB8A3}"/>
                  </a:ext>
                </a:extLst>
              </p14:cNvPr>
              <p14:cNvContentPartPr/>
              <p14:nvPr/>
            </p14:nvContentPartPr>
            <p14:xfrm>
              <a:off x="2285760" y="1197520"/>
              <a:ext cx="240480" cy="1332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9AF31DF-8A8E-4281-AB41-39EEFE9FB8A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68120" y="1179520"/>
                <a:ext cx="27612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391F188-AC28-4984-82C7-8AED734C07F1}"/>
                  </a:ext>
                </a:extLst>
              </p14:cNvPr>
              <p14:cNvContentPartPr/>
              <p14:nvPr/>
            </p14:nvContentPartPr>
            <p14:xfrm>
              <a:off x="1432560" y="1798000"/>
              <a:ext cx="232920" cy="242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391F188-AC28-4984-82C7-8AED734C07F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14560" y="1780360"/>
                <a:ext cx="26856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04A545A-A745-445C-A52D-55103F6BC325}"/>
                  </a:ext>
                </a:extLst>
              </p14:cNvPr>
              <p14:cNvContentPartPr/>
              <p14:nvPr/>
            </p14:nvContentPartPr>
            <p14:xfrm>
              <a:off x="1818120" y="1417840"/>
              <a:ext cx="630720" cy="4212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04A545A-A745-445C-A52D-55103F6BC32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800110" y="1399840"/>
                <a:ext cx="666380" cy="45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6335861-42D3-4D14-BE43-273D6C6E6820}"/>
                  </a:ext>
                </a:extLst>
              </p14:cNvPr>
              <p14:cNvContentPartPr/>
              <p14:nvPr/>
            </p14:nvContentPartPr>
            <p14:xfrm>
              <a:off x="4642680" y="1378960"/>
              <a:ext cx="254160" cy="226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6335861-42D3-4D14-BE43-273D6C6E682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25040" y="1361320"/>
                <a:ext cx="28980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97013F5-75BA-4627-9B77-5374156BEFAA}"/>
                  </a:ext>
                </a:extLst>
              </p14:cNvPr>
              <p14:cNvContentPartPr/>
              <p14:nvPr/>
            </p14:nvContentPartPr>
            <p14:xfrm>
              <a:off x="4652760" y="1290040"/>
              <a:ext cx="232920" cy="104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97013F5-75BA-4627-9B77-5374156BEFA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635120" y="1272040"/>
                <a:ext cx="2685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47A8C5E-941A-44EE-BF92-5CF512E9A88A}"/>
                  </a:ext>
                </a:extLst>
              </p14:cNvPr>
              <p14:cNvContentPartPr/>
              <p14:nvPr/>
            </p14:nvContentPartPr>
            <p14:xfrm>
              <a:off x="5069280" y="1401640"/>
              <a:ext cx="1317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47A8C5E-941A-44EE-BF92-5CF512E9A88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051640" y="1384000"/>
                <a:ext cx="1674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F455164-618F-490E-B0B7-314F01654816}"/>
                  </a:ext>
                </a:extLst>
              </p14:cNvPr>
              <p14:cNvContentPartPr/>
              <p14:nvPr/>
            </p14:nvContentPartPr>
            <p14:xfrm>
              <a:off x="5079720" y="1472560"/>
              <a:ext cx="111240" cy="68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F455164-618F-490E-B0B7-314F0165481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062080" y="1454920"/>
                <a:ext cx="14688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E275570-507D-4284-8465-62AC6993219E}"/>
                  </a:ext>
                </a:extLst>
              </p14:cNvPr>
              <p14:cNvContentPartPr/>
              <p14:nvPr/>
            </p14:nvContentPartPr>
            <p14:xfrm>
              <a:off x="5382840" y="1178080"/>
              <a:ext cx="553320" cy="486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E275570-507D-4284-8465-62AC6993219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365200" y="1160440"/>
                <a:ext cx="588960" cy="52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EEF6E847-4870-4FD5-95CD-14712011C148}"/>
                  </a:ext>
                </a:extLst>
              </p14:cNvPr>
              <p14:cNvContentPartPr/>
              <p14:nvPr/>
            </p14:nvContentPartPr>
            <p14:xfrm>
              <a:off x="6083760" y="1020040"/>
              <a:ext cx="1401840" cy="7246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EEF6E847-4870-4FD5-95CD-14712011C14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066120" y="1002040"/>
                <a:ext cx="1437480" cy="76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8B3581D4-452E-4F16-AFBE-2D79FF25ED7C}"/>
                  </a:ext>
                </a:extLst>
              </p14:cNvPr>
              <p14:cNvContentPartPr/>
              <p14:nvPr/>
            </p14:nvContentPartPr>
            <p14:xfrm>
              <a:off x="8291640" y="1127680"/>
              <a:ext cx="567720" cy="4449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8B3581D4-452E-4F16-AFBE-2D79FF25ED7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273651" y="1109695"/>
                <a:ext cx="603337" cy="4805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53C61AAB-3C8D-497A-8C17-596EC4C55472}"/>
                  </a:ext>
                </a:extLst>
              </p14:cNvPr>
              <p14:cNvContentPartPr/>
              <p14:nvPr/>
            </p14:nvContentPartPr>
            <p14:xfrm>
              <a:off x="7599360" y="1261240"/>
              <a:ext cx="574200" cy="3200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53C61AAB-3C8D-497A-8C17-596EC4C5547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581360" y="1243240"/>
                <a:ext cx="609840" cy="3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39584F5-1077-426C-83CC-1C2A56A8C78C}"/>
                  </a:ext>
                </a:extLst>
              </p14:cNvPr>
              <p14:cNvContentPartPr/>
              <p14:nvPr/>
            </p14:nvContentPartPr>
            <p14:xfrm>
              <a:off x="3528840" y="2235040"/>
              <a:ext cx="238680" cy="2250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39584F5-1077-426C-83CC-1C2A56A8C78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511200" y="2217040"/>
                <a:ext cx="27432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BEB64EC-17CB-4290-9D46-A6CD634887EB}"/>
                  </a:ext>
                </a:extLst>
              </p14:cNvPr>
              <p14:cNvContentPartPr/>
              <p14:nvPr/>
            </p14:nvContentPartPr>
            <p14:xfrm>
              <a:off x="4468440" y="2194360"/>
              <a:ext cx="12240" cy="234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BEB64EC-17CB-4290-9D46-A6CD634887E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450440" y="2176360"/>
                <a:ext cx="4788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A6EAB409-EAF0-4F7B-9D02-9F2A1E8F0F83}"/>
                  </a:ext>
                </a:extLst>
              </p14:cNvPr>
              <p14:cNvContentPartPr/>
              <p14:nvPr/>
            </p14:nvContentPartPr>
            <p14:xfrm>
              <a:off x="4476360" y="2336200"/>
              <a:ext cx="4320" cy="147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A6EAB409-EAF0-4F7B-9D02-9F2A1E8F0F8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458360" y="2318560"/>
                <a:ext cx="399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AF3A63E-DD51-46B1-9436-A225B242394E}"/>
                  </a:ext>
                </a:extLst>
              </p14:cNvPr>
              <p14:cNvContentPartPr/>
              <p14:nvPr/>
            </p14:nvContentPartPr>
            <p14:xfrm>
              <a:off x="3902160" y="2133160"/>
              <a:ext cx="438840" cy="2660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AF3A63E-DD51-46B1-9436-A225B242394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884534" y="2115520"/>
                <a:ext cx="474451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FC354EE-E06B-4092-BF4B-BB4D594ADD8B}"/>
                  </a:ext>
                </a:extLst>
              </p14:cNvPr>
              <p14:cNvContentPartPr/>
              <p14:nvPr/>
            </p14:nvContentPartPr>
            <p14:xfrm>
              <a:off x="4845000" y="2183920"/>
              <a:ext cx="230400" cy="3020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FC354EE-E06B-4092-BF4B-BB4D594ADD8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827000" y="2165920"/>
                <a:ext cx="266040" cy="3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82895E4-42C1-4E41-A6C6-CF68056441D8}"/>
                  </a:ext>
                </a:extLst>
              </p14:cNvPr>
              <p14:cNvContentPartPr/>
              <p14:nvPr/>
            </p14:nvContentPartPr>
            <p14:xfrm>
              <a:off x="5232000" y="2315680"/>
              <a:ext cx="159120" cy="111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82895E4-42C1-4E41-A6C6-CF68056441D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214000" y="2297680"/>
                <a:ext cx="1947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D7DF3B6-C972-4787-BD74-685C773319B4}"/>
                  </a:ext>
                </a:extLst>
              </p14:cNvPr>
              <p14:cNvContentPartPr/>
              <p14:nvPr/>
            </p14:nvContentPartPr>
            <p14:xfrm>
              <a:off x="5242080" y="2373280"/>
              <a:ext cx="127080" cy="144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D7DF3B6-C972-4787-BD74-685C773319B4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224440" y="2355280"/>
                <a:ext cx="16272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1A7E0C4-9071-4FC1-AA38-6B25233C5033}"/>
                  </a:ext>
                </a:extLst>
              </p14:cNvPr>
              <p14:cNvContentPartPr/>
              <p14:nvPr/>
            </p14:nvContentPartPr>
            <p14:xfrm>
              <a:off x="6156480" y="2093920"/>
              <a:ext cx="112680" cy="1108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1A7E0C4-9071-4FC1-AA38-6B25233C503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138840" y="2076280"/>
                <a:ext cx="14832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2644B88-A891-46F2-B90C-7F1398025DC8}"/>
                  </a:ext>
                </a:extLst>
              </p14:cNvPr>
              <p14:cNvContentPartPr/>
              <p14:nvPr/>
            </p14:nvContentPartPr>
            <p14:xfrm>
              <a:off x="5516400" y="2154040"/>
              <a:ext cx="559080" cy="2678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2644B88-A891-46F2-B90C-7F1398025DC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498412" y="2136400"/>
                <a:ext cx="594697" cy="30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6C820629-85D4-4719-BACF-934FD9D3F58B}"/>
                  </a:ext>
                </a:extLst>
              </p14:cNvPr>
              <p14:cNvContentPartPr/>
              <p14:nvPr/>
            </p14:nvContentPartPr>
            <p14:xfrm>
              <a:off x="324840" y="1686400"/>
              <a:ext cx="1026360" cy="1161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6C820629-85D4-4719-BACF-934FD9D3F58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06840" y="1668400"/>
                <a:ext cx="1062000" cy="119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59829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97846EB-E325-47E8-BF10-24E98227D00F}"/>
                  </a:ext>
                </a:extLst>
              </p14:cNvPr>
              <p14:cNvContentPartPr/>
              <p14:nvPr/>
            </p14:nvContentPartPr>
            <p14:xfrm>
              <a:off x="1493400" y="111400"/>
              <a:ext cx="2406960" cy="4374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97846EB-E325-47E8-BF10-24E98227D00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75400" y="93760"/>
                <a:ext cx="2442600" cy="47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CEE62C9-F077-4F2B-AF9B-798543AB515C}"/>
                  </a:ext>
                </a:extLst>
              </p14:cNvPr>
              <p14:cNvContentPartPr/>
              <p14:nvPr/>
            </p14:nvContentPartPr>
            <p14:xfrm>
              <a:off x="993360" y="629440"/>
              <a:ext cx="3161520" cy="19915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CEE62C9-F077-4F2B-AF9B-798543AB515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75720" y="611800"/>
                <a:ext cx="3197160" cy="20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9AF31DF-8A8E-4281-AB41-39EEFE9FB8A3}"/>
                  </a:ext>
                </a:extLst>
              </p14:cNvPr>
              <p14:cNvContentPartPr/>
              <p14:nvPr/>
            </p14:nvContentPartPr>
            <p14:xfrm>
              <a:off x="2285760" y="1197520"/>
              <a:ext cx="240480" cy="1332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9AF31DF-8A8E-4281-AB41-39EEFE9FB8A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68120" y="1179520"/>
                <a:ext cx="27612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391F188-AC28-4984-82C7-8AED734C07F1}"/>
                  </a:ext>
                </a:extLst>
              </p14:cNvPr>
              <p14:cNvContentPartPr/>
              <p14:nvPr/>
            </p14:nvContentPartPr>
            <p14:xfrm>
              <a:off x="1432560" y="1798000"/>
              <a:ext cx="232920" cy="242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391F188-AC28-4984-82C7-8AED734C07F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14560" y="1780360"/>
                <a:ext cx="26856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04A545A-A745-445C-A52D-55103F6BC325}"/>
                  </a:ext>
                </a:extLst>
              </p14:cNvPr>
              <p14:cNvContentPartPr/>
              <p14:nvPr/>
            </p14:nvContentPartPr>
            <p14:xfrm>
              <a:off x="1818120" y="1417840"/>
              <a:ext cx="630720" cy="4212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04A545A-A745-445C-A52D-55103F6BC32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800110" y="1399840"/>
                <a:ext cx="666380" cy="45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6335861-42D3-4D14-BE43-273D6C6E6820}"/>
                  </a:ext>
                </a:extLst>
              </p14:cNvPr>
              <p14:cNvContentPartPr/>
              <p14:nvPr/>
            </p14:nvContentPartPr>
            <p14:xfrm>
              <a:off x="4642680" y="1378960"/>
              <a:ext cx="254160" cy="226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6335861-42D3-4D14-BE43-273D6C6E682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25040" y="1361320"/>
                <a:ext cx="28980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97013F5-75BA-4627-9B77-5374156BEFAA}"/>
                  </a:ext>
                </a:extLst>
              </p14:cNvPr>
              <p14:cNvContentPartPr/>
              <p14:nvPr/>
            </p14:nvContentPartPr>
            <p14:xfrm>
              <a:off x="4652760" y="1290040"/>
              <a:ext cx="232920" cy="104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97013F5-75BA-4627-9B77-5374156BEFA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635120" y="1272040"/>
                <a:ext cx="2685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47A8C5E-941A-44EE-BF92-5CF512E9A88A}"/>
                  </a:ext>
                </a:extLst>
              </p14:cNvPr>
              <p14:cNvContentPartPr/>
              <p14:nvPr/>
            </p14:nvContentPartPr>
            <p14:xfrm>
              <a:off x="5069280" y="1401640"/>
              <a:ext cx="1317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47A8C5E-941A-44EE-BF92-5CF512E9A88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051640" y="1384000"/>
                <a:ext cx="1674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F455164-618F-490E-B0B7-314F01654816}"/>
                  </a:ext>
                </a:extLst>
              </p14:cNvPr>
              <p14:cNvContentPartPr/>
              <p14:nvPr/>
            </p14:nvContentPartPr>
            <p14:xfrm>
              <a:off x="5079720" y="1472560"/>
              <a:ext cx="111240" cy="68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F455164-618F-490E-B0B7-314F0165481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062080" y="1454920"/>
                <a:ext cx="14688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E275570-507D-4284-8465-62AC6993219E}"/>
                  </a:ext>
                </a:extLst>
              </p14:cNvPr>
              <p14:cNvContentPartPr/>
              <p14:nvPr/>
            </p14:nvContentPartPr>
            <p14:xfrm>
              <a:off x="5382840" y="1178080"/>
              <a:ext cx="553320" cy="486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E275570-507D-4284-8465-62AC6993219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365200" y="1160440"/>
                <a:ext cx="588960" cy="52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EEF6E847-4870-4FD5-95CD-14712011C148}"/>
                  </a:ext>
                </a:extLst>
              </p14:cNvPr>
              <p14:cNvContentPartPr/>
              <p14:nvPr/>
            </p14:nvContentPartPr>
            <p14:xfrm>
              <a:off x="6083760" y="1020040"/>
              <a:ext cx="1401840" cy="7246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EEF6E847-4870-4FD5-95CD-14712011C14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066120" y="1002040"/>
                <a:ext cx="1437480" cy="76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8B3581D4-452E-4F16-AFBE-2D79FF25ED7C}"/>
                  </a:ext>
                </a:extLst>
              </p14:cNvPr>
              <p14:cNvContentPartPr/>
              <p14:nvPr/>
            </p14:nvContentPartPr>
            <p14:xfrm>
              <a:off x="8291640" y="1127680"/>
              <a:ext cx="567720" cy="4449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8B3581D4-452E-4F16-AFBE-2D79FF25ED7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273651" y="1109695"/>
                <a:ext cx="603337" cy="4805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53C61AAB-3C8D-497A-8C17-596EC4C55472}"/>
                  </a:ext>
                </a:extLst>
              </p14:cNvPr>
              <p14:cNvContentPartPr/>
              <p14:nvPr/>
            </p14:nvContentPartPr>
            <p14:xfrm>
              <a:off x="7599360" y="1261240"/>
              <a:ext cx="574200" cy="3200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53C61AAB-3C8D-497A-8C17-596EC4C5547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581360" y="1243240"/>
                <a:ext cx="609840" cy="3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39584F5-1077-426C-83CC-1C2A56A8C78C}"/>
                  </a:ext>
                </a:extLst>
              </p14:cNvPr>
              <p14:cNvContentPartPr/>
              <p14:nvPr/>
            </p14:nvContentPartPr>
            <p14:xfrm>
              <a:off x="3528840" y="2235040"/>
              <a:ext cx="238680" cy="2250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39584F5-1077-426C-83CC-1C2A56A8C78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511200" y="2217040"/>
                <a:ext cx="27432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BEB64EC-17CB-4290-9D46-A6CD634887EB}"/>
                  </a:ext>
                </a:extLst>
              </p14:cNvPr>
              <p14:cNvContentPartPr/>
              <p14:nvPr/>
            </p14:nvContentPartPr>
            <p14:xfrm>
              <a:off x="4468440" y="2194360"/>
              <a:ext cx="12240" cy="234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BEB64EC-17CB-4290-9D46-A6CD634887E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450440" y="2176360"/>
                <a:ext cx="4788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A6EAB409-EAF0-4F7B-9D02-9F2A1E8F0F83}"/>
                  </a:ext>
                </a:extLst>
              </p14:cNvPr>
              <p14:cNvContentPartPr/>
              <p14:nvPr/>
            </p14:nvContentPartPr>
            <p14:xfrm>
              <a:off x="4476360" y="2336200"/>
              <a:ext cx="4320" cy="147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A6EAB409-EAF0-4F7B-9D02-9F2A1E8F0F8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458360" y="2318560"/>
                <a:ext cx="399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AF3A63E-DD51-46B1-9436-A225B242394E}"/>
                  </a:ext>
                </a:extLst>
              </p14:cNvPr>
              <p14:cNvContentPartPr/>
              <p14:nvPr/>
            </p14:nvContentPartPr>
            <p14:xfrm>
              <a:off x="3902160" y="2133160"/>
              <a:ext cx="438840" cy="2660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AF3A63E-DD51-46B1-9436-A225B242394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884534" y="2115520"/>
                <a:ext cx="474451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FC354EE-E06B-4092-BF4B-BB4D594ADD8B}"/>
                  </a:ext>
                </a:extLst>
              </p14:cNvPr>
              <p14:cNvContentPartPr/>
              <p14:nvPr/>
            </p14:nvContentPartPr>
            <p14:xfrm>
              <a:off x="4845000" y="2183920"/>
              <a:ext cx="230400" cy="3020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FC354EE-E06B-4092-BF4B-BB4D594ADD8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827000" y="2165920"/>
                <a:ext cx="266040" cy="3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82895E4-42C1-4E41-A6C6-CF68056441D8}"/>
                  </a:ext>
                </a:extLst>
              </p14:cNvPr>
              <p14:cNvContentPartPr/>
              <p14:nvPr/>
            </p14:nvContentPartPr>
            <p14:xfrm>
              <a:off x="5232000" y="2315680"/>
              <a:ext cx="159120" cy="111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82895E4-42C1-4E41-A6C6-CF68056441D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214000" y="2297680"/>
                <a:ext cx="1947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D7DF3B6-C972-4787-BD74-685C773319B4}"/>
                  </a:ext>
                </a:extLst>
              </p14:cNvPr>
              <p14:cNvContentPartPr/>
              <p14:nvPr/>
            </p14:nvContentPartPr>
            <p14:xfrm>
              <a:off x="5242080" y="2373280"/>
              <a:ext cx="127080" cy="144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D7DF3B6-C972-4787-BD74-685C773319B4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224440" y="2355280"/>
                <a:ext cx="16272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1A7E0C4-9071-4FC1-AA38-6B25233C5033}"/>
                  </a:ext>
                </a:extLst>
              </p14:cNvPr>
              <p14:cNvContentPartPr/>
              <p14:nvPr/>
            </p14:nvContentPartPr>
            <p14:xfrm>
              <a:off x="6156480" y="2093920"/>
              <a:ext cx="112680" cy="1108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1A7E0C4-9071-4FC1-AA38-6B25233C503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138840" y="2076280"/>
                <a:ext cx="14832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2644B88-A891-46F2-B90C-7F1398025DC8}"/>
                  </a:ext>
                </a:extLst>
              </p14:cNvPr>
              <p14:cNvContentPartPr/>
              <p14:nvPr/>
            </p14:nvContentPartPr>
            <p14:xfrm>
              <a:off x="5516400" y="2154040"/>
              <a:ext cx="559080" cy="2678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2644B88-A891-46F2-B90C-7F1398025DC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498412" y="2136400"/>
                <a:ext cx="594697" cy="30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6C820629-85D4-4719-BACF-934FD9D3F58B}"/>
                  </a:ext>
                </a:extLst>
              </p14:cNvPr>
              <p14:cNvContentPartPr/>
              <p14:nvPr/>
            </p14:nvContentPartPr>
            <p14:xfrm>
              <a:off x="324840" y="1686400"/>
              <a:ext cx="1026360" cy="1161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6C820629-85D4-4719-BACF-934FD9D3F58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06840" y="1668400"/>
                <a:ext cx="1062000" cy="11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E037510-AFF5-4E33-9DC2-474BFFCBA8E3}"/>
                  </a:ext>
                </a:extLst>
              </p14:cNvPr>
              <p14:cNvContentPartPr/>
              <p14:nvPr/>
            </p14:nvContentPartPr>
            <p14:xfrm>
              <a:off x="6705120" y="2277880"/>
              <a:ext cx="327600" cy="190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E037510-AFF5-4E33-9DC2-474BFFCBA8E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687480" y="2260240"/>
                <a:ext cx="36324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1AD463D-ED3E-41F7-A688-D5E7EC222DF6}"/>
                  </a:ext>
                </a:extLst>
              </p14:cNvPr>
              <p14:cNvContentPartPr/>
              <p14:nvPr/>
            </p14:nvContentPartPr>
            <p14:xfrm>
              <a:off x="7175280" y="2275360"/>
              <a:ext cx="160200" cy="1656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1AD463D-ED3E-41F7-A688-D5E7EC222DF6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157280" y="2257360"/>
                <a:ext cx="19584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10C0043-0626-4DF1-8341-4A657850E48D}"/>
                  </a:ext>
                </a:extLst>
              </p14:cNvPr>
              <p14:cNvContentPartPr/>
              <p14:nvPr/>
            </p14:nvContentPartPr>
            <p14:xfrm>
              <a:off x="2153640" y="2864680"/>
              <a:ext cx="269280" cy="122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10C0043-0626-4DF1-8341-4A657850E48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136000" y="2847040"/>
                <a:ext cx="30492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653666C8-94A2-4C94-B6FC-0A43325E4900}"/>
                  </a:ext>
                </a:extLst>
              </p14:cNvPr>
              <p14:cNvContentPartPr/>
              <p14:nvPr/>
            </p14:nvContentPartPr>
            <p14:xfrm>
              <a:off x="2610840" y="3000760"/>
              <a:ext cx="124920" cy="86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653666C8-94A2-4C94-B6FC-0A43325E4900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592840" y="2982760"/>
                <a:ext cx="16056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AE1BB33-E816-4B66-9737-21D5CE4E4F0B}"/>
                  </a:ext>
                </a:extLst>
              </p14:cNvPr>
              <p14:cNvContentPartPr/>
              <p14:nvPr/>
            </p14:nvContentPartPr>
            <p14:xfrm>
              <a:off x="2610840" y="3082120"/>
              <a:ext cx="131760" cy="64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AE1BB33-E816-4B66-9737-21D5CE4E4F0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592840" y="3064120"/>
                <a:ext cx="16740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399C4986-2475-4FF3-826E-6C1D5A4529D8}"/>
                  </a:ext>
                </a:extLst>
              </p14:cNvPr>
              <p14:cNvContentPartPr/>
              <p14:nvPr/>
            </p14:nvContentPartPr>
            <p14:xfrm>
              <a:off x="2133480" y="2944960"/>
              <a:ext cx="303120" cy="2145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399C4986-2475-4FF3-826E-6C1D5A4529D8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115480" y="2927320"/>
                <a:ext cx="33876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9E0679AB-D350-46E0-822F-BDC56DD6FDCB}"/>
                  </a:ext>
                </a:extLst>
              </p14:cNvPr>
              <p14:cNvContentPartPr/>
              <p14:nvPr/>
            </p14:nvContentPartPr>
            <p14:xfrm>
              <a:off x="2885880" y="2803840"/>
              <a:ext cx="854640" cy="5803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9E0679AB-D350-46E0-822F-BDC56DD6FDC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868247" y="2785840"/>
                <a:ext cx="890265" cy="61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B3394375-8558-422E-AE08-B4F69D1DBE61}"/>
                  </a:ext>
                </a:extLst>
              </p14:cNvPr>
              <p14:cNvContentPartPr/>
              <p14:nvPr/>
            </p14:nvContentPartPr>
            <p14:xfrm>
              <a:off x="3843120" y="2777560"/>
              <a:ext cx="374040" cy="5655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B3394375-8558-422E-AE08-B4F69D1DBE61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825120" y="2759571"/>
                <a:ext cx="409680" cy="6011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DF22BEF2-7791-407D-80DF-68CDB3BDFBCA}"/>
                  </a:ext>
                </a:extLst>
              </p14:cNvPr>
              <p14:cNvContentPartPr/>
              <p14:nvPr/>
            </p14:nvContentPartPr>
            <p14:xfrm>
              <a:off x="4324440" y="2728600"/>
              <a:ext cx="714960" cy="5652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DF22BEF2-7791-407D-80DF-68CDB3BDFBC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306800" y="2710960"/>
                <a:ext cx="750600" cy="60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67E52A3E-2165-494A-9FF1-B8E61CFFB319}"/>
                  </a:ext>
                </a:extLst>
              </p14:cNvPr>
              <p14:cNvContentPartPr/>
              <p14:nvPr/>
            </p14:nvContentPartPr>
            <p14:xfrm>
              <a:off x="5140560" y="2836960"/>
              <a:ext cx="66960" cy="1288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67E52A3E-2165-494A-9FF1-B8E61CFFB31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122560" y="2818960"/>
                <a:ext cx="10260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0842EEA0-01C5-4C97-94AF-D33EB27887FF}"/>
                  </a:ext>
                </a:extLst>
              </p14:cNvPr>
              <p14:cNvContentPartPr/>
              <p14:nvPr/>
            </p14:nvContentPartPr>
            <p14:xfrm>
              <a:off x="5311920" y="2885200"/>
              <a:ext cx="171360" cy="2635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0842EEA0-01C5-4C97-94AF-D33EB27887FF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294280" y="2867200"/>
                <a:ext cx="20700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241B5E85-6095-4F58-8CB6-26EE70B48C59}"/>
                  </a:ext>
                </a:extLst>
              </p14:cNvPr>
              <p14:cNvContentPartPr/>
              <p14:nvPr/>
            </p14:nvContentPartPr>
            <p14:xfrm>
              <a:off x="5577600" y="2930200"/>
              <a:ext cx="86400" cy="1980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241B5E85-6095-4F58-8CB6-26EE70B48C59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559600" y="2912560"/>
                <a:ext cx="12204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3DA2173F-85A7-4D67-92DA-40DBE688B660}"/>
                  </a:ext>
                </a:extLst>
              </p14:cNvPr>
              <p14:cNvContentPartPr/>
              <p14:nvPr/>
            </p14:nvContentPartPr>
            <p14:xfrm>
              <a:off x="6504960" y="2773240"/>
              <a:ext cx="48240" cy="568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3DA2173F-85A7-4D67-92DA-40DBE688B660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486960" y="2755600"/>
                <a:ext cx="8388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CCF03940-C1AD-4AAF-90FD-29E84F0EAC47}"/>
                  </a:ext>
                </a:extLst>
              </p14:cNvPr>
              <p14:cNvContentPartPr/>
              <p14:nvPr/>
            </p14:nvContentPartPr>
            <p14:xfrm>
              <a:off x="5761920" y="2824360"/>
              <a:ext cx="618120" cy="31608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CCF03940-C1AD-4AAF-90FD-29E84F0EAC47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744280" y="2806360"/>
                <a:ext cx="653760" cy="35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783924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97846EB-E325-47E8-BF10-24E98227D00F}"/>
                  </a:ext>
                </a:extLst>
              </p14:cNvPr>
              <p14:cNvContentPartPr/>
              <p14:nvPr/>
            </p14:nvContentPartPr>
            <p14:xfrm>
              <a:off x="1493400" y="111400"/>
              <a:ext cx="2406960" cy="4374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97846EB-E325-47E8-BF10-24E98227D00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75400" y="93760"/>
                <a:ext cx="2442600" cy="47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CEE62C9-F077-4F2B-AF9B-798543AB515C}"/>
                  </a:ext>
                </a:extLst>
              </p14:cNvPr>
              <p14:cNvContentPartPr/>
              <p14:nvPr/>
            </p14:nvContentPartPr>
            <p14:xfrm>
              <a:off x="993360" y="629440"/>
              <a:ext cx="3161520" cy="19915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CEE62C9-F077-4F2B-AF9B-798543AB515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75720" y="611800"/>
                <a:ext cx="3197160" cy="20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9AF31DF-8A8E-4281-AB41-39EEFE9FB8A3}"/>
                  </a:ext>
                </a:extLst>
              </p14:cNvPr>
              <p14:cNvContentPartPr/>
              <p14:nvPr/>
            </p14:nvContentPartPr>
            <p14:xfrm>
              <a:off x="2285760" y="1197520"/>
              <a:ext cx="240480" cy="1332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9AF31DF-8A8E-4281-AB41-39EEFE9FB8A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68120" y="1179520"/>
                <a:ext cx="27612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391F188-AC28-4984-82C7-8AED734C07F1}"/>
                  </a:ext>
                </a:extLst>
              </p14:cNvPr>
              <p14:cNvContentPartPr/>
              <p14:nvPr/>
            </p14:nvContentPartPr>
            <p14:xfrm>
              <a:off x="1432560" y="1798000"/>
              <a:ext cx="232920" cy="242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391F188-AC28-4984-82C7-8AED734C07F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14560" y="1780360"/>
                <a:ext cx="26856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04A545A-A745-445C-A52D-55103F6BC325}"/>
                  </a:ext>
                </a:extLst>
              </p14:cNvPr>
              <p14:cNvContentPartPr/>
              <p14:nvPr/>
            </p14:nvContentPartPr>
            <p14:xfrm>
              <a:off x="1818120" y="1417840"/>
              <a:ext cx="630720" cy="4212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04A545A-A745-445C-A52D-55103F6BC32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800110" y="1399840"/>
                <a:ext cx="666380" cy="45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6335861-42D3-4D14-BE43-273D6C6E6820}"/>
                  </a:ext>
                </a:extLst>
              </p14:cNvPr>
              <p14:cNvContentPartPr/>
              <p14:nvPr/>
            </p14:nvContentPartPr>
            <p14:xfrm>
              <a:off x="4642680" y="1378960"/>
              <a:ext cx="254160" cy="226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6335861-42D3-4D14-BE43-273D6C6E682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25040" y="1361320"/>
                <a:ext cx="28980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97013F5-75BA-4627-9B77-5374156BEFAA}"/>
                  </a:ext>
                </a:extLst>
              </p14:cNvPr>
              <p14:cNvContentPartPr/>
              <p14:nvPr/>
            </p14:nvContentPartPr>
            <p14:xfrm>
              <a:off x="4652760" y="1290040"/>
              <a:ext cx="232920" cy="104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97013F5-75BA-4627-9B77-5374156BEFA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635120" y="1272040"/>
                <a:ext cx="2685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47A8C5E-941A-44EE-BF92-5CF512E9A88A}"/>
                  </a:ext>
                </a:extLst>
              </p14:cNvPr>
              <p14:cNvContentPartPr/>
              <p14:nvPr/>
            </p14:nvContentPartPr>
            <p14:xfrm>
              <a:off x="5069280" y="1401640"/>
              <a:ext cx="1317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47A8C5E-941A-44EE-BF92-5CF512E9A88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051640" y="1384000"/>
                <a:ext cx="1674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F455164-618F-490E-B0B7-314F01654816}"/>
                  </a:ext>
                </a:extLst>
              </p14:cNvPr>
              <p14:cNvContentPartPr/>
              <p14:nvPr/>
            </p14:nvContentPartPr>
            <p14:xfrm>
              <a:off x="5079720" y="1472560"/>
              <a:ext cx="111240" cy="68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F455164-618F-490E-B0B7-314F0165481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062080" y="1454920"/>
                <a:ext cx="14688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E275570-507D-4284-8465-62AC6993219E}"/>
                  </a:ext>
                </a:extLst>
              </p14:cNvPr>
              <p14:cNvContentPartPr/>
              <p14:nvPr/>
            </p14:nvContentPartPr>
            <p14:xfrm>
              <a:off x="5382840" y="1178080"/>
              <a:ext cx="553320" cy="486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E275570-507D-4284-8465-62AC6993219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365200" y="1160440"/>
                <a:ext cx="588960" cy="52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EEF6E847-4870-4FD5-95CD-14712011C148}"/>
                  </a:ext>
                </a:extLst>
              </p14:cNvPr>
              <p14:cNvContentPartPr/>
              <p14:nvPr/>
            </p14:nvContentPartPr>
            <p14:xfrm>
              <a:off x="6083760" y="1020040"/>
              <a:ext cx="1401840" cy="7246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EEF6E847-4870-4FD5-95CD-14712011C14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066120" y="1002040"/>
                <a:ext cx="1437480" cy="76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8B3581D4-452E-4F16-AFBE-2D79FF25ED7C}"/>
                  </a:ext>
                </a:extLst>
              </p14:cNvPr>
              <p14:cNvContentPartPr/>
              <p14:nvPr/>
            </p14:nvContentPartPr>
            <p14:xfrm>
              <a:off x="8291640" y="1127680"/>
              <a:ext cx="567720" cy="4449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8B3581D4-452E-4F16-AFBE-2D79FF25ED7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273651" y="1109695"/>
                <a:ext cx="603337" cy="4805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53C61AAB-3C8D-497A-8C17-596EC4C55472}"/>
                  </a:ext>
                </a:extLst>
              </p14:cNvPr>
              <p14:cNvContentPartPr/>
              <p14:nvPr/>
            </p14:nvContentPartPr>
            <p14:xfrm>
              <a:off x="7599360" y="1261240"/>
              <a:ext cx="574200" cy="3200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53C61AAB-3C8D-497A-8C17-596EC4C5547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581360" y="1243240"/>
                <a:ext cx="609840" cy="3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39584F5-1077-426C-83CC-1C2A56A8C78C}"/>
                  </a:ext>
                </a:extLst>
              </p14:cNvPr>
              <p14:cNvContentPartPr/>
              <p14:nvPr/>
            </p14:nvContentPartPr>
            <p14:xfrm>
              <a:off x="3528840" y="2235040"/>
              <a:ext cx="238680" cy="2250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39584F5-1077-426C-83CC-1C2A56A8C78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511200" y="2217040"/>
                <a:ext cx="27432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BEB64EC-17CB-4290-9D46-A6CD634887EB}"/>
                  </a:ext>
                </a:extLst>
              </p14:cNvPr>
              <p14:cNvContentPartPr/>
              <p14:nvPr/>
            </p14:nvContentPartPr>
            <p14:xfrm>
              <a:off x="4468440" y="2194360"/>
              <a:ext cx="12240" cy="234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BEB64EC-17CB-4290-9D46-A6CD634887E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450440" y="2176360"/>
                <a:ext cx="4788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A6EAB409-EAF0-4F7B-9D02-9F2A1E8F0F83}"/>
                  </a:ext>
                </a:extLst>
              </p14:cNvPr>
              <p14:cNvContentPartPr/>
              <p14:nvPr/>
            </p14:nvContentPartPr>
            <p14:xfrm>
              <a:off x="4476360" y="2336200"/>
              <a:ext cx="4320" cy="147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A6EAB409-EAF0-4F7B-9D02-9F2A1E8F0F8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458360" y="2318560"/>
                <a:ext cx="399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AF3A63E-DD51-46B1-9436-A225B242394E}"/>
                  </a:ext>
                </a:extLst>
              </p14:cNvPr>
              <p14:cNvContentPartPr/>
              <p14:nvPr/>
            </p14:nvContentPartPr>
            <p14:xfrm>
              <a:off x="3902160" y="2133160"/>
              <a:ext cx="438840" cy="2660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AF3A63E-DD51-46B1-9436-A225B242394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884534" y="2115520"/>
                <a:ext cx="474451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FC354EE-E06B-4092-BF4B-BB4D594ADD8B}"/>
                  </a:ext>
                </a:extLst>
              </p14:cNvPr>
              <p14:cNvContentPartPr/>
              <p14:nvPr/>
            </p14:nvContentPartPr>
            <p14:xfrm>
              <a:off x="4845000" y="2183920"/>
              <a:ext cx="230400" cy="3020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FC354EE-E06B-4092-BF4B-BB4D594ADD8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827000" y="2165920"/>
                <a:ext cx="266040" cy="3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82895E4-42C1-4E41-A6C6-CF68056441D8}"/>
                  </a:ext>
                </a:extLst>
              </p14:cNvPr>
              <p14:cNvContentPartPr/>
              <p14:nvPr/>
            </p14:nvContentPartPr>
            <p14:xfrm>
              <a:off x="5232000" y="2315680"/>
              <a:ext cx="159120" cy="111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82895E4-42C1-4E41-A6C6-CF68056441D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214000" y="2297680"/>
                <a:ext cx="1947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D7DF3B6-C972-4787-BD74-685C773319B4}"/>
                  </a:ext>
                </a:extLst>
              </p14:cNvPr>
              <p14:cNvContentPartPr/>
              <p14:nvPr/>
            </p14:nvContentPartPr>
            <p14:xfrm>
              <a:off x="5242080" y="2373280"/>
              <a:ext cx="127080" cy="144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D7DF3B6-C972-4787-BD74-685C773319B4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224440" y="2355280"/>
                <a:ext cx="16272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1A7E0C4-9071-4FC1-AA38-6B25233C5033}"/>
                  </a:ext>
                </a:extLst>
              </p14:cNvPr>
              <p14:cNvContentPartPr/>
              <p14:nvPr/>
            </p14:nvContentPartPr>
            <p14:xfrm>
              <a:off x="6156480" y="2093920"/>
              <a:ext cx="112680" cy="1108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1A7E0C4-9071-4FC1-AA38-6B25233C503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138840" y="2076280"/>
                <a:ext cx="14832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2644B88-A891-46F2-B90C-7F1398025DC8}"/>
                  </a:ext>
                </a:extLst>
              </p14:cNvPr>
              <p14:cNvContentPartPr/>
              <p14:nvPr/>
            </p14:nvContentPartPr>
            <p14:xfrm>
              <a:off x="5516400" y="2154040"/>
              <a:ext cx="559080" cy="2678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2644B88-A891-46F2-B90C-7F1398025DC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498412" y="2136400"/>
                <a:ext cx="594697" cy="30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6C820629-85D4-4719-BACF-934FD9D3F58B}"/>
                  </a:ext>
                </a:extLst>
              </p14:cNvPr>
              <p14:cNvContentPartPr/>
              <p14:nvPr/>
            </p14:nvContentPartPr>
            <p14:xfrm>
              <a:off x="324840" y="1686400"/>
              <a:ext cx="1026360" cy="1161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6C820629-85D4-4719-BACF-934FD9D3F58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06840" y="1668400"/>
                <a:ext cx="1062000" cy="11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E037510-AFF5-4E33-9DC2-474BFFCBA8E3}"/>
                  </a:ext>
                </a:extLst>
              </p14:cNvPr>
              <p14:cNvContentPartPr/>
              <p14:nvPr/>
            </p14:nvContentPartPr>
            <p14:xfrm>
              <a:off x="6705120" y="2277880"/>
              <a:ext cx="327600" cy="190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E037510-AFF5-4E33-9DC2-474BFFCBA8E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687480" y="2260240"/>
                <a:ext cx="36324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1AD463D-ED3E-41F7-A688-D5E7EC222DF6}"/>
                  </a:ext>
                </a:extLst>
              </p14:cNvPr>
              <p14:cNvContentPartPr/>
              <p14:nvPr/>
            </p14:nvContentPartPr>
            <p14:xfrm>
              <a:off x="7175280" y="2275360"/>
              <a:ext cx="160200" cy="1656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1AD463D-ED3E-41F7-A688-D5E7EC222DF6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157280" y="2257360"/>
                <a:ext cx="19584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10C0043-0626-4DF1-8341-4A657850E48D}"/>
                  </a:ext>
                </a:extLst>
              </p14:cNvPr>
              <p14:cNvContentPartPr/>
              <p14:nvPr/>
            </p14:nvContentPartPr>
            <p14:xfrm>
              <a:off x="2153640" y="2864680"/>
              <a:ext cx="269280" cy="122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10C0043-0626-4DF1-8341-4A657850E48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136000" y="2847040"/>
                <a:ext cx="30492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653666C8-94A2-4C94-B6FC-0A43325E4900}"/>
                  </a:ext>
                </a:extLst>
              </p14:cNvPr>
              <p14:cNvContentPartPr/>
              <p14:nvPr/>
            </p14:nvContentPartPr>
            <p14:xfrm>
              <a:off x="2610840" y="3000760"/>
              <a:ext cx="124920" cy="86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653666C8-94A2-4C94-B6FC-0A43325E4900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592840" y="2982760"/>
                <a:ext cx="16056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AE1BB33-E816-4B66-9737-21D5CE4E4F0B}"/>
                  </a:ext>
                </a:extLst>
              </p14:cNvPr>
              <p14:cNvContentPartPr/>
              <p14:nvPr/>
            </p14:nvContentPartPr>
            <p14:xfrm>
              <a:off x="2610840" y="3082120"/>
              <a:ext cx="131760" cy="64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AE1BB33-E816-4B66-9737-21D5CE4E4F0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592840" y="3064120"/>
                <a:ext cx="16740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399C4986-2475-4FF3-826E-6C1D5A4529D8}"/>
                  </a:ext>
                </a:extLst>
              </p14:cNvPr>
              <p14:cNvContentPartPr/>
              <p14:nvPr/>
            </p14:nvContentPartPr>
            <p14:xfrm>
              <a:off x="2133480" y="2944960"/>
              <a:ext cx="303120" cy="2145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399C4986-2475-4FF3-826E-6C1D5A4529D8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115480" y="2927320"/>
                <a:ext cx="33876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9E0679AB-D350-46E0-822F-BDC56DD6FDCB}"/>
                  </a:ext>
                </a:extLst>
              </p14:cNvPr>
              <p14:cNvContentPartPr/>
              <p14:nvPr/>
            </p14:nvContentPartPr>
            <p14:xfrm>
              <a:off x="2885880" y="2803840"/>
              <a:ext cx="854640" cy="5803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9E0679AB-D350-46E0-822F-BDC56DD6FDC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868247" y="2785840"/>
                <a:ext cx="890265" cy="61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B3394375-8558-422E-AE08-B4F69D1DBE61}"/>
                  </a:ext>
                </a:extLst>
              </p14:cNvPr>
              <p14:cNvContentPartPr/>
              <p14:nvPr/>
            </p14:nvContentPartPr>
            <p14:xfrm>
              <a:off x="3843120" y="2777560"/>
              <a:ext cx="374040" cy="5655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B3394375-8558-422E-AE08-B4F69D1DBE61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825120" y="2759571"/>
                <a:ext cx="409680" cy="6011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DF22BEF2-7791-407D-80DF-68CDB3BDFBCA}"/>
                  </a:ext>
                </a:extLst>
              </p14:cNvPr>
              <p14:cNvContentPartPr/>
              <p14:nvPr/>
            </p14:nvContentPartPr>
            <p14:xfrm>
              <a:off x="4324440" y="2728600"/>
              <a:ext cx="714960" cy="5652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DF22BEF2-7791-407D-80DF-68CDB3BDFBC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306800" y="2710960"/>
                <a:ext cx="750600" cy="60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67E52A3E-2165-494A-9FF1-B8E61CFFB319}"/>
                  </a:ext>
                </a:extLst>
              </p14:cNvPr>
              <p14:cNvContentPartPr/>
              <p14:nvPr/>
            </p14:nvContentPartPr>
            <p14:xfrm>
              <a:off x="5140560" y="2836960"/>
              <a:ext cx="66960" cy="1288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67E52A3E-2165-494A-9FF1-B8E61CFFB31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122560" y="2818960"/>
                <a:ext cx="10260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0842EEA0-01C5-4C97-94AF-D33EB27887FF}"/>
                  </a:ext>
                </a:extLst>
              </p14:cNvPr>
              <p14:cNvContentPartPr/>
              <p14:nvPr/>
            </p14:nvContentPartPr>
            <p14:xfrm>
              <a:off x="5311920" y="2885200"/>
              <a:ext cx="171360" cy="2635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0842EEA0-01C5-4C97-94AF-D33EB27887FF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294280" y="2867200"/>
                <a:ext cx="20700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241B5E85-6095-4F58-8CB6-26EE70B48C59}"/>
                  </a:ext>
                </a:extLst>
              </p14:cNvPr>
              <p14:cNvContentPartPr/>
              <p14:nvPr/>
            </p14:nvContentPartPr>
            <p14:xfrm>
              <a:off x="5577600" y="2930200"/>
              <a:ext cx="86400" cy="1980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241B5E85-6095-4F58-8CB6-26EE70B48C59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559600" y="2912560"/>
                <a:ext cx="12204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3DA2173F-85A7-4D67-92DA-40DBE688B660}"/>
                  </a:ext>
                </a:extLst>
              </p14:cNvPr>
              <p14:cNvContentPartPr/>
              <p14:nvPr/>
            </p14:nvContentPartPr>
            <p14:xfrm>
              <a:off x="6504960" y="2773240"/>
              <a:ext cx="48240" cy="568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3DA2173F-85A7-4D67-92DA-40DBE688B660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486960" y="2755600"/>
                <a:ext cx="8388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CCF03940-C1AD-4AAF-90FD-29E84F0EAC47}"/>
                  </a:ext>
                </a:extLst>
              </p14:cNvPr>
              <p14:cNvContentPartPr/>
              <p14:nvPr/>
            </p14:nvContentPartPr>
            <p14:xfrm>
              <a:off x="5761920" y="2824360"/>
              <a:ext cx="618120" cy="31608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CCF03940-C1AD-4AAF-90FD-29E84F0EAC47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744280" y="2806360"/>
                <a:ext cx="65376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91A70C67-7881-4CFE-827D-2CC68C923ECA}"/>
                  </a:ext>
                </a:extLst>
              </p14:cNvPr>
              <p14:cNvContentPartPr/>
              <p14:nvPr/>
            </p14:nvContentPartPr>
            <p14:xfrm>
              <a:off x="8574600" y="2882680"/>
              <a:ext cx="92160" cy="2534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91A70C67-7881-4CFE-827D-2CC68C923EC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8556600" y="2864680"/>
                <a:ext cx="12780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452B991B-3157-4DBD-8E58-1475C849FA2B}"/>
                  </a:ext>
                </a:extLst>
              </p14:cNvPr>
              <p14:cNvContentPartPr/>
              <p14:nvPr/>
            </p14:nvContentPartPr>
            <p14:xfrm>
              <a:off x="8754600" y="2743000"/>
              <a:ext cx="54000" cy="9324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452B991B-3157-4DBD-8E58-1475C849FA2B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8736960" y="2725360"/>
                <a:ext cx="8964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8B143507-FBB1-4F33-A329-59A415874FBB}"/>
                  </a:ext>
                </a:extLst>
              </p14:cNvPr>
              <p14:cNvContentPartPr/>
              <p14:nvPr/>
            </p14:nvContentPartPr>
            <p14:xfrm>
              <a:off x="6684960" y="2618440"/>
              <a:ext cx="1760040" cy="7239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8B143507-FBB1-4F33-A329-59A415874FBB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666960" y="2600449"/>
                <a:ext cx="1795680" cy="75958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02582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97846EB-E325-47E8-BF10-24E98227D00F}"/>
                  </a:ext>
                </a:extLst>
              </p14:cNvPr>
              <p14:cNvContentPartPr/>
              <p14:nvPr/>
            </p14:nvContentPartPr>
            <p14:xfrm>
              <a:off x="1493400" y="111400"/>
              <a:ext cx="2406960" cy="4374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97846EB-E325-47E8-BF10-24E98227D00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75400" y="93760"/>
                <a:ext cx="2442600" cy="47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CEE62C9-F077-4F2B-AF9B-798543AB515C}"/>
                  </a:ext>
                </a:extLst>
              </p14:cNvPr>
              <p14:cNvContentPartPr/>
              <p14:nvPr/>
            </p14:nvContentPartPr>
            <p14:xfrm>
              <a:off x="993360" y="629440"/>
              <a:ext cx="3161520" cy="19915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CEE62C9-F077-4F2B-AF9B-798543AB515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75720" y="611800"/>
                <a:ext cx="3197160" cy="20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9AF31DF-8A8E-4281-AB41-39EEFE9FB8A3}"/>
                  </a:ext>
                </a:extLst>
              </p14:cNvPr>
              <p14:cNvContentPartPr/>
              <p14:nvPr/>
            </p14:nvContentPartPr>
            <p14:xfrm>
              <a:off x="2285760" y="1197520"/>
              <a:ext cx="240480" cy="1332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9AF31DF-8A8E-4281-AB41-39EEFE9FB8A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68120" y="1179520"/>
                <a:ext cx="27612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391F188-AC28-4984-82C7-8AED734C07F1}"/>
                  </a:ext>
                </a:extLst>
              </p14:cNvPr>
              <p14:cNvContentPartPr/>
              <p14:nvPr/>
            </p14:nvContentPartPr>
            <p14:xfrm>
              <a:off x="1432560" y="1798000"/>
              <a:ext cx="232920" cy="242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391F188-AC28-4984-82C7-8AED734C07F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14560" y="1780360"/>
                <a:ext cx="26856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04A545A-A745-445C-A52D-55103F6BC325}"/>
                  </a:ext>
                </a:extLst>
              </p14:cNvPr>
              <p14:cNvContentPartPr/>
              <p14:nvPr/>
            </p14:nvContentPartPr>
            <p14:xfrm>
              <a:off x="1818120" y="1417840"/>
              <a:ext cx="630720" cy="4212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04A545A-A745-445C-A52D-55103F6BC32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800110" y="1399840"/>
                <a:ext cx="666380" cy="45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6335861-42D3-4D14-BE43-273D6C6E6820}"/>
                  </a:ext>
                </a:extLst>
              </p14:cNvPr>
              <p14:cNvContentPartPr/>
              <p14:nvPr/>
            </p14:nvContentPartPr>
            <p14:xfrm>
              <a:off x="4642680" y="1378960"/>
              <a:ext cx="254160" cy="226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6335861-42D3-4D14-BE43-273D6C6E682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25040" y="1361320"/>
                <a:ext cx="28980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97013F5-75BA-4627-9B77-5374156BEFAA}"/>
                  </a:ext>
                </a:extLst>
              </p14:cNvPr>
              <p14:cNvContentPartPr/>
              <p14:nvPr/>
            </p14:nvContentPartPr>
            <p14:xfrm>
              <a:off x="4652760" y="1290040"/>
              <a:ext cx="232920" cy="104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97013F5-75BA-4627-9B77-5374156BEFA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635120" y="1272040"/>
                <a:ext cx="2685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47A8C5E-941A-44EE-BF92-5CF512E9A88A}"/>
                  </a:ext>
                </a:extLst>
              </p14:cNvPr>
              <p14:cNvContentPartPr/>
              <p14:nvPr/>
            </p14:nvContentPartPr>
            <p14:xfrm>
              <a:off x="5069280" y="1401640"/>
              <a:ext cx="1317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47A8C5E-941A-44EE-BF92-5CF512E9A88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051640" y="1384000"/>
                <a:ext cx="1674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F455164-618F-490E-B0B7-314F01654816}"/>
                  </a:ext>
                </a:extLst>
              </p14:cNvPr>
              <p14:cNvContentPartPr/>
              <p14:nvPr/>
            </p14:nvContentPartPr>
            <p14:xfrm>
              <a:off x="5079720" y="1472560"/>
              <a:ext cx="111240" cy="68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F455164-618F-490E-B0B7-314F0165481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062080" y="1454920"/>
                <a:ext cx="14688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E275570-507D-4284-8465-62AC6993219E}"/>
                  </a:ext>
                </a:extLst>
              </p14:cNvPr>
              <p14:cNvContentPartPr/>
              <p14:nvPr/>
            </p14:nvContentPartPr>
            <p14:xfrm>
              <a:off x="5382840" y="1178080"/>
              <a:ext cx="553320" cy="486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E275570-507D-4284-8465-62AC6993219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365200" y="1160440"/>
                <a:ext cx="588960" cy="52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EEF6E847-4870-4FD5-95CD-14712011C148}"/>
                  </a:ext>
                </a:extLst>
              </p14:cNvPr>
              <p14:cNvContentPartPr/>
              <p14:nvPr/>
            </p14:nvContentPartPr>
            <p14:xfrm>
              <a:off x="6083760" y="1020040"/>
              <a:ext cx="1401840" cy="7246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EEF6E847-4870-4FD5-95CD-14712011C14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066120" y="1002040"/>
                <a:ext cx="1437480" cy="76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8B3581D4-452E-4F16-AFBE-2D79FF25ED7C}"/>
                  </a:ext>
                </a:extLst>
              </p14:cNvPr>
              <p14:cNvContentPartPr/>
              <p14:nvPr/>
            </p14:nvContentPartPr>
            <p14:xfrm>
              <a:off x="8291640" y="1127680"/>
              <a:ext cx="567720" cy="4449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8B3581D4-452E-4F16-AFBE-2D79FF25ED7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273651" y="1109695"/>
                <a:ext cx="603337" cy="4805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53C61AAB-3C8D-497A-8C17-596EC4C55472}"/>
                  </a:ext>
                </a:extLst>
              </p14:cNvPr>
              <p14:cNvContentPartPr/>
              <p14:nvPr/>
            </p14:nvContentPartPr>
            <p14:xfrm>
              <a:off x="7599360" y="1261240"/>
              <a:ext cx="574200" cy="3200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53C61AAB-3C8D-497A-8C17-596EC4C5547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581360" y="1243240"/>
                <a:ext cx="609840" cy="3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39584F5-1077-426C-83CC-1C2A56A8C78C}"/>
                  </a:ext>
                </a:extLst>
              </p14:cNvPr>
              <p14:cNvContentPartPr/>
              <p14:nvPr/>
            </p14:nvContentPartPr>
            <p14:xfrm>
              <a:off x="3528840" y="2235040"/>
              <a:ext cx="238680" cy="2250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39584F5-1077-426C-83CC-1C2A56A8C78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511200" y="2217040"/>
                <a:ext cx="27432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BEB64EC-17CB-4290-9D46-A6CD634887EB}"/>
                  </a:ext>
                </a:extLst>
              </p14:cNvPr>
              <p14:cNvContentPartPr/>
              <p14:nvPr/>
            </p14:nvContentPartPr>
            <p14:xfrm>
              <a:off x="4468440" y="2194360"/>
              <a:ext cx="12240" cy="234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BEB64EC-17CB-4290-9D46-A6CD634887E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450440" y="2176360"/>
                <a:ext cx="4788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A6EAB409-EAF0-4F7B-9D02-9F2A1E8F0F83}"/>
                  </a:ext>
                </a:extLst>
              </p14:cNvPr>
              <p14:cNvContentPartPr/>
              <p14:nvPr/>
            </p14:nvContentPartPr>
            <p14:xfrm>
              <a:off x="4476360" y="2336200"/>
              <a:ext cx="4320" cy="147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A6EAB409-EAF0-4F7B-9D02-9F2A1E8F0F8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458360" y="2318560"/>
                <a:ext cx="399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AF3A63E-DD51-46B1-9436-A225B242394E}"/>
                  </a:ext>
                </a:extLst>
              </p14:cNvPr>
              <p14:cNvContentPartPr/>
              <p14:nvPr/>
            </p14:nvContentPartPr>
            <p14:xfrm>
              <a:off x="3902160" y="2133160"/>
              <a:ext cx="438840" cy="2660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AF3A63E-DD51-46B1-9436-A225B242394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884534" y="2115520"/>
                <a:ext cx="474451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FC354EE-E06B-4092-BF4B-BB4D594ADD8B}"/>
                  </a:ext>
                </a:extLst>
              </p14:cNvPr>
              <p14:cNvContentPartPr/>
              <p14:nvPr/>
            </p14:nvContentPartPr>
            <p14:xfrm>
              <a:off x="4845000" y="2183920"/>
              <a:ext cx="230400" cy="3020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FC354EE-E06B-4092-BF4B-BB4D594ADD8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827000" y="2165920"/>
                <a:ext cx="266040" cy="3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82895E4-42C1-4E41-A6C6-CF68056441D8}"/>
                  </a:ext>
                </a:extLst>
              </p14:cNvPr>
              <p14:cNvContentPartPr/>
              <p14:nvPr/>
            </p14:nvContentPartPr>
            <p14:xfrm>
              <a:off x="5232000" y="2315680"/>
              <a:ext cx="159120" cy="111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82895E4-42C1-4E41-A6C6-CF68056441D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214000" y="2297680"/>
                <a:ext cx="1947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D7DF3B6-C972-4787-BD74-685C773319B4}"/>
                  </a:ext>
                </a:extLst>
              </p14:cNvPr>
              <p14:cNvContentPartPr/>
              <p14:nvPr/>
            </p14:nvContentPartPr>
            <p14:xfrm>
              <a:off x="5242080" y="2373280"/>
              <a:ext cx="127080" cy="144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D7DF3B6-C972-4787-BD74-685C773319B4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224440" y="2355280"/>
                <a:ext cx="16272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1A7E0C4-9071-4FC1-AA38-6B25233C5033}"/>
                  </a:ext>
                </a:extLst>
              </p14:cNvPr>
              <p14:cNvContentPartPr/>
              <p14:nvPr/>
            </p14:nvContentPartPr>
            <p14:xfrm>
              <a:off x="6156480" y="2093920"/>
              <a:ext cx="112680" cy="1108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1A7E0C4-9071-4FC1-AA38-6B25233C503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138840" y="2076280"/>
                <a:ext cx="14832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2644B88-A891-46F2-B90C-7F1398025DC8}"/>
                  </a:ext>
                </a:extLst>
              </p14:cNvPr>
              <p14:cNvContentPartPr/>
              <p14:nvPr/>
            </p14:nvContentPartPr>
            <p14:xfrm>
              <a:off x="5516400" y="2154040"/>
              <a:ext cx="559080" cy="2678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2644B88-A891-46F2-B90C-7F1398025DC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498412" y="2136400"/>
                <a:ext cx="594697" cy="30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6C820629-85D4-4719-BACF-934FD9D3F58B}"/>
                  </a:ext>
                </a:extLst>
              </p14:cNvPr>
              <p14:cNvContentPartPr/>
              <p14:nvPr/>
            </p14:nvContentPartPr>
            <p14:xfrm>
              <a:off x="324840" y="1686400"/>
              <a:ext cx="1026360" cy="1161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6C820629-85D4-4719-BACF-934FD9D3F58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06840" y="1668400"/>
                <a:ext cx="1062000" cy="11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E037510-AFF5-4E33-9DC2-474BFFCBA8E3}"/>
                  </a:ext>
                </a:extLst>
              </p14:cNvPr>
              <p14:cNvContentPartPr/>
              <p14:nvPr/>
            </p14:nvContentPartPr>
            <p14:xfrm>
              <a:off x="6705120" y="2277880"/>
              <a:ext cx="327600" cy="190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E037510-AFF5-4E33-9DC2-474BFFCBA8E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687480" y="2260240"/>
                <a:ext cx="36324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1AD463D-ED3E-41F7-A688-D5E7EC222DF6}"/>
                  </a:ext>
                </a:extLst>
              </p14:cNvPr>
              <p14:cNvContentPartPr/>
              <p14:nvPr/>
            </p14:nvContentPartPr>
            <p14:xfrm>
              <a:off x="7175280" y="2275360"/>
              <a:ext cx="160200" cy="1656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1AD463D-ED3E-41F7-A688-D5E7EC222DF6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157280" y="2257360"/>
                <a:ext cx="19584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10C0043-0626-4DF1-8341-4A657850E48D}"/>
                  </a:ext>
                </a:extLst>
              </p14:cNvPr>
              <p14:cNvContentPartPr/>
              <p14:nvPr/>
            </p14:nvContentPartPr>
            <p14:xfrm>
              <a:off x="2153640" y="2864680"/>
              <a:ext cx="269280" cy="122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10C0043-0626-4DF1-8341-4A657850E48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136000" y="2847040"/>
                <a:ext cx="30492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653666C8-94A2-4C94-B6FC-0A43325E4900}"/>
                  </a:ext>
                </a:extLst>
              </p14:cNvPr>
              <p14:cNvContentPartPr/>
              <p14:nvPr/>
            </p14:nvContentPartPr>
            <p14:xfrm>
              <a:off x="2610840" y="3000760"/>
              <a:ext cx="124920" cy="86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653666C8-94A2-4C94-B6FC-0A43325E4900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592840" y="2982760"/>
                <a:ext cx="16056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AE1BB33-E816-4B66-9737-21D5CE4E4F0B}"/>
                  </a:ext>
                </a:extLst>
              </p14:cNvPr>
              <p14:cNvContentPartPr/>
              <p14:nvPr/>
            </p14:nvContentPartPr>
            <p14:xfrm>
              <a:off x="2610840" y="3082120"/>
              <a:ext cx="131760" cy="64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AE1BB33-E816-4B66-9737-21D5CE4E4F0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592840" y="3064120"/>
                <a:ext cx="16740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399C4986-2475-4FF3-826E-6C1D5A4529D8}"/>
                  </a:ext>
                </a:extLst>
              </p14:cNvPr>
              <p14:cNvContentPartPr/>
              <p14:nvPr/>
            </p14:nvContentPartPr>
            <p14:xfrm>
              <a:off x="2133480" y="2944960"/>
              <a:ext cx="303120" cy="2145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399C4986-2475-4FF3-826E-6C1D5A4529D8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115480" y="2927320"/>
                <a:ext cx="33876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9E0679AB-D350-46E0-822F-BDC56DD6FDCB}"/>
                  </a:ext>
                </a:extLst>
              </p14:cNvPr>
              <p14:cNvContentPartPr/>
              <p14:nvPr/>
            </p14:nvContentPartPr>
            <p14:xfrm>
              <a:off x="2885880" y="2803840"/>
              <a:ext cx="854640" cy="5803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9E0679AB-D350-46E0-822F-BDC56DD6FDC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868247" y="2785840"/>
                <a:ext cx="890265" cy="61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B3394375-8558-422E-AE08-B4F69D1DBE61}"/>
                  </a:ext>
                </a:extLst>
              </p14:cNvPr>
              <p14:cNvContentPartPr/>
              <p14:nvPr/>
            </p14:nvContentPartPr>
            <p14:xfrm>
              <a:off x="3843120" y="2777560"/>
              <a:ext cx="374040" cy="5655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B3394375-8558-422E-AE08-B4F69D1DBE61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825120" y="2759571"/>
                <a:ext cx="409680" cy="6011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DF22BEF2-7791-407D-80DF-68CDB3BDFBCA}"/>
                  </a:ext>
                </a:extLst>
              </p14:cNvPr>
              <p14:cNvContentPartPr/>
              <p14:nvPr/>
            </p14:nvContentPartPr>
            <p14:xfrm>
              <a:off x="4324440" y="2728600"/>
              <a:ext cx="714960" cy="5652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DF22BEF2-7791-407D-80DF-68CDB3BDFBC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306800" y="2710960"/>
                <a:ext cx="750600" cy="60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67E52A3E-2165-494A-9FF1-B8E61CFFB319}"/>
                  </a:ext>
                </a:extLst>
              </p14:cNvPr>
              <p14:cNvContentPartPr/>
              <p14:nvPr/>
            </p14:nvContentPartPr>
            <p14:xfrm>
              <a:off x="5140560" y="2836960"/>
              <a:ext cx="66960" cy="1288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67E52A3E-2165-494A-9FF1-B8E61CFFB31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122560" y="2818960"/>
                <a:ext cx="10260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0842EEA0-01C5-4C97-94AF-D33EB27887FF}"/>
                  </a:ext>
                </a:extLst>
              </p14:cNvPr>
              <p14:cNvContentPartPr/>
              <p14:nvPr/>
            </p14:nvContentPartPr>
            <p14:xfrm>
              <a:off x="5311920" y="2885200"/>
              <a:ext cx="171360" cy="2635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0842EEA0-01C5-4C97-94AF-D33EB27887FF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294280" y="2867200"/>
                <a:ext cx="20700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241B5E85-6095-4F58-8CB6-26EE70B48C59}"/>
                  </a:ext>
                </a:extLst>
              </p14:cNvPr>
              <p14:cNvContentPartPr/>
              <p14:nvPr/>
            </p14:nvContentPartPr>
            <p14:xfrm>
              <a:off x="5577600" y="2930200"/>
              <a:ext cx="86400" cy="1980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241B5E85-6095-4F58-8CB6-26EE70B48C59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559600" y="2912560"/>
                <a:ext cx="12204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3DA2173F-85A7-4D67-92DA-40DBE688B660}"/>
                  </a:ext>
                </a:extLst>
              </p14:cNvPr>
              <p14:cNvContentPartPr/>
              <p14:nvPr/>
            </p14:nvContentPartPr>
            <p14:xfrm>
              <a:off x="6504960" y="2773240"/>
              <a:ext cx="48240" cy="568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3DA2173F-85A7-4D67-92DA-40DBE688B660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486960" y="2755600"/>
                <a:ext cx="8388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CCF03940-C1AD-4AAF-90FD-29E84F0EAC47}"/>
                  </a:ext>
                </a:extLst>
              </p14:cNvPr>
              <p14:cNvContentPartPr/>
              <p14:nvPr/>
            </p14:nvContentPartPr>
            <p14:xfrm>
              <a:off x="5761920" y="2824360"/>
              <a:ext cx="618120" cy="31608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CCF03940-C1AD-4AAF-90FD-29E84F0EAC47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744280" y="2806360"/>
                <a:ext cx="65376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91A70C67-7881-4CFE-827D-2CC68C923ECA}"/>
                  </a:ext>
                </a:extLst>
              </p14:cNvPr>
              <p14:cNvContentPartPr/>
              <p14:nvPr/>
            </p14:nvContentPartPr>
            <p14:xfrm>
              <a:off x="8574600" y="2882680"/>
              <a:ext cx="92160" cy="2534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91A70C67-7881-4CFE-827D-2CC68C923EC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8556600" y="2864680"/>
                <a:ext cx="12780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452B991B-3157-4DBD-8E58-1475C849FA2B}"/>
                  </a:ext>
                </a:extLst>
              </p14:cNvPr>
              <p14:cNvContentPartPr/>
              <p14:nvPr/>
            </p14:nvContentPartPr>
            <p14:xfrm>
              <a:off x="8754600" y="2743000"/>
              <a:ext cx="54000" cy="9324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452B991B-3157-4DBD-8E58-1475C849FA2B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8736960" y="2725360"/>
                <a:ext cx="8964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8B143507-FBB1-4F33-A329-59A415874FBB}"/>
                  </a:ext>
                </a:extLst>
              </p14:cNvPr>
              <p14:cNvContentPartPr/>
              <p14:nvPr/>
            </p14:nvContentPartPr>
            <p14:xfrm>
              <a:off x="6684960" y="2618440"/>
              <a:ext cx="1760040" cy="7239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8B143507-FBB1-4F33-A329-59A415874FBB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666960" y="2600449"/>
                <a:ext cx="1795680" cy="7595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9B2E0E72-025E-4CB5-8F4D-947D610907FA}"/>
                  </a:ext>
                </a:extLst>
              </p14:cNvPr>
              <p14:cNvContentPartPr/>
              <p14:nvPr/>
            </p14:nvContentPartPr>
            <p14:xfrm>
              <a:off x="2377200" y="3677560"/>
              <a:ext cx="232920" cy="208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9B2E0E72-025E-4CB5-8F4D-947D610907FA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359200" y="3659560"/>
                <a:ext cx="2685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5716B05-6793-424C-8CAE-4CE7A4C568DF}"/>
                  </a:ext>
                </a:extLst>
              </p14:cNvPr>
              <p14:cNvContentPartPr/>
              <p14:nvPr/>
            </p14:nvContentPartPr>
            <p14:xfrm>
              <a:off x="2326080" y="3758200"/>
              <a:ext cx="279000" cy="2232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5716B05-6793-424C-8CAE-4CE7A4C568DF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308440" y="3740560"/>
                <a:ext cx="31464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C1F1F05-22C1-4A06-B1D6-BC59D20CB773}"/>
                  </a:ext>
                </a:extLst>
              </p14:cNvPr>
              <p14:cNvContentPartPr/>
              <p14:nvPr/>
            </p14:nvContentPartPr>
            <p14:xfrm>
              <a:off x="1350840" y="3698080"/>
              <a:ext cx="402480" cy="2887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C1F1F05-22C1-4A06-B1D6-BC59D20CB773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332840" y="3680080"/>
                <a:ext cx="43812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778A8EC-EDEA-4558-B2D9-9342B034AF28}"/>
                  </a:ext>
                </a:extLst>
              </p14:cNvPr>
              <p14:cNvContentPartPr/>
              <p14:nvPr/>
            </p14:nvContentPartPr>
            <p14:xfrm>
              <a:off x="2803800" y="3823720"/>
              <a:ext cx="104760" cy="68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778A8EC-EDEA-4558-B2D9-9342B034AF28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786160" y="3806080"/>
                <a:ext cx="1404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AEE08895-1358-4A6D-B9CF-56CC168BADD2}"/>
                  </a:ext>
                </a:extLst>
              </p14:cNvPr>
              <p14:cNvContentPartPr/>
              <p14:nvPr/>
            </p14:nvContentPartPr>
            <p14:xfrm>
              <a:off x="2783640" y="3917320"/>
              <a:ext cx="128160" cy="43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AEE08895-1358-4A6D-B9CF-56CC168BADD2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765640" y="3899680"/>
                <a:ext cx="1638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CFDC537A-19FE-4A71-9E1D-6466C6DA82C4}"/>
                  </a:ext>
                </a:extLst>
              </p14:cNvPr>
              <p14:cNvContentPartPr/>
              <p14:nvPr/>
            </p14:nvContentPartPr>
            <p14:xfrm>
              <a:off x="3137880" y="3555520"/>
              <a:ext cx="857520" cy="6861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CFDC537A-19FE-4A71-9E1D-6466C6DA82C4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119880" y="3537880"/>
                <a:ext cx="893160" cy="72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5654B96B-FEA0-41F6-A6F3-26E7C31F0F2F}"/>
                  </a:ext>
                </a:extLst>
              </p14:cNvPr>
              <p14:cNvContentPartPr/>
              <p14:nvPr/>
            </p14:nvContentPartPr>
            <p14:xfrm>
              <a:off x="4154520" y="3724720"/>
              <a:ext cx="89640" cy="2602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5654B96B-FEA0-41F6-A6F3-26E7C31F0F2F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136520" y="3707080"/>
                <a:ext cx="125280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FCC91A09-6A20-4C27-B759-94D10FE7B874}"/>
                  </a:ext>
                </a:extLst>
              </p14:cNvPr>
              <p14:cNvContentPartPr/>
              <p14:nvPr/>
            </p14:nvContentPartPr>
            <p14:xfrm>
              <a:off x="4351080" y="3677560"/>
              <a:ext cx="27720" cy="406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FCC91A09-6A20-4C27-B759-94D10FE7B874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333440" y="3659920"/>
                <a:ext cx="6336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B01E9AFA-51A9-4749-8932-F748175FE810}"/>
                  </a:ext>
                </a:extLst>
              </p14:cNvPr>
              <p14:cNvContentPartPr/>
              <p14:nvPr/>
            </p14:nvContentPartPr>
            <p14:xfrm>
              <a:off x="4500480" y="3514840"/>
              <a:ext cx="71640" cy="2030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B01E9AFA-51A9-4749-8932-F748175FE810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482480" y="3497169"/>
                <a:ext cx="107280" cy="2387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54BBC3FF-7A04-4D57-A012-F69C9DE08054}"/>
                  </a:ext>
                </a:extLst>
              </p14:cNvPr>
              <p14:cNvContentPartPr/>
              <p14:nvPr/>
            </p14:nvContentPartPr>
            <p14:xfrm>
              <a:off x="4724040" y="3415840"/>
              <a:ext cx="266760" cy="7077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54BBC3FF-7A04-4D57-A012-F69C9DE08054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706400" y="3397831"/>
                <a:ext cx="302400" cy="74341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83104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97846EB-E325-47E8-BF10-24E98227D00F}"/>
                  </a:ext>
                </a:extLst>
              </p14:cNvPr>
              <p14:cNvContentPartPr/>
              <p14:nvPr/>
            </p14:nvContentPartPr>
            <p14:xfrm>
              <a:off x="1493400" y="111400"/>
              <a:ext cx="2406960" cy="4374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97846EB-E325-47E8-BF10-24E98227D00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75400" y="93760"/>
                <a:ext cx="2442600" cy="47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CEE62C9-F077-4F2B-AF9B-798543AB515C}"/>
                  </a:ext>
                </a:extLst>
              </p14:cNvPr>
              <p14:cNvContentPartPr/>
              <p14:nvPr/>
            </p14:nvContentPartPr>
            <p14:xfrm>
              <a:off x="993360" y="629440"/>
              <a:ext cx="3161520" cy="19915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CEE62C9-F077-4F2B-AF9B-798543AB515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75720" y="611800"/>
                <a:ext cx="3197160" cy="20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9AF31DF-8A8E-4281-AB41-39EEFE9FB8A3}"/>
                  </a:ext>
                </a:extLst>
              </p14:cNvPr>
              <p14:cNvContentPartPr/>
              <p14:nvPr/>
            </p14:nvContentPartPr>
            <p14:xfrm>
              <a:off x="2285760" y="1197520"/>
              <a:ext cx="240480" cy="1332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9AF31DF-8A8E-4281-AB41-39EEFE9FB8A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68120" y="1179520"/>
                <a:ext cx="27612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391F188-AC28-4984-82C7-8AED734C07F1}"/>
                  </a:ext>
                </a:extLst>
              </p14:cNvPr>
              <p14:cNvContentPartPr/>
              <p14:nvPr/>
            </p14:nvContentPartPr>
            <p14:xfrm>
              <a:off x="1432560" y="1798000"/>
              <a:ext cx="232920" cy="242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391F188-AC28-4984-82C7-8AED734C07F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14560" y="1780360"/>
                <a:ext cx="26856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04A545A-A745-445C-A52D-55103F6BC325}"/>
                  </a:ext>
                </a:extLst>
              </p14:cNvPr>
              <p14:cNvContentPartPr/>
              <p14:nvPr/>
            </p14:nvContentPartPr>
            <p14:xfrm>
              <a:off x="1818120" y="1417840"/>
              <a:ext cx="630720" cy="4212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04A545A-A745-445C-A52D-55103F6BC32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800110" y="1399840"/>
                <a:ext cx="666380" cy="45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6335861-42D3-4D14-BE43-273D6C6E6820}"/>
                  </a:ext>
                </a:extLst>
              </p14:cNvPr>
              <p14:cNvContentPartPr/>
              <p14:nvPr/>
            </p14:nvContentPartPr>
            <p14:xfrm>
              <a:off x="4642680" y="1378960"/>
              <a:ext cx="254160" cy="226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6335861-42D3-4D14-BE43-273D6C6E682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25040" y="1361320"/>
                <a:ext cx="28980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97013F5-75BA-4627-9B77-5374156BEFAA}"/>
                  </a:ext>
                </a:extLst>
              </p14:cNvPr>
              <p14:cNvContentPartPr/>
              <p14:nvPr/>
            </p14:nvContentPartPr>
            <p14:xfrm>
              <a:off x="4652760" y="1290040"/>
              <a:ext cx="232920" cy="104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97013F5-75BA-4627-9B77-5374156BEFA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635120" y="1272040"/>
                <a:ext cx="2685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47A8C5E-941A-44EE-BF92-5CF512E9A88A}"/>
                  </a:ext>
                </a:extLst>
              </p14:cNvPr>
              <p14:cNvContentPartPr/>
              <p14:nvPr/>
            </p14:nvContentPartPr>
            <p14:xfrm>
              <a:off x="5069280" y="1401640"/>
              <a:ext cx="1317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47A8C5E-941A-44EE-BF92-5CF512E9A88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051640" y="1384000"/>
                <a:ext cx="1674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F455164-618F-490E-B0B7-314F01654816}"/>
                  </a:ext>
                </a:extLst>
              </p14:cNvPr>
              <p14:cNvContentPartPr/>
              <p14:nvPr/>
            </p14:nvContentPartPr>
            <p14:xfrm>
              <a:off x="5079720" y="1472560"/>
              <a:ext cx="111240" cy="68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F455164-618F-490E-B0B7-314F0165481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062080" y="1454920"/>
                <a:ext cx="14688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E275570-507D-4284-8465-62AC6993219E}"/>
                  </a:ext>
                </a:extLst>
              </p14:cNvPr>
              <p14:cNvContentPartPr/>
              <p14:nvPr/>
            </p14:nvContentPartPr>
            <p14:xfrm>
              <a:off x="5382840" y="1178080"/>
              <a:ext cx="553320" cy="486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E275570-507D-4284-8465-62AC6993219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365200" y="1160440"/>
                <a:ext cx="588960" cy="52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EEF6E847-4870-4FD5-95CD-14712011C148}"/>
                  </a:ext>
                </a:extLst>
              </p14:cNvPr>
              <p14:cNvContentPartPr/>
              <p14:nvPr/>
            </p14:nvContentPartPr>
            <p14:xfrm>
              <a:off x="6083760" y="1020040"/>
              <a:ext cx="1401840" cy="7246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EEF6E847-4870-4FD5-95CD-14712011C14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066120" y="1002040"/>
                <a:ext cx="1437480" cy="76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8B3581D4-452E-4F16-AFBE-2D79FF25ED7C}"/>
                  </a:ext>
                </a:extLst>
              </p14:cNvPr>
              <p14:cNvContentPartPr/>
              <p14:nvPr/>
            </p14:nvContentPartPr>
            <p14:xfrm>
              <a:off x="8291640" y="1127680"/>
              <a:ext cx="567720" cy="4449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8B3581D4-452E-4F16-AFBE-2D79FF25ED7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273651" y="1109695"/>
                <a:ext cx="603337" cy="4805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53C61AAB-3C8D-497A-8C17-596EC4C55472}"/>
                  </a:ext>
                </a:extLst>
              </p14:cNvPr>
              <p14:cNvContentPartPr/>
              <p14:nvPr/>
            </p14:nvContentPartPr>
            <p14:xfrm>
              <a:off x="7599360" y="1261240"/>
              <a:ext cx="574200" cy="3200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53C61AAB-3C8D-497A-8C17-596EC4C5547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581360" y="1243240"/>
                <a:ext cx="609840" cy="3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39584F5-1077-426C-83CC-1C2A56A8C78C}"/>
                  </a:ext>
                </a:extLst>
              </p14:cNvPr>
              <p14:cNvContentPartPr/>
              <p14:nvPr/>
            </p14:nvContentPartPr>
            <p14:xfrm>
              <a:off x="3528840" y="2235040"/>
              <a:ext cx="238680" cy="2250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39584F5-1077-426C-83CC-1C2A56A8C78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511200" y="2217040"/>
                <a:ext cx="27432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BEB64EC-17CB-4290-9D46-A6CD634887EB}"/>
                  </a:ext>
                </a:extLst>
              </p14:cNvPr>
              <p14:cNvContentPartPr/>
              <p14:nvPr/>
            </p14:nvContentPartPr>
            <p14:xfrm>
              <a:off x="4468440" y="2194360"/>
              <a:ext cx="12240" cy="234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BEB64EC-17CB-4290-9D46-A6CD634887E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450440" y="2176360"/>
                <a:ext cx="4788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A6EAB409-EAF0-4F7B-9D02-9F2A1E8F0F83}"/>
                  </a:ext>
                </a:extLst>
              </p14:cNvPr>
              <p14:cNvContentPartPr/>
              <p14:nvPr/>
            </p14:nvContentPartPr>
            <p14:xfrm>
              <a:off x="4476360" y="2336200"/>
              <a:ext cx="4320" cy="147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A6EAB409-EAF0-4F7B-9D02-9F2A1E8F0F8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458360" y="2318560"/>
                <a:ext cx="399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AF3A63E-DD51-46B1-9436-A225B242394E}"/>
                  </a:ext>
                </a:extLst>
              </p14:cNvPr>
              <p14:cNvContentPartPr/>
              <p14:nvPr/>
            </p14:nvContentPartPr>
            <p14:xfrm>
              <a:off x="3902160" y="2133160"/>
              <a:ext cx="438840" cy="2660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AF3A63E-DD51-46B1-9436-A225B242394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884534" y="2115520"/>
                <a:ext cx="474451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FC354EE-E06B-4092-BF4B-BB4D594ADD8B}"/>
                  </a:ext>
                </a:extLst>
              </p14:cNvPr>
              <p14:cNvContentPartPr/>
              <p14:nvPr/>
            </p14:nvContentPartPr>
            <p14:xfrm>
              <a:off x="4845000" y="2183920"/>
              <a:ext cx="230400" cy="3020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FC354EE-E06B-4092-BF4B-BB4D594ADD8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827000" y="2165920"/>
                <a:ext cx="266040" cy="3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82895E4-42C1-4E41-A6C6-CF68056441D8}"/>
                  </a:ext>
                </a:extLst>
              </p14:cNvPr>
              <p14:cNvContentPartPr/>
              <p14:nvPr/>
            </p14:nvContentPartPr>
            <p14:xfrm>
              <a:off x="5232000" y="2315680"/>
              <a:ext cx="159120" cy="111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82895E4-42C1-4E41-A6C6-CF68056441D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214000" y="2297680"/>
                <a:ext cx="1947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D7DF3B6-C972-4787-BD74-685C773319B4}"/>
                  </a:ext>
                </a:extLst>
              </p14:cNvPr>
              <p14:cNvContentPartPr/>
              <p14:nvPr/>
            </p14:nvContentPartPr>
            <p14:xfrm>
              <a:off x="5242080" y="2373280"/>
              <a:ext cx="127080" cy="144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D7DF3B6-C972-4787-BD74-685C773319B4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224440" y="2355280"/>
                <a:ext cx="16272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1A7E0C4-9071-4FC1-AA38-6B25233C5033}"/>
                  </a:ext>
                </a:extLst>
              </p14:cNvPr>
              <p14:cNvContentPartPr/>
              <p14:nvPr/>
            </p14:nvContentPartPr>
            <p14:xfrm>
              <a:off x="6156480" y="2093920"/>
              <a:ext cx="112680" cy="1108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1A7E0C4-9071-4FC1-AA38-6B25233C503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138840" y="2076280"/>
                <a:ext cx="14832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2644B88-A891-46F2-B90C-7F1398025DC8}"/>
                  </a:ext>
                </a:extLst>
              </p14:cNvPr>
              <p14:cNvContentPartPr/>
              <p14:nvPr/>
            </p14:nvContentPartPr>
            <p14:xfrm>
              <a:off x="5516400" y="2154040"/>
              <a:ext cx="559080" cy="2678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2644B88-A891-46F2-B90C-7F1398025DC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498412" y="2136400"/>
                <a:ext cx="594697" cy="30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6C820629-85D4-4719-BACF-934FD9D3F58B}"/>
                  </a:ext>
                </a:extLst>
              </p14:cNvPr>
              <p14:cNvContentPartPr/>
              <p14:nvPr/>
            </p14:nvContentPartPr>
            <p14:xfrm>
              <a:off x="324840" y="1686400"/>
              <a:ext cx="1026360" cy="1161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6C820629-85D4-4719-BACF-934FD9D3F58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06840" y="1668400"/>
                <a:ext cx="1062000" cy="11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E037510-AFF5-4E33-9DC2-474BFFCBA8E3}"/>
                  </a:ext>
                </a:extLst>
              </p14:cNvPr>
              <p14:cNvContentPartPr/>
              <p14:nvPr/>
            </p14:nvContentPartPr>
            <p14:xfrm>
              <a:off x="6705120" y="2277880"/>
              <a:ext cx="327600" cy="190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E037510-AFF5-4E33-9DC2-474BFFCBA8E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687480" y="2260240"/>
                <a:ext cx="36324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1AD463D-ED3E-41F7-A688-D5E7EC222DF6}"/>
                  </a:ext>
                </a:extLst>
              </p14:cNvPr>
              <p14:cNvContentPartPr/>
              <p14:nvPr/>
            </p14:nvContentPartPr>
            <p14:xfrm>
              <a:off x="7175280" y="2275360"/>
              <a:ext cx="160200" cy="1656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1AD463D-ED3E-41F7-A688-D5E7EC222DF6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157280" y="2257360"/>
                <a:ext cx="19584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10C0043-0626-4DF1-8341-4A657850E48D}"/>
                  </a:ext>
                </a:extLst>
              </p14:cNvPr>
              <p14:cNvContentPartPr/>
              <p14:nvPr/>
            </p14:nvContentPartPr>
            <p14:xfrm>
              <a:off x="2153640" y="2864680"/>
              <a:ext cx="269280" cy="122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10C0043-0626-4DF1-8341-4A657850E48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136000" y="2847040"/>
                <a:ext cx="30492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653666C8-94A2-4C94-B6FC-0A43325E4900}"/>
                  </a:ext>
                </a:extLst>
              </p14:cNvPr>
              <p14:cNvContentPartPr/>
              <p14:nvPr/>
            </p14:nvContentPartPr>
            <p14:xfrm>
              <a:off x="2610840" y="3000760"/>
              <a:ext cx="124920" cy="86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653666C8-94A2-4C94-B6FC-0A43325E4900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592840" y="2982760"/>
                <a:ext cx="16056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AE1BB33-E816-4B66-9737-21D5CE4E4F0B}"/>
                  </a:ext>
                </a:extLst>
              </p14:cNvPr>
              <p14:cNvContentPartPr/>
              <p14:nvPr/>
            </p14:nvContentPartPr>
            <p14:xfrm>
              <a:off x="2610840" y="3082120"/>
              <a:ext cx="131760" cy="64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AE1BB33-E816-4B66-9737-21D5CE4E4F0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592840" y="3064120"/>
                <a:ext cx="16740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399C4986-2475-4FF3-826E-6C1D5A4529D8}"/>
                  </a:ext>
                </a:extLst>
              </p14:cNvPr>
              <p14:cNvContentPartPr/>
              <p14:nvPr/>
            </p14:nvContentPartPr>
            <p14:xfrm>
              <a:off x="2133480" y="2944960"/>
              <a:ext cx="303120" cy="2145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399C4986-2475-4FF3-826E-6C1D5A4529D8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115480" y="2927320"/>
                <a:ext cx="33876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9E0679AB-D350-46E0-822F-BDC56DD6FDCB}"/>
                  </a:ext>
                </a:extLst>
              </p14:cNvPr>
              <p14:cNvContentPartPr/>
              <p14:nvPr/>
            </p14:nvContentPartPr>
            <p14:xfrm>
              <a:off x="2885880" y="2803840"/>
              <a:ext cx="854640" cy="5803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9E0679AB-D350-46E0-822F-BDC56DD6FDC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868247" y="2785840"/>
                <a:ext cx="890265" cy="61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B3394375-8558-422E-AE08-B4F69D1DBE61}"/>
                  </a:ext>
                </a:extLst>
              </p14:cNvPr>
              <p14:cNvContentPartPr/>
              <p14:nvPr/>
            </p14:nvContentPartPr>
            <p14:xfrm>
              <a:off x="3843120" y="2777560"/>
              <a:ext cx="374040" cy="5655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B3394375-8558-422E-AE08-B4F69D1DBE61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825120" y="2759571"/>
                <a:ext cx="409680" cy="6011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DF22BEF2-7791-407D-80DF-68CDB3BDFBCA}"/>
                  </a:ext>
                </a:extLst>
              </p14:cNvPr>
              <p14:cNvContentPartPr/>
              <p14:nvPr/>
            </p14:nvContentPartPr>
            <p14:xfrm>
              <a:off x="4324440" y="2728600"/>
              <a:ext cx="714960" cy="5652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DF22BEF2-7791-407D-80DF-68CDB3BDFBC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306800" y="2710960"/>
                <a:ext cx="750600" cy="60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67E52A3E-2165-494A-9FF1-B8E61CFFB319}"/>
                  </a:ext>
                </a:extLst>
              </p14:cNvPr>
              <p14:cNvContentPartPr/>
              <p14:nvPr/>
            </p14:nvContentPartPr>
            <p14:xfrm>
              <a:off x="5140560" y="2836960"/>
              <a:ext cx="66960" cy="1288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67E52A3E-2165-494A-9FF1-B8E61CFFB31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122560" y="2818960"/>
                <a:ext cx="10260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0842EEA0-01C5-4C97-94AF-D33EB27887FF}"/>
                  </a:ext>
                </a:extLst>
              </p14:cNvPr>
              <p14:cNvContentPartPr/>
              <p14:nvPr/>
            </p14:nvContentPartPr>
            <p14:xfrm>
              <a:off x="5311920" y="2885200"/>
              <a:ext cx="171360" cy="2635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0842EEA0-01C5-4C97-94AF-D33EB27887FF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294280" y="2867200"/>
                <a:ext cx="20700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241B5E85-6095-4F58-8CB6-26EE70B48C59}"/>
                  </a:ext>
                </a:extLst>
              </p14:cNvPr>
              <p14:cNvContentPartPr/>
              <p14:nvPr/>
            </p14:nvContentPartPr>
            <p14:xfrm>
              <a:off x="5577600" y="2930200"/>
              <a:ext cx="86400" cy="1980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241B5E85-6095-4F58-8CB6-26EE70B48C59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559600" y="2912560"/>
                <a:ext cx="12204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3DA2173F-85A7-4D67-92DA-40DBE688B660}"/>
                  </a:ext>
                </a:extLst>
              </p14:cNvPr>
              <p14:cNvContentPartPr/>
              <p14:nvPr/>
            </p14:nvContentPartPr>
            <p14:xfrm>
              <a:off x="6504960" y="2773240"/>
              <a:ext cx="48240" cy="568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3DA2173F-85A7-4D67-92DA-40DBE688B660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486960" y="2755600"/>
                <a:ext cx="8388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CCF03940-C1AD-4AAF-90FD-29E84F0EAC47}"/>
                  </a:ext>
                </a:extLst>
              </p14:cNvPr>
              <p14:cNvContentPartPr/>
              <p14:nvPr/>
            </p14:nvContentPartPr>
            <p14:xfrm>
              <a:off x="5761920" y="2824360"/>
              <a:ext cx="618120" cy="31608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CCF03940-C1AD-4AAF-90FD-29E84F0EAC47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744280" y="2806360"/>
                <a:ext cx="65376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91A70C67-7881-4CFE-827D-2CC68C923ECA}"/>
                  </a:ext>
                </a:extLst>
              </p14:cNvPr>
              <p14:cNvContentPartPr/>
              <p14:nvPr/>
            </p14:nvContentPartPr>
            <p14:xfrm>
              <a:off x="8574600" y="2882680"/>
              <a:ext cx="92160" cy="2534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91A70C67-7881-4CFE-827D-2CC68C923EC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8556600" y="2864680"/>
                <a:ext cx="12780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452B991B-3157-4DBD-8E58-1475C849FA2B}"/>
                  </a:ext>
                </a:extLst>
              </p14:cNvPr>
              <p14:cNvContentPartPr/>
              <p14:nvPr/>
            </p14:nvContentPartPr>
            <p14:xfrm>
              <a:off x="8754600" y="2743000"/>
              <a:ext cx="54000" cy="9324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452B991B-3157-4DBD-8E58-1475C849FA2B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8736960" y="2725360"/>
                <a:ext cx="8964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8B143507-FBB1-4F33-A329-59A415874FBB}"/>
                  </a:ext>
                </a:extLst>
              </p14:cNvPr>
              <p14:cNvContentPartPr/>
              <p14:nvPr/>
            </p14:nvContentPartPr>
            <p14:xfrm>
              <a:off x="6684960" y="2618440"/>
              <a:ext cx="1760040" cy="7239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8B143507-FBB1-4F33-A329-59A415874FBB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666960" y="2600449"/>
                <a:ext cx="1795680" cy="7595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9B2E0E72-025E-4CB5-8F4D-947D610907FA}"/>
                  </a:ext>
                </a:extLst>
              </p14:cNvPr>
              <p14:cNvContentPartPr/>
              <p14:nvPr/>
            </p14:nvContentPartPr>
            <p14:xfrm>
              <a:off x="2377200" y="3677560"/>
              <a:ext cx="232920" cy="208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9B2E0E72-025E-4CB5-8F4D-947D610907FA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359200" y="3659560"/>
                <a:ext cx="2685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5716B05-6793-424C-8CAE-4CE7A4C568DF}"/>
                  </a:ext>
                </a:extLst>
              </p14:cNvPr>
              <p14:cNvContentPartPr/>
              <p14:nvPr/>
            </p14:nvContentPartPr>
            <p14:xfrm>
              <a:off x="2326080" y="3758200"/>
              <a:ext cx="279000" cy="2232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5716B05-6793-424C-8CAE-4CE7A4C568DF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308440" y="3740560"/>
                <a:ext cx="31464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C1F1F05-22C1-4A06-B1D6-BC59D20CB773}"/>
                  </a:ext>
                </a:extLst>
              </p14:cNvPr>
              <p14:cNvContentPartPr/>
              <p14:nvPr/>
            </p14:nvContentPartPr>
            <p14:xfrm>
              <a:off x="1350840" y="3698080"/>
              <a:ext cx="402480" cy="2887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C1F1F05-22C1-4A06-B1D6-BC59D20CB773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332840" y="3680080"/>
                <a:ext cx="43812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778A8EC-EDEA-4558-B2D9-9342B034AF28}"/>
                  </a:ext>
                </a:extLst>
              </p14:cNvPr>
              <p14:cNvContentPartPr/>
              <p14:nvPr/>
            </p14:nvContentPartPr>
            <p14:xfrm>
              <a:off x="2803800" y="3823720"/>
              <a:ext cx="104760" cy="68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778A8EC-EDEA-4558-B2D9-9342B034AF28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786160" y="3806080"/>
                <a:ext cx="1404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AEE08895-1358-4A6D-B9CF-56CC168BADD2}"/>
                  </a:ext>
                </a:extLst>
              </p14:cNvPr>
              <p14:cNvContentPartPr/>
              <p14:nvPr/>
            </p14:nvContentPartPr>
            <p14:xfrm>
              <a:off x="2783640" y="3917320"/>
              <a:ext cx="128160" cy="43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AEE08895-1358-4A6D-B9CF-56CC168BADD2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765640" y="3899680"/>
                <a:ext cx="1638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CFDC537A-19FE-4A71-9E1D-6466C6DA82C4}"/>
                  </a:ext>
                </a:extLst>
              </p14:cNvPr>
              <p14:cNvContentPartPr/>
              <p14:nvPr/>
            </p14:nvContentPartPr>
            <p14:xfrm>
              <a:off x="3137880" y="3555520"/>
              <a:ext cx="857520" cy="6861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CFDC537A-19FE-4A71-9E1D-6466C6DA82C4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119880" y="3537880"/>
                <a:ext cx="893160" cy="72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5654B96B-FEA0-41F6-A6F3-26E7C31F0F2F}"/>
                  </a:ext>
                </a:extLst>
              </p14:cNvPr>
              <p14:cNvContentPartPr/>
              <p14:nvPr/>
            </p14:nvContentPartPr>
            <p14:xfrm>
              <a:off x="4154520" y="3724720"/>
              <a:ext cx="89640" cy="2602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5654B96B-FEA0-41F6-A6F3-26E7C31F0F2F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136520" y="3707080"/>
                <a:ext cx="125280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FCC91A09-6A20-4C27-B759-94D10FE7B874}"/>
                  </a:ext>
                </a:extLst>
              </p14:cNvPr>
              <p14:cNvContentPartPr/>
              <p14:nvPr/>
            </p14:nvContentPartPr>
            <p14:xfrm>
              <a:off x="4351080" y="3677560"/>
              <a:ext cx="27720" cy="406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FCC91A09-6A20-4C27-B759-94D10FE7B874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333440" y="3659920"/>
                <a:ext cx="6336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B01E9AFA-51A9-4749-8932-F748175FE810}"/>
                  </a:ext>
                </a:extLst>
              </p14:cNvPr>
              <p14:cNvContentPartPr/>
              <p14:nvPr/>
            </p14:nvContentPartPr>
            <p14:xfrm>
              <a:off x="4500480" y="3514840"/>
              <a:ext cx="71640" cy="2030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B01E9AFA-51A9-4749-8932-F748175FE810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482480" y="3497169"/>
                <a:ext cx="107280" cy="2387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54BBC3FF-7A04-4D57-A012-F69C9DE08054}"/>
                  </a:ext>
                </a:extLst>
              </p14:cNvPr>
              <p14:cNvContentPartPr/>
              <p14:nvPr/>
            </p14:nvContentPartPr>
            <p14:xfrm>
              <a:off x="4724040" y="3415840"/>
              <a:ext cx="266760" cy="7077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54BBC3FF-7A04-4D57-A012-F69C9DE08054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706400" y="3397831"/>
                <a:ext cx="302400" cy="74341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02334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97846EB-E325-47E8-BF10-24E98227D00F}"/>
                  </a:ext>
                </a:extLst>
              </p14:cNvPr>
              <p14:cNvContentPartPr/>
              <p14:nvPr/>
            </p14:nvContentPartPr>
            <p14:xfrm>
              <a:off x="1493400" y="111400"/>
              <a:ext cx="2406960" cy="4374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97846EB-E325-47E8-BF10-24E98227D00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75400" y="93760"/>
                <a:ext cx="2442600" cy="47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CEE62C9-F077-4F2B-AF9B-798543AB515C}"/>
                  </a:ext>
                </a:extLst>
              </p14:cNvPr>
              <p14:cNvContentPartPr/>
              <p14:nvPr/>
            </p14:nvContentPartPr>
            <p14:xfrm>
              <a:off x="993360" y="629440"/>
              <a:ext cx="3161520" cy="19915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CEE62C9-F077-4F2B-AF9B-798543AB515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75720" y="611800"/>
                <a:ext cx="3197160" cy="20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9AF31DF-8A8E-4281-AB41-39EEFE9FB8A3}"/>
                  </a:ext>
                </a:extLst>
              </p14:cNvPr>
              <p14:cNvContentPartPr/>
              <p14:nvPr/>
            </p14:nvContentPartPr>
            <p14:xfrm>
              <a:off x="2285760" y="1197520"/>
              <a:ext cx="240480" cy="1332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9AF31DF-8A8E-4281-AB41-39EEFE9FB8A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68120" y="1179520"/>
                <a:ext cx="27612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391F188-AC28-4984-82C7-8AED734C07F1}"/>
                  </a:ext>
                </a:extLst>
              </p14:cNvPr>
              <p14:cNvContentPartPr/>
              <p14:nvPr/>
            </p14:nvContentPartPr>
            <p14:xfrm>
              <a:off x="1432560" y="1798000"/>
              <a:ext cx="232920" cy="242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391F188-AC28-4984-82C7-8AED734C07F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14560" y="1780360"/>
                <a:ext cx="26856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04A545A-A745-445C-A52D-55103F6BC325}"/>
                  </a:ext>
                </a:extLst>
              </p14:cNvPr>
              <p14:cNvContentPartPr/>
              <p14:nvPr/>
            </p14:nvContentPartPr>
            <p14:xfrm>
              <a:off x="1818120" y="1417840"/>
              <a:ext cx="630720" cy="4212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04A545A-A745-445C-A52D-55103F6BC32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800110" y="1399840"/>
                <a:ext cx="666380" cy="45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6335861-42D3-4D14-BE43-273D6C6E6820}"/>
                  </a:ext>
                </a:extLst>
              </p14:cNvPr>
              <p14:cNvContentPartPr/>
              <p14:nvPr/>
            </p14:nvContentPartPr>
            <p14:xfrm>
              <a:off x="4642680" y="1378960"/>
              <a:ext cx="254160" cy="226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6335861-42D3-4D14-BE43-273D6C6E682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25040" y="1361320"/>
                <a:ext cx="28980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97013F5-75BA-4627-9B77-5374156BEFAA}"/>
                  </a:ext>
                </a:extLst>
              </p14:cNvPr>
              <p14:cNvContentPartPr/>
              <p14:nvPr/>
            </p14:nvContentPartPr>
            <p14:xfrm>
              <a:off x="4652760" y="1290040"/>
              <a:ext cx="232920" cy="104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97013F5-75BA-4627-9B77-5374156BEFA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635120" y="1272040"/>
                <a:ext cx="2685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47A8C5E-941A-44EE-BF92-5CF512E9A88A}"/>
                  </a:ext>
                </a:extLst>
              </p14:cNvPr>
              <p14:cNvContentPartPr/>
              <p14:nvPr/>
            </p14:nvContentPartPr>
            <p14:xfrm>
              <a:off x="5069280" y="1401640"/>
              <a:ext cx="1317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47A8C5E-941A-44EE-BF92-5CF512E9A88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051640" y="1384000"/>
                <a:ext cx="1674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F455164-618F-490E-B0B7-314F01654816}"/>
                  </a:ext>
                </a:extLst>
              </p14:cNvPr>
              <p14:cNvContentPartPr/>
              <p14:nvPr/>
            </p14:nvContentPartPr>
            <p14:xfrm>
              <a:off x="5079720" y="1472560"/>
              <a:ext cx="111240" cy="68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F455164-618F-490E-B0B7-314F0165481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062080" y="1454920"/>
                <a:ext cx="14688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E275570-507D-4284-8465-62AC6993219E}"/>
                  </a:ext>
                </a:extLst>
              </p14:cNvPr>
              <p14:cNvContentPartPr/>
              <p14:nvPr/>
            </p14:nvContentPartPr>
            <p14:xfrm>
              <a:off x="5382840" y="1178080"/>
              <a:ext cx="553320" cy="486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E275570-507D-4284-8465-62AC6993219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365200" y="1160440"/>
                <a:ext cx="588960" cy="52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EEF6E847-4870-4FD5-95CD-14712011C148}"/>
                  </a:ext>
                </a:extLst>
              </p14:cNvPr>
              <p14:cNvContentPartPr/>
              <p14:nvPr/>
            </p14:nvContentPartPr>
            <p14:xfrm>
              <a:off x="6083760" y="1020040"/>
              <a:ext cx="1401840" cy="7246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EEF6E847-4870-4FD5-95CD-14712011C14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066120" y="1002040"/>
                <a:ext cx="1437480" cy="76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8B3581D4-452E-4F16-AFBE-2D79FF25ED7C}"/>
                  </a:ext>
                </a:extLst>
              </p14:cNvPr>
              <p14:cNvContentPartPr/>
              <p14:nvPr/>
            </p14:nvContentPartPr>
            <p14:xfrm>
              <a:off x="8291640" y="1127680"/>
              <a:ext cx="567720" cy="4449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8B3581D4-452E-4F16-AFBE-2D79FF25ED7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273651" y="1109695"/>
                <a:ext cx="603337" cy="4805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53C61AAB-3C8D-497A-8C17-596EC4C55472}"/>
                  </a:ext>
                </a:extLst>
              </p14:cNvPr>
              <p14:cNvContentPartPr/>
              <p14:nvPr/>
            </p14:nvContentPartPr>
            <p14:xfrm>
              <a:off x="7599360" y="1261240"/>
              <a:ext cx="574200" cy="3200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53C61AAB-3C8D-497A-8C17-596EC4C5547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581360" y="1243240"/>
                <a:ext cx="609840" cy="3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39584F5-1077-426C-83CC-1C2A56A8C78C}"/>
                  </a:ext>
                </a:extLst>
              </p14:cNvPr>
              <p14:cNvContentPartPr/>
              <p14:nvPr/>
            </p14:nvContentPartPr>
            <p14:xfrm>
              <a:off x="3528840" y="2235040"/>
              <a:ext cx="238680" cy="2250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39584F5-1077-426C-83CC-1C2A56A8C78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511200" y="2217040"/>
                <a:ext cx="27432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BEB64EC-17CB-4290-9D46-A6CD634887EB}"/>
                  </a:ext>
                </a:extLst>
              </p14:cNvPr>
              <p14:cNvContentPartPr/>
              <p14:nvPr/>
            </p14:nvContentPartPr>
            <p14:xfrm>
              <a:off x="4468440" y="2194360"/>
              <a:ext cx="12240" cy="234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BEB64EC-17CB-4290-9D46-A6CD634887E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450440" y="2176360"/>
                <a:ext cx="4788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A6EAB409-EAF0-4F7B-9D02-9F2A1E8F0F83}"/>
                  </a:ext>
                </a:extLst>
              </p14:cNvPr>
              <p14:cNvContentPartPr/>
              <p14:nvPr/>
            </p14:nvContentPartPr>
            <p14:xfrm>
              <a:off x="4476360" y="2336200"/>
              <a:ext cx="4320" cy="147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A6EAB409-EAF0-4F7B-9D02-9F2A1E8F0F8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458360" y="2318560"/>
                <a:ext cx="399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AF3A63E-DD51-46B1-9436-A225B242394E}"/>
                  </a:ext>
                </a:extLst>
              </p14:cNvPr>
              <p14:cNvContentPartPr/>
              <p14:nvPr/>
            </p14:nvContentPartPr>
            <p14:xfrm>
              <a:off x="3902160" y="2133160"/>
              <a:ext cx="438840" cy="2660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AF3A63E-DD51-46B1-9436-A225B242394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884534" y="2115520"/>
                <a:ext cx="474451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FC354EE-E06B-4092-BF4B-BB4D594ADD8B}"/>
                  </a:ext>
                </a:extLst>
              </p14:cNvPr>
              <p14:cNvContentPartPr/>
              <p14:nvPr/>
            </p14:nvContentPartPr>
            <p14:xfrm>
              <a:off x="4845000" y="2183920"/>
              <a:ext cx="230400" cy="3020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FC354EE-E06B-4092-BF4B-BB4D594ADD8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827000" y="2165920"/>
                <a:ext cx="266040" cy="3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82895E4-42C1-4E41-A6C6-CF68056441D8}"/>
                  </a:ext>
                </a:extLst>
              </p14:cNvPr>
              <p14:cNvContentPartPr/>
              <p14:nvPr/>
            </p14:nvContentPartPr>
            <p14:xfrm>
              <a:off x="5232000" y="2315680"/>
              <a:ext cx="159120" cy="111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82895E4-42C1-4E41-A6C6-CF68056441D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214000" y="2297680"/>
                <a:ext cx="1947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D7DF3B6-C972-4787-BD74-685C773319B4}"/>
                  </a:ext>
                </a:extLst>
              </p14:cNvPr>
              <p14:cNvContentPartPr/>
              <p14:nvPr/>
            </p14:nvContentPartPr>
            <p14:xfrm>
              <a:off x="5242080" y="2373280"/>
              <a:ext cx="127080" cy="144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D7DF3B6-C972-4787-BD74-685C773319B4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224440" y="2355280"/>
                <a:ext cx="16272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1A7E0C4-9071-4FC1-AA38-6B25233C5033}"/>
                  </a:ext>
                </a:extLst>
              </p14:cNvPr>
              <p14:cNvContentPartPr/>
              <p14:nvPr/>
            </p14:nvContentPartPr>
            <p14:xfrm>
              <a:off x="6156480" y="2093920"/>
              <a:ext cx="112680" cy="1108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1A7E0C4-9071-4FC1-AA38-6B25233C503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138840" y="2076280"/>
                <a:ext cx="14832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2644B88-A891-46F2-B90C-7F1398025DC8}"/>
                  </a:ext>
                </a:extLst>
              </p14:cNvPr>
              <p14:cNvContentPartPr/>
              <p14:nvPr/>
            </p14:nvContentPartPr>
            <p14:xfrm>
              <a:off x="5516400" y="2154040"/>
              <a:ext cx="559080" cy="2678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2644B88-A891-46F2-B90C-7F1398025DC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498412" y="2136400"/>
                <a:ext cx="594697" cy="30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6C820629-85D4-4719-BACF-934FD9D3F58B}"/>
                  </a:ext>
                </a:extLst>
              </p14:cNvPr>
              <p14:cNvContentPartPr/>
              <p14:nvPr/>
            </p14:nvContentPartPr>
            <p14:xfrm>
              <a:off x="324840" y="1686400"/>
              <a:ext cx="1026360" cy="1161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6C820629-85D4-4719-BACF-934FD9D3F58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06840" y="1668400"/>
                <a:ext cx="1062000" cy="11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E037510-AFF5-4E33-9DC2-474BFFCBA8E3}"/>
                  </a:ext>
                </a:extLst>
              </p14:cNvPr>
              <p14:cNvContentPartPr/>
              <p14:nvPr/>
            </p14:nvContentPartPr>
            <p14:xfrm>
              <a:off x="6705120" y="2277880"/>
              <a:ext cx="327600" cy="190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E037510-AFF5-4E33-9DC2-474BFFCBA8E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687480" y="2260240"/>
                <a:ext cx="36324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1AD463D-ED3E-41F7-A688-D5E7EC222DF6}"/>
                  </a:ext>
                </a:extLst>
              </p14:cNvPr>
              <p14:cNvContentPartPr/>
              <p14:nvPr/>
            </p14:nvContentPartPr>
            <p14:xfrm>
              <a:off x="7175280" y="2275360"/>
              <a:ext cx="160200" cy="1656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1AD463D-ED3E-41F7-A688-D5E7EC222DF6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157280" y="2257360"/>
                <a:ext cx="19584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10C0043-0626-4DF1-8341-4A657850E48D}"/>
                  </a:ext>
                </a:extLst>
              </p14:cNvPr>
              <p14:cNvContentPartPr/>
              <p14:nvPr/>
            </p14:nvContentPartPr>
            <p14:xfrm>
              <a:off x="2153640" y="2864680"/>
              <a:ext cx="269280" cy="122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10C0043-0626-4DF1-8341-4A657850E48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136000" y="2847040"/>
                <a:ext cx="30492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653666C8-94A2-4C94-B6FC-0A43325E4900}"/>
                  </a:ext>
                </a:extLst>
              </p14:cNvPr>
              <p14:cNvContentPartPr/>
              <p14:nvPr/>
            </p14:nvContentPartPr>
            <p14:xfrm>
              <a:off x="2610840" y="3000760"/>
              <a:ext cx="124920" cy="86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653666C8-94A2-4C94-B6FC-0A43325E4900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592840" y="2982760"/>
                <a:ext cx="16056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AE1BB33-E816-4B66-9737-21D5CE4E4F0B}"/>
                  </a:ext>
                </a:extLst>
              </p14:cNvPr>
              <p14:cNvContentPartPr/>
              <p14:nvPr/>
            </p14:nvContentPartPr>
            <p14:xfrm>
              <a:off x="2610840" y="3082120"/>
              <a:ext cx="131760" cy="64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AE1BB33-E816-4B66-9737-21D5CE4E4F0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592840" y="3064120"/>
                <a:ext cx="16740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399C4986-2475-4FF3-826E-6C1D5A4529D8}"/>
                  </a:ext>
                </a:extLst>
              </p14:cNvPr>
              <p14:cNvContentPartPr/>
              <p14:nvPr/>
            </p14:nvContentPartPr>
            <p14:xfrm>
              <a:off x="2133480" y="2944960"/>
              <a:ext cx="303120" cy="2145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399C4986-2475-4FF3-826E-6C1D5A4529D8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115480" y="2927320"/>
                <a:ext cx="33876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9E0679AB-D350-46E0-822F-BDC56DD6FDCB}"/>
                  </a:ext>
                </a:extLst>
              </p14:cNvPr>
              <p14:cNvContentPartPr/>
              <p14:nvPr/>
            </p14:nvContentPartPr>
            <p14:xfrm>
              <a:off x="2885880" y="2803840"/>
              <a:ext cx="854640" cy="5803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9E0679AB-D350-46E0-822F-BDC56DD6FDC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868247" y="2785840"/>
                <a:ext cx="890265" cy="61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B3394375-8558-422E-AE08-B4F69D1DBE61}"/>
                  </a:ext>
                </a:extLst>
              </p14:cNvPr>
              <p14:cNvContentPartPr/>
              <p14:nvPr/>
            </p14:nvContentPartPr>
            <p14:xfrm>
              <a:off x="3843120" y="2777560"/>
              <a:ext cx="374040" cy="5655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B3394375-8558-422E-AE08-B4F69D1DBE61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825120" y="2759571"/>
                <a:ext cx="409680" cy="6011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DF22BEF2-7791-407D-80DF-68CDB3BDFBCA}"/>
                  </a:ext>
                </a:extLst>
              </p14:cNvPr>
              <p14:cNvContentPartPr/>
              <p14:nvPr/>
            </p14:nvContentPartPr>
            <p14:xfrm>
              <a:off x="4324440" y="2728600"/>
              <a:ext cx="714960" cy="5652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DF22BEF2-7791-407D-80DF-68CDB3BDFBC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306800" y="2710960"/>
                <a:ext cx="750600" cy="60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67E52A3E-2165-494A-9FF1-B8E61CFFB319}"/>
                  </a:ext>
                </a:extLst>
              </p14:cNvPr>
              <p14:cNvContentPartPr/>
              <p14:nvPr/>
            </p14:nvContentPartPr>
            <p14:xfrm>
              <a:off x="5140560" y="2836960"/>
              <a:ext cx="66960" cy="1288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67E52A3E-2165-494A-9FF1-B8E61CFFB31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122560" y="2818960"/>
                <a:ext cx="10260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0842EEA0-01C5-4C97-94AF-D33EB27887FF}"/>
                  </a:ext>
                </a:extLst>
              </p14:cNvPr>
              <p14:cNvContentPartPr/>
              <p14:nvPr/>
            </p14:nvContentPartPr>
            <p14:xfrm>
              <a:off x="5311920" y="2885200"/>
              <a:ext cx="171360" cy="2635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0842EEA0-01C5-4C97-94AF-D33EB27887FF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294280" y="2867200"/>
                <a:ext cx="20700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241B5E85-6095-4F58-8CB6-26EE70B48C59}"/>
                  </a:ext>
                </a:extLst>
              </p14:cNvPr>
              <p14:cNvContentPartPr/>
              <p14:nvPr/>
            </p14:nvContentPartPr>
            <p14:xfrm>
              <a:off x="5577600" y="2930200"/>
              <a:ext cx="86400" cy="1980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241B5E85-6095-4F58-8CB6-26EE70B48C59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559600" y="2912560"/>
                <a:ext cx="12204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3DA2173F-85A7-4D67-92DA-40DBE688B660}"/>
                  </a:ext>
                </a:extLst>
              </p14:cNvPr>
              <p14:cNvContentPartPr/>
              <p14:nvPr/>
            </p14:nvContentPartPr>
            <p14:xfrm>
              <a:off x="6504960" y="2773240"/>
              <a:ext cx="48240" cy="568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3DA2173F-85A7-4D67-92DA-40DBE688B660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486960" y="2755600"/>
                <a:ext cx="8388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CCF03940-C1AD-4AAF-90FD-29E84F0EAC47}"/>
                  </a:ext>
                </a:extLst>
              </p14:cNvPr>
              <p14:cNvContentPartPr/>
              <p14:nvPr/>
            </p14:nvContentPartPr>
            <p14:xfrm>
              <a:off x="5761920" y="2824360"/>
              <a:ext cx="618120" cy="31608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CCF03940-C1AD-4AAF-90FD-29E84F0EAC47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744280" y="2806360"/>
                <a:ext cx="65376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91A70C67-7881-4CFE-827D-2CC68C923ECA}"/>
                  </a:ext>
                </a:extLst>
              </p14:cNvPr>
              <p14:cNvContentPartPr/>
              <p14:nvPr/>
            </p14:nvContentPartPr>
            <p14:xfrm>
              <a:off x="8574600" y="2882680"/>
              <a:ext cx="92160" cy="2534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91A70C67-7881-4CFE-827D-2CC68C923EC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8556600" y="2864680"/>
                <a:ext cx="12780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452B991B-3157-4DBD-8E58-1475C849FA2B}"/>
                  </a:ext>
                </a:extLst>
              </p14:cNvPr>
              <p14:cNvContentPartPr/>
              <p14:nvPr/>
            </p14:nvContentPartPr>
            <p14:xfrm>
              <a:off x="8754600" y="2743000"/>
              <a:ext cx="54000" cy="9324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452B991B-3157-4DBD-8E58-1475C849FA2B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8736960" y="2725360"/>
                <a:ext cx="8964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8B143507-FBB1-4F33-A329-59A415874FBB}"/>
                  </a:ext>
                </a:extLst>
              </p14:cNvPr>
              <p14:cNvContentPartPr/>
              <p14:nvPr/>
            </p14:nvContentPartPr>
            <p14:xfrm>
              <a:off x="6684960" y="2618440"/>
              <a:ext cx="1760040" cy="7239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8B143507-FBB1-4F33-A329-59A415874FBB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666960" y="2600449"/>
                <a:ext cx="1795680" cy="7595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9B2E0E72-025E-4CB5-8F4D-947D610907FA}"/>
                  </a:ext>
                </a:extLst>
              </p14:cNvPr>
              <p14:cNvContentPartPr/>
              <p14:nvPr/>
            </p14:nvContentPartPr>
            <p14:xfrm>
              <a:off x="2377200" y="3677560"/>
              <a:ext cx="232920" cy="208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9B2E0E72-025E-4CB5-8F4D-947D610907FA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359200" y="3659560"/>
                <a:ext cx="2685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5716B05-6793-424C-8CAE-4CE7A4C568DF}"/>
                  </a:ext>
                </a:extLst>
              </p14:cNvPr>
              <p14:cNvContentPartPr/>
              <p14:nvPr/>
            </p14:nvContentPartPr>
            <p14:xfrm>
              <a:off x="2326080" y="3758200"/>
              <a:ext cx="279000" cy="2232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5716B05-6793-424C-8CAE-4CE7A4C568DF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308440" y="3740560"/>
                <a:ext cx="31464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C1F1F05-22C1-4A06-B1D6-BC59D20CB773}"/>
                  </a:ext>
                </a:extLst>
              </p14:cNvPr>
              <p14:cNvContentPartPr/>
              <p14:nvPr/>
            </p14:nvContentPartPr>
            <p14:xfrm>
              <a:off x="1350840" y="3698080"/>
              <a:ext cx="402480" cy="2887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C1F1F05-22C1-4A06-B1D6-BC59D20CB773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332840" y="3680080"/>
                <a:ext cx="43812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778A8EC-EDEA-4558-B2D9-9342B034AF28}"/>
                  </a:ext>
                </a:extLst>
              </p14:cNvPr>
              <p14:cNvContentPartPr/>
              <p14:nvPr/>
            </p14:nvContentPartPr>
            <p14:xfrm>
              <a:off x="2803800" y="3823720"/>
              <a:ext cx="104760" cy="68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778A8EC-EDEA-4558-B2D9-9342B034AF28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786160" y="3806080"/>
                <a:ext cx="1404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AEE08895-1358-4A6D-B9CF-56CC168BADD2}"/>
                  </a:ext>
                </a:extLst>
              </p14:cNvPr>
              <p14:cNvContentPartPr/>
              <p14:nvPr/>
            </p14:nvContentPartPr>
            <p14:xfrm>
              <a:off x="2783640" y="3917320"/>
              <a:ext cx="128160" cy="43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AEE08895-1358-4A6D-B9CF-56CC168BADD2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765640" y="3899680"/>
                <a:ext cx="1638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CFDC537A-19FE-4A71-9E1D-6466C6DA82C4}"/>
                  </a:ext>
                </a:extLst>
              </p14:cNvPr>
              <p14:cNvContentPartPr/>
              <p14:nvPr/>
            </p14:nvContentPartPr>
            <p14:xfrm>
              <a:off x="3137880" y="3555520"/>
              <a:ext cx="857520" cy="6861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CFDC537A-19FE-4A71-9E1D-6466C6DA82C4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119880" y="3537880"/>
                <a:ext cx="893160" cy="72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5654B96B-FEA0-41F6-A6F3-26E7C31F0F2F}"/>
                  </a:ext>
                </a:extLst>
              </p14:cNvPr>
              <p14:cNvContentPartPr/>
              <p14:nvPr/>
            </p14:nvContentPartPr>
            <p14:xfrm>
              <a:off x="4154520" y="3724720"/>
              <a:ext cx="89640" cy="2602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5654B96B-FEA0-41F6-A6F3-26E7C31F0F2F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136520" y="3707080"/>
                <a:ext cx="125280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FCC91A09-6A20-4C27-B759-94D10FE7B874}"/>
                  </a:ext>
                </a:extLst>
              </p14:cNvPr>
              <p14:cNvContentPartPr/>
              <p14:nvPr/>
            </p14:nvContentPartPr>
            <p14:xfrm>
              <a:off x="4351080" y="3677560"/>
              <a:ext cx="27720" cy="406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FCC91A09-6A20-4C27-B759-94D10FE7B874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333440" y="3659920"/>
                <a:ext cx="6336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B01E9AFA-51A9-4749-8932-F748175FE810}"/>
                  </a:ext>
                </a:extLst>
              </p14:cNvPr>
              <p14:cNvContentPartPr/>
              <p14:nvPr/>
            </p14:nvContentPartPr>
            <p14:xfrm>
              <a:off x="4500480" y="3514840"/>
              <a:ext cx="71640" cy="2030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B01E9AFA-51A9-4749-8932-F748175FE810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482480" y="3497169"/>
                <a:ext cx="107280" cy="2387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54BBC3FF-7A04-4D57-A012-F69C9DE08054}"/>
                  </a:ext>
                </a:extLst>
              </p14:cNvPr>
              <p14:cNvContentPartPr/>
              <p14:nvPr/>
            </p14:nvContentPartPr>
            <p14:xfrm>
              <a:off x="4724040" y="3415840"/>
              <a:ext cx="266760" cy="7077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54BBC3FF-7A04-4D57-A012-F69C9DE08054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706400" y="3397831"/>
                <a:ext cx="302400" cy="7434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65BD935-349F-4CD4-9694-0B7A278C7A4D}"/>
                  </a:ext>
                </a:extLst>
              </p14:cNvPr>
              <p14:cNvContentPartPr/>
              <p14:nvPr/>
            </p14:nvContentPartPr>
            <p14:xfrm>
              <a:off x="1401960" y="4720120"/>
              <a:ext cx="253080" cy="4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65BD935-349F-4CD4-9694-0B7A278C7A4D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383960" y="4702120"/>
                <a:ext cx="2887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42297BA-8AA9-4EDA-8326-C43EC8D51142}"/>
                  </a:ext>
                </a:extLst>
              </p14:cNvPr>
              <p14:cNvContentPartPr/>
              <p14:nvPr/>
            </p14:nvContentPartPr>
            <p14:xfrm>
              <a:off x="1422120" y="4825960"/>
              <a:ext cx="22248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42297BA-8AA9-4EDA-8326-C43EC8D51142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404480" y="4807960"/>
                <a:ext cx="258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4338D78-97FD-47E6-A5EA-723744CF5E49}"/>
                  </a:ext>
                </a:extLst>
              </p14:cNvPr>
              <p14:cNvContentPartPr/>
              <p14:nvPr/>
            </p14:nvContentPartPr>
            <p14:xfrm>
              <a:off x="1538400" y="4650640"/>
              <a:ext cx="196200" cy="297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4338D78-97FD-47E6-A5EA-723744CF5E49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520760" y="4633000"/>
                <a:ext cx="23184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CE8FE17-0B77-4ECD-A8F2-5D7CD40E3539}"/>
                  </a:ext>
                </a:extLst>
              </p14:cNvPr>
              <p14:cNvContentPartPr/>
              <p14:nvPr/>
            </p14:nvContentPartPr>
            <p14:xfrm>
              <a:off x="2592120" y="4703560"/>
              <a:ext cx="19080" cy="2264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CE8FE17-0B77-4ECD-A8F2-5D7CD40E3539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2574120" y="4685920"/>
                <a:ext cx="5472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2BD8A06-774B-4D62-9C40-423E096C237D}"/>
                  </a:ext>
                </a:extLst>
              </p14:cNvPr>
              <p14:cNvContentPartPr/>
              <p14:nvPr/>
            </p14:nvContentPartPr>
            <p14:xfrm>
              <a:off x="2498880" y="4722640"/>
              <a:ext cx="265680" cy="219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2BD8A06-774B-4D62-9C40-423E096C237D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2481240" y="4705000"/>
                <a:ext cx="30132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7D9594B-E01B-4669-AB9E-AA4F557E353A}"/>
                  </a:ext>
                </a:extLst>
              </p14:cNvPr>
              <p14:cNvContentPartPr/>
              <p14:nvPr/>
            </p14:nvContentPartPr>
            <p14:xfrm>
              <a:off x="2519400" y="4926760"/>
              <a:ext cx="222840" cy="216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7D9594B-E01B-4669-AB9E-AA4F557E353A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2501400" y="4908760"/>
                <a:ext cx="2584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7C99606B-7DB4-4B0B-A7A9-28B1FDC88809}"/>
                  </a:ext>
                </a:extLst>
              </p14:cNvPr>
              <p14:cNvContentPartPr/>
              <p14:nvPr/>
            </p14:nvContentPartPr>
            <p14:xfrm>
              <a:off x="2478720" y="4642720"/>
              <a:ext cx="26352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7C99606B-7DB4-4B0B-A7A9-28B1FDC88809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2460720" y="4624720"/>
                <a:ext cx="2991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3CF17258-969B-411B-9DB3-0ED2A4855A93}"/>
                  </a:ext>
                </a:extLst>
              </p14:cNvPr>
              <p14:cNvContentPartPr/>
              <p14:nvPr/>
            </p14:nvContentPartPr>
            <p14:xfrm>
              <a:off x="2946000" y="4788880"/>
              <a:ext cx="165960" cy="169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3CF17258-969B-411B-9DB3-0ED2A4855A93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2928000" y="4771240"/>
                <a:ext cx="2016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3F4D9871-629E-438C-9FF0-3C49898CECC1}"/>
                  </a:ext>
                </a:extLst>
              </p14:cNvPr>
              <p14:cNvContentPartPr/>
              <p14:nvPr/>
            </p14:nvContentPartPr>
            <p14:xfrm>
              <a:off x="2997120" y="4886080"/>
              <a:ext cx="161640" cy="100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3F4D9871-629E-438C-9FF0-3C49898CECC1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2979120" y="4868440"/>
                <a:ext cx="19728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24F07E33-E53D-4E7A-9829-E160985D5200}"/>
                  </a:ext>
                </a:extLst>
              </p14:cNvPr>
              <p14:cNvContentPartPr/>
              <p14:nvPr/>
            </p14:nvContentPartPr>
            <p14:xfrm>
              <a:off x="3524880" y="4853680"/>
              <a:ext cx="582480" cy="536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24F07E33-E53D-4E7A-9829-E160985D5200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3507240" y="4836040"/>
                <a:ext cx="61812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B6CF9A8B-21D4-4535-A0C2-CF7BDAE9F68D}"/>
                  </a:ext>
                </a:extLst>
              </p14:cNvPr>
              <p14:cNvContentPartPr/>
              <p14:nvPr/>
            </p14:nvContentPartPr>
            <p14:xfrm>
              <a:off x="3799560" y="4957000"/>
              <a:ext cx="216720" cy="1548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B6CF9A8B-21D4-4535-A0C2-CF7BDAE9F68D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781560" y="4939360"/>
                <a:ext cx="25236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ECAF9801-347E-483E-9453-2F4A506B81C3}"/>
                  </a:ext>
                </a:extLst>
              </p14:cNvPr>
              <p14:cNvContentPartPr/>
              <p14:nvPr/>
            </p14:nvContentPartPr>
            <p14:xfrm>
              <a:off x="3562680" y="4548400"/>
              <a:ext cx="713520" cy="2541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ECAF9801-347E-483E-9453-2F4A506B81C3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3544689" y="4530400"/>
                <a:ext cx="749142" cy="28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940199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97846EB-E325-47E8-BF10-24E98227D00F}"/>
                  </a:ext>
                </a:extLst>
              </p14:cNvPr>
              <p14:cNvContentPartPr/>
              <p14:nvPr/>
            </p14:nvContentPartPr>
            <p14:xfrm>
              <a:off x="1493400" y="111400"/>
              <a:ext cx="2406960" cy="4374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97846EB-E325-47E8-BF10-24E98227D00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75400" y="93760"/>
                <a:ext cx="2442600" cy="47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CEE62C9-F077-4F2B-AF9B-798543AB515C}"/>
                  </a:ext>
                </a:extLst>
              </p14:cNvPr>
              <p14:cNvContentPartPr/>
              <p14:nvPr/>
            </p14:nvContentPartPr>
            <p14:xfrm>
              <a:off x="993360" y="629440"/>
              <a:ext cx="3161520" cy="19915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CEE62C9-F077-4F2B-AF9B-798543AB515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75720" y="611800"/>
                <a:ext cx="3197160" cy="20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9AF31DF-8A8E-4281-AB41-39EEFE9FB8A3}"/>
                  </a:ext>
                </a:extLst>
              </p14:cNvPr>
              <p14:cNvContentPartPr/>
              <p14:nvPr/>
            </p14:nvContentPartPr>
            <p14:xfrm>
              <a:off x="2285760" y="1197520"/>
              <a:ext cx="240480" cy="1332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9AF31DF-8A8E-4281-AB41-39EEFE9FB8A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68120" y="1179520"/>
                <a:ext cx="27612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391F188-AC28-4984-82C7-8AED734C07F1}"/>
                  </a:ext>
                </a:extLst>
              </p14:cNvPr>
              <p14:cNvContentPartPr/>
              <p14:nvPr/>
            </p14:nvContentPartPr>
            <p14:xfrm>
              <a:off x="1432560" y="1798000"/>
              <a:ext cx="232920" cy="242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391F188-AC28-4984-82C7-8AED734C07F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14560" y="1780360"/>
                <a:ext cx="26856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04A545A-A745-445C-A52D-55103F6BC325}"/>
                  </a:ext>
                </a:extLst>
              </p14:cNvPr>
              <p14:cNvContentPartPr/>
              <p14:nvPr/>
            </p14:nvContentPartPr>
            <p14:xfrm>
              <a:off x="1818120" y="1417840"/>
              <a:ext cx="630720" cy="4212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04A545A-A745-445C-A52D-55103F6BC32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800110" y="1399840"/>
                <a:ext cx="666380" cy="45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6335861-42D3-4D14-BE43-273D6C6E6820}"/>
                  </a:ext>
                </a:extLst>
              </p14:cNvPr>
              <p14:cNvContentPartPr/>
              <p14:nvPr/>
            </p14:nvContentPartPr>
            <p14:xfrm>
              <a:off x="4642680" y="1378960"/>
              <a:ext cx="254160" cy="226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6335861-42D3-4D14-BE43-273D6C6E682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25040" y="1361320"/>
                <a:ext cx="28980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97013F5-75BA-4627-9B77-5374156BEFAA}"/>
                  </a:ext>
                </a:extLst>
              </p14:cNvPr>
              <p14:cNvContentPartPr/>
              <p14:nvPr/>
            </p14:nvContentPartPr>
            <p14:xfrm>
              <a:off x="4652760" y="1290040"/>
              <a:ext cx="232920" cy="104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97013F5-75BA-4627-9B77-5374156BEFA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635120" y="1272040"/>
                <a:ext cx="2685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47A8C5E-941A-44EE-BF92-5CF512E9A88A}"/>
                  </a:ext>
                </a:extLst>
              </p14:cNvPr>
              <p14:cNvContentPartPr/>
              <p14:nvPr/>
            </p14:nvContentPartPr>
            <p14:xfrm>
              <a:off x="5069280" y="1401640"/>
              <a:ext cx="1317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47A8C5E-941A-44EE-BF92-5CF512E9A88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051640" y="1384000"/>
                <a:ext cx="1674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F455164-618F-490E-B0B7-314F01654816}"/>
                  </a:ext>
                </a:extLst>
              </p14:cNvPr>
              <p14:cNvContentPartPr/>
              <p14:nvPr/>
            </p14:nvContentPartPr>
            <p14:xfrm>
              <a:off x="5079720" y="1472560"/>
              <a:ext cx="111240" cy="68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F455164-618F-490E-B0B7-314F0165481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062080" y="1454920"/>
                <a:ext cx="14688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E275570-507D-4284-8465-62AC6993219E}"/>
                  </a:ext>
                </a:extLst>
              </p14:cNvPr>
              <p14:cNvContentPartPr/>
              <p14:nvPr/>
            </p14:nvContentPartPr>
            <p14:xfrm>
              <a:off x="5382840" y="1178080"/>
              <a:ext cx="553320" cy="486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E275570-507D-4284-8465-62AC6993219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365200" y="1160440"/>
                <a:ext cx="588960" cy="52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EEF6E847-4870-4FD5-95CD-14712011C148}"/>
                  </a:ext>
                </a:extLst>
              </p14:cNvPr>
              <p14:cNvContentPartPr/>
              <p14:nvPr/>
            </p14:nvContentPartPr>
            <p14:xfrm>
              <a:off x="6083760" y="1020040"/>
              <a:ext cx="1401840" cy="7246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EEF6E847-4870-4FD5-95CD-14712011C14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066120" y="1002040"/>
                <a:ext cx="1437480" cy="76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8B3581D4-452E-4F16-AFBE-2D79FF25ED7C}"/>
                  </a:ext>
                </a:extLst>
              </p14:cNvPr>
              <p14:cNvContentPartPr/>
              <p14:nvPr/>
            </p14:nvContentPartPr>
            <p14:xfrm>
              <a:off x="8291640" y="1127680"/>
              <a:ext cx="567720" cy="4449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8B3581D4-452E-4F16-AFBE-2D79FF25ED7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273651" y="1109695"/>
                <a:ext cx="603337" cy="4805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53C61AAB-3C8D-497A-8C17-596EC4C55472}"/>
                  </a:ext>
                </a:extLst>
              </p14:cNvPr>
              <p14:cNvContentPartPr/>
              <p14:nvPr/>
            </p14:nvContentPartPr>
            <p14:xfrm>
              <a:off x="7599360" y="1261240"/>
              <a:ext cx="574200" cy="3200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53C61AAB-3C8D-497A-8C17-596EC4C5547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581360" y="1243240"/>
                <a:ext cx="609840" cy="3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39584F5-1077-426C-83CC-1C2A56A8C78C}"/>
                  </a:ext>
                </a:extLst>
              </p14:cNvPr>
              <p14:cNvContentPartPr/>
              <p14:nvPr/>
            </p14:nvContentPartPr>
            <p14:xfrm>
              <a:off x="3528840" y="2235040"/>
              <a:ext cx="238680" cy="2250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39584F5-1077-426C-83CC-1C2A56A8C78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511200" y="2217040"/>
                <a:ext cx="27432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BEB64EC-17CB-4290-9D46-A6CD634887EB}"/>
                  </a:ext>
                </a:extLst>
              </p14:cNvPr>
              <p14:cNvContentPartPr/>
              <p14:nvPr/>
            </p14:nvContentPartPr>
            <p14:xfrm>
              <a:off x="4468440" y="2194360"/>
              <a:ext cx="12240" cy="234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BEB64EC-17CB-4290-9D46-A6CD634887E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450440" y="2176360"/>
                <a:ext cx="4788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A6EAB409-EAF0-4F7B-9D02-9F2A1E8F0F83}"/>
                  </a:ext>
                </a:extLst>
              </p14:cNvPr>
              <p14:cNvContentPartPr/>
              <p14:nvPr/>
            </p14:nvContentPartPr>
            <p14:xfrm>
              <a:off x="4476360" y="2336200"/>
              <a:ext cx="4320" cy="147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A6EAB409-EAF0-4F7B-9D02-9F2A1E8F0F8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458360" y="2318560"/>
                <a:ext cx="399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AF3A63E-DD51-46B1-9436-A225B242394E}"/>
                  </a:ext>
                </a:extLst>
              </p14:cNvPr>
              <p14:cNvContentPartPr/>
              <p14:nvPr/>
            </p14:nvContentPartPr>
            <p14:xfrm>
              <a:off x="3902160" y="2133160"/>
              <a:ext cx="438840" cy="2660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AF3A63E-DD51-46B1-9436-A225B242394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884534" y="2115520"/>
                <a:ext cx="474451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FC354EE-E06B-4092-BF4B-BB4D594ADD8B}"/>
                  </a:ext>
                </a:extLst>
              </p14:cNvPr>
              <p14:cNvContentPartPr/>
              <p14:nvPr/>
            </p14:nvContentPartPr>
            <p14:xfrm>
              <a:off x="4845000" y="2183920"/>
              <a:ext cx="230400" cy="3020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FC354EE-E06B-4092-BF4B-BB4D594ADD8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827000" y="2165920"/>
                <a:ext cx="266040" cy="3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82895E4-42C1-4E41-A6C6-CF68056441D8}"/>
                  </a:ext>
                </a:extLst>
              </p14:cNvPr>
              <p14:cNvContentPartPr/>
              <p14:nvPr/>
            </p14:nvContentPartPr>
            <p14:xfrm>
              <a:off x="5232000" y="2315680"/>
              <a:ext cx="159120" cy="111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82895E4-42C1-4E41-A6C6-CF68056441D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214000" y="2297680"/>
                <a:ext cx="1947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D7DF3B6-C972-4787-BD74-685C773319B4}"/>
                  </a:ext>
                </a:extLst>
              </p14:cNvPr>
              <p14:cNvContentPartPr/>
              <p14:nvPr/>
            </p14:nvContentPartPr>
            <p14:xfrm>
              <a:off x="5242080" y="2373280"/>
              <a:ext cx="127080" cy="144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D7DF3B6-C972-4787-BD74-685C773319B4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224440" y="2355280"/>
                <a:ext cx="16272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1A7E0C4-9071-4FC1-AA38-6B25233C5033}"/>
                  </a:ext>
                </a:extLst>
              </p14:cNvPr>
              <p14:cNvContentPartPr/>
              <p14:nvPr/>
            </p14:nvContentPartPr>
            <p14:xfrm>
              <a:off x="6156480" y="2093920"/>
              <a:ext cx="112680" cy="1108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1A7E0C4-9071-4FC1-AA38-6B25233C503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138840" y="2076280"/>
                <a:ext cx="14832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2644B88-A891-46F2-B90C-7F1398025DC8}"/>
                  </a:ext>
                </a:extLst>
              </p14:cNvPr>
              <p14:cNvContentPartPr/>
              <p14:nvPr/>
            </p14:nvContentPartPr>
            <p14:xfrm>
              <a:off x="5516400" y="2154040"/>
              <a:ext cx="559080" cy="2678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2644B88-A891-46F2-B90C-7F1398025DC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498412" y="2136400"/>
                <a:ext cx="594697" cy="30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6C820629-85D4-4719-BACF-934FD9D3F58B}"/>
                  </a:ext>
                </a:extLst>
              </p14:cNvPr>
              <p14:cNvContentPartPr/>
              <p14:nvPr/>
            </p14:nvContentPartPr>
            <p14:xfrm>
              <a:off x="324840" y="1686400"/>
              <a:ext cx="1026360" cy="1161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6C820629-85D4-4719-BACF-934FD9D3F58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06840" y="1668400"/>
                <a:ext cx="1062000" cy="11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E037510-AFF5-4E33-9DC2-474BFFCBA8E3}"/>
                  </a:ext>
                </a:extLst>
              </p14:cNvPr>
              <p14:cNvContentPartPr/>
              <p14:nvPr/>
            </p14:nvContentPartPr>
            <p14:xfrm>
              <a:off x="6705120" y="2277880"/>
              <a:ext cx="327600" cy="190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E037510-AFF5-4E33-9DC2-474BFFCBA8E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687480" y="2260240"/>
                <a:ext cx="36324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1AD463D-ED3E-41F7-A688-D5E7EC222DF6}"/>
                  </a:ext>
                </a:extLst>
              </p14:cNvPr>
              <p14:cNvContentPartPr/>
              <p14:nvPr/>
            </p14:nvContentPartPr>
            <p14:xfrm>
              <a:off x="7175280" y="2275360"/>
              <a:ext cx="160200" cy="1656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1AD463D-ED3E-41F7-A688-D5E7EC222DF6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157280" y="2257360"/>
                <a:ext cx="19584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10C0043-0626-4DF1-8341-4A657850E48D}"/>
                  </a:ext>
                </a:extLst>
              </p14:cNvPr>
              <p14:cNvContentPartPr/>
              <p14:nvPr/>
            </p14:nvContentPartPr>
            <p14:xfrm>
              <a:off x="2153640" y="2864680"/>
              <a:ext cx="269280" cy="122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10C0043-0626-4DF1-8341-4A657850E48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136000" y="2847040"/>
                <a:ext cx="30492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653666C8-94A2-4C94-B6FC-0A43325E4900}"/>
                  </a:ext>
                </a:extLst>
              </p14:cNvPr>
              <p14:cNvContentPartPr/>
              <p14:nvPr/>
            </p14:nvContentPartPr>
            <p14:xfrm>
              <a:off x="2610840" y="3000760"/>
              <a:ext cx="124920" cy="86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653666C8-94A2-4C94-B6FC-0A43325E4900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592840" y="2982760"/>
                <a:ext cx="16056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AE1BB33-E816-4B66-9737-21D5CE4E4F0B}"/>
                  </a:ext>
                </a:extLst>
              </p14:cNvPr>
              <p14:cNvContentPartPr/>
              <p14:nvPr/>
            </p14:nvContentPartPr>
            <p14:xfrm>
              <a:off x="2610840" y="3082120"/>
              <a:ext cx="131760" cy="64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AE1BB33-E816-4B66-9737-21D5CE4E4F0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592840" y="3064120"/>
                <a:ext cx="16740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399C4986-2475-4FF3-826E-6C1D5A4529D8}"/>
                  </a:ext>
                </a:extLst>
              </p14:cNvPr>
              <p14:cNvContentPartPr/>
              <p14:nvPr/>
            </p14:nvContentPartPr>
            <p14:xfrm>
              <a:off x="2133480" y="2944960"/>
              <a:ext cx="303120" cy="2145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399C4986-2475-4FF3-826E-6C1D5A4529D8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115480" y="2927320"/>
                <a:ext cx="33876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9E0679AB-D350-46E0-822F-BDC56DD6FDCB}"/>
                  </a:ext>
                </a:extLst>
              </p14:cNvPr>
              <p14:cNvContentPartPr/>
              <p14:nvPr/>
            </p14:nvContentPartPr>
            <p14:xfrm>
              <a:off x="2885880" y="2803840"/>
              <a:ext cx="854640" cy="5803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9E0679AB-D350-46E0-822F-BDC56DD6FDC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868247" y="2785840"/>
                <a:ext cx="890265" cy="61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B3394375-8558-422E-AE08-B4F69D1DBE61}"/>
                  </a:ext>
                </a:extLst>
              </p14:cNvPr>
              <p14:cNvContentPartPr/>
              <p14:nvPr/>
            </p14:nvContentPartPr>
            <p14:xfrm>
              <a:off x="3843120" y="2777560"/>
              <a:ext cx="374040" cy="5655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B3394375-8558-422E-AE08-B4F69D1DBE61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825120" y="2759571"/>
                <a:ext cx="409680" cy="6011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DF22BEF2-7791-407D-80DF-68CDB3BDFBCA}"/>
                  </a:ext>
                </a:extLst>
              </p14:cNvPr>
              <p14:cNvContentPartPr/>
              <p14:nvPr/>
            </p14:nvContentPartPr>
            <p14:xfrm>
              <a:off x="4324440" y="2728600"/>
              <a:ext cx="714960" cy="5652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DF22BEF2-7791-407D-80DF-68CDB3BDFBC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306800" y="2710960"/>
                <a:ext cx="750600" cy="60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67E52A3E-2165-494A-9FF1-B8E61CFFB319}"/>
                  </a:ext>
                </a:extLst>
              </p14:cNvPr>
              <p14:cNvContentPartPr/>
              <p14:nvPr/>
            </p14:nvContentPartPr>
            <p14:xfrm>
              <a:off x="5140560" y="2836960"/>
              <a:ext cx="66960" cy="1288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67E52A3E-2165-494A-9FF1-B8E61CFFB31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122560" y="2818960"/>
                <a:ext cx="10260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0842EEA0-01C5-4C97-94AF-D33EB27887FF}"/>
                  </a:ext>
                </a:extLst>
              </p14:cNvPr>
              <p14:cNvContentPartPr/>
              <p14:nvPr/>
            </p14:nvContentPartPr>
            <p14:xfrm>
              <a:off x="5311920" y="2885200"/>
              <a:ext cx="171360" cy="2635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0842EEA0-01C5-4C97-94AF-D33EB27887FF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294280" y="2867200"/>
                <a:ext cx="20700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241B5E85-6095-4F58-8CB6-26EE70B48C59}"/>
                  </a:ext>
                </a:extLst>
              </p14:cNvPr>
              <p14:cNvContentPartPr/>
              <p14:nvPr/>
            </p14:nvContentPartPr>
            <p14:xfrm>
              <a:off x="5577600" y="2930200"/>
              <a:ext cx="86400" cy="1980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241B5E85-6095-4F58-8CB6-26EE70B48C59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559600" y="2912560"/>
                <a:ext cx="12204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3DA2173F-85A7-4D67-92DA-40DBE688B660}"/>
                  </a:ext>
                </a:extLst>
              </p14:cNvPr>
              <p14:cNvContentPartPr/>
              <p14:nvPr/>
            </p14:nvContentPartPr>
            <p14:xfrm>
              <a:off x="6504960" y="2773240"/>
              <a:ext cx="48240" cy="568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3DA2173F-85A7-4D67-92DA-40DBE688B660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486960" y="2755600"/>
                <a:ext cx="8388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CCF03940-C1AD-4AAF-90FD-29E84F0EAC47}"/>
                  </a:ext>
                </a:extLst>
              </p14:cNvPr>
              <p14:cNvContentPartPr/>
              <p14:nvPr/>
            </p14:nvContentPartPr>
            <p14:xfrm>
              <a:off x="5761920" y="2824360"/>
              <a:ext cx="618120" cy="31608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CCF03940-C1AD-4AAF-90FD-29E84F0EAC47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744280" y="2806360"/>
                <a:ext cx="65376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91A70C67-7881-4CFE-827D-2CC68C923ECA}"/>
                  </a:ext>
                </a:extLst>
              </p14:cNvPr>
              <p14:cNvContentPartPr/>
              <p14:nvPr/>
            </p14:nvContentPartPr>
            <p14:xfrm>
              <a:off x="8574600" y="2882680"/>
              <a:ext cx="92160" cy="2534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91A70C67-7881-4CFE-827D-2CC68C923EC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8556600" y="2864680"/>
                <a:ext cx="12780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452B991B-3157-4DBD-8E58-1475C849FA2B}"/>
                  </a:ext>
                </a:extLst>
              </p14:cNvPr>
              <p14:cNvContentPartPr/>
              <p14:nvPr/>
            </p14:nvContentPartPr>
            <p14:xfrm>
              <a:off x="8754600" y="2743000"/>
              <a:ext cx="54000" cy="9324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452B991B-3157-4DBD-8E58-1475C849FA2B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8736960" y="2725360"/>
                <a:ext cx="8964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8B143507-FBB1-4F33-A329-59A415874FBB}"/>
                  </a:ext>
                </a:extLst>
              </p14:cNvPr>
              <p14:cNvContentPartPr/>
              <p14:nvPr/>
            </p14:nvContentPartPr>
            <p14:xfrm>
              <a:off x="6684960" y="2618440"/>
              <a:ext cx="1760040" cy="7239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8B143507-FBB1-4F33-A329-59A415874FBB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666960" y="2600449"/>
                <a:ext cx="1795680" cy="7595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9B2E0E72-025E-4CB5-8F4D-947D610907FA}"/>
                  </a:ext>
                </a:extLst>
              </p14:cNvPr>
              <p14:cNvContentPartPr/>
              <p14:nvPr/>
            </p14:nvContentPartPr>
            <p14:xfrm>
              <a:off x="2377200" y="3677560"/>
              <a:ext cx="232920" cy="208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9B2E0E72-025E-4CB5-8F4D-947D610907FA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359200" y="3659560"/>
                <a:ext cx="2685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5716B05-6793-424C-8CAE-4CE7A4C568DF}"/>
                  </a:ext>
                </a:extLst>
              </p14:cNvPr>
              <p14:cNvContentPartPr/>
              <p14:nvPr/>
            </p14:nvContentPartPr>
            <p14:xfrm>
              <a:off x="2326080" y="3758200"/>
              <a:ext cx="279000" cy="2232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5716B05-6793-424C-8CAE-4CE7A4C568DF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308440" y="3740560"/>
                <a:ext cx="31464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C1F1F05-22C1-4A06-B1D6-BC59D20CB773}"/>
                  </a:ext>
                </a:extLst>
              </p14:cNvPr>
              <p14:cNvContentPartPr/>
              <p14:nvPr/>
            </p14:nvContentPartPr>
            <p14:xfrm>
              <a:off x="1350840" y="3698080"/>
              <a:ext cx="402480" cy="2887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C1F1F05-22C1-4A06-B1D6-BC59D20CB773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332840" y="3680080"/>
                <a:ext cx="43812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778A8EC-EDEA-4558-B2D9-9342B034AF28}"/>
                  </a:ext>
                </a:extLst>
              </p14:cNvPr>
              <p14:cNvContentPartPr/>
              <p14:nvPr/>
            </p14:nvContentPartPr>
            <p14:xfrm>
              <a:off x="2803800" y="3823720"/>
              <a:ext cx="104760" cy="68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778A8EC-EDEA-4558-B2D9-9342B034AF28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786160" y="3806080"/>
                <a:ext cx="1404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AEE08895-1358-4A6D-B9CF-56CC168BADD2}"/>
                  </a:ext>
                </a:extLst>
              </p14:cNvPr>
              <p14:cNvContentPartPr/>
              <p14:nvPr/>
            </p14:nvContentPartPr>
            <p14:xfrm>
              <a:off x="2783640" y="3917320"/>
              <a:ext cx="128160" cy="43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AEE08895-1358-4A6D-B9CF-56CC168BADD2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765640" y="3899680"/>
                <a:ext cx="1638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CFDC537A-19FE-4A71-9E1D-6466C6DA82C4}"/>
                  </a:ext>
                </a:extLst>
              </p14:cNvPr>
              <p14:cNvContentPartPr/>
              <p14:nvPr/>
            </p14:nvContentPartPr>
            <p14:xfrm>
              <a:off x="3137880" y="3555520"/>
              <a:ext cx="857520" cy="6861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CFDC537A-19FE-4A71-9E1D-6466C6DA82C4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119880" y="3537880"/>
                <a:ext cx="893160" cy="72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5654B96B-FEA0-41F6-A6F3-26E7C31F0F2F}"/>
                  </a:ext>
                </a:extLst>
              </p14:cNvPr>
              <p14:cNvContentPartPr/>
              <p14:nvPr/>
            </p14:nvContentPartPr>
            <p14:xfrm>
              <a:off x="4154520" y="3724720"/>
              <a:ext cx="89640" cy="2602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5654B96B-FEA0-41F6-A6F3-26E7C31F0F2F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136520" y="3707080"/>
                <a:ext cx="125280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FCC91A09-6A20-4C27-B759-94D10FE7B874}"/>
                  </a:ext>
                </a:extLst>
              </p14:cNvPr>
              <p14:cNvContentPartPr/>
              <p14:nvPr/>
            </p14:nvContentPartPr>
            <p14:xfrm>
              <a:off x="4351080" y="3677560"/>
              <a:ext cx="27720" cy="406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FCC91A09-6A20-4C27-B759-94D10FE7B874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333440" y="3659920"/>
                <a:ext cx="6336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B01E9AFA-51A9-4749-8932-F748175FE810}"/>
                  </a:ext>
                </a:extLst>
              </p14:cNvPr>
              <p14:cNvContentPartPr/>
              <p14:nvPr/>
            </p14:nvContentPartPr>
            <p14:xfrm>
              <a:off x="4500480" y="3514840"/>
              <a:ext cx="71640" cy="2030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B01E9AFA-51A9-4749-8932-F748175FE810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482480" y="3497169"/>
                <a:ext cx="107280" cy="2387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54BBC3FF-7A04-4D57-A012-F69C9DE08054}"/>
                  </a:ext>
                </a:extLst>
              </p14:cNvPr>
              <p14:cNvContentPartPr/>
              <p14:nvPr/>
            </p14:nvContentPartPr>
            <p14:xfrm>
              <a:off x="4724040" y="3415840"/>
              <a:ext cx="266760" cy="7077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54BBC3FF-7A04-4D57-A012-F69C9DE08054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706400" y="3397831"/>
                <a:ext cx="302400" cy="7434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65BD935-349F-4CD4-9694-0B7A278C7A4D}"/>
                  </a:ext>
                </a:extLst>
              </p14:cNvPr>
              <p14:cNvContentPartPr/>
              <p14:nvPr/>
            </p14:nvContentPartPr>
            <p14:xfrm>
              <a:off x="1401960" y="4720120"/>
              <a:ext cx="253080" cy="4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65BD935-349F-4CD4-9694-0B7A278C7A4D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383960" y="4702120"/>
                <a:ext cx="2887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42297BA-8AA9-4EDA-8326-C43EC8D51142}"/>
                  </a:ext>
                </a:extLst>
              </p14:cNvPr>
              <p14:cNvContentPartPr/>
              <p14:nvPr/>
            </p14:nvContentPartPr>
            <p14:xfrm>
              <a:off x="1422120" y="4825960"/>
              <a:ext cx="22248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42297BA-8AA9-4EDA-8326-C43EC8D51142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404480" y="4807960"/>
                <a:ext cx="258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4338D78-97FD-47E6-A5EA-723744CF5E49}"/>
                  </a:ext>
                </a:extLst>
              </p14:cNvPr>
              <p14:cNvContentPartPr/>
              <p14:nvPr/>
            </p14:nvContentPartPr>
            <p14:xfrm>
              <a:off x="1538400" y="4650640"/>
              <a:ext cx="196200" cy="297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4338D78-97FD-47E6-A5EA-723744CF5E49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520760" y="4633000"/>
                <a:ext cx="23184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CE8FE17-0B77-4ECD-A8F2-5D7CD40E3539}"/>
                  </a:ext>
                </a:extLst>
              </p14:cNvPr>
              <p14:cNvContentPartPr/>
              <p14:nvPr/>
            </p14:nvContentPartPr>
            <p14:xfrm>
              <a:off x="2592120" y="4703560"/>
              <a:ext cx="19080" cy="2264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CE8FE17-0B77-4ECD-A8F2-5D7CD40E3539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2574120" y="4685920"/>
                <a:ext cx="5472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2BD8A06-774B-4D62-9C40-423E096C237D}"/>
                  </a:ext>
                </a:extLst>
              </p14:cNvPr>
              <p14:cNvContentPartPr/>
              <p14:nvPr/>
            </p14:nvContentPartPr>
            <p14:xfrm>
              <a:off x="2498880" y="4722640"/>
              <a:ext cx="265680" cy="219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2BD8A06-774B-4D62-9C40-423E096C237D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2481240" y="4705000"/>
                <a:ext cx="30132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7D9594B-E01B-4669-AB9E-AA4F557E353A}"/>
                  </a:ext>
                </a:extLst>
              </p14:cNvPr>
              <p14:cNvContentPartPr/>
              <p14:nvPr/>
            </p14:nvContentPartPr>
            <p14:xfrm>
              <a:off x="2519400" y="4926760"/>
              <a:ext cx="222840" cy="216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7D9594B-E01B-4669-AB9E-AA4F557E353A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2501400" y="4908760"/>
                <a:ext cx="2584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7C99606B-7DB4-4B0B-A7A9-28B1FDC88809}"/>
                  </a:ext>
                </a:extLst>
              </p14:cNvPr>
              <p14:cNvContentPartPr/>
              <p14:nvPr/>
            </p14:nvContentPartPr>
            <p14:xfrm>
              <a:off x="2478720" y="4642720"/>
              <a:ext cx="26352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7C99606B-7DB4-4B0B-A7A9-28B1FDC88809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2460720" y="4624720"/>
                <a:ext cx="2991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3CF17258-969B-411B-9DB3-0ED2A4855A93}"/>
                  </a:ext>
                </a:extLst>
              </p14:cNvPr>
              <p14:cNvContentPartPr/>
              <p14:nvPr/>
            </p14:nvContentPartPr>
            <p14:xfrm>
              <a:off x="2946000" y="4788880"/>
              <a:ext cx="165960" cy="169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3CF17258-969B-411B-9DB3-0ED2A4855A93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2928000" y="4771240"/>
                <a:ext cx="2016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3F4D9871-629E-438C-9FF0-3C49898CECC1}"/>
                  </a:ext>
                </a:extLst>
              </p14:cNvPr>
              <p14:cNvContentPartPr/>
              <p14:nvPr/>
            </p14:nvContentPartPr>
            <p14:xfrm>
              <a:off x="2997120" y="4886080"/>
              <a:ext cx="161640" cy="100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3F4D9871-629E-438C-9FF0-3C49898CECC1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2979120" y="4868440"/>
                <a:ext cx="19728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24F07E33-E53D-4E7A-9829-E160985D5200}"/>
                  </a:ext>
                </a:extLst>
              </p14:cNvPr>
              <p14:cNvContentPartPr/>
              <p14:nvPr/>
            </p14:nvContentPartPr>
            <p14:xfrm>
              <a:off x="3524880" y="4853680"/>
              <a:ext cx="582480" cy="536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24F07E33-E53D-4E7A-9829-E160985D5200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3507240" y="4836040"/>
                <a:ext cx="61812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B6CF9A8B-21D4-4535-A0C2-CF7BDAE9F68D}"/>
                  </a:ext>
                </a:extLst>
              </p14:cNvPr>
              <p14:cNvContentPartPr/>
              <p14:nvPr/>
            </p14:nvContentPartPr>
            <p14:xfrm>
              <a:off x="3799560" y="4957000"/>
              <a:ext cx="216720" cy="1548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B6CF9A8B-21D4-4535-A0C2-CF7BDAE9F68D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781560" y="4939360"/>
                <a:ext cx="25236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ECAF9801-347E-483E-9453-2F4A506B81C3}"/>
                  </a:ext>
                </a:extLst>
              </p14:cNvPr>
              <p14:cNvContentPartPr/>
              <p14:nvPr/>
            </p14:nvContentPartPr>
            <p14:xfrm>
              <a:off x="3562680" y="4548400"/>
              <a:ext cx="713520" cy="2541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ECAF9801-347E-483E-9453-2F4A506B81C3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3544689" y="4530400"/>
                <a:ext cx="749142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571A457-BE77-41CA-84C1-B2217907282A}"/>
                  </a:ext>
                </a:extLst>
              </p14:cNvPr>
              <p14:cNvContentPartPr/>
              <p14:nvPr/>
            </p14:nvContentPartPr>
            <p14:xfrm>
              <a:off x="4917000" y="4598800"/>
              <a:ext cx="664560" cy="3916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571A457-BE77-41CA-84C1-B2217907282A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4898990" y="4580800"/>
                <a:ext cx="700219" cy="4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A7558EBE-B541-48E1-B324-8F6DFF146F5E}"/>
                  </a:ext>
                </a:extLst>
              </p14:cNvPr>
              <p14:cNvContentPartPr/>
              <p14:nvPr/>
            </p14:nvContentPartPr>
            <p14:xfrm>
              <a:off x="3732240" y="5515720"/>
              <a:ext cx="1614240" cy="61452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A7558EBE-B541-48E1-B324-8F6DFF146F5E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3714240" y="5497709"/>
                <a:ext cx="1649880" cy="6501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43BB6C3B-7567-4CC0-A2E2-C0BC6D156E39}"/>
                  </a:ext>
                </a:extLst>
              </p14:cNvPr>
              <p14:cNvContentPartPr/>
              <p14:nvPr/>
            </p14:nvContentPartPr>
            <p14:xfrm>
              <a:off x="5072160" y="5544520"/>
              <a:ext cx="217440" cy="7668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43BB6C3B-7567-4CC0-A2E2-C0BC6D156E39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5054160" y="5526520"/>
                <a:ext cx="253080" cy="11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36012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97846EB-E325-47E8-BF10-24E98227D00F}"/>
                  </a:ext>
                </a:extLst>
              </p14:cNvPr>
              <p14:cNvContentPartPr/>
              <p14:nvPr/>
            </p14:nvContentPartPr>
            <p14:xfrm>
              <a:off x="1493400" y="111400"/>
              <a:ext cx="2406960" cy="4374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97846EB-E325-47E8-BF10-24E98227D00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75400" y="93760"/>
                <a:ext cx="2442600" cy="47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CEE62C9-F077-4F2B-AF9B-798543AB515C}"/>
                  </a:ext>
                </a:extLst>
              </p14:cNvPr>
              <p14:cNvContentPartPr/>
              <p14:nvPr/>
            </p14:nvContentPartPr>
            <p14:xfrm>
              <a:off x="993360" y="629440"/>
              <a:ext cx="3161520" cy="19915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CEE62C9-F077-4F2B-AF9B-798543AB515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75720" y="611800"/>
                <a:ext cx="3197160" cy="20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9AF31DF-8A8E-4281-AB41-39EEFE9FB8A3}"/>
                  </a:ext>
                </a:extLst>
              </p14:cNvPr>
              <p14:cNvContentPartPr/>
              <p14:nvPr/>
            </p14:nvContentPartPr>
            <p14:xfrm>
              <a:off x="2285760" y="1197520"/>
              <a:ext cx="240480" cy="1332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9AF31DF-8A8E-4281-AB41-39EEFE9FB8A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68120" y="1179520"/>
                <a:ext cx="27612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391F188-AC28-4984-82C7-8AED734C07F1}"/>
                  </a:ext>
                </a:extLst>
              </p14:cNvPr>
              <p14:cNvContentPartPr/>
              <p14:nvPr/>
            </p14:nvContentPartPr>
            <p14:xfrm>
              <a:off x="1432560" y="1798000"/>
              <a:ext cx="232920" cy="242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391F188-AC28-4984-82C7-8AED734C07F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14560" y="1780360"/>
                <a:ext cx="26856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04A545A-A745-445C-A52D-55103F6BC325}"/>
                  </a:ext>
                </a:extLst>
              </p14:cNvPr>
              <p14:cNvContentPartPr/>
              <p14:nvPr/>
            </p14:nvContentPartPr>
            <p14:xfrm>
              <a:off x="1818120" y="1417840"/>
              <a:ext cx="630720" cy="4212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04A545A-A745-445C-A52D-55103F6BC32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800110" y="1399840"/>
                <a:ext cx="666380" cy="45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6335861-42D3-4D14-BE43-273D6C6E6820}"/>
                  </a:ext>
                </a:extLst>
              </p14:cNvPr>
              <p14:cNvContentPartPr/>
              <p14:nvPr/>
            </p14:nvContentPartPr>
            <p14:xfrm>
              <a:off x="4642680" y="1378960"/>
              <a:ext cx="254160" cy="226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6335861-42D3-4D14-BE43-273D6C6E682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25040" y="1361320"/>
                <a:ext cx="28980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97013F5-75BA-4627-9B77-5374156BEFAA}"/>
                  </a:ext>
                </a:extLst>
              </p14:cNvPr>
              <p14:cNvContentPartPr/>
              <p14:nvPr/>
            </p14:nvContentPartPr>
            <p14:xfrm>
              <a:off x="4652760" y="1290040"/>
              <a:ext cx="232920" cy="104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97013F5-75BA-4627-9B77-5374156BEFA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635120" y="1272040"/>
                <a:ext cx="2685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47A8C5E-941A-44EE-BF92-5CF512E9A88A}"/>
                  </a:ext>
                </a:extLst>
              </p14:cNvPr>
              <p14:cNvContentPartPr/>
              <p14:nvPr/>
            </p14:nvContentPartPr>
            <p14:xfrm>
              <a:off x="5069280" y="1401640"/>
              <a:ext cx="1317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47A8C5E-941A-44EE-BF92-5CF512E9A88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051640" y="1384000"/>
                <a:ext cx="1674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F455164-618F-490E-B0B7-314F01654816}"/>
                  </a:ext>
                </a:extLst>
              </p14:cNvPr>
              <p14:cNvContentPartPr/>
              <p14:nvPr/>
            </p14:nvContentPartPr>
            <p14:xfrm>
              <a:off x="5079720" y="1472560"/>
              <a:ext cx="111240" cy="68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F455164-618F-490E-B0B7-314F0165481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062080" y="1454920"/>
                <a:ext cx="14688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E275570-507D-4284-8465-62AC6993219E}"/>
                  </a:ext>
                </a:extLst>
              </p14:cNvPr>
              <p14:cNvContentPartPr/>
              <p14:nvPr/>
            </p14:nvContentPartPr>
            <p14:xfrm>
              <a:off x="5382840" y="1178080"/>
              <a:ext cx="553320" cy="486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E275570-507D-4284-8465-62AC6993219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365200" y="1160440"/>
                <a:ext cx="588960" cy="52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EEF6E847-4870-4FD5-95CD-14712011C148}"/>
                  </a:ext>
                </a:extLst>
              </p14:cNvPr>
              <p14:cNvContentPartPr/>
              <p14:nvPr/>
            </p14:nvContentPartPr>
            <p14:xfrm>
              <a:off x="6083760" y="1020040"/>
              <a:ext cx="1401840" cy="7246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EEF6E847-4870-4FD5-95CD-14712011C14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066120" y="1002040"/>
                <a:ext cx="1437480" cy="76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8B3581D4-452E-4F16-AFBE-2D79FF25ED7C}"/>
                  </a:ext>
                </a:extLst>
              </p14:cNvPr>
              <p14:cNvContentPartPr/>
              <p14:nvPr/>
            </p14:nvContentPartPr>
            <p14:xfrm>
              <a:off x="8291640" y="1127680"/>
              <a:ext cx="567720" cy="4449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8B3581D4-452E-4F16-AFBE-2D79FF25ED7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273651" y="1109695"/>
                <a:ext cx="603337" cy="4805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53C61AAB-3C8D-497A-8C17-596EC4C55472}"/>
                  </a:ext>
                </a:extLst>
              </p14:cNvPr>
              <p14:cNvContentPartPr/>
              <p14:nvPr/>
            </p14:nvContentPartPr>
            <p14:xfrm>
              <a:off x="7599360" y="1261240"/>
              <a:ext cx="574200" cy="3200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53C61AAB-3C8D-497A-8C17-596EC4C5547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581360" y="1243240"/>
                <a:ext cx="609840" cy="3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39584F5-1077-426C-83CC-1C2A56A8C78C}"/>
                  </a:ext>
                </a:extLst>
              </p14:cNvPr>
              <p14:cNvContentPartPr/>
              <p14:nvPr/>
            </p14:nvContentPartPr>
            <p14:xfrm>
              <a:off x="3528840" y="2235040"/>
              <a:ext cx="238680" cy="2250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39584F5-1077-426C-83CC-1C2A56A8C78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511200" y="2217040"/>
                <a:ext cx="27432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BEB64EC-17CB-4290-9D46-A6CD634887EB}"/>
                  </a:ext>
                </a:extLst>
              </p14:cNvPr>
              <p14:cNvContentPartPr/>
              <p14:nvPr/>
            </p14:nvContentPartPr>
            <p14:xfrm>
              <a:off x="4468440" y="2194360"/>
              <a:ext cx="12240" cy="234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BEB64EC-17CB-4290-9D46-A6CD634887E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450440" y="2176360"/>
                <a:ext cx="4788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A6EAB409-EAF0-4F7B-9D02-9F2A1E8F0F83}"/>
                  </a:ext>
                </a:extLst>
              </p14:cNvPr>
              <p14:cNvContentPartPr/>
              <p14:nvPr/>
            </p14:nvContentPartPr>
            <p14:xfrm>
              <a:off x="4476360" y="2336200"/>
              <a:ext cx="4320" cy="147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A6EAB409-EAF0-4F7B-9D02-9F2A1E8F0F8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458360" y="2318560"/>
                <a:ext cx="399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AF3A63E-DD51-46B1-9436-A225B242394E}"/>
                  </a:ext>
                </a:extLst>
              </p14:cNvPr>
              <p14:cNvContentPartPr/>
              <p14:nvPr/>
            </p14:nvContentPartPr>
            <p14:xfrm>
              <a:off x="3902160" y="2133160"/>
              <a:ext cx="438840" cy="2660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AF3A63E-DD51-46B1-9436-A225B242394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884534" y="2115520"/>
                <a:ext cx="474451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FC354EE-E06B-4092-BF4B-BB4D594ADD8B}"/>
                  </a:ext>
                </a:extLst>
              </p14:cNvPr>
              <p14:cNvContentPartPr/>
              <p14:nvPr/>
            </p14:nvContentPartPr>
            <p14:xfrm>
              <a:off x="4845000" y="2183920"/>
              <a:ext cx="230400" cy="3020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FC354EE-E06B-4092-BF4B-BB4D594ADD8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827000" y="2165920"/>
                <a:ext cx="266040" cy="3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82895E4-42C1-4E41-A6C6-CF68056441D8}"/>
                  </a:ext>
                </a:extLst>
              </p14:cNvPr>
              <p14:cNvContentPartPr/>
              <p14:nvPr/>
            </p14:nvContentPartPr>
            <p14:xfrm>
              <a:off x="5232000" y="2315680"/>
              <a:ext cx="159120" cy="111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82895E4-42C1-4E41-A6C6-CF68056441D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214000" y="2297680"/>
                <a:ext cx="1947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D7DF3B6-C972-4787-BD74-685C773319B4}"/>
                  </a:ext>
                </a:extLst>
              </p14:cNvPr>
              <p14:cNvContentPartPr/>
              <p14:nvPr/>
            </p14:nvContentPartPr>
            <p14:xfrm>
              <a:off x="5242080" y="2373280"/>
              <a:ext cx="127080" cy="144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D7DF3B6-C972-4787-BD74-685C773319B4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224440" y="2355280"/>
                <a:ext cx="16272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1A7E0C4-9071-4FC1-AA38-6B25233C5033}"/>
                  </a:ext>
                </a:extLst>
              </p14:cNvPr>
              <p14:cNvContentPartPr/>
              <p14:nvPr/>
            </p14:nvContentPartPr>
            <p14:xfrm>
              <a:off x="6156480" y="2093920"/>
              <a:ext cx="112680" cy="1108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1A7E0C4-9071-4FC1-AA38-6B25233C503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138840" y="2076280"/>
                <a:ext cx="14832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2644B88-A891-46F2-B90C-7F1398025DC8}"/>
                  </a:ext>
                </a:extLst>
              </p14:cNvPr>
              <p14:cNvContentPartPr/>
              <p14:nvPr/>
            </p14:nvContentPartPr>
            <p14:xfrm>
              <a:off x="5516400" y="2154040"/>
              <a:ext cx="559080" cy="2678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2644B88-A891-46F2-B90C-7F1398025DC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498412" y="2136400"/>
                <a:ext cx="594697" cy="30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6C820629-85D4-4719-BACF-934FD9D3F58B}"/>
                  </a:ext>
                </a:extLst>
              </p14:cNvPr>
              <p14:cNvContentPartPr/>
              <p14:nvPr/>
            </p14:nvContentPartPr>
            <p14:xfrm>
              <a:off x="324840" y="1686400"/>
              <a:ext cx="1026360" cy="1161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6C820629-85D4-4719-BACF-934FD9D3F58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06840" y="1668400"/>
                <a:ext cx="1062000" cy="11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E037510-AFF5-4E33-9DC2-474BFFCBA8E3}"/>
                  </a:ext>
                </a:extLst>
              </p14:cNvPr>
              <p14:cNvContentPartPr/>
              <p14:nvPr/>
            </p14:nvContentPartPr>
            <p14:xfrm>
              <a:off x="6705120" y="2277880"/>
              <a:ext cx="327600" cy="190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E037510-AFF5-4E33-9DC2-474BFFCBA8E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687480" y="2260240"/>
                <a:ext cx="36324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1AD463D-ED3E-41F7-A688-D5E7EC222DF6}"/>
                  </a:ext>
                </a:extLst>
              </p14:cNvPr>
              <p14:cNvContentPartPr/>
              <p14:nvPr/>
            </p14:nvContentPartPr>
            <p14:xfrm>
              <a:off x="7175280" y="2275360"/>
              <a:ext cx="160200" cy="1656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1AD463D-ED3E-41F7-A688-D5E7EC222DF6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157280" y="2257360"/>
                <a:ext cx="19584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10C0043-0626-4DF1-8341-4A657850E48D}"/>
                  </a:ext>
                </a:extLst>
              </p14:cNvPr>
              <p14:cNvContentPartPr/>
              <p14:nvPr/>
            </p14:nvContentPartPr>
            <p14:xfrm>
              <a:off x="2153640" y="2864680"/>
              <a:ext cx="269280" cy="122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10C0043-0626-4DF1-8341-4A657850E48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136000" y="2847040"/>
                <a:ext cx="30492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653666C8-94A2-4C94-B6FC-0A43325E4900}"/>
                  </a:ext>
                </a:extLst>
              </p14:cNvPr>
              <p14:cNvContentPartPr/>
              <p14:nvPr/>
            </p14:nvContentPartPr>
            <p14:xfrm>
              <a:off x="2610840" y="3000760"/>
              <a:ext cx="124920" cy="86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653666C8-94A2-4C94-B6FC-0A43325E4900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592840" y="2982760"/>
                <a:ext cx="16056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AE1BB33-E816-4B66-9737-21D5CE4E4F0B}"/>
                  </a:ext>
                </a:extLst>
              </p14:cNvPr>
              <p14:cNvContentPartPr/>
              <p14:nvPr/>
            </p14:nvContentPartPr>
            <p14:xfrm>
              <a:off x="2610840" y="3082120"/>
              <a:ext cx="131760" cy="64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AE1BB33-E816-4B66-9737-21D5CE4E4F0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592840" y="3064120"/>
                <a:ext cx="16740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399C4986-2475-4FF3-826E-6C1D5A4529D8}"/>
                  </a:ext>
                </a:extLst>
              </p14:cNvPr>
              <p14:cNvContentPartPr/>
              <p14:nvPr/>
            </p14:nvContentPartPr>
            <p14:xfrm>
              <a:off x="2133480" y="2944960"/>
              <a:ext cx="303120" cy="2145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399C4986-2475-4FF3-826E-6C1D5A4529D8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115480" y="2927320"/>
                <a:ext cx="33876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9E0679AB-D350-46E0-822F-BDC56DD6FDCB}"/>
                  </a:ext>
                </a:extLst>
              </p14:cNvPr>
              <p14:cNvContentPartPr/>
              <p14:nvPr/>
            </p14:nvContentPartPr>
            <p14:xfrm>
              <a:off x="2885880" y="2803840"/>
              <a:ext cx="854640" cy="5803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9E0679AB-D350-46E0-822F-BDC56DD6FDC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868247" y="2785840"/>
                <a:ext cx="890265" cy="61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B3394375-8558-422E-AE08-B4F69D1DBE61}"/>
                  </a:ext>
                </a:extLst>
              </p14:cNvPr>
              <p14:cNvContentPartPr/>
              <p14:nvPr/>
            </p14:nvContentPartPr>
            <p14:xfrm>
              <a:off x="3843120" y="2777560"/>
              <a:ext cx="374040" cy="5655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B3394375-8558-422E-AE08-B4F69D1DBE61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825120" y="2759571"/>
                <a:ext cx="409680" cy="6011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DF22BEF2-7791-407D-80DF-68CDB3BDFBCA}"/>
                  </a:ext>
                </a:extLst>
              </p14:cNvPr>
              <p14:cNvContentPartPr/>
              <p14:nvPr/>
            </p14:nvContentPartPr>
            <p14:xfrm>
              <a:off x="4324440" y="2728600"/>
              <a:ext cx="714960" cy="5652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DF22BEF2-7791-407D-80DF-68CDB3BDFBC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306800" y="2710960"/>
                <a:ext cx="750600" cy="60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67E52A3E-2165-494A-9FF1-B8E61CFFB319}"/>
                  </a:ext>
                </a:extLst>
              </p14:cNvPr>
              <p14:cNvContentPartPr/>
              <p14:nvPr/>
            </p14:nvContentPartPr>
            <p14:xfrm>
              <a:off x="5140560" y="2836960"/>
              <a:ext cx="66960" cy="1288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67E52A3E-2165-494A-9FF1-B8E61CFFB31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122560" y="2818960"/>
                <a:ext cx="10260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0842EEA0-01C5-4C97-94AF-D33EB27887FF}"/>
                  </a:ext>
                </a:extLst>
              </p14:cNvPr>
              <p14:cNvContentPartPr/>
              <p14:nvPr/>
            </p14:nvContentPartPr>
            <p14:xfrm>
              <a:off x="5311920" y="2885200"/>
              <a:ext cx="171360" cy="2635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0842EEA0-01C5-4C97-94AF-D33EB27887FF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294280" y="2867200"/>
                <a:ext cx="20700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241B5E85-6095-4F58-8CB6-26EE70B48C59}"/>
                  </a:ext>
                </a:extLst>
              </p14:cNvPr>
              <p14:cNvContentPartPr/>
              <p14:nvPr/>
            </p14:nvContentPartPr>
            <p14:xfrm>
              <a:off x="5577600" y="2930200"/>
              <a:ext cx="86400" cy="1980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241B5E85-6095-4F58-8CB6-26EE70B48C59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559600" y="2912560"/>
                <a:ext cx="12204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3DA2173F-85A7-4D67-92DA-40DBE688B660}"/>
                  </a:ext>
                </a:extLst>
              </p14:cNvPr>
              <p14:cNvContentPartPr/>
              <p14:nvPr/>
            </p14:nvContentPartPr>
            <p14:xfrm>
              <a:off x="6504960" y="2773240"/>
              <a:ext cx="48240" cy="568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3DA2173F-85A7-4D67-92DA-40DBE688B660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486960" y="2755600"/>
                <a:ext cx="8388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CCF03940-C1AD-4AAF-90FD-29E84F0EAC47}"/>
                  </a:ext>
                </a:extLst>
              </p14:cNvPr>
              <p14:cNvContentPartPr/>
              <p14:nvPr/>
            </p14:nvContentPartPr>
            <p14:xfrm>
              <a:off x="5761920" y="2824360"/>
              <a:ext cx="618120" cy="31608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CCF03940-C1AD-4AAF-90FD-29E84F0EAC47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744280" y="2806360"/>
                <a:ext cx="65376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91A70C67-7881-4CFE-827D-2CC68C923ECA}"/>
                  </a:ext>
                </a:extLst>
              </p14:cNvPr>
              <p14:cNvContentPartPr/>
              <p14:nvPr/>
            </p14:nvContentPartPr>
            <p14:xfrm>
              <a:off x="8574600" y="2882680"/>
              <a:ext cx="92160" cy="2534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91A70C67-7881-4CFE-827D-2CC68C923EC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8556600" y="2864680"/>
                <a:ext cx="12780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452B991B-3157-4DBD-8E58-1475C849FA2B}"/>
                  </a:ext>
                </a:extLst>
              </p14:cNvPr>
              <p14:cNvContentPartPr/>
              <p14:nvPr/>
            </p14:nvContentPartPr>
            <p14:xfrm>
              <a:off x="8754600" y="2743000"/>
              <a:ext cx="54000" cy="9324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452B991B-3157-4DBD-8E58-1475C849FA2B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8736960" y="2725360"/>
                <a:ext cx="8964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8B143507-FBB1-4F33-A329-59A415874FBB}"/>
                  </a:ext>
                </a:extLst>
              </p14:cNvPr>
              <p14:cNvContentPartPr/>
              <p14:nvPr/>
            </p14:nvContentPartPr>
            <p14:xfrm>
              <a:off x="6684960" y="2618440"/>
              <a:ext cx="1760040" cy="7239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8B143507-FBB1-4F33-A329-59A415874FBB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666960" y="2600449"/>
                <a:ext cx="1795680" cy="7595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9B2E0E72-025E-4CB5-8F4D-947D610907FA}"/>
                  </a:ext>
                </a:extLst>
              </p14:cNvPr>
              <p14:cNvContentPartPr/>
              <p14:nvPr/>
            </p14:nvContentPartPr>
            <p14:xfrm>
              <a:off x="2377200" y="3677560"/>
              <a:ext cx="232920" cy="208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9B2E0E72-025E-4CB5-8F4D-947D610907FA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359200" y="3659560"/>
                <a:ext cx="2685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5716B05-6793-424C-8CAE-4CE7A4C568DF}"/>
                  </a:ext>
                </a:extLst>
              </p14:cNvPr>
              <p14:cNvContentPartPr/>
              <p14:nvPr/>
            </p14:nvContentPartPr>
            <p14:xfrm>
              <a:off x="2326080" y="3758200"/>
              <a:ext cx="279000" cy="2232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5716B05-6793-424C-8CAE-4CE7A4C568DF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308440" y="3740560"/>
                <a:ext cx="31464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C1F1F05-22C1-4A06-B1D6-BC59D20CB773}"/>
                  </a:ext>
                </a:extLst>
              </p14:cNvPr>
              <p14:cNvContentPartPr/>
              <p14:nvPr/>
            </p14:nvContentPartPr>
            <p14:xfrm>
              <a:off x="1350840" y="3698080"/>
              <a:ext cx="402480" cy="2887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C1F1F05-22C1-4A06-B1D6-BC59D20CB773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332840" y="3680080"/>
                <a:ext cx="43812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778A8EC-EDEA-4558-B2D9-9342B034AF28}"/>
                  </a:ext>
                </a:extLst>
              </p14:cNvPr>
              <p14:cNvContentPartPr/>
              <p14:nvPr/>
            </p14:nvContentPartPr>
            <p14:xfrm>
              <a:off x="2803800" y="3823720"/>
              <a:ext cx="104760" cy="68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778A8EC-EDEA-4558-B2D9-9342B034AF28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786160" y="3806080"/>
                <a:ext cx="1404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AEE08895-1358-4A6D-B9CF-56CC168BADD2}"/>
                  </a:ext>
                </a:extLst>
              </p14:cNvPr>
              <p14:cNvContentPartPr/>
              <p14:nvPr/>
            </p14:nvContentPartPr>
            <p14:xfrm>
              <a:off x="2783640" y="3917320"/>
              <a:ext cx="128160" cy="43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AEE08895-1358-4A6D-B9CF-56CC168BADD2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765640" y="3899680"/>
                <a:ext cx="1638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CFDC537A-19FE-4A71-9E1D-6466C6DA82C4}"/>
                  </a:ext>
                </a:extLst>
              </p14:cNvPr>
              <p14:cNvContentPartPr/>
              <p14:nvPr/>
            </p14:nvContentPartPr>
            <p14:xfrm>
              <a:off x="3137880" y="3555520"/>
              <a:ext cx="857520" cy="6861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CFDC537A-19FE-4A71-9E1D-6466C6DA82C4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119880" y="3537880"/>
                <a:ext cx="893160" cy="72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5654B96B-FEA0-41F6-A6F3-26E7C31F0F2F}"/>
                  </a:ext>
                </a:extLst>
              </p14:cNvPr>
              <p14:cNvContentPartPr/>
              <p14:nvPr/>
            </p14:nvContentPartPr>
            <p14:xfrm>
              <a:off x="4154520" y="3724720"/>
              <a:ext cx="89640" cy="2602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5654B96B-FEA0-41F6-A6F3-26E7C31F0F2F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136520" y="3707080"/>
                <a:ext cx="125280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FCC91A09-6A20-4C27-B759-94D10FE7B874}"/>
                  </a:ext>
                </a:extLst>
              </p14:cNvPr>
              <p14:cNvContentPartPr/>
              <p14:nvPr/>
            </p14:nvContentPartPr>
            <p14:xfrm>
              <a:off x="4351080" y="3677560"/>
              <a:ext cx="27720" cy="406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FCC91A09-6A20-4C27-B759-94D10FE7B874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333440" y="3659920"/>
                <a:ext cx="6336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B01E9AFA-51A9-4749-8932-F748175FE810}"/>
                  </a:ext>
                </a:extLst>
              </p14:cNvPr>
              <p14:cNvContentPartPr/>
              <p14:nvPr/>
            </p14:nvContentPartPr>
            <p14:xfrm>
              <a:off x="4500480" y="3514840"/>
              <a:ext cx="71640" cy="2030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B01E9AFA-51A9-4749-8932-F748175FE810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482480" y="3497169"/>
                <a:ext cx="107280" cy="2387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54BBC3FF-7A04-4D57-A012-F69C9DE08054}"/>
                  </a:ext>
                </a:extLst>
              </p14:cNvPr>
              <p14:cNvContentPartPr/>
              <p14:nvPr/>
            </p14:nvContentPartPr>
            <p14:xfrm>
              <a:off x="4724040" y="3415840"/>
              <a:ext cx="266760" cy="7077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54BBC3FF-7A04-4D57-A012-F69C9DE08054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706400" y="3397831"/>
                <a:ext cx="302400" cy="7434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65BD935-349F-4CD4-9694-0B7A278C7A4D}"/>
                  </a:ext>
                </a:extLst>
              </p14:cNvPr>
              <p14:cNvContentPartPr/>
              <p14:nvPr/>
            </p14:nvContentPartPr>
            <p14:xfrm>
              <a:off x="1401960" y="4720120"/>
              <a:ext cx="253080" cy="4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65BD935-349F-4CD4-9694-0B7A278C7A4D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383960" y="4702120"/>
                <a:ext cx="2887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42297BA-8AA9-4EDA-8326-C43EC8D51142}"/>
                  </a:ext>
                </a:extLst>
              </p14:cNvPr>
              <p14:cNvContentPartPr/>
              <p14:nvPr/>
            </p14:nvContentPartPr>
            <p14:xfrm>
              <a:off x="1422120" y="4825960"/>
              <a:ext cx="22248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42297BA-8AA9-4EDA-8326-C43EC8D51142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404480" y="4807960"/>
                <a:ext cx="258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4338D78-97FD-47E6-A5EA-723744CF5E49}"/>
                  </a:ext>
                </a:extLst>
              </p14:cNvPr>
              <p14:cNvContentPartPr/>
              <p14:nvPr/>
            </p14:nvContentPartPr>
            <p14:xfrm>
              <a:off x="1538400" y="4650640"/>
              <a:ext cx="196200" cy="297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4338D78-97FD-47E6-A5EA-723744CF5E49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520760" y="4633000"/>
                <a:ext cx="23184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CE8FE17-0B77-4ECD-A8F2-5D7CD40E3539}"/>
                  </a:ext>
                </a:extLst>
              </p14:cNvPr>
              <p14:cNvContentPartPr/>
              <p14:nvPr/>
            </p14:nvContentPartPr>
            <p14:xfrm>
              <a:off x="2592120" y="4703560"/>
              <a:ext cx="19080" cy="2264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CE8FE17-0B77-4ECD-A8F2-5D7CD40E3539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2574120" y="4685920"/>
                <a:ext cx="5472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2BD8A06-774B-4D62-9C40-423E096C237D}"/>
                  </a:ext>
                </a:extLst>
              </p14:cNvPr>
              <p14:cNvContentPartPr/>
              <p14:nvPr/>
            </p14:nvContentPartPr>
            <p14:xfrm>
              <a:off x="2498880" y="4722640"/>
              <a:ext cx="265680" cy="219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2BD8A06-774B-4D62-9C40-423E096C237D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2481240" y="4705000"/>
                <a:ext cx="30132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7D9594B-E01B-4669-AB9E-AA4F557E353A}"/>
                  </a:ext>
                </a:extLst>
              </p14:cNvPr>
              <p14:cNvContentPartPr/>
              <p14:nvPr/>
            </p14:nvContentPartPr>
            <p14:xfrm>
              <a:off x="2519400" y="4926760"/>
              <a:ext cx="222840" cy="216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7D9594B-E01B-4669-AB9E-AA4F557E353A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2501400" y="4908760"/>
                <a:ext cx="2584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7C99606B-7DB4-4B0B-A7A9-28B1FDC88809}"/>
                  </a:ext>
                </a:extLst>
              </p14:cNvPr>
              <p14:cNvContentPartPr/>
              <p14:nvPr/>
            </p14:nvContentPartPr>
            <p14:xfrm>
              <a:off x="2478720" y="4642720"/>
              <a:ext cx="26352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7C99606B-7DB4-4B0B-A7A9-28B1FDC88809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2460720" y="4624720"/>
                <a:ext cx="2991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3CF17258-969B-411B-9DB3-0ED2A4855A93}"/>
                  </a:ext>
                </a:extLst>
              </p14:cNvPr>
              <p14:cNvContentPartPr/>
              <p14:nvPr/>
            </p14:nvContentPartPr>
            <p14:xfrm>
              <a:off x="2946000" y="4788880"/>
              <a:ext cx="165960" cy="169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3CF17258-969B-411B-9DB3-0ED2A4855A93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2928000" y="4771240"/>
                <a:ext cx="2016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3F4D9871-629E-438C-9FF0-3C49898CECC1}"/>
                  </a:ext>
                </a:extLst>
              </p14:cNvPr>
              <p14:cNvContentPartPr/>
              <p14:nvPr/>
            </p14:nvContentPartPr>
            <p14:xfrm>
              <a:off x="2997120" y="4886080"/>
              <a:ext cx="161640" cy="100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3F4D9871-629E-438C-9FF0-3C49898CECC1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2979120" y="4868440"/>
                <a:ext cx="19728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24F07E33-E53D-4E7A-9829-E160985D5200}"/>
                  </a:ext>
                </a:extLst>
              </p14:cNvPr>
              <p14:cNvContentPartPr/>
              <p14:nvPr/>
            </p14:nvContentPartPr>
            <p14:xfrm>
              <a:off x="3524880" y="4853680"/>
              <a:ext cx="582480" cy="536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24F07E33-E53D-4E7A-9829-E160985D5200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3507240" y="4836040"/>
                <a:ext cx="61812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B6CF9A8B-21D4-4535-A0C2-CF7BDAE9F68D}"/>
                  </a:ext>
                </a:extLst>
              </p14:cNvPr>
              <p14:cNvContentPartPr/>
              <p14:nvPr/>
            </p14:nvContentPartPr>
            <p14:xfrm>
              <a:off x="3799560" y="4957000"/>
              <a:ext cx="216720" cy="1548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B6CF9A8B-21D4-4535-A0C2-CF7BDAE9F68D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781560" y="4939360"/>
                <a:ext cx="25236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ECAF9801-347E-483E-9453-2F4A506B81C3}"/>
                  </a:ext>
                </a:extLst>
              </p14:cNvPr>
              <p14:cNvContentPartPr/>
              <p14:nvPr/>
            </p14:nvContentPartPr>
            <p14:xfrm>
              <a:off x="3562680" y="4548400"/>
              <a:ext cx="713520" cy="2541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ECAF9801-347E-483E-9453-2F4A506B81C3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3544689" y="4530400"/>
                <a:ext cx="749142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571A457-BE77-41CA-84C1-B2217907282A}"/>
                  </a:ext>
                </a:extLst>
              </p14:cNvPr>
              <p14:cNvContentPartPr/>
              <p14:nvPr/>
            </p14:nvContentPartPr>
            <p14:xfrm>
              <a:off x="4917000" y="4598800"/>
              <a:ext cx="664560" cy="3916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571A457-BE77-41CA-84C1-B2217907282A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4898990" y="4580800"/>
                <a:ext cx="700219" cy="4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A7558EBE-B541-48E1-B324-8F6DFF146F5E}"/>
                  </a:ext>
                </a:extLst>
              </p14:cNvPr>
              <p14:cNvContentPartPr/>
              <p14:nvPr/>
            </p14:nvContentPartPr>
            <p14:xfrm>
              <a:off x="3732240" y="5515720"/>
              <a:ext cx="1614240" cy="61452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A7558EBE-B541-48E1-B324-8F6DFF146F5E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3714240" y="5497709"/>
                <a:ext cx="1649880" cy="6501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CDAA248-1288-465A-A400-BDA432DC03E1}"/>
                  </a:ext>
                </a:extLst>
              </p14:cNvPr>
              <p14:cNvContentPartPr/>
              <p14:nvPr/>
            </p14:nvContentPartPr>
            <p14:xfrm>
              <a:off x="5597760" y="5658640"/>
              <a:ext cx="220320" cy="2574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CDAA248-1288-465A-A400-BDA432DC03E1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5580120" y="5641000"/>
                <a:ext cx="25596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418586B6-5D9A-47D1-A792-6B896AE6F0F1}"/>
                  </a:ext>
                </a:extLst>
              </p14:cNvPr>
              <p14:cNvContentPartPr/>
              <p14:nvPr/>
            </p14:nvContentPartPr>
            <p14:xfrm>
              <a:off x="7863240" y="5677720"/>
              <a:ext cx="588600" cy="2221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418586B6-5D9A-47D1-A792-6B896AE6F0F1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7845600" y="5660080"/>
                <a:ext cx="62424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990F8765-392F-4E42-92B3-C3EFF01C0777}"/>
                  </a:ext>
                </a:extLst>
              </p14:cNvPr>
              <p14:cNvContentPartPr/>
              <p14:nvPr/>
            </p14:nvContentPartPr>
            <p14:xfrm>
              <a:off x="6121200" y="5425360"/>
              <a:ext cx="1629000" cy="63828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990F8765-392F-4E42-92B3-C3EFF01C0777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6103200" y="5407370"/>
                <a:ext cx="1664640" cy="6739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8CC4F754-B328-40AA-8205-ECFCFC10B072}"/>
                  </a:ext>
                </a:extLst>
              </p14:cNvPr>
              <p14:cNvContentPartPr/>
              <p14:nvPr/>
            </p14:nvContentPartPr>
            <p14:xfrm>
              <a:off x="7995360" y="5544520"/>
              <a:ext cx="290880" cy="5364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8CC4F754-B328-40AA-8205-ECFCFC10B072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7977720" y="5526520"/>
                <a:ext cx="32652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43BB6C3B-7567-4CC0-A2E2-C0BC6D156E39}"/>
                  </a:ext>
                </a:extLst>
              </p14:cNvPr>
              <p14:cNvContentPartPr/>
              <p14:nvPr/>
            </p14:nvContentPartPr>
            <p14:xfrm>
              <a:off x="5072160" y="5544520"/>
              <a:ext cx="217440" cy="7668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43BB6C3B-7567-4CC0-A2E2-C0BC6D156E39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5054160" y="5526520"/>
                <a:ext cx="253080" cy="11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66345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6E1DE82-2D19-493E-A2B1-3ECC5D624D9D}"/>
                  </a:ext>
                </a:extLst>
              </p14:cNvPr>
              <p14:cNvContentPartPr/>
              <p14:nvPr/>
            </p14:nvContentPartPr>
            <p14:xfrm>
              <a:off x="2641440" y="122920"/>
              <a:ext cx="2579760" cy="5378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6E1DE82-2D19-493E-A2B1-3ECC5D624D9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23440" y="105280"/>
                <a:ext cx="2615400" cy="57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7662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22BED08-7C51-4FC9-8ECF-B67A569537CC}"/>
                  </a:ext>
                </a:extLst>
              </p14:cNvPr>
              <p14:cNvContentPartPr/>
              <p14:nvPr/>
            </p14:nvContentPartPr>
            <p14:xfrm>
              <a:off x="1822440" y="335320"/>
              <a:ext cx="128160" cy="141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22BED08-7C51-4FC9-8ECF-B67A569537C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04800" y="317320"/>
                <a:ext cx="16380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2DAF756-612A-4563-BB1C-677BD69280AA}"/>
                  </a:ext>
                </a:extLst>
              </p14:cNvPr>
              <p14:cNvContentPartPr/>
              <p14:nvPr/>
            </p14:nvContentPartPr>
            <p14:xfrm>
              <a:off x="2067960" y="325960"/>
              <a:ext cx="515520" cy="1616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2DAF756-612A-4563-BB1C-677BD69280A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49960" y="307960"/>
                <a:ext cx="55116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557BBC5-BDF2-4208-A5A1-D0594DF0CC0D}"/>
                  </a:ext>
                </a:extLst>
              </p14:cNvPr>
              <p14:cNvContentPartPr/>
              <p14:nvPr/>
            </p14:nvContentPartPr>
            <p14:xfrm>
              <a:off x="1056000" y="211480"/>
              <a:ext cx="507960" cy="2901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557BBC5-BDF2-4208-A5A1-D0594DF0CC0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38360" y="193840"/>
                <a:ext cx="543600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4AB6132-79EA-48D1-9CFD-CB044DE2C1E1}"/>
                  </a:ext>
                </a:extLst>
              </p14:cNvPr>
              <p14:cNvContentPartPr/>
              <p14:nvPr/>
            </p14:nvContentPartPr>
            <p14:xfrm>
              <a:off x="2963280" y="162160"/>
              <a:ext cx="13680" cy="3099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4AB6132-79EA-48D1-9CFD-CB044DE2C1E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45280" y="144160"/>
                <a:ext cx="49320" cy="34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D61DFD9-3050-4AC0-B55E-B438AB771069}"/>
                  </a:ext>
                </a:extLst>
              </p14:cNvPr>
              <p14:cNvContentPartPr/>
              <p14:nvPr/>
            </p14:nvContentPartPr>
            <p14:xfrm>
              <a:off x="2834040" y="328480"/>
              <a:ext cx="241200" cy="11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D61DFD9-3050-4AC0-B55E-B438AB77106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16400" y="310840"/>
                <a:ext cx="2768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9446BF1-A5BC-4EF9-BFC1-E5EE6051454B}"/>
                  </a:ext>
                </a:extLst>
              </p14:cNvPr>
              <p14:cNvContentPartPr/>
              <p14:nvPr/>
            </p14:nvContentPartPr>
            <p14:xfrm>
              <a:off x="3126360" y="142720"/>
              <a:ext cx="318960" cy="3348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9446BF1-A5BC-4EF9-BFC1-E5EE6051454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08360" y="125080"/>
                <a:ext cx="35460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61873D7-8C47-431F-9EDA-00A54E24C840}"/>
                  </a:ext>
                </a:extLst>
              </p14:cNvPr>
              <p14:cNvContentPartPr/>
              <p14:nvPr/>
            </p14:nvContentPartPr>
            <p14:xfrm>
              <a:off x="3423720" y="223360"/>
              <a:ext cx="101520" cy="2282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61873D7-8C47-431F-9EDA-00A54E24C84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05720" y="205360"/>
                <a:ext cx="13716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2E8DBC0-AE9E-4A22-B324-3F65AC4D84D6}"/>
                  </a:ext>
                </a:extLst>
              </p14:cNvPr>
              <p14:cNvContentPartPr/>
              <p14:nvPr/>
            </p14:nvContentPartPr>
            <p14:xfrm>
              <a:off x="3596160" y="292480"/>
              <a:ext cx="192960" cy="1764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2E8DBC0-AE9E-4A22-B324-3F65AC4D84D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578160" y="274840"/>
                <a:ext cx="22860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AC30C07-B2EB-4E08-998E-15387149E54D}"/>
                  </a:ext>
                </a:extLst>
              </p14:cNvPr>
              <p14:cNvContentPartPr/>
              <p14:nvPr/>
            </p14:nvContentPartPr>
            <p14:xfrm>
              <a:off x="7082400" y="274120"/>
              <a:ext cx="210240" cy="1134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AC30C07-B2EB-4E08-998E-15387149E54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064400" y="256480"/>
                <a:ext cx="24588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D626491-1532-49BB-B0A2-0133D3D628DA}"/>
                  </a:ext>
                </a:extLst>
              </p14:cNvPr>
              <p14:cNvContentPartPr/>
              <p14:nvPr/>
            </p14:nvContentPartPr>
            <p14:xfrm>
              <a:off x="7397400" y="243520"/>
              <a:ext cx="120960" cy="1440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D626491-1532-49BB-B0A2-0133D3D628D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379760" y="225520"/>
                <a:ext cx="15660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DF984BF-AA25-4045-B3CF-60E4718595A2}"/>
                  </a:ext>
                </a:extLst>
              </p14:cNvPr>
              <p14:cNvContentPartPr/>
              <p14:nvPr/>
            </p14:nvContentPartPr>
            <p14:xfrm>
              <a:off x="7833720" y="256840"/>
              <a:ext cx="302400" cy="1198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DF984BF-AA25-4045-B3CF-60E4718595A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816080" y="239200"/>
                <a:ext cx="33804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99DAA422-2683-406B-99FE-B4495DC5E162}"/>
                  </a:ext>
                </a:extLst>
              </p14:cNvPr>
              <p14:cNvContentPartPr/>
              <p14:nvPr/>
            </p14:nvContentPartPr>
            <p14:xfrm>
              <a:off x="385680" y="678040"/>
              <a:ext cx="1564200" cy="4744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99DAA422-2683-406B-99FE-B4495DC5E16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68036" y="660040"/>
                <a:ext cx="1599848" cy="51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5B549225-679C-438E-8C30-58C8F6743A4D}"/>
                  </a:ext>
                </a:extLst>
              </p14:cNvPr>
              <p14:cNvContentPartPr/>
              <p14:nvPr/>
            </p14:nvContentPartPr>
            <p14:xfrm>
              <a:off x="7263480" y="527920"/>
              <a:ext cx="1687320" cy="5846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5B549225-679C-438E-8C30-58C8F6743A4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245840" y="510280"/>
                <a:ext cx="1722960" cy="62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28A8BF3F-2291-4DD4-869A-817E3800C365}"/>
                  </a:ext>
                </a:extLst>
              </p14:cNvPr>
              <p14:cNvContentPartPr/>
              <p14:nvPr/>
            </p14:nvContentPartPr>
            <p14:xfrm>
              <a:off x="346800" y="1279960"/>
              <a:ext cx="49320" cy="32832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28A8BF3F-2291-4DD4-869A-817E3800C36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28800" y="1262320"/>
                <a:ext cx="84960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498703C6-8986-4ACD-9454-18AA721F7304}"/>
                  </a:ext>
                </a:extLst>
              </p14:cNvPr>
              <p14:cNvContentPartPr/>
              <p14:nvPr/>
            </p14:nvContentPartPr>
            <p14:xfrm>
              <a:off x="182640" y="1447720"/>
              <a:ext cx="261000" cy="457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498703C6-8986-4ACD-9454-18AA721F730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64640" y="1430080"/>
                <a:ext cx="29664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F2EAB113-1D31-41C4-9598-7D8F3BC4F443}"/>
                  </a:ext>
                </a:extLst>
              </p14:cNvPr>
              <p14:cNvContentPartPr/>
              <p14:nvPr/>
            </p14:nvContentPartPr>
            <p14:xfrm>
              <a:off x="466320" y="1269520"/>
              <a:ext cx="157680" cy="30312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F2EAB113-1D31-41C4-9598-7D8F3BC4F44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48320" y="1251880"/>
                <a:ext cx="193320" cy="33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7238C187-3597-419B-9A73-5B9A0076C01D}"/>
                  </a:ext>
                </a:extLst>
              </p14:cNvPr>
              <p14:cNvContentPartPr/>
              <p14:nvPr/>
            </p14:nvContentPartPr>
            <p14:xfrm>
              <a:off x="772320" y="1224520"/>
              <a:ext cx="356760" cy="34092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7238C187-3597-419B-9A73-5B9A0076C01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54320" y="1206880"/>
                <a:ext cx="392400" cy="37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0E56B58F-9E3D-428C-B9D3-493C6ED28D49}"/>
                  </a:ext>
                </a:extLst>
              </p14:cNvPr>
              <p14:cNvContentPartPr/>
              <p14:nvPr/>
            </p14:nvContentPartPr>
            <p14:xfrm>
              <a:off x="944400" y="1350880"/>
              <a:ext cx="239760" cy="201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0E56B58F-9E3D-428C-B9D3-493C6ED28D4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26760" y="1333240"/>
                <a:ext cx="2754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A4DAEBFC-5EA7-4967-A4C7-73AE8A834EE8}"/>
                  </a:ext>
                </a:extLst>
              </p14:cNvPr>
              <p14:cNvContentPartPr/>
              <p14:nvPr/>
            </p14:nvContentPartPr>
            <p14:xfrm>
              <a:off x="1512480" y="1369960"/>
              <a:ext cx="280080" cy="17172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A4DAEBFC-5EA7-4967-A4C7-73AE8A834EE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494480" y="1351960"/>
                <a:ext cx="31572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AB3666E2-F7D0-48C0-84BF-9EB9C1EBCD3A}"/>
                  </a:ext>
                </a:extLst>
              </p14:cNvPr>
              <p14:cNvContentPartPr/>
              <p14:nvPr/>
            </p14:nvContentPartPr>
            <p14:xfrm>
              <a:off x="1910280" y="1381840"/>
              <a:ext cx="120600" cy="18288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AB3666E2-F7D0-48C0-84BF-9EB9C1EBCD3A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892280" y="1363840"/>
                <a:ext cx="15624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708C4324-E92B-4036-9BFC-D7D2DEDBE74B}"/>
                  </a:ext>
                </a:extLst>
              </p14:cNvPr>
              <p14:cNvContentPartPr/>
              <p14:nvPr/>
            </p14:nvContentPartPr>
            <p14:xfrm>
              <a:off x="2209080" y="664000"/>
              <a:ext cx="1590480" cy="90000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708C4324-E92B-4036-9BFC-D7D2DEDBE74B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191080" y="646000"/>
                <a:ext cx="1626120" cy="9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200BE3E2-87E2-46C9-A647-552895775205}"/>
                  </a:ext>
                </a:extLst>
              </p14:cNvPr>
              <p14:cNvContentPartPr/>
              <p14:nvPr/>
            </p14:nvContentPartPr>
            <p14:xfrm>
              <a:off x="4002600" y="161800"/>
              <a:ext cx="2976840" cy="155124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200BE3E2-87E2-46C9-A647-55289577520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984960" y="143800"/>
                <a:ext cx="3012480" cy="158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CB1580E-CE7D-448D-85D7-68CDD16A20E9}"/>
                  </a:ext>
                </a:extLst>
              </p14:cNvPr>
              <p14:cNvContentPartPr/>
              <p14:nvPr/>
            </p14:nvContentPartPr>
            <p14:xfrm>
              <a:off x="1777800" y="1801240"/>
              <a:ext cx="253080" cy="2516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CB1580E-CE7D-448D-85D7-68CDD16A20E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759800" y="1783600"/>
                <a:ext cx="28872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B1851D6-F6B6-4275-9CE7-AF9C492D75CC}"/>
                  </a:ext>
                </a:extLst>
              </p14:cNvPr>
              <p14:cNvContentPartPr/>
              <p14:nvPr/>
            </p14:nvContentPartPr>
            <p14:xfrm>
              <a:off x="2118000" y="1910680"/>
              <a:ext cx="168480" cy="1389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B1851D6-F6B6-4275-9CE7-AF9C492D75C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100000" y="1893040"/>
                <a:ext cx="20412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F7CB58F-69A2-4D8C-A2BD-F4E6FF761F02}"/>
                  </a:ext>
                </a:extLst>
              </p14:cNvPr>
              <p14:cNvContentPartPr/>
              <p14:nvPr/>
            </p14:nvContentPartPr>
            <p14:xfrm>
              <a:off x="5037960" y="1883680"/>
              <a:ext cx="460080" cy="1591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F7CB58F-69A2-4D8C-A2BD-F4E6FF761F0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019974" y="1865680"/>
                <a:ext cx="495692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8206CDA3-00C6-4675-994A-16B649D8AB72}"/>
                  </a:ext>
                </a:extLst>
              </p14:cNvPr>
              <p14:cNvContentPartPr/>
              <p14:nvPr/>
            </p14:nvContentPartPr>
            <p14:xfrm>
              <a:off x="5780640" y="1886920"/>
              <a:ext cx="900000" cy="1670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8206CDA3-00C6-4675-994A-16B649D8AB72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762640" y="1869280"/>
                <a:ext cx="93564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0CDF0CFA-900B-473C-A0F9-4548134F7419}"/>
                  </a:ext>
                </a:extLst>
              </p14:cNvPr>
              <p14:cNvContentPartPr/>
              <p14:nvPr/>
            </p14:nvContentPartPr>
            <p14:xfrm>
              <a:off x="2648640" y="1736800"/>
              <a:ext cx="2126880" cy="4654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0CDF0CFA-900B-473C-A0F9-4548134F7419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630640" y="1719160"/>
                <a:ext cx="2162520" cy="50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F13140DE-6131-4751-8F9C-499A06ACD144}"/>
                  </a:ext>
                </a:extLst>
              </p14:cNvPr>
              <p14:cNvContentPartPr/>
              <p14:nvPr/>
            </p14:nvContentPartPr>
            <p14:xfrm>
              <a:off x="6999960" y="1637800"/>
              <a:ext cx="825480" cy="3610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F13140DE-6131-4751-8F9C-499A06ACD144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981960" y="1619800"/>
                <a:ext cx="861120" cy="39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327187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6E1DE82-2D19-493E-A2B1-3ECC5D624D9D}"/>
                  </a:ext>
                </a:extLst>
              </p14:cNvPr>
              <p14:cNvContentPartPr/>
              <p14:nvPr/>
            </p14:nvContentPartPr>
            <p14:xfrm>
              <a:off x="2641440" y="122920"/>
              <a:ext cx="2579760" cy="5378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6E1DE82-2D19-493E-A2B1-3ECC5D624D9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23440" y="105280"/>
                <a:ext cx="2615400" cy="57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910F107-68E8-4F5A-881B-311A9BF6865F}"/>
                  </a:ext>
                </a:extLst>
              </p14:cNvPr>
              <p14:cNvContentPartPr/>
              <p14:nvPr/>
            </p14:nvContentPartPr>
            <p14:xfrm>
              <a:off x="802200" y="375640"/>
              <a:ext cx="3058560" cy="18518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910F107-68E8-4F5A-881B-311A9BF6865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4202" y="358000"/>
                <a:ext cx="3094196" cy="188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04318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6E1DE82-2D19-493E-A2B1-3ECC5D624D9D}"/>
                  </a:ext>
                </a:extLst>
              </p14:cNvPr>
              <p14:cNvContentPartPr/>
              <p14:nvPr/>
            </p14:nvContentPartPr>
            <p14:xfrm>
              <a:off x="2641440" y="122920"/>
              <a:ext cx="2579760" cy="5378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6E1DE82-2D19-493E-A2B1-3ECC5D624D9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23440" y="105280"/>
                <a:ext cx="2615400" cy="57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910F107-68E8-4F5A-881B-311A9BF6865F}"/>
                  </a:ext>
                </a:extLst>
              </p14:cNvPr>
              <p14:cNvContentPartPr/>
              <p14:nvPr/>
            </p14:nvContentPartPr>
            <p14:xfrm>
              <a:off x="802200" y="375640"/>
              <a:ext cx="3058560" cy="18518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910F107-68E8-4F5A-881B-311A9BF6865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4202" y="358000"/>
                <a:ext cx="3094196" cy="18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294A3C2-5699-487E-B69A-3032CBD95181}"/>
                  </a:ext>
                </a:extLst>
              </p14:cNvPr>
              <p14:cNvContentPartPr/>
              <p14:nvPr/>
            </p14:nvContentPartPr>
            <p14:xfrm>
              <a:off x="4100520" y="782080"/>
              <a:ext cx="34560" cy="648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294A3C2-5699-487E-B69A-3032CBD9518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82880" y="764080"/>
                <a:ext cx="7020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0D84EBC-2588-49BD-93DD-4D02F72C2751}"/>
                  </a:ext>
                </a:extLst>
              </p14:cNvPr>
              <p14:cNvContentPartPr/>
              <p14:nvPr/>
            </p14:nvContentPartPr>
            <p14:xfrm>
              <a:off x="2295840" y="842200"/>
              <a:ext cx="1667880" cy="5148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0D84EBC-2588-49BD-93DD-4D02F72C275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77836" y="824200"/>
                <a:ext cx="1703528" cy="55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17546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6E1DE82-2D19-493E-A2B1-3ECC5D624D9D}"/>
                  </a:ext>
                </a:extLst>
              </p14:cNvPr>
              <p14:cNvContentPartPr/>
              <p14:nvPr/>
            </p14:nvContentPartPr>
            <p14:xfrm>
              <a:off x="2641440" y="122920"/>
              <a:ext cx="2579760" cy="5378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6E1DE82-2D19-493E-A2B1-3ECC5D624D9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23440" y="105280"/>
                <a:ext cx="2615400" cy="57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910F107-68E8-4F5A-881B-311A9BF6865F}"/>
                  </a:ext>
                </a:extLst>
              </p14:cNvPr>
              <p14:cNvContentPartPr/>
              <p14:nvPr/>
            </p14:nvContentPartPr>
            <p14:xfrm>
              <a:off x="802200" y="375640"/>
              <a:ext cx="3058560" cy="18518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910F107-68E8-4F5A-881B-311A9BF6865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4202" y="358000"/>
                <a:ext cx="3094196" cy="18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294A3C2-5699-487E-B69A-3032CBD95181}"/>
                  </a:ext>
                </a:extLst>
              </p14:cNvPr>
              <p14:cNvContentPartPr/>
              <p14:nvPr/>
            </p14:nvContentPartPr>
            <p14:xfrm>
              <a:off x="4100520" y="782080"/>
              <a:ext cx="34560" cy="648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294A3C2-5699-487E-B69A-3032CBD9518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82880" y="764080"/>
                <a:ext cx="7020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0D84EBC-2588-49BD-93DD-4D02F72C2751}"/>
                  </a:ext>
                </a:extLst>
              </p14:cNvPr>
              <p14:cNvContentPartPr/>
              <p14:nvPr/>
            </p14:nvContentPartPr>
            <p14:xfrm>
              <a:off x="2295840" y="842200"/>
              <a:ext cx="1667880" cy="5148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0D84EBC-2588-49BD-93DD-4D02F72C275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77836" y="824200"/>
                <a:ext cx="1703528" cy="55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7FAA75D-7380-446F-8825-47300A1474EA}"/>
                  </a:ext>
                </a:extLst>
              </p14:cNvPr>
              <p14:cNvContentPartPr/>
              <p14:nvPr/>
            </p14:nvContentPartPr>
            <p14:xfrm>
              <a:off x="1726680" y="1236760"/>
              <a:ext cx="598320" cy="3992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7FAA75D-7380-446F-8825-47300A1474E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09040" y="1219104"/>
                <a:ext cx="633960" cy="43491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59869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6E1DE82-2D19-493E-A2B1-3ECC5D624D9D}"/>
                  </a:ext>
                </a:extLst>
              </p14:cNvPr>
              <p14:cNvContentPartPr/>
              <p14:nvPr/>
            </p14:nvContentPartPr>
            <p14:xfrm>
              <a:off x="2641440" y="122920"/>
              <a:ext cx="2579760" cy="5378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6E1DE82-2D19-493E-A2B1-3ECC5D624D9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23440" y="105280"/>
                <a:ext cx="2615400" cy="57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910F107-68E8-4F5A-881B-311A9BF6865F}"/>
                  </a:ext>
                </a:extLst>
              </p14:cNvPr>
              <p14:cNvContentPartPr/>
              <p14:nvPr/>
            </p14:nvContentPartPr>
            <p14:xfrm>
              <a:off x="802200" y="375640"/>
              <a:ext cx="3058560" cy="18518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910F107-68E8-4F5A-881B-311A9BF6865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4202" y="358000"/>
                <a:ext cx="3094196" cy="18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294A3C2-5699-487E-B69A-3032CBD95181}"/>
                  </a:ext>
                </a:extLst>
              </p14:cNvPr>
              <p14:cNvContentPartPr/>
              <p14:nvPr/>
            </p14:nvContentPartPr>
            <p14:xfrm>
              <a:off x="4100520" y="782080"/>
              <a:ext cx="34560" cy="648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294A3C2-5699-487E-B69A-3032CBD9518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82880" y="764080"/>
                <a:ext cx="7020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0D84EBC-2588-49BD-93DD-4D02F72C2751}"/>
                  </a:ext>
                </a:extLst>
              </p14:cNvPr>
              <p14:cNvContentPartPr/>
              <p14:nvPr/>
            </p14:nvContentPartPr>
            <p14:xfrm>
              <a:off x="2295840" y="842200"/>
              <a:ext cx="1667880" cy="5148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0D84EBC-2588-49BD-93DD-4D02F72C275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77836" y="824200"/>
                <a:ext cx="1703528" cy="55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7FAA75D-7380-446F-8825-47300A1474EA}"/>
                  </a:ext>
                </a:extLst>
              </p14:cNvPr>
              <p14:cNvContentPartPr/>
              <p14:nvPr/>
            </p14:nvContentPartPr>
            <p14:xfrm>
              <a:off x="1726680" y="1236760"/>
              <a:ext cx="598320" cy="3992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7FAA75D-7380-446F-8825-47300A1474E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09040" y="1219104"/>
                <a:ext cx="633960" cy="4349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FB2DD846-D120-4FEC-A274-CBA9B285E3BE}"/>
                  </a:ext>
                </a:extLst>
              </p14:cNvPr>
              <p14:cNvContentPartPr/>
              <p14:nvPr/>
            </p14:nvContentPartPr>
            <p14:xfrm>
              <a:off x="182280" y="1137400"/>
              <a:ext cx="2734560" cy="17265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FB2DD846-D120-4FEC-A274-CBA9B285E3B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64640" y="1119760"/>
                <a:ext cx="2770200" cy="176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995879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6E1DE82-2D19-493E-A2B1-3ECC5D624D9D}"/>
                  </a:ext>
                </a:extLst>
              </p14:cNvPr>
              <p14:cNvContentPartPr/>
              <p14:nvPr/>
            </p14:nvContentPartPr>
            <p14:xfrm>
              <a:off x="2641440" y="122920"/>
              <a:ext cx="2579760" cy="5378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6E1DE82-2D19-493E-A2B1-3ECC5D624D9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23440" y="105280"/>
                <a:ext cx="2615400" cy="57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910F107-68E8-4F5A-881B-311A9BF6865F}"/>
                  </a:ext>
                </a:extLst>
              </p14:cNvPr>
              <p14:cNvContentPartPr/>
              <p14:nvPr/>
            </p14:nvContentPartPr>
            <p14:xfrm>
              <a:off x="802200" y="375640"/>
              <a:ext cx="3058560" cy="18518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910F107-68E8-4F5A-881B-311A9BF6865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4202" y="358000"/>
                <a:ext cx="3094196" cy="18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294A3C2-5699-487E-B69A-3032CBD95181}"/>
                  </a:ext>
                </a:extLst>
              </p14:cNvPr>
              <p14:cNvContentPartPr/>
              <p14:nvPr/>
            </p14:nvContentPartPr>
            <p14:xfrm>
              <a:off x="4100520" y="782080"/>
              <a:ext cx="34560" cy="648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294A3C2-5699-487E-B69A-3032CBD9518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82880" y="764080"/>
                <a:ext cx="7020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0D84EBC-2588-49BD-93DD-4D02F72C2751}"/>
                  </a:ext>
                </a:extLst>
              </p14:cNvPr>
              <p14:cNvContentPartPr/>
              <p14:nvPr/>
            </p14:nvContentPartPr>
            <p14:xfrm>
              <a:off x="2295840" y="842200"/>
              <a:ext cx="1667880" cy="5148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0D84EBC-2588-49BD-93DD-4D02F72C275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77836" y="824200"/>
                <a:ext cx="1703528" cy="55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7FAA75D-7380-446F-8825-47300A1474EA}"/>
                  </a:ext>
                </a:extLst>
              </p14:cNvPr>
              <p14:cNvContentPartPr/>
              <p14:nvPr/>
            </p14:nvContentPartPr>
            <p14:xfrm>
              <a:off x="1726680" y="1236760"/>
              <a:ext cx="598320" cy="3992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7FAA75D-7380-446F-8825-47300A1474E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09040" y="1219104"/>
                <a:ext cx="633960" cy="4349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721A4B7-0CD8-4696-9E69-330DAD379517}"/>
                  </a:ext>
                </a:extLst>
              </p14:cNvPr>
              <p14:cNvContentPartPr/>
              <p14:nvPr/>
            </p14:nvContentPartPr>
            <p14:xfrm>
              <a:off x="4866240" y="772000"/>
              <a:ext cx="21960" cy="233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721A4B7-0CD8-4696-9E69-330DAD37951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48600" y="754000"/>
                <a:ext cx="5760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0F0C227-1FEA-4160-9806-4F2CDB7224CC}"/>
                  </a:ext>
                </a:extLst>
              </p14:cNvPr>
              <p14:cNvContentPartPr/>
              <p14:nvPr/>
            </p14:nvContentPartPr>
            <p14:xfrm>
              <a:off x="4734120" y="750760"/>
              <a:ext cx="283320" cy="31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0F0C227-1FEA-4160-9806-4F2CDB7224C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716480" y="733120"/>
                <a:ext cx="3189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84C07E0-9586-4AD0-A7EC-1B269BC70D29}"/>
                  </a:ext>
                </a:extLst>
              </p14:cNvPr>
              <p14:cNvContentPartPr/>
              <p14:nvPr/>
            </p14:nvContentPartPr>
            <p14:xfrm>
              <a:off x="4774800" y="953440"/>
              <a:ext cx="243000" cy="32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84C07E0-9586-4AD0-A7EC-1B269BC70D2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757160" y="935800"/>
                <a:ext cx="27864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11A4493-AAA1-4CDE-A464-4A4083243228}"/>
                  </a:ext>
                </a:extLst>
              </p14:cNvPr>
              <p14:cNvContentPartPr/>
              <p14:nvPr/>
            </p14:nvContentPartPr>
            <p14:xfrm>
              <a:off x="4774800" y="639520"/>
              <a:ext cx="234720" cy="20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11A4493-AAA1-4CDE-A464-4A408324322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757160" y="621520"/>
                <a:ext cx="2703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4451E7E-07D0-4346-A258-6D1ED7C95468}"/>
                  </a:ext>
                </a:extLst>
              </p14:cNvPr>
              <p14:cNvContentPartPr/>
              <p14:nvPr/>
            </p14:nvContentPartPr>
            <p14:xfrm>
              <a:off x="5160720" y="787120"/>
              <a:ext cx="117360" cy="154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4451E7E-07D0-4346-A258-6D1ED7C9546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143080" y="769480"/>
                <a:ext cx="15300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246FEB4-EDAC-494E-9AA9-F2C7097D3A85}"/>
                  </a:ext>
                </a:extLst>
              </p14:cNvPr>
              <p14:cNvContentPartPr/>
              <p14:nvPr/>
            </p14:nvContentPartPr>
            <p14:xfrm>
              <a:off x="5171160" y="853000"/>
              <a:ext cx="143640" cy="205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246FEB4-EDAC-494E-9AA9-F2C7097D3A8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153520" y="835360"/>
                <a:ext cx="17928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235E375-FE4A-42DA-A433-C3F340FE3300}"/>
                  </a:ext>
                </a:extLst>
              </p14:cNvPr>
              <p14:cNvContentPartPr/>
              <p14:nvPr/>
            </p14:nvContentPartPr>
            <p14:xfrm>
              <a:off x="6045960" y="611800"/>
              <a:ext cx="80640" cy="4719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235E375-FE4A-42DA-A433-C3F340FE330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027960" y="594160"/>
                <a:ext cx="116280" cy="50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3E0E719-E136-48A5-82FB-DEBF2BCF6310}"/>
                  </a:ext>
                </a:extLst>
              </p14:cNvPr>
              <p14:cNvContentPartPr/>
              <p14:nvPr/>
            </p14:nvContentPartPr>
            <p14:xfrm>
              <a:off x="5472480" y="639880"/>
              <a:ext cx="461520" cy="4327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3E0E719-E136-48A5-82FB-DEBF2BCF631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454480" y="621880"/>
                <a:ext cx="497160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E38F8EE-E16A-4C6A-A6A1-91266832F9BE}"/>
                  </a:ext>
                </a:extLst>
              </p14:cNvPr>
              <p14:cNvContentPartPr/>
              <p14:nvPr/>
            </p14:nvContentPartPr>
            <p14:xfrm>
              <a:off x="6211200" y="604960"/>
              <a:ext cx="100080" cy="4474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E38F8EE-E16A-4C6A-A6A1-91266832F9B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193200" y="586960"/>
                <a:ext cx="135720" cy="48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1429AD0-154C-4A85-A09A-3D77EFE07F9C}"/>
                  </a:ext>
                </a:extLst>
              </p14:cNvPr>
              <p14:cNvContentPartPr/>
              <p14:nvPr/>
            </p14:nvContentPartPr>
            <p14:xfrm>
              <a:off x="6501360" y="747160"/>
              <a:ext cx="78480" cy="2066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1429AD0-154C-4A85-A09A-3D77EFE07F9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483720" y="729160"/>
                <a:ext cx="11412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8E0F3B1-2845-468D-8867-EA9C840CE42A}"/>
                  </a:ext>
                </a:extLst>
              </p14:cNvPr>
              <p14:cNvContentPartPr/>
              <p14:nvPr/>
            </p14:nvContentPartPr>
            <p14:xfrm>
              <a:off x="6685680" y="621880"/>
              <a:ext cx="578520" cy="3355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8E0F3B1-2845-468D-8867-EA9C840CE42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668040" y="604221"/>
                <a:ext cx="614160" cy="371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0F9EC98-5538-4CB5-AE39-B2BFA19EC116}"/>
                  </a:ext>
                </a:extLst>
              </p14:cNvPr>
              <p14:cNvContentPartPr/>
              <p14:nvPr/>
            </p14:nvContentPartPr>
            <p14:xfrm>
              <a:off x="7911480" y="609280"/>
              <a:ext cx="43560" cy="831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0F9EC98-5538-4CB5-AE39-B2BFA19EC116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893840" y="591280"/>
                <a:ext cx="7920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41D86DF-ED9B-4482-9B6C-FA4A5DA1A70D}"/>
                  </a:ext>
                </a:extLst>
              </p14:cNvPr>
              <p14:cNvContentPartPr/>
              <p14:nvPr/>
            </p14:nvContentPartPr>
            <p14:xfrm>
              <a:off x="7384080" y="659320"/>
              <a:ext cx="399600" cy="4017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41D86DF-ED9B-4482-9B6C-FA4A5DA1A70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366440" y="641336"/>
                <a:ext cx="435240" cy="43736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998580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6E1DE82-2D19-493E-A2B1-3ECC5D624D9D}"/>
                  </a:ext>
                </a:extLst>
              </p14:cNvPr>
              <p14:cNvContentPartPr/>
              <p14:nvPr/>
            </p14:nvContentPartPr>
            <p14:xfrm>
              <a:off x="2641440" y="122920"/>
              <a:ext cx="2579760" cy="5378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6E1DE82-2D19-493E-A2B1-3ECC5D624D9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23440" y="105280"/>
                <a:ext cx="2615400" cy="57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910F107-68E8-4F5A-881B-311A9BF6865F}"/>
                  </a:ext>
                </a:extLst>
              </p14:cNvPr>
              <p14:cNvContentPartPr/>
              <p14:nvPr/>
            </p14:nvContentPartPr>
            <p14:xfrm>
              <a:off x="802200" y="375640"/>
              <a:ext cx="3058560" cy="18518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910F107-68E8-4F5A-881B-311A9BF6865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4202" y="358000"/>
                <a:ext cx="3094196" cy="18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294A3C2-5699-487E-B69A-3032CBD95181}"/>
                  </a:ext>
                </a:extLst>
              </p14:cNvPr>
              <p14:cNvContentPartPr/>
              <p14:nvPr/>
            </p14:nvContentPartPr>
            <p14:xfrm>
              <a:off x="4100520" y="782080"/>
              <a:ext cx="34560" cy="648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294A3C2-5699-487E-B69A-3032CBD9518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82880" y="764080"/>
                <a:ext cx="7020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0D84EBC-2588-49BD-93DD-4D02F72C2751}"/>
                  </a:ext>
                </a:extLst>
              </p14:cNvPr>
              <p14:cNvContentPartPr/>
              <p14:nvPr/>
            </p14:nvContentPartPr>
            <p14:xfrm>
              <a:off x="2295840" y="842200"/>
              <a:ext cx="1667880" cy="5148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0D84EBC-2588-49BD-93DD-4D02F72C275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77836" y="824200"/>
                <a:ext cx="1703528" cy="55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7FAA75D-7380-446F-8825-47300A1474EA}"/>
                  </a:ext>
                </a:extLst>
              </p14:cNvPr>
              <p14:cNvContentPartPr/>
              <p14:nvPr/>
            </p14:nvContentPartPr>
            <p14:xfrm>
              <a:off x="1726680" y="1236760"/>
              <a:ext cx="598320" cy="3992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7FAA75D-7380-446F-8825-47300A1474E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09040" y="1219104"/>
                <a:ext cx="633960" cy="4349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FB2DD846-D120-4FEC-A274-CBA9B285E3BE}"/>
                  </a:ext>
                </a:extLst>
              </p14:cNvPr>
              <p14:cNvContentPartPr/>
              <p14:nvPr/>
            </p14:nvContentPartPr>
            <p14:xfrm>
              <a:off x="259680" y="1137400"/>
              <a:ext cx="2657160" cy="16696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FB2DD846-D120-4FEC-A274-CBA9B285E3B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42040" y="1119760"/>
                <a:ext cx="2692800" cy="170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721A4B7-0CD8-4696-9E69-330DAD379517}"/>
                  </a:ext>
                </a:extLst>
              </p14:cNvPr>
              <p14:cNvContentPartPr/>
              <p14:nvPr/>
            </p14:nvContentPartPr>
            <p14:xfrm>
              <a:off x="4866240" y="772000"/>
              <a:ext cx="21960" cy="233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721A4B7-0CD8-4696-9E69-330DAD37951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848600" y="754000"/>
                <a:ext cx="5760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0F0C227-1FEA-4160-9806-4F2CDB7224CC}"/>
                  </a:ext>
                </a:extLst>
              </p14:cNvPr>
              <p14:cNvContentPartPr/>
              <p14:nvPr/>
            </p14:nvContentPartPr>
            <p14:xfrm>
              <a:off x="4734120" y="750760"/>
              <a:ext cx="283320" cy="31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0F0C227-1FEA-4160-9806-4F2CDB7224C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716480" y="733120"/>
                <a:ext cx="3189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84C07E0-9586-4AD0-A7EC-1B269BC70D29}"/>
                  </a:ext>
                </a:extLst>
              </p14:cNvPr>
              <p14:cNvContentPartPr/>
              <p14:nvPr/>
            </p14:nvContentPartPr>
            <p14:xfrm>
              <a:off x="4774800" y="953440"/>
              <a:ext cx="243000" cy="32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84C07E0-9586-4AD0-A7EC-1B269BC70D2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757160" y="935800"/>
                <a:ext cx="27864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11A4493-AAA1-4CDE-A464-4A4083243228}"/>
                  </a:ext>
                </a:extLst>
              </p14:cNvPr>
              <p14:cNvContentPartPr/>
              <p14:nvPr/>
            </p14:nvContentPartPr>
            <p14:xfrm>
              <a:off x="4774800" y="639520"/>
              <a:ext cx="234720" cy="20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11A4493-AAA1-4CDE-A464-4A408324322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757160" y="621520"/>
                <a:ext cx="2703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4451E7E-07D0-4346-A258-6D1ED7C95468}"/>
                  </a:ext>
                </a:extLst>
              </p14:cNvPr>
              <p14:cNvContentPartPr/>
              <p14:nvPr/>
            </p14:nvContentPartPr>
            <p14:xfrm>
              <a:off x="5160720" y="787120"/>
              <a:ext cx="117360" cy="154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4451E7E-07D0-4346-A258-6D1ED7C9546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143080" y="769480"/>
                <a:ext cx="15300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246FEB4-EDAC-494E-9AA9-F2C7097D3A85}"/>
                  </a:ext>
                </a:extLst>
              </p14:cNvPr>
              <p14:cNvContentPartPr/>
              <p14:nvPr/>
            </p14:nvContentPartPr>
            <p14:xfrm>
              <a:off x="5171160" y="853000"/>
              <a:ext cx="143640" cy="205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246FEB4-EDAC-494E-9AA9-F2C7097D3A8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153520" y="835360"/>
                <a:ext cx="17928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235E375-FE4A-42DA-A433-C3F340FE3300}"/>
                  </a:ext>
                </a:extLst>
              </p14:cNvPr>
              <p14:cNvContentPartPr/>
              <p14:nvPr/>
            </p14:nvContentPartPr>
            <p14:xfrm>
              <a:off x="6045960" y="611800"/>
              <a:ext cx="80640" cy="4719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235E375-FE4A-42DA-A433-C3F340FE330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027960" y="594160"/>
                <a:ext cx="116280" cy="50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3E0E719-E136-48A5-82FB-DEBF2BCF6310}"/>
                  </a:ext>
                </a:extLst>
              </p14:cNvPr>
              <p14:cNvContentPartPr/>
              <p14:nvPr/>
            </p14:nvContentPartPr>
            <p14:xfrm>
              <a:off x="5472480" y="639880"/>
              <a:ext cx="461520" cy="4327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3E0E719-E136-48A5-82FB-DEBF2BCF631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454480" y="621880"/>
                <a:ext cx="497160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E38F8EE-E16A-4C6A-A6A1-91266832F9BE}"/>
                  </a:ext>
                </a:extLst>
              </p14:cNvPr>
              <p14:cNvContentPartPr/>
              <p14:nvPr/>
            </p14:nvContentPartPr>
            <p14:xfrm>
              <a:off x="6211200" y="604960"/>
              <a:ext cx="100080" cy="4474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E38F8EE-E16A-4C6A-A6A1-91266832F9B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193200" y="586960"/>
                <a:ext cx="135720" cy="48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1429AD0-154C-4A85-A09A-3D77EFE07F9C}"/>
                  </a:ext>
                </a:extLst>
              </p14:cNvPr>
              <p14:cNvContentPartPr/>
              <p14:nvPr/>
            </p14:nvContentPartPr>
            <p14:xfrm>
              <a:off x="6501360" y="747160"/>
              <a:ext cx="78480" cy="2066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1429AD0-154C-4A85-A09A-3D77EFE07F9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483720" y="729160"/>
                <a:ext cx="11412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8E0F3B1-2845-468D-8867-EA9C840CE42A}"/>
                  </a:ext>
                </a:extLst>
              </p14:cNvPr>
              <p14:cNvContentPartPr/>
              <p14:nvPr/>
            </p14:nvContentPartPr>
            <p14:xfrm>
              <a:off x="6685680" y="621880"/>
              <a:ext cx="578520" cy="3355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8E0F3B1-2845-468D-8867-EA9C840CE42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668040" y="604221"/>
                <a:ext cx="614160" cy="371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0F9EC98-5538-4CB5-AE39-B2BFA19EC116}"/>
                  </a:ext>
                </a:extLst>
              </p14:cNvPr>
              <p14:cNvContentPartPr/>
              <p14:nvPr/>
            </p14:nvContentPartPr>
            <p14:xfrm>
              <a:off x="7911480" y="609280"/>
              <a:ext cx="43560" cy="831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0F9EC98-5538-4CB5-AE39-B2BFA19EC11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893840" y="591280"/>
                <a:ext cx="7920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41D86DF-ED9B-4482-9B6C-FA4A5DA1A70D}"/>
                  </a:ext>
                </a:extLst>
              </p14:cNvPr>
              <p14:cNvContentPartPr/>
              <p14:nvPr/>
            </p14:nvContentPartPr>
            <p14:xfrm>
              <a:off x="7384080" y="659320"/>
              <a:ext cx="399600" cy="4017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41D86DF-ED9B-4482-9B6C-FA4A5DA1A70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366440" y="641336"/>
                <a:ext cx="435240" cy="4373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4102B5D-6723-4B8B-8FD3-78A6E9E8AF75}"/>
                  </a:ext>
                </a:extLst>
              </p14:cNvPr>
              <p14:cNvContentPartPr/>
              <p14:nvPr/>
            </p14:nvContentPartPr>
            <p14:xfrm>
              <a:off x="4571760" y="1349440"/>
              <a:ext cx="202320" cy="324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4102B5D-6723-4B8B-8FD3-78A6E9E8AF7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553760" y="1331800"/>
                <a:ext cx="23796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EEBAC6C-1F33-4B13-908C-F0658C2584B5}"/>
                  </a:ext>
                </a:extLst>
              </p14:cNvPr>
              <p14:cNvContentPartPr/>
              <p14:nvPr/>
            </p14:nvContentPartPr>
            <p14:xfrm>
              <a:off x="4978200" y="1473280"/>
              <a:ext cx="142560" cy="20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EEBAC6C-1F33-4B13-908C-F0658C2584B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960200" y="1455640"/>
                <a:ext cx="1782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76D52BE-7306-427E-BD17-D02BBD893B62}"/>
                  </a:ext>
                </a:extLst>
              </p14:cNvPr>
              <p14:cNvContentPartPr/>
              <p14:nvPr/>
            </p14:nvContentPartPr>
            <p14:xfrm>
              <a:off x="5008440" y="1537360"/>
              <a:ext cx="131760" cy="172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76D52BE-7306-427E-BD17-D02BBD893B6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990440" y="1519720"/>
                <a:ext cx="1674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3542D748-4DCA-405B-A2BF-670F9FED604C}"/>
                  </a:ext>
                </a:extLst>
              </p14:cNvPr>
              <p14:cNvContentPartPr/>
              <p14:nvPr/>
            </p14:nvContentPartPr>
            <p14:xfrm>
              <a:off x="4561320" y="1441960"/>
              <a:ext cx="272520" cy="1940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3542D748-4DCA-405B-A2BF-670F9FED604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543657" y="1424287"/>
                <a:ext cx="308207" cy="2297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0D5FFB5-8E88-4729-A51E-D1CCB07B906F}"/>
                  </a:ext>
                </a:extLst>
              </p14:cNvPr>
              <p14:cNvContentPartPr/>
              <p14:nvPr/>
            </p14:nvContentPartPr>
            <p14:xfrm>
              <a:off x="4094040" y="1472560"/>
              <a:ext cx="239760" cy="2023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0D5FFB5-8E88-4729-A51E-D1CCB07B906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076400" y="1454920"/>
                <a:ext cx="27540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C58B553D-6E3C-4FB5-B54A-142FE6CDDA18}"/>
                  </a:ext>
                </a:extLst>
              </p14:cNvPr>
              <p14:cNvContentPartPr/>
              <p14:nvPr/>
            </p14:nvContentPartPr>
            <p14:xfrm>
              <a:off x="7274280" y="1465000"/>
              <a:ext cx="518400" cy="48024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C58B553D-6E3C-4FB5-B54A-142FE6CDDA1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256640" y="1447360"/>
                <a:ext cx="554040" cy="51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7B48A0DB-E5BB-4C47-80FE-18B388A63F3A}"/>
                  </a:ext>
                </a:extLst>
              </p14:cNvPr>
              <p14:cNvContentPartPr/>
              <p14:nvPr/>
            </p14:nvContentPartPr>
            <p14:xfrm>
              <a:off x="5301480" y="1178080"/>
              <a:ext cx="1891800" cy="86508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7B48A0DB-E5BB-4C47-80FE-18B388A63F3A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283840" y="1160433"/>
                <a:ext cx="1927440" cy="9007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46E12D68-752F-4C86-821A-20C449FEA314}"/>
                  </a:ext>
                </a:extLst>
              </p14:cNvPr>
              <p14:cNvContentPartPr/>
              <p14:nvPr/>
            </p14:nvContentPartPr>
            <p14:xfrm>
              <a:off x="7873680" y="1391560"/>
              <a:ext cx="164520" cy="4222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46E12D68-752F-4C86-821A-20C449FEA31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856001" y="1373920"/>
                <a:ext cx="200238" cy="45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40B99064-7964-4C9B-B8C8-2AF3FBA9C773}"/>
                  </a:ext>
                </a:extLst>
              </p14:cNvPr>
              <p14:cNvContentPartPr/>
              <p14:nvPr/>
            </p14:nvContentPartPr>
            <p14:xfrm>
              <a:off x="8559120" y="1434040"/>
              <a:ext cx="422280" cy="45504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40B99064-7964-4C9B-B8C8-2AF3FBA9C773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541480" y="1416054"/>
                <a:ext cx="457920" cy="4906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02ED243B-84E6-4585-B8AE-7BA32A16C057}"/>
                  </a:ext>
                </a:extLst>
              </p14:cNvPr>
              <p14:cNvContentPartPr/>
              <p14:nvPr/>
            </p14:nvContentPartPr>
            <p14:xfrm>
              <a:off x="8137560" y="1444480"/>
              <a:ext cx="336240" cy="31392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02ED243B-84E6-4585-B8AE-7BA32A16C05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119901" y="1426840"/>
                <a:ext cx="371918" cy="34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804296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6E1DE82-2D19-493E-A2B1-3ECC5D624D9D}"/>
                  </a:ext>
                </a:extLst>
              </p14:cNvPr>
              <p14:cNvContentPartPr/>
              <p14:nvPr/>
            </p14:nvContentPartPr>
            <p14:xfrm>
              <a:off x="2641440" y="122920"/>
              <a:ext cx="2579760" cy="5378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6E1DE82-2D19-493E-A2B1-3ECC5D624D9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23440" y="105280"/>
                <a:ext cx="2615400" cy="57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910F107-68E8-4F5A-881B-311A9BF6865F}"/>
                  </a:ext>
                </a:extLst>
              </p14:cNvPr>
              <p14:cNvContentPartPr/>
              <p14:nvPr/>
            </p14:nvContentPartPr>
            <p14:xfrm>
              <a:off x="802200" y="375640"/>
              <a:ext cx="3058560" cy="18518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910F107-68E8-4F5A-881B-311A9BF6865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4202" y="358000"/>
                <a:ext cx="3094196" cy="18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294A3C2-5699-487E-B69A-3032CBD95181}"/>
                  </a:ext>
                </a:extLst>
              </p14:cNvPr>
              <p14:cNvContentPartPr/>
              <p14:nvPr/>
            </p14:nvContentPartPr>
            <p14:xfrm>
              <a:off x="4100520" y="782080"/>
              <a:ext cx="34560" cy="648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294A3C2-5699-487E-B69A-3032CBD9518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82880" y="764080"/>
                <a:ext cx="7020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0D84EBC-2588-49BD-93DD-4D02F72C2751}"/>
                  </a:ext>
                </a:extLst>
              </p14:cNvPr>
              <p14:cNvContentPartPr/>
              <p14:nvPr/>
            </p14:nvContentPartPr>
            <p14:xfrm>
              <a:off x="2295840" y="842200"/>
              <a:ext cx="1667880" cy="5148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0D84EBC-2588-49BD-93DD-4D02F72C275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77836" y="824200"/>
                <a:ext cx="1703528" cy="55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7FAA75D-7380-446F-8825-47300A1474EA}"/>
                  </a:ext>
                </a:extLst>
              </p14:cNvPr>
              <p14:cNvContentPartPr/>
              <p14:nvPr/>
            </p14:nvContentPartPr>
            <p14:xfrm>
              <a:off x="1726680" y="1236760"/>
              <a:ext cx="598320" cy="3992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7FAA75D-7380-446F-8825-47300A1474E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09040" y="1219104"/>
                <a:ext cx="633960" cy="4349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FB2DD846-D120-4FEC-A274-CBA9B285E3BE}"/>
                  </a:ext>
                </a:extLst>
              </p14:cNvPr>
              <p14:cNvContentPartPr/>
              <p14:nvPr/>
            </p14:nvContentPartPr>
            <p14:xfrm>
              <a:off x="259680" y="1137400"/>
              <a:ext cx="2657160" cy="16696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FB2DD846-D120-4FEC-A274-CBA9B285E3B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42040" y="1119760"/>
                <a:ext cx="2692800" cy="170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721A4B7-0CD8-4696-9E69-330DAD379517}"/>
                  </a:ext>
                </a:extLst>
              </p14:cNvPr>
              <p14:cNvContentPartPr/>
              <p14:nvPr/>
            </p14:nvContentPartPr>
            <p14:xfrm>
              <a:off x="4866240" y="772000"/>
              <a:ext cx="21960" cy="233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721A4B7-0CD8-4696-9E69-330DAD37951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848600" y="754000"/>
                <a:ext cx="5760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0F0C227-1FEA-4160-9806-4F2CDB7224CC}"/>
                  </a:ext>
                </a:extLst>
              </p14:cNvPr>
              <p14:cNvContentPartPr/>
              <p14:nvPr/>
            </p14:nvContentPartPr>
            <p14:xfrm>
              <a:off x="4734120" y="750760"/>
              <a:ext cx="283320" cy="31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0F0C227-1FEA-4160-9806-4F2CDB7224C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716480" y="733120"/>
                <a:ext cx="3189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84C07E0-9586-4AD0-A7EC-1B269BC70D29}"/>
                  </a:ext>
                </a:extLst>
              </p14:cNvPr>
              <p14:cNvContentPartPr/>
              <p14:nvPr/>
            </p14:nvContentPartPr>
            <p14:xfrm>
              <a:off x="4774800" y="953440"/>
              <a:ext cx="243000" cy="32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84C07E0-9586-4AD0-A7EC-1B269BC70D2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757160" y="935800"/>
                <a:ext cx="27864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11A4493-AAA1-4CDE-A464-4A4083243228}"/>
                  </a:ext>
                </a:extLst>
              </p14:cNvPr>
              <p14:cNvContentPartPr/>
              <p14:nvPr/>
            </p14:nvContentPartPr>
            <p14:xfrm>
              <a:off x="4774800" y="639520"/>
              <a:ext cx="234720" cy="20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11A4493-AAA1-4CDE-A464-4A408324322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757160" y="621520"/>
                <a:ext cx="2703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4451E7E-07D0-4346-A258-6D1ED7C95468}"/>
                  </a:ext>
                </a:extLst>
              </p14:cNvPr>
              <p14:cNvContentPartPr/>
              <p14:nvPr/>
            </p14:nvContentPartPr>
            <p14:xfrm>
              <a:off x="5160720" y="787120"/>
              <a:ext cx="117360" cy="154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4451E7E-07D0-4346-A258-6D1ED7C9546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143080" y="769480"/>
                <a:ext cx="15300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246FEB4-EDAC-494E-9AA9-F2C7097D3A85}"/>
                  </a:ext>
                </a:extLst>
              </p14:cNvPr>
              <p14:cNvContentPartPr/>
              <p14:nvPr/>
            </p14:nvContentPartPr>
            <p14:xfrm>
              <a:off x="5171160" y="853000"/>
              <a:ext cx="143640" cy="205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246FEB4-EDAC-494E-9AA9-F2C7097D3A8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153520" y="835360"/>
                <a:ext cx="17928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235E375-FE4A-42DA-A433-C3F340FE3300}"/>
                  </a:ext>
                </a:extLst>
              </p14:cNvPr>
              <p14:cNvContentPartPr/>
              <p14:nvPr/>
            </p14:nvContentPartPr>
            <p14:xfrm>
              <a:off x="6045960" y="611800"/>
              <a:ext cx="80640" cy="4719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235E375-FE4A-42DA-A433-C3F340FE330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027960" y="594160"/>
                <a:ext cx="116280" cy="50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3E0E719-E136-48A5-82FB-DEBF2BCF6310}"/>
                  </a:ext>
                </a:extLst>
              </p14:cNvPr>
              <p14:cNvContentPartPr/>
              <p14:nvPr/>
            </p14:nvContentPartPr>
            <p14:xfrm>
              <a:off x="5472480" y="639880"/>
              <a:ext cx="461520" cy="4327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3E0E719-E136-48A5-82FB-DEBF2BCF631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454480" y="621880"/>
                <a:ext cx="497160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E38F8EE-E16A-4C6A-A6A1-91266832F9BE}"/>
                  </a:ext>
                </a:extLst>
              </p14:cNvPr>
              <p14:cNvContentPartPr/>
              <p14:nvPr/>
            </p14:nvContentPartPr>
            <p14:xfrm>
              <a:off x="6211200" y="604960"/>
              <a:ext cx="100080" cy="4474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E38F8EE-E16A-4C6A-A6A1-91266832F9B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193200" y="586960"/>
                <a:ext cx="135720" cy="48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1429AD0-154C-4A85-A09A-3D77EFE07F9C}"/>
                  </a:ext>
                </a:extLst>
              </p14:cNvPr>
              <p14:cNvContentPartPr/>
              <p14:nvPr/>
            </p14:nvContentPartPr>
            <p14:xfrm>
              <a:off x="6501360" y="747160"/>
              <a:ext cx="78480" cy="2066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1429AD0-154C-4A85-A09A-3D77EFE07F9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483720" y="729160"/>
                <a:ext cx="11412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8E0F3B1-2845-468D-8867-EA9C840CE42A}"/>
                  </a:ext>
                </a:extLst>
              </p14:cNvPr>
              <p14:cNvContentPartPr/>
              <p14:nvPr/>
            </p14:nvContentPartPr>
            <p14:xfrm>
              <a:off x="6685680" y="621880"/>
              <a:ext cx="578520" cy="3355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8E0F3B1-2845-468D-8867-EA9C840CE42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668040" y="604221"/>
                <a:ext cx="614160" cy="371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0F9EC98-5538-4CB5-AE39-B2BFA19EC116}"/>
                  </a:ext>
                </a:extLst>
              </p14:cNvPr>
              <p14:cNvContentPartPr/>
              <p14:nvPr/>
            </p14:nvContentPartPr>
            <p14:xfrm>
              <a:off x="7911480" y="609280"/>
              <a:ext cx="43560" cy="831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0F9EC98-5538-4CB5-AE39-B2BFA19EC11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893840" y="591280"/>
                <a:ext cx="7920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41D86DF-ED9B-4482-9B6C-FA4A5DA1A70D}"/>
                  </a:ext>
                </a:extLst>
              </p14:cNvPr>
              <p14:cNvContentPartPr/>
              <p14:nvPr/>
            </p14:nvContentPartPr>
            <p14:xfrm>
              <a:off x="7384080" y="659320"/>
              <a:ext cx="399600" cy="4017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41D86DF-ED9B-4482-9B6C-FA4A5DA1A70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366440" y="641336"/>
                <a:ext cx="435240" cy="4373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4102B5D-6723-4B8B-8FD3-78A6E9E8AF75}"/>
                  </a:ext>
                </a:extLst>
              </p14:cNvPr>
              <p14:cNvContentPartPr/>
              <p14:nvPr/>
            </p14:nvContentPartPr>
            <p14:xfrm>
              <a:off x="4571760" y="1349440"/>
              <a:ext cx="202320" cy="324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4102B5D-6723-4B8B-8FD3-78A6E9E8AF7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553760" y="1331800"/>
                <a:ext cx="23796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EEBAC6C-1F33-4B13-908C-F0658C2584B5}"/>
                  </a:ext>
                </a:extLst>
              </p14:cNvPr>
              <p14:cNvContentPartPr/>
              <p14:nvPr/>
            </p14:nvContentPartPr>
            <p14:xfrm>
              <a:off x="4978200" y="1473280"/>
              <a:ext cx="142560" cy="20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EEBAC6C-1F33-4B13-908C-F0658C2584B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960200" y="1455640"/>
                <a:ext cx="1782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76D52BE-7306-427E-BD17-D02BBD893B62}"/>
                  </a:ext>
                </a:extLst>
              </p14:cNvPr>
              <p14:cNvContentPartPr/>
              <p14:nvPr/>
            </p14:nvContentPartPr>
            <p14:xfrm>
              <a:off x="5008440" y="1537360"/>
              <a:ext cx="131760" cy="172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76D52BE-7306-427E-BD17-D02BBD893B6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990440" y="1519720"/>
                <a:ext cx="1674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3542D748-4DCA-405B-A2BF-670F9FED604C}"/>
                  </a:ext>
                </a:extLst>
              </p14:cNvPr>
              <p14:cNvContentPartPr/>
              <p14:nvPr/>
            </p14:nvContentPartPr>
            <p14:xfrm>
              <a:off x="4561320" y="1441960"/>
              <a:ext cx="272520" cy="1940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3542D748-4DCA-405B-A2BF-670F9FED604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543657" y="1424287"/>
                <a:ext cx="308207" cy="2297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0D5FFB5-8E88-4729-A51E-D1CCB07B906F}"/>
                  </a:ext>
                </a:extLst>
              </p14:cNvPr>
              <p14:cNvContentPartPr/>
              <p14:nvPr/>
            </p14:nvContentPartPr>
            <p14:xfrm>
              <a:off x="4094040" y="1472560"/>
              <a:ext cx="239760" cy="2023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0D5FFB5-8E88-4729-A51E-D1CCB07B906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076400" y="1454920"/>
                <a:ext cx="27540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C58B553D-6E3C-4FB5-B54A-142FE6CDDA18}"/>
                  </a:ext>
                </a:extLst>
              </p14:cNvPr>
              <p14:cNvContentPartPr/>
              <p14:nvPr/>
            </p14:nvContentPartPr>
            <p14:xfrm>
              <a:off x="7274280" y="1465000"/>
              <a:ext cx="518400" cy="48024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C58B553D-6E3C-4FB5-B54A-142FE6CDDA1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256640" y="1447360"/>
                <a:ext cx="554040" cy="51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7B48A0DB-E5BB-4C47-80FE-18B388A63F3A}"/>
                  </a:ext>
                </a:extLst>
              </p14:cNvPr>
              <p14:cNvContentPartPr/>
              <p14:nvPr/>
            </p14:nvContentPartPr>
            <p14:xfrm>
              <a:off x="5301480" y="1178080"/>
              <a:ext cx="1891800" cy="86508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7B48A0DB-E5BB-4C47-80FE-18B388A63F3A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283840" y="1160433"/>
                <a:ext cx="1927440" cy="9007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46E12D68-752F-4C86-821A-20C449FEA314}"/>
                  </a:ext>
                </a:extLst>
              </p14:cNvPr>
              <p14:cNvContentPartPr/>
              <p14:nvPr/>
            </p14:nvContentPartPr>
            <p14:xfrm>
              <a:off x="7873680" y="1391560"/>
              <a:ext cx="164520" cy="4222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46E12D68-752F-4C86-821A-20C449FEA31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856001" y="1373920"/>
                <a:ext cx="200238" cy="45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40B99064-7964-4C9B-B8C8-2AF3FBA9C773}"/>
                  </a:ext>
                </a:extLst>
              </p14:cNvPr>
              <p14:cNvContentPartPr/>
              <p14:nvPr/>
            </p14:nvContentPartPr>
            <p14:xfrm>
              <a:off x="8559120" y="1434040"/>
              <a:ext cx="422280" cy="45504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40B99064-7964-4C9B-B8C8-2AF3FBA9C773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541480" y="1416054"/>
                <a:ext cx="457920" cy="4906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02ED243B-84E6-4585-B8AE-7BA32A16C057}"/>
                  </a:ext>
                </a:extLst>
              </p14:cNvPr>
              <p14:cNvContentPartPr/>
              <p14:nvPr/>
            </p14:nvContentPartPr>
            <p14:xfrm>
              <a:off x="8137560" y="1444480"/>
              <a:ext cx="336240" cy="31392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02ED243B-84E6-4585-B8AE-7BA32A16C05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119901" y="1426840"/>
                <a:ext cx="371918" cy="3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F92939D-5B61-46E0-8B09-EBB47B3A2F4B}"/>
                  </a:ext>
                </a:extLst>
              </p14:cNvPr>
              <p14:cNvContentPartPr/>
              <p14:nvPr/>
            </p14:nvContentPartPr>
            <p14:xfrm>
              <a:off x="3576000" y="2224600"/>
              <a:ext cx="229320" cy="2448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F92939D-5B61-46E0-8B09-EBB47B3A2F4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558360" y="2206960"/>
                <a:ext cx="26496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E06BCFA-2148-4B45-91D6-1442CF6BB3BC}"/>
                  </a:ext>
                </a:extLst>
              </p14:cNvPr>
              <p14:cNvContentPartPr/>
              <p14:nvPr/>
            </p14:nvContentPartPr>
            <p14:xfrm>
              <a:off x="4053360" y="2183920"/>
              <a:ext cx="122400" cy="86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E06BCFA-2148-4B45-91D6-1442CF6BB3BC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035360" y="2165920"/>
                <a:ext cx="15804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73A8F86-9AB7-4050-8CF5-DB678FB7B4BB}"/>
                  </a:ext>
                </a:extLst>
              </p14:cNvPr>
              <p14:cNvContentPartPr/>
              <p14:nvPr/>
            </p14:nvContentPartPr>
            <p14:xfrm>
              <a:off x="4317600" y="2376880"/>
              <a:ext cx="113040" cy="97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73A8F86-9AB7-4050-8CF5-DB678FB7B4BB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299600" y="2359240"/>
                <a:ext cx="14868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10EB004-134D-4FE7-A4BF-6ECDA7D70136}"/>
                  </a:ext>
                </a:extLst>
              </p14:cNvPr>
              <p14:cNvContentPartPr/>
              <p14:nvPr/>
            </p14:nvContentPartPr>
            <p14:xfrm>
              <a:off x="4328040" y="2478760"/>
              <a:ext cx="8064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10EB004-134D-4FE7-A4BF-6ECDA7D70136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310040" y="2461120"/>
                <a:ext cx="116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C111DB45-8F9B-4ACF-9582-58B36E7AF4A0}"/>
                  </a:ext>
                </a:extLst>
              </p14:cNvPr>
              <p14:cNvContentPartPr/>
              <p14:nvPr/>
            </p14:nvContentPartPr>
            <p14:xfrm>
              <a:off x="3982440" y="2295520"/>
              <a:ext cx="231120" cy="2239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C111DB45-8F9B-4ACF-9582-58B36E7AF4A0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964440" y="2277880"/>
                <a:ext cx="26676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87E99CF8-E52D-493F-A66D-6862053E444E}"/>
                  </a:ext>
                </a:extLst>
              </p14:cNvPr>
              <p14:cNvContentPartPr/>
              <p14:nvPr/>
            </p14:nvContentPartPr>
            <p14:xfrm>
              <a:off x="5354040" y="2853880"/>
              <a:ext cx="64800" cy="896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87E99CF8-E52D-493F-A66D-6862053E444E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336040" y="2836240"/>
                <a:ext cx="10044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4A8E9EFB-4355-4F61-89C2-CE4800A4A1DE}"/>
                  </a:ext>
                </a:extLst>
              </p14:cNvPr>
              <p14:cNvContentPartPr/>
              <p14:nvPr/>
            </p14:nvContentPartPr>
            <p14:xfrm>
              <a:off x="6340080" y="2238640"/>
              <a:ext cx="467280" cy="4305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4A8E9EFB-4355-4F61-89C2-CE4800A4A1DE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322080" y="2221000"/>
                <a:ext cx="502920" cy="46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CE745F3C-BB43-4AB0-8490-ABB2712471B0}"/>
                  </a:ext>
                </a:extLst>
              </p14:cNvPr>
              <p14:cNvContentPartPr/>
              <p14:nvPr/>
            </p14:nvContentPartPr>
            <p14:xfrm>
              <a:off x="6034800" y="2427640"/>
              <a:ext cx="147600" cy="1638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CE745F3C-BB43-4AB0-8490-ABB2712471B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016800" y="2410000"/>
                <a:ext cx="18324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7B960CB8-2C0C-4C95-9652-DFC286BF8BE0}"/>
                  </a:ext>
                </a:extLst>
              </p14:cNvPr>
              <p14:cNvContentPartPr/>
              <p14:nvPr/>
            </p14:nvContentPartPr>
            <p14:xfrm>
              <a:off x="4550160" y="2051800"/>
              <a:ext cx="1409760" cy="7524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7B960CB8-2C0C-4C95-9652-DFC286BF8BE0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532160" y="2034160"/>
                <a:ext cx="1445400" cy="78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62D912FE-977A-4192-8125-8D117890401A}"/>
                  </a:ext>
                </a:extLst>
              </p14:cNvPr>
              <p14:cNvContentPartPr/>
              <p14:nvPr/>
            </p14:nvContentPartPr>
            <p14:xfrm>
              <a:off x="6906720" y="2204080"/>
              <a:ext cx="177120" cy="3729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62D912FE-977A-4192-8125-8D117890401A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888683" y="2186440"/>
                <a:ext cx="212833" cy="40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91062E14-5621-45F9-B574-36B2E623F8FF}"/>
                  </a:ext>
                </a:extLst>
              </p14:cNvPr>
              <p14:cNvContentPartPr/>
              <p14:nvPr/>
            </p14:nvContentPartPr>
            <p14:xfrm>
              <a:off x="7181040" y="2021560"/>
              <a:ext cx="398880" cy="82476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91062E14-5621-45F9-B574-36B2E623F8FF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163040" y="2003568"/>
                <a:ext cx="434520" cy="860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B80EEFE8-6635-4547-815F-B980733413B9}"/>
                  </a:ext>
                </a:extLst>
              </p14:cNvPr>
              <p14:cNvContentPartPr/>
              <p14:nvPr/>
            </p14:nvContentPartPr>
            <p14:xfrm>
              <a:off x="7683960" y="2164840"/>
              <a:ext cx="226800" cy="3297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B80EEFE8-6635-4547-815F-B980733413B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665960" y="2147200"/>
                <a:ext cx="262440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8219BE7D-DD0E-43B6-9B9D-371257E42F46}"/>
                  </a:ext>
                </a:extLst>
              </p14:cNvPr>
              <p14:cNvContentPartPr/>
              <p14:nvPr/>
            </p14:nvContentPartPr>
            <p14:xfrm>
              <a:off x="8014800" y="2298400"/>
              <a:ext cx="165600" cy="3513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8219BE7D-DD0E-43B6-9B9D-371257E42F46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996800" y="2280400"/>
                <a:ext cx="201240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B2C1A58B-6F0E-43E3-B08B-9CC8BB16A505}"/>
                  </a:ext>
                </a:extLst>
              </p14:cNvPr>
              <p14:cNvContentPartPr/>
              <p14:nvPr/>
            </p14:nvContentPartPr>
            <p14:xfrm>
              <a:off x="8307480" y="2163400"/>
              <a:ext cx="74880" cy="7668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B2C1A58B-6F0E-43E3-B08B-9CC8BB16A505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8289480" y="2145760"/>
                <a:ext cx="110520" cy="11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826878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6E1DE82-2D19-493E-A2B1-3ECC5D624D9D}"/>
                  </a:ext>
                </a:extLst>
              </p14:cNvPr>
              <p14:cNvContentPartPr/>
              <p14:nvPr/>
            </p14:nvContentPartPr>
            <p14:xfrm>
              <a:off x="2641440" y="122920"/>
              <a:ext cx="2579760" cy="5378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6E1DE82-2D19-493E-A2B1-3ECC5D624D9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23440" y="105280"/>
                <a:ext cx="2615400" cy="57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910F107-68E8-4F5A-881B-311A9BF6865F}"/>
                  </a:ext>
                </a:extLst>
              </p14:cNvPr>
              <p14:cNvContentPartPr/>
              <p14:nvPr/>
            </p14:nvContentPartPr>
            <p14:xfrm>
              <a:off x="802200" y="375640"/>
              <a:ext cx="3058560" cy="18518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910F107-68E8-4F5A-881B-311A9BF6865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4202" y="358000"/>
                <a:ext cx="3094196" cy="18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294A3C2-5699-487E-B69A-3032CBD95181}"/>
                  </a:ext>
                </a:extLst>
              </p14:cNvPr>
              <p14:cNvContentPartPr/>
              <p14:nvPr/>
            </p14:nvContentPartPr>
            <p14:xfrm>
              <a:off x="4100520" y="782080"/>
              <a:ext cx="34560" cy="648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294A3C2-5699-487E-B69A-3032CBD9518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82880" y="764080"/>
                <a:ext cx="7020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0D84EBC-2588-49BD-93DD-4D02F72C2751}"/>
                  </a:ext>
                </a:extLst>
              </p14:cNvPr>
              <p14:cNvContentPartPr/>
              <p14:nvPr/>
            </p14:nvContentPartPr>
            <p14:xfrm>
              <a:off x="2295840" y="842200"/>
              <a:ext cx="1667880" cy="5148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0D84EBC-2588-49BD-93DD-4D02F72C275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77836" y="824200"/>
                <a:ext cx="1703528" cy="55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7FAA75D-7380-446F-8825-47300A1474EA}"/>
                  </a:ext>
                </a:extLst>
              </p14:cNvPr>
              <p14:cNvContentPartPr/>
              <p14:nvPr/>
            </p14:nvContentPartPr>
            <p14:xfrm>
              <a:off x="1726680" y="1236760"/>
              <a:ext cx="598320" cy="3992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7FAA75D-7380-446F-8825-47300A1474E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09040" y="1219104"/>
                <a:ext cx="633960" cy="4349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FB2DD846-D120-4FEC-A274-CBA9B285E3BE}"/>
                  </a:ext>
                </a:extLst>
              </p14:cNvPr>
              <p14:cNvContentPartPr/>
              <p14:nvPr/>
            </p14:nvContentPartPr>
            <p14:xfrm>
              <a:off x="259680" y="1137400"/>
              <a:ext cx="2657160" cy="16696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FB2DD846-D120-4FEC-A274-CBA9B285E3B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42040" y="1119760"/>
                <a:ext cx="2692800" cy="170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721A4B7-0CD8-4696-9E69-330DAD379517}"/>
                  </a:ext>
                </a:extLst>
              </p14:cNvPr>
              <p14:cNvContentPartPr/>
              <p14:nvPr/>
            </p14:nvContentPartPr>
            <p14:xfrm>
              <a:off x="4866240" y="772000"/>
              <a:ext cx="21960" cy="233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721A4B7-0CD8-4696-9E69-330DAD37951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848600" y="754000"/>
                <a:ext cx="5760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0F0C227-1FEA-4160-9806-4F2CDB7224CC}"/>
                  </a:ext>
                </a:extLst>
              </p14:cNvPr>
              <p14:cNvContentPartPr/>
              <p14:nvPr/>
            </p14:nvContentPartPr>
            <p14:xfrm>
              <a:off x="4734120" y="750760"/>
              <a:ext cx="283320" cy="31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0F0C227-1FEA-4160-9806-4F2CDB7224C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716480" y="733120"/>
                <a:ext cx="3189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84C07E0-9586-4AD0-A7EC-1B269BC70D29}"/>
                  </a:ext>
                </a:extLst>
              </p14:cNvPr>
              <p14:cNvContentPartPr/>
              <p14:nvPr/>
            </p14:nvContentPartPr>
            <p14:xfrm>
              <a:off x="4774800" y="953440"/>
              <a:ext cx="243000" cy="32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84C07E0-9586-4AD0-A7EC-1B269BC70D2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757160" y="935800"/>
                <a:ext cx="27864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11A4493-AAA1-4CDE-A464-4A4083243228}"/>
                  </a:ext>
                </a:extLst>
              </p14:cNvPr>
              <p14:cNvContentPartPr/>
              <p14:nvPr/>
            </p14:nvContentPartPr>
            <p14:xfrm>
              <a:off x="4774800" y="639520"/>
              <a:ext cx="234720" cy="20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11A4493-AAA1-4CDE-A464-4A408324322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757160" y="621520"/>
                <a:ext cx="2703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4451E7E-07D0-4346-A258-6D1ED7C95468}"/>
                  </a:ext>
                </a:extLst>
              </p14:cNvPr>
              <p14:cNvContentPartPr/>
              <p14:nvPr/>
            </p14:nvContentPartPr>
            <p14:xfrm>
              <a:off x="5160720" y="787120"/>
              <a:ext cx="117360" cy="154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4451E7E-07D0-4346-A258-6D1ED7C9546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143080" y="769480"/>
                <a:ext cx="15300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246FEB4-EDAC-494E-9AA9-F2C7097D3A85}"/>
                  </a:ext>
                </a:extLst>
              </p14:cNvPr>
              <p14:cNvContentPartPr/>
              <p14:nvPr/>
            </p14:nvContentPartPr>
            <p14:xfrm>
              <a:off x="5171160" y="853000"/>
              <a:ext cx="143640" cy="205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246FEB4-EDAC-494E-9AA9-F2C7097D3A8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153520" y="835360"/>
                <a:ext cx="17928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235E375-FE4A-42DA-A433-C3F340FE3300}"/>
                  </a:ext>
                </a:extLst>
              </p14:cNvPr>
              <p14:cNvContentPartPr/>
              <p14:nvPr/>
            </p14:nvContentPartPr>
            <p14:xfrm>
              <a:off x="6045960" y="611800"/>
              <a:ext cx="80640" cy="4719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235E375-FE4A-42DA-A433-C3F340FE330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027960" y="594160"/>
                <a:ext cx="116280" cy="50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3E0E719-E136-48A5-82FB-DEBF2BCF6310}"/>
                  </a:ext>
                </a:extLst>
              </p14:cNvPr>
              <p14:cNvContentPartPr/>
              <p14:nvPr/>
            </p14:nvContentPartPr>
            <p14:xfrm>
              <a:off x="5472480" y="639880"/>
              <a:ext cx="461520" cy="4327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3E0E719-E136-48A5-82FB-DEBF2BCF631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454480" y="621880"/>
                <a:ext cx="497160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E38F8EE-E16A-4C6A-A6A1-91266832F9BE}"/>
                  </a:ext>
                </a:extLst>
              </p14:cNvPr>
              <p14:cNvContentPartPr/>
              <p14:nvPr/>
            </p14:nvContentPartPr>
            <p14:xfrm>
              <a:off x="6211200" y="604960"/>
              <a:ext cx="100080" cy="4474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E38F8EE-E16A-4C6A-A6A1-91266832F9B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193200" y="586960"/>
                <a:ext cx="135720" cy="48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1429AD0-154C-4A85-A09A-3D77EFE07F9C}"/>
                  </a:ext>
                </a:extLst>
              </p14:cNvPr>
              <p14:cNvContentPartPr/>
              <p14:nvPr/>
            </p14:nvContentPartPr>
            <p14:xfrm>
              <a:off x="6501360" y="747160"/>
              <a:ext cx="78480" cy="2066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1429AD0-154C-4A85-A09A-3D77EFE07F9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483720" y="729160"/>
                <a:ext cx="11412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8E0F3B1-2845-468D-8867-EA9C840CE42A}"/>
                  </a:ext>
                </a:extLst>
              </p14:cNvPr>
              <p14:cNvContentPartPr/>
              <p14:nvPr/>
            </p14:nvContentPartPr>
            <p14:xfrm>
              <a:off x="6685680" y="621880"/>
              <a:ext cx="578520" cy="3355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8E0F3B1-2845-468D-8867-EA9C840CE42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668040" y="604221"/>
                <a:ext cx="614160" cy="371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0F9EC98-5538-4CB5-AE39-B2BFA19EC116}"/>
                  </a:ext>
                </a:extLst>
              </p14:cNvPr>
              <p14:cNvContentPartPr/>
              <p14:nvPr/>
            </p14:nvContentPartPr>
            <p14:xfrm>
              <a:off x="7911480" y="609280"/>
              <a:ext cx="43560" cy="831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0F9EC98-5538-4CB5-AE39-B2BFA19EC11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893840" y="591280"/>
                <a:ext cx="7920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41D86DF-ED9B-4482-9B6C-FA4A5DA1A70D}"/>
                  </a:ext>
                </a:extLst>
              </p14:cNvPr>
              <p14:cNvContentPartPr/>
              <p14:nvPr/>
            </p14:nvContentPartPr>
            <p14:xfrm>
              <a:off x="7384080" y="659320"/>
              <a:ext cx="399600" cy="4017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41D86DF-ED9B-4482-9B6C-FA4A5DA1A70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366440" y="641336"/>
                <a:ext cx="435240" cy="4373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4102B5D-6723-4B8B-8FD3-78A6E9E8AF75}"/>
                  </a:ext>
                </a:extLst>
              </p14:cNvPr>
              <p14:cNvContentPartPr/>
              <p14:nvPr/>
            </p14:nvContentPartPr>
            <p14:xfrm>
              <a:off x="4571760" y="1349440"/>
              <a:ext cx="202320" cy="324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4102B5D-6723-4B8B-8FD3-78A6E9E8AF7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553760" y="1331800"/>
                <a:ext cx="23796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EEBAC6C-1F33-4B13-908C-F0658C2584B5}"/>
                  </a:ext>
                </a:extLst>
              </p14:cNvPr>
              <p14:cNvContentPartPr/>
              <p14:nvPr/>
            </p14:nvContentPartPr>
            <p14:xfrm>
              <a:off x="4978200" y="1473280"/>
              <a:ext cx="142560" cy="20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EEBAC6C-1F33-4B13-908C-F0658C2584B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960200" y="1455640"/>
                <a:ext cx="1782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76D52BE-7306-427E-BD17-D02BBD893B62}"/>
                  </a:ext>
                </a:extLst>
              </p14:cNvPr>
              <p14:cNvContentPartPr/>
              <p14:nvPr/>
            </p14:nvContentPartPr>
            <p14:xfrm>
              <a:off x="5008440" y="1537360"/>
              <a:ext cx="131760" cy="172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76D52BE-7306-427E-BD17-D02BBD893B6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990440" y="1519720"/>
                <a:ext cx="1674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3542D748-4DCA-405B-A2BF-670F9FED604C}"/>
                  </a:ext>
                </a:extLst>
              </p14:cNvPr>
              <p14:cNvContentPartPr/>
              <p14:nvPr/>
            </p14:nvContentPartPr>
            <p14:xfrm>
              <a:off x="4561320" y="1441960"/>
              <a:ext cx="272520" cy="1940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3542D748-4DCA-405B-A2BF-670F9FED604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543657" y="1424287"/>
                <a:ext cx="308207" cy="2297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0D5FFB5-8E88-4729-A51E-D1CCB07B906F}"/>
                  </a:ext>
                </a:extLst>
              </p14:cNvPr>
              <p14:cNvContentPartPr/>
              <p14:nvPr/>
            </p14:nvContentPartPr>
            <p14:xfrm>
              <a:off x="4094040" y="1472560"/>
              <a:ext cx="239760" cy="2023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0D5FFB5-8E88-4729-A51E-D1CCB07B906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076400" y="1454920"/>
                <a:ext cx="27540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C58B553D-6E3C-4FB5-B54A-142FE6CDDA18}"/>
                  </a:ext>
                </a:extLst>
              </p14:cNvPr>
              <p14:cNvContentPartPr/>
              <p14:nvPr/>
            </p14:nvContentPartPr>
            <p14:xfrm>
              <a:off x="7274280" y="1465000"/>
              <a:ext cx="518400" cy="48024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C58B553D-6E3C-4FB5-B54A-142FE6CDDA1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256640" y="1447360"/>
                <a:ext cx="554040" cy="51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7B48A0DB-E5BB-4C47-80FE-18B388A63F3A}"/>
                  </a:ext>
                </a:extLst>
              </p14:cNvPr>
              <p14:cNvContentPartPr/>
              <p14:nvPr/>
            </p14:nvContentPartPr>
            <p14:xfrm>
              <a:off x="5301480" y="1178080"/>
              <a:ext cx="1891800" cy="86508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7B48A0DB-E5BB-4C47-80FE-18B388A63F3A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283840" y="1160433"/>
                <a:ext cx="1927440" cy="9007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46E12D68-752F-4C86-821A-20C449FEA314}"/>
                  </a:ext>
                </a:extLst>
              </p14:cNvPr>
              <p14:cNvContentPartPr/>
              <p14:nvPr/>
            </p14:nvContentPartPr>
            <p14:xfrm>
              <a:off x="7873680" y="1391560"/>
              <a:ext cx="164520" cy="4222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46E12D68-752F-4C86-821A-20C449FEA31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856001" y="1373920"/>
                <a:ext cx="200238" cy="45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40B99064-7964-4C9B-B8C8-2AF3FBA9C773}"/>
                  </a:ext>
                </a:extLst>
              </p14:cNvPr>
              <p14:cNvContentPartPr/>
              <p14:nvPr/>
            </p14:nvContentPartPr>
            <p14:xfrm>
              <a:off x="8559120" y="1434040"/>
              <a:ext cx="422280" cy="45504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40B99064-7964-4C9B-B8C8-2AF3FBA9C773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541480" y="1416054"/>
                <a:ext cx="457920" cy="4906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02ED243B-84E6-4585-B8AE-7BA32A16C057}"/>
                  </a:ext>
                </a:extLst>
              </p14:cNvPr>
              <p14:cNvContentPartPr/>
              <p14:nvPr/>
            </p14:nvContentPartPr>
            <p14:xfrm>
              <a:off x="8137560" y="1444480"/>
              <a:ext cx="336240" cy="31392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02ED243B-84E6-4585-B8AE-7BA32A16C05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119901" y="1426840"/>
                <a:ext cx="371918" cy="3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F92939D-5B61-46E0-8B09-EBB47B3A2F4B}"/>
                  </a:ext>
                </a:extLst>
              </p14:cNvPr>
              <p14:cNvContentPartPr/>
              <p14:nvPr/>
            </p14:nvContentPartPr>
            <p14:xfrm>
              <a:off x="3576000" y="2224600"/>
              <a:ext cx="229320" cy="2448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F92939D-5B61-46E0-8B09-EBB47B3A2F4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558360" y="2206960"/>
                <a:ext cx="26496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E06BCFA-2148-4B45-91D6-1442CF6BB3BC}"/>
                  </a:ext>
                </a:extLst>
              </p14:cNvPr>
              <p14:cNvContentPartPr/>
              <p14:nvPr/>
            </p14:nvContentPartPr>
            <p14:xfrm>
              <a:off x="4053360" y="2183920"/>
              <a:ext cx="122400" cy="86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E06BCFA-2148-4B45-91D6-1442CF6BB3BC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035360" y="2165920"/>
                <a:ext cx="15804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73A8F86-9AB7-4050-8CF5-DB678FB7B4BB}"/>
                  </a:ext>
                </a:extLst>
              </p14:cNvPr>
              <p14:cNvContentPartPr/>
              <p14:nvPr/>
            </p14:nvContentPartPr>
            <p14:xfrm>
              <a:off x="4317600" y="2376880"/>
              <a:ext cx="113040" cy="97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73A8F86-9AB7-4050-8CF5-DB678FB7B4BB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299600" y="2359240"/>
                <a:ext cx="14868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10EB004-134D-4FE7-A4BF-6ECDA7D70136}"/>
                  </a:ext>
                </a:extLst>
              </p14:cNvPr>
              <p14:cNvContentPartPr/>
              <p14:nvPr/>
            </p14:nvContentPartPr>
            <p14:xfrm>
              <a:off x="4328040" y="2478760"/>
              <a:ext cx="8064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10EB004-134D-4FE7-A4BF-6ECDA7D70136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310040" y="2461120"/>
                <a:ext cx="116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C111DB45-8F9B-4ACF-9582-58B36E7AF4A0}"/>
                  </a:ext>
                </a:extLst>
              </p14:cNvPr>
              <p14:cNvContentPartPr/>
              <p14:nvPr/>
            </p14:nvContentPartPr>
            <p14:xfrm>
              <a:off x="3982440" y="2295520"/>
              <a:ext cx="231120" cy="2239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C111DB45-8F9B-4ACF-9582-58B36E7AF4A0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964440" y="2277880"/>
                <a:ext cx="26676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87E99CF8-E52D-493F-A66D-6862053E444E}"/>
                  </a:ext>
                </a:extLst>
              </p14:cNvPr>
              <p14:cNvContentPartPr/>
              <p14:nvPr/>
            </p14:nvContentPartPr>
            <p14:xfrm>
              <a:off x="5354040" y="2853880"/>
              <a:ext cx="64800" cy="896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87E99CF8-E52D-493F-A66D-6862053E444E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336040" y="2836240"/>
                <a:ext cx="10044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4A8E9EFB-4355-4F61-89C2-CE4800A4A1DE}"/>
                  </a:ext>
                </a:extLst>
              </p14:cNvPr>
              <p14:cNvContentPartPr/>
              <p14:nvPr/>
            </p14:nvContentPartPr>
            <p14:xfrm>
              <a:off x="6340080" y="2238640"/>
              <a:ext cx="467280" cy="4305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4A8E9EFB-4355-4F61-89C2-CE4800A4A1DE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322080" y="2221000"/>
                <a:ext cx="502920" cy="46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CE745F3C-BB43-4AB0-8490-ABB2712471B0}"/>
                  </a:ext>
                </a:extLst>
              </p14:cNvPr>
              <p14:cNvContentPartPr/>
              <p14:nvPr/>
            </p14:nvContentPartPr>
            <p14:xfrm>
              <a:off x="6034800" y="2427640"/>
              <a:ext cx="147600" cy="1638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CE745F3C-BB43-4AB0-8490-ABB2712471B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016800" y="2410000"/>
                <a:ext cx="18324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7B960CB8-2C0C-4C95-9652-DFC286BF8BE0}"/>
                  </a:ext>
                </a:extLst>
              </p14:cNvPr>
              <p14:cNvContentPartPr/>
              <p14:nvPr/>
            </p14:nvContentPartPr>
            <p14:xfrm>
              <a:off x="4550160" y="2051800"/>
              <a:ext cx="1409760" cy="7524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7B960CB8-2C0C-4C95-9652-DFC286BF8BE0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532160" y="2034160"/>
                <a:ext cx="1445400" cy="78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62D912FE-977A-4192-8125-8D117890401A}"/>
                  </a:ext>
                </a:extLst>
              </p14:cNvPr>
              <p14:cNvContentPartPr/>
              <p14:nvPr/>
            </p14:nvContentPartPr>
            <p14:xfrm>
              <a:off x="6906720" y="2204080"/>
              <a:ext cx="177120" cy="3729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62D912FE-977A-4192-8125-8D117890401A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888683" y="2186440"/>
                <a:ext cx="212833" cy="40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91062E14-5621-45F9-B574-36B2E623F8FF}"/>
                  </a:ext>
                </a:extLst>
              </p14:cNvPr>
              <p14:cNvContentPartPr/>
              <p14:nvPr/>
            </p14:nvContentPartPr>
            <p14:xfrm>
              <a:off x="7181040" y="2021560"/>
              <a:ext cx="398880" cy="82476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91062E14-5621-45F9-B574-36B2E623F8FF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163040" y="2003568"/>
                <a:ext cx="434520" cy="860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B80EEFE8-6635-4547-815F-B980733413B9}"/>
                  </a:ext>
                </a:extLst>
              </p14:cNvPr>
              <p14:cNvContentPartPr/>
              <p14:nvPr/>
            </p14:nvContentPartPr>
            <p14:xfrm>
              <a:off x="7683960" y="2164840"/>
              <a:ext cx="226800" cy="3297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B80EEFE8-6635-4547-815F-B980733413B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665960" y="2147200"/>
                <a:ext cx="262440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8219BE7D-DD0E-43B6-9B9D-371257E42F46}"/>
                  </a:ext>
                </a:extLst>
              </p14:cNvPr>
              <p14:cNvContentPartPr/>
              <p14:nvPr/>
            </p14:nvContentPartPr>
            <p14:xfrm>
              <a:off x="8014800" y="2298400"/>
              <a:ext cx="165600" cy="3513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8219BE7D-DD0E-43B6-9B9D-371257E42F46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996800" y="2280400"/>
                <a:ext cx="201240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B2C1A58B-6F0E-43E3-B08B-9CC8BB16A505}"/>
                  </a:ext>
                </a:extLst>
              </p14:cNvPr>
              <p14:cNvContentPartPr/>
              <p14:nvPr/>
            </p14:nvContentPartPr>
            <p14:xfrm>
              <a:off x="8307480" y="2163400"/>
              <a:ext cx="74880" cy="7668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B2C1A58B-6F0E-43E3-B08B-9CC8BB16A505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8289480" y="2145760"/>
                <a:ext cx="11052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7FADFFD-0DB0-4697-8D93-07484BCF1B91}"/>
                  </a:ext>
                </a:extLst>
              </p14:cNvPr>
              <p14:cNvContentPartPr/>
              <p14:nvPr/>
            </p14:nvContentPartPr>
            <p14:xfrm>
              <a:off x="568560" y="3108400"/>
              <a:ext cx="250920" cy="2728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7FADFFD-0DB0-4697-8D93-07484BCF1B91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50534" y="3090760"/>
                <a:ext cx="286611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F1AD1F5-619D-4097-B311-B852F77BB65C}"/>
                  </a:ext>
                </a:extLst>
              </p14:cNvPr>
              <p14:cNvContentPartPr/>
              <p14:nvPr/>
            </p14:nvContentPartPr>
            <p14:xfrm>
              <a:off x="1046280" y="3108760"/>
              <a:ext cx="176040" cy="104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F1AD1F5-619D-4097-B311-B852F77BB65C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028280" y="3090760"/>
                <a:ext cx="2116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64437D0-0566-41FF-9A30-60431C5C3580}"/>
                  </a:ext>
                </a:extLst>
              </p14:cNvPr>
              <p14:cNvContentPartPr/>
              <p14:nvPr/>
            </p14:nvContentPartPr>
            <p14:xfrm>
              <a:off x="1391520" y="3263200"/>
              <a:ext cx="122040" cy="82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64437D0-0566-41FF-9A30-60431C5C3580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373520" y="3245200"/>
                <a:ext cx="1576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AD9BDA1-EEA5-4727-A629-932F30704B84}"/>
                  </a:ext>
                </a:extLst>
              </p14:cNvPr>
              <p14:cNvContentPartPr/>
              <p14:nvPr/>
            </p14:nvContentPartPr>
            <p14:xfrm>
              <a:off x="1401960" y="3342400"/>
              <a:ext cx="126720" cy="9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AD9BDA1-EEA5-4727-A629-932F30704B84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383960" y="3324760"/>
                <a:ext cx="1623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A556580-8130-4878-BE35-60F4E7F3BFD5}"/>
                  </a:ext>
                </a:extLst>
              </p14:cNvPr>
              <p14:cNvContentPartPr/>
              <p14:nvPr/>
            </p14:nvContentPartPr>
            <p14:xfrm>
              <a:off x="1005600" y="3220360"/>
              <a:ext cx="275760" cy="2239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A556580-8130-4878-BE35-60F4E7F3BFD5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987600" y="3202360"/>
                <a:ext cx="31140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AC717BF8-BC4D-4B41-B87B-81B740CB136E}"/>
                  </a:ext>
                </a:extLst>
              </p14:cNvPr>
              <p14:cNvContentPartPr/>
              <p14:nvPr/>
            </p14:nvContentPartPr>
            <p14:xfrm>
              <a:off x="2498880" y="3687640"/>
              <a:ext cx="67680" cy="1022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AC717BF8-BC4D-4B41-B87B-81B740CB136E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481240" y="3670000"/>
                <a:ext cx="10332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C2BC9A59-3F49-4C24-92E8-457D257121E4}"/>
                  </a:ext>
                </a:extLst>
              </p14:cNvPr>
              <p14:cNvContentPartPr/>
              <p14:nvPr/>
            </p14:nvContentPartPr>
            <p14:xfrm>
              <a:off x="3240840" y="3058000"/>
              <a:ext cx="437760" cy="42768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C2BC9A59-3F49-4C24-92E8-457D257121E4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222855" y="3040015"/>
                <a:ext cx="473371" cy="4632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D91F7265-5865-4915-A09F-2AC9709E2AFC}"/>
                  </a:ext>
                </a:extLst>
              </p14:cNvPr>
              <p14:cNvContentPartPr/>
              <p14:nvPr/>
            </p14:nvContentPartPr>
            <p14:xfrm>
              <a:off x="3778680" y="3199840"/>
              <a:ext cx="123840" cy="2919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D91F7265-5865-4915-A09F-2AC9709E2AFC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761040" y="3182200"/>
                <a:ext cx="159480" cy="32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4242D121-B08D-454B-A593-A2BB0569361D}"/>
                  </a:ext>
                </a:extLst>
              </p14:cNvPr>
              <p14:cNvContentPartPr/>
              <p14:nvPr/>
            </p14:nvContentPartPr>
            <p14:xfrm>
              <a:off x="3977400" y="3088240"/>
              <a:ext cx="25920" cy="4716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4242D121-B08D-454B-A593-A2BB0569361D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959400" y="3070240"/>
                <a:ext cx="6156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E63B60FD-838F-4911-B5CF-752D11F87BB1}"/>
                  </a:ext>
                </a:extLst>
              </p14:cNvPr>
              <p14:cNvContentPartPr/>
              <p14:nvPr/>
            </p14:nvContentPartPr>
            <p14:xfrm>
              <a:off x="4094040" y="3071680"/>
              <a:ext cx="48960" cy="10368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E63B60FD-838F-4911-B5CF-752D11F87BB1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076400" y="3054040"/>
                <a:ext cx="8460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FFAE54CC-987C-483A-A927-8BE684476249}"/>
                  </a:ext>
                </a:extLst>
              </p14:cNvPr>
              <p14:cNvContentPartPr/>
              <p14:nvPr/>
            </p14:nvContentPartPr>
            <p14:xfrm>
              <a:off x="4195920" y="3271120"/>
              <a:ext cx="147600" cy="432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FFAE54CC-987C-483A-A927-8BE684476249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177920" y="3253120"/>
                <a:ext cx="1832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FC3878B6-8A62-4D70-BD10-EF32DF140180}"/>
                  </a:ext>
                </a:extLst>
              </p14:cNvPr>
              <p14:cNvContentPartPr/>
              <p14:nvPr/>
            </p14:nvContentPartPr>
            <p14:xfrm>
              <a:off x="5313360" y="3270400"/>
              <a:ext cx="141840" cy="1116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FC3878B6-8A62-4D70-BD10-EF32DF140180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295360" y="3252760"/>
                <a:ext cx="1774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F62DFA11-5929-43B0-951C-ADFCABCD6872}"/>
                  </a:ext>
                </a:extLst>
              </p14:cNvPr>
              <p14:cNvContentPartPr/>
              <p14:nvPr/>
            </p14:nvContentPartPr>
            <p14:xfrm>
              <a:off x="4459080" y="3022000"/>
              <a:ext cx="734760" cy="45720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F62DFA11-5929-43B0-951C-ADFCABCD6872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4441080" y="3004346"/>
                <a:ext cx="770400" cy="4928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53A4E820-AD5D-4380-8717-151CAAEC2E7C}"/>
                  </a:ext>
                </a:extLst>
              </p14:cNvPr>
              <p14:cNvContentPartPr/>
              <p14:nvPr/>
            </p14:nvContentPartPr>
            <p14:xfrm>
              <a:off x="5575800" y="3088240"/>
              <a:ext cx="582840" cy="36720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53A4E820-AD5D-4380-8717-151CAAEC2E7C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557800" y="3070240"/>
                <a:ext cx="618480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741EA47F-1A4A-4B76-9BE4-98D617CA1712}"/>
                  </a:ext>
                </a:extLst>
              </p14:cNvPr>
              <p14:cNvContentPartPr/>
              <p14:nvPr/>
            </p14:nvContentPartPr>
            <p14:xfrm>
              <a:off x="6300120" y="3202000"/>
              <a:ext cx="151200" cy="26136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741EA47F-1A4A-4B76-9BE4-98D617CA1712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282480" y="3184000"/>
                <a:ext cx="18684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8AC8B5FF-4094-4479-BA26-7DE2135B9D92}"/>
                  </a:ext>
                </a:extLst>
              </p14:cNvPr>
              <p14:cNvContentPartPr/>
              <p14:nvPr/>
            </p14:nvContentPartPr>
            <p14:xfrm>
              <a:off x="6498480" y="3088240"/>
              <a:ext cx="34200" cy="4932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8AC8B5FF-4094-4479-BA26-7DE2135B9D92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6480840" y="3070240"/>
                <a:ext cx="6984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C8C6993F-DBAE-42D3-A960-EE5743527CE3}"/>
                  </a:ext>
                </a:extLst>
              </p14:cNvPr>
              <p14:cNvContentPartPr/>
              <p14:nvPr/>
            </p14:nvContentPartPr>
            <p14:xfrm>
              <a:off x="1643880" y="2802400"/>
              <a:ext cx="1411560" cy="83484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C8C6993F-DBAE-42D3-A960-EE5743527CE3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625880" y="2784408"/>
                <a:ext cx="1447200" cy="8704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E827FF65-7325-45CB-B7BF-A3C97E3282CE}"/>
                  </a:ext>
                </a:extLst>
              </p14:cNvPr>
              <p14:cNvContentPartPr/>
              <p14:nvPr/>
            </p14:nvContentPartPr>
            <p14:xfrm>
              <a:off x="6917160" y="3079600"/>
              <a:ext cx="133920" cy="26316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E827FF65-7325-45CB-B7BF-A3C97E3282CE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6899520" y="3061960"/>
                <a:ext cx="16956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FA95CC2D-84F5-4D0F-97E3-2D2BF4F451EE}"/>
                  </a:ext>
                </a:extLst>
              </p14:cNvPr>
              <p14:cNvContentPartPr/>
              <p14:nvPr/>
            </p14:nvContentPartPr>
            <p14:xfrm>
              <a:off x="7139280" y="3190120"/>
              <a:ext cx="114120" cy="27504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FA95CC2D-84F5-4D0F-97E3-2D2BF4F451EE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7121640" y="3172120"/>
                <a:ext cx="14976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ED4EF659-04A9-4BBF-A62C-6BC0D98A2E0E}"/>
                  </a:ext>
                </a:extLst>
              </p14:cNvPr>
              <p14:cNvContentPartPr/>
              <p14:nvPr/>
            </p14:nvContentPartPr>
            <p14:xfrm>
              <a:off x="7319280" y="3078160"/>
              <a:ext cx="46800" cy="4320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ED4EF659-04A9-4BBF-A62C-6BC0D98A2E0E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7301280" y="3060520"/>
                <a:ext cx="8244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3A2488F7-DE1D-437A-A1D7-15D3C46E8F78}"/>
                  </a:ext>
                </a:extLst>
              </p14:cNvPr>
              <p14:cNvContentPartPr/>
              <p14:nvPr/>
            </p14:nvContentPartPr>
            <p14:xfrm>
              <a:off x="6623760" y="3038920"/>
              <a:ext cx="143280" cy="40896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3A2488F7-DE1D-437A-A1D7-15D3C46E8F78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6606076" y="3020920"/>
                <a:ext cx="179010" cy="44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564155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6E1DE82-2D19-493E-A2B1-3ECC5D624D9D}"/>
                  </a:ext>
                </a:extLst>
              </p14:cNvPr>
              <p14:cNvContentPartPr/>
              <p14:nvPr/>
            </p14:nvContentPartPr>
            <p14:xfrm>
              <a:off x="2641440" y="122920"/>
              <a:ext cx="2579760" cy="5378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6E1DE82-2D19-493E-A2B1-3ECC5D624D9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23440" y="105280"/>
                <a:ext cx="2615400" cy="57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910F107-68E8-4F5A-881B-311A9BF6865F}"/>
                  </a:ext>
                </a:extLst>
              </p14:cNvPr>
              <p14:cNvContentPartPr/>
              <p14:nvPr/>
            </p14:nvContentPartPr>
            <p14:xfrm>
              <a:off x="802200" y="375640"/>
              <a:ext cx="3058560" cy="18518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910F107-68E8-4F5A-881B-311A9BF6865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4202" y="358000"/>
                <a:ext cx="3094196" cy="18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294A3C2-5699-487E-B69A-3032CBD95181}"/>
                  </a:ext>
                </a:extLst>
              </p14:cNvPr>
              <p14:cNvContentPartPr/>
              <p14:nvPr/>
            </p14:nvContentPartPr>
            <p14:xfrm>
              <a:off x="4100520" y="782080"/>
              <a:ext cx="34560" cy="648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294A3C2-5699-487E-B69A-3032CBD9518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82880" y="764080"/>
                <a:ext cx="7020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0D84EBC-2588-49BD-93DD-4D02F72C2751}"/>
                  </a:ext>
                </a:extLst>
              </p14:cNvPr>
              <p14:cNvContentPartPr/>
              <p14:nvPr/>
            </p14:nvContentPartPr>
            <p14:xfrm>
              <a:off x="2295840" y="842200"/>
              <a:ext cx="1667880" cy="5148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0D84EBC-2588-49BD-93DD-4D02F72C275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77836" y="824200"/>
                <a:ext cx="1703528" cy="55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7FAA75D-7380-446F-8825-47300A1474EA}"/>
                  </a:ext>
                </a:extLst>
              </p14:cNvPr>
              <p14:cNvContentPartPr/>
              <p14:nvPr/>
            </p14:nvContentPartPr>
            <p14:xfrm>
              <a:off x="1726680" y="1236760"/>
              <a:ext cx="598320" cy="3992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7FAA75D-7380-446F-8825-47300A1474E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09040" y="1219104"/>
                <a:ext cx="633960" cy="4349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FB2DD846-D120-4FEC-A274-CBA9B285E3BE}"/>
                  </a:ext>
                </a:extLst>
              </p14:cNvPr>
              <p14:cNvContentPartPr/>
              <p14:nvPr/>
            </p14:nvContentPartPr>
            <p14:xfrm>
              <a:off x="259680" y="1137400"/>
              <a:ext cx="2657160" cy="16696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FB2DD846-D120-4FEC-A274-CBA9B285E3B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42040" y="1119760"/>
                <a:ext cx="2692800" cy="170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721A4B7-0CD8-4696-9E69-330DAD379517}"/>
                  </a:ext>
                </a:extLst>
              </p14:cNvPr>
              <p14:cNvContentPartPr/>
              <p14:nvPr/>
            </p14:nvContentPartPr>
            <p14:xfrm>
              <a:off x="4866240" y="772000"/>
              <a:ext cx="21960" cy="233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721A4B7-0CD8-4696-9E69-330DAD37951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848600" y="754000"/>
                <a:ext cx="5760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0F0C227-1FEA-4160-9806-4F2CDB7224CC}"/>
                  </a:ext>
                </a:extLst>
              </p14:cNvPr>
              <p14:cNvContentPartPr/>
              <p14:nvPr/>
            </p14:nvContentPartPr>
            <p14:xfrm>
              <a:off x="4734120" y="750760"/>
              <a:ext cx="283320" cy="31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0F0C227-1FEA-4160-9806-4F2CDB7224C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716480" y="733120"/>
                <a:ext cx="3189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84C07E0-9586-4AD0-A7EC-1B269BC70D29}"/>
                  </a:ext>
                </a:extLst>
              </p14:cNvPr>
              <p14:cNvContentPartPr/>
              <p14:nvPr/>
            </p14:nvContentPartPr>
            <p14:xfrm>
              <a:off x="4774800" y="953440"/>
              <a:ext cx="243000" cy="32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84C07E0-9586-4AD0-A7EC-1B269BC70D2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757160" y="935800"/>
                <a:ext cx="27864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11A4493-AAA1-4CDE-A464-4A4083243228}"/>
                  </a:ext>
                </a:extLst>
              </p14:cNvPr>
              <p14:cNvContentPartPr/>
              <p14:nvPr/>
            </p14:nvContentPartPr>
            <p14:xfrm>
              <a:off x="4774800" y="639520"/>
              <a:ext cx="234720" cy="20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11A4493-AAA1-4CDE-A464-4A408324322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757160" y="621520"/>
                <a:ext cx="2703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4451E7E-07D0-4346-A258-6D1ED7C95468}"/>
                  </a:ext>
                </a:extLst>
              </p14:cNvPr>
              <p14:cNvContentPartPr/>
              <p14:nvPr/>
            </p14:nvContentPartPr>
            <p14:xfrm>
              <a:off x="5160720" y="787120"/>
              <a:ext cx="117360" cy="154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4451E7E-07D0-4346-A258-6D1ED7C9546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143080" y="769480"/>
                <a:ext cx="15300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246FEB4-EDAC-494E-9AA9-F2C7097D3A85}"/>
                  </a:ext>
                </a:extLst>
              </p14:cNvPr>
              <p14:cNvContentPartPr/>
              <p14:nvPr/>
            </p14:nvContentPartPr>
            <p14:xfrm>
              <a:off x="5171160" y="853000"/>
              <a:ext cx="143640" cy="205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246FEB4-EDAC-494E-9AA9-F2C7097D3A8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153520" y="835360"/>
                <a:ext cx="17928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235E375-FE4A-42DA-A433-C3F340FE3300}"/>
                  </a:ext>
                </a:extLst>
              </p14:cNvPr>
              <p14:cNvContentPartPr/>
              <p14:nvPr/>
            </p14:nvContentPartPr>
            <p14:xfrm>
              <a:off x="6045960" y="611800"/>
              <a:ext cx="80640" cy="4719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235E375-FE4A-42DA-A433-C3F340FE330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027960" y="594160"/>
                <a:ext cx="116280" cy="50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3E0E719-E136-48A5-82FB-DEBF2BCF6310}"/>
                  </a:ext>
                </a:extLst>
              </p14:cNvPr>
              <p14:cNvContentPartPr/>
              <p14:nvPr/>
            </p14:nvContentPartPr>
            <p14:xfrm>
              <a:off x="5472480" y="639880"/>
              <a:ext cx="461520" cy="4327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3E0E719-E136-48A5-82FB-DEBF2BCF631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454480" y="621880"/>
                <a:ext cx="497160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E38F8EE-E16A-4C6A-A6A1-91266832F9BE}"/>
                  </a:ext>
                </a:extLst>
              </p14:cNvPr>
              <p14:cNvContentPartPr/>
              <p14:nvPr/>
            </p14:nvContentPartPr>
            <p14:xfrm>
              <a:off x="6211200" y="604960"/>
              <a:ext cx="100080" cy="4474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E38F8EE-E16A-4C6A-A6A1-91266832F9B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193200" y="586960"/>
                <a:ext cx="135720" cy="48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1429AD0-154C-4A85-A09A-3D77EFE07F9C}"/>
                  </a:ext>
                </a:extLst>
              </p14:cNvPr>
              <p14:cNvContentPartPr/>
              <p14:nvPr/>
            </p14:nvContentPartPr>
            <p14:xfrm>
              <a:off x="6501360" y="747160"/>
              <a:ext cx="78480" cy="2066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1429AD0-154C-4A85-A09A-3D77EFE07F9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483720" y="729160"/>
                <a:ext cx="11412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8E0F3B1-2845-468D-8867-EA9C840CE42A}"/>
                  </a:ext>
                </a:extLst>
              </p14:cNvPr>
              <p14:cNvContentPartPr/>
              <p14:nvPr/>
            </p14:nvContentPartPr>
            <p14:xfrm>
              <a:off x="6685680" y="621880"/>
              <a:ext cx="578520" cy="3355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8E0F3B1-2845-468D-8867-EA9C840CE42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668040" y="604221"/>
                <a:ext cx="614160" cy="371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0F9EC98-5538-4CB5-AE39-B2BFA19EC116}"/>
                  </a:ext>
                </a:extLst>
              </p14:cNvPr>
              <p14:cNvContentPartPr/>
              <p14:nvPr/>
            </p14:nvContentPartPr>
            <p14:xfrm>
              <a:off x="7911480" y="609280"/>
              <a:ext cx="43560" cy="831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0F9EC98-5538-4CB5-AE39-B2BFA19EC11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893840" y="591280"/>
                <a:ext cx="7920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41D86DF-ED9B-4482-9B6C-FA4A5DA1A70D}"/>
                  </a:ext>
                </a:extLst>
              </p14:cNvPr>
              <p14:cNvContentPartPr/>
              <p14:nvPr/>
            </p14:nvContentPartPr>
            <p14:xfrm>
              <a:off x="7384080" y="659320"/>
              <a:ext cx="399600" cy="4017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41D86DF-ED9B-4482-9B6C-FA4A5DA1A70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366440" y="641336"/>
                <a:ext cx="435240" cy="4373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4102B5D-6723-4B8B-8FD3-78A6E9E8AF75}"/>
                  </a:ext>
                </a:extLst>
              </p14:cNvPr>
              <p14:cNvContentPartPr/>
              <p14:nvPr/>
            </p14:nvContentPartPr>
            <p14:xfrm>
              <a:off x="4571760" y="1349440"/>
              <a:ext cx="202320" cy="324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4102B5D-6723-4B8B-8FD3-78A6E9E8AF7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553760" y="1331800"/>
                <a:ext cx="23796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EEBAC6C-1F33-4B13-908C-F0658C2584B5}"/>
                  </a:ext>
                </a:extLst>
              </p14:cNvPr>
              <p14:cNvContentPartPr/>
              <p14:nvPr/>
            </p14:nvContentPartPr>
            <p14:xfrm>
              <a:off x="4978200" y="1473280"/>
              <a:ext cx="142560" cy="20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EEBAC6C-1F33-4B13-908C-F0658C2584B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960200" y="1455640"/>
                <a:ext cx="1782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76D52BE-7306-427E-BD17-D02BBD893B62}"/>
                  </a:ext>
                </a:extLst>
              </p14:cNvPr>
              <p14:cNvContentPartPr/>
              <p14:nvPr/>
            </p14:nvContentPartPr>
            <p14:xfrm>
              <a:off x="5008440" y="1537360"/>
              <a:ext cx="131760" cy="172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76D52BE-7306-427E-BD17-D02BBD893B6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990440" y="1519720"/>
                <a:ext cx="1674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3542D748-4DCA-405B-A2BF-670F9FED604C}"/>
                  </a:ext>
                </a:extLst>
              </p14:cNvPr>
              <p14:cNvContentPartPr/>
              <p14:nvPr/>
            </p14:nvContentPartPr>
            <p14:xfrm>
              <a:off x="4561320" y="1441960"/>
              <a:ext cx="272520" cy="1940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3542D748-4DCA-405B-A2BF-670F9FED604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543657" y="1424287"/>
                <a:ext cx="308207" cy="2297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0D5FFB5-8E88-4729-A51E-D1CCB07B906F}"/>
                  </a:ext>
                </a:extLst>
              </p14:cNvPr>
              <p14:cNvContentPartPr/>
              <p14:nvPr/>
            </p14:nvContentPartPr>
            <p14:xfrm>
              <a:off x="4094040" y="1472560"/>
              <a:ext cx="239760" cy="2023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0D5FFB5-8E88-4729-A51E-D1CCB07B906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076400" y="1454920"/>
                <a:ext cx="27540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C58B553D-6E3C-4FB5-B54A-142FE6CDDA18}"/>
                  </a:ext>
                </a:extLst>
              </p14:cNvPr>
              <p14:cNvContentPartPr/>
              <p14:nvPr/>
            </p14:nvContentPartPr>
            <p14:xfrm>
              <a:off x="7274280" y="1465000"/>
              <a:ext cx="518400" cy="48024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C58B553D-6E3C-4FB5-B54A-142FE6CDDA1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256640" y="1447360"/>
                <a:ext cx="554040" cy="51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7B48A0DB-E5BB-4C47-80FE-18B388A63F3A}"/>
                  </a:ext>
                </a:extLst>
              </p14:cNvPr>
              <p14:cNvContentPartPr/>
              <p14:nvPr/>
            </p14:nvContentPartPr>
            <p14:xfrm>
              <a:off x="5301480" y="1178080"/>
              <a:ext cx="1891800" cy="86508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7B48A0DB-E5BB-4C47-80FE-18B388A63F3A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283840" y="1160433"/>
                <a:ext cx="1927440" cy="9007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46E12D68-752F-4C86-821A-20C449FEA314}"/>
                  </a:ext>
                </a:extLst>
              </p14:cNvPr>
              <p14:cNvContentPartPr/>
              <p14:nvPr/>
            </p14:nvContentPartPr>
            <p14:xfrm>
              <a:off x="7873680" y="1391560"/>
              <a:ext cx="164520" cy="4222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46E12D68-752F-4C86-821A-20C449FEA31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856001" y="1373920"/>
                <a:ext cx="200238" cy="45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40B99064-7964-4C9B-B8C8-2AF3FBA9C773}"/>
                  </a:ext>
                </a:extLst>
              </p14:cNvPr>
              <p14:cNvContentPartPr/>
              <p14:nvPr/>
            </p14:nvContentPartPr>
            <p14:xfrm>
              <a:off x="8559120" y="1434040"/>
              <a:ext cx="422280" cy="45504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40B99064-7964-4C9B-B8C8-2AF3FBA9C773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541480" y="1416054"/>
                <a:ext cx="457920" cy="4906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02ED243B-84E6-4585-B8AE-7BA32A16C057}"/>
                  </a:ext>
                </a:extLst>
              </p14:cNvPr>
              <p14:cNvContentPartPr/>
              <p14:nvPr/>
            </p14:nvContentPartPr>
            <p14:xfrm>
              <a:off x="8137560" y="1444480"/>
              <a:ext cx="336240" cy="31392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02ED243B-84E6-4585-B8AE-7BA32A16C05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119901" y="1426840"/>
                <a:ext cx="371918" cy="3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F92939D-5B61-46E0-8B09-EBB47B3A2F4B}"/>
                  </a:ext>
                </a:extLst>
              </p14:cNvPr>
              <p14:cNvContentPartPr/>
              <p14:nvPr/>
            </p14:nvContentPartPr>
            <p14:xfrm>
              <a:off x="3576000" y="2224600"/>
              <a:ext cx="229320" cy="2448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F92939D-5B61-46E0-8B09-EBB47B3A2F4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558360" y="2206960"/>
                <a:ext cx="26496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E06BCFA-2148-4B45-91D6-1442CF6BB3BC}"/>
                  </a:ext>
                </a:extLst>
              </p14:cNvPr>
              <p14:cNvContentPartPr/>
              <p14:nvPr/>
            </p14:nvContentPartPr>
            <p14:xfrm>
              <a:off x="4053360" y="2183920"/>
              <a:ext cx="122400" cy="86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E06BCFA-2148-4B45-91D6-1442CF6BB3BC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035360" y="2165920"/>
                <a:ext cx="15804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73A8F86-9AB7-4050-8CF5-DB678FB7B4BB}"/>
                  </a:ext>
                </a:extLst>
              </p14:cNvPr>
              <p14:cNvContentPartPr/>
              <p14:nvPr/>
            </p14:nvContentPartPr>
            <p14:xfrm>
              <a:off x="4317600" y="2376880"/>
              <a:ext cx="113040" cy="97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73A8F86-9AB7-4050-8CF5-DB678FB7B4BB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299600" y="2359240"/>
                <a:ext cx="14868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10EB004-134D-4FE7-A4BF-6ECDA7D70136}"/>
                  </a:ext>
                </a:extLst>
              </p14:cNvPr>
              <p14:cNvContentPartPr/>
              <p14:nvPr/>
            </p14:nvContentPartPr>
            <p14:xfrm>
              <a:off x="4328040" y="2478760"/>
              <a:ext cx="8064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10EB004-134D-4FE7-A4BF-6ECDA7D70136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310040" y="2461120"/>
                <a:ext cx="116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C111DB45-8F9B-4ACF-9582-58B36E7AF4A0}"/>
                  </a:ext>
                </a:extLst>
              </p14:cNvPr>
              <p14:cNvContentPartPr/>
              <p14:nvPr/>
            </p14:nvContentPartPr>
            <p14:xfrm>
              <a:off x="3982440" y="2295520"/>
              <a:ext cx="231120" cy="2239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C111DB45-8F9B-4ACF-9582-58B36E7AF4A0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964440" y="2277880"/>
                <a:ext cx="26676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87E99CF8-E52D-493F-A66D-6862053E444E}"/>
                  </a:ext>
                </a:extLst>
              </p14:cNvPr>
              <p14:cNvContentPartPr/>
              <p14:nvPr/>
            </p14:nvContentPartPr>
            <p14:xfrm>
              <a:off x="5354040" y="2853880"/>
              <a:ext cx="64800" cy="896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87E99CF8-E52D-493F-A66D-6862053E444E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336040" y="2836240"/>
                <a:ext cx="10044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4A8E9EFB-4355-4F61-89C2-CE4800A4A1DE}"/>
                  </a:ext>
                </a:extLst>
              </p14:cNvPr>
              <p14:cNvContentPartPr/>
              <p14:nvPr/>
            </p14:nvContentPartPr>
            <p14:xfrm>
              <a:off x="6340080" y="2238640"/>
              <a:ext cx="467280" cy="4305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4A8E9EFB-4355-4F61-89C2-CE4800A4A1DE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322080" y="2221000"/>
                <a:ext cx="502920" cy="46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CE745F3C-BB43-4AB0-8490-ABB2712471B0}"/>
                  </a:ext>
                </a:extLst>
              </p14:cNvPr>
              <p14:cNvContentPartPr/>
              <p14:nvPr/>
            </p14:nvContentPartPr>
            <p14:xfrm>
              <a:off x="6034800" y="2427640"/>
              <a:ext cx="147600" cy="1638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CE745F3C-BB43-4AB0-8490-ABB2712471B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016800" y="2410000"/>
                <a:ext cx="18324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7B960CB8-2C0C-4C95-9652-DFC286BF8BE0}"/>
                  </a:ext>
                </a:extLst>
              </p14:cNvPr>
              <p14:cNvContentPartPr/>
              <p14:nvPr/>
            </p14:nvContentPartPr>
            <p14:xfrm>
              <a:off x="4550160" y="2051800"/>
              <a:ext cx="1409760" cy="7524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7B960CB8-2C0C-4C95-9652-DFC286BF8BE0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532160" y="2034160"/>
                <a:ext cx="1445400" cy="78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62D912FE-977A-4192-8125-8D117890401A}"/>
                  </a:ext>
                </a:extLst>
              </p14:cNvPr>
              <p14:cNvContentPartPr/>
              <p14:nvPr/>
            </p14:nvContentPartPr>
            <p14:xfrm>
              <a:off x="6906720" y="2204080"/>
              <a:ext cx="177120" cy="3729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62D912FE-977A-4192-8125-8D117890401A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888683" y="2186440"/>
                <a:ext cx="212833" cy="40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91062E14-5621-45F9-B574-36B2E623F8FF}"/>
                  </a:ext>
                </a:extLst>
              </p14:cNvPr>
              <p14:cNvContentPartPr/>
              <p14:nvPr/>
            </p14:nvContentPartPr>
            <p14:xfrm>
              <a:off x="7181040" y="2021560"/>
              <a:ext cx="398880" cy="82476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91062E14-5621-45F9-B574-36B2E623F8FF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163040" y="2003568"/>
                <a:ext cx="434520" cy="860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B80EEFE8-6635-4547-815F-B980733413B9}"/>
                  </a:ext>
                </a:extLst>
              </p14:cNvPr>
              <p14:cNvContentPartPr/>
              <p14:nvPr/>
            </p14:nvContentPartPr>
            <p14:xfrm>
              <a:off x="7683960" y="2164840"/>
              <a:ext cx="226800" cy="3297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B80EEFE8-6635-4547-815F-B980733413B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665960" y="2147200"/>
                <a:ext cx="262440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8219BE7D-DD0E-43B6-9B9D-371257E42F46}"/>
                  </a:ext>
                </a:extLst>
              </p14:cNvPr>
              <p14:cNvContentPartPr/>
              <p14:nvPr/>
            </p14:nvContentPartPr>
            <p14:xfrm>
              <a:off x="8014800" y="2298400"/>
              <a:ext cx="165600" cy="3513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8219BE7D-DD0E-43B6-9B9D-371257E42F46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996800" y="2280400"/>
                <a:ext cx="201240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B2C1A58B-6F0E-43E3-B08B-9CC8BB16A505}"/>
                  </a:ext>
                </a:extLst>
              </p14:cNvPr>
              <p14:cNvContentPartPr/>
              <p14:nvPr/>
            </p14:nvContentPartPr>
            <p14:xfrm>
              <a:off x="8307480" y="2163400"/>
              <a:ext cx="74880" cy="7668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B2C1A58B-6F0E-43E3-B08B-9CC8BB16A505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8289480" y="2145760"/>
                <a:ext cx="11052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7FADFFD-0DB0-4697-8D93-07484BCF1B91}"/>
                  </a:ext>
                </a:extLst>
              </p14:cNvPr>
              <p14:cNvContentPartPr/>
              <p14:nvPr/>
            </p14:nvContentPartPr>
            <p14:xfrm>
              <a:off x="568560" y="3108400"/>
              <a:ext cx="250920" cy="2728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7FADFFD-0DB0-4697-8D93-07484BCF1B91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50534" y="3090760"/>
                <a:ext cx="286611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F1AD1F5-619D-4097-B311-B852F77BB65C}"/>
                  </a:ext>
                </a:extLst>
              </p14:cNvPr>
              <p14:cNvContentPartPr/>
              <p14:nvPr/>
            </p14:nvContentPartPr>
            <p14:xfrm>
              <a:off x="1046280" y="3108760"/>
              <a:ext cx="176040" cy="104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F1AD1F5-619D-4097-B311-B852F77BB65C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028280" y="3090760"/>
                <a:ext cx="2116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64437D0-0566-41FF-9A30-60431C5C3580}"/>
                  </a:ext>
                </a:extLst>
              </p14:cNvPr>
              <p14:cNvContentPartPr/>
              <p14:nvPr/>
            </p14:nvContentPartPr>
            <p14:xfrm>
              <a:off x="1391520" y="3263200"/>
              <a:ext cx="122040" cy="82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64437D0-0566-41FF-9A30-60431C5C3580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373520" y="3245200"/>
                <a:ext cx="1576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AD9BDA1-EEA5-4727-A629-932F30704B84}"/>
                  </a:ext>
                </a:extLst>
              </p14:cNvPr>
              <p14:cNvContentPartPr/>
              <p14:nvPr/>
            </p14:nvContentPartPr>
            <p14:xfrm>
              <a:off x="1401960" y="3342400"/>
              <a:ext cx="126720" cy="9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AD9BDA1-EEA5-4727-A629-932F30704B84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383960" y="3324760"/>
                <a:ext cx="1623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A556580-8130-4878-BE35-60F4E7F3BFD5}"/>
                  </a:ext>
                </a:extLst>
              </p14:cNvPr>
              <p14:cNvContentPartPr/>
              <p14:nvPr/>
            </p14:nvContentPartPr>
            <p14:xfrm>
              <a:off x="1005600" y="3220360"/>
              <a:ext cx="275760" cy="2239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A556580-8130-4878-BE35-60F4E7F3BFD5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987600" y="3202360"/>
                <a:ext cx="31140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AC717BF8-BC4D-4B41-B87B-81B740CB136E}"/>
                  </a:ext>
                </a:extLst>
              </p14:cNvPr>
              <p14:cNvContentPartPr/>
              <p14:nvPr/>
            </p14:nvContentPartPr>
            <p14:xfrm>
              <a:off x="2498880" y="3687640"/>
              <a:ext cx="67680" cy="1022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AC717BF8-BC4D-4B41-B87B-81B740CB136E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481240" y="3670000"/>
                <a:ext cx="10332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C8C6993F-DBAE-42D3-A960-EE5743527CE3}"/>
                  </a:ext>
                </a:extLst>
              </p14:cNvPr>
              <p14:cNvContentPartPr/>
              <p14:nvPr/>
            </p14:nvContentPartPr>
            <p14:xfrm>
              <a:off x="1643880" y="2802400"/>
              <a:ext cx="968400" cy="83520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C8C6993F-DBAE-42D3-A960-EE5743527CE3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625880" y="2784400"/>
                <a:ext cx="1004040" cy="87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FF6B143F-36FA-4769-9CF9-64F72EAE3626}"/>
                  </a:ext>
                </a:extLst>
              </p14:cNvPr>
              <p14:cNvContentPartPr/>
              <p14:nvPr/>
            </p14:nvContentPartPr>
            <p14:xfrm>
              <a:off x="3657000" y="3222160"/>
              <a:ext cx="123480" cy="187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FF6B143F-36FA-4769-9CF9-64F72EAE3626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639360" y="3204520"/>
                <a:ext cx="15912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0F8AF1C-952D-4DEC-B107-180DF895EFC4}"/>
                  </a:ext>
                </a:extLst>
              </p14:cNvPr>
              <p14:cNvContentPartPr/>
              <p14:nvPr/>
            </p14:nvContentPartPr>
            <p14:xfrm>
              <a:off x="3728640" y="3179680"/>
              <a:ext cx="360" cy="1620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0F8AF1C-952D-4DEC-B107-180DF895EFC4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710640" y="3161680"/>
                <a:ext cx="3600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DB28DCF8-BD07-4934-9ED1-6152620E7D4A}"/>
                  </a:ext>
                </a:extLst>
              </p14:cNvPr>
              <p14:cNvContentPartPr/>
              <p14:nvPr/>
            </p14:nvContentPartPr>
            <p14:xfrm>
              <a:off x="3960840" y="3205600"/>
              <a:ext cx="258840" cy="1375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DB28DCF8-BD07-4934-9ED1-6152620E7D4A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3942840" y="3187600"/>
                <a:ext cx="29448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775A8208-1A93-4A40-81F0-F11A18DFEFE5}"/>
                  </a:ext>
                </a:extLst>
              </p14:cNvPr>
              <p14:cNvContentPartPr/>
              <p14:nvPr/>
            </p14:nvContentPartPr>
            <p14:xfrm>
              <a:off x="4319040" y="3108400"/>
              <a:ext cx="222480" cy="4201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775A8208-1A93-4A40-81F0-F11A18DFEFE5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301371" y="3090745"/>
                <a:ext cx="258178" cy="4557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0387E49A-FFA7-47C6-AF0C-4B7F00C3F906}"/>
                  </a:ext>
                </a:extLst>
              </p14:cNvPr>
              <p14:cNvContentPartPr/>
              <p14:nvPr/>
            </p14:nvContentPartPr>
            <p14:xfrm>
              <a:off x="5399040" y="3108400"/>
              <a:ext cx="46800" cy="835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0387E49A-FFA7-47C6-AF0C-4B7F00C3F906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381400" y="3090760"/>
                <a:ext cx="8244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BDD0984A-40A0-4347-B992-9F72002E189E}"/>
                  </a:ext>
                </a:extLst>
              </p14:cNvPr>
              <p14:cNvContentPartPr/>
              <p14:nvPr/>
            </p14:nvContentPartPr>
            <p14:xfrm>
              <a:off x="4626120" y="3025600"/>
              <a:ext cx="667440" cy="5342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BDD0984A-40A0-4347-B992-9F72002E189E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4608120" y="3007948"/>
                <a:ext cx="703080" cy="5699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9C5EDEEA-FDD2-4950-A60C-D75C476202BA}"/>
                  </a:ext>
                </a:extLst>
              </p14:cNvPr>
              <p14:cNvContentPartPr/>
              <p14:nvPr/>
            </p14:nvContentPartPr>
            <p14:xfrm>
              <a:off x="2610480" y="3013360"/>
              <a:ext cx="855000" cy="4654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9C5EDEEA-FDD2-4950-A60C-D75C476202BA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2592840" y="2995720"/>
                <a:ext cx="890640" cy="50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16131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6E1DE82-2D19-493E-A2B1-3ECC5D624D9D}"/>
                  </a:ext>
                </a:extLst>
              </p14:cNvPr>
              <p14:cNvContentPartPr/>
              <p14:nvPr/>
            </p14:nvContentPartPr>
            <p14:xfrm>
              <a:off x="2641440" y="122920"/>
              <a:ext cx="2579760" cy="5378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6E1DE82-2D19-493E-A2B1-3ECC5D624D9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23440" y="105280"/>
                <a:ext cx="2615400" cy="57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910F107-68E8-4F5A-881B-311A9BF6865F}"/>
                  </a:ext>
                </a:extLst>
              </p14:cNvPr>
              <p14:cNvContentPartPr/>
              <p14:nvPr/>
            </p14:nvContentPartPr>
            <p14:xfrm>
              <a:off x="802200" y="375640"/>
              <a:ext cx="3058560" cy="18518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910F107-68E8-4F5A-881B-311A9BF6865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4202" y="358000"/>
                <a:ext cx="3094196" cy="18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294A3C2-5699-487E-B69A-3032CBD95181}"/>
                  </a:ext>
                </a:extLst>
              </p14:cNvPr>
              <p14:cNvContentPartPr/>
              <p14:nvPr/>
            </p14:nvContentPartPr>
            <p14:xfrm>
              <a:off x="4100520" y="782080"/>
              <a:ext cx="34560" cy="648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294A3C2-5699-487E-B69A-3032CBD9518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82880" y="764080"/>
                <a:ext cx="7020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0D84EBC-2588-49BD-93DD-4D02F72C2751}"/>
                  </a:ext>
                </a:extLst>
              </p14:cNvPr>
              <p14:cNvContentPartPr/>
              <p14:nvPr/>
            </p14:nvContentPartPr>
            <p14:xfrm>
              <a:off x="2295840" y="842200"/>
              <a:ext cx="1667880" cy="5148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0D84EBC-2588-49BD-93DD-4D02F72C275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77836" y="824200"/>
                <a:ext cx="1703528" cy="55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7FAA75D-7380-446F-8825-47300A1474EA}"/>
                  </a:ext>
                </a:extLst>
              </p14:cNvPr>
              <p14:cNvContentPartPr/>
              <p14:nvPr/>
            </p14:nvContentPartPr>
            <p14:xfrm>
              <a:off x="1726680" y="1236760"/>
              <a:ext cx="598320" cy="3992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7FAA75D-7380-446F-8825-47300A1474E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09040" y="1219104"/>
                <a:ext cx="633960" cy="4349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FB2DD846-D120-4FEC-A274-CBA9B285E3BE}"/>
                  </a:ext>
                </a:extLst>
              </p14:cNvPr>
              <p14:cNvContentPartPr/>
              <p14:nvPr/>
            </p14:nvContentPartPr>
            <p14:xfrm>
              <a:off x="259680" y="1137400"/>
              <a:ext cx="2657160" cy="16696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FB2DD846-D120-4FEC-A274-CBA9B285E3B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42040" y="1119760"/>
                <a:ext cx="2692800" cy="170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721A4B7-0CD8-4696-9E69-330DAD379517}"/>
                  </a:ext>
                </a:extLst>
              </p14:cNvPr>
              <p14:cNvContentPartPr/>
              <p14:nvPr/>
            </p14:nvContentPartPr>
            <p14:xfrm>
              <a:off x="4866240" y="772000"/>
              <a:ext cx="21960" cy="233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721A4B7-0CD8-4696-9E69-330DAD37951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848600" y="754000"/>
                <a:ext cx="5760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0F0C227-1FEA-4160-9806-4F2CDB7224CC}"/>
                  </a:ext>
                </a:extLst>
              </p14:cNvPr>
              <p14:cNvContentPartPr/>
              <p14:nvPr/>
            </p14:nvContentPartPr>
            <p14:xfrm>
              <a:off x="4734120" y="750760"/>
              <a:ext cx="283320" cy="31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0F0C227-1FEA-4160-9806-4F2CDB7224C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716480" y="733120"/>
                <a:ext cx="3189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84C07E0-9586-4AD0-A7EC-1B269BC70D29}"/>
                  </a:ext>
                </a:extLst>
              </p14:cNvPr>
              <p14:cNvContentPartPr/>
              <p14:nvPr/>
            </p14:nvContentPartPr>
            <p14:xfrm>
              <a:off x="4774800" y="953440"/>
              <a:ext cx="243000" cy="32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84C07E0-9586-4AD0-A7EC-1B269BC70D2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757160" y="935800"/>
                <a:ext cx="27864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11A4493-AAA1-4CDE-A464-4A4083243228}"/>
                  </a:ext>
                </a:extLst>
              </p14:cNvPr>
              <p14:cNvContentPartPr/>
              <p14:nvPr/>
            </p14:nvContentPartPr>
            <p14:xfrm>
              <a:off x="4774800" y="639520"/>
              <a:ext cx="234720" cy="20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11A4493-AAA1-4CDE-A464-4A408324322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757160" y="621520"/>
                <a:ext cx="2703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4451E7E-07D0-4346-A258-6D1ED7C95468}"/>
                  </a:ext>
                </a:extLst>
              </p14:cNvPr>
              <p14:cNvContentPartPr/>
              <p14:nvPr/>
            </p14:nvContentPartPr>
            <p14:xfrm>
              <a:off x="5160720" y="787120"/>
              <a:ext cx="117360" cy="154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4451E7E-07D0-4346-A258-6D1ED7C9546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143080" y="769480"/>
                <a:ext cx="15300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246FEB4-EDAC-494E-9AA9-F2C7097D3A85}"/>
                  </a:ext>
                </a:extLst>
              </p14:cNvPr>
              <p14:cNvContentPartPr/>
              <p14:nvPr/>
            </p14:nvContentPartPr>
            <p14:xfrm>
              <a:off x="5171160" y="853000"/>
              <a:ext cx="143640" cy="205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246FEB4-EDAC-494E-9AA9-F2C7097D3A8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153520" y="835360"/>
                <a:ext cx="17928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235E375-FE4A-42DA-A433-C3F340FE3300}"/>
                  </a:ext>
                </a:extLst>
              </p14:cNvPr>
              <p14:cNvContentPartPr/>
              <p14:nvPr/>
            </p14:nvContentPartPr>
            <p14:xfrm>
              <a:off x="6045960" y="611800"/>
              <a:ext cx="80640" cy="4719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235E375-FE4A-42DA-A433-C3F340FE330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027960" y="594160"/>
                <a:ext cx="116280" cy="50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3E0E719-E136-48A5-82FB-DEBF2BCF6310}"/>
                  </a:ext>
                </a:extLst>
              </p14:cNvPr>
              <p14:cNvContentPartPr/>
              <p14:nvPr/>
            </p14:nvContentPartPr>
            <p14:xfrm>
              <a:off x="5472480" y="639880"/>
              <a:ext cx="461520" cy="4327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3E0E719-E136-48A5-82FB-DEBF2BCF631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454480" y="621880"/>
                <a:ext cx="497160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E38F8EE-E16A-4C6A-A6A1-91266832F9BE}"/>
                  </a:ext>
                </a:extLst>
              </p14:cNvPr>
              <p14:cNvContentPartPr/>
              <p14:nvPr/>
            </p14:nvContentPartPr>
            <p14:xfrm>
              <a:off x="6211200" y="604960"/>
              <a:ext cx="100080" cy="4474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E38F8EE-E16A-4C6A-A6A1-91266832F9B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193200" y="586960"/>
                <a:ext cx="135720" cy="48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1429AD0-154C-4A85-A09A-3D77EFE07F9C}"/>
                  </a:ext>
                </a:extLst>
              </p14:cNvPr>
              <p14:cNvContentPartPr/>
              <p14:nvPr/>
            </p14:nvContentPartPr>
            <p14:xfrm>
              <a:off x="6501360" y="747160"/>
              <a:ext cx="78480" cy="2066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1429AD0-154C-4A85-A09A-3D77EFE07F9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483720" y="729160"/>
                <a:ext cx="11412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8E0F3B1-2845-468D-8867-EA9C840CE42A}"/>
                  </a:ext>
                </a:extLst>
              </p14:cNvPr>
              <p14:cNvContentPartPr/>
              <p14:nvPr/>
            </p14:nvContentPartPr>
            <p14:xfrm>
              <a:off x="6685680" y="621880"/>
              <a:ext cx="578520" cy="3355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8E0F3B1-2845-468D-8867-EA9C840CE42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668040" y="604221"/>
                <a:ext cx="614160" cy="371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0F9EC98-5538-4CB5-AE39-B2BFA19EC116}"/>
                  </a:ext>
                </a:extLst>
              </p14:cNvPr>
              <p14:cNvContentPartPr/>
              <p14:nvPr/>
            </p14:nvContentPartPr>
            <p14:xfrm>
              <a:off x="7911480" y="609280"/>
              <a:ext cx="43560" cy="831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0F9EC98-5538-4CB5-AE39-B2BFA19EC11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893840" y="591280"/>
                <a:ext cx="7920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41D86DF-ED9B-4482-9B6C-FA4A5DA1A70D}"/>
                  </a:ext>
                </a:extLst>
              </p14:cNvPr>
              <p14:cNvContentPartPr/>
              <p14:nvPr/>
            </p14:nvContentPartPr>
            <p14:xfrm>
              <a:off x="7384080" y="659320"/>
              <a:ext cx="399600" cy="4017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41D86DF-ED9B-4482-9B6C-FA4A5DA1A70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366440" y="641336"/>
                <a:ext cx="435240" cy="4373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4102B5D-6723-4B8B-8FD3-78A6E9E8AF75}"/>
                  </a:ext>
                </a:extLst>
              </p14:cNvPr>
              <p14:cNvContentPartPr/>
              <p14:nvPr/>
            </p14:nvContentPartPr>
            <p14:xfrm>
              <a:off x="4571760" y="1349440"/>
              <a:ext cx="202320" cy="324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4102B5D-6723-4B8B-8FD3-78A6E9E8AF7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553760" y="1331800"/>
                <a:ext cx="23796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EEBAC6C-1F33-4B13-908C-F0658C2584B5}"/>
                  </a:ext>
                </a:extLst>
              </p14:cNvPr>
              <p14:cNvContentPartPr/>
              <p14:nvPr/>
            </p14:nvContentPartPr>
            <p14:xfrm>
              <a:off x="4978200" y="1473280"/>
              <a:ext cx="142560" cy="20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EEBAC6C-1F33-4B13-908C-F0658C2584B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960200" y="1455640"/>
                <a:ext cx="1782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76D52BE-7306-427E-BD17-D02BBD893B62}"/>
                  </a:ext>
                </a:extLst>
              </p14:cNvPr>
              <p14:cNvContentPartPr/>
              <p14:nvPr/>
            </p14:nvContentPartPr>
            <p14:xfrm>
              <a:off x="5008440" y="1537360"/>
              <a:ext cx="131760" cy="172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76D52BE-7306-427E-BD17-D02BBD893B6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990440" y="1519720"/>
                <a:ext cx="1674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3542D748-4DCA-405B-A2BF-670F9FED604C}"/>
                  </a:ext>
                </a:extLst>
              </p14:cNvPr>
              <p14:cNvContentPartPr/>
              <p14:nvPr/>
            </p14:nvContentPartPr>
            <p14:xfrm>
              <a:off x="4561320" y="1441960"/>
              <a:ext cx="272520" cy="1940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3542D748-4DCA-405B-A2BF-670F9FED604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543657" y="1424287"/>
                <a:ext cx="308207" cy="2297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0D5FFB5-8E88-4729-A51E-D1CCB07B906F}"/>
                  </a:ext>
                </a:extLst>
              </p14:cNvPr>
              <p14:cNvContentPartPr/>
              <p14:nvPr/>
            </p14:nvContentPartPr>
            <p14:xfrm>
              <a:off x="4094040" y="1472560"/>
              <a:ext cx="239760" cy="2023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0D5FFB5-8E88-4729-A51E-D1CCB07B906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076400" y="1454920"/>
                <a:ext cx="27540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C58B553D-6E3C-4FB5-B54A-142FE6CDDA18}"/>
                  </a:ext>
                </a:extLst>
              </p14:cNvPr>
              <p14:cNvContentPartPr/>
              <p14:nvPr/>
            </p14:nvContentPartPr>
            <p14:xfrm>
              <a:off x="7274280" y="1465000"/>
              <a:ext cx="518400" cy="48024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C58B553D-6E3C-4FB5-B54A-142FE6CDDA1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256640" y="1447360"/>
                <a:ext cx="554040" cy="51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7B48A0DB-E5BB-4C47-80FE-18B388A63F3A}"/>
                  </a:ext>
                </a:extLst>
              </p14:cNvPr>
              <p14:cNvContentPartPr/>
              <p14:nvPr/>
            </p14:nvContentPartPr>
            <p14:xfrm>
              <a:off x="5301480" y="1178080"/>
              <a:ext cx="1891800" cy="86508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7B48A0DB-E5BB-4C47-80FE-18B388A63F3A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283840" y="1160433"/>
                <a:ext cx="1927440" cy="9007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46E12D68-752F-4C86-821A-20C449FEA314}"/>
                  </a:ext>
                </a:extLst>
              </p14:cNvPr>
              <p14:cNvContentPartPr/>
              <p14:nvPr/>
            </p14:nvContentPartPr>
            <p14:xfrm>
              <a:off x="7873680" y="1391560"/>
              <a:ext cx="164520" cy="4222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46E12D68-752F-4C86-821A-20C449FEA31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856001" y="1373920"/>
                <a:ext cx="200238" cy="45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40B99064-7964-4C9B-B8C8-2AF3FBA9C773}"/>
                  </a:ext>
                </a:extLst>
              </p14:cNvPr>
              <p14:cNvContentPartPr/>
              <p14:nvPr/>
            </p14:nvContentPartPr>
            <p14:xfrm>
              <a:off x="8559120" y="1434040"/>
              <a:ext cx="422280" cy="45504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40B99064-7964-4C9B-B8C8-2AF3FBA9C773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541480" y="1416054"/>
                <a:ext cx="457920" cy="4906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02ED243B-84E6-4585-B8AE-7BA32A16C057}"/>
                  </a:ext>
                </a:extLst>
              </p14:cNvPr>
              <p14:cNvContentPartPr/>
              <p14:nvPr/>
            </p14:nvContentPartPr>
            <p14:xfrm>
              <a:off x="8137560" y="1444480"/>
              <a:ext cx="336240" cy="31392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02ED243B-84E6-4585-B8AE-7BA32A16C05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119901" y="1426840"/>
                <a:ext cx="371918" cy="3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F92939D-5B61-46E0-8B09-EBB47B3A2F4B}"/>
                  </a:ext>
                </a:extLst>
              </p14:cNvPr>
              <p14:cNvContentPartPr/>
              <p14:nvPr/>
            </p14:nvContentPartPr>
            <p14:xfrm>
              <a:off x="3576000" y="2224600"/>
              <a:ext cx="229320" cy="2448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F92939D-5B61-46E0-8B09-EBB47B3A2F4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558360" y="2206960"/>
                <a:ext cx="26496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E06BCFA-2148-4B45-91D6-1442CF6BB3BC}"/>
                  </a:ext>
                </a:extLst>
              </p14:cNvPr>
              <p14:cNvContentPartPr/>
              <p14:nvPr/>
            </p14:nvContentPartPr>
            <p14:xfrm>
              <a:off x="4053360" y="2183920"/>
              <a:ext cx="122400" cy="86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E06BCFA-2148-4B45-91D6-1442CF6BB3BC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035360" y="2165920"/>
                <a:ext cx="15804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73A8F86-9AB7-4050-8CF5-DB678FB7B4BB}"/>
                  </a:ext>
                </a:extLst>
              </p14:cNvPr>
              <p14:cNvContentPartPr/>
              <p14:nvPr/>
            </p14:nvContentPartPr>
            <p14:xfrm>
              <a:off x="4317600" y="2376880"/>
              <a:ext cx="113040" cy="97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73A8F86-9AB7-4050-8CF5-DB678FB7B4BB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299600" y="2359240"/>
                <a:ext cx="14868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10EB004-134D-4FE7-A4BF-6ECDA7D70136}"/>
                  </a:ext>
                </a:extLst>
              </p14:cNvPr>
              <p14:cNvContentPartPr/>
              <p14:nvPr/>
            </p14:nvContentPartPr>
            <p14:xfrm>
              <a:off x="4328040" y="2478760"/>
              <a:ext cx="8064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10EB004-134D-4FE7-A4BF-6ECDA7D70136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310040" y="2461120"/>
                <a:ext cx="116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C111DB45-8F9B-4ACF-9582-58B36E7AF4A0}"/>
                  </a:ext>
                </a:extLst>
              </p14:cNvPr>
              <p14:cNvContentPartPr/>
              <p14:nvPr/>
            </p14:nvContentPartPr>
            <p14:xfrm>
              <a:off x="3982440" y="2295520"/>
              <a:ext cx="231120" cy="2239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C111DB45-8F9B-4ACF-9582-58B36E7AF4A0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964440" y="2277880"/>
                <a:ext cx="26676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87E99CF8-E52D-493F-A66D-6862053E444E}"/>
                  </a:ext>
                </a:extLst>
              </p14:cNvPr>
              <p14:cNvContentPartPr/>
              <p14:nvPr/>
            </p14:nvContentPartPr>
            <p14:xfrm>
              <a:off x="5354040" y="2853880"/>
              <a:ext cx="64800" cy="896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87E99CF8-E52D-493F-A66D-6862053E444E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336040" y="2836240"/>
                <a:ext cx="10044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4A8E9EFB-4355-4F61-89C2-CE4800A4A1DE}"/>
                  </a:ext>
                </a:extLst>
              </p14:cNvPr>
              <p14:cNvContentPartPr/>
              <p14:nvPr/>
            </p14:nvContentPartPr>
            <p14:xfrm>
              <a:off x="6340080" y="2238640"/>
              <a:ext cx="467280" cy="4305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4A8E9EFB-4355-4F61-89C2-CE4800A4A1DE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322080" y="2221000"/>
                <a:ext cx="502920" cy="46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CE745F3C-BB43-4AB0-8490-ABB2712471B0}"/>
                  </a:ext>
                </a:extLst>
              </p14:cNvPr>
              <p14:cNvContentPartPr/>
              <p14:nvPr/>
            </p14:nvContentPartPr>
            <p14:xfrm>
              <a:off x="6034800" y="2427640"/>
              <a:ext cx="147600" cy="1638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CE745F3C-BB43-4AB0-8490-ABB2712471B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016800" y="2410000"/>
                <a:ext cx="18324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7B960CB8-2C0C-4C95-9652-DFC286BF8BE0}"/>
                  </a:ext>
                </a:extLst>
              </p14:cNvPr>
              <p14:cNvContentPartPr/>
              <p14:nvPr/>
            </p14:nvContentPartPr>
            <p14:xfrm>
              <a:off x="4550160" y="2051800"/>
              <a:ext cx="1409760" cy="7524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7B960CB8-2C0C-4C95-9652-DFC286BF8BE0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532160" y="2034160"/>
                <a:ext cx="1445400" cy="78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62D912FE-977A-4192-8125-8D117890401A}"/>
                  </a:ext>
                </a:extLst>
              </p14:cNvPr>
              <p14:cNvContentPartPr/>
              <p14:nvPr/>
            </p14:nvContentPartPr>
            <p14:xfrm>
              <a:off x="6906720" y="2204080"/>
              <a:ext cx="177120" cy="3729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62D912FE-977A-4192-8125-8D117890401A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888683" y="2186440"/>
                <a:ext cx="212833" cy="40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91062E14-5621-45F9-B574-36B2E623F8FF}"/>
                  </a:ext>
                </a:extLst>
              </p14:cNvPr>
              <p14:cNvContentPartPr/>
              <p14:nvPr/>
            </p14:nvContentPartPr>
            <p14:xfrm>
              <a:off x="7181040" y="2021560"/>
              <a:ext cx="398880" cy="82476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91062E14-5621-45F9-B574-36B2E623F8FF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163040" y="2003568"/>
                <a:ext cx="434520" cy="860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B80EEFE8-6635-4547-815F-B980733413B9}"/>
                  </a:ext>
                </a:extLst>
              </p14:cNvPr>
              <p14:cNvContentPartPr/>
              <p14:nvPr/>
            </p14:nvContentPartPr>
            <p14:xfrm>
              <a:off x="7683960" y="2164840"/>
              <a:ext cx="226800" cy="3297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B80EEFE8-6635-4547-815F-B980733413B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665960" y="2147200"/>
                <a:ext cx="262440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8219BE7D-DD0E-43B6-9B9D-371257E42F46}"/>
                  </a:ext>
                </a:extLst>
              </p14:cNvPr>
              <p14:cNvContentPartPr/>
              <p14:nvPr/>
            </p14:nvContentPartPr>
            <p14:xfrm>
              <a:off x="8014800" y="2298400"/>
              <a:ext cx="165600" cy="3513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8219BE7D-DD0E-43B6-9B9D-371257E42F46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996800" y="2280400"/>
                <a:ext cx="201240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B2C1A58B-6F0E-43E3-B08B-9CC8BB16A505}"/>
                  </a:ext>
                </a:extLst>
              </p14:cNvPr>
              <p14:cNvContentPartPr/>
              <p14:nvPr/>
            </p14:nvContentPartPr>
            <p14:xfrm>
              <a:off x="8307480" y="2163400"/>
              <a:ext cx="74880" cy="7668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B2C1A58B-6F0E-43E3-B08B-9CC8BB16A505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8289480" y="2145760"/>
                <a:ext cx="11052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7FADFFD-0DB0-4697-8D93-07484BCF1B91}"/>
                  </a:ext>
                </a:extLst>
              </p14:cNvPr>
              <p14:cNvContentPartPr/>
              <p14:nvPr/>
            </p14:nvContentPartPr>
            <p14:xfrm>
              <a:off x="568560" y="3108400"/>
              <a:ext cx="250920" cy="2728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7FADFFD-0DB0-4697-8D93-07484BCF1B91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50534" y="3090760"/>
                <a:ext cx="286611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F1AD1F5-619D-4097-B311-B852F77BB65C}"/>
                  </a:ext>
                </a:extLst>
              </p14:cNvPr>
              <p14:cNvContentPartPr/>
              <p14:nvPr/>
            </p14:nvContentPartPr>
            <p14:xfrm>
              <a:off x="1046280" y="3108760"/>
              <a:ext cx="176040" cy="104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F1AD1F5-619D-4097-B311-B852F77BB65C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028280" y="3090760"/>
                <a:ext cx="2116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64437D0-0566-41FF-9A30-60431C5C3580}"/>
                  </a:ext>
                </a:extLst>
              </p14:cNvPr>
              <p14:cNvContentPartPr/>
              <p14:nvPr/>
            </p14:nvContentPartPr>
            <p14:xfrm>
              <a:off x="1391520" y="3263200"/>
              <a:ext cx="122040" cy="82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64437D0-0566-41FF-9A30-60431C5C3580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373520" y="3245200"/>
                <a:ext cx="1576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AD9BDA1-EEA5-4727-A629-932F30704B84}"/>
                  </a:ext>
                </a:extLst>
              </p14:cNvPr>
              <p14:cNvContentPartPr/>
              <p14:nvPr/>
            </p14:nvContentPartPr>
            <p14:xfrm>
              <a:off x="1401960" y="3342400"/>
              <a:ext cx="126720" cy="9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AD9BDA1-EEA5-4727-A629-932F30704B84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383960" y="3324760"/>
                <a:ext cx="1623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A556580-8130-4878-BE35-60F4E7F3BFD5}"/>
                  </a:ext>
                </a:extLst>
              </p14:cNvPr>
              <p14:cNvContentPartPr/>
              <p14:nvPr/>
            </p14:nvContentPartPr>
            <p14:xfrm>
              <a:off x="1005600" y="3220360"/>
              <a:ext cx="275760" cy="2239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A556580-8130-4878-BE35-60F4E7F3BFD5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987600" y="3202360"/>
                <a:ext cx="31140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AC717BF8-BC4D-4B41-B87B-81B740CB136E}"/>
                  </a:ext>
                </a:extLst>
              </p14:cNvPr>
              <p14:cNvContentPartPr/>
              <p14:nvPr/>
            </p14:nvContentPartPr>
            <p14:xfrm>
              <a:off x="2498880" y="3687640"/>
              <a:ext cx="67680" cy="1022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AC717BF8-BC4D-4B41-B87B-81B740CB136E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481240" y="3670000"/>
                <a:ext cx="10332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C8C6993F-DBAE-42D3-A960-EE5743527CE3}"/>
                  </a:ext>
                </a:extLst>
              </p14:cNvPr>
              <p14:cNvContentPartPr/>
              <p14:nvPr/>
            </p14:nvContentPartPr>
            <p14:xfrm>
              <a:off x="1643880" y="2802400"/>
              <a:ext cx="968400" cy="83520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C8C6993F-DBAE-42D3-A960-EE5743527CE3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625880" y="2784400"/>
                <a:ext cx="1004040" cy="87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FF6B143F-36FA-4769-9CF9-64F72EAE3626}"/>
                  </a:ext>
                </a:extLst>
              </p14:cNvPr>
              <p14:cNvContentPartPr/>
              <p14:nvPr/>
            </p14:nvContentPartPr>
            <p14:xfrm>
              <a:off x="3657000" y="3222160"/>
              <a:ext cx="123480" cy="187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FF6B143F-36FA-4769-9CF9-64F72EAE3626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639360" y="3204520"/>
                <a:ext cx="15912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0F8AF1C-952D-4DEC-B107-180DF895EFC4}"/>
                  </a:ext>
                </a:extLst>
              </p14:cNvPr>
              <p14:cNvContentPartPr/>
              <p14:nvPr/>
            </p14:nvContentPartPr>
            <p14:xfrm>
              <a:off x="3728640" y="3179680"/>
              <a:ext cx="360" cy="1620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0F8AF1C-952D-4DEC-B107-180DF895EFC4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710640" y="3161680"/>
                <a:ext cx="3600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DB28DCF8-BD07-4934-9ED1-6152620E7D4A}"/>
                  </a:ext>
                </a:extLst>
              </p14:cNvPr>
              <p14:cNvContentPartPr/>
              <p14:nvPr/>
            </p14:nvContentPartPr>
            <p14:xfrm>
              <a:off x="3960840" y="3205600"/>
              <a:ext cx="258840" cy="1375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DB28DCF8-BD07-4934-9ED1-6152620E7D4A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3942840" y="3187600"/>
                <a:ext cx="29448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775A8208-1A93-4A40-81F0-F11A18DFEFE5}"/>
                  </a:ext>
                </a:extLst>
              </p14:cNvPr>
              <p14:cNvContentPartPr/>
              <p14:nvPr/>
            </p14:nvContentPartPr>
            <p14:xfrm>
              <a:off x="4319040" y="3108400"/>
              <a:ext cx="222480" cy="4201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775A8208-1A93-4A40-81F0-F11A18DFEFE5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301371" y="3090745"/>
                <a:ext cx="258178" cy="4557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0387E49A-FFA7-47C6-AF0C-4B7F00C3F906}"/>
                  </a:ext>
                </a:extLst>
              </p14:cNvPr>
              <p14:cNvContentPartPr/>
              <p14:nvPr/>
            </p14:nvContentPartPr>
            <p14:xfrm>
              <a:off x="5399040" y="3108400"/>
              <a:ext cx="46800" cy="835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0387E49A-FFA7-47C6-AF0C-4B7F00C3F906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381400" y="3090760"/>
                <a:ext cx="8244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BDD0984A-40A0-4347-B992-9F72002E189E}"/>
                  </a:ext>
                </a:extLst>
              </p14:cNvPr>
              <p14:cNvContentPartPr/>
              <p14:nvPr/>
            </p14:nvContentPartPr>
            <p14:xfrm>
              <a:off x="4626120" y="3025600"/>
              <a:ext cx="667440" cy="5342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BDD0984A-40A0-4347-B992-9F72002E189E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4608120" y="3007948"/>
                <a:ext cx="703080" cy="5699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9C5EDEEA-FDD2-4950-A60C-D75C476202BA}"/>
                  </a:ext>
                </a:extLst>
              </p14:cNvPr>
              <p14:cNvContentPartPr/>
              <p14:nvPr/>
            </p14:nvContentPartPr>
            <p14:xfrm>
              <a:off x="2610480" y="3013360"/>
              <a:ext cx="855000" cy="4654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9C5EDEEA-FDD2-4950-A60C-D75C476202BA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2592840" y="2995720"/>
                <a:ext cx="890640" cy="50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55A88392-47B5-4923-AF07-647BE9F98840}"/>
                  </a:ext>
                </a:extLst>
              </p14:cNvPr>
              <p14:cNvContentPartPr/>
              <p14:nvPr/>
            </p14:nvContentPartPr>
            <p14:xfrm>
              <a:off x="6994200" y="3067720"/>
              <a:ext cx="16200" cy="504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55A88392-47B5-4923-AF07-647BE9F98840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976200" y="3050080"/>
                <a:ext cx="5184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706D1C91-B6FE-4BCA-BD42-32772D0969A0}"/>
                  </a:ext>
                </a:extLst>
              </p14:cNvPr>
              <p14:cNvContentPartPr/>
              <p14:nvPr/>
            </p14:nvContentPartPr>
            <p14:xfrm>
              <a:off x="5587680" y="3019840"/>
              <a:ext cx="1296360" cy="6296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706D1C91-B6FE-4BCA-BD42-32772D0969A0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5570040" y="3002200"/>
                <a:ext cx="1332000" cy="66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D68BA767-2FF6-4870-9955-C94F4CC0D421}"/>
                  </a:ext>
                </a:extLst>
              </p14:cNvPr>
              <p14:cNvContentPartPr/>
              <p14:nvPr/>
            </p14:nvContentPartPr>
            <p14:xfrm>
              <a:off x="7070880" y="3199840"/>
              <a:ext cx="133920" cy="1540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D68BA767-2FF6-4870-9955-C94F4CC0D421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7052880" y="3182200"/>
                <a:ext cx="16956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D810C3B4-6DAA-45D8-B94C-1DBC5EF6067D}"/>
                  </a:ext>
                </a:extLst>
              </p14:cNvPr>
              <p14:cNvContentPartPr/>
              <p14:nvPr/>
            </p14:nvContentPartPr>
            <p14:xfrm>
              <a:off x="7314600" y="2893480"/>
              <a:ext cx="787680" cy="63432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D810C3B4-6DAA-45D8-B94C-1DBC5EF6067D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7296952" y="2875480"/>
                <a:ext cx="823336" cy="66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A0C0D55D-40DC-4697-A33E-4CED977CB2C2}"/>
                  </a:ext>
                </a:extLst>
              </p14:cNvPr>
              <p14:cNvContentPartPr/>
              <p14:nvPr/>
            </p14:nvContentPartPr>
            <p14:xfrm>
              <a:off x="8186880" y="2681800"/>
              <a:ext cx="487440" cy="87336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A0C0D55D-40DC-4697-A33E-4CED977CB2C2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8169240" y="2664153"/>
                <a:ext cx="523080" cy="90901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89478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22BED08-7C51-4FC9-8ECF-B67A569537CC}"/>
                  </a:ext>
                </a:extLst>
              </p14:cNvPr>
              <p14:cNvContentPartPr/>
              <p14:nvPr/>
            </p14:nvContentPartPr>
            <p14:xfrm>
              <a:off x="1822440" y="335320"/>
              <a:ext cx="128160" cy="141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22BED08-7C51-4FC9-8ECF-B67A569537C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04800" y="317320"/>
                <a:ext cx="16380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2DAF756-612A-4563-BB1C-677BD69280AA}"/>
                  </a:ext>
                </a:extLst>
              </p14:cNvPr>
              <p14:cNvContentPartPr/>
              <p14:nvPr/>
            </p14:nvContentPartPr>
            <p14:xfrm>
              <a:off x="2067960" y="325960"/>
              <a:ext cx="515520" cy="1616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2DAF756-612A-4563-BB1C-677BD69280A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49960" y="307960"/>
                <a:ext cx="55116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557BBC5-BDF2-4208-A5A1-D0594DF0CC0D}"/>
                  </a:ext>
                </a:extLst>
              </p14:cNvPr>
              <p14:cNvContentPartPr/>
              <p14:nvPr/>
            </p14:nvContentPartPr>
            <p14:xfrm>
              <a:off x="1056000" y="211480"/>
              <a:ext cx="507960" cy="2901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557BBC5-BDF2-4208-A5A1-D0594DF0CC0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38360" y="193840"/>
                <a:ext cx="543600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4AB6132-79EA-48D1-9CFD-CB044DE2C1E1}"/>
                  </a:ext>
                </a:extLst>
              </p14:cNvPr>
              <p14:cNvContentPartPr/>
              <p14:nvPr/>
            </p14:nvContentPartPr>
            <p14:xfrm>
              <a:off x="2963280" y="162160"/>
              <a:ext cx="13680" cy="3099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4AB6132-79EA-48D1-9CFD-CB044DE2C1E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45280" y="144160"/>
                <a:ext cx="49320" cy="34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D61DFD9-3050-4AC0-B55E-B438AB771069}"/>
                  </a:ext>
                </a:extLst>
              </p14:cNvPr>
              <p14:cNvContentPartPr/>
              <p14:nvPr/>
            </p14:nvContentPartPr>
            <p14:xfrm>
              <a:off x="2834040" y="328480"/>
              <a:ext cx="241200" cy="11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D61DFD9-3050-4AC0-B55E-B438AB77106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16400" y="310840"/>
                <a:ext cx="2768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9446BF1-A5BC-4EF9-BFC1-E5EE6051454B}"/>
                  </a:ext>
                </a:extLst>
              </p14:cNvPr>
              <p14:cNvContentPartPr/>
              <p14:nvPr/>
            </p14:nvContentPartPr>
            <p14:xfrm>
              <a:off x="3126360" y="142720"/>
              <a:ext cx="318960" cy="3348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9446BF1-A5BC-4EF9-BFC1-E5EE6051454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08360" y="125080"/>
                <a:ext cx="35460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61873D7-8C47-431F-9EDA-00A54E24C840}"/>
                  </a:ext>
                </a:extLst>
              </p14:cNvPr>
              <p14:cNvContentPartPr/>
              <p14:nvPr/>
            </p14:nvContentPartPr>
            <p14:xfrm>
              <a:off x="3423720" y="223360"/>
              <a:ext cx="101520" cy="2282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61873D7-8C47-431F-9EDA-00A54E24C84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05720" y="205360"/>
                <a:ext cx="13716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2E8DBC0-AE9E-4A22-B324-3F65AC4D84D6}"/>
                  </a:ext>
                </a:extLst>
              </p14:cNvPr>
              <p14:cNvContentPartPr/>
              <p14:nvPr/>
            </p14:nvContentPartPr>
            <p14:xfrm>
              <a:off x="3596160" y="292480"/>
              <a:ext cx="192960" cy="1764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2E8DBC0-AE9E-4A22-B324-3F65AC4D84D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578160" y="274840"/>
                <a:ext cx="22860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AC30C07-B2EB-4E08-998E-15387149E54D}"/>
                  </a:ext>
                </a:extLst>
              </p14:cNvPr>
              <p14:cNvContentPartPr/>
              <p14:nvPr/>
            </p14:nvContentPartPr>
            <p14:xfrm>
              <a:off x="7082400" y="274120"/>
              <a:ext cx="210240" cy="1134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AC30C07-B2EB-4E08-998E-15387149E54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064400" y="256480"/>
                <a:ext cx="24588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D626491-1532-49BB-B0A2-0133D3D628DA}"/>
                  </a:ext>
                </a:extLst>
              </p14:cNvPr>
              <p14:cNvContentPartPr/>
              <p14:nvPr/>
            </p14:nvContentPartPr>
            <p14:xfrm>
              <a:off x="7397400" y="243520"/>
              <a:ext cx="120960" cy="1440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D626491-1532-49BB-B0A2-0133D3D628D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379760" y="225520"/>
                <a:ext cx="15660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DF984BF-AA25-4045-B3CF-60E4718595A2}"/>
                  </a:ext>
                </a:extLst>
              </p14:cNvPr>
              <p14:cNvContentPartPr/>
              <p14:nvPr/>
            </p14:nvContentPartPr>
            <p14:xfrm>
              <a:off x="7833720" y="256840"/>
              <a:ext cx="302400" cy="1198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DF984BF-AA25-4045-B3CF-60E4718595A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816080" y="239200"/>
                <a:ext cx="33804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99DAA422-2683-406B-99FE-B4495DC5E162}"/>
                  </a:ext>
                </a:extLst>
              </p14:cNvPr>
              <p14:cNvContentPartPr/>
              <p14:nvPr/>
            </p14:nvContentPartPr>
            <p14:xfrm>
              <a:off x="385680" y="678040"/>
              <a:ext cx="1564200" cy="4744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99DAA422-2683-406B-99FE-B4495DC5E16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68036" y="660040"/>
                <a:ext cx="1599848" cy="51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5B549225-679C-438E-8C30-58C8F6743A4D}"/>
                  </a:ext>
                </a:extLst>
              </p14:cNvPr>
              <p14:cNvContentPartPr/>
              <p14:nvPr/>
            </p14:nvContentPartPr>
            <p14:xfrm>
              <a:off x="7263480" y="527920"/>
              <a:ext cx="1687320" cy="5846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5B549225-679C-438E-8C30-58C8F6743A4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245840" y="510280"/>
                <a:ext cx="1722960" cy="62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28A8BF3F-2291-4DD4-869A-817E3800C365}"/>
                  </a:ext>
                </a:extLst>
              </p14:cNvPr>
              <p14:cNvContentPartPr/>
              <p14:nvPr/>
            </p14:nvContentPartPr>
            <p14:xfrm>
              <a:off x="346800" y="1279960"/>
              <a:ext cx="49320" cy="32832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28A8BF3F-2291-4DD4-869A-817E3800C36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28800" y="1262320"/>
                <a:ext cx="84960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498703C6-8986-4ACD-9454-18AA721F7304}"/>
                  </a:ext>
                </a:extLst>
              </p14:cNvPr>
              <p14:cNvContentPartPr/>
              <p14:nvPr/>
            </p14:nvContentPartPr>
            <p14:xfrm>
              <a:off x="182640" y="1447720"/>
              <a:ext cx="261000" cy="457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498703C6-8986-4ACD-9454-18AA721F730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64640" y="1430080"/>
                <a:ext cx="29664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F2EAB113-1D31-41C4-9598-7D8F3BC4F443}"/>
                  </a:ext>
                </a:extLst>
              </p14:cNvPr>
              <p14:cNvContentPartPr/>
              <p14:nvPr/>
            </p14:nvContentPartPr>
            <p14:xfrm>
              <a:off x="466320" y="1269520"/>
              <a:ext cx="157680" cy="30312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F2EAB113-1D31-41C4-9598-7D8F3BC4F44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48320" y="1251880"/>
                <a:ext cx="193320" cy="33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7238C187-3597-419B-9A73-5B9A0076C01D}"/>
                  </a:ext>
                </a:extLst>
              </p14:cNvPr>
              <p14:cNvContentPartPr/>
              <p14:nvPr/>
            </p14:nvContentPartPr>
            <p14:xfrm>
              <a:off x="772320" y="1224520"/>
              <a:ext cx="356760" cy="34092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7238C187-3597-419B-9A73-5B9A0076C01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54320" y="1206880"/>
                <a:ext cx="392400" cy="37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0E56B58F-9E3D-428C-B9D3-493C6ED28D49}"/>
                  </a:ext>
                </a:extLst>
              </p14:cNvPr>
              <p14:cNvContentPartPr/>
              <p14:nvPr/>
            </p14:nvContentPartPr>
            <p14:xfrm>
              <a:off x="944400" y="1350880"/>
              <a:ext cx="239760" cy="201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0E56B58F-9E3D-428C-B9D3-493C6ED28D4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26760" y="1333240"/>
                <a:ext cx="2754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A4DAEBFC-5EA7-4967-A4C7-73AE8A834EE8}"/>
                  </a:ext>
                </a:extLst>
              </p14:cNvPr>
              <p14:cNvContentPartPr/>
              <p14:nvPr/>
            </p14:nvContentPartPr>
            <p14:xfrm>
              <a:off x="1512480" y="1369960"/>
              <a:ext cx="280080" cy="17172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A4DAEBFC-5EA7-4967-A4C7-73AE8A834EE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494480" y="1351960"/>
                <a:ext cx="31572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AB3666E2-F7D0-48C0-84BF-9EB9C1EBCD3A}"/>
                  </a:ext>
                </a:extLst>
              </p14:cNvPr>
              <p14:cNvContentPartPr/>
              <p14:nvPr/>
            </p14:nvContentPartPr>
            <p14:xfrm>
              <a:off x="1910280" y="1381840"/>
              <a:ext cx="120600" cy="18288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AB3666E2-F7D0-48C0-84BF-9EB9C1EBCD3A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892280" y="1363840"/>
                <a:ext cx="15624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708C4324-E92B-4036-9BFC-D7D2DEDBE74B}"/>
                  </a:ext>
                </a:extLst>
              </p14:cNvPr>
              <p14:cNvContentPartPr/>
              <p14:nvPr/>
            </p14:nvContentPartPr>
            <p14:xfrm>
              <a:off x="2209080" y="664000"/>
              <a:ext cx="1590480" cy="90000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708C4324-E92B-4036-9BFC-D7D2DEDBE74B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191080" y="646000"/>
                <a:ext cx="1626120" cy="9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200BE3E2-87E2-46C9-A647-552895775205}"/>
                  </a:ext>
                </a:extLst>
              </p14:cNvPr>
              <p14:cNvContentPartPr/>
              <p14:nvPr/>
            </p14:nvContentPartPr>
            <p14:xfrm>
              <a:off x="4002600" y="161800"/>
              <a:ext cx="2976840" cy="155124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200BE3E2-87E2-46C9-A647-55289577520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984960" y="143800"/>
                <a:ext cx="3012480" cy="158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CB1580E-CE7D-448D-85D7-68CDD16A20E9}"/>
                  </a:ext>
                </a:extLst>
              </p14:cNvPr>
              <p14:cNvContentPartPr/>
              <p14:nvPr/>
            </p14:nvContentPartPr>
            <p14:xfrm>
              <a:off x="1777800" y="1801240"/>
              <a:ext cx="253080" cy="2516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CB1580E-CE7D-448D-85D7-68CDD16A20E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759800" y="1783600"/>
                <a:ext cx="28872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B1851D6-F6B6-4275-9CE7-AF9C492D75CC}"/>
                  </a:ext>
                </a:extLst>
              </p14:cNvPr>
              <p14:cNvContentPartPr/>
              <p14:nvPr/>
            </p14:nvContentPartPr>
            <p14:xfrm>
              <a:off x="2118000" y="1910680"/>
              <a:ext cx="168480" cy="1389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B1851D6-F6B6-4275-9CE7-AF9C492D75C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100000" y="1893040"/>
                <a:ext cx="20412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F7CB58F-69A2-4D8C-A2BD-F4E6FF761F02}"/>
                  </a:ext>
                </a:extLst>
              </p14:cNvPr>
              <p14:cNvContentPartPr/>
              <p14:nvPr/>
            </p14:nvContentPartPr>
            <p14:xfrm>
              <a:off x="5037960" y="1883680"/>
              <a:ext cx="460080" cy="1591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F7CB58F-69A2-4D8C-A2BD-F4E6FF761F0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019974" y="1865680"/>
                <a:ext cx="495692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8206CDA3-00C6-4675-994A-16B649D8AB72}"/>
                  </a:ext>
                </a:extLst>
              </p14:cNvPr>
              <p14:cNvContentPartPr/>
              <p14:nvPr/>
            </p14:nvContentPartPr>
            <p14:xfrm>
              <a:off x="5780640" y="1886920"/>
              <a:ext cx="900000" cy="1670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8206CDA3-00C6-4675-994A-16B649D8AB72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762640" y="1869280"/>
                <a:ext cx="93564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0F96D2F6-246E-4DF0-95F7-CA3DD626E366}"/>
                  </a:ext>
                </a:extLst>
              </p14:cNvPr>
              <p14:cNvContentPartPr/>
              <p14:nvPr/>
            </p14:nvContentPartPr>
            <p14:xfrm>
              <a:off x="464520" y="2346640"/>
              <a:ext cx="275400" cy="1796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0F96D2F6-246E-4DF0-95F7-CA3DD626E36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46520" y="2329000"/>
                <a:ext cx="31104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0CDF0CFA-900B-473C-A0F9-4548134F7419}"/>
                  </a:ext>
                </a:extLst>
              </p14:cNvPr>
              <p14:cNvContentPartPr/>
              <p14:nvPr/>
            </p14:nvContentPartPr>
            <p14:xfrm>
              <a:off x="2468640" y="1736800"/>
              <a:ext cx="2336760" cy="10454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0CDF0CFA-900B-473C-A0F9-4548134F7419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450643" y="1719154"/>
                <a:ext cx="2372395" cy="10810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22B200FE-B47C-4839-BF8F-E5521691ECC9}"/>
                  </a:ext>
                </a:extLst>
              </p14:cNvPr>
              <p14:cNvContentPartPr/>
              <p14:nvPr/>
            </p14:nvContentPartPr>
            <p14:xfrm>
              <a:off x="947640" y="2235040"/>
              <a:ext cx="1253880" cy="5641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22B200FE-B47C-4839-BF8F-E5521691ECC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929640" y="2217040"/>
                <a:ext cx="1289520" cy="59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F13140DE-6131-4751-8F9C-499A06ACD144}"/>
                  </a:ext>
                </a:extLst>
              </p14:cNvPr>
              <p14:cNvContentPartPr/>
              <p14:nvPr/>
            </p14:nvContentPartPr>
            <p14:xfrm>
              <a:off x="6999960" y="1602160"/>
              <a:ext cx="1667160" cy="5428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F13140DE-6131-4751-8F9C-499A06ACD144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981960" y="1584520"/>
                <a:ext cx="1702800" cy="57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135468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6E1DE82-2D19-493E-A2B1-3ECC5D624D9D}"/>
                  </a:ext>
                </a:extLst>
              </p14:cNvPr>
              <p14:cNvContentPartPr/>
              <p14:nvPr/>
            </p14:nvContentPartPr>
            <p14:xfrm>
              <a:off x="2641440" y="122920"/>
              <a:ext cx="2579760" cy="5378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6E1DE82-2D19-493E-A2B1-3ECC5D624D9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23440" y="105280"/>
                <a:ext cx="2615400" cy="57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910F107-68E8-4F5A-881B-311A9BF6865F}"/>
                  </a:ext>
                </a:extLst>
              </p14:cNvPr>
              <p14:cNvContentPartPr/>
              <p14:nvPr/>
            </p14:nvContentPartPr>
            <p14:xfrm>
              <a:off x="802200" y="375640"/>
              <a:ext cx="3058560" cy="18518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910F107-68E8-4F5A-881B-311A9BF6865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4202" y="358000"/>
                <a:ext cx="3094196" cy="18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294A3C2-5699-487E-B69A-3032CBD95181}"/>
                  </a:ext>
                </a:extLst>
              </p14:cNvPr>
              <p14:cNvContentPartPr/>
              <p14:nvPr/>
            </p14:nvContentPartPr>
            <p14:xfrm>
              <a:off x="4100520" y="782080"/>
              <a:ext cx="34560" cy="648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294A3C2-5699-487E-B69A-3032CBD9518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82880" y="764080"/>
                <a:ext cx="7020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0D84EBC-2588-49BD-93DD-4D02F72C2751}"/>
                  </a:ext>
                </a:extLst>
              </p14:cNvPr>
              <p14:cNvContentPartPr/>
              <p14:nvPr/>
            </p14:nvContentPartPr>
            <p14:xfrm>
              <a:off x="2295840" y="842200"/>
              <a:ext cx="1667880" cy="5148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0D84EBC-2588-49BD-93DD-4D02F72C275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77836" y="824200"/>
                <a:ext cx="1703528" cy="55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7FAA75D-7380-446F-8825-47300A1474EA}"/>
                  </a:ext>
                </a:extLst>
              </p14:cNvPr>
              <p14:cNvContentPartPr/>
              <p14:nvPr/>
            </p14:nvContentPartPr>
            <p14:xfrm>
              <a:off x="1726680" y="1236760"/>
              <a:ext cx="598320" cy="3992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7FAA75D-7380-446F-8825-47300A1474E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09040" y="1219104"/>
                <a:ext cx="633960" cy="4349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FB2DD846-D120-4FEC-A274-CBA9B285E3BE}"/>
                  </a:ext>
                </a:extLst>
              </p14:cNvPr>
              <p14:cNvContentPartPr/>
              <p14:nvPr/>
            </p14:nvContentPartPr>
            <p14:xfrm>
              <a:off x="259680" y="1137400"/>
              <a:ext cx="2657160" cy="16696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FB2DD846-D120-4FEC-A274-CBA9B285E3B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42040" y="1119760"/>
                <a:ext cx="2692800" cy="170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721A4B7-0CD8-4696-9E69-330DAD379517}"/>
                  </a:ext>
                </a:extLst>
              </p14:cNvPr>
              <p14:cNvContentPartPr/>
              <p14:nvPr/>
            </p14:nvContentPartPr>
            <p14:xfrm>
              <a:off x="4866240" y="772000"/>
              <a:ext cx="21960" cy="233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721A4B7-0CD8-4696-9E69-330DAD37951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848600" y="754000"/>
                <a:ext cx="5760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0F0C227-1FEA-4160-9806-4F2CDB7224CC}"/>
                  </a:ext>
                </a:extLst>
              </p14:cNvPr>
              <p14:cNvContentPartPr/>
              <p14:nvPr/>
            </p14:nvContentPartPr>
            <p14:xfrm>
              <a:off x="4734120" y="750760"/>
              <a:ext cx="283320" cy="31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0F0C227-1FEA-4160-9806-4F2CDB7224C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716480" y="733120"/>
                <a:ext cx="3189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84C07E0-9586-4AD0-A7EC-1B269BC70D29}"/>
                  </a:ext>
                </a:extLst>
              </p14:cNvPr>
              <p14:cNvContentPartPr/>
              <p14:nvPr/>
            </p14:nvContentPartPr>
            <p14:xfrm>
              <a:off x="4774800" y="953440"/>
              <a:ext cx="243000" cy="32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84C07E0-9586-4AD0-A7EC-1B269BC70D2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757160" y="935800"/>
                <a:ext cx="27864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11A4493-AAA1-4CDE-A464-4A4083243228}"/>
                  </a:ext>
                </a:extLst>
              </p14:cNvPr>
              <p14:cNvContentPartPr/>
              <p14:nvPr/>
            </p14:nvContentPartPr>
            <p14:xfrm>
              <a:off x="4774800" y="639520"/>
              <a:ext cx="234720" cy="20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11A4493-AAA1-4CDE-A464-4A408324322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757160" y="621520"/>
                <a:ext cx="2703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4451E7E-07D0-4346-A258-6D1ED7C95468}"/>
                  </a:ext>
                </a:extLst>
              </p14:cNvPr>
              <p14:cNvContentPartPr/>
              <p14:nvPr/>
            </p14:nvContentPartPr>
            <p14:xfrm>
              <a:off x="5160720" y="787120"/>
              <a:ext cx="117360" cy="154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4451E7E-07D0-4346-A258-6D1ED7C9546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143080" y="769480"/>
                <a:ext cx="15300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246FEB4-EDAC-494E-9AA9-F2C7097D3A85}"/>
                  </a:ext>
                </a:extLst>
              </p14:cNvPr>
              <p14:cNvContentPartPr/>
              <p14:nvPr/>
            </p14:nvContentPartPr>
            <p14:xfrm>
              <a:off x="5171160" y="853000"/>
              <a:ext cx="143640" cy="205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246FEB4-EDAC-494E-9AA9-F2C7097D3A8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153520" y="835360"/>
                <a:ext cx="17928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235E375-FE4A-42DA-A433-C3F340FE3300}"/>
                  </a:ext>
                </a:extLst>
              </p14:cNvPr>
              <p14:cNvContentPartPr/>
              <p14:nvPr/>
            </p14:nvContentPartPr>
            <p14:xfrm>
              <a:off x="6045960" y="611800"/>
              <a:ext cx="80640" cy="4719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235E375-FE4A-42DA-A433-C3F340FE330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027960" y="594160"/>
                <a:ext cx="116280" cy="50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3E0E719-E136-48A5-82FB-DEBF2BCF6310}"/>
                  </a:ext>
                </a:extLst>
              </p14:cNvPr>
              <p14:cNvContentPartPr/>
              <p14:nvPr/>
            </p14:nvContentPartPr>
            <p14:xfrm>
              <a:off x="5472480" y="639880"/>
              <a:ext cx="461520" cy="4327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3E0E719-E136-48A5-82FB-DEBF2BCF631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454480" y="621880"/>
                <a:ext cx="497160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E38F8EE-E16A-4C6A-A6A1-91266832F9BE}"/>
                  </a:ext>
                </a:extLst>
              </p14:cNvPr>
              <p14:cNvContentPartPr/>
              <p14:nvPr/>
            </p14:nvContentPartPr>
            <p14:xfrm>
              <a:off x="6211200" y="604960"/>
              <a:ext cx="100080" cy="4474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E38F8EE-E16A-4C6A-A6A1-91266832F9B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193200" y="586960"/>
                <a:ext cx="135720" cy="48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1429AD0-154C-4A85-A09A-3D77EFE07F9C}"/>
                  </a:ext>
                </a:extLst>
              </p14:cNvPr>
              <p14:cNvContentPartPr/>
              <p14:nvPr/>
            </p14:nvContentPartPr>
            <p14:xfrm>
              <a:off x="6501360" y="747160"/>
              <a:ext cx="78480" cy="2066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1429AD0-154C-4A85-A09A-3D77EFE07F9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483720" y="729160"/>
                <a:ext cx="11412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8E0F3B1-2845-468D-8867-EA9C840CE42A}"/>
                  </a:ext>
                </a:extLst>
              </p14:cNvPr>
              <p14:cNvContentPartPr/>
              <p14:nvPr/>
            </p14:nvContentPartPr>
            <p14:xfrm>
              <a:off x="6685680" y="621880"/>
              <a:ext cx="578520" cy="3355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8E0F3B1-2845-468D-8867-EA9C840CE42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668040" y="604221"/>
                <a:ext cx="614160" cy="371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0F9EC98-5538-4CB5-AE39-B2BFA19EC116}"/>
                  </a:ext>
                </a:extLst>
              </p14:cNvPr>
              <p14:cNvContentPartPr/>
              <p14:nvPr/>
            </p14:nvContentPartPr>
            <p14:xfrm>
              <a:off x="7911480" y="609280"/>
              <a:ext cx="43560" cy="831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0F9EC98-5538-4CB5-AE39-B2BFA19EC11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893840" y="591280"/>
                <a:ext cx="7920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41D86DF-ED9B-4482-9B6C-FA4A5DA1A70D}"/>
                  </a:ext>
                </a:extLst>
              </p14:cNvPr>
              <p14:cNvContentPartPr/>
              <p14:nvPr/>
            </p14:nvContentPartPr>
            <p14:xfrm>
              <a:off x="7384080" y="659320"/>
              <a:ext cx="399600" cy="4017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41D86DF-ED9B-4482-9B6C-FA4A5DA1A70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366440" y="641336"/>
                <a:ext cx="435240" cy="4373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4102B5D-6723-4B8B-8FD3-78A6E9E8AF75}"/>
                  </a:ext>
                </a:extLst>
              </p14:cNvPr>
              <p14:cNvContentPartPr/>
              <p14:nvPr/>
            </p14:nvContentPartPr>
            <p14:xfrm>
              <a:off x="4571760" y="1349440"/>
              <a:ext cx="202320" cy="324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4102B5D-6723-4B8B-8FD3-78A6E9E8AF7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553760" y="1331800"/>
                <a:ext cx="23796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EEBAC6C-1F33-4B13-908C-F0658C2584B5}"/>
                  </a:ext>
                </a:extLst>
              </p14:cNvPr>
              <p14:cNvContentPartPr/>
              <p14:nvPr/>
            </p14:nvContentPartPr>
            <p14:xfrm>
              <a:off x="4978200" y="1473280"/>
              <a:ext cx="142560" cy="20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EEBAC6C-1F33-4B13-908C-F0658C2584B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960200" y="1455640"/>
                <a:ext cx="1782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76D52BE-7306-427E-BD17-D02BBD893B62}"/>
                  </a:ext>
                </a:extLst>
              </p14:cNvPr>
              <p14:cNvContentPartPr/>
              <p14:nvPr/>
            </p14:nvContentPartPr>
            <p14:xfrm>
              <a:off x="5008440" y="1537360"/>
              <a:ext cx="131760" cy="172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76D52BE-7306-427E-BD17-D02BBD893B6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990440" y="1519720"/>
                <a:ext cx="1674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3542D748-4DCA-405B-A2BF-670F9FED604C}"/>
                  </a:ext>
                </a:extLst>
              </p14:cNvPr>
              <p14:cNvContentPartPr/>
              <p14:nvPr/>
            </p14:nvContentPartPr>
            <p14:xfrm>
              <a:off x="4561320" y="1441960"/>
              <a:ext cx="272520" cy="1940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3542D748-4DCA-405B-A2BF-670F9FED604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543657" y="1424287"/>
                <a:ext cx="308207" cy="2297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0D5FFB5-8E88-4729-A51E-D1CCB07B906F}"/>
                  </a:ext>
                </a:extLst>
              </p14:cNvPr>
              <p14:cNvContentPartPr/>
              <p14:nvPr/>
            </p14:nvContentPartPr>
            <p14:xfrm>
              <a:off x="4094040" y="1472560"/>
              <a:ext cx="239760" cy="2023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0D5FFB5-8E88-4729-A51E-D1CCB07B906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076400" y="1454920"/>
                <a:ext cx="27540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C58B553D-6E3C-4FB5-B54A-142FE6CDDA18}"/>
                  </a:ext>
                </a:extLst>
              </p14:cNvPr>
              <p14:cNvContentPartPr/>
              <p14:nvPr/>
            </p14:nvContentPartPr>
            <p14:xfrm>
              <a:off x="7274280" y="1465000"/>
              <a:ext cx="518400" cy="48024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C58B553D-6E3C-4FB5-B54A-142FE6CDDA1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256640" y="1447360"/>
                <a:ext cx="554040" cy="51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7B48A0DB-E5BB-4C47-80FE-18B388A63F3A}"/>
                  </a:ext>
                </a:extLst>
              </p14:cNvPr>
              <p14:cNvContentPartPr/>
              <p14:nvPr/>
            </p14:nvContentPartPr>
            <p14:xfrm>
              <a:off x="5301480" y="1178080"/>
              <a:ext cx="1891800" cy="86508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7B48A0DB-E5BB-4C47-80FE-18B388A63F3A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283840" y="1160433"/>
                <a:ext cx="1927440" cy="9007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46E12D68-752F-4C86-821A-20C449FEA314}"/>
                  </a:ext>
                </a:extLst>
              </p14:cNvPr>
              <p14:cNvContentPartPr/>
              <p14:nvPr/>
            </p14:nvContentPartPr>
            <p14:xfrm>
              <a:off x="7873680" y="1391560"/>
              <a:ext cx="164520" cy="4222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46E12D68-752F-4C86-821A-20C449FEA31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856001" y="1373920"/>
                <a:ext cx="200238" cy="45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40B99064-7964-4C9B-B8C8-2AF3FBA9C773}"/>
                  </a:ext>
                </a:extLst>
              </p14:cNvPr>
              <p14:cNvContentPartPr/>
              <p14:nvPr/>
            </p14:nvContentPartPr>
            <p14:xfrm>
              <a:off x="8559120" y="1434040"/>
              <a:ext cx="422280" cy="45504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40B99064-7964-4C9B-B8C8-2AF3FBA9C773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541480" y="1416054"/>
                <a:ext cx="457920" cy="4906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02ED243B-84E6-4585-B8AE-7BA32A16C057}"/>
                  </a:ext>
                </a:extLst>
              </p14:cNvPr>
              <p14:cNvContentPartPr/>
              <p14:nvPr/>
            </p14:nvContentPartPr>
            <p14:xfrm>
              <a:off x="8137560" y="1444480"/>
              <a:ext cx="336240" cy="31392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02ED243B-84E6-4585-B8AE-7BA32A16C05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119901" y="1426840"/>
                <a:ext cx="371918" cy="3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F92939D-5B61-46E0-8B09-EBB47B3A2F4B}"/>
                  </a:ext>
                </a:extLst>
              </p14:cNvPr>
              <p14:cNvContentPartPr/>
              <p14:nvPr/>
            </p14:nvContentPartPr>
            <p14:xfrm>
              <a:off x="3576000" y="2224600"/>
              <a:ext cx="229320" cy="2448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F92939D-5B61-46E0-8B09-EBB47B3A2F4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558360" y="2206960"/>
                <a:ext cx="26496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E06BCFA-2148-4B45-91D6-1442CF6BB3BC}"/>
                  </a:ext>
                </a:extLst>
              </p14:cNvPr>
              <p14:cNvContentPartPr/>
              <p14:nvPr/>
            </p14:nvContentPartPr>
            <p14:xfrm>
              <a:off x="4053360" y="2183920"/>
              <a:ext cx="122400" cy="86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E06BCFA-2148-4B45-91D6-1442CF6BB3BC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035360" y="2165920"/>
                <a:ext cx="15804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73A8F86-9AB7-4050-8CF5-DB678FB7B4BB}"/>
                  </a:ext>
                </a:extLst>
              </p14:cNvPr>
              <p14:cNvContentPartPr/>
              <p14:nvPr/>
            </p14:nvContentPartPr>
            <p14:xfrm>
              <a:off x="4317600" y="2376880"/>
              <a:ext cx="113040" cy="97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73A8F86-9AB7-4050-8CF5-DB678FB7B4BB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299600" y="2359240"/>
                <a:ext cx="14868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10EB004-134D-4FE7-A4BF-6ECDA7D70136}"/>
                  </a:ext>
                </a:extLst>
              </p14:cNvPr>
              <p14:cNvContentPartPr/>
              <p14:nvPr/>
            </p14:nvContentPartPr>
            <p14:xfrm>
              <a:off x="4328040" y="2478760"/>
              <a:ext cx="8064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10EB004-134D-4FE7-A4BF-6ECDA7D70136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310040" y="2461120"/>
                <a:ext cx="116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C111DB45-8F9B-4ACF-9582-58B36E7AF4A0}"/>
                  </a:ext>
                </a:extLst>
              </p14:cNvPr>
              <p14:cNvContentPartPr/>
              <p14:nvPr/>
            </p14:nvContentPartPr>
            <p14:xfrm>
              <a:off x="3982440" y="2295520"/>
              <a:ext cx="231120" cy="2239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C111DB45-8F9B-4ACF-9582-58B36E7AF4A0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964440" y="2277880"/>
                <a:ext cx="26676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87E99CF8-E52D-493F-A66D-6862053E444E}"/>
                  </a:ext>
                </a:extLst>
              </p14:cNvPr>
              <p14:cNvContentPartPr/>
              <p14:nvPr/>
            </p14:nvContentPartPr>
            <p14:xfrm>
              <a:off x="5354040" y="2853880"/>
              <a:ext cx="64800" cy="896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87E99CF8-E52D-493F-A66D-6862053E444E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336040" y="2836240"/>
                <a:ext cx="10044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4A8E9EFB-4355-4F61-89C2-CE4800A4A1DE}"/>
                  </a:ext>
                </a:extLst>
              </p14:cNvPr>
              <p14:cNvContentPartPr/>
              <p14:nvPr/>
            </p14:nvContentPartPr>
            <p14:xfrm>
              <a:off x="6340080" y="2238640"/>
              <a:ext cx="467280" cy="4305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4A8E9EFB-4355-4F61-89C2-CE4800A4A1DE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322080" y="2221000"/>
                <a:ext cx="502920" cy="46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CE745F3C-BB43-4AB0-8490-ABB2712471B0}"/>
                  </a:ext>
                </a:extLst>
              </p14:cNvPr>
              <p14:cNvContentPartPr/>
              <p14:nvPr/>
            </p14:nvContentPartPr>
            <p14:xfrm>
              <a:off x="6034800" y="2427640"/>
              <a:ext cx="147600" cy="1638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CE745F3C-BB43-4AB0-8490-ABB2712471B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016800" y="2410000"/>
                <a:ext cx="18324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7B960CB8-2C0C-4C95-9652-DFC286BF8BE0}"/>
                  </a:ext>
                </a:extLst>
              </p14:cNvPr>
              <p14:cNvContentPartPr/>
              <p14:nvPr/>
            </p14:nvContentPartPr>
            <p14:xfrm>
              <a:off x="4550160" y="2051800"/>
              <a:ext cx="1409760" cy="7524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7B960CB8-2C0C-4C95-9652-DFC286BF8BE0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532160" y="2034160"/>
                <a:ext cx="1445400" cy="78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62D912FE-977A-4192-8125-8D117890401A}"/>
                  </a:ext>
                </a:extLst>
              </p14:cNvPr>
              <p14:cNvContentPartPr/>
              <p14:nvPr/>
            </p14:nvContentPartPr>
            <p14:xfrm>
              <a:off x="6906720" y="2204080"/>
              <a:ext cx="177120" cy="3729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62D912FE-977A-4192-8125-8D117890401A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888683" y="2186440"/>
                <a:ext cx="212833" cy="40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91062E14-5621-45F9-B574-36B2E623F8FF}"/>
                  </a:ext>
                </a:extLst>
              </p14:cNvPr>
              <p14:cNvContentPartPr/>
              <p14:nvPr/>
            </p14:nvContentPartPr>
            <p14:xfrm>
              <a:off x="7181040" y="2021560"/>
              <a:ext cx="398880" cy="82476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91062E14-5621-45F9-B574-36B2E623F8FF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163040" y="2003568"/>
                <a:ext cx="434520" cy="860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B80EEFE8-6635-4547-815F-B980733413B9}"/>
                  </a:ext>
                </a:extLst>
              </p14:cNvPr>
              <p14:cNvContentPartPr/>
              <p14:nvPr/>
            </p14:nvContentPartPr>
            <p14:xfrm>
              <a:off x="7683960" y="2164840"/>
              <a:ext cx="226800" cy="3297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B80EEFE8-6635-4547-815F-B980733413B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665960" y="2147200"/>
                <a:ext cx="262440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8219BE7D-DD0E-43B6-9B9D-371257E42F46}"/>
                  </a:ext>
                </a:extLst>
              </p14:cNvPr>
              <p14:cNvContentPartPr/>
              <p14:nvPr/>
            </p14:nvContentPartPr>
            <p14:xfrm>
              <a:off x="8014800" y="2298400"/>
              <a:ext cx="165600" cy="3513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8219BE7D-DD0E-43B6-9B9D-371257E42F46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996800" y="2280400"/>
                <a:ext cx="201240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B2C1A58B-6F0E-43E3-B08B-9CC8BB16A505}"/>
                  </a:ext>
                </a:extLst>
              </p14:cNvPr>
              <p14:cNvContentPartPr/>
              <p14:nvPr/>
            </p14:nvContentPartPr>
            <p14:xfrm>
              <a:off x="8307480" y="2163400"/>
              <a:ext cx="74880" cy="7668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B2C1A58B-6F0E-43E3-B08B-9CC8BB16A505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8289480" y="2145760"/>
                <a:ext cx="11052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7FADFFD-0DB0-4697-8D93-07484BCF1B91}"/>
                  </a:ext>
                </a:extLst>
              </p14:cNvPr>
              <p14:cNvContentPartPr/>
              <p14:nvPr/>
            </p14:nvContentPartPr>
            <p14:xfrm>
              <a:off x="568560" y="3108400"/>
              <a:ext cx="250920" cy="2728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7FADFFD-0DB0-4697-8D93-07484BCF1B91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50534" y="3090760"/>
                <a:ext cx="286611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F1AD1F5-619D-4097-B311-B852F77BB65C}"/>
                  </a:ext>
                </a:extLst>
              </p14:cNvPr>
              <p14:cNvContentPartPr/>
              <p14:nvPr/>
            </p14:nvContentPartPr>
            <p14:xfrm>
              <a:off x="1046280" y="3108760"/>
              <a:ext cx="176040" cy="104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F1AD1F5-619D-4097-B311-B852F77BB65C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028280" y="3090760"/>
                <a:ext cx="2116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64437D0-0566-41FF-9A30-60431C5C3580}"/>
                  </a:ext>
                </a:extLst>
              </p14:cNvPr>
              <p14:cNvContentPartPr/>
              <p14:nvPr/>
            </p14:nvContentPartPr>
            <p14:xfrm>
              <a:off x="1391520" y="3263200"/>
              <a:ext cx="122040" cy="82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64437D0-0566-41FF-9A30-60431C5C3580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373520" y="3245200"/>
                <a:ext cx="1576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AD9BDA1-EEA5-4727-A629-932F30704B84}"/>
                  </a:ext>
                </a:extLst>
              </p14:cNvPr>
              <p14:cNvContentPartPr/>
              <p14:nvPr/>
            </p14:nvContentPartPr>
            <p14:xfrm>
              <a:off x="1401960" y="3342400"/>
              <a:ext cx="126720" cy="9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AD9BDA1-EEA5-4727-A629-932F30704B84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383960" y="3324760"/>
                <a:ext cx="1623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A556580-8130-4878-BE35-60F4E7F3BFD5}"/>
                  </a:ext>
                </a:extLst>
              </p14:cNvPr>
              <p14:cNvContentPartPr/>
              <p14:nvPr/>
            </p14:nvContentPartPr>
            <p14:xfrm>
              <a:off x="1005600" y="3220360"/>
              <a:ext cx="275760" cy="2239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A556580-8130-4878-BE35-60F4E7F3BFD5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987600" y="3202360"/>
                <a:ext cx="31140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AC717BF8-BC4D-4B41-B87B-81B740CB136E}"/>
                  </a:ext>
                </a:extLst>
              </p14:cNvPr>
              <p14:cNvContentPartPr/>
              <p14:nvPr/>
            </p14:nvContentPartPr>
            <p14:xfrm>
              <a:off x="2498880" y="3687640"/>
              <a:ext cx="67680" cy="1022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AC717BF8-BC4D-4B41-B87B-81B740CB136E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481240" y="3670000"/>
                <a:ext cx="10332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C8C6993F-DBAE-42D3-A960-EE5743527CE3}"/>
                  </a:ext>
                </a:extLst>
              </p14:cNvPr>
              <p14:cNvContentPartPr/>
              <p14:nvPr/>
            </p14:nvContentPartPr>
            <p14:xfrm>
              <a:off x="1643880" y="2802400"/>
              <a:ext cx="968400" cy="83520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C8C6993F-DBAE-42D3-A960-EE5743527CE3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625880" y="2784400"/>
                <a:ext cx="1004040" cy="87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FF6B143F-36FA-4769-9CF9-64F72EAE3626}"/>
                  </a:ext>
                </a:extLst>
              </p14:cNvPr>
              <p14:cNvContentPartPr/>
              <p14:nvPr/>
            </p14:nvContentPartPr>
            <p14:xfrm>
              <a:off x="3657000" y="3222160"/>
              <a:ext cx="123480" cy="187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FF6B143F-36FA-4769-9CF9-64F72EAE3626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639360" y="3204520"/>
                <a:ext cx="15912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0F8AF1C-952D-4DEC-B107-180DF895EFC4}"/>
                  </a:ext>
                </a:extLst>
              </p14:cNvPr>
              <p14:cNvContentPartPr/>
              <p14:nvPr/>
            </p14:nvContentPartPr>
            <p14:xfrm>
              <a:off x="3728640" y="3179680"/>
              <a:ext cx="360" cy="1620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0F8AF1C-952D-4DEC-B107-180DF895EFC4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710640" y="3161680"/>
                <a:ext cx="3600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DB28DCF8-BD07-4934-9ED1-6152620E7D4A}"/>
                  </a:ext>
                </a:extLst>
              </p14:cNvPr>
              <p14:cNvContentPartPr/>
              <p14:nvPr/>
            </p14:nvContentPartPr>
            <p14:xfrm>
              <a:off x="3960840" y="3205600"/>
              <a:ext cx="258840" cy="1375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DB28DCF8-BD07-4934-9ED1-6152620E7D4A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3942840" y="3187600"/>
                <a:ext cx="29448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775A8208-1A93-4A40-81F0-F11A18DFEFE5}"/>
                  </a:ext>
                </a:extLst>
              </p14:cNvPr>
              <p14:cNvContentPartPr/>
              <p14:nvPr/>
            </p14:nvContentPartPr>
            <p14:xfrm>
              <a:off x="4319040" y="3108400"/>
              <a:ext cx="222480" cy="4201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775A8208-1A93-4A40-81F0-F11A18DFEFE5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301371" y="3090745"/>
                <a:ext cx="258178" cy="4557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0387E49A-FFA7-47C6-AF0C-4B7F00C3F906}"/>
                  </a:ext>
                </a:extLst>
              </p14:cNvPr>
              <p14:cNvContentPartPr/>
              <p14:nvPr/>
            </p14:nvContentPartPr>
            <p14:xfrm>
              <a:off x="5399040" y="3108400"/>
              <a:ext cx="46800" cy="835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0387E49A-FFA7-47C6-AF0C-4B7F00C3F906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381400" y="3090760"/>
                <a:ext cx="8244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BDD0984A-40A0-4347-B992-9F72002E189E}"/>
                  </a:ext>
                </a:extLst>
              </p14:cNvPr>
              <p14:cNvContentPartPr/>
              <p14:nvPr/>
            </p14:nvContentPartPr>
            <p14:xfrm>
              <a:off x="4626120" y="3025600"/>
              <a:ext cx="667440" cy="5342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BDD0984A-40A0-4347-B992-9F72002E189E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4608120" y="3007948"/>
                <a:ext cx="703080" cy="5699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9C5EDEEA-FDD2-4950-A60C-D75C476202BA}"/>
                  </a:ext>
                </a:extLst>
              </p14:cNvPr>
              <p14:cNvContentPartPr/>
              <p14:nvPr/>
            </p14:nvContentPartPr>
            <p14:xfrm>
              <a:off x="2610480" y="3013360"/>
              <a:ext cx="855000" cy="4654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9C5EDEEA-FDD2-4950-A60C-D75C476202BA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2592840" y="2995720"/>
                <a:ext cx="890640" cy="50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55A88392-47B5-4923-AF07-647BE9F98840}"/>
                  </a:ext>
                </a:extLst>
              </p14:cNvPr>
              <p14:cNvContentPartPr/>
              <p14:nvPr/>
            </p14:nvContentPartPr>
            <p14:xfrm>
              <a:off x="6994200" y="3067720"/>
              <a:ext cx="16200" cy="504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55A88392-47B5-4923-AF07-647BE9F98840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976200" y="3050080"/>
                <a:ext cx="5184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706D1C91-B6FE-4BCA-BD42-32772D0969A0}"/>
                  </a:ext>
                </a:extLst>
              </p14:cNvPr>
              <p14:cNvContentPartPr/>
              <p14:nvPr/>
            </p14:nvContentPartPr>
            <p14:xfrm>
              <a:off x="5587680" y="3019840"/>
              <a:ext cx="1296360" cy="6296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706D1C91-B6FE-4BCA-BD42-32772D0969A0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5570040" y="3002200"/>
                <a:ext cx="1332000" cy="66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D68BA767-2FF6-4870-9955-C94F4CC0D421}"/>
                  </a:ext>
                </a:extLst>
              </p14:cNvPr>
              <p14:cNvContentPartPr/>
              <p14:nvPr/>
            </p14:nvContentPartPr>
            <p14:xfrm>
              <a:off x="7070880" y="3199840"/>
              <a:ext cx="133920" cy="1540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D68BA767-2FF6-4870-9955-C94F4CC0D421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7052880" y="3182200"/>
                <a:ext cx="16956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D810C3B4-6DAA-45D8-B94C-1DBC5EF6067D}"/>
                  </a:ext>
                </a:extLst>
              </p14:cNvPr>
              <p14:cNvContentPartPr/>
              <p14:nvPr/>
            </p14:nvContentPartPr>
            <p14:xfrm>
              <a:off x="7314600" y="2893480"/>
              <a:ext cx="787680" cy="63432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D810C3B4-6DAA-45D8-B94C-1DBC5EF6067D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7296952" y="2875480"/>
                <a:ext cx="823336" cy="66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A0C0D55D-40DC-4697-A33E-4CED977CB2C2}"/>
                  </a:ext>
                </a:extLst>
              </p14:cNvPr>
              <p14:cNvContentPartPr/>
              <p14:nvPr/>
            </p14:nvContentPartPr>
            <p14:xfrm>
              <a:off x="8186880" y="2681800"/>
              <a:ext cx="487440" cy="87336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A0C0D55D-40DC-4697-A33E-4CED977CB2C2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8169240" y="2664153"/>
                <a:ext cx="523080" cy="9090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3E8AA76C-5B83-4AF1-B31A-31631BEEAA58}"/>
                  </a:ext>
                </a:extLst>
              </p14:cNvPr>
              <p14:cNvContentPartPr/>
              <p14:nvPr/>
            </p14:nvContentPartPr>
            <p14:xfrm>
              <a:off x="1035840" y="3951880"/>
              <a:ext cx="24408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3E8AA76C-5B83-4AF1-B31A-31631BEEAA58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018200" y="3933880"/>
                <a:ext cx="2797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D33B5701-81F6-4ABD-8974-352033405372}"/>
                  </a:ext>
                </a:extLst>
              </p14:cNvPr>
              <p14:cNvContentPartPr/>
              <p14:nvPr/>
            </p14:nvContentPartPr>
            <p14:xfrm>
              <a:off x="964920" y="4043320"/>
              <a:ext cx="313560" cy="1933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D33B5701-81F6-4ABD-8974-352033405372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946920" y="4025353"/>
                <a:ext cx="349200" cy="228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39398E2-4DEC-45BC-AA52-36DC8C25269D}"/>
                  </a:ext>
                </a:extLst>
              </p14:cNvPr>
              <p14:cNvContentPartPr/>
              <p14:nvPr/>
            </p14:nvContentPartPr>
            <p14:xfrm>
              <a:off x="477120" y="3890680"/>
              <a:ext cx="263880" cy="2649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39398E2-4DEC-45BC-AA52-36DC8C25269D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459480" y="3873040"/>
                <a:ext cx="29952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8AB0ECC8-BD30-4BB5-8EFB-A94EBFD6E9B7}"/>
                  </a:ext>
                </a:extLst>
              </p14:cNvPr>
              <p14:cNvContentPartPr/>
              <p14:nvPr/>
            </p14:nvContentPartPr>
            <p14:xfrm>
              <a:off x="1411680" y="3890680"/>
              <a:ext cx="873360" cy="5155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8AB0ECC8-BD30-4BB5-8EFB-A94EBFD6E9B7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394040" y="3873040"/>
                <a:ext cx="909000" cy="55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6FCCD652-980C-4401-BAC0-FB97A0BEA949}"/>
                  </a:ext>
                </a:extLst>
              </p14:cNvPr>
              <p14:cNvContentPartPr/>
              <p14:nvPr/>
            </p14:nvContentPartPr>
            <p14:xfrm>
              <a:off x="2407800" y="3855040"/>
              <a:ext cx="594720" cy="56412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6FCCD652-980C-4401-BAC0-FB97A0BEA949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2390160" y="3837400"/>
                <a:ext cx="630360" cy="59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45D7BB11-69F7-47D2-8762-D9580ACF43EB}"/>
                  </a:ext>
                </a:extLst>
              </p14:cNvPr>
              <p14:cNvContentPartPr/>
              <p14:nvPr/>
            </p14:nvContentPartPr>
            <p14:xfrm>
              <a:off x="3111600" y="3869800"/>
              <a:ext cx="527040" cy="45828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45D7BB11-69F7-47D2-8762-D9580ACF43EB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3093600" y="3852160"/>
                <a:ext cx="562680" cy="49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3C551833-3FDF-4A13-88DC-C65A70DB5BE1}"/>
                  </a:ext>
                </a:extLst>
              </p14:cNvPr>
              <p14:cNvContentPartPr/>
              <p14:nvPr/>
            </p14:nvContentPartPr>
            <p14:xfrm>
              <a:off x="3829800" y="4012720"/>
              <a:ext cx="144000" cy="16560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3C551833-3FDF-4A13-88DC-C65A70DB5BE1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3812160" y="3995080"/>
                <a:ext cx="17964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0353E950-E636-4D81-BDBB-D8FB0F16EF3C}"/>
                  </a:ext>
                </a:extLst>
              </p14:cNvPr>
              <p14:cNvContentPartPr/>
              <p14:nvPr/>
            </p14:nvContentPartPr>
            <p14:xfrm>
              <a:off x="4104480" y="3901120"/>
              <a:ext cx="437040" cy="39960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0353E950-E636-4D81-BDBB-D8FB0F16EF3C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4086480" y="3883464"/>
                <a:ext cx="472680" cy="4352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3881AD34-CE4F-4AC6-B4EA-55EBD66D5BC2}"/>
                  </a:ext>
                </a:extLst>
              </p14:cNvPr>
              <p14:cNvContentPartPr/>
              <p14:nvPr/>
            </p14:nvContentPartPr>
            <p14:xfrm>
              <a:off x="4642680" y="3769000"/>
              <a:ext cx="530640" cy="50652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3881AD34-CE4F-4AC6-B4EA-55EBD66D5BC2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4625040" y="3751360"/>
                <a:ext cx="566280" cy="54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12E4366A-4251-4321-BAC5-54F8435AC799}"/>
                  </a:ext>
                </a:extLst>
              </p14:cNvPr>
              <p14:cNvContentPartPr/>
              <p14:nvPr/>
            </p14:nvContentPartPr>
            <p14:xfrm>
              <a:off x="5364120" y="4083640"/>
              <a:ext cx="133200" cy="1116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12E4366A-4251-4321-BAC5-54F8435AC799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5346120" y="4065640"/>
                <a:ext cx="1688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6C37CF95-738A-49E3-8B2D-F6B65447F43D}"/>
                  </a:ext>
                </a:extLst>
              </p14:cNvPr>
              <p14:cNvContentPartPr/>
              <p14:nvPr/>
            </p14:nvContentPartPr>
            <p14:xfrm>
              <a:off x="5607120" y="3813640"/>
              <a:ext cx="547200" cy="48348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6C37CF95-738A-49E3-8B2D-F6B65447F43D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5589492" y="3795640"/>
                <a:ext cx="582817" cy="51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B282DABA-839A-47FC-93A9-BC9AB5A1528A}"/>
                  </a:ext>
                </a:extLst>
              </p14:cNvPr>
              <p14:cNvContentPartPr/>
              <p14:nvPr/>
            </p14:nvContentPartPr>
            <p14:xfrm>
              <a:off x="6258360" y="3880960"/>
              <a:ext cx="547920" cy="40356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B282DABA-839A-47FC-93A9-BC9AB5A1528A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6240360" y="3862976"/>
                <a:ext cx="583560" cy="4391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4CBF21AD-3C69-436E-AC95-BB357DB90DAB}"/>
                  </a:ext>
                </a:extLst>
              </p14:cNvPr>
              <p14:cNvContentPartPr/>
              <p14:nvPr/>
            </p14:nvContentPartPr>
            <p14:xfrm>
              <a:off x="6917520" y="3860080"/>
              <a:ext cx="295920" cy="39888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4CBF21AD-3C69-436E-AC95-BB357DB90DAB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6899520" y="3842080"/>
                <a:ext cx="331560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CC2D45B2-3238-408D-A316-746570AFA273}"/>
                  </a:ext>
                </a:extLst>
              </p14:cNvPr>
              <p14:cNvContentPartPr/>
              <p14:nvPr/>
            </p14:nvContentPartPr>
            <p14:xfrm>
              <a:off x="7395240" y="3830200"/>
              <a:ext cx="187920" cy="38556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CC2D45B2-3238-408D-A316-746570AFA273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7377634" y="3812200"/>
                <a:ext cx="223492" cy="42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DDD1325F-FB34-4C67-98ED-2C2C39CDBC7E}"/>
                  </a:ext>
                </a:extLst>
              </p14:cNvPr>
              <p14:cNvContentPartPr/>
              <p14:nvPr/>
            </p14:nvContentPartPr>
            <p14:xfrm>
              <a:off x="7710600" y="3728680"/>
              <a:ext cx="558000" cy="49896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DDD1325F-FB34-4C67-98ED-2C2C39CDBC7E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7692588" y="3710680"/>
                <a:ext cx="593663" cy="53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608091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6E1DE82-2D19-493E-A2B1-3ECC5D624D9D}"/>
                  </a:ext>
                </a:extLst>
              </p14:cNvPr>
              <p14:cNvContentPartPr/>
              <p14:nvPr/>
            </p14:nvContentPartPr>
            <p14:xfrm>
              <a:off x="2641440" y="122920"/>
              <a:ext cx="2579760" cy="5378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6E1DE82-2D19-493E-A2B1-3ECC5D624D9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23440" y="105280"/>
                <a:ext cx="2615400" cy="57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910F107-68E8-4F5A-881B-311A9BF6865F}"/>
                  </a:ext>
                </a:extLst>
              </p14:cNvPr>
              <p14:cNvContentPartPr/>
              <p14:nvPr/>
            </p14:nvContentPartPr>
            <p14:xfrm>
              <a:off x="802200" y="375640"/>
              <a:ext cx="3058560" cy="18518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910F107-68E8-4F5A-881B-311A9BF6865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4202" y="358000"/>
                <a:ext cx="3094196" cy="18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294A3C2-5699-487E-B69A-3032CBD95181}"/>
                  </a:ext>
                </a:extLst>
              </p14:cNvPr>
              <p14:cNvContentPartPr/>
              <p14:nvPr/>
            </p14:nvContentPartPr>
            <p14:xfrm>
              <a:off x="4100520" y="782080"/>
              <a:ext cx="34560" cy="648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294A3C2-5699-487E-B69A-3032CBD9518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82880" y="764080"/>
                <a:ext cx="7020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0D84EBC-2588-49BD-93DD-4D02F72C2751}"/>
                  </a:ext>
                </a:extLst>
              </p14:cNvPr>
              <p14:cNvContentPartPr/>
              <p14:nvPr/>
            </p14:nvContentPartPr>
            <p14:xfrm>
              <a:off x="2295840" y="842200"/>
              <a:ext cx="1667880" cy="5148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0D84EBC-2588-49BD-93DD-4D02F72C275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77836" y="824200"/>
                <a:ext cx="1703528" cy="55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7FAA75D-7380-446F-8825-47300A1474EA}"/>
                  </a:ext>
                </a:extLst>
              </p14:cNvPr>
              <p14:cNvContentPartPr/>
              <p14:nvPr/>
            </p14:nvContentPartPr>
            <p14:xfrm>
              <a:off x="1726680" y="1236760"/>
              <a:ext cx="598320" cy="3992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7FAA75D-7380-446F-8825-47300A1474E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09040" y="1219104"/>
                <a:ext cx="633960" cy="4349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FB2DD846-D120-4FEC-A274-CBA9B285E3BE}"/>
                  </a:ext>
                </a:extLst>
              </p14:cNvPr>
              <p14:cNvContentPartPr/>
              <p14:nvPr/>
            </p14:nvContentPartPr>
            <p14:xfrm>
              <a:off x="259680" y="1137400"/>
              <a:ext cx="2657160" cy="16696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FB2DD846-D120-4FEC-A274-CBA9B285E3B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42040" y="1119760"/>
                <a:ext cx="2692800" cy="170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721A4B7-0CD8-4696-9E69-330DAD379517}"/>
                  </a:ext>
                </a:extLst>
              </p14:cNvPr>
              <p14:cNvContentPartPr/>
              <p14:nvPr/>
            </p14:nvContentPartPr>
            <p14:xfrm>
              <a:off x="4866240" y="772000"/>
              <a:ext cx="21960" cy="233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721A4B7-0CD8-4696-9E69-330DAD37951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848600" y="754000"/>
                <a:ext cx="5760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0F0C227-1FEA-4160-9806-4F2CDB7224CC}"/>
                  </a:ext>
                </a:extLst>
              </p14:cNvPr>
              <p14:cNvContentPartPr/>
              <p14:nvPr/>
            </p14:nvContentPartPr>
            <p14:xfrm>
              <a:off x="4734120" y="750760"/>
              <a:ext cx="283320" cy="31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0F0C227-1FEA-4160-9806-4F2CDB7224C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716480" y="733120"/>
                <a:ext cx="3189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84C07E0-9586-4AD0-A7EC-1B269BC70D29}"/>
                  </a:ext>
                </a:extLst>
              </p14:cNvPr>
              <p14:cNvContentPartPr/>
              <p14:nvPr/>
            </p14:nvContentPartPr>
            <p14:xfrm>
              <a:off x="4774800" y="953440"/>
              <a:ext cx="243000" cy="32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84C07E0-9586-4AD0-A7EC-1B269BC70D2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757160" y="935800"/>
                <a:ext cx="27864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11A4493-AAA1-4CDE-A464-4A4083243228}"/>
                  </a:ext>
                </a:extLst>
              </p14:cNvPr>
              <p14:cNvContentPartPr/>
              <p14:nvPr/>
            </p14:nvContentPartPr>
            <p14:xfrm>
              <a:off x="4774800" y="639520"/>
              <a:ext cx="234720" cy="20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11A4493-AAA1-4CDE-A464-4A408324322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757160" y="621520"/>
                <a:ext cx="2703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4451E7E-07D0-4346-A258-6D1ED7C95468}"/>
                  </a:ext>
                </a:extLst>
              </p14:cNvPr>
              <p14:cNvContentPartPr/>
              <p14:nvPr/>
            </p14:nvContentPartPr>
            <p14:xfrm>
              <a:off x="5160720" y="787120"/>
              <a:ext cx="117360" cy="154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4451E7E-07D0-4346-A258-6D1ED7C9546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143080" y="769480"/>
                <a:ext cx="15300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246FEB4-EDAC-494E-9AA9-F2C7097D3A85}"/>
                  </a:ext>
                </a:extLst>
              </p14:cNvPr>
              <p14:cNvContentPartPr/>
              <p14:nvPr/>
            </p14:nvContentPartPr>
            <p14:xfrm>
              <a:off x="5171160" y="853000"/>
              <a:ext cx="143640" cy="205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246FEB4-EDAC-494E-9AA9-F2C7097D3A8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153520" y="835360"/>
                <a:ext cx="17928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235E375-FE4A-42DA-A433-C3F340FE3300}"/>
                  </a:ext>
                </a:extLst>
              </p14:cNvPr>
              <p14:cNvContentPartPr/>
              <p14:nvPr/>
            </p14:nvContentPartPr>
            <p14:xfrm>
              <a:off x="6045960" y="611800"/>
              <a:ext cx="80640" cy="4719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235E375-FE4A-42DA-A433-C3F340FE330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027960" y="594160"/>
                <a:ext cx="116280" cy="50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3E0E719-E136-48A5-82FB-DEBF2BCF6310}"/>
                  </a:ext>
                </a:extLst>
              </p14:cNvPr>
              <p14:cNvContentPartPr/>
              <p14:nvPr/>
            </p14:nvContentPartPr>
            <p14:xfrm>
              <a:off x="5472480" y="639880"/>
              <a:ext cx="461520" cy="4327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3E0E719-E136-48A5-82FB-DEBF2BCF631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454480" y="621880"/>
                <a:ext cx="497160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E38F8EE-E16A-4C6A-A6A1-91266832F9BE}"/>
                  </a:ext>
                </a:extLst>
              </p14:cNvPr>
              <p14:cNvContentPartPr/>
              <p14:nvPr/>
            </p14:nvContentPartPr>
            <p14:xfrm>
              <a:off x="6211200" y="604960"/>
              <a:ext cx="100080" cy="4474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E38F8EE-E16A-4C6A-A6A1-91266832F9B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193200" y="586960"/>
                <a:ext cx="135720" cy="48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1429AD0-154C-4A85-A09A-3D77EFE07F9C}"/>
                  </a:ext>
                </a:extLst>
              </p14:cNvPr>
              <p14:cNvContentPartPr/>
              <p14:nvPr/>
            </p14:nvContentPartPr>
            <p14:xfrm>
              <a:off x="6501360" y="747160"/>
              <a:ext cx="78480" cy="2066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1429AD0-154C-4A85-A09A-3D77EFE07F9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483720" y="729160"/>
                <a:ext cx="11412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8E0F3B1-2845-468D-8867-EA9C840CE42A}"/>
                  </a:ext>
                </a:extLst>
              </p14:cNvPr>
              <p14:cNvContentPartPr/>
              <p14:nvPr/>
            </p14:nvContentPartPr>
            <p14:xfrm>
              <a:off x="6685680" y="621880"/>
              <a:ext cx="578520" cy="3355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8E0F3B1-2845-468D-8867-EA9C840CE42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668040" y="604221"/>
                <a:ext cx="614160" cy="371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0F9EC98-5538-4CB5-AE39-B2BFA19EC116}"/>
                  </a:ext>
                </a:extLst>
              </p14:cNvPr>
              <p14:cNvContentPartPr/>
              <p14:nvPr/>
            </p14:nvContentPartPr>
            <p14:xfrm>
              <a:off x="7911480" y="609280"/>
              <a:ext cx="43560" cy="831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0F9EC98-5538-4CB5-AE39-B2BFA19EC11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893840" y="591280"/>
                <a:ext cx="7920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41D86DF-ED9B-4482-9B6C-FA4A5DA1A70D}"/>
                  </a:ext>
                </a:extLst>
              </p14:cNvPr>
              <p14:cNvContentPartPr/>
              <p14:nvPr/>
            </p14:nvContentPartPr>
            <p14:xfrm>
              <a:off x="7384080" y="659320"/>
              <a:ext cx="399600" cy="4017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41D86DF-ED9B-4482-9B6C-FA4A5DA1A70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366440" y="641336"/>
                <a:ext cx="435240" cy="4373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4102B5D-6723-4B8B-8FD3-78A6E9E8AF75}"/>
                  </a:ext>
                </a:extLst>
              </p14:cNvPr>
              <p14:cNvContentPartPr/>
              <p14:nvPr/>
            </p14:nvContentPartPr>
            <p14:xfrm>
              <a:off x="4571760" y="1349440"/>
              <a:ext cx="202320" cy="324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4102B5D-6723-4B8B-8FD3-78A6E9E8AF7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553760" y="1331800"/>
                <a:ext cx="23796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EEBAC6C-1F33-4B13-908C-F0658C2584B5}"/>
                  </a:ext>
                </a:extLst>
              </p14:cNvPr>
              <p14:cNvContentPartPr/>
              <p14:nvPr/>
            </p14:nvContentPartPr>
            <p14:xfrm>
              <a:off x="4978200" y="1473280"/>
              <a:ext cx="142560" cy="20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EEBAC6C-1F33-4B13-908C-F0658C2584B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960200" y="1455640"/>
                <a:ext cx="1782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76D52BE-7306-427E-BD17-D02BBD893B62}"/>
                  </a:ext>
                </a:extLst>
              </p14:cNvPr>
              <p14:cNvContentPartPr/>
              <p14:nvPr/>
            </p14:nvContentPartPr>
            <p14:xfrm>
              <a:off x="5008440" y="1537360"/>
              <a:ext cx="131760" cy="172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76D52BE-7306-427E-BD17-D02BBD893B6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990440" y="1519720"/>
                <a:ext cx="1674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3542D748-4DCA-405B-A2BF-670F9FED604C}"/>
                  </a:ext>
                </a:extLst>
              </p14:cNvPr>
              <p14:cNvContentPartPr/>
              <p14:nvPr/>
            </p14:nvContentPartPr>
            <p14:xfrm>
              <a:off x="4561320" y="1441960"/>
              <a:ext cx="272520" cy="1940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3542D748-4DCA-405B-A2BF-670F9FED604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543657" y="1424287"/>
                <a:ext cx="308207" cy="2297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0D5FFB5-8E88-4729-A51E-D1CCB07B906F}"/>
                  </a:ext>
                </a:extLst>
              </p14:cNvPr>
              <p14:cNvContentPartPr/>
              <p14:nvPr/>
            </p14:nvContentPartPr>
            <p14:xfrm>
              <a:off x="4094040" y="1472560"/>
              <a:ext cx="239760" cy="2023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0D5FFB5-8E88-4729-A51E-D1CCB07B906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076400" y="1454920"/>
                <a:ext cx="27540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C58B553D-6E3C-4FB5-B54A-142FE6CDDA18}"/>
                  </a:ext>
                </a:extLst>
              </p14:cNvPr>
              <p14:cNvContentPartPr/>
              <p14:nvPr/>
            </p14:nvContentPartPr>
            <p14:xfrm>
              <a:off x="7274280" y="1465000"/>
              <a:ext cx="518400" cy="48024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C58B553D-6E3C-4FB5-B54A-142FE6CDDA1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256640" y="1447360"/>
                <a:ext cx="554040" cy="51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7B48A0DB-E5BB-4C47-80FE-18B388A63F3A}"/>
                  </a:ext>
                </a:extLst>
              </p14:cNvPr>
              <p14:cNvContentPartPr/>
              <p14:nvPr/>
            </p14:nvContentPartPr>
            <p14:xfrm>
              <a:off x="5301480" y="1178080"/>
              <a:ext cx="1891800" cy="86508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7B48A0DB-E5BB-4C47-80FE-18B388A63F3A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283840" y="1160433"/>
                <a:ext cx="1927440" cy="9007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46E12D68-752F-4C86-821A-20C449FEA314}"/>
                  </a:ext>
                </a:extLst>
              </p14:cNvPr>
              <p14:cNvContentPartPr/>
              <p14:nvPr/>
            </p14:nvContentPartPr>
            <p14:xfrm>
              <a:off x="7873680" y="1391560"/>
              <a:ext cx="164520" cy="4222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46E12D68-752F-4C86-821A-20C449FEA31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856001" y="1373920"/>
                <a:ext cx="200238" cy="45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40B99064-7964-4C9B-B8C8-2AF3FBA9C773}"/>
                  </a:ext>
                </a:extLst>
              </p14:cNvPr>
              <p14:cNvContentPartPr/>
              <p14:nvPr/>
            </p14:nvContentPartPr>
            <p14:xfrm>
              <a:off x="8559120" y="1434040"/>
              <a:ext cx="422280" cy="45504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40B99064-7964-4C9B-B8C8-2AF3FBA9C773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541480" y="1416054"/>
                <a:ext cx="457920" cy="4906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02ED243B-84E6-4585-B8AE-7BA32A16C057}"/>
                  </a:ext>
                </a:extLst>
              </p14:cNvPr>
              <p14:cNvContentPartPr/>
              <p14:nvPr/>
            </p14:nvContentPartPr>
            <p14:xfrm>
              <a:off x="8137560" y="1444480"/>
              <a:ext cx="336240" cy="31392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02ED243B-84E6-4585-B8AE-7BA32A16C05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119901" y="1426840"/>
                <a:ext cx="371918" cy="3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F92939D-5B61-46E0-8B09-EBB47B3A2F4B}"/>
                  </a:ext>
                </a:extLst>
              </p14:cNvPr>
              <p14:cNvContentPartPr/>
              <p14:nvPr/>
            </p14:nvContentPartPr>
            <p14:xfrm>
              <a:off x="3576000" y="2224600"/>
              <a:ext cx="229320" cy="2448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F92939D-5B61-46E0-8B09-EBB47B3A2F4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558360" y="2206960"/>
                <a:ext cx="26496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E06BCFA-2148-4B45-91D6-1442CF6BB3BC}"/>
                  </a:ext>
                </a:extLst>
              </p14:cNvPr>
              <p14:cNvContentPartPr/>
              <p14:nvPr/>
            </p14:nvContentPartPr>
            <p14:xfrm>
              <a:off x="4053360" y="2183920"/>
              <a:ext cx="122400" cy="86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E06BCFA-2148-4B45-91D6-1442CF6BB3BC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035360" y="2165920"/>
                <a:ext cx="15804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73A8F86-9AB7-4050-8CF5-DB678FB7B4BB}"/>
                  </a:ext>
                </a:extLst>
              </p14:cNvPr>
              <p14:cNvContentPartPr/>
              <p14:nvPr/>
            </p14:nvContentPartPr>
            <p14:xfrm>
              <a:off x="4317600" y="2376880"/>
              <a:ext cx="113040" cy="97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73A8F86-9AB7-4050-8CF5-DB678FB7B4BB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299600" y="2359240"/>
                <a:ext cx="14868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10EB004-134D-4FE7-A4BF-6ECDA7D70136}"/>
                  </a:ext>
                </a:extLst>
              </p14:cNvPr>
              <p14:cNvContentPartPr/>
              <p14:nvPr/>
            </p14:nvContentPartPr>
            <p14:xfrm>
              <a:off x="4328040" y="2478760"/>
              <a:ext cx="8064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10EB004-134D-4FE7-A4BF-6ECDA7D70136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310040" y="2461120"/>
                <a:ext cx="116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C111DB45-8F9B-4ACF-9582-58B36E7AF4A0}"/>
                  </a:ext>
                </a:extLst>
              </p14:cNvPr>
              <p14:cNvContentPartPr/>
              <p14:nvPr/>
            </p14:nvContentPartPr>
            <p14:xfrm>
              <a:off x="3982440" y="2295520"/>
              <a:ext cx="231120" cy="2239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C111DB45-8F9B-4ACF-9582-58B36E7AF4A0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964440" y="2277880"/>
                <a:ext cx="26676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87E99CF8-E52D-493F-A66D-6862053E444E}"/>
                  </a:ext>
                </a:extLst>
              </p14:cNvPr>
              <p14:cNvContentPartPr/>
              <p14:nvPr/>
            </p14:nvContentPartPr>
            <p14:xfrm>
              <a:off x="5354040" y="2853880"/>
              <a:ext cx="64800" cy="896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87E99CF8-E52D-493F-A66D-6862053E444E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336040" y="2836240"/>
                <a:ext cx="10044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4A8E9EFB-4355-4F61-89C2-CE4800A4A1DE}"/>
                  </a:ext>
                </a:extLst>
              </p14:cNvPr>
              <p14:cNvContentPartPr/>
              <p14:nvPr/>
            </p14:nvContentPartPr>
            <p14:xfrm>
              <a:off x="6340080" y="2238640"/>
              <a:ext cx="467280" cy="4305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4A8E9EFB-4355-4F61-89C2-CE4800A4A1DE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322080" y="2221000"/>
                <a:ext cx="502920" cy="46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CE745F3C-BB43-4AB0-8490-ABB2712471B0}"/>
                  </a:ext>
                </a:extLst>
              </p14:cNvPr>
              <p14:cNvContentPartPr/>
              <p14:nvPr/>
            </p14:nvContentPartPr>
            <p14:xfrm>
              <a:off x="6034800" y="2427640"/>
              <a:ext cx="147600" cy="1638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CE745F3C-BB43-4AB0-8490-ABB2712471B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016800" y="2410000"/>
                <a:ext cx="18324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7B960CB8-2C0C-4C95-9652-DFC286BF8BE0}"/>
                  </a:ext>
                </a:extLst>
              </p14:cNvPr>
              <p14:cNvContentPartPr/>
              <p14:nvPr/>
            </p14:nvContentPartPr>
            <p14:xfrm>
              <a:off x="4550160" y="2051800"/>
              <a:ext cx="1409760" cy="7524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7B960CB8-2C0C-4C95-9652-DFC286BF8BE0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532160" y="2034160"/>
                <a:ext cx="1445400" cy="78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62D912FE-977A-4192-8125-8D117890401A}"/>
                  </a:ext>
                </a:extLst>
              </p14:cNvPr>
              <p14:cNvContentPartPr/>
              <p14:nvPr/>
            </p14:nvContentPartPr>
            <p14:xfrm>
              <a:off x="6906720" y="2204080"/>
              <a:ext cx="177120" cy="3729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62D912FE-977A-4192-8125-8D117890401A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888683" y="2186440"/>
                <a:ext cx="212833" cy="40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91062E14-5621-45F9-B574-36B2E623F8FF}"/>
                  </a:ext>
                </a:extLst>
              </p14:cNvPr>
              <p14:cNvContentPartPr/>
              <p14:nvPr/>
            </p14:nvContentPartPr>
            <p14:xfrm>
              <a:off x="7181040" y="2021560"/>
              <a:ext cx="398880" cy="82476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91062E14-5621-45F9-B574-36B2E623F8FF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163040" y="2003568"/>
                <a:ext cx="434520" cy="860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B80EEFE8-6635-4547-815F-B980733413B9}"/>
                  </a:ext>
                </a:extLst>
              </p14:cNvPr>
              <p14:cNvContentPartPr/>
              <p14:nvPr/>
            </p14:nvContentPartPr>
            <p14:xfrm>
              <a:off x="7683960" y="2164840"/>
              <a:ext cx="226800" cy="3297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B80EEFE8-6635-4547-815F-B980733413B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665960" y="2147200"/>
                <a:ext cx="262440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8219BE7D-DD0E-43B6-9B9D-371257E42F46}"/>
                  </a:ext>
                </a:extLst>
              </p14:cNvPr>
              <p14:cNvContentPartPr/>
              <p14:nvPr/>
            </p14:nvContentPartPr>
            <p14:xfrm>
              <a:off x="8014800" y="2298400"/>
              <a:ext cx="165600" cy="3513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8219BE7D-DD0E-43B6-9B9D-371257E42F46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996800" y="2280400"/>
                <a:ext cx="201240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B2C1A58B-6F0E-43E3-B08B-9CC8BB16A505}"/>
                  </a:ext>
                </a:extLst>
              </p14:cNvPr>
              <p14:cNvContentPartPr/>
              <p14:nvPr/>
            </p14:nvContentPartPr>
            <p14:xfrm>
              <a:off x="8307480" y="2163400"/>
              <a:ext cx="74880" cy="7668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B2C1A58B-6F0E-43E3-B08B-9CC8BB16A505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8289480" y="2145760"/>
                <a:ext cx="11052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7FADFFD-0DB0-4697-8D93-07484BCF1B91}"/>
                  </a:ext>
                </a:extLst>
              </p14:cNvPr>
              <p14:cNvContentPartPr/>
              <p14:nvPr/>
            </p14:nvContentPartPr>
            <p14:xfrm>
              <a:off x="568560" y="3108400"/>
              <a:ext cx="250920" cy="2728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7FADFFD-0DB0-4697-8D93-07484BCF1B91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50534" y="3090760"/>
                <a:ext cx="286611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F1AD1F5-619D-4097-B311-B852F77BB65C}"/>
                  </a:ext>
                </a:extLst>
              </p14:cNvPr>
              <p14:cNvContentPartPr/>
              <p14:nvPr/>
            </p14:nvContentPartPr>
            <p14:xfrm>
              <a:off x="1046280" y="3108760"/>
              <a:ext cx="176040" cy="104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F1AD1F5-619D-4097-B311-B852F77BB65C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028280" y="3090760"/>
                <a:ext cx="2116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64437D0-0566-41FF-9A30-60431C5C3580}"/>
                  </a:ext>
                </a:extLst>
              </p14:cNvPr>
              <p14:cNvContentPartPr/>
              <p14:nvPr/>
            </p14:nvContentPartPr>
            <p14:xfrm>
              <a:off x="1391520" y="3263200"/>
              <a:ext cx="122040" cy="82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64437D0-0566-41FF-9A30-60431C5C3580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373520" y="3245200"/>
                <a:ext cx="1576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AD9BDA1-EEA5-4727-A629-932F30704B84}"/>
                  </a:ext>
                </a:extLst>
              </p14:cNvPr>
              <p14:cNvContentPartPr/>
              <p14:nvPr/>
            </p14:nvContentPartPr>
            <p14:xfrm>
              <a:off x="1401960" y="3342400"/>
              <a:ext cx="126720" cy="9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AD9BDA1-EEA5-4727-A629-932F30704B84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383960" y="3324760"/>
                <a:ext cx="1623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A556580-8130-4878-BE35-60F4E7F3BFD5}"/>
                  </a:ext>
                </a:extLst>
              </p14:cNvPr>
              <p14:cNvContentPartPr/>
              <p14:nvPr/>
            </p14:nvContentPartPr>
            <p14:xfrm>
              <a:off x="1005600" y="3220360"/>
              <a:ext cx="275760" cy="2239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A556580-8130-4878-BE35-60F4E7F3BFD5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987600" y="3202360"/>
                <a:ext cx="31140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AC717BF8-BC4D-4B41-B87B-81B740CB136E}"/>
                  </a:ext>
                </a:extLst>
              </p14:cNvPr>
              <p14:cNvContentPartPr/>
              <p14:nvPr/>
            </p14:nvContentPartPr>
            <p14:xfrm>
              <a:off x="2498880" y="3687640"/>
              <a:ext cx="67680" cy="1022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AC717BF8-BC4D-4B41-B87B-81B740CB136E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481240" y="3670000"/>
                <a:ext cx="10332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C8C6993F-DBAE-42D3-A960-EE5743527CE3}"/>
                  </a:ext>
                </a:extLst>
              </p14:cNvPr>
              <p14:cNvContentPartPr/>
              <p14:nvPr/>
            </p14:nvContentPartPr>
            <p14:xfrm>
              <a:off x="1643880" y="2802400"/>
              <a:ext cx="968400" cy="83520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C8C6993F-DBAE-42D3-A960-EE5743527CE3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625880" y="2784400"/>
                <a:ext cx="1004040" cy="87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FF6B143F-36FA-4769-9CF9-64F72EAE3626}"/>
                  </a:ext>
                </a:extLst>
              </p14:cNvPr>
              <p14:cNvContentPartPr/>
              <p14:nvPr/>
            </p14:nvContentPartPr>
            <p14:xfrm>
              <a:off x="3657000" y="3222160"/>
              <a:ext cx="123480" cy="187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FF6B143F-36FA-4769-9CF9-64F72EAE3626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639360" y="3204520"/>
                <a:ext cx="15912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0F8AF1C-952D-4DEC-B107-180DF895EFC4}"/>
                  </a:ext>
                </a:extLst>
              </p14:cNvPr>
              <p14:cNvContentPartPr/>
              <p14:nvPr/>
            </p14:nvContentPartPr>
            <p14:xfrm>
              <a:off x="3728640" y="3179680"/>
              <a:ext cx="360" cy="1620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0F8AF1C-952D-4DEC-B107-180DF895EFC4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710640" y="3161680"/>
                <a:ext cx="3600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DB28DCF8-BD07-4934-9ED1-6152620E7D4A}"/>
                  </a:ext>
                </a:extLst>
              </p14:cNvPr>
              <p14:cNvContentPartPr/>
              <p14:nvPr/>
            </p14:nvContentPartPr>
            <p14:xfrm>
              <a:off x="3960840" y="3205600"/>
              <a:ext cx="258840" cy="1375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DB28DCF8-BD07-4934-9ED1-6152620E7D4A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3942840" y="3187600"/>
                <a:ext cx="29448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775A8208-1A93-4A40-81F0-F11A18DFEFE5}"/>
                  </a:ext>
                </a:extLst>
              </p14:cNvPr>
              <p14:cNvContentPartPr/>
              <p14:nvPr/>
            </p14:nvContentPartPr>
            <p14:xfrm>
              <a:off x="4319040" y="3108400"/>
              <a:ext cx="222480" cy="4201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775A8208-1A93-4A40-81F0-F11A18DFEFE5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301371" y="3090745"/>
                <a:ext cx="258178" cy="4557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0387E49A-FFA7-47C6-AF0C-4B7F00C3F906}"/>
                  </a:ext>
                </a:extLst>
              </p14:cNvPr>
              <p14:cNvContentPartPr/>
              <p14:nvPr/>
            </p14:nvContentPartPr>
            <p14:xfrm>
              <a:off x="5399040" y="3108400"/>
              <a:ext cx="46800" cy="835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0387E49A-FFA7-47C6-AF0C-4B7F00C3F906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381400" y="3090760"/>
                <a:ext cx="8244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BDD0984A-40A0-4347-B992-9F72002E189E}"/>
                  </a:ext>
                </a:extLst>
              </p14:cNvPr>
              <p14:cNvContentPartPr/>
              <p14:nvPr/>
            </p14:nvContentPartPr>
            <p14:xfrm>
              <a:off x="4626120" y="3025600"/>
              <a:ext cx="667440" cy="5342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BDD0984A-40A0-4347-B992-9F72002E189E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4608120" y="3007948"/>
                <a:ext cx="703080" cy="5699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9C5EDEEA-FDD2-4950-A60C-D75C476202BA}"/>
                  </a:ext>
                </a:extLst>
              </p14:cNvPr>
              <p14:cNvContentPartPr/>
              <p14:nvPr/>
            </p14:nvContentPartPr>
            <p14:xfrm>
              <a:off x="2610480" y="3013360"/>
              <a:ext cx="855000" cy="4654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9C5EDEEA-FDD2-4950-A60C-D75C476202BA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2592840" y="2995720"/>
                <a:ext cx="890640" cy="50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55A88392-47B5-4923-AF07-647BE9F98840}"/>
                  </a:ext>
                </a:extLst>
              </p14:cNvPr>
              <p14:cNvContentPartPr/>
              <p14:nvPr/>
            </p14:nvContentPartPr>
            <p14:xfrm>
              <a:off x="6994200" y="3067720"/>
              <a:ext cx="16200" cy="504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55A88392-47B5-4923-AF07-647BE9F98840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976200" y="3050080"/>
                <a:ext cx="5184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706D1C91-B6FE-4BCA-BD42-32772D0969A0}"/>
                  </a:ext>
                </a:extLst>
              </p14:cNvPr>
              <p14:cNvContentPartPr/>
              <p14:nvPr/>
            </p14:nvContentPartPr>
            <p14:xfrm>
              <a:off x="5587680" y="3019840"/>
              <a:ext cx="1296360" cy="6296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706D1C91-B6FE-4BCA-BD42-32772D0969A0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5570040" y="3002200"/>
                <a:ext cx="1332000" cy="66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D68BA767-2FF6-4870-9955-C94F4CC0D421}"/>
                  </a:ext>
                </a:extLst>
              </p14:cNvPr>
              <p14:cNvContentPartPr/>
              <p14:nvPr/>
            </p14:nvContentPartPr>
            <p14:xfrm>
              <a:off x="7070880" y="3199840"/>
              <a:ext cx="133920" cy="1540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D68BA767-2FF6-4870-9955-C94F4CC0D421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7052880" y="3182200"/>
                <a:ext cx="16956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D810C3B4-6DAA-45D8-B94C-1DBC5EF6067D}"/>
                  </a:ext>
                </a:extLst>
              </p14:cNvPr>
              <p14:cNvContentPartPr/>
              <p14:nvPr/>
            </p14:nvContentPartPr>
            <p14:xfrm>
              <a:off x="7314600" y="2893480"/>
              <a:ext cx="787680" cy="63432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D810C3B4-6DAA-45D8-B94C-1DBC5EF6067D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7296952" y="2875480"/>
                <a:ext cx="823336" cy="66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A0C0D55D-40DC-4697-A33E-4CED977CB2C2}"/>
                  </a:ext>
                </a:extLst>
              </p14:cNvPr>
              <p14:cNvContentPartPr/>
              <p14:nvPr/>
            </p14:nvContentPartPr>
            <p14:xfrm>
              <a:off x="8186880" y="2681800"/>
              <a:ext cx="487440" cy="87336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A0C0D55D-40DC-4697-A33E-4CED977CB2C2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8169240" y="2664153"/>
                <a:ext cx="523080" cy="9090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3E8AA76C-5B83-4AF1-B31A-31631BEEAA58}"/>
                  </a:ext>
                </a:extLst>
              </p14:cNvPr>
              <p14:cNvContentPartPr/>
              <p14:nvPr/>
            </p14:nvContentPartPr>
            <p14:xfrm>
              <a:off x="1035840" y="3951880"/>
              <a:ext cx="24408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3E8AA76C-5B83-4AF1-B31A-31631BEEAA58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018200" y="3933880"/>
                <a:ext cx="2797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D33B5701-81F6-4ABD-8974-352033405372}"/>
                  </a:ext>
                </a:extLst>
              </p14:cNvPr>
              <p14:cNvContentPartPr/>
              <p14:nvPr/>
            </p14:nvContentPartPr>
            <p14:xfrm>
              <a:off x="964920" y="4043320"/>
              <a:ext cx="313560" cy="1933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D33B5701-81F6-4ABD-8974-352033405372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946920" y="4025353"/>
                <a:ext cx="349200" cy="228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39398E2-4DEC-45BC-AA52-36DC8C25269D}"/>
                  </a:ext>
                </a:extLst>
              </p14:cNvPr>
              <p14:cNvContentPartPr/>
              <p14:nvPr/>
            </p14:nvContentPartPr>
            <p14:xfrm>
              <a:off x="477120" y="3890680"/>
              <a:ext cx="263880" cy="2649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39398E2-4DEC-45BC-AA52-36DC8C25269D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459480" y="3873040"/>
                <a:ext cx="29952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8AB0ECC8-BD30-4BB5-8EFB-A94EBFD6E9B7}"/>
                  </a:ext>
                </a:extLst>
              </p14:cNvPr>
              <p14:cNvContentPartPr/>
              <p14:nvPr/>
            </p14:nvContentPartPr>
            <p14:xfrm>
              <a:off x="1411680" y="3890680"/>
              <a:ext cx="873360" cy="5155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8AB0ECC8-BD30-4BB5-8EFB-A94EBFD6E9B7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394040" y="3873040"/>
                <a:ext cx="909000" cy="55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6FCCD652-980C-4401-BAC0-FB97A0BEA949}"/>
                  </a:ext>
                </a:extLst>
              </p14:cNvPr>
              <p14:cNvContentPartPr/>
              <p14:nvPr/>
            </p14:nvContentPartPr>
            <p14:xfrm>
              <a:off x="2407800" y="3890320"/>
              <a:ext cx="143280" cy="52884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6FCCD652-980C-4401-BAC0-FB97A0BEA949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2390160" y="3872320"/>
                <a:ext cx="178920" cy="56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E70A4272-42C6-4DC1-8A11-3542560724EF}"/>
                  </a:ext>
                </a:extLst>
              </p14:cNvPr>
              <p14:cNvContentPartPr/>
              <p14:nvPr/>
            </p14:nvContentPartPr>
            <p14:xfrm>
              <a:off x="2641440" y="3809680"/>
              <a:ext cx="659160" cy="3153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E70A4272-42C6-4DC1-8A11-3542560724EF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623440" y="3792040"/>
                <a:ext cx="694800" cy="3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EDDE03BB-BDEF-43C2-834D-F06DF080760F}"/>
                  </a:ext>
                </a:extLst>
              </p14:cNvPr>
              <p14:cNvContentPartPr/>
              <p14:nvPr/>
            </p14:nvContentPartPr>
            <p14:xfrm>
              <a:off x="2870760" y="4195600"/>
              <a:ext cx="236880" cy="17856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EDDE03BB-BDEF-43C2-834D-F06DF080760F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2852787" y="4177960"/>
                <a:ext cx="272466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D21E8DD5-09F1-4F2F-9ECB-F45D91F1CAE6}"/>
                  </a:ext>
                </a:extLst>
              </p14:cNvPr>
              <p14:cNvContentPartPr/>
              <p14:nvPr/>
            </p14:nvContentPartPr>
            <p14:xfrm>
              <a:off x="3565560" y="4033240"/>
              <a:ext cx="164160" cy="1166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D21E8DD5-09F1-4F2F-9ECB-F45D91F1CAE6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3547920" y="4015600"/>
                <a:ext cx="19980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869EDF5D-3532-4BB8-AD78-24D8708CDA33}"/>
                  </a:ext>
                </a:extLst>
              </p14:cNvPr>
              <p14:cNvContentPartPr/>
              <p14:nvPr/>
            </p14:nvContentPartPr>
            <p14:xfrm>
              <a:off x="3922320" y="3739480"/>
              <a:ext cx="691200" cy="60480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869EDF5D-3532-4BB8-AD78-24D8708CDA33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3904671" y="3721480"/>
                <a:ext cx="726859" cy="64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96095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6E1DE82-2D19-493E-A2B1-3ECC5D624D9D}"/>
                  </a:ext>
                </a:extLst>
              </p14:cNvPr>
              <p14:cNvContentPartPr/>
              <p14:nvPr/>
            </p14:nvContentPartPr>
            <p14:xfrm>
              <a:off x="2641440" y="122920"/>
              <a:ext cx="2579760" cy="5378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6E1DE82-2D19-493E-A2B1-3ECC5D624D9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23440" y="105280"/>
                <a:ext cx="2615400" cy="57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910F107-68E8-4F5A-881B-311A9BF6865F}"/>
                  </a:ext>
                </a:extLst>
              </p14:cNvPr>
              <p14:cNvContentPartPr/>
              <p14:nvPr/>
            </p14:nvContentPartPr>
            <p14:xfrm>
              <a:off x="802200" y="375640"/>
              <a:ext cx="3058560" cy="18518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910F107-68E8-4F5A-881B-311A9BF6865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4202" y="358000"/>
                <a:ext cx="3094196" cy="18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294A3C2-5699-487E-B69A-3032CBD95181}"/>
                  </a:ext>
                </a:extLst>
              </p14:cNvPr>
              <p14:cNvContentPartPr/>
              <p14:nvPr/>
            </p14:nvContentPartPr>
            <p14:xfrm>
              <a:off x="4100520" y="782080"/>
              <a:ext cx="34560" cy="648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294A3C2-5699-487E-B69A-3032CBD9518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82880" y="764080"/>
                <a:ext cx="7020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0D84EBC-2588-49BD-93DD-4D02F72C2751}"/>
                  </a:ext>
                </a:extLst>
              </p14:cNvPr>
              <p14:cNvContentPartPr/>
              <p14:nvPr/>
            </p14:nvContentPartPr>
            <p14:xfrm>
              <a:off x="2295840" y="842200"/>
              <a:ext cx="1667880" cy="5148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0D84EBC-2588-49BD-93DD-4D02F72C275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77836" y="824200"/>
                <a:ext cx="1703528" cy="55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7FAA75D-7380-446F-8825-47300A1474EA}"/>
                  </a:ext>
                </a:extLst>
              </p14:cNvPr>
              <p14:cNvContentPartPr/>
              <p14:nvPr/>
            </p14:nvContentPartPr>
            <p14:xfrm>
              <a:off x="1726680" y="1236760"/>
              <a:ext cx="598320" cy="3992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7FAA75D-7380-446F-8825-47300A1474E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09040" y="1219104"/>
                <a:ext cx="633960" cy="4349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FB2DD846-D120-4FEC-A274-CBA9B285E3BE}"/>
                  </a:ext>
                </a:extLst>
              </p14:cNvPr>
              <p14:cNvContentPartPr/>
              <p14:nvPr/>
            </p14:nvContentPartPr>
            <p14:xfrm>
              <a:off x="259680" y="1137400"/>
              <a:ext cx="2657160" cy="16696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FB2DD846-D120-4FEC-A274-CBA9B285E3B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42040" y="1119760"/>
                <a:ext cx="2692800" cy="170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721A4B7-0CD8-4696-9E69-330DAD379517}"/>
                  </a:ext>
                </a:extLst>
              </p14:cNvPr>
              <p14:cNvContentPartPr/>
              <p14:nvPr/>
            </p14:nvContentPartPr>
            <p14:xfrm>
              <a:off x="4866240" y="772000"/>
              <a:ext cx="21960" cy="233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721A4B7-0CD8-4696-9E69-330DAD37951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848600" y="754000"/>
                <a:ext cx="5760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0F0C227-1FEA-4160-9806-4F2CDB7224CC}"/>
                  </a:ext>
                </a:extLst>
              </p14:cNvPr>
              <p14:cNvContentPartPr/>
              <p14:nvPr/>
            </p14:nvContentPartPr>
            <p14:xfrm>
              <a:off x="4734120" y="750760"/>
              <a:ext cx="283320" cy="31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0F0C227-1FEA-4160-9806-4F2CDB7224C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716480" y="733120"/>
                <a:ext cx="3189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84C07E0-9586-4AD0-A7EC-1B269BC70D29}"/>
                  </a:ext>
                </a:extLst>
              </p14:cNvPr>
              <p14:cNvContentPartPr/>
              <p14:nvPr/>
            </p14:nvContentPartPr>
            <p14:xfrm>
              <a:off x="4774800" y="953440"/>
              <a:ext cx="243000" cy="32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84C07E0-9586-4AD0-A7EC-1B269BC70D2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757160" y="935800"/>
                <a:ext cx="27864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11A4493-AAA1-4CDE-A464-4A4083243228}"/>
                  </a:ext>
                </a:extLst>
              </p14:cNvPr>
              <p14:cNvContentPartPr/>
              <p14:nvPr/>
            </p14:nvContentPartPr>
            <p14:xfrm>
              <a:off x="4774800" y="639520"/>
              <a:ext cx="234720" cy="20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11A4493-AAA1-4CDE-A464-4A408324322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757160" y="621520"/>
                <a:ext cx="2703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4451E7E-07D0-4346-A258-6D1ED7C95468}"/>
                  </a:ext>
                </a:extLst>
              </p14:cNvPr>
              <p14:cNvContentPartPr/>
              <p14:nvPr/>
            </p14:nvContentPartPr>
            <p14:xfrm>
              <a:off x="5160720" y="787120"/>
              <a:ext cx="117360" cy="154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4451E7E-07D0-4346-A258-6D1ED7C9546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143080" y="769480"/>
                <a:ext cx="15300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246FEB4-EDAC-494E-9AA9-F2C7097D3A85}"/>
                  </a:ext>
                </a:extLst>
              </p14:cNvPr>
              <p14:cNvContentPartPr/>
              <p14:nvPr/>
            </p14:nvContentPartPr>
            <p14:xfrm>
              <a:off x="5171160" y="853000"/>
              <a:ext cx="143640" cy="205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246FEB4-EDAC-494E-9AA9-F2C7097D3A8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153520" y="835360"/>
                <a:ext cx="17928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235E375-FE4A-42DA-A433-C3F340FE3300}"/>
                  </a:ext>
                </a:extLst>
              </p14:cNvPr>
              <p14:cNvContentPartPr/>
              <p14:nvPr/>
            </p14:nvContentPartPr>
            <p14:xfrm>
              <a:off x="6045960" y="611800"/>
              <a:ext cx="80640" cy="4719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235E375-FE4A-42DA-A433-C3F340FE330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027960" y="594160"/>
                <a:ext cx="116280" cy="50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3E0E719-E136-48A5-82FB-DEBF2BCF6310}"/>
                  </a:ext>
                </a:extLst>
              </p14:cNvPr>
              <p14:cNvContentPartPr/>
              <p14:nvPr/>
            </p14:nvContentPartPr>
            <p14:xfrm>
              <a:off x="5472480" y="639880"/>
              <a:ext cx="461520" cy="4327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3E0E719-E136-48A5-82FB-DEBF2BCF631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454480" y="621880"/>
                <a:ext cx="497160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E38F8EE-E16A-4C6A-A6A1-91266832F9BE}"/>
                  </a:ext>
                </a:extLst>
              </p14:cNvPr>
              <p14:cNvContentPartPr/>
              <p14:nvPr/>
            </p14:nvContentPartPr>
            <p14:xfrm>
              <a:off x="6211200" y="604960"/>
              <a:ext cx="100080" cy="4474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E38F8EE-E16A-4C6A-A6A1-91266832F9B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193200" y="586960"/>
                <a:ext cx="135720" cy="48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1429AD0-154C-4A85-A09A-3D77EFE07F9C}"/>
                  </a:ext>
                </a:extLst>
              </p14:cNvPr>
              <p14:cNvContentPartPr/>
              <p14:nvPr/>
            </p14:nvContentPartPr>
            <p14:xfrm>
              <a:off x="6501360" y="747160"/>
              <a:ext cx="78480" cy="2066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1429AD0-154C-4A85-A09A-3D77EFE07F9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483720" y="729160"/>
                <a:ext cx="11412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8E0F3B1-2845-468D-8867-EA9C840CE42A}"/>
                  </a:ext>
                </a:extLst>
              </p14:cNvPr>
              <p14:cNvContentPartPr/>
              <p14:nvPr/>
            </p14:nvContentPartPr>
            <p14:xfrm>
              <a:off x="6685680" y="621880"/>
              <a:ext cx="578520" cy="3355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8E0F3B1-2845-468D-8867-EA9C840CE42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668040" y="604221"/>
                <a:ext cx="614160" cy="371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0F9EC98-5538-4CB5-AE39-B2BFA19EC116}"/>
                  </a:ext>
                </a:extLst>
              </p14:cNvPr>
              <p14:cNvContentPartPr/>
              <p14:nvPr/>
            </p14:nvContentPartPr>
            <p14:xfrm>
              <a:off x="7911480" y="609280"/>
              <a:ext cx="43560" cy="831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0F9EC98-5538-4CB5-AE39-B2BFA19EC11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893840" y="591280"/>
                <a:ext cx="7920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41D86DF-ED9B-4482-9B6C-FA4A5DA1A70D}"/>
                  </a:ext>
                </a:extLst>
              </p14:cNvPr>
              <p14:cNvContentPartPr/>
              <p14:nvPr/>
            </p14:nvContentPartPr>
            <p14:xfrm>
              <a:off x="7384080" y="659320"/>
              <a:ext cx="399600" cy="4017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41D86DF-ED9B-4482-9B6C-FA4A5DA1A70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366440" y="641336"/>
                <a:ext cx="435240" cy="4373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4102B5D-6723-4B8B-8FD3-78A6E9E8AF75}"/>
                  </a:ext>
                </a:extLst>
              </p14:cNvPr>
              <p14:cNvContentPartPr/>
              <p14:nvPr/>
            </p14:nvContentPartPr>
            <p14:xfrm>
              <a:off x="4571760" y="1349440"/>
              <a:ext cx="202320" cy="324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4102B5D-6723-4B8B-8FD3-78A6E9E8AF7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553760" y="1331800"/>
                <a:ext cx="23796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EEBAC6C-1F33-4B13-908C-F0658C2584B5}"/>
                  </a:ext>
                </a:extLst>
              </p14:cNvPr>
              <p14:cNvContentPartPr/>
              <p14:nvPr/>
            </p14:nvContentPartPr>
            <p14:xfrm>
              <a:off x="4978200" y="1473280"/>
              <a:ext cx="142560" cy="20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EEBAC6C-1F33-4B13-908C-F0658C2584B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960200" y="1455640"/>
                <a:ext cx="1782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76D52BE-7306-427E-BD17-D02BBD893B62}"/>
                  </a:ext>
                </a:extLst>
              </p14:cNvPr>
              <p14:cNvContentPartPr/>
              <p14:nvPr/>
            </p14:nvContentPartPr>
            <p14:xfrm>
              <a:off x="5008440" y="1537360"/>
              <a:ext cx="131760" cy="172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76D52BE-7306-427E-BD17-D02BBD893B6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990440" y="1519720"/>
                <a:ext cx="1674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3542D748-4DCA-405B-A2BF-670F9FED604C}"/>
                  </a:ext>
                </a:extLst>
              </p14:cNvPr>
              <p14:cNvContentPartPr/>
              <p14:nvPr/>
            </p14:nvContentPartPr>
            <p14:xfrm>
              <a:off x="4561320" y="1441960"/>
              <a:ext cx="272520" cy="1940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3542D748-4DCA-405B-A2BF-670F9FED604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543657" y="1424287"/>
                <a:ext cx="308207" cy="2297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0D5FFB5-8E88-4729-A51E-D1CCB07B906F}"/>
                  </a:ext>
                </a:extLst>
              </p14:cNvPr>
              <p14:cNvContentPartPr/>
              <p14:nvPr/>
            </p14:nvContentPartPr>
            <p14:xfrm>
              <a:off x="4094040" y="1472560"/>
              <a:ext cx="239760" cy="2023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0D5FFB5-8E88-4729-A51E-D1CCB07B906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076400" y="1454920"/>
                <a:ext cx="27540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C58B553D-6E3C-4FB5-B54A-142FE6CDDA18}"/>
                  </a:ext>
                </a:extLst>
              </p14:cNvPr>
              <p14:cNvContentPartPr/>
              <p14:nvPr/>
            </p14:nvContentPartPr>
            <p14:xfrm>
              <a:off x="7274280" y="1465000"/>
              <a:ext cx="518400" cy="48024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C58B553D-6E3C-4FB5-B54A-142FE6CDDA1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256640" y="1447360"/>
                <a:ext cx="554040" cy="51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7B48A0DB-E5BB-4C47-80FE-18B388A63F3A}"/>
                  </a:ext>
                </a:extLst>
              </p14:cNvPr>
              <p14:cNvContentPartPr/>
              <p14:nvPr/>
            </p14:nvContentPartPr>
            <p14:xfrm>
              <a:off x="5301480" y="1178080"/>
              <a:ext cx="1891800" cy="86508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7B48A0DB-E5BB-4C47-80FE-18B388A63F3A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283840" y="1160433"/>
                <a:ext cx="1927440" cy="9007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46E12D68-752F-4C86-821A-20C449FEA314}"/>
                  </a:ext>
                </a:extLst>
              </p14:cNvPr>
              <p14:cNvContentPartPr/>
              <p14:nvPr/>
            </p14:nvContentPartPr>
            <p14:xfrm>
              <a:off x="7873680" y="1391560"/>
              <a:ext cx="164520" cy="4222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46E12D68-752F-4C86-821A-20C449FEA31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856001" y="1373920"/>
                <a:ext cx="200238" cy="45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40B99064-7964-4C9B-B8C8-2AF3FBA9C773}"/>
                  </a:ext>
                </a:extLst>
              </p14:cNvPr>
              <p14:cNvContentPartPr/>
              <p14:nvPr/>
            </p14:nvContentPartPr>
            <p14:xfrm>
              <a:off x="8559120" y="1434040"/>
              <a:ext cx="422280" cy="45504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40B99064-7964-4C9B-B8C8-2AF3FBA9C773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541480" y="1416054"/>
                <a:ext cx="457920" cy="4906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02ED243B-84E6-4585-B8AE-7BA32A16C057}"/>
                  </a:ext>
                </a:extLst>
              </p14:cNvPr>
              <p14:cNvContentPartPr/>
              <p14:nvPr/>
            </p14:nvContentPartPr>
            <p14:xfrm>
              <a:off x="8137560" y="1444480"/>
              <a:ext cx="336240" cy="31392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02ED243B-84E6-4585-B8AE-7BA32A16C05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119901" y="1426840"/>
                <a:ext cx="371918" cy="3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F92939D-5B61-46E0-8B09-EBB47B3A2F4B}"/>
                  </a:ext>
                </a:extLst>
              </p14:cNvPr>
              <p14:cNvContentPartPr/>
              <p14:nvPr/>
            </p14:nvContentPartPr>
            <p14:xfrm>
              <a:off x="3576000" y="2224600"/>
              <a:ext cx="229320" cy="2448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F92939D-5B61-46E0-8B09-EBB47B3A2F4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558360" y="2206960"/>
                <a:ext cx="26496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E06BCFA-2148-4B45-91D6-1442CF6BB3BC}"/>
                  </a:ext>
                </a:extLst>
              </p14:cNvPr>
              <p14:cNvContentPartPr/>
              <p14:nvPr/>
            </p14:nvContentPartPr>
            <p14:xfrm>
              <a:off x="4053360" y="2183920"/>
              <a:ext cx="122400" cy="86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E06BCFA-2148-4B45-91D6-1442CF6BB3BC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035360" y="2165920"/>
                <a:ext cx="15804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73A8F86-9AB7-4050-8CF5-DB678FB7B4BB}"/>
                  </a:ext>
                </a:extLst>
              </p14:cNvPr>
              <p14:cNvContentPartPr/>
              <p14:nvPr/>
            </p14:nvContentPartPr>
            <p14:xfrm>
              <a:off x="4317600" y="2376880"/>
              <a:ext cx="113040" cy="97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73A8F86-9AB7-4050-8CF5-DB678FB7B4BB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299600" y="2359240"/>
                <a:ext cx="14868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10EB004-134D-4FE7-A4BF-6ECDA7D70136}"/>
                  </a:ext>
                </a:extLst>
              </p14:cNvPr>
              <p14:cNvContentPartPr/>
              <p14:nvPr/>
            </p14:nvContentPartPr>
            <p14:xfrm>
              <a:off x="4328040" y="2478760"/>
              <a:ext cx="8064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10EB004-134D-4FE7-A4BF-6ECDA7D70136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310040" y="2461120"/>
                <a:ext cx="116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C111DB45-8F9B-4ACF-9582-58B36E7AF4A0}"/>
                  </a:ext>
                </a:extLst>
              </p14:cNvPr>
              <p14:cNvContentPartPr/>
              <p14:nvPr/>
            </p14:nvContentPartPr>
            <p14:xfrm>
              <a:off x="3982440" y="2295520"/>
              <a:ext cx="231120" cy="2239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C111DB45-8F9B-4ACF-9582-58B36E7AF4A0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964440" y="2277880"/>
                <a:ext cx="26676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87E99CF8-E52D-493F-A66D-6862053E444E}"/>
                  </a:ext>
                </a:extLst>
              </p14:cNvPr>
              <p14:cNvContentPartPr/>
              <p14:nvPr/>
            </p14:nvContentPartPr>
            <p14:xfrm>
              <a:off x="5354040" y="2853880"/>
              <a:ext cx="64800" cy="896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87E99CF8-E52D-493F-A66D-6862053E444E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336040" y="2836240"/>
                <a:ext cx="10044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4A8E9EFB-4355-4F61-89C2-CE4800A4A1DE}"/>
                  </a:ext>
                </a:extLst>
              </p14:cNvPr>
              <p14:cNvContentPartPr/>
              <p14:nvPr/>
            </p14:nvContentPartPr>
            <p14:xfrm>
              <a:off x="6340080" y="2238640"/>
              <a:ext cx="467280" cy="4305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4A8E9EFB-4355-4F61-89C2-CE4800A4A1DE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322080" y="2221000"/>
                <a:ext cx="502920" cy="46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CE745F3C-BB43-4AB0-8490-ABB2712471B0}"/>
                  </a:ext>
                </a:extLst>
              </p14:cNvPr>
              <p14:cNvContentPartPr/>
              <p14:nvPr/>
            </p14:nvContentPartPr>
            <p14:xfrm>
              <a:off x="6034800" y="2427640"/>
              <a:ext cx="147600" cy="1638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CE745F3C-BB43-4AB0-8490-ABB2712471B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016800" y="2410000"/>
                <a:ext cx="18324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7B960CB8-2C0C-4C95-9652-DFC286BF8BE0}"/>
                  </a:ext>
                </a:extLst>
              </p14:cNvPr>
              <p14:cNvContentPartPr/>
              <p14:nvPr/>
            </p14:nvContentPartPr>
            <p14:xfrm>
              <a:off x="4550160" y="2051800"/>
              <a:ext cx="1409760" cy="7524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7B960CB8-2C0C-4C95-9652-DFC286BF8BE0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532160" y="2034160"/>
                <a:ext cx="1445400" cy="78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62D912FE-977A-4192-8125-8D117890401A}"/>
                  </a:ext>
                </a:extLst>
              </p14:cNvPr>
              <p14:cNvContentPartPr/>
              <p14:nvPr/>
            </p14:nvContentPartPr>
            <p14:xfrm>
              <a:off x="6906720" y="2204080"/>
              <a:ext cx="177120" cy="3729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62D912FE-977A-4192-8125-8D117890401A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888683" y="2186440"/>
                <a:ext cx="212833" cy="40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91062E14-5621-45F9-B574-36B2E623F8FF}"/>
                  </a:ext>
                </a:extLst>
              </p14:cNvPr>
              <p14:cNvContentPartPr/>
              <p14:nvPr/>
            </p14:nvContentPartPr>
            <p14:xfrm>
              <a:off x="7181040" y="2021560"/>
              <a:ext cx="398880" cy="82476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91062E14-5621-45F9-B574-36B2E623F8FF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163040" y="2003568"/>
                <a:ext cx="434520" cy="860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B80EEFE8-6635-4547-815F-B980733413B9}"/>
                  </a:ext>
                </a:extLst>
              </p14:cNvPr>
              <p14:cNvContentPartPr/>
              <p14:nvPr/>
            </p14:nvContentPartPr>
            <p14:xfrm>
              <a:off x="7683960" y="2164840"/>
              <a:ext cx="226800" cy="3297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B80EEFE8-6635-4547-815F-B980733413B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665960" y="2147200"/>
                <a:ext cx="262440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8219BE7D-DD0E-43B6-9B9D-371257E42F46}"/>
                  </a:ext>
                </a:extLst>
              </p14:cNvPr>
              <p14:cNvContentPartPr/>
              <p14:nvPr/>
            </p14:nvContentPartPr>
            <p14:xfrm>
              <a:off x="8014800" y="2298400"/>
              <a:ext cx="165600" cy="3513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8219BE7D-DD0E-43B6-9B9D-371257E42F46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996800" y="2280400"/>
                <a:ext cx="201240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B2C1A58B-6F0E-43E3-B08B-9CC8BB16A505}"/>
                  </a:ext>
                </a:extLst>
              </p14:cNvPr>
              <p14:cNvContentPartPr/>
              <p14:nvPr/>
            </p14:nvContentPartPr>
            <p14:xfrm>
              <a:off x="8307480" y="2163400"/>
              <a:ext cx="74880" cy="7668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B2C1A58B-6F0E-43E3-B08B-9CC8BB16A505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8289480" y="2145760"/>
                <a:ext cx="11052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7FADFFD-0DB0-4697-8D93-07484BCF1B91}"/>
                  </a:ext>
                </a:extLst>
              </p14:cNvPr>
              <p14:cNvContentPartPr/>
              <p14:nvPr/>
            </p14:nvContentPartPr>
            <p14:xfrm>
              <a:off x="568560" y="3108400"/>
              <a:ext cx="250920" cy="2728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7FADFFD-0DB0-4697-8D93-07484BCF1B91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50534" y="3090760"/>
                <a:ext cx="286611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F1AD1F5-619D-4097-B311-B852F77BB65C}"/>
                  </a:ext>
                </a:extLst>
              </p14:cNvPr>
              <p14:cNvContentPartPr/>
              <p14:nvPr/>
            </p14:nvContentPartPr>
            <p14:xfrm>
              <a:off x="1046280" y="3108760"/>
              <a:ext cx="176040" cy="104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F1AD1F5-619D-4097-B311-B852F77BB65C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028280" y="3090760"/>
                <a:ext cx="2116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64437D0-0566-41FF-9A30-60431C5C3580}"/>
                  </a:ext>
                </a:extLst>
              </p14:cNvPr>
              <p14:cNvContentPartPr/>
              <p14:nvPr/>
            </p14:nvContentPartPr>
            <p14:xfrm>
              <a:off x="1391520" y="3263200"/>
              <a:ext cx="122040" cy="82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64437D0-0566-41FF-9A30-60431C5C3580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373520" y="3245200"/>
                <a:ext cx="1576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AD9BDA1-EEA5-4727-A629-932F30704B84}"/>
                  </a:ext>
                </a:extLst>
              </p14:cNvPr>
              <p14:cNvContentPartPr/>
              <p14:nvPr/>
            </p14:nvContentPartPr>
            <p14:xfrm>
              <a:off x="1401960" y="3342400"/>
              <a:ext cx="126720" cy="9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AD9BDA1-EEA5-4727-A629-932F30704B84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383960" y="3324760"/>
                <a:ext cx="1623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A556580-8130-4878-BE35-60F4E7F3BFD5}"/>
                  </a:ext>
                </a:extLst>
              </p14:cNvPr>
              <p14:cNvContentPartPr/>
              <p14:nvPr/>
            </p14:nvContentPartPr>
            <p14:xfrm>
              <a:off x="1005600" y="3220360"/>
              <a:ext cx="275760" cy="2239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A556580-8130-4878-BE35-60F4E7F3BFD5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987600" y="3202360"/>
                <a:ext cx="31140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AC717BF8-BC4D-4B41-B87B-81B740CB136E}"/>
                  </a:ext>
                </a:extLst>
              </p14:cNvPr>
              <p14:cNvContentPartPr/>
              <p14:nvPr/>
            </p14:nvContentPartPr>
            <p14:xfrm>
              <a:off x="2498880" y="3687640"/>
              <a:ext cx="67680" cy="1022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AC717BF8-BC4D-4B41-B87B-81B740CB136E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481240" y="3670000"/>
                <a:ext cx="10332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C8C6993F-DBAE-42D3-A960-EE5743527CE3}"/>
                  </a:ext>
                </a:extLst>
              </p14:cNvPr>
              <p14:cNvContentPartPr/>
              <p14:nvPr/>
            </p14:nvContentPartPr>
            <p14:xfrm>
              <a:off x="1643880" y="2802400"/>
              <a:ext cx="968400" cy="83520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C8C6993F-DBAE-42D3-A960-EE5743527CE3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625880" y="2784400"/>
                <a:ext cx="1004040" cy="87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FF6B143F-36FA-4769-9CF9-64F72EAE3626}"/>
                  </a:ext>
                </a:extLst>
              </p14:cNvPr>
              <p14:cNvContentPartPr/>
              <p14:nvPr/>
            </p14:nvContentPartPr>
            <p14:xfrm>
              <a:off x="3657000" y="3222160"/>
              <a:ext cx="123480" cy="187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FF6B143F-36FA-4769-9CF9-64F72EAE3626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639360" y="3204520"/>
                <a:ext cx="15912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0F8AF1C-952D-4DEC-B107-180DF895EFC4}"/>
                  </a:ext>
                </a:extLst>
              </p14:cNvPr>
              <p14:cNvContentPartPr/>
              <p14:nvPr/>
            </p14:nvContentPartPr>
            <p14:xfrm>
              <a:off x="3728640" y="3179680"/>
              <a:ext cx="360" cy="1620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0F8AF1C-952D-4DEC-B107-180DF895EFC4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710640" y="3161680"/>
                <a:ext cx="3600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DB28DCF8-BD07-4934-9ED1-6152620E7D4A}"/>
                  </a:ext>
                </a:extLst>
              </p14:cNvPr>
              <p14:cNvContentPartPr/>
              <p14:nvPr/>
            </p14:nvContentPartPr>
            <p14:xfrm>
              <a:off x="3960840" y="3205600"/>
              <a:ext cx="258840" cy="1375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DB28DCF8-BD07-4934-9ED1-6152620E7D4A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3942840" y="3187600"/>
                <a:ext cx="29448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775A8208-1A93-4A40-81F0-F11A18DFEFE5}"/>
                  </a:ext>
                </a:extLst>
              </p14:cNvPr>
              <p14:cNvContentPartPr/>
              <p14:nvPr/>
            </p14:nvContentPartPr>
            <p14:xfrm>
              <a:off x="4319040" y="3108400"/>
              <a:ext cx="222480" cy="4201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775A8208-1A93-4A40-81F0-F11A18DFEFE5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301371" y="3090745"/>
                <a:ext cx="258178" cy="4557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0387E49A-FFA7-47C6-AF0C-4B7F00C3F906}"/>
                  </a:ext>
                </a:extLst>
              </p14:cNvPr>
              <p14:cNvContentPartPr/>
              <p14:nvPr/>
            </p14:nvContentPartPr>
            <p14:xfrm>
              <a:off x="5399040" y="3108400"/>
              <a:ext cx="46800" cy="835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0387E49A-FFA7-47C6-AF0C-4B7F00C3F906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381400" y="3090760"/>
                <a:ext cx="8244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BDD0984A-40A0-4347-B992-9F72002E189E}"/>
                  </a:ext>
                </a:extLst>
              </p14:cNvPr>
              <p14:cNvContentPartPr/>
              <p14:nvPr/>
            </p14:nvContentPartPr>
            <p14:xfrm>
              <a:off x="4626120" y="3025600"/>
              <a:ext cx="667440" cy="5342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BDD0984A-40A0-4347-B992-9F72002E189E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4608120" y="3007948"/>
                <a:ext cx="703080" cy="5699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9C5EDEEA-FDD2-4950-A60C-D75C476202BA}"/>
                  </a:ext>
                </a:extLst>
              </p14:cNvPr>
              <p14:cNvContentPartPr/>
              <p14:nvPr/>
            </p14:nvContentPartPr>
            <p14:xfrm>
              <a:off x="2610480" y="3013360"/>
              <a:ext cx="855000" cy="4654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9C5EDEEA-FDD2-4950-A60C-D75C476202BA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2592840" y="2995720"/>
                <a:ext cx="890640" cy="50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55A88392-47B5-4923-AF07-647BE9F98840}"/>
                  </a:ext>
                </a:extLst>
              </p14:cNvPr>
              <p14:cNvContentPartPr/>
              <p14:nvPr/>
            </p14:nvContentPartPr>
            <p14:xfrm>
              <a:off x="6994200" y="3067720"/>
              <a:ext cx="16200" cy="504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55A88392-47B5-4923-AF07-647BE9F98840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976200" y="3050080"/>
                <a:ext cx="5184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706D1C91-B6FE-4BCA-BD42-32772D0969A0}"/>
                  </a:ext>
                </a:extLst>
              </p14:cNvPr>
              <p14:cNvContentPartPr/>
              <p14:nvPr/>
            </p14:nvContentPartPr>
            <p14:xfrm>
              <a:off x="5587680" y="3019840"/>
              <a:ext cx="1296360" cy="6296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706D1C91-B6FE-4BCA-BD42-32772D0969A0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5570040" y="3002200"/>
                <a:ext cx="1332000" cy="66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D68BA767-2FF6-4870-9955-C94F4CC0D421}"/>
                  </a:ext>
                </a:extLst>
              </p14:cNvPr>
              <p14:cNvContentPartPr/>
              <p14:nvPr/>
            </p14:nvContentPartPr>
            <p14:xfrm>
              <a:off x="7070880" y="3199840"/>
              <a:ext cx="133920" cy="1540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D68BA767-2FF6-4870-9955-C94F4CC0D421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7052880" y="3182200"/>
                <a:ext cx="16956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D810C3B4-6DAA-45D8-B94C-1DBC5EF6067D}"/>
                  </a:ext>
                </a:extLst>
              </p14:cNvPr>
              <p14:cNvContentPartPr/>
              <p14:nvPr/>
            </p14:nvContentPartPr>
            <p14:xfrm>
              <a:off x="7314600" y="2893480"/>
              <a:ext cx="787680" cy="63432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D810C3B4-6DAA-45D8-B94C-1DBC5EF6067D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7296952" y="2875480"/>
                <a:ext cx="823336" cy="66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A0C0D55D-40DC-4697-A33E-4CED977CB2C2}"/>
                  </a:ext>
                </a:extLst>
              </p14:cNvPr>
              <p14:cNvContentPartPr/>
              <p14:nvPr/>
            </p14:nvContentPartPr>
            <p14:xfrm>
              <a:off x="8186880" y="2681800"/>
              <a:ext cx="487440" cy="87336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A0C0D55D-40DC-4697-A33E-4CED977CB2C2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8169240" y="2664153"/>
                <a:ext cx="523080" cy="9090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3E8AA76C-5B83-4AF1-B31A-31631BEEAA58}"/>
                  </a:ext>
                </a:extLst>
              </p14:cNvPr>
              <p14:cNvContentPartPr/>
              <p14:nvPr/>
            </p14:nvContentPartPr>
            <p14:xfrm>
              <a:off x="1035840" y="3951880"/>
              <a:ext cx="24408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3E8AA76C-5B83-4AF1-B31A-31631BEEAA58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018200" y="3933880"/>
                <a:ext cx="2797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D33B5701-81F6-4ABD-8974-352033405372}"/>
                  </a:ext>
                </a:extLst>
              </p14:cNvPr>
              <p14:cNvContentPartPr/>
              <p14:nvPr/>
            </p14:nvContentPartPr>
            <p14:xfrm>
              <a:off x="964920" y="4043320"/>
              <a:ext cx="313560" cy="1933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D33B5701-81F6-4ABD-8974-352033405372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946920" y="4025353"/>
                <a:ext cx="349200" cy="228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39398E2-4DEC-45BC-AA52-36DC8C25269D}"/>
                  </a:ext>
                </a:extLst>
              </p14:cNvPr>
              <p14:cNvContentPartPr/>
              <p14:nvPr/>
            </p14:nvContentPartPr>
            <p14:xfrm>
              <a:off x="477120" y="3890680"/>
              <a:ext cx="263880" cy="2649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39398E2-4DEC-45BC-AA52-36DC8C25269D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459480" y="3873040"/>
                <a:ext cx="29952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8AB0ECC8-BD30-4BB5-8EFB-A94EBFD6E9B7}"/>
                  </a:ext>
                </a:extLst>
              </p14:cNvPr>
              <p14:cNvContentPartPr/>
              <p14:nvPr/>
            </p14:nvContentPartPr>
            <p14:xfrm>
              <a:off x="1411680" y="3890680"/>
              <a:ext cx="873360" cy="5155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8AB0ECC8-BD30-4BB5-8EFB-A94EBFD6E9B7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394040" y="3873040"/>
                <a:ext cx="909000" cy="55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6FCCD652-980C-4401-BAC0-FB97A0BEA949}"/>
                  </a:ext>
                </a:extLst>
              </p14:cNvPr>
              <p14:cNvContentPartPr/>
              <p14:nvPr/>
            </p14:nvContentPartPr>
            <p14:xfrm>
              <a:off x="2407800" y="3890320"/>
              <a:ext cx="143280" cy="52884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6FCCD652-980C-4401-BAC0-FB97A0BEA949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2390160" y="3872320"/>
                <a:ext cx="178920" cy="56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E70A4272-42C6-4DC1-8A11-3542560724EF}"/>
                  </a:ext>
                </a:extLst>
              </p14:cNvPr>
              <p14:cNvContentPartPr/>
              <p14:nvPr/>
            </p14:nvContentPartPr>
            <p14:xfrm>
              <a:off x="2641440" y="3809680"/>
              <a:ext cx="659160" cy="3153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E70A4272-42C6-4DC1-8A11-3542560724EF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623440" y="3792040"/>
                <a:ext cx="694800" cy="3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EDDE03BB-BDEF-43C2-834D-F06DF080760F}"/>
                  </a:ext>
                </a:extLst>
              </p14:cNvPr>
              <p14:cNvContentPartPr/>
              <p14:nvPr/>
            </p14:nvContentPartPr>
            <p14:xfrm>
              <a:off x="2870760" y="4195600"/>
              <a:ext cx="236880" cy="17856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EDDE03BB-BDEF-43C2-834D-F06DF080760F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2852787" y="4177960"/>
                <a:ext cx="272466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D21E8DD5-09F1-4F2F-9ECB-F45D91F1CAE6}"/>
                  </a:ext>
                </a:extLst>
              </p14:cNvPr>
              <p14:cNvContentPartPr/>
              <p14:nvPr/>
            </p14:nvContentPartPr>
            <p14:xfrm>
              <a:off x="3565560" y="4033240"/>
              <a:ext cx="164160" cy="1166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D21E8DD5-09F1-4F2F-9ECB-F45D91F1CAE6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3547920" y="4015600"/>
                <a:ext cx="19980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869EDF5D-3532-4BB8-AD78-24D8708CDA33}"/>
                  </a:ext>
                </a:extLst>
              </p14:cNvPr>
              <p14:cNvContentPartPr/>
              <p14:nvPr/>
            </p14:nvContentPartPr>
            <p14:xfrm>
              <a:off x="3922320" y="3739480"/>
              <a:ext cx="691200" cy="60480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869EDF5D-3532-4BB8-AD78-24D8708CDA33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3904671" y="3721480"/>
                <a:ext cx="726859" cy="64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543D4D49-99C8-4AC2-BDAA-74D9A6DE218D}"/>
                  </a:ext>
                </a:extLst>
              </p14:cNvPr>
              <p14:cNvContentPartPr/>
              <p14:nvPr/>
            </p14:nvContentPartPr>
            <p14:xfrm>
              <a:off x="4815480" y="3758560"/>
              <a:ext cx="1524600" cy="62820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543D4D49-99C8-4AC2-BDAA-74D9A6DE218D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4797836" y="3740920"/>
                <a:ext cx="1560248" cy="66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55B1E15B-BD2F-4F13-BAFF-1EB0CEF49960}"/>
                  </a:ext>
                </a:extLst>
              </p14:cNvPr>
              <p14:cNvContentPartPr/>
              <p14:nvPr/>
            </p14:nvContentPartPr>
            <p14:xfrm>
              <a:off x="6480840" y="3843160"/>
              <a:ext cx="784080" cy="46332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55B1E15B-BD2F-4F13-BAFF-1EB0CEF49960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6463200" y="3825520"/>
                <a:ext cx="819720" cy="49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775BF100-584D-4A43-BEA0-653F83BA4EFF}"/>
                  </a:ext>
                </a:extLst>
              </p14:cNvPr>
              <p14:cNvContentPartPr/>
              <p14:nvPr/>
            </p14:nvContentPartPr>
            <p14:xfrm>
              <a:off x="7386240" y="3739480"/>
              <a:ext cx="386640" cy="46764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775BF100-584D-4A43-BEA0-653F83BA4EFF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7368257" y="3721480"/>
                <a:ext cx="422247" cy="50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6985704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6E1DE82-2D19-493E-A2B1-3ECC5D624D9D}"/>
                  </a:ext>
                </a:extLst>
              </p14:cNvPr>
              <p14:cNvContentPartPr/>
              <p14:nvPr/>
            </p14:nvContentPartPr>
            <p14:xfrm>
              <a:off x="2641440" y="122920"/>
              <a:ext cx="2579760" cy="5378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6E1DE82-2D19-493E-A2B1-3ECC5D624D9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23440" y="105280"/>
                <a:ext cx="2615400" cy="57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910F107-68E8-4F5A-881B-311A9BF6865F}"/>
                  </a:ext>
                </a:extLst>
              </p14:cNvPr>
              <p14:cNvContentPartPr/>
              <p14:nvPr/>
            </p14:nvContentPartPr>
            <p14:xfrm>
              <a:off x="802200" y="375640"/>
              <a:ext cx="3058560" cy="18518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910F107-68E8-4F5A-881B-311A9BF6865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4202" y="358000"/>
                <a:ext cx="3094196" cy="18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294A3C2-5699-487E-B69A-3032CBD95181}"/>
                  </a:ext>
                </a:extLst>
              </p14:cNvPr>
              <p14:cNvContentPartPr/>
              <p14:nvPr/>
            </p14:nvContentPartPr>
            <p14:xfrm>
              <a:off x="4100520" y="782080"/>
              <a:ext cx="34560" cy="648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294A3C2-5699-487E-B69A-3032CBD9518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82880" y="764080"/>
                <a:ext cx="7020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0D84EBC-2588-49BD-93DD-4D02F72C2751}"/>
                  </a:ext>
                </a:extLst>
              </p14:cNvPr>
              <p14:cNvContentPartPr/>
              <p14:nvPr/>
            </p14:nvContentPartPr>
            <p14:xfrm>
              <a:off x="2295840" y="842200"/>
              <a:ext cx="1667880" cy="5148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0D84EBC-2588-49BD-93DD-4D02F72C275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77836" y="824200"/>
                <a:ext cx="1703528" cy="55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7FAA75D-7380-446F-8825-47300A1474EA}"/>
                  </a:ext>
                </a:extLst>
              </p14:cNvPr>
              <p14:cNvContentPartPr/>
              <p14:nvPr/>
            </p14:nvContentPartPr>
            <p14:xfrm>
              <a:off x="1726680" y="1236760"/>
              <a:ext cx="598320" cy="3992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7FAA75D-7380-446F-8825-47300A1474E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09040" y="1219104"/>
                <a:ext cx="633960" cy="4349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FB2DD846-D120-4FEC-A274-CBA9B285E3BE}"/>
                  </a:ext>
                </a:extLst>
              </p14:cNvPr>
              <p14:cNvContentPartPr/>
              <p14:nvPr/>
            </p14:nvContentPartPr>
            <p14:xfrm>
              <a:off x="259680" y="1137400"/>
              <a:ext cx="2657160" cy="16696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FB2DD846-D120-4FEC-A274-CBA9B285E3B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42040" y="1119760"/>
                <a:ext cx="2692800" cy="170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721A4B7-0CD8-4696-9E69-330DAD379517}"/>
                  </a:ext>
                </a:extLst>
              </p14:cNvPr>
              <p14:cNvContentPartPr/>
              <p14:nvPr/>
            </p14:nvContentPartPr>
            <p14:xfrm>
              <a:off x="4866240" y="772000"/>
              <a:ext cx="21960" cy="233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721A4B7-0CD8-4696-9E69-330DAD37951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848600" y="754000"/>
                <a:ext cx="5760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0F0C227-1FEA-4160-9806-4F2CDB7224CC}"/>
                  </a:ext>
                </a:extLst>
              </p14:cNvPr>
              <p14:cNvContentPartPr/>
              <p14:nvPr/>
            </p14:nvContentPartPr>
            <p14:xfrm>
              <a:off x="4734120" y="750760"/>
              <a:ext cx="283320" cy="31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0F0C227-1FEA-4160-9806-4F2CDB7224C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716480" y="733120"/>
                <a:ext cx="3189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84C07E0-9586-4AD0-A7EC-1B269BC70D29}"/>
                  </a:ext>
                </a:extLst>
              </p14:cNvPr>
              <p14:cNvContentPartPr/>
              <p14:nvPr/>
            </p14:nvContentPartPr>
            <p14:xfrm>
              <a:off x="4774800" y="953440"/>
              <a:ext cx="243000" cy="32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84C07E0-9586-4AD0-A7EC-1B269BC70D2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757160" y="935800"/>
                <a:ext cx="27864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11A4493-AAA1-4CDE-A464-4A4083243228}"/>
                  </a:ext>
                </a:extLst>
              </p14:cNvPr>
              <p14:cNvContentPartPr/>
              <p14:nvPr/>
            </p14:nvContentPartPr>
            <p14:xfrm>
              <a:off x="4774800" y="639520"/>
              <a:ext cx="234720" cy="20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11A4493-AAA1-4CDE-A464-4A408324322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757160" y="621520"/>
                <a:ext cx="2703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4451E7E-07D0-4346-A258-6D1ED7C95468}"/>
                  </a:ext>
                </a:extLst>
              </p14:cNvPr>
              <p14:cNvContentPartPr/>
              <p14:nvPr/>
            </p14:nvContentPartPr>
            <p14:xfrm>
              <a:off x="5160720" y="787120"/>
              <a:ext cx="117360" cy="154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4451E7E-07D0-4346-A258-6D1ED7C9546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143080" y="769480"/>
                <a:ext cx="15300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246FEB4-EDAC-494E-9AA9-F2C7097D3A85}"/>
                  </a:ext>
                </a:extLst>
              </p14:cNvPr>
              <p14:cNvContentPartPr/>
              <p14:nvPr/>
            </p14:nvContentPartPr>
            <p14:xfrm>
              <a:off x="5171160" y="853000"/>
              <a:ext cx="143640" cy="205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246FEB4-EDAC-494E-9AA9-F2C7097D3A8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153520" y="835360"/>
                <a:ext cx="17928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235E375-FE4A-42DA-A433-C3F340FE3300}"/>
                  </a:ext>
                </a:extLst>
              </p14:cNvPr>
              <p14:cNvContentPartPr/>
              <p14:nvPr/>
            </p14:nvContentPartPr>
            <p14:xfrm>
              <a:off x="6045960" y="611800"/>
              <a:ext cx="80640" cy="4719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235E375-FE4A-42DA-A433-C3F340FE330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027960" y="594160"/>
                <a:ext cx="116280" cy="50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3E0E719-E136-48A5-82FB-DEBF2BCF6310}"/>
                  </a:ext>
                </a:extLst>
              </p14:cNvPr>
              <p14:cNvContentPartPr/>
              <p14:nvPr/>
            </p14:nvContentPartPr>
            <p14:xfrm>
              <a:off x="5472480" y="639880"/>
              <a:ext cx="461520" cy="4327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3E0E719-E136-48A5-82FB-DEBF2BCF631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454480" y="621880"/>
                <a:ext cx="497160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E38F8EE-E16A-4C6A-A6A1-91266832F9BE}"/>
                  </a:ext>
                </a:extLst>
              </p14:cNvPr>
              <p14:cNvContentPartPr/>
              <p14:nvPr/>
            </p14:nvContentPartPr>
            <p14:xfrm>
              <a:off x="6211200" y="604960"/>
              <a:ext cx="100080" cy="4474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E38F8EE-E16A-4C6A-A6A1-91266832F9B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193200" y="586960"/>
                <a:ext cx="135720" cy="48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1429AD0-154C-4A85-A09A-3D77EFE07F9C}"/>
                  </a:ext>
                </a:extLst>
              </p14:cNvPr>
              <p14:cNvContentPartPr/>
              <p14:nvPr/>
            </p14:nvContentPartPr>
            <p14:xfrm>
              <a:off x="6501360" y="747160"/>
              <a:ext cx="78480" cy="2066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1429AD0-154C-4A85-A09A-3D77EFE07F9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483720" y="729160"/>
                <a:ext cx="11412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8E0F3B1-2845-468D-8867-EA9C840CE42A}"/>
                  </a:ext>
                </a:extLst>
              </p14:cNvPr>
              <p14:cNvContentPartPr/>
              <p14:nvPr/>
            </p14:nvContentPartPr>
            <p14:xfrm>
              <a:off x="6685680" y="621880"/>
              <a:ext cx="578520" cy="3355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8E0F3B1-2845-468D-8867-EA9C840CE42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668040" y="604221"/>
                <a:ext cx="614160" cy="371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0F9EC98-5538-4CB5-AE39-B2BFA19EC116}"/>
                  </a:ext>
                </a:extLst>
              </p14:cNvPr>
              <p14:cNvContentPartPr/>
              <p14:nvPr/>
            </p14:nvContentPartPr>
            <p14:xfrm>
              <a:off x="7911480" y="609280"/>
              <a:ext cx="43560" cy="831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0F9EC98-5538-4CB5-AE39-B2BFA19EC11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893840" y="591280"/>
                <a:ext cx="7920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41D86DF-ED9B-4482-9B6C-FA4A5DA1A70D}"/>
                  </a:ext>
                </a:extLst>
              </p14:cNvPr>
              <p14:cNvContentPartPr/>
              <p14:nvPr/>
            </p14:nvContentPartPr>
            <p14:xfrm>
              <a:off x="7384080" y="659320"/>
              <a:ext cx="399600" cy="4017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41D86DF-ED9B-4482-9B6C-FA4A5DA1A70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366440" y="641336"/>
                <a:ext cx="435240" cy="4373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4102B5D-6723-4B8B-8FD3-78A6E9E8AF75}"/>
                  </a:ext>
                </a:extLst>
              </p14:cNvPr>
              <p14:cNvContentPartPr/>
              <p14:nvPr/>
            </p14:nvContentPartPr>
            <p14:xfrm>
              <a:off x="4571760" y="1349440"/>
              <a:ext cx="202320" cy="324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4102B5D-6723-4B8B-8FD3-78A6E9E8AF7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553760" y="1331800"/>
                <a:ext cx="23796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EEBAC6C-1F33-4B13-908C-F0658C2584B5}"/>
                  </a:ext>
                </a:extLst>
              </p14:cNvPr>
              <p14:cNvContentPartPr/>
              <p14:nvPr/>
            </p14:nvContentPartPr>
            <p14:xfrm>
              <a:off x="4978200" y="1473280"/>
              <a:ext cx="142560" cy="20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EEBAC6C-1F33-4B13-908C-F0658C2584B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960200" y="1455640"/>
                <a:ext cx="1782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76D52BE-7306-427E-BD17-D02BBD893B62}"/>
                  </a:ext>
                </a:extLst>
              </p14:cNvPr>
              <p14:cNvContentPartPr/>
              <p14:nvPr/>
            </p14:nvContentPartPr>
            <p14:xfrm>
              <a:off x="5008440" y="1537360"/>
              <a:ext cx="131760" cy="172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76D52BE-7306-427E-BD17-D02BBD893B6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990440" y="1519720"/>
                <a:ext cx="1674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3542D748-4DCA-405B-A2BF-670F9FED604C}"/>
                  </a:ext>
                </a:extLst>
              </p14:cNvPr>
              <p14:cNvContentPartPr/>
              <p14:nvPr/>
            </p14:nvContentPartPr>
            <p14:xfrm>
              <a:off x="4561320" y="1441960"/>
              <a:ext cx="272520" cy="1940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3542D748-4DCA-405B-A2BF-670F9FED604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543657" y="1424287"/>
                <a:ext cx="308207" cy="2297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0D5FFB5-8E88-4729-A51E-D1CCB07B906F}"/>
                  </a:ext>
                </a:extLst>
              </p14:cNvPr>
              <p14:cNvContentPartPr/>
              <p14:nvPr/>
            </p14:nvContentPartPr>
            <p14:xfrm>
              <a:off x="4094040" y="1472560"/>
              <a:ext cx="239760" cy="2023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0D5FFB5-8E88-4729-A51E-D1CCB07B906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076400" y="1454920"/>
                <a:ext cx="27540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C58B553D-6E3C-4FB5-B54A-142FE6CDDA18}"/>
                  </a:ext>
                </a:extLst>
              </p14:cNvPr>
              <p14:cNvContentPartPr/>
              <p14:nvPr/>
            </p14:nvContentPartPr>
            <p14:xfrm>
              <a:off x="7274280" y="1465000"/>
              <a:ext cx="518400" cy="48024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C58B553D-6E3C-4FB5-B54A-142FE6CDDA1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256640" y="1447360"/>
                <a:ext cx="554040" cy="51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7B48A0DB-E5BB-4C47-80FE-18B388A63F3A}"/>
                  </a:ext>
                </a:extLst>
              </p14:cNvPr>
              <p14:cNvContentPartPr/>
              <p14:nvPr/>
            </p14:nvContentPartPr>
            <p14:xfrm>
              <a:off x="5301480" y="1178080"/>
              <a:ext cx="1891800" cy="86508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7B48A0DB-E5BB-4C47-80FE-18B388A63F3A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283840" y="1160433"/>
                <a:ext cx="1927440" cy="9007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46E12D68-752F-4C86-821A-20C449FEA314}"/>
                  </a:ext>
                </a:extLst>
              </p14:cNvPr>
              <p14:cNvContentPartPr/>
              <p14:nvPr/>
            </p14:nvContentPartPr>
            <p14:xfrm>
              <a:off x="7873680" y="1391560"/>
              <a:ext cx="164520" cy="4222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46E12D68-752F-4C86-821A-20C449FEA31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856001" y="1373920"/>
                <a:ext cx="200238" cy="45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40B99064-7964-4C9B-B8C8-2AF3FBA9C773}"/>
                  </a:ext>
                </a:extLst>
              </p14:cNvPr>
              <p14:cNvContentPartPr/>
              <p14:nvPr/>
            </p14:nvContentPartPr>
            <p14:xfrm>
              <a:off x="8559120" y="1434040"/>
              <a:ext cx="422280" cy="45504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40B99064-7964-4C9B-B8C8-2AF3FBA9C773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541480" y="1416054"/>
                <a:ext cx="457920" cy="4906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02ED243B-84E6-4585-B8AE-7BA32A16C057}"/>
                  </a:ext>
                </a:extLst>
              </p14:cNvPr>
              <p14:cNvContentPartPr/>
              <p14:nvPr/>
            </p14:nvContentPartPr>
            <p14:xfrm>
              <a:off x="8137560" y="1444480"/>
              <a:ext cx="336240" cy="31392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02ED243B-84E6-4585-B8AE-7BA32A16C05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119901" y="1426840"/>
                <a:ext cx="371918" cy="3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F92939D-5B61-46E0-8B09-EBB47B3A2F4B}"/>
                  </a:ext>
                </a:extLst>
              </p14:cNvPr>
              <p14:cNvContentPartPr/>
              <p14:nvPr/>
            </p14:nvContentPartPr>
            <p14:xfrm>
              <a:off x="3576000" y="2224600"/>
              <a:ext cx="229320" cy="2448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F92939D-5B61-46E0-8B09-EBB47B3A2F4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558360" y="2206960"/>
                <a:ext cx="26496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E06BCFA-2148-4B45-91D6-1442CF6BB3BC}"/>
                  </a:ext>
                </a:extLst>
              </p14:cNvPr>
              <p14:cNvContentPartPr/>
              <p14:nvPr/>
            </p14:nvContentPartPr>
            <p14:xfrm>
              <a:off x="4053360" y="2183920"/>
              <a:ext cx="122400" cy="86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E06BCFA-2148-4B45-91D6-1442CF6BB3BC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035360" y="2165920"/>
                <a:ext cx="15804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73A8F86-9AB7-4050-8CF5-DB678FB7B4BB}"/>
                  </a:ext>
                </a:extLst>
              </p14:cNvPr>
              <p14:cNvContentPartPr/>
              <p14:nvPr/>
            </p14:nvContentPartPr>
            <p14:xfrm>
              <a:off x="4317600" y="2376880"/>
              <a:ext cx="113040" cy="97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73A8F86-9AB7-4050-8CF5-DB678FB7B4BB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299600" y="2359240"/>
                <a:ext cx="14868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10EB004-134D-4FE7-A4BF-6ECDA7D70136}"/>
                  </a:ext>
                </a:extLst>
              </p14:cNvPr>
              <p14:cNvContentPartPr/>
              <p14:nvPr/>
            </p14:nvContentPartPr>
            <p14:xfrm>
              <a:off x="4328040" y="2478760"/>
              <a:ext cx="8064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10EB004-134D-4FE7-A4BF-6ECDA7D70136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310040" y="2461120"/>
                <a:ext cx="116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C111DB45-8F9B-4ACF-9582-58B36E7AF4A0}"/>
                  </a:ext>
                </a:extLst>
              </p14:cNvPr>
              <p14:cNvContentPartPr/>
              <p14:nvPr/>
            </p14:nvContentPartPr>
            <p14:xfrm>
              <a:off x="3982440" y="2295520"/>
              <a:ext cx="231120" cy="2239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C111DB45-8F9B-4ACF-9582-58B36E7AF4A0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964440" y="2277880"/>
                <a:ext cx="26676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87E99CF8-E52D-493F-A66D-6862053E444E}"/>
                  </a:ext>
                </a:extLst>
              </p14:cNvPr>
              <p14:cNvContentPartPr/>
              <p14:nvPr/>
            </p14:nvContentPartPr>
            <p14:xfrm>
              <a:off x="5354040" y="2853880"/>
              <a:ext cx="64800" cy="896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87E99CF8-E52D-493F-A66D-6862053E444E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336040" y="2836240"/>
                <a:ext cx="10044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4A8E9EFB-4355-4F61-89C2-CE4800A4A1DE}"/>
                  </a:ext>
                </a:extLst>
              </p14:cNvPr>
              <p14:cNvContentPartPr/>
              <p14:nvPr/>
            </p14:nvContentPartPr>
            <p14:xfrm>
              <a:off x="6340080" y="2238640"/>
              <a:ext cx="467280" cy="4305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4A8E9EFB-4355-4F61-89C2-CE4800A4A1DE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322080" y="2221000"/>
                <a:ext cx="502920" cy="46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CE745F3C-BB43-4AB0-8490-ABB2712471B0}"/>
                  </a:ext>
                </a:extLst>
              </p14:cNvPr>
              <p14:cNvContentPartPr/>
              <p14:nvPr/>
            </p14:nvContentPartPr>
            <p14:xfrm>
              <a:off x="6034800" y="2427640"/>
              <a:ext cx="147600" cy="1638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CE745F3C-BB43-4AB0-8490-ABB2712471B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016800" y="2410000"/>
                <a:ext cx="18324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7B960CB8-2C0C-4C95-9652-DFC286BF8BE0}"/>
                  </a:ext>
                </a:extLst>
              </p14:cNvPr>
              <p14:cNvContentPartPr/>
              <p14:nvPr/>
            </p14:nvContentPartPr>
            <p14:xfrm>
              <a:off x="4550160" y="2051800"/>
              <a:ext cx="1409760" cy="7524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7B960CB8-2C0C-4C95-9652-DFC286BF8BE0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532160" y="2034160"/>
                <a:ext cx="1445400" cy="78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62D912FE-977A-4192-8125-8D117890401A}"/>
                  </a:ext>
                </a:extLst>
              </p14:cNvPr>
              <p14:cNvContentPartPr/>
              <p14:nvPr/>
            </p14:nvContentPartPr>
            <p14:xfrm>
              <a:off x="6906720" y="2204080"/>
              <a:ext cx="177120" cy="3729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62D912FE-977A-4192-8125-8D117890401A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888683" y="2186440"/>
                <a:ext cx="212833" cy="40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91062E14-5621-45F9-B574-36B2E623F8FF}"/>
                  </a:ext>
                </a:extLst>
              </p14:cNvPr>
              <p14:cNvContentPartPr/>
              <p14:nvPr/>
            </p14:nvContentPartPr>
            <p14:xfrm>
              <a:off x="7181040" y="2021560"/>
              <a:ext cx="398880" cy="82476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91062E14-5621-45F9-B574-36B2E623F8FF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163040" y="2003568"/>
                <a:ext cx="434520" cy="860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B80EEFE8-6635-4547-815F-B980733413B9}"/>
                  </a:ext>
                </a:extLst>
              </p14:cNvPr>
              <p14:cNvContentPartPr/>
              <p14:nvPr/>
            </p14:nvContentPartPr>
            <p14:xfrm>
              <a:off x="7683960" y="2164840"/>
              <a:ext cx="226800" cy="3297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B80EEFE8-6635-4547-815F-B980733413B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665960" y="2147200"/>
                <a:ext cx="262440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8219BE7D-DD0E-43B6-9B9D-371257E42F46}"/>
                  </a:ext>
                </a:extLst>
              </p14:cNvPr>
              <p14:cNvContentPartPr/>
              <p14:nvPr/>
            </p14:nvContentPartPr>
            <p14:xfrm>
              <a:off x="8014800" y="2298400"/>
              <a:ext cx="165600" cy="3513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8219BE7D-DD0E-43B6-9B9D-371257E42F46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996800" y="2280400"/>
                <a:ext cx="201240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B2C1A58B-6F0E-43E3-B08B-9CC8BB16A505}"/>
                  </a:ext>
                </a:extLst>
              </p14:cNvPr>
              <p14:cNvContentPartPr/>
              <p14:nvPr/>
            </p14:nvContentPartPr>
            <p14:xfrm>
              <a:off x="8307480" y="2163400"/>
              <a:ext cx="74880" cy="7668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B2C1A58B-6F0E-43E3-B08B-9CC8BB16A505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8289480" y="2145760"/>
                <a:ext cx="11052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7FADFFD-0DB0-4697-8D93-07484BCF1B91}"/>
                  </a:ext>
                </a:extLst>
              </p14:cNvPr>
              <p14:cNvContentPartPr/>
              <p14:nvPr/>
            </p14:nvContentPartPr>
            <p14:xfrm>
              <a:off x="568560" y="3108400"/>
              <a:ext cx="250920" cy="2728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7FADFFD-0DB0-4697-8D93-07484BCF1B91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50534" y="3090760"/>
                <a:ext cx="286611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F1AD1F5-619D-4097-B311-B852F77BB65C}"/>
                  </a:ext>
                </a:extLst>
              </p14:cNvPr>
              <p14:cNvContentPartPr/>
              <p14:nvPr/>
            </p14:nvContentPartPr>
            <p14:xfrm>
              <a:off x="1046280" y="3108760"/>
              <a:ext cx="176040" cy="104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F1AD1F5-619D-4097-B311-B852F77BB65C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028280" y="3090760"/>
                <a:ext cx="2116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64437D0-0566-41FF-9A30-60431C5C3580}"/>
                  </a:ext>
                </a:extLst>
              </p14:cNvPr>
              <p14:cNvContentPartPr/>
              <p14:nvPr/>
            </p14:nvContentPartPr>
            <p14:xfrm>
              <a:off x="1391520" y="3263200"/>
              <a:ext cx="122040" cy="82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64437D0-0566-41FF-9A30-60431C5C3580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373520" y="3245200"/>
                <a:ext cx="1576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AD9BDA1-EEA5-4727-A629-932F30704B84}"/>
                  </a:ext>
                </a:extLst>
              </p14:cNvPr>
              <p14:cNvContentPartPr/>
              <p14:nvPr/>
            </p14:nvContentPartPr>
            <p14:xfrm>
              <a:off x="1401960" y="3342400"/>
              <a:ext cx="126720" cy="9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AD9BDA1-EEA5-4727-A629-932F30704B84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383960" y="3324760"/>
                <a:ext cx="1623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A556580-8130-4878-BE35-60F4E7F3BFD5}"/>
                  </a:ext>
                </a:extLst>
              </p14:cNvPr>
              <p14:cNvContentPartPr/>
              <p14:nvPr/>
            </p14:nvContentPartPr>
            <p14:xfrm>
              <a:off x="1005600" y="3220360"/>
              <a:ext cx="275760" cy="2239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A556580-8130-4878-BE35-60F4E7F3BFD5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987600" y="3202360"/>
                <a:ext cx="31140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AC717BF8-BC4D-4B41-B87B-81B740CB136E}"/>
                  </a:ext>
                </a:extLst>
              </p14:cNvPr>
              <p14:cNvContentPartPr/>
              <p14:nvPr/>
            </p14:nvContentPartPr>
            <p14:xfrm>
              <a:off x="2498880" y="3687640"/>
              <a:ext cx="67680" cy="1022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AC717BF8-BC4D-4B41-B87B-81B740CB136E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481240" y="3670000"/>
                <a:ext cx="10332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C8C6993F-DBAE-42D3-A960-EE5743527CE3}"/>
                  </a:ext>
                </a:extLst>
              </p14:cNvPr>
              <p14:cNvContentPartPr/>
              <p14:nvPr/>
            </p14:nvContentPartPr>
            <p14:xfrm>
              <a:off x="1643880" y="2802400"/>
              <a:ext cx="968400" cy="83520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C8C6993F-DBAE-42D3-A960-EE5743527CE3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625880" y="2784400"/>
                <a:ext cx="1004040" cy="87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FF6B143F-36FA-4769-9CF9-64F72EAE3626}"/>
                  </a:ext>
                </a:extLst>
              </p14:cNvPr>
              <p14:cNvContentPartPr/>
              <p14:nvPr/>
            </p14:nvContentPartPr>
            <p14:xfrm>
              <a:off x="3657000" y="3222160"/>
              <a:ext cx="123480" cy="187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FF6B143F-36FA-4769-9CF9-64F72EAE3626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639360" y="3204520"/>
                <a:ext cx="15912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0F8AF1C-952D-4DEC-B107-180DF895EFC4}"/>
                  </a:ext>
                </a:extLst>
              </p14:cNvPr>
              <p14:cNvContentPartPr/>
              <p14:nvPr/>
            </p14:nvContentPartPr>
            <p14:xfrm>
              <a:off x="3728640" y="3179680"/>
              <a:ext cx="360" cy="1620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0F8AF1C-952D-4DEC-B107-180DF895EFC4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710640" y="3161680"/>
                <a:ext cx="3600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DB28DCF8-BD07-4934-9ED1-6152620E7D4A}"/>
                  </a:ext>
                </a:extLst>
              </p14:cNvPr>
              <p14:cNvContentPartPr/>
              <p14:nvPr/>
            </p14:nvContentPartPr>
            <p14:xfrm>
              <a:off x="3960840" y="3205600"/>
              <a:ext cx="258840" cy="1375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DB28DCF8-BD07-4934-9ED1-6152620E7D4A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3942840" y="3187600"/>
                <a:ext cx="29448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775A8208-1A93-4A40-81F0-F11A18DFEFE5}"/>
                  </a:ext>
                </a:extLst>
              </p14:cNvPr>
              <p14:cNvContentPartPr/>
              <p14:nvPr/>
            </p14:nvContentPartPr>
            <p14:xfrm>
              <a:off x="4319040" y="3108400"/>
              <a:ext cx="222480" cy="4201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775A8208-1A93-4A40-81F0-F11A18DFEFE5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301371" y="3090745"/>
                <a:ext cx="258178" cy="4557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0387E49A-FFA7-47C6-AF0C-4B7F00C3F906}"/>
                  </a:ext>
                </a:extLst>
              </p14:cNvPr>
              <p14:cNvContentPartPr/>
              <p14:nvPr/>
            </p14:nvContentPartPr>
            <p14:xfrm>
              <a:off x="5399040" y="3108400"/>
              <a:ext cx="46800" cy="835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0387E49A-FFA7-47C6-AF0C-4B7F00C3F906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381400" y="3090760"/>
                <a:ext cx="8244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BDD0984A-40A0-4347-B992-9F72002E189E}"/>
                  </a:ext>
                </a:extLst>
              </p14:cNvPr>
              <p14:cNvContentPartPr/>
              <p14:nvPr/>
            </p14:nvContentPartPr>
            <p14:xfrm>
              <a:off x="4626120" y="3025600"/>
              <a:ext cx="667440" cy="5342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BDD0984A-40A0-4347-B992-9F72002E189E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4608120" y="3007948"/>
                <a:ext cx="703080" cy="5699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9C5EDEEA-FDD2-4950-A60C-D75C476202BA}"/>
                  </a:ext>
                </a:extLst>
              </p14:cNvPr>
              <p14:cNvContentPartPr/>
              <p14:nvPr/>
            </p14:nvContentPartPr>
            <p14:xfrm>
              <a:off x="2610480" y="3013360"/>
              <a:ext cx="855000" cy="4654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9C5EDEEA-FDD2-4950-A60C-D75C476202BA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2592840" y="2995720"/>
                <a:ext cx="890640" cy="50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55A88392-47B5-4923-AF07-647BE9F98840}"/>
                  </a:ext>
                </a:extLst>
              </p14:cNvPr>
              <p14:cNvContentPartPr/>
              <p14:nvPr/>
            </p14:nvContentPartPr>
            <p14:xfrm>
              <a:off x="6994200" y="3067720"/>
              <a:ext cx="16200" cy="504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55A88392-47B5-4923-AF07-647BE9F98840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976200" y="3050080"/>
                <a:ext cx="5184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706D1C91-B6FE-4BCA-BD42-32772D0969A0}"/>
                  </a:ext>
                </a:extLst>
              </p14:cNvPr>
              <p14:cNvContentPartPr/>
              <p14:nvPr/>
            </p14:nvContentPartPr>
            <p14:xfrm>
              <a:off x="5587680" y="3019840"/>
              <a:ext cx="1296360" cy="6296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706D1C91-B6FE-4BCA-BD42-32772D0969A0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5570040" y="3002200"/>
                <a:ext cx="1332000" cy="66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D68BA767-2FF6-4870-9955-C94F4CC0D421}"/>
                  </a:ext>
                </a:extLst>
              </p14:cNvPr>
              <p14:cNvContentPartPr/>
              <p14:nvPr/>
            </p14:nvContentPartPr>
            <p14:xfrm>
              <a:off x="7070880" y="3199840"/>
              <a:ext cx="133920" cy="1540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D68BA767-2FF6-4870-9955-C94F4CC0D421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7052880" y="3182200"/>
                <a:ext cx="16956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D810C3B4-6DAA-45D8-B94C-1DBC5EF6067D}"/>
                  </a:ext>
                </a:extLst>
              </p14:cNvPr>
              <p14:cNvContentPartPr/>
              <p14:nvPr/>
            </p14:nvContentPartPr>
            <p14:xfrm>
              <a:off x="7314600" y="2893480"/>
              <a:ext cx="787680" cy="63432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D810C3B4-6DAA-45D8-B94C-1DBC5EF6067D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7296952" y="2875480"/>
                <a:ext cx="823336" cy="66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A0C0D55D-40DC-4697-A33E-4CED977CB2C2}"/>
                  </a:ext>
                </a:extLst>
              </p14:cNvPr>
              <p14:cNvContentPartPr/>
              <p14:nvPr/>
            </p14:nvContentPartPr>
            <p14:xfrm>
              <a:off x="8186880" y="2681800"/>
              <a:ext cx="487440" cy="87336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A0C0D55D-40DC-4697-A33E-4CED977CB2C2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8169240" y="2664153"/>
                <a:ext cx="523080" cy="9090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3E8AA76C-5B83-4AF1-B31A-31631BEEAA58}"/>
                  </a:ext>
                </a:extLst>
              </p14:cNvPr>
              <p14:cNvContentPartPr/>
              <p14:nvPr/>
            </p14:nvContentPartPr>
            <p14:xfrm>
              <a:off x="1035840" y="3951880"/>
              <a:ext cx="24408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3E8AA76C-5B83-4AF1-B31A-31631BEEAA58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018200" y="3933880"/>
                <a:ext cx="2797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D33B5701-81F6-4ABD-8974-352033405372}"/>
                  </a:ext>
                </a:extLst>
              </p14:cNvPr>
              <p14:cNvContentPartPr/>
              <p14:nvPr/>
            </p14:nvContentPartPr>
            <p14:xfrm>
              <a:off x="964920" y="4043320"/>
              <a:ext cx="313560" cy="1933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D33B5701-81F6-4ABD-8974-352033405372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946920" y="4025353"/>
                <a:ext cx="349200" cy="228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39398E2-4DEC-45BC-AA52-36DC8C25269D}"/>
                  </a:ext>
                </a:extLst>
              </p14:cNvPr>
              <p14:cNvContentPartPr/>
              <p14:nvPr/>
            </p14:nvContentPartPr>
            <p14:xfrm>
              <a:off x="477120" y="3890680"/>
              <a:ext cx="263880" cy="2649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39398E2-4DEC-45BC-AA52-36DC8C25269D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459480" y="3873040"/>
                <a:ext cx="29952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8AB0ECC8-BD30-4BB5-8EFB-A94EBFD6E9B7}"/>
                  </a:ext>
                </a:extLst>
              </p14:cNvPr>
              <p14:cNvContentPartPr/>
              <p14:nvPr/>
            </p14:nvContentPartPr>
            <p14:xfrm>
              <a:off x="1411680" y="3890680"/>
              <a:ext cx="873360" cy="5155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8AB0ECC8-BD30-4BB5-8EFB-A94EBFD6E9B7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394040" y="3873040"/>
                <a:ext cx="909000" cy="55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6FCCD652-980C-4401-BAC0-FB97A0BEA949}"/>
                  </a:ext>
                </a:extLst>
              </p14:cNvPr>
              <p14:cNvContentPartPr/>
              <p14:nvPr/>
            </p14:nvContentPartPr>
            <p14:xfrm>
              <a:off x="2407800" y="3890320"/>
              <a:ext cx="143280" cy="52884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6FCCD652-980C-4401-BAC0-FB97A0BEA949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2390160" y="3872320"/>
                <a:ext cx="178920" cy="56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E70A4272-42C6-4DC1-8A11-3542560724EF}"/>
                  </a:ext>
                </a:extLst>
              </p14:cNvPr>
              <p14:cNvContentPartPr/>
              <p14:nvPr/>
            </p14:nvContentPartPr>
            <p14:xfrm>
              <a:off x="2641440" y="3809680"/>
              <a:ext cx="659160" cy="3153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E70A4272-42C6-4DC1-8A11-3542560724EF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623440" y="3792040"/>
                <a:ext cx="694800" cy="3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EDDE03BB-BDEF-43C2-834D-F06DF080760F}"/>
                  </a:ext>
                </a:extLst>
              </p14:cNvPr>
              <p14:cNvContentPartPr/>
              <p14:nvPr/>
            </p14:nvContentPartPr>
            <p14:xfrm>
              <a:off x="2870760" y="4195600"/>
              <a:ext cx="236880" cy="17856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EDDE03BB-BDEF-43C2-834D-F06DF080760F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2852787" y="4177960"/>
                <a:ext cx="272466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D21E8DD5-09F1-4F2F-9ECB-F45D91F1CAE6}"/>
                  </a:ext>
                </a:extLst>
              </p14:cNvPr>
              <p14:cNvContentPartPr/>
              <p14:nvPr/>
            </p14:nvContentPartPr>
            <p14:xfrm>
              <a:off x="3565560" y="4033240"/>
              <a:ext cx="164160" cy="1166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D21E8DD5-09F1-4F2F-9ECB-F45D91F1CAE6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3547920" y="4015600"/>
                <a:ext cx="19980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869EDF5D-3532-4BB8-AD78-24D8708CDA33}"/>
                  </a:ext>
                </a:extLst>
              </p14:cNvPr>
              <p14:cNvContentPartPr/>
              <p14:nvPr/>
            </p14:nvContentPartPr>
            <p14:xfrm>
              <a:off x="3922320" y="3739480"/>
              <a:ext cx="691200" cy="60480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869EDF5D-3532-4BB8-AD78-24D8708CDA33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3904671" y="3721480"/>
                <a:ext cx="726859" cy="64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543D4D49-99C8-4AC2-BDAA-74D9A6DE218D}"/>
                  </a:ext>
                </a:extLst>
              </p14:cNvPr>
              <p14:cNvContentPartPr/>
              <p14:nvPr/>
            </p14:nvContentPartPr>
            <p14:xfrm>
              <a:off x="4815480" y="3758560"/>
              <a:ext cx="1524600" cy="62820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543D4D49-99C8-4AC2-BDAA-74D9A6DE218D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4797836" y="3740920"/>
                <a:ext cx="1560248" cy="66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55B1E15B-BD2F-4F13-BAFF-1EB0CEF49960}"/>
                  </a:ext>
                </a:extLst>
              </p14:cNvPr>
              <p14:cNvContentPartPr/>
              <p14:nvPr/>
            </p14:nvContentPartPr>
            <p14:xfrm>
              <a:off x="6480840" y="3843160"/>
              <a:ext cx="784080" cy="46332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55B1E15B-BD2F-4F13-BAFF-1EB0CEF49960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6463200" y="3825520"/>
                <a:ext cx="819720" cy="49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775BF100-584D-4A43-BEA0-653F83BA4EFF}"/>
                  </a:ext>
                </a:extLst>
              </p14:cNvPr>
              <p14:cNvContentPartPr/>
              <p14:nvPr/>
            </p14:nvContentPartPr>
            <p14:xfrm>
              <a:off x="7386240" y="3739480"/>
              <a:ext cx="386640" cy="46764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775BF100-584D-4A43-BEA0-653F83BA4EFF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7368257" y="3721480"/>
                <a:ext cx="422247" cy="50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74ED29F-8EE8-4AA4-BDCE-F06569236DFD}"/>
                  </a:ext>
                </a:extLst>
              </p14:cNvPr>
              <p14:cNvContentPartPr/>
              <p14:nvPr/>
            </p14:nvContentPartPr>
            <p14:xfrm>
              <a:off x="649920" y="4673320"/>
              <a:ext cx="63000" cy="2696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74ED29F-8EE8-4AA4-BDCE-F06569236DFD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632280" y="4655680"/>
                <a:ext cx="9864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B2470B4-4714-479A-B746-4511B9D65DAD}"/>
                  </a:ext>
                </a:extLst>
              </p14:cNvPr>
              <p14:cNvContentPartPr/>
              <p14:nvPr/>
            </p14:nvContentPartPr>
            <p14:xfrm>
              <a:off x="619320" y="4624000"/>
              <a:ext cx="235440" cy="3736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B2470B4-4714-479A-B746-4511B9D65DAD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601320" y="4606000"/>
                <a:ext cx="271080" cy="40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4F3CB3F-965F-4688-97AE-00AF9C39FF58}"/>
                  </a:ext>
                </a:extLst>
              </p14:cNvPr>
              <p14:cNvContentPartPr/>
              <p14:nvPr/>
            </p14:nvContentPartPr>
            <p14:xfrm>
              <a:off x="934680" y="4555960"/>
              <a:ext cx="383040" cy="3211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4F3CB3F-965F-4688-97AE-00AF9C39FF58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916680" y="4537960"/>
                <a:ext cx="418680" cy="35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BE391EC-29AA-496C-9628-9B94BEDF3EDD}"/>
                  </a:ext>
                </a:extLst>
              </p14:cNvPr>
              <p14:cNvContentPartPr/>
              <p14:nvPr/>
            </p14:nvContentPartPr>
            <p14:xfrm>
              <a:off x="1127280" y="4642000"/>
              <a:ext cx="252360" cy="216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BE391EC-29AA-496C-9628-9B94BEDF3EDD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1109280" y="4624000"/>
                <a:ext cx="28800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BBC50E1A-503A-4A8B-A099-0CF72A6949D5}"/>
                  </a:ext>
                </a:extLst>
              </p14:cNvPr>
              <p14:cNvContentPartPr/>
              <p14:nvPr/>
            </p14:nvContentPartPr>
            <p14:xfrm>
              <a:off x="1700400" y="4527520"/>
              <a:ext cx="1133640" cy="3200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BBC50E1A-503A-4A8B-A099-0CF72A6949D5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1682400" y="4509880"/>
                <a:ext cx="1169280" cy="35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144702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6E1DE82-2D19-493E-A2B1-3ECC5D624D9D}"/>
                  </a:ext>
                </a:extLst>
              </p14:cNvPr>
              <p14:cNvContentPartPr/>
              <p14:nvPr/>
            </p14:nvContentPartPr>
            <p14:xfrm>
              <a:off x="2641440" y="122920"/>
              <a:ext cx="2579760" cy="5378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6E1DE82-2D19-493E-A2B1-3ECC5D624D9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23440" y="105280"/>
                <a:ext cx="2615400" cy="57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910F107-68E8-4F5A-881B-311A9BF6865F}"/>
                  </a:ext>
                </a:extLst>
              </p14:cNvPr>
              <p14:cNvContentPartPr/>
              <p14:nvPr/>
            </p14:nvContentPartPr>
            <p14:xfrm>
              <a:off x="802200" y="375640"/>
              <a:ext cx="3058560" cy="18518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910F107-68E8-4F5A-881B-311A9BF6865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4202" y="358000"/>
                <a:ext cx="3094196" cy="18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294A3C2-5699-487E-B69A-3032CBD95181}"/>
                  </a:ext>
                </a:extLst>
              </p14:cNvPr>
              <p14:cNvContentPartPr/>
              <p14:nvPr/>
            </p14:nvContentPartPr>
            <p14:xfrm>
              <a:off x="4100520" y="782080"/>
              <a:ext cx="34560" cy="648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294A3C2-5699-487E-B69A-3032CBD9518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82880" y="764080"/>
                <a:ext cx="7020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0D84EBC-2588-49BD-93DD-4D02F72C2751}"/>
                  </a:ext>
                </a:extLst>
              </p14:cNvPr>
              <p14:cNvContentPartPr/>
              <p14:nvPr/>
            </p14:nvContentPartPr>
            <p14:xfrm>
              <a:off x="2295840" y="842200"/>
              <a:ext cx="1667880" cy="5148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0D84EBC-2588-49BD-93DD-4D02F72C275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77836" y="824200"/>
                <a:ext cx="1703528" cy="55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7FAA75D-7380-446F-8825-47300A1474EA}"/>
                  </a:ext>
                </a:extLst>
              </p14:cNvPr>
              <p14:cNvContentPartPr/>
              <p14:nvPr/>
            </p14:nvContentPartPr>
            <p14:xfrm>
              <a:off x="1726680" y="1236760"/>
              <a:ext cx="598320" cy="3992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7FAA75D-7380-446F-8825-47300A1474E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09040" y="1219104"/>
                <a:ext cx="633960" cy="4349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FB2DD846-D120-4FEC-A274-CBA9B285E3BE}"/>
                  </a:ext>
                </a:extLst>
              </p14:cNvPr>
              <p14:cNvContentPartPr/>
              <p14:nvPr/>
            </p14:nvContentPartPr>
            <p14:xfrm>
              <a:off x="259680" y="1137400"/>
              <a:ext cx="2657160" cy="16696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FB2DD846-D120-4FEC-A274-CBA9B285E3B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42040" y="1119760"/>
                <a:ext cx="2692800" cy="170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721A4B7-0CD8-4696-9E69-330DAD379517}"/>
                  </a:ext>
                </a:extLst>
              </p14:cNvPr>
              <p14:cNvContentPartPr/>
              <p14:nvPr/>
            </p14:nvContentPartPr>
            <p14:xfrm>
              <a:off x="4866240" y="772000"/>
              <a:ext cx="21960" cy="233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721A4B7-0CD8-4696-9E69-330DAD37951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848600" y="754000"/>
                <a:ext cx="5760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0F0C227-1FEA-4160-9806-4F2CDB7224CC}"/>
                  </a:ext>
                </a:extLst>
              </p14:cNvPr>
              <p14:cNvContentPartPr/>
              <p14:nvPr/>
            </p14:nvContentPartPr>
            <p14:xfrm>
              <a:off x="4734120" y="750760"/>
              <a:ext cx="283320" cy="31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0F0C227-1FEA-4160-9806-4F2CDB7224C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716480" y="733120"/>
                <a:ext cx="3189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84C07E0-9586-4AD0-A7EC-1B269BC70D29}"/>
                  </a:ext>
                </a:extLst>
              </p14:cNvPr>
              <p14:cNvContentPartPr/>
              <p14:nvPr/>
            </p14:nvContentPartPr>
            <p14:xfrm>
              <a:off x="4774800" y="953440"/>
              <a:ext cx="243000" cy="32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84C07E0-9586-4AD0-A7EC-1B269BC70D2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757160" y="935800"/>
                <a:ext cx="27864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11A4493-AAA1-4CDE-A464-4A4083243228}"/>
                  </a:ext>
                </a:extLst>
              </p14:cNvPr>
              <p14:cNvContentPartPr/>
              <p14:nvPr/>
            </p14:nvContentPartPr>
            <p14:xfrm>
              <a:off x="4774800" y="639520"/>
              <a:ext cx="234720" cy="20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11A4493-AAA1-4CDE-A464-4A408324322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757160" y="621520"/>
                <a:ext cx="2703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4451E7E-07D0-4346-A258-6D1ED7C95468}"/>
                  </a:ext>
                </a:extLst>
              </p14:cNvPr>
              <p14:cNvContentPartPr/>
              <p14:nvPr/>
            </p14:nvContentPartPr>
            <p14:xfrm>
              <a:off x="5160720" y="787120"/>
              <a:ext cx="117360" cy="154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4451E7E-07D0-4346-A258-6D1ED7C9546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143080" y="769480"/>
                <a:ext cx="15300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246FEB4-EDAC-494E-9AA9-F2C7097D3A85}"/>
                  </a:ext>
                </a:extLst>
              </p14:cNvPr>
              <p14:cNvContentPartPr/>
              <p14:nvPr/>
            </p14:nvContentPartPr>
            <p14:xfrm>
              <a:off x="5171160" y="853000"/>
              <a:ext cx="143640" cy="205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246FEB4-EDAC-494E-9AA9-F2C7097D3A8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153520" y="835360"/>
                <a:ext cx="17928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235E375-FE4A-42DA-A433-C3F340FE3300}"/>
                  </a:ext>
                </a:extLst>
              </p14:cNvPr>
              <p14:cNvContentPartPr/>
              <p14:nvPr/>
            </p14:nvContentPartPr>
            <p14:xfrm>
              <a:off x="6045960" y="611800"/>
              <a:ext cx="80640" cy="4719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235E375-FE4A-42DA-A433-C3F340FE330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027960" y="594160"/>
                <a:ext cx="116280" cy="50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3E0E719-E136-48A5-82FB-DEBF2BCF6310}"/>
                  </a:ext>
                </a:extLst>
              </p14:cNvPr>
              <p14:cNvContentPartPr/>
              <p14:nvPr/>
            </p14:nvContentPartPr>
            <p14:xfrm>
              <a:off x="5472480" y="639880"/>
              <a:ext cx="461520" cy="4327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3E0E719-E136-48A5-82FB-DEBF2BCF631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454480" y="621880"/>
                <a:ext cx="497160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E38F8EE-E16A-4C6A-A6A1-91266832F9BE}"/>
                  </a:ext>
                </a:extLst>
              </p14:cNvPr>
              <p14:cNvContentPartPr/>
              <p14:nvPr/>
            </p14:nvContentPartPr>
            <p14:xfrm>
              <a:off x="6211200" y="604960"/>
              <a:ext cx="100080" cy="4474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E38F8EE-E16A-4C6A-A6A1-91266832F9B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193200" y="586960"/>
                <a:ext cx="135720" cy="48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1429AD0-154C-4A85-A09A-3D77EFE07F9C}"/>
                  </a:ext>
                </a:extLst>
              </p14:cNvPr>
              <p14:cNvContentPartPr/>
              <p14:nvPr/>
            </p14:nvContentPartPr>
            <p14:xfrm>
              <a:off x="6501360" y="747160"/>
              <a:ext cx="78480" cy="2066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1429AD0-154C-4A85-A09A-3D77EFE07F9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483720" y="729160"/>
                <a:ext cx="11412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8E0F3B1-2845-468D-8867-EA9C840CE42A}"/>
                  </a:ext>
                </a:extLst>
              </p14:cNvPr>
              <p14:cNvContentPartPr/>
              <p14:nvPr/>
            </p14:nvContentPartPr>
            <p14:xfrm>
              <a:off x="6685680" y="621880"/>
              <a:ext cx="578520" cy="3355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8E0F3B1-2845-468D-8867-EA9C840CE42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668040" y="604221"/>
                <a:ext cx="614160" cy="371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0F9EC98-5538-4CB5-AE39-B2BFA19EC116}"/>
                  </a:ext>
                </a:extLst>
              </p14:cNvPr>
              <p14:cNvContentPartPr/>
              <p14:nvPr/>
            </p14:nvContentPartPr>
            <p14:xfrm>
              <a:off x="7911480" y="609280"/>
              <a:ext cx="43560" cy="831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0F9EC98-5538-4CB5-AE39-B2BFA19EC11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893840" y="591280"/>
                <a:ext cx="7920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41D86DF-ED9B-4482-9B6C-FA4A5DA1A70D}"/>
                  </a:ext>
                </a:extLst>
              </p14:cNvPr>
              <p14:cNvContentPartPr/>
              <p14:nvPr/>
            </p14:nvContentPartPr>
            <p14:xfrm>
              <a:off x="7384080" y="659320"/>
              <a:ext cx="399600" cy="4017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41D86DF-ED9B-4482-9B6C-FA4A5DA1A70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366440" y="641336"/>
                <a:ext cx="435240" cy="4373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4102B5D-6723-4B8B-8FD3-78A6E9E8AF75}"/>
                  </a:ext>
                </a:extLst>
              </p14:cNvPr>
              <p14:cNvContentPartPr/>
              <p14:nvPr/>
            </p14:nvContentPartPr>
            <p14:xfrm>
              <a:off x="4571760" y="1349440"/>
              <a:ext cx="202320" cy="324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4102B5D-6723-4B8B-8FD3-78A6E9E8AF7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553760" y="1331800"/>
                <a:ext cx="23796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EEBAC6C-1F33-4B13-908C-F0658C2584B5}"/>
                  </a:ext>
                </a:extLst>
              </p14:cNvPr>
              <p14:cNvContentPartPr/>
              <p14:nvPr/>
            </p14:nvContentPartPr>
            <p14:xfrm>
              <a:off x="4978200" y="1473280"/>
              <a:ext cx="142560" cy="20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EEBAC6C-1F33-4B13-908C-F0658C2584B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960200" y="1455640"/>
                <a:ext cx="1782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76D52BE-7306-427E-BD17-D02BBD893B62}"/>
                  </a:ext>
                </a:extLst>
              </p14:cNvPr>
              <p14:cNvContentPartPr/>
              <p14:nvPr/>
            </p14:nvContentPartPr>
            <p14:xfrm>
              <a:off x="5008440" y="1537360"/>
              <a:ext cx="131760" cy="172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76D52BE-7306-427E-BD17-D02BBD893B6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990440" y="1519720"/>
                <a:ext cx="1674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3542D748-4DCA-405B-A2BF-670F9FED604C}"/>
                  </a:ext>
                </a:extLst>
              </p14:cNvPr>
              <p14:cNvContentPartPr/>
              <p14:nvPr/>
            </p14:nvContentPartPr>
            <p14:xfrm>
              <a:off x="4561320" y="1441960"/>
              <a:ext cx="272520" cy="1940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3542D748-4DCA-405B-A2BF-670F9FED604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543657" y="1424287"/>
                <a:ext cx="308207" cy="2297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0D5FFB5-8E88-4729-A51E-D1CCB07B906F}"/>
                  </a:ext>
                </a:extLst>
              </p14:cNvPr>
              <p14:cNvContentPartPr/>
              <p14:nvPr/>
            </p14:nvContentPartPr>
            <p14:xfrm>
              <a:off x="4094040" y="1472560"/>
              <a:ext cx="239760" cy="2023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0D5FFB5-8E88-4729-A51E-D1CCB07B906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076400" y="1454920"/>
                <a:ext cx="27540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C58B553D-6E3C-4FB5-B54A-142FE6CDDA18}"/>
                  </a:ext>
                </a:extLst>
              </p14:cNvPr>
              <p14:cNvContentPartPr/>
              <p14:nvPr/>
            </p14:nvContentPartPr>
            <p14:xfrm>
              <a:off x="7274280" y="1465000"/>
              <a:ext cx="518400" cy="48024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C58B553D-6E3C-4FB5-B54A-142FE6CDDA1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256640" y="1447360"/>
                <a:ext cx="554040" cy="51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7B48A0DB-E5BB-4C47-80FE-18B388A63F3A}"/>
                  </a:ext>
                </a:extLst>
              </p14:cNvPr>
              <p14:cNvContentPartPr/>
              <p14:nvPr/>
            </p14:nvContentPartPr>
            <p14:xfrm>
              <a:off x="5301480" y="1178080"/>
              <a:ext cx="1891800" cy="86508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7B48A0DB-E5BB-4C47-80FE-18B388A63F3A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283840" y="1160433"/>
                <a:ext cx="1927440" cy="9007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46E12D68-752F-4C86-821A-20C449FEA314}"/>
                  </a:ext>
                </a:extLst>
              </p14:cNvPr>
              <p14:cNvContentPartPr/>
              <p14:nvPr/>
            </p14:nvContentPartPr>
            <p14:xfrm>
              <a:off x="7873680" y="1391560"/>
              <a:ext cx="164520" cy="4222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46E12D68-752F-4C86-821A-20C449FEA31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856001" y="1373920"/>
                <a:ext cx="200238" cy="45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40B99064-7964-4C9B-B8C8-2AF3FBA9C773}"/>
                  </a:ext>
                </a:extLst>
              </p14:cNvPr>
              <p14:cNvContentPartPr/>
              <p14:nvPr/>
            </p14:nvContentPartPr>
            <p14:xfrm>
              <a:off x="8559120" y="1434040"/>
              <a:ext cx="422280" cy="45504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40B99064-7964-4C9B-B8C8-2AF3FBA9C773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541480" y="1416054"/>
                <a:ext cx="457920" cy="4906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02ED243B-84E6-4585-B8AE-7BA32A16C057}"/>
                  </a:ext>
                </a:extLst>
              </p14:cNvPr>
              <p14:cNvContentPartPr/>
              <p14:nvPr/>
            </p14:nvContentPartPr>
            <p14:xfrm>
              <a:off x="8137560" y="1444480"/>
              <a:ext cx="336240" cy="31392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02ED243B-84E6-4585-B8AE-7BA32A16C05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119901" y="1426840"/>
                <a:ext cx="371918" cy="3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F92939D-5B61-46E0-8B09-EBB47B3A2F4B}"/>
                  </a:ext>
                </a:extLst>
              </p14:cNvPr>
              <p14:cNvContentPartPr/>
              <p14:nvPr/>
            </p14:nvContentPartPr>
            <p14:xfrm>
              <a:off x="3576000" y="2224600"/>
              <a:ext cx="229320" cy="2448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F92939D-5B61-46E0-8B09-EBB47B3A2F4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558360" y="2206960"/>
                <a:ext cx="26496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E06BCFA-2148-4B45-91D6-1442CF6BB3BC}"/>
                  </a:ext>
                </a:extLst>
              </p14:cNvPr>
              <p14:cNvContentPartPr/>
              <p14:nvPr/>
            </p14:nvContentPartPr>
            <p14:xfrm>
              <a:off x="4053360" y="2183920"/>
              <a:ext cx="122400" cy="86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E06BCFA-2148-4B45-91D6-1442CF6BB3BC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035360" y="2165920"/>
                <a:ext cx="15804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73A8F86-9AB7-4050-8CF5-DB678FB7B4BB}"/>
                  </a:ext>
                </a:extLst>
              </p14:cNvPr>
              <p14:cNvContentPartPr/>
              <p14:nvPr/>
            </p14:nvContentPartPr>
            <p14:xfrm>
              <a:off x="4317600" y="2376880"/>
              <a:ext cx="113040" cy="97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73A8F86-9AB7-4050-8CF5-DB678FB7B4BB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299600" y="2359240"/>
                <a:ext cx="14868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10EB004-134D-4FE7-A4BF-6ECDA7D70136}"/>
                  </a:ext>
                </a:extLst>
              </p14:cNvPr>
              <p14:cNvContentPartPr/>
              <p14:nvPr/>
            </p14:nvContentPartPr>
            <p14:xfrm>
              <a:off x="4328040" y="2478760"/>
              <a:ext cx="8064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10EB004-134D-4FE7-A4BF-6ECDA7D70136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310040" y="2461120"/>
                <a:ext cx="116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C111DB45-8F9B-4ACF-9582-58B36E7AF4A0}"/>
                  </a:ext>
                </a:extLst>
              </p14:cNvPr>
              <p14:cNvContentPartPr/>
              <p14:nvPr/>
            </p14:nvContentPartPr>
            <p14:xfrm>
              <a:off x="3982440" y="2295520"/>
              <a:ext cx="231120" cy="2239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C111DB45-8F9B-4ACF-9582-58B36E7AF4A0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964440" y="2277880"/>
                <a:ext cx="26676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87E99CF8-E52D-493F-A66D-6862053E444E}"/>
                  </a:ext>
                </a:extLst>
              </p14:cNvPr>
              <p14:cNvContentPartPr/>
              <p14:nvPr/>
            </p14:nvContentPartPr>
            <p14:xfrm>
              <a:off x="5354040" y="2853880"/>
              <a:ext cx="64800" cy="896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87E99CF8-E52D-493F-A66D-6862053E444E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336040" y="2836240"/>
                <a:ext cx="10044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4A8E9EFB-4355-4F61-89C2-CE4800A4A1DE}"/>
                  </a:ext>
                </a:extLst>
              </p14:cNvPr>
              <p14:cNvContentPartPr/>
              <p14:nvPr/>
            </p14:nvContentPartPr>
            <p14:xfrm>
              <a:off x="6340080" y="2238640"/>
              <a:ext cx="467280" cy="4305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4A8E9EFB-4355-4F61-89C2-CE4800A4A1DE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322080" y="2221000"/>
                <a:ext cx="502920" cy="46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CE745F3C-BB43-4AB0-8490-ABB2712471B0}"/>
                  </a:ext>
                </a:extLst>
              </p14:cNvPr>
              <p14:cNvContentPartPr/>
              <p14:nvPr/>
            </p14:nvContentPartPr>
            <p14:xfrm>
              <a:off x="6034800" y="2427640"/>
              <a:ext cx="147600" cy="1638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CE745F3C-BB43-4AB0-8490-ABB2712471B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016800" y="2410000"/>
                <a:ext cx="18324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7B960CB8-2C0C-4C95-9652-DFC286BF8BE0}"/>
                  </a:ext>
                </a:extLst>
              </p14:cNvPr>
              <p14:cNvContentPartPr/>
              <p14:nvPr/>
            </p14:nvContentPartPr>
            <p14:xfrm>
              <a:off x="4550160" y="2051800"/>
              <a:ext cx="1409760" cy="7524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7B960CB8-2C0C-4C95-9652-DFC286BF8BE0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532160" y="2034160"/>
                <a:ext cx="1445400" cy="78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62D912FE-977A-4192-8125-8D117890401A}"/>
                  </a:ext>
                </a:extLst>
              </p14:cNvPr>
              <p14:cNvContentPartPr/>
              <p14:nvPr/>
            </p14:nvContentPartPr>
            <p14:xfrm>
              <a:off x="6906720" y="2204080"/>
              <a:ext cx="177120" cy="3729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62D912FE-977A-4192-8125-8D117890401A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888683" y="2186440"/>
                <a:ext cx="212833" cy="40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91062E14-5621-45F9-B574-36B2E623F8FF}"/>
                  </a:ext>
                </a:extLst>
              </p14:cNvPr>
              <p14:cNvContentPartPr/>
              <p14:nvPr/>
            </p14:nvContentPartPr>
            <p14:xfrm>
              <a:off x="7181040" y="2021560"/>
              <a:ext cx="398880" cy="82476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91062E14-5621-45F9-B574-36B2E623F8FF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163040" y="2003568"/>
                <a:ext cx="434520" cy="860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B80EEFE8-6635-4547-815F-B980733413B9}"/>
                  </a:ext>
                </a:extLst>
              </p14:cNvPr>
              <p14:cNvContentPartPr/>
              <p14:nvPr/>
            </p14:nvContentPartPr>
            <p14:xfrm>
              <a:off x="7683960" y="2164840"/>
              <a:ext cx="226800" cy="3297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B80EEFE8-6635-4547-815F-B980733413B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665960" y="2147200"/>
                <a:ext cx="262440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8219BE7D-DD0E-43B6-9B9D-371257E42F46}"/>
                  </a:ext>
                </a:extLst>
              </p14:cNvPr>
              <p14:cNvContentPartPr/>
              <p14:nvPr/>
            </p14:nvContentPartPr>
            <p14:xfrm>
              <a:off x="8014800" y="2298400"/>
              <a:ext cx="165600" cy="3513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8219BE7D-DD0E-43B6-9B9D-371257E42F46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996800" y="2280400"/>
                <a:ext cx="201240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B2C1A58B-6F0E-43E3-B08B-9CC8BB16A505}"/>
                  </a:ext>
                </a:extLst>
              </p14:cNvPr>
              <p14:cNvContentPartPr/>
              <p14:nvPr/>
            </p14:nvContentPartPr>
            <p14:xfrm>
              <a:off x="8307480" y="2163400"/>
              <a:ext cx="74880" cy="7668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B2C1A58B-6F0E-43E3-B08B-9CC8BB16A505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8289480" y="2145760"/>
                <a:ext cx="11052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7FADFFD-0DB0-4697-8D93-07484BCF1B91}"/>
                  </a:ext>
                </a:extLst>
              </p14:cNvPr>
              <p14:cNvContentPartPr/>
              <p14:nvPr/>
            </p14:nvContentPartPr>
            <p14:xfrm>
              <a:off x="568560" y="3108400"/>
              <a:ext cx="250920" cy="2728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7FADFFD-0DB0-4697-8D93-07484BCF1B91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50534" y="3090760"/>
                <a:ext cx="286611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F1AD1F5-619D-4097-B311-B852F77BB65C}"/>
                  </a:ext>
                </a:extLst>
              </p14:cNvPr>
              <p14:cNvContentPartPr/>
              <p14:nvPr/>
            </p14:nvContentPartPr>
            <p14:xfrm>
              <a:off x="1046280" y="3108760"/>
              <a:ext cx="176040" cy="104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F1AD1F5-619D-4097-B311-B852F77BB65C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028280" y="3090760"/>
                <a:ext cx="2116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64437D0-0566-41FF-9A30-60431C5C3580}"/>
                  </a:ext>
                </a:extLst>
              </p14:cNvPr>
              <p14:cNvContentPartPr/>
              <p14:nvPr/>
            </p14:nvContentPartPr>
            <p14:xfrm>
              <a:off x="1391520" y="3263200"/>
              <a:ext cx="122040" cy="82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64437D0-0566-41FF-9A30-60431C5C3580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373520" y="3245200"/>
                <a:ext cx="1576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AD9BDA1-EEA5-4727-A629-932F30704B84}"/>
                  </a:ext>
                </a:extLst>
              </p14:cNvPr>
              <p14:cNvContentPartPr/>
              <p14:nvPr/>
            </p14:nvContentPartPr>
            <p14:xfrm>
              <a:off x="1401960" y="3342400"/>
              <a:ext cx="126720" cy="9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AD9BDA1-EEA5-4727-A629-932F30704B84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383960" y="3324760"/>
                <a:ext cx="1623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A556580-8130-4878-BE35-60F4E7F3BFD5}"/>
                  </a:ext>
                </a:extLst>
              </p14:cNvPr>
              <p14:cNvContentPartPr/>
              <p14:nvPr/>
            </p14:nvContentPartPr>
            <p14:xfrm>
              <a:off x="1005600" y="3220360"/>
              <a:ext cx="275760" cy="2239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A556580-8130-4878-BE35-60F4E7F3BFD5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987600" y="3202360"/>
                <a:ext cx="31140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AC717BF8-BC4D-4B41-B87B-81B740CB136E}"/>
                  </a:ext>
                </a:extLst>
              </p14:cNvPr>
              <p14:cNvContentPartPr/>
              <p14:nvPr/>
            </p14:nvContentPartPr>
            <p14:xfrm>
              <a:off x="2498880" y="3687640"/>
              <a:ext cx="67680" cy="1022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AC717BF8-BC4D-4B41-B87B-81B740CB136E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481240" y="3670000"/>
                <a:ext cx="10332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C8C6993F-DBAE-42D3-A960-EE5743527CE3}"/>
                  </a:ext>
                </a:extLst>
              </p14:cNvPr>
              <p14:cNvContentPartPr/>
              <p14:nvPr/>
            </p14:nvContentPartPr>
            <p14:xfrm>
              <a:off x="1643880" y="2802400"/>
              <a:ext cx="968400" cy="83520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C8C6993F-DBAE-42D3-A960-EE5743527CE3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625880" y="2784400"/>
                <a:ext cx="1004040" cy="87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FF6B143F-36FA-4769-9CF9-64F72EAE3626}"/>
                  </a:ext>
                </a:extLst>
              </p14:cNvPr>
              <p14:cNvContentPartPr/>
              <p14:nvPr/>
            </p14:nvContentPartPr>
            <p14:xfrm>
              <a:off x="3657000" y="3222160"/>
              <a:ext cx="123480" cy="187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FF6B143F-36FA-4769-9CF9-64F72EAE3626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639360" y="3204520"/>
                <a:ext cx="15912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0F8AF1C-952D-4DEC-B107-180DF895EFC4}"/>
                  </a:ext>
                </a:extLst>
              </p14:cNvPr>
              <p14:cNvContentPartPr/>
              <p14:nvPr/>
            </p14:nvContentPartPr>
            <p14:xfrm>
              <a:off x="3728640" y="3179680"/>
              <a:ext cx="360" cy="1620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0F8AF1C-952D-4DEC-B107-180DF895EFC4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710640" y="3161680"/>
                <a:ext cx="3600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DB28DCF8-BD07-4934-9ED1-6152620E7D4A}"/>
                  </a:ext>
                </a:extLst>
              </p14:cNvPr>
              <p14:cNvContentPartPr/>
              <p14:nvPr/>
            </p14:nvContentPartPr>
            <p14:xfrm>
              <a:off x="3960840" y="3205600"/>
              <a:ext cx="258840" cy="1375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DB28DCF8-BD07-4934-9ED1-6152620E7D4A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3942840" y="3187600"/>
                <a:ext cx="29448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775A8208-1A93-4A40-81F0-F11A18DFEFE5}"/>
                  </a:ext>
                </a:extLst>
              </p14:cNvPr>
              <p14:cNvContentPartPr/>
              <p14:nvPr/>
            </p14:nvContentPartPr>
            <p14:xfrm>
              <a:off x="4319040" y="3108400"/>
              <a:ext cx="222480" cy="4201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775A8208-1A93-4A40-81F0-F11A18DFEFE5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301371" y="3090745"/>
                <a:ext cx="258178" cy="4557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0387E49A-FFA7-47C6-AF0C-4B7F00C3F906}"/>
                  </a:ext>
                </a:extLst>
              </p14:cNvPr>
              <p14:cNvContentPartPr/>
              <p14:nvPr/>
            </p14:nvContentPartPr>
            <p14:xfrm>
              <a:off x="5399040" y="3108400"/>
              <a:ext cx="46800" cy="835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0387E49A-FFA7-47C6-AF0C-4B7F00C3F906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381400" y="3090760"/>
                <a:ext cx="8244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BDD0984A-40A0-4347-B992-9F72002E189E}"/>
                  </a:ext>
                </a:extLst>
              </p14:cNvPr>
              <p14:cNvContentPartPr/>
              <p14:nvPr/>
            </p14:nvContentPartPr>
            <p14:xfrm>
              <a:off x="4626120" y="3025600"/>
              <a:ext cx="667440" cy="5342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BDD0984A-40A0-4347-B992-9F72002E189E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4608120" y="3007948"/>
                <a:ext cx="703080" cy="5699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9C5EDEEA-FDD2-4950-A60C-D75C476202BA}"/>
                  </a:ext>
                </a:extLst>
              </p14:cNvPr>
              <p14:cNvContentPartPr/>
              <p14:nvPr/>
            </p14:nvContentPartPr>
            <p14:xfrm>
              <a:off x="2610480" y="3013360"/>
              <a:ext cx="855000" cy="4654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9C5EDEEA-FDD2-4950-A60C-D75C476202BA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2592840" y="2995720"/>
                <a:ext cx="890640" cy="50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55A88392-47B5-4923-AF07-647BE9F98840}"/>
                  </a:ext>
                </a:extLst>
              </p14:cNvPr>
              <p14:cNvContentPartPr/>
              <p14:nvPr/>
            </p14:nvContentPartPr>
            <p14:xfrm>
              <a:off x="6994200" y="3067720"/>
              <a:ext cx="16200" cy="504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55A88392-47B5-4923-AF07-647BE9F98840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976200" y="3050080"/>
                <a:ext cx="5184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706D1C91-B6FE-4BCA-BD42-32772D0969A0}"/>
                  </a:ext>
                </a:extLst>
              </p14:cNvPr>
              <p14:cNvContentPartPr/>
              <p14:nvPr/>
            </p14:nvContentPartPr>
            <p14:xfrm>
              <a:off x="5587680" y="3019840"/>
              <a:ext cx="1296360" cy="6296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706D1C91-B6FE-4BCA-BD42-32772D0969A0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5570040" y="3002200"/>
                <a:ext cx="1332000" cy="66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D68BA767-2FF6-4870-9955-C94F4CC0D421}"/>
                  </a:ext>
                </a:extLst>
              </p14:cNvPr>
              <p14:cNvContentPartPr/>
              <p14:nvPr/>
            </p14:nvContentPartPr>
            <p14:xfrm>
              <a:off x="7070880" y="3199840"/>
              <a:ext cx="133920" cy="1540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D68BA767-2FF6-4870-9955-C94F4CC0D421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7052880" y="3182200"/>
                <a:ext cx="16956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D810C3B4-6DAA-45D8-B94C-1DBC5EF6067D}"/>
                  </a:ext>
                </a:extLst>
              </p14:cNvPr>
              <p14:cNvContentPartPr/>
              <p14:nvPr/>
            </p14:nvContentPartPr>
            <p14:xfrm>
              <a:off x="7314600" y="2893480"/>
              <a:ext cx="787680" cy="63432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D810C3B4-6DAA-45D8-B94C-1DBC5EF6067D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7296952" y="2875480"/>
                <a:ext cx="823336" cy="66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A0C0D55D-40DC-4697-A33E-4CED977CB2C2}"/>
                  </a:ext>
                </a:extLst>
              </p14:cNvPr>
              <p14:cNvContentPartPr/>
              <p14:nvPr/>
            </p14:nvContentPartPr>
            <p14:xfrm>
              <a:off x="8186880" y="2681800"/>
              <a:ext cx="487440" cy="87336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A0C0D55D-40DC-4697-A33E-4CED977CB2C2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8169240" y="2664153"/>
                <a:ext cx="523080" cy="9090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3E8AA76C-5B83-4AF1-B31A-31631BEEAA58}"/>
                  </a:ext>
                </a:extLst>
              </p14:cNvPr>
              <p14:cNvContentPartPr/>
              <p14:nvPr/>
            </p14:nvContentPartPr>
            <p14:xfrm>
              <a:off x="1035840" y="3951880"/>
              <a:ext cx="24408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3E8AA76C-5B83-4AF1-B31A-31631BEEAA58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018200" y="3933880"/>
                <a:ext cx="2797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D33B5701-81F6-4ABD-8974-352033405372}"/>
                  </a:ext>
                </a:extLst>
              </p14:cNvPr>
              <p14:cNvContentPartPr/>
              <p14:nvPr/>
            </p14:nvContentPartPr>
            <p14:xfrm>
              <a:off x="964920" y="4043320"/>
              <a:ext cx="313560" cy="1933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D33B5701-81F6-4ABD-8974-352033405372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946920" y="4025353"/>
                <a:ext cx="349200" cy="228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39398E2-4DEC-45BC-AA52-36DC8C25269D}"/>
                  </a:ext>
                </a:extLst>
              </p14:cNvPr>
              <p14:cNvContentPartPr/>
              <p14:nvPr/>
            </p14:nvContentPartPr>
            <p14:xfrm>
              <a:off x="477120" y="3890680"/>
              <a:ext cx="263880" cy="2649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39398E2-4DEC-45BC-AA52-36DC8C25269D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459480" y="3873040"/>
                <a:ext cx="29952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8AB0ECC8-BD30-4BB5-8EFB-A94EBFD6E9B7}"/>
                  </a:ext>
                </a:extLst>
              </p14:cNvPr>
              <p14:cNvContentPartPr/>
              <p14:nvPr/>
            </p14:nvContentPartPr>
            <p14:xfrm>
              <a:off x="1411680" y="3890680"/>
              <a:ext cx="873360" cy="5155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8AB0ECC8-BD30-4BB5-8EFB-A94EBFD6E9B7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394040" y="3873040"/>
                <a:ext cx="909000" cy="55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6FCCD652-980C-4401-BAC0-FB97A0BEA949}"/>
                  </a:ext>
                </a:extLst>
              </p14:cNvPr>
              <p14:cNvContentPartPr/>
              <p14:nvPr/>
            </p14:nvContentPartPr>
            <p14:xfrm>
              <a:off x="2407800" y="3890320"/>
              <a:ext cx="143280" cy="52884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6FCCD652-980C-4401-BAC0-FB97A0BEA949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2390160" y="3872320"/>
                <a:ext cx="178920" cy="56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E70A4272-42C6-4DC1-8A11-3542560724EF}"/>
                  </a:ext>
                </a:extLst>
              </p14:cNvPr>
              <p14:cNvContentPartPr/>
              <p14:nvPr/>
            </p14:nvContentPartPr>
            <p14:xfrm>
              <a:off x="2641440" y="3809680"/>
              <a:ext cx="659160" cy="3153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E70A4272-42C6-4DC1-8A11-3542560724EF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623440" y="3792040"/>
                <a:ext cx="694800" cy="3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EDDE03BB-BDEF-43C2-834D-F06DF080760F}"/>
                  </a:ext>
                </a:extLst>
              </p14:cNvPr>
              <p14:cNvContentPartPr/>
              <p14:nvPr/>
            </p14:nvContentPartPr>
            <p14:xfrm>
              <a:off x="2870760" y="4195600"/>
              <a:ext cx="236880" cy="17856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EDDE03BB-BDEF-43C2-834D-F06DF080760F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2852787" y="4177960"/>
                <a:ext cx="272466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D21E8DD5-09F1-4F2F-9ECB-F45D91F1CAE6}"/>
                  </a:ext>
                </a:extLst>
              </p14:cNvPr>
              <p14:cNvContentPartPr/>
              <p14:nvPr/>
            </p14:nvContentPartPr>
            <p14:xfrm>
              <a:off x="3565560" y="4033240"/>
              <a:ext cx="164160" cy="1166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D21E8DD5-09F1-4F2F-9ECB-F45D91F1CAE6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3547920" y="4015600"/>
                <a:ext cx="19980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869EDF5D-3532-4BB8-AD78-24D8708CDA33}"/>
                  </a:ext>
                </a:extLst>
              </p14:cNvPr>
              <p14:cNvContentPartPr/>
              <p14:nvPr/>
            </p14:nvContentPartPr>
            <p14:xfrm>
              <a:off x="3922320" y="3739480"/>
              <a:ext cx="691200" cy="60480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869EDF5D-3532-4BB8-AD78-24D8708CDA33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3904671" y="3721480"/>
                <a:ext cx="726859" cy="64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543D4D49-99C8-4AC2-BDAA-74D9A6DE218D}"/>
                  </a:ext>
                </a:extLst>
              </p14:cNvPr>
              <p14:cNvContentPartPr/>
              <p14:nvPr/>
            </p14:nvContentPartPr>
            <p14:xfrm>
              <a:off x="4815480" y="3758560"/>
              <a:ext cx="1524600" cy="62820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543D4D49-99C8-4AC2-BDAA-74D9A6DE218D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4797836" y="3740920"/>
                <a:ext cx="1560248" cy="66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55B1E15B-BD2F-4F13-BAFF-1EB0CEF49960}"/>
                  </a:ext>
                </a:extLst>
              </p14:cNvPr>
              <p14:cNvContentPartPr/>
              <p14:nvPr/>
            </p14:nvContentPartPr>
            <p14:xfrm>
              <a:off x="6480840" y="3843160"/>
              <a:ext cx="784080" cy="46332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55B1E15B-BD2F-4F13-BAFF-1EB0CEF49960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6463200" y="3825520"/>
                <a:ext cx="819720" cy="49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775BF100-584D-4A43-BEA0-653F83BA4EFF}"/>
                  </a:ext>
                </a:extLst>
              </p14:cNvPr>
              <p14:cNvContentPartPr/>
              <p14:nvPr/>
            </p14:nvContentPartPr>
            <p14:xfrm>
              <a:off x="7386240" y="3739480"/>
              <a:ext cx="386640" cy="46764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775BF100-584D-4A43-BEA0-653F83BA4EFF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7368257" y="3721480"/>
                <a:ext cx="422247" cy="50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74ED29F-8EE8-4AA4-BDCE-F06569236DFD}"/>
                  </a:ext>
                </a:extLst>
              </p14:cNvPr>
              <p14:cNvContentPartPr/>
              <p14:nvPr/>
            </p14:nvContentPartPr>
            <p14:xfrm>
              <a:off x="649920" y="4673320"/>
              <a:ext cx="63000" cy="2696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74ED29F-8EE8-4AA4-BDCE-F06569236DFD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632280" y="4655680"/>
                <a:ext cx="9864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B2470B4-4714-479A-B746-4511B9D65DAD}"/>
                  </a:ext>
                </a:extLst>
              </p14:cNvPr>
              <p14:cNvContentPartPr/>
              <p14:nvPr/>
            </p14:nvContentPartPr>
            <p14:xfrm>
              <a:off x="619320" y="4624000"/>
              <a:ext cx="235440" cy="3736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B2470B4-4714-479A-B746-4511B9D65DAD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601320" y="4606000"/>
                <a:ext cx="271080" cy="40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4F3CB3F-965F-4688-97AE-00AF9C39FF58}"/>
                  </a:ext>
                </a:extLst>
              </p14:cNvPr>
              <p14:cNvContentPartPr/>
              <p14:nvPr/>
            </p14:nvContentPartPr>
            <p14:xfrm>
              <a:off x="934680" y="4555960"/>
              <a:ext cx="383040" cy="3211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4F3CB3F-965F-4688-97AE-00AF9C39FF58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916680" y="4537960"/>
                <a:ext cx="418680" cy="35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BE391EC-29AA-496C-9628-9B94BEDF3EDD}"/>
                  </a:ext>
                </a:extLst>
              </p14:cNvPr>
              <p14:cNvContentPartPr/>
              <p14:nvPr/>
            </p14:nvContentPartPr>
            <p14:xfrm>
              <a:off x="1127280" y="4642000"/>
              <a:ext cx="252360" cy="216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BE391EC-29AA-496C-9628-9B94BEDF3EDD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1109280" y="4624000"/>
                <a:ext cx="28800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BBC50E1A-503A-4A8B-A099-0CF72A6949D5}"/>
                  </a:ext>
                </a:extLst>
              </p14:cNvPr>
              <p14:cNvContentPartPr/>
              <p14:nvPr/>
            </p14:nvContentPartPr>
            <p14:xfrm>
              <a:off x="1700400" y="4527520"/>
              <a:ext cx="1133640" cy="3200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BBC50E1A-503A-4A8B-A099-0CF72A6949D5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1682400" y="4509880"/>
                <a:ext cx="1169280" cy="3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4F21779-5557-4D5C-AF14-D93F5130058B}"/>
                  </a:ext>
                </a:extLst>
              </p14:cNvPr>
              <p14:cNvContentPartPr/>
              <p14:nvPr/>
            </p14:nvContentPartPr>
            <p14:xfrm>
              <a:off x="3210240" y="4635880"/>
              <a:ext cx="276120" cy="1908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4F21779-5557-4D5C-AF14-D93F5130058B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3192240" y="4617880"/>
                <a:ext cx="31176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BFCD20CE-A374-4C03-874B-B0AF04268732}"/>
                  </a:ext>
                </a:extLst>
              </p14:cNvPr>
              <p14:cNvContentPartPr/>
              <p14:nvPr/>
            </p14:nvContentPartPr>
            <p14:xfrm>
              <a:off x="3630000" y="4672600"/>
              <a:ext cx="130320" cy="1483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BFCD20CE-A374-4C03-874B-B0AF04268732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3612000" y="4654960"/>
                <a:ext cx="16596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CAA8FE0B-4FE0-4183-958C-8AA4B5E129FD}"/>
                  </a:ext>
                </a:extLst>
              </p14:cNvPr>
              <p14:cNvContentPartPr/>
              <p14:nvPr/>
            </p14:nvContentPartPr>
            <p14:xfrm>
              <a:off x="4398960" y="4622200"/>
              <a:ext cx="252720" cy="111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CAA8FE0B-4FE0-4183-958C-8AA4B5E129FD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4380960" y="4604560"/>
                <a:ext cx="288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6DD360E-FE53-4988-BAC6-F61CD3285883}"/>
                  </a:ext>
                </a:extLst>
              </p14:cNvPr>
              <p14:cNvContentPartPr/>
              <p14:nvPr/>
            </p14:nvContentPartPr>
            <p14:xfrm>
              <a:off x="4866240" y="4733440"/>
              <a:ext cx="188280" cy="111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76DD360E-FE53-4988-BAC6-F61CD3285883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4848600" y="4715800"/>
                <a:ext cx="2239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4C2F8024-81EE-40FB-86AE-408B791E1C37}"/>
                  </a:ext>
                </a:extLst>
              </p14:cNvPr>
              <p14:cNvContentPartPr/>
              <p14:nvPr/>
            </p14:nvContentPartPr>
            <p14:xfrm>
              <a:off x="4927440" y="4815520"/>
              <a:ext cx="151920" cy="3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4C2F8024-81EE-40FB-86AE-408B791E1C37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4909440" y="4797520"/>
                <a:ext cx="1875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D1C29D23-ADEC-4BCB-A503-7214B5AD6DED}"/>
                  </a:ext>
                </a:extLst>
              </p14:cNvPr>
              <p14:cNvContentPartPr/>
              <p14:nvPr/>
            </p14:nvContentPartPr>
            <p14:xfrm>
              <a:off x="4368720" y="4705000"/>
              <a:ext cx="299520" cy="2224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D1C29D23-ADEC-4BCB-A503-7214B5AD6DED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4350742" y="4687000"/>
                <a:ext cx="335117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AEA99CCA-13E8-4479-A365-AA569149D647}"/>
                  </a:ext>
                </a:extLst>
              </p14:cNvPr>
              <p14:cNvContentPartPr/>
              <p14:nvPr/>
            </p14:nvContentPartPr>
            <p14:xfrm>
              <a:off x="5303280" y="4424200"/>
              <a:ext cx="1871280" cy="57276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AEA99CCA-13E8-4479-A365-AA569149D647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5285283" y="4406560"/>
                <a:ext cx="1906913" cy="60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4649D090-C848-4CEC-BD05-57970A674F37}"/>
                  </a:ext>
                </a:extLst>
              </p14:cNvPr>
              <p14:cNvContentPartPr/>
              <p14:nvPr/>
            </p14:nvContentPartPr>
            <p14:xfrm>
              <a:off x="3959040" y="4197760"/>
              <a:ext cx="3484080" cy="101448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4649D090-C848-4CEC-BD05-57970A674F37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3941040" y="4162120"/>
                <a:ext cx="3519720" cy="108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1033432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6E1DE82-2D19-493E-A2B1-3ECC5D624D9D}"/>
                  </a:ext>
                </a:extLst>
              </p14:cNvPr>
              <p14:cNvContentPartPr/>
              <p14:nvPr/>
            </p14:nvContentPartPr>
            <p14:xfrm>
              <a:off x="2641440" y="122920"/>
              <a:ext cx="2579760" cy="5378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6E1DE82-2D19-493E-A2B1-3ECC5D624D9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23440" y="105280"/>
                <a:ext cx="2615400" cy="57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910F107-68E8-4F5A-881B-311A9BF6865F}"/>
                  </a:ext>
                </a:extLst>
              </p14:cNvPr>
              <p14:cNvContentPartPr/>
              <p14:nvPr/>
            </p14:nvContentPartPr>
            <p14:xfrm>
              <a:off x="802200" y="375640"/>
              <a:ext cx="3058560" cy="18518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910F107-68E8-4F5A-881B-311A9BF6865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4202" y="358000"/>
                <a:ext cx="3094196" cy="18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294A3C2-5699-487E-B69A-3032CBD95181}"/>
                  </a:ext>
                </a:extLst>
              </p14:cNvPr>
              <p14:cNvContentPartPr/>
              <p14:nvPr/>
            </p14:nvContentPartPr>
            <p14:xfrm>
              <a:off x="4100520" y="782080"/>
              <a:ext cx="34560" cy="648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294A3C2-5699-487E-B69A-3032CBD9518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82880" y="764080"/>
                <a:ext cx="7020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0D84EBC-2588-49BD-93DD-4D02F72C2751}"/>
                  </a:ext>
                </a:extLst>
              </p14:cNvPr>
              <p14:cNvContentPartPr/>
              <p14:nvPr/>
            </p14:nvContentPartPr>
            <p14:xfrm>
              <a:off x="2295840" y="842200"/>
              <a:ext cx="1667880" cy="5148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0D84EBC-2588-49BD-93DD-4D02F72C275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77836" y="824200"/>
                <a:ext cx="1703528" cy="55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7FAA75D-7380-446F-8825-47300A1474EA}"/>
                  </a:ext>
                </a:extLst>
              </p14:cNvPr>
              <p14:cNvContentPartPr/>
              <p14:nvPr/>
            </p14:nvContentPartPr>
            <p14:xfrm>
              <a:off x="1726680" y="1236760"/>
              <a:ext cx="598320" cy="3992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7FAA75D-7380-446F-8825-47300A1474E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09040" y="1219104"/>
                <a:ext cx="633960" cy="4349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FB2DD846-D120-4FEC-A274-CBA9B285E3BE}"/>
                  </a:ext>
                </a:extLst>
              </p14:cNvPr>
              <p14:cNvContentPartPr/>
              <p14:nvPr/>
            </p14:nvContentPartPr>
            <p14:xfrm>
              <a:off x="259680" y="1137400"/>
              <a:ext cx="2657160" cy="16696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FB2DD846-D120-4FEC-A274-CBA9B285E3B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42040" y="1119760"/>
                <a:ext cx="2692800" cy="170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721A4B7-0CD8-4696-9E69-330DAD379517}"/>
                  </a:ext>
                </a:extLst>
              </p14:cNvPr>
              <p14:cNvContentPartPr/>
              <p14:nvPr/>
            </p14:nvContentPartPr>
            <p14:xfrm>
              <a:off x="4866240" y="772000"/>
              <a:ext cx="21960" cy="233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721A4B7-0CD8-4696-9E69-330DAD37951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848600" y="754000"/>
                <a:ext cx="5760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0F0C227-1FEA-4160-9806-4F2CDB7224CC}"/>
                  </a:ext>
                </a:extLst>
              </p14:cNvPr>
              <p14:cNvContentPartPr/>
              <p14:nvPr/>
            </p14:nvContentPartPr>
            <p14:xfrm>
              <a:off x="4734120" y="750760"/>
              <a:ext cx="283320" cy="31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0F0C227-1FEA-4160-9806-4F2CDB7224C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716480" y="733120"/>
                <a:ext cx="3189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84C07E0-9586-4AD0-A7EC-1B269BC70D29}"/>
                  </a:ext>
                </a:extLst>
              </p14:cNvPr>
              <p14:cNvContentPartPr/>
              <p14:nvPr/>
            </p14:nvContentPartPr>
            <p14:xfrm>
              <a:off x="4774800" y="953440"/>
              <a:ext cx="243000" cy="32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84C07E0-9586-4AD0-A7EC-1B269BC70D2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757160" y="935800"/>
                <a:ext cx="27864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11A4493-AAA1-4CDE-A464-4A4083243228}"/>
                  </a:ext>
                </a:extLst>
              </p14:cNvPr>
              <p14:cNvContentPartPr/>
              <p14:nvPr/>
            </p14:nvContentPartPr>
            <p14:xfrm>
              <a:off x="4774800" y="639520"/>
              <a:ext cx="234720" cy="20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11A4493-AAA1-4CDE-A464-4A408324322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757160" y="621520"/>
                <a:ext cx="2703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4451E7E-07D0-4346-A258-6D1ED7C95468}"/>
                  </a:ext>
                </a:extLst>
              </p14:cNvPr>
              <p14:cNvContentPartPr/>
              <p14:nvPr/>
            </p14:nvContentPartPr>
            <p14:xfrm>
              <a:off x="5160720" y="787120"/>
              <a:ext cx="117360" cy="154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4451E7E-07D0-4346-A258-6D1ED7C9546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143080" y="769480"/>
                <a:ext cx="15300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246FEB4-EDAC-494E-9AA9-F2C7097D3A85}"/>
                  </a:ext>
                </a:extLst>
              </p14:cNvPr>
              <p14:cNvContentPartPr/>
              <p14:nvPr/>
            </p14:nvContentPartPr>
            <p14:xfrm>
              <a:off x="5171160" y="853000"/>
              <a:ext cx="143640" cy="205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246FEB4-EDAC-494E-9AA9-F2C7097D3A8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153520" y="835360"/>
                <a:ext cx="17928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235E375-FE4A-42DA-A433-C3F340FE3300}"/>
                  </a:ext>
                </a:extLst>
              </p14:cNvPr>
              <p14:cNvContentPartPr/>
              <p14:nvPr/>
            </p14:nvContentPartPr>
            <p14:xfrm>
              <a:off x="6045960" y="611800"/>
              <a:ext cx="80640" cy="4719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235E375-FE4A-42DA-A433-C3F340FE330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027960" y="594160"/>
                <a:ext cx="116280" cy="50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3E0E719-E136-48A5-82FB-DEBF2BCF6310}"/>
                  </a:ext>
                </a:extLst>
              </p14:cNvPr>
              <p14:cNvContentPartPr/>
              <p14:nvPr/>
            </p14:nvContentPartPr>
            <p14:xfrm>
              <a:off x="5472480" y="639880"/>
              <a:ext cx="461520" cy="4327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3E0E719-E136-48A5-82FB-DEBF2BCF631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454480" y="621880"/>
                <a:ext cx="497160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E38F8EE-E16A-4C6A-A6A1-91266832F9BE}"/>
                  </a:ext>
                </a:extLst>
              </p14:cNvPr>
              <p14:cNvContentPartPr/>
              <p14:nvPr/>
            </p14:nvContentPartPr>
            <p14:xfrm>
              <a:off x="6211200" y="604960"/>
              <a:ext cx="100080" cy="4474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E38F8EE-E16A-4C6A-A6A1-91266832F9B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193200" y="586960"/>
                <a:ext cx="135720" cy="48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1429AD0-154C-4A85-A09A-3D77EFE07F9C}"/>
                  </a:ext>
                </a:extLst>
              </p14:cNvPr>
              <p14:cNvContentPartPr/>
              <p14:nvPr/>
            </p14:nvContentPartPr>
            <p14:xfrm>
              <a:off x="6501360" y="747160"/>
              <a:ext cx="78480" cy="2066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1429AD0-154C-4A85-A09A-3D77EFE07F9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483720" y="729160"/>
                <a:ext cx="11412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8E0F3B1-2845-468D-8867-EA9C840CE42A}"/>
                  </a:ext>
                </a:extLst>
              </p14:cNvPr>
              <p14:cNvContentPartPr/>
              <p14:nvPr/>
            </p14:nvContentPartPr>
            <p14:xfrm>
              <a:off x="6685680" y="621880"/>
              <a:ext cx="578520" cy="3355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8E0F3B1-2845-468D-8867-EA9C840CE42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668040" y="604221"/>
                <a:ext cx="614160" cy="371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0F9EC98-5538-4CB5-AE39-B2BFA19EC116}"/>
                  </a:ext>
                </a:extLst>
              </p14:cNvPr>
              <p14:cNvContentPartPr/>
              <p14:nvPr/>
            </p14:nvContentPartPr>
            <p14:xfrm>
              <a:off x="7911480" y="609280"/>
              <a:ext cx="43560" cy="831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0F9EC98-5538-4CB5-AE39-B2BFA19EC11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893840" y="591280"/>
                <a:ext cx="7920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41D86DF-ED9B-4482-9B6C-FA4A5DA1A70D}"/>
                  </a:ext>
                </a:extLst>
              </p14:cNvPr>
              <p14:cNvContentPartPr/>
              <p14:nvPr/>
            </p14:nvContentPartPr>
            <p14:xfrm>
              <a:off x="7384080" y="659320"/>
              <a:ext cx="399600" cy="4017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41D86DF-ED9B-4482-9B6C-FA4A5DA1A70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366440" y="641336"/>
                <a:ext cx="435240" cy="4373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4102B5D-6723-4B8B-8FD3-78A6E9E8AF75}"/>
                  </a:ext>
                </a:extLst>
              </p14:cNvPr>
              <p14:cNvContentPartPr/>
              <p14:nvPr/>
            </p14:nvContentPartPr>
            <p14:xfrm>
              <a:off x="4571760" y="1349440"/>
              <a:ext cx="202320" cy="324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4102B5D-6723-4B8B-8FD3-78A6E9E8AF7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553760" y="1331800"/>
                <a:ext cx="23796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EEBAC6C-1F33-4B13-908C-F0658C2584B5}"/>
                  </a:ext>
                </a:extLst>
              </p14:cNvPr>
              <p14:cNvContentPartPr/>
              <p14:nvPr/>
            </p14:nvContentPartPr>
            <p14:xfrm>
              <a:off x="4978200" y="1473280"/>
              <a:ext cx="142560" cy="20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EEBAC6C-1F33-4B13-908C-F0658C2584B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960200" y="1455640"/>
                <a:ext cx="1782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76D52BE-7306-427E-BD17-D02BBD893B62}"/>
                  </a:ext>
                </a:extLst>
              </p14:cNvPr>
              <p14:cNvContentPartPr/>
              <p14:nvPr/>
            </p14:nvContentPartPr>
            <p14:xfrm>
              <a:off x="5008440" y="1537360"/>
              <a:ext cx="131760" cy="172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76D52BE-7306-427E-BD17-D02BBD893B6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990440" y="1519720"/>
                <a:ext cx="1674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3542D748-4DCA-405B-A2BF-670F9FED604C}"/>
                  </a:ext>
                </a:extLst>
              </p14:cNvPr>
              <p14:cNvContentPartPr/>
              <p14:nvPr/>
            </p14:nvContentPartPr>
            <p14:xfrm>
              <a:off x="4561320" y="1441960"/>
              <a:ext cx="272520" cy="1940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3542D748-4DCA-405B-A2BF-670F9FED604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543657" y="1424287"/>
                <a:ext cx="308207" cy="2297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0D5FFB5-8E88-4729-A51E-D1CCB07B906F}"/>
                  </a:ext>
                </a:extLst>
              </p14:cNvPr>
              <p14:cNvContentPartPr/>
              <p14:nvPr/>
            </p14:nvContentPartPr>
            <p14:xfrm>
              <a:off x="4094040" y="1472560"/>
              <a:ext cx="239760" cy="2023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0D5FFB5-8E88-4729-A51E-D1CCB07B906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076400" y="1454920"/>
                <a:ext cx="27540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C58B553D-6E3C-4FB5-B54A-142FE6CDDA18}"/>
                  </a:ext>
                </a:extLst>
              </p14:cNvPr>
              <p14:cNvContentPartPr/>
              <p14:nvPr/>
            </p14:nvContentPartPr>
            <p14:xfrm>
              <a:off x="7274280" y="1465000"/>
              <a:ext cx="518400" cy="48024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C58B553D-6E3C-4FB5-B54A-142FE6CDDA1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256640" y="1447360"/>
                <a:ext cx="554040" cy="51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7B48A0DB-E5BB-4C47-80FE-18B388A63F3A}"/>
                  </a:ext>
                </a:extLst>
              </p14:cNvPr>
              <p14:cNvContentPartPr/>
              <p14:nvPr/>
            </p14:nvContentPartPr>
            <p14:xfrm>
              <a:off x="5301480" y="1178080"/>
              <a:ext cx="1891800" cy="86508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7B48A0DB-E5BB-4C47-80FE-18B388A63F3A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283840" y="1160433"/>
                <a:ext cx="1927440" cy="9007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46E12D68-752F-4C86-821A-20C449FEA314}"/>
                  </a:ext>
                </a:extLst>
              </p14:cNvPr>
              <p14:cNvContentPartPr/>
              <p14:nvPr/>
            </p14:nvContentPartPr>
            <p14:xfrm>
              <a:off x="7873680" y="1391560"/>
              <a:ext cx="164520" cy="4222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46E12D68-752F-4C86-821A-20C449FEA31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856001" y="1373920"/>
                <a:ext cx="200238" cy="45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40B99064-7964-4C9B-B8C8-2AF3FBA9C773}"/>
                  </a:ext>
                </a:extLst>
              </p14:cNvPr>
              <p14:cNvContentPartPr/>
              <p14:nvPr/>
            </p14:nvContentPartPr>
            <p14:xfrm>
              <a:off x="8559120" y="1434040"/>
              <a:ext cx="422280" cy="45504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40B99064-7964-4C9B-B8C8-2AF3FBA9C773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541480" y="1416054"/>
                <a:ext cx="457920" cy="4906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02ED243B-84E6-4585-B8AE-7BA32A16C057}"/>
                  </a:ext>
                </a:extLst>
              </p14:cNvPr>
              <p14:cNvContentPartPr/>
              <p14:nvPr/>
            </p14:nvContentPartPr>
            <p14:xfrm>
              <a:off x="8137560" y="1444480"/>
              <a:ext cx="336240" cy="31392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02ED243B-84E6-4585-B8AE-7BA32A16C05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119901" y="1426840"/>
                <a:ext cx="371918" cy="3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F92939D-5B61-46E0-8B09-EBB47B3A2F4B}"/>
                  </a:ext>
                </a:extLst>
              </p14:cNvPr>
              <p14:cNvContentPartPr/>
              <p14:nvPr/>
            </p14:nvContentPartPr>
            <p14:xfrm>
              <a:off x="3576000" y="2224600"/>
              <a:ext cx="229320" cy="2448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F92939D-5B61-46E0-8B09-EBB47B3A2F4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558360" y="2206960"/>
                <a:ext cx="26496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E06BCFA-2148-4B45-91D6-1442CF6BB3BC}"/>
                  </a:ext>
                </a:extLst>
              </p14:cNvPr>
              <p14:cNvContentPartPr/>
              <p14:nvPr/>
            </p14:nvContentPartPr>
            <p14:xfrm>
              <a:off x="4053360" y="2183920"/>
              <a:ext cx="122400" cy="86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E06BCFA-2148-4B45-91D6-1442CF6BB3BC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035360" y="2165920"/>
                <a:ext cx="15804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73A8F86-9AB7-4050-8CF5-DB678FB7B4BB}"/>
                  </a:ext>
                </a:extLst>
              </p14:cNvPr>
              <p14:cNvContentPartPr/>
              <p14:nvPr/>
            </p14:nvContentPartPr>
            <p14:xfrm>
              <a:off x="4317600" y="2376880"/>
              <a:ext cx="113040" cy="97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73A8F86-9AB7-4050-8CF5-DB678FB7B4BB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299600" y="2359240"/>
                <a:ext cx="14868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10EB004-134D-4FE7-A4BF-6ECDA7D70136}"/>
                  </a:ext>
                </a:extLst>
              </p14:cNvPr>
              <p14:cNvContentPartPr/>
              <p14:nvPr/>
            </p14:nvContentPartPr>
            <p14:xfrm>
              <a:off x="4328040" y="2478760"/>
              <a:ext cx="8064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10EB004-134D-4FE7-A4BF-6ECDA7D70136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310040" y="2461120"/>
                <a:ext cx="116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C111DB45-8F9B-4ACF-9582-58B36E7AF4A0}"/>
                  </a:ext>
                </a:extLst>
              </p14:cNvPr>
              <p14:cNvContentPartPr/>
              <p14:nvPr/>
            </p14:nvContentPartPr>
            <p14:xfrm>
              <a:off x="3982440" y="2295520"/>
              <a:ext cx="231120" cy="2239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C111DB45-8F9B-4ACF-9582-58B36E7AF4A0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964440" y="2277880"/>
                <a:ext cx="26676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87E99CF8-E52D-493F-A66D-6862053E444E}"/>
                  </a:ext>
                </a:extLst>
              </p14:cNvPr>
              <p14:cNvContentPartPr/>
              <p14:nvPr/>
            </p14:nvContentPartPr>
            <p14:xfrm>
              <a:off x="5354040" y="2853880"/>
              <a:ext cx="64800" cy="896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87E99CF8-E52D-493F-A66D-6862053E444E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336040" y="2836240"/>
                <a:ext cx="10044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4A8E9EFB-4355-4F61-89C2-CE4800A4A1DE}"/>
                  </a:ext>
                </a:extLst>
              </p14:cNvPr>
              <p14:cNvContentPartPr/>
              <p14:nvPr/>
            </p14:nvContentPartPr>
            <p14:xfrm>
              <a:off x="6340080" y="2238640"/>
              <a:ext cx="467280" cy="4305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4A8E9EFB-4355-4F61-89C2-CE4800A4A1DE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322080" y="2221000"/>
                <a:ext cx="502920" cy="46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CE745F3C-BB43-4AB0-8490-ABB2712471B0}"/>
                  </a:ext>
                </a:extLst>
              </p14:cNvPr>
              <p14:cNvContentPartPr/>
              <p14:nvPr/>
            </p14:nvContentPartPr>
            <p14:xfrm>
              <a:off x="6034800" y="2427640"/>
              <a:ext cx="147600" cy="1638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CE745F3C-BB43-4AB0-8490-ABB2712471B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016800" y="2410000"/>
                <a:ext cx="18324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7B960CB8-2C0C-4C95-9652-DFC286BF8BE0}"/>
                  </a:ext>
                </a:extLst>
              </p14:cNvPr>
              <p14:cNvContentPartPr/>
              <p14:nvPr/>
            </p14:nvContentPartPr>
            <p14:xfrm>
              <a:off x="4550160" y="2051800"/>
              <a:ext cx="1409760" cy="7524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7B960CB8-2C0C-4C95-9652-DFC286BF8BE0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532160" y="2034160"/>
                <a:ext cx="1445400" cy="78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62D912FE-977A-4192-8125-8D117890401A}"/>
                  </a:ext>
                </a:extLst>
              </p14:cNvPr>
              <p14:cNvContentPartPr/>
              <p14:nvPr/>
            </p14:nvContentPartPr>
            <p14:xfrm>
              <a:off x="6906720" y="2204080"/>
              <a:ext cx="177120" cy="3729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62D912FE-977A-4192-8125-8D117890401A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888683" y="2186440"/>
                <a:ext cx="212833" cy="40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91062E14-5621-45F9-B574-36B2E623F8FF}"/>
                  </a:ext>
                </a:extLst>
              </p14:cNvPr>
              <p14:cNvContentPartPr/>
              <p14:nvPr/>
            </p14:nvContentPartPr>
            <p14:xfrm>
              <a:off x="7181040" y="2021560"/>
              <a:ext cx="398880" cy="82476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91062E14-5621-45F9-B574-36B2E623F8FF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163040" y="2003568"/>
                <a:ext cx="434520" cy="860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B80EEFE8-6635-4547-815F-B980733413B9}"/>
                  </a:ext>
                </a:extLst>
              </p14:cNvPr>
              <p14:cNvContentPartPr/>
              <p14:nvPr/>
            </p14:nvContentPartPr>
            <p14:xfrm>
              <a:off x="7683960" y="2164840"/>
              <a:ext cx="226800" cy="3297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B80EEFE8-6635-4547-815F-B980733413B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665960" y="2147200"/>
                <a:ext cx="262440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8219BE7D-DD0E-43B6-9B9D-371257E42F46}"/>
                  </a:ext>
                </a:extLst>
              </p14:cNvPr>
              <p14:cNvContentPartPr/>
              <p14:nvPr/>
            </p14:nvContentPartPr>
            <p14:xfrm>
              <a:off x="8014800" y="2298400"/>
              <a:ext cx="165600" cy="3513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8219BE7D-DD0E-43B6-9B9D-371257E42F46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996800" y="2280400"/>
                <a:ext cx="201240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B2C1A58B-6F0E-43E3-B08B-9CC8BB16A505}"/>
                  </a:ext>
                </a:extLst>
              </p14:cNvPr>
              <p14:cNvContentPartPr/>
              <p14:nvPr/>
            </p14:nvContentPartPr>
            <p14:xfrm>
              <a:off x="8307480" y="2163400"/>
              <a:ext cx="74880" cy="7668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B2C1A58B-6F0E-43E3-B08B-9CC8BB16A505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8289480" y="2145760"/>
                <a:ext cx="11052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7FADFFD-0DB0-4697-8D93-07484BCF1B91}"/>
                  </a:ext>
                </a:extLst>
              </p14:cNvPr>
              <p14:cNvContentPartPr/>
              <p14:nvPr/>
            </p14:nvContentPartPr>
            <p14:xfrm>
              <a:off x="568560" y="3108400"/>
              <a:ext cx="250920" cy="2728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7FADFFD-0DB0-4697-8D93-07484BCF1B91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50534" y="3090760"/>
                <a:ext cx="286611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F1AD1F5-619D-4097-B311-B852F77BB65C}"/>
                  </a:ext>
                </a:extLst>
              </p14:cNvPr>
              <p14:cNvContentPartPr/>
              <p14:nvPr/>
            </p14:nvContentPartPr>
            <p14:xfrm>
              <a:off x="1046280" y="3108760"/>
              <a:ext cx="176040" cy="104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F1AD1F5-619D-4097-B311-B852F77BB65C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028280" y="3090760"/>
                <a:ext cx="2116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64437D0-0566-41FF-9A30-60431C5C3580}"/>
                  </a:ext>
                </a:extLst>
              </p14:cNvPr>
              <p14:cNvContentPartPr/>
              <p14:nvPr/>
            </p14:nvContentPartPr>
            <p14:xfrm>
              <a:off x="1391520" y="3263200"/>
              <a:ext cx="122040" cy="82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64437D0-0566-41FF-9A30-60431C5C3580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373520" y="3245200"/>
                <a:ext cx="1576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AD9BDA1-EEA5-4727-A629-932F30704B84}"/>
                  </a:ext>
                </a:extLst>
              </p14:cNvPr>
              <p14:cNvContentPartPr/>
              <p14:nvPr/>
            </p14:nvContentPartPr>
            <p14:xfrm>
              <a:off x="1401960" y="3342400"/>
              <a:ext cx="126720" cy="9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AD9BDA1-EEA5-4727-A629-932F30704B84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383960" y="3324760"/>
                <a:ext cx="1623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A556580-8130-4878-BE35-60F4E7F3BFD5}"/>
                  </a:ext>
                </a:extLst>
              </p14:cNvPr>
              <p14:cNvContentPartPr/>
              <p14:nvPr/>
            </p14:nvContentPartPr>
            <p14:xfrm>
              <a:off x="1005600" y="3220360"/>
              <a:ext cx="275760" cy="2239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A556580-8130-4878-BE35-60F4E7F3BFD5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987600" y="3202360"/>
                <a:ext cx="31140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AC717BF8-BC4D-4B41-B87B-81B740CB136E}"/>
                  </a:ext>
                </a:extLst>
              </p14:cNvPr>
              <p14:cNvContentPartPr/>
              <p14:nvPr/>
            </p14:nvContentPartPr>
            <p14:xfrm>
              <a:off x="2498880" y="3687640"/>
              <a:ext cx="67680" cy="1022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AC717BF8-BC4D-4B41-B87B-81B740CB136E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481240" y="3670000"/>
                <a:ext cx="10332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C8C6993F-DBAE-42D3-A960-EE5743527CE3}"/>
                  </a:ext>
                </a:extLst>
              </p14:cNvPr>
              <p14:cNvContentPartPr/>
              <p14:nvPr/>
            </p14:nvContentPartPr>
            <p14:xfrm>
              <a:off x="1643880" y="2802400"/>
              <a:ext cx="968400" cy="83520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C8C6993F-DBAE-42D3-A960-EE5743527CE3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625880" y="2784400"/>
                <a:ext cx="1004040" cy="87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FF6B143F-36FA-4769-9CF9-64F72EAE3626}"/>
                  </a:ext>
                </a:extLst>
              </p14:cNvPr>
              <p14:cNvContentPartPr/>
              <p14:nvPr/>
            </p14:nvContentPartPr>
            <p14:xfrm>
              <a:off x="3657000" y="3222160"/>
              <a:ext cx="123480" cy="187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FF6B143F-36FA-4769-9CF9-64F72EAE3626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639360" y="3204520"/>
                <a:ext cx="15912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0F8AF1C-952D-4DEC-B107-180DF895EFC4}"/>
                  </a:ext>
                </a:extLst>
              </p14:cNvPr>
              <p14:cNvContentPartPr/>
              <p14:nvPr/>
            </p14:nvContentPartPr>
            <p14:xfrm>
              <a:off x="3728640" y="3179680"/>
              <a:ext cx="360" cy="1620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0F8AF1C-952D-4DEC-B107-180DF895EFC4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710640" y="3161680"/>
                <a:ext cx="3600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DB28DCF8-BD07-4934-9ED1-6152620E7D4A}"/>
                  </a:ext>
                </a:extLst>
              </p14:cNvPr>
              <p14:cNvContentPartPr/>
              <p14:nvPr/>
            </p14:nvContentPartPr>
            <p14:xfrm>
              <a:off x="3960840" y="3205600"/>
              <a:ext cx="258840" cy="1375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DB28DCF8-BD07-4934-9ED1-6152620E7D4A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3942840" y="3187600"/>
                <a:ext cx="29448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775A8208-1A93-4A40-81F0-F11A18DFEFE5}"/>
                  </a:ext>
                </a:extLst>
              </p14:cNvPr>
              <p14:cNvContentPartPr/>
              <p14:nvPr/>
            </p14:nvContentPartPr>
            <p14:xfrm>
              <a:off x="4319040" y="3108400"/>
              <a:ext cx="222480" cy="4201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775A8208-1A93-4A40-81F0-F11A18DFEFE5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301371" y="3090745"/>
                <a:ext cx="258178" cy="4557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0387E49A-FFA7-47C6-AF0C-4B7F00C3F906}"/>
                  </a:ext>
                </a:extLst>
              </p14:cNvPr>
              <p14:cNvContentPartPr/>
              <p14:nvPr/>
            </p14:nvContentPartPr>
            <p14:xfrm>
              <a:off x="5399040" y="3108400"/>
              <a:ext cx="46800" cy="835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0387E49A-FFA7-47C6-AF0C-4B7F00C3F906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381400" y="3090760"/>
                <a:ext cx="8244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BDD0984A-40A0-4347-B992-9F72002E189E}"/>
                  </a:ext>
                </a:extLst>
              </p14:cNvPr>
              <p14:cNvContentPartPr/>
              <p14:nvPr/>
            </p14:nvContentPartPr>
            <p14:xfrm>
              <a:off x="4626120" y="3025600"/>
              <a:ext cx="667440" cy="5342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BDD0984A-40A0-4347-B992-9F72002E189E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4608120" y="3007948"/>
                <a:ext cx="703080" cy="5699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9C5EDEEA-FDD2-4950-A60C-D75C476202BA}"/>
                  </a:ext>
                </a:extLst>
              </p14:cNvPr>
              <p14:cNvContentPartPr/>
              <p14:nvPr/>
            </p14:nvContentPartPr>
            <p14:xfrm>
              <a:off x="2610480" y="3013360"/>
              <a:ext cx="855000" cy="4654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9C5EDEEA-FDD2-4950-A60C-D75C476202BA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2592840" y="2995720"/>
                <a:ext cx="890640" cy="50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55A88392-47B5-4923-AF07-647BE9F98840}"/>
                  </a:ext>
                </a:extLst>
              </p14:cNvPr>
              <p14:cNvContentPartPr/>
              <p14:nvPr/>
            </p14:nvContentPartPr>
            <p14:xfrm>
              <a:off x="6994200" y="3067720"/>
              <a:ext cx="16200" cy="504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55A88392-47B5-4923-AF07-647BE9F98840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976200" y="3050080"/>
                <a:ext cx="5184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706D1C91-B6FE-4BCA-BD42-32772D0969A0}"/>
                  </a:ext>
                </a:extLst>
              </p14:cNvPr>
              <p14:cNvContentPartPr/>
              <p14:nvPr/>
            </p14:nvContentPartPr>
            <p14:xfrm>
              <a:off x="5587680" y="3019840"/>
              <a:ext cx="1296360" cy="6296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706D1C91-B6FE-4BCA-BD42-32772D0969A0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5570040" y="3002200"/>
                <a:ext cx="1332000" cy="66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D68BA767-2FF6-4870-9955-C94F4CC0D421}"/>
                  </a:ext>
                </a:extLst>
              </p14:cNvPr>
              <p14:cNvContentPartPr/>
              <p14:nvPr/>
            </p14:nvContentPartPr>
            <p14:xfrm>
              <a:off x="7070880" y="3199840"/>
              <a:ext cx="133920" cy="1540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D68BA767-2FF6-4870-9955-C94F4CC0D421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7052880" y="3182200"/>
                <a:ext cx="16956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D810C3B4-6DAA-45D8-B94C-1DBC5EF6067D}"/>
                  </a:ext>
                </a:extLst>
              </p14:cNvPr>
              <p14:cNvContentPartPr/>
              <p14:nvPr/>
            </p14:nvContentPartPr>
            <p14:xfrm>
              <a:off x="7314600" y="2893480"/>
              <a:ext cx="787680" cy="63432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D810C3B4-6DAA-45D8-B94C-1DBC5EF6067D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7296952" y="2875480"/>
                <a:ext cx="823336" cy="66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A0C0D55D-40DC-4697-A33E-4CED977CB2C2}"/>
                  </a:ext>
                </a:extLst>
              </p14:cNvPr>
              <p14:cNvContentPartPr/>
              <p14:nvPr/>
            </p14:nvContentPartPr>
            <p14:xfrm>
              <a:off x="8186880" y="2681800"/>
              <a:ext cx="487440" cy="87336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A0C0D55D-40DC-4697-A33E-4CED977CB2C2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8169240" y="2664153"/>
                <a:ext cx="523080" cy="9090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3E8AA76C-5B83-4AF1-B31A-31631BEEAA58}"/>
                  </a:ext>
                </a:extLst>
              </p14:cNvPr>
              <p14:cNvContentPartPr/>
              <p14:nvPr/>
            </p14:nvContentPartPr>
            <p14:xfrm>
              <a:off x="1035840" y="3951880"/>
              <a:ext cx="24408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3E8AA76C-5B83-4AF1-B31A-31631BEEAA58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018200" y="3933880"/>
                <a:ext cx="2797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D33B5701-81F6-4ABD-8974-352033405372}"/>
                  </a:ext>
                </a:extLst>
              </p14:cNvPr>
              <p14:cNvContentPartPr/>
              <p14:nvPr/>
            </p14:nvContentPartPr>
            <p14:xfrm>
              <a:off x="964920" y="4043320"/>
              <a:ext cx="313560" cy="1933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D33B5701-81F6-4ABD-8974-352033405372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946920" y="4025353"/>
                <a:ext cx="349200" cy="228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39398E2-4DEC-45BC-AA52-36DC8C25269D}"/>
                  </a:ext>
                </a:extLst>
              </p14:cNvPr>
              <p14:cNvContentPartPr/>
              <p14:nvPr/>
            </p14:nvContentPartPr>
            <p14:xfrm>
              <a:off x="477120" y="3890680"/>
              <a:ext cx="263880" cy="2649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39398E2-4DEC-45BC-AA52-36DC8C25269D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459480" y="3873040"/>
                <a:ext cx="29952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8AB0ECC8-BD30-4BB5-8EFB-A94EBFD6E9B7}"/>
                  </a:ext>
                </a:extLst>
              </p14:cNvPr>
              <p14:cNvContentPartPr/>
              <p14:nvPr/>
            </p14:nvContentPartPr>
            <p14:xfrm>
              <a:off x="1411680" y="3890680"/>
              <a:ext cx="873360" cy="5155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8AB0ECC8-BD30-4BB5-8EFB-A94EBFD6E9B7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394040" y="3873040"/>
                <a:ext cx="909000" cy="55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6FCCD652-980C-4401-BAC0-FB97A0BEA949}"/>
                  </a:ext>
                </a:extLst>
              </p14:cNvPr>
              <p14:cNvContentPartPr/>
              <p14:nvPr/>
            </p14:nvContentPartPr>
            <p14:xfrm>
              <a:off x="2407800" y="3890320"/>
              <a:ext cx="143280" cy="52884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6FCCD652-980C-4401-BAC0-FB97A0BEA949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2390160" y="3872320"/>
                <a:ext cx="178920" cy="56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E70A4272-42C6-4DC1-8A11-3542560724EF}"/>
                  </a:ext>
                </a:extLst>
              </p14:cNvPr>
              <p14:cNvContentPartPr/>
              <p14:nvPr/>
            </p14:nvContentPartPr>
            <p14:xfrm>
              <a:off x="2641440" y="3809680"/>
              <a:ext cx="659160" cy="3153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E70A4272-42C6-4DC1-8A11-3542560724EF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623440" y="3792040"/>
                <a:ext cx="694800" cy="3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EDDE03BB-BDEF-43C2-834D-F06DF080760F}"/>
                  </a:ext>
                </a:extLst>
              </p14:cNvPr>
              <p14:cNvContentPartPr/>
              <p14:nvPr/>
            </p14:nvContentPartPr>
            <p14:xfrm>
              <a:off x="2870760" y="4195600"/>
              <a:ext cx="236880" cy="17856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EDDE03BB-BDEF-43C2-834D-F06DF080760F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2852787" y="4177960"/>
                <a:ext cx="272466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D21E8DD5-09F1-4F2F-9ECB-F45D91F1CAE6}"/>
                  </a:ext>
                </a:extLst>
              </p14:cNvPr>
              <p14:cNvContentPartPr/>
              <p14:nvPr/>
            </p14:nvContentPartPr>
            <p14:xfrm>
              <a:off x="3565560" y="4033240"/>
              <a:ext cx="164160" cy="1166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D21E8DD5-09F1-4F2F-9ECB-F45D91F1CAE6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3547920" y="4015600"/>
                <a:ext cx="19980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869EDF5D-3532-4BB8-AD78-24D8708CDA33}"/>
                  </a:ext>
                </a:extLst>
              </p14:cNvPr>
              <p14:cNvContentPartPr/>
              <p14:nvPr/>
            </p14:nvContentPartPr>
            <p14:xfrm>
              <a:off x="3922320" y="3739480"/>
              <a:ext cx="691200" cy="60480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869EDF5D-3532-4BB8-AD78-24D8708CDA33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3904671" y="3721480"/>
                <a:ext cx="726859" cy="64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543D4D49-99C8-4AC2-BDAA-74D9A6DE218D}"/>
                  </a:ext>
                </a:extLst>
              </p14:cNvPr>
              <p14:cNvContentPartPr/>
              <p14:nvPr/>
            </p14:nvContentPartPr>
            <p14:xfrm>
              <a:off x="4815480" y="3758560"/>
              <a:ext cx="1524600" cy="62820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543D4D49-99C8-4AC2-BDAA-74D9A6DE218D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4797836" y="3740920"/>
                <a:ext cx="1560248" cy="66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55B1E15B-BD2F-4F13-BAFF-1EB0CEF49960}"/>
                  </a:ext>
                </a:extLst>
              </p14:cNvPr>
              <p14:cNvContentPartPr/>
              <p14:nvPr/>
            </p14:nvContentPartPr>
            <p14:xfrm>
              <a:off x="6480840" y="3843160"/>
              <a:ext cx="784080" cy="46332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55B1E15B-BD2F-4F13-BAFF-1EB0CEF49960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6463200" y="3825520"/>
                <a:ext cx="819720" cy="49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775BF100-584D-4A43-BEA0-653F83BA4EFF}"/>
                  </a:ext>
                </a:extLst>
              </p14:cNvPr>
              <p14:cNvContentPartPr/>
              <p14:nvPr/>
            </p14:nvContentPartPr>
            <p14:xfrm>
              <a:off x="7386240" y="3739480"/>
              <a:ext cx="386640" cy="46764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775BF100-584D-4A43-BEA0-653F83BA4EFF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7368257" y="3721480"/>
                <a:ext cx="422247" cy="50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74ED29F-8EE8-4AA4-BDCE-F06569236DFD}"/>
                  </a:ext>
                </a:extLst>
              </p14:cNvPr>
              <p14:cNvContentPartPr/>
              <p14:nvPr/>
            </p14:nvContentPartPr>
            <p14:xfrm>
              <a:off x="649920" y="4673320"/>
              <a:ext cx="63000" cy="2696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74ED29F-8EE8-4AA4-BDCE-F06569236DFD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632280" y="4655680"/>
                <a:ext cx="9864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B2470B4-4714-479A-B746-4511B9D65DAD}"/>
                  </a:ext>
                </a:extLst>
              </p14:cNvPr>
              <p14:cNvContentPartPr/>
              <p14:nvPr/>
            </p14:nvContentPartPr>
            <p14:xfrm>
              <a:off x="619320" y="4624000"/>
              <a:ext cx="235440" cy="3736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B2470B4-4714-479A-B746-4511B9D65DAD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601320" y="4606000"/>
                <a:ext cx="271080" cy="40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4F3CB3F-965F-4688-97AE-00AF9C39FF58}"/>
                  </a:ext>
                </a:extLst>
              </p14:cNvPr>
              <p14:cNvContentPartPr/>
              <p14:nvPr/>
            </p14:nvContentPartPr>
            <p14:xfrm>
              <a:off x="934680" y="4555960"/>
              <a:ext cx="383040" cy="3211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4F3CB3F-965F-4688-97AE-00AF9C39FF58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916680" y="4537960"/>
                <a:ext cx="418680" cy="35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BE391EC-29AA-496C-9628-9B94BEDF3EDD}"/>
                  </a:ext>
                </a:extLst>
              </p14:cNvPr>
              <p14:cNvContentPartPr/>
              <p14:nvPr/>
            </p14:nvContentPartPr>
            <p14:xfrm>
              <a:off x="1127280" y="4642000"/>
              <a:ext cx="252360" cy="216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BE391EC-29AA-496C-9628-9B94BEDF3EDD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1109280" y="4624000"/>
                <a:ext cx="28800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BBC50E1A-503A-4A8B-A099-0CF72A6949D5}"/>
                  </a:ext>
                </a:extLst>
              </p14:cNvPr>
              <p14:cNvContentPartPr/>
              <p14:nvPr/>
            </p14:nvContentPartPr>
            <p14:xfrm>
              <a:off x="1700400" y="4527520"/>
              <a:ext cx="1133640" cy="3200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BBC50E1A-503A-4A8B-A099-0CF72A6949D5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1682400" y="4509880"/>
                <a:ext cx="1169280" cy="3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4F21779-5557-4D5C-AF14-D93F5130058B}"/>
                  </a:ext>
                </a:extLst>
              </p14:cNvPr>
              <p14:cNvContentPartPr/>
              <p14:nvPr/>
            </p14:nvContentPartPr>
            <p14:xfrm>
              <a:off x="3210240" y="4635880"/>
              <a:ext cx="276120" cy="1908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4F21779-5557-4D5C-AF14-D93F5130058B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3192240" y="4617880"/>
                <a:ext cx="31176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BFCD20CE-A374-4C03-874B-B0AF04268732}"/>
                  </a:ext>
                </a:extLst>
              </p14:cNvPr>
              <p14:cNvContentPartPr/>
              <p14:nvPr/>
            </p14:nvContentPartPr>
            <p14:xfrm>
              <a:off x="3630000" y="4672600"/>
              <a:ext cx="130320" cy="1483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BFCD20CE-A374-4C03-874B-B0AF04268732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3612000" y="4654960"/>
                <a:ext cx="16596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CAA8FE0B-4FE0-4183-958C-8AA4B5E129FD}"/>
                  </a:ext>
                </a:extLst>
              </p14:cNvPr>
              <p14:cNvContentPartPr/>
              <p14:nvPr/>
            </p14:nvContentPartPr>
            <p14:xfrm>
              <a:off x="4398960" y="4622200"/>
              <a:ext cx="252720" cy="111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CAA8FE0B-4FE0-4183-958C-8AA4B5E129FD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4380960" y="4604560"/>
                <a:ext cx="288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6DD360E-FE53-4988-BAC6-F61CD3285883}"/>
                  </a:ext>
                </a:extLst>
              </p14:cNvPr>
              <p14:cNvContentPartPr/>
              <p14:nvPr/>
            </p14:nvContentPartPr>
            <p14:xfrm>
              <a:off x="4866240" y="4733440"/>
              <a:ext cx="188280" cy="111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76DD360E-FE53-4988-BAC6-F61CD3285883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4848600" y="4715800"/>
                <a:ext cx="2239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4C2F8024-81EE-40FB-86AE-408B791E1C37}"/>
                  </a:ext>
                </a:extLst>
              </p14:cNvPr>
              <p14:cNvContentPartPr/>
              <p14:nvPr/>
            </p14:nvContentPartPr>
            <p14:xfrm>
              <a:off x="4927440" y="4815520"/>
              <a:ext cx="151920" cy="3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4C2F8024-81EE-40FB-86AE-408B791E1C37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4909440" y="4797520"/>
                <a:ext cx="1875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D1C29D23-ADEC-4BCB-A503-7214B5AD6DED}"/>
                  </a:ext>
                </a:extLst>
              </p14:cNvPr>
              <p14:cNvContentPartPr/>
              <p14:nvPr/>
            </p14:nvContentPartPr>
            <p14:xfrm>
              <a:off x="4368720" y="4705000"/>
              <a:ext cx="299520" cy="2224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D1C29D23-ADEC-4BCB-A503-7214B5AD6DED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4350742" y="4687000"/>
                <a:ext cx="335117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AEA99CCA-13E8-4479-A365-AA569149D647}"/>
                  </a:ext>
                </a:extLst>
              </p14:cNvPr>
              <p14:cNvContentPartPr/>
              <p14:nvPr/>
            </p14:nvContentPartPr>
            <p14:xfrm>
              <a:off x="5303280" y="4424200"/>
              <a:ext cx="1871280" cy="57276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AEA99CCA-13E8-4479-A365-AA569149D647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5285283" y="4406560"/>
                <a:ext cx="1906913" cy="60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4649D090-C848-4CEC-BD05-57970A674F37}"/>
                  </a:ext>
                </a:extLst>
              </p14:cNvPr>
              <p14:cNvContentPartPr/>
              <p14:nvPr/>
            </p14:nvContentPartPr>
            <p14:xfrm>
              <a:off x="3959040" y="4197760"/>
              <a:ext cx="3484080" cy="101448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4649D090-C848-4CEC-BD05-57970A674F37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3941040" y="4162120"/>
                <a:ext cx="3519720" cy="10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39E11A46-8B05-446E-BC93-EEE8DCF9F370}"/>
                  </a:ext>
                </a:extLst>
              </p14:cNvPr>
              <p14:cNvContentPartPr/>
              <p14:nvPr/>
            </p14:nvContentPartPr>
            <p14:xfrm>
              <a:off x="1503120" y="5400520"/>
              <a:ext cx="211680" cy="4464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39E11A46-8B05-446E-BC93-EEE8DCF9F370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1485480" y="5382520"/>
                <a:ext cx="24732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4ED91260-CA1B-4971-A455-7A9A3FB024FD}"/>
                  </a:ext>
                </a:extLst>
              </p14:cNvPr>
              <p14:cNvContentPartPr/>
              <p14:nvPr/>
            </p14:nvContentPartPr>
            <p14:xfrm>
              <a:off x="1452720" y="5547040"/>
              <a:ext cx="490320" cy="39852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4ED91260-CA1B-4971-A455-7A9A3FB024FD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1434733" y="5529040"/>
                <a:ext cx="525934" cy="43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8814805D-BC6F-42FB-A049-EFF6280A7094}"/>
                  </a:ext>
                </a:extLst>
              </p14:cNvPr>
              <p14:cNvContentPartPr/>
              <p14:nvPr/>
            </p14:nvContentPartPr>
            <p14:xfrm>
              <a:off x="827040" y="5262280"/>
              <a:ext cx="270360" cy="57060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8814805D-BC6F-42FB-A049-EFF6280A7094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809040" y="5244640"/>
                <a:ext cx="306000" cy="60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83158416-2A83-4DCA-B0EF-A9FAA03325B0}"/>
                  </a:ext>
                </a:extLst>
              </p14:cNvPr>
              <p14:cNvContentPartPr/>
              <p14:nvPr/>
            </p14:nvContentPartPr>
            <p14:xfrm>
              <a:off x="2112960" y="5416720"/>
              <a:ext cx="1048680" cy="42516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83158416-2A83-4DCA-B0EF-A9FAA03325B0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2095320" y="5398720"/>
                <a:ext cx="1084320" cy="46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56221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6E1DE82-2D19-493E-A2B1-3ECC5D624D9D}"/>
                  </a:ext>
                </a:extLst>
              </p14:cNvPr>
              <p14:cNvContentPartPr/>
              <p14:nvPr/>
            </p14:nvContentPartPr>
            <p14:xfrm>
              <a:off x="2641440" y="122920"/>
              <a:ext cx="2579760" cy="5378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6E1DE82-2D19-493E-A2B1-3ECC5D624D9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23440" y="105280"/>
                <a:ext cx="2615400" cy="57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910F107-68E8-4F5A-881B-311A9BF6865F}"/>
                  </a:ext>
                </a:extLst>
              </p14:cNvPr>
              <p14:cNvContentPartPr/>
              <p14:nvPr/>
            </p14:nvContentPartPr>
            <p14:xfrm>
              <a:off x="802200" y="375640"/>
              <a:ext cx="3058560" cy="18518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910F107-68E8-4F5A-881B-311A9BF6865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4202" y="358000"/>
                <a:ext cx="3094196" cy="18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294A3C2-5699-487E-B69A-3032CBD95181}"/>
                  </a:ext>
                </a:extLst>
              </p14:cNvPr>
              <p14:cNvContentPartPr/>
              <p14:nvPr/>
            </p14:nvContentPartPr>
            <p14:xfrm>
              <a:off x="4100520" y="782080"/>
              <a:ext cx="34560" cy="648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294A3C2-5699-487E-B69A-3032CBD9518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82880" y="764080"/>
                <a:ext cx="7020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0D84EBC-2588-49BD-93DD-4D02F72C2751}"/>
                  </a:ext>
                </a:extLst>
              </p14:cNvPr>
              <p14:cNvContentPartPr/>
              <p14:nvPr/>
            </p14:nvContentPartPr>
            <p14:xfrm>
              <a:off x="2295840" y="842200"/>
              <a:ext cx="1667880" cy="5148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0D84EBC-2588-49BD-93DD-4D02F72C275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77836" y="824200"/>
                <a:ext cx="1703528" cy="55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7FAA75D-7380-446F-8825-47300A1474EA}"/>
                  </a:ext>
                </a:extLst>
              </p14:cNvPr>
              <p14:cNvContentPartPr/>
              <p14:nvPr/>
            </p14:nvContentPartPr>
            <p14:xfrm>
              <a:off x="1726680" y="1236760"/>
              <a:ext cx="598320" cy="3992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7FAA75D-7380-446F-8825-47300A1474E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09040" y="1219104"/>
                <a:ext cx="633960" cy="4349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FB2DD846-D120-4FEC-A274-CBA9B285E3BE}"/>
                  </a:ext>
                </a:extLst>
              </p14:cNvPr>
              <p14:cNvContentPartPr/>
              <p14:nvPr/>
            </p14:nvContentPartPr>
            <p14:xfrm>
              <a:off x="259680" y="1137400"/>
              <a:ext cx="2657160" cy="16696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FB2DD846-D120-4FEC-A274-CBA9B285E3B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42040" y="1119760"/>
                <a:ext cx="2692800" cy="170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721A4B7-0CD8-4696-9E69-330DAD379517}"/>
                  </a:ext>
                </a:extLst>
              </p14:cNvPr>
              <p14:cNvContentPartPr/>
              <p14:nvPr/>
            </p14:nvContentPartPr>
            <p14:xfrm>
              <a:off x="4866240" y="772000"/>
              <a:ext cx="21960" cy="233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721A4B7-0CD8-4696-9E69-330DAD37951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848600" y="754000"/>
                <a:ext cx="5760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0F0C227-1FEA-4160-9806-4F2CDB7224CC}"/>
                  </a:ext>
                </a:extLst>
              </p14:cNvPr>
              <p14:cNvContentPartPr/>
              <p14:nvPr/>
            </p14:nvContentPartPr>
            <p14:xfrm>
              <a:off x="4734120" y="750760"/>
              <a:ext cx="283320" cy="31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0F0C227-1FEA-4160-9806-4F2CDB7224C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716480" y="733120"/>
                <a:ext cx="3189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84C07E0-9586-4AD0-A7EC-1B269BC70D29}"/>
                  </a:ext>
                </a:extLst>
              </p14:cNvPr>
              <p14:cNvContentPartPr/>
              <p14:nvPr/>
            </p14:nvContentPartPr>
            <p14:xfrm>
              <a:off x="4774800" y="953440"/>
              <a:ext cx="243000" cy="32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84C07E0-9586-4AD0-A7EC-1B269BC70D2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757160" y="935800"/>
                <a:ext cx="27864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11A4493-AAA1-4CDE-A464-4A4083243228}"/>
                  </a:ext>
                </a:extLst>
              </p14:cNvPr>
              <p14:cNvContentPartPr/>
              <p14:nvPr/>
            </p14:nvContentPartPr>
            <p14:xfrm>
              <a:off x="4774800" y="639520"/>
              <a:ext cx="234720" cy="20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11A4493-AAA1-4CDE-A464-4A408324322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757160" y="621520"/>
                <a:ext cx="2703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4451E7E-07D0-4346-A258-6D1ED7C95468}"/>
                  </a:ext>
                </a:extLst>
              </p14:cNvPr>
              <p14:cNvContentPartPr/>
              <p14:nvPr/>
            </p14:nvContentPartPr>
            <p14:xfrm>
              <a:off x="5160720" y="787120"/>
              <a:ext cx="117360" cy="154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4451E7E-07D0-4346-A258-6D1ED7C9546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143080" y="769480"/>
                <a:ext cx="15300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246FEB4-EDAC-494E-9AA9-F2C7097D3A85}"/>
                  </a:ext>
                </a:extLst>
              </p14:cNvPr>
              <p14:cNvContentPartPr/>
              <p14:nvPr/>
            </p14:nvContentPartPr>
            <p14:xfrm>
              <a:off x="5171160" y="853000"/>
              <a:ext cx="143640" cy="205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246FEB4-EDAC-494E-9AA9-F2C7097D3A8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153520" y="835360"/>
                <a:ext cx="17928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235E375-FE4A-42DA-A433-C3F340FE3300}"/>
                  </a:ext>
                </a:extLst>
              </p14:cNvPr>
              <p14:cNvContentPartPr/>
              <p14:nvPr/>
            </p14:nvContentPartPr>
            <p14:xfrm>
              <a:off x="6045960" y="611800"/>
              <a:ext cx="80640" cy="4719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235E375-FE4A-42DA-A433-C3F340FE330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027960" y="594160"/>
                <a:ext cx="116280" cy="50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3E0E719-E136-48A5-82FB-DEBF2BCF6310}"/>
                  </a:ext>
                </a:extLst>
              </p14:cNvPr>
              <p14:cNvContentPartPr/>
              <p14:nvPr/>
            </p14:nvContentPartPr>
            <p14:xfrm>
              <a:off x="5472480" y="639880"/>
              <a:ext cx="461520" cy="4327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3E0E719-E136-48A5-82FB-DEBF2BCF631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454480" y="621880"/>
                <a:ext cx="497160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E38F8EE-E16A-4C6A-A6A1-91266832F9BE}"/>
                  </a:ext>
                </a:extLst>
              </p14:cNvPr>
              <p14:cNvContentPartPr/>
              <p14:nvPr/>
            </p14:nvContentPartPr>
            <p14:xfrm>
              <a:off x="6211200" y="604960"/>
              <a:ext cx="100080" cy="4474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E38F8EE-E16A-4C6A-A6A1-91266832F9B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193200" y="586960"/>
                <a:ext cx="135720" cy="48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1429AD0-154C-4A85-A09A-3D77EFE07F9C}"/>
                  </a:ext>
                </a:extLst>
              </p14:cNvPr>
              <p14:cNvContentPartPr/>
              <p14:nvPr/>
            </p14:nvContentPartPr>
            <p14:xfrm>
              <a:off x="6501360" y="747160"/>
              <a:ext cx="78480" cy="2066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1429AD0-154C-4A85-A09A-3D77EFE07F9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483720" y="729160"/>
                <a:ext cx="11412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8E0F3B1-2845-468D-8867-EA9C840CE42A}"/>
                  </a:ext>
                </a:extLst>
              </p14:cNvPr>
              <p14:cNvContentPartPr/>
              <p14:nvPr/>
            </p14:nvContentPartPr>
            <p14:xfrm>
              <a:off x="6685680" y="621880"/>
              <a:ext cx="578520" cy="3355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8E0F3B1-2845-468D-8867-EA9C840CE42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668040" y="604221"/>
                <a:ext cx="614160" cy="371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0F9EC98-5538-4CB5-AE39-B2BFA19EC116}"/>
                  </a:ext>
                </a:extLst>
              </p14:cNvPr>
              <p14:cNvContentPartPr/>
              <p14:nvPr/>
            </p14:nvContentPartPr>
            <p14:xfrm>
              <a:off x="7911480" y="609280"/>
              <a:ext cx="43560" cy="831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0F9EC98-5538-4CB5-AE39-B2BFA19EC11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893840" y="591280"/>
                <a:ext cx="7920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41D86DF-ED9B-4482-9B6C-FA4A5DA1A70D}"/>
                  </a:ext>
                </a:extLst>
              </p14:cNvPr>
              <p14:cNvContentPartPr/>
              <p14:nvPr/>
            </p14:nvContentPartPr>
            <p14:xfrm>
              <a:off x="7384080" y="659320"/>
              <a:ext cx="399600" cy="4017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41D86DF-ED9B-4482-9B6C-FA4A5DA1A70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366440" y="641336"/>
                <a:ext cx="435240" cy="4373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4102B5D-6723-4B8B-8FD3-78A6E9E8AF75}"/>
                  </a:ext>
                </a:extLst>
              </p14:cNvPr>
              <p14:cNvContentPartPr/>
              <p14:nvPr/>
            </p14:nvContentPartPr>
            <p14:xfrm>
              <a:off x="4571760" y="1349440"/>
              <a:ext cx="202320" cy="324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4102B5D-6723-4B8B-8FD3-78A6E9E8AF7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553760" y="1331800"/>
                <a:ext cx="23796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EEBAC6C-1F33-4B13-908C-F0658C2584B5}"/>
                  </a:ext>
                </a:extLst>
              </p14:cNvPr>
              <p14:cNvContentPartPr/>
              <p14:nvPr/>
            </p14:nvContentPartPr>
            <p14:xfrm>
              <a:off x="4978200" y="1473280"/>
              <a:ext cx="142560" cy="20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EEBAC6C-1F33-4B13-908C-F0658C2584B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960200" y="1455640"/>
                <a:ext cx="1782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76D52BE-7306-427E-BD17-D02BBD893B62}"/>
                  </a:ext>
                </a:extLst>
              </p14:cNvPr>
              <p14:cNvContentPartPr/>
              <p14:nvPr/>
            </p14:nvContentPartPr>
            <p14:xfrm>
              <a:off x="5008440" y="1537360"/>
              <a:ext cx="131760" cy="172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76D52BE-7306-427E-BD17-D02BBD893B6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990440" y="1519720"/>
                <a:ext cx="1674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3542D748-4DCA-405B-A2BF-670F9FED604C}"/>
                  </a:ext>
                </a:extLst>
              </p14:cNvPr>
              <p14:cNvContentPartPr/>
              <p14:nvPr/>
            </p14:nvContentPartPr>
            <p14:xfrm>
              <a:off x="4561320" y="1441960"/>
              <a:ext cx="272520" cy="1940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3542D748-4DCA-405B-A2BF-670F9FED604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543657" y="1424287"/>
                <a:ext cx="308207" cy="2297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0D5FFB5-8E88-4729-A51E-D1CCB07B906F}"/>
                  </a:ext>
                </a:extLst>
              </p14:cNvPr>
              <p14:cNvContentPartPr/>
              <p14:nvPr/>
            </p14:nvContentPartPr>
            <p14:xfrm>
              <a:off x="4094040" y="1472560"/>
              <a:ext cx="239760" cy="2023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0D5FFB5-8E88-4729-A51E-D1CCB07B906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076400" y="1454920"/>
                <a:ext cx="27540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C58B553D-6E3C-4FB5-B54A-142FE6CDDA18}"/>
                  </a:ext>
                </a:extLst>
              </p14:cNvPr>
              <p14:cNvContentPartPr/>
              <p14:nvPr/>
            </p14:nvContentPartPr>
            <p14:xfrm>
              <a:off x="7274280" y="1465000"/>
              <a:ext cx="518400" cy="48024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C58B553D-6E3C-4FB5-B54A-142FE6CDDA1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256640" y="1447360"/>
                <a:ext cx="554040" cy="51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7B48A0DB-E5BB-4C47-80FE-18B388A63F3A}"/>
                  </a:ext>
                </a:extLst>
              </p14:cNvPr>
              <p14:cNvContentPartPr/>
              <p14:nvPr/>
            </p14:nvContentPartPr>
            <p14:xfrm>
              <a:off x="5301480" y="1178080"/>
              <a:ext cx="1891800" cy="86508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7B48A0DB-E5BB-4C47-80FE-18B388A63F3A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283840" y="1160433"/>
                <a:ext cx="1927440" cy="9007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46E12D68-752F-4C86-821A-20C449FEA314}"/>
                  </a:ext>
                </a:extLst>
              </p14:cNvPr>
              <p14:cNvContentPartPr/>
              <p14:nvPr/>
            </p14:nvContentPartPr>
            <p14:xfrm>
              <a:off x="7873680" y="1391560"/>
              <a:ext cx="164520" cy="4222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46E12D68-752F-4C86-821A-20C449FEA31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856001" y="1373920"/>
                <a:ext cx="200238" cy="45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40B99064-7964-4C9B-B8C8-2AF3FBA9C773}"/>
                  </a:ext>
                </a:extLst>
              </p14:cNvPr>
              <p14:cNvContentPartPr/>
              <p14:nvPr/>
            </p14:nvContentPartPr>
            <p14:xfrm>
              <a:off x="8559120" y="1434040"/>
              <a:ext cx="422280" cy="45504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40B99064-7964-4C9B-B8C8-2AF3FBA9C773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541480" y="1416054"/>
                <a:ext cx="457920" cy="4906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02ED243B-84E6-4585-B8AE-7BA32A16C057}"/>
                  </a:ext>
                </a:extLst>
              </p14:cNvPr>
              <p14:cNvContentPartPr/>
              <p14:nvPr/>
            </p14:nvContentPartPr>
            <p14:xfrm>
              <a:off x="8137560" y="1444480"/>
              <a:ext cx="336240" cy="31392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02ED243B-84E6-4585-B8AE-7BA32A16C05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119901" y="1426840"/>
                <a:ext cx="371918" cy="3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F92939D-5B61-46E0-8B09-EBB47B3A2F4B}"/>
                  </a:ext>
                </a:extLst>
              </p14:cNvPr>
              <p14:cNvContentPartPr/>
              <p14:nvPr/>
            </p14:nvContentPartPr>
            <p14:xfrm>
              <a:off x="3576000" y="2224600"/>
              <a:ext cx="229320" cy="2448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F92939D-5B61-46E0-8B09-EBB47B3A2F4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558360" y="2206960"/>
                <a:ext cx="26496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E06BCFA-2148-4B45-91D6-1442CF6BB3BC}"/>
                  </a:ext>
                </a:extLst>
              </p14:cNvPr>
              <p14:cNvContentPartPr/>
              <p14:nvPr/>
            </p14:nvContentPartPr>
            <p14:xfrm>
              <a:off x="4053360" y="2183920"/>
              <a:ext cx="122400" cy="86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E06BCFA-2148-4B45-91D6-1442CF6BB3BC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035360" y="2165920"/>
                <a:ext cx="15804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73A8F86-9AB7-4050-8CF5-DB678FB7B4BB}"/>
                  </a:ext>
                </a:extLst>
              </p14:cNvPr>
              <p14:cNvContentPartPr/>
              <p14:nvPr/>
            </p14:nvContentPartPr>
            <p14:xfrm>
              <a:off x="4317600" y="2376880"/>
              <a:ext cx="113040" cy="97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73A8F86-9AB7-4050-8CF5-DB678FB7B4BB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299600" y="2359240"/>
                <a:ext cx="14868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10EB004-134D-4FE7-A4BF-6ECDA7D70136}"/>
                  </a:ext>
                </a:extLst>
              </p14:cNvPr>
              <p14:cNvContentPartPr/>
              <p14:nvPr/>
            </p14:nvContentPartPr>
            <p14:xfrm>
              <a:off x="4328040" y="2478760"/>
              <a:ext cx="8064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10EB004-134D-4FE7-A4BF-6ECDA7D70136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310040" y="2461120"/>
                <a:ext cx="116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C111DB45-8F9B-4ACF-9582-58B36E7AF4A0}"/>
                  </a:ext>
                </a:extLst>
              </p14:cNvPr>
              <p14:cNvContentPartPr/>
              <p14:nvPr/>
            </p14:nvContentPartPr>
            <p14:xfrm>
              <a:off x="3982440" y="2295520"/>
              <a:ext cx="231120" cy="2239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C111DB45-8F9B-4ACF-9582-58B36E7AF4A0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964440" y="2277880"/>
                <a:ext cx="26676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87E99CF8-E52D-493F-A66D-6862053E444E}"/>
                  </a:ext>
                </a:extLst>
              </p14:cNvPr>
              <p14:cNvContentPartPr/>
              <p14:nvPr/>
            </p14:nvContentPartPr>
            <p14:xfrm>
              <a:off x="5354040" y="2853880"/>
              <a:ext cx="64800" cy="896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87E99CF8-E52D-493F-A66D-6862053E444E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336040" y="2836240"/>
                <a:ext cx="10044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4A8E9EFB-4355-4F61-89C2-CE4800A4A1DE}"/>
                  </a:ext>
                </a:extLst>
              </p14:cNvPr>
              <p14:cNvContentPartPr/>
              <p14:nvPr/>
            </p14:nvContentPartPr>
            <p14:xfrm>
              <a:off x="6340080" y="2238640"/>
              <a:ext cx="467280" cy="4305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4A8E9EFB-4355-4F61-89C2-CE4800A4A1DE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322080" y="2221000"/>
                <a:ext cx="502920" cy="46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CE745F3C-BB43-4AB0-8490-ABB2712471B0}"/>
                  </a:ext>
                </a:extLst>
              </p14:cNvPr>
              <p14:cNvContentPartPr/>
              <p14:nvPr/>
            </p14:nvContentPartPr>
            <p14:xfrm>
              <a:off x="6034800" y="2427640"/>
              <a:ext cx="147600" cy="1638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CE745F3C-BB43-4AB0-8490-ABB2712471B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016800" y="2410000"/>
                <a:ext cx="18324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7B960CB8-2C0C-4C95-9652-DFC286BF8BE0}"/>
                  </a:ext>
                </a:extLst>
              </p14:cNvPr>
              <p14:cNvContentPartPr/>
              <p14:nvPr/>
            </p14:nvContentPartPr>
            <p14:xfrm>
              <a:off x="4550160" y="2051800"/>
              <a:ext cx="1409760" cy="7524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7B960CB8-2C0C-4C95-9652-DFC286BF8BE0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532160" y="2034160"/>
                <a:ext cx="1445400" cy="78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62D912FE-977A-4192-8125-8D117890401A}"/>
                  </a:ext>
                </a:extLst>
              </p14:cNvPr>
              <p14:cNvContentPartPr/>
              <p14:nvPr/>
            </p14:nvContentPartPr>
            <p14:xfrm>
              <a:off x="6906720" y="2204080"/>
              <a:ext cx="177120" cy="3729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62D912FE-977A-4192-8125-8D117890401A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888683" y="2186440"/>
                <a:ext cx="212833" cy="40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91062E14-5621-45F9-B574-36B2E623F8FF}"/>
                  </a:ext>
                </a:extLst>
              </p14:cNvPr>
              <p14:cNvContentPartPr/>
              <p14:nvPr/>
            </p14:nvContentPartPr>
            <p14:xfrm>
              <a:off x="7181040" y="2021560"/>
              <a:ext cx="398880" cy="82476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91062E14-5621-45F9-B574-36B2E623F8FF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163040" y="2003568"/>
                <a:ext cx="434520" cy="860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B80EEFE8-6635-4547-815F-B980733413B9}"/>
                  </a:ext>
                </a:extLst>
              </p14:cNvPr>
              <p14:cNvContentPartPr/>
              <p14:nvPr/>
            </p14:nvContentPartPr>
            <p14:xfrm>
              <a:off x="7683960" y="2164840"/>
              <a:ext cx="226800" cy="3297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B80EEFE8-6635-4547-815F-B980733413B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665960" y="2147200"/>
                <a:ext cx="262440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8219BE7D-DD0E-43B6-9B9D-371257E42F46}"/>
                  </a:ext>
                </a:extLst>
              </p14:cNvPr>
              <p14:cNvContentPartPr/>
              <p14:nvPr/>
            </p14:nvContentPartPr>
            <p14:xfrm>
              <a:off x="8014800" y="2298400"/>
              <a:ext cx="165600" cy="3513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8219BE7D-DD0E-43B6-9B9D-371257E42F46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996800" y="2280400"/>
                <a:ext cx="201240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B2C1A58B-6F0E-43E3-B08B-9CC8BB16A505}"/>
                  </a:ext>
                </a:extLst>
              </p14:cNvPr>
              <p14:cNvContentPartPr/>
              <p14:nvPr/>
            </p14:nvContentPartPr>
            <p14:xfrm>
              <a:off x="8307480" y="2163400"/>
              <a:ext cx="74880" cy="7668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B2C1A58B-6F0E-43E3-B08B-9CC8BB16A505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8289480" y="2145760"/>
                <a:ext cx="11052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7FADFFD-0DB0-4697-8D93-07484BCF1B91}"/>
                  </a:ext>
                </a:extLst>
              </p14:cNvPr>
              <p14:cNvContentPartPr/>
              <p14:nvPr/>
            </p14:nvContentPartPr>
            <p14:xfrm>
              <a:off x="568560" y="3108400"/>
              <a:ext cx="250920" cy="2728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7FADFFD-0DB0-4697-8D93-07484BCF1B91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50534" y="3090760"/>
                <a:ext cx="286611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F1AD1F5-619D-4097-B311-B852F77BB65C}"/>
                  </a:ext>
                </a:extLst>
              </p14:cNvPr>
              <p14:cNvContentPartPr/>
              <p14:nvPr/>
            </p14:nvContentPartPr>
            <p14:xfrm>
              <a:off x="1046280" y="3108760"/>
              <a:ext cx="176040" cy="104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F1AD1F5-619D-4097-B311-B852F77BB65C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028280" y="3090760"/>
                <a:ext cx="2116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64437D0-0566-41FF-9A30-60431C5C3580}"/>
                  </a:ext>
                </a:extLst>
              </p14:cNvPr>
              <p14:cNvContentPartPr/>
              <p14:nvPr/>
            </p14:nvContentPartPr>
            <p14:xfrm>
              <a:off x="1391520" y="3263200"/>
              <a:ext cx="122040" cy="82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64437D0-0566-41FF-9A30-60431C5C3580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373520" y="3245200"/>
                <a:ext cx="1576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AD9BDA1-EEA5-4727-A629-932F30704B84}"/>
                  </a:ext>
                </a:extLst>
              </p14:cNvPr>
              <p14:cNvContentPartPr/>
              <p14:nvPr/>
            </p14:nvContentPartPr>
            <p14:xfrm>
              <a:off x="1401960" y="3342400"/>
              <a:ext cx="126720" cy="9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AD9BDA1-EEA5-4727-A629-932F30704B84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383960" y="3324760"/>
                <a:ext cx="1623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A556580-8130-4878-BE35-60F4E7F3BFD5}"/>
                  </a:ext>
                </a:extLst>
              </p14:cNvPr>
              <p14:cNvContentPartPr/>
              <p14:nvPr/>
            </p14:nvContentPartPr>
            <p14:xfrm>
              <a:off x="1005600" y="3220360"/>
              <a:ext cx="275760" cy="2239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A556580-8130-4878-BE35-60F4E7F3BFD5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987600" y="3202360"/>
                <a:ext cx="31140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AC717BF8-BC4D-4B41-B87B-81B740CB136E}"/>
                  </a:ext>
                </a:extLst>
              </p14:cNvPr>
              <p14:cNvContentPartPr/>
              <p14:nvPr/>
            </p14:nvContentPartPr>
            <p14:xfrm>
              <a:off x="2498880" y="3687640"/>
              <a:ext cx="67680" cy="1022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AC717BF8-BC4D-4B41-B87B-81B740CB136E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481240" y="3670000"/>
                <a:ext cx="10332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C8C6993F-DBAE-42D3-A960-EE5743527CE3}"/>
                  </a:ext>
                </a:extLst>
              </p14:cNvPr>
              <p14:cNvContentPartPr/>
              <p14:nvPr/>
            </p14:nvContentPartPr>
            <p14:xfrm>
              <a:off x="1643880" y="2802400"/>
              <a:ext cx="968400" cy="83520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C8C6993F-DBAE-42D3-A960-EE5743527CE3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625880" y="2784400"/>
                <a:ext cx="1004040" cy="87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FF6B143F-36FA-4769-9CF9-64F72EAE3626}"/>
                  </a:ext>
                </a:extLst>
              </p14:cNvPr>
              <p14:cNvContentPartPr/>
              <p14:nvPr/>
            </p14:nvContentPartPr>
            <p14:xfrm>
              <a:off x="3657000" y="3222160"/>
              <a:ext cx="123480" cy="187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FF6B143F-36FA-4769-9CF9-64F72EAE3626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639360" y="3204520"/>
                <a:ext cx="15912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0F8AF1C-952D-4DEC-B107-180DF895EFC4}"/>
                  </a:ext>
                </a:extLst>
              </p14:cNvPr>
              <p14:cNvContentPartPr/>
              <p14:nvPr/>
            </p14:nvContentPartPr>
            <p14:xfrm>
              <a:off x="3728640" y="3179680"/>
              <a:ext cx="360" cy="1620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0F8AF1C-952D-4DEC-B107-180DF895EFC4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710640" y="3161680"/>
                <a:ext cx="3600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DB28DCF8-BD07-4934-9ED1-6152620E7D4A}"/>
                  </a:ext>
                </a:extLst>
              </p14:cNvPr>
              <p14:cNvContentPartPr/>
              <p14:nvPr/>
            </p14:nvContentPartPr>
            <p14:xfrm>
              <a:off x="3960840" y="3205600"/>
              <a:ext cx="258840" cy="1375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DB28DCF8-BD07-4934-9ED1-6152620E7D4A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3942840" y="3187600"/>
                <a:ext cx="29448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775A8208-1A93-4A40-81F0-F11A18DFEFE5}"/>
                  </a:ext>
                </a:extLst>
              </p14:cNvPr>
              <p14:cNvContentPartPr/>
              <p14:nvPr/>
            </p14:nvContentPartPr>
            <p14:xfrm>
              <a:off x="4319040" y="3108400"/>
              <a:ext cx="222480" cy="4201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775A8208-1A93-4A40-81F0-F11A18DFEFE5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301371" y="3090745"/>
                <a:ext cx="258178" cy="4557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0387E49A-FFA7-47C6-AF0C-4B7F00C3F906}"/>
                  </a:ext>
                </a:extLst>
              </p14:cNvPr>
              <p14:cNvContentPartPr/>
              <p14:nvPr/>
            </p14:nvContentPartPr>
            <p14:xfrm>
              <a:off x="5399040" y="3108400"/>
              <a:ext cx="46800" cy="835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0387E49A-FFA7-47C6-AF0C-4B7F00C3F906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381400" y="3090760"/>
                <a:ext cx="8244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BDD0984A-40A0-4347-B992-9F72002E189E}"/>
                  </a:ext>
                </a:extLst>
              </p14:cNvPr>
              <p14:cNvContentPartPr/>
              <p14:nvPr/>
            </p14:nvContentPartPr>
            <p14:xfrm>
              <a:off x="4626120" y="3025600"/>
              <a:ext cx="667440" cy="5342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BDD0984A-40A0-4347-B992-9F72002E189E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4608120" y="3007948"/>
                <a:ext cx="703080" cy="5699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9C5EDEEA-FDD2-4950-A60C-D75C476202BA}"/>
                  </a:ext>
                </a:extLst>
              </p14:cNvPr>
              <p14:cNvContentPartPr/>
              <p14:nvPr/>
            </p14:nvContentPartPr>
            <p14:xfrm>
              <a:off x="2610480" y="3013360"/>
              <a:ext cx="855000" cy="4654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9C5EDEEA-FDD2-4950-A60C-D75C476202BA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2592840" y="2995720"/>
                <a:ext cx="890640" cy="50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55A88392-47B5-4923-AF07-647BE9F98840}"/>
                  </a:ext>
                </a:extLst>
              </p14:cNvPr>
              <p14:cNvContentPartPr/>
              <p14:nvPr/>
            </p14:nvContentPartPr>
            <p14:xfrm>
              <a:off x="6994200" y="3067720"/>
              <a:ext cx="16200" cy="504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55A88392-47B5-4923-AF07-647BE9F98840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976200" y="3050080"/>
                <a:ext cx="5184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706D1C91-B6FE-4BCA-BD42-32772D0969A0}"/>
                  </a:ext>
                </a:extLst>
              </p14:cNvPr>
              <p14:cNvContentPartPr/>
              <p14:nvPr/>
            </p14:nvContentPartPr>
            <p14:xfrm>
              <a:off x="5587680" y="3019840"/>
              <a:ext cx="1296360" cy="6296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706D1C91-B6FE-4BCA-BD42-32772D0969A0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5570040" y="3002200"/>
                <a:ext cx="1332000" cy="66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D68BA767-2FF6-4870-9955-C94F4CC0D421}"/>
                  </a:ext>
                </a:extLst>
              </p14:cNvPr>
              <p14:cNvContentPartPr/>
              <p14:nvPr/>
            </p14:nvContentPartPr>
            <p14:xfrm>
              <a:off x="7070880" y="3199840"/>
              <a:ext cx="133920" cy="1540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D68BA767-2FF6-4870-9955-C94F4CC0D421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7052880" y="3182200"/>
                <a:ext cx="16956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D810C3B4-6DAA-45D8-B94C-1DBC5EF6067D}"/>
                  </a:ext>
                </a:extLst>
              </p14:cNvPr>
              <p14:cNvContentPartPr/>
              <p14:nvPr/>
            </p14:nvContentPartPr>
            <p14:xfrm>
              <a:off x="7314600" y="2893480"/>
              <a:ext cx="787680" cy="63432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D810C3B4-6DAA-45D8-B94C-1DBC5EF6067D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7296952" y="2875480"/>
                <a:ext cx="823336" cy="66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A0C0D55D-40DC-4697-A33E-4CED977CB2C2}"/>
                  </a:ext>
                </a:extLst>
              </p14:cNvPr>
              <p14:cNvContentPartPr/>
              <p14:nvPr/>
            </p14:nvContentPartPr>
            <p14:xfrm>
              <a:off x="8186880" y="2681800"/>
              <a:ext cx="487440" cy="87336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A0C0D55D-40DC-4697-A33E-4CED977CB2C2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8169240" y="2664153"/>
                <a:ext cx="523080" cy="9090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3E8AA76C-5B83-4AF1-B31A-31631BEEAA58}"/>
                  </a:ext>
                </a:extLst>
              </p14:cNvPr>
              <p14:cNvContentPartPr/>
              <p14:nvPr/>
            </p14:nvContentPartPr>
            <p14:xfrm>
              <a:off x="1035840" y="3951880"/>
              <a:ext cx="24408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3E8AA76C-5B83-4AF1-B31A-31631BEEAA58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018200" y="3933880"/>
                <a:ext cx="2797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D33B5701-81F6-4ABD-8974-352033405372}"/>
                  </a:ext>
                </a:extLst>
              </p14:cNvPr>
              <p14:cNvContentPartPr/>
              <p14:nvPr/>
            </p14:nvContentPartPr>
            <p14:xfrm>
              <a:off x="964920" y="4043320"/>
              <a:ext cx="313560" cy="1933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D33B5701-81F6-4ABD-8974-352033405372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946920" y="4025353"/>
                <a:ext cx="349200" cy="228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39398E2-4DEC-45BC-AA52-36DC8C25269D}"/>
                  </a:ext>
                </a:extLst>
              </p14:cNvPr>
              <p14:cNvContentPartPr/>
              <p14:nvPr/>
            </p14:nvContentPartPr>
            <p14:xfrm>
              <a:off x="477120" y="3890680"/>
              <a:ext cx="263880" cy="2649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39398E2-4DEC-45BC-AA52-36DC8C25269D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459480" y="3873040"/>
                <a:ext cx="29952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8AB0ECC8-BD30-4BB5-8EFB-A94EBFD6E9B7}"/>
                  </a:ext>
                </a:extLst>
              </p14:cNvPr>
              <p14:cNvContentPartPr/>
              <p14:nvPr/>
            </p14:nvContentPartPr>
            <p14:xfrm>
              <a:off x="1411680" y="3890680"/>
              <a:ext cx="873360" cy="5155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8AB0ECC8-BD30-4BB5-8EFB-A94EBFD6E9B7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394040" y="3873040"/>
                <a:ext cx="909000" cy="55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6FCCD652-980C-4401-BAC0-FB97A0BEA949}"/>
                  </a:ext>
                </a:extLst>
              </p14:cNvPr>
              <p14:cNvContentPartPr/>
              <p14:nvPr/>
            </p14:nvContentPartPr>
            <p14:xfrm>
              <a:off x="2407800" y="3890320"/>
              <a:ext cx="143280" cy="52884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6FCCD652-980C-4401-BAC0-FB97A0BEA949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2390160" y="3872320"/>
                <a:ext cx="178920" cy="56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E70A4272-42C6-4DC1-8A11-3542560724EF}"/>
                  </a:ext>
                </a:extLst>
              </p14:cNvPr>
              <p14:cNvContentPartPr/>
              <p14:nvPr/>
            </p14:nvContentPartPr>
            <p14:xfrm>
              <a:off x="2641440" y="3809680"/>
              <a:ext cx="659160" cy="3153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E70A4272-42C6-4DC1-8A11-3542560724EF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623440" y="3792040"/>
                <a:ext cx="694800" cy="3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EDDE03BB-BDEF-43C2-834D-F06DF080760F}"/>
                  </a:ext>
                </a:extLst>
              </p14:cNvPr>
              <p14:cNvContentPartPr/>
              <p14:nvPr/>
            </p14:nvContentPartPr>
            <p14:xfrm>
              <a:off x="2870760" y="4195600"/>
              <a:ext cx="236880" cy="17856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EDDE03BB-BDEF-43C2-834D-F06DF080760F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2852787" y="4177960"/>
                <a:ext cx="272466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D21E8DD5-09F1-4F2F-9ECB-F45D91F1CAE6}"/>
                  </a:ext>
                </a:extLst>
              </p14:cNvPr>
              <p14:cNvContentPartPr/>
              <p14:nvPr/>
            </p14:nvContentPartPr>
            <p14:xfrm>
              <a:off x="3565560" y="4033240"/>
              <a:ext cx="164160" cy="1166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D21E8DD5-09F1-4F2F-9ECB-F45D91F1CAE6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3547920" y="4015600"/>
                <a:ext cx="19980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869EDF5D-3532-4BB8-AD78-24D8708CDA33}"/>
                  </a:ext>
                </a:extLst>
              </p14:cNvPr>
              <p14:cNvContentPartPr/>
              <p14:nvPr/>
            </p14:nvContentPartPr>
            <p14:xfrm>
              <a:off x="3922320" y="3739480"/>
              <a:ext cx="691200" cy="60480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869EDF5D-3532-4BB8-AD78-24D8708CDA33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3904671" y="3721480"/>
                <a:ext cx="726859" cy="64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543D4D49-99C8-4AC2-BDAA-74D9A6DE218D}"/>
                  </a:ext>
                </a:extLst>
              </p14:cNvPr>
              <p14:cNvContentPartPr/>
              <p14:nvPr/>
            </p14:nvContentPartPr>
            <p14:xfrm>
              <a:off x="4815480" y="3758560"/>
              <a:ext cx="1524600" cy="62820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543D4D49-99C8-4AC2-BDAA-74D9A6DE218D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4797836" y="3740920"/>
                <a:ext cx="1560248" cy="66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55B1E15B-BD2F-4F13-BAFF-1EB0CEF49960}"/>
                  </a:ext>
                </a:extLst>
              </p14:cNvPr>
              <p14:cNvContentPartPr/>
              <p14:nvPr/>
            </p14:nvContentPartPr>
            <p14:xfrm>
              <a:off x="6480840" y="3843160"/>
              <a:ext cx="784080" cy="46332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55B1E15B-BD2F-4F13-BAFF-1EB0CEF49960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6463200" y="3825520"/>
                <a:ext cx="819720" cy="49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775BF100-584D-4A43-BEA0-653F83BA4EFF}"/>
                  </a:ext>
                </a:extLst>
              </p14:cNvPr>
              <p14:cNvContentPartPr/>
              <p14:nvPr/>
            </p14:nvContentPartPr>
            <p14:xfrm>
              <a:off x="7386240" y="3739480"/>
              <a:ext cx="386640" cy="46764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775BF100-584D-4A43-BEA0-653F83BA4EFF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7368257" y="3721480"/>
                <a:ext cx="422247" cy="50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74ED29F-8EE8-4AA4-BDCE-F06569236DFD}"/>
                  </a:ext>
                </a:extLst>
              </p14:cNvPr>
              <p14:cNvContentPartPr/>
              <p14:nvPr/>
            </p14:nvContentPartPr>
            <p14:xfrm>
              <a:off x="649920" y="4673320"/>
              <a:ext cx="63000" cy="2696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74ED29F-8EE8-4AA4-BDCE-F06569236DFD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632280" y="4655680"/>
                <a:ext cx="9864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B2470B4-4714-479A-B746-4511B9D65DAD}"/>
                  </a:ext>
                </a:extLst>
              </p14:cNvPr>
              <p14:cNvContentPartPr/>
              <p14:nvPr/>
            </p14:nvContentPartPr>
            <p14:xfrm>
              <a:off x="619320" y="4624000"/>
              <a:ext cx="235440" cy="3736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B2470B4-4714-479A-B746-4511B9D65DAD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601320" y="4606000"/>
                <a:ext cx="271080" cy="40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4F3CB3F-965F-4688-97AE-00AF9C39FF58}"/>
                  </a:ext>
                </a:extLst>
              </p14:cNvPr>
              <p14:cNvContentPartPr/>
              <p14:nvPr/>
            </p14:nvContentPartPr>
            <p14:xfrm>
              <a:off x="934680" y="4555960"/>
              <a:ext cx="383040" cy="3211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4F3CB3F-965F-4688-97AE-00AF9C39FF58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916680" y="4537960"/>
                <a:ext cx="418680" cy="35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BE391EC-29AA-496C-9628-9B94BEDF3EDD}"/>
                  </a:ext>
                </a:extLst>
              </p14:cNvPr>
              <p14:cNvContentPartPr/>
              <p14:nvPr/>
            </p14:nvContentPartPr>
            <p14:xfrm>
              <a:off x="1127280" y="4642000"/>
              <a:ext cx="252360" cy="216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BE391EC-29AA-496C-9628-9B94BEDF3EDD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1109280" y="4624000"/>
                <a:ext cx="28800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BBC50E1A-503A-4A8B-A099-0CF72A6949D5}"/>
                  </a:ext>
                </a:extLst>
              </p14:cNvPr>
              <p14:cNvContentPartPr/>
              <p14:nvPr/>
            </p14:nvContentPartPr>
            <p14:xfrm>
              <a:off x="1700400" y="4527520"/>
              <a:ext cx="1133640" cy="3200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BBC50E1A-503A-4A8B-A099-0CF72A6949D5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1682400" y="4509880"/>
                <a:ext cx="1169280" cy="3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4F21779-5557-4D5C-AF14-D93F5130058B}"/>
                  </a:ext>
                </a:extLst>
              </p14:cNvPr>
              <p14:cNvContentPartPr/>
              <p14:nvPr/>
            </p14:nvContentPartPr>
            <p14:xfrm>
              <a:off x="3210240" y="4635880"/>
              <a:ext cx="276120" cy="1908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4F21779-5557-4D5C-AF14-D93F5130058B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3192240" y="4617880"/>
                <a:ext cx="31176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BFCD20CE-A374-4C03-874B-B0AF04268732}"/>
                  </a:ext>
                </a:extLst>
              </p14:cNvPr>
              <p14:cNvContentPartPr/>
              <p14:nvPr/>
            </p14:nvContentPartPr>
            <p14:xfrm>
              <a:off x="3630000" y="4672600"/>
              <a:ext cx="130320" cy="1483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BFCD20CE-A374-4C03-874B-B0AF04268732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3612000" y="4654960"/>
                <a:ext cx="16596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CAA8FE0B-4FE0-4183-958C-8AA4B5E129FD}"/>
                  </a:ext>
                </a:extLst>
              </p14:cNvPr>
              <p14:cNvContentPartPr/>
              <p14:nvPr/>
            </p14:nvContentPartPr>
            <p14:xfrm>
              <a:off x="4398960" y="4622200"/>
              <a:ext cx="252720" cy="111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CAA8FE0B-4FE0-4183-958C-8AA4B5E129FD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4380960" y="4604560"/>
                <a:ext cx="288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6DD360E-FE53-4988-BAC6-F61CD3285883}"/>
                  </a:ext>
                </a:extLst>
              </p14:cNvPr>
              <p14:cNvContentPartPr/>
              <p14:nvPr/>
            </p14:nvContentPartPr>
            <p14:xfrm>
              <a:off x="4866240" y="4733440"/>
              <a:ext cx="188280" cy="111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76DD360E-FE53-4988-BAC6-F61CD3285883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4848600" y="4715800"/>
                <a:ext cx="2239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4C2F8024-81EE-40FB-86AE-408B791E1C37}"/>
                  </a:ext>
                </a:extLst>
              </p14:cNvPr>
              <p14:cNvContentPartPr/>
              <p14:nvPr/>
            </p14:nvContentPartPr>
            <p14:xfrm>
              <a:off x="4927440" y="4815520"/>
              <a:ext cx="151920" cy="3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4C2F8024-81EE-40FB-86AE-408B791E1C37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4909440" y="4797520"/>
                <a:ext cx="1875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D1C29D23-ADEC-4BCB-A503-7214B5AD6DED}"/>
                  </a:ext>
                </a:extLst>
              </p14:cNvPr>
              <p14:cNvContentPartPr/>
              <p14:nvPr/>
            </p14:nvContentPartPr>
            <p14:xfrm>
              <a:off x="4368720" y="4705000"/>
              <a:ext cx="299520" cy="2224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D1C29D23-ADEC-4BCB-A503-7214B5AD6DED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4350742" y="4687000"/>
                <a:ext cx="335117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AEA99CCA-13E8-4479-A365-AA569149D647}"/>
                  </a:ext>
                </a:extLst>
              </p14:cNvPr>
              <p14:cNvContentPartPr/>
              <p14:nvPr/>
            </p14:nvContentPartPr>
            <p14:xfrm>
              <a:off x="5303280" y="4424200"/>
              <a:ext cx="1871280" cy="57276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AEA99CCA-13E8-4479-A365-AA569149D647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5285283" y="4406560"/>
                <a:ext cx="1906913" cy="60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4649D090-C848-4CEC-BD05-57970A674F37}"/>
                  </a:ext>
                </a:extLst>
              </p14:cNvPr>
              <p14:cNvContentPartPr/>
              <p14:nvPr/>
            </p14:nvContentPartPr>
            <p14:xfrm>
              <a:off x="3959040" y="4197760"/>
              <a:ext cx="3484080" cy="101448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4649D090-C848-4CEC-BD05-57970A674F37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3941040" y="4162120"/>
                <a:ext cx="3519720" cy="10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39E11A46-8B05-446E-BC93-EEE8DCF9F370}"/>
                  </a:ext>
                </a:extLst>
              </p14:cNvPr>
              <p14:cNvContentPartPr/>
              <p14:nvPr/>
            </p14:nvContentPartPr>
            <p14:xfrm>
              <a:off x="1503120" y="5400520"/>
              <a:ext cx="211680" cy="4464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39E11A46-8B05-446E-BC93-EEE8DCF9F370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1485480" y="5382520"/>
                <a:ext cx="24732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4ED91260-CA1B-4971-A455-7A9A3FB024FD}"/>
                  </a:ext>
                </a:extLst>
              </p14:cNvPr>
              <p14:cNvContentPartPr/>
              <p14:nvPr/>
            </p14:nvContentPartPr>
            <p14:xfrm>
              <a:off x="1452720" y="5547040"/>
              <a:ext cx="490320" cy="39852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4ED91260-CA1B-4971-A455-7A9A3FB024FD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1434733" y="5529040"/>
                <a:ext cx="525934" cy="43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8814805D-BC6F-42FB-A049-EFF6280A7094}"/>
                  </a:ext>
                </a:extLst>
              </p14:cNvPr>
              <p14:cNvContentPartPr/>
              <p14:nvPr/>
            </p14:nvContentPartPr>
            <p14:xfrm>
              <a:off x="827040" y="5262280"/>
              <a:ext cx="270360" cy="57060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8814805D-BC6F-42FB-A049-EFF6280A7094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809040" y="5244640"/>
                <a:ext cx="306000" cy="60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83158416-2A83-4DCA-B0EF-A9FAA03325B0}"/>
                  </a:ext>
                </a:extLst>
              </p14:cNvPr>
              <p14:cNvContentPartPr/>
              <p14:nvPr/>
            </p14:nvContentPartPr>
            <p14:xfrm>
              <a:off x="2112960" y="5416720"/>
              <a:ext cx="1048680" cy="42516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83158416-2A83-4DCA-B0EF-A9FAA03325B0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2095320" y="5398720"/>
                <a:ext cx="1084320" cy="46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F2074A8D-55FF-43D2-AA04-215CCB5F4EBA}"/>
                  </a:ext>
                </a:extLst>
              </p14:cNvPr>
              <p14:cNvContentPartPr/>
              <p14:nvPr/>
            </p14:nvContentPartPr>
            <p14:xfrm>
              <a:off x="4565280" y="5617960"/>
              <a:ext cx="425880" cy="32688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F2074A8D-55FF-43D2-AA04-215CCB5F4EBA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4547295" y="5600320"/>
                <a:ext cx="46149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20C27957-809B-40B2-B6E0-A1B306D068CA}"/>
                  </a:ext>
                </a:extLst>
              </p14:cNvPr>
              <p14:cNvContentPartPr/>
              <p14:nvPr/>
            </p14:nvContentPartPr>
            <p14:xfrm>
              <a:off x="3677520" y="5536960"/>
              <a:ext cx="272160" cy="3200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20C27957-809B-40B2-B6E0-A1B306D068CA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3659520" y="5519320"/>
                <a:ext cx="307800" cy="3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6193A318-2CA3-4A39-AB3F-09572B01166E}"/>
                  </a:ext>
                </a:extLst>
              </p14:cNvPr>
              <p14:cNvContentPartPr/>
              <p14:nvPr/>
            </p14:nvContentPartPr>
            <p14:xfrm>
              <a:off x="4598400" y="5477200"/>
              <a:ext cx="194400" cy="6012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6193A318-2CA3-4A39-AB3F-09572B01166E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4580400" y="5459200"/>
                <a:ext cx="23004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DA15C712-2E13-4774-A549-621D502C3EBB}"/>
                  </a:ext>
                </a:extLst>
              </p14:cNvPr>
              <p14:cNvContentPartPr/>
              <p14:nvPr/>
            </p14:nvContentPartPr>
            <p14:xfrm>
              <a:off x="5140560" y="5639200"/>
              <a:ext cx="185400" cy="972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DA15C712-2E13-4774-A549-621D502C3EBB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5122560" y="5621560"/>
                <a:ext cx="22104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2B7B24A4-A244-4643-8194-39C7C9DB4248}"/>
                  </a:ext>
                </a:extLst>
              </p14:cNvPr>
              <p14:cNvContentPartPr/>
              <p14:nvPr/>
            </p14:nvContentPartPr>
            <p14:xfrm>
              <a:off x="5160720" y="5719480"/>
              <a:ext cx="174240" cy="68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2B7B24A4-A244-4643-8194-39C7C9DB4248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5143080" y="5701840"/>
                <a:ext cx="20988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319F1C3A-DFBD-44E1-AD90-1C52919FC59B}"/>
                  </a:ext>
                </a:extLst>
              </p14:cNvPr>
              <p14:cNvContentPartPr/>
              <p14:nvPr/>
            </p14:nvContentPartPr>
            <p14:xfrm>
              <a:off x="5471400" y="5364160"/>
              <a:ext cx="2349720" cy="61092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319F1C3A-DFBD-44E1-AD90-1C52919FC59B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5453400" y="5346520"/>
                <a:ext cx="2385360" cy="64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CC79A1CC-46B1-4E50-A501-002A369FD687}"/>
                  </a:ext>
                </a:extLst>
              </p14:cNvPr>
              <p14:cNvContentPartPr/>
              <p14:nvPr/>
            </p14:nvContentPartPr>
            <p14:xfrm>
              <a:off x="3999720" y="4995160"/>
              <a:ext cx="4141080" cy="125712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CC79A1CC-46B1-4E50-A501-002A369FD687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3982080" y="4959160"/>
                <a:ext cx="4176720" cy="132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615162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7A1F030-1B93-481F-A73F-066C9CE73488}"/>
                  </a:ext>
                </a:extLst>
              </p14:cNvPr>
              <p14:cNvContentPartPr/>
              <p14:nvPr/>
            </p14:nvContentPartPr>
            <p14:xfrm>
              <a:off x="2127000" y="220480"/>
              <a:ext cx="1406160" cy="330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7A1F030-1B93-481F-A73F-066C9CE7348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09360" y="202840"/>
                <a:ext cx="1441800" cy="36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BE330B9-7392-49F7-BA87-E71D9F631D2F}"/>
                  </a:ext>
                </a:extLst>
              </p14:cNvPr>
              <p14:cNvContentPartPr/>
              <p14:nvPr/>
            </p14:nvContentPartPr>
            <p14:xfrm>
              <a:off x="3820440" y="192400"/>
              <a:ext cx="628560" cy="3160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BE330B9-7392-49F7-BA87-E71D9F631D2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02800" y="174740"/>
                <a:ext cx="664200" cy="3517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3966CB5-B723-46B4-AA97-72E450F2F95E}"/>
                  </a:ext>
                </a:extLst>
              </p14:cNvPr>
              <p14:cNvContentPartPr/>
              <p14:nvPr/>
            </p14:nvContentPartPr>
            <p14:xfrm>
              <a:off x="2001360" y="666160"/>
              <a:ext cx="2463840" cy="36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3966CB5-B723-46B4-AA97-72E450F2F95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83360" y="648520"/>
                <a:ext cx="249948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977662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7A1F030-1B93-481F-A73F-066C9CE73488}"/>
                  </a:ext>
                </a:extLst>
              </p14:cNvPr>
              <p14:cNvContentPartPr/>
              <p14:nvPr/>
            </p14:nvContentPartPr>
            <p14:xfrm>
              <a:off x="2127000" y="220480"/>
              <a:ext cx="1406160" cy="330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7A1F030-1B93-481F-A73F-066C9CE7348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09360" y="202840"/>
                <a:ext cx="1441800" cy="36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BE330B9-7392-49F7-BA87-E71D9F631D2F}"/>
                  </a:ext>
                </a:extLst>
              </p14:cNvPr>
              <p14:cNvContentPartPr/>
              <p14:nvPr/>
            </p14:nvContentPartPr>
            <p14:xfrm>
              <a:off x="3820440" y="192400"/>
              <a:ext cx="628560" cy="3160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BE330B9-7392-49F7-BA87-E71D9F631D2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02800" y="174740"/>
                <a:ext cx="664200" cy="3517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3966CB5-B723-46B4-AA97-72E450F2F95E}"/>
                  </a:ext>
                </a:extLst>
              </p14:cNvPr>
              <p14:cNvContentPartPr/>
              <p14:nvPr/>
            </p14:nvContentPartPr>
            <p14:xfrm>
              <a:off x="2001360" y="666160"/>
              <a:ext cx="2463840" cy="36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3966CB5-B723-46B4-AA97-72E450F2F95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83360" y="648520"/>
                <a:ext cx="24994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4C60DA3-E598-4AA1-A51C-8DE657DAAD9A}"/>
                  </a:ext>
                </a:extLst>
              </p14:cNvPr>
              <p14:cNvContentPartPr/>
              <p14:nvPr/>
            </p14:nvContentPartPr>
            <p14:xfrm>
              <a:off x="1625160" y="1056040"/>
              <a:ext cx="3343320" cy="8640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4C60DA3-E598-4AA1-A51C-8DE657DAAD9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07520" y="1038400"/>
                <a:ext cx="3378960" cy="89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85388C9-2B1A-480B-8233-23B9FB66A471}"/>
                  </a:ext>
                </a:extLst>
              </p14:cNvPr>
              <p14:cNvContentPartPr/>
              <p14:nvPr/>
            </p14:nvContentPartPr>
            <p14:xfrm>
              <a:off x="5628720" y="446560"/>
              <a:ext cx="2752200" cy="9100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85388C9-2B1A-480B-8233-23B9FB66A47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11080" y="428913"/>
                <a:ext cx="2787840" cy="9457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98EFAE0-E4BE-46D2-9F6C-B7C9FC119964}"/>
                  </a:ext>
                </a:extLst>
              </p14:cNvPr>
              <p14:cNvContentPartPr/>
              <p14:nvPr/>
            </p14:nvContentPartPr>
            <p14:xfrm>
              <a:off x="5023560" y="1513600"/>
              <a:ext cx="50760" cy="770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98EFAE0-E4BE-46D2-9F6C-B7C9FC11996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05920" y="1495600"/>
                <a:ext cx="8640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CC4E869-ECAF-45E2-BADC-2DBB3F0F9A98}"/>
                  </a:ext>
                </a:extLst>
              </p14:cNvPr>
              <p14:cNvContentPartPr/>
              <p14:nvPr/>
            </p14:nvContentPartPr>
            <p14:xfrm>
              <a:off x="2376480" y="987640"/>
              <a:ext cx="112680" cy="325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CC4E869-ECAF-45E2-BADC-2DBB3F0F9A9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58480" y="969640"/>
                <a:ext cx="14832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71DC767-7D10-498B-B1BF-C51160758797}"/>
                  </a:ext>
                </a:extLst>
              </p14:cNvPr>
              <p14:cNvContentPartPr/>
              <p14:nvPr/>
            </p14:nvContentPartPr>
            <p14:xfrm>
              <a:off x="2597880" y="899440"/>
              <a:ext cx="35640" cy="55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71DC767-7D10-498B-B1BF-C5116075879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580240" y="881800"/>
                <a:ext cx="71280" cy="9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449974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7A1F030-1B93-481F-A73F-066C9CE73488}"/>
                  </a:ext>
                </a:extLst>
              </p14:cNvPr>
              <p14:cNvContentPartPr/>
              <p14:nvPr/>
            </p14:nvContentPartPr>
            <p14:xfrm>
              <a:off x="2127000" y="220480"/>
              <a:ext cx="1406160" cy="330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7A1F030-1B93-481F-A73F-066C9CE7348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09360" y="202840"/>
                <a:ext cx="1441800" cy="36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BE330B9-7392-49F7-BA87-E71D9F631D2F}"/>
                  </a:ext>
                </a:extLst>
              </p14:cNvPr>
              <p14:cNvContentPartPr/>
              <p14:nvPr/>
            </p14:nvContentPartPr>
            <p14:xfrm>
              <a:off x="3820440" y="192400"/>
              <a:ext cx="628560" cy="3160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BE330B9-7392-49F7-BA87-E71D9F631D2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02800" y="174740"/>
                <a:ext cx="664200" cy="3517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3966CB5-B723-46B4-AA97-72E450F2F95E}"/>
                  </a:ext>
                </a:extLst>
              </p14:cNvPr>
              <p14:cNvContentPartPr/>
              <p14:nvPr/>
            </p14:nvContentPartPr>
            <p14:xfrm>
              <a:off x="2001360" y="666160"/>
              <a:ext cx="2463840" cy="36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3966CB5-B723-46B4-AA97-72E450F2F95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83360" y="648520"/>
                <a:ext cx="24994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4C60DA3-E598-4AA1-A51C-8DE657DAAD9A}"/>
                  </a:ext>
                </a:extLst>
              </p14:cNvPr>
              <p14:cNvContentPartPr/>
              <p14:nvPr/>
            </p14:nvContentPartPr>
            <p14:xfrm>
              <a:off x="1625160" y="1056040"/>
              <a:ext cx="3343320" cy="8640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4C60DA3-E598-4AA1-A51C-8DE657DAAD9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07520" y="1038400"/>
                <a:ext cx="3378960" cy="89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85388C9-2B1A-480B-8233-23B9FB66A471}"/>
                  </a:ext>
                </a:extLst>
              </p14:cNvPr>
              <p14:cNvContentPartPr/>
              <p14:nvPr/>
            </p14:nvContentPartPr>
            <p14:xfrm>
              <a:off x="5628720" y="446560"/>
              <a:ext cx="2752200" cy="9100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85388C9-2B1A-480B-8233-23B9FB66A47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11080" y="428913"/>
                <a:ext cx="2787840" cy="9457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98EFAE0-E4BE-46D2-9F6C-B7C9FC119964}"/>
                  </a:ext>
                </a:extLst>
              </p14:cNvPr>
              <p14:cNvContentPartPr/>
              <p14:nvPr/>
            </p14:nvContentPartPr>
            <p14:xfrm>
              <a:off x="5023560" y="1513600"/>
              <a:ext cx="50760" cy="770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98EFAE0-E4BE-46D2-9F6C-B7C9FC11996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05920" y="1495600"/>
                <a:ext cx="8640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CC4E869-ECAF-45E2-BADC-2DBB3F0F9A98}"/>
                  </a:ext>
                </a:extLst>
              </p14:cNvPr>
              <p14:cNvContentPartPr/>
              <p14:nvPr/>
            </p14:nvContentPartPr>
            <p14:xfrm>
              <a:off x="2376480" y="987640"/>
              <a:ext cx="112680" cy="325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CC4E869-ECAF-45E2-BADC-2DBB3F0F9A9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58480" y="969640"/>
                <a:ext cx="14832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71DC767-7D10-498B-B1BF-C51160758797}"/>
                  </a:ext>
                </a:extLst>
              </p14:cNvPr>
              <p14:cNvContentPartPr/>
              <p14:nvPr/>
            </p14:nvContentPartPr>
            <p14:xfrm>
              <a:off x="2597880" y="899440"/>
              <a:ext cx="35640" cy="55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71DC767-7D10-498B-B1BF-C5116075879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580240" y="881800"/>
                <a:ext cx="7128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6CAF67D-90D8-4910-8501-233C8452BFA3}"/>
                  </a:ext>
                </a:extLst>
              </p14:cNvPr>
              <p14:cNvContentPartPr/>
              <p14:nvPr/>
            </p14:nvContentPartPr>
            <p14:xfrm>
              <a:off x="2113680" y="1777480"/>
              <a:ext cx="19080" cy="141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6CAF67D-90D8-4910-8501-233C8452BFA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096040" y="1759840"/>
                <a:ext cx="5472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FE0ABF9-6C5C-4E2F-8A04-3D5DC3C81A50}"/>
                  </a:ext>
                </a:extLst>
              </p14:cNvPr>
              <p14:cNvContentPartPr/>
              <p14:nvPr/>
            </p14:nvContentPartPr>
            <p14:xfrm>
              <a:off x="2193600" y="1775320"/>
              <a:ext cx="9000" cy="133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FE0ABF9-6C5C-4E2F-8A04-3D5DC3C81A5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175960" y="1757680"/>
                <a:ext cx="4464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720D3BB-FBA9-456F-A28D-324D8C6BBB64}"/>
                  </a:ext>
                </a:extLst>
              </p14:cNvPr>
              <p14:cNvContentPartPr/>
              <p14:nvPr/>
            </p14:nvContentPartPr>
            <p14:xfrm>
              <a:off x="1298640" y="1206880"/>
              <a:ext cx="212400" cy="325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720D3BB-FBA9-456F-A28D-324D8C6BBB6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280640" y="1188880"/>
                <a:ext cx="248040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84DFC3D-EDAA-4724-96E2-306441BE542C}"/>
                  </a:ext>
                </a:extLst>
              </p14:cNvPr>
              <p14:cNvContentPartPr/>
              <p14:nvPr/>
            </p14:nvContentPartPr>
            <p14:xfrm>
              <a:off x="1565040" y="1330720"/>
              <a:ext cx="90720" cy="1749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84DFC3D-EDAA-4724-96E2-306441BE542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547400" y="1312720"/>
                <a:ext cx="12636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9939D35-EF45-4FB5-B8F6-DD7B7F4DD70B}"/>
                  </a:ext>
                </a:extLst>
              </p14:cNvPr>
              <p14:cNvContentPartPr/>
              <p14:nvPr/>
            </p14:nvContentPartPr>
            <p14:xfrm>
              <a:off x="1554240" y="1299760"/>
              <a:ext cx="87840" cy="198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9939D35-EF45-4FB5-B8F6-DD7B7F4DD70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536600" y="1282120"/>
                <a:ext cx="12348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22F3A11-6E21-48AF-BA8C-4D1F9A80FC67}"/>
                  </a:ext>
                </a:extLst>
              </p14:cNvPr>
              <p14:cNvContentPartPr/>
              <p14:nvPr/>
            </p14:nvContentPartPr>
            <p14:xfrm>
              <a:off x="1755120" y="1168360"/>
              <a:ext cx="63360" cy="849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22F3A11-6E21-48AF-BA8C-4D1F9A80FC6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737120" y="1150360"/>
                <a:ext cx="9900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7D1B6DC-610D-4773-930C-4D5AA40EB3DB}"/>
                  </a:ext>
                </a:extLst>
              </p14:cNvPr>
              <p14:cNvContentPartPr/>
              <p14:nvPr/>
            </p14:nvContentPartPr>
            <p14:xfrm>
              <a:off x="1747200" y="1462480"/>
              <a:ext cx="328680" cy="2365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7D1B6DC-610D-4773-930C-4D5AA40EB3D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729200" y="1444840"/>
                <a:ext cx="364320" cy="27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3863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22BED08-7C51-4FC9-8ECF-B67A569537CC}"/>
                  </a:ext>
                </a:extLst>
              </p14:cNvPr>
              <p14:cNvContentPartPr/>
              <p14:nvPr/>
            </p14:nvContentPartPr>
            <p14:xfrm>
              <a:off x="1822440" y="335320"/>
              <a:ext cx="128160" cy="141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22BED08-7C51-4FC9-8ECF-B67A569537C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04800" y="317320"/>
                <a:ext cx="16380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2DAF756-612A-4563-BB1C-677BD69280AA}"/>
                  </a:ext>
                </a:extLst>
              </p14:cNvPr>
              <p14:cNvContentPartPr/>
              <p14:nvPr/>
            </p14:nvContentPartPr>
            <p14:xfrm>
              <a:off x="2067960" y="325960"/>
              <a:ext cx="515520" cy="1616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2DAF756-612A-4563-BB1C-677BD69280A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49960" y="307960"/>
                <a:ext cx="55116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557BBC5-BDF2-4208-A5A1-D0594DF0CC0D}"/>
                  </a:ext>
                </a:extLst>
              </p14:cNvPr>
              <p14:cNvContentPartPr/>
              <p14:nvPr/>
            </p14:nvContentPartPr>
            <p14:xfrm>
              <a:off x="1056000" y="211480"/>
              <a:ext cx="507960" cy="2901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557BBC5-BDF2-4208-A5A1-D0594DF0CC0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38360" y="193840"/>
                <a:ext cx="543600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4AB6132-79EA-48D1-9CFD-CB044DE2C1E1}"/>
                  </a:ext>
                </a:extLst>
              </p14:cNvPr>
              <p14:cNvContentPartPr/>
              <p14:nvPr/>
            </p14:nvContentPartPr>
            <p14:xfrm>
              <a:off x="2963280" y="162160"/>
              <a:ext cx="13680" cy="3099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4AB6132-79EA-48D1-9CFD-CB044DE2C1E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45280" y="144160"/>
                <a:ext cx="49320" cy="34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D61DFD9-3050-4AC0-B55E-B438AB771069}"/>
                  </a:ext>
                </a:extLst>
              </p14:cNvPr>
              <p14:cNvContentPartPr/>
              <p14:nvPr/>
            </p14:nvContentPartPr>
            <p14:xfrm>
              <a:off x="2834040" y="328480"/>
              <a:ext cx="241200" cy="11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D61DFD9-3050-4AC0-B55E-B438AB77106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16400" y="310840"/>
                <a:ext cx="2768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9446BF1-A5BC-4EF9-BFC1-E5EE6051454B}"/>
                  </a:ext>
                </a:extLst>
              </p14:cNvPr>
              <p14:cNvContentPartPr/>
              <p14:nvPr/>
            </p14:nvContentPartPr>
            <p14:xfrm>
              <a:off x="3126360" y="142720"/>
              <a:ext cx="318960" cy="3348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9446BF1-A5BC-4EF9-BFC1-E5EE6051454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08360" y="125080"/>
                <a:ext cx="35460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61873D7-8C47-431F-9EDA-00A54E24C840}"/>
                  </a:ext>
                </a:extLst>
              </p14:cNvPr>
              <p14:cNvContentPartPr/>
              <p14:nvPr/>
            </p14:nvContentPartPr>
            <p14:xfrm>
              <a:off x="3423720" y="223360"/>
              <a:ext cx="101520" cy="2282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61873D7-8C47-431F-9EDA-00A54E24C84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05720" y="205360"/>
                <a:ext cx="13716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2E8DBC0-AE9E-4A22-B324-3F65AC4D84D6}"/>
                  </a:ext>
                </a:extLst>
              </p14:cNvPr>
              <p14:cNvContentPartPr/>
              <p14:nvPr/>
            </p14:nvContentPartPr>
            <p14:xfrm>
              <a:off x="3596160" y="292480"/>
              <a:ext cx="192960" cy="1764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2E8DBC0-AE9E-4A22-B324-3F65AC4D84D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578160" y="274840"/>
                <a:ext cx="22860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AC30C07-B2EB-4E08-998E-15387149E54D}"/>
                  </a:ext>
                </a:extLst>
              </p14:cNvPr>
              <p14:cNvContentPartPr/>
              <p14:nvPr/>
            </p14:nvContentPartPr>
            <p14:xfrm>
              <a:off x="7082400" y="274120"/>
              <a:ext cx="210240" cy="1134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AC30C07-B2EB-4E08-998E-15387149E54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064400" y="256480"/>
                <a:ext cx="24588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D626491-1532-49BB-B0A2-0133D3D628DA}"/>
                  </a:ext>
                </a:extLst>
              </p14:cNvPr>
              <p14:cNvContentPartPr/>
              <p14:nvPr/>
            </p14:nvContentPartPr>
            <p14:xfrm>
              <a:off x="7397400" y="243520"/>
              <a:ext cx="120960" cy="1440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D626491-1532-49BB-B0A2-0133D3D628D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379760" y="225520"/>
                <a:ext cx="15660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DF984BF-AA25-4045-B3CF-60E4718595A2}"/>
                  </a:ext>
                </a:extLst>
              </p14:cNvPr>
              <p14:cNvContentPartPr/>
              <p14:nvPr/>
            </p14:nvContentPartPr>
            <p14:xfrm>
              <a:off x="7833720" y="256840"/>
              <a:ext cx="302400" cy="1198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DF984BF-AA25-4045-B3CF-60E4718595A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816080" y="239200"/>
                <a:ext cx="33804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99DAA422-2683-406B-99FE-B4495DC5E162}"/>
                  </a:ext>
                </a:extLst>
              </p14:cNvPr>
              <p14:cNvContentPartPr/>
              <p14:nvPr/>
            </p14:nvContentPartPr>
            <p14:xfrm>
              <a:off x="385680" y="678040"/>
              <a:ext cx="1564200" cy="4744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99DAA422-2683-406B-99FE-B4495DC5E16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68036" y="660040"/>
                <a:ext cx="1599848" cy="51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5B549225-679C-438E-8C30-58C8F6743A4D}"/>
                  </a:ext>
                </a:extLst>
              </p14:cNvPr>
              <p14:cNvContentPartPr/>
              <p14:nvPr/>
            </p14:nvContentPartPr>
            <p14:xfrm>
              <a:off x="7263480" y="527920"/>
              <a:ext cx="1687320" cy="5846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5B549225-679C-438E-8C30-58C8F6743A4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245840" y="510280"/>
                <a:ext cx="1722960" cy="62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28A8BF3F-2291-4DD4-869A-817E3800C365}"/>
                  </a:ext>
                </a:extLst>
              </p14:cNvPr>
              <p14:cNvContentPartPr/>
              <p14:nvPr/>
            </p14:nvContentPartPr>
            <p14:xfrm>
              <a:off x="346800" y="1279960"/>
              <a:ext cx="49320" cy="32832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28A8BF3F-2291-4DD4-869A-817E3800C36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28800" y="1262320"/>
                <a:ext cx="84960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498703C6-8986-4ACD-9454-18AA721F7304}"/>
                  </a:ext>
                </a:extLst>
              </p14:cNvPr>
              <p14:cNvContentPartPr/>
              <p14:nvPr/>
            </p14:nvContentPartPr>
            <p14:xfrm>
              <a:off x="182640" y="1447720"/>
              <a:ext cx="261000" cy="457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498703C6-8986-4ACD-9454-18AA721F730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64640" y="1430080"/>
                <a:ext cx="29664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F2EAB113-1D31-41C4-9598-7D8F3BC4F443}"/>
                  </a:ext>
                </a:extLst>
              </p14:cNvPr>
              <p14:cNvContentPartPr/>
              <p14:nvPr/>
            </p14:nvContentPartPr>
            <p14:xfrm>
              <a:off x="466320" y="1269520"/>
              <a:ext cx="157680" cy="30312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F2EAB113-1D31-41C4-9598-7D8F3BC4F44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48320" y="1251880"/>
                <a:ext cx="193320" cy="33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7238C187-3597-419B-9A73-5B9A0076C01D}"/>
                  </a:ext>
                </a:extLst>
              </p14:cNvPr>
              <p14:cNvContentPartPr/>
              <p14:nvPr/>
            </p14:nvContentPartPr>
            <p14:xfrm>
              <a:off x="772320" y="1224520"/>
              <a:ext cx="356760" cy="34092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7238C187-3597-419B-9A73-5B9A0076C01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54320" y="1206880"/>
                <a:ext cx="392400" cy="37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0E56B58F-9E3D-428C-B9D3-493C6ED28D49}"/>
                  </a:ext>
                </a:extLst>
              </p14:cNvPr>
              <p14:cNvContentPartPr/>
              <p14:nvPr/>
            </p14:nvContentPartPr>
            <p14:xfrm>
              <a:off x="944400" y="1350880"/>
              <a:ext cx="239760" cy="201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0E56B58F-9E3D-428C-B9D3-493C6ED28D4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26760" y="1333240"/>
                <a:ext cx="2754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A4DAEBFC-5EA7-4967-A4C7-73AE8A834EE8}"/>
                  </a:ext>
                </a:extLst>
              </p14:cNvPr>
              <p14:cNvContentPartPr/>
              <p14:nvPr/>
            </p14:nvContentPartPr>
            <p14:xfrm>
              <a:off x="1512480" y="1369960"/>
              <a:ext cx="280080" cy="17172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A4DAEBFC-5EA7-4967-A4C7-73AE8A834EE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494480" y="1351960"/>
                <a:ext cx="31572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AB3666E2-F7D0-48C0-84BF-9EB9C1EBCD3A}"/>
                  </a:ext>
                </a:extLst>
              </p14:cNvPr>
              <p14:cNvContentPartPr/>
              <p14:nvPr/>
            </p14:nvContentPartPr>
            <p14:xfrm>
              <a:off x="1910280" y="1381840"/>
              <a:ext cx="120600" cy="18288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AB3666E2-F7D0-48C0-84BF-9EB9C1EBCD3A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892280" y="1363840"/>
                <a:ext cx="15624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708C4324-E92B-4036-9BFC-D7D2DEDBE74B}"/>
                  </a:ext>
                </a:extLst>
              </p14:cNvPr>
              <p14:cNvContentPartPr/>
              <p14:nvPr/>
            </p14:nvContentPartPr>
            <p14:xfrm>
              <a:off x="2209080" y="664000"/>
              <a:ext cx="1590480" cy="90000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708C4324-E92B-4036-9BFC-D7D2DEDBE74B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191080" y="646000"/>
                <a:ext cx="1626120" cy="9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200BE3E2-87E2-46C9-A647-552895775205}"/>
                  </a:ext>
                </a:extLst>
              </p14:cNvPr>
              <p14:cNvContentPartPr/>
              <p14:nvPr/>
            </p14:nvContentPartPr>
            <p14:xfrm>
              <a:off x="4002600" y="161800"/>
              <a:ext cx="2976840" cy="155124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200BE3E2-87E2-46C9-A647-55289577520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984960" y="143800"/>
                <a:ext cx="3012480" cy="158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CB1580E-CE7D-448D-85D7-68CDD16A20E9}"/>
                  </a:ext>
                </a:extLst>
              </p14:cNvPr>
              <p14:cNvContentPartPr/>
              <p14:nvPr/>
            </p14:nvContentPartPr>
            <p14:xfrm>
              <a:off x="1777800" y="1801240"/>
              <a:ext cx="253080" cy="2516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CB1580E-CE7D-448D-85D7-68CDD16A20E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759800" y="1783600"/>
                <a:ext cx="28872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B1851D6-F6B6-4275-9CE7-AF9C492D75CC}"/>
                  </a:ext>
                </a:extLst>
              </p14:cNvPr>
              <p14:cNvContentPartPr/>
              <p14:nvPr/>
            </p14:nvContentPartPr>
            <p14:xfrm>
              <a:off x="2118000" y="1910680"/>
              <a:ext cx="168480" cy="1389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B1851D6-F6B6-4275-9CE7-AF9C492D75C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100000" y="1893040"/>
                <a:ext cx="20412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F7CB58F-69A2-4D8C-A2BD-F4E6FF761F02}"/>
                  </a:ext>
                </a:extLst>
              </p14:cNvPr>
              <p14:cNvContentPartPr/>
              <p14:nvPr/>
            </p14:nvContentPartPr>
            <p14:xfrm>
              <a:off x="5037960" y="1883680"/>
              <a:ext cx="460080" cy="1591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F7CB58F-69A2-4D8C-A2BD-F4E6FF761F0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019974" y="1865680"/>
                <a:ext cx="495692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8206CDA3-00C6-4675-994A-16B649D8AB72}"/>
                  </a:ext>
                </a:extLst>
              </p14:cNvPr>
              <p14:cNvContentPartPr/>
              <p14:nvPr/>
            </p14:nvContentPartPr>
            <p14:xfrm>
              <a:off x="5780640" y="1886920"/>
              <a:ext cx="900000" cy="1670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8206CDA3-00C6-4675-994A-16B649D8AB72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762640" y="1869280"/>
                <a:ext cx="93564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0F96D2F6-246E-4DF0-95F7-CA3DD626E366}"/>
                  </a:ext>
                </a:extLst>
              </p14:cNvPr>
              <p14:cNvContentPartPr/>
              <p14:nvPr/>
            </p14:nvContentPartPr>
            <p14:xfrm>
              <a:off x="464520" y="2346640"/>
              <a:ext cx="275400" cy="1796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0F96D2F6-246E-4DF0-95F7-CA3DD626E36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46520" y="2329000"/>
                <a:ext cx="31104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0CDF0CFA-900B-473C-A0F9-4548134F7419}"/>
                  </a:ext>
                </a:extLst>
              </p14:cNvPr>
              <p14:cNvContentPartPr/>
              <p14:nvPr/>
            </p14:nvContentPartPr>
            <p14:xfrm>
              <a:off x="2468640" y="1736800"/>
              <a:ext cx="2336760" cy="10454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0CDF0CFA-900B-473C-A0F9-4548134F7419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450643" y="1719154"/>
                <a:ext cx="2372395" cy="10810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22B200FE-B47C-4839-BF8F-E5521691ECC9}"/>
                  </a:ext>
                </a:extLst>
              </p14:cNvPr>
              <p14:cNvContentPartPr/>
              <p14:nvPr/>
            </p14:nvContentPartPr>
            <p14:xfrm>
              <a:off x="947640" y="2235040"/>
              <a:ext cx="1253880" cy="5641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22B200FE-B47C-4839-BF8F-E5521691ECC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929640" y="2217040"/>
                <a:ext cx="1289520" cy="59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F13140DE-6131-4751-8F9C-499A06ACD144}"/>
                  </a:ext>
                </a:extLst>
              </p14:cNvPr>
              <p14:cNvContentPartPr/>
              <p14:nvPr/>
            </p14:nvContentPartPr>
            <p14:xfrm>
              <a:off x="6999960" y="1602160"/>
              <a:ext cx="1667160" cy="5428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F13140DE-6131-4751-8F9C-499A06ACD144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981960" y="1584520"/>
                <a:ext cx="1702800" cy="57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9812486-99CE-46DF-AC7A-8FF2E4D3A9CF}"/>
                  </a:ext>
                </a:extLst>
              </p14:cNvPr>
              <p14:cNvContentPartPr/>
              <p14:nvPr/>
            </p14:nvContentPartPr>
            <p14:xfrm>
              <a:off x="2642520" y="3271120"/>
              <a:ext cx="100440" cy="1540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9812486-99CE-46DF-AC7A-8FF2E4D3A9C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624880" y="3253120"/>
                <a:ext cx="13608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ED84F5A-D078-4B27-9544-5B56964532F6}"/>
                  </a:ext>
                </a:extLst>
              </p14:cNvPr>
              <p14:cNvContentPartPr/>
              <p14:nvPr/>
            </p14:nvContentPartPr>
            <p14:xfrm>
              <a:off x="1589880" y="3055480"/>
              <a:ext cx="957960" cy="4154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ED84F5A-D078-4B27-9544-5B56964532F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571880" y="3037840"/>
                <a:ext cx="993600" cy="45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A87F21DF-E8F0-45C5-B0E5-01D31E125E48}"/>
                  </a:ext>
                </a:extLst>
              </p14:cNvPr>
              <p14:cNvContentPartPr/>
              <p14:nvPr/>
            </p14:nvContentPartPr>
            <p14:xfrm>
              <a:off x="2985240" y="3220000"/>
              <a:ext cx="3960" cy="111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A87F21DF-E8F0-45C5-B0E5-01D31E125E48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967600" y="3202000"/>
                <a:ext cx="396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8E7CBDC3-EA9E-4E6E-A83E-EA8F2131AD31}"/>
                  </a:ext>
                </a:extLst>
              </p14:cNvPr>
              <p14:cNvContentPartPr/>
              <p14:nvPr/>
            </p14:nvContentPartPr>
            <p14:xfrm>
              <a:off x="2984880" y="3382720"/>
              <a:ext cx="12240" cy="86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8E7CBDC3-EA9E-4E6E-A83E-EA8F2131AD31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967240" y="3365080"/>
                <a:ext cx="47880" cy="4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7044937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7A1F030-1B93-481F-A73F-066C9CE73488}"/>
                  </a:ext>
                </a:extLst>
              </p14:cNvPr>
              <p14:cNvContentPartPr/>
              <p14:nvPr/>
            </p14:nvContentPartPr>
            <p14:xfrm>
              <a:off x="2127000" y="220480"/>
              <a:ext cx="1406160" cy="330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7A1F030-1B93-481F-A73F-066C9CE7348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09360" y="202840"/>
                <a:ext cx="1441800" cy="36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BE330B9-7392-49F7-BA87-E71D9F631D2F}"/>
                  </a:ext>
                </a:extLst>
              </p14:cNvPr>
              <p14:cNvContentPartPr/>
              <p14:nvPr/>
            </p14:nvContentPartPr>
            <p14:xfrm>
              <a:off x="3820440" y="192400"/>
              <a:ext cx="628560" cy="3160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BE330B9-7392-49F7-BA87-E71D9F631D2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02800" y="174740"/>
                <a:ext cx="664200" cy="3517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3966CB5-B723-46B4-AA97-72E450F2F95E}"/>
                  </a:ext>
                </a:extLst>
              </p14:cNvPr>
              <p14:cNvContentPartPr/>
              <p14:nvPr/>
            </p14:nvContentPartPr>
            <p14:xfrm>
              <a:off x="2001360" y="666160"/>
              <a:ext cx="2463840" cy="36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3966CB5-B723-46B4-AA97-72E450F2F95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83360" y="648520"/>
                <a:ext cx="24994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4C60DA3-E598-4AA1-A51C-8DE657DAAD9A}"/>
                  </a:ext>
                </a:extLst>
              </p14:cNvPr>
              <p14:cNvContentPartPr/>
              <p14:nvPr/>
            </p14:nvContentPartPr>
            <p14:xfrm>
              <a:off x="1625160" y="1056040"/>
              <a:ext cx="3343320" cy="8640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4C60DA3-E598-4AA1-A51C-8DE657DAAD9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07520" y="1038400"/>
                <a:ext cx="3378960" cy="89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85388C9-2B1A-480B-8233-23B9FB66A471}"/>
                  </a:ext>
                </a:extLst>
              </p14:cNvPr>
              <p14:cNvContentPartPr/>
              <p14:nvPr/>
            </p14:nvContentPartPr>
            <p14:xfrm>
              <a:off x="5628720" y="446560"/>
              <a:ext cx="2752200" cy="9100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85388C9-2B1A-480B-8233-23B9FB66A47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11080" y="428913"/>
                <a:ext cx="2787840" cy="9457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98EFAE0-E4BE-46D2-9F6C-B7C9FC119964}"/>
                  </a:ext>
                </a:extLst>
              </p14:cNvPr>
              <p14:cNvContentPartPr/>
              <p14:nvPr/>
            </p14:nvContentPartPr>
            <p14:xfrm>
              <a:off x="5023560" y="1513600"/>
              <a:ext cx="50760" cy="770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98EFAE0-E4BE-46D2-9F6C-B7C9FC11996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05920" y="1495600"/>
                <a:ext cx="8640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CC4E869-ECAF-45E2-BADC-2DBB3F0F9A98}"/>
                  </a:ext>
                </a:extLst>
              </p14:cNvPr>
              <p14:cNvContentPartPr/>
              <p14:nvPr/>
            </p14:nvContentPartPr>
            <p14:xfrm>
              <a:off x="2376480" y="987640"/>
              <a:ext cx="112680" cy="325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CC4E869-ECAF-45E2-BADC-2DBB3F0F9A9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58480" y="969640"/>
                <a:ext cx="14832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71DC767-7D10-498B-B1BF-C51160758797}"/>
                  </a:ext>
                </a:extLst>
              </p14:cNvPr>
              <p14:cNvContentPartPr/>
              <p14:nvPr/>
            </p14:nvContentPartPr>
            <p14:xfrm>
              <a:off x="2597880" y="899440"/>
              <a:ext cx="35640" cy="55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71DC767-7D10-498B-B1BF-C5116075879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580240" y="881800"/>
                <a:ext cx="7128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6CAF67D-90D8-4910-8501-233C8452BFA3}"/>
                  </a:ext>
                </a:extLst>
              </p14:cNvPr>
              <p14:cNvContentPartPr/>
              <p14:nvPr/>
            </p14:nvContentPartPr>
            <p14:xfrm>
              <a:off x="2113680" y="1777480"/>
              <a:ext cx="19080" cy="141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6CAF67D-90D8-4910-8501-233C8452BFA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096040" y="1759840"/>
                <a:ext cx="5472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FE0ABF9-6C5C-4E2F-8A04-3D5DC3C81A50}"/>
                  </a:ext>
                </a:extLst>
              </p14:cNvPr>
              <p14:cNvContentPartPr/>
              <p14:nvPr/>
            </p14:nvContentPartPr>
            <p14:xfrm>
              <a:off x="2193600" y="1775320"/>
              <a:ext cx="9000" cy="133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FE0ABF9-6C5C-4E2F-8A04-3D5DC3C81A5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175960" y="1757680"/>
                <a:ext cx="4464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720D3BB-FBA9-456F-A28D-324D8C6BBB64}"/>
                  </a:ext>
                </a:extLst>
              </p14:cNvPr>
              <p14:cNvContentPartPr/>
              <p14:nvPr/>
            </p14:nvContentPartPr>
            <p14:xfrm>
              <a:off x="1298640" y="1206880"/>
              <a:ext cx="212400" cy="325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720D3BB-FBA9-456F-A28D-324D8C6BBB6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280640" y="1188880"/>
                <a:ext cx="248040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84DFC3D-EDAA-4724-96E2-306441BE542C}"/>
                  </a:ext>
                </a:extLst>
              </p14:cNvPr>
              <p14:cNvContentPartPr/>
              <p14:nvPr/>
            </p14:nvContentPartPr>
            <p14:xfrm>
              <a:off x="1565040" y="1330720"/>
              <a:ext cx="90720" cy="1749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84DFC3D-EDAA-4724-96E2-306441BE542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547400" y="1312720"/>
                <a:ext cx="12636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9939D35-EF45-4FB5-B8F6-DD7B7F4DD70B}"/>
                  </a:ext>
                </a:extLst>
              </p14:cNvPr>
              <p14:cNvContentPartPr/>
              <p14:nvPr/>
            </p14:nvContentPartPr>
            <p14:xfrm>
              <a:off x="1554240" y="1299760"/>
              <a:ext cx="87840" cy="198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9939D35-EF45-4FB5-B8F6-DD7B7F4DD70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536600" y="1282120"/>
                <a:ext cx="12348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22F3A11-6E21-48AF-BA8C-4D1F9A80FC67}"/>
                  </a:ext>
                </a:extLst>
              </p14:cNvPr>
              <p14:cNvContentPartPr/>
              <p14:nvPr/>
            </p14:nvContentPartPr>
            <p14:xfrm>
              <a:off x="1755120" y="1168360"/>
              <a:ext cx="63360" cy="849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22F3A11-6E21-48AF-BA8C-4D1F9A80FC6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737120" y="1150360"/>
                <a:ext cx="9900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7D1B6DC-610D-4773-930C-4D5AA40EB3DB}"/>
                  </a:ext>
                </a:extLst>
              </p14:cNvPr>
              <p14:cNvContentPartPr/>
              <p14:nvPr/>
            </p14:nvContentPartPr>
            <p14:xfrm>
              <a:off x="1747200" y="1462480"/>
              <a:ext cx="328680" cy="2365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7D1B6DC-610D-4773-930C-4D5AA40EB3D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729200" y="1444840"/>
                <a:ext cx="36432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A6C6A46-495B-49A6-88CA-563DF7693BE9}"/>
                  </a:ext>
                </a:extLst>
              </p14:cNvPr>
              <p14:cNvContentPartPr/>
              <p14:nvPr/>
            </p14:nvContentPartPr>
            <p14:xfrm>
              <a:off x="2155080" y="1732840"/>
              <a:ext cx="637920" cy="4849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A6C6A46-495B-49A6-88CA-563DF7693BE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137430" y="1715200"/>
                <a:ext cx="673580" cy="52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1883228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7A1F030-1B93-481F-A73F-066C9CE73488}"/>
                  </a:ext>
                </a:extLst>
              </p14:cNvPr>
              <p14:cNvContentPartPr/>
              <p14:nvPr/>
            </p14:nvContentPartPr>
            <p14:xfrm>
              <a:off x="2127000" y="220480"/>
              <a:ext cx="1406160" cy="330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7A1F030-1B93-481F-A73F-066C9CE7348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09360" y="202840"/>
                <a:ext cx="1441800" cy="36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BE330B9-7392-49F7-BA87-E71D9F631D2F}"/>
                  </a:ext>
                </a:extLst>
              </p14:cNvPr>
              <p14:cNvContentPartPr/>
              <p14:nvPr/>
            </p14:nvContentPartPr>
            <p14:xfrm>
              <a:off x="3820440" y="192400"/>
              <a:ext cx="628560" cy="3160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BE330B9-7392-49F7-BA87-E71D9F631D2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02800" y="174740"/>
                <a:ext cx="664200" cy="3517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3966CB5-B723-46B4-AA97-72E450F2F95E}"/>
                  </a:ext>
                </a:extLst>
              </p14:cNvPr>
              <p14:cNvContentPartPr/>
              <p14:nvPr/>
            </p14:nvContentPartPr>
            <p14:xfrm>
              <a:off x="2001360" y="666160"/>
              <a:ext cx="2463840" cy="36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3966CB5-B723-46B4-AA97-72E450F2F95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83360" y="648520"/>
                <a:ext cx="24994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4C60DA3-E598-4AA1-A51C-8DE657DAAD9A}"/>
                  </a:ext>
                </a:extLst>
              </p14:cNvPr>
              <p14:cNvContentPartPr/>
              <p14:nvPr/>
            </p14:nvContentPartPr>
            <p14:xfrm>
              <a:off x="1625160" y="1056040"/>
              <a:ext cx="3343320" cy="8640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4C60DA3-E598-4AA1-A51C-8DE657DAAD9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07520" y="1038400"/>
                <a:ext cx="3378960" cy="89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85388C9-2B1A-480B-8233-23B9FB66A471}"/>
                  </a:ext>
                </a:extLst>
              </p14:cNvPr>
              <p14:cNvContentPartPr/>
              <p14:nvPr/>
            </p14:nvContentPartPr>
            <p14:xfrm>
              <a:off x="5628720" y="446560"/>
              <a:ext cx="2752200" cy="9100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85388C9-2B1A-480B-8233-23B9FB66A47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11080" y="428913"/>
                <a:ext cx="2787840" cy="9457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98EFAE0-E4BE-46D2-9F6C-B7C9FC119964}"/>
                  </a:ext>
                </a:extLst>
              </p14:cNvPr>
              <p14:cNvContentPartPr/>
              <p14:nvPr/>
            </p14:nvContentPartPr>
            <p14:xfrm>
              <a:off x="5023560" y="1513600"/>
              <a:ext cx="50760" cy="770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98EFAE0-E4BE-46D2-9F6C-B7C9FC11996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05920" y="1495600"/>
                <a:ext cx="8640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CC4E869-ECAF-45E2-BADC-2DBB3F0F9A98}"/>
                  </a:ext>
                </a:extLst>
              </p14:cNvPr>
              <p14:cNvContentPartPr/>
              <p14:nvPr/>
            </p14:nvContentPartPr>
            <p14:xfrm>
              <a:off x="2376480" y="987640"/>
              <a:ext cx="112680" cy="325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CC4E869-ECAF-45E2-BADC-2DBB3F0F9A9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58480" y="969640"/>
                <a:ext cx="14832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71DC767-7D10-498B-B1BF-C51160758797}"/>
                  </a:ext>
                </a:extLst>
              </p14:cNvPr>
              <p14:cNvContentPartPr/>
              <p14:nvPr/>
            </p14:nvContentPartPr>
            <p14:xfrm>
              <a:off x="2597880" y="899440"/>
              <a:ext cx="35640" cy="55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71DC767-7D10-498B-B1BF-C5116075879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580240" y="881800"/>
                <a:ext cx="7128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6CAF67D-90D8-4910-8501-233C8452BFA3}"/>
                  </a:ext>
                </a:extLst>
              </p14:cNvPr>
              <p14:cNvContentPartPr/>
              <p14:nvPr/>
            </p14:nvContentPartPr>
            <p14:xfrm>
              <a:off x="2113680" y="1777480"/>
              <a:ext cx="19080" cy="141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6CAF67D-90D8-4910-8501-233C8452BFA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096040" y="1759840"/>
                <a:ext cx="5472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FE0ABF9-6C5C-4E2F-8A04-3D5DC3C81A50}"/>
                  </a:ext>
                </a:extLst>
              </p14:cNvPr>
              <p14:cNvContentPartPr/>
              <p14:nvPr/>
            </p14:nvContentPartPr>
            <p14:xfrm>
              <a:off x="2193600" y="1775320"/>
              <a:ext cx="9000" cy="133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FE0ABF9-6C5C-4E2F-8A04-3D5DC3C81A5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175960" y="1757680"/>
                <a:ext cx="4464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720D3BB-FBA9-456F-A28D-324D8C6BBB64}"/>
                  </a:ext>
                </a:extLst>
              </p14:cNvPr>
              <p14:cNvContentPartPr/>
              <p14:nvPr/>
            </p14:nvContentPartPr>
            <p14:xfrm>
              <a:off x="1298640" y="1206880"/>
              <a:ext cx="212400" cy="325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720D3BB-FBA9-456F-A28D-324D8C6BBB6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280640" y="1188880"/>
                <a:ext cx="248040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84DFC3D-EDAA-4724-96E2-306441BE542C}"/>
                  </a:ext>
                </a:extLst>
              </p14:cNvPr>
              <p14:cNvContentPartPr/>
              <p14:nvPr/>
            </p14:nvContentPartPr>
            <p14:xfrm>
              <a:off x="1565040" y="1330720"/>
              <a:ext cx="90720" cy="1749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84DFC3D-EDAA-4724-96E2-306441BE542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547400" y="1312720"/>
                <a:ext cx="12636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9939D35-EF45-4FB5-B8F6-DD7B7F4DD70B}"/>
                  </a:ext>
                </a:extLst>
              </p14:cNvPr>
              <p14:cNvContentPartPr/>
              <p14:nvPr/>
            </p14:nvContentPartPr>
            <p14:xfrm>
              <a:off x="1554240" y="1299760"/>
              <a:ext cx="87840" cy="198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9939D35-EF45-4FB5-B8F6-DD7B7F4DD70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536600" y="1282120"/>
                <a:ext cx="12348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22F3A11-6E21-48AF-BA8C-4D1F9A80FC67}"/>
                  </a:ext>
                </a:extLst>
              </p14:cNvPr>
              <p14:cNvContentPartPr/>
              <p14:nvPr/>
            </p14:nvContentPartPr>
            <p14:xfrm>
              <a:off x="1755120" y="1168360"/>
              <a:ext cx="63360" cy="849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22F3A11-6E21-48AF-BA8C-4D1F9A80FC6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737120" y="1150360"/>
                <a:ext cx="9900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7D1B6DC-610D-4773-930C-4D5AA40EB3DB}"/>
                  </a:ext>
                </a:extLst>
              </p14:cNvPr>
              <p14:cNvContentPartPr/>
              <p14:nvPr/>
            </p14:nvContentPartPr>
            <p14:xfrm>
              <a:off x="1747200" y="1462480"/>
              <a:ext cx="328680" cy="2365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7D1B6DC-610D-4773-930C-4D5AA40EB3D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729200" y="1444840"/>
                <a:ext cx="36432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A6C6A46-495B-49A6-88CA-563DF7693BE9}"/>
                  </a:ext>
                </a:extLst>
              </p14:cNvPr>
              <p14:cNvContentPartPr/>
              <p14:nvPr/>
            </p14:nvContentPartPr>
            <p14:xfrm>
              <a:off x="2155080" y="1732840"/>
              <a:ext cx="637920" cy="4849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A6C6A46-495B-49A6-88CA-563DF7693BE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137430" y="1715200"/>
                <a:ext cx="673580" cy="52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0E500B8-C2D8-4B90-BF75-C3C87F6137A8}"/>
                  </a:ext>
                </a:extLst>
              </p14:cNvPr>
              <p14:cNvContentPartPr/>
              <p14:nvPr/>
            </p14:nvContentPartPr>
            <p14:xfrm>
              <a:off x="6755880" y="1861720"/>
              <a:ext cx="437760" cy="351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0E500B8-C2D8-4B90-BF75-C3C87F6137A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738225" y="1844080"/>
                <a:ext cx="473429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C615F060-D741-45C4-A327-1A6767A9A15B}"/>
                  </a:ext>
                </a:extLst>
              </p14:cNvPr>
              <p14:cNvContentPartPr/>
              <p14:nvPr/>
            </p14:nvContentPartPr>
            <p14:xfrm>
              <a:off x="5597400" y="1787560"/>
              <a:ext cx="920880" cy="351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C615F060-D741-45C4-A327-1A6767A9A15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579753" y="1769920"/>
                <a:ext cx="956534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F92B296-F9E9-40DA-9B51-2A66D327CAED}"/>
                  </a:ext>
                </a:extLst>
              </p14:cNvPr>
              <p14:cNvContentPartPr/>
              <p14:nvPr/>
            </p14:nvContentPartPr>
            <p14:xfrm>
              <a:off x="6841920" y="2275360"/>
              <a:ext cx="210960" cy="2430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F92B296-F9E9-40DA-9B51-2A66D327CAE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824280" y="2257360"/>
                <a:ext cx="246600" cy="27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8882620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7A1F030-1B93-481F-A73F-066C9CE73488}"/>
                  </a:ext>
                </a:extLst>
              </p14:cNvPr>
              <p14:cNvContentPartPr/>
              <p14:nvPr/>
            </p14:nvContentPartPr>
            <p14:xfrm>
              <a:off x="2127000" y="220480"/>
              <a:ext cx="1406160" cy="330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7A1F030-1B93-481F-A73F-066C9CE7348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09360" y="202840"/>
                <a:ext cx="1441800" cy="36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BE330B9-7392-49F7-BA87-E71D9F631D2F}"/>
                  </a:ext>
                </a:extLst>
              </p14:cNvPr>
              <p14:cNvContentPartPr/>
              <p14:nvPr/>
            </p14:nvContentPartPr>
            <p14:xfrm>
              <a:off x="3820440" y="192400"/>
              <a:ext cx="628560" cy="3160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BE330B9-7392-49F7-BA87-E71D9F631D2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02800" y="174740"/>
                <a:ext cx="664200" cy="3517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3966CB5-B723-46B4-AA97-72E450F2F95E}"/>
                  </a:ext>
                </a:extLst>
              </p14:cNvPr>
              <p14:cNvContentPartPr/>
              <p14:nvPr/>
            </p14:nvContentPartPr>
            <p14:xfrm>
              <a:off x="2001360" y="666160"/>
              <a:ext cx="2463840" cy="36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3966CB5-B723-46B4-AA97-72E450F2F95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83360" y="648520"/>
                <a:ext cx="24994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4C60DA3-E598-4AA1-A51C-8DE657DAAD9A}"/>
                  </a:ext>
                </a:extLst>
              </p14:cNvPr>
              <p14:cNvContentPartPr/>
              <p14:nvPr/>
            </p14:nvContentPartPr>
            <p14:xfrm>
              <a:off x="1625160" y="1056040"/>
              <a:ext cx="3343320" cy="8640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4C60DA3-E598-4AA1-A51C-8DE657DAAD9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07520" y="1038400"/>
                <a:ext cx="3378960" cy="89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85388C9-2B1A-480B-8233-23B9FB66A471}"/>
                  </a:ext>
                </a:extLst>
              </p14:cNvPr>
              <p14:cNvContentPartPr/>
              <p14:nvPr/>
            </p14:nvContentPartPr>
            <p14:xfrm>
              <a:off x="5628720" y="446560"/>
              <a:ext cx="2752200" cy="9100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85388C9-2B1A-480B-8233-23B9FB66A47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11080" y="428913"/>
                <a:ext cx="2787840" cy="9457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98EFAE0-E4BE-46D2-9F6C-B7C9FC119964}"/>
                  </a:ext>
                </a:extLst>
              </p14:cNvPr>
              <p14:cNvContentPartPr/>
              <p14:nvPr/>
            </p14:nvContentPartPr>
            <p14:xfrm>
              <a:off x="5023560" y="1513600"/>
              <a:ext cx="50760" cy="770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98EFAE0-E4BE-46D2-9F6C-B7C9FC11996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05920" y="1495600"/>
                <a:ext cx="8640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CC4E869-ECAF-45E2-BADC-2DBB3F0F9A98}"/>
                  </a:ext>
                </a:extLst>
              </p14:cNvPr>
              <p14:cNvContentPartPr/>
              <p14:nvPr/>
            </p14:nvContentPartPr>
            <p14:xfrm>
              <a:off x="2376480" y="987640"/>
              <a:ext cx="112680" cy="325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CC4E869-ECAF-45E2-BADC-2DBB3F0F9A9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58480" y="969640"/>
                <a:ext cx="14832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71DC767-7D10-498B-B1BF-C51160758797}"/>
                  </a:ext>
                </a:extLst>
              </p14:cNvPr>
              <p14:cNvContentPartPr/>
              <p14:nvPr/>
            </p14:nvContentPartPr>
            <p14:xfrm>
              <a:off x="2597880" y="899440"/>
              <a:ext cx="35640" cy="55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71DC767-7D10-498B-B1BF-C5116075879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580240" y="881800"/>
                <a:ext cx="7128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6CAF67D-90D8-4910-8501-233C8452BFA3}"/>
                  </a:ext>
                </a:extLst>
              </p14:cNvPr>
              <p14:cNvContentPartPr/>
              <p14:nvPr/>
            </p14:nvContentPartPr>
            <p14:xfrm>
              <a:off x="2113680" y="1777480"/>
              <a:ext cx="19080" cy="141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6CAF67D-90D8-4910-8501-233C8452BFA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096040" y="1759840"/>
                <a:ext cx="5472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FE0ABF9-6C5C-4E2F-8A04-3D5DC3C81A50}"/>
                  </a:ext>
                </a:extLst>
              </p14:cNvPr>
              <p14:cNvContentPartPr/>
              <p14:nvPr/>
            </p14:nvContentPartPr>
            <p14:xfrm>
              <a:off x="2193600" y="1775320"/>
              <a:ext cx="9000" cy="133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FE0ABF9-6C5C-4E2F-8A04-3D5DC3C81A5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175960" y="1757680"/>
                <a:ext cx="4464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720D3BB-FBA9-456F-A28D-324D8C6BBB64}"/>
                  </a:ext>
                </a:extLst>
              </p14:cNvPr>
              <p14:cNvContentPartPr/>
              <p14:nvPr/>
            </p14:nvContentPartPr>
            <p14:xfrm>
              <a:off x="1298640" y="1206880"/>
              <a:ext cx="212400" cy="325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720D3BB-FBA9-456F-A28D-324D8C6BBB6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280640" y="1188880"/>
                <a:ext cx="248040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84DFC3D-EDAA-4724-96E2-306441BE542C}"/>
                  </a:ext>
                </a:extLst>
              </p14:cNvPr>
              <p14:cNvContentPartPr/>
              <p14:nvPr/>
            </p14:nvContentPartPr>
            <p14:xfrm>
              <a:off x="1565040" y="1330720"/>
              <a:ext cx="90720" cy="1749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84DFC3D-EDAA-4724-96E2-306441BE542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547400" y="1312720"/>
                <a:ext cx="12636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9939D35-EF45-4FB5-B8F6-DD7B7F4DD70B}"/>
                  </a:ext>
                </a:extLst>
              </p14:cNvPr>
              <p14:cNvContentPartPr/>
              <p14:nvPr/>
            </p14:nvContentPartPr>
            <p14:xfrm>
              <a:off x="1554240" y="1299760"/>
              <a:ext cx="87840" cy="198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9939D35-EF45-4FB5-B8F6-DD7B7F4DD70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536600" y="1282120"/>
                <a:ext cx="12348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22F3A11-6E21-48AF-BA8C-4D1F9A80FC67}"/>
                  </a:ext>
                </a:extLst>
              </p14:cNvPr>
              <p14:cNvContentPartPr/>
              <p14:nvPr/>
            </p14:nvContentPartPr>
            <p14:xfrm>
              <a:off x="1755120" y="1168360"/>
              <a:ext cx="63360" cy="849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22F3A11-6E21-48AF-BA8C-4D1F9A80FC6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737120" y="1150360"/>
                <a:ext cx="9900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7D1B6DC-610D-4773-930C-4D5AA40EB3DB}"/>
                  </a:ext>
                </a:extLst>
              </p14:cNvPr>
              <p14:cNvContentPartPr/>
              <p14:nvPr/>
            </p14:nvContentPartPr>
            <p14:xfrm>
              <a:off x="1747200" y="1462480"/>
              <a:ext cx="328680" cy="2365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7D1B6DC-610D-4773-930C-4D5AA40EB3D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729200" y="1444840"/>
                <a:ext cx="36432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A6C6A46-495B-49A6-88CA-563DF7693BE9}"/>
                  </a:ext>
                </a:extLst>
              </p14:cNvPr>
              <p14:cNvContentPartPr/>
              <p14:nvPr/>
            </p14:nvContentPartPr>
            <p14:xfrm>
              <a:off x="2155080" y="1732840"/>
              <a:ext cx="637920" cy="4849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A6C6A46-495B-49A6-88CA-563DF7693BE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137430" y="1715200"/>
                <a:ext cx="673580" cy="52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0E500B8-C2D8-4B90-BF75-C3C87F6137A8}"/>
                  </a:ext>
                </a:extLst>
              </p14:cNvPr>
              <p14:cNvContentPartPr/>
              <p14:nvPr/>
            </p14:nvContentPartPr>
            <p14:xfrm>
              <a:off x="6755880" y="1861720"/>
              <a:ext cx="437760" cy="351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0E500B8-C2D8-4B90-BF75-C3C87F6137A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738225" y="1844080"/>
                <a:ext cx="473429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C615F060-D741-45C4-A327-1A6767A9A15B}"/>
                  </a:ext>
                </a:extLst>
              </p14:cNvPr>
              <p14:cNvContentPartPr/>
              <p14:nvPr/>
            </p14:nvContentPartPr>
            <p14:xfrm>
              <a:off x="5597400" y="1787560"/>
              <a:ext cx="920880" cy="351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C615F060-D741-45C4-A327-1A6767A9A15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579753" y="1769920"/>
                <a:ext cx="956534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F92B296-F9E9-40DA-9B51-2A66D327CAED}"/>
                  </a:ext>
                </a:extLst>
              </p14:cNvPr>
              <p14:cNvContentPartPr/>
              <p14:nvPr/>
            </p14:nvContentPartPr>
            <p14:xfrm>
              <a:off x="6841920" y="2275360"/>
              <a:ext cx="210960" cy="2430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F92B296-F9E9-40DA-9B51-2A66D327CAE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824280" y="2257360"/>
                <a:ext cx="24660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9F8C6A2-4D99-4F93-9455-F462208F4046}"/>
                  </a:ext>
                </a:extLst>
              </p14:cNvPr>
              <p14:cNvContentPartPr/>
              <p14:nvPr/>
            </p14:nvContentPartPr>
            <p14:xfrm>
              <a:off x="7325040" y="2129920"/>
              <a:ext cx="286920" cy="153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9F8C6A2-4D99-4F93-9455-F462208F404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307040" y="2112280"/>
                <a:ext cx="32256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9D01FA5-EE52-49AE-B37D-AB6415FB2985}"/>
                  </a:ext>
                </a:extLst>
              </p14:cNvPr>
              <p14:cNvContentPartPr/>
              <p14:nvPr/>
            </p14:nvContentPartPr>
            <p14:xfrm>
              <a:off x="7971240" y="2265280"/>
              <a:ext cx="212400" cy="2037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9D01FA5-EE52-49AE-B37D-AB6415FB298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953240" y="2247640"/>
                <a:ext cx="24804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DDCED88-7111-4BDC-9CD8-164F328D8D20}"/>
                  </a:ext>
                </a:extLst>
              </p14:cNvPr>
              <p14:cNvContentPartPr/>
              <p14:nvPr/>
            </p14:nvContentPartPr>
            <p14:xfrm>
              <a:off x="7843080" y="1928320"/>
              <a:ext cx="406440" cy="2844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DDCED88-7111-4BDC-9CD8-164F328D8D2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825080" y="1910680"/>
                <a:ext cx="442080" cy="32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75645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7A1F030-1B93-481F-A73F-066C9CE73488}"/>
                  </a:ext>
                </a:extLst>
              </p14:cNvPr>
              <p14:cNvContentPartPr/>
              <p14:nvPr/>
            </p14:nvContentPartPr>
            <p14:xfrm>
              <a:off x="2127000" y="220480"/>
              <a:ext cx="1406160" cy="330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7A1F030-1B93-481F-A73F-066C9CE7348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09360" y="202840"/>
                <a:ext cx="1441800" cy="36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BE330B9-7392-49F7-BA87-E71D9F631D2F}"/>
                  </a:ext>
                </a:extLst>
              </p14:cNvPr>
              <p14:cNvContentPartPr/>
              <p14:nvPr/>
            </p14:nvContentPartPr>
            <p14:xfrm>
              <a:off x="3820440" y="192400"/>
              <a:ext cx="628560" cy="3160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BE330B9-7392-49F7-BA87-E71D9F631D2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02800" y="174740"/>
                <a:ext cx="664200" cy="3517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3966CB5-B723-46B4-AA97-72E450F2F95E}"/>
                  </a:ext>
                </a:extLst>
              </p14:cNvPr>
              <p14:cNvContentPartPr/>
              <p14:nvPr/>
            </p14:nvContentPartPr>
            <p14:xfrm>
              <a:off x="2001360" y="666160"/>
              <a:ext cx="2463840" cy="36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3966CB5-B723-46B4-AA97-72E450F2F95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83360" y="648520"/>
                <a:ext cx="24994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4C60DA3-E598-4AA1-A51C-8DE657DAAD9A}"/>
                  </a:ext>
                </a:extLst>
              </p14:cNvPr>
              <p14:cNvContentPartPr/>
              <p14:nvPr/>
            </p14:nvContentPartPr>
            <p14:xfrm>
              <a:off x="1625160" y="1056040"/>
              <a:ext cx="3343320" cy="8640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4C60DA3-E598-4AA1-A51C-8DE657DAAD9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07520" y="1038400"/>
                <a:ext cx="3378960" cy="89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85388C9-2B1A-480B-8233-23B9FB66A471}"/>
                  </a:ext>
                </a:extLst>
              </p14:cNvPr>
              <p14:cNvContentPartPr/>
              <p14:nvPr/>
            </p14:nvContentPartPr>
            <p14:xfrm>
              <a:off x="5628720" y="446560"/>
              <a:ext cx="2752200" cy="9100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85388C9-2B1A-480B-8233-23B9FB66A47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11080" y="428913"/>
                <a:ext cx="2787840" cy="9457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98EFAE0-E4BE-46D2-9F6C-B7C9FC119964}"/>
                  </a:ext>
                </a:extLst>
              </p14:cNvPr>
              <p14:cNvContentPartPr/>
              <p14:nvPr/>
            </p14:nvContentPartPr>
            <p14:xfrm>
              <a:off x="5023560" y="1513600"/>
              <a:ext cx="50760" cy="770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98EFAE0-E4BE-46D2-9F6C-B7C9FC11996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05920" y="1495600"/>
                <a:ext cx="8640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CC4E869-ECAF-45E2-BADC-2DBB3F0F9A98}"/>
                  </a:ext>
                </a:extLst>
              </p14:cNvPr>
              <p14:cNvContentPartPr/>
              <p14:nvPr/>
            </p14:nvContentPartPr>
            <p14:xfrm>
              <a:off x="2376480" y="987640"/>
              <a:ext cx="112680" cy="325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CC4E869-ECAF-45E2-BADC-2DBB3F0F9A9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58480" y="969640"/>
                <a:ext cx="14832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71DC767-7D10-498B-B1BF-C51160758797}"/>
                  </a:ext>
                </a:extLst>
              </p14:cNvPr>
              <p14:cNvContentPartPr/>
              <p14:nvPr/>
            </p14:nvContentPartPr>
            <p14:xfrm>
              <a:off x="2597880" y="899440"/>
              <a:ext cx="35640" cy="55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71DC767-7D10-498B-B1BF-C5116075879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580240" y="881800"/>
                <a:ext cx="7128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6CAF67D-90D8-4910-8501-233C8452BFA3}"/>
                  </a:ext>
                </a:extLst>
              </p14:cNvPr>
              <p14:cNvContentPartPr/>
              <p14:nvPr/>
            </p14:nvContentPartPr>
            <p14:xfrm>
              <a:off x="2113680" y="1777480"/>
              <a:ext cx="19080" cy="141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6CAF67D-90D8-4910-8501-233C8452BFA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096040" y="1759840"/>
                <a:ext cx="5472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FE0ABF9-6C5C-4E2F-8A04-3D5DC3C81A50}"/>
                  </a:ext>
                </a:extLst>
              </p14:cNvPr>
              <p14:cNvContentPartPr/>
              <p14:nvPr/>
            </p14:nvContentPartPr>
            <p14:xfrm>
              <a:off x="2193600" y="1775320"/>
              <a:ext cx="9000" cy="133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FE0ABF9-6C5C-4E2F-8A04-3D5DC3C81A5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175960" y="1757680"/>
                <a:ext cx="4464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720D3BB-FBA9-456F-A28D-324D8C6BBB64}"/>
                  </a:ext>
                </a:extLst>
              </p14:cNvPr>
              <p14:cNvContentPartPr/>
              <p14:nvPr/>
            </p14:nvContentPartPr>
            <p14:xfrm>
              <a:off x="1298640" y="1206880"/>
              <a:ext cx="212400" cy="325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720D3BB-FBA9-456F-A28D-324D8C6BBB6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280640" y="1188880"/>
                <a:ext cx="248040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84DFC3D-EDAA-4724-96E2-306441BE542C}"/>
                  </a:ext>
                </a:extLst>
              </p14:cNvPr>
              <p14:cNvContentPartPr/>
              <p14:nvPr/>
            </p14:nvContentPartPr>
            <p14:xfrm>
              <a:off x="1565040" y="1330720"/>
              <a:ext cx="90720" cy="1749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84DFC3D-EDAA-4724-96E2-306441BE542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547400" y="1312720"/>
                <a:ext cx="12636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9939D35-EF45-4FB5-B8F6-DD7B7F4DD70B}"/>
                  </a:ext>
                </a:extLst>
              </p14:cNvPr>
              <p14:cNvContentPartPr/>
              <p14:nvPr/>
            </p14:nvContentPartPr>
            <p14:xfrm>
              <a:off x="1554240" y="1299760"/>
              <a:ext cx="87840" cy="198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9939D35-EF45-4FB5-B8F6-DD7B7F4DD70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536600" y="1282120"/>
                <a:ext cx="12348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22F3A11-6E21-48AF-BA8C-4D1F9A80FC67}"/>
                  </a:ext>
                </a:extLst>
              </p14:cNvPr>
              <p14:cNvContentPartPr/>
              <p14:nvPr/>
            </p14:nvContentPartPr>
            <p14:xfrm>
              <a:off x="1755120" y="1168360"/>
              <a:ext cx="63360" cy="849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22F3A11-6E21-48AF-BA8C-4D1F9A80FC6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737120" y="1150360"/>
                <a:ext cx="9900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7D1B6DC-610D-4773-930C-4D5AA40EB3DB}"/>
                  </a:ext>
                </a:extLst>
              </p14:cNvPr>
              <p14:cNvContentPartPr/>
              <p14:nvPr/>
            </p14:nvContentPartPr>
            <p14:xfrm>
              <a:off x="1747200" y="1462480"/>
              <a:ext cx="328680" cy="2365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7D1B6DC-610D-4773-930C-4D5AA40EB3D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729200" y="1444840"/>
                <a:ext cx="36432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A6C6A46-495B-49A6-88CA-563DF7693BE9}"/>
                  </a:ext>
                </a:extLst>
              </p14:cNvPr>
              <p14:cNvContentPartPr/>
              <p14:nvPr/>
            </p14:nvContentPartPr>
            <p14:xfrm>
              <a:off x="2155080" y="1732840"/>
              <a:ext cx="637920" cy="4849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A6C6A46-495B-49A6-88CA-563DF7693BE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137430" y="1715200"/>
                <a:ext cx="673580" cy="52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0E500B8-C2D8-4B90-BF75-C3C87F6137A8}"/>
                  </a:ext>
                </a:extLst>
              </p14:cNvPr>
              <p14:cNvContentPartPr/>
              <p14:nvPr/>
            </p14:nvContentPartPr>
            <p14:xfrm>
              <a:off x="6755880" y="1861720"/>
              <a:ext cx="437760" cy="351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0E500B8-C2D8-4B90-BF75-C3C87F6137A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738225" y="1844080"/>
                <a:ext cx="473429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C615F060-D741-45C4-A327-1A6767A9A15B}"/>
                  </a:ext>
                </a:extLst>
              </p14:cNvPr>
              <p14:cNvContentPartPr/>
              <p14:nvPr/>
            </p14:nvContentPartPr>
            <p14:xfrm>
              <a:off x="5597400" y="1787560"/>
              <a:ext cx="920880" cy="351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C615F060-D741-45C4-A327-1A6767A9A15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579753" y="1769920"/>
                <a:ext cx="956534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F92B296-F9E9-40DA-9B51-2A66D327CAED}"/>
                  </a:ext>
                </a:extLst>
              </p14:cNvPr>
              <p14:cNvContentPartPr/>
              <p14:nvPr/>
            </p14:nvContentPartPr>
            <p14:xfrm>
              <a:off x="6841920" y="2275360"/>
              <a:ext cx="210960" cy="2430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F92B296-F9E9-40DA-9B51-2A66D327CAE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824280" y="2257360"/>
                <a:ext cx="24660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9F8C6A2-4D99-4F93-9455-F462208F4046}"/>
                  </a:ext>
                </a:extLst>
              </p14:cNvPr>
              <p14:cNvContentPartPr/>
              <p14:nvPr/>
            </p14:nvContentPartPr>
            <p14:xfrm>
              <a:off x="7325040" y="2129920"/>
              <a:ext cx="286920" cy="153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9F8C6A2-4D99-4F93-9455-F462208F404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307040" y="2112280"/>
                <a:ext cx="32256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9D01FA5-EE52-49AE-B37D-AB6415FB2985}"/>
                  </a:ext>
                </a:extLst>
              </p14:cNvPr>
              <p14:cNvContentPartPr/>
              <p14:nvPr/>
            </p14:nvContentPartPr>
            <p14:xfrm>
              <a:off x="7971240" y="2265280"/>
              <a:ext cx="212400" cy="2037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9D01FA5-EE52-49AE-B37D-AB6415FB298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953240" y="2247640"/>
                <a:ext cx="24804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DDCED88-7111-4BDC-9CD8-164F328D8D20}"/>
                  </a:ext>
                </a:extLst>
              </p14:cNvPr>
              <p14:cNvContentPartPr/>
              <p14:nvPr/>
            </p14:nvContentPartPr>
            <p14:xfrm>
              <a:off x="7843080" y="1928320"/>
              <a:ext cx="406440" cy="2844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DDCED88-7111-4BDC-9CD8-164F328D8D2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825080" y="1910680"/>
                <a:ext cx="44208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0412D1E-40BF-4C4D-B1D6-18DE56447AE3}"/>
                  </a:ext>
                </a:extLst>
              </p14:cNvPr>
              <p14:cNvContentPartPr/>
              <p14:nvPr/>
            </p14:nvContentPartPr>
            <p14:xfrm>
              <a:off x="1401960" y="2113000"/>
              <a:ext cx="2922840" cy="6480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0412D1E-40BF-4C4D-B1D6-18DE56447AE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383960" y="2095000"/>
                <a:ext cx="2958480" cy="68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897199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7A1F030-1B93-481F-A73F-066C9CE73488}"/>
                  </a:ext>
                </a:extLst>
              </p14:cNvPr>
              <p14:cNvContentPartPr/>
              <p14:nvPr/>
            </p14:nvContentPartPr>
            <p14:xfrm>
              <a:off x="2127000" y="220480"/>
              <a:ext cx="1406160" cy="330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7A1F030-1B93-481F-A73F-066C9CE7348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09360" y="202840"/>
                <a:ext cx="1441800" cy="36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BE330B9-7392-49F7-BA87-E71D9F631D2F}"/>
                  </a:ext>
                </a:extLst>
              </p14:cNvPr>
              <p14:cNvContentPartPr/>
              <p14:nvPr/>
            </p14:nvContentPartPr>
            <p14:xfrm>
              <a:off x="3820440" y="192400"/>
              <a:ext cx="628560" cy="3160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BE330B9-7392-49F7-BA87-E71D9F631D2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02800" y="174740"/>
                <a:ext cx="664200" cy="3517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3966CB5-B723-46B4-AA97-72E450F2F95E}"/>
                  </a:ext>
                </a:extLst>
              </p14:cNvPr>
              <p14:cNvContentPartPr/>
              <p14:nvPr/>
            </p14:nvContentPartPr>
            <p14:xfrm>
              <a:off x="2001360" y="666160"/>
              <a:ext cx="2463840" cy="36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3966CB5-B723-46B4-AA97-72E450F2F95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83360" y="648520"/>
                <a:ext cx="24994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4C60DA3-E598-4AA1-A51C-8DE657DAAD9A}"/>
                  </a:ext>
                </a:extLst>
              </p14:cNvPr>
              <p14:cNvContentPartPr/>
              <p14:nvPr/>
            </p14:nvContentPartPr>
            <p14:xfrm>
              <a:off x="1625160" y="1056040"/>
              <a:ext cx="3343320" cy="8640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4C60DA3-E598-4AA1-A51C-8DE657DAAD9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07520" y="1038400"/>
                <a:ext cx="3378960" cy="89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85388C9-2B1A-480B-8233-23B9FB66A471}"/>
                  </a:ext>
                </a:extLst>
              </p14:cNvPr>
              <p14:cNvContentPartPr/>
              <p14:nvPr/>
            </p14:nvContentPartPr>
            <p14:xfrm>
              <a:off x="5628720" y="446560"/>
              <a:ext cx="2752200" cy="9100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85388C9-2B1A-480B-8233-23B9FB66A47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11080" y="428913"/>
                <a:ext cx="2787840" cy="9457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98EFAE0-E4BE-46D2-9F6C-B7C9FC119964}"/>
                  </a:ext>
                </a:extLst>
              </p14:cNvPr>
              <p14:cNvContentPartPr/>
              <p14:nvPr/>
            </p14:nvContentPartPr>
            <p14:xfrm>
              <a:off x="5023560" y="1513600"/>
              <a:ext cx="50760" cy="770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98EFAE0-E4BE-46D2-9F6C-B7C9FC11996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05920" y="1495600"/>
                <a:ext cx="8640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CC4E869-ECAF-45E2-BADC-2DBB3F0F9A98}"/>
                  </a:ext>
                </a:extLst>
              </p14:cNvPr>
              <p14:cNvContentPartPr/>
              <p14:nvPr/>
            </p14:nvContentPartPr>
            <p14:xfrm>
              <a:off x="2376480" y="987640"/>
              <a:ext cx="112680" cy="325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CC4E869-ECAF-45E2-BADC-2DBB3F0F9A9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58480" y="969640"/>
                <a:ext cx="14832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71DC767-7D10-498B-B1BF-C51160758797}"/>
                  </a:ext>
                </a:extLst>
              </p14:cNvPr>
              <p14:cNvContentPartPr/>
              <p14:nvPr/>
            </p14:nvContentPartPr>
            <p14:xfrm>
              <a:off x="2597880" y="899440"/>
              <a:ext cx="35640" cy="55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71DC767-7D10-498B-B1BF-C5116075879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580240" y="881800"/>
                <a:ext cx="7128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6CAF67D-90D8-4910-8501-233C8452BFA3}"/>
                  </a:ext>
                </a:extLst>
              </p14:cNvPr>
              <p14:cNvContentPartPr/>
              <p14:nvPr/>
            </p14:nvContentPartPr>
            <p14:xfrm>
              <a:off x="2113680" y="1777480"/>
              <a:ext cx="19080" cy="141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6CAF67D-90D8-4910-8501-233C8452BFA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096040" y="1759840"/>
                <a:ext cx="5472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FE0ABF9-6C5C-4E2F-8A04-3D5DC3C81A50}"/>
                  </a:ext>
                </a:extLst>
              </p14:cNvPr>
              <p14:cNvContentPartPr/>
              <p14:nvPr/>
            </p14:nvContentPartPr>
            <p14:xfrm>
              <a:off x="2193600" y="1775320"/>
              <a:ext cx="9000" cy="133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FE0ABF9-6C5C-4E2F-8A04-3D5DC3C81A5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175960" y="1757680"/>
                <a:ext cx="4464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720D3BB-FBA9-456F-A28D-324D8C6BBB64}"/>
                  </a:ext>
                </a:extLst>
              </p14:cNvPr>
              <p14:cNvContentPartPr/>
              <p14:nvPr/>
            </p14:nvContentPartPr>
            <p14:xfrm>
              <a:off x="1298640" y="1206880"/>
              <a:ext cx="212400" cy="325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720D3BB-FBA9-456F-A28D-324D8C6BBB6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280640" y="1188880"/>
                <a:ext cx="248040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84DFC3D-EDAA-4724-96E2-306441BE542C}"/>
                  </a:ext>
                </a:extLst>
              </p14:cNvPr>
              <p14:cNvContentPartPr/>
              <p14:nvPr/>
            </p14:nvContentPartPr>
            <p14:xfrm>
              <a:off x="1565040" y="1330720"/>
              <a:ext cx="90720" cy="1749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84DFC3D-EDAA-4724-96E2-306441BE542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547400" y="1312720"/>
                <a:ext cx="12636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9939D35-EF45-4FB5-B8F6-DD7B7F4DD70B}"/>
                  </a:ext>
                </a:extLst>
              </p14:cNvPr>
              <p14:cNvContentPartPr/>
              <p14:nvPr/>
            </p14:nvContentPartPr>
            <p14:xfrm>
              <a:off x="1554240" y="1299760"/>
              <a:ext cx="87840" cy="198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9939D35-EF45-4FB5-B8F6-DD7B7F4DD70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536600" y="1282120"/>
                <a:ext cx="12348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22F3A11-6E21-48AF-BA8C-4D1F9A80FC67}"/>
                  </a:ext>
                </a:extLst>
              </p14:cNvPr>
              <p14:cNvContentPartPr/>
              <p14:nvPr/>
            </p14:nvContentPartPr>
            <p14:xfrm>
              <a:off x="1755120" y="1168360"/>
              <a:ext cx="63360" cy="849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22F3A11-6E21-48AF-BA8C-4D1F9A80FC6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737120" y="1150360"/>
                <a:ext cx="9900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7D1B6DC-610D-4773-930C-4D5AA40EB3DB}"/>
                  </a:ext>
                </a:extLst>
              </p14:cNvPr>
              <p14:cNvContentPartPr/>
              <p14:nvPr/>
            </p14:nvContentPartPr>
            <p14:xfrm>
              <a:off x="1747200" y="1462480"/>
              <a:ext cx="328680" cy="2365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7D1B6DC-610D-4773-930C-4D5AA40EB3D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729200" y="1444840"/>
                <a:ext cx="36432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A6C6A46-495B-49A6-88CA-563DF7693BE9}"/>
                  </a:ext>
                </a:extLst>
              </p14:cNvPr>
              <p14:cNvContentPartPr/>
              <p14:nvPr/>
            </p14:nvContentPartPr>
            <p14:xfrm>
              <a:off x="2155080" y="1732840"/>
              <a:ext cx="637920" cy="4849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A6C6A46-495B-49A6-88CA-563DF7693BE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137430" y="1715200"/>
                <a:ext cx="673580" cy="52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0E500B8-C2D8-4B90-BF75-C3C87F6137A8}"/>
                  </a:ext>
                </a:extLst>
              </p14:cNvPr>
              <p14:cNvContentPartPr/>
              <p14:nvPr/>
            </p14:nvContentPartPr>
            <p14:xfrm>
              <a:off x="6755880" y="1861720"/>
              <a:ext cx="437760" cy="351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0E500B8-C2D8-4B90-BF75-C3C87F6137A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738225" y="1844080"/>
                <a:ext cx="473429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C615F060-D741-45C4-A327-1A6767A9A15B}"/>
                  </a:ext>
                </a:extLst>
              </p14:cNvPr>
              <p14:cNvContentPartPr/>
              <p14:nvPr/>
            </p14:nvContentPartPr>
            <p14:xfrm>
              <a:off x="5597400" y="1787560"/>
              <a:ext cx="920880" cy="351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C615F060-D741-45C4-A327-1A6767A9A15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579753" y="1769920"/>
                <a:ext cx="956534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F92B296-F9E9-40DA-9B51-2A66D327CAED}"/>
                  </a:ext>
                </a:extLst>
              </p14:cNvPr>
              <p14:cNvContentPartPr/>
              <p14:nvPr/>
            </p14:nvContentPartPr>
            <p14:xfrm>
              <a:off x="6841920" y="2275360"/>
              <a:ext cx="210960" cy="2430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F92B296-F9E9-40DA-9B51-2A66D327CAE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824280" y="2257360"/>
                <a:ext cx="24660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9F8C6A2-4D99-4F93-9455-F462208F4046}"/>
                  </a:ext>
                </a:extLst>
              </p14:cNvPr>
              <p14:cNvContentPartPr/>
              <p14:nvPr/>
            </p14:nvContentPartPr>
            <p14:xfrm>
              <a:off x="7325040" y="2129920"/>
              <a:ext cx="286920" cy="153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9F8C6A2-4D99-4F93-9455-F462208F404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307040" y="2112280"/>
                <a:ext cx="32256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9D01FA5-EE52-49AE-B37D-AB6415FB2985}"/>
                  </a:ext>
                </a:extLst>
              </p14:cNvPr>
              <p14:cNvContentPartPr/>
              <p14:nvPr/>
            </p14:nvContentPartPr>
            <p14:xfrm>
              <a:off x="7971240" y="2265280"/>
              <a:ext cx="212400" cy="2037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9D01FA5-EE52-49AE-B37D-AB6415FB298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953240" y="2247640"/>
                <a:ext cx="24804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DDCED88-7111-4BDC-9CD8-164F328D8D20}"/>
                  </a:ext>
                </a:extLst>
              </p14:cNvPr>
              <p14:cNvContentPartPr/>
              <p14:nvPr/>
            </p14:nvContentPartPr>
            <p14:xfrm>
              <a:off x="7843080" y="1928320"/>
              <a:ext cx="406440" cy="2844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DDCED88-7111-4BDC-9CD8-164F328D8D2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825080" y="1910680"/>
                <a:ext cx="44208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0412D1E-40BF-4C4D-B1D6-18DE56447AE3}"/>
                  </a:ext>
                </a:extLst>
              </p14:cNvPr>
              <p14:cNvContentPartPr/>
              <p14:nvPr/>
            </p14:nvContentPartPr>
            <p14:xfrm>
              <a:off x="1401960" y="2113000"/>
              <a:ext cx="2922840" cy="6480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0412D1E-40BF-4C4D-B1D6-18DE56447AE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383960" y="2095000"/>
                <a:ext cx="2958480" cy="68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1CFDF16-7EBA-4CBD-BD63-EFF15F0F0BDD}"/>
                  </a:ext>
                </a:extLst>
              </p14:cNvPr>
              <p14:cNvContentPartPr/>
              <p14:nvPr/>
            </p14:nvContentPartPr>
            <p14:xfrm>
              <a:off x="1053840" y="3250600"/>
              <a:ext cx="929880" cy="2710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1CFDF16-7EBA-4CBD-BD63-EFF15F0F0BDD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036200" y="3232960"/>
                <a:ext cx="965520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B5E0318E-F8DE-4657-86B8-D8D27BCEBCB0}"/>
                  </a:ext>
                </a:extLst>
              </p14:cNvPr>
              <p14:cNvContentPartPr/>
              <p14:nvPr/>
            </p14:nvContentPartPr>
            <p14:xfrm>
              <a:off x="2427960" y="2905360"/>
              <a:ext cx="2672640" cy="9036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B5E0318E-F8DE-4657-86B8-D8D27BCEBCB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409960" y="2887720"/>
                <a:ext cx="2708280" cy="93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493383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7A1F030-1B93-481F-A73F-066C9CE73488}"/>
                  </a:ext>
                </a:extLst>
              </p14:cNvPr>
              <p14:cNvContentPartPr/>
              <p14:nvPr/>
            </p14:nvContentPartPr>
            <p14:xfrm>
              <a:off x="2127000" y="220480"/>
              <a:ext cx="1406160" cy="330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7A1F030-1B93-481F-A73F-066C9CE7348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09360" y="202840"/>
                <a:ext cx="1441800" cy="36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BE330B9-7392-49F7-BA87-E71D9F631D2F}"/>
                  </a:ext>
                </a:extLst>
              </p14:cNvPr>
              <p14:cNvContentPartPr/>
              <p14:nvPr/>
            </p14:nvContentPartPr>
            <p14:xfrm>
              <a:off x="3820440" y="192400"/>
              <a:ext cx="628560" cy="3160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BE330B9-7392-49F7-BA87-E71D9F631D2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02800" y="174740"/>
                <a:ext cx="664200" cy="3517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3966CB5-B723-46B4-AA97-72E450F2F95E}"/>
                  </a:ext>
                </a:extLst>
              </p14:cNvPr>
              <p14:cNvContentPartPr/>
              <p14:nvPr/>
            </p14:nvContentPartPr>
            <p14:xfrm>
              <a:off x="2001360" y="666160"/>
              <a:ext cx="2463840" cy="36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3966CB5-B723-46B4-AA97-72E450F2F95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83360" y="648520"/>
                <a:ext cx="24994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4C60DA3-E598-4AA1-A51C-8DE657DAAD9A}"/>
                  </a:ext>
                </a:extLst>
              </p14:cNvPr>
              <p14:cNvContentPartPr/>
              <p14:nvPr/>
            </p14:nvContentPartPr>
            <p14:xfrm>
              <a:off x="1625160" y="1056040"/>
              <a:ext cx="3343320" cy="8640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4C60DA3-E598-4AA1-A51C-8DE657DAAD9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07520" y="1038400"/>
                <a:ext cx="3378960" cy="89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85388C9-2B1A-480B-8233-23B9FB66A471}"/>
                  </a:ext>
                </a:extLst>
              </p14:cNvPr>
              <p14:cNvContentPartPr/>
              <p14:nvPr/>
            </p14:nvContentPartPr>
            <p14:xfrm>
              <a:off x="5628720" y="446560"/>
              <a:ext cx="2752200" cy="9100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85388C9-2B1A-480B-8233-23B9FB66A47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11080" y="428913"/>
                <a:ext cx="2787840" cy="9457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98EFAE0-E4BE-46D2-9F6C-B7C9FC119964}"/>
                  </a:ext>
                </a:extLst>
              </p14:cNvPr>
              <p14:cNvContentPartPr/>
              <p14:nvPr/>
            </p14:nvContentPartPr>
            <p14:xfrm>
              <a:off x="5023560" y="1513600"/>
              <a:ext cx="50760" cy="770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98EFAE0-E4BE-46D2-9F6C-B7C9FC11996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05920" y="1495600"/>
                <a:ext cx="8640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CC4E869-ECAF-45E2-BADC-2DBB3F0F9A98}"/>
                  </a:ext>
                </a:extLst>
              </p14:cNvPr>
              <p14:cNvContentPartPr/>
              <p14:nvPr/>
            </p14:nvContentPartPr>
            <p14:xfrm>
              <a:off x="2376480" y="987640"/>
              <a:ext cx="112680" cy="325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CC4E869-ECAF-45E2-BADC-2DBB3F0F9A9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58480" y="969640"/>
                <a:ext cx="14832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71DC767-7D10-498B-B1BF-C51160758797}"/>
                  </a:ext>
                </a:extLst>
              </p14:cNvPr>
              <p14:cNvContentPartPr/>
              <p14:nvPr/>
            </p14:nvContentPartPr>
            <p14:xfrm>
              <a:off x="2597880" y="899440"/>
              <a:ext cx="35640" cy="55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71DC767-7D10-498B-B1BF-C5116075879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580240" y="881800"/>
                <a:ext cx="7128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6CAF67D-90D8-4910-8501-233C8452BFA3}"/>
                  </a:ext>
                </a:extLst>
              </p14:cNvPr>
              <p14:cNvContentPartPr/>
              <p14:nvPr/>
            </p14:nvContentPartPr>
            <p14:xfrm>
              <a:off x="2113680" y="1777480"/>
              <a:ext cx="19080" cy="141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6CAF67D-90D8-4910-8501-233C8452BFA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096040" y="1759840"/>
                <a:ext cx="5472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FE0ABF9-6C5C-4E2F-8A04-3D5DC3C81A50}"/>
                  </a:ext>
                </a:extLst>
              </p14:cNvPr>
              <p14:cNvContentPartPr/>
              <p14:nvPr/>
            </p14:nvContentPartPr>
            <p14:xfrm>
              <a:off x="2193600" y="1775320"/>
              <a:ext cx="9000" cy="133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FE0ABF9-6C5C-4E2F-8A04-3D5DC3C81A5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175960" y="1757680"/>
                <a:ext cx="4464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720D3BB-FBA9-456F-A28D-324D8C6BBB64}"/>
                  </a:ext>
                </a:extLst>
              </p14:cNvPr>
              <p14:cNvContentPartPr/>
              <p14:nvPr/>
            </p14:nvContentPartPr>
            <p14:xfrm>
              <a:off x="1298640" y="1206880"/>
              <a:ext cx="212400" cy="325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720D3BB-FBA9-456F-A28D-324D8C6BBB6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280640" y="1188880"/>
                <a:ext cx="248040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84DFC3D-EDAA-4724-96E2-306441BE542C}"/>
                  </a:ext>
                </a:extLst>
              </p14:cNvPr>
              <p14:cNvContentPartPr/>
              <p14:nvPr/>
            </p14:nvContentPartPr>
            <p14:xfrm>
              <a:off x="1565040" y="1330720"/>
              <a:ext cx="90720" cy="1749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84DFC3D-EDAA-4724-96E2-306441BE542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547400" y="1312720"/>
                <a:ext cx="12636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9939D35-EF45-4FB5-B8F6-DD7B7F4DD70B}"/>
                  </a:ext>
                </a:extLst>
              </p14:cNvPr>
              <p14:cNvContentPartPr/>
              <p14:nvPr/>
            </p14:nvContentPartPr>
            <p14:xfrm>
              <a:off x="1554240" y="1299760"/>
              <a:ext cx="87840" cy="198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9939D35-EF45-4FB5-B8F6-DD7B7F4DD70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536600" y="1282120"/>
                <a:ext cx="12348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22F3A11-6E21-48AF-BA8C-4D1F9A80FC67}"/>
                  </a:ext>
                </a:extLst>
              </p14:cNvPr>
              <p14:cNvContentPartPr/>
              <p14:nvPr/>
            </p14:nvContentPartPr>
            <p14:xfrm>
              <a:off x="1755120" y="1168360"/>
              <a:ext cx="63360" cy="849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22F3A11-6E21-48AF-BA8C-4D1F9A80FC6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737120" y="1150360"/>
                <a:ext cx="9900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7D1B6DC-610D-4773-930C-4D5AA40EB3DB}"/>
                  </a:ext>
                </a:extLst>
              </p14:cNvPr>
              <p14:cNvContentPartPr/>
              <p14:nvPr/>
            </p14:nvContentPartPr>
            <p14:xfrm>
              <a:off x="1747200" y="1462480"/>
              <a:ext cx="328680" cy="2365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7D1B6DC-610D-4773-930C-4D5AA40EB3D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729200" y="1444840"/>
                <a:ext cx="36432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A6C6A46-495B-49A6-88CA-563DF7693BE9}"/>
                  </a:ext>
                </a:extLst>
              </p14:cNvPr>
              <p14:cNvContentPartPr/>
              <p14:nvPr/>
            </p14:nvContentPartPr>
            <p14:xfrm>
              <a:off x="2155080" y="1732840"/>
              <a:ext cx="637920" cy="4849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A6C6A46-495B-49A6-88CA-563DF7693BE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137430" y="1715200"/>
                <a:ext cx="673580" cy="52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0E500B8-C2D8-4B90-BF75-C3C87F6137A8}"/>
                  </a:ext>
                </a:extLst>
              </p14:cNvPr>
              <p14:cNvContentPartPr/>
              <p14:nvPr/>
            </p14:nvContentPartPr>
            <p14:xfrm>
              <a:off x="6755880" y="1861720"/>
              <a:ext cx="437760" cy="351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0E500B8-C2D8-4B90-BF75-C3C87F6137A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738225" y="1844080"/>
                <a:ext cx="473429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C615F060-D741-45C4-A327-1A6767A9A15B}"/>
                  </a:ext>
                </a:extLst>
              </p14:cNvPr>
              <p14:cNvContentPartPr/>
              <p14:nvPr/>
            </p14:nvContentPartPr>
            <p14:xfrm>
              <a:off x="5597400" y="1787560"/>
              <a:ext cx="920880" cy="351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C615F060-D741-45C4-A327-1A6767A9A15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579753" y="1769920"/>
                <a:ext cx="956534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F92B296-F9E9-40DA-9B51-2A66D327CAED}"/>
                  </a:ext>
                </a:extLst>
              </p14:cNvPr>
              <p14:cNvContentPartPr/>
              <p14:nvPr/>
            </p14:nvContentPartPr>
            <p14:xfrm>
              <a:off x="6841920" y="2275360"/>
              <a:ext cx="210960" cy="2430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F92B296-F9E9-40DA-9B51-2A66D327CAE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824280" y="2257360"/>
                <a:ext cx="24660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9F8C6A2-4D99-4F93-9455-F462208F4046}"/>
                  </a:ext>
                </a:extLst>
              </p14:cNvPr>
              <p14:cNvContentPartPr/>
              <p14:nvPr/>
            </p14:nvContentPartPr>
            <p14:xfrm>
              <a:off x="7325040" y="2129920"/>
              <a:ext cx="286920" cy="153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9F8C6A2-4D99-4F93-9455-F462208F404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307040" y="2112280"/>
                <a:ext cx="32256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9D01FA5-EE52-49AE-B37D-AB6415FB2985}"/>
                  </a:ext>
                </a:extLst>
              </p14:cNvPr>
              <p14:cNvContentPartPr/>
              <p14:nvPr/>
            </p14:nvContentPartPr>
            <p14:xfrm>
              <a:off x="7971240" y="2265280"/>
              <a:ext cx="212400" cy="2037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9D01FA5-EE52-49AE-B37D-AB6415FB298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953240" y="2247640"/>
                <a:ext cx="24804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DDCED88-7111-4BDC-9CD8-164F328D8D20}"/>
                  </a:ext>
                </a:extLst>
              </p14:cNvPr>
              <p14:cNvContentPartPr/>
              <p14:nvPr/>
            </p14:nvContentPartPr>
            <p14:xfrm>
              <a:off x="7843080" y="1928320"/>
              <a:ext cx="406440" cy="2844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DDCED88-7111-4BDC-9CD8-164F328D8D2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825080" y="1910680"/>
                <a:ext cx="44208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0412D1E-40BF-4C4D-B1D6-18DE56447AE3}"/>
                  </a:ext>
                </a:extLst>
              </p14:cNvPr>
              <p14:cNvContentPartPr/>
              <p14:nvPr/>
            </p14:nvContentPartPr>
            <p14:xfrm>
              <a:off x="1401960" y="2113000"/>
              <a:ext cx="2922840" cy="6480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0412D1E-40BF-4C4D-B1D6-18DE56447AE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383960" y="2095000"/>
                <a:ext cx="2958480" cy="68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1CFDF16-7EBA-4CBD-BD63-EFF15F0F0BDD}"/>
                  </a:ext>
                </a:extLst>
              </p14:cNvPr>
              <p14:cNvContentPartPr/>
              <p14:nvPr/>
            </p14:nvContentPartPr>
            <p14:xfrm>
              <a:off x="1053840" y="3250600"/>
              <a:ext cx="929880" cy="2710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1CFDF16-7EBA-4CBD-BD63-EFF15F0F0BDD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036200" y="3232960"/>
                <a:ext cx="965520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B5E0318E-F8DE-4657-86B8-D8D27BCEBCB0}"/>
                  </a:ext>
                </a:extLst>
              </p14:cNvPr>
              <p14:cNvContentPartPr/>
              <p14:nvPr/>
            </p14:nvContentPartPr>
            <p14:xfrm>
              <a:off x="2427960" y="2905360"/>
              <a:ext cx="2672640" cy="9036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B5E0318E-F8DE-4657-86B8-D8D27BCEBCB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409960" y="2887720"/>
                <a:ext cx="2708280" cy="9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C49AC807-FDE5-445F-9D7D-1217986CB8D9}"/>
                  </a:ext>
                </a:extLst>
              </p14:cNvPr>
              <p14:cNvContentPartPr/>
              <p14:nvPr/>
            </p14:nvContentPartPr>
            <p14:xfrm>
              <a:off x="5282760" y="2966200"/>
              <a:ext cx="2009160" cy="6984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C49AC807-FDE5-445F-9D7D-1217986CB8D9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265120" y="2948569"/>
                <a:ext cx="2044800" cy="7340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F0C70ED1-F272-4F8B-886F-5B49DC373B8E}"/>
                  </a:ext>
                </a:extLst>
              </p14:cNvPr>
              <p14:cNvContentPartPr/>
              <p14:nvPr/>
            </p14:nvContentPartPr>
            <p14:xfrm>
              <a:off x="7416480" y="2824000"/>
              <a:ext cx="526680" cy="9176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F0C70ED1-F272-4F8B-886F-5B49DC373B8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398480" y="2806360"/>
                <a:ext cx="562320" cy="95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157023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7A1F030-1B93-481F-A73F-066C9CE73488}"/>
                  </a:ext>
                </a:extLst>
              </p14:cNvPr>
              <p14:cNvContentPartPr/>
              <p14:nvPr/>
            </p14:nvContentPartPr>
            <p14:xfrm>
              <a:off x="2127000" y="220480"/>
              <a:ext cx="1406160" cy="330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7A1F030-1B93-481F-A73F-066C9CE7348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09360" y="202840"/>
                <a:ext cx="1441800" cy="36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BE330B9-7392-49F7-BA87-E71D9F631D2F}"/>
                  </a:ext>
                </a:extLst>
              </p14:cNvPr>
              <p14:cNvContentPartPr/>
              <p14:nvPr/>
            </p14:nvContentPartPr>
            <p14:xfrm>
              <a:off x="3820440" y="192400"/>
              <a:ext cx="628560" cy="3160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BE330B9-7392-49F7-BA87-E71D9F631D2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02800" y="174740"/>
                <a:ext cx="664200" cy="3517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3966CB5-B723-46B4-AA97-72E450F2F95E}"/>
                  </a:ext>
                </a:extLst>
              </p14:cNvPr>
              <p14:cNvContentPartPr/>
              <p14:nvPr/>
            </p14:nvContentPartPr>
            <p14:xfrm>
              <a:off x="2001360" y="666160"/>
              <a:ext cx="2463840" cy="36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3966CB5-B723-46B4-AA97-72E450F2F95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83360" y="648520"/>
                <a:ext cx="24994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4C60DA3-E598-4AA1-A51C-8DE657DAAD9A}"/>
                  </a:ext>
                </a:extLst>
              </p14:cNvPr>
              <p14:cNvContentPartPr/>
              <p14:nvPr/>
            </p14:nvContentPartPr>
            <p14:xfrm>
              <a:off x="1625160" y="1056040"/>
              <a:ext cx="3343320" cy="8640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4C60DA3-E598-4AA1-A51C-8DE657DAAD9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07520" y="1038400"/>
                <a:ext cx="3378960" cy="89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85388C9-2B1A-480B-8233-23B9FB66A471}"/>
                  </a:ext>
                </a:extLst>
              </p14:cNvPr>
              <p14:cNvContentPartPr/>
              <p14:nvPr/>
            </p14:nvContentPartPr>
            <p14:xfrm>
              <a:off x="5628720" y="446560"/>
              <a:ext cx="2752200" cy="9100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85388C9-2B1A-480B-8233-23B9FB66A47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11080" y="428913"/>
                <a:ext cx="2787840" cy="9457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98EFAE0-E4BE-46D2-9F6C-B7C9FC119964}"/>
                  </a:ext>
                </a:extLst>
              </p14:cNvPr>
              <p14:cNvContentPartPr/>
              <p14:nvPr/>
            </p14:nvContentPartPr>
            <p14:xfrm>
              <a:off x="5023560" y="1513600"/>
              <a:ext cx="50760" cy="770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98EFAE0-E4BE-46D2-9F6C-B7C9FC11996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05920" y="1495600"/>
                <a:ext cx="8640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CC4E869-ECAF-45E2-BADC-2DBB3F0F9A98}"/>
                  </a:ext>
                </a:extLst>
              </p14:cNvPr>
              <p14:cNvContentPartPr/>
              <p14:nvPr/>
            </p14:nvContentPartPr>
            <p14:xfrm>
              <a:off x="2376480" y="987640"/>
              <a:ext cx="112680" cy="325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CC4E869-ECAF-45E2-BADC-2DBB3F0F9A9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58480" y="969640"/>
                <a:ext cx="14832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71DC767-7D10-498B-B1BF-C51160758797}"/>
                  </a:ext>
                </a:extLst>
              </p14:cNvPr>
              <p14:cNvContentPartPr/>
              <p14:nvPr/>
            </p14:nvContentPartPr>
            <p14:xfrm>
              <a:off x="2597880" y="899440"/>
              <a:ext cx="35640" cy="55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71DC767-7D10-498B-B1BF-C5116075879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580240" y="881800"/>
                <a:ext cx="7128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6CAF67D-90D8-4910-8501-233C8452BFA3}"/>
                  </a:ext>
                </a:extLst>
              </p14:cNvPr>
              <p14:cNvContentPartPr/>
              <p14:nvPr/>
            </p14:nvContentPartPr>
            <p14:xfrm>
              <a:off x="2113680" y="1777480"/>
              <a:ext cx="19080" cy="141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6CAF67D-90D8-4910-8501-233C8452BFA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096040" y="1759840"/>
                <a:ext cx="5472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FE0ABF9-6C5C-4E2F-8A04-3D5DC3C81A50}"/>
                  </a:ext>
                </a:extLst>
              </p14:cNvPr>
              <p14:cNvContentPartPr/>
              <p14:nvPr/>
            </p14:nvContentPartPr>
            <p14:xfrm>
              <a:off x="2193600" y="1775320"/>
              <a:ext cx="9000" cy="133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FE0ABF9-6C5C-4E2F-8A04-3D5DC3C81A5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175960" y="1757680"/>
                <a:ext cx="4464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720D3BB-FBA9-456F-A28D-324D8C6BBB64}"/>
                  </a:ext>
                </a:extLst>
              </p14:cNvPr>
              <p14:cNvContentPartPr/>
              <p14:nvPr/>
            </p14:nvContentPartPr>
            <p14:xfrm>
              <a:off x="1298640" y="1206880"/>
              <a:ext cx="212400" cy="325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720D3BB-FBA9-456F-A28D-324D8C6BBB6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280640" y="1188880"/>
                <a:ext cx="248040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84DFC3D-EDAA-4724-96E2-306441BE542C}"/>
                  </a:ext>
                </a:extLst>
              </p14:cNvPr>
              <p14:cNvContentPartPr/>
              <p14:nvPr/>
            </p14:nvContentPartPr>
            <p14:xfrm>
              <a:off x="1565040" y="1330720"/>
              <a:ext cx="90720" cy="1749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84DFC3D-EDAA-4724-96E2-306441BE542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547400" y="1312720"/>
                <a:ext cx="12636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9939D35-EF45-4FB5-B8F6-DD7B7F4DD70B}"/>
                  </a:ext>
                </a:extLst>
              </p14:cNvPr>
              <p14:cNvContentPartPr/>
              <p14:nvPr/>
            </p14:nvContentPartPr>
            <p14:xfrm>
              <a:off x="1554240" y="1299760"/>
              <a:ext cx="87840" cy="198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9939D35-EF45-4FB5-B8F6-DD7B7F4DD70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536600" y="1282120"/>
                <a:ext cx="12348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22F3A11-6E21-48AF-BA8C-4D1F9A80FC67}"/>
                  </a:ext>
                </a:extLst>
              </p14:cNvPr>
              <p14:cNvContentPartPr/>
              <p14:nvPr/>
            </p14:nvContentPartPr>
            <p14:xfrm>
              <a:off x="1755120" y="1168360"/>
              <a:ext cx="63360" cy="849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22F3A11-6E21-48AF-BA8C-4D1F9A80FC6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737120" y="1150360"/>
                <a:ext cx="9900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7D1B6DC-610D-4773-930C-4D5AA40EB3DB}"/>
                  </a:ext>
                </a:extLst>
              </p14:cNvPr>
              <p14:cNvContentPartPr/>
              <p14:nvPr/>
            </p14:nvContentPartPr>
            <p14:xfrm>
              <a:off x="1747200" y="1462480"/>
              <a:ext cx="328680" cy="2365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7D1B6DC-610D-4773-930C-4D5AA40EB3D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729200" y="1444840"/>
                <a:ext cx="36432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A6C6A46-495B-49A6-88CA-563DF7693BE9}"/>
                  </a:ext>
                </a:extLst>
              </p14:cNvPr>
              <p14:cNvContentPartPr/>
              <p14:nvPr/>
            </p14:nvContentPartPr>
            <p14:xfrm>
              <a:off x="2155080" y="1732840"/>
              <a:ext cx="637920" cy="4849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A6C6A46-495B-49A6-88CA-563DF7693BE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137430" y="1715200"/>
                <a:ext cx="673580" cy="52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0E500B8-C2D8-4B90-BF75-C3C87F6137A8}"/>
                  </a:ext>
                </a:extLst>
              </p14:cNvPr>
              <p14:cNvContentPartPr/>
              <p14:nvPr/>
            </p14:nvContentPartPr>
            <p14:xfrm>
              <a:off x="6755880" y="1861720"/>
              <a:ext cx="437760" cy="351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0E500B8-C2D8-4B90-BF75-C3C87F6137A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738225" y="1844080"/>
                <a:ext cx="473429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C615F060-D741-45C4-A327-1A6767A9A15B}"/>
                  </a:ext>
                </a:extLst>
              </p14:cNvPr>
              <p14:cNvContentPartPr/>
              <p14:nvPr/>
            </p14:nvContentPartPr>
            <p14:xfrm>
              <a:off x="5597400" y="1787560"/>
              <a:ext cx="920880" cy="351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C615F060-D741-45C4-A327-1A6767A9A15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579753" y="1769920"/>
                <a:ext cx="956534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F92B296-F9E9-40DA-9B51-2A66D327CAED}"/>
                  </a:ext>
                </a:extLst>
              </p14:cNvPr>
              <p14:cNvContentPartPr/>
              <p14:nvPr/>
            </p14:nvContentPartPr>
            <p14:xfrm>
              <a:off x="6841920" y="2275360"/>
              <a:ext cx="210960" cy="2430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F92B296-F9E9-40DA-9B51-2A66D327CAE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824280" y="2257360"/>
                <a:ext cx="24660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9F8C6A2-4D99-4F93-9455-F462208F4046}"/>
                  </a:ext>
                </a:extLst>
              </p14:cNvPr>
              <p14:cNvContentPartPr/>
              <p14:nvPr/>
            </p14:nvContentPartPr>
            <p14:xfrm>
              <a:off x="7325040" y="2129920"/>
              <a:ext cx="286920" cy="153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9F8C6A2-4D99-4F93-9455-F462208F404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307040" y="2112280"/>
                <a:ext cx="32256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9D01FA5-EE52-49AE-B37D-AB6415FB2985}"/>
                  </a:ext>
                </a:extLst>
              </p14:cNvPr>
              <p14:cNvContentPartPr/>
              <p14:nvPr/>
            </p14:nvContentPartPr>
            <p14:xfrm>
              <a:off x="7971240" y="2265280"/>
              <a:ext cx="212400" cy="2037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9D01FA5-EE52-49AE-B37D-AB6415FB298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953240" y="2247640"/>
                <a:ext cx="24804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DDCED88-7111-4BDC-9CD8-164F328D8D20}"/>
                  </a:ext>
                </a:extLst>
              </p14:cNvPr>
              <p14:cNvContentPartPr/>
              <p14:nvPr/>
            </p14:nvContentPartPr>
            <p14:xfrm>
              <a:off x="7843080" y="1928320"/>
              <a:ext cx="406440" cy="2844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DDCED88-7111-4BDC-9CD8-164F328D8D2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825080" y="1910680"/>
                <a:ext cx="44208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0412D1E-40BF-4C4D-B1D6-18DE56447AE3}"/>
                  </a:ext>
                </a:extLst>
              </p14:cNvPr>
              <p14:cNvContentPartPr/>
              <p14:nvPr/>
            </p14:nvContentPartPr>
            <p14:xfrm>
              <a:off x="1401960" y="2113000"/>
              <a:ext cx="2922840" cy="6480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0412D1E-40BF-4C4D-B1D6-18DE56447AE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383960" y="2095000"/>
                <a:ext cx="2958480" cy="68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1CFDF16-7EBA-4CBD-BD63-EFF15F0F0BDD}"/>
                  </a:ext>
                </a:extLst>
              </p14:cNvPr>
              <p14:cNvContentPartPr/>
              <p14:nvPr/>
            </p14:nvContentPartPr>
            <p14:xfrm>
              <a:off x="1053840" y="3250600"/>
              <a:ext cx="929880" cy="2710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1CFDF16-7EBA-4CBD-BD63-EFF15F0F0BDD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036200" y="3232960"/>
                <a:ext cx="965520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B5E0318E-F8DE-4657-86B8-D8D27BCEBCB0}"/>
                  </a:ext>
                </a:extLst>
              </p14:cNvPr>
              <p14:cNvContentPartPr/>
              <p14:nvPr/>
            </p14:nvContentPartPr>
            <p14:xfrm>
              <a:off x="2427960" y="2905360"/>
              <a:ext cx="2672640" cy="9036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B5E0318E-F8DE-4657-86B8-D8D27BCEBCB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409960" y="2887720"/>
                <a:ext cx="2708280" cy="9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C49AC807-FDE5-445F-9D7D-1217986CB8D9}"/>
                  </a:ext>
                </a:extLst>
              </p14:cNvPr>
              <p14:cNvContentPartPr/>
              <p14:nvPr/>
            </p14:nvContentPartPr>
            <p14:xfrm>
              <a:off x="5282760" y="2966200"/>
              <a:ext cx="2009160" cy="6984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C49AC807-FDE5-445F-9D7D-1217986CB8D9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265120" y="2948569"/>
                <a:ext cx="2044800" cy="7340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F0C70ED1-F272-4F8B-886F-5B49DC373B8E}"/>
                  </a:ext>
                </a:extLst>
              </p14:cNvPr>
              <p14:cNvContentPartPr/>
              <p14:nvPr/>
            </p14:nvContentPartPr>
            <p14:xfrm>
              <a:off x="7416480" y="2824000"/>
              <a:ext cx="526680" cy="9176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F0C70ED1-F272-4F8B-886F-5B49DC373B8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398480" y="2806360"/>
                <a:ext cx="562320" cy="9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B7A4841-1D09-4EB6-B51A-D971234F5260}"/>
                  </a:ext>
                </a:extLst>
              </p14:cNvPr>
              <p14:cNvContentPartPr/>
              <p14:nvPr/>
            </p14:nvContentPartPr>
            <p14:xfrm>
              <a:off x="1696440" y="3992200"/>
              <a:ext cx="192600" cy="212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B7A4841-1D09-4EB6-B51A-D971234F5260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678440" y="3974200"/>
                <a:ext cx="2282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84FD5FF-4FE4-4AC1-A8D3-A686C51EBBAD}"/>
                  </a:ext>
                </a:extLst>
              </p14:cNvPr>
              <p14:cNvContentPartPr/>
              <p14:nvPr/>
            </p14:nvContentPartPr>
            <p14:xfrm>
              <a:off x="1635240" y="4084000"/>
              <a:ext cx="284040" cy="2188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84FD5FF-4FE4-4AC1-A8D3-A686C51EBBAD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617600" y="4066000"/>
                <a:ext cx="31968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210A1042-69C0-47BD-A75B-6240FFAEDE31}"/>
                  </a:ext>
                </a:extLst>
              </p14:cNvPr>
              <p14:cNvContentPartPr/>
              <p14:nvPr/>
            </p14:nvContentPartPr>
            <p14:xfrm>
              <a:off x="678720" y="3972040"/>
              <a:ext cx="341280" cy="3344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210A1042-69C0-47BD-A75B-6240FFAEDE31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61080" y="3954400"/>
                <a:ext cx="37692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4F1518C9-DD46-4539-85CA-1522E4E79A02}"/>
                  </a:ext>
                </a:extLst>
              </p14:cNvPr>
              <p14:cNvContentPartPr/>
              <p14:nvPr/>
            </p14:nvContentPartPr>
            <p14:xfrm>
              <a:off x="3789120" y="4167160"/>
              <a:ext cx="157320" cy="190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4F1518C9-DD46-4539-85CA-1522E4E79A02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771480" y="4149160"/>
                <a:ext cx="19296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BDB0A42D-B431-4292-8B7E-CC66C86757D4}"/>
                  </a:ext>
                </a:extLst>
              </p14:cNvPr>
              <p14:cNvContentPartPr/>
              <p14:nvPr/>
            </p14:nvContentPartPr>
            <p14:xfrm>
              <a:off x="4072800" y="3887080"/>
              <a:ext cx="783720" cy="53244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BDB0A42D-B431-4292-8B7E-CC66C86757D4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054808" y="3869080"/>
                <a:ext cx="819344" cy="56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2FBC0388-B800-42ED-BF7D-BFD3771D6D98}"/>
                  </a:ext>
                </a:extLst>
              </p14:cNvPr>
              <p14:cNvContentPartPr/>
              <p14:nvPr/>
            </p14:nvContentPartPr>
            <p14:xfrm>
              <a:off x="2072280" y="3884200"/>
              <a:ext cx="1560600" cy="56592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2FBC0388-B800-42ED-BF7D-BFD3771D6D98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054640" y="3866200"/>
                <a:ext cx="1596240" cy="60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505761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7A1F030-1B93-481F-A73F-066C9CE73488}"/>
                  </a:ext>
                </a:extLst>
              </p14:cNvPr>
              <p14:cNvContentPartPr/>
              <p14:nvPr/>
            </p14:nvContentPartPr>
            <p14:xfrm>
              <a:off x="2127000" y="220480"/>
              <a:ext cx="1406160" cy="330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7A1F030-1B93-481F-A73F-066C9CE7348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09360" y="202840"/>
                <a:ext cx="1441800" cy="36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BE330B9-7392-49F7-BA87-E71D9F631D2F}"/>
                  </a:ext>
                </a:extLst>
              </p14:cNvPr>
              <p14:cNvContentPartPr/>
              <p14:nvPr/>
            </p14:nvContentPartPr>
            <p14:xfrm>
              <a:off x="3820440" y="192400"/>
              <a:ext cx="628560" cy="3160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BE330B9-7392-49F7-BA87-E71D9F631D2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02800" y="174740"/>
                <a:ext cx="664200" cy="3517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3966CB5-B723-46B4-AA97-72E450F2F95E}"/>
                  </a:ext>
                </a:extLst>
              </p14:cNvPr>
              <p14:cNvContentPartPr/>
              <p14:nvPr/>
            </p14:nvContentPartPr>
            <p14:xfrm>
              <a:off x="2001360" y="666160"/>
              <a:ext cx="2463840" cy="36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3966CB5-B723-46B4-AA97-72E450F2F95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83360" y="648520"/>
                <a:ext cx="24994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4C60DA3-E598-4AA1-A51C-8DE657DAAD9A}"/>
                  </a:ext>
                </a:extLst>
              </p14:cNvPr>
              <p14:cNvContentPartPr/>
              <p14:nvPr/>
            </p14:nvContentPartPr>
            <p14:xfrm>
              <a:off x="1625160" y="1056040"/>
              <a:ext cx="3343320" cy="8640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4C60DA3-E598-4AA1-A51C-8DE657DAAD9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07520" y="1038400"/>
                <a:ext cx="3378960" cy="89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85388C9-2B1A-480B-8233-23B9FB66A471}"/>
                  </a:ext>
                </a:extLst>
              </p14:cNvPr>
              <p14:cNvContentPartPr/>
              <p14:nvPr/>
            </p14:nvContentPartPr>
            <p14:xfrm>
              <a:off x="5628720" y="446560"/>
              <a:ext cx="2752200" cy="9100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85388C9-2B1A-480B-8233-23B9FB66A47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11080" y="428913"/>
                <a:ext cx="2787840" cy="9457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98EFAE0-E4BE-46D2-9F6C-B7C9FC119964}"/>
                  </a:ext>
                </a:extLst>
              </p14:cNvPr>
              <p14:cNvContentPartPr/>
              <p14:nvPr/>
            </p14:nvContentPartPr>
            <p14:xfrm>
              <a:off x="5023560" y="1513600"/>
              <a:ext cx="50760" cy="770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98EFAE0-E4BE-46D2-9F6C-B7C9FC11996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05920" y="1495600"/>
                <a:ext cx="8640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CC4E869-ECAF-45E2-BADC-2DBB3F0F9A98}"/>
                  </a:ext>
                </a:extLst>
              </p14:cNvPr>
              <p14:cNvContentPartPr/>
              <p14:nvPr/>
            </p14:nvContentPartPr>
            <p14:xfrm>
              <a:off x="2376480" y="987640"/>
              <a:ext cx="112680" cy="325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CC4E869-ECAF-45E2-BADC-2DBB3F0F9A9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58480" y="969640"/>
                <a:ext cx="14832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71DC767-7D10-498B-B1BF-C51160758797}"/>
                  </a:ext>
                </a:extLst>
              </p14:cNvPr>
              <p14:cNvContentPartPr/>
              <p14:nvPr/>
            </p14:nvContentPartPr>
            <p14:xfrm>
              <a:off x="2597880" y="899440"/>
              <a:ext cx="35640" cy="55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71DC767-7D10-498B-B1BF-C5116075879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580240" y="881800"/>
                <a:ext cx="7128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6CAF67D-90D8-4910-8501-233C8452BFA3}"/>
                  </a:ext>
                </a:extLst>
              </p14:cNvPr>
              <p14:cNvContentPartPr/>
              <p14:nvPr/>
            </p14:nvContentPartPr>
            <p14:xfrm>
              <a:off x="2113680" y="1777480"/>
              <a:ext cx="19080" cy="141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6CAF67D-90D8-4910-8501-233C8452BFA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096040" y="1759840"/>
                <a:ext cx="5472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FE0ABF9-6C5C-4E2F-8A04-3D5DC3C81A50}"/>
                  </a:ext>
                </a:extLst>
              </p14:cNvPr>
              <p14:cNvContentPartPr/>
              <p14:nvPr/>
            </p14:nvContentPartPr>
            <p14:xfrm>
              <a:off x="2193600" y="1775320"/>
              <a:ext cx="9000" cy="133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FE0ABF9-6C5C-4E2F-8A04-3D5DC3C81A5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175960" y="1757680"/>
                <a:ext cx="4464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720D3BB-FBA9-456F-A28D-324D8C6BBB64}"/>
                  </a:ext>
                </a:extLst>
              </p14:cNvPr>
              <p14:cNvContentPartPr/>
              <p14:nvPr/>
            </p14:nvContentPartPr>
            <p14:xfrm>
              <a:off x="1298640" y="1206880"/>
              <a:ext cx="212400" cy="325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720D3BB-FBA9-456F-A28D-324D8C6BBB6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280640" y="1188880"/>
                <a:ext cx="248040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84DFC3D-EDAA-4724-96E2-306441BE542C}"/>
                  </a:ext>
                </a:extLst>
              </p14:cNvPr>
              <p14:cNvContentPartPr/>
              <p14:nvPr/>
            </p14:nvContentPartPr>
            <p14:xfrm>
              <a:off x="1565040" y="1330720"/>
              <a:ext cx="90720" cy="1749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84DFC3D-EDAA-4724-96E2-306441BE542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547400" y="1312720"/>
                <a:ext cx="12636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9939D35-EF45-4FB5-B8F6-DD7B7F4DD70B}"/>
                  </a:ext>
                </a:extLst>
              </p14:cNvPr>
              <p14:cNvContentPartPr/>
              <p14:nvPr/>
            </p14:nvContentPartPr>
            <p14:xfrm>
              <a:off x="1554240" y="1299760"/>
              <a:ext cx="87840" cy="198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9939D35-EF45-4FB5-B8F6-DD7B7F4DD70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536600" y="1282120"/>
                <a:ext cx="12348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22F3A11-6E21-48AF-BA8C-4D1F9A80FC67}"/>
                  </a:ext>
                </a:extLst>
              </p14:cNvPr>
              <p14:cNvContentPartPr/>
              <p14:nvPr/>
            </p14:nvContentPartPr>
            <p14:xfrm>
              <a:off x="1755120" y="1168360"/>
              <a:ext cx="63360" cy="849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22F3A11-6E21-48AF-BA8C-4D1F9A80FC6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737120" y="1150360"/>
                <a:ext cx="9900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7D1B6DC-610D-4773-930C-4D5AA40EB3DB}"/>
                  </a:ext>
                </a:extLst>
              </p14:cNvPr>
              <p14:cNvContentPartPr/>
              <p14:nvPr/>
            </p14:nvContentPartPr>
            <p14:xfrm>
              <a:off x="1747200" y="1462480"/>
              <a:ext cx="328680" cy="2365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7D1B6DC-610D-4773-930C-4D5AA40EB3D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729200" y="1444840"/>
                <a:ext cx="36432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A6C6A46-495B-49A6-88CA-563DF7693BE9}"/>
                  </a:ext>
                </a:extLst>
              </p14:cNvPr>
              <p14:cNvContentPartPr/>
              <p14:nvPr/>
            </p14:nvContentPartPr>
            <p14:xfrm>
              <a:off x="2155080" y="1732840"/>
              <a:ext cx="637920" cy="4849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A6C6A46-495B-49A6-88CA-563DF7693BE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137430" y="1715200"/>
                <a:ext cx="673580" cy="52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0E500B8-C2D8-4B90-BF75-C3C87F6137A8}"/>
                  </a:ext>
                </a:extLst>
              </p14:cNvPr>
              <p14:cNvContentPartPr/>
              <p14:nvPr/>
            </p14:nvContentPartPr>
            <p14:xfrm>
              <a:off x="6755880" y="1861720"/>
              <a:ext cx="437760" cy="351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0E500B8-C2D8-4B90-BF75-C3C87F6137A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738225" y="1844080"/>
                <a:ext cx="473429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C615F060-D741-45C4-A327-1A6767A9A15B}"/>
                  </a:ext>
                </a:extLst>
              </p14:cNvPr>
              <p14:cNvContentPartPr/>
              <p14:nvPr/>
            </p14:nvContentPartPr>
            <p14:xfrm>
              <a:off x="5597400" y="1787560"/>
              <a:ext cx="920880" cy="351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C615F060-D741-45C4-A327-1A6767A9A15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579753" y="1769920"/>
                <a:ext cx="956534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F92B296-F9E9-40DA-9B51-2A66D327CAED}"/>
                  </a:ext>
                </a:extLst>
              </p14:cNvPr>
              <p14:cNvContentPartPr/>
              <p14:nvPr/>
            </p14:nvContentPartPr>
            <p14:xfrm>
              <a:off x="6841920" y="2275360"/>
              <a:ext cx="210960" cy="2430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F92B296-F9E9-40DA-9B51-2A66D327CAE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824280" y="2257360"/>
                <a:ext cx="24660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9F8C6A2-4D99-4F93-9455-F462208F4046}"/>
                  </a:ext>
                </a:extLst>
              </p14:cNvPr>
              <p14:cNvContentPartPr/>
              <p14:nvPr/>
            </p14:nvContentPartPr>
            <p14:xfrm>
              <a:off x="7325040" y="2129920"/>
              <a:ext cx="286920" cy="153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9F8C6A2-4D99-4F93-9455-F462208F404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307040" y="2112280"/>
                <a:ext cx="32256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9D01FA5-EE52-49AE-B37D-AB6415FB2985}"/>
                  </a:ext>
                </a:extLst>
              </p14:cNvPr>
              <p14:cNvContentPartPr/>
              <p14:nvPr/>
            </p14:nvContentPartPr>
            <p14:xfrm>
              <a:off x="7971240" y="2265280"/>
              <a:ext cx="212400" cy="2037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9D01FA5-EE52-49AE-B37D-AB6415FB298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953240" y="2247640"/>
                <a:ext cx="24804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DDCED88-7111-4BDC-9CD8-164F328D8D20}"/>
                  </a:ext>
                </a:extLst>
              </p14:cNvPr>
              <p14:cNvContentPartPr/>
              <p14:nvPr/>
            </p14:nvContentPartPr>
            <p14:xfrm>
              <a:off x="7843080" y="1928320"/>
              <a:ext cx="406440" cy="2844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DDCED88-7111-4BDC-9CD8-164F328D8D2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825080" y="1910680"/>
                <a:ext cx="44208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0412D1E-40BF-4C4D-B1D6-18DE56447AE3}"/>
                  </a:ext>
                </a:extLst>
              </p14:cNvPr>
              <p14:cNvContentPartPr/>
              <p14:nvPr/>
            </p14:nvContentPartPr>
            <p14:xfrm>
              <a:off x="1401960" y="2113000"/>
              <a:ext cx="2922840" cy="6480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0412D1E-40BF-4C4D-B1D6-18DE56447AE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383960" y="2095000"/>
                <a:ext cx="2958480" cy="68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1CFDF16-7EBA-4CBD-BD63-EFF15F0F0BDD}"/>
                  </a:ext>
                </a:extLst>
              </p14:cNvPr>
              <p14:cNvContentPartPr/>
              <p14:nvPr/>
            </p14:nvContentPartPr>
            <p14:xfrm>
              <a:off x="1053840" y="3250600"/>
              <a:ext cx="929880" cy="2710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1CFDF16-7EBA-4CBD-BD63-EFF15F0F0BDD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036200" y="3232960"/>
                <a:ext cx="965520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B5E0318E-F8DE-4657-86B8-D8D27BCEBCB0}"/>
                  </a:ext>
                </a:extLst>
              </p14:cNvPr>
              <p14:cNvContentPartPr/>
              <p14:nvPr/>
            </p14:nvContentPartPr>
            <p14:xfrm>
              <a:off x="2427960" y="2905360"/>
              <a:ext cx="2672640" cy="9036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B5E0318E-F8DE-4657-86B8-D8D27BCEBCB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409960" y="2887720"/>
                <a:ext cx="2708280" cy="9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C49AC807-FDE5-445F-9D7D-1217986CB8D9}"/>
                  </a:ext>
                </a:extLst>
              </p14:cNvPr>
              <p14:cNvContentPartPr/>
              <p14:nvPr/>
            </p14:nvContentPartPr>
            <p14:xfrm>
              <a:off x="5282760" y="2966200"/>
              <a:ext cx="2009160" cy="6984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C49AC807-FDE5-445F-9D7D-1217986CB8D9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265120" y="2948569"/>
                <a:ext cx="2044800" cy="7340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F0C70ED1-F272-4F8B-886F-5B49DC373B8E}"/>
                  </a:ext>
                </a:extLst>
              </p14:cNvPr>
              <p14:cNvContentPartPr/>
              <p14:nvPr/>
            </p14:nvContentPartPr>
            <p14:xfrm>
              <a:off x="7416480" y="2824000"/>
              <a:ext cx="526680" cy="9176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F0C70ED1-F272-4F8B-886F-5B49DC373B8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398480" y="2806360"/>
                <a:ext cx="562320" cy="9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B7A4841-1D09-4EB6-B51A-D971234F5260}"/>
                  </a:ext>
                </a:extLst>
              </p14:cNvPr>
              <p14:cNvContentPartPr/>
              <p14:nvPr/>
            </p14:nvContentPartPr>
            <p14:xfrm>
              <a:off x="1696440" y="3992200"/>
              <a:ext cx="192600" cy="212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B7A4841-1D09-4EB6-B51A-D971234F5260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678440" y="3974200"/>
                <a:ext cx="2282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84FD5FF-4FE4-4AC1-A8D3-A686C51EBBAD}"/>
                  </a:ext>
                </a:extLst>
              </p14:cNvPr>
              <p14:cNvContentPartPr/>
              <p14:nvPr/>
            </p14:nvContentPartPr>
            <p14:xfrm>
              <a:off x="1635240" y="4084000"/>
              <a:ext cx="284040" cy="2188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84FD5FF-4FE4-4AC1-A8D3-A686C51EBBAD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617600" y="4066000"/>
                <a:ext cx="31968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210A1042-69C0-47BD-A75B-6240FFAEDE31}"/>
                  </a:ext>
                </a:extLst>
              </p14:cNvPr>
              <p14:cNvContentPartPr/>
              <p14:nvPr/>
            </p14:nvContentPartPr>
            <p14:xfrm>
              <a:off x="678720" y="3972040"/>
              <a:ext cx="341280" cy="3344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210A1042-69C0-47BD-A75B-6240FFAEDE31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61080" y="3954400"/>
                <a:ext cx="37692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4F1518C9-DD46-4539-85CA-1522E4E79A02}"/>
                  </a:ext>
                </a:extLst>
              </p14:cNvPr>
              <p14:cNvContentPartPr/>
              <p14:nvPr/>
            </p14:nvContentPartPr>
            <p14:xfrm>
              <a:off x="3789120" y="4167160"/>
              <a:ext cx="157320" cy="190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4F1518C9-DD46-4539-85CA-1522E4E79A02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771480" y="4149160"/>
                <a:ext cx="19296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BDB0A42D-B431-4292-8B7E-CC66C86757D4}"/>
                  </a:ext>
                </a:extLst>
              </p14:cNvPr>
              <p14:cNvContentPartPr/>
              <p14:nvPr/>
            </p14:nvContentPartPr>
            <p14:xfrm>
              <a:off x="4072800" y="3887080"/>
              <a:ext cx="783720" cy="53244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BDB0A42D-B431-4292-8B7E-CC66C86757D4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054808" y="3869080"/>
                <a:ext cx="819344" cy="56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2FBC0388-B800-42ED-BF7D-BFD3771D6D98}"/>
                  </a:ext>
                </a:extLst>
              </p14:cNvPr>
              <p14:cNvContentPartPr/>
              <p14:nvPr/>
            </p14:nvContentPartPr>
            <p14:xfrm>
              <a:off x="2072280" y="3884200"/>
              <a:ext cx="1560600" cy="56592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2FBC0388-B800-42ED-BF7D-BFD3771D6D98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054640" y="3866200"/>
                <a:ext cx="1596240" cy="60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90418588-3BB7-400C-8433-E49CE44DB8CC}"/>
                  </a:ext>
                </a:extLst>
              </p14:cNvPr>
              <p14:cNvContentPartPr/>
              <p14:nvPr/>
            </p14:nvContentPartPr>
            <p14:xfrm>
              <a:off x="5069280" y="4002640"/>
              <a:ext cx="243000" cy="297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90418588-3BB7-400C-8433-E49CE44DB8C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051640" y="3984640"/>
                <a:ext cx="27864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12C91735-1CFD-49AF-B0BA-14A45A284E34}"/>
                  </a:ext>
                </a:extLst>
              </p14:cNvPr>
              <p14:cNvContentPartPr/>
              <p14:nvPr/>
            </p14:nvContentPartPr>
            <p14:xfrm>
              <a:off x="5791080" y="3972040"/>
              <a:ext cx="213480" cy="3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12C91735-1CFD-49AF-B0BA-14A45A284E34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773080" y="3954400"/>
                <a:ext cx="249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85E1D77-96E5-487D-8ABC-773CE192375B}"/>
                  </a:ext>
                </a:extLst>
              </p14:cNvPr>
              <p14:cNvContentPartPr/>
              <p14:nvPr/>
            </p14:nvContentPartPr>
            <p14:xfrm>
              <a:off x="5750400" y="4061680"/>
              <a:ext cx="343080" cy="3024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785E1D77-96E5-487D-8ABC-773CE192375B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732400" y="4044040"/>
                <a:ext cx="37872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0F23EAF0-6EC9-4AA5-BE80-CAD1EBA13C65}"/>
                  </a:ext>
                </a:extLst>
              </p14:cNvPr>
              <p14:cNvContentPartPr/>
              <p14:nvPr/>
            </p14:nvContentPartPr>
            <p14:xfrm>
              <a:off x="6309120" y="4174720"/>
              <a:ext cx="162000" cy="212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0F23EAF0-6EC9-4AA5-BE80-CAD1EBA13C65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291120" y="4157080"/>
                <a:ext cx="1976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54254ACA-A496-4B99-A80F-CEC5B9E87129}"/>
                  </a:ext>
                </a:extLst>
              </p14:cNvPr>
              <p14:cNvContentPartPr/>
              <p14:nvPr/>
            </p14:nvContentPartPr>
            <p14:xfrm>
              <a:off x="6329280" y="4246720"/>
              <a:ext cx="153720" cy="309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54254ACA-A496-4B99-A80F-CEC5B9E87129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311640" y="4228720"/>
                <a:ext cx="18936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5B0B6837-0AA8-44C3-BA4B-BA86AEC19D5F}"/>
                  </a:ext>
                </a:extLst>
              </p14:cNvPr>
              <p14:cNvContentPartPr/>
              <p14:nvPr/>
            </p14:nvContentPartPr>
            <p14:xfrm>
              <a:off x="6623760" y="3911200"/>
              <a:ext cx="771840" cy="5936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5B0B6837-0AA8-44C3-BA4B-BA86AEC19D5F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606120" y="3893189"/>
                <a:ext cx="807480" cy="6293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9BC96B07-8710-4E2C-82FD-71739C28AEBB}"/>
                  </a:ext>
                </a:extLst>
              </p14:cNvPr>
              <p14:cNvContentPartPr/>
              <p14:nvPr/>
            </p14:nvContentPartPr>
            <p14:xfrm>
              <a:off x="5453040" y="3712840"/>
              <a:ext cx="2151360" cy="8913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9BC96B07-8710-4E2C-82FD-71739C28AEBB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435400" y="3677200"/>
                <a:ext cx="2187000" cy="96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815625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7A1F030-1B93-481F-A73F-066C9CE73488}"/>
                  </a:ext>
                </a:extLst>
              </p14:cNvPr>
              <p14:cNvContentPartPr/>
              <p14:nvPr/>
            </p14:nvContentPartPr>
            <p14:xfrm>
              <a:off x="2127000" y="220480"/>
              <a:ext cx="1406160" cy="330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7A1F030-1B93-481F-A73F-066C9CE7348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09360" y="202840"/>
                <a:ext cx="1441800" cy="36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BE330B9-7392-49F7-BA87-E71D9F631D2F}"/>
                  </a:ext>
                </a:extLst>
              </p14:cNvPr>
              <p14:cNvContentPartPr/>
              <p14:nvPr/>
            </p14:nvContentPartPr>
            <p14:xfrm>
              <a:off x="3820440" y="192400"/>
              <a:ext cx="628560" cy="3160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BE330B9-7392-49F7-BA87-E71D9F631D2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02800" y="174740"/>
                <a:ext cx="664200" cy="3517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3966CB5-B723-46B4-AA97-72E450F2F95E}"/>
                  </a:ext>
                </a:extLst>
              </p14:cNvPr>
              <p14:cNvContentPartPr/>
              <p14:nvPr/>
            </p14:nvContentPartPr>
            <p14:xfrm>
              <a:off x="2001360" y="666160"/>
              <a:ext cx="2463840" cy="36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3966CB5-B723-46B4-AA97-72E450F2F95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83360" y="648520"/>
                <a:ext cx="24994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4C60DA3-E598-4AA1-A51C-8DE657DAAD9A}"/>
                  </a:ext>
                </a:extLst>
              </p14:cNvPr>
              <p14:cNvContentPartPr/>
              <p14:nvPr/>
            </p14:nvContentPartPr>
            <p14:xfrm>
              <a:off x="1625160" y="1056040"/>
              <a:ext cx="3343320" cy="8640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4C60DA3-E598-4AA1-A51C-8DE657DAAD9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07520" y="1038400"/>
                <a:ext cx="3378960" cy="89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85388C9-2B1A-480B-8233-23B9FB66A471}"/>
                  </a:ext>
                </a:extLst>
              </p14:cNvPr>
              <p14:cNvContentPartPr/>
              <p14:nvPr/>
            </p14:nvContentPartPr>
            <p14:xfrm>
              <a:off x="5628720" y="446560"/>
              <a:ext cx="2752200" cy="9100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85388C9-2B1A-480B-8233-23B9FB66A47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11080" y="428913"/>
                <a:ext cx="2787840" cy="9457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98EFAE0-E4BE-46D2-9F6C-B7C9FC119964}"/>
                  </a:ext>
                </a:extLst>
              </p14:cNvPr>
              <p14:cNvContentPartPr/>
              <p14:nvPr/>
            </p14:nvContentPartPr>
            <p14:xfrm>
              <a:off x="5023560" y="1513600"/>
              <a:ext cx="50760" cy="770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98EFAE0-E4BE-46D2-9F6C-B7C9FC11996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05920" y="1495600"/>
                <a:ext cx="8640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CC4E869-ECAF-45E2-BADC-2DBB3F0F9A98}"/>
                  </a:ext>
                </a:extLst>
              </p14:cNvPr>
              <p14:cNvContentPartPr/>
              <p14:nvPr/>
            </p14:nvContentPartPr>
            <p14:xfrm>
              <a:off x="2376480" y="987640"/>
              <a:ext cx="112680" cy="325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CC4E869-ECAF-45E2-BADC-2DBB3F0F9A9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58480" y="969640"/>
                <a:ext cx="14832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71DC767-7D10-498B-B1BF-C51160758797}"/>
                  </a:ext>
                </a:extLst>
              </p14:cNvPr>
              <p14:cNvContentPartPr/>
              <p14:nvPr/>
            </p14:nvContentPartPr>
            <p14:xfrm>
              <a:off x="2597880" y="899440"/>
              <a:ext cx="35640" cy="55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71DC767-7D10-498B-B1BF-C5116075879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580240" y="881800"/>
                <a:ext cx="7128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6CAF67D-90D8-4910-8501-233C8452BFA3}"/>
                  </a:ext>
                </a:extLst>
              </p14:cNvPr>
              <p14:cNvContentPartPr/>
              <p14:nvPr/>
            </p14:nvContentPartPr>
            <p14:xfrm>
              <a:off x="2113680" y="1777480"/>
              <a:ext cx="19080" cy="141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6CAF67D-90D8-4910-8501-233C8452BFA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096040" y="1759840"/>
                <a:ext cx="5472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FE0ABF9-6C5C-4E2F-8A04-3D5DC3C81A50}"/>
                  </a:ext>
                </a:extLst>
              </p14:cNvPr>
              <p14:cNvContentPartPr/>
              <p14:nvPr/>
            </p14:nvContentPartPr>
            <p14:xfrm>
              <a:off x="2193600" y="1775320"/>
              <a:ext cx="9000" cy="133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FE0ABF9-6C5C-4E2F-8A04-3D5DC3C81A5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175960" y="1757680"/>
                <a:ext cx="4464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720D3BB-FBA9-456F-A28D-324D8C6BBB64}"/>
                  </a:ext>
                </a:extLst>
              </p14:cNvPr>
              <p14:cNvContentPartPr/>
              <p14:nvPr/>
            </p14:nvContentPartPr>
            <p14:xfrm>
              <a:off x="1298640" y="1206880"/>
              <a:ext cx="212400" cy="325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720D3BB-FBA9-456F-A28D-324D8C6BBB6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280640" y="1188880"/>
                <a:ext cx="248040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84DFC3D-EDAA-4724-96E2-306441BE542C}"/>
                  </a:ext>
                </a:extLst>
              </p14:cNvPr>
              <p14:cNvContentPartPr/>
              <p14:nvPr/>
            </p14:nvContentPartPr>
            <p14:xfrm>
              <a:off x="1565040" y="1330720"/>
              <a:ext cx="90720" cy="1749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84DFC3D-EDAA-4724-96E2-306441BE542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547400" y="1312720"/>
                <a:ext cx="12636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9939D35-EF45-4FB5-B8F6-DD7B7F4DD70B}"/>
                  </a:ext>
                </a:extLst>
              </p14:cNvPr>
              <p14:cNvContentPartPr/>
              <p14:nvPr/>
            </p14:nvContentPartPr>
            <p14:xfrm>
              <a:off x="1554240" y="1299760"/>
              <a:ext cx="87840" cy="198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9939D35-EF45-4FB5-B8F6-DD7B7F4DD70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536600" y="1282120"/>
                <a:ext cx="12348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22F3A11-6E21-48AF-BA8C-4D1F9A80FC67}"/>
                  </a:ext>
                </a:extLst>
              </p14:cNvPr>
              <p14:cNvContentPartPr/>
              <p14:nvPr/>
            </p14:nvContentPartPr>
            <p14:xfrm>
              <a:off x="1755120" y="1168360"/>
              <a:ext cx="63360" cy="849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22F3A11-6E21-48AF-BA8C-4D1F9A80FC6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737120" y="1150360"/>
                <a:ext cx="9900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7D1B6DC-610D-4773-930C-4D5AA40EB3DB}"/>
                  </a:ext>
                </a:extLst>
              </p14:cNvPr>
              <p14:cNvContentPartPr/>
              <p14:nvPr/>
            </p14:nvContentPartPr>
            <p14:xfrm>
              <a:off x="1747200" y="1462480"/>
              <a:ext cx="328680" cy="2365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7D1B6DC-610D-4773-930C-4D5AA40EB3D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729200" y="1444840"/>
                <a:ext cx="36432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A6C6A46-495B-49A6-88CA-563DF7693BE9}"/>
                  </a:ext>
                </a:extLst>
              </p14:cNvPr>
              <p14:cNvContentPartPr/>
              <p14:nvPr/>
            </p14:nvContentPartPr>
            <p14:xfrm>
              <a:off x="2155080" y="1732840"/>
              <a:ext cx="637920" cy="4849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A6C6A46-495B-49A6-88CA-563DF7693BE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137430" y="1715200"/>
                <a:ext cx="673580" cy="52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0E500B8-C2D8-4B90-BF75-C3C87F6137A8}"/>
                  </a:ext>
                </a:extLst>
              </p14:cNvPr>
              <p14:cNvContentPartPr/>
              <p14:nvPr/>
            </p14:nvContentPartPr>
            <p14:xfrm>
              <a:off x="6755880" y="1861720"/>
              <a:ext cx="437760" cy="351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0E500B8-C2D8-4B90-BF75-C3C87F6137A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738225" y="1844080"/>
                <a:ext cx="473429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C615F060-D741-45C4-A327-1A6767A9A15B}"/>
                  </a:ext>
                </a:extLst>
              </p14:cNvPr>
              <p14:cNvContentPartPr/>
              <p14:nvPr/>
            </p14:nvContentPartPr>
            <p14:xfrm>
              <a:off x="5597400" y="1787560"/>
              <a:ext cx="920880" cy="351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C615F060-D741-45C4-A327-1A6767A9A15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579753" y="1769920"/>
                <a:ext cx="956534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F92B296-F9E9-40DA-9B51-2A66D327CAED}"/>
                  </a:ext>
                </a:extLst>
              </p14:cNvPr>
              <p14:cNvContentPartPr/>
              <p14:nvPr/>
            </p14:nvContentPartPr>
            <p14:xfrm>
              <a:off x="6841920" y="2275360"/>
              <a:ext cx="210960" cy="2430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F92B296-F9E9-40DA-9B51-2A66D327CAE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824280" y="2257360"/>
                <a:ext cx="24660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9F8C6A2-4D99-4F93-9455-F462208F4046}"/>
                  </a:ext>
                </a:extLst>
              </p14:cNvPr>
              <p14:cNvContentPartPr/>
              <p14:nvPr/>
            </p14:nvContentPartPr>
            <p14:xfrm>
              <a:off x="7325040" y="2129920"/>
              <a:ext cx="286920" cy="153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9F8C6A2-4D99-4F93-9455-F462208F404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307040" y="2112280"/>
                <a:ext cx="32256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9D01FA5-EE52-49AE-B37D-AB6415FB2985}"/>
                  </a:ext>
                </a:extLst>
              </p14:cNvPr>
              <p14:cNvContentPartPr/>
              <p14:nvPr/>
            </p14:nvContentPartPr>
            <p14:xfrm>
              <a:off x="7971240" y="2265280"/>
              <a:ext cx="212400" cy="2037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9D01FA5-EE52-49AE-B37D-AB6415FB298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953240" y="2247640"/>
                <a:ext cx="24804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DDCED88-7111-4BDC-9CD8-164F328D8D20}"/>
                  </a:ext>
                </a:extLst>
              </p14:cNvPr>
              <p14:cNvContentPartPr/>
              <p14:nvPr/>
            </p14:nvContentPartPr>
            <p14:xfrm>
              <a:off x="7843080" y="1928320"/>
              <a:ext cx="406440" cy="2844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DDCED88-7111-4BDC-9CD8-164F328D8D2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825080" y="1910680"/>
                <a:ext cx="44208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0412D1E-40BF-4C4D-B1D6-18DE56447AE3}"/>
                  </a:ext>
                </a:extLst>
              </p14:cNvPr>
              <p14:cNvContentPartPr/>
              <p14:nvPr/>
            </p14:nvContentPartPr>
            <p14:xfrm>
              <a:off x="1401960" y="2113000"/>
              <a:ext cx="2922840" cy="6480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0412D1E-40BF-4C4D-B1D6-18DE56447AE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383960" y="2095000"/>
                <a:ext cx="2958480" cy="68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1CFDF16-7EBA-4CBD-BD63-EFF15F0F0BDD}"/>
                  </a:ext>
                </a:extLst>
              </p14:cNvPr>
              <p14:cNvContentPartPr/>
              <p14:nvPr/>
            </p14:nvContentPartPr>
            <p14:xfrm>
              <a:off x="1053840" y="3250600"/>
              <a:ext cx="929880" cy="2710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1CFDF16-7EBA-4CBD-BD63-EFF15F0F0BDD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036200" y="3232960"/>
                <a:ext cx="965520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B5E0318E-F8DE-4657-86B8-D8D27BCEBCB0}"/>
                  </a:ext>
                </a:extLst>
              </p14:cNvPr>
              <p14:cNvContentPartPr/>
              <p14:nvPr/>
            </p14:nvContentPartPr>
            <p14:xfrm>
              <a:off x="2427960" y="2905360"/>
              <a:ext cx="2672640" cy="9036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B5E0318E-F8DE-4657-86B8-D8D27BCEBCB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409960" y="2887720"/>
                <a:ext cx="2708280" cy="9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C49AC807-FDE5-445F-9D7D-1217986CB8D9}"/>
                  </a:ext>
                </a:extLst>
              </p14:cNvPr>
              <p14:cNvContentPartPr/>
              <p14:nvPr/>
            </p14:nvContentPartPr>
            <p14:xfrm>
              <a:off x="5282760" y="2966200"/>
              <a:ext cx="2009160" cy="6984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C49AC807-FDE5-445F-9D7D-1217986CB8D9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265120" y="2948569"/>
                <a:ext cx="2044800" cy="7340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F0C70ED1-F272-4F8B-886F-5B49DC373B8E}"/>
                  </a:ext>
                </a:extLst>
              </p14:cNvPr>
              <p14:cNvContentPartPr/>
              <p14:nvPr/>
            </p14:nvContentPartPr>
            <p14:xfrm>
              <a:off x="7416480" y="2824000"/>
              <a:ext cx="526680" cy="9176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F0C70ED1-F272-4F8B-886F-5B49DC373B8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398480" y="2806360"/>
                <a:ext cx="562320" cy="9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B7A4841-1D09-4EB6-B51A-D971234F5260}"/>
                  </a:ext>
                </a:extLst>
              </p14:cNvPr>
              <p14:cNvContentPartPr/>
              <p14:nvPr/>
            </p14:nvContentPartPr>
            <p14:xfrm>
              <a:off x="1696440" y="3992200"/>
              <a:ext cx="192600" cy="212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B7A4841-1D09-4EB6-B51A-D971234F5260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678440" y="3974200"/>
                <a:ext cx="2282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84FD5FF-4FE4-4AC1-A8D3-A686C51EBBAD}"/>
                  </a:ext>
                </a:extLst>
              </p14:cNvPr>
              <p14:cNvContentPartPr/>
              <p14:nvPr/>
            </p14:nvContentPartPr>
            <p14:xfrm>
              <a:off x="1635240" y="4084000"/>
              <a:ext cx="284040" cy="2188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84FD5FF-4FE4-4AC1-A8D3-A686C51EBBAD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617600" y="4066000"/>
                <a:ext cx="31968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210A1042-69C0-47BD-A75B-6240FFAEDE31}"/>
                  </a:ext>
                </a:extLst>
              </p14:cNvPr>
              <p14:cNvContentPartPr/>
              <p14:nvPr/>
            </p14:nvContentPartPr>
            <p14:xfrm>
              <a:off x="678720" y="3972040"/>
              <a:ext cx="341280" cy="3344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210A1042-69C0-47BD-A75B-6240FFAEDE31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61080" y="3954400"/>
                <a:ext cx="37692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4F1518C9-DD46-4539-85CA-1522E4E79A02}"/>
                  </a:ext>
                </a:extLst>
              </p14:cNvPr>
              <p14:cNvContentPartPr/>
              <p14:nvPr/>
            </p14:nvContentPartPr>
            <p14:xfrm>
              <a:off x="3789120" y="4167160"/>
              <a:ext cx="157320" cy="190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4F1518C9-DD46-4539-85CA-1522E4E79A02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771480" y="4149160"/>
                <a:ext cx="19296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BDB0A42D-B431-4292-8B7E-CC66C86757D4}"/>
                  </a:ext>
                </a:extLst>
              </p14:cNvPr>
              <p14:cNvContentPartPr/>
              <p14:nvPr/>
            </p14:nvContentPartPr>
            <p14:xfrm>
              <a:off x="4072800" y="3887080"/>
              <a:ext cx="783720" cy="53244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BDB0A42D-B431-4292-8B7E-CC66C86757D4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054808" y="3869080"/>
                <a:ext cx="819344" cy="56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2FBC0388-B800-42ED-BF7D-BFD3771D6D98}"/>
                  </a:ext>
                </a:extLst>
              </p14:cNvPr>
              <p14:cNvContentPartPr/>
              <p14:nvPr/>
            </p14:nvContentPartPr>
            <p14:xfrm>
              <a:off x="2072280" y="3884200"/>
              <a:ext cx="1560600" cy="56592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2FBC0388-B800-42ED-BF7D-BFD3771D6D98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054640" y="3866200"/>
                <a:ext cx="1596240" cy="60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90418588-3BB7-400C-8433-E49CE44DB8CC}"/>
                  </a:ext>
                </a:extLst>
              </p14:cNvPr>
              <p14:cNvContentPartPr/>
              <p14:nvPr/>
            </p14:nvContentPartPr>
            <p14:xfrm>
              <a:off x="5069280" y="4002640"/>
              <a:ext cx="243000" cy="297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90418588-3BB7-400C-8433-E49CE44DB8C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051640" y="3984640"/>
                <a:ext cx="27864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12C91735-1CFD-49AF-B0BA-14A45A284E34}"/>
                  </a:ext>
                </a:extLst>
              </p14:cNvPr>
              <p14:cNvContentPartPr/>
              <p14:nvPr/>
            </p14:nvContentPartPr>
            <p14:xfrm>
              <a:off x="5791080" y="3972040"/>
              <a:ext cx="213480" cy="3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12C91735-1CFD-49AF-B0BA-14A45A284E34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773080" y="3954400"/>
                <a:ext cx="249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85E1D77-96E5-487D-8ABC-773CE192375B}"/>
                  </a:ext>
                </a:extLst>
              </p14:cNvPr>
              <p14:cNvContentPartPr/>
              <p14:nvPr/>
            </p14:nvContentPartPr>
            <p14:xfrm>
              <a:off x="5750400" y="4061680"/>
              <a:ext cx="343080" cy="3024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785E1D77-96E5-487D-8ABC-773CE192375B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732400" y="4044040"/>
                <a:ext cx="37872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0F23EAF0-6EC9-4AA5-BE80-CAD1EBA13C65}"/>
                  </a:ext>
                </a:extLst>
              </p14:cNvPr>
              <p14:cNvContentPartPr/>
              <p14:nvPr/>
            </p14:nvContentPartPr>
            <p14:xfrm>
              <a:off x="6309120" y="4174720"/>
              <a:ext cx="162000" cy="212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0F23EAF0-6EC9-4AA5-BE80-CAD1EBA13C65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291120" y="4157080"/>
                <a:ext cx="1976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54254ACA-A496-4B99-A80F-CEC5B9E87129}"/>
                  </a:ext>
                </a:extLst>
              </p14:cNvPr>
              <p14:cNvContentPartPr/>
              <p14:nvPr/>
            </p14:nvContentPartPr>
            <p14:xfrm>
              <a:off x="6329280" y="4246720"/>
              <a:ext cx="153720" cy="309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54254ACA-A496-4B99-A80F-CEC5B9E87129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311640" y="4228720"/>
                <a:ext cx="18936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5B0B6837-0AA8-44C3-BA4B-BA86AEC19D5F}"/>
                  </a:ext>
                </a:extLst>
              </p14:cNvPr>
              <p14:cNvContentPartPr/>
              <p14:nvPr/>
            </p14:nvContentPartPr>
            <p14:xfrm>
              <a:off x="6623760" y="3911200"/>
              <a:ext cx="771840" cy="5936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5B0B6837-0AA8-44C3-BA4B-BA86AEC19D5F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606120" y="3893189"/>
                <a:ext cx="807480" cy="6293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9BC96B07-8710-4E2C-82FD-71739C28AEBB}"/>
                  </a:ext>
                </a:extLst>
              </p14:cNvPr>
              <p14:cNvContentPartPr/>
              <p14:nvPr/>
            </p14:nvContentPartPr>
            <p14:xfrm>
              <a:off x="5453040" y="3712840"/>
              <a:ext cx="2151360" cy="8913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9BC96B07-8710-4E2C-82FD-71739C28AEBB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435400" y="3677200"/>
                <a:ext cx="2187000" cy="9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2E0DD71D-1721-4DF4-810A-9C6DC59B5024}"/>
                  </a:ext>
                </a:extLst>
              </p14:cNvPr>
              <p14:cNvContentPartPr/>
              <p14:nvPr/>
            </p14:nvContentPartPr>
            <p14:xfrm>
              <a:off x="707520" y="4580800"/>
              <a:ext cx="4330800" cy="5803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2E0DD71D-1721-4DF4-810A-9C6DC59B5024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89520" y="4563171"/>
                <a:ext cx="4366440" cy="61593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032523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7A1F030-1B93-481F-A73F-066C9CE73488}"/>
                  </a:ext>
                </a:extLst>
              </p14:cNvPr>
              <p14:cNvContentPartPr/>
              <p14:nvPr/>
            </p14:nvContentPartPr>
            <p14:xfrm>
              <a:off x="2127000" y="220480"/>
              <a:ext cx="1406160" cy="330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7A1F030-1B93-481F-A73F-066C9CE7348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09360" y="202840"/>
                <a:ext cx="1441800" cy="36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BE330B9-7392-49F7-BA87-E71D9F631D2F}"/>
                  </a:ext>
                </a:extLst>
              </p14:cNvPr>
              <p14:cNvContentPartPr/>
              <p14:nvPr/>
            </p14:nvContentPartPr>
            <p14:xfrm>
              <a:off x="3820440" y="192400"/>
              <a:ext cx="628560" cy="3160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BE330B9-7392-49F7-BA87-E71D9F631D2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02800" y="174740"/>
                <a:ext cx="664200" cy="3517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3966CB5-B723-46B4-AA97-72E450F2F95E}"/>
                  </a:ext>
                </a:extLst>
              </p14:cNvPr>
              <p14:cNvContentPartPr/>
              <p14:nvPr/>
            </p14:nvContentPartPr>
            <p14:xfrm>
              <a:off x="2001360" y="666160"/>
              <a:ext cx="2463840" cy="36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3966CB5-B723-46B4-AA97-72E450F2F95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83360" y="648520"/>
                <a:ext cx="24994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4C60DA3-E598-4AA1-A51C-8DE657DAAD9A}"/>
                  </a:ext>
                </a:extLst>
              </p14:cNvPr>
              <p14:cNvContentPartPr/>
              <p14:nvPr/>
            </p14:nvContentPartPr>
            <p14:xfrm>
              <a:off x="1625160" y="1056040"/>
              <a:ext cx="3343320" cy="8640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4C60DA3-E598-4AA1-A51C-8DE657DAAD9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07520" y="1038400"/>
                <a:ext cx="3378960" cy="89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85388C9-2B1A-480B-8233-23B9FB66A471}"/>
                  </a:ext>
                </a:extLst>
              </p14:cNvPr>
              <p14:cNvContentPartPr/>
              <p14:nvPr/>
            </p14:nvContentPartPr>
            <p14:xfrm>
              <a:off x="5628720" y="446560"/>
              <a:ext cx="2752200" cy="9100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85388C9-2B1A-480B-8233-23B9FB66A47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11080" y="428913"/>
                <a:ext cx="2787840" cy="9457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98EFAE0-E4BE-46D2-9F6C-B7C9FC119964}"/>
                  </a:ext>
                </a:extLst>
              </p14:cNvPr>
              <p14:cNvContentPartPr/>
              <p14:nvPr/>
            </p14:nvContentPartPr>
            <p14:xfrm>
              <a:off x="5023560" y="1513600"/>
              <a:ext cx="50760" cy="770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98EFAE0-E4BE-46D2-9F6C-B7C9FC11996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05920" y="1495600"/>
                <a:ext cx="8640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CC4E869-ECAF-45E2-BADC-2DBB3F0F9A98}"/>
                  </a:ext>
                </a:extLst>
              </p14:cNvPr>
              <p14:cNvContentPartPr/>
              <p14:nvPr/>
            </p14:nvContentPartPr>
            <p14:xfrm>
              <a:off x="2376480" y="987640"/>
              <a:ext cx="112680" cy="325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CC4E869-ECAF-45E2-BADC-2DBB3F0F9A9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58480" y="969640"/>
                <a:ext cx="14832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71DC767-7D10-498B-B1BF-C51160758797}"/>
                  </a:ext>
                </a:extLst>
              </p14:cNvPr>
              <p14:cNvContentPartPr/>
              <p14:nvPr/>
            </p14:nvContentPartPr>
            <p14:xfrm>
              <a:off x="2597880" y="899440"/>
              <a:ext cx="35640" cy="55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71DC767-7D10-498B-B1BF-C5116075879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580240" y="881800"/>
                <a:ext cx="7128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6CAF67D-90D8-4910-8501-233C8452BFA3}"/>
                  </a:ext>
                </a:extLst>
              </p14:cNvPr>
              <p14:cNvContentPartPr/>
              <p14:nvPr/>
            </p14:nvContentPartPr>
            <p14:xfrm>
              <a:off x="2113680" y="1777480"/>
              <a:ext cx="19080" cy="141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6CAF67D-90D8-4910-8501-233C8452BFA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096040" y="1759840"/>
                <a:ext cx="5472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FE0ABF9-6C5C-4E2F-8A04-3D5DC3C81A50}"/>
                  </a:ext>
                </a:extLst>
              </p14:cNvPr>
              <p14:cNvContentPartPr/>
              <p14:nvPr/>
            </p14:nvContentPartPr>
            <p14:xfrm>
              <a:off x="2193600" y="1775320"/>
              <a:ext cx="9000" cy="133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FE0ABF9-6C5C-4E2F-8A04-3D5DC3C81A5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175960" y="1757680"/>
                <a:ext cx="4464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720D3BB-FBA9-456F-A28D-324D8C6BBB64}"/>
                  </a:ext>
                </a:extLst>
              </p14:cNvPr>
              <p14:cNvContentPartPr/>
              <p14:nvPr/>
            </p14:nvContentPartPr>
            <p14:xfrm>
              <a:off x="1298640" y="1206880"/>
              <a:ext cx="212400" cy="325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720D3BB-FBA9-456F-A28D-324D8C6BBB6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280640" y="1188880"/>
                <a:ext cx="248040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84DFC3D-EDAA-4724-96E2-306441BE542C}"/>
                  </a:ext>
                </a:extLst>
              </p14:cNvPr>
              <p14:cNvContentPartPr/>
              <p14:nvPr/>
            </p14:nvContentPartPr>
            <p14:xfrm>
              <a:off x="1565040" y="1330720"/>
              <a:ext cx="90720" cy="1749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84DFC3D-EDAA-4724-96E2-306441BE542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547400" y="1312720"/>
                <a:ext cx="12636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9939D35-EF45-4FB5-B8F6-DD7B7F4DD70B}"/>
                  </a:ext>
                </a:extLst>
              </p14:cNvPr>
              <p14:cNvContentPartPr/>
              <p14:nvPr/>
            </p14:nvContentPartPr>
            <p14:xfrm>
              <a:off x="1554240" y="1299760"/>
              <a:ext cx="87840" cy="198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9939D35-EF45-4FB5-B8F6-DD7B7F4DD70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536600" y="1282120"/>
                <a:ext cx="12348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22F3A11-6E21-48AF-BA8C-4D1F9A80FC67}"/>
                  </a:ext>
                </a:extLst>
              </p14:cNvPr>
              <p14:cNvContentPartPr/>
              <p14:nvPr/>
            </p14:nvContentPartPr>
            <p14:xfrm>
              <a:off x="1755120" y="1168360"/>
              <a:ext cx="63360" cy="849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22F3A11-6E21-48AF-BA8C-4D1F9A80FC6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737120" y="1150360"/>
                <a:ext cx="9900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7D1B6DC-610D-4773-930C-4D5AA40EB3DB}"/>
                  </a:ext>
                </a:extLst>
              </p14:cNvPr>
              <p14:cNvContentPartPr/>
              <p14:nvPr/>
            </p14:nvContentPartPr>
            <p14:xfrm>
              <a:off x="1747200" y="1462480"/>
              <a:ext cx="328680" cy="2365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7D1B6DC-610D-4773-930C-4D5AA40EB3D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729200" y="1444840"/>
                <a:ext cx="36432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A6C6A46-495B-49A6-88CA-563DF7693BE9}"/>
                  </a:ext>
                </a:extLst>
              </p14:cNvPr>
              <p14:cNvContentPartPr/>
              <p14:nvPr/>
            </p14:nvContentPartPr>
            <p14:xfrm>
              <a:off x="2155080" y="1732840"/>
              <a:ext cx="637920" cy="4849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A6C6A46-495B-49A6-88CA-563DF7693BE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137430" y="1715200"/>
                <a:ext cx="673580" cy="52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0E500B8-C2D8-4B90-BF75-C3C87F6137A8}"/>
                  </a:ext>
                </a:extLst>
              </p14:cNvPr>
              <p14:cNvContentPartPr/>
              <p14:nvPr/>
            </p14:nvContentPartPr>
            <p14:xfrm>
              <a:off x="6755880" y="1861720"/>
              <a:ext cx="437760" cy="351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0E500B8-C2D8-4B90-BF75-C3C87F6137A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738225" y="1844080"/>
                <a:ext cx="473429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C615F060-D741-45C4-A327-1A6767A9A15B}"/>
                  </a:ext>
                </a:extLst>
              </p14:cNvPr>
              <p14:cNvContentPartPr/>
              <p14:nvPr/>
            </p14:nvContentPartPr>
            <p14:xfrm>
              <a:off x="5597400" y="1787560"/>
              <a:ext cx="920880" cy="351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C615F060-D741-45C4-A327-1A6767A9A15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579753" y="1769920"/>
                <a:ext cx="956534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F92B296-F9E9-40DA-9B51-2A66D327CAED}"/>
                  </a:ext>
                </a:extLst>
              </p14:cNvPr>
              <p14:cNvContentPartPr/>
              <p14:nvPr/>
            </p14:nvContentPartPr>
            <p14:xfrm>
              <a:off x="6841920" y="2275360"/>
              <a:ext cx="210960" cy="2430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F92B296-F9E9-40DA-9B51-2A66D327CAE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824280" y="2257360"/>
                <a:ext cx="24660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9F8C6A2-4D99-4F93-9455-F462208F4046}"/>
                  </a:ext>
                </a:extLst>
              </p14:cNvPr>
              <p14:cNvContentPartPr/>
              <p14:nvPr/>
            </p14:nvContentPartPr>
            <p14:xfrm>
              <a:off x="7325040" y="2129920"/>
              <a:ext cx="286920" cy="153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9F8C6A2-4D99-4F93-9455-F462208F404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307040" y="2112280"/>
                <a:ext cx="32256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9D01FA5-EE52-49AE-B37D-AB6415FB2985}"/>
                  </a:ext>
                </a:extLst>
              </p14:cNvPr>
              <p14:cNvContentPartPr/>
              <p14:nvPr/>
            </p14:nvContentPartPr>
            <p14:xfrm>
              <a:off x="7971240" y="2265280"/>
              <a:ext cx="212400" cy="2037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9D01FA5-EE52-49AE-B37D-AB6415FB298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953240" y="2247640"/>
                <a:ext cx="24804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DDCED88-7111-4BDC-9CD8-164F328D8D20}"/>
                  </a:ext>
                </a:extLst>
              </p14:cNvPr>
              <p14:cNvContentPartPr/>
              <p14:nvPr/>
            </p14:nvContentPartPr>
            <p14:xfrm>
              <a:off x="7843080" y="1928320"/>
              <a:ext cx="406440" cy="2844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DDCED88-7111-4BDC-9CD8-164F328D8D2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825080" y="1910680"/>
                <a:ext cx="44208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0412D1E-40BF-4C4D-B1D6-18DE56447AE3}"/>
                  </a:ext>
                </a:extLst>
              </p14:cNvPr>
              <p14:cNvContentPartPr/>
              <p14:nvPr/>
            </p14:nvContentPartPr>
            <p14:xfrm>
              <a:off x="1401960" y="2113000"/>
              <a:ext cx="2922840" cy="6480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0412D1E-40BF-4C4D-B1D6-18DE56447AE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383960" y="2095000"/>
                <a:ext cx="2958480" cy="68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1CFDF16-7EBA-4CBD-BD63-EFF15F0F0BDD}"/>
                  </a:ext>
                </a:extLst>
              </p14:cNvPr>
              <p14:cNvContentPartPr/>
              <p14:nvPr/>
            </p14:nvContentPartPr>
            <p14:xfrm>
              <a:off x="1053840" y="3250600"/>
              <a:ext cx="929880" cy="2710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1CFDF16-7EBA-4CBD-BD63-EFF15F0F0BDD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036200" y="3232960"/>
                <a:ext cx="965520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B5E0318E-F8DE-4657-86B8-D8D27BCEBCB0}"/>
                  </a:ext>
                </a:extLst>
              </p14:cNvPr>
              <p14:cNvContentPartPr/>
              <p14:nvPr/>
            </p14:nvContentPartPr>
            <p14:xfrm>
              <a:off x="2427960" y="2905360"/>
              <a:ext cx="2672640" cy="9036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B5E0318E-F8DE-4657-86B8-D8D27BCEBCB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409960" y="2887720"/>
                <a:ext cx="2708280" cy="9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C49AC807-FDE5-445F-9D7D-1217986CB8D9}"/>
                  </a:ext>
                </a:extLst>
              </p14:cNvPr>
              <p14:cNvContentPartPr/>
              <p14:nvPr/>
            </p14:nvContentPartPr>
            <p14:xfrm>
              <a:off x="5282760" y="2966200"/>
              <a:ext cx="2009160" cy="6984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C49AC807-FDE5-445F-9D7D-1217986CB8D9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265120" y="2948569"/>
                <a:ext cx="2044800" cy="7340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F0C70ED1-F272-4F8B-886F-5B49DC373B8E}"/>
                  </a:ext>
                </a:extLst>
              </p14:cNvPr>
              <p14:cNvContentPartPr/>
              <p14:nvPr/>
            </p14:nvContentPartPr>
            <p14:xfrm>
              <a:off x="7416480" y="2824000"/>
              <a:ext cx="526680" cy="9176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F0C70ED1-F272-4F8B-886F-5B49DC373B8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398480" y="2806360"/>
                <a:ext cx="562320" cy="9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B7A4841-1D09-4EB6-B51A-D971234F5260}"/>
                  </a:ext>
                </a:extLst>
              </p14:cNvPr>
              <p14:cNvContentPartPr/>
              <p14:nvPr/>
            </p14:nvContentPartPr>
            <p14:xfrm>
              <a:off x="1696440" y="3992200"/>
              <a:ext cx="192600" cy="212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B7A4841-1D09-4EB6-B51A-D971234F5260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678440" y="3974200"/>
                <a:ext cx="2282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84FD5FF-4FE4-4AC1-A8D3-A686C51EBBAD}"/>
                  </a:ext>
                </a:extLst>
              </p14:cNvPr>
              <p14:cNvContentPartPr/>
              <p14:nvPr/>
            </p14:nvContentPartPr>
            <p14:xfrm>
              <a:off x="1635240" y="4084000"/>
              <a:ext cx="284040" cy="2188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84FD5FF-4FE4-4AC1-A8D3-A686C51EBBAD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617600" y="4066000"/>
                <a:ext cx="31968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210A1042-69C0-47BD-A75B-6240FFAEDE31}"/>
                  </a:ext>
                </a:extLst>
              </p14:cNvPr>
              <p14:cNvContentPartPr/>
              <p14:nvPr/>
            </p14:nvContentPartPr>
            <p14:xfrm>
              <a:off x="678720" y="3972040"/>
              <a:ext cx="341280" cy="3344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210A1042-69C0-47BD-A75B-6240FFAEDE31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61080" y="3954400"/>
                <a:ext cx="37692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4F1518C9-DD46-4539-85CA-1522E4E79A02}"/>
                  </a:ext>
                </a:extLst>
              </p14:cNvPr>
              <p14:cNvContentPartPr/>
              <p14:nvPr/>
            </p14:nvContentPartPr>
            <p14:xfrm>
              <a:off x="3789120" y="4167160"/>
              <a:ext cx="157320" cy="190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4F1518C9-DD46-4539-85CA-1522E4E79A02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771480" y="4149160"/>
                <a:ext cx="19296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BDB0A42D-B431-4292-8B7E-CC66C86757D4}"/>
                  </a:ext>
                </a:extLst>
              </p14:cNvPr>
              <p14:cNvContentPartPr/>
              <p14:nvPr/>
            </p14:nvContentPartPr>
            <p14:xfrm>
              <a:off x="4072800" y="3887080"/>
              <a:ext cx="783720" cy="53244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BDB0A42D-B431-4292-8B7E-CC66C86757D4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054808" y="3869080"/>
                <a:ext cx="819344" cy="56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2FBC0388-B800-42ED-BF7D-BFD3771D6D98}"/>
                  </a:ext>
                </a:extLst>
              </p14:cNvPr>
              <p14:cNvContentPartPr/>
              <p14:nvPr/>
            </p14:nvContentPartPr>
            <p14:xfrm>
              <a:off x="2072280" y="3884200"/>
              <a:ext cx="1560600" cy="56592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2FBC0388-B800-42ED-BF7D-BFD3771D6D98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054640" y="3866200"/>
                <a:ext cx="1596240" cy="60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90418588-3BB7-400C-8433-E49CE44DB8CC}"/>
                  </a:ext>
                </a:extLst>
              </p14:cNvPr>
              <p14:cNvContentPartPr/>
              <p14:nvPr/>
            </p14:nvContentPartPr>
            <p14:xfrm>
              <a:off x="5069280" y="4002640"/>
              <a:ext cx="243000" cy="297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90418588-3BB7-400C-8433-E49CE44DB8C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051640" y="3984640"/>
                <a:ext cx="27864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12C91735-1CFD-49AF-B0BA-14A45A284E34}"/>
                  </a:ext>
                </a:extLst>
              </p14:cNvPr>
              <p14:cNvContentPartPr/>
              <p14:nvPr/>
            </p14:nvContentPartPr>
            <p14:xfrm>
              <a:off x="5791080" y="3972040"/>
              <a:ext cx="213480" cy="3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12C91735-1CFD-49AF-B0BA-14A45A284E34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773080" y="3954400"/>
                <a:ext cx="249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85E1D77-96E5-487D-8ABC-773CE192375B}"/>
                  </a:ext>
                </a:extLst>
              </p14:cNvPr>
              <p14:cNvContentPartPr/>
              <p14:nvPr/>
            </p14:nvContentPartPr>
            <p14:xfrm>
              <a:off x="5750400" y="4061680"/>
              <a:ext cx="343080" cy="3024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785E1D77-96E5-487D-8ABC-773CE192375B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732400" y="4044040"/>
                <a:ext cx="37872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0F23EAF0-6EC9-4AA5-BE80-CAD1EBA13C65}"/>
                  </a:ext>
                </a:extLst>
              </p14:cNvPr>
              <p14:cNvContentPartPr/>
              <p14:nvPr/>
            </p14:nvContentPartPr>
            <p14:xfrm>
              <a:off x="6309120" y="4174720"/>
              <a:ext cx="162000" cy="212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0F23EAF0-6EC9-4AA5-BE80-CAD1EBA13C65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291120" y="4157080"/>
                <a:ext cx="1976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54254ACA-A496-4B99-A80F-CEC5B9E87129}"/>
                  </a:ext>
                </a:extLst>
              </p14:cNvPr>
              <p14:cNvContentPartPr/>
              <p14:nvPr/>
            </p14:nvContentPartPr>
            <p14:xfrm>
              <a:off x="6329280" y="4246720"/>
              <a:ext cx="153720" cy="309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54254ACA-A496-4B99-A80F-CEC5B9E87129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311640" y="4228720"/>
                <a:ext cx="18936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5B0B6837-0AA8-44C3-BA4B-BA86AEC19D5F}"/>
                  </a:ext>
                </a:extLst>
              </p14:cNvPr>
              <p14:cNvContentPartPr/>
              <p14:nvPr/>
            </p14:nvContentPartPr>
            <p14:xfrm>
              <a:off x="6623760" y="3911200"/>
              <a:ext cx="771840" cy="5936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5B0B6837-0AA8-44C3-BA4B-BA86AEC19D5F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606120" y="3893189"/>
                <a:ext cx="807480" cy="6293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9BC96B07-8710-4E2C-82FD-71739C28AEBB}"/>
                  </a:ext>
                </a:extLst>
              </p14:cNvPr>
              <p14:cNvContentPartPr/>
              <p14:nvPr/>
            </p14:nvContentPartPr>
            <p14:xfrm>
              <a:off x="5453040" y="3712840"/>
              <a:ext cx="2151360" cy="8913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9BC96B07-8710-4E2C-82FD-71739C28AEBB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435400" y="3677200"/>
                <a:ext cx="2187000" cy="9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2E0DD71D-1721-4DF4-810A-9C6DC59B5024}"/>
                  </a:ext>
                </a:extLst>
              </p14:cNvPr>
              <p14:cNvContentPartPr/>
              <p14:nvPr/>
            </p14:nvContentPartPr>
            <p14:xfrm>
              <a:off x="707520" y="4580800"/>
              <a:ext cx="4330800" cy="5803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2E0DD71D-1721-4DF4-810A-9C6DC59B5024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89520" y="4563171"/>
                <a:ext cx="4366440" cy="6159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CE3D633-A51B-46DD-A733-27E7FAB0A05B}"/>
                  </a:ext>
                </a:extLst>
              </p14:cNvPr>
              <p14:cNvContentPartPr/>
              <p14:nvPr/>
            </p14:nvContentPartPr>
            <p14:xfrm>
              <a:off x="1178400" y="5430040"/>
              <a:ext cx="10800" cy="2055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CE3D633-A51B-46DD-A733-27E7FAB0A05B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160400" y="5412400"/>
                <a:ext cx="4644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BE3EF6C-6F8A-44CB-AA68-3446229F387D}"/>
                  </a:ext>
                </a:extLst>
              </p14:cNvPr>
              <p14:cNvContentPartPr/>
              <p14:nvPr/>
            </p14:nvContentPartPr>
            <p14:xfrm>
              <a:off x="1015680" y="5404840"/>
              <a:ext cx="296640" cy="144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BE3EF6C-6F8A-44CB-AA68-3446229F387D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997680" y="5387200"/>
                <a:ext cx="33228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0D9A79B-7486-4FA1-B8EA-8775563B90DF}"/>
                  </a:ext>
                </a:extLst>
              </p14:cNvPr>
              <p14:cNvContentPartPr/>
              <p14:nvPr/>
            </p14:nvContentPartPr>
            <p14:xfrm>
              <a:off x="1035840" y="5611840"/>
              <a:ext cx="236880" cy="169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0D9A79B-7486-4FA1-B8EA-8775563B90DF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018200" y="5594200"/>
                <a:ext cx="2725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B634CDE-F944-414A-91BF-ECF32D9F67DF}"/>
                  </a:ext>
                </a:extLst>
              </p14:cNvPr>
              <p14:cNvContentPartPr/>
              <p14:nvPr/>
            </p14:nvContentPartPr>
            <p14:xfrm>
              <a:off x="1086600" y="5323480"/>
              <a:ext cx="203040" cy="108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B634CDE-F944-414A-91BF-ECF32D9F67DF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068600" y="5305840"/>
                <a:ext cx="2386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FDE27B5-246D-43D7-9285-BEB1AAD76376}"/>
                  </a:ext>
                </a:extLst>
              </p14:cNvPr>
              <p14:cNvContentPartPr/>
              <p14:nvPr/>
            </p14:nvContentPartPr>
            <p14:xfrm>
              <a:off x="1340400" y="5541640"/>
              <a:ext cx="140400" cy="1598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FDE27B5-246D-43D7-9285-BEB1AAD76376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322760" y="5524000"/>
                <a:ext cx="17604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DA99F634-4CB9-4666-BCFA-3F65992D69C2}"/>
                  </a:ext>
                </a:extLst>
              </p14:cNvPr>
              <p14:cNvContentPartPr/>
              <p14:nvPr/>
            </p14:nvContentPartPr>
            <p14:xfrm>
              <a:off x="1527600" y="5496280"/>
              <a:ext cx="6840" cy="1195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DA99F634-4CB9-4666-BCFA-3F65992D69C2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509600" y="5478640"/>
                <a:ext cx="4248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8A2EC6D0-2456-4C7F-879F-4CBC241E510F}"/>
                  </a:ext>
                </a:extLst>
              </p14:cNvPr>
              <p14:cNvContentPartPr/>
              <p14:nvPr/>
            </p14:nvContentPartPr>
            <p14:xfrm>
              <a:off x="1592400" y="5376760"/>
              <a:ext cx="307800" cy="2538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8A2EC6D0-2456-4C7F-879F-4CBC241E510F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574760" y="5358760"/>
                <a:ext cx="34344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27843854-B31E-455C-B4A9-F793B8D80E06}"/>
                  </a:ext>
                </a:extLst>
              </p14:cNvPr>
              <p14:cNvContentPartPr/>
              <p14:nvPr/>
            </p14:nvContentPartPr>
            <p14:xfrm>
              <a:off x="1777800" y="5475760"/>
              <a:ext cx="16452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27843854-B31E-455C-B4A9-F793B8D80E06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759800" y="5458120"/>
                <a:ext cx="2001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E19900C-49C4-4CE5-A63C-312D16BA9067}"/>
                  </a:ext>
                </a:extLst>
              </p14:cNvPr>
              <p14:cNvContentPartPr/>
              <p14:nvPr/>
            </p14:nvContentPartPr>
            <p14:xfrm>
              <a:off x="1973640" y="5470360"/>
              <a:ext cx="108000" cy="1396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E19900C-49C4-4CE5-A63C-312D16BA9067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956000" y="5452720"/>
                <a:ext cx="14364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D1AF0CE7-F885-4828-B620-D3ED3A2E3CE0}"/>
                  </a:ext>
                </a:extLst>
              </p14:cNvPr>
              <p14:cNvContentPartPr/>
              <p14:nvPr/>
            </p14:nvContentPartPr>
            <p14:xfrm>
              <a:off x="2356680" y="5394040"/>
              <a:ext cx="275760" cy="316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D1AF0CE7-F885-4828-B620-D3ED3A2E3CE0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2339040" y="5376040"/>
                <a:ext cx="31140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E7E2410C-5E1F-4253-A29A-465BE35489E3}"/>
                  </a:ext>
                </a:extLst>
              </p14:cNvPr>
              <p14:cNvContentPartPr/>
              <p14:nvPr/>
            </p14:nvContentPartPr>
            <p14:xfrm>
              <a:off x="2427960" y="5508520"/>
              <a:ext cx="205560" cy="86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E7E2410C-5E1F-4253-A29A-465BE35489E3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2409960" y="5490520"/>
                <a:ext cx="24120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E23C5527-242E-4CF2-97B3-9C9F1F73813F}"/>
                  </a:ext>
                </a:extLst>
              </p14:cNvPr>
              <p14:cNvContentPartPr/>
              <p14:nvPr/>
            </p14:nvContentPartPr>
            <p14:xfrm>
              <a:off x="2899920" y="5140600"/>
              <a:ext cx="2151360" cy="6825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E23C5527-242E-4CF2-97B3-9C9F1F73813F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2882277" y="5122960"/>
                <a:ext cx="2187006" cy="71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191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22BED08-7C51-4FC9-8ECF-B67A569537CC}"/>
                  </a:ext>
                </a:extLst>
              </p14:cNvPr>
              <p14:cNvContentPartPr/>
              <p14:nvPr/>
            </p14:nvContentPartPr>
            <p14:xfrm>
              <a:off x="1822440" y="335320"/>
              <a:ext cx="128160" cy="141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22BED08-7C51-4FC9-8ECF-B67A569537C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04800" y="317320"/>
                <a:ext cx="16380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2DAF756-612A-4563-BB1C-677BD69280AA}"/>
                  </a:ext>
                </a:extLst>
              </p14:cNvPr>
              <p14:cNvContentPartPr/>
              <p14:nvPr/>
            </p14:nvContentPartPr>
            <p14:xfrm>
              <a:off x="2067960" y="325960"/>
              <a:ext cx="515520" cy="1616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2DAF756-612A-4563-BB1C-677BD69280A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49960" y="307960"/>
                <a:ext cx="55116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557BBC5-BDF2-4208-A5A1-D0594DF0CC0D}"/>
                  </a:ext>
                </a:extLst>
              </p14:cNvPr>
              <p14:cNvContentPartPr/>
              <p14:nvPr/>
            </p14:nvContentPartPr>
            <p14:xfrm>
              <a:off x="1056000" y="211480"/>
              <a:ext cx="507960" cy="2901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557BBC5-BDF2-4208-A5A1-D0594DF0CC0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38360" y="193840"/>
                <a:ext cx="543600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4AB6132-79EA-48D1-9CFD-CB044DE2C1E1}"/>
                  </a:ext>
                </a:extLst>
              </p14:cNvPr>
              <p14:cNvContentPartPr/>
              <p14:nvPr/>
            </p14:nvContentPartPr>
            <p14:xfrm>
              <a:off x="2963280" y="162160"/>
              <a:ext cx="13680" cy="3099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4AB6132-79EA-48D1-9CFD-CB044DE2C1E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45280" y="144160"/>
                <a:ext cx="49320" cy="34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D61DFD9-3050-4AC0-B55E-B438AB771069}"/>
                  </a:ext>
                </a:extLst>
              </p14:cNvPr>
              <p14:cNvContentPartPr/>
              <p14:nvPr/>
            </p14:nvContentPartPr>
            <p14:xfrm>
              <a:off x="2834040" y="328480"/>
              <a:ext cx="241200" cy="11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D61DFD9-3050-4AC0-B55E-B438AB77106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16400" y="310840"/>
                <a:ext cx="2768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9446BF1-A5BC-4EF9-BFC1-E5EE6051454B}"/>
                  </a:ext>
                </a:extLst>
              </p14:cNvPr>
              <p14:cNvContentPartPr/>
              <p14:nvPr/>
            </p14:nvContentPartPr>
            <p14:xfrm>
              <a:off x="3126360" y="142720"/>
              <a:ext cx="318960" cy="3348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9446BF1-A5BC-4EF9-BFC1-E5EE6051454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08360" y="125080"/>
                <a:ext cx="35460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61873D7-8C47-431F-9EDA-00A54E24C840}"/>
                  </a:ext>
                </a:extLst>
              </p14:cNvPr>
              <p14:cNvContentPartPr/>
              <p14:nvPr/>
            </p14:nvContentPartPr>
            <p14:xfrm>
              <a:off x="3423720" y="223360"/>
              <a:ext cx="101520" cy="2282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61873D7-8C47-431F-9EDA-00A54E24C84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05720" y="205360"/>
                <a:ext cx="13716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2E8DBC0-AE9E-4A22-B324-3F65AC4D84D6}"/>
                  </a:ext>
                </a:extLst>
              </p14:cNvPr>
              <p14:cNvContentPartPr/>
              <p14:nvPr/>
            </p14:nvContentPartPr>
            <p14:xfrm>
              <a:off x="3596160" y="292480"/>
              <a:ext cx="192960" cy="1764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2E8DBC0-AE9E-4A22-B324-3F65AC4D84D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578160" y="274840"/>
                <a:ext cx="22860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AC30C07-B2EB-4E08-998E-15387149E54D}"/>
                  </a:ext>
                </a:extLst>
              </p14:cNvPr>
              <p14:cNvContentPartPr/>
              <p14:nvPr/>
            </p14:nvContentPartPr>
            <p14:xfrm>
              <a:off x="7082400" y="274120"/>
              <a:ext cx="210240" cy="1134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AC30C07-B2EB-4E08-998E-15387149E54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064400" y="256480"/>
                <a:ext cx="24588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D626491-1532-49BB-B0A2-0133D3D628DA}"/>
                  </a:ext>
                </a:extLst>
              </p14:cNvPr>
              <p14:cNvContentPartPr/>
              <p14:nvPr/>
            </p14:nvContentPartPr>
            <p14:xfrm>
              <a:off x="7397400" y="243520"/>
              <a:ext cx="120960" cy="1440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D626491-1532-49BB-B0A2-0133D3D628D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379760" y="225520"/>
                <a:ext cx="15660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DF984BF-AA25-4045-B3CF-60E4718595A2}"/>
                  </a:ext>
                </a:extLst>
              </p14:cNvPr>
              <p14:cNvContentPartPr/>
              <p14:nvPr/>
            </p14:nvContentPartPr>
            <p14:xfrm>
              <a:off x="7833720" y="256840"/>
              <a:ext cx="302400" cy="1198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DF984BF-AA25-4045-B3CF-60E4718595A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816080" y="239200"/>
                <a:ext cx="33804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99DAA422-2683-406B-99FE-B4495DC5E162}"/>
                  </a:ext>
                </a:extLst>
              </p14:cNvPr>
              <p14:cNvContentPartPr/>
              <p14:nvPr/>
            </p14:nvContentPartPr>
            <p14:xfrm>
              <a:off x="385680" y="678040"/>
              <a:ext cx="1564200" cy="4744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99DAA422-2683-406B-99FE-B4495DC5E16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68036" y="660040"/>
                <a:ext cx="1599848" cy="51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5B549225-679C-438E-8C30-58C8F6743A4D}"/>
                  </a:ext>
                </a:extLst>
              </p14:cNvPr>
              <p14:cNvContentPartPr/>
              <p14:nvPr/>
            </p14:nvContentPartPr>
            <p14:xfrm>
              <a:off x="7263480" y="527920"/>
              <a:ext cx="1687320" cy="5846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5B549225-679C-438E-8C30-58C8F6743A4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245840" y="510280"/>
                <a:ext cx="1722960" cy="62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28A8BF3F-2291-4DD4-869A-817E3800C365}"/>
                  </a:ext>
                </a:extLst>
              </p14:cNvPr>
              <p14:cNvContentPartPr/>
              <p14:nvPr/>
            </p14:nvContentPartPr>
            <p14:xfrm>
              <a:off x="346800" y="1279960"/>
              <a:ext cx="49320" cy="32832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28A8BF3F-2291-4DD4-869A-817E3800C36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28800" y="1262320"/>
                <a:ext cx="84960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498703C6-8986-4ACD-9454-18AA721F7304}"/>
                  </a:ext>
                </a:extLst>
              </p14:cNvPr>
              <p14:cNvContentPartPr/>
              <p14:nvPr/>
            </p14:nvContentPartPr>
            <p14:xfrm>
              <a:off x="182640" y="1447720"/>
              <a:ext cx="261000" cy="457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498703C6-8986-4ACD-9454-18AA721F730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64640" y="1430080"/>
                <a:ext cx="29664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F2EAB113-1D31-41C4-9598-7D8F3BC4F443}"/>
                  </a:ext>
                </a:extLst>
              </p14:cNvPr>
              <p14:cNvContentPartPr/>
              <p14:nvPr/>
            </p14:nvContentPartPr>
            <p14:xfrm>
              <a:off x="466320" y="1269520"/>
              <a:ext cx="157680" cy="30312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F2EAB113-1D31-41C4-9598-7D8F3BC4F44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48320" y="1251880"/>
                <a:ext cx="193320" cy="33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7238C187-3597-419B-9A73-5B9A0076C01D}"/>
                  </a:ext>
                </a:extLst>
              </p14:cNvPr>
              <p14:cNvContentPartPr/>
              <p14:nvPr/>
            </p14:nvContentPartPr>
            <p14:xfrm>
              <a:off x="772320" y="1224520"/>
              <a:ext cx="356760" cy="34092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7238C187-3597-419B-9A73-5B9A0076C01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54320" y="1206880"/>
                <a:ext cx="392400" cy="37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0E56B58F-9E3D-428C-B9D3-493C6ED28D49}"/>
                  </a:ext>
                </a:extLst>
              </p14:cNvPr>
              <p14:cNvContentPartPr/>
              <p14:nvPr/>
            </p14:nvContentPartPr>
            <p14:xfrm>
              <a:off x="944400" y="1350880"/>
              <a:ext cx="239760" cy="201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0E56B58F-9E3D-428C-B9D3-493C6ED28D4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26760" y="1333240"/>
                <a:ext cx="2754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A4DAEBFC-5EA7-4967-A4C7-73AE8A834EE8}"/>
                  </a:ext>
                </a:extLst>
              </p14:cNvPr>
              <p14:cNvContentPartPr/>
              <p14:nvPr/>
            </p14:nvContentPartPr>
            <p14:xfrm>
              <a:off x="1512480" y="1369960"/>
              <a:ext cx="280080" cy="17172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A4DAEBFC-5EA7-4967-A4C7-73AE8A834EE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494480" y="1351960"/>
                <a:ext cx="31572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AB3666E2-F7D0-48C0-84BF-9EB9C1EBCD3A}"/>
                  </a:ext>
                </a:extLst>
              </p14:cNvPr>
              <p14:cNvContentPartPr/>
              <p14:nvPr/>
            </p14:nvContentPartPr>
            <p14:xfrm>
              <a:off x="1910280" y="1381840"/>
              <a:ext cx="120600" cy="18288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AB3666E2-F7D0-48C0-84BF-9EB9C1EBCD3A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892280" y="1363840"/>
                <a:ext cx="15624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708C4324-E92B-4036-9BFC-D7D2DEDBE74B}"/>
                  </a:ext>
                </a:extLst>
              </p14:cNvPr>
              <p14:cNvContentPartPr/>
              <p14:nvPr/>
            </p14:nvContentPartPr>
            <p14:xfrm>
              <a:off x="2209080" y="664000"/>
              <a:ext cx="1590480" cy="90000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708C4324-E92B-4036-9BFC-D7D2DEDBE74B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191080" y="646000"/>
                <a:ext cx="1626120" cy="9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200BE3E2-87E2-46C9-A647-552895775205}"/>
                  </a:ext>
                </a:extLst>
              </p14:cNvPr>
              <p14:cNvContentPartPr/>
              <p14:nvPr/>
            </p14:nvContentPartPr>
            <p14:xfrm>
              <a:off x="4002600" y="161800"/>
              <a:ext cx="2976840" cy="155124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200BE3E2-87E2-46C9-A647-55289577520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984960" y="143800"/>
                <a:ext cx="3012480" cy="158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CB1580E-CE7D-448D-85D7-68CDD16A20E9}"/>
                  </a:ext>
                </a:extLst>
              </p14:cNvPr>
              <p14:cNvContentPartPr/>
              <p14:nvPr/>
            </p14:nvContentPartPr>
            <p14:xfrm>
              <a:off x="1777800" y="1801240"/>
              <a:ext cx="253080" cy="2516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CB1580E-CE7D-448D-85D7-68CDD16A20E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759800" y="1783600"/>
                <a:ext cx="28872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B1851D6-F6B6-4275-9CE7-AF9C492D75CC}"/>
                  </a:ext>
                </a:extLst>
              </p14:cNvPr>
              <p14:cNvContentPartPr/>
              <p14:nvPr/>
            </p14:nvContentPartPr>
            <p14:xfrm>
              <a:off x="2118000" y="1910680"/>
              <a:ext cx="168480" cy="1389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B1851D6-F6B6-4275-9CE7-AF9C492D75C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100000" y="1893040"/>
                <a:ext cx="20412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F7CB58F-69A2-4D8C-A2BD-F4E6FF761F02}"/>
                  </a:ext>
                </a:extLst>
              </p14:cNvPr>
              <p14:cNvContentPartPr/>
              <p14:nvPr/>
            </p14:nvContentPartPr>
            <p14:xfrm>
              <a:off x="5037960" y="1883680"/>
              <a:ext cx="460080" cy="1591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F7CB58F-69A2-4D8C-A2BD-F4E6FF761F0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019974" y="1865680"/>
                <a:ext cx="495692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8206CDA3-00C6-4675-994A-16B649D8AB72}"/>
                  </a:ext>
                </a:extLst>
              </p14:cNvPr>
              <p14:cNvContentPartPr/>
              <p14:nvPr/>
            </p14:nvContentPartPr>
            <p14:xfrm>
              <a:off x="5780640" y="1886920"/>
              <a:ext cx="900000" cy="1670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8206CDA3-00C6-4675-994A-16B649D8AB72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762640" y="1869280"/>
                <a:ext cx="93564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0F96D2F6-246E-4DF0-95F7-CA3DD626E366}"/>
                  </a:ext>
                </a:extLst>
              </p14:cNvPr>
              <p14:cNvContentPartPr/>
              <p14:nvPr/>
            </p14:nvContentPartPr>
            <p14:xfrm>
              <a:off x="464520" y="2346640"/>
              <a:ext cx="275400" cy="1796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0F96D2F6-246E-4DF0-95F7-CA3DD626E36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46520" y="2329000"/>
                <a:ext cx="31104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0CDF0CFA-900B-473C-A0F9-4548134F7419}"/>
                  </a:ext>
                </a:extLst>
              </p14:cNvPr>
              <p14:cNvContentPartPr/>
              <p14:nvPr/>
            </p14:nvContentPartPr>
            <p14:xfrm>
              <a:off x="2468640" y="1736800"/>
              <a:ext cx="2336760" cy="10454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0CDF0CFA-900B-473C-A0F9-4548134F7419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450643" y="1719154"/>
                <a:ext cx="2372395" cy="10810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22B200FE-B47C-4839-BF8F-E5521691ECC9}"/>
                  </a:ext>
                </a:extLst>
              </p14:cNvPr>
              <p14:cNvContentPartPr/>
              <p14:nvPr/>
            </p14:nvContentPartPr>
            <p14:xfrm>
              <a:off x="947640" y="2235040"/>
              <a:ext cx="1253880" cy="5641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22B200FE-B47C-4839-BF8F-E5521691ECC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929640" y="2217040"/>
                <a:ext cx="1289520" cy="59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F13140DE-6131-4751-8F9C-499A06ACD144}"/>
                  </a:ext>
                </a:extLst>
              </p14:cNvPr>
              <p14:cNvContentPartPr/>
              <p14:nvPr/>
            </p14:nvContentPartPr>
            <p14:xfrm>
              <a:off x="6999960" y="1602160"/>
              <a:ext cx="1667160" cy="5428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F13140DE-6131-4751-8F9C-499A06ACD144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981960" y="1584520"/>
                <a:ext cx="1702800" cy="57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9812486-99CE-46DF-AC7A-8FF2E4D3A9CF}"/>
                  </a:ext>
                </a:extLst>
              </p14:cNvPr>
              <p14:cNvContentPartPr/>
              <p14:nvPr/>
            </p14:nvContentPartPr>
            <p14:xfrm>
              <a:off x="2642520" y="3271120"/>
              <a:ext cx="100440" cy="1540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9812486-99CE-46DF-AC7A-8FF2E4D3A9C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624880" y="3253120"/>
                <a:ext cx="13608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ED84F5A-D078-4B27-9544-5B56964532F6}"/>
                  </a:ext>
                </a:extLst>
              </p14:cNvPr>
              <p14:cNvContentPartPr/>
              <p14:nvPr/>
            </p14:nvContentPartPr>
            <p14:xfrm>
              <a:off x="1589880" y="3055480"/>
              <a:ext cx="957960" cy="4154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ED84F5A-D078-4B27-9544-5B56964532F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571880" y="3037840"/>
                <a:ext cx="993600" cy="45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A87F21DF-E8F0-45C5-B0E5-01D31E125E48}"/>
                  </a:ext>
                </a:extLst>
              </p14:cNvPr>
              <p14:cNvContentPartPr/>
              <p14:nvPr/>
            </p14:nvContentPartPr>
            <p14:xfrm>
              <a:off x="2985240" y="3220000"/>
              <a:ext cx="3960" cy="111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A87F21DF-E8F0-45C5-B0E5-01D31E125E48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967600" y="3202000"/>
                <a:ext cx="396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8E7CBDC3-EA9E-4E6E-A83E-EA8F2131AD31}"/>
                  </a:ext>
                </a:extLst>
              </p14:cNvPr>
              <p14:cNvContentPartPr/>
              <p14:nvPr/>
            </p14:nvContentPartPr>
            <p14:xfrm>
              <a:off x="2984880" y="3382720"/>
              <a:ext cx="12240" cy="86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8E7CBDC3-EA9E-4E6E-A83E-EA8F2131AD31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967240" y="3365080"/>
                <a:ext cx="4788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F27CC36-855E-443B-9D29-D8ECAE5C580F}"/>
                  </a:ext>
                </a:extLst>
              </p14:cNvPr>
              <p14:cNvContentPartPr/>
              <p14:nvPr/>
            </p14:nvContentPartPr>
            <p14:xfrm>
              <a:off x="3424440" y="3118840"/>
              <a:ext cx="263520" cy="3718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F27CC36-855E-443B-9D29-D8ECAE5C580F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406800" y="3101200"/>
                <a:ext cx="299160" cy="40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A5FA584-9B08-4A1A-8231-FFC8F3D3BD01}"/>
                  </a:ext>
                </a:extLst>
              </p14:cNvPr>
              <p14:cNvContentPartPr/>
              <p14:nvPr/>
            </p14:nvContentPartPr>
            <p14:xfrm>
              <a:off x="3891000" y="2947480"/>
              <a:ext cx="178200" cy="90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A5FA584-9B08-4A1A-8231-FFC8F3D3BD01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873000" y="2929480"/>
                <a:ext cx="2138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A398EEE-FBAD-4535-9668-40A5D8372BF0}"/>
                  </a:ext>
                </a:extLst>
              </p14:cNvPr>
              <p14:cNvContentPartPr/>
              <p14:nvPr/>
            </p14:nvContentPartPr>
            <p14:xfrm>
              <a:off x="4266840" y="3240520"/>
              <a:ext cx="137520" cy="108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A398EEE-FBAD-4535-9668-40A5D8372BF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249200" y="3222880"/>
                <a:ext cx="1731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5DBB2EE-C1E2-45EC-B1F5-9CB7139717C7}"/>
                  </a:ext>
                </a:extLst>
              </p14:cNvPr>
              <p14:cNvContentPartPr/>
              <p14:nvPr/>
            </p14:nvContentPartPr>
            <p14:xfrm>
              <a:off x="4256400" y="3331960"/>
              <a:ext cx="143280" cy="147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5DBB2EE-C1E2-45EC-B1F5-9CB7139717C7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238760" y="3314320"/>
                <a:ext cx="1789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3191444-FC73-4567-B44A-4575E8A5B10A}"/>
                  </a:ext>
                </a:extLst>
              </p14:cNvPr>
              <p14:cNvContentPartPr/>
              <p14:nvPr/>
            </p14:nvContentPartPr>
            <p14:xfrm>
              <a:off x="3860400" y="3132880"/>
              <a:ext cx="251640" cy="3024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3191444-FC73-4567-B44A-4575E8A5B10A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842400" y="3114901"/>
                <a:ext cx="287280" cy="3379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8118005-99F2-4582-A13C-CCD36DBC9471}"/>
                  </a:ext>
                </a:extLst>
              </p14:cNvPr>
              <p14:cNvContentPartPr/>
              <p14:nvPr/>
            </p14:nvContentPartPr>
            <p14:xfrm>
              <a:off x="4978200" y="3028840"/>
              <a:ext cx="243000" cy="597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8118005-99F2-4582-A13C-CCD36DBC9471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960200" y="3010840"/>
                <a:ext cx="27864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2DF5CEA4-46D1-4AA9-A590-7FF29E6BBF9D}"/>
                  </a:ext>
                </a:extLst>
              </p14:cNvPr>
              <p14:cNvContentPartPr/>
              <p14:nvPr/>
            </p14:nvContentPartPr>
            <p14:xfrm>
              <a:off x="4978200" y="2945680"/>
              <a:ext cx="206640" cy="108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2DF5CEA4-46D1-4AA9-A590-7FF29E6BBF9D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960200" y="2928040"/>
                <a:ext cx="2422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63AF8AF-AC1F-4A41-973A-F0BC67D5ACF1}"/>
                  </a:ext>
                </a:extLst>
              </p14:cNvPr>
              <p14:cNvContentPartPr/>
              <p14:nvPr/>
            </p14:nvContentPartPr>
            <p14:xfrm>
              <a:off x="4591560" y="3170680"/>
              <a:ext cx="659880" cy="1785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63AF8AF-AC1F-4A41-973A-F0BC67D5ACF1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573910" y="3153040"/>
                <a:ext cx="695539" cy="21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994171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7A1F030-1B93-481F-A73F-066C9CE73488}"/>
                  </a:ext>
                </a:extLst>
              </p14:cNvPr>
              <p14:cNvContentPartPr/>
              <p14:nvPr/>
            </p14:nvContentPartPr>
            <p14:xfrm>
              <a:off x="2127000" y="220480"/>
              <a:ext cx="1406160" cy="330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7A1F030-1B93-481F-A73F-066C9CE7348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09360" y="202840"/>
                <a:ext cx="1441800" cy="36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BE330B9-7392-49F7-BA87-E71D9F631D2F}"/>
                  </a:ext>
                </a:extLst>
              </p14:cNvPr>
              <p14:cNvContentPartPr/>
              <p14:nvPr/>
            </p14:nvContentPartPr>
            <p14:xfrm>
              <a:off x="3820440" y="192400"/>
              <a:ext cx="628560" cy="3160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BE330B9-7392-49F7-BA87-E71D9F631D2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02800" y="174740"/>
                <a:ext cx="664200" cy="3517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3966CB5-B723-46B4-AA97-72E450F2F95E}"/>
                  </a:ext>
                </a:extLst>
              </p14:cNvPr>
              <p14:cNvContentPartPr/>
              <p14:nvPr/>
            </p14:nvContentPartPr>
            <p14:xfrm>
              <a:off x="2001360" y="666160"/>
              <a:ext cx="2463840" cy="36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3966CB5-B723-46B4-AA97-72E450F2F95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83360" y="648520"/>
                <a:ext cx="24994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4C60DA3-E598-4AA1-A51C-8DE657DAAD9A}"/>
                  </a:ext>
                </a:extLst>
              </p14:cNvPr>
              <p14:cNvContentPartPr/>
              <p14:nvPr/>
            </p14:nvContentPartPr>
            <p14:xfrm>
              <a:off x="1625160" y="1056040"/>
              <a:ext cx="3343320" cy="8640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4C60DA3-E598-4AA1-A51C-8DE657DAAD9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07520" y="1038400"/>
                <a:ext cx="3378960" cy="89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85388C9-2B1A-480B-8233-23B9FB66A471}"/>
                  </a:ext>
                </a:extLst>
              </p14:cNvPr>
              <p14:cNvContentPartPr/>
              <p14:nvPr/>
            </p14:nvContentPartPr>
            <p14:xfrm>
              <a:off x="5628720" y="446560"/>
              <a:ext cx="2752200" cy="9100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85388C9-2B1A-480B-8233-23B9FB66A47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11080" y="428913"/>
                <a:ext cx="2787840" cy="9457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98EFAE0-E4BE-46D2-9F6C-B7C9FC119964}"/>
                  </a:ext>
                </a:extLst>
              </p14:cNvPr>
              <p14:cNvContentPartPr/>
              <p14:nvPr/>
            </p14:nvContentPartPr>
            <p14:xfrm>
              <a:off x="5023560" y="1513600"/>
              <a:ext cx="50760" cy="770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98EFAE0-E4BE-46D2-9F6C-B7C9FC11996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05920" y="1495600"/>
                <a:ext cx="8640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CC4E869-ECAF-45E2-BADC-2DBB3F0F9A98}"/>
                  </a:ext>
                </a:extLst>
              </p14:cNvPr>
              <p14:cNvContentPartPr/>
              <p14:nvPr/>
            </p14:nvContentPartPr>
            <p14:xfrm>
              <a:off x="2376480" y="987640"/>
              <a:ext cx="112680" cy="325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CC4E869-ECAF-45E2-BADC-2DBB3F0F9A9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58480" y="969640"/>
                <a:ext cx="14832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71DC767-7D10-498B-B1BF-C51160758797}"/>
                  </a:ext>
                </a:extLst>
              </p14:cNvPr>
              <p14:cNvContentPartPr/>
              <p14:nvPr/>
            </p14:nvContentPartPr>
            <p14:xfrm>
              <a:off x="2597880" y="899440"/>
              <a:ext cx="35640" cy="55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71DC767-7D10-498B-B1BF-C5116075879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580240" y="881800"/>
                <a:ext cx="7128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6CAF67D-90D8-4910-8501-233C8452BFA3}"/>
                  </a:ext>
                </a:extLst>
              </p14:cNvPr>
              <p14:cNvContentPartPr/>
              <p14:nvPr/>
            </p14:nvContentPartPr>
            <p14:xfrm>
              <a:off x="2113680" y="1777480"/>
              <a:ext cx="19080" cy="141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6CAF67D-90D8-4910-8501-233C8452BFA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096040" y="1759840"/>
                <a:ext cx="5472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FE0ABF9-6C5C-4E2F-8A04-3D5DC3C81A50}"/>
                  </a:ext>
                </a:extLst>
              </p14:cNvPr>
              <p14:cNvContentPartPr/>
              <p14:nvPr/>
            </p14:nvContentPartPr>
            <p14:xfrm>
              <a:off x="2193600" y="1775320"/>
              <a:ext cx="9000" cy="133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FE0ABF9-6C5C-4E2F-8A04-3D5DC3C81A5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175960" y="1757680"/>
                <a:ext cx="4464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720D3BB-FBA9-456F-A28D-324D8C6BBB64}"/>
                  </a:ext>
                </a:extLst>
              </p14:cNvPr>
              <p14:cNvContentPartPr/>
              <p14:nvPr/>
            </p14:nvContentPartPr>
            <p14:xfrm>
              <a:off x="1298640" y="1206880"/>
              <a:ext cx="212400" cy="325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720D3BB-FBA9-456F-A28D-324D8C6BBB6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280640" y="1188880"/>
                <a:ext cx="248040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84DFC3D-EDAA-4724-96E2-306441BE542C}"/>
                  </a:ext>
                </a:extLst>
              </p14:cNvPr>
              <p14:cNvContentPartPr/>
              <p14:nvPr/>
            </p14:nvContentPartPr>
            <p14:xfrm>
              <a:off x="1565040" y="1330720"/>
              <a:ext cx="90720" cy="1749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84DFC3D-EDAA-4724-96E2-306441BE542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547400" y="1312720"/>
                <a:ext cx="12636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9939D35-EF45-4FB5-B8F6-DD7B7F4DD70B}"/>
                  </a:ext>
                </a:extLst>
              </p14:cNvPr>
              <p14:cNvContentPartPr/>
              <p14:nvPr/>
            </p14:nvContentPartPr>
            <p14:xfrm>
              <a:off x="1554240" y="1299760"/>
              <a:ext cx="87840" cy="198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9939D35-EF45-4FB5-B8F6-DD7B7F4DD70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536600" y="1282120"/>
                <a:ext cx="12348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22F3A11-6E21-48AF-BA8C-4D1F9A80FC67}"/>
                  </a:ext>
                </a:extLst>
              </p14:cNvPr>
              <p14:cNvContentPartPr/>
              <p14:nvPr/>
            </p14:nvContentPartPr>
            <p14:xfrm>
              <a:off x="1755120" y="1168360"/>
              <a:ext cx="63360" cy="849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22F3A11-6E21-48AF-BA8C-4D1F9A80FC6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737120" y="1150360"/>
                <a:ext cx="9900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7D1B6DC-610D-4773-930C-4D5AA40EB3DB}"/>
                  </a:ext>
                </a:extLst>
              </p14:cNvPr>
              <p14:cNvContentPartPr/>
              <p14:nvPr/>
            </p14:nvContentPartPr>
            <p14:xfrm>
              <a:off x="1747200" y="1462480"/>
              <a:ext cx="328680" cy="2365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7D1B6DC-610D-4773-930C-4D5AA40EB3D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729200" y="1444840"/>
                <a:ext cx="36432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A6C6A46-495B-49A6-88CA-563DF7693BE9}"/>
                  </a:ext>
                </a:extLst>
              </p14:cNvPr>
              <p14:cNvContentPartPr/>
              <p14:nvPr/>
            </p14:nvContentPartPr>
            <p14:xfrm>
              <a:off x="2155080" y="1732840"/>
              <a:ext cx="637920" cy="4849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A6C6A46-495B-49A6-88CA-563DF7693BE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137430" y="1715200"/>
                <a:ext cx="673580" cy="52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0E500B8-C2D8-4B90-BF75-C3C87F6137A8}"/>
                  </a:ext>
                </a:extLst>
              </p14:cNvPr>
              <p14:cNvContentPartPr/>
              <p14:nvPr/>
            </p14:nvContentPartPr>
            <p14:xfrm>
              <a:off x="6755880" y="1861720"/>
              <a:ext cx="437760" cy="351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0E500B8-C2D8-4B90-BF75-C3C87F6137A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738225" y="1844080"/>
                <a:ext cx="473429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C615F060-D741-45C4-A327-1A6767A9A15B}"/>
                  </a:ext>
                </a:extLst>
              </p14:cNvPr>
              <p14:cNvContentPartPr/>
              <p14:nvPr/>
            </p14:nvContentPartPr>
            <p14:xfrm>
              <a:off x="5597400" y="1787560"/>
              <a:ext cx="920880" cy="351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C615F060-D741-45C4-A327-1A6767A9A15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579753" y="1769920"/>
                <a:ext cx="956534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F92B296-F9E9-40DA-9B51-2A66D327CAED}"/>
                  </a:ext>
                </a:extLst>
              </p14:cNvPr>
              <p14:cNvContentPartPr/>
              <p14:nvPr/>
            </p14:nvContentPartPr>
            <p14:xfrm>
              <a:off x="6841920" y="2275360"/>
              <a:ext cx="210960" cy="2430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F92B296-F9E9-40DA-9B51-2A66D327CAE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824280" y="2257360"/>
                <a:ext cx="24660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9F8C6A2-4D99-4F93-9455-F462208F4046}"/>
                  </a:ext>
                </a:extLst>
              </p14:cNvPr>
              <p14:cNvContentPartPr/>
              <p14:nvPr/>
            </p14:nvContentPartPr>
            <p14:xfrm>
              <a:off x="7325040" y="2129920"/>
              <a:ext cx="286920" cy="153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9F8C6A2-4D99-4F93-9455-F462208F404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307040" y="2112280"/>
                <a:ext cx="32256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9D01FA5-EE52-49AE-B37D-AB6415FB2985}"/>
                  </a:ext>
                </a:extLst>
              </p14:cNvPr>
              <p14:cNvContentPartPr/>
              <p14:nvPr/>
            </p14:nvContentPartPr>
            <p14:xfrm>
              <a:off x="7971240" y="2265280"/>
              <a:ext cx="212400" cy="2037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9D01FA5-EE52-49AE-B37D-AB6415FB298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953240" y="2247640"/>
                <a:ext cx="24804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DDCED88-7111-4BDC-9CD8-164F328D8D20}"/>
                  </a:ext>
                </a:extLst>
              </p14:cNvPr>
              <p14:cNvContentPartPr/>
              <p14:nvPr/>
            </p14:nvContentPartPr>
            <p14:xfrm>
              <a:off x="7843080" y="1928320"/>
              <a:ext cx="406440" cy="2844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DDCED88-7111-4BDC-9CD8-164F328D8D2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825080" y="1910680"/>
                <a:ext cx="44208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0412D1E-40BF-4C4D-B1D6-18DE56447AE3}"/>
                  </a:ext>
                </a:extLst>
              </p14:cNvPr>
              <p14:cNvContentPartPr/>
              <p14:nvPr/>
            </p14:nvContentPartPr>
            <p14:xfrm>
              <a:off x="1401960" y="2113000"/>
              <a:ext cx="2922840" cy="6480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0412D1E-40BF-4C4D-B1D6-18DE56447AE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383960" y="2095000"/>
                <a:ext cx="2958480" cy="68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1CFDF16-7EBA-4CBD-BD63-EFF15F0F0BDD}"/>
                  </a:ext>
                </a:extLst>
              </p14:cNvPr>
              <p14:cNvContentPartPr/>
              <p14:nvPr/>
            </p14:nvContentPartPr>
            <p14:xfrm>
              <a:off x="1053840" y="3250600"/>
              <a:ext cx="929880" cy="2710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1CFDF16-7EBA-4CBD-BD63-EFF15F0F0BDD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036200" y="3232960"/>
                <a:ext cx="965520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B5E0318E-F8DE-4657-86B8-D8D27BCEBCB0}"/>
                  </a:ext>
                </a:extLst>
              </p14:cNvPr>
              <p14:cNvContentPartPr/>
              <p14:nvPr/>
            </p14:nvContentPartPr>
            <p14:xfrm>
              <a:off x="2427960" y="2905360"/>
              <a:ext cx="2672640" cy="9036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B5E0318E-F8DE-4657-86B8-D8D27BCEBCB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409960" y="2887720"/>
                <a:ext cx="2708280" cy="9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C49AC807-FDE5-445F-9D7D-1217986CB8D9}"/>
                  </a:ext>
                </a:extLst>
              </p14:cNvPr>
              <p14:cNvContentPartPr/>
              <p14:nvPr/>
            </p14:nvContentPartPr>
            <p14:xfrm>
              <a:off x="5282760" y="2966200"/>
              <a:ext cx="2009160" cy="6984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C49AC807-FDE5-445F-9D7D-1217986CB8D9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265120" y="2948569"/>
                <a:ext cx="2044800" cy="7340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F0C70ED1-F272-4F8B-886F-5B49DC373B8E}"/>
                  </a:ext>
                </a:extLst>
              </p14:cNvPr>
              <p14:cNvContentPartPr/>
              <p14:nvPr/>
            </p14:nvContentPartPr>
            <p14:xfrm>
              <a:off x="7416480" y="2824000"/>
              <a:ext cx="526680" cy="9176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F0C70ED1-F272-4F8B-886F-5B49DC373B8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398480" y="2806360"/>
                <a:ext cx="562320" cy="9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B7A4841-1D09-4EB6-B51A-D971234F5260}"/>
                  </a:ext>
                </a:extLst>
              </p14:cNvPr>
              <p14:cNvContentPartPr/>
              <p14:nvPr/>
            </p14:nvContentPartPr>
            <p14:xfrm>
              <a:off x="1696440" y="3992200"/>
              <a:ext cx="192600" cy="212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B7A4841-1D09-4EB6-B51A-D971234F5260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678440" y="3974200"/>
                <a:ext cx="2282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84FD5FF-4FE4-4AC1-A8D3-A686C51EBBAD}"/>
                  </a:ext>
                </a:extLst>
              </p14:cNvPr>
              <p14:cNvContentPartPr/>
              <p14:nvPr/>
            </p14:nvContentPartPr>
            <p14:xfrm>
              <a:off x="1635240" y="4084000"/>
              <a:ext cx="284040" cy="2188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84FD5FF-4FE4-4AC1-A8D3-A686C51EBBAD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617600" y="4066000"/>
                <a:ext cx="31968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210A1042-69C0-47BD-A75B-6240FFAEDE31}"/>
                  </a:ext>
                </a:extLst>
              </p14:cNvPr>
              <p14:cNvContentPartPr/>
              <p14:nvPr/>
            </p14:nvContentPartPr>
            <p14:xfrm>
              <a:off x="678720" y="3972040"/>
              <a:ext cx="341280" cy="3344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210A1042-69C0-47BD-A75B-6240FFAEDE31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61080" y="3954400"/>
                <a:ext cx="37692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4F1518C9-DD46-4539-85CA-1522E4E79A02}"/>
                  </a:ext>
                </a:extLst>
              </p14:cNvPr>
              <p14:cNvContentPartPr/>
              <p14:nvPr/>
            </p14:nvContentPartPr>
            <p14:xfrm>
              <a:off x="3789120" y="4167160"/>
              <a:ext cx="157320" cy="190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4F1518C9-DD46-4539-85CA-1522E4E79A02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771480" y="4149160"/>
                <a:ext cx="19296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BDB0A42D-B431-4292-8B7E-CC66C86757D4}"/>
                  </a:ext>
                </a:extLst>
              </p14:cNvPr>
              <p14:cNvContentPartPr/>
              <p14:nvPr/>
            </p14:nvContentPartPr>
            <p14:xfrm>
              <a:off x="4072800" y="3887080"/>
              <a:ext cx="783720" cy="53244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BDB0A42D-B431-4292-8B7E-CC66C86757D4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054808" y="3869080"/>
                <a:ext cx="819344" cy="56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2FBC0388-B800-42ED-BF7D-BFD3771D6D98}"/>
                  </a:ext>
                </a:extLst>
              </p14:cNvPr>
              <p14:cNvContentPartPr/>
              <p14:nvPr/>
            </p14:nvContentPartPr>
            <p14:xfrm>
              <a:off x="2072280" y="3884200"/>
              <a:ext cx="1560600" cy="56592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2FBC0388-B800-42ED-BF7D-BFD3771D6D98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054640" y="3866200"/>
                <a:ext cx="1596240" cy="60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90418588-3BB7-400C-8433-E49CE44DB8CC}"/>
                  </a:ext>
                </a:extLst>
              </p14:cNvPr>
              <p14:cNvContentPartPr/>
              <p14:nvPr/>
            </p14:nvContentPartPr>
            <p14:xfrm>
              <a:off x="5069280" y="4002640"/>
              <a:ext cx="243000" cy="297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90418588-3BB7-400C-8433-E49CE44DB8C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051640" y="3984640"/>
                <a:ext cx="27864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12C91735-1CFD-49AF-B0BA-14A45A284E34}"/>
                  </a:ext>
                </a:extLst>
              </p14:cNvPr>
              <p14:cNvContentPartPr/>
              <p14:nvPr/>
            </p14:nvContentPartPr>
            <p14:xfrm>
              <a:off x="5791080" y="3972040"/>
              <a:ext cx="213480" cy="3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12C91735-1CFD-49AF-B0BA-14A45A284E34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773080" y="3954400"/>
                <a:ext cx="249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85E1D77-96E5-487D-8ABC-773CE192375B}"/>
                  </a:ext>
                </a:extLst>
              </p14:cNvPr>
              <p14:cNvContentPartPr/>
              <p14:nvPr/>
            </p14:nvContentPartPr>
            <p14:xfrm>
              <a:off x="5750400" y="4061680"/>
              <a:ext cx="343080" cy="3024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785E1D77-96E5-487D-8ABC-773CE192375B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732400" y="4044040"/>
                <a:ext cx="37872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0F23EAF0-6EC9-4AA5-BE80-CAD1EBA13C65}"/>
                  </a:ext>
                </a:extLst>
              </p14:cNvPr>
              <p14:cNvContentPartPr/>
              <p14:nvPr/>
            </p14:nvContentPartPr>
            <p14:xfrm>
              <a:off x="6309120" y="4174720"/>
              <a:ext cx="162000" cy="212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0F23EAF0-6EC9-4AA5-BE80-CAD1EBA13C65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291120" y="4157080"/>
                <a:ext cx="1976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54254ACA-A496-4B99-A80F-CEC5B9E87129}"/>
                  </a:ext>
                </a:extLst>
              </p14:cNvPr>
              <p14:cNvContentPartPr/>
              <p14:nvPr/>
            </p14:nvContentPartPr>
            <p14:xfrm>
              <a:off x="6329280" y="4246720"/>
              <a:ext cx="153720" cy="309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54254ACA-A496-4B99-A80F-CEC5B9E87129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311640" y="4228720"/>
                <a:ext cx="18936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5B0B6837-0AA8-44C3-BA4B-BA86AEC19D5F}"/>
                  </a:ext>
                </a:extLst>
              </p14:cNvPr>
              <p14:cNvContentPartPr/>
              <p14:nvPr/>
            </p14:nvContentPartPr>
            <p14:xfrm>
              <a:off x="6623760" y="3911200"/>
              <a:ext cx="771840" cy="5936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5B0B6837-0AA8-44C3-BA4B-BA86AEC19D5F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606120" y="3893189"/>
                <a:ext cx="807480" cy="6293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9BC96B07-8710-4E2C-82FD-71739C28AEBB}"/>
                  </a:ext>
                </a:extLst>
              </p14:cNvPr>
              <p14:cNvContentPartPr/>
              <p14:nvPr/>
            </p14:nvContentPartPr>
            <p14:xfrm>
              <a:off x="5453040" y="3712840"/>
              <a:ext cx="2151360" cy="8913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9BC96B07-8710-4E2C-82FD-71739C28AEBB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435400" y="3677200"/>
                <a:ext cx="2187000" cy="9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2E0DD71D-1721-4DF4-810A-9C6DC59B5024}"/>
                  </a:ext>
                </a:extLst>
              </p14:cNvPr>
              <p14:cNvContentPartPr/>
              <p14:nvPr/>
            </p14:nvContentPartPr>
            <p14:xfrm>
              <a:off x="707520" y="4580800"/>
              <a:ext cx="4330800" cy="5803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2E0DD71D-1721-4DF4-810A-9C6DC59B5024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89520" y="4563171"/>
                <a:ext cx="4366440" cy="6159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CE3D633-A51B-46DD-A733-27E7FAB0A05B}"/>
                  </a:ext>
                </a:extLst>
              </p14:cNvPr>
              <p14:cNvContentPartPr/>
              <p14:nvPr/>
            </p14:nvContentPartPr>
            <p14:xfrm>
              <a:off x="1178400" y="5430040"/>
              <a:ext cx="10800" cy="2055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CE3D633-A51B-46DD-A733-27E7FAB0A05B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160400" y="5412400"/>
                <a:ext cx="4644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BE3EF6C-6F8A-44CB-AA68-3446229F387D}"/>
                  </a:ext>
                </a:extLst>
              </p14:cNvPr>
              <p14:cNvContentPartPr/>
              <p14:nvPr/>
            </p14:nvContentPartPr>
            <p14:xfrm>
              <a:off x="1015680" y="5404840"/>
              <a:ext cx="296640" cy="144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BE3EF6C-6F8A-44CB-AA68-3446229F387D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997680" y="5387200"/>
                <a:ext cx="33228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0D9A79B-7486-4FA1-B8EA-8775563B90DF}"/>
                  </a:ext>
                </a:extLst>
              </p14:cNvPr>
              <p14:cNvContentPartPr/>
              <p14:nvPr/>
            </p14:nvContentPartPr>
            <p14:xfrm>
              <a:off x="1035840" y="5611840"/>
              <a:ext cx="236880" cy="169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0D9A79B-7486-4FA1-B8EA-8775563B90DF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018200" y="5594200"/>
                <a:ext cx="2725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B634CDE-F944-414A-91BF-ECF32D9F67DF}"/>
                  </a:ext>
                </a:extLst>
              </p14:cNvPr>
              <p14:cNvContentPartPr/>
              <p14:nvPr/>
            </p14:nvContentPartPr>
            <p14:xfrm>
              <a:off x="1086600" y="5323480"/>
              <a:ext cx="203040" cy="108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B634CDE-F944-414A-91BF-ECF32D9F67DF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068600" y="5305840"/>
                <a:ext cx="2386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FDE27B5-246D-43D7-9285-BEB1AAD76376}"/>
                  </a:ext>
                </a:extLst>
              </p14:cNvPr>
              <p14:cNvContentPartPr/>
              <p14:nvPr/>
            </p14:nvContentPartPr>
            <p14:xfrm>
              <a:off x="1340400" y="5541640"/>
              <a:ext cx="140400" cy="1598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FDE27B5-246D-43D7-9285-BEB1AAD76376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322760" y="5524000"/>
                <a:ext cx="17604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DA99F634-4CB9-4666-BCFA-3F65992D69C2}"/>
                  </a:ext>
                </a:extLst>
              </p14:cNvPr>
              <p14:cNvContentPartPr/>
              <p14:nvPr/>
            </p14:nvContentPartPr>
            <p14:xfrm>
              <a:off x="1527600" y="5496280"/>
              <a:ext cx="6840" cy="1195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DA99F634-4CB9-4666-BCFA-3F65992D69C2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509600" y="5478640"/>
                <a:ext cx="4248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8A2EC6D0-2456-4C7F-879F-4CBC241E510F}"/>
                  </a:ext>
                </a:extLst>
              </p14:cNvPr>
              <p14:cNvContentPartPr/>
              <p14:nvPr/>
            </p14:nvContentPartPr>
            <p14:xfrm>
              <a:off x="1592400" y="5376760"/>
              <a:ext cx="307800" cy="2538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8A2EC6D0-2456-4C7F-879F-4CBC241E510F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574760" y="5358760"/>
                <a:ext cx="34344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27843854-B31E-455C-B4A9-F793B8D80E06}"/>
                  </a:ext>
                </a:extLst>
              </p14:cNvPr>
              <p14:cNvContentPartPr/>
              <p14:nvPr/>
            </p14:nvContentPartPr>
            <p14:xfrm>
              <a:off x="1777800" y="5475760"/>
              <a:ext cx="16452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27843854-B31E-455C-B4A9-F793B8D80E06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759800" y="5458120"/>
                <a:ext cx="2001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E19900C-49C4-4CE5-A63C-312D16BA9067}"/>
                  </a:ext>
                </a:extLst>
              </p14:cNvPr>
              <p14:cNvContentPartPr/>
              <p14:nvPr/>
            </p14:nvContentPartPr>
            <p14:xfrm>
              <a:off x="1973640" y="5470360"/>
              <a:ext cx="108000" cy="1396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E19900C-49C4-4CE5-A63C-312D16BA9067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956000" y="5452720"/>
                <a:ext cx="14364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D1AF0CE7-F885-4828-B620-D3ED3A2E3CE0}"/>
                  </a:ext>
                </a:extLst>
              </p14:cNvPr>
              <p14:cNvContentPartPr/>
              <p14:nvPr/>
            </p14:nvContentPartPr>
            <p14:xfrm>
              <a:off x="2356680" y="5394040"/>
              <a:ext cx="275760" cy="316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D1AF0CE7-F885-4828-B620-D3ED3A2E3CE0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2339040" y="5376040"/>
                <a:ext cx="31140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E7E2410C-5E1F-4253-A29A-465BE35489E3}"/>
                  </a:ext>
                </a:extLst>
              </p14:cNvPr>
              <p14:cNvContentPartPr/>
              <p14:nvPr/>
            </p14:nvContentPartPr>
            <p14:xfrm>
              <a:off x="2427960" y="5508520"/>
              <a:ext cx="205560" cy="86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E7E2410C-5E1F-4253-A29A-465BE35489E3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2409960" y="5490520"/>
                <a:ext cx="24120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E23C5527-242E-4CF2-97B3-9C9F1F73813F}"/>
                  </a:ext>
                </a:extLst>
              </p14:cNvPr>
              <p14:cNvContentPartPr/>
              <p14:nvPr/>
            </p14:nvContentPartPr>
            <p14:xfrm>
              <a:off x="2899920" y="5140600"/>
              <a:ext cx="2151360" cy="6825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E23C5527-242E-4CF2-97B3-9C9F1F73813F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2882277" y="5122960"/>
                <a:ext cx="2187006" cy="71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ECE30320-3E28-4D53-9CA3-9FA6335C720E}"/>
                  </a:ext>
                </a:extLst>
              </p14:cNvPr>
              <p14:cNvContentPartPr/>
              <p14:nvPr/>
            </p14:nvContentPartPr>
            <p14:xfrm>
              <a:off x="7496760" y="4968520"/>
              <a:ext cx="783720" cy="4384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ECE30320-3E28-4D53-9CA3-9FA6335C720E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7478760" y="4950505"/>
                <a:ext cx="819360" cy="4741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A2283FAD-3554-444F-A29A-5B254433AFCE}"/>
                  </a:ext>
                </a:extLst>
              </p14:cNvPr>
              <p14:cNvContentPartPr/>
              <p14:nvPr/>
            </p14:nvContentPartPr>
            <p14:xfrm>
              <a:off x="5724840" y="5069680"/>
              <a:ext cx="1499040" cy="3384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A2283FAD-3554-444F-A29A-5B254433AFCE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706840" y="5051680"/>
                <a:ext cx="1534680" cy="37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4CE695BD-AA7C-4CE3-8F5D-D916A0DB1226}"/>
                  </a:ext>
                </a:extLst>
              </p14:cNvPr>
              <p14:cNvContentPartPr/>
              <p14:nvPr/>
            </p14:nvContentPartPr>
            <p14:xfrm>
              <a:off x="5567520" y="5719840"/>
              <a:ext cx="360" cy="799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4CE695BD-AA7C-4CE3-8F5D-D916A0DB1226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549520" y="5701840"/>
                <a:ext cx="3600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9D2A6553-31C2-4B53-9A0D-8DB7D2CCFA38}"/>
                  </a:ext>
                </a:extLst>
              </p14:cNvPr>
              <p14:cNvContentPartPr/>
              <p14:nvPr/>
            </p14:nvContentPartPr>
            <p14:xfrm>
              <a:off x="5557080" y="5506360"/>
              <a:ext cx="360" cy="3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9D2A6553-31C2-4B53-9A0D-8DB7D2CCFA38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539440" y="54883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A5586ACA-737D-4C41-808B-E3C4C3E2F712}"/>
                  </a:ext>
                </a:extLst>
              </p14:cNvPr>
              <p14:cNvContentPartPr/>
              <p14:nvPr/>
            </p14:nvContentPartPr>
            <p14:xfrm>
              <a:off x="6156480" y="5733520"/>
              <a:ext cx="193680" cy="3315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A5586ACA-737D-4C41-808B-E3C4C3E2F712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138840" y="5715520"/>
                <a:ext cx="229320" cy="3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33425130-8862-4387-97E4-0CDE893A94C7}"/>
                  </a:ext>
                </a:extLst>
              </p14:cNvPr>
              <p14:cNvContentPartPr/>
              <p14:nvPr/>
            </p14:nvContentPartPr>
            <p14:xfrm>
              <a:off x="6306600" y="5536960"/>
              <a:ext cx="2520" cy="190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33425130-8862-4387-97E4-0CDE893A94C7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6288960" y="5519320"/>
                <a:ext cx="3816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4D608B59-7CC9-4A44-AC2E-88AAB04B952E}"/>
                  </a:ext>
                </a:extLst>
              </p14:cNvPr>
              <p14:cNvContentPartPr/>
              <p14:nvPr/>
            </p14:nvContentPartPr>
            <p14:xfrm>
              <a:off x="6420720" y="5580520"/>
              <a:ext cx="668880" cy="2512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4D608B59-7CC9-4A44-AC2E-88AAB04B952E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402720" y="5562520"/>
                <a:ext cx="70452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8B50785A-33C9-44DF-8FA4-5A45158F7EB4}"/>
                  </a:ext>
                </a:extLst>
              </p14:cNvPr>
              <p14:cNvContentPartPr/>
              <p14:nvPr/>
            </p14:nvContentPartPr>
            <p14:xfrm>
              <a:off x="6898440" y="5668720"/>
              <a:ext cx="255240" cy="108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8B50785A-33C9-44DF-8FA4-5A45158F7EB4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6880440" y="5650720"/>
                <a:ext cx="2908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75C1FD64-48E3-48FF-BA01-30FE3C6B8D8F}"/>
                  </a:ext>
                </a:extLst>
              </p14:cNvPr>
              <p14:cNvContentPartPr/>
              <p14:nvPr/>
            </p14:nvContentPartPr>
            <p14:xfrm>
              <a:off x="7477320" y="5717320"/>
              <a:ext cx="303480" cy="12024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75C1FD64-48E3-48FF-BA01-30FE3C6B8D8F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7459680" y="5699680"/>
                <a:ext cx="33912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CDDA7556-35EF-4468-9C59-0012F29F7901}"/>
                  </a:ext>
                </a:extLst>
              </p14:cNvPr>
              <p14:cNvContentPartPr/>
              <p14:nvPr/>
            </p14:nvContentPartPr>
            <p14:xfrm>
              <a:off x="4645200" y="6133480"/>
              <a:ext cx="467280" cy="1882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CDDA7556-35EF-4468-9C59-0012F29F7901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4627200" y="6115480"/>
                <a:ext cx="50292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5578CF9A-B35C-43E4-9937-B773480BBD55}"/>
                  </a:ext>
                </a:extLst>
              </p14:cNvPr>
              <p14:cNvContentPartPr/>
              <p14:nvPr/>
            </p14:nvContentPartPr>
            <p14:xfrm>
              <a:off x="5700720" y="5645680"/>
              <a:ext cx="155880" cy="15768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5578CF9A-B35C-43E4-9937-B773480BBD55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5682720" y="5627721"/>
                <a:ext cx="191520" cy="193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BFC3A7F4-3DB6-46C4-9263-ABDD24C31E76}"/>
                  </a:ext>
                </a:extLst>
              </p14:cNvPr>
              <p14:cNvContentPartPr/>
              <p14:nvPr/>
            </p14:nvContentPartPr>
            <p14:xfrm>
              <a:off x="5232000" y="6034480"/>
              <a:ext cx="587880" cy="3823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BFC3A7F4-3DB6-46C4-9263-ABDD24C31E76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5214000" y="6016840"/>
                <a:ext cx="623520" cy="41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BC97EA66-7608-4AE1-A5D1-3630D09109D8}"/>
                  </a:ext>
                </a:extLst>
              </p14:cNvPr>
              <p14:cNvContentPartPr/>
              <p14:nvPr/>
            </p14:nvContentPartPr>
            <p14:xfrm>
              <a:off x="7996080" y="5487280"/>
              <a:ext cx="945000" cy="47052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BC97EA66-7608-4AE1-A5D1-3630D09109D8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7978447" y="5469626"/>
                <a:ext cx="980626" cy="5061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321AEF3C-B973-4B21-AC09-1CD3EB6B84AA}"/>
                  </a:ext>
                </a:extLst>
              </p14:cNvPr>
              <p14:cNvContentPartPr/>
              <p14:nvPr/>
            </p14:nvContentPartPr>
            <p14:xfrm>
              <a:off x="6158640" y="6207280"/>
              <a:ext cx="337320" cy="18144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321AEF3C-B973-4B21-AC09-1CD3EB6B84AA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6141000" y="6189640"/>
                <a:ext cx="37296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5E4B6344-68D8-4E75-A4A3-934F260B4BE9}"/>
                  </a:ext>
                </a:extLst>
              </p14:cNvPr>
              <p14:cNvContentPartPr/>
              <p14:nvPr/>
            </p14:nvContentPartPr>
            <p14:xfrm>
              <a:off x="6652920" y="6197920"/>
              <a:ext cx="965880" cy="21744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5E4B6344-68D8-4E75-A4A3-934F260B4BE9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635280" y="6179920"/>
                <a:ext cx="1001520" cy="25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0007726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2F871AB-B68F-47D5-A17D-76EC8BBA7A9F}"/>
                  </a:ext>
                </a:extLst>
              </p14:cNvPr>
              <p14:cNvContentPartPr/>
              <p14:nvPr/>
            </p14:nvContentPartPr>
            <p14:xfrm>
              <a:off x="2646840" y="166120"/>
              <a:ext cx="1690200" cy="4842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2F871AB-B68F-47D5-A17D-76EC8BBA7A9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29200" y="148133"/>
                <a:ext cx="1725840" cy="51981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2709384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2F871AB-B68F-47D5-A17D-76EC8BBA7A9F}"/>
                  </a:ext>
                </a:extLst>
              </p14:cNvPr>
              <p14:cNvContentPartPr/>
              <p14:nvPr/>
            </p14:nvContentPartPr>
            <p14:xfrm>
              <a:off x="2646840" y="166120"/>
              <a:ext cx="1690200" cy="4842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2F871AB-B68F-47D5-A17D-76EC8BBA7A9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29200" y="148133"/>
                <a:ext cx="1725840" cy="5198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AC1E858-EB4C-487B-A80D-8B6D667014DE}"/>
                  </a:ext>
                </a:extLst>
              </p14:cNvPr>
              <p14:cNvContentPartPr/>
              <p14:nvPr/>
            </p14:nvContentPartPr>
            <p14:xfrm>
              <a:off x="1167240" y="2181760"/>
              <a:ext cx="31680" cy="907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AC1E858-EB4C-487B-A80D-8B6D667014D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49600" y="2163760"/>
                <a:ext cx="6732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0482A0D-4848-4277-9956-EE9D440DAFB8}"/>
                  </a:ext>
                </a:extLst>
              </p14:cNvPr>
              <p14:cNvContentPartPr/>
              <p14:nvPr/>
            </p14:nvContentPartPr>
            <p14:xfrm>
              <a:off x="1346160" y="405880"/>
              <a:ext cx="2209680" cy="19756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0482A0D-4848-4277-9956-EE9D440DAFB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28163" y="388240"/>
                <a:ext cx="2245314" cy="20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BB8A9C3-6ACC-4408-A17A-9BD1239F5765}"/>
                  </a:ext>
                </a:extLst>
              </p14:cNvPr>
              <p14:cNvContentPartPr/>
              <p14:nvPr/>
            </p14:nvContentPartPr>
            <p14:xfrm>
              <a:off x="989040" y="2387320"/>
              <a:ext cx="207720" cy="2512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BB8A9C3-6ACC-4408-A17A-9BD1239F576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71400" y="2369680"/>
                <a:ext cx="243360" cy="28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564922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2F871AB-B68F-47D5-A17D-76EC8BBA7A9F}"/>
                  </a:ext>
                </a:extLst>
              </p14:cNvPr>
              <p14:cNvContentPartPr/>
              <p14:nvPr/>
            </p14:nvContentPartPr>
            <p14:xfrm>
              <a:off x="2646840" y="166120"/>
              <a:ext cx="1690200" cy="4842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2F871AB-B68F-47D5-A17D-76EC8BBA7A9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29200" y="148133"/>
                <a:ext cx="1725840" cy="5198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AC1E858-EB4C-487B-A80D-8B6D667014DE}"/>
                  </a:ext>
                </a:extLst>
              </p14:cNvPr>
              <p14:cNvContentPartPr/>
              <p14:nvPr/>
            </p14:nvContentPartPr>
            <p14:xfrm>
              <a:off x="1167240" y="2181760"/>
              <a:ext cx="31680" cy="907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AC1E858-EB4C-487B-A80D-8B6D667014D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49600" y="2163760"/>
                <a:ext cx="6732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0482A0D-4848-4277-9956-EE9D440DAFB8}"/>
                  </a:ext>
                </a:extLst>
              </p14:cNvPr>
              <p14:cNvContentPartPr/>
              <p14:nvPr/>
            </p14:nvContentPartPr>
            <p14:xfrm>
              <a:off x="1346160" y="405880"/>
              <a:ext cx="2209680" cy="19756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0482A0D-4848-4277-9956-EE9D440DAFB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28163" y="388240"/>
                <a:ext cx="2245314" cy="20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BB8A9C3-6ACC-4408-A17A-9BD1239F5765}"/>
                  </a:ext>
                </a:extLst>
              </p14:cNvPr>
              <p14:cNvContentPartPr/>
              <p14:nvPr/>
            </p14:nvContentPartPr>
            <p14:xfrm>
              <a:off x="989040" y="2387320"/>
              <a:ext cx="207720" cy="2512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BB8A9C3-6ACC-4408-A17A-9BD1239F576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71400" y="2369680"/>
                <a:ext cx="24336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C43C628-47AB-4752-9DA3-758B204A05B9}"/>
                  </a:ext>
                </a:extLst>
              </p14:cNvPr>
              <p14:cNvContentPartPr/>
              <p14:nvPr/>
            </p14:nvContentPartPr>
            <p14:xfrm>
              <a:off x="5089800" y="477160"/>
              <a:ext cx="905760" cy="443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C43C628-47AB-4752-9DA3-758B204A05B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72160" y="459160"/>
                <a:ext cx="941400" cy="4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FA4B7F6-A3D1-4D83-BCBC-5A6AEC1B9667}"/>
                  </a:ext>
                </a:extLst>
              </p14:cNvPr>
              <p14:cNvContentPartPr/>
              <p14:nvPr/>
            </p14:nvContentPartPr>
            <p14:xfrm>
              <a:off x="8259600" y="449440"/>
              <a:ext cx="572760" cy="3506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FA4B7F6-A3D1-4D83-BCBC-5A6AEC1B966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241960" y="431800"/>
                <a:ext cx="608400" cy="38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6571F0D-2142-42EF-9470-728058142A4C}"/>
                  </a:ext>
                </a:extLst>
              </p14:cNvPr>
              <p14:cNvContentPartPr/>
              <p14:nvPr/>
            </p14:nvContentPartPr>
            <p14:xfrm>
              <a:off x="7203360" y="448000"/>
              <a:ext cx="880560" cy="3157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6571F0D-2142-42EF-9470-728058142A4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185360" y="430000"/>
                <a:ext cx="916200" cy="35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B043EE6-0A4E-445F-81F5-8B4DF9D28C14}"/>
                  </a:ext>
                </a:extLst>
              </p14:cNvPr>
              <p14:cNvContentPartPr/>
              <p14:nvPr/>
            </p14:nvContentPartPr>
            <p14:xfrm>
              <a:off x="6387240" y="605680"/>
              <a:ext cx="556920" cy="1576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B043EE6-0A4E-445F-81F5-8B4DF9D28C1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369589" y="587680"/>
                <a:ext cx="592583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973E6544-BB27-499C-9B4C-F1F4F64F8B81}"/>
                  </a:ext>
                </a:extLst>
              </p14:cNvPr>
              <p14:cNvContentPartPr/>
              <p14:nvPr/>
            </p14:nvContentPartPr>
            <p14:xfrm>
              <a:off x="2240040" y="842920"/>
              <a:ext cx="1153440" cy="5414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973E6544-BB27-499C-9B4C-F1F4F64F8B8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22400" y="825280"/>
                <a:ext cx="1189080" cy="57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897A54AB-BF67-4A1E-A229-B4676524173F}"/>
                  </a:ext>
                </a:extLst>
              </p14:cNvPr>
              <p14:cNvContentPartPr/>
              <p14:nvPr/>
            </p14:nvContentPartPr>
            <p14:xfrm>
              <a:off x="4218600" y="1096720"/>
              <a:ext cx="1154880" cy="3243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897A54AB-BF67-4A1E-A229-B4676524173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200606" y="1079080"/>
                <a:ext cx="1190509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DAB18711-FC90-4220-948B-5E5A37B2A631}"/>
                  </a:ext>
                </a:extLst>
              </p14:cNvPr>
              <p14:cNvContentPartPr/>
              <p14:nvPr/>
            </p14:nvContentPartPr>
            <p14:xfrm>
              <a:off x="5750760" y="1015720"/>
              <a:ext cx="3285720" cy="47268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DAB18711-FC90-4220-948B-5E5A37B2A63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732760" y="998080"/>
                <a:ext cx="3321360" cy="50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910192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2F871AB-B68F-47D5-A17D-76EC8BBA7A9F}"/>
                  </a:ext>
                </a:extLst>
              </p14:cNvPr>
              <p14:cNvContentPartPr/>
              <p14:nvPr/>
            </p14:nvContentPartPr>
            <p14:xfrm>
              <a:off x="2646840" y="166120"/>
              <a:ext cx="1690200" cy="4842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2F871AB-B68F-47D5-A17D-76EC8BBA7A9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29200" y="148133"/>
                <a:ext cx="1725840" cy="5198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AC1E858-EB4C-487B-A80D-8B6D667014DE}"/>
                  </a:ext>
                </a:extLst>
              </p14:cNvPr>
              <p14:cNvContentPartPr/>
              <p14:nvPr/>
            </p14:nvContentPartPr>
            <p14:xfrm>
              <a:off x="1167240" y="2181760"/>
              <a:ext cx="31680" cy="907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AC1E858-EB4C-487B-A80D-8B6D667014D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49600" y="2163760"/>
                <a:ext cx="6732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0482A0D-4848-4277-9956-EE9D440DAFB8}"/>
                  </a:ext>
                </a:extLst>
              </p14:cNvPr>
              <p14:cNvContentPartPr/>
              <p14:nvPr/>
            </p14:nvContentPartPr>
            <p14:xfrm>
              <a:off x="1346160" y="405880"/>
              <a:ext cx="2209680" cy="19756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0482A0D-4848-4277-9956-EE9D440DAFB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28163" y="388240"/>
                <a:ext cx="2245314" cy="20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BB8A9C3-6ACC-4408-A17A-9BD1239F5765}"/>
                  </a:ext>
                </a:extLst>
              </p14:cNvPr>
              <p14:cNvContentPartPr/>
              <p14:nvPr/>
            </p14:nvContentPartPr>
            <p14:xfrm>
              <a:off x="989040" y="2387320"/>
              <a:ext cx="207720" cy="2512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BB8A9C3-6ACC-4408-A17A-9BD1239F576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71400" y="2369680"/>
                <a:ext cx="24336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C43C628-47AB-4752-9DA3-758B204A05B9}"/>
                  </a:ext>
                </a:extLst>
              </p14:cNvPr>
              <p14:cNvContentPartPr/>
              <p14:nvPr/>
            </p14:nvContentPartPr>
            <p14:xfrm>
              <a:off x="5089800" y="477160"/>
              <a:ext cx="905760" cy="443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C43C628-47AB-4752-9DA3-758B204A05B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72160" y="459160"/>
                <a:ext cx="941400" cy="4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FA4B7F6-A3D1-4D83-BCBC-5A6AEC1B9667}"/>
                  </a:ext>
                </a:extLst>
              </p14:cNvPr>
              <p14:cNvContentPartPr/>
              <p14:nvPr/>
            </p14:nvContentPartPr>
            <p14:xfrm>
              <a:off x="8259600" y="449440"/>
              <a:ext cx="572760" cy="3506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FA4B7F6-A3D1-4D83-BCBC-5A6AEC1B966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241960" y="431800"/>
                <a:ext cx="608400" cy="38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6571F0D-2142-42EF-9470-728058142A4C}"/>
                  </a:ext>
                </a:extLst>
              </p14:cNvPr>
              <p14:cNvContentPartPr/>
              <p14:nvPr/>
            </p14:nvContentPartPr>
            <p14:xfrm>
              <a:off x="7203360" y="448000"/>
              <a:ext cx="880560" cy="3157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6571F0D-2142-42EF-9470-728058142A4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185360" y="430000"/>
                <a:ext cx="916200" cy="35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B043EE6-0A4E-445F-81F5-8B4DF9D28C14}"/>
                  </a:ext>
                </a:extLst>
              </p14:cNvPr>
              <p14:cNvContentPartPr/>
              <p14:nvPr/>
            </p14:nvContentPartPr>
            <p14:xfrm>
              <a:off x="6387240" y="605680"/>
              <a:ext cx="556920" cy="1576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B043EE6-0A4E-445F-81F5-8B4DF9D28C1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369589" y="587680"/>
                <a:ext cx="592583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973E6544-BB27-499C-9B4C-F1F4F64F8B81}"/>
                  </a:ext>
                </a:extLst>
              </p14:cNvPr>
              <p14:cNvContentPartPr/>
              <p14:nvPr/>
            </p14:nvContentPartPr>
            <p14:xfrm>
              <a:off x="2240040" y="842920"/>
              <a:ext cx="1153440" cy="5414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973E6544-BB27-499C-9B4C-F1F4F64F8B8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22400" y="825280"/>
                <a:ext cx="1189080" cy="57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897A54AB-BF67-4A1E-A229-B4676524173F}"/>
                  </a:ext>
                </a:extLst>
              </p14:cNvPr>
              <p14:cNvContentPartPr/>
              <p14:nvPr/>
            </p14:nvContentPartPr>
            <p14:xfrm>
              <a:off x="4218600" y="1096720"/>
              <a:ext cx="1154880" cy="3243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897A54AB-BF67-4A1E-A229-B4676524173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200606" y="1079080"/>
                <a:ext cx="1190509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DAB18711-FC90-4220-948B-5E5A37B2A631}"/>
                  </a:ext>
                </a:extLst>
              </p14:cNvPr>
              <p14:cNvContentPartPr/>
              <p14:nvPr/>
            </p14:nvContentPartPr>
            <p14:xfrm>
              <a:off x="5750760" y="1015720"/>
              <a:ext cx="3285720" cy="47268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DAB18711-FC90-4220-948B-5E5A37B2A63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732760" y="998080"/>
                <a:ext cx="3321360" cy="50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3E29C8E-0C65-4A03-987A-D2E01F3AFA19}"/>
                  </a:ext>
                </a:extLst>
              </p14:cNvPr>
              <p14:cNvContentPartPr/>
              <p14:nvPr/>
            </p14:nvContentPartPr>
            <p14:xfrm>
              <a:off x="4568160" y="1684960"/>
              <a:ext cx="747360" cy="3373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3E29C8E-0C65-4A03-987A-D2E01F3AFA1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550160" y="1666960"/>
                <a:ext cx="783000" cy="37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2B0BB9C-FE54-4B17-BE3C-00688FB6273A}"/>
                  </a:ext>
                </a:extLst>
              </p14:cNvPr>
              <p14:cNvContentPartPr/>
              <p14:nvPr/>
            </p14:nvContentPartPr>
            <p14:xfrm>
              <a:off x="4002600" y="1635640"/>
              <a:ext cx="258840" cy="2538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2B0BB9C-FE54-4B17-BE3C-00688FB6273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984935" y="1617640"/>
                <a:ext cx="29453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ABDBF0A-0A63-4000-A5B2-3A2246B2C606}"/>
                  </a:ext>
                </a:extLst>
              </p14:cNvPr>
              <p14:cNvContentPartPr/>
              <p14:nvPr/>
            </p14:nvContentPartPr>
            <p14:xfrm>
              <a:off x="5556720" y="1784680"/>
              <a:ext cx="86400" cy="2131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ABDBF0A-0A63-4000-A5B2-3A2246B2C60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538720" y="1767040"/>
                <a:ext cx="12204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2C5C11C-ED84-41A6-B75A-4AEA7DFE4479}"/>
                  </a:ext>
                </a:extLst>
              </p14:cNvPr>
              <p14:cNvContentPartPr/>
              <p14:nvPr/>
            </p14:nvContentPartPr>
            <p14:xfrm>
              <a:off x="5724480" y="1696120"/>
              <a:ext cx="56160" cy="745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2C5C11C-ED84-41A6-B75A-4AEA7DFE447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706840" y="1678480"/>
                <a:ext cx="9180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E87EECDF-58BE-4616-9B1D-3729717AF855}"/>
                  </a:ext>
                </a:extLst>
              </p14:cNvPr>
              <p14:cNvContentPartPr/>
              <p14:nvPr/>
            </p14:nvContentPartPr>
            <p14:xfrm>
              <a:off x="6586320" y="1757680"/>
              <a:ext cx="151560" cy="3463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E87EECDF-58BE-4616-9B1D-3729717AF85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568680" y="1740040"/>
                <a:ext cx="187200" cy="38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FA155F0-357D-4B53-B5C9-A3D3121BA2D5}"/>
                  </a:ext>
                </a:extLst>
              </p14:cNvPr>
              <p14:cNvContentPartPr/>
              <p14:nvPr/>
            </p14:nvContentPartPr>
            <p14:xfrm>
              <a:off x="5892240" y="1690360"/>
              <a:ext cx="610920" cy="2872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FA155F0-357D-4B53-B5C9-A3D3121BA2D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874600" y="1672360"/>
                <a:ext cx="646560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E0FED5FB-A299-4722-95E9-1E02F1FB1543}"/>
                  </a:ext>
                </a:extLst>
              </p14:cNvPr>
              <p14:cNvContentPartPr/>
              <p14:nvPr/>
            </p14:nvContentPartPr>
            <p14:xfrm>
              <a:off x="6870360" y="1645360"/>
              <a:ext cx="404640" cy="3045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E0FED5FB-A299-4722-95E9-1E02F1FB154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852360" y="1627720"/>
                <a:ext cx="440280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B904D87D-3004-472E-8E7B-5418558474AA}"/>
                  </a:ext>
                </a:extLst>
              </p14:cNvPr>
              <p14:cNvContentPartPr/>
              <p14:nvPr/>
            </p14:nvContentPartPr>
            <p14:xfrm>
              <a:off x="8330520" y="1705120"/>
              <a:ext cx="267480" cy="2250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B904D87D-3004-472E-8E7B-5418558474A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312520" y="1687480"/>
                <a:ext cx="30312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D6DAC56-1567-41EC-80B5-BA2E6E5F1751}"/>
                  </a:ext>
                </a:extLst>
              </p14:cNvPr>
              <p14:cNvContentPartPr/>
              <p14:nvPr/>
            </p14:nvContentPartPr>
            <p14:xfrm>
              <a:off x="7363200" y="1605040"/>
              <a:ext cx="875520" cy="4338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D6DAC56-1567-41EC-80B5-BA2E6E5F175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345200" y="1587055"/>
                <a:ext cx="911160" cy="4694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A31C10C-E845-4E0C-BB7A-C9AB5B853AB6}"/>
                  </a:ext>
                </a:extLst>
              </p14:cNvPr>
              <p14:cNvContentPartPr/>
              <p14:nvPr/>
            </p14:nvContentPartPr>
            <p14:xfrm>
              <a:off x="8708160" y="1625200"/>
              <a:ext cx="62280" cy="615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A31C10C-E845-4E0C-BB7A-C9AB5B853AB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690160" y="1607200"/>
                <a:ext cx="9792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DFCDE56D-C019-4AF9-9509-0E41F2C098E8}"/>
                  </a:ext>
                </a:extLst>
              </p14:cNvPr>
              <p14:cNvContentPartPr/>
              <p14:nvPr/>
            </p14:nvContentPartPr>
            <p14:xfrm>
              <a:off x="1990920" y="1339000"/>
              <a:ext cx="518760" cy="3272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DFCDE56D-C019-4AF9-9509-0E41F2C098E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972920" y="1321360"/>
                <a:ext cx="554400" cy="36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1337603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2F871AB-B68F-47D5-A17D-76EC8BBA7A9F}"/>
                  </a:ext>
                </a:extLst>
              </p14:cNvPr>
              <p14:cNvContentPartPr/>
              <p14:nvPr/>
            </p14:nvContentPartPr>
            <p14:xfrm>
              <a:off x="2646840" y="166120"/>
              <a:ext cx="1690200" cy="4842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2F871AB-B68F-47D5-A17D-76EC8BBA7A9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29200" y="148133"/>
                <a:ext cx="1725840" cy="5198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AC1E858-EB4C-487B-A80D-8B6D667014DE}"/>
                  </a:ext>
                </a:extLst>
              </p14:cNvPr>
              <p14:cNvContentPartPr/>
              <p14:nvPr/>
            </p14:nvContentPartPr>
            <p14:xfrm>
              <a:off x="1167240" y="2181760"/>
              <a:ext cx="31680" cy="907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AC1E858-EB4C-487B-A80D-8B6D667014D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49600" y="2163760"/>
                <a:ext cx="6732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0482A0D-4848-4277-9956-EE9D440DAFB8}"/>
                  </a:ext>
                </a:extLst>
              </p14:cNvPr>
              <p14:cNvContentPartPr/>
              <p14:nvPr/>
            </p14:nvContentPartPr>
            <p14:xfrm>
              <a:off x="1346160" y="405880"/>
              <a:ext cx="2209680" cy="19756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0482A0D-4848-4277-9956-EE9D440DAFB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28163" y="388240"/>
                <a:ext cx="2245314" cy="20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BB8A9C3-6ACC-4408-A17A-9BD1239F5765}"/>
                  </a:ext>
                </a:extLst>
              </p14:cNvPr>
              <p14:cNvContentPartPr/>
              <p14:nvPr/>
            </p14:nvContentPartPr>
            <p14:xfrm>
              <a:off x="989040" y="2387320"/>
              <a:ext cx="207720" cy="2512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BB8A9C3-6ACC-4408-A17A-9BD1239F576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71400" y="2369680"/>
                <a:ext cx="24336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C43C628-47AB-4752-9DA3-758B204A05B9}"/>
                  </a:ext>
                </a:extLst>
              </p14:cNvPr>
              <p14:cNvContentPartPr/>
              <p14:nvPr/>
            </p14:nvContentPartPr>
            <p14:xfrm>
              <a:off x="5089800" y="477160"/>
              <a:ext cx="905760" cy="443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C43C628-47AB-4752-9DA3-758B204A05B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72160" y="459160"/>
                <a:ext cx="941400" cy="4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FA4B7F6-A3D1-4D83-BCBC-5A6AEC1B9667}"/>
                  </a:ext>
                </a:extLst>
              </p14:cNvPr>
              <p14:cNvContentPartPr/>
              <p14:nvPr/>
            </p14:nvContentPartPr>
            <p14:xfrm>
              <a:off x="8259600" y="449440"/>
              <a:ext cx="572760" cy="3506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FA4B7F6-A3D1-4D83-BCBC-5A6AEC1B966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241960" y="431800"/>
                <a:ext cx="608400" cy="38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6571F0D-2142-42EF-9470-728058142A4C}"/>
                  </a:ext>
                </a:extLst>
              </p14:cNvPr>
              <p14:cNvContentPartPr/>
              <p14:nvPr/>
            </p14:nvContentPartPr>
            <p14:xfrm>
              <a:off x="7203360" y="448000"/>
              <a:ext cx="880560" cy="3157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6571F0D-2142-42EF-9470-728058142A4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185360" y="430000"/>
                <a:ext cx="916200" cy="35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B043EE6-0A4E-445F-81F5-8B4DF9D28C14}"/>
                  </a:ext>
                </a:extLst>
              </p14:cNvPr>
              <p14:cNvContentPartPr/>
              <p14:nvPr/>
            </p14:nvContentPartPr>
            <p14:xfrm>
              <a:off x="6387240" y="605680"/>
              <a:ext cx="556920" cy="1576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B043EE6-0A4E-445F-81F5-8B4DF9D28C1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369589" y="587680"/>
                <a:ext cx="592583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973E6544-BB27-499C-9B4C-F1F4F64F8B81}"/>
                  </a:ext>
                </a:extLst>
              </p14:cNvPr>
              <p14:cNvContentPartPr/>
              <p14:nvPr/>
            </p14:nvContentPartPr>
            <p14:xfrm>
              <a:off x="2240040" y="842920"/>
              <a:ext cx="1153440" cy="5414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973E6544-BB27-499C-9B4C-F1F4F64F8B8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22400" y="825280"/>
                <a:ext cx="1189080" cy="57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897A54AB-BF67-4A1E-A229-B4676524173F}"/>
                  </a:ext>
                </a:extLst>
              </p14:cNvPr>
              <p14:cNvContentPartPr/>
              <p14:nvPr/>
            </p14:nvContentPartPr>
            <p14:xfrm>
              <a:off x="4218600" y="1096720"/>
              <a:ext cx="1154880" cy="3243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897A54AB-BF67-4A1E-A229-B4676524173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200606" y="1079080"/>
                <a:ext cx="1190509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DAB18711-FC90-4220-948B-5E5A37B2A631}"/>
                  </a:ext>
                </a:extLst>
              </p14:cNvPr>
              <p14:cNvContentPartPr/>
              <p14:nvPr/>
            </p14:nvContentPartPr>
            <p14:xfrm>
              <a:off x="5750760" y="1015720"/>
              <a:ext cx="3285720" cy="47268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DAB18711-FC90-4220-948B-5E5A37B2A63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732760" y="998080"/>
                <a:ext cx="3321360" cy="50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3E29C8E-0C65-4A03-987A-D2E01F3AFA19}"/>
                  </a:ext>
                </a:extLst>
              </p14:cNvPr>
              <p14:cNvContentPartPr/>
              <p14:nvPr/>
            </p14:nvContentPartPr>
            <p14:xfrm>
              <a:off x="4568160" y="1684960"/>
              <a:ext cx="747360" cy="3373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3E29C8E-0C65-4A03-987A-D2E01F3AFA1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550160" y="1666960"/>
                <a:ext cx="783000" cy="37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2B0BB9C-FE54-4B17-BE3C-00688FB6273A}"/>
                  </a:ext>
                </a:extLst>
              </p14:cNvPr>
              <p14:cNvContentPartPr/>
              <p14:nvPr/>
            </p14:nvContentPartPr>
            <p14:xfrm>
              <a:off x="4002600" y="1635640"/>
              <a:ext cx="258840" cy="2538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2B0BB9C-FE54-4B17-BE3C-00688FB6273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984935" y="1617640"/>
                <a:ext cx="29453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ABDBF0A-0A63-4000-A5B2-3A2246B2C606}"/>
                  </a:ext>
                </a:extLst>
              </p14:cNvPr>
              <p14:cNvContentPartPr/>
              <p14:nvPr/>
            </p14:nvContentPartPr>
            <p14:xfrm>
              <a:off x="5556720" y="1784680"/>
              <a:ext cx="86400" cy="2131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ABDBF0A-0A63-4000-A5B2-3A2246B2C60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538720" y="1767040"/>
                <a:ext cx="12204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2C5C11C-ED84-41A6-B75A-4AEA7DFE4479}"/>
                  </a:ext>
                </a:extLst>
              </p14:cNvPr>
              <p14:cNvContentPartPr/>
              <p14:nvPr/>
            </p14:nvContentPartPr>
            <p14:xfrm>
              <a:off x="5724480" y="1696120"/>
              <a:ext cx="56160" cy="745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2C5C11C-ED84-41A6-B75A-4AEA7DFE447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706840" y="1678480"/>
                <a:ext cx="9180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E87EECDF-58BE-4616-9B1D-3729717AF855}"/>
                  </a:ext>
                </a:extLst>
              </p14:cNvPr>
              <p14:cNvContentPartPr/>
              <p14:nvPr/>
            </p14:nvContentPartPr>
            <p14:xfrm>
              <a:off x="6586320" y="1757680"/>
              <a:ext cx="151560" cy="3463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E87EECDF-58BE-4616-9B1D-3729717AF85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568680" y="1740040"/>
                <a:ext cx="187200" cy="38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FA155F0-357D-4B53-B5C9-A3D3121BA2D5}"/>
                  </a:ext>
                </a:extLst>
              </p14:cNvPr>
              <p14:cNvContentPartPr/>
              <p14:nvPr/>
            </p14:nvContentPartPr>
            <p14:xfrm>
              <a:off x="5892240" y="1690360"/>
              <a:ext cx="610920" cy="2872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FA155F0-357D-4B53-B5C9-A3D3121BA2D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874600" y="1672360"/>
                <a:ext cx="646560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E0FED5FB-A299-4722-95E9-1E02F1FB1543}"/>
                  </a:ext>
                </a:extLst>
              </p14:cNvPr>
              <p14:cNvContentPartPr/>
              <p14:nvPr/>
            </p14:nvContentPartPr>
            <p14:xfrm>
              <a:off x="6870360" y="1645360"/>
              <a:ext cx="404640" cy="3045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E0FED5FB-A299-4722-95E9-1E02F1FB154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852360" y="1627720"/>
                <a:ext cx="440280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B904D87D-3004-472E-8E7B-5418558474AA}"/>
                  </a:ext>
                </a:extLst>
              </p14:cNvPr>
              <p14:cNvContentPartPr/>
              <p14:nvPr/>
            </p14:nvContentPartPr>
            <p14:xfrm>
              <a:off x="8330520" y="1705120"/>
              <a:ext cx="267480" cy="2250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B904D87D-3004-472E-8E7B-5418558474A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312520" y="1687480"/>
                <a:ext cx="30312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D6DAC56-1567-41EC-80B5-BA2E6E5F1751}"/>
                  </a:ext>
                </a:extLst>
              </p14:cNvPr>
              <p14:cNvContentPartPr/>
              <p14:nvPr/>
            </p14:nvContentPartPr>
            <p14:xfrm>
              <a:off x="7363200" y="1605040"/>
              <a:ext cx="875520" cy="4338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D6DAC56-1567-41EC-80B5-BA2E6E5F175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345200" y="1587055"/>
                <a:ext cx="911160" cy="4694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A31C10C-E845-4E0C-BB7A-C9AB5B853AB6}"/>
                  </a:ext>
                </a:extLst>
              </p14:cNvPr>
              <p14:cNvContentPartPr/>
              <p14:nvPr/>
            </p14:nvContentPartPr>
            <p14:xfrm>
              <a:off x="8708160" y="1625200"/>
              <a:ext cx="62280" cy="615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A31C10C-E845-4E0C-BB7A-C9AB5B853AB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690160" y="1607200"/>
                <a:ext cx="9792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DFCDE56D-C019-4AF9-9509-0E41F2C098E8}"/>
                  </a:ext>
                </a:extLst>
              </p14:cNvPr>
              <p14:cNvContentPartPr/>
              <p14:nvPr/>
            </p14:nvContentPartPr>
            <p14:xfrm>
              <a:off x="1990920" y="1339000"/>
              <a:ext cx="518760" cy="3272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DFCDE56D-C019-4AF9-9509-0E41F2C098E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972920" y="1321360"/>
                <a:ext cx="55440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83CE15F-9151-4E11-8DE1-2943103D2280}"/>
                  </a:ext>
                </a:extLst>
              </p14:cNvPr>
              <p14:cNvContentPartPr/>
              <p14:nvPr/>
            </p14:nvContentPartPr>
            <p14:xfrm>
              <a:off x="2665200" y="2266360"/>
              <a:ext cx="910080" cy="336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83CE15F-9151-4E11-8DE1-2943103D228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647560" y="2248720"/>
                <a:ext cx="94572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4600FD3-0806-4F93-B66F-19716CC7C1BD}"/>
                  </a:ext>
                </a:extLst>
              </p14:cNvPr>
              <p14:cNvContentPartPr/>
              <p14:nvPr/>
            </p14:nvContentPartPr>
            <p14:xfrm>
              <a:off x="4825560" y="2350600"/>
              <a:ext cx="353880" cy="4176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4600FD3-0806-4F93-B66F-19716CC7C1BD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807920" y="2332600"/>
                <a:ext cx="389520" cy="45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56EA387-C6E1-41EB-9AF3-6690908A121A}"/>
                  </a:ext>
                </a:extLst>
              </p14:cNvPr>
              <p14:cNvContentPartPr/>
              <p14:nvPr/>
            </p14:nvContentPartPr>
            <p14:xfrm>
              <a:off x="3941760" y="2326120"/>
              <a:ext cx="689760" cy="4460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56EA387-C6E1-41EB-9AF3-6690908A121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923769" y="2308480"/>
                <a:ext cx="725381" cy="48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4672546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2F871AB-B68F-47D5-A17D-76EC8BBA7A9F}"/>
                  </a:ext>
                </a:extLst>
              </p14:cNvPr>
              <p14:cNvContentPartPr/>
              <p14:nvPr/>
            </p14:nvContentPartPr>
            <p14:xfrm>
              <a:off x="2646840" y="166120"/>
              <a:ext cx="1690200" cy="4842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2F871AB-B68F-47D5-A17D-76EC8BBA7A9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29200" y="148133"/>
                <a:ext cx="1725840" cy="5198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AC1E858-EB4C-487B-A80D-8B6D667014DE}"/>
                  </a:ext>
                </a:extLst>
              </p14:cNvPr>
              <p14:cNvContentPartPr/>
              <p14:nvPr/>
            </p14:nvContentPartPr>
            <p14:xfrm>
              <a:off x="1167240" y="2181760"/>
              <a:ext cx="31680" cy="907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AC1E858-EB4C-487B-A80D-8B6D667014D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49600" y="2163760"/>
                <a:ext cx="6732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0482A0D-4848-4277-9956-EE9D440DAFB8}"/>
                  </a:ext>
                </a:extLst>
              </p14:cNvPr>
              <p14:cNvContentPartPr/>
              <p14:nvPr/>
            </p14:nvContentPartPr>
            <p14:xfrm>
              <a:off x="1346160" y="405880"/>
              <a:ext cx="2209680" cy="19756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0482A0D-4848-4277-9956-EE9D440DAFB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28163" y="388240"/>
                <a:ext cx="2245314" cy="20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BB8A9C3-6ACC-4408-A17A-9BD1239F5765}"/>
                  </a:ext>
                </a:extLst>
              </p14:cNvPr>
              <p14:cNvContentPartPr/>
              <p14:nvPr/>
            </p14:nvContentPartPr>
            <p14:xfrm>
              <a:off x="989040" y="2387320"/>
              <a:ext cx="207720" cy="2512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BB8A9C3-6ACC-4408-A17A-9BD1239F576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71400" y="2369680"/>
                <a:ext cx="24336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C43C628-47AB-4752-9DA3-758B204A05B9}"/>
                  </a:ext>
                </a:extLst>
              </p14:cNvPr>
              <p14:cNvContentPartPr/>
              <p14:nvPr/>
            </p14:nvContentPartPr>
            <p14:xfrm>
              <a:off x="5089800" y="477160"/>
              <a:ext cx="905760" cy="443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C43C628-47AB-4752-9DA3-758B204A05B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72160" y="459160"/>
                <a:ext cx="941400" cy="4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FA4B7F6-A3D1-4D83-BCBC-5A6AEC1B9667}"/>
                  </a:ext>
                </a:extLst>
              </p14:cNvPr>
              <p14:cNvContentPartPr/>
              <p14:nvPr/>
            </p14:nvContentPartPr>
            <p14:xfrm>
              <a:off x="8259600" y="449440"/>
              <a:ext cx="572760" cy="3506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FA4B7F6-A3D1-4D83-BCBC-5A6AEC1B966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241960" y="431800"/>
                <a:ext cx="608400" cy="38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6571F0D-2142-42EF-9470-728058142A4C}"/>
                  </a:ext>
                </a:extLst>
              </p14:cNvPr>
              <p14:cNvContentPartPr/>
              <p14:nvPr/>
            </p14:nvContentPartPr>
            <p14:xfrm>
              <a:off x="7203360" y="448000"/>
              <a:ext cx="880560" cy="3157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6571F0D-2142-42EF-9470-728058142A4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185360" y="430000"/>
                <a:ext cx="916200" cy="35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B043EE6-0A4E-445F-81F5-8B4DF9D28C14}"/>
                  </a:ext>
                </a:extLst>
              </p14:cNvPr>
              <p14:cNvContentPartPr/>
              <p14:nvPr/>
            </p14:nvContentPartPr>
            <p14:xfrm>
              <a:off x="6387240" y="605680"/>
              <a:ext cx="556920" cy="1576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B043EE6-0A4E-445F-81F5-8B4DF9D28C1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369589" y="587680"/>
                <a:ext cx="592583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973E6544-BB27-499C-9B4C-F1F4F64F8B81}"/>
                  </a:ext>
                </a:extLst>
              </p14:cNvPr>
              <p14:cNvContentPartPr/>
              <p14:nvPr/>
            </p14:nvContentPartPr>
            <p14:xfrm>
              <a:off x="2240040" y="842920"/>
              <a:ext cx="1153440" cy="5414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973E6544-BB27-499C-9B4C-F1F4F64F8B8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22400" y="825280"/>
                <a:ext cx="1189080" cy="57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897A54AB-BF67-4A1E-A229-B4676524173F}"/>
                  </a:ext>
                </a:extLst>
              </p14:cNvPr>
              <p14:cNvContentPartPr/>
              <p14:nvPr/>
            </p14:nvContentPartPr>
            <p14:xfrm>
              <a:off x="4218600" y="1096720"/>
              <a:ext cx="1154880" cy="3243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897A54AB-BF67-4A1E-A229-B4676524173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200606" y="1079080"/>
                <a:ext cx="1190509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DAB18711-FC90-4220-948B-5E5A37B2A631}"/>
                  </a:ext>
                </a:extLst>
              </p14:cNvPr>
              <p14:cNvContentPartPr/>
              <p14:nvPr/>
            </p14:nvContentPartPr>
            <p14:xfrm>
              <a:off x="5750760" y="1015720"/>
              <a:ext cx="3285720" cy="47268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DAB18711-FC90-4220-948B-5E5A37B2A63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732760" y="998080"/>
                <a:ext cx="3321360" cy="50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3E29C8E-0C65-4A03-987A-D2E01F3AFA19}"/>
                  </a:ext>
                </a:extLst>
              </p14:cNvPr>
              <p14:cNvContentPartPr/>
              <p14:nvPr/>
            </p14:nvContentPartPr>
            <p14:xfrm>
              <a:off x="4568160" y="1684960"/>
              <a:ext cx="747360" cy="3373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3E29C8E-0C65-4A03-987A-D2E01F3AFA1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550160" y="1666960"/>
                <a:ext cx="783000" cy="37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2B0BB9C-FE54-4B17-BE3C-00688FB6273A}"/>
                  </a:ext>
                </a:extLst>
              </p14:cNvPr>
              <p14:cNvContentPartPr/>
              <p14:nvPr/>
            </p14:nvContentPartPr>
            <p14:xfrm>
              <a:off x="4002600" y="1635640"/>
              <a:ext cx="258840" cy="2538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2B0BB9C-FE54-4B17-BE3C-00688FB6273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984935" y="1617640"/>
                <a:ext cx="29453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ABDBF0A-0A63-4000-A5B2-3A2246B2C606}"/>
                  </a:ext>
                </a:extLst>
              </p14:cNvPr>
              <p14:cNvContentPartPr/>
              <p14:nvPr/>
            </p14:nvContentPartPr>
            <p14:xfrm>
              <a:off x="5556720" y="1784680"/>
              <a:ext cx="86400" cy="2131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ABDBF0A-0A63-4000-A5B2-3A2246B2C60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538720" y="1767040"/>
                <a:ext cx="12204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2C5C11C-ED84-41A6-B75A-4AEA7DFE4479}"/>
                  </a:ext>
                </a:extLst>
              </p14:cNvPr>
              <p14:cNvContentPartPr/>
              <p14:nvPr/>
            </p14:nvContentPartPr>
            <p14:xfrm>
              <a:off x="5724480" y="1696120"/>
              <a:ext cx="56160" cy="745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2C5C11C-ED84-41A6-B75A-4AEA7DFE447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706840" y="1678480"/>
                <a:ext cx="9180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E87EECDF-58BE-4616-9B1D-3729717AF855}"/>
                  </a:ext>
                </a:extLst>
              </p14:cNvPr>
              <p14:cNvContentPartPr/>
              <p14:nvPr/>
            </p14:nvContentPartPr>
            <p14:xfrm>
              <a:off x="6586320" y="1757680"/>
              <a:ext cx="151560" cy="3463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E87EECDF-58BE-4616-9B1D-3729717AF85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568680" y="1740040"/>
                <a:ext cx="187200" cy="38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FA155F0-357D-4B53-B5C9-A3D3121BA2D5}"/>
                  </a:ext>
                </a:extLst>
              </p14:cNvPr>
              <p14:cNvContentPartPr/>
              <p14:nvPr/>
            </p14:nvContentPartPr>
            <p14:xfrm>
              <a:off x="5892240" y="1690360"/>
              <a:ext cx="610920" cy="2872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FA155F0-357D-4B53-B5C9-A3D3121BA2D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874600" y="1672360"/>
                <a:ext cx="646560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E0FED5FB-A299-4722-95E9-1E02F1FB1543}"/>
                  </a:ext>
                </a:extLst>
              </p14:cNvPr>
              <p14:cNvContentPartPr/>
              <p14:nvPr/>
            </p14:nvContentPartPr>
            <p14:xfrm>
              <a:off x="6870360" y="1645360"/>
              <a:ext cx="404640" cy="3045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E0FED5FB-A299-4722-95E9-1E02F1FB154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852360" y="1627720"/>
                <a:ext cx="440280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B904D87D-3004-472E-8E7B-5418558474AA}"/>
                  </a:ext>
                </a:extLst>
              </p14:cNvPr>
              <p14:cNvContentPartPr/>
              <p14:nvPr/>
            </p14:nvContentPartPr>
            <p14:xfrm>
              <a:off x="8330520" y="1705120"/>
              <a:ext cx="267480" cy="2250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B904D87D-3004-472E-8E7B-5418558474A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312520" y="1687480"/>
                <a:ext cx="30312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D6DAC56-1567-41EC-80B5-BA2E6E5F1751}"/>
                  </a:ext>
                </a:extLst>
              </p14:cNvPr>
              <p14:cNvContentPartPr/>
              <p14:nvPr/>
            </p14:nvContentPartPr>
            <p14:xfrm>
              <a:off x="7363200" y="1605040"/>
              <a:ext cx="875520" cy="4338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D6DAC56-1567-41EC-80B5-BA2E6E5F175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345200" y="1587055"/>
                <a:ext cx="911160" cy="4694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A31C10C-E845-4E0C-BB7A-C9AB5B853AB6}"/>
                  </a:ext>
                </a:extLst>
              </p14:cNvPr>
              <p14:cNvContentPartPr/>
              <p14:nvPr/>
            </p14:nvContentPartPr>
            <p14:xfrm>
              <a:off x="8708160" y="1625200"/>
              <a:ext cx="62280" cy="615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A31C10C-E845-4E0C-BB7A-C9AB5B853AB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690160" y="1607200"/>
                <a:ext cx="9792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DFCDE56D-C019-4AF9-9509-0E41F2C098E8}"/>
                  </a:ext>
                </a:extLst>
              </p14:cNvPr>
              <p14:cNvContentPartPr/>
              <p14:nvPr/>
            </p14:nvContentPartPr>
            <p14:xfrm>
              <a:off x="1990920" y="1339000"/>
              <a:ext cx="518760" cy="3272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DFCDE56D-C019-4AF9-9509-0E41F2C098E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972920" y="1321360"/>
                <a:ext cx="55440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83CE15F-9151-4E11-8DE1-2943103D2280}"/>
                  </a:ext>
                </a:extLst>
              </p14:cNvPr>
              <p14:cNvContentPartPr/>
              <p14:nvPr/>
            </p14:nvContentPartPr>
            <p14:xfrm>
              <a:off x="2665200" y="2266360"/>
              <a:ext cx="910080" cy="336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83CE15F-9151-4E11-8DE1-2943103D228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647560" y="2248720"/>
                <a:ext cx="94572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4600FD3-0806-4F93-B66F-19716CC7C1BD}"/>
                  </a:ext>
                </a:extLst>
              </p14:cNvPr>
              <p14:cNvContentPartPr/>
              <p14:nvPr/>
            </p14:nvContentPartPr>
            <p14:xfrm>
              <a:off x="4825560" y="2350600"/>
              <a:ext cx="353880" cy="4176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4600FD3-0806-4F93-B66F-19716CC7C1BD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807920" y="2332600"/>
                <a:ext cx="389520" cy="45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56EA387-C6E1-41EB-9AF3-6690908A121A}"/>
                  </a:ext>
                </a:extLst>
              </p14:cNvPr>
              <p14:cNvContentPartPr/>
              <p14:nvPr/>
            </p14:nvContentPartPr>
            <p14:xfrm>
              <a:off x="3941760" y="2326120"/>
              <a:ext cx="689760" cy="4460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56EA387-C6E1-41EB-9AF3-6690908A121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923769" y="2308480"/>
                <a:ext cx="725381" cy="48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9985F21-00F2-416B-AB4D-C4C4F604C28E}"/>
                  </a:ext>
                </a:extLst>
              </p14:cNvPr>
              <p14:cNvContentPartPr/>
              <p14:nvPr/>
            </p14:nvContentPartPr>
            <p14:xfrm>
              <a:off x="5659320" y="2305960"/>
              <a:ext cx="162360" cy="4744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9985F21-00F2-416B-AB4D-C4C4F604C28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641680" y="2288320"/>
                <a:ext cx="198000" cy="51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2B283DC-1EE7-4145-A1D5-158B5112A925}"/>
                  </a:ext>
                </a:extLst>
              </p14:cNvPr>
              <p14:cNvContentPartPr/>
              <p14:nvPr/>
            </p14:nvContentPartPr>
            <p14:xfrm>
              <a:off x="6156480" y="2428360"/>
              <a:ext cx="149400" cy="2448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2B283DC-1EE7-4145-A1D5-158B5112A925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138840" y="2410360"/>
                <a:ext cx="18504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66DA83D-729A-426E-BA3D-913EF36444FD}"/>
                  </a:ext>
                </a:extLst>
              </p14:cNvPr>
              <p14:cNvContentPartPr/>
              <p14:nvPr/>
            </p14:nvContentPartPr>
            <p14:xfrm>
              <a:off x="6441240" y="2488480"/>
              <a:ext cx="123480" cy="820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66DA83D-729A-426E-BA3D-913EF36444FD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423240" y="2470480"/>
                <a:ext cx="15912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986BA92-0078-418D-9878-26A4AA642D87}"/>
                  </a:ext>
                </a:extLst>
              </p14:cNvPr>
              <p14:cNvContentPartPr/>
              <p14:nvPr/>
            </p14:nvContentPartPr>
            <p14:xfrm>
              <a:off x="6684960" y="2297680"/>
              <a:ext cx="753120" cy="423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986BA92-0078-418D-9878-26A4AA642D8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666960" y="2280025"/>
                <a:ext cx="788760" cy="4590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0A56D88-C40D-4870-99E8-7A85A3037F2A}"/>
                  </a:ext>
                </a:extLst>
              </p14:cNvPr>
              <p14:cNvContentPartPr/>
              <p14:nvPr/>
            </p14:nvContentPartPr>
            <p14:xfrm>
              <a:off x="487200" y="995560"/>
              <a:ext cx="1047240" cy="10670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0A56D88-C40D-4870-99E8-7A85A3037F2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69200" y="977560"/>
                <a:ext cx="1082880" cy="110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349723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2F871AB-B68F-47D5-A17D-76EC8BBA7A9F}"/>
                  </a:ext>
                </a:extLst>
              </p14:cNvPr>
              <p14:cNvContentPartPr/>
              <p14:nvPr/>
            </p14:nvContentPartPr>
            <p14:xfrm>
              <a:off x="2646840" y="166120"/>
              <a:ext cx="1690200" cy="4842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2F871AB-B68F-47D5-A17D-76EC8BBA7A9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29200" y="148133"/>
                <a:ext cx="1725840" cy="5198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AC1E858-EB4C-487B-A80D-8B6D667014DE}"/>
                  </a:ext>
                </a:extLst>
              </p14:cNvPr>
              <p14:cNvContentPartPr/>
              <p14:nvPr/>
            </p14:nvContentPartPr>
            <p14:xfrm>
              <a:off x="1167240" y="2181760"/>
              <a:ext cx="31680" cy="907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AC1E858-EB4C-487B-A80D-8B6D667014D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49600" y="2163760"/>
                <a:ext cx="6732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0482A0D-4848-4277-9956-EE9D440DAFB8}"/>
                  </a:ext>
                </a:extLst>
              </p14:cNvPr>
              <p14:cNvContentPartPr/>
              <p14:nvPr/>
            </p14:nvContentPartPr>
            <p14:xfrm>
              <a:off x="1346160" y="405880"/>
              <a:ext cx="2209680" cy="19756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0482A0D-4848-4277-9956-EE9D440DAFB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28163" y="388240"/>
                <a:ext cx="2245314" cy="20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BB8A9C3-6ACC-4408-A17A-9BD1239F5765}"/>
                  </a:ext>
                </a:extLst>
              </p14:cNvPr>
              <p14:cNvContentPartPr/>
              <p14:nvPr/>
            </p14:nvContentPartPr>
            <p14:xfrm>
              <a:off x="989040" y="2387320"/>
              <a:ext cx="207720" cy="2512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BB8A9C3-6ACC-4408-A17A-9BD1239F576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71400" y="2369680"/>
                <a:ext cx="24336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C43C628-47AB-4752-9DA3-758B204A05B9}"/>
                  </a:ext>
                </a:extLst>
              </p14:cNvPr>
              <p14:cNvContentPartPr/>
              <p14:nvPr/>
            </p14:nvContentPartPr>
            <p14:xfrm>
              <a:off x="5089800" y="477160"/>
              <a:ext cx="905760" cy="443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C43C628-47AB-4752-9DA3-758B204A05B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72160" y="459160"/>
                <a:ext cx="941400" cy="4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FA4B7F6-A3D1-4D83-BCBC-5A6AEC1B9667}"/>
                  </a:ext>
                </a:extLst>
              </p14:cNvPr>
              <p14:cNvContentPartPr/>
              <p14:nvPr/>
            </p14:nvContentPartPr>
            <p14:xfrm>
              <a:off x="8259600" y="449440"/>
              <a:ext cx="572760" cy="3506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FA4B7F6-A3D1-4D83-BCBC-5A6AEC1B966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241960" y="431800"/>
                <a:ext cx="608400" cy="38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6571F0D-2142-42EF-9470-728058142A4C}"/>
                  </a:ext>
                </a:extLst>
              </p14:cNvPr>
              <p14:cNvContentPartPr/>
              <p14:nvPr/>
            </p14:nvContentPartPr>
            <p14:xfrm>
              <a:off x="7203360" y="448000"/>
              <a:ext cx="880560" cy="3157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6571F0D-2142-42EF-9470-728058142A4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185360" y="430000"/>
                <a:ext cx="916200" cy="35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B043EE6-0A4E-445F-81F5-8B4DF9D28C14}"/>
                  </a:ext>
                </a:extLst>
              </p14:cNvPr>
              <p14:cNvContentPartPr/>
              <p14:nvPr/>
            </p14:nvContentPartPr>
            <p14:xfrm>
              <a:off x="6387240" y="605680"/>
              <a:ext cx="556920" cy="1576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B043EE6-0A4E-445F-81F5-8B4DF9D28C1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369589" y="587680"/>
                <a:ext cx="592583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973E6544-BB27-499C-9B4C-F1F4F64F8B81}"/>
                  </a:ext>
                </a:extLst>
              </p14:cNvPr>
              <p14:cNvContentPartPr/>
              <p14:nvPr/>
            </p14:nvContentPartPr>
            <p14:xfrm>
              <a:off x="2240040" y="842920"/>
              <a:ext cx="1153440" cy="5414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973E6544-BB27-499C-9B4C-F1F4F64F8B8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22400" y="825280"/>
                <a:ext cx="1189080" cy="57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897A54AB-BF67-4A1E-A229-B4676524173F}"/>
                  </a:ext>
                </a:extLst>
              </p14:cNvPr>
              <p14:cNvContentPartPr/>
              <p14:nvPr/>
            </p14:nvContentPartPr>
            <p14:xfrm>
              <a:off x="4218600" y="1096720"/>
              <a:ext cx="1154880" cy="3243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897A54AB-BF67-4A1E-A229-B4676524173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200606" y="1079080"/>
                <a:ext cx="1190509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DAB18711-FC90-4220-948B-5E5A37B2A631}"/>
                  </a:ext>
                </a:extLst>
              </p14:cNvPr>
              <p14:cNvContentPartPr/>
              <p14:nvPr/>
            </p14:nvContentPartPr>
            <p14:xfrm>
              <a:off x="5750760" y="1015720"/>
              <a:ext cx="3285720" cy="47268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DAB18711-FC90-4220-948B-5E5A37B2A63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732760" y="998080"/>
                <a:ext cx="3321360" cy="50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3E29C8E-0C65-4A03-987A-D2E01F3AFA19}"/>
                  </a:ext>
                </a:extLst>
              </p14:cNvPr>
              <p14:cNvContentPartPr/>
              <p14:nvPr/>
            </p14:nvContentPartPr>
            <p14:xfrm>
              <a:off x="4568160" y="1684960"/>
              <a:ext cx="747360" cy="3373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3E29C8E-0C65-4A03-987A-D2E01F3AFA1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550160" y="1666960"/>
                <a:ext cx="783000" cy="37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2B0BB9C-FE54-4B17-BE3C-00688FB6273A}"/>
                  </a:ext>
                </a:extLst>
              </p14:cNvPr>
              <p14:cNvContentPartPr/>
              <p14:nvPr/>
            </p14:nvContentPartPr>
            <p14:xfrm>
              <a:off x="4002600" y="1635640"/>
              <a:ext cx="258840" cy="2538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2B0BB9C-FE54-4B17-BE3C-00688FB6273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984935" y="1617640"/>
                <a:ext cx="29453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ABDBF0A-0A63-4000-A5B2-3A2246B2C606}"/>
                  </a:ext>
                </a:extLst>
              </p14:cNvPr>
              <p14:cNvContentPartPr/>
              <p14:nvPr/>
            </p14:nvContentPartPr>
            <p14:xfrm>
              <a:off x="5556720" y="1784680"/>
              <a:ext cx="86400" cy="2131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ABDBF0A-0A63-4000-A5B2-3A2246B2C60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538720" y="1767040"/>
                <a:ext cx="12204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2C5C11C-ED84-41A6-B75A-4AEA7DFE4479}"/>
                  </a:ext>
                </a:extLst>
              </p14:cNvPr>
              <p14:cNvContentPartPr/>
              <p14:nvPr/>
            </p14:nvContentPartPr>
            <p14:xfrm>
              <a:off x="5724480" y="1696120"/>
              <a:ext cx="56160" cy="745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2C5C11C-ED84-41A6-B75A-4AEA7DFE447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706840" y="1678480"/>
                <a:ext cx="9180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E87EECDF-58BE-4616-9B1D-3729717AF855}"/>
                  </a:ext>
                </a:extLst>
              </p14:cNvPr>
              <p14:cNvContentPartPr/>
              <p14:nvPr/>
            </p14:nvContentPartPr>
            <p14:xfrm>
              <a:off x="6586320" y="1757680"/>
              <a:ext cx="151560" cy="3463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E87EECDF-58BE-4616-9B1D-3729717AF85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568680" y="1740040"/>
                <a:ext cx="187200" cy="38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FA155F0-357D-4B53-B5C9-A3D3121BA2D5}"/>
                  </a:ext>
                </a:extLst>
              </p14:cNvPr>
              <p14:cNvContentPartPr/>
              <p14:nvPr/>
            </p14:nvContentPartPr>
            <p14:xfrm>
              <a:off x="5892240" y="1690360"/>
              <a:ext cx="610920" cy="2872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FA155F0-357D-4B53-B5C9-A3D3121BA2D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874600" y="1672360"/>
                <a:ext cx="646560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E0FED5FB-A299-4722-95E9-1E02F1FB1543}"/>
                  </a:ext>
                </a:extLst>
              </p14:cNvPr>
              <p14:cNvContentPartPr/>
              <p14:nvPr/>
            </p14:nvContentPartPr>
            <p14:xfrm>
              <a:off x="6870360" y="1645360"/>
              <a:ext cx="404640" cy="3045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E0FED5FB-A299-4722-95E9-1E02F1FB154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852360" y="1627720"/>
                <a:ext cx="440280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B904D87D-3004-472E-8E7B-5418558474AA}"/>
                  </a:ext>
                </a:extLst>
              </p14:cNvPr>
              <p14:cNvContentPartPr/>
              <p14:nvPr/>
            </p14:nvContentPartPr>
            <p14:xfrm>
              <a:off x="8330520" y="1705120"/>
              <a:ext cx="267480" cy="2250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B904D87D-3004-472E-8E7B-5418558474A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312520" y="1687480"/>
                <a:ext cx="30312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D6DAC56-1567-41EC-80B5-BA2E6E5F1751}"/>
                  </a:ext>
                </a:extLst>
              </p14:cNvPr>
              <p14:cNvContentPartPr/>
              <p14:nvPr/>
            </p14:nvContentPartPr>
            <p14:xfrm>
              <a:off x="7363200" y="1605040"/>
              <a:ext cx="875520" cy="4338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D6DAC56-1567-41EC-80B5-BA2E6E5F175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345200" y="1587055"/>
                <a:ext cx="911160" cy="4694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A31C10C-E845-4E0C-BB7A-C9AB5B853AB6}"/>
                  </a:ext>
                </a:extLst>
              </p14:cNvPr>
              <p14:cNvContentPartPr/>
              <p14:nvPr/>
            </p14:nvContentPartPr>
            <p14:xfrm>
              <a:off x="8708160" y="1625200"/>
              <a:ext cx="62280" cy="615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A31C10C-E845-4E0C-BB7A-C9AB5B853AB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690160" y="1607200"/>
                <a:ext cx="9792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DFCDE56D-C019-4AF9-9509-0E41F2C098E8}"/>
                  </a:ext>
                </a:extLst>
              </p14:cNvPr>
              <p14:cNvContentPartPr/>
              <p14:nvPr/>
            </p14:nvContentPartPr>
            <p14:xfrm>
              <a:off x="1990920" y="1339000"/>
              <a:ext cx="518760" cy="3272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DFCDE56D-C019-4AF9-9509-0E41F2C098E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972920" y="1321360"/>
                <a:ext cx="55440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83CE15F-9151-4E11-8DE1-2943103D2280}"/>
                  </a:ext>
                </a:extLst>
              </p14:cNvPr>
              <p14:cNvContentPartPr/>
              <p14:nvPr/>
            </p14:nvContentPartPr>
            <p14:xfrm>
              <a:off x="2665200" y="2266360"/>
              <a:ext cx="910080" cy="336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83CE15F-9151-4E11-8DE1-2943103D228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647560" y="2248720"/>
                <a:ext cx="94572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4600FD3-0806-4F93-B66F-19716CC7C1BD}"/>
                  </a:ext>
                </a:extLst>
              </p14:cNvPr>
              <p14:cNvContentPartPr/>
              <p14:nvPr/>
            </p14:nvContentPartPr>
            <p14:xfrm>
              <a:off x="4825560" y="2350600"/>
              <a:ext cx="353880" cy="4176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4600FD3-0806-4F93-B66F-19716CC7C1BD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807920" y="2332600"/>
                <a:ext cx="389520" cy="45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56EA387-C6E1-41EB-9AF3-6690908A121A}"/>
                  </a:ext>
                </a:extLst>
              </p14:cNvPr>
              <p14:cNvContentPartPr/>
              <p14:nvPr/>
            </p14:nvContentPartPr>
            <p14:xfrm>
              <a:off x="3941760" y="2326120"/>
              <a:ext cx="689760" cy="4460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56EA387-C6E1-41EB-9AF3-6690908A121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923769" y="2308480"/>
                <a:ext cx="725381" cy="48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9985F21-00F2-416B-AB4D-C4C4F604C28E}"/>
                  </a:ext>
                </a:extLst>
              </p14:cNvPr>
              <p14:cNvContentPartPr/>
              <p14:nvPr/>
            </p14:nvContentPartPr>
            <p14:xfrm>
              <a:off x="5659320" y="2305960"/>
              <a:ext cx="162360" cy="4744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9985F21-00F2-416B-AB4D-C4C4F604C28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641680" y="2288320"/>
                <a:ext cx="198000" cy="51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2B283DC-1EE7-4145-A1D5-158B5112A925}"/>
                  </a:ext>
                </a:extLst>
              </p14:cNvPr>
              <p14:cNvContentPartPr/>
              <p14:nvPr/>
            </p14:nvContentPartPr>
            <p14:xfrm>
              <a:off x="6156480" y="2428360"/>
              <a:ext cx="149400" cy="2448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2B283DC-1EE7-4145-A1D5-158B5112A925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138840" y="2410360"/>
                <a:ext cx="18504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66DA83D-729A-426E-BA3D-913EF36444FD}"/>
                  </a:ext>
                </a:extLst>
              </p14:cNvPr>
              <p14:cNvContentPartPr/>
              <p14:nvPr/>
            </p14:nvContentPartPr>
            <p14:xfrm>
              <a:off x="6441240" y="2488480"/>
              <a:ext cx="123480" cy="820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66DA83D-729A-426E-BA3D-913EF36444FD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423240" y="2470480"/>
                <a:ext cx="15912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986BA92-0078-418D-9878-26A4AA642D87}"/>
                  </a:ext>
                </a:extLst>
              </p14:cNvPr>
              <p14:cNvContentPartPr/>
              <p14:nvPr/>
            </p14:nvContentPartPr>
            <p14:xfrm>
              <a:off x="6684960" y="2297680"/>
              <a:ext cx="753120" cy="423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986BA92-0078-418D-9878-26A4AA642D8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666960" y="2280025"/>
                <a:ext cx="788760" cy="4590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0A56D88-C40D-4870-99E8-7A85A3037F2A}"/>
                  </a:ext>
                </a:extLst>
              </p14:cNvPr>
              <p14:cNvContentPartPr/>
              <p14:nvPr/>
            </p14:nvContentPartPr>
            <p14:xfrm>
              <a:off x="487200" y="995560"/>
              <a:ext cx="1047240" cy="10670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0A56D88-C40D-4870-99E8-7A85A3037F2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69200" y="977560"/>
                <a:ext cx="1082880" cy="11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887C0394-2A7F-4F36-8F21-9456B16F0AA6}"/>
                  </a:ext>
                </a:extLst>
              </p14:cNvPr>
              <p14:cNvContentPartPr/>
              <p14:nvPr/>
            </p14:nvContentPartPr>
            <p14:xfrm>
              <a:off x="1350840" y="4289920"/>
              <a:ext cx="141840" cy="11052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887C0394-2A7F-4F36-8F21-9456B16F0AA6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332840" y="4271920"/>
                <a:ext cx="17748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C5042623-AB60-44D2-A063-9EB81704278F}"/>
                  </a:ext>
                </a:extLst>
              </p14:cNvPr>
              <p14:cNvContentPartPr/>
              <p14:nvPr/>
            </p14:nvContentPartPr>
            <p14:xfrm>
              <a:off x="933960" y="4348240"/>
              <a:ext cx="295560" cy="36252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C5042623-AB60-44D2-A063-9EB81704278F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916298" y="4330240"/>
                <a:ext cx="331243" cy="39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04CE6C6F-CF52-49DE-A849-D7B30DA7E2E3}"/>
                  </a:ext>
                </a:extLst>
              </p14:cNvPr>
              <p14:cNvContentPartPr/>
              <p14:nvPr/>
            </p14:nvContentPartPr>
            <p14:xfrm>
              <a:off x="7441680" y="3513760"/>
              <a:ext cx="857520" cy="30564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04CE6C6F-CF52-49DE-A849-D7B30DA7E2E3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424033" y="3496120"/>
                <a:ext cx="893175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BA750C93-E621-4B74-83EB-DD7B885FE2EA}"/>
                  </a:ext>
                </a:extLst>
              </p14:cNvPr>
              <p14:cNvContentPartPr/>
              <p14:nvPr/>
            </p14:nvContentPartPr>
            <p14:xfrm>
              <a:off x="638400" y="2963680"/>
              <a:ext cx="6555600" cy="115776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BA750C93-E621-4B74-83EB-DD7B885FE2E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20400" y="2945686"/>
                <a:ext cx="6591240" cy="119338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1411168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2F871AB-B68F-47D5-A17D-76EC8BBA7A9F}"/>
                  </a:ext>
                </a:extLst>
              </p14:cNvPr>
              <p14:cNvContentPartPr/>
              <p14:nvPr/>
            </p14:nvContentPartPr>
            <p14:xfrm>
              <a:off x="2646840" y="166120"/>
              <a:ext cx="1690200" cy="4842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2F871AB-B68F-47D5-A17D-76EC8BBA7A9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29200" y="148133"/>
                <a:ext cx="1725840" cy="5198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AC1E858-EB4C-487B-A80D-8B6D667014DE}"/>
                  </a:ext>
                </a:extLst>
              </p14:cNvPr>
              <p14:cNvContentPartPr/>
              <p14:nvPr/>
            </p14:nvContentPartPr>
            <p14:xfrm>
              <a:off x="1167240" y="2181760"/>
              <a:ext cx="31680" cy="907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AC1E858-EB4C-487B-A80D-8B6D667014D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49600" y="2163760"/>
                <a:ext cx="6732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0482A0D-4848-4277-9956-EE9D440DAFB8}"/>
                  </a:ext>
                </a:extLst>
              </p14:cNvPr>
              <p14:cNvContentPartPr/>
              <p14:nvPr/>
            </p14:nvContentPartPr>
            <p14:xfrm>
              <a:off x="1346160" y="405880"/>
              <a:ext cx="2209680" cy="19756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0482A0D-4848-4277-9956-EE9D440DAFB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28163" y="388240"/>
                <a:ext cx="2245314" cy="20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BB8A9C3-6ACC-4408-A17A-9BD1239F5765}"/>
                  </a:ext>
                </a:extLst>
              </p14:cNvPr>
              <p14:cNvContentPartPr/>
              <p14:nvPr/>
            </p14:nvContentPartPr>
            <p14:xfrm>
              <a:off x="989040" y="2387320"/>
              <a:ext cx="207720" cy="2512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BB8A9C3-6ACC-4408-A17A-9BD1239F576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71400" y="2369680"/>
                <a:ext cx="24336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C43C628-47AB-4752-9DA3-758B204A05B9}"/>
                  </a:ext>
                </a:extLst>
              </p14:cNvPr>
              <p14:cNvContentPartPr/>
              <p14:nvPr/>
            </p14:nvContentPartPr>
            <p14:xfrm>
              <a:off x="5089800" y="477160"/>
              <a:ext cx="905760" cy="443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C43C628-47AB-4752-9DA3-758B204A05B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72160" y="459160"/>
                <a:ext cx="941400" cy="4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FA4B7F6-A3D1-4D83-BCBC-5A6AEC1B9667}"/>
                  </a:ext>
                </a:extLst>
              </p14:cNvPr>
              <p14:cNvContentPartPr/>
              <p14:nvPr/>
            </p14:nvContentPartPr>
            <p14:xfrm>
              <a:off x="8259600" y="449440"/>
              <a:ext cx="572760" cy="3506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FA4B7F6-A3D1-4D83-BCBC-5A6AEC1B966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241960" y="431800"/>
                <a:ext cx="608400" cy="38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6571F0D-2142-42EF-9470-728058142A4C}"/>
                  </a:ext>
                </a:extLst>
              </p14:cNvPr>
              <p14:cNvContentPartPr/>
              <p14:nvPr/>
            </p14:nvContentPartPr>
            <p14:xfrm>
              <a:off x="7203360" y="448000"/>
              <a:ext cx="880560" cy="3157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6571F0D-2142-42EF-9470-728058142A4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185360" y="430000"/>
                <a:ext cx="916200" cy="35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B043EE6-0A4E-445F-81F5-8B4DF9D28C14}"/>
                  </a:ext>
                </a:extLst>
              </p14:cNvPr>
              <p14:cNvContentPartPr/>
              <p14:nvPr/>
            </p14:nvContentPartPr>
            <p14:xfrm>
              <a:off x="6387240" y="605680"/>
              <a:ext cx="556920" cy="1576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B043EE6-0A4E-445F-81F5-8B4DF9D28C1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369589" y="587680"/>
                <a:ext cx="592583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973E6544-BB27-499C-9B4C-F1F4F64F8B81}"/>
                  </a:ext>
                </a:extLst>
              </p14:cNvPr>
              <p14:cNvContentPartPr/>
              <p14:nvPr/>
            </p14:nvContentPartPr>
            <p14:xfrm>
              <a:off x="2240040" y="842920"/>
              <a:ext cx="1153440" cy="5414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973E6544-BB27-499C-9B4C-F1F4F64F8B8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22400" y="825280"/>
                <a:ext cx="1189080" cy="57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897A54AB-BF67-4A1E-A229-B4676524173F}"/>
                  </a:ext>
                </a:extLst>
              </p14:cNvPr>
              <p14:cNvContentPartPr/>
              <p14:nvPr/>
            </p14:nvContentPartPr>
            <p14:xfrm>
              <a:off x="4218600" y="1096720"/>
              <a:ext cx="1154880" cy="3243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897A54AB-BF67-4A1E-A229-B4676524173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200606" y="1079080"/>
                <a:ext cx="1190509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DAB18711-FC90-4220-948B-5E5A37B2A631}"/>
                  </a:ext>
                </a:extLst>
              </p14:cNvPr>
              <p14:cNvContentPartPr/>
              <p14:nvPr/>
            </p14:nvContentPartPr>
            <p14:xfrm>
              <a:off x="5750760" y="1015720"/>
              <a:ext cx="3285720" cy="47268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DAB18711-FC90-4220-948B-5E5A37B2A63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732760" y="998080"/>
                <a:ext cx="3321360" cy="50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3E29C8E-0C65-4A03-987A-D2E01F3AFA19}"/>
                  </a:ext>
                </a:extLst>
              </p14:cNvPr>
              <p14:cNvContentPartPr/>
              <p14:nvPr/>
            </p14:nvContentPartPr>
            <p14:xfrm>
              <a:off x="4568160" y="1684960"/>
              <a:ext cx="747360" cy="3373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3E29C8E-0C65-4A03-987A-D2E01F3AFA1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550160" y="1666960"/>
                <a:ext cx="783000" cy="37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2B0BB9C-FE54-4B17-BE3C-00688FB6273A}"/>
                  </a:ext>
                </a:extLst>
              </p14:cNvPr>
              <p14:cNvContentPartPr/>
              <p14:nvPr/>
            </p14:nvContentPartPr>
            <p14:xfrm>
              <a:off x="4002600" y="1635640"/>
              <a:ext cx="258840" cy="2538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2B0BB9C-FE54-4B17-BE3C-00688FB6273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984935" y="1617640"/>
                <a:ext cx="29453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ABDBF0A-0A63-4000-A5B2-3A2246B2C606}"/>
                  </a:ext>
                </a:extLst>
              </p14:cNvPr>
              <p14:cNvContentPartPr/>
              <p14:nvPr/>
            </p14:nvContentPartPr>
            <p14:xfrm>
              <a:off x="5556720" y="1784680"/>
              <a:ext cx="86400" cy="2131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ABDBF0A-0A63-4000-A5B2-3A2246B2C60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538720" y="1767040"/>
                <a:ext cx="12204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2C5C11C-ED84-41A6-B75A-4AEA7DFE4479}"/>
                  </a:ext>
                </a:extLst>
              </p14:cNvPr>
              <p14:cNvContentPartPr/>
              <p14:nvPr/>
            </p14:nvContentPartPr>
            <p14:xfrm>
              <a:off x="5724480" y="1696120"/>
              <a:ext cx="56160" cy="745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2C5C11C-ED84-41A6-B75A-4AEA7DFE447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706840" y="1678480"/>
                <a:ext cx="9180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E87EECDF-58BE-4616-9B1D-3729717AF855}"/>
                  </a:ext>
                </a:extLst>
              </p14:cNvPr>
              <p14:cNvContentPartPr/>
              <p14:nvPr/>
            </p14:nvContentPartPr>
            <p14:xfrm>
              <a:off x="6586320" y="1757680"/>
              <a:ext cx="151560" cy="3463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E87EECDF-58BE-4616-9B1D-3729717AF85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568680" y="1740040"/>
                <a:ext cx="187200" cy="38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FA155F0-357D-4B53-B5C9-A3D3121BA2D5}"/>
                  </a:ext>
                </a:extLst>
              </p14:cNvPr>
              <p14:cNvContentPartPr/>
              <p14:nvPr/>
            </p14:nvContentPartPr>
            <p14:xfrm>
              <a:off x="5892240" y="1690360"/>
              <a:ext cx="610920" cy="2872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FA155F0-357D-4B53-B5C9-A3D3121BA2D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874600" y="1672360"/>
                <a:ext cx="646560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E0FED5FB-A299-4722-95E9-1E02F1FB1543}"/>
                  </a:ext>
                </a:extLst>
              </p14:cNvPr>
              <p14:cNvContentPartPr/>
              <p14:nvPr/>
            </p14:nvContentPartPr>
            <p14:xfrm>
              <a:off x="6870360" y="1645360"/>
              <a:ext cx="404640" cy="3045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E0FED5FB-A299-4722-95E9-1E02F1FB154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852360" y="1627720"/>
                <a:ext cx="440280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B904D87D-3004-472E-8E7B-5418558474AA}"/>
                  </a:ext>
                </a:extLst>
              </p14:cNvPr>
              <p14:cNvContentPartPr/>
              <p14:nvPr/>
            </p14:nvContentPartPr>
            <p14:xfrm>
              <a:off x="8330520" y="1705120"/>
              <a:ext cx="267480" cy="2250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B904D87D-3004-472E-8E7B-5418558474A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312520" y="1687480"/>
                <a:ext cx="30312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D6DAC56-1567-41EC-80B5-BA2E6E5F1751}"/>
                  </a:ext>
                </a:extLst>
              </p14:cNvPr>
              <p14:cNvContentPartPr/>
              <p14:nvPr/>
            </p14:nvContentPartPr>
            <p14:xfrm>
              <a:off x="7363200" y="1605040"/>
              <a:ext cx="875520" cy="4338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D6DAC56-1567-41EC-80B5-BA2E6E5F175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345200" y="1587055"/>
                <a:ext cx="911160" cy="4694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A31C10C-E845-4E0C-BB7A-C9AB5B853AB6}"/>
                  </a:ext>
                </a:extLst>
              </p14:cNvPr>
              <p14:cNvContentPartPr/>
              <p14:nvPr/>
            </p14:nvContentPartPr>
            <p14:xfrm>
              <a:off x="8708160" y="1625200"/>
              <a:ext cx="62280" cy="615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A31C10C-E845-4E0C-BB7A-C9AB5B853AB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690160" y="1607200"/>
                <a:ext cx="9792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DFCDE56D-C019-4AF9-9509-0E41F2C098E8}"/>
                  </a:ext>
                </a:extLst>
              </p14:cNvPr>
              <p14:cNvContentPartPr/>
              <p14:nvPr/>
            </p14:nvContentPartPr>
            <p14:xfrm>
              <a:off x="1990920" y="1339000"/>
              <a:ext cx="518760" cy="3272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DFCDE56D-C019-4AF9-9509-0E41F2C098E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972920" y="1321360"/>
                <a:ext cx="55440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83CE15F-9151-4E11-8DE1-2943103D2280}"/>
                  </a:ext>
                </a:extLst>
              </p14:cNvPr>
              <p14:cNvContentPartPr/>
              <p14:nvPr/>
            </p14:nvContentPartPr>
            <p14:xfrm>
              <a:off x="2665200" y="2266360"/>
              <a:ext cx="910080" cy="336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83CE15F-9151-4E11-8DE1-2943103D228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647560" y="2248720"/>
                <a:ext cx="94572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4600FD3-0806-4F93-B66F-19716CC7C1BD}"/>
                  </a:ext>
                </a:extLst>
              </p14:cNvPr>
              <p14:cNvContentPartPr/>
              <p14:nvPr/>
            </p14:nvContentPartPr>
            <p14:xfrm>
              <a:off x="4825560" y="2350600"/>
              <a:ext cx="353880" cy="4176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4600FD3-0806-4F93-B66F-19716CC7C1BD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807920" y="2332600"/>
                <a:ext cx="389520" cy="45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56EA387-C6E1-41EB-9AF3-6690908A121A}"/>
                  </a:ext>
                </a:extLst>
              </p14:cNvPr>
              <p14:cNvContentPartPr/>
              <p14:nvPr/>
            </p14:nvContentPartPr>
            <p14:xfrm>
              <a:off x="3941760" y="2326120"/>
              <a:ext cx="689760" cy="4460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56EA387-C6E1-41EB-9AF3-6690908A121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923769" y="2308480"/>
                <a:ext cx="725381" cy="48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9985F21-00F2-416B-AB4D-C4C4F604C28E}"/>
                  </a:ext>
                </a:extLst>
              </p14:cNvPr>
              <p14:cNvContentPartPr/>
              <p14:nvPr/>
            </p14:nvContentPartPr>
            <p14:xfrm>
              <a:off x="5659320" y="2305960"/>
              <a:ext cx="162360" cy="4744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9985F21-00F2-416B-AB4D-C4C4F604C28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641680" y="2288320"/>
                <a:ext cx="198000" cy="51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2B283DC-1EE7-4145-A1D5-158B5112A925}"/>
                  </a:ext>
                </a:extLst>
              </p14:cNvPr>
              <p14:cNvContentPartPr/>
              <p14:nvPr/>
            </p14:nvContentPartPr>
            <p14:xfrm>
              <a:off x="6156480" y="2428360"/>
              <a:ext cx="149400" cy="2448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2B283DC-1EE7-4145-A1D5-158B5112A925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138840" y="2410360"/>
                <a:ext cx="18504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66DA83D-729A-426E-BA3D-913EF36444FD}"/>
                  </a:ext>
                </a:extLst>
              </p14:cNvPr>
              <p14:cNvContentPartPr/>
              <p14:nvPr/>
            </p14:nvContentPartPr>
            <p14:xfrm>
              <a:off x="6441240" y="2488480"/>
              <a:ext cx="123480" cy="820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66DA83D-729A-426E-BA3D-913EF36444FD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423240" y="2470480"/>
                <a:ext cx="15912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986BA92-0078-418D-9878-26A4AA642D87}"/>
                  </a:ext>
                </a:extLst>
              </p14:cNvPr>
              <p14:cNvContentPartPr/>
              <p14:nvPr/>
            </p14:nvContentPartPr>
            <p14:xfrm>
              <a:off x="6684960" y="2297680"/>
              <a:ext cx="753120" cy="423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986BA92-0078-418D-9878-26A4AA642D8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666960" y="2280025"/>
                <a:ext cx="788760" cy="4590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0A56D88-C40D-4870-99E8-7A85A3037F2A}"/>
                  </a:ext>
                </a:extLst>
              </p14:cNvPr>
              <p14:cNvContentPartPr/>
              <p14:nvPr/>
            </p14:nvContentPartPr>
            <p14:xfrm>
              <a:off x="487200" y="995560"/>
              <a:ext cx="1047240" cy="10670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0A56D88-C40D-4870-99E8-7A85A3037F2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69200" y="977560"/>
                <a:ext cx="1082880" cy="11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887C0394-2A7F-4F36-8F21-9456B16F0AA6}"/>
                  </a:ext>
                </a:extLst>
              </p14:cNvPr>
              <p14:cNvContentPartPr/>
              <p14:nvPr/>
            </p14:nvContentPartPr>
            <p14:xfrm>
              <a:off x="1350840" y="4289920"/>
              <a:ext cx="141840" cy="11052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887C0394-2A7F-4F36-8F21-9456B16F0AA6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332840" y="4271920"/>
                <a:ext cx="17748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C5042623-AB60-44D2-A063-9EB81704278F}"/>
                  </a:ext>
                </a:extLst>
              </p14:cNvPr>
              <p14:cNvContentPartPr/>
              <p14:nvPr/>
            </p14:nvContentPartPr>
            <p14:xfrm>
              <a:off x="933960" y="4348240"/>
              <a:ext cx="295560" cy="36252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C5042623-AB60-44D2-A063-9EB81704278F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916298" y="4330240"/>
                <a:ext cx="331243" cy="39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04CE6C6F-CF52-49DE-A849-D7B30DA7E2E3}"/>
                  </a:ext>
                </a:extLst>
              </p14:cNvPr>
              <p14:cNvContentPartPr/>
              <p14:nvPr/>
            </p14:nvContentPartPr>
            <p14:xfrm>
              <a:off x="7441680" y="3513760"/>
              <a:ext cx="857520" cy="30564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04CE6C6F-CF52-49DE-A849-D7B30DA7E2E3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424033" y="3496120"/>
                <a:ext cx="893175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BA750C93-E621-4B74-83EB-DD7B885FE2EA}"/>
                  </a:ext>
                </a:extLst>
              </p14:cNvPr>
              <p14:cNvContentPartPr/>
              <p14:nvPr/>
            </p14:nvContentPartPr>
            <p14:xfrm>
              <a:off x="638400" y="2963680"/>
              <a:ext cx="6555600" cy="115776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BA750C93-E621-4B74-83EB-DD7B885FE2E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20400" y="2945686"/>
                <a:ext cx="6591240" cy="11933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4534F84-4349-4DD6-A5DB-CEEF0E91A0EC}"/>
                  </a:ext>
                </a:extLst>
              </p14:cNvPr>
              <p14:cNvContentPartPr/>
              <p14:nvPr/>
            </p14:nvContentPartPr>
            <p14:xfrm>
              <a:off x="1970040" y="4210360"/>
              <a:ext cx="275400" cy="424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4534F84-4349-4DD6-A5DB-CEEF0E91A0EC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952400" y="4192360"/>
                <a:ext cx="311040" cy="46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4F7CDBC-48A0-40C0-904F-626DC83C1E8D}"/>
                  </a:ext>
                </a:extLst>
              </p14:cNvPr>
              <p14:cNvContentPartPr/>
              <p14:nvPr/>
            </p14:nvContentPartPr>
            <p14:xfrm>
              <a:off x="2355240" y="4387120"/>
              <a:ext cx="242640" cy="147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4F7CDBC-48A0-40C0-904F-626DC83C1E8D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337600" y="4369480"/>
                <a:ext cx="27828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E6B889F-2549-41F3-A6C8-772A9797D3B0}"/>
                  </a:ext>
                </a:extLst>
              </p14:cNvPr>
              <p14:cNvContentPartPr/>
              <p14:nvPr/>
            </p14:nvContentPartPr>
            <p14:xfrm>
              <a:off x="2744040" y="4348240"/>
              <a:ext cx="110880" cy="1738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E6B889F-2549-41F3-A6C8-772A9797D3B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726400" y="4330240"/>
                <a:ext cx="14652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E0DD8D2-BBD4-4F69-B51F-6E646B697041}"/>
                  </a:ext>
                </a:extLst>
              </p14:cNvPr>
              <p14:cNvContentPartPr/>
              <p14:nvPr/>
            </p14:nvContentPartPr>
            <p14:xfrm>
              <a:off x="3188280" y="4347520"/>
              <a:ext cx="324000" cy="1519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E0DD8D2-BBD4-4F69-B51F-6E646B697041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170640" y="4329520"/>
                <a:ext cx="35964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FDE75B4E-C7AA-40BD-898D-E328EF519F7D}"/>
                  </a:ext>
                </a:extLst>
              </p14:cNvPr>
              <p14:cNvContentPartPr/>
              <p14:nvPr/>
            </p14:nvContentPartPr>
            <p14:xfrm>
              <a:off x="3616680" y="4314760"/>
              <a:ext cx="111600" cy="1674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FDE75B4E-C7AA-40BD-898D-E328EF519F7D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599040" y="4297120"/>
                <a:ext cx="14724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6B6AA88-E53F-4844-A7DD-795050E252D3}"/>
                  </a:ext>
                </a:extLst>
              </p14:cNvPr>
              <p14:cNvContentPartPr/>
              <p14:nvPr/>
            </p14:nvContentPartPr>
            <p14:xfrm>
              <a:off x="3988200" y="4179400"/>
              <a:ext cx="343080" cy="3654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6B6AA88-E53F-4844-A7DD-795050E252D3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970200" y="4161400"/>
                <a:ext cx="378720" cy="40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62DC783-42C6-422A-9E1F-0AB383E1C45F}"/>
                  </a:ext>
                </a:extLst>
              </p14:cNvPr>
              <p14:cNvContentPartPr/>
              <p14:nvPr/>
            </p14:nvContentPartPr>
            <p14:xfrm>
              <a:off x="4348920" y="4316920"/>
              <a:ext cx="139320" cy="1558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62DC783-42C6-422A-9E1F-0AB383E1C45F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330920" y="4298920"/>
                <a:ext cx="17496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A90B36E-33F3-4E62-86F9-5A15AFBFC9A9}"/>
                  </a:ext>
                </a:extLst>
              </p14:cNvPr>
              <p14:cNvContentPartPr/>
              <p14:nvPr/>
            </p14:nvContentPartPr>
            <p14:xfrm>
              <a:off x="4736640" y="4195600"/>
              <a:ext cx="263160" cy="4982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A90B36E-33F3-4E62-86F9-5A15AFBFC9A9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718640" y="4177960"/>
                <a:ext cx="298800" cy="53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E5178500-4D3E-4D12-AD56-7292BF708743}"/>
                  </a:ext>
                </a:extLst>
              </p14:cNvPr>
              <p14:cNvContentPartPr/>
              <p14:nvPr/>
            </p14:nvContentPartPr>
            <p14:xfrm>
              <a:off x="4993680" y="4368400"/>
              <a:ext cx="133560" cy="1569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E5178500-4D3E-4D12-AD56-7292BF708743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975680" y="4350760"/>
                <a:ext cx="16920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505D4F1-2055-4476-972F-05F8C4DDB9E6}"/>
                  </a:ext>
                </a:extLst>
              </p14:cNvPr>
              <p14:cNvContentPartPr/>
              <p14:nvPr/>
            </p14:nvContentPartPr>
            <p14:xfrm>
              <a:off x="5163600" y="4335640"/>
              <a:ext cx="112320" cy="1634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505D4F1-2055-4476-972F-05F8C4DDB9E6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145960" y="4318000"/>
                <a:ext cx="14796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C59418D2-12A6-4110-ADA1-4DD5C9465CA1}"/>
                  </a:ext>
                </a:extLst>
              </p14:cNvPr>
              <p14:cNvContentPartPr/>
              <p14:nvPr/>
            </p14:nvContentPartPr>
            <p14:xfrm>
              <a:off x="6512520" y="4130080"/>
              <a:ext cx="1250280" cy="4726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C59418D2-12A6-4110-ADA1-4DD5C9465CA1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494880" y="4112080"/>
                <a:ext cx="1285920" cy="50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7A366BE3-FFA5-4089-89AE-05FACA30D0EE}"/>
                  </a:ext>
                </a:extLst>
              </p14:cNvPr>
              <p14:cNvContentPartPr/>
              <p14:nvPr/>
            </p14:nvContentPartPr>
            <p14:xfrm>
              <a:off x="5570040" y="4162840"/>
              <a:ext cx="535680" cy="3798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7A366BE3-FFA5-4089-89AE-05FACA30D0EE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552040" y="4145200"/>
                <a:ext cx="571320" cy="41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4065594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2F871AB-B68F-47D5-A17D-76EC8BBA7A9F}"/>
                  </a:ext>
                </a:extLst>
              </p14:cNvPr>
              <p14:cNvContentPartPr/>
              <p14:nvPr/>
            </p14:nvContentPartPr>
            <p14:xfrm>
              <a:off x="2646840" y="166120"/>
              <a:ext cx="1690200" cy="4842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2F871AB-B68F-47D5-A17D-76EC8BBA7A9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29200" y="148133"/>
                <a:ext cx="1725840" cy="5198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AC1E858-EB4C-487B-A80D-8B6D667014DE}"/>
                  </a:ext>
                </a:extLst>
              </p14:cNvPr>
              <p14:cNvContentPartPr/>
              <p14:nvPr/>
            </p14:nvContentPartPr>
            <p14:xfrm>
              <a:off x="1167240" y="2181760"/>
              <a:ext cx="31680" cy="907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AC1E858-EB4C-487B-A80D-8B6D667014D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49600" y="2163760"/>
                <a:ext cx="6732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0482A0D-4848-4277-9956-EE9D440DAFB8}"/>
                  </a:ext>
                </a:extLst>
              </p14:cNvPr>
              <p14:cNvContentPartPr/>
              <p14:nvPr/>
            </p14:nvContentPartPr>
            <p14:xfrm>
              <a:off x="1346160" y="405880"/>
              <a:ext cx="2209680" cy="19756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0482A0D-4848-4277-9956-EE9D440DAFB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28163" y="388240"/>
                <a:ext cx="2245314" cy="20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BB8A9C3-6ACC-4408-A17A-9BD1239F5765}"/>
                  </a:ext>
                </a:extLst>
              </p14:cNvPr>
              <p14:cNvContentPartPr/>
              <p14:nvPr/>
            </p14:nvContentPartPr>
            <p14:xfrm>
              <a:off x="989040" y="2387320"/>
              <a:ext cx="207720" cy="2512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BB8A9C3-6ACC-4408-A17A-9BD1239F576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71400" y="2369680"/>
                <a:ext cx="24336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C43C628-47AB-4752-9DA3-758B204A05B9}"/>
                  </a:ext>
                </a:extLst>
              </p14:cNvPr>
              <p14:cNvContentPartPr/>
              <p14:nvPr/>
            </p14:nvContentPartPr>
            <p14:xfrm>
              <a:off x="5089800" y="477160"/>
              <a:ext cx="905760" cy="443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C43C628-47AB-4752-9DA3-758B204A05B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72160" y="459160"/>
                <a:ext cx="941400" cy="4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FA4B7F6-A3D1-4D83-BCBC-5A6AEC1B9667}"/>
                  </a:ext>
                </a:extLst>
              </p14:cNvPr>
              <p14:cNvContentPartPr/>
              <p14:nvPr/>
            </p14:nvContentPartPr>
            <p14:xfrm>
              <a:off x="8259600" y="449440"/>
              <a:ext cx="572760" cy="3506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FA4B7F6-A3D1-4D83-BCBC-5A6AEC1B966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241960" y="431800"/>
                <a:ext cx="608400" cy="38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6571F0D-2142-42EF-9470-728058142A4C}"/>
                  </a:ext>
                </a:extLst>
              </p14:cNvPr>
              <p14:cNvContentPartPr/>
              <p14:nvPr/>
            </p14:nvContentPartPr>
            <p14:xfrm>
              <a:off x="7203360" y="448000"/>
              <a:ext cx="880560" cy="3157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6571F0D-2142-42EF-9470-728058142A4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185360" y="430000"/>
                <a:ext cx="916200" cy="35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B043EE6-0A4E-445F-81F5-8B4DF9D28C14}"/>
                  </a:ext>
                </a:extLst>
              </p14:cNvPr>
              <p14:cNvContentPartPr/>
              <p14:nvPr/>
            </p14:nvContentPartPr>
            <p14:xfrm>
              <a:off x="6387240" y="605680"/>
              <a:ext cx="556920" cy="1576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B043EE6-0A4E-445F-81F5-8B4DF9D28C1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369589" y="587680"/>
                <a:ext cx="592583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973E6544-BB27-499C-9B4C-F1F4F64F8B81}"/>
                  </a:ext>
                </a:extLst>
              </p14:cNvPr>
              <p14:cNvContentPartPr/>
              <p14:nvPr/>
            </p14:nvContentPartPr>
            <p14:xfrm>
              <a:off x="2240040" y="842920"/>
              <a:ext cx="1153440" cy="5414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973E6544-BB27-499C-9B4C-F1F4F64F8B8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22400" y="825280"/>
                <a:ext cx="1189080" cy="57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897A54AB-BF67-4A1E-A229-B4676524173F}"/>
                  </a:ext>
                </a:extLst>
              </p14:cNvPr>
              <p14:cNvContentPartPr/>
              <p14:nvPr/>
            </p14:nvContentPartPr>
            <p14:xfrm>
              <a:off x="4218600" y="1096720"/>
              <a:ext cx="1154880" cy="3243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897A54AB-BF67-4A1E-A229-B4676524173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200606" y="1079080"/>
                <a:ext cx="1190509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DAB18711-FC90-4220-948B-5E5A37B2A631}"/>
                  </a:ext>
                </a:extLst>
              </p14:cNvPr>
              <p14:cNvContentPartPr/>
              <p14:nvPr/>
            </p14:nvContentPartPr>
            <p14:xfrm>
              <a:off x="5750760" y="1015720"/>
              <a:ext cx="3285720" cy="47268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DAB18711-FC90-4220-948B-5E5A37B2A63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732760" y="998080"/>
                <a:ext cx="3321360" cy="50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3E29C8E-0C65-4A03-987A-D2E01F3AFA19}"/>
                  </a:ext>
                </a:extLst>
              </p14:cNvPr>
              <p14:cNvContentPartPr/>
              <p14:nvPr/>
            </p14:nvContentPartPr>
            <p14:xfrm>
              <a:off x="4568160" y="1684960"/>
              <a:ext cx="747360" cy="3373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3E29C8E-0C65-4A03-987A-D2E01F3AFA1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550160" y="1666960"/>
                <a:ext cx="783000" cy="37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2B0BB9C-FE54-4B17-BE3C-00688FB6273A}"/>
                  </a:ext>
                </a:extLst>
              </p14:cNvPr>
              <p14:cNvContentPartPr/>
              <p14:nvPr/>
            </p14:nvContentPartPr>
            <p14:xfrm>
              <a:off x="4002600" y="1635640"/>
              <a:ext cx="258840" cy="2538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2B0BB9C-FE54-4B17-BE3C-00688FB6273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984935" y="1617640"/>
                <a:ext cx="29453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ABDBF0A-0A63-4000-A5B2-3A2246B2C606}"/>
                  </a:ext>
                </a:extLst>
              </p14:cNvPr>
              <p14:cNvContentPartPr/>
              <p14:nvPr/>
            </p14:nvContentPartPr>
            <p14:xfrm>
              <a:off x="5556720" y="1784680"/>
              <a:ext cx="86400" cy="2131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ABDBF0A-0A63-4000-A5B2-3A2246B2C60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538720" y="1767040"/>
                <a:ext cx="12204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2C5C11C-ED84-41A6-B75A-4AEA7DFE4479}"/>
                  </a:ext>
                </a:extLst>
              </p14:cNvPr>
              <p14:cNvContentPartPr/>
              <p14:nvPr/>
            </p14:nvContentPartPr>
            <p14:xfrm>
              <a:off x="5724480" y="1696120"/>
              <a:ext cx="56160" cy="745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2C5C11C-ED84-41A6-B75A-4AEA7DFE447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706840" y="1678480"/>
                <a:ext cx="9180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E87EECDF-58BE-4616-9B1D-3729717AF855}"/>
                  </a:ext>
                </a:extLst>
              </p14:cNvPr>
              <p14:cNvContentPartPr/>
              <p14:nvPr/>
            </p14:nvContentPartPr>
            <p14:xfrm>
              <a:off x="6586320" y="1757680"/>
              <a:ext cx="151560" cy="3463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E87EECDF-58BE-4616-9B1D-3729717AF85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568680" y="1740040"/>
                <a:ext cx="187200" cy="38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FA155F0-357D-4B53-B5C9-A3D3121BA2D5}"/>
                  </a:ext>
                </a:extLst>
              </p14:cNvPr>
              <p14:cNvContentPartPr/>
              <p14:nvPr/>
            </p14:nvContentPartPr>
            <p14:xfrm>
              <a:off x="5892240" y="1690360"/>
              <a:ext cx="610920" cy="2872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FA155F0-357D-4B53-B5C9-A3D3121BA2D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874600" y="1672360"/>
                <a:ext cx="646560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E0FED5FB-A299-4722-95E9-1E02F1FB1543}"/>
                  </a:ext>
                </a:extLst>
              </p14:cNvPr>
              <p14:cNvContentPartPr/>
              <p14:nvPr/>
            </p14:nvContentPartPr>
            <p14:xfrm>
              <a:off x="6870360" y="1645360"/>
              <a:ext cx="404640" cy="3045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E0FED5FB-A299-4722-95E9-1E02F1FB154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852360" y="1627720"/>
                <a:ext cx="440280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B904D87D-3004-472E-8E7B-5418558474AA}"/>
                  </a:ext>
                </a:extLst>
              </p14:cNvPr>
              <p14:cNvContentPartPr/>
              <p14:nvPr/>
            </p14:nvContentPartPr>
            <p14:xfrm>
              <a:off x="8330520" y="1705120"/>
              <a:ext cx="267480" cy="2250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B904D87D-3004-472E-8E7B-5418558474A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312520" y="1687480"/>
                <a:ext cx="30312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D6DAC56-1567-41EC-80B5-BA2E6E5F1751}"/>
                  </a:ext>
                </a:extLst>
              </p14:cNvPr>
              <p14:cNvContentPartPr/>
              <p14:nvPr/>
            </p14:nvContentPartPr>
            <p14:xfrm>
              <a:off x="7363200" y="1605040"/>
              <a:ext cx="875520" cy="4338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D6DAC56-1567-41EC-80B5-BA2E6E5F175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345200" y="1587055"/>
                <a:ext cx="911160" cy="4694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A31C10C-E845-4E0C-BB7A-C9AB5B853AB6}"/>
                  </a:ext>
                </a:extLst>
              </p14:cNvPr>
              <p14:cNvContentPartPr/>
              <p14:nvPr/>
            </p14:nvContentPartPr>
            <p14:xfrm>
              <a:off x="8708160" y="1625200"/>
              <a:ext cx="62280" cy="615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A31C10C-E845-4E0C-BB7A-C9AB5B853AB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690160" y="1607200"/>
                <a:ext cx="9792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DFCDE56D-C019-4AF9-9509-0E41F2C098E8}"/>
                  </a:ext>
                </a:extLst>
              </p14:cNvPr>
              <p14:cNvContentPartPr/>
              <p14:nvPr/>
            </p14:nvContentPartPr>
            <p14:xfrm>
              <a:off x="1990920" y="1339000"/>
              <a:ext cx="518760" cy="3272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DFCDE56D-C019-4AF9-9509-0E41F2C098E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972920" y="1321360"/>
                <a:ext cx="55440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83CE15F-9151-4E11-8DE1-2943103D2280}"/>
                  </a:ext>
                </a:extLst>
              </p14:cNvPr>
              <p14:cNvContentPartPr/>
              <p14:nvPr/>
            </p14:nvContentPartPr>
            <p14:xfrm>
              <a:off x="2665200" y="2266360"/>
              <a:ext cx="910080" cy="336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83CE15F-9151-4E11-8DE1-2943103D228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647560" y="2248720"/>
                <a:ext cx="94572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4600FD3-0806-4F93-B66F-19716CC7C1BD}"/>
                  </a:ext>
                </a:extLst>
              </p14:cNvPr>
              <p14:cNvContentPartPr/>
              <p14:nvPr/>
            </p14:nvContentPartPr>
            <p14:xfrm>
              <a:off x="4825560" y="2350600"/>
              <a:ext cx="353880" cy="4176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4600FD3-0806-4F93-B66F-19716CC7C1BD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807920" y="2332600"/>
                <a:ext cx="389520" cy="45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56EA387-C6E1-41EB-9AF3-6690908A121A}"/>
                  </a:ext>
                </a:extLst>
              </p14:cNvPr>
              <p14:cNvContentPartPr/>
              <p14:nvPr/>
            </p14:nvContentPartPr>
            <p14:xfrm>
              <a:off x="3941760" y="2326120"/>
              <a:ext cx="689760" cy="4460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56EA387-C6E1-41EB-9AF3-6690908A121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923769" y="2308480"/>
                <a:ext cx="725381" cy="48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9985F21-00F2-416B-AB4D-C4C4F604C28E}"/>
                  </a:ext>
                </a:extLst>
              </p14:cNvPr>
              <p14:cNvContentPartPr/>
              <p14:nvPr/>
            </p14:nvContentPartPr>
            <p14:xfrm>
              <a:off x="5659320" y="2305960"/>
              <a:ext cx="162360" cy="4744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9985F21-00F2-416B-AB4D-C4C4F604C28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641680" y="2288320"/>
                <a:ext cx="198000" cy="51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2B283DC-1EE7-4145-A1D5-158B5112A925}"/>
                  </a:ext>
                </a:extLst>
              </p14:cNvPr>
              <p14:cNvContentPartPr/>
              <p14:nvPr/>
            </p14:nvContentPartPr>
            <p14:xfrm>
              <a:off x="6156480" y="2428360"/>
              <a:ext cx="149400" cy="2448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2B283DC-1EE7-4145-A1D5-158B5112A925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138840" y="2410360"/>
                <a:ext cx="18504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66DA83D-729A-426E-BA3D-913EF36444FD}"/>
                  </a:ext>
                </a:extLst>
              </p14:cNvPr>
              <p14:cNvContentPartPr/>
              <p14:nvPr/>
            </p14:nvContentPartPr>
            <p14:xfrm>
              <a:off x="6441240" y="2488480"/>
              <a:ext cx="123480" cy="820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66DA83D-729A-426E-BA3D-913EF36444FD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423240" y="2470480"/>
                <a:ext cx="15912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986BA92-0078-418D-9878-26A4AA642D87}"/>
                  </a:ext>
                </a:extLst>
              </p14:cNvPr>
              <p14:cNvContentPartPr/>
              <p14:nvPr/>
            </p14:nvContentPartPr>
            <p14:xfrm>
              <a:off x="6684960" y="2297680"/>
              <a:ext cx="753120" cy="423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986BA92-0078-418D-9878-26A4AA642D8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666960" y="2280025"/>
                <a:ext cx="788760" cy="4590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0A56D88-C40D-4870-99E8-7A85A3037F2A}"/>
                  </a:ext>
                </a:extLst>
              </p14:cNvPr>
              <p14:cNvContentPartPr/>
              <p14:nvPr/>
            </p14:nvContentPartPr>
            <p14:xfrm>
              <a:off x="487200" y="995560"/>
              <a:ext cx="1047240" cy="10670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0A56D88-C40D-4870-99E8-7A85A3037F2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69200" y="977560"/>
                <a:ext cx="1082880" cy="11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887C0394-2A7F-4F36-8F21-9456B16F0AA6}"/>
                  </a:ext>
                </a:extLst>
              </p14:cNvPr>
              <p14:cNvContentPartPr/>
              <p14:nvPr/>
            </p14:nvContentPartPr>
            <p14:xfrm>
              <a:off x="1350840" y="4289920"/>
              <a:ext cx="141840" cy="11052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887C0394-2A7F-4F36-8F21-9456B16F0AA6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332840" y="4271920"/>
                <a:ext cx="17748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C5042623-AB60-44D2-A063-9EB81704278F}"/>
                  </a:ext>
                </a:extLst>
              </p14:cNvPr>
              <p14:cNvContentPartPr/>
              <p14:nvPr/>
            </p14:nvContentPartPr>
            <p14:xfrm>
              <a:off x="933960" y="4348240"/>
              <a:ext cx="295560" cy="36252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C5042623-AB60-44D2-A063-9EB81704278F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916298" y="4330240"/>
                <a:ext cx="331243" cy="39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04CE6C6F-CF52-49DE-A849-D7B30DA7E2E3}"/>
                  </a:ext>
                </a:extLst>
              </p14:cNvPr>
              <p14:cNvContentPartPr/>
              <p14:nvPr/>
            </p14:nvContentPartPr>
            <p14:xfrm>
              <a:off x="7441680" y="3513760"/>
              <a:ext cx="857520" cy="30564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04CE6C6F-CF52-49DE-A849-D7B30DA7E2E3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424033" y="3496120"/>
                <a:ext cx="893175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BA750C93-E621-4B74-83EB-DD7B885FE2EA}"/>
                  </a:ext>
                </a:extLst>
              </p14:cNvPr>
              <p14:cNvContentPartPr/>
              <p14:nvPr/>
            </p14:nvContentPartPr>
            <p14:xfrm>
              <a:off x="638400" y="2963680"/>
              <a:ext cx="6555600" cy="115776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BA750C93-E621-4B74-83EB-DD7B885FE2E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20400" y="2945686"/>
                <a:ext cx="6591240" cy="11933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4534F84-4349-4DD6-A5DB-CEEF0E91A0EC}"/>
                  </a:ext>
                </a:extLst>
              </p14:cNvPr>
              <p14:cNvContentPartPr/>
              <p14:nvPr/>
            </p14:nvContentPartPr>
            <p14:xfrm>
              <a:off x="1970040" y="4210360"/>
              <a:ext cx="275400" cy="424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4534F84-4349-4DD6-A5DB-CEEF0E91A0EC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952400" y="4192360"/>
                <a:ext cx="311040" cy="46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4F7CDBC-48A0-40C0-904F-626DC83C1E8D}"/>
                  </a:ext>
                </a:extLst>
              </p14:cNvPr>
              <p14:cNvContentPartPr/>
              <p14:nvPr/>
            </p14:nvContentPartPr>
            <p14:xfrm>
              <a:off x="2355240" y="4387120"/>
              <a:ext cx="242640" cy="147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4F7CDBC-48A0-40C0-904F-626DC83C1E8D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337600" y="4369480"/>
                <a:ext cx="27828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E6B889F-2549-41F3-A6C8-772A9797D3B0}"/>
                  </a:ext>
                </a:extLst>
              </p14:cNvPr>
              <p14:cNvContentPartPr/>
              <p14:nvPr/>
            </p14:nvContentPartPr>
            <p14:xfrm>
              <a:off x="2744040" y="4348240"/>
              <a:ext cx="110880" cy="1738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E6B889F-2549-41F3-A6C8-772A9797D3B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726400" y="4330240"/>
                <a:ext cx="14652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E0DD8D2-BBD4-4F69-B51F-6E646B697041}"/>
                  </a:ext>
                </a:extLst>
              </p14:cNvPr>
              <p14:cNvContentPartPr/>
              <p14:nvPr/>
            </p14:nvContentPartPr>
            <p14:xfrm>
              <a:off x="3188280" y="4347520"/>
              <a:ext cx="324000" cy="1519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E0DD8D2-BBD4-4F69-B51F-6E646B697041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170640" y="4329520"/>
                <a:ext cx="35964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FDE75B4E-C7AA-40BD-898D-E328EF519F7D}"/>
                  </a:ext>
                </a:extLst>
              </p14:cNvPr>
              <p14:cNvContentPartPr/>
              <p14:nvPr/>
            </p14:nvContentPartPr>
            <p14:xfrm>
              <a:off x="3616680" y="4314760"/>
              <a:ext cx="111600" cy="1674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FDE75B4E-C7AA-40BD-898D-E328EF519F7D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599040" y="4297120"/>
                <a:ext cx="14724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6B6AA88-E53F-4844-A7DD-795050E252D3}"/>
                  </a:ext>
                </a:extLst>
              </p14:cNvPr>
              <p14:cNvContentPartPr/>
              <p14:nvPr/>
            </p14:nvContentPartPr>
            <p14:xfrm>
              <a:off x="3988200" y="4179400"/>
              <a:ext cx="343080" cy="3654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6B6AA88-E53F-4844-A7DD-795050E252D3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970200" y="4161400"/>
                <a:ext cx="378720" cy="40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62DC783-42C6-422A-9E1F-0AB383E1C45F}"/>
                  </a:ext>
                </a:extLst>
              </p14:cNvPr>
              <p14:cNvContentPartPr/>
              <p14:nvPr/>
            </p14:nvContentPartPr>
            <p14:xfrm>
              <a:off x="4348920" y="4316920"/>
              <a:ext cx="139320" cy="1558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62DC783-42C6-422A-9E1F-0AB383E1C45F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330920" y="4298920"/>
                <a:ext cx="17496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A90B36E-33F3-4E62-86F9-5A15AFBFC9A9}"/>
                  </a:ext>
                </a:extLst>
              </p14:cNvPr>
              <p14:cNvContentPartPr/>
              <p14:nvPr/>
            </p14:nvContentPartPr>
            <p14:xfrm>
              <a:off x="4736640" y="4195600"/>
              <a:ext cx="263160" cy="4982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A90B36E-33F3-4E62-86F9-5A15AFBFC9A9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718640" y="4177960"/>
                <a:ext cx="298800" cy="53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E5178500-4D3E-4D12-AD56-7292BF708743}"/>
                  </a:ext>
                </a:extLst>
              </p14:cNvPr>
              <p14:cNvContentPartPr/>
              <p14:nvPr/>
            </p14:nvContentPartPr>
            <p14:xfrm>
              <a:off x="4993680" y="4368400"/>
              <a:ext cx="133560" cy="1569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E5178500-4D3E-4D12-AD56-7292BF708743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975680" y="4350760"/>
                <a:ext cx="16920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505D4F1-2055-4476-972F-05F8C4DDB9E6}"/>
                  </a:ext>
                </a:extLst>
              </p14:cNvPr>
              <p14:cNvContentPartPr/>
              <p14:nvPr/>
            </p14:nvContentPartPr>
            <p14:xfrm>
              <a:off x="5163600" y="4335640"/>
              <a:ext cx="112320" cy="1634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505D4F1-2055-4476-972F-05F8C4DDB9E6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145960" y="4318000"/>
                <a:ext cx="14796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C59418D2-12A6-4110-ADA1-4DD5C9465CA1}"/>
                  </a:ext>
                </a:extLst>
              </p14:cNvPr>
              <p14:cNvContentPartPr/>
              <p14:nvPr/>
            </p14:nvContentPartPr>
            <p14:xfrm>
              <a:off x="6512520" y="4130080"/>
              <a:ext cx="1250280" cy="4726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C59418D2-12A6-4110-ADA1-4DD5C9465CA1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494880" y="4112080"/>
                <a:ext cx="1285920" cy="50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7A366BE3-FFA5-4089-89AE-05FACA30D0EE}"/>
                  </a:ext>
                </a:extLst>
              </p14:cNvPr>
              <p14:cNvContentPartPr/>
              <p14:nvPr/>
            </p14:nvContentPartPr>
            <p14:xfrm>
              <a:off x="5570040" y="4162840"/>
              <a:ext cx="535680" cy="3798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7A366BE3-FFA5-4089-89AE-05FACA30D0EE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552040" y="4145200"/>
                <a:ext cx="571320" cy="4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88DEC11-9284-4B8C-B453-9B03E946C101}"/>
                  </a:ext>
                </a:extLst>
              </p14:cNvPr>
              <p14:cNvContentPartPr/>
              <p14:nvPr/>
            </p14:nvContentPartPr>
            <p14:xfrm>
              <a:off x="2031600" y="4890400"/>
              <a:ext cx="541800" cy="2206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88DEC11-9284-4B8C-B453-9B03E946C101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013600" y="4872760"/>
                <a:ext cx="57744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ED0DDEDE-B0EE-47AB-A8E0-47E09DB784BB}"/>
                  </a:ext>
                </a:extLst>
              </p14:cNvPr>
              <p14:cNvContentPartPr/>
              <p14:nvPr/>
            </p14:nvContentPartPr>
            <p14:xfrm>
              <a:off x="628680" y="4742080"/>
              <a:ext cx="1130040" cy="4863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ED0DDEDE-B0EE-47AB-A8E0-47E09DB784BB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10680" y="4724093"/>
                <a:ext cx="1165680" cy="5219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AA41B731-64FA-41A8-938E-4E363DB6A579}"/>
                  </a:ext>
                </a:extLst>
              </p14:cNvPr>
              <p14:cNvContentPartPr/>
              <p14:nvPr/>
            </p14:nvContentPartPr>
            <p14:xfrm>
              <a:off x="4287360" y="4876360"/>
              <a:ext cx="360" cy="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AA41B731-64FA-41A8-938E-4E363DB6A579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269360" y="48587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06062CC6-2CA8-410B-8939-8E07B7D18DAD}"/>
                  </a:ext>
                </a:extLst>
              </p14:cNvPr>
              <p14:cNvContentPartPr/>
              <p14:nvPr/>
            </p14:nvContentPartPr>
            <p14:xfrm>
              <a:off x="4917000" y="4774840"/>
              <a:ext cx="537480" cy="3391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06062CC6-2CA8-410B-8939-8E07B7D18DAD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899000" y="4756840"/>
                <a:ext cx="573120" cy="37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C709A11A-C1EE-4068-8A17-C569F30CC312}"/>
                  </a:ext>
                </a:extLst>
              </p14:cNvPr>
              <p14:cNvContentPartPr/>
              <p14:nvPr/>
            </p14:nvContentPartPr>
            <p14:xfrm>
              <a:off x="4317960" y="4988320"/>
              <a:ext cx="227880" cy="1321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C709A11A-C1EE-4068-8A17-C569F30CC312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300320" y="4970320"/>
                <a:ext cx="26352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2D76903A-8338-487C-ADF7-481CA50FDD22}"/>
                  </a:ext>
                </a:extLst>
              </p14:cNvPr>
              <p14:cNvContentPartPr/>
              <p14:nvPr/>
            </p14:nvContentPartPr>
            <p14:xfrm>
              <a:off x="2905680" y="4851160"/>
              <a:ext cx="1109880" cy="2894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2D76903A-8338-487C-ADF7-481CA50FDD22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2888040" y="4833160"/>
                <a:ext cx="1145520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ED262D7C-E6A3-4C45-8EB9-06F1A88860A9}"/>
                  </a:ext>
                </a:extLst>
              </p14:cNvPr>
              <p14:cNvContentPartPr/>
              <p14:nvPr/>
            </p14:nvContentPartPr>
            <p14:xfrm>
              <a:off x="5809440" y="4712200"/>
              <a:ext cx="1604520" cy="3844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ED262D7C-E6A3-4C45-8EB9-06F1A88860A9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791440" y="4694200"/>
                <a:ext cx="1640160" cy="42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9D62EE6C-E2A0-4FC5-A5E3-4E66ECEB3421}"/>
                  </a:ext>
                </a:extLst>
              </p14:cNvPr>
              <p14:cNvContentPartPr/>
              <p14:nvPr/>
            </p14:nvContentPartPr>
            <p14:xfrm>
              <a:off x="7619160" y="4706440"/>
              <a:ext cx="487800" cy="54468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9D62EE6C-E2A0-4FC5-A5E3-4E66ECEB3421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7601520" y="4688440"/>
                <a:ext cx="523440" cy="58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9A5E1A19-5BB2-455E-93EE-95FF5BD3060D}"/>
                  </a:ext>
                </a:extLst>
              </p14:cNvPr>
              <p14:cNvContentPartPr/>
              <p14:nvPr/>
            </p14:nvContentPartPr>
            <p14:xfrm>
              <a:off x="1201440" y="5374240"/>
              <a:ext cx="38520" cy="28008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9A5E1A19-5BB2-455E-93EE-95FF5BD3060D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183800" y="5356240"/>
                <a:ext cx="7416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7933CB8E-8DE9-4CA8-B01C-0C460D91B121}"/>
                  </a:ext>
                </a:extLst>
              </p14:cNvPr>
              <p14:cNvContentPartPr/>
              <p14:nvPr/>
            </p14:nvContentPartPr>
            <p14:xfrm>
              <a:off x="1106760" y="5514280"/>
              <a:ext cx="207000" cy="532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7933CB8E-8DE9-4CA8-B01C-0C460D91B121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089120" y="5496640"/>
                <a:ext cx="24264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02802D80-CBC8-4854-BFCB-937CC593E6FD}"/>
                  </a:ext>
                </a:extLst>
              </p14:cNvPr>
              <p14:cNvContentPartPr/>
              <p14:nvPr/>
            </p14:nvContentPartPr>
            <p14:xfrm>
              <a:off x="1401960" y="5503840"/>
              <a:ext cx="159840" cy="14364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02802D80-CBC8-4854-BFCB-937CC593E6FD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383960" y="5485840"/>
                <a:ext cx="19548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A2E93693-BFD5-40FE-BF66-1F10CE66E125}"/>
                  </a:ext>
                </a:extLst>
              </p14:cNvPr>
              <p14:cNvContentPartPr/>
              <p14:nvPr/>
            </p14:nvContentPartPr>
            <p14:xfrm>
              <a:off x="4199520" y="5346880"/>
              <a:ext cx="902160" cy="3261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A2E93693-BFD5-40FE-BF66-1F10CE66E125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4181520" y="5328880"/>
                <a:ext cx="937800" cy="36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0F64FBA3-9208-40ED-9958-DCB85A0464CC}"/>
                  </a:ext>
                </a:extLst>
              </p14:cNvPr>
              <p14:cNvContentPartPr/>
              <p14:nvPr/>
            </p14:nvContentPartPr>
            <p14:xfrm>
              <a:off x="1950240" y="5294680"/>
              <a:ext cx="1913760" cy="60228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0F64FBA3-9208-40ED-9958-DCB85A0464CC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932243" y="5277029"/>
                <a:ext cx="1949393" cy="63794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2059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22BED08-7C51-4FC9-8ECF-B67A569537CC}"/>
                  </a:ext>
                </a:extLst>
              </p14:cNvPr>
              <p14:cNvContentPartPr/>
              <p14:nvPr/>
            </p14:nvContentPartPr>
            <p14:xfrm>
              <a:off x="1822440" y="335320"/>
              <a:ext cx="128160" cy="141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22BED08-7C51-4FC9-8ECF-B67A569537C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04800" y="317320"/>
                <a:ext cx="16380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2DAF756-612A-4563-BB1C-677BD69280AA}"/>
                  </a:ext>
                </a:extLst>
              </p14:cNvPr>
              <p14:cNvContentPartPr/>
              <p14:nvPr/>
            </p14:nvContentPartPr>
            <p14:xfrm>
              <a:off x="2067960" y="325960"/>
              <a:ext cx="515520" cy="1616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2DAF756-612A-4563-BB1C-677BD69280A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49960" y="307960"/>
                <a:ext cx="55116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557BBC5-BDF2-4208-A5A1-D0594DF0CC0D}"/>
                  </a:ext>
                </a:extLst>
              </p14:cNvPr>
              <p14:cNvContentPartPr/>
              <p14:nvPr/>
            </p14:nvContentPartPr>
            <p14:xfrm>
              <a:off x="1056000" y="211480"/>
              <a:ext cx="507960" cy="2901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557BBC5-BDF2-4208-A5A1-D0594DF0CC0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38360" y="193840"/>
                <a:ext cx="543600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4AB6132-79EA-48D1-9CFD-CB044DE2C1E1}"/>
                  </a:ext>
                </a:extLst>
              </p14:cNvPr>
              <p14:cNvContentPartPr/>
              <p14:nvPr/>
            </p14:nvContentPartPr>
            <p14:xfrm>
              <a:off x="2963280" y="162160"/>
              <a:ext cx="13680" cy="3099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4AB6132-79EA-48D1-9CFD-CB044DE2C1E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45280" y="144160"/>
                <a:ext cx="49320" cy="34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D61DFD9-3050-4AC0-B55E-B438AB771069}"/>
                  </a:ext>
                </a:extLst>
              </p14:cNvPr>
              <p14:cNvContentPartPr/>
              <p14:nvPr/>
            </p14:nvContentPartPr>
            <p14:xfrm>
              <a:off x="2834040" y="328480"/>
              <a:ext cx="241200" cy="11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D61DFD9-3050-4AC0-B55E-B438AB77106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16400" y="310840"/>
                <a:ext cx="2768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9446BF1-A5BC-4EF9-BFC1-E5EE6051454B}"/>
                  </a:ext>
                </a:extLst>
              </p14:cNvPr>
              <p14:cNvContentPartPr/>
              <p14:nvPr/>
            </p14:nvContentPartPr>
            <p14:xfrm>
              <a:off x="3126360" y="142720"/>
              <a:ext cx="318960" cy="3348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9446BF1-A5BC-4EF9-BFC1-E5EE6051454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08360" y="125080"/>
                <a:ext cx="35460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61873D7-8C47-431F-9EDA-00A54E24C840}"/>
                  </a:ext>
                </a:extLst>
              </p14:cNvPr>
              <p14:cNvContentPartPr/>
              <p14:nvPr/>
            </p14:nvContentPartPr>
            <p14:xfrm>
              <a:off x="3423720" y="223360"/>
              <a:ext cx="101520" cy="2282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61873D7-8C47-431F-9EDA-00A54E24C84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05720" y="205360"/>
                <a:ext cx="13716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2E8DBC0-AE9E-4A22-B324-3F65AC4D84D6}"/>
                  </a:ext>
                </a:extLst>
              </p14:cNvPr>
              <p14:cNvContentPartPr/>
              <p14:nvPr/>
            </p14:nvContentPartPr>
            <p14:xfrm>
              <a:off x="3596160" y="292480"/>
              <a:ext cx="192960" cy="1764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2E8DBC0-AE9E-4A22-B324-3F65AC4D84D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578160" y="274840"/>
                <a:ext cx="22860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AC30C07-B2EB-4E08-998E-15387149E54D}"/>
                  </a:ext>
                </a:extLst>
              </p14:cNvPr>
              <p14:cNvContentPartPr/>
              <p14:nvPr/>
            </p14:nvContentPartPr>
            <p14:xfrm>
              <a:off x="7082400" y="274120"/>
              <a:ext cx="210240" cy="1134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AC30C07-B2EB-4E08-998E-15387149E54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064400" y="256480"/>
                <a:ext cx="24588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D626491-1532-49BB-B0A2-0133D3D628DA}"/>
                  </a:ext>
                </a:extLst>
              </p14:cNvPr>
              <p14:cNvContentPartPr/>
              <p14:nvPr/>
            </p14:nvContentPartPr>
            <p14:xfrm>
              <a:off x="7397400" y="243520"/>
              <a:ext cx="120960" cy="1440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D626491-1532-49BB-B0A2-0133D3D628D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379760" y="225520"/>
                <a:ext cx="15660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DF984BF-AA25-4045-B3CF-60E4718595A2}"/>
                  </a:ext>
                </a:extLst>
              </p14:cNvPr>
              <p14:cNvContentPartPr/>
              <p14:nvPr/>
            </p14:nvContentPartPr>
            <p14:xfrm>
              <a:off x="7833720" y="256840"/>
              <a:ext cx="302400" cy="1198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DF984BF-AA25-4045-B3CF-60E4718595A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816080" y="239200"/>
                <a:ext cx="33804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99DAA422-2683-406B-99FE-B4495DC5E162}"/>
                  </a:ext>
                </a:extLst>
              </p14:cNvPr>
              <p14:cNvContentPartPr/>
              <p14:nvPr/>
            </p14:nvContentPartPr>
            <p14:xfrm>
              <a:off x="385680" y="678040"/>
              <a:ext cx="1564200" cy="4744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99DAA422-2683-406B-99FE-B4495DC5E16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68036" y="660040"/>
                <a:ext cx="1599848" cy="51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5B549225-679C-438E-8C30-58C8F6743A4D}"/>
                  </a:ext>
                </a:extLst>
              </p14:cNvPr>
              <p14:cNvContentPartPr/>
              <p14:nvPr/>
            </p14:nvContentPartPr>
            <p14:xfrm>
              <a:off x="7263480" y="527920"/>
              <a:ext cx="1687320" cy="5846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5B549225-679C-438E-8C30-58C8F6743A4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245840" y="510280"/>
                <a:ext cx="1722960" cy="62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28A8BF3F-2291-4DD4-869A-817E3800C365}"/>
                  </a:ext>
                </a:extLst>
              </p14:cNvPr>
              <p14:cNvContentPartPr/>
              <p14:nvPr/>
            </p14:nvContentPartPr>
            <p14:xfrm>
              <a:off x="346800" y="1279960"/>
              <a:ext cx="49320" cy="32832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28A8BF3F-2291-4DD4-869A-817E3800C36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28800" y="1262320"/>
                <a:ext cx="84960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498703C6-8986-4ACD-9454-18AA721F7304}"/>
                  </a:ext>
                </a:extLst>
              </p14:cNvPr>
              <p14:cNvContentPartPr/>
              <p14:nvPr/>
            </p14:nvContentPartPr>
            <p14:xfrm>
              <a:off x="182640" y="1447720"/>
              <a:ext cx="261000" cy="457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498703C6-8986-4ACD-9454-18AA721F730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64640" y="1430080"/>
                <a:ext cx="29664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F2EAB113-1D31-41C4-9598-7D8F3BC4F443}"/>
                  </a:ext>
                </a:extLst>
              </p14:cNvPr>
              <p14:cNvContentPartPr/>
              <p14:nvPr/>
            </p14:nvContentPartPr>
            <p14:xfrm>
              <a:off x="466320" y="1269520"/>
              <a:ext cx="157680" cy="30312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F2EAB113-1D31-41C4-9598-7D8F3BC4F44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48320" y="1251880"/>
                <a:ext cx="193320" cy="33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7238C187-3597-419B-9A73-5B9A0076C01D}"/>
                  </a:ext>
                </a:extLst>
              </p14:cNvPr>
              <p14:cNvContentPartPr/>
              <p14:nvPr/>
            </p14:nvContentPartPr>
            <p14:xfrm>
              <a:off x="772320" y="1224520"/>
              <a:ext cx="356760" cy="34092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7238C187-3597-419B-9A73-5B9A0076C01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54320" y="1206880"/>
                <a:ext cx="392400" cy="37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0E56B58F-9E3D-428C-B9D3-493C6ED28D49}"/>
                  </a:ext>
                </a:extLst>
              </p14:cNvPr>
              <p14:cNvContentPartPr/>
              <p14:nvPr/>
            </p14:nvContentPartPr>
            <p14:xfrm>
              <a:off x="944400" y="1350880"/>
              <a:ext cx="239760" cy="201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0E56B58F-9E3D-428C-B9D3-493C6ED28D4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26760" y="1333240"/>
                <a:ext cx="2754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A4DAEBFC-5EA7-4967-A4C7-73AE8A834EE8}"/>
                  </a:ext>
                </a:extLst>
              </p14:cNvPr>
              <p14:cNvContentPartPr/>
              <p14:nvPr/>
            </p14:nvContentPartPr>
            <p14:xfrm>
              <a:off x="1512480" y="1369960"/>
              <a:ext cx="280080" cy="17172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A4DAEBFC-5EA7-4967-A4C7-73AE8A834EE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494480" y="1351960"/>
                <a:ext cx="31572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AB3666E2-F7D0-48C0-84BF-9EB9C1EBCD3A}"/>
                  </a:ext>
                </a:extLst>
              </p14:cNvPr>
              <p14:cNvContentPartPr/>
              <p14:nvPr/>
            </p14:nvContentPartPr>
            <p14:xfrm>
              <a:off x="1910280" y="1381840"/>
              <a:ext cx="120600" cy="18288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AB3666E2-F7D0-48C0-84BF-9EB9C1EBCD3A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892280" y="1363840"/>
                <a:ext cx="15624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708C4324-E92B-4036-9BFC-D7D2DEDBE74B}"/>
                  </a:ext>
                </a:extLst>
              </p14:cNvPr>
              <p14:cNvContentPartPr/>
              <p14:nvPr/>
            </p14:nvContentPartPr>
            <p14:xfrm>
              <a:off x="2209080" y="664000"/>
              <a:ext cx="1590480" cy="90000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708C4324-E92B-4036-9BFC-D7D2DEDBE74B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191080" y="646000"/>
                <a:ext cx="1626120" cy="9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200BE3E2-87E2-46C9-A647-552895775205}"/>
                  </a:ext>
                </a:extLst>
              </p14:cNvPr>
              <p14:cNvContentPartPr/>
              <p14:nvPr/>
            </p14:nvContentPartPr>
            <p14:xfrm>
              <a:off x="4002600" y="161800"/>
              <a:ext cx="2976840" cy="155124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200BE3E2-87E2-46C9-A647-55289577520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984960" y="143800"/>
                <a:ext cx="3012480" cy="158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CB1580E-CE7D-448D-85D7-68CDD16A20E9}"/>
                  </a:ext>
                </a:extLst>
              </p14:cNvPr>
              <p14:cNvContentPartPr/>
              <p14:nvPr/>
            </p14:nvContentPartPr>
            <p14:xfrm>
              <a:off x="1777800" y="1801240"/>
              <a:ext cx="253080" cy="2516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CB1580E-CE7D-448D-85D7-68CDD16A20E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759800" y="1783600"/>
                <a:ext cx="28872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B1851D6-F6B6-4275-9CE7-AF9C492D75CC}"/>
                  </a:ext>
                </a:extLst>
              </p14:cNvPr>
              <p14:cNvContentPartPr/>
              <p14:nvPr/>
            </p14:nvContentPartPr>
            <p14:xfrm>
              <a:off x="2118000" y="1910680"/>
              <a:ext cx="168480" cy="1389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B1851D6-F6B6-4275-9CE7-AF9C492D75C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100000" y="1893040"/>
                <a:ext cx="20412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F7CB58F-69A2-4D8C-A2BD-F4E6FF761F02}"/>
                  </a:ext>
                </a:extLst>
              </p14:cNvPr>
              <p14:cNvContentPartPr/>
              <p14:nvPr/>
            </p14:nvContentPartPr>
            <p14:xfrm>
              <a:off x="5037960" y="1883680"/>
              <a:ext cx="460080" cy="1591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F7CB58F-69A2-4D8C-A2BD-F4E6FF761F0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019974" y="1865680"/>
                <a:ext cx="495692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8206CDA3-00C6-4675-994A-16B649D8AB72}"/>
                  </a:ext>
                </a:extLst>
              </p14:cNvPr>
              <p14:cNvContentPartPr/>
              <p14:nvPr/>
            </p14:nvContentPartPr>
            <p14:xfrm>
              <a:off x="5780640" y="1886920"/>
              <a:ext cx="900000" cy="1670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8206CDA3-00C6-4675-994A-16B649D8AB72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762640" y="1869280"/>
                <a:ext cx="93564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0F96D2F6-246E-4DF0-95F7-CA3DD626E366}"/>
                  </a:ext>
                </a:extLst>
              </p14:cNvPr>
              <p14:cNvContentPartPr/>
              <p14:nvPr/>
            </p14:nvContentPartPr>
            <p14:xfrm>
              <a:off x="464520" y="2346640"/>
              <a:ext cx="275400" cy="1796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0F96D2F6-246E-4DF0-95F7-CA3DD626E36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46520" y="2329000"/>
                <a:ext cx="31104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0CDF0CFA-900B-473C-A0F9-4548134F7419}"/>
                  </a:ext>
                </a:extLst>
              </p14:cNvPr>
              <p14:cNvContentPartPr/>
              <p14:nvPr/>
            </p14:nvContentPartPr>
            <p14:xfrm>
              <a:off x="2468640" y="1736800"/>
              <a:ext cx="2336760" cy="10454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0CDF0CFA-900B-473C-A0F9-4548134F7419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450643" y="1719154"/>
                <a:ext cx="2372395" cy="10810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22B200FE-B47C-4839-BF8F-E5521691ECC9}"/>
                  </a:ext>
                </a:extLst>
              </p14:cNvPr>
              <p14:cNvContentPartPr/>
              <p14:nvPr/>
            </p14:nvContentPartPr>
            <p14:xfrm>
              <a:off x="947640" y="2235040"/>
              <a:ext cx="1253880" cy="5641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22B200FE-B47C-4839-BF8F-E5521691ECC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929640" y="2217040"/>
                <a:ext cx="1289520" cy="59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F13140DE-6131-4751-8F9C-499A06ACD144}"/>
                  </a:ext>
                </a:extLst>
              </p14:cNvPr>
              <p14:cNvContentPartPr/>
              <p14:nvPr/>
            </p14:nvContentPartPr>
            <p14:xfrm>
              <a:off x="6999960" y="1602160"/>
              <a:ext cx="1667160" cy="5428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F13140DE-6131-4751-8F9C-499A06ACD144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981960" y="1584520"/>
                <a:ext cx="1702800" cy="57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9812486-99CE-46DF-AC7A-8FF2E4D3A9CF}"/>
                  </a:ext>
                </a:extLst>
              </p14:cNvPr>
              <p14:cNvContentPartPr/>
              <p14:nvPr/>
            </p14:nvContentPartPr>
            <p14:xfrm>
              <a:off x="2642520" y="3271120"/>
              <a:ext cx="100440" cy="1540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9812486-99CE-46DF-AC7A-8FF2E4D3A9C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624880" y="3253120"/>
                <a:ext cx="13608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ED84F5A-D078-4B27-9544-5B56964532F6}"/>
                  </a:ext>
                </a:extLst>
              </p14:cNvPr>
              <p14:cNvContentPartPr/>
              <p14:nvPr/>
            </p14:nvContentPartPr>
            <p14:xfrm>
              <a:off x="1589880" y="3055480"/>
              <a:ext cx="957960" cy="4154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ED84F5A-D078-4B27-9544-5B56964532F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571880" y="3037840"/>
                <a:ext cx="993600" cy="45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A87F21DF-E8F0-45C5-B0E5-01D31E125E48}"/>
                  </a:ext>
                </a:extLst>
              </p14:cNvPr>
              <p14:cNvContentPartPr/>
              <p14:nvPr/>
            </p14:nvContentPartPr>
            <p14:xfrm>
              <a:off x="2985240" y="3220000"/>
              <a:ext cx="3960" cy="111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A87F21DF-E8F0-45C5-B0E5-01D31E125E48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967600" y="3202000"/>
                <a:ext cx="396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8E7CBDC3-EA9E-4E6E-A83E-EA8F2131AD31}"/>
                  </a:ext>
                </a:extLst>
              </p14:cNvPr>
              <p14:cNvContentPartPr/>
              <p14:nvPr/>
            </p14:nvContentPartPr>
            <p14:xfrm>
              <a:off x="2984880" y="3382720"/>
              <a:ext cx="12240" cy="86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8E7CBDC3-EA9E-4E6E-A83E-EA8F2131AD31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967240" y="3365080"/>
                <a:ext cx="4788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F27CC36-855E-443B-9D29-D8ECAE5C580F}"/>
                  </a:ext>
                </a:extLst>
              </p14:cNvPr>
              <p14:cNvContentPartPr/>
              <p14:nvPr/>
            </p14:nvContentPartPr>
            <p14:xfrm>
              <a:off x="3424440" y="3118840"/>
              <a:ext cx="263520" cy="3718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F27CC36-855E-443B-9D29-D8ECAE5C580F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406800" y="3101200"/>
                <a:ext cx="299160" cy="40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A5FA584-9B08-4A1A-8231-FFC8F3D3BD01}"/>
                  </a:ext>
                </a:extLst>
              </p14:cNvPr>
              <p14:cNvContentPartPr/>
              <p14:nvPr/>
            </p14:nvContentPartPr>
            <p14:xfrm>
              <a:off x="3891000" y="2947480"/>
              <a:ext cx="178200" cy="90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A5FA584-9B08-4A1A-8231-FFC8F3D3BD01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873000" y="2929480"/>
                <a:ext cx="2138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A398EEE-FBAD-4535-9668-40A5D8372BF0}"/>
                  </a:ext>
                </a:extLst>
              </p14:cNvPr>
              <p14:cNvContentPartPr/>
              <p14:nvPr/>
            </p14:nvContentPartPr>
            <p14:xfrm>
              <a:off x="4266840" y="3240520"/>
              <a:ext cx="137520" cy="108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A398EEE-FBAD-4535-9668-40A5D8372BF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249200" y="3222880"/>
                <a:ext cx="1731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5DBB2EE-C1E2-45EC-B1F5-9CB7139717C7}"/>
                  </a:ext>
                </a:extLst>
              </p14:cNvPr>
              <p14:cNvContentPartPr/>
              <p14:nvPr/>
            </p14:nvContentPartPr>
            <p14:xfrm>
              <a:off x="4256400" y="3331960"/>
              <a:ext cx="143280" cy="147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5DBB2EE-C1E2-45EC-B1F5-9CB7139717C7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238760" y="3314320"/>
                <a:ext cx="1789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3191444-FC73-4567-B44A-4575E8A5B10A}"/>
                  </a:ext>
                </a:extLst>
              </p14:cNvPr>
              <p14:cNvContentPartPr/>
              <p14:nvPr/>
            </p14:nvContentPartPr>
            <p14:xfrm>
              <a:off x="3860400" y="3132880"/>
              <a:ext cx="251640" cy="3024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3191444-FC73-4567-B44A-4575E8A5B10A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842400" y="3114901"/>
                <a:ext cx="287280" cy="3379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8118005-99F2-4582-A13C-CCD36DBC9471}"/>
                  </a:ext>
                </a:extLst>
              </p14:cNvPr>
              <p14:cNvContentPartPr/>
              <p14:nvPr/>
            </p14:nvContentPartPr>
            <p14:xfrm>
              <a:off x="4978200" y="3028840"/>
              <a:ext cx="243000" cy="597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8118005-99F2-4582-A13C-CCD36DBC9471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960200" y="3010840"/>
                <a:ext cx="27864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2DF5CEA4-46D1-4AA9-A590-7FF29E6BBF9D}"/>
                  </a:ext>
                </a:extLst>
              </p14:cNvPr>
              <p14:cNvContentPartPr/>
              <p14:nvPr/>
            </p14:nvContentPartPr>
            <p14:xfrm>
              <a:off x="4978200" y="2945680"/>
              <a:ext cx="206640" cy="108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2DF5CEA4-46D1-4AA9-A590-7FF29E6BBF9D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960200" y="2928040"/>
                <a:ext cx="2422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63AF8AF-AC1F-4A41-973A-F0BC67D5ACF1}"/>
                  </a:ext>
                </a:extLst>
              </p14:cNvPr>
              <p14:cNvContentPartPr/>
              <p14:nvPr/>
            </p14:nvContentPartPr>
            <p14:xfrm>
              <a:off x="4591560" y="3170680"/>
              <a:ext cx="659880" cy="1785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63AF8AF-AC1F-4A41-973A-F0BC67D5ACF1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573910" y="3153040"/>
                <a:ext cx="695539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6EA03F9-33AC-421A-8A19-3A212A8EF543}"/>
                  </a:ext>
                </a:extLst>
              </p14:cNvPr>
              <p14:cNvContentPartPr/>
              <p14:nvPr/>
            </p14:nvContentPartPr>
            <p14:xfrm>
              <a:off x="5395800" y="3301720"/>
              <a:ext cx="141480" cy="127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6EA03F9-33AC-421A-8A19-3A212A8EF543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377800" y="3284080"/>
                <a:ext cx="17712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49F34CD-1605-467C-A886-6DE077A45F2C}"/>
                  </a:ext>
                </a:extLst>
              </p14:cNvPr>
              <p14:cNvContentPartPr/>
              <p14:nvPr/>
            </p14:nvContentPartPr>
            <p14:xfrm>
              <a:off x="5739960" y="3196960"/>
              <a:ext cx="239040" cy="122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49F34CD-1605-467C-A886-6DE077A45F2C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721960" y="3179320"/>
                <a:ext cx="27468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50C718B-D9BB-421B-A3BD-5D79B92F5C89}"/>
                  </a:ext>
                </a:extLst>
              </p14:cNvPr>
              <p14:cNvContentPartPr/>
              <p14:nvPr/>
            </p14:nvContentPartPr>
            <p14:xfrm>
              <a:off x="6094920" y="2996800"/>
              <a:ext cx="133560" cy="321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50C718B-D9BB-421B-A3BD-5D79B92F5C89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077280" y="2979160"/>
                <a:ext cx="169200" cy="35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FC4FBC8-E391-491E-B473-5F66DBDD0EAD}"/>
                  </a:ext>
                </a:extLst>
              </p14:cNvPr>
              <p14:cNvContentPartPr/>
              <p14:nvPr/>
            </p14:nvContentPartPr>
            <p14:xfrm>
              <a:off x="6272400" y="3189400"/>
              <a:ext cx="137520" cy="1234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FC4FBC8-E391-491E-B473-5F66DBDD0EAD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254760" y="3171760"/>
                <a:ext cx="17316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4D2A487-6D75-4B5D-A047-017DD8A9D5B6}"/>
                  </a:ext>
                </a:extLst>
              </p14:cNvPr>
              <p14:cNvContentPartPr/>
              <p14:nvPr/>
            </p14:nvContentPartPr>
            <p14:xfrm>
              <a:off x="6420720" y="3196600"/>
              <a:ext cx="90720" cy="1256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4D2A487-6D75-4B5D-A047-017DD8A9D5B6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402720" y="3178960"/>
                <a:ext cx="12636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993E486-7EDA-4BA0-8723-4CAB00C7ABEF}"/>
                  </a:ext>
                </a:extLst>
              </p14:cNvPr>
              <p14:cNvContentPartPr/>
              <p14:nvPr/>
            </p14:nvContentPartPr>
            <p14:xfrm>
              <a:off x="6534120" y="3180040"/>
              <a:ext cx="123480" cy="142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993E486-7EDA-4BA0-8723-4CAB00C7ABEF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516120" y="3162040"/>
                <a:ext cx="15912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8A4779B-043B-4989-A094-A9B55ADD0546}"/>
                  </a:ext>
                </a:extLst>
              </p14:cNvPr>
              <p14:cNvContentPartPr/>
              <p14:nvPr/>
            </p14:nvContentPartPr>
            <p14:xfrm>
              <a:off x="6931200" y="2996800"/>
              <a:ext cx="26280" cy="3020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8A4779B-043B-4989-A094-A9B55ADD0546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913200" y="2979160"/>
                <a:ext cx="61920" cy="3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869C408-7188-4DAD-84F0-DE9779B1D3CE}"/>
                  </a:ext>
                </a:extLst>
              </p14:cNvPr>
              <p14:cNvContentPartPr/>
              <p14:nvPr/>
            </p14:nvContentPartPr>
            <p14:xfrm>
              <a:off x="6847320" y="3132160"/>
              <a:ext cx="248040" cy="475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869C408-7188-4DAD-84F0-DE9779B1D3CE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829680" y="3114520"/>
                <a:ext cx="28368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DAD77AC-149F-43CC-A5F8-DB66B20EB51F}"/>
                  </a:ext>
                </a:extLst>
              </p14:cNvPr>
              <p14:cNvContentPartPr/>
              <p14:nvPr/>
            </p14:nvContentPartPr>
            <p14:xfrm>
              <a:off x="7099680" y="2986720"/>
              <a:ext cx="132840" cy="2955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DAD77AC-149F-43CC-A5F8-DB66B20EB51F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7082040" y="2969080"/>
                <a:ext cx="16848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8BCB674-409A-4656-99B6-BD1790D01F93}"/>
                  </a:ext>
                </a:extLst>
              </p14:cNvPr>
              <p14:cNvContentPartPr/>
              <p14:nvPr/>
            </p14:nvContentPartPr>
            <p14:xfrm>
              <a:off x="7304520" y="3157360"/>
              <a:ext cx="141480" cy="1357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8BCB674-409A-4656-99B6-BD1790D01F93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7286880" y="3139360"/>
                <a:ext cx="17712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8ACBDB0B-BD75-4AC5-B0DE-CBDC8B2159B8}"/>
                  </a:ext>
                </a:extLst>
              </p14:cNvPr>
              <p14:cNvContentPartPr/>
              <p14:nvPr/>
            </p14:nvContentPartPr>
            <p14:xfrm>
              <a:off x="7731480" y="2976640"/>
              <a:ext cx="608760" cy="3042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8ACBDB0B-BD75-4AC5-B0DE-CBDC8B2159B8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7713480" y="2958640"/>
                <a:ext cx="64440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A1C3D682-8FD5-48CE-B6FE-143E4FD745BD}"/>
                  </a:ext>
                </a:extLst>
              </p14:cNvPr>
              <p14:cNvContentPartPr/>
              <p14:nvPr/>
            </p14:nvContentPartPr>
            <p14:xfrm>
              <a:off x="563160" y="3722200"/>
              <a:ext cx="110880" cy="1602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A1C3D682-8FD5-48CE-B6FE-143E4FD745BD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45160" y="3704200"/>
                <a:ext cx="14652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443B5F9A-A585-429E-9A32-07C784F0F3B7}"/>
                  </a:ext>
                </a:extLst>
              </p14:cNvPr>
              <p14:cNvContentPartPr/>
              <p14:nvPr/>
            </p14:nvContentPartPr>
            <p14:xfrm>
              <a:off x="809760" y="3697000"/>
              <a:ext cx="497520" cy="2156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443B5F9A-A585-429E-9A32-07C784F0F3B7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792133" y="3679360"/>
                <a:ext cx="533134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B74005A7-F462-4965-A580-DAE89197068D}"/>
                  </a:ext>
                </a:extLst>
              </p14:cNvPr>
              <p14:cNvContentPartPr/>
              <p14:nvPr/>
            </p14:nvContentPartPr>
            <p14:xfrm>
              <a:off x="1694280" y="3551560"/>
              <a:ext cx="2622960" cy="3877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B74005A7-F462-4965-A580-DAE89197068D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676640" y="3533920"/>
                <a:ext cx="265860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2C8DF737-DB3E-47DF-ABB6-02E677293DC9}"/>
                  </a:ext>
                </a:extLst>
              </p14:cNvPr>
              <p14:cNvContentPartPr/>
              <p14:nvPr/>
            </p14:nvContentPartPr>
            <p14:xfrm>
              <a:off x="4632600" y="3535360"/>
              <a:ext cx="1718640" cy="50868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2C8DF737-DB3E-47DF-ABB6-02E677293DC9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4614600" y="3517373"/>
                <a:ext cx="1754280" cy="5442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DCB44EDC-EC49-415C-A97A-63B8EB789BAE}"/>
                  </a:ext>
                </a:extLst>
              </p14:cNvPr>
              <p14:cNvContentPartPr/>
              <p14:nvPr/>
            </p14:nvContentPartPr>
            <p14:xfrm>
              <a:off x="6643200" y="3518440"/>
              <a:ext cx="2145240" cy="55188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DCB44EDC-EC49-415C-A97A-63B8EB789BAE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625200" y="3500440"/>
                <a:ext cx="2180880" cy="58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091783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2F871AB-B68F-47D5-A17D-76EC8BBA7A9F}"/>
                  </a:ext>
                </a:extLst>
              </p14:cNvPr>
              <p14:cNvContentPartPr/>
              <p14:nvPr/>
            </p14:nvContentPartPr>
            <p14:xfrm>
              <a:off x="2646840" y="166120"/>
              <a:ext cx="1690200" cy="4842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2F871AB-B68F-47D5-A17D-76EC8BBA7A9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29200" y="148133"/>
                <a:ext cx="1725840" cy="5198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AC1E858-EB4C-487B-A80D-8B6D667014DE}"/>
                  </a:ext>
                </a:extLst>
              </p14:cNvPr>
              <p14:cNvContentPartPr/>
              <p14:nvPr/>
            </p14:nvContentPartPr>
            <p14:xfrm>
              <a:off x="1167240" y="2181760"/>
              <a:ext cx="31680" cy="907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AC1E858-EB4C-487B-A80D-8B6D667014D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49600" y="2163760"/>
                <a:ext cx="6732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0482A0D-4848-4277-9956-EE9D440DAFB8}"/>
                  </a:ext>
                </a:extLst>
              </p14:cNvPr>
              <p14:cNvContentPartPr/>
              <p14:nvPr/>
            </p14:nvContentPartPr>
            <p14:xfrm>
              <a:off x="1346160" y="405880"/>
              <a:ext cx="2209680" cy="19756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0482A0D-4848-4277-9956-EE9D440DAFB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28163" y="388240"/>
                <a:ext cx="2245314" cy="20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BB8A9C3-6ACC-4408-A17A-9BD1239F5765}"/>
                  </a:ext>
                </a:extLst>
              </p14:cNvPr>
              <p14:cNvContentPartPr/>
              <p14:nvPr/>
            </p14:nvContentPartPr>
            <p14:xfrm>
              <a:off x="989040" y="2387320"/>
              <a:ext cx="207720" cy="2512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BB8A9C3-6ACC-4408-A17A-9BD1239F576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71400" y="2369680"/>
                <a:ext cx="24336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C43C628-47AB-4752-9DA3-758B204A05B9}"/>
                  </a:ext>
                </a:extLst>
              </p14:cNvPr>
              <p14:cNvContentPartPr/>
              <p14:nvPr/>
            </p14:nvContentPartPr>
            <p14:xfrm>
              <a:off x="5089800" y="477160"/>
              <a:ext cx="905760" cy="443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C43C628-47AB-4752-9DA3-758B204A05B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72160" y="459160"/>
                <a:ext cx="941400" cy="4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FA4B7F6-A3D1-4D83-BCBC-5A6AEC1B9667}"/>
                  </a:ext>
                </a:extLst>
              </p14:cNvPr>
              <p14:cNvContentPartPr/>
              <p14:nvPr/>
            </p14:nvContentPartPr>
            <p14:xfrm>
              <a:off x="8259600" y="449440"/>
              <a:ext cx="572760" cy="3506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FA4B7F6-A3D1-4D83-BCBC-5A6AEC1B966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241960" y="431800"/>
                <a:ext cx="608400" cy="38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6571F0D-2142-42EF-9470-728058142A4C}"/>
                  </a:ext>
                </a:extLst>
              </p14:cNvPr>
              <p14:cNvContentPartPr/>
              <p14:nvPr/>
            </p14:nvContentPartPr>
            <p14:xfrm>
              <a:off x="7203360" y="448000"/>
              <a:ext cx="880560" cy="3157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6571F0D-2142-42EF-9470-728058142A4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185360" y="430000"/>
                <a:ext cx="916200" cy="35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B043EE6-0A4E-445F-81F5-8B4DF9D28C14}"/>
                  </a:ext>
                </a:extLst>
              </p14:cNvPr>
              <p14:cNvContentPartPr/>
              <p14:nvPr/>
            </p14:nvContentPartPr>
            <p14:xfrm>
              <a:off x="6387240" y="605680"/>
              <a:ext cx="556920" cy="1576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B043EE6-0A4E-445F-81F5-8B4DF9D28C1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369589" y="587680"/>
                <a:ext cx="592583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973E6544-BB27-499C-9B4C-F1F4F64F8B81}"/>
                  </a:ext>
                </a:extLst>
              </p14:cNvPr>
              <p14:cNvContentPartPr/>
              <p14:nvPr/>
            </p14:nvContentPartPr>
            <p14:xfrm>
              <a:off x="2240040" y="842920"/>
              <a:ext cx="1153440" cy="5414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973E6544-BB27-499C-9B4C-F1F4F64F8B8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22400" y="825280"/>
                <a:ext cx="1189080" cy="57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897A54AB-BF67-4A1E-A229-B4676524173F}"/>
                  </a:ext>
                </a:extLst>
              </p14:cNvPr>
              <p14:cNvContentPartPr/>
              <p14:nvPr/>
            </p14:nvContentPartPr>
            <p14:xfrm>
              <a:off x="4218600" y="1096720"/>
              <a:ext cx="1154880" cy="3243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897A54AB-BF67-4A1E-A229-B4676524173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200606" y="1079080"/>
                <a:ext cx="1190509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DAB18711-FC90-4220-948B-5E5A37B2A631}"/>
                  </a:ext>
                </a:extLst>
              </p14:cNvPr>
              <p14:cNvContentPartPr/>
              <p14:nvPr/>
            </p14:nvContentPartPr>
            <p14:xfrm>
              <a:off x="5750760" y="1015720"/>
              <a:ext cx="3285720" cy="47268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DAB18711-FC90-4220-948B-5E5A37B2A63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732760" y="998080"/>
                <a:ext cx="3321360" cy="50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3E29C8E-0C65-4A03-987A-D2E01F3AFA19}"/>
                  </a:ext>
                </a:extLst>
              </p14:cNvPr>
              <p14:cNvContentPartPr/>
              <p14:nvPr/>
            </p14:nvContentPartPr>
            <p14:xfrm>
              <a:off x="4568160" y="1684960"/>
              <a:ext cx="747360" cy="3373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3E29C8E-0C65-4A03-987A-D2E01F3AFA1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550160" y="1666960"/>
                <a:ext cx="783000" cy="37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2B0BB9C-FE54-4B17-BE3C-00688FB6273A}"/>
                  </a:ext>
                </a:extLst>
              </p14:cNvPr>
              <p14:cNvContentPartPr/>
              <p14:nvPr/>
            </p14:nvContentPartPr>
            <p14:xfrm>
              <a:off x="4002600" y="1635640"/>
              <a:ext cx="258840" cy="2538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2B0BB9C-FE54-4B17-BE3C-00688FB6273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984935" y="1617640"/>
                <a:ext cx="29453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ABDBF0A-0A63-4000-A5B2-3A2246B2C606}"/>
                  </a:ext>
                </a:extLst>
              </p14:cNvPr>
              <p14:cNvContentPartPr/>
              <p14:nvPr/>
            </p14:nvContentPartPr>
            <p14:xfrm>
              <a:off x="5556720" y="1784680"/>
              <a:ext cx="86400" cy="2131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ABDBF0A-0A63-4000-A5B2-3A2246B2C60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538720" y="1767040"/>
                <a:ext cx="12204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2C5C11C-ED84-41A6-B75A-4AEA7DFE4479}"/>
                  </a:ext>
                </a:extLst>
              </p14:cNvPr>
              <p14:cNvContentPartPr/>
              <p14:nvPr/>
            </p14:nvContentPartPr>
            <p14:xfrm>
              <a:off x="5724480" y="1696120"/>
              <a:ext cx="56160" cy="745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2C5C11C-ED84-41A6-B75A-4AEA7DFE447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706840" y="1678480"/>
                <a:ext cx="9180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E87EECDF-58BE-4616-9B1D-3729717AF855}"/>
                  </a:ext>
                </a:extLst>
              </p14:cNvPr>
              <p14:cNvContentPartPr/>
              <p14:nvPr/>
            </p14:nvContentPartPr>
            <p14:xfrm>
              <a:off x="6586320" y="1757680"/>
              <a:ext cx="151560" cy="3463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E87EECDF-58BE-4616-9B1D-3729717AF85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568680" y="1740040"/>
                <a:ext cx="187200" cy="38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FA155F0-357D-4B53-B5C9-A3D3121BA2D5}"/>
                  </a:ext>
                </a:extLst>
              </p14:cNvPr>
              <p14:cNvContentPartPr/>
              <p14:nvPr/>
            </p14:nvContentPartPr>
            <p14:xfrm>
              <a:off x="5892240" y="1690360"/>
              <a:ext cx="610920" cy="2872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FA155F0-357D-4B53-B5C9-A3D3121BA2D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874600" y="1672360"/>
                <a:ext cx="646560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E0FED5FB-A299-4722-95E9-1E02F1FB1543}"/>
                  </a:ext>
                </a:extLst>
              </p14:cNvPr>
              <p14:cNvContentPartPr/>
              <p14:nvPr/>
            </p14:nvContentPartPr>
            <p14:xfrm>
              <a:off x="6870360" y="1645360"/>
              <a:ext cx="404640" cy="3045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E0FED5FB-A299-4722-95E9-1E02F1FB154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852360" y="1627720"/>
                <a:ext cx="440280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B904D87D-3004-472E-8E7B-5418558474AA}"/>
                  </a:ext>
                </a:extLst>
              </p14:cNvPr>
              <p14:cNvContentPartPr/>
              <p14:nvPr/>
            </p14:nvContentPartPr>
            <p14:xfrm>
              <a:off x="8330520" y="1705120"/>
              <a:ext cx="267480" cy="2250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B904D87D-3004-472E-8E7B-5418558474A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312520" y="1687480"/>
                <a:ext cx="30312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D6DAC56-1567-41EC-80B5-BA2E6E5F1751}"/>
                  </a:ext>
                </a:extLst>
              </p14:cNvPr>
              <p14:cNvContentPartPr/>
              <p14:nvPr/>
            </p14:nvContentPartPr>
            <p14:xfrm>
              <a:off x="7363200" y="1605040"/>
              <a:ext cx="875520" cy="4338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D6DAC56-1567-41EC-80B5-BA2E6E5F175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345200" y="1587055"/>
                <a:ext cx="911160" cy="4694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A31C10C-E845-4E0C-BB7A-C9AB5B853AB6}"/>
                  </a:ext>
                </a:extLst>
              </p14:cNvPr>
              <p14:cNvContentPartPr/>
              <p14:nvPr/>
            </p14:nvContentPartPr>
            <p14:xfrm>
              <a:off x="8708160" y="1625200"/>
              <a:ext cx="62280" cy="615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A31C10C-E845-4E0C-BB7A-C9AB5B853AB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690160" y="1607200"/>
                <a:ext cx="9792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DFCDE56D-C019-4AF9-9509-0E41F2C098E8}"/>
                  </a:ext>
                </a:extLst>
              </p14:cNvPr>
              <p14:cNvContentPartPr/>
              <p14:nvPr/>
            </p14:nvContentPartPr>
            <p14:xfrm>
              <a:off x="1990920" y="1339000"/>
              <a:ext cx="518760" cy="3272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DFCDE56D-C019-4AF9-9509-0E41F2C098E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972920" y="1321360"/>
                <a:ext cx="55440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83CE15F-9151-4E11-8DE1-2943103D2280}"/>
                  </a:ext>
                </a:extLst>
              </p14:cNvPr>
              <p14:cNvContentPartPr/>
              <p14:nvPr/>
            </p14:nvContentPartPr>
            <p14:xfrm>
              <a:off x="2665200" y="2266360"/>
              <a:ext cx="910080" cy="336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83CE15F-9151-4E11-8DE1-2943103D228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647560" y="2248720"/>
                <a:ext cx="94572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4600FD3-0806-4F93-B66F-19716CC7C1BD}"/>
                  </a:ext>
                </a:extLst>
              </p14:cNvPr>
              <p14:cNvContentPartPr/>
              <p14:nvPr/>
            </p14:nvContentPartPr>
            <p14:xfrm>
              <a:off x="4825560" y="2350600"/>
              <a:ext cx="353880" cy="4176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4600FD3-0806-4F93-B66F-19716CC7C1BD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807920" y="2332600"/>
                <a:ext cx="389520" cy="45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56EA387-C6E1-41EB-9AF3-6690908A121A}"/>
                  </a:ext>
                </a:extLst>
              </p14:cNvPr>
              <p14:cNvContentPartPr/>
              <p14:nvPr/>
            </p14:nvContentPartPr>
            <p14:xfrm>
              <a:off x="3941760" y="2326120"/>
              <a:ext cx="689760" cy="4460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56EA387-C6E1-41EB-9AF3-6690908A121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923769" y="2308480"/>
                <a:ext cx="725381" cy="48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9985F21-00F2-416B-AB4D-C4C4F604C28E}"/>
                  </a:ext>
                </a:extLst>
              </p14:cNvPr>
              <p14:cNvContentPartPr/>
              <p14:nvPr/>
            </p14:nvContentPartPr>
            <p14:xfrm>
              <a:off x="5659320" y="2305960"/>
              <a:ext cx="162360" cy="4744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9985F21-00F2-416B-AB4D-C4C4F604C28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641680" y="2288320"/>
                <a:ext cx="198000" cy="51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2B283DC-1EE7-4145-A1D5-158B5112A925}"/>
                  </a:ext>
                </a:extLst>
              </p14:cNvPr>
              <p14:cNvContentPartPr/>
              <p14:nvPr/>
            </p14:nvContentPartPr>
            <p14:xfrm>
              <a:off x="6156480" y="2428360"/>
              <a:ext cx="149400" cy="2448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2B283DC-1EE7-4145-A1D5-158B5112A925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138840" y="2410360"/>
                <a:ext cx="18504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66DA83D-729A-426E-BA3D-913EF36444FD}"/>
                  </a:ext>
                </a:extLst>
              </p14:cNvPr>
              <p14:cNvContentPartPr/>
              <p14:nvPr/>
            </p14:nvContentPartPr>
            <p14:xfrm>
              <a:off x="6441240" y="2488480"/>
              <a:ext cx="123480" cy="820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66DA83D-729A-426E-BA3D-913EF36444FD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423240" y="2470480"/>
                <a:ext cx="15912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986BA92-0078-418D-9878-26A4AA642D87}"/>
                  </a:ext>
                </a:extLst>
              </p14:cNvPr>
              <p14:cNvContentPartPr/>
              <p14:nvPr/>
            </p14:nvContentPartPr>
            <p14:xfrm>
              <a:off x="6684960" y="2297680"/>
              <a:ext cx="753120" cy="423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986BA92-0078-418D-9878-26A4AA642D8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666960" y="2280025"/>
                <a:ext cx="788760" cy="4590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0A56D88-C40D-4870-99E8-7A85A3037F2A}"/>
                  </a:ext>
                </a:extLst>
              </p14:cNvPr>
              <p14:cNvContentPartPr/>
              <p14:nvPr/>
            </p14:nvContentPartPr>
            <p14:xfrm>
              <a:off x="487200" y="995560"/>
              <a:ext cx="1047240" cy="10670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0A56D88-C40D-4870-99E8-7A85A3037F2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69200" y="977560"/>
                <a:ext cx="1082880" cy="11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887C0394-2A7F-4F36-8F21-9456B16F0AA6}"/>
                  </a:ext>
                </a:extLst>
              </p14:cNvPr>
              <p14:cNvContentPartPr/>
              <p14:nvPr/>
            </p14:nvContentPartPr>
            <p14:xfrm>
              <a:off x="1350840" y="4289920"/>
              <a:ext cx="141840" cy="11052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887C0394-2A7F-4F36-8F21-9456B16F0AA6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332840" y="4271920"/>
                <a:ext cx="17748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C5042623-AB60-44D2-A063-9EB81704278F}"/>
                  </a:ext>
                </a:extLst>
              </p14:cNvPr>
              <p14:cNvContentPartPr/>
              <p14:nvPr/>
            </p14:nvContentPartPr>
            <p14:xfrm>
              <a:off x="933960" y="4348240"/>
              <a:ext cx="295560" cy="36252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C5042623-AB60-44D2-A063-9EB81704278F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916298" y="4330240"/>
                <a:ext cx="331243" cy="39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04CE6C6F-CF52-49DE-A849-D7B30DA7E2E3}"/>
                  </a:ext>
                </a:extLst>
              </p14:cNvPr>
              <p14:cNvContentPartPr/>
              <p14:nvPr/>
            </p14:nvContentPartPr>
            <p14:xfrm>
              <a:off x="7441680" y="3513760"/>
              <a:ext cx="857520" cy="30564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04CE6C6F-CF52-49DE-A849-D7B30DA7E2E3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424033" y="3496120"/>
                <a:ext cx="893175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BA750C93-E621-4B74-83EB-DD7B885FE2EA}"/>
                  </a:ext>
                </a:extLst>
              </p14:cNvPr>
              <p14:cNvContentPartPr/>
              <p14:nvPr/>
            </p14:nvContentPartPr>
            <p14:xfrm>
              <a:off x="638400" y="2963680"/>
              <a:ext cx="6555600" cy="115776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BA750C93-E621-4B74-83EB-DD7B885FE2E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20400" y="2945686"/>
                <a:ext cx="6591240" cy="11933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4534F84-4349-4DD6-A5DB-CEEF0E91A0EC}"/>
                  </a:ext>
                </a:extLst>
              </p14:cNvPr>
              <p14:cNvContentPartPr/>
              <p14:nvPr/>
            </p14:nvContentPartPr>
            <p14:xfrm>
              <a:off x="1970040" y="4210360"/>
              <a:ext cx="275400" cy="424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4534F84-4349-4DD6-A5DB-CEEF0E91A0EC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952400" y="4192360"/>
                <a:ext cx="311040" cy="46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4F7CDBC-48A0-40C0-904F-626DC83C1E8D}"/>
                  </a:ext>
                </a:extLst>
              </p14:cNvPr>
              <p14:cNvContentPartPr/>
              <p14:nvPr/>
            </p14:nvContentPartPr>
            <p14:xfrm>
              <a:off x="2355240" y="4387120"/>
              <a:ext cx="242640" cy="147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4F7CDBC-48A0-40C0-904F-626DC83C1E8D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337600" y="4369480"/>
                <a:ext cx="27828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E6B889F-2549-41F3-A6C8-772A9797D3B0}"/>
                  </a:ext>
                </a:extLst>
              </p14:cNvPr>
              <p14:cNvContentPartPr/>
              <p14:nvPr/>
            </p14:nvContentPartPr>
            <p14:xfrm>
              <a:off x="2744040" y="4348240"/>
              <a:ext cx="110880" cy="1738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E6B889F-2549-41F3-A6C8-772A9797D3B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726400" y="4330240"/>
                <a:ext cx="14652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E0DD8D2-BBD4-4F69-B51F-6E646B697041}"/>
                  </a:ext>
                </a:extLst>
              </p14:cNvPr>
              <p14:cNvContentPartPr/>
              <p14:nvPr/>
            </p14:nvContentPartPr>
            <p14:xfrm>
              <a:off x="3188280" y="4347520"/>
              <a:ext cx="324000" cy="1519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E0DD8D2-BBD4-4F69-B51F-6E646B697041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170640" y="4329520"/>
                <a:ext cx="35964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FDE75B4E-C7AA-40BD-898D-E328EF519F7D}"/>
                  </a:ext>
                </a:extLst>
              </p14:cNvPr>
              <p14:cNvContentPartPr/>
              <p14:nvPr/>
            </p14:nvContentPartPr>
            <p14:xfrm>
              <a:off x="3616680" y="4314760"/>
              <a:ext cx="111600" cy="1674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FDE75B4E-C7AA-40BD-898D-E328EF519F7D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599040" y="4297120"/>
                <a:ext cx="14724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6B6AA88-E53F-4844-A7DD-795050E252D3}"/>
                  </a:ext>
                </a:extLst>
              </p14:cNvPr>
              <p14:cNvContentPartPr/>
              <p14:nvPr/>
            </p14:nvContentPartPr>
            <p14:xfrm>
              <a:off x="3988200" y="4179400"/>
              <a:ext cx="343080" cy="3654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6B6AA88-E53F-4844-A7DD-795050E252D3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970200" y="4161400"/>
                <a:ext cx="378720" cy="40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62DC783-42C6-422A-9E1F-0AB383E1C45F}"/>
                  </a:ext>
                </a:extLst>
              </p14:cNvPr>
              <p14:cNvContentPartPr/>
              <p14:nvPr/>
            </p14:nvContentPartPr>
            <p14:xfrm>
              <a:off x="4348920" y="4316920"/>
              <a:ext cx="139320" cy="1558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62DC783-42C6-422A-9E1F-0AB383E1C45F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330920" y="4298920"/>
                <a:ext cx="17496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A90B36E-33F3-4E62-86F9-5A15AFBFC9A9}"/>
                  </a:ext>
                </a:extLst>
              </p14:cNvPr>
              <p14:cNvContentPartPr/>
              <p14:nvPr/>
            </p14:nvContentPartPr>
            <p14:xfrm>
              <a:off x="4736640" y="4195600"/>
              <a:ext cx="263160" cy="4982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A90B36E-33F3-4E62-86F9-5A15AFBFC9A9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718640" y="4177960"/>
                <a:ext cx="298800" cy="53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E5178500-4D3E-4D12-AD56-7292BF708743}"/>
                  </a:ext>
                </a:extLst>
              </p14:cNvPr>
              <p14:cNvContentPartPr/>
              <p14:nvPr/>
            </p14:nvContentPartPr>
            <p14:xfrm>
              <a:off x="4993680" y="4368400"/>
              <a:ext cx="133560" cy="1569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E5178500-4D3E-4D12-AD56-7292BF708743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975680" y="4350760"/>
                <a:ext cx="16920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505D4F1-2055-4476-972F-05F8C4DDB9E6}"/>
                  </a:ext>
                </a:extLst>
              </p14:cNvPr>
              <p14:cNvContentPartPr/>
              <p14:nvPr/>
            </p14:nvContentPartPr>
            <p14:xfrm>
              <a:off x="5163600" y="4335640"/>
              <a:ext cx="112320" cy="1634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505D4F1-2055-4476-972F-05F8C4DDB9E6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145960" y="4318000"/>
                <a:ext cx="14796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C59418D2-12A6-4110-ADA1-4DD5C9465CA1}"/>
                  </a:ext>
                </a:extLst>
              </p14:cNvPr>
              <p14:cNvContentPartPr/>
              <p14:nvPr/>
            </p14:nvContentPartPr>
            <p14:xfrm>
              <a:off x="6512520" y="4130080"/>
              <a:ext cx="1250280" cy="4726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C59418D2-12A6-4110-ADA1-4DD5C9465CA1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494880" y="4112080"/>
                <a:ext cx="1285920" cy="50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7A366BE3-FFA5-4089-89AE-05FACA30D0EE}"/>
                  </a:ext>
                </a:extLst>
              </p14:cNvPr>
              <p14:cNvContentPartPr/>
              <p14:nvPr/>
            </p14:nvContentPartPr>
            <p14:xfrm>
              <a:off x="5570040" y="4162840"/>
              <a:ext cx="535680" cy="3798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7A366BE3-FFA5-4089-89AE-05FACA30D0EE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552040" y="4145200"/>
                <a:ext cx="571320" cy="4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88DEC11-9284-4B8C-B453-9B03E946C101}"/>
                  </a:ext>
                </a:extLst>
              </p14:cNvPr>
              <p14:cNvContentPartPr/>
              <p14:nvPr/>
            </p14:nvContentPartPr>
            <p14:xfrm>
              <a:off x="2031600" y="4890400"/>
              <a:ext cx="541800" cy="2206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88DEC11-9284-4B8C-B453-9B03E946C101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013600" y="4872760"/>
                <a:ext cx="57744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ED0DDEDE-B0EE-47AB-A8E0-47E09DB784BB}"/>
                  </a:ext>
                </a:extLst>
              </p14:cNvPr>
              <p14:cNvContentPartPr/>
              <p14:nvPr/>
            </p14:nvContentPartPr>
            <p14:xfrm>
              <a:off x="628680" y="4742080"/>
              <a:ext cx="1130040" cy="4863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ED0DDEDE-B0EE-47AB-A8E0-47E09DB784BB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10680" y="4724093"/>
                <a:ext cx="1165680" cy="5219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AA41B731-64FA-41A8-938E-4E363DB6A579}"/>
                  </a:ext>
                </a:extLst>
              </p14:cNvPr>
              <p14:cNvContentPartPr/>
              <p14:nvPr/>
            </p14:nvContentPartPr>
            <p14:xfrm>
              <a:off x="4287360" y="4876360"/>
              <a:ext cx="360" cy="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AA41B731-64FA-41A8-938E-4E363DB6A579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269360" y="48587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06062CC6-2CA8-410B-8939-8E07B7D18DAD}"/>
                  </a:ext>
                </a:extLst>
              </p14:cNvPr>
              <p14:cNvContentPartPr/>
              <p14:nvPr/>
            </p14:nvContentPartPr>
            <p14:xfrm>
              <a:off x="4917000" y="4774840"/>
              <a:ext cx="537480" cy="3391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06062CC6-2CA8-410B-8939-8E07B7D18DAD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899000" y="4756840"/>
                <a:ext cx="573120" cy="37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C709A11A-C1EE-4068-8A17-C569F30CC312}"/>
                  </a:ext>
                </a:extLst>
              </p14:cNvPr>
              <p14:cNvContentPartPr/>
              <p14:nvPr/>
            </p14:nvContentPartPr>
            <p14:xfrm>
              <a:off x="4317960" y="4988320"/>
              <a:ext cx="227880" cy="1321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C709A11A-C1EE-4068-8A17-C569F30CC312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300320" y="4970320"/>
                <a:ext cx="26352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2D76903A-8338-487C-ADF7-481CA50FDD22}"/>
                  </a:ext>
                </a:extLst>
              </p14:cNvPr>
              <p14:cNvContentPartPr/>
              <p14:nvPr/>
            </p14:nvContentPartPr>
            <p14:xfrm>
              <a:off x="2905680" y="4851160"/>
              <a:ext cx="1109880" cy="2894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2D76903A-8338-487C-ADF7-481CA50FDD22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2888040" y="4833160"/>
                <a:ext cx="1145520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ED262D7C-E6A3-4C45-8EB9-06F1A88860A9}"/>
                  </a:ext>
                </a:extLst>
              </p14:cNvPr>
              <p14:cNvContentPartPr/>
              <p14:nvPr/>
            </p14:nvContentPartPr>
            <p14:xfrm>
              <a:off x="5809440" y="4712200"/>
              <a:ext cx="1604520" cy="3844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ED262D7C-E6A3-4C45-8EB9-06F1A88860A9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791440" y="4694200"/>
                <a:ext cx="1640160" cy="42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9D62EE6C-E2A0-4FC5-A5E3-4E66ECEB3421}"/>
                  </a:ext>
                </a:extLst>
              </p14:cNvPr>
              <p14:cNvContentPartPr/>
              <p14:nvPr/>
            </p14:nvContentPartPr>
            <p14:xfrm>
              <a:off x="7619160" y="4706440"/>
              <a:ext cx="487800" cy="54468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9D62EE6C-E2A0-4FC5-A5E3-4E66ECEB3421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7601520" y="4688440"/>
                <a:ext cx="523440" cy="58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9A5E1A19-5BB2-455E-93EE-95FF5BD3060D}"/>
                  </a:ext>
                </a:extLst>
              </p14:cNvPr>
              <p14:cNvContentPartPr/>
              <p14:nvPr/>
            </p14:nvContentPartPr>
            <p14:xfrm>
              <a:off x="1201440" y="5374240"/>
              <a:ext cx="38520" cy="28008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9A5E1A19-5BB2-455E-93EE-95FF5BD3060D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183800" y="5356240"/>
                <a:ext cx="7416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7933CB8E-8DE9-4CA8-B01C-0C460D91B121}"/>
                  </a:ext>
                </a:extLst>
              </p14:cNvPr>
              <p14:cNvContentPartPr/>
              <p14:nvPr/>
            </p14:nvContentPartPr>
            <p14:xfrm>
              <a:off x="1106760" y="5514280"/>
              <a:ext cx="207000" cy="532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7933CB8E-8DE9-4CA8-B01C-0C460D91B121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089120" y="5496640"/>
                <a:ext cx="24264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02802D80-CBC8-4854-BFCB-937CC593E6FD}"/>
                  </a:ext>
                </a:extLst>
              </p14:cNvPr>
              <p14:cNvContentPartPr/>
              <p14:nvPr/>
            </p14:nvContentPartPr>
            <p14:xfrm>
              <a:off x="1401960" y="5503840"/>
              <a:ext cx="159840" cy="14364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02802D80-CBC8-4854-BFCB-937CC593E6FD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383960" y="5485840"/>
                <a:ext cx="19548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A2E93693-BFD5-40FE-BF66-1F10CE66E125}"/>
                  </a:ext>
                </a:extLst>
              </p14:cNvPr>
              <p14:cNvContentPartPr/>
              <p14:nvPr/>
            </p14:nvContentPartPr>
            <p14:xfrm>
              <a:off x="4199520" y="5346880"/>
              <a:ext cx="902160" cy="3261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A2E93693-BFD5-40FE-BF66-1F10CE66E125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4181520" y="5328880"/>
                <a:ext cx="937800" cy="36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0F64FBA3-9208-40ED-9958-DCB85A0464CC}"/>
                  </a:ext>
                </a:extLst>
              </p14:cNvPr>
              <p14:cNvContentPartPr/>
              <p14:nvPr/>
            </p14:nvContentPartPr>
            <p14:xfrm>
              <a:off x="1950240" y="5294680"/>
              <a:ext cx="1913760" cy="60228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0F64FBA3-9208-40ED-9958-DCB85A0464CC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932243" y="5277029"/>
                <a:ext cx="1949393" cy="6379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EEC0ED6-89CB-4B16-89CE-A264AAB265A7}"/>
                  </a:ext>
                </a:extLst>
              </p14:cNvPr>
              <p14:cNvContentPartPr/>
              <p14:nvPr/>
            </p14:nvContentPartPr>
            <p14:xfrm>
              <a:off x="6105720" y="5404840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EEC0ED6-89CB-4B16-89CE-A264AAB265A7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088080" y="53872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C0947268-D17A-46B6-B9D7-24E0BEDE216F}"/>
                  </a:ext>
                </a:extLst>
              </p14:cNvPr>
              <p14:cNvContentPartPr/>
              <p14:nvPr/>
            </p14:nvContentPartPr>
            <p14:xfrm>
              <a:off x="7660200" y="5364160"/>
              <a:ext cx="393480" cy="2556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C0947268-D17A-46B6-B9D7-24E0BEDE216F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7642560" y="5346520"/>
                <a:ext cx="42912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840A51D3-44BD-42B1-8D42-D90EC7EE2415}"/>
                  </a:ext>
                </a:extLst>
              </p14:cNvPr>
              <p14:cNvContentPartPr/>
              <p14:nvPr/>
            </p14:nvContentPartPr>
            <p14:xfrm>
              <a:off x="6390480" y="5364160"/>
              <a:ext cx="997920" cy="2854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840A51D3-44BD-42B1-8D42-D90EC7EE2415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6372480" y="5346520"/>
                <a:ext cx="1033560" cy="3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98683D2A-7840-4201-95E8-80DF15A5C7F4}"/>
                  </a:ext>
                </a:extLst>
              </p14:cNvPr>
              <p14:cNvContentPartPr/>
              <p14:nvPr/>
            </p14:nvContentPartPr>
            <p14:xfrm>
              <a:off x="6075840" y="5526520"/>
              <a:ext cx="219240" cy="1537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98683D2A-7840-4201-95E8-80DF15A5C7F4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6057840" y="5508880"/>
                <a:ext cx="25488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E782AF50-268C-4802-8CCE-86EC7B31B7CC}"/>
                  </a:ext>
                </a:extLst>
              </p14:cNvPr>
              <p14:cNvContentPartPr/>
              <p14:nvPr/>
            </p14:nvContentPartPr>
            <p14:xfrm>
              <a:off x="4285560" y="6197200"/>
              <a:ext cx="42480" cy="8064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E782AF50-268C-4802-8CCE-86EC7B31B7CC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4267920" y="6179200"/>
                <a:ext cx="7812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4B6A2D6F-935A-430B-8C1D-8EF0089E4B3D}"/>
                  </a:ext>
                </a:extLst>
              </p14:cNvPr>
              <p14:cNvContentPartPr/>
              <p14:nvPr/>
            </p14:nvContentPartPr>
            <p14:xfrm>
              <a:off x="4284840" y="6078760"/>
              <a:ext cx="2880" cy="4788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4B6A2D6F-935A-430B-8C1D-8EF0089E4B3D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4267200" y="6060760"/>
                <a:ext cx="3852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E43A3931-D784-45F2-8ECB-2CDF315BBC35}"/>
                  </a:ext>
                </a:extLst>
              </p14:cNvPr>
              <p14:cNvContentPartPr/>
              <p14:nvPr/>
            </p14:nvContentPartPr>
            <p14:xfrm>
              <a:off x="3576000" y="6116200"/>
              <a:ext cx="618840" cy="24660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E43A3931-D784-45F2-8ECB-2CDF315BBC35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3558360" y="6098200"/>
                <a:ext cx="65448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DA14BDE7-126F-448B-92FF-C71ED8C936CF}"/>
                  </a:ext>
                </a:extLst>
              </p14:cNvPr>
              <p14:cNvContentPartPr/>
              <p14:nvPr/>
            </p14:nvContentPartPr>
            <p14:xfrm>
              <a:off x="1503120" y="5918200"/>
              <a:ext cx="1751040" cy="42840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DA14BDE7-126F-448B-92FF-C71ED8C936CF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1485476" y="5900560"/>
                <a:ext cx="1786687" cy="46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CF4AC884-352A-473B-8FBF-7DA30260F273}"/>
                  </a:ext>
                </a:extLst>
              </p14:cNvPr>
              <p14:cNvContentPartPr/>
              <p14:nvPr/>
            </p14:nvContentPartPr>
            <p14:xfrm>
              <a:off x="4461240" y="6166600"/>
              <a:ext cx="100080" cy="1839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CF4AC884-352A-473B-8FBF-7DA30260F273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4443600" y="6148960"/>
                <a:ext cx="13572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3ECAF669-29C7-4CF3-B31E-A569A2D144C8}"/>
                  </a:ext>
                </a:extLst>
              </p14:cNvPr>
              <p14:cNvContentPartPr/>
              <p14:nvPr/>
            </p14:nvContentPartPr>
            <p14:xfrm>
              <a:off x="5527560" y="5256520"/>
              <a:ext cx="456840" cy="54072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3ECAF669-29C7-4CF3-B31E-A569A2D144C8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5509574" y="5238880"/>
                <a:ext cx="492452" cy="57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AC1B84FF-6683-49C6-AC35-116CE930C279}"/>
                  </a:ext>
                </a:extLst>
              </p14:cNvPr>
              <p14:cNvContentPartPr/>
              <p14:nvPr/>
            </p14:nvContentPartPr>
            <p14:xfrm>
              <a:off x="4795320" y="5990560"/>
              <a:ext cx="505800" cy="54648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AC1B84FF-6683-49C6-AC35-116CE930C279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4777333" y="5972560"/>
                <a:ext cx="541415" cy="58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BBD37489-C21F-4F95-BC07-A73C31E05928}"/>
                  </a:ext>
                </a:extLst>
              </p14:cNvPr>
              <p14:cNvContentPartPr/>
              <p14:nvPr/>
            </p14:nvContentPartPr>
            <p14:xfrm>
              <a:off x="5424960" y="5957440"/>
              <a:ext cx="120960" cy="11880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BBD37489-C21F-4F95-BC07-A73C31E05928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5407320" y="5939800"/>
                <a:ext cx="15660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2DEEE9D5-6114-4608-9E74-C83904184C41}"/>
                  </a:ext>
                </a:extLst>
              </p14:cNvPr>
              <p14:cNvContentPartPr/>
              <p14:nvPr/>
            </p14:nvContentPartPr>
            <p14:xfrm>
              <a:off x="6048120" y="5993800"/>
              <a:ext cx="139680" cy="41652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2DEEE9D5-6114-4608-9E74-C83904184C41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6030120" y="5976160"/>
                <a:ext cx="175320" cy="45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CC01AD0F-D906-45DB-879C-92670326A514}"/>
                  </a:ext>
                </a:extLst>
              </p14:cNvPr>
              <p14:cNvContentPartPr/>
              <p14:nvPr/>
            </p14:nvContentPartPr>
            <p14:xfrm>
              <a:off x="6969720" y="6004240"/>
              <a:ext cx="1035000" cy="29520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CC01AD0F-D906-45DB-879C-92670326A514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6951720" y="5986578"/>
                <a:ext cx="1070640" cy="3308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2965BC12-13DC-47B5-AE01-2F2DE4E8FF55}"/>
                  </a:ext>
                </a:extLst>
              </p14:cNvPr>
              <p14:cNvContentPartPr/>
              <p14:nvPr/>
            </p14:nvContentPartPr>
            <p14:xfrm>
              <a:off x="6340800" y="5963200"/>
              <a:ext cx="515520" cy="46908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2965BC12-13DC-47B5-AE01-2F2DE4E8FF55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6322800" y="5945560"/>
                <a:ext cx="551160" cy="50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348278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2F871AB-B68F-47D5-A17D-76EC8BBA7A9F}"/>
                  </a:ext>
                </a:extLst>
              </p14:cNvPr>
              <p14:cNvContentPartPr/>
              <p14:nvPr/>
            </p14:nvContentPartPr>
            <p14:xfrm>
              <a:off x="2646840" y="166120"/>
              <a:ext cx="1690200" cy="4842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2F871AB-B68F-47D5-A17D-76EC8BBA7A9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29200" y="148133"/>
                <a:ext cx="1725840" cy="5198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AC1E858-EB4C-487B-A80D-8B6D667014DE}"/>
                  </a:ext>
                </a:extLst>
              </p14:cNvPr>
              <p14:cNvContentPartPr/>
              <p14:nvPr/>
            </p14:nvContentPartPr>
            <p14:xfrm>
              <a:off x="1167240" y="2181760"/>
              <a:ext cx="31680" cy="907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AC1E858-EB4C-487B-A80D-8B6D667014D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49600" y="2163760"/>
                <a:ext cx="6732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0482A0D-4848-4277-9956-EE9D440DAFB8}"/>
                  </a:ext>
                </a:extLst>
              </p14:cNvPr>
              <p14:cNvContentPartPr/>
              <p14:nvPr/>
            </p14:nvContentPartPr>
            <p14:xfrm>
              <a:off x="1346160" y="405880"/>
              <a:ext cx="2209680" cy="19756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0482A0D-4848-4277-9956-EE9D440DAFB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28163" y="388240"/>
                <a:ext cx="2245314" cy="20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BB8A9C3-6ACC-4408-A17A-9BD1239F5765}"/>
                  </a:ext>
                </a:extLst>
              </p14:cNvPr>
              <p14:cNvContentPartPr/>
              <p14:nvPr/>
            </p14:nvContentPartPr>
            <p14:xfrm>
              <a:off x="989040" y="2387320"/>
              <a:ext cx="207720" cy="2512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BB8A9C3-6ACC-4408-A17A-9BD1239F576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71400" y="2369680"/>
                <a:ext cx="24336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C43C628-47AB-4752-9DA3-758B204A05B9}"/>
                  </a:ext>
                </a:extLst>
              </p14:cNvPr>
              <p14:cNvContentPartPr/>
              <p14:nvPr/>
            </p14:nvContentPartPr>
            <p14:xfrm>
              <a:off x="5089800" y="477160"/>
              <a:ext cx="905760" cy="443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C43C628-47AB-4752-9DA3-758B204A05B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72160" y="459160"/>
                <a:ext cx="941400" cy="4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FA4B7F6-A3D1-4D83-BCBC-5A6AEC1B9667}"/>
                  </a:ext>
                </a:extLst>
              </p14:cNvPr>
              <p14:cNvContentPartPr/>
              <p14:nvPr/>
            </p14:nvContentPartPr>
            <p14:xfrm>
              <a:off x="8259600" y="449440"/>
              <a:ext cx="572760" cy="3506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FA4B7F6-A3D1-4D83-BCBC-5A6AEC1B966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241960" y="431800"/>
                <a:ext cx="608400" cy="38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6571F0D-2142-42EF-9470-728058142A4C}"/>
                  </a:ext>
                </a:extLst>
              </p14:cNvPr>
              <p14:cNvContentPartPr/>
              <p14:nvPr/>
            </p14:nvContentPartPr>
            <p14:xfrm>
              <a:off x="7203360" y="448000"/>
              <a:ext cx="880560" cy="3157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6571F0D-2142-42EF-9470-728058142A4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185360" y="430000"/>
                <a:ext cx="916200" cy="35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B043EE6-0A4E-445F-81F5-8B4DF9D28C14}"/>
                  </a:ext>
                </a:extLst>
              </p14:cNvPr>
              <p14:cNvContentPartPr/>
              <p14:nvPr/>
            </p14:nvContentPartPr>
            <p14:xfrm>
              <a:off x="6387240" y="605680"/>
              <a:ext cx="556920" cy="1576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B043EE6-0A4E-445F-81F5-8B4DF9D28C1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369589" y="587680"/>
                <a:ext cx="592583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973E6544-BB27-499C-9B4C-F1F4F64F8B81}"/>
                  </a:ext>
                </a:extLst>
              </p14:cNvPr>
              <p14:cNvContentPartPr/>
              <p14:nvPr/>
            </p14:nvContentPartPr>
            <p14:xfrm>
              <a:off x="2240040" y="842920"/>
              <a:ext cx="1153440" cy="5414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973E6544-BB27-499C-9B4C-F1F4F64F8B8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22400" y="825280"/>
                <a:ext cx="1189080" cy="57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897A54AB-BF67-4A1E-A229-B4676524173F}"/>
                  </a:ext>
                </a:extLst>
              </p14:cNvPr>
              <p14:cNvContentPartPr/>
              <p14:nvPr/>
            </p14:nvContentPartPr>
            <p14:xfrm>
              <a:off x="4218600" y="1096720"/>
              <a:ext cx="1154880" cy="3243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897A54AB-BF67-4A1E-A229-B4676524173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200606" y="1079080"/>
                <a:ext cx="1190509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DAB18711-FC90-4220-948B-5E5A37B2A631}"/>
                  </a:ext>
                </a:extLst>
              </p14:cNvPr>
              <p14:cNvContentPartPr/>
              <p14:nvPr/>
            </p14:nvContentPartPr>
            <p14:xfrm>
              <a:off x="5750760" y="1015720"/>
              <a:ext cx="3285720" cy="47268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DAB18711-FC90-4220-948B-5E5A37B2A63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732760" y="998080"/>
                <a:ext cx="3321360" cy="50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3E29C8E-0C65-4A03-987A-D2E01F3AFA19}"/>
                  </a:ext>
                </a:extLst>
              </p14:cNvPr>
              <p14:cNvContentPartPr/>
              <p14:nvPr/>
            </p14:nvContentPartPr>
            <p14:xfrm>
              <a:off x="4568160" y="1684960"/>
              <a:ext cx="747360" cy="3373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3E29C8E-0C65-4A03-987A-D2E01F3AFA1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550160" y="1666960"/>
                <a:ext cx="783000" cy="37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2B0BB9C-FE54-4B17-BE3C-00688FB6273A}"/>
                  </a:ext>
                </a:extLst>
              </p14:cNvPr>
              <p14:cNvContentPartPr/>
              <p14:nvPr/>
            </p14:nvContentPartPr>
            <p14:xfrm>
              <a:off x="4002600" y="1635640"/>
              <a:ext cx="258840" cy="2538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2B0BB9C-FE54-4B17-BE3C-00688FB6273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984935" y="1617640"/>
                <a:ext cx="29453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ABDBF0A-0A63-4000-A5B2-3A2246B2C606}"/>
                  </a:ext>
                </a:extLst>
              </p14:cNvPr>
              <p14:cNvContentPartPr/>
              <p14:nvPr/>
            </p14:nvContentPartPr>
            <p14:xfrm>
              <a:off x="5556720" y="1784680"/>
              <a:ext cx="86400" cy="2131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ABDBF0A-0A63-4000-A5B2-3A2246B2C60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538720" y="1767040"/>
                <a:ext cx="12204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2C5C11C-ED84-41A6-B75A-4AEA7DFE4479}"/>
                  </a:ext>
                </a:extLst>
              </p14:cNvPr>
              <p14:cNvContentPartPr/>
              <p14:nvPr/>
            </p14:nvContentPartPr>
            <p14:xfrm>
              <a:off x="5724480" y="1696120"/>
              <a:ext cx="56160" cy="745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2C5C11C-ED84-41A6-B75A-4AEA7DFE447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706840" y="1678480"/>
                <a:ext cx="9180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E87EECDF-58BE-4616-9B1D-3729717AF855}"/>
                  </a:ext>
                </a:extLst>
              </p14:cNvPr>
              <p14:cNvContentPartPr/>
              <p14:nvPr/>
            </p14:nvContentPartPr>
            <p14:xfrm>
              <a:off x="6586320" y="1757680"/>
              <a:ext cx="151560" cy="3463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E87EECDF-58BE-4616-9B1D-3729717AF85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568680" y="1740040"/>
                <a:ext cx="187200" cy="38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FA155F0-357D-4B53-B5C9-A3D3121BA2D5}"/>
                  </a:ext>
                </a:extLst>
              </p14:cNvPr>
              <p14:cNvContentPartPr/>
              <p14:nvPr/>
            </p14:nvContentPartPr>
            <p14:xfrm>
              <a:off x="5892240" y="1690360"/>
              <a:ext cx="610920" cy="2872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FA155F0-357D-4B53-B5C9-A3D3121BA2D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874600" y="1672360"/>
                <a:ext cx="646560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E0FED5FB-A299-4722-95E9-1E02F1FB1543}"/>
                  </a:ext>
                </a:extLst>
              </p14:cNvPr>
              <p14:cNvContentPartPr/>
              <p14:nvPr/>
            </p14:nvContentPartPr>
            <p14:xfrm>
              <a:off x="6870360" y="1645360"/>
              <a:ext cx="404640" cy="3045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E0FED5FB-A299-4722-95E9-1E02F1FB154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852360" y="1627720"/>
                <a:ext cx="440280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B904D87D-3004-472E-8E7B-5418558474AA}"/>
                  </a:ext>
                </a:extLst>
              </p14:cNvPr>
              <p14:cNvContentPartPr/>
              <p14:nvPr/>
            </p14:nvContentPartPr>
            <p14:xfrm>
              <a:off x="8330520" y="1705120"/>
              <a:ext cx="267480" cy="2250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B904D87D-3004-472E-8E7B-5418558474A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312520" y="1687480"/>
                <a:ext cx="30312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D6DAC56-1567-41EC-80B5-BA2E6E5F1751}"/>
                  </a:ext>
                </a:extLst>
              </p14:cNvPr>
              <p14:cNvContentPartPr/>
              <p14:nvPr/>
            </p14:nvContentPartPr>
            <p14:xfrm>
              <a:off x="7363200" y="1605040"/>
              <a:ext cx="875520" cy="4338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D6DAC56-1567-41EC-80B5-BA2E6E5F175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345200" y="1587055"/>
                <a:ext cx="911160" cy="4694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A31C10C-E845-4E0C-BB7A-C9AB5B853AB6}"/>
                  </a:ext>
                </a:extLst>
              </p14:cNvPr>
              <p14:cNvContentPartPr/>
              <p14:nvPr/>
            </p14:nvContentPartPr>
            <p14:xfrm>
              <a:off x="8708160" y="1625200"/>
              <a:ext cx="62280" cy="615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A31C10C-E845-4E0C-BB7A-C9AB5B853AB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690160" y="1607200"/>
                <a:ext cx="9792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DFCDE56D-C019-4AF9-9509-0E41F2C098E8}"/>
                  </a:ext>
                </a:extLst>
              </p14:cNvPr>
              <p14:cNvContentPartPr/>
              <p14:nvPr/>
            </p14:nvContentPartPr>
            <p14:xfrm>
              <a:off x="1990920" y="1339000"/>
              <a:ext cx="518760" cy="3272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DFCDE56D-C019-4AF9-9509-0E41F2C098E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972920" y="1321360"/>
                <a:ext cx="55440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83CE15F-9151-4E11-8DE1-2943103D2280}"/>
                  </a:ext>
                </a:extLst>
              </p14:cNvPr>
              <p14:cNvContentPartPr/>
              <p14:nvPr/>
            </p14:nvContentPartPr>
            <p14:xfrm>
              <a:off x="2665200" y="2266360"/>
              <a:ext cx="910080" cy="336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83CE15F-9151-4E11-8DE1-2943103D228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647560" y="2248720"/>
                <a:ext cx="94572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4600FD3-0806-4F93-B66F-19716CC7C1BD}"/>
                  </a:ext>
                </a:extLst>
              </p14:cNvPr>
              <p14:cNvContentPartPr/>
              <p14:nvPr/>
            </p14:nvContentPartPr>
            <p14:xfrm>
              <a:off x="4825560" y="2350600"/>
              <a:ext cx="353880" cy="4176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4600FD3-0806-4F93-B66F-19716CC7C1BD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807920" y="2332600"/>
                <a:ext cx="389520" cy="45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56EA387-C6E1-41EB-9AF3-6690908A121A}"/>
                  </a:ext>
                </a:extLst>
              </p14:cNvPr>
              <p14:cNvContentPartPr/>
              <p14:nvPr/>
            </p14:nvContentPartPr>
            <p14:xfrm>
              <a:off x="3941760" y="2326120"/>
              <a:ext cx="689760" cy="4460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56EA387-C6E1-41EB-9AF3-6690908A121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923769" y="2308480"/>
                <a:ext cx="725381" cy="48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9985F21-00F2-416B-AB4D-C4C4F604C28E}"/>
                  </a:ext>
                </a:extLst>
              </p14:cNvPr>
              <p14:cNvContentPartPr/>
              <p14:nvPr/>
            </p14:nvContentPartPr>
            <p14:xfrm>
              <a:off x="5659320" y="2305960"/>
              <a:ext cx="162360" cy="4744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9985F21-00F2-416B-AB4D-C4C4F604C28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641680" y="2288320"/>
                <a:ext cx="198000" cy="51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2B283DC-1EE7-4145-A1D5-158B5112A925}"/>
                  </a:ext>
                </a:extLst>
              </p14:cNvPr>
              <p14:cNvContentPartPr/>
              <p14:nvPr/>
            </p14:nvContentPartPr>
            <p14:xfrm>
              <a:off x="6156480" y="2428360"/>
              <a:ext cx="149400" cy="2448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2B283DC-1EE7-4145-A1D5-158B5112A925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138840" y="2410360"/>
                <a:ext cx="18504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66DA83D-729A-426E-BA3D-913EF36444FD}"/>
                  </a:ext>
                </a:extLst>
              </p14:cNvPr>
              <p14:cNvContentPartPr/>
              <p14:nvPr/>
            </p14:nvContentPartPr>
            <p14:xfrm>
              <a:off x="6441240" y="2488480"/>
              <a:ext cx="123480" cy="820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66DA83D-729A-426E-BA3D-913EF36444FD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423240" y="2470480"/>
                <a:ext cx="15912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986BA92-0078-418D-9878-26A4AA642D87}"/>
                  </a:ext>
                </a:extLst>
              </p14:cNvPr>
              <p14:cNvContentPartPr/>
              <p14:nvPr/>
            </p14:nvContentPartPr>
            <p14:xfrm>
              <a:off x="6684960" y="2297680"/>
              <a:ext cx="753120" cy="423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986BA92-0078-418D-9878-26A4AA642D8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666960" y="2280025"/>
                <a:ext cx="788760" cy="4590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0A56D88-C40D-4870-99E8-7A85A3037F2A}"/>
                  </a:ext>
                </a:extLst>
              </p14:cNvPr>
              <p14:cNvContentPartPr/>
              <p14:nvPr/>
            </p14:nvContentPartPr>
            <p14:xfrm>
              <a:off x="487200" y="995560"/>
              <a:ext cx="1047240" cy="10670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0A56D88-C40D-4870-99E8-7A85A3037F2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69200" y="977560"/>
                <a:ext cx="1082880" cy="11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518EA17-3043-4067-8CE6-FD6A61C89B6E}"/>
                  </a:ext>
                </a:extLst>
              </p14:cNvPr>
              <p14:cNvContentPartPr/>
              <p14:nvPr/>
            </p14:nvContentPartPr>
            <p14:xfrm>
              <a:off x="1909920" y="3189040"/>
              <a:ext cx="162360" cy="216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518EA17-3043-4067-8CE6-FD6A61C89B6E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891920" y="3171400"/>
                <a:ext cx="19800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4189253-6893-43BA-9011-32416C640688}"/>
                  </a:ext>
                </a:extLst>
              </p14:cNvPr>
              <p14:cNvContentPartPr/>
              <p14:nvPr/>
            </p14:nvContentPartPr>
            <p14:xfrm>
              <a:off x="1869240" y="3301720"/>
              <a:ext cx="529920" cy="2340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4189253-6893-43BA-9011-32416C640688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851240" y="3284080"/>
                <a:ext cx="56556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2EDC99F-C437-4443-8958-16B7CA4F0ADA}"/>
                  </a:ext>
                </a:extLst>
              </p14:cNvPr>
              <p14:cNvContentPartPr/>
              <p14:nvPr/>
            </p14:nvContentPartPr>
            <p14:xfrm>
              <a:off x="671880" y="3220720"/>
              <a:ext cx="788040" cy="2840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2EDC99F-C437-4443-8958-16B7CA4F0AD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54232" y="3202743"/>
                <a:ext cx="823696" cy="3196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38037946-48F6-44C3-B780-200CA115C603}"/>
                  </a:ext>
                </a:extLst>
              </p14:cNvPr>
              <p14:cNvContentPartPr/>
              <p14:nvPr/>
            </p14:nvContentPartPr>
            <p14:xfrm>
              <a:off x="2502120" y="3002560"/>
              <a:ext cx="1202040" cy="6436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38037946-48F6-44C3-B780-200CA115C603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484475" y="2984560"/>
                <a:ext cx="1237691" cy="67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F8FBEABA-8094-4CBB-A8A9-A72D699DA1B0}"/>
                  </a:ext>
                </a:extLst>
              </p14:cNvPr>
              <p14:cNvContentPartPr/>
              <p14:nvPr/>
            </p14:nvContentPartPr>
            <p14:xfrm>
              <a:off x="3802440" y="2984560"/>
              <a:ext cx="566640" cy="63864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F8FBEABA-8094-4CBB-A8A9-A72D699DA1B0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784789" y="2966920"/>
                <a:ext cx="602303" cy="67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C5619866-A388-4C60-B4BA-59D537E24B6B}"/>
                  </a:ext>
                </a:extLst>
              </p14:cNvPr>
              <p14:cNvContentPartPr/>
              <p14:nvPr/>
            </p14:nvContentPartPr>
            <p14:xfrm>
              <a:off x="4449720" y="3108400"/>
              <a:ext cx="550080" cy="2854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C5619866-A388-4C60-B4BA-59D537E24B6B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431720" y="3090738"/>
                <a:ext cx="585720" cy="3211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14BA7DE8-2A2D-4BEC-AF72-8F048C9CC86F}"/>
                  </a:ext>
                </a:extLst>
              </p14:cNvPr>
              <p14:cNvContentPartPr/>
              <p14:nvPr/>
            </p14:nvContentPartPr>
            <p14:xfrm>
              <a:off x="5099160" y="3189760"/>
              <a:ext cx="135720" cy="33048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14BA7DE8-2A2D-4BEC-AF72-8F048C9CC86F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081160" y="3172120"/>
                <a:ext cx="171360" cy="36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4096F4D1-3002-4806-A9D1-D965FAD6106E}"/>
                  </a:ext>
                </a:extLst>
              </p14:cNvPr>
              <p14:cNvContentPartPr/>
              <p14:nvPr/>
            </p14:nvContentPartPr>
            <p14:xfrm>
              <a:off x="5331000" y="3118840"/>
              <a:ext cx="53640" cy="705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4096F4D1-3002-4806-A9D1-D965FAD6106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313360" y="3101200"/>
                <a:ext cx="8928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E5011B11-13D6-4286-A327-D7197DB79CDC}"/>
                  </a:ext>
                </a:extLst>
              </p14:cNvPr>
              <p14:cNvContentPartPr/>
              <p14:nvPr/>
            </p14:nvContentPartPr>
            <p14:xfrm>
              <a:off x="5454840" y="3100120"/>
              <a:ext cx="145800" cy="2772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E5011B11-13D6-4286-A327-D7197DB79CDC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436840" y="3082120"/>
                <a:ext cx="18144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B888F1E9-9BDA-4FD0-BC60-518CCFB28920}"/>
                  </a:ext>
                </a:extLst>
              </p14:cNvPr>
              <p14:cNvContentPartPr/>
              <p14:nvPr/>
            </p14:nvContentPartPr>
            <p14:xfrm>
              <a:off x="5669040" y="3216040"/>
              <a:ext cx="62280" cy="1414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B888F1E9-9BDA-4FD0-BC60-518CCFB28920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5651400" y="3198400"/>
                <a:ext cx="9792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8A771D3F-EC97-4724-9EA8-9EB04E31CC8B}"/>
                  </a:ext>
                </a:extLst>
              </p14:cNvPr>
              <p14:cNvContentPartPr/>
              <p14:nvPr/>
            </p14:nvContentPartPr>
            <p14:xfrm>
              <a:off x="5808000" y="3006880"/>
              <a:ext cx="1039680" cy="43992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8A771D3F-EC97-4724-9EA8-9EB04E31CC8B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790000" y="2988895"/>
                <a:ext cx="1075320" cy="4755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A19DA20-CF1E-428F-958C-28489F58C9ED}"/>
                  </a:ext>
                </a:extLst>
              </p14:cNvPr>
              <p14:cNvContentPartPr/>
              <p14:nvPr/>
            </p14:nvContentPartPr>
            <p14:xfrm>
              <a:off x="4998360" y="3067360"/>
              <a:ext cx="98640" cy="131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A19DA20-CF1E-428F-958C-28489F58C9ED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980720" y="3049360"/>
                <a:ext cx="134280" cy="16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430637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2F871AB-B68F-47D5-A17D-76EC8BBA7A9F}"/>
                  </a:ext>
                </a:extLst>
              </p14:cNvPr>
              <p14:cNvContentPartPr/>
              <p14:nvPr/>
            </p14:nvContentPartPr>
            <p14:xfrm>
              <a:off x="2646840" y="166120"/>
              <a:ext cx="1690200" cy="4842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2F871AB-B68F-47D5-A17D-76EC8BBA7A9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29200" y="148133"/>
                <a:ext cx="1725840" cy="5198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AC1E858-EB4C-487B-A80D-8B6D667014DE}"/>
                  </a:ext>
                </a:extLst>
              </p14:cNvPr>
              <p14:cNvContentPartPr/>
              <p14:nvPr/>
            </p14:nvContentPartPr>
            <p14:xfrm>
              <a:off x="1167240" y="2181760"/>
              <a:ext cx="31680" cy="907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AC1E858-EB4C-487B-A80D-8B6D667014D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49600" y="2163760"/>
                <a:ext cx="6732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0482A0D-4848-4277-9956-EE9D440DAFB8}"/>
                  </a:ext>
                </a:extLst>
              </p14:cNvPr>
              <p14:cNvContentPartPr/>
              <p14:nvPr/>
            </p14:nvContentPartPr>
            <p14:xfrm>
              <a:off x="1346160" y="405880"/>
              <a:ext cx="2209680" cy="19756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0482A0D-4848-4277-9956-EE9D440DAFB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28163" y="388240"/>
                <a:ext cx="2245314" cy="20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BB8A9C3-6ACC-4408-A17A-9BD1239F5765}"/>
                  </a:ext>
                </a:extLst>
              </p14:cNvPr>
              <p14:cNvContentPartPr/>
              <p14:nvPr/>
            </p14:nvContentPartPr>
            <p14:xfrm>
              <a:off x="989040" y="2387320"/>
              <a:ext cx="207720" cy="2512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BB8A9C3-6ACC-4408-A17A-9BD1239F576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71400" y="2369680"/>
                <a:ext cx="24336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C43C628-47AB-4752-9DA3-758B204A05B9}"/>
                  </a:ext>
                </a:extLst>
              </p14:cNvPr>
              <p14:cNvContentPartPr/>
              <p14:nvPr/>
            </p14:nvContentPartPr>
            <p14:xfrm>
              <a:off x="5089800" y="477160"/>
              <a:ext cx="905760" cy="443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C43C628-47AB-4752-9DA3-758B204A05B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72160" y="459160"/>
                <a:ext cx="941400" cy="4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FA4B7F6-A3D1-4D83-BCBC-5A6AEC1B9667}"/>
                  </a:ext>
                </a:extLst>
              </p14:cNvPr>
              <p14:cNvContentPartPr/>
              <p14:nvPr/>
            </p14:nvContentPartPr>
            <p14:xfrm>
              <a:off x="8259600" y="449440"/>
              <a:ext cx="572760" cy="3506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FA4B7F6-A3D1-4D83-BCBC-5A6AEC1B966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241960" y="431800"/>
                <a:ext cx="608400" cy="38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6571F0D-2142-42EF-9470-728058142A4C}"/>
                  </a:ext>
                </a:extLst>
              </p14:cNvPr>
              <p14:cNvContentPartPr/>
              <p14:nvPr/>
            </p14:nvContentPartPr>
            <p14:xfrm>
              <a:off x="7203360" y="448000"/>
              <a:ext cx="880560" cy="3157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6571F0D-2142-42EF-9470-728058142A4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185360" y="430000"/>
                <a:ext cx="916200" cy="35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B043EE6-0A4E-445F-81F5-8B4DF9D28C14}"/>
                  </a:ext>
                </a:extLst>
              </p14:cNvPr>
              <p14:cNvContentPartPr/>
              <p14:nvPr/>
            </p14:nvContentPartPr>
            <p14:xfrm>
              <a:off x="6387240" y="605680"/>
              <a:ext cx="556920" cy="1576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B043EE6-0A4E-445F-81F5-8B4DF9D28C1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369589" y="587680"/>
                <a:ext cx="592583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973E6544-BB27-499C-9B4C-F1F4F64F8B81}"/>
                  </a:ext>
                </a:extLst>
              </p14:cNvPr>
              <p14:cNvContentPartPr/>
              <p14:nvPr/>
            </p14:nvContentPartPr>
            <p14:xfrm>
              <a:off x="2240040" y="842920"/>
              <a:ext cx="1153440" cy="5414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973E6544-BB27-499C-9B4C-F1F4F64F8B8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22400" y="825280"/>
                <a:ext cx="1189080" cy="57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897A54AB-BF67-4A1E-A229-B4676524173F}"/>
                  </a:ext>
                </a:extLst>
              </p14:cNvPr>
              <p14:cNvContentPartPr/>
              <p14:nvPr/>
            </p14:nvContentPartPr>
            <p14:xfrm>
              <a:off x="4218600" y="1096720"/>
              <a:ext cx="1154880" cy="3243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897A54AB-BF67-4A1E-A229-B4676524173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200606" y="1079080"/>
                <a:ext cx="1190509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DAB18711-FC90-4220-948B-5E5A37B2A631}"/>
                  </a:ext>
                </a:extLst>
              </p14:cNvPr>
              <p14:cNvContentPartPr/>
              <p14:nvPr/>
            </p14:nvContentPartPr>
            <p14:xfrm>
              <a:off x="5750760" y="1015720"/>
              <a:ext cx="3285720" cy="47268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DAB18711-FC90-4220-948B-5E5A37B2A63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732760" y="998080"/>
                <a:ext cx="3321360" cy="50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3E29C8E-0C65-4A03-987A-D2E01F3AFA19}"/>
                  </a:ext>
                </a:extLst>
              </p14:cNvPr>
              <p14:cNvContentPartPr/>
              <p14:nvPr/>
            </p14:nvContentPartPr>
            <p14:xfrm>
              <a:off x="4568160" y="1684960"/>
              <a:ext cx="747360" cy="3373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3E29C8E-0C65-4A03-987A-D2E01F3AFA1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550160" y="1666960"/>
                <a:ext cx="783000" cy="37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2B0BB9C-FE54-4B17-BE3C-00688FB6273A}"/>
                  </a:ext>
                </a:extLst>
              </p14:cNvPr>
              <p14:cNvContentPartPr/>
              <p14:nvPr/>
            </p14:nvContentPartPr>
            <p14:xfrm>
              <a:off x="4002600" y="1635640"/>
              <a:ext cx="258840" cy="2538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2B0BB9C-FE54-4B17-BE3C-00688FB6273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984935" y="1617640"/>
                <a:ext cx="29453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ABDBF0A-0A63-4000-A5B2-3A2246B2C606}"/>
                  </a:ext>
                </a:extLst>
              </p14:cNvPr>
              <p14:cNvContentPartPr/>
              <p14:nvPr/>
            </p14:nvContentPartPr>
            <p14:xfrm>
              <a:off x="5556720" y="1784680"/>
              <a:ext cx="86400" cy="2131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ABDBF0A-0A63-4000-A5B2-3A2246B2C60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538720" y="1767040"/>
                <a:ext cx="12204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2C5C11C-ED84-41A6-B75A-4AEA7DFE4479}"/>
                  </a:ext>
                </a:extLst>
              </p14:cNvPr>
              <p14:cNvContentPartPr/>
              <p14:nvPr/>
            </p14:nvContentPartPr>
            <p14:xfrm>
              <a:off x="5724480" y="1696120"/>
              <a:ext cx="56160" cy="745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2C5C11C-ED84-41A6-B75A-4AEA7DFE447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706840" y="1678480"/>
                <a:ext cx="9180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E87EECDF-58BE-4616-9B1D-3729717AF855}"/>
                  </a:ext>
                </a:extLst>
              </p14:cNvPr>
              <p14:cNvContentPartPr/>
              <p14:nvPr/>
            </p14:nvContentPartPr>
            <p14:xfrm>
              <a:off x="6586320" y="1757680"/>
              <a:ext cx="151560" cy="3463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E87EECDF-58BE-4616-9B1D-3729717AF85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568680" y="1740040"/>
                <a:ext cx="187200" cy="38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FA155F0-357D-4B53-B5C9-A3D3121BA2D5}"/>
                  </a:ext>
                </a:extLst>
              </p14:cNvPr>
              <p14:cNvContentPartPr/>
              <p14:nvPr/>
            </p14:nvContentPartPr>
            <p14:xfrm>
              <a:off x="5892240" y="1690360"/>
              <a:ext cx="610920" cy="2872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FA155F0-357D-4B53-B5C9-A3D3121BA2D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874600" y="1672360"/>
                <a:ext cx="646560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E0FED5FB-A299-4722-95E9-1E02F1FB1543}"/>
                  </a:ext>
                </a:extLst>
              </p14:cNvPr>
              <p14:cNvContentPartPr/>
              <p14:nvPr/>
            </p14:nvContentPartPr>
            <p14:xfrm>
              <a:off x="6870360" y="1645360"/>
              <a:ext cx="404640" cy="3045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E0FED5FB-A299-4722-95E9-1E02F1FB154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852360" y="1627720"/>
                <a:ext cx="440280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B904D87D-3004-472E-8E7B-5418558474AA}"/>
                  </a:ext>
                </a:extLst>
              </p14:cNvPr>
              <p14:cNvContentPartPr/>
              <p14:nvPr/>
            </p14:nvContentPartPr>
            <p14:xfrm>
              <a:off x="8330520" y="1705120"/>
              <a:ext cx="267480" cy="2250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B904D87D-3004-472E-8E7B-5418558474A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312520" y="1687480"/>
                <a:ext cx="30312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D6DAC56-1567-41EC-80B5-BA2E6E5F1751}"/>
                  </a:ext>
                </a:extLst>
              </p14:cNvPr>
              <p14:cNvContentPartPr/>
              <p14:nvPr/>
            </p14:nvContentPartPr>
            <p14:xfrm>
              <a:off x="7363200" y="1605040"/>
              <a:ext cx="875520" cy="4338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D6DAC56-1567-41EC-80B5-BA2E6E5F175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345200" y="1587055"/>
                <a:ext cx="911160" cy="4694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A31C10C-E845-4E0C-BB7A-C9AB5B853AB6}"/>
                  </a:ext>
                </a:extLst>
              </p14:cNvPr>
              <p14:cNvContentPartPr/>
              <p14:nvPr/>
            </p14:nvContentPartPr>
            <p14:xfrm>
              <a:off x="8708160" y="1625200"/>
              <a:ext cx="62280" cy="615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A31C10C-E845-4E0C-BB7A-C9AB5B853AB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690160" y="1607200"/>
                <a:ext cx="9792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DFCDE56D-C019-4AF9-9509-0E41F2C098E8}"/>
                  </a:ext>
                </a:extLst>
              </p14:cNvPr>
              <p14:cNvContentPartPr/>
              <p14:nvPr/>
            </p14:nvContentPartPr>
            <p14:xfrm>
              <a:off x="1990920" y="1339000"/>
              <a:ext cx="518760" cy="3272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DFCDE56D-C019-4AF9-9509-0E41F2C098E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972920" y="1321360"/>
                <a:ext cx="55440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83CE15F-9151-4E11-8DE1-2943103D2280}"/>
                  </a:ext>
                </a:extLst>
              </p14:cNvPr>
              <p14:cNvContentPartPr/>
              <p14:nvPr/>
            </p14:nvContentPartPr>
            <p14:xfrm>
              <a:off x="2665200" y="2266360"/>
              <a:ext cx="910080" cy="336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83CE15F-9151-4E11-8DE1-2943103D228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647560" y="2248720"/>
                <a:ext cx="94572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4600FD3-0806-4F93-B66F-19716CC7C1BD}"/>
                  </a:ext>
                </a:extLst>
              </p14:cNvPr>
              <p14:cNvContentPartPr/>
              <p14:nvPr/>
            </p14:nvContentPartPr>
            <p14:xfrm>
              <a:off x="4825560" y="2350600"/>
              <a:ext cx="353880" cy="4176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4600FD3-0806-4F93-B66F-19716CC7C1BD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807920" y="2332600"/>
                <a:ext cx="389520" cy="45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56EA387-C6E1-41EB-9AF3-6690908A121A}"/>
                  </a:ext>
                </a:extLst>
              </p14:cNvPr>
              <p14:cNvContentPartPr/>
              <p14:nvPr/>
            </p14:nvContentPartPr>
            <p14:xfrm>
              <a:off x="3941760" y="2326120"/>
              <a:ext cx="689760" cy="4460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56EA387-C6E1-41EB-9AF3-6690908A121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923769" y="2308480"/>
                <a:ext cx="725381" cy="48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9985F21-00F2-416B-AB4D-C4C4F604C28E}"/>
                  </a:ext>
                </a:extLst>
              </p14:cNvPr>
              <p14:cNvContentPartPr/>
              <p14:nvPr/>
            </p14:nvContentPartPr>
            <p14:xfrm>
              <a:off x="5659320" y="2305960"/>
              <a:ext cx="162360" cy="4744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9985F21-00F2-416B-AB4D-C4C4F604C28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641680" y="2288320"/>
                <a:ext cx="198000" cy="51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2B283DC-1EE7-4145-A1D5-158B5112A925}"/>
                  </a:ext>
                </a:extLst>
              </p14:cNvPr>
              <p14:cNvContentPartPr/>
              <p14:nvPr/>
            </p14:nvContentPartPr>
            <p14:xfrm>
              <a:off x="6156480" y="2428360"/>
              <a:ext cx="149400" cy="2448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2B283DC-1EE7-4145-A1D5-158B5112A925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138840" y="2410360"/>
                <a:ext cx="18504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66DA83D-729A-426E-BA3D-913EF36444FD}"/>
                  </a:ext>
                </a:extLst>
              </p14:cNvPr>
              <p14:cNvContentPartPr/>
              <p14:nvPr/>
            </p14:nvContentPartPr>
            <p14:xfrm>
              <a:off x="6441240" y="2488480"/>
              <a:ext cx="123480" cy="820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66DA83D-729A-426E-BA3D-913EF36444FD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423240" y="2470480"/>
                <a:ext cx="15912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986BA92-0078-418D-9878-26A4AA642D87}"/>
                  </a:ext>
                </a:extLst>
              </p14:cNvPr>
              <p14:cNvContentPartPr/>
              <p14:nvPr/>
            </p14:nvContentPartPr>
            <p14:xfrm>
              <a:off x="6684960" y="2297680"/>
              <a:ext cx="753120" cy="423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986BA92-0078-418D-9878-26A4AA642D8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666960" y="2280025"/>
                <a:ext cx="788760" cy="4590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0A56D88-C40D-4870-99E8-7A85A3037F2A}"/>
                  </a:ext>
                </a:extLst>
              </p14:cNvPr>
              <p14:cNvContentPartPr/>
              <p14:nvPr/>
            </p14:nvContentPartPr>
            <p14:xfrm>
              <a:off x="487200" y="995560"/>
              <a:ext cx="1047240" cy="10670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0A56D88-C40D-4870-99E8-7A85A3037F2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69200" y="977560"/>
                <a:ext cx="1082880" cy="11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518EA17-3043-4067-8CE6-FD6A61C89B6E}"/>
                  </a:ext>
                </a:extLst>
              </p14:cNvPr>
              <p14:cNvContentPartPr/>
              <p14:nvPr/>
            </p14:nvContentPartPr>
            <p14:xfrm>
              <a:off x="1909920" y="3189040"/>
              <a:ext cx="162360" cy="216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518EA17-3043-4067-8CE6-FD6A61C89B6E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891920" y="3171400"/>
                <a:ext cx="19800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4189253-6893-43BA-9011-32416C640688}"/>
                  </a:ext>
                </a:extLst>
              </p14:cNvPr>
              <p14:cNvContentPartPr/>
              <p14:nvPr/>
            </p14:nvContentPartPr>
            <p14:xfrm>
              <a:off x="1869240" y="3301720"/>
              <a:ext cx="529920" cy="2340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4189253-6893-43BA-9011-32416C640688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851240" y="3284080"/>
                <a:ext cx="56556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2EDC99F-C437-4443-8958-16B7CA4F0ADA}"/>
                  </a:ext>
                </a:extLst>
              </p14:cNvPr>
              <p14:cNvContentPartPr/>
              <p14:nvPr/>
            </p14:nvContentPartPr>
            <p14:xfrm>
              <a:off x="671880" y="3220720"/>
              <a:ext cx="788040" cy="2840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2EDC99F-C437-4443-8958-16B7CA4F0AD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54232" y="3202743"/>
                <a:ext cx="823696" cy="3196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38037946-48F6-44C3-B780-200CA115C603}"/>
                  </a:ext>
                </a:extLst>
              </p14:cNvPr>
              <p14:cNvContentPartPr/>
              <p14:nvPr/>
            </p14:nvContentPartPr>
            <p14:xfrm>
              <a:off x="2502120" y="3002560"/>
              <a:ext cx="1202040" cy="6436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38037946-48F6-44C3-B780-200CA115C603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484475" y="2984560"/>
                <a:ext cx="1237691" cy="67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F8FBEABA-8094-4CBB-A8A9-A72D699DA1B0}"/>
                  </a:ext>
                </a:extLst>
              </p14:cNvPr>
              <p14:cNvContentPartPr/>
              <p14:nvPr/>
            </p14:nvContentPartPr>
            <p14:xfrm>
              <a:off x="3802440" y="2984560"/>
              <a:ext cx="566640" cy="63864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F8FBEABA-8094-4CBB-A8A9-A72D699DA1B0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784789" y="2966920"/>
                <a:ext cx="602303" cy="67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C5619866-A388-4C60-B4BA-59D537E24B6B}"/>
                  </a:ext>
                </a:extLst>
              </p14:cNvPr>
              <p14:cNvContentPartPr/>
              <p14:nvPr/>
            </p14:nvContentPartPr>
            <p14:xfrm>
              <a:off x="4449720" y="3108400"/>
              <a:ext cx="550080" cy="2854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C5619866-A388-4C60-B4BA-59D537E24B6B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431720" y="3090738"/>
                <a:ext cx="585720" cy="3211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14BA7DE8-2A2D-4BEC-AF72-8F048C9CC86F}"/>
                  </a:ext>
                </a:extLst>
              </p14:cNvPr>
              <p14:cNvContentPartPr/>
              <p14:nvPr/>
            </p14:nvContentPartPr>
            <p14:xfrm>
              <a:off x="5099160" y="3189760"/>
              <a:ext cx="135720" cy="33048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14BA7DE8-2A2D-4BEC-AF72-8F048C9CC86F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081160" y="3172120"/>
                <a:ext cx="171360" cy="36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4096F4D1-3002-4806-A9D1-D965FAD6106E}"/>
                  </a:ext>
                </a:extLst>
              </p14:cNvPr>
              <p14:cNvContentPartPr/>
              <p14:nvPr/>
            </p14:nvContentPartPr>
            <p14:xfrm>
              <a:off x="5331000" y="3118840"/>
              <a:ext cx="53640" cy="705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4096F4D1-3002-4806-A9D1-D965FAD6106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313360" y="3101200"/>
                <a:ext cx="8928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E5011B11-13D6-4286-A327-D7197DB79CDC}"/>
                  </a:ext>
                </a:extLst>
              </p14:cNvPr>
              <p14:cNvContentPartPr/>
              <p14:nvPr/>
            </p14:nvContentPartPr>
            <p14:xfrm>
              <a:off x="5454840" y="3100120"/>
              <a:ext cx="145800" cy="2772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E5011B11-13D6-4286-A327-D7197DB79CDC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436840" y="3082120"/>
                <a:ext cx="18144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B888F1E9-9BDA-4FD0-BC60-518CCFB28920}"/>
                  </a:ext>
                </a:extLst>
              </p14:cNvPr>
              <p14:cNvContentPartPr/>
              <p14:nvPr/>
            </p14:nvContentPartPr>
            <p14:xfrm>
              <a:off x="5669040" y="3216040"/>
              <a:ext cx="62280" cy="1414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B888F1E9-9BDA-4FD0-BC60-518CCFB28920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5651400" y="3198400"/>
                <a:ext cx="9792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8A771D3F-EC97-4724-9EA8-9EB04E31CC8B}"/>
                  </a:ext>
                </a:extLst>
              </p14:cNvPr>
              <p14:cNvContentPartPr/>
              <p14:nvPr/>
            </p14:nvContentPartPr>
            <p14:xfrm>
              <a:off x="5808000" y="3006880"/>
              <a:ext cx="1039680" cy="43992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8A771D3F-EC97-4724-9EA8-9EB04E31CC8B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790000" y="2988895"/>
                <a:ext cx="1075320" cy="4755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F75B05E-87E7-4CE5-9BD3-BC802EC13C63}"/>
                  </a:ext>
                </a:extLst>
              </p14:cNvPr>
              <p14:cNvContentPartPr/>
              <p14:nvPr/>
            </p14:nvContentPartPr>
            <p14:xfrm>
              <a:off x="2305920" y="3945400"/>
              <a:ext cx="175680" cy="17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F75B05E-87E7-4CE5-9BD3-BC802EC13C63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287920" y="3927760"/>
                <a:ext cx="21132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FD75857-9A00-4780-A6A1-56FC3B8999EB}"/>
                  </a:ext>
                </a:extLst>
              </p14:cNvPr>
              <p14:cNvContentPartPr/>
              <p14:nvPr/>
            </p14:nvContentPartPr>
            <p14:xfrm>
              <a:off x="2356680" y="4033240"/>
              <a:ext cx="151920" cy="10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FD75857-9A00-4780-A6A1-56FC3B8999EB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339040" y="4015240"/>
                <a:ext cx="1875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1B5AE3A-5AEC-414D-84C9-952850F56AC4}"/>
                  </a:ext>
                </a:extLst>
              </p14:cNvPr>
              <p14:cNvContentPartPr/>
              <p14:nvPr/>
            </p14:nvContentPartPr>
            <p14:xfrm>
              <a:off x="2732880" y="3901120"/>
              <a:ext cx="318600" cy="1630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1B5AE3A-5AEC-414D-84C9-952850F56AC4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2714880" y="3883120"/>
                <a:ext cx="35424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C172768-B847-4D62-93E7-B6A3E35CE774}"/>
                  </a:ext>
                </a:extLst>
              </p14:cNvPr>
              <p14:cNvContentPartPr/>
              <p14:nvPr/>
            </p14:nvContentPartPr>
            <p14:xfrm>
              <a:off x="2722440" y="4113880"/>
              <a:ext cx="304920" cy="72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C172768-B847-4D62-93E7-B6A3E35CE774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704440" y="4096240"/>
                <a:ext cx="34056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7D391B4-F191-4691-A9EF-C8F71E84A577}"/>
                  </a:ext>
                </a:extLst>
              </p14:cNvPr>
              <p14:cNvContentPartPr/>
              <p14:nvPr/>
            </p14:nvContentPartPr>
            <p14:xfrm>
              <a:off x="2885160" y="4175440"/>
              <a:ext cx="173160" cy="1674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7D391B4-F191-4691-A9EF-C8F71E84A577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867520" y="4157440"/>
                <a:ext cx="20880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B1E5059-C64B-4174-860A-7822CAD8B169}"/>
                  </a:ext>
                </a:extLst>
              </p14:cNvPr>
              <p14:cNvContentPartPr/>
              <p14:nvPr/>
            </p14:nvContentPartPr>
            <p14:xfrm>
              <a:off x="2613360" y="3921640"/>
              <a:ext cx="108000" cy="4111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B1E5059-C64B-4174-860A-7822CAD8B169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2595720" y="3903640"/>
                <a:ext cx="143640" cy="44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C2E84EF-0F6A-4C20-A240-E390AFEB1CA1}"/>
                  </a:ext>
                </a:extLst>
              </p14:cNvPr>
              <p14:cNvContentPartPr/>
              <p14:nvPr/>
            </p14:nvContentPartPr>
            <p14:xfrm>
              <a:off x="3889560" y="3851800"/>
              <a:ext cx="83160" cy="4140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C2E84EF-0F6A-4C20-A240-E390AFEB1CA1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3871560" y="3833800"/>
                <a:ext cx="118800" cy="44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EE4744EA-B2B2-442D-81AA-82BABBE0DE52}"/>
                  </a:ext>
                </a:extLst>
              </p14:cNvPr>
              <p14:cNvContentPartPr/>
              <p14:nvPr/>
            </p14:nvContentPartPr>
            <p14:xfrm>
              <a:off x="4052280" y="4154920"/>
              <a:ext cx="82800" cy="1087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EE4744EA-B2B2-442D-81AA-82BABBE0DE52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034640" y="4137280"/>
                <a:ext cx="11844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F1E50925-EAA1-459A-983E-3DD76F3AF643}"/>
                  </a:ext>
                </a:extLst>
              </p14:cNvPr>
              <p14:cNvContentPartPr/>
              <p14:nvPr/>
            </p14:nvContentPartPr>
            <p14:xfrm>
              <a:off x="4341360" y="3798520"/>
              <a:ext cx="88200" cy="4759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F1E50925-EAA1-459A-983E-3DD76F3AF643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323360" y="3780520"/>
                <a:ext cx="123840" cy="51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F3759613-6585-456C-A091-2E4AFAEC287A}"/>
                  </a:ext>
                </a:extLst>
              </p14:cNvPr>
              <p14:cNvContentPartPr/>
              <p14:nvPr/>
            </p14:nvContentPartPr>
            <p14:xfrm>
              <a:off x="4548000" y="4127560"/>
              <a:ext cx="84600" cy="1202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F3759613-6585-456C-A091-2E4AFAEC287A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530360" y="4109560"/>
                <a:ext cx="12024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2A929B38-A863-4DF8-8CB9-D4B74417DCDA}"/>
                  </a:ext>
                </a:extLst>
              </p14:cNvPr>
              <p14:cNvContentPartPr/>
              <p14:nvPr/>
            </p14:nvContentPartPr>
            <p14:xfrm>
              <a:off x="4571760" y="3757120"/>
              <a:ext cx="173880" cy="1432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2A929B38-A863-4DF8-8CB9-D4B74417DCDA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553760" y="3739120"/>
                <a:ext cx="20952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67B7FA09-E725-4F49-AE9B-78AE3E5FA53F}"/>
                  </a:ext>
                </a:extLst>
              </p14:cNvPr>
              <p14:cNvContentPartPr/>
              <p14:nvPr/>
            </p14:nvContentPartPr>
            <p14:xfrm>
              <a:off x="4134720" y="3757120"/>
              <a:ext cx="117360" cy="1738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67B7FA09-E725-4F49-AE9B-78AE3E5FA53F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117080" y="3739157"/>
                <a:ext cx="153000" cy="2094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D4766BD2-917A-474B-8306-498C80A5C927}"/>
                  </a:ext>
                </a:extLst>
              </p14:cNvPr>
              <p14:cNvContentPartPr/>
              <p14:nvPr/>
            </p14:nvContentPartPr>
            <p14:xfrm>
              <a:off x="3161280" y="3901120"/>
              <a:ext cx="641520" cy="3956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D4766BD2-917A-474B-8306-498C80A5C927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143280" y="3883480"/>
                <a:ext cx="677160" cy="4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359EF7BB-E1E0-4BA8-A5C2-DF7C48EE4AE0}"/>
                  </a:ext>
                </a:extLst>
              </p14:cNvPr>
              <p14:cNvContentPartPr/>
              <p14:nvPr/>
            </p14:nvContentPartPr>
            <p14:xfrm>
              <a:off x="4856160" y="3889960"/>
              <a:ext cx="76320" cy="2318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359EF7BB-E1E0-4BA8-A5C2-DF7C48EE4AE0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4838520" y="3871960"/>
                <a:ext cx="11196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F2DE9E9F-02E2-4A0D-82BB-3CF0F93F5ACE}"/>
                  </a:ext>
                </a:extLst>
              </p14:cNvPr>
              <p14:cNvContentPartPr/>
              <p14:nvPr/>
            </p14:nvContentPartPr>
            <p14:xfrm>
              <a:off x="5047680" y="3809680"/>
              <a:ext cx="42480" cy="698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F2DE9E9F-02E2-4A0D-82BB-3CF0F93F5ACE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5029680" y="3792040"/>
                <a:ext cx="7812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0D9087ED-CFD9-47AA-BC0E-BAD200A9E68C}"/>
                  </a:ext>
                </a:extLst>
              </p14:cNvPr>
              <p14:cNvContentPartPr/>
              <p14:nvPr/>
            </p14:nvContentPartPr>
            <p14:xfrm>
              <a:off x="5337120" y="3931360"/>
              <a:ext cx="118800" cy="1807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0D9087ED-CFD9-47AA-BC0E-BAD200A9E68C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319480" y="3913720"/>
                <a:ext cx="15444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7CB291D5-50A2-45EE-A1C3-9BB77228CDE8}"/>
                  </a:ext>
                </a:extLst>
              </p14:cNvPr>
              <p14:cNvContentPartPr/>
              <p14:nvPr/>
            </p14:nvContentPartPr>
            <p14:xfrm>
              <a:off x="5539080" y="4012720"/>
              <a:ext cx="8280" cy="284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7CB291D5-50A2-45EE-A1C3-9BB77228CDE8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521080" y="3995080"/>
                <a:ext cx="4392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C2D07F4F-6D5C-464A-B67F-1FE36461EFA0}"/>
                  </a:ext>
                </a:extLst>
              </p14:cNvPr>
              <p14:cNvContentPartPr/>
              <p14:nvPr/>
            </p14:nvContentPartPr>
            <p14:xfrm>
              <a:off x="5557080" y="3799240"/>
              <a:ext cx="360" cy="3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C2D07F4F-6D5C-464A-B67F-1FE36461EFA0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5539440" y="37816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364D0AE0-5FBB-45D5-97BF-7B41FDC19DF3}"/>
                  </a:ext>
                </a:extLst>
              </p14:cNvPr>
              <p14:cNvContentPartPr/>
              <p14:nvPr/>
            </p14:nvContentPartPr>
            <p14:xfrm>
              <a:off x="5628000" y="3982480"/>
              <a:ext cx="154440" cy="716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364D0AE0-5FBB-45D5-97BF-7B41FDC19DF3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5610360" y="3964840"/>
                <a:ext cx="19008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52E7F913-A952-4EEA-8C53-531499571F46}"/>
                  </a:ext>
                </a:extLst>
              </p14:cNvPr>
              <p14:cNvContentPartPr/>
              <p14:nvPr/>
            </p14:nvContentPartPr>
            <p14:xfrm>
              <a:off x="5850480" y="3891760"/>
              <a:ext cx="165240" cy="2970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52E7F913-A952-4EEA-8C53-531499571F46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5832480" y="3873760"/>
                <a:ext cx="200880" cy="33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26B5A08A-2EF1-4DBE-A252-1D852324FC7C}"/>
                  </a:ext>
                </a:extLst>
              </p14:cNvPr>
              <p14:cNvContentPartPr/>
              <p14:nvPr/>
            </p14:nvContentPartPr>
            <p14:xfrm>
              <a:off x="5197440" y="3738400"/>
              <a:ext cx="75600" cy="11664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26B5A08A-2EF1-4DBE-A252-1D852324FC7C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5179716" y="3720400"/>
                <a:ext cx="111411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1BFDCD38-A319-4257-A275-C9D76863A851}"/>
                  </a:ext>
                </a:extLst>
              </p14:cNvPr>
              <p14:cNvContentPartPr/>
              <p14:nvPr/>
            </p14:nvContentPartPr>
            <p14:xfrm>
              <a:off x="6364200" y="3907600"/>
              <a:ext cx="89280" cy="1508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1BFDCD38-A319-4257-A275-C9D76863A851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6346200" y="3889600"/>
                <a:ext cx="12492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BCA6E277-2873-4DD6-B6BC-56D47A31CE79}"/>
                  </a:ext>
                </a:extLst>
              </p14:cNvPr>
              <p14:cNvContentPartPr/>
              <p14:nvPr/>
            </p14:nvContentPartPr>
            <p14:xfrm>
              <a:off x="7004640" y="3758560"/>
              <a:ext cx="66240" cy="11700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BCA6E277-2873-4DD6-B6BC-56D47A31CE79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6987000" y="3740920"/>
                <a:ext cx="10188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140FEA03-049F-41A4-9446-03D13B3E5565}"/>
                  </a:ext>
                </a:extLst>
              </p14:cNvPr>
              <p14:cNvContentPartPr/>
              <p14:nvPr/>
            </p14:nvContentPartPr>
            <p14:xfrm>
              <a:off x="6513960" y="3758560"/>
              <a:ext cx="425520" cy="45288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140FEA03-049F-41A4-9446-03D13B3E5565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6495960" y="3740906"/>
                <a:ext cx="461160" cy="4885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CB8F2B28-2CE9-4D23-8C4C-DD5EB994E8B1}"/>
                  </a:ext>
                </a:extLst>
              </p14:cNvPr>
              <p14:cNvContentPartPr/>
              <p14:nvPr/>
            </p14:nvContentPartPr>
            <p14:xfrm>
              <a:off x="6088440" y="3809680"/>
              <a:ext cx="189360" cy="29448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CB8F2B28-2CE9-4D23-8C4C-DD5EB994E8B1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6070800" y="3792040"/>
                <a:ext cx="225000" cy="3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E5FBC921-8540-4DB1-9F68-A6C52F0C0297}"/>
                  </a:ext>
                </a:extLst>
              </p14:cNvPr>
              <p14:cNvContentPartPr/>
              <p14:nvPr/>
            </p14:nvContentPartPr>
            <p14:xfrm>
              <a:off x="4998360" y="3067360"/>
              <a:ext cx="98640" cy="13140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E5FBC921-8540-4DB1-9F68-A6C52F0C0297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4980720" y="3049360"/>
                <a:ext cx="13428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1DFD9BA-4CDE-4634-A154-E5C98BECE3DA}"/>
                  </a:ext>
                </a:extLst>
              </p14:cNvPr>
              <p14:cNvContentPartPr/>
              <p14:nvPr/>
            </p14:nvContentPartPr>
            <p14:xfrm>
              <a:off x="5796840" y="3753160"/>
              <a:ext cx="75960" cy="1472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1DFD9BA-4CDE-4634-A154-E5C98BECE3DA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5779200" y="3735520"/>
                <a:ext cx="111600" cy="18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594946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2F871AB-B68F-47D5-A17D-76EC8BBA7A9F}"/>
                  </a:ext>
                </a:extLst>
              </p14:cNvPr>
              <p14:cNvContentPartPr/>
              <p14:nvPr/>
            </p14:nvContentPartPr>
            <p14:xfrm>
              <a:off x="2646840" y="166120"/>
              <a:ext cx="1690200" cy="4842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2F871AB-B68F-47D5-A17D-76EC8BBA7A9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29200" y="148133"/>
                <a:ext cx="1725840" cy="5198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AC1E858-EB4C-487B-A80D-8B6D667014DE}"/>
                  </a:ext>
                </a:extLst>
              </p14:cNvPr>
              <p14:cNvContentPartPr/>
              <p14:nvPr/>
            </p14:nvContentPartPr>
            <p14:xfrm>
              <a:off x="1167240" y="2181760"/>
              <a:ext cx="31680" cy="907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AC1E858-EB4C-487B-A80D-8B6D667014D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49600" y="2163760"/>
                <a:ext cx="6732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0482A0D-4848-4277-9956-EE9D440DAFB8}"/>
                  </a:ext>
                </a:extLst>
              </p14:cNvPr>
              <p14:cNvContentPartPr/>
              <p14:nvPr/>
            </p14:nvContentPartPr>
            <p14:xfrm>
              <a:off x="1346160" y="405880"/>
              <a:ext cx="2209680" cy="19756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0482A0D-4848-4277-9956-EE9D440DAFB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28163" y="388240"/>
                <a:ext cx="2245314" cy="20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BB8A9C3-6ACC-4408-A17A-9BD1239F5765}"/>
                  </a:ext>
                </a:extLst>
              </p14:cNvPr>
              <p14:cNvContentPartPr/>
              <p14:nvPr/>
            </p14:nvContentPartPr>
            <p14:xfrm>
              <a:off x="989040" y="2387320"/>
              <a:ext cx="207720" cy="2512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BB8A9C3-6ACC-4408-A17A-9BD1239F576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71400" y="2369680"/>
                <a:ext cx="24336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C43C628-47AB-4752-9DA3-758B204A05B9}"/>
                  </a:ext>
                </a:extLst>
              </p14:cNvPr>
              <p14:cNvContentPartPr/>
              <p14:nvPr/>
            </p14:nvContentPartPr>
            <p14:xfrm>
              <a:off x="5089800" y="477160"/>
              <a:ext cx="905760" cy="443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C43C628-47AB-4752-9DA3-758B204A05B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72160" y="459160"/>
                <a:ext cx="941400" cy="4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FA4B7F6-A3D1-4D83-BCBC-5A6AEC1B9667}"/>
                  </a:ext>
                </a:extLst>
              </p14:cNvPr>
              <p14:cNvContentPartPr/>
              <p14:nvPr/>
            </p14:nvContentPartPr>
            <p14:xfrm>
              <a:off x="8259600" y="449440"/>
              <a:ext cx="572760" cy="3506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FA4B7F6-A3D1-4D83-BCBC-5A6AEC1B966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241960" y="431800"/>
                <a:ext cx="608400" cy="38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6571F0D-2142-42EF-9470-728058142A4C}"/>
                  </a:ext>
                </a:extLst>
              </p14:cNvPr>
              <p14:cNvContentPartPr/>
              <p14:nvPr/>
            </p14:nvContentPartPr>
            <p14:xfrm>
              <a:off x="7203360" y="448000"/>
              <a:ext cx="880560" cy="3157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6571F0D-2142-42EF-9470-728058142A4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185360" y="430000"/>
                <a:ext cx="916200" cy="35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B043EE6-0A4E-445F-81F5-8B4DF9D28C14}"/>
                  </a:ext>
                </a:extLst>
              </p14:cNvPr>
              <p14:cNvContentPartPr/>
              <p14:nvPr/>
            </p14:nvContentPartPr>
            <p14:xfrm>
              <a:off x="6387240" y="605680"/>
              <a:ext cx="556920" cy="1576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B043EE6-0A4E-445F-81F5-8B4DF9D28C1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369589" y="587680"/>
                <a:ext cx="592583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973E6544-BB27-499C-9B4C-F1F4F64F8B81}"/>
                  </a:ext>
                </a:extLst>
              </p14:cNvPr>
              <p14:cNvContentPartPr/>
              <p14:nvPr/>
            </p14:nvContentPartPr>
            <p14:xfrm>
              <a:off x="2240040" y="842920"/>
              <a:ext cx="1153440" cy="5414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973E6544-BB27-499C-9B4C-F1F4F64F8B8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22400" y="825280"/>
                <a:ext cx="1189080" cy="57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897A54AB-BF67-4A1E-A229-B4676524173F}"/>
                  </a:ext>
                </a:extLst>
              </p14:cNvPr>
              <p14:cNvContentPartPr/>
              <p14:nvPr/>
            </p14:nvContentPartPr>
            <p14:xfrm>
              <a:off x="4218600" y="1096720"/>
              <a:ext cx="1154880" cy="3243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897A54AB-BF67-4A1E-A229-B4676524173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200606" y="1079080"/>
                <a:ext cx="1190509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DAB18711-FC90-4220-948B-5E5A37B2A631}"/>
                  </a:ext>
                </a:extLst>
              </p14:cNvPr>
              <p14:cNvContentPartPr/>
              <p14:nvPr/>
            </p14:nvContentPartPr>
            <p14:xfrm>
              <a:off x="5750760" y="1015720"/>
              <a:ext cx="3285720" cy="47268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DAB18711-FC90-4220-948B-5E5A37B2A63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732760" y="998080"/>
                <a:ext cx="3321360" cy="50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3E29C8E-0C65-4A03-987A-D2E01F3AFA19}"/>
                  </a:ext>
                </a:extLst>
              </p14:cNvPr>
              <p14:cNvContentPartPr/>
              <p14:nvPr/>
            </p14:nvContentPartPr>
            <p14:xfrm>
              <a:off x="4568160" y="1684960"/>
              <a:ext cx="747360" cy="3373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3E29C8E-0C65-4A03-987A-D2E01F3AFA1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550160" y="1666960"/>
                <a:ext cx="783000" cy="37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2B0BB9C-FE54-4B17-BE3C-00688FB6273A}"/>
                  </a:ext>
                </a:extLst>
              </p14:cNvPr>
              <p14:cNvContentPartPr/>
              <p14:nvPr/>
            </p14:nvContentPartPr>
            <p14:xfrm>
              <a:off x="4002600" y="1635640"/>
              <a:ext cx="258840" cy="2538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2B0BB9C-FE54-4B17-BE3C-00688FB6273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984935" y="1617640"/>
                <a:ext cx="29453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ABDBF0A-0A63-4000-A5B2-3A2246B2C606}"/>
                  </a:ext>
                </a:extLst>
              </p14:cNvPr>
              <p14:cNvContentPartPr/>
              <p14:nvPr/>
            </p14:nvContentPartPr>
            <p14:xfrm>
              <a:off x="5556720" y="1784680"/>
              <a:ext cx="86400" cy="2131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ABDBF0A-0A63-4000-A5B2-3A2246B2C60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538720" y="1767040"/>
                <a:ext cx="12204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2C5C11C-ED84-41A6-B75A-4AEA7DFE4479}"/>
                  </a:ext>
                </a:extLst>
              </p14:cNvPr>
              <p14:cNvContentPartPr/>
              <p14:nvPr/>
            </p14:nvContentPartPr>
            <p14:xfrm>
              <a:off x="5724480" y="1696120"/>
              <a:ext cx="56160" cy="745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2C5C11C-ED84-41A6-B75A-4AEA7DFE447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706840" y="1678480"/>
                <a:ext cx="9180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E87EECDF-58BE-4616-9B1D-3729717AF855}"/>
                  </a:ext>
                </a:extLst>
              </p14:cNvPr>
              <p14:cNvContentPartPr/>
              <p14:nvPr/>
            </p14:nvContentPartPr>
            <p14:xfrm>
              <a:off x="6586320" y="1757680"/>
              <a:ext cx="151560" cy="3463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E87EECDF-58BE-4616-9B1D-3729717AF85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568680" y="1740040"/>
                <a:ext cx="187200" cy="38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FA155F0-357D-4B53-B5C9-A3D3121BA2D5}"/>
                  </a:ext>
                </a:extLst>
              </p14:cNvPr>
              <p14:cNvContentPartPr/>
              <p14:nvPr/>
            </p14:nvContentPartPr>
            <p14:xfrm>
              <a:off x="5892240" y="1690360"/>
              <a:ext cx="610920" cy="2872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FA155F0-357D-4B53-B5C9-A3D3121BA2D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874600" y="1672360"/>
                <a:ext cx="646560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E0FED5FB-A299-4722-95E9-1E02F1FB1543}"/>
                  </a:ext>
                </a:extLst>
              </p14:cNvPr>
              <p14:cNvContentPartPr/>
              <p14:nvPr/>
            </p14:nvContentPartPr>
            <p14:xfrm>
              <a:off x="6870360" y="1645360"/>
              <a:ext cx="404640" cy="3045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E0FED5FB-A299-4722-95E9-1E02F1FB154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852360" y="1627720"/>
                <a:ext cx="440280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B904D87D-3004-472E-8E7B-5418558474AA}"/>
                  </a:ext>
                </a:extLst>
              </p14:cNvPr>
              <p14:cNvContentPartPr/>
              <p14:nvPr/>
            </p14:nvContentPartPr>
            <p14:xfrm>
              <a:off x="8330520" y="1705120"/>
              <a:ext cx="267480" cy="2250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B904D87D-3004-472E-8E7B-5418558474A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312520" y="1687480"/>
                <a:ext cx="30312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D6DAC56-1567-41EC-80B5-BA2E6E5F1751}"/>
                  </a:ext>
                </a:extLst>
              </p14:cNvPr>
              <p14:cNvContentPartPr/>
              <p14:nvPr/>
            </p14:nvContentPartPr>
            <p14:xfrm>
              <a:off x="7363200" y="1605040"/>
              <a:ext cx="875520" cy="4338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D6DAC56-1567-41EC-80B5-BA2E6E5F175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345200" y="1587055"/>
                <a:ext cx="911160" cy="4694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A31C10C-E845-4E0C-BB7A-C9AB5B853AB6}"/>
                  </a:ext>
                </a:extLst>
              </p14:cNvPr>
              <p14:cNvContentPartPr/>
              <p14:nvPr/>
            </p14:nvContentPartPr>
            <p14:xfrm>
              <a:off x="8708160" y="1625200"/>
              <a:ext cx="62280" cy="615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A31C10C-E845-4E0C-BB7A-C9AB5B853AB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690160" y="1607200"/>
                <a:ext cx="9792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DFCDE56D-C019-4AF9-9509-0E41F2C098E8}"/>
                  </a:ext>
                </a:extLst>
              </p14:cNvPr>
              <p14:cNvContentPartPr/>
              <p14:nvPr/>
            </p14:nvContentPartPr>
            <p14:xfrm>
              <a:off x="1990920" y="1339000"/>
              <a:ext cx="518760" cy="3272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DFCDE56D-C019-4AF9-9509-0E41F2C098E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972920" y="1321360"/>
                <a:ext cx="55440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83CE15F-9151-4E11-8DE1-2943103D2280}"/>
                  </a:ext>
                </a:extLst>
              </p14:cNvPr>
              <p14:cNvContentPartPr/>
              <p14:nvPr/>
            </p14:nvContentPartPr>
            <p14:xfrm>
              <a:off x="2665200" y="2266360"/>
              <a:ext cx="910080" cy="336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83CE15F-9151-4E11-8DE1-2943103D228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647560" y="2248720"/>
                <a:ext cx="94572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4600FD3-0806-4F93-B66F-19716CC7C1BD}"/>
                  </a:ext>
                </a:extLst>
              </p14:cNvPr>
              <p14:cNvContentPartPr/>
              <p14:nvPr/>
            </p14:nvContentPartPr>
            <p14:xfrm>
              <a:off x="4825560" y="2350600"/>
              <a:ext cx="353880" cy="4176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4600FD3-0806-4F93-B66F-19716CC7C1BD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807920" y="2332600"/>
                <a:ext cx="389520" cy="45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56EA387-C6E1-41EB-9AF3-6690908A121A}"/>
                  </a:ext>
                </a:extLst>
              </p14:cNvPr>
              <p14:cNvContentPartPr/>
              <p14:nvPr/>
            </p14:nvContentPartPr>
            <p14:xfrm>
              <a:off x="3941760" y="2326120"/>
              <a:ext cx="689760" cy="4460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56EA387-C6E1-41EB-9AF3-6690908A121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923769" y="2308480"/>
                <a:ext cx="725381" cy="48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9985F21-00F2-416B-AB4D-C4C4F604C28E}"/>
                  </a:ext>
                </a:extLst>
              </p14:cNvPr>
              <p14:cNvContentPartPr/>
              <p14:nvPr/>
            </p14:nvContentPartPr>
            <p14:xfrm>
              <a:off x="5659320" y="2305960"/>
              <a:ext cx="162360" cy="4744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9985F21-00F2-416B-AB4D-C4C4F604C28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641680" y="2288320"/>
                <a:ext cx="198000" cy="51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2B283DC-1EE7-4145-A1D5-158B5112A925}"/>
                  </a:ext>
                </a:extLst>
              </p14:cNvPr>
              <p14:cNvContentPartPr/>
              <p14:nvPr/>
            </p14:nvContentPartPr>
            <p14:xfrm>
              <a:off x="6156480" y="2428360"/>
              <a:ext cx="149400" cy="2448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2B283DC-1EE7-4145-A1D5-158B5112A925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138840" y="2410360"/>
                <a:ext cx="18504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66DA83D-729A-426E-BA3D-913EF36444FD}"/>
                  </a:ext>
                </a:extLst>
              </p14:cNvPr>
              <p14:cNvContentPartPr/>
              <p14:nvPr/>
            </p14:nvContentPartPr>
            <p14:xfrm>
              <a:off x="6441240" y="2488480"/>
              <a:ext cx="123480" cy="820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66DA83D-729A-426E-BA3D-913EF36444FD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423240" y="2470480"/>
                <a:ext cx="15912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986BA92-0078-418D-9878-26A4AA642D87}"/>
                  </a:ext>
                </a:extLst>
              </p14:cNvPr>
              <p14:cNvContentPartPr/>
              <p14:nvPr/>
            </p14:nvContentPartPr>
            <p14:xfrm>
              <a:off x="6684960" y="2297680"/>
              <a:ext cx="753120" cy="423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986BA92-0078-418D-9878-26A4AA642D8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666960" y="2280025"/>
                <a:ext cx="788760" cy="4590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0A56D88-C40D-4870-99E8-7A85A3037F2A}"/>
                  </a:ext>
                </a:extLst>
              </p14:cNvPr>
              <p14:cNvContentPartPr/>
              <p14:nvPr/>
            </p14:nvContentPartPr>
            <p14:xfrm>
              <a:off x="487200" y="995560"/>
              <a:ext cx="1047240" cy="10670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0A56D88-C40D-4870-99E8-7A85A3037F2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69200" y="977560"/>
                <a:ext cx="1082880" cy="11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518EA17-3043-4067-8CE6-FD6A61C89B6E}"/>
                  </a:ext>
                </a:extLst>
              </p14:cNvPr>
              <p14:cNvContentPartPr/>
              <p14:nvPr/>
            </p14:nvContentPartPr>
            <p14:xfrm>
              <a:off x="1909920" y="3189040"/>
              <a:ext cx="162360" cy="216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518EA17-3043-4067-8CE6-FD6A61C89B6E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891920" y="3171400"/>
                <a:ext cx="19800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4189253-6893-43BA-9011-32416C640688}"/>
                  </a:ext>
                </a:extLst>
              </p14:cNvPr>
              <p14:cNvContentPartPr/>
              <p14:nvPr/>
            </p14:nvContentPartPr>
            <p14:xfrm>
              <a:off x="1869240" y="3301720"/>
              <a:ext cx="529920" cy="2340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4189253-6893-43BA-9011-32416C640688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851240" y="3284080"/>
                <a:ext cx="56556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2EDC99F-C437-4443-8958-16B7CA4F0ADA}"/>
                  </a:ext>
                </a:extLst>
              </p14:cNvPr>
              <p14:cNvContentPartPr/>
              <p14:nvPr/>
            </p14:nvContentPartPr>
            <p14:xfrm>
              <a:off x="671880" y="3220720"/>
              <a:ext cx="788040" cy="2840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2EDC99F-C437-4443-8958-16B7CA4F0AD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54232" y="3202743"/>
                <a:ext cx="823696" cy="3196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38037946-48F6-44C3-B780-200CA115C603}"/>
                  </a:ext>
                </a:extLst>
              </p14:cNvPr>
              <p14:cNvContentPartPr/>
              <p14:nvPr/>
            </p14:nvContentPartPr>
            <p14:xfrm>
              <a:off x="2502120" y="3002560"/>
              <a:ext cx="1202040" cy="6436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38037946-48F6-44C3-B780-200CA115C603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484475" y="2984560"/>
                <a:ext cx="1237691" cy="67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F8FBEABA-8094-4CBB-A8A9-A72D699DA1B0}"/>
                  </a:ext>
                </a:extLst>
              </p14:cNvPr>
              <p14:cNvContentPartPr/>
              <p14:nvPr/>
            </p14:nvContentPartPr>
            <p14:xfrm>
              <a:off x="3802440" y="2984560"/>
              <a:ext cx="566640" cy="63864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F8FBEABA-8094-4CBB-A8A9-A72D699DA1B0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784789" y="2966920"/>
                <a:ext cx="602303" cy="67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C5619866-A388-4C60-B4BA-59D537E24B6B}"/>
                  </a:ext>
                </a:extLst>
              </p14:cNvPr>
              <p14:cNvContentPartPr/>
              <p14:nvPr/>
            </p14:nvContentPartPr>
            <p14:xfrm>
              <a:off x="4449720" y="3108400"/>
              <a:ext cx="550080" cy="2854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C5619866-A388-4C60-B4BA-59D537E24B6B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431720" y="3090738"/>
                <a:ext cx="585720" cy="3211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14BA7DE8-2A2D-4BEC-AF72-8F048C9CC86F}"/>
                  </a:ext>
                </a:extLst>
              </p14:cNvPr>
              <p14:cNvContentPartPr/>
              <p14:nvPr/>
            </p14:nvContentPartPr>
            <p14:xfrm>
              <a:off x="5099160" y="3189760"/>
              <a:ext cx="135720" cy="33048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14BA7DE8-2A2D-4BEC-AF72-8F048C9CC86F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081160" y="3172120"/>
                <a:ext cx="171360" cy="36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4096F4D1-3002-4806-A9D1-D965FAD6106E}"/>
                  </a:ext>
                </a:extLst>
              </p14:cNvPr>
              <p14:cNvContentPartPr/>
              <p14:nvPr/>
            </p14:nvContentPartPr>
            <p14:xfrm>
              <a:off x="5331000" y="3118840"/>
              <a:ext cx="53640" cy="705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4096F4D1-3002-4806-A9D1-D965FAD6106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313360" y="3101200"/>
                <a:ext cx="8928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E5011B11-13D6-4286-A327-D7197DB79CDC}"/>
                  </a:ext>
                </a:extLst>
              </p14:cNvPr>
              <p14:cNvContentPartPr/>
              <p14:nvPr/>
            </p14:nvContentPartPr>
            <p14:xfrm>
              <a:off x="5454840" y="3100120"/>
              <a:ext cx="145800" cy="2772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E5011B11-13D6-4286-A327-D7197DB79CDC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436840" y="3082120"/>
                <a:ext cx="18144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B888F1E9-9BDA-4FD0-BC60-518CCFB28920}"/>
                  </a:ext>
                </a:extLst>
              </p14:cNvPr>
              <p14:cNvContentPartPr/>
              <p14:nvPr/>
            </p14:nvContentPartPr>
            <p14:xfrm>
              <a:off x="5669040" y="3216040"/>
              <a:ext cx="62280" cy="1414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B888F1E9-9BDA-4FD0-BC60-518CCFB28920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5651400" y="3198400"/>
                <a:ext cx="9792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8A771D3F-EC97-4724-9EA8-9EB04E31CC8B}"/>
                  </a:ext>
                </a:extLst>
              </p14:cNvPr>
              <p14:cNvContentPartPr/>
              <p14:nvPr/>
            </p14:nvContentPartPr>
            <p14:xfrm>
              <a:off x="5808000" y="3006880"/>
              <a:ext cx="1039680" cy="43992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8A771D3F-EC97-4724-9EA8-9EB04E31CC8B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790000" y="2988895"/>
                <a:ext cx="1075320" cy="4755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F75B05E-87E7-4CE5-9BD3-BC802EC13C63}"/>
                  </a:ext>
                </a:extLst>
              </p14:cNvPr>
              <p14:cNvContentPartPr/>
              <p14:nvPr/>
            </p14:nvContentPartPr>
            <p14:xfrm>
              <a:off x="2305920" y="3945400"/>
              <a:ext cx="175680" cy="17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F75B05E-87E7-4CE5-9BD3-BC802EC13C63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287920" y="3927760"/>
                <a:ext cx="21132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FD75857-9A00-4780-A6A1-56FC3B8999EB}"/>
                  </a:ext>
                </a:extLst>
              </p14:cNvPr>
              <p14:cNvContentPartPr/>
              <p14:nvPr/>
            </p14:nvContentPartPr>
            <p14:xfrm>
              <a:off x="2356680" y="4033240"/>
              <a:ext cx="151920" cy="10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FD75857-9A00-4780-A6A1-56FC3B8999EB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339040" y="4015240"/>
                <a:ext cx="1875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1B5AE3A-5AEC-414D-84C9-952850F56AC4}"/>
                  </a:ext>
                </a:extLst>
              </p14:cNvPr>
              <p14:cNvContentPartPr/>
              <p14:nvPr/>
            </p14:nvContentPartPr>
            <p14:xfrm>
              <a:off x="2732880" y="3901120"/>
              <a:ext cx="318600" cy="1630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1B5AE3A-5AEC-414D-84C9-952850F56AC4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2714880" y="3883120"/>
                <a:ext cx="35424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C172768-B847-4D62-93E7-B6A3E35CE774}"/>
                  </a:ext>
                </a:extLst>
              </p14:cNvPr>
              <p14:cNvContentPartPr/>
              <p14:nvPr/>
            </p14:nvContentPartPr>
            <p14:xfrm>
              <a:off x="2722440" y="4113880"/>
              <a:ext cx="304920" cy="72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C172768-B847-4D62-93E7-B6A3E35CE774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704440" y="4096240"/>
                <a:ext cx="34056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7D391B4-F191-4691-A9EF-C8F71E84A577}"/>
                  </a:ext>
                </a:extLst>
              </p14:cNvPr>
              <p14:cNvContentPartPr/>
              <p14:nvPr/>
            </p14:nvContentPartPr>
            <p14:xfrm>
              <a:off x="2885160" y="4175440"/>
              <a:ext cx="173160" cy="1674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7D391B4-F191-4691-A9EF-C8F71E84A577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867520" y="4157440"/>
                <a:ext cx="20880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B1E5059-C64B-4174-860A-7822CAD8B169}"/>
                  </a:ext>
                </a:extLst>
              </p14:cNvPr>
              <p14:cNvContentPartPr/>
              <p14:nvPr/>
            </p14:nvContentPartPr>
            <p14:xfrm>
              <a:off x="2613360" y="3921640"/>
              <a:ext cx="108000" cy="4111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B1E5059-C64B-4174-860A-7822CAD8B169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2595720" y="3903640"/>
                <a:ext cx="143640" cy="44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C2E84EF-0F6A-4C20-A240-E390AFEB1CA1}"/>
                  </a:ext>
                </a:extLst>
              </p14:cNvPr>
              <p14:cNvContentPartPr/>
              <p14:nvPr/>
            </p14:nvContentPartPr>
            <p14:xfrm>
              <a:off x="3889560" y="3851800"/>
              <a:ext cx="83160" cy="4140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C2E84EF-0F6A-4C20-A240-E390AFEB1CA1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3871560" y="3833800"/>
                <a:ext cx="118800" cy="44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EE4744EA-B2B2-442D-81AA-82BABBE0DE52}"/>
                  </a:ext>
                </a:extLst>
              </p14:cNvPr>
              <p14:cNvContentPartPr/>
              <p14:nvPr/>
            </p14:nvContentPartPr>
            <p14:xfrm>
              <a:off x="4052280" y="4154920"/>
              <a:ext cx="82800" cy="1087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EE4744EA-B2B2-442D-81AA-82BABBE0DE52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034640" y="4137280"/>
                <a:ext cx="11844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F1E50925-EAA1-459A-983E-3DD76F3AF643}"/>
                  </a:ext>
                </a:extLst>
              </p14:cNvPr>
              <p14:cNvContentPartPr/>
              <p14:nvPr/>
            </p14:nvContentPartPr>
            <p14:xfrm>
              <a:off x="4341360" y="3798520"/>
              <a:ext cx="88200" cy="4759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F1E50925-EAA1-459A-983E-3DD76F3AF643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323360" y="3780520"/>
                <a:ext cx="123840" cy="51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F3759613-6585-456C-A091-2E4AFAEC287A}"/>
                  </a:ext>
                </a:extLst>
              </p14:cNvPr>
              <p14:cNvContentPartPr/>
              <p14:nvPr/>
            </p14:nvContentPartPr>
            <p14:xfrm>
              <a:off x="4548000" y="4127560"/>
              <a:ext cx="84600" cy="1202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F3759613-6585-456C-A091-2E4AFAEC287A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530360" y="4109560"/>
                <a:ext cx="12024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2A929B38-A863-4DF8-8CB9-D4B74417DCDA}"/>
                  </a:ext>
                </a:extLst>
              </p14:cNvPr>
              <p14:cNvContentPartPr/>
              <p14:nvPr/>
            </p14:nvContentPartPr>
            <p14:xfrm>
              <a:off x="4571760" y="3757120"/>
              <a:ext cx="173880" cy="1432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2A929B38-A863-4DF8-8CB9-D4B74417DCDA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553760" y="3739120"/>
                <a:ext cx="20952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67B7FA09-E725-4F49-AE9B-78AE3E5FA53F}"/>
                  </a:ext>
                </a:extLst>
              </p14:cNvPr>
              <p14:cNvContentPartPr/>
              <p14:nvPr/>
            </p14:nvContentPartPr>
            <p14:xfrm>
              <a:off x="4134720" y="3757120"/>
              <a:ext cx="117360" cy="1738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67B7FA09-E725-4F49-AE9B-78AE3E5FA53F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117080" y="3739157"/>
                <a:ext cx="153000" cy="2094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D4766BD2-917A-474B-8306-498C80A5C927}"/>
                  </a:ext>
                </a:extLst>
              </p14:cNvPr>
              <p14:cNvContentPartPr/>
              <p14:nvPr/>
            </p14:nvContentPartPr>
            <p14:xfrm>
              <a:off x="3161280" y="3901120"/>
              <a:ext cx="641520" cy="3956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D4766BD2-917A-474B-8306-498C80A5C927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143280" y="3883480"/>
                <a:ext cx="677160" cy="4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359EF7BB-E1E0-4BA8-A5C2-DF7C48EE4AE0}"/>
                  </a:ext>
                </a:extLst>
              </p14:cNvPr>
              <p14:cNvContentPartPr/>
              <p14:nvPr/>
            </p14:nvContentPartPr>
            <p14:xfrm>
              <a:off x="4856160" y="3889960"/>
              <a:ext cx="76320" cy="2318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359EF7BB-E1E0-4BA8-A5C2-DF7C48EE4AE0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4838520" y="3871960"/>
                <a:ext cx="11196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F2DE9E9F-02E2-4A0D-82BB-3CF0F93F5ACE}"/>
                  </a:ext>
                </a:extLst>
              </p14:cNvPr>
              <p14:cNvContentPartPr/>
              <p14:nvPr/>
            </p14:nvContentPartPr>
            <p14:xfrm>
              <a:off x="5047680" y="3809680"/>
              <a:ext cx="42480" cy="698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F2DE9E9F-02E2-4A0D-82BB-3CF0F93F5ACE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5029680" y="3792040"/>
                <a:ext cx="7812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0D9087ED-CFD9-47AA-BC0E-BAD200A9E68C}"/>
                  </a:ext>
                </a:extLst>
              </p14:cNvPr>
              <p14:cNvContentPartPr/>
              <p14:nvPr/>
            </p14:nvContentPartPr>
            <p14:xfrm>
              <a:off x="5337120" y="3931360"/>
              <a:ext cx="118800" cy="1807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0D9087ED-CFD9-47AA-BC0E-BAD200A9E68C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319480" y="3913720"/>
                <a:ext cx="15444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7CB291D5-50A2-45EE-A1C3-9BB77228CDE8}"/>
                  </a:ext>
                </a:extLst>
              </p14:cNvPr>
              <p14:cNvContentPartPr/>
              <p14:nvPr/>
            </p14:nvContentPartPr>
            <p14:xfrm>
              <a:off x="5539080" y="4012720"/>
              <a:ext cx="8280" cy="284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7CB291D5-50A2-45EE-A1C3-9BB77228CDE8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521080" y="3995080"/>
                <a:ext cx="4392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C2D07F4F-6D5C-464A-B67F-1FE36461EFA0}"/>
                  </a:ext>
                </a:extLst>
              </p14:cNvPr>
              <p14:cNvContentPartPr/>
              <p14:nvPr/>
            </p14:nvContentPartPr>
            <p14:xfrm>
              <a:off x="5557080" y="3799240"/>
              <a:ext cx="360" cy="3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C2D07F4F-6D5C-464A-B67F-1FE36461EFA0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5539440" y="37816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364D0AE0-5FBB-45D5-97BF-7B41FDC19DF3}"/>
                  </a:ext>
                </a:extLst>
              </p14:cNvPr>
              <p14:cNvContentPartPr/>
              <p14:nvPr/>
            </p14:nvContentPartPr>
            <p14:xfrm>
              <a:off x="5628000" y="3982480"/>
              <a:ext cx="154440" cy="716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364D0AE0-5FBB-45D5-97BF-7B41FDC19DF3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5610360" y="3964840"/>
                <a:ext cx="19008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52E7F913-A952-4EEA-8C53-531499571F46}"/>
                  </a:ext>
                </a:extLst>
              </p14:cNvPr>
              <p14:cNvContentPartPr/>
              <p14:nvPr/>
            </p14:nvContentPartPr>
            <p14:xfrm>
              <a:off x="5850480" y="3891760"/>
              <a:ext cx="165240" cy="2970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52E7F913-A952-4EEA-8C53-531499571F46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5832480" y="3873760"/>
                <a:ext cx="200880" cy="33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26B5A08A-2EF1-4DBE-A252-1D852324FC7C}"/>
                  </a:ext>
                </a:extLst>
              </p14:cNvPr>
              <p14:cNvContentPartPr/>
              <p14:nvPr/>
            </p14:nvContentPartPr>
            <p14:xfrm>
              <a:off x="5197440" y="3738400"/>
              <a:ext cx="75600" cy="11664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26B5A08A-2EF1-4DBE-A252-1D852324FC7C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5179716" y="3720400"/>
                <a:ext cx="111411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1BFDCD38-A319-4257-A275-C9D76863A851}"/>
                  </a:ext>
                </a:extLst>
              </p14:cNvPr>
              <p14:cNvContentPartPr/>
              <p14:nvPr/>
            </p14:nvContentPartPr>
            <p14:xfrm>
              <a:off x="6364200" y="3907600"/>
              <a:ext cx="89280" cy="1508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1BFDCD38-A319-4257-A275-C9D76863A851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6346200" y="3889600"/>
                <a:ext cx="12492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BCA6E277-2873-4DD6-B6BC-56D47A31CE79}"/>
                  </a:ext>
                </a:extLst>
              </p14:cNvPr>
              <p14:cNvContentPartPr/>
              <p14:nvPr/>
            </p14:nvContentPartPr>
            <p14:xfrm>
              <a:off x="7004640" y="3758560"/>
              <a:ext cx="66240" cy="11700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BCA6E277-2873-4DD6-B6BC-56D47A31CE79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6987000" y="3740920"/>
                <a:ext cx="10188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140FEA03-049F-41A4-9446-03D13B3E5565}"/>
                  </a:ext>
                </a:extLst>
              </p14:cNvPr>
              <p14:cNvContentPartPr/>
              <p14:nvPr/>
            </p14:nvContentPartPr>
            <p14:xfrm>
              <a:off x="6513960" y="3758560"/>
              <a:ext cx="425520" cy="45288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140FEA03-049F-41A4-9446-03D13B3E5565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6495960" y="3740906"/>
                <a:ext cx="461160" cy="4885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CB8F2B28-2CE9-4D23-8C4C-DD5EB994E8B1}"/>
                  </a:ext>
                </a:extLst>
              </p14:cNvPr>
              <p14:cNvContentPartPr/>
              <p14:nvPr/>
            </p14:nvContentPartPr>
            <p14:xfrm>
              <a:off x="6088440" y="3809680"/>
              <a:ext cx="189360" cy="29448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CB8F2B28-2CE9-4D23-8C4C-DD5EB994E8B1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6070800" y="3792040"/>
                <a:ext cx="225000" cy="3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E5FBC921-8540-4DB1-9F68-A6C52F0C0297}"/>
                  </a:ext>
                </a:extLst>
              </p14:cNvPr>
              <p14:cNvContentPartPr/>
              <p14:nvPr/>
            </p14:nvContentPartPr>
            <p14:xfrm>
              <a:off x="4998360" y="3067360"/>
              <a:ext cx="98640" cy="13140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E5FBC921-8540-4DB1-9F68-A6C52F0C0297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4980720" y="3049360"/>
                <a:ext cx="13428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1DFD9BA-4CDE-4634-A154-E5C98BECE3DA}"/>
                  </a:ext>
                </a:extLst>
              </p14:cNvPr>
              <p14:cNvContentPartPr/>
              <p14:nvPr/>
            </p14:nvContentPartPr>
            <p14:xfrm>
              <a:off x="5796840" y="3753160"/>
              <a:ext cx="75960" cy="1472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1DFD9BA-4CDE-4634-A154-E5C98BECE3DA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5779200" y="3735520"/>
                <a:ext cx="11160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3C8624F-C0B7-48CE-BB84-B434FD7BD708}"/>
                  </a:ext>
                </a:extLst>
              </p14:cNvPr>
              <p14:cNvContentPartPr/>
              <p14:nvPr/>
            </p14:nvContentPartPr>
            <p14:xfrm>
              <a:off x="1522920" y="4831000"/>
              <a:ext cx="1006200" cy="4111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3C8624F-C0B7-48CE-BB84-B434FD7BD708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1505280" y="4813016"/>
                <a:ext cx="1041840" cy="4467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B9B9380-2050-4EAD-BE10-1492F87C9AA8}"/>
                  </a:ext>
                </a:extLst>
              </p14:cNvPr>
              <p14:cNvContentPartPr/>
              <p14:nvPr/>
            </p14:nvContentPartPr>
            <p14:xfrm>
              <a:off x="4401120" y="4544800"/>
              <a:ext cx="325800" cy="3294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B9B9380-2050-4EAD-BE10-1492F87C9AA8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4383120" y="4526800"/>
                <a:ext cx="361440" cy="3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BF5BCA3C-F712-46CE-AEEA-51A13C408795}"/>
                  </a:ext>
                </a:extLst>
              </p14:cNvPr>
              <p14:cNvContentPartPr/>
              <p14:nvPr/>
            </p14:nvContentPartPr>
            <p14:xfrm>
              <a:off x="6136320" y="4419160"/>
              <a:ext cx="428400" cy="26928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BF5BCA3C-F712-46CE-AEEA-51A13C408795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6118335" y="4401520"/>
                <a:ext cx="46401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E56CE4DC-FAD4-400C-B16C-2A76A20F9F18}"/>
                  </a:ext>
                </a:extLst>
              </p14:cNvPr>
              <p14:cNvContentPartPr/>
              <p14:nvPr/>
            </p14:nvContentPartPr>
            <p14:xfrm>
              <a:off x="4844280" y="4449760"/>
              <a:ext cx="681480" cy="49320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E56CE4DC-FAD4-400C-B16C-2A76A20F9F18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4826290" y="4432107"/>
                <a:ext cx="717101" cy="5288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13FE9E54-DA6F-4A68-8929-BA5E9297DA31}"/>
                  </a:ext>
                </a:extLst>
              </p14:cNvPr>
              <p14:cNvContentPartPr/>
              <p14:nvPr/>
            </p14:nvContentPartPr>
            <p14:xfrm>
              <a:off x="2789400" y="5422480"/>
              <a:ext cx="350640" cy="70452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13FE9E54-DA6F-4A68-8929-BA5E9297DA31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2771760" y="5404480"/>
                <a:ext cx="386280" cy="74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0BD7EC69-6F9F-4F92-A4DC-780815F61721}"/>
                  </a:ext>
                </a:extLst>
              </p14:cNvPr>
              <p14:cNvContentPartPr/>
              <p14:nvPr/>
            </p14:nvContentPartPr>
            <p14:xfrm>
              <a:off x="3250920" y="5365960"/>
              <a:ext cx="730440" cy="53352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0BD7EC69-6F9F-4F92-A4DC-780815F61721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3232920" y="5348320"/>
                <a:ext cx="766080" cy="56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902C1FF1-08F0-40F2-B127-C748EDDAFFB1}"/>
                  </a:ext>
                </a:extLst>
              </p14:cNvPr>
              <p14:cNvContentPartPr/>
              <p14:nvPr/>
            </p14:nvContentPartPr>
            <p14:xfrm>
              <a:off x="2865000" y="4696720"/>
              <a:ext cx="1288080" cy="52884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902C1FF1-08F0-40F2-B127-C748EDDAFFB1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2847000" y="4679080"/>
                <a:ext cx="1323720" cy="56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CADFE3A2-EC88-4BE7-A2C5-77747DF026B6}"/>
                  </a:ext>
                </a:extLst>
              </p14:cNvPr>
              <p14:cNvContentPartPr/>
              <p14:nvPr/>
            </p14:nvContentPartPr>
            <p14:xfrm>
              <a:off x="4578600" y="5339680"/>
              <a:ext cx="394920" cy="56196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CADFE3A2-EC88-4BE7-A2C5-77747DF026B6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4560600" y="5322040"/>
                <a:ext cx="430560" cy="59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D1BA373F-FECA-4D02-B3F2-A00AEA3EC7AE}"/>
                  </a:ext>
                </a:extLst>
              </p14:cNvPr>
              <p14:cNvContentPartPr/>
              <p14:nvPr/>
            </p14:nvContentPartPr>
            <p14:xfrm>
              <a:off x="5084760" y="5188120"/>
              <a:ext cx="637560" cy="48996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D1BA373F-FECA-4D02-B3F2-A00AEA3EC7AE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5067120" y="5170480"/>
                <a:ext cx="673200" cy="52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8AF9C337-5DF9-4250-983D-8D7FE10226D1}"/>
                  </a:ext>
                </a:extLst>
              </p14:cNvPr>
              <p14:cNvContentPartPr/>
              <p14:nvPr/>
            </p14:nvContentPartPr>
            <p14:xfrm>
              <a:off x="6369960" y="5010280"/>
              <a:ext cx="194760" cy="18144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8AF9C337-5DF9-4250-983D-8D7FE10226D1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6352287" y="4992280"/>
                <a:ext cx="230466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4C96ED8A-59F1-4392-8C69-307FD173A6CF}"/>
                  </a:ext>
                </a:extLst>
              </p14:cNvPr>
              <p14:cNvContentPartPr/>
              <p14:nvPr/>
            </p14:nvContentPartPr>
            <p14:xfrm>
              <a:off x="5845080" y="5068600"/>
              <a:ext cx="384840" cy="37548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4C96ED8A-59F1-4392-8C69-307FD173A6CF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5827080" y="5050600"/>
                <a:ext cx="420480" cy="41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480D44DE-4556-47C9-8BAC-4FAE3B74779C}"/>
                  </a:ext>
                </a:extLst>
              </p14:cNvPr>
              <p14:cNvContentPartPr/>
              <p14:nvPr/>
            </p14:nvContentPartPr>
            <p14:xfrm>
              <a:off x="6794400" y="4713640"/>
              <a:ext cx="439560" cy="66996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480D44DE-4556-47C9-8BAC-4FAE3B74779C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6776760" y="4696000"/>
                <a:ext cx="475200" cy="70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912698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2F871AB-B68F-47D5-A17D-76EC8BBA7A9F}"/>
                  </a:ext>
                </a:extLst>
              </p14:cNvPr>
              <p14:cNvContentPartPr/>
              <p14:nvPr/>
            </p14:nvContentPartPr>
            <p14:xfrm>
              <a:off x="2646840" y="166120"/>
              <a:ext cx="1690200" cy="4842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2F871AB-B68F-47D5-A17D-76EC8BBA7A9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29200" y="148133"/>
                <a:ext cx="1725840" cy="5198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AC1E858-EB4C-487B-A80D-8B6D667014DE}"/>
                  </a:ext>
                </a:extLst>
              </p14:cNvPr>
              <p14:cNvContentPartPr/>
              <p14:nvPr/>
            </p14:nvContentPartPr>
            <p14:xfrm>
              <a:off x="1167240" y="2181760"/>
              <a:ext cx="31680" cy="907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AC1E858-EB4C-487B-A80D-8B6D667014D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49600" y="2163760"/>
                <a:ext cx="6732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0482A0D-4848-4277-9956-EE9D440DAFB8}"/>
                  </a:ext>
                </a:extLst>
              </p14:cNvPr>
              <p14:cNvContentPartPr/>
              <p14:nvPr/>
            </p14:nvContentPartPr>
            <p14:xfrm>
              <a:off x="1346160" y="405880"/>
              <a:ext cx="2209680" cy="19756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0482A0D-4848-4277-9956-EE9D440DAFB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28163" y="388240"/>
                <a:ext cx="2245314" cy="20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BB8A9C3-6ACC-4408-A17A-9BD1239F5765}"/>
                  </a:ext>
                </a:extLst>
              </p14:cNvPr>
              <p14:cNvContentPartPr/>
              <p14:nvPr/>
            </p14:nvContentPartPr>
            <p14:xfrm>
              <a:off x="989040" y="2387320"/>
              <a:ext cx="207720" cy="2512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BB8A9C3-6ACC-4408-A17A-9BD1239F576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71400" y="2369680"/>
                <a:ext cx="24336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C43C628-47AB-4752-9DA3-758B204A05B9}"/>
                  </a:ext>
                </a:extLst>
              </p14:cNvPr>
              <p14:cNvContentPartPr/>
              <p14:nvPr/>
            </p14:nvContentPartPr>
            <p14:xfrm>
              <a:off x="5089800" y="477160"/>
              <a:ext cx="905760" cy="443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C43C628-47AB-4752-9DA3-758B204A05B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72160" y="459160"/>
                <a:ext cx="941400" cy="4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FA4B7F6-A3D1-4D83-BCBC-5A6AEC1B9667}"/>
                  </a:ext>
                </a:extLst>
              </p14:cNvPr>
              <p14:cNvContentPartPr/>
              <p14:nvPr/>
            </p14:nvContentPartPr>
            <p14:xfrm>
              <a:off x="8259600" y="449440"/>
              <a:ext cx="572760" cy="3506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FA4B7F6-A3D1-4D83-BCBC-5A6AEC1B966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241960" y="431800"/>
                <a:ext cx="608400" cy="38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6571F0D-2142-42EF-9470-728058142A4C}"/>
                  </a:ext>
                </a:extLst>
              </p14:cNvPr>
              <p14:cNvContentPartPr/>
              <p14:nvPr/>
            </p14:nvContentPartPr>
            <p14:xfrm>
              <a:off x="7203360" y="448000"/>
              <a:ext cx="880560" cy="3157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6571F0D-2142-42EF-9470-728058142A4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185360" y="430000"/>
                <a:ext cx="916200" cy="35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B043EE6-0A4E-445F-81F5-8B4DF9D28C14}"/>
                  </a:ext>
                </a:extLst>
              </p14:cNvPr>
              <p14:cNvContentPartPr/>
              <p14:nvPr/>
            </p14:nvContentPartPr>
            <p14:xfrm>
              <a:off x="6387240" y="605680"/>
              <a:ext cx="556920" cy="1576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B043EE6-0A4E-445F-81F5-8B4DF9D28C1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369589" y="587680"/>
                <a:ext cx="592583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973E6544-BB27-499C-9B4C-F1F4F64F8B81}"/>
                  </a:ext>
                </a:extLst>
              </p14:cNvPr>
              <p14:cNvContentPartPr/>
              <p14:nvPr/>
            </p14:nvContentPartPr>
            <p14:xfrm>
              <a:off x="2240040" y="842920"/>
              <a:ext cx="1153440" cy="5414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973E6544-BB27-499C-9B4C-F1F4F64F8B8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22400" y="825280"/>
                <a:ext cx="1189080" cy="57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897A54AB-BF67-4A1E-A229-B4676524173F}"/>
                  </a:ext>
                </a:extLst>
              </p14:cNvPr>
              <p14:cNvContentPartPr/>
              <p14:nvPr/>
            </p14:nvContentPartPr>
            <p14:xfrm>
              <a:off x="4218600" y="1096720"/>
              <a:ext cx="1154880" cy="3243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897A54AB-BF67-4A1E-A229-B4676524173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200606" y="1079080"/>
                <a:ext cx="1190509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DAB18711-FC90-4220-948B-5E5A37B2A631}"/>
                  </a:ext>
                </a:extLst>
              </p14:cNvPr>
              <p14:cNvContentPartPr/>
              <p14:nvPr/>
            </p14:nvContentPartPr>
            <p14:xfrm>
              <a:off x="5750760" y="1015720"/>
              <a:ext cx="3285720" cy="47268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DAB18711-FC90-4220-948B-5E5A37B2A63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732760" y="998080"/>
                <a:ext cx="3321360" cy="50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3E29C8E-0C65-4A03-987A-D2E01F3AFA19}"/>
                  </a:ext>
                </a:extLst>
              </p14:cNvPr>
              <p14:cNvContentPartPr/>
              <p14:nvPr/>
            </p14:nvContentPartPr>
            <p14:xfrm>
              <a:off x="4568160" y="1684960"/>
              <a:ext cx="747360" cy="3373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3E29C8E-0C65-4A03-987A-D2E01F3AFA1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550160" y="1666960"/>
                <a:ext cx="783000" cy="37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2B0BB9C-FE54-4B17-BE3C-00688FB6273A}"/>
                  </a:ext>
                </a:extLst>
              </p14:cNvPr>
              <p14:cNvContentPartPr/>
              <p14:nvPr/>
            </p14:nvContentPartPr>
            <p14:xfrm>
              <a:off x="4002600" y="1635640"/>
              <a:ext cx="258840" cy="2538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2B0BB9C-FE54-4B17-BE3C-00688FB6273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984935" y="1617640"/>
                <a:ext cx="29453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ABDBF0A-0A63-4000-A5B2-3A2246B2C606}"/>
                  </a:ext>
                </a:extLst>
              </p14:cNvPr>
              <p14:cNvContentPartPr/>
              <p14:nvPr/>
            </p14:nvContentPartPr>
            <p14:xfrm>
              <a:off x="5556720" y="1784680"/>
              <a:ext cx="86400" cy="2131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ABDBF0A-0A63-4000-A5B2-3A2246B2C60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538720" y="1767040"/>
                <a:ext cx="12204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2C5C11C-ED84-41A6-B75A-4AEA7DFE4479}"/>
                  </a:ext>
                </a:extLst>
              </p14:cNvPr>
              <p14:cNvContentPartPr/>
              <p14:nvPr/>
            </p14:nvContentPartPr>
            <p14:xfrm>
              <a:off x="5724480" y="1696120"/>
              <a:ext cx="56160" cy="745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2C5C11C-ED84-41A6-B75A-4AEA7DFE447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706840" y="1678480"/>
                <a:ext cx="9180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E87EECDF-58BE-4616-9B1D-3729717AF855}"/>
                  </a:ext>
                </a:extLst>
              </p14:cNvPr>
              <p14:cNvContentPartPr/>
              <p14:nvPr/>
            </p14:nvContentPartPr>
            <p14:xfrm>
              <a:off x="6586320" y="1757680"/>
              <a:ext cx="151560" cy="3463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E87EECDF-58BE-4616-9B1D-3729717AF85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568680" y="1740040"/>
                <a:ext cx="187200" cy="38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FA155F0-357D-4B53-B5C9-A3D3121BA2D5}"/>
                  </a:ext>
                </a:extLst>
              </p14:cNvPr>
              <p14:cNvContentPartPr/>
              <p14:nvPr/>
            </p14:nvContentPartPr>
            <p14:xfrm>
              <a:off x="5892240" y="1690360"/>
              <a:ext cx="610920" cy="2872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FA155F0-357D-4B53-B5C9-A3D3121BA2D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874600" y="1672360"/>
                <a:ext cx="646560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E0FED5FB-A299-4722-95E9-1E02F1FB1543}"/>
                  </a:ext>
                </a:extLst>
              </p14:cNvPr>
              <p14:cNvContentPartPr/>
              <p14:nvPr/>
            </p14:nvContentPartPr>
            <p14:xfrm>
              <a:off x="6870360" y="1645360"/>
              <a:ext cx="404640" cy="3045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E0FED5FB-A299-4722-95E9-1E02F1FB154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852360" y="1627720"/>
                <a:ext cx="440280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B904D87D-3004-472E-8E7B-5418558474AA}"/>
                  </a:ext>
                </a:extLst>
              </p14:cNvPr>
              <p14:cNvContentPartPr/>
              <p14:nvPr/>
            </p14:nvContentPartPr>
            <p14:xfrm>
              <a:off x="8330520" y="1705120"/>
              <a:ext cx="267480" cy="2250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B904D87D-3004-472E-8E7B-5418558474A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312520" y="1687480"/>
                <a:ext cx="30312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D6DAC56-1567-41EC-80B5-BA2E6E5F1751}"/>
                  </a:ext>
                </a:extLst>
              </p14:cNvPr>
              <p14:cNvContentPartPr/>
              <p14:nvPr/>
            </p14:nvContentPartPr>
            <p14:xfrm>
              <a:off x="7363200" y="1605040"/>
              <a:ext cx="875520" cy="4338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D6DAC56-1567-41EC-80B5-BA2E6E5F175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345200" y="1587055"/>
                <a:ext cx="911160" cy="4694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A31C10C-E845-4E0C-BB7A-C9AB5B853AB6}"/>
                  </a:ext>
                </a:extLst>
              </p14:cNvPr>
              <p14:cNvContentPartPr/>
              <p14:nvPr/>
            </p14:nvContentPartPr>
            <p14:xfrm>
              <a:off x="8708160" y="1625200"/>
              <a:ext cx="62280" cy="615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A31C10C-E845-4E0C-BB7A-C9AB5B853AB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690160" y="1607200"/>
                <a:ext cx="9792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DFCDE56D-C019-4AF9-9509-0E41F2C098E8}"/>
                  </a:ext>
                </a:extLst>
              </p14:cNvPr>
              <p14:cNvContentPartPr/>
              <p14:nvPr/>
            </p14:nvContentPartPr>
            <p14:xfrm>
              <a:off x="1990920" y="1339000"/>
              <a:ext cx="518760" cy="3272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DFCDE56D-C019-4AF9-9509-0E41F2C098E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972920" y="1321360"/>
                <a:ext cx="55440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83CE15F-9151-4E11-8DE1-2943103D2280}"/>
                  </a:ext>
                </a:extLst>
              </p14:cNvPr>
              <p14:cNvContentPartPr/>
              <p14:nvPr/>
            </p14:nvContentPartPr>
            <p14:xfrm>
              <a:off x="2665200" y="2266360"/>
              <a:ext cx="910080" cy="336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83CE15F-9151-4E11-8DE1-2943103D228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647560" y="2248720"/>
                <a:ext cx="94572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4600FD3-0806-4F93-B66F-19716CC7C1BD}"/>
                  </a:ext>
                </a:extLst>
              </p14:cNvPr>
              <p14:cNvContentPartPr/>
              <p14:nvPr/>
            </p14:nvContentPartPr>
            <p14:xfrm>
              <a:off x="4825560" y="2350600"/>
              <a:ext cx="353880" cy="4176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4600FD3-0806-4F93-B66F-19716CC7C1BD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807920" y="2332600"/>
                <a:ext cx="389520" cy="45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56EA387-C6E1-41EB-9AF3-6690908A121A}"/>
                  </a:ext>
                </a:extLst>
              </p14:cNvPr>
              <p14:cNvContentPartPr/>
              <p14:nvPr/>
            </p14:nvContentPartPr>
            <p14:xfrm>
              <a:off x="3941760" y="2326120"/>
              <a:ext cx="689760" cy="4460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56EA387-C6E1-41EB-9AF3-6690908A121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923769" y="2308480"/>
                <a:ext cx="725381" cy="48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9985F21-00F2-416B-AB4D-C4C4F604C28E}"/>
                  </a:ext>
                </a:extLst>
              </p14:cNvPr>
              <p14:cNvContentPartPr/>
              <p14:nvPr/>
            </p14:nvContentPartPr>
            <p14:xfrm>
              <a:off x="5659320" y="2305960"/>
              <a:ext cx="162360" cy="4744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9985F21-00F2-416B-AB4D-C4C4F604C28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641680" y="2288320"/>
                <a:ext cx="198000" cy="51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2B283DC-1EE7-4145-A1D5-158B5112A925}"/>
                  </a:ext>
                </a:extLst>
              </p14:cNvPr>
              <p14:cNvContentPartPr/>
              <p14:nvPr/>
            </p14:nvContentPartPr>
            <p14:xfrm>
              <a:off x="6156480" y="2428360"/>
              <a:ext cx="149400" cy="2448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2B283DC-1EE7-4145-A1D5-158B5112A925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138840" y="2410360"/>
                <a:ext cx="18504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66DA83D-729A-426E-BA3D-913EF36444FD}"/>
                  </a:ext>
                </a:extLst>
              </p14:cNvPr>
              <p14:cNvContentPartPr/>
              <p14:nvPr/>
            </p14:nvContentPartPr>
            <p14:xfrm>
              <a:off x="6441240" y="2488480"/>
              <a:ext cx="123480" cy="820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66DA83D-729A-426E-BA3D-913EF36444FD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423240" y="2470480"/>
                <a:ext cx="15912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986BA92-0078-418D-9878-26A4AA642D87}"/>
                  </a:ext>
                </a:extLst>
              </p14:cNvPr>
              <p14:cNvContentPartPr/>
              <p14:nvPr/>
            </p14:nvContentPartPr>
            <p14:xfrm>
              <a:off x="6684960" y="2297680"/>
              <a:ext cx="753120" cy="423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986BA92-0078-418D-9878-26A4AA642D8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666960" y="2280025"/>
                <a:ext cx="788760" cy="4590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0A56D88-C40D-4870-99E8-7A85A3037F2A}"/>
                  </a:ext>
                </a:extLst>
              </p14:cNvPr>
              <p14:cNvContentPartPr/>
              <p14:nvPr/>
            </p14:nvContentPartPr>
            <p14:xfrm>
              <a:off x="487200" y="995560"/>
              <a:ext cx="1047240" cy="10670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0A56D88-C40D-4870-99E8-7A85A3037F2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69200" y="977560"/>
                <a:ext cx="1082880" cy="11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518EA17-3043-4067-8CE6-FD6A61C89B6E}"/>
                  </a:ext>
                </a:extLst>
              </p14:cNvPr>
              <p14:cNvContentPartPr/>
              <p14:nvPr/>
            </p14:nvContentPartPr>
            <p14:xfrm>
              <a:off x="1909920" y="3189040"/>
              <a:ext cx="162360" cy="216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518EA17-3043-4067-8CE6-FD6A61C89B6E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891920" y="3171400"/>
                <a:ext cx="19800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4189253-6893-43BA-9011-32416C640688}"/>
                  </a:ext>
                </a:extLst>
              </p14:cNvPr>
              <p14:cNvContentPartPr/>
              <p14:nvPr/>
            </p14:nvContentPartPr>
            <p14:xfrm>
              <a:off x="1869240" y="3301720"/>
              <a:ext cx="529920" cy="2340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4189253-6893-43BA-9011-32416C640688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851240" y="3284080"/>
                <a:ext cx="56556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2EDC99F-C437-4443-8958-16B7CA4F0ADA}"/>
                  </a:ext>
                </a:extLst>
              </p14:cNvPr>
              <p14:cNvContentPartPr/>
              <p14:nvPr/>
            </p14:nvContentPartPr>
            <p14:xfrm>
              <a:off x="671880" y="3220720"/>
              <a:ext cx="788040" cy="2840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2EDC99F-C437-4443-8958-16B7CA4F0AD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54232" y="3202743"/>
                <a:ext cx="823696" cy="3196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38037946-48F6-44C3-B780-200CA115C603}"/>
                  </a:ext>
                </a:extLst>
              </p14:cNvPr>
              <p14:cNvContentPartPr/>
              <p14:nvPr/>
            </p14:nvContentPartPr>
            <p14:xfrm>
              <a:off x="2502120" y="3002560"/>
              <a:ext cx="1202040" cy="6436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38037946-48F6-44C3-B780-200CA115C603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484475" y="2984560"/>
                <a:ext cx="1237691" cy="67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F8FBEABA-8094-4CBB-A8A9-A72D699DA1B0}"/>
                  </a:ext>
                </a:extLst>
              </p14:cNvPr>
              <p14:cNvContentPartPr/>
              <p14:nvPr/>
            </p14:nvContentPartPr>
            <p14:xfrm>
              <a:off x="3802440" y="2984560"/>
              <a:ext cx="566640" cy="63864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F8FBEABA-8094-4CBB-A8A9-A72D699DA1B0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784789" y="2966920"/>
                <a:ext cx="602303" cy="67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C5619866-A388-4C60-B4BA-59D537E24B6B}"/>
                  </a:ext>
                </a:extLst>
              </p14:cNvPr>
              <p14:cNvContentPartPr/>
              <p14:nvPr/>
            </p14:nvContentPartPr>
            <p14:xfrm>
              <a:off x="4449720" y="3108400"/>
              <a:ext cx="550080" cy="2854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C5619866-A388-4C60-B4BA-59D537E24B6B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431720" y="3090738"/>
                <a:ext cx="585720" cy="3211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14BA7DE8-2A2D-4BEC-AF72-8F048C9CC86F}"/>
                  </a:ext>
                </a:extLst>
              </p14:cNvPr>
              <p14:cNvContentPartPr/>
              <p14:nvPr/>
            </p14:nvContentPartPr>
            <p14:xfrm>
              <a:off x="5099160" y="3189760"/>
              <a:ext cx="135720" cy="33048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14BA7DE8-2A2D-4BEC-AF72-8F048C9CC86F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081160" y="3172120"/>
                <a:ext cx="171360" cy="36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4096F4D1-3002-4806-A9D1-D965FAD6106E}"/>
                  </a:ext>
                </a:extLst>
              </p14:cNvPr>
              <p14:cNvContentPartPr/>
              <p14:nvPr/>
            </p14:nvContentPartPr>
            <p14:xfrm>
              <a:off x="5331000" y="3118840"/>
              <a:ext cx="53640" cy="705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4096F4D1-3002-4806-A9D1-D965FAD6106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313360" y="3101200"/>
                <a:ext cx="8928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E5011B11-13D6-4286-A327-D7197DB79CDC}"/>
                  </a:ext>
                </a:extLst>
              </p14:cNvPr>
              <p14:cNvContentPartPr/>
              <p14:nvPr/>
            </p14:nvContentPartPr>
            <p14:xfrm>
              <a:off x="5454840" y="3100120"/>
              <a:ext cx="145800" cy="2772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E5011B11-13D6-4286-A327-D7197DB79CDC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436840" y="3082120"/>
                <a:ext cx="18144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B888F1E9-9BDA-4FD0-BC60-518CCFB28920}"/>
                  </a:ext>
                </a:extLst>
              </p14:cNvPr>
              <p14:cNvContentPartPr/>
              <p14:nvPr/>
            </p14:nvContentPartPr>
            <p14:xfrm>
              <a:off x="5669040" y="3216040"/>
              <a:ext cx="62280" cy="1414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B888F1E9-9BDA-4FD0-BC60-518CCFB28920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5651400" y="3198400"/>
                <a:ext cx="9792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8A771D3F-EC97-4724-9EA8-9EB04E31CC8B}"/>
                  </a:ext>
                </a:extLst>
              </p14:cNvPr>
              <p14:cNvContentPartPr/>
              <p14:nvPr/>
            </p14:nvContentPartPr>
            <p14:xfrm>
              <a:off x="5808000" y="3006880"/>
              <a:ext cx="1039680" cy="43992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8A771D3F-EC97-4724-9EA8-9EB04E31CC8B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790000" y="2988895"/>
                <a:ext cx="1075320" cy="4755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F75B05E-87E7-4CE5-9BD3-BC802EC13C63}"/>
                  </a:ext>
                </a:extLst>
              </p14:cNvPr>
              <p14:cNvContentPartPr/>
              <p14:nvPr/>
            </p14:nvContentPartPr>
            <p14:xfrm>
              <a:off x="2305920" y="3945400"/>
              <a:ext cx="175680" cy="17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F75B05E-87E7-4CE5-9BD3-BC802EC13C63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287920" y="3927760"/>
                <a:ext cx="21132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FD75857-9A00-4780-A6A1-56FC3B8999EB}"/>
                  </a:ext>
                </a:extLst>
              </p14:cNvPr>
              <p14:cNvContentPartPr/>
              <p14:nvPr/>
            </p14:nvContentPartPr>
            <p14:xfrm>
              <a:off x="2356680" y="4033240"/>
              <a:ext cx="151920" cy="10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FD75857-9A00-4780-A6A1-56FC3B8999EB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339040" y="4015240"/>
                <a:ext cx="1875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1B5AE3A-5AEC-414D-84C9-952850F56AC4}"/>
                  </a:ext>
                </a:extLst>
              </p14:cNvPr>
              <p14:cNvContentPartPr/>
              <p14:nvPr/>
            </p14:nvContentPartPr>
            <p14:xfrm>
              <a:off x="2732880" y="3901120"/>
              <a:ext cx="318600" cy="1630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1B5AE3A-5AEC-414D-84C9-952850F56AC4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2714880" y="3883120"/>
                <a:ext cx="35424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C172768-B847-4D62-93E7-B6A3E35CE774}"/>
                  </a:ext>
                </a:extLst>
              </p14:cNvPr>
              <p14:cNvContentPartPr/>
              <p14:nvPr/>
            </p14:nvContentPartPr>
            <p14:xfrm>
              <a:off x="2722440" y="4113880"/>
              <a:ext cx="304920" cy="72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C172768-B847-4D62-93E7-B6A3E35CE774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704440" y="4096240"/>
                <a:ext cx="34056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7D391B4-F191-4691-A9EF-C8F71E84A577}"/>
                  </a:ext>
                </a:extLst>
              </p14:cNvPr>
              <p14:cNvContentPartPr/>
              <p14:nvPr/>
            </p14:nvContentPartPr>
            <p14:xfrm>
              <a:off x="2885160" y="4175440"/>
              <a:ext cx="173160" cy="1674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7D391B4-F191-4691-A9EF-C8F71E84A577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867520" y="4157440"/>
                <a:ext cx="20880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B1E5059-C64B-4174-860A-7822CAD8B169}"/>
                  </a:ext>
                </a:extLst>
              </p14:cNvPr>
              <p14:cNvContentPartPr/>
              <p14:nvPr/>
            </p14:nvContentPartPr>
            <p14:xfrm>
              <a:off x="2613360" y="3921640"/>
              <a:ext cx="108000" cy="4111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B1E5059-C64B-4174-860A-7822CAD8B169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2595720" y="3903640"/>
                <a:ext cx="143640" cy="44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C2E84EF-0F6A-4C20-A240-E390AFEB1CA1}"/>
                  </a:ext>
                </a:extLst>
              </p14:cNvPr>
              <p14:cNvContentPartPr/>
              <p14:nvPr/>
            </p14:nvContentPartPr>
            <p14:xfrm>
              <a:off x="3889560" y="3851800"/>
              <a:ext cx="83160" cy="4140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C2E84EF-0F6A-4C20-A240-E390AFEB1CA1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3871560" y="3833800"/>
                <a:ext cx="118800" cy="44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EE4744EA-B2B2-442D-81AA-82BABBE0DE52}"/>
                  </a:ext>
                </a:extLst>
              </p14:cNvPr>
              <p14:cNvContentPartPr/>
              <p14:nvPr/>
            </p14:nvContentPartPr>
            <p14:xfrm>
              <a:off x="4052280" y="4154920"/>
              <a:ext cx="82800" cy="1087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EE4744EA-B2B2-442D-81AA-82BABBE0DE52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034640" y="4137280"/>
                <a:ext cx="11844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F1E50925-EAA1-459A-983E-3DD76F3AF643}"/>
                  </a:ext>
                </a:extLst>
              </p14:cNvPr>
              <p14:cNvContentPartPr/>
              <p14:nvPr/>
            </p14:nvContentPartPr>
            <p14:xfrm>
              <a:off x="4341360" y="3798520"/>
              <a:ext cx="88200" cy="4759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F1E50925-EAA1-459A-983E-3DD76F3AF643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323360" y="3780520"/>
                <a:ext cx="123840" cy="51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F3759613-6585-456C-A091-2E4AFAEC287A}"/>
                  </a:ext>
                </a:extLst>
              </p14:cNvPr>
              <p14:cNvContentPartPr/>
              <p14:nvPr/>
            </p14:nvContentPartPr>
            <p14:xfrm>
              <a:off x="4548000" y="4127560"/>
              <a:ext cx="84600" cy="1202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F3759613-6585-456C-A091-2E4AFAEC287A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530360" y="4109560"/>
                <a:ext cx="12024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2A929B38-A863-4DF8-8CB9-D4B74417DCDA}"/>
                  </a:ext>
                </a:extLst>
              </p14:cNvPr>
              <p14:cNvContentPartPr/>
              <p14:nvPr/>
            </p14:nvContentPartPr>
            <p14:xfrm>
              <a:off x="4571760" y="3757120"/>
              <a:ext cx="173880" cy="1432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2A929B38-A863-4DF8-8CB9-D4B74417DCDA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553760" y="3739120"/>
                <a:ext cx="20952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67B7FA09-E725-4F49-AE9B-78AE3E5FA53F}"/>
                  </a:ext>
                </a:extLst>
              </p14:cNvPr>
              <p14:cNvContentPartPr/>
              <p14:nvPr/>
            </p14:nvContentPartPr>
            <p14:xfrm>
              <a:off x="4134720" y="3757120"/>
              <a:ext cx="117360" cy="1738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67B7FA09-E725-4F49-AE9B-78AE3E5FA53F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117080" y="3739157"/>
                <a:ext cx="153000" cy="2094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D4766BD2-917A-474B-8306-498C80A5C927}"/>
                  </a:ext>
                </a:extLst>
              </p14:cNvPr>
              <p14:cNvContentPartPr/>
              <p14:nvPr/>
            </p14:nvContentPartPr>
            <p14:xfrm>
              <a:off x="3161280" y="3901120"/>
              <a:ext cx="641520" cy="3956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D4766BD2-917A-474B-8306-498C80A5C927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143280" y="3883480"/>
                <a:ext cx="677160" cy="4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359EF7BB-E1E0-4BA8-A5C2-DF7C48EE4AE0}"/>
                  </a:ext>
                </a:extLst>
              </p14:cNvPr>
              <p14:cNvContentPartPr/>
              <p14:nvPr/>
            </p14:nvContentPartPr>
            <p14:xfrm>
              <a:off x="4856160" y="3889960"/>
              <a:ext cx="76320" cy="2318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359EF7BB-E1E0-4BA8-A5C2-DF7C48EE4AE0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4838520" y="3871960"/>
                <a:ext cx="11196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F2DE9E9F-02E2-4A0D-82BB-3CF0F93F5ACE}"/>
                  </a:ext>
                </a:extLst>
              </p14:cNvPr>
              <p14:cNvContentPartPr/>
              <p14:nvPr/>
            </p14:nvContentPartPr>
            <p14:xfrm>
              <a:off x="5047680" y="3809680"/>
              <a:ext cx="42480" cy="698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F2DE9E9F-02E2-4A0D-82BB-3CF0F93F5ACE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5029680" y="3792040"/>
                <a:ext cx="7812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0D9087ED-CFD9-47AA-BC0E-BAD200A9E68C}"/>
                  </a:ext>
                </a:extLst>
              </p14:cNvPr>
              <p14:cNvContentPartPr/>
              <p14:nvPr/>
            </p14:nvContentPartPr>
            <p14:xfrm>
              <a:off x="5337120" y="3931360"/>
              <a:ext cx="118800" cy="1807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0D9087ED-CFD9-47AA-BC0E-BAD200A9E68C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319480" y="3913720"/>
                <a:ext cx="15444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7CB291D5-50A2-45EE-A1C3-9BB77228CDE8}"/>
                  </a:ext>
                </a:extLst>
              </p14:cNvPr>
              <p14:cNvContentPartPr/>
              <p14:nvPr/>
            </p14:nvContentPartPr>
            <p14:xfrm>
              <a:off x="5539080" y="4012720"/>
              <a:ext cx="8280" cy="284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7CB291D5-50A2-45EE-A1C3-9BB77228CDE8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521080" y="3995080"/>
                <a:ext cx="4392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C2D07F4F-6D5C-464A-B67F-1FE36461EFA0}"/>
                  </a:ext>
                </a:extLst>
              </p14:cNvPr>
              <p14:cNvContentPartPr/>
              <p14:nvPr/>
            </p14:nvContentPartPr>
            <p14:xfrm>
              <a:off x="5557080" y="3799240"/>
              <a:ext cx="360" cy="3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C2D07F4F-6D5C-464A-B67F-1FE36461EFA0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5539440" y="37816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364D0AE0-5FBB-45D5-97BF-7B41FDC19DF3}"/>
                  </a:ext>
                </a:extLst>
              </p14:cNvPr>
              <p14:cNvContentPartPr/>
              <p14:nvPr/>
            </p14:nvContentPartPr>
            <p14:xfrm>
              <a:off x="5628000" y="3982480"/>
              <a:ext cx="154440" cy="716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364D0AE0-5FBB-45D5-97BF-7B41FDC19DF3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5610360" y="3964840"/>
                <a:ext cx="19008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52E7F913-A952-4EEA-8C53-531499571F46}"/>
                  </a:ext>
                </a:extLst>
              </p14:cNvPr>
              <p14:cNvContentPartPr/>
              <p14:nvPr/>
            </p14:nvContentPartPr>
            <p14:xfrm>
              <a:off x="5850480" y="3891760"/>
              <a:ext cx="165240" cy="2970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52E7F913-A952-4EEA-8C53-531499571F46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5832480" y="3873760"/>
                <a:ext cx="200880" cy="33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26B5A08A-2EF1-4DBE-A252-1D852324FC7C}"/>
                  </a:ext>
                </a:extLst>
              </p14:cNvPr>
              <p14:cNvContentPartPr/>
              <p14:nvPr/>
            </p14:nvContentPartPr>
            <p14:xfrm>
              <a:off x="5197440" y="3738400"/>
              <a:ext cx="75600" cy="11664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26B5A08A-2EF1-4DBE-A252-1D852324FC7C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5179716" y="3720400"/>
                <a:ext cx="111411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1BFDCD38-A319-4257-A275-C9D76863A851}"/>
                  </a:ext>
                </a:extLst>
              </p14:cNvPr>
              <p14:cNvContentPartPr/>
              <p14:nvPr/>
            </p14:nvContentPartPr>
            <p14:xfrm>
              <a:off x="6364200" y="3907600"/>
              <a:ext cx="89280" cy="1508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1BFDCD38-A319-4257-A275-C9D76863A851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6346200" y="3889600"/>
                <a:ext cx="12492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BCA6E277-2873-4DD6-B6BC-56D47A31CE79}"/>
                  </a:ext>
                </a:extLst>
              </p14:cNvPr>
              <p14:cNvContentPartPr/>
              <p14:nvPr/>
            </p14:nvContentPartPr>
            <p14:xfrm>
              <a:off x="7004640" y="3758560"/>
              <a:ext cx="66240" cy="11700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BCA6E277-2873-4DD6-B6BC-56D47A31CE79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6987000" y="3740920"/>
                <a:ext cx="10188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140FEA03-049F-41A4-9446-03D13B3E5565}"/>
                  </a:ext>
                </a:extLst>
              </p14:cNvPr>
              <p14:cNvContentPartPr/>
              <p14:nvPr/>
            </p14:nvContentPartPr>
            <p14:xfrm>
              <a:off x="6513960" y="3758560"/>
              <a:ext cx="425520" cy="45288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140FEA03-049F-41A4-9446-03D13B3E5565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6495960" y="3740906"/>
                <a:ext cx="461160" cy="4885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CB8F2B28-2CE9-4D23-8C4C-DD5EB994E8B1}"/>
                  </a:ext>
                </a:extLst>
              </p14:cNvPr>
              <p14:cNvContentPartPr/>
              <p14:nvPr/>
            </p14:nvContentPartPr>
            <p14:xfrm>
              <a:off x="6088440" y="3809680"/>
              <a:ext cx="189360" cy="29448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CB8F2B28-2CE9-4D23-8C4C-DD5EB994E8B1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6070800" y="3792040"/>
                <a:ext cx="225000" cy="3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366A283-2929-4536-95CE-1EEAB3F57C9E}"/>
                  </a:ext>
                </a:extLst>
              </p14:cNvPr>
              <p14:cNvContentPartPr/>
              <p14:nvPr/>
            </p14:nvContentPartPr>
            <p14:xfrm>
              <a:off x="2387280" y="4652800"/>
              <a:ext cx="172080" cy="90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366A283-2929-4536-95CE-1EEAB3F57C9E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2369280" y="4634800"/>
                <a:ext cx="20772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10ED2F6-4AAC-4546-8036-4C342E011C9C}"/>
                  </a:ext>
                </a:extLst>
              </p14:cNvPr>
              <p14:cNvContentPartPr/>
              <p14:nvPr/>
            </p14:nvContentPartPr>
            <p14:xfrm>
              <a:off x="2417880" y="4724440"/>
              <a:ext cx="185760" cy="201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10ED2F6-4AAC-4546-8036-4C342E011C9C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2400240" y="4706800"/>
                <a:ext cx="2214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4FB1DB01-D9F4-424E-AC24-A217E40A7357}"/>
                  </a:ext>
                </a:extLst>
              </p14:cNvPr>
              <p14:cNvContentPartPr/>
              <p14:nvPr/>
            </p14:nvContentPartPr>
            <p14:xfrm>
              <a:off x="4067760" y="4419880"/>
              <a:ext cx="314280" cy="4593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4FB1DB01-D9F4-424E-AC24-A217E40A7357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4049760" y="4401880"/>
                <a:ext cx="349920" cy="49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5CD84833-7CC2-489E-9850-DB3267B80596}"/>
                  </a:ext>
                </a:extLst>
              </p14:cNvPr>
              <p14:cNvContentPartPr/>
              <p14:nvPr/>
            </p14:nvContentPartPr>
            <p14:xfrm>
              <a:off x="3222120" y="4510600"/>
              <a:ext cx="752400" cy="3621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5CD84833-7CC2-489E-9850-DB3267B80596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3204480" y="4492600"/>
                <a:ext cx="788040" cy="39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4510FAE9-5823-4EC5-8621-0A5C70942B55}"/>
                  </a:ext>
                </a:extLst>
              </p14:cNvPr>
              <p14:cNvContentPartPr/>
              <p14:nvPr/>
            </p14:nvContentPartPr>
            <p14:xfrm>
              <a:off x="2719560" y="4507000"/>
              <a:ext cx="401760" cy="4687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4510FAE9-5823-4EC5-8621-0A5C70942B55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2701936" y="4489360"/>
                <a:ext cx="437368" cy="50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ECC85D92-33D2-4333-95B0-FE68AF952264}"/>
                  </a:ext>
                </a:extLst>
              </p14:cNvPr>
              <p14:cNvContentPartPr/>
              <p14:nvPr/>
            </p14:nvContentPartPr>
            <p14:xfrm>
              <a:off x="4488240" y="4556320"/>
              <a:ext cx="74520" cy="23148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ECC85D92-33D2-4333-95B0-FE68AF952264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4470240" y="4538680"/>
                <a:ext cx="11016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E86FA11D-A4CB-46E2-9A31-565AFD67B171}"/>
                  </a:ext>
                </a:extLst>
              </p14:cNvPr>
              <p14:cNvContentPartPr/>
              <p14:nvPr/>
            </p14:nvContentPartPr>
            <p14:xfrm>
              <a:off x="4666440" y="4490080"/>
              <a:ext cx="37800" cy="4572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E86FA11D-A4CB-46E2-9A31-565AFD67B171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4648800" y="4472440"/>
                <a:ext cx="7344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3091A528-786D-49A3-AACE-44A44A1F68FA}"/>
                  </a:ext>
                </a:extLst>
              </p14:cNvPr>
              <p14:cNvContentPartPr/>
              <p14:nvPr/>
            </p14:nvContentPartPr>
            <p14:xfrm>
              <a:off x="4811160" y="4419160"/>
              <a:ext cx="75600" cy="13572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3091A528-786D-49A3-AACE-44A44A1F68FA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4793245" y="4401520"/>
                <a:ext cx="111071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60300965-5D74-484D-9AB6-61DC6B2C9A5D}"/>
                  </a:ext>
                </a:extLst>
              </p14:cNvPr>
              <p14:cNvContentPartPr/>
              <p14:nvPr/>
            </p14:nvContentPartPr>
            <p14:xfrm>
              <a:off x="5412360" y="4439680"/>
              <a:ext cx="43920" cy="838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60300965-5D74-484D-9AB6-61DC6B2C9A5D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5394360" y="4421680"/>
                <a:ext cx="7956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1A646A0E-9FB5-4691-B132-349ED4697D18}"/>
                  </a:ext>
                </a:extLst>
              </p14:cNvPr>
              <p14:cNvContentPartPr/>
              <p14:nvPr/>
            </p14:nvContentPartPr>
            <p14:xfrm>
              <a:off x="4875960" y="4473160"/>
              <a:ext cx="408600" cy="3027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1A646A0E-9FB5-4691-B132-349ED4697D18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4858320" y="4455160"/>
                <a:ext cx="444240" cy="33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633C267A-0A62-49C6-8D2E-C17EC8C27109}"/>
                  </a:ext>
                </a:extLst>
              </p14:cNvPr>
              <p14:cNvContentPartPr/>
              <p14:nvPr/>
            </p14:nvContentPartPr>
            <p14:xfrm>
              <a:off x="4998360" y="3067360"/>
              <a:ext cx="98640" cy="13140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633C267A-0A62-49C6-8D2E-C17EC8C27109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4980720" y="3049360"/>
                <a:ext cx="13428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434E1A3C-6E85-4D86-87F8-89579E18FDA0}"/>
                  </a:ext>
                </a:extLst>
              </p14:cNvPr>
              <p14:cNvContentPartPr/>
              <p14:nvPr/>
            </p14:nvContentPartPr>
            <p14:xfrm>
              <a:off x="5796840" y="3753160"/>
              <a:ext cx="75960" cy="14724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434E1A3C-6E85-4D86-87F8-89579E18FDA0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5779200" y="3735520"/>
                <a:ext cx="11160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F6860975-D259-4BAC-9BB0-A2F0CF597250}"/>
                  </a:ext>
                </a:extLst>
              </p14:cNvPr>
              <p14:cNvContentPartPr/>
              <p14:nvPr/>
            </p14:nvContentPartPr>
            <p14:xfrm>
              <a:off x="3464400" y="4451200"/>
              <a:ext cx="374760" cy="4575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F6860975-D259-4BAC-9BB0-A2F0CF597250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3446400" y="4433214"/>
                <a:ext cx="410400" cy="49317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867716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2F871AB-B68F-47D5-A17D-76EC8BBA7A9F}"/>
                  </a:ext>
                </a:extLst>
              </p14:cNvPr>
              <p14:cNvContentPartPr/>
              <p14:nvPr/>
            </p14:nvContentPartPr>
            <p14:xfrm>
              <a:off x="2646840" y="166120"/>
              <a:ext cx="1690200" cy="4842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2F871AB-B68F-47D5-A17D-76EC8BBA7A9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29200" y="148133"/>
                <a:ext cx="1725840" cy="5198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AC1E858-EB4C-487B-A80D-8B6D667014DE}"/>
                  </a:ext>
                </a:extLst>
              </p14:cNvPr>
              <p14:cNvContentPartPr/>
              <p14:nvPr/>
            </p14:nvContentPartPr>
            <p14:xfrm>
              <a:off x="1167240" y="2181760"/>
              <a:ext cx="31680" cy="907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AC1E858-EB4C-487B-A80D-8B6D667014D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49600" y="2163760"/>
                <a:ext cx="6732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0482A0D-4848-4277-9956-EE9D440DAFB8}"/>
                  </a:ext>
                </a:extLst>
              </p14:cNvPr>
              <p14:cNvContentPartPr/>
              <p14:nvPr/>
            </p14:nvContentPartPr>
            <p14:xfrm>
              <a:off x="1346160" y="405880"/>
              <a:ext cx="2209680" cy="19756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0482A0D-4848-4277-9956-EE9D440DAFB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28163" y="388240"/>
                <a:ext cx="2245314" cy="20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BB8A9C3-6ACC-4408-A17A-9BD1239F5765}"/>
                  </a:ext>
                </a:extLst>
              </p14:cNvPr>
              <p14:cNvContentPartPr/>
              <p14:nvPr/>
            </p14:nvContentPartPr>
            <p14:xfrm>
              <a:off x="989040" y="2387320"/>
              <a:ext cx="207720" cy="2512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BB8A9C3-6ACC-4408-A17A-9BD1239F576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71400" y="2369680"/>
                <a:ext cx="24336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C43C628-47AB-4752-9DA3-758B204A05B9}"/>
                  </a:ext>
                </a:extLst>
              </p14:cNvPr>
              <p14:cNvContentPartPr/>
              <p14:nvPr/>
            </p14:nvContentPartPr>
            <p14:xfrm>
              <a:off x="5089800" y="477160"/>
              <a:ext cx="905760" cy="443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C43C628-47AB-4752-9DA3-758B204A05B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72160" y="459160"/>
                <a:ext cx="941400" cy="4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FA4B7F6-A3D1-4D83-BCBC-5A6AEC1B9667}"/>
                  </a:ext>
                </a:extLst>
              </p14:cNvPr>
              <p14:cNvContentPartPr/>
              <p14:nvPr/>
            </p14:nvContentPartPr>
            <p14:xfrm>
              <a:off x="8259600" y="449440"/>
              <a:ext cx="572760" cy="3506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FA4B7F6-A3D1-4D83-BCBC-5A6AEC1B966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241960" y="431800"/>
                <a:ext cx="608400" cy="38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6571F0D-2142-42EF-9470-728058142A4C}"/>
                  </a:ext>
                </a:extLst>
              </p14:cNvPr>
              <p14:cNvContentPartPr/>
              <p14:nvPr/>
            </p14:nvContentPartPr>
            <p14:xfrm>
              <a:off x="7203360" y="448000"/>
              <a:ext cx="880560" cy="3157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6571F0D-2142-42EF-9470-728058142A4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185360" y="430000"/>
                <a:ext cx="916200" cy="35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B043EE6-0A4E-445F-81F5-8B4DF9D28C14}"/>
                  </a:ext>
                </a:extLst>
              </p14:cNvPr>
              <p14:cNvContentPartPr/>
              <p14:nvPr/>
            </p14:nvContentPartPr>
            <p14:xfrm>
              <a:off x="6387240" y="605680"/>
              <a:ext cx="556920" cy="1576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B043EE6-0A4E-445F-81F5-8B4DF9D28C1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369589" y="587680"/>
                <a:ext cx="592583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973E6544-BB27-499C-9B4C-F1F4F64F8B81}"/>
                  </a:ext>
                </a:extLst>
              </p14:cNvPr>
              <p14:cNvContentPartPr/>
              <p14:nvPr/>
            </p14:nvContentPartPr>
            <p14:xfrm>
              <a:off x="2240040" y="842920"/>
              <a:ext cx="1153440" cy="5414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973E6544-BB27-499C-9B4C-F1F4F64F8B8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22400" y="825280"/>
                <a:ext cx="1189080" cy="57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897A54AB-BF67-4A1E-A229-B4676524173F}"/>
                  </a:ext>
                </a:extLst>
              </p14:cNvPr>
              <p14:cNvContentPartPr/>
              <p14:nvPr/>
            </p14:nvContentPartPr>
            <p14:xfrm>
              <a:off x="4218600" y="1096720"/>
              <a:ext cx="1154880" cy="3243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897A54AB-BF67-4A1E-A229-B4676524173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200606" y="1079080"/>
                <a:ext cx="1190509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DAB18711-FC90-4220-948B-5E5A37B2A631}"/>
                  </a:ext>
                </a:extLst>
              </p14:cNvPr>
              <p14:cNvContentPartPr/>
              <p14:nvPr/>
            </p14:nvContentPartPr>
            <p14:xfrm>
              <a:off x="5750760" y="1015720"/>
              <a:ext cx="3285720" cy="47268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DAB18711-FC90-4220-948B-5E5A37B2A63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732760" y="998080"/>
                <a:ext cx="3321360" cy="50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3E29C8E-0C65-4A03-987A-D2E01F3AFA19}"/>
                  </a:ext>
                </a:extLst>
              </p14:cNvPr>
              <p14:cNvContentPartPr/>
              <p14:nvPr/>
            </p14:nvContentPartPr>
            <p14:xfrm>
              <a:off x="4568160" y="1684960"/>
              <a:ext cx="747360" cy="3373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3E29C8E-0C65-4A03-987A-D2E01F3AFA1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550160" y="1666960"/>
                <a:ext cx="783000" cy="37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2B0BB9C-FE54-4B17-BE3C-00688FB6273A}"/>
                  </a:ext>
                </a:extLst>
              </p14:cNvPr>
              <p14:cNvContentPartPr/>
              <p14:nvPr/>
            </p14:nvContentPartPr>
            <p14:xfrm>
              <a:off x="4002600" y="1635640"/>
              <a:ext cx="258840" cy="2538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2B0BB9C-FE54-4B17-BE3C-00688FB6273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984935" y="1617640"/>
                <a:ext cx="29453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ABDBF0A-0A63-4000-A5B2-3A2246B2C606}"/>
                  </a:ext>
                </a:extLst>
              </p14:cNvPr>
              <p14:cNvContentPartPr/>
              <p14:nvPr/>
            </p14:nvContentPartPr>
            <p14:xfrm>
              <a:off x="5556720" y="1784680"/>
              <a:ext cx="86400" cy="2131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ABDBF0A-0A63-4000-A5B2-3A2246B2C60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538720" y="1767040"/>
                <a:ext cx="12204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2C5C11C-ED84-41A6-B75A-4AEA7DFE4479}"/>
                  </a:ext>
                </a:extLst>
              </p14:cNvPr>
              <p14:cNvContentPartPr/>
              <p14:nvPr/>
            </p14:nvContentPartPr>
            <p14:xfrm>
              <a:off x="5724480" y="1696120"/>
              <a:ext cx="56160" cy="745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2C5C11C-ED84-41A6-B75A-4AEA7DFE447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706840" y="1678480"/>
                <a:ext cx="9180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E87EECDF-58BE-4616-9B1D-3729717AF855}"/>
                  </a:ext>
                </a:extLst>
              </p14:cNvPr>
              <p14:cNvContentPartPr/>
              <p14:nvPr/>
            </p14:nvContentPartPr>
            <p14:xfrm>
              <a:off x="6586320" y="1757680"/>
              <a:ext cx="151560" cy="3463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E87EECDF-58BE-4616-9B1D-3729717AF85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568680" y="1740040"/>
                <a:ext cx="187200" cy="38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FA155F0-357D-4B53-B5C9-A3D3121BA2D5}"/>
                  </a:ext>
                </a:extLst>
              </p14:cNvPr>
              <p14:cNvContentPartPr/>
              <p14:nvPr/>
            </p14:nvContentPartPr>
            <p14:xfrm>
              <a:off x="5892240" y="1690360"/>
              <a:ext cx="610920" cy="2872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FA155F0-357D-4B53-B5C9-A3D3121BA2D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874600" y="1672360"/>
                <a:ext cx="646560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E0FED5FB-A299-4722-95E9-1E02F1FB1543}"/>
                  </a:ext>
                </a:extLst>
              </p14:cNvPr>
              <p14:cNvContentPartPr/>
              <p14:nvPr/>
            </p14:nvContentPartPr>
            <p14:xfrm>
              <a:off x="6870360" y="1645360"/>
              <a:ext cx="404640" cy="3045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E0FED5FB-A299-4722-95E9-1E02F1FB154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852360" y="1627720"/>
                <a:ext cx="440280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B904D87D-3004-472E-8E7B-5418558474AA}"/>
                  </a:ext>
                </a:extLst>
              </p14:cNvPr>
              <p14:cNvContentPartPr/>
              <p14:nvPr/>
            </p14:nvContentPartPr>
            <p14:xfrm>
              <a:off x="8330520" y="1705120"/>
              <a:ext cx="267480" cy="2250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B904D87D-3004-472E-8E7B-5418558474A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312520" y="1687480"/>
                <a:ext cx="30312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D6DAC56-1567-41EC-80B5-BA2E6E5F1751}"/>
                  </a:ext>
                </a:extLst>
              </p14:cNvPr>
              <p14:cNvContentPartPr/>
              <p14:nvPr/>
            </p14:nvContentPartPr>
            <p14:xfrm>
              <a:off x="7363200" y="1605040"/>
              <a:ext cx="875520" cy="4338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D6DAC56-1567-41EC-80B5-BA2E6E5F175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345200" y="1587055"/>
                <a:ext cx="911160" cy="4694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A31C10C-E845-4E0C-BB7A-C9AB5B853AB6}"/>
                  </a:ext>
                </a:extLst>
              </p14:cNvPr>
              <p14:cNvContentPartPr/>
              <p14:nvPr/>
            </p14:nvContentPartPr>
            <p14:xfrm>
              <a:off x="8708160" y="1625200"/>
              <a:ext cx="62280" cy="615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A31C10C-E845-4E0C-BB7A-C9AB5B853AB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690160" y="1607200"/>
                <a:ext cx="9792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DFCDE56D-C019-4AF9-9509-0E41F2C098E8}"/>
                  </a:ext>
                </a:extLst>
              </p14:cNvPr>
              <p14:cNvContentPartPr/>
              <p14:nvPr/>
            </p14:nvContentPartPr>
            <p14:xfrm>
              <a:off x="1990920" y="1339000"/>
              <a:ext cx="518760" cy="3272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DFCDE56D-C019-4AF9-9509-0E41F2C098E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972920" y="1321360"/>
                <a:ext cx="55440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83CE15F-9151-4E11-8DE1-2943103D2280}"/>
                  </a:ext>
                </a:extLst>
              </p14:cNvPr>
              <p14:cNvContentPartPr/>
              <p14:nvPr/>
            </p14:nvContentPartPr>
            <p14:xfrm>
              <a:off x="2665200" y="2266360"/>
              <a:ext cx="910080" cy="336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83CE15F-9151-4E11-8DE1-2943103D228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647560" y="2248720"/>
                <a:ext cx="94572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4600FD3-0806-4F93-B66F-19716CC7C1BD}"/>
                  </a:ext>
                </a:extLst>
              </p14:cNvPr>
              <p14:cNvContentPartPr/>
              <p14:nvPr/>
            </p14:nvContentPartPr>
            <p14:xfrm>
              <a:off x="4825560" y="2350600"/>
              <a:ext cx="353880" cy="4176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4600FD3-0806-4F93-B66F-19716CC7C1BD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807920" y="2332600"/>
                <a:ext cx="389520" cy="45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56EA387-C6E1-41EB-9AF3-6690908A121A}"/>
                  </a:ext>
                </a:extLst>
              </p14:cNvPr>
              <p14:cNvContentPartPr/>
              <p14:nvPr/>
            </p14:nvContentPartPr>
            <p14:xfrm>
              <a:off x="3941760" y="2326120"/>
              <a:ext cx="689760" cy="4460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56EA387-C6E1-41EB-9AF3-6690908A121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923769" y="2308480"/>
                <a:ext cx="725381" cy="48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9985F21-00F2-416B-AB4D-C4C4F604C28E}"/>
                  </a:ext>
                </a:extLst>
              </p14:cNvPr>
              <p14:cNvContentPartPr/>
              <p14:nvPr/>
            </p14:nvContentPartPr>
            <p14:xfrm>
              <a:off x="5659320" y="2305960"/>
              <a:ext cx="162360" cy="4744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9985F21-00F2-416B-AB4D-C4C4F604C28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641680" y="2288320"/>
                <a:ext cx="198000" cy="51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2B283DC-1EE7-4145-A1D5-158B5112A925}"/>
                  </a:ext>
                </a:extLst>
              </p14:cNvPr>
              <p14:cNvContentPartPr/>
              <p14:nvPr/>
            </p14:nvContentPartPr>
            <p14:xfrm>
              <a:off x="6156480" y="2428360"/>
              <a:ext cx="149400" cy="2448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2B283DC-1EE7-4145-A1D5-158B5112A925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138840" y="2410360"/>
                <a:ext cx="18504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66DA83D-729A-426E-BA3D-913EF36444FD}"/>
                  </a:ext>
                </a:extLst>
              </p14:cNvPr>
              <p14:cNvContentPartPr/>
              <p14:nvPr/>
            </p14:nvContentPartPr>
            <p14:xfrm>
              <a:off x="6441240" y="2488480"/>
              <a:ext cx="123480" cy="820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66DA83D-729A-426E-BA3D-913EF36444FD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423240" y="2470480"/>
                <a:ext cx="15912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986BA92-0078-418D-9878-26A4AA642D87}"/>
                  </a:ext>
                </a:extLst>
              </p14:cNvPr>
              <p14:cNvContentPartPr/>
              <p14:nvPr/>
            </p14:nvContentPartPr>
            <p14:xfrm>
              <a:off x="6684960" y="2297680"/>
              <a:ext cx="753120" cy="423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986BA92-0078-418D-9878-26A4AA642D8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666960" y="2280025"/>
                <a:ext cx="788760" cy="4590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0A56D88-C40D-4870-99E8-7A85A3037F2A}"/>
                  </a:ext>
                </a:extLst>
              </p14:cNvPr>
              <p14:cNvContentPartPr/>
              <p14:nvPr/>
            </p14:nvContentPartPr>
            <p14:xfrm>
              <a:off x="487200" y="995560"/>
              <a:ext cx="1047240" cy="10670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0A56D88-C40D-4870-99E8-7A85A3037F2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69200" y="977560"/>
                <a:ext cx="1082880" cy="11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518EA17-3043-4067-8CE6-FD6A61C89B6E}"/>
                  </a:ext>
                </a:extLst>
              </p14:cNvPr>
              <p14:cNvContentPartPr/>
              <p14:nvPr/>
            </p14:nvContentPartPr>
            <p14:xfrm>
              <a:off x="1909920" y="3189040"/>
              <a:ext cx="162360" cy="216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518EA17-3043-4067-8CE6-FD6A61C89B6E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891920" y="3171400"/>
                <a:ext cx="19800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4189253-6893-43BA-9011-32416C640688}"/>
                  </a:ext>
                </a:extLst>
              </p14:cNvPr>
              <p14:cNvContentPartPr/>
              <p14:nvPr/>
            </p14:nvContentPartPr>
            <p14:xfrm>
              <a:off x="1869240" y="3301720"/>
              <a:ext cx="529920" cy="2340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4189253-6893-43BA-9011-32416C640688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851240" y="3284080"/>
                <a:ext cx="56556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2EDC99F-C437-4443-8958-16B7CA4F0ADA}"/>
                  </a:ext>
                </a:extLst>
              </p14:cNvPr>
              <p14:cNvContentPartPr/>
              <p14:nvPr/>
            </p14:nvContentPartPr>
            <p14:xfrm>
              <a:off x="671880" y="3220720"/>
              <a:ext cx="788040" cy="2840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2EDC99F-C437-4443-8958-16B7CA4F0AD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54232" y="3202743"/>
                <a:ext cx="823696" cy="3196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38037946-48F6-44C3-B780-200CA115C603}"/>
                  </a:ext>
                </a:extLst>
              </p14:cNvPr>
              <p14:cNvContentPartPr/>
              <p14:nvPr/>
            </p14:nvContentPartPr>
            <p14:xfrm>
              <a:off x="2502120" y="3002560"/>
              <a:ext cx="1202040" cy="6436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38037946-48F6-44C3-B780-200CA115C603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484475" y="2984560"/>
                <a:ext cx="1237691" cy="67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F8FBEABA-8094-4CBB-A8A9-A72D699DA1B0}"/>
                  </a:ext>
                </a:extLst>
              </p14:cNvPr>
              <p14:cNvContentPartPr/>
              <p14:nvPr/>
            </p14:nvContentPartPr>
            <p14:xfrm>
              <a:off x="3802440" y="2984560"/>
              <a:ext cx="566640" cy="63864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F8FBEABA-8094-4CBB-A8A9-A72D699DA1B0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784789" y="2966920"/>
                <a:ext cx="602303" cy="67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C5619866-A388-4C60-B4BA-59D537E24B6B}"/>
                  </a:ext>
                </a:extLst>
              </p14:cNvPr>
              <p14:cNvContentPartPr/>
              <p14:nvPr/>
            </p14:nvContentPartPr>
            <p14:xfrm>
              <a:off x="4449720" y="3108400"/>
              <a:ext cx="550080" cy="2854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C5619866-A388-4C60-B4BA-59D537E24B6B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431720" y="3090738"/>
                <a:ext cx="585720" cy="3211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14BA7DE8-2A2D-4BEC-AF72-8F048C9CC86F}"/>
                  </a:ext>
                </a:extLst>
              </p14:cNvPr>
              <p14:cNvContentPartPr/>
              <p14:nvPr/>
            </p14:nvContentPartPr>
            <p14:xfrm>
              <a:off x="5099160" y="3189760"/>
              <a:ext cx="135720" cy="33048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14BA7DE8-2A2D-4BEC-AF72-8F048C9CC86F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081160" y="3172120"/>
                <a:ext cx="171360" cy="36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4096F4D1-3002-4806-A9D1-D965FAD6106E}"/>
                  </a:ext>
                </a:extLst>
              </p14:cNvPr>
              <p14:cNvContentPartPr/>
              <p14:nvPr/>
            </p14:nvContentPartPr>
            <p14:xfrm>
              <a:off x="5331000" y="3118840"/>
              <a:ext cx="53640" cy="705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4096F4D1-3002-4806-A9D1-D965FAD6106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313360" y="3101200"/>
                <a:ext cx="8928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E5011B11-13D6-4286-A327-D7197DB79CDC}"/>
                  </a:ext>
                </a:extLst>
              </p14:cNvPr>
              <p14:cNvContentPartPr/>
              <p14:nvPr/>
            </p14:nvContentPartPr>
            <p14:xfrm>
              <a:off x="5454840" y="3100120"/>
              <a:ext cx="145800" cy="2772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E5011B11-13D6-4286-A327-D7197DB79CDC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436840" y="3082120"/>
                <a:ext cx="18144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B888F1E9-9BDA-4FD0-BC60-518CCFB28920}"/>
                  </a:ext>
                </a:extLst>
              </p14:cNvPr>
              <p14:cNvContentPartPr/>
              <p14:nvPr/>
            </p14:nvContentPartPr>
            <p14:xfrm>
              <a:off x="5669040" y="3216040"/>
              <a:ext cx="62280" cy="1414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B888F1E9-9BDA-4FD0-BC60-518CCFB28920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5651400" y="3198400"/>
                <a:ext cx="9792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8A771D3F-EC97-4724-9EA8-9EB04E31CC8B}"/>
                  </a:ext>
                </a:extLst>
              </p14:cNvPr>
              <p14:cNvContentPartPr/>
              <p14:nvPr/>
            </p14:nvContentPartPr>
            <p14:xfrm>
              <a:off x="5808000" y="3006880"/>
              <a:ext cx="1039680" cy="43992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8A771D3F-EC97-4724-9EA8-9EB04E31CC8B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790000" y="2988895"/>
                <a:ext cx="1075320" cy="4755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F75B05E-87E7-4CE5-9BD3-BC802EC13C63}"/>
                  </a:ext>
                </a:extLst>
              </p14:cNvPr>
              <p14:cNvContentPartPr/>
              <p14:nvPr/>
            </p14:nvContentPartPr>
            <p14:xfrm>
              <a:off x="2305920" y="3945400"/>
              <a:ext cx="175680" cy="17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F75B05E-87E7-4CE5-9BD3-BC802EC13C63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287920" y="3927760"/>
                <a:ext cx="21132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FD75857-9A00-4780-A6A1-56FC3B8999EB}"/>
                  </a:ext>
                </a:extLst>
              </p14:cNvPr>
              <p14:cNvContentPartPr/>
              <p14:nvPr/>
            </p14:nvContentPartPr>
            <p14:xfrm>
              <a:off x="2356680" y="4033240"/>
              <a:ext cx="151920" cy="10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FD75857-9A00-4780-A6A1-56FC3B8999EB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339040" y="4015240"/>
                <a:ext cx="1875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1B5AE3A-5AEC-414D-84C9-952850F56AC4}"/>
                  </a:ext>
                </a:extLst>
              </p14:cNvPr>
              <p14:cNvContentPartPr/>
              <p14:nvPr/>
            </p14:nvContentPartPr>
            <p14:xfrm>
              <a:off x="2732880" y="3901120"/>
              <a:ext cx="318600" cy="1630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1B5AE3A-5AEC-414D-84C9-952850F56AC4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2714880" y="3883120"/>
                <a:ext cx="35424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C172768-B847-4D62-93E7-B6A3E35CE774}"/>
                  </a:ext>
                </a:extLst>
              </p14:cNvPr>
              <p14:cNvContentPartPr/>
              <p14:nvPr/>
            </p14:nvContentPartPr>
            <p14:xfrm>
              <a:off x="2722440" y="4113880"/>
              <a:ext cx="304920" cy="72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C172768-B847-4D62-93E7-B6A3E35CE774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704440" y="4096240"/>
                <a:ext cx="34056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7D391B4-F191-4691-A9EF-C8F71E84A577}"/>
                  </a:ext>
                </a:extLst>
              </p14:cNvPr>
              <p14:cNvContentPartPr/>
              <p14:nvPr/>
            </p14:nvContentPartPr>
            <p14:xfrm>
              <a:off x="2885160" y="4175440"/>
              <a:ext cx="173160" cy="1674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7D391B4-F191-4691-A9EF-C8F71E84A577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867520" y="4157440"/>
                <a:ext cx="20880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B1E5059-C64B-4174-860A-7822CAD8B169}"/>
                  </a:ext>
                </a:extLst>
              </p14:cNvPr>
              <p14:cNvContentPartPr/>
              <p14:nvPr/>
            </p14:nvContentPartPr>
            <p14:xfrm>
              <a:off x="2613360" y="3921640"/>
              <a:ext cx="108000" cy="4111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B1E5059-C64B-4174-860A-7822CAD8B169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2595720" y="3903640"/>
                <a:ext cx="143640" cy="44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C2E84EF-0F6A-4C20-A240-E390AFEB1CA1}"/>
                  </a:ext>
                </a:extLst>
              </p14:cNvPr>
              <p14:cNvContentPartPr/>
              <p14:nvPr/>
            </p14:nvContentPartPr>
            <p14:xfrm>
              <a:off x="3889560" y="3851800"/>
              <a:ext cx="83160" cy="4140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C2E84EF-0F6A-4C20-A240-E390AFEB1CA1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3871560" y="3833800"/>
                <a:ext cx="118800" cy="44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EE4744EA-B2B2-442D-81AA-82BABBE0DE52}"/>
                  </a:ext>
                </a:extLst>
              </p14:cNvPr>
              <p14:cNvContentPartPr/>
              <p14:nvPr/>
            </p14:nvContentPartPr>
            <p14:xfrm>
              <a:off x="4052280" y="4154920"/>
              <a:ext cx="82800" cy="1087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EE4744EA-B2B2-442D-81AA-82BABBE0DE52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034640" y="4137280"/>
                <a:ext cx="11844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F1E50925-EAA1-459A-983E-3DD76F3AF643}"/>
                  </a:ext>
                </a:extLst>
              </p14:cNvPr>
              <p14:cNvContentPartPr/>
              <p14:nvPr/>
            </p14:nvContentPartPr>
            <p14:xfrm>
              <a:off x="4341360" y="3798520"/>
              <a:ext cx="88200" cy="4759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F1E50925-EAA1-459A-983E-3DD76F3AF643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323360" y="3780520"/>
                <a:ext cx="123840" cy="51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F3759613-6585-456C-A091-2E4AFAEC287A}"/>
                  </a:ext>
                </a:extLst>
              </p14:cNvPr>
              <p14:cNvContentPartPr/>
              <p14:nvPr/>
            </p14:nvContentPartPr>
            <p14:xfrm>
              <a:off x="4548000" y="4127560"/>
              <a:ext cx="84600" cy="1202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F3759613-6585-456C-A091-2E4AFAEC287A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530360" y="4109560"/>
                <a:ext cx="12024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2A929B38-A863-4DF8-8CB9-D4B74417DCDA}"/>
                  </a:ext>
                </a:extLst>
              </p14:cNvPr>
              <p14:cNvContentPartPr/>
              <p14:nvPr/>
            </p14:nvContentPartPr>
            <p14:xfrm>
              <a:off x="4571760" y="3757120"/>
              <a:ext cx="173880" cy="1432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2A929B38-A863-4DF8-8CB9-D4B74417DCDA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553760" y="3739120"/>
                <a:ext cx="20952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67B7FA09-E725-4F49-AE9B-78AE3E5FA53F}"/>
                  </a:ext>
                </a:extLst>
              </p14:cNvPr>
              <p14:cNvContentPartPr/>
              <p14:nvPr/>
            </p14:nvContentPartPr>
            <p14:xfrm>
              <a:off x="4134720" y="3757120"/>
              <a:ext cx="117360" cy="1738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67B7FA09-E725-4F49-AE9B-78AE3E5FA53F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117080" y="3739157"/>
                <a:ext cx="153000" cy="2094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D4766BD2-917A-474B-8306-498C80A5C927}"/>
                  </a:ext>
                </a:extLst>
              </p14:cNvPr>
              <p14:cNvContentPartPr/>
              <p14:nvPr/>
            </p14:nvContentPartPr>
            <p14:xfrm>
              <a:off x="3161280" y="3901120"/>
              <a:ext cx="641520" cy="3956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D4766BD2-917A-474B-8306-498C80A5C927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143280" y="3883480"/>
                <a:ext cx="677160" cy="4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359EF7BB-E1E0-4BA8-A5C2-DF7C48EE4AE0}"/>
                  </a:ext>
                </a:extLst>
              </p14:cNvPr>
              <p14:cNvContentPartPr/>
              <p14:nvPr/>
            </p14:nvContentPartPr>
            <p14:xfrm>
              <a:off x="4856160" y="3889960"/>
              <a:ext cx="76320" cy="2318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359EF7BB-E1E0-4BA8-A5C2-DF7C48EE4AE0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4838520" y="3871960"/>
                <a:ext cx="11196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F2DE9E9F-02E2-4A0D-82BB-3CF0F93F5ACE}"/>
                  </a:ext>
                </a:extLst>
              </p14:cNvPr>
              <p14:cNvContentPartPr/>
              <p14:nvPr/>
            </p14:nvContentPartPr>
            <p14:xfrm>
              <a:off x="5047680" y="3809680"/>
              <a:ext cx="42480" cy="698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F2DE9E9F-02E2-4A0D-82BB-3CF0F93F5ACE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5029680" y="3792040"/>
                <a:ext cx="7812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0D9087ED-CFD9-47AA-BC0E-BAD200A9E68C}"/>
                  </a:ext>
                </a:extLst>
              </p14:cNvPr>
              <p14:cNvContentPartPr/>
              <p14:nvPr/>
            </p14:nvContentPartPr>
            <p14:xfrm>
              <a:off x="5337120" y="3931360"/>
              <a:ext cx="118800" cy="1807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0D9087ED-CFD9-47AA-BC0E-BAD200A9E68C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319480" y="3913720"/>
                <a:ext cx="15444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7CB291D5-50A2-45EE-A1C3-9BB77228CDE8}"/>
                  </a:ext>
                </a:extLst>
              </p14:cNvPr>
              <p14:cNvContentPartPr/>
              <p14:nvPr/>
            </p14:nvContentPartPr>
            <p14:xfrm>
              <a:off x="5539080" y="4012720"/>
              <a:ext cx="8280" cy="284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7CB291D5-50A2-45EE-A1C3-9BB77228CDE8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521080" y="3995080"/>
                <a:ext cx="4392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C2D07F4F-6D5C-464A-B67F-1FE36461EFA0}"/>
                  </a:ext>
                </a:extLst>
              </p14:cNvPr>
              <p14:cNvContentPartPr/>
              <p14:nvPr/>
            </p14:nvContentPartPr>
            <p14:xfrm>
              <a:off x="5557080" y="3799240"/>
              <a:ext cx="360" cy="3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C2D07F4F-6D5C-464A-B67F-1FE36461EFA0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5539440" y="37816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364D0AE0-5FBB-45D5-97BF-7B41FDC19DF3}"/>
                  </a:ext>
                </a:extLst>
              </p14:cNvPr>
              <p14:cNvContentPartPr/>
              <p14:nvPr/>
            </p14:nvContentPartPr>
            <p14:xfrm>
              <a:off x="5628000" y="3982480"/>
              <a:ext cx="154440" cy="716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364D0AE0-5FBB-45D5-97BF-7B41FDC19DF3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5610360" y="3964840"/>
                <a:ext cx="19008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52E7F913-A952-4EEA-8C53-531499571F46}"/>
                  </a:ext>
                </a:extLst>
              </p14:cNvPr>
              <p14:cNvContentPartPr/>
              <p14:nvPr/>
            </p14:nvContentPartPr>
            <p14:xfrm>
              <a:off x="5850480" y="3891760"/>
              <a:ext cx="165240" cy="2970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52E7F913-A952-4EEA-8C53-531499571F46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5832480" y="3873760"/>
                <a:ext cx="200880" cy="33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26B5A08A-2EF1-4DBE-A252-1D852324FC7C}"/>
                  </a:ext>
                </a:extLst>
              </p14:cNvPr>
              <p14:cNvContentPartPr/>
              <p14:nvPr/>
            </p14:nvContentPartPr>
            <p14:xfrm>
              <a:off x="5197440" y="3738400"/>
              <a:ext cx="75600" cy="11664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26B5A08A-2EF1-4DBE-A252-1D852324FC7C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5179716" y="3720400"/>
                <a:ext cx="111411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1BFDCD38-A319-4257-A275-C9D76863A851}"/>
                  </a:ext>
                </a:extLst>
              </p14:cNvPr>
              <p14:cNvContentPartPr/>
              <p14:nvPr/>
            </p14:nvContentPartPr>
            <p14:xfrm>
              <a:off x="6364200" y="3907600"/>
              <a:ext cx="89280" cy="1508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1BFDCD38-A319-4257-A275-C9D76863A851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6346200" y="3889600"/>
                <a:ext cx="12492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BCA6E277-2873-4DD6-B6BC-56D47A31CE79}"/>
                  </a:ext>
                </a:extLst>
              </p14:cNvPr>
              <p14:cNvContentPartPr/>
              <p14:nvPr/>
            </p14:nvContentPartPr>
            <p14:xfrm>
              <a:off x="7004640" y="3758560"/>
              <a:ext cx="66240" cy="11700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BCA6E277-2873-4DD6-B6BC-56D47A31CE79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6987000" y="3740920"/>
                <a:ext cx="10188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140FEA03-049F-41A4-9446-03D13B3E5565}"/>
                  </a:ext>
                </a:extLst>
              </p14:cNvPr>
              <p14:cNvContentPartPr/>
              <p14:nvPr/>
            </p14:nvContentPartPr>
            <p14:xfrm>
              <a:off x="6513960" y="3758560"/>
              <a:ext cx="425520" cy="45288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140FEA03-049F-41A4-9446-03D13B3E5565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6495960" y="3740906"/>
                <a:ext cx="461160" cy="4885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CB8F2B28-2CE9-4D23-8C4C-DD5EB994E8B1}"/>
                  </a:ext>
                </a:extLst>
              </p14:cNvPr>
              <p14:cNvContentPartPr/>
              <p14:nvPr/>
            </p14:nvContentPartPr>
            <p14:xfrm>
              <a:off x="6088440" y="3809680"/>
              <a:ext cx="189360" cy="29448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CB8F2B28-2CE9-4D23-8C4C-DD5EB994E8B1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6070800" y="3792040"/>
                <a:ext cx="225000" cy="3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366A283-2929-4536-95CE-1EEAB3F57C9E}"/>
                  </a:ext>
                </a:extLst>
              </p14:cNvPr>
              <p14:cNvContentPartPr/>
              <p14:nvPr/>
            </p14:nvContentPartPr>
            <p14:xfrm>
              <a:off x="2387280" y="4652800"/>
              <a:ext cx="172080" cy="90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366A283-2929-4536-95CE-1EEAB3F57C9E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2369280" y="4634800"/>
                <a:ext cx="20772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10ED2F6-4AAC-4546-8036-4C342E011C9C}"/>
                  </a:ext>
                </a:extLst>
              </p14:cNvPr>
              <p14:cNvContentPartPr/>
              <p14:nvPr/>
            </p14:nvContentPartPr>
            <p14:xfrm>
              <a:off x="2417880" y="4724440"/>
              <a:ext cx="185760" cy="201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10ED2F6-4AAC-4546-8036-4C342E011C9C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2400240" y="4706800"/>
                <a:ext cx="2214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4FB1DB01-D9F4-424E-AC24-A217E40A7357}"/>
                  </a:ext>
                </a:extLst>
              </p14:cNvPr>
              <p14:cNvContentPartPr/>
              <p14:nvPr/>
            </p14:nvContentPartPr>
            <p14:xfrm>
              <a:off x="4067760" y="4419880"/>
              <a:ext cx="314280" cy="4593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4FB1DB01-D9F4-424E-AC24-A217E40A7357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4049760" y="4401880"/>
                <a:ext cx="349920" cy="49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5CD84833-7CC2-489E-9850-DB3267B80596}"/>
                  </a:ext>
                </a:extLst>
              </p14:cNvPr>
              <p14:cNvContentPartPr/>
              <p14:nvPr/>
            </p14:nvContentPartPr>
            <p14:xfrm>
              <a:off x="3222120" y="4510600"/>
              <a:ext cx="752400" cy="3621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5CD84833-7CC2-489E-9850-DB3267B80596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3204480" y="4492600"/>
                <a:ext cx="788040" cy="39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4510FAE9-5823-4EC5-8621-0A5C70942B55}"/>
                  </a:ext>
                </a:extLst>
              </p14:cNvPr>
              <p14:cNvContentPartPr/>
              <p14:nvPr/>
            </p14:nvContentPartPr>
            <p14:xfrm>
              <a:off x="2719560" y="4507000"/>
              <a:ext cx="401760" cy="4687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4510FAE9-5823-4EC5-8621-0A5C70942B55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2701936" y="4489360"/>
                <a:ext cx="437368" cy="50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ECC85D92-33D2-4333-95B0-FE68AF952264}"/>
                  </a:ext>
                </a:extLst>
              </p14:cNvPr>
              <p14:cNvContentPartPr/>
              <p14:nvPr/>
            </p14:nvContentPartPr>
            <p14:xfrm>
              <a:off x="4488240" y="4556320"/>
              <a:ext cx="74520" cy="23148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ECC85D92-33D2-4333-95B0-FE68AF952264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4470240" y="4538680"/>
                <a:ext cx="11016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E86FA11D-A4CB-46E2-9A31-565AFD67B171}"/>
                  </a:ext>
                </a:extLst>
              </p14:cNvPr>
              <p14:cNvContentPartPr/>
              <p14:nvPr/>
            </p14:nvContentPartPr>
            <p14:xfrm>
              <a:off x="4666440" y="4490080"/>
              <a:ext cx="37800" cy="4572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E86FA11D-A4CB-46E2-9A31-565AFD67B171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4648800" y="4472440"/>
                <a:ext cx="7344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3091A528-786D-49A3-AACE-44A44A1F68FA}"/>
                  </a:ext>
                </a:extLst>
              </p14:cNvPr>
              <p14:cNvContentPartPr/>
              <p14:nvPr/>
            </p14:nvContentPartPr>
            <p14:xfrm>
              <a:off x="4811160" y="4419160"/>
              <a:ext cx="75600" cy="13572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3091A528-786D-49A3-AACE-44A44A1F68FA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4793245" y="4401520"/>
                <a:ext cx="111071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60300965-5D74-484D-9AB6-61DC6B2C9A5D}"/>
                  </a:ext>
                </a:extLst>
              </p14:cNvPr>
              <p14:cNvContentPartPr/>
              <p14:nvPr/>
            </p14:nvContentPartPr>
            <p14:xfrm>
              <a:off x="5412360" y="4439680"/>
              <a:ext cx="43920" cy="838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60300965-5D74-484D-9AB6-61DC6B2C9A5D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5394360" y="4421680"/>
                <a:ext cx="7956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1A646A0E-9FB5-4691-B132-349ED4697D18}"/>
                  </a:ext>
                </a:extLst>
              </p14:cNvPr>
              <p14:cNvContentPartPr/>
              <p14:nvPr/>
            </p14:nvContentPartPr>
            <p14:xfrm>
              <a:off x="4875960" y="4473160"/>
              <a:ext cx="408600" cy="3027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1A646A0E-9FB5-4691-B132-349ED4697D18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4858320" y="4455160"/>
                <a:ext cx="444240" cy="33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633C267A-0A62-49C6-8D2E-C17EC8C27109}"/>
                  </a:ext>
                </a:extLst>
              </p14:cNvPr>
              <p14:cNvContentPartPr/>
              <p14:nvPr/>
            </p14:nvContentPartPr>
            <p14:xfrm>
              <a:off x="4998360" y="3067360"/>
              <a:ext cx="98640" cy="13140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633C267A-0A62-49C6-8D2E-C17EC8C27109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4980720" y="3049360"/>
                <a:ext cx="13428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434E1A3C-6E85-4D86-87F8-89579E18FDA0}"/>
                  </a:ext>
                </a:extLst>
              </p14:cNvPr>
              <p14:cNvContentPartPr/>
              <p14:nvPr/>
            </p14:nvContentPartPr>
            <p14:xfrm>
              <a:off x="5796840" y="3753160"/>
              <a:ext cx="75960" cy="14724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434E1A3C-6E85-4D86-87F8-89579E18FDA0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5779200" y="3735520"/>
                <a:ext cx="11160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F6860975-D259-4BAC-9BB0-A2F0CF597250}"/>
                  </a:ext>
                </a:extLst>
              </p14:cNvPr>
              <p14:cNvContentPartPr/>
              <p14:nvPr/>
            </p14:nvContentPartPr>
            <p14:xfrm>
              <a:off x="3464400" y="4451200"/>
              <a:ext cx="374760" cy="4575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F6860975-D259-4BAC-9BB0-A2F0CF597250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3446400" y="4433214"/>
                <a:ext cx="410400" cy="4931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A84DB91-9522-427A-A87E-32B9F3801C40}"/>
                  </a:ext>
                </a:extLst>
              </p14:cNvPr>
              <p14:cNvContentPartPr/>
              <p14:nvPr/>
            </p14:nvContentPartPr>
            <p14:xfrm>
              <a:off x="5780640" y="4642360"/>
              <a:ext cx="155880" cy="111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A84DB91-9522-427A-A87E-32B9F3801C40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5762640" y="4624360"/>
                <a:ext cx="1915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5066C4DB-923D-4516-90F2-3F3402082010}"/>
                  </a:ext>
                </a:extLst>
              </p14:cNvPr>
              <p14:cNvContentPartPr/>
              <p14:nvPr/>
            </p14:nvContentPartPr>
            <p14:xfrm>
              <a:off x="5800800" y="4733800"/>
              <a:ext cx="147600" cy="198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066C4DB-923D-4516-90F2-3F3402082010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5783160" y="4716160"/>
                <a:ext cx="18324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5426AB95-36C0-4D32-8FAE-43B9572633A1}"/>
                  </a:ext>
                </a:extLst>
              </p14:cNvPr>
              <p14:cNvContentPartPr/>
              <p14:nvPr/>
            </p14:nvContentPartPr>
            <p14:xfrm>
              <a:off x="6122640" y="4510600"/>
              <a:ext cx="305280" cy="4719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5426AB95-36C0-4D32-8FAE-43B9572633A1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6105000" y="4492600"/>
                <a:ext cx="340920" cy="50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2BE0DE81-28F4-4BB4-A3E4-1E3F461064DF}"/>
                  </a:ext>
                </a:extLst>
              </p14:cNvPr>
              <p14:cNvContentPartPr/>
              <p14:nvPr/>
            </p14:nvContentPartPr>
            <p14:xfrm>
              <a:off x="6540600" y="4490080"/>
              <a:ext cx="923040" cy="53388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2BE0DE81-28F4-4BB4-A3E4-1E3F461064DF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6522607" y="4472428"/>
                <a:ext cx="958666" cy="5695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35CB9B3F-6FEC-43EE-B2AC-AE1E5823F5D6}"/>
                  </a:ext>
                </a:extLst>
              </p14:cNvPr>
              <p14:cNvContentPartPr/>
              <p14:nvPr/>
            </p14:nvContentPartPr>
            <p14:xfrm>
              <a:off x="7589280" y="4378120"/>
              <a:ext cx="550440" cy="62136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35CB9B3F-6FEC-43EE-B2AC-AE1E5823F5D6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7571292" y="4360120"/>
                <a:ext cx="586057" cy="65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40162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2F871AB-B68F-47D5-A17D-76EC8BBA7A9F}"/>
                  </a:ext>
                </a:extLst>
              </p14:cNvPr>
              <p14:cNvContentPartPr/>
              <p14:nvPr/>
            </p14:nvContentPartPr>
            <p14:xfrm>
              <a:off x="2646840" y="166120"/>
              <a:ext cx="1690200" cy="4842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2F871AB-B68F-47D5-A17D-76EC8BBA7A9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29200" y="148133"/>
                <a:ext cx="1725840" cy="5198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AC1E858-EB4C-487B-A80D-8B6D667014DE}"/>
                  </a:ext>
                </a:extLst>
              </p14:cNvPr>
              <p14:cNvContentPartPr/>
              <p14:nvPr/>
            </p14:nvContentPartPr>
            <p14:xfrm>
              <a:off x="1167240" y="2181760"/>
              <a:ext cx="31680" cy="907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AC1E858-EB4C-487B-A80D-8B6D667014D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49600" y="2163760"/>
                <a:ext cx="6732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0482A0D-4848-4277-9956-EE9D440DAFB8}"/>
                  </a:ext>
                </a:extLst>
              </p14:cNvPr>
              <p14:cNvContentPartPr/>
              <p14:nvPr/>
            </p14:nvContentPartPr>
            <p14:xfrm>
              <a:off x="1346160" y="405880"/>
              <a:ext cx="2209680" cy="19756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0482A0D-4848-4277-9956-EE9D440DAFB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28163" y="388240"/>
                <a:ext cx="2245314" cy="20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BB8A9C3-6ACC-4408-A17A-9BD1239F5765}"/>
                  </a:ext>
                </a:extLst>
              </p14:cNvPr>
              <p14:cNvContentPartPr/>
              <p14:nvPr/>
            </p14:nvContentPartPr>
            <p14:xfrm>
              <a:off x="989040" y="2387320"/>
              <a:ext cx="207720" cy="2512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BB8A9C3-6ACC-4408-A17A-9BD1239F576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71400" y="2369680"/>
                <a:ext cx="24336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C43C628-47AB-4752-9DA3-758B204A05B9}"/>
                  </a:ext>
                </a:extLst>
              </p14:cNvPr>
              <p14:cNvContentPartPr/>
              <p14:nvPr/>
            </p14:nvContentPartPr>
            <p14:xfrm>
              <a:off x="5089800" y="477160"/>
              <a:ext cx="905760" cy="443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C43C628-47AB-4752-9DA3-758B204A05B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72160" y="459160"/>
                <a:ext cx="941400" cy="4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FA4B7F6-A3D1-4D83-BCBC-5A6AEC1B9667}"/>
                  </a:ext>
                </a:extLst>
              </p14:cNvPr>
              <p14:cNvContentPartPr/>
              <p14:nvPr/>
            </p14:nvContentPartPr>
            <p14:xfrm>
              <a:off x="8259600" y="449440"/>
              <a:ext cx="572760" cy="3506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FA4B7F6-A3D1-4D83-BCBC-5A6AEC1B966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241960" y="431800"/>
                <a:ext cx="608400" cy="38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6571F0D-2142-42EF-9470-728058142A4C}"/>
                  </a:ext>
                </a:extLst>
              </p14:cNvPr>
              <p14:cNvContentPartPr/>
              <p14:nvPr/>
            </p14:nvContentPartPr>
            <p14:xfrm>
              <a:off x="7203360" y="448000"/>
              <a:ext cx="880560" cy="3157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6571F0D-2142-42EF-9470-728058142A4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185360" y="430000"/>
                <a:ext cx="916200" cy="35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B043EE6-0A4E-445F-81F5-8B4DF9D28C14}"/>
                  </a:ext>
                </a:extLst>
              </p14:cNvPr>
              <p14:cNvContentPartPr/>
              <p14:nvPr/>
            </p14:nvContentPartPr>
            <p14:xfrm>
              <a:off x="6387240" y="605680"/>
              <a:ext cx="556920" cy="1576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B043EE6-0A4E-445F-81F5-8B4DF9D28C1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369589" y="587680"/>
                <a:ext cx="592583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973E6544-BB27-499C-9B4C-F1F4F64F8B81}"/>
                  </a:ext>
                </a:extLst>
              </p14:cNvPr>
              <p14:cNvContentPartPr/>
              <p14:nvPr/>
            </p14:nvContentPartPr>
            <p14:xfrm>
              <a:off x="2240040" y="842920"/>
              <a:ext cx="1153440" cy="5414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973E6544-BB27-499C-9B4C-F1F4F64F8B8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22400" y="825280"/>
                <a:ext cx="1189080" cy="57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897A54AB-BF67-4A1E-A229-B4676524173F}"/>
                  </a:ext>
                </a:extLst>
              </p14:cNvPr>
              <p14:cNvContentPartPr/>
              <p14:nvPr/>
            </p14:nvContentPartPr>
            <p14:xfrm>
              <a:off x="4218600" y="1096720"/>
              <a:ext cx="1154880" cy="3243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897A54AB-BF67-4A1E-A229-B4676524173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200606" y="1079080"/>
                <a:ext cx="1190509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DAB18711-FC90-4220-948B-5E5A37B2A631}"/>
                  </a:ext>
                </a:extLst>
              </p14:cNvPr>
              <p14:cNvContentPartPr/>
              <p14:nvPr/>
            </p14:nvContentPartPr>
            <p14:xfrm>
              <a:off x="5750760" y="1015720"/>
              <a:ext cx="3285720" cy="47268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DAB18711-FC90-4220-948B-5E5A37B2A63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732760" y="998080"/>
                <a:ext cx="3321360" cy="50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3E29C8E-0C65-4A03-987A-D2E01F3AFA19}"/>
                  </a:ext>
                </a:extLst>
              </p14:cNvPr>
              <p14:cNvContentPartPr/>
              <p14:nvPr/>
            </p14:nvContentPartPr>
            <p14:xfrm>
              <a:off x="4568160" y="1684960"/>
              <a:ext cx="747360" cy="3373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3E29C8E-0C65-4A03-987A-D2E01F3AFA1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550160" y="1666960"/>
                <a:ext cx="783000" cy="37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2B0BB9C-FE54-4B17-BE3C-00688FB6273A}"/>
                  </a:ext>
                </a:extLst>
              </p14:cNvPr>
              <p14:cNvContentPartPr/>
              <p14:nvPr/>
            </p14:nvContentPartPr>
            <p14:xfrm>
              <a:off x="4002600" y="1635640"/>
              <a:ext cx="258840" cy="2538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2B0BB9C-FE54-4B17-BE3C-00688FB6273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984935" y="1617640"/>
                <a:ext cx="29453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ABDBF0A-0A63-4000-A5B2-3A2246B2C606}"/>
                  </a:ext>
                </a:extLst>
              </p14:cNvPr>
              <p14:cNvContentPartPr/>
              <p14:nvPr/>
            </p14:nvContentPartPr>
            <p14:xfrm>
              <a:off x="5556720" y="1784680"/>
              <a:ext cx="86400" cy="2131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ABDBF0A-0A63-4000-A5B2-3A2246B2C60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538720" y="1767040"/>
                <a:ext cx="12204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2C5C11C-ED84-41A6-B75A-4AEA7DFE4479}"/>
                  </a:ext>
                </a:extLst>
              </p14:cNvPr>
              <p14:cNvContentPartPr/>
              <p14:nvPr/>
            </p14:nvContentPartPr>
            <p14:xfrm>
              <a:off x="5724480" y="1696120"/>
              <a:ext cx="56160" cy="745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2C5C11C-ED84-41A6-B75A-4AEA7DFE447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706840" y="1678480"/>
                <a:ext cx="9180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E87EECDF-58BE-4616-9B1D-3729717AF855}"/>
                  </a:ext>
                </a:extLst>
              </p14:cNvPr>
              <p14:cNvContentPartPr/>
              <p14:nvPr/>
            </p14:nvContentPartPr>
            <p14:xfrm>
              <a:off x="6586320" y="1757680"/>
              <a:ext cx="151560" cy="3463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E87EECDF-58BE-4616-9B1D-3729717AF85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568680" y="1740040"/>
                <a:ext cx="187200" cy="38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FA155F0-357D-4B53-B5C9-A3D3121BA2D5}"/>
                  </a:ext>
                </a:extLst>
              </p14:cNvPr>
              <p14:cNvContentPartPr/>
              <p14:nvPr/>
            </p14:nvContentPartPr>
            <p14:xfrm>
              <a:off x="5892240" y="1690360"/>
              <a:ext cx="610920" cy="2872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FA155F0-357D-4B53-B5C9-A3D3121BA2D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874600" y="1672360"/>
                <a:ext cx="646560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E0FED5FB-A299-4722-95E9-1E02F1FB1543}"/>
                  </a:ext>
                </a:extLst>
              </p14:cNvPr>
              <p14:cNvContentPartPr/>
              <p14:nvPr/>
            </p14:nvContentPartPr>
            <p14:xfrm>
              <a:off x="6870360" y="1645360"/>
              <a:ext cx="404640" cy="3045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E0FED5FB-A299-4722-95E9-1E02F1FB154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852360" y="1627720"/>
                <a:ext cx="440280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B904D87D-3004-472E-8E7B-5418558474AA}"/>
                  </a:ext>
                </a:extLst>
              </p14:cNvPr>
              <p14:cNvContentPartPr/>
              <p14:nvPr/>
            </p14:nvContentPartPr>
            <p14:xfrm>
              <a:off x="8330520" y="1705120"/>
              <a:ext cx="267480" cy="2250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B904D87D-3004-472E-8E7B-5418558474A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312520" y="1687480"/>
                <a:ext cx="30312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D6DAC56-1567-41EC-80B5-BA2E6E5F1751}"/>
                  </a:ext>
                </a:extLst>
              </p14:cNvPr>
              <p14:cNvContentPartPr/>
              <p14:nvPr/>
            </p14:nvContentPartPr>
            <p14:xfrm>
              <a:off x="7363200" y="1605040"/>
              <a:ext cx="875520" cy="4338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D6DAC56-1567-41EC-80B5-BA2E6E5F175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345200" y="1587055"/>
                <a:ext cx="911160" cy="4694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A31C10C-E845-4E0C-BB7A-C9AB5B853AB6}"/>
                  </a:ext>
                </a:extLst>
              </p14:cNvPr>
              <p14:cNvContentPartPr/>
              <p14:nvPr/>
            </p14:nvContentPartPr>
            <p14:xfrm>
              <a:off x="8708160" y="1625200"/>
              <a:ext cx="62280" cy="615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A31C10C-E845-4E0C-BB7A-C9AB5B853AB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690160" y="1607200"/>
                <a:ext cx="9792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DFCDE56D-C019-4AF9-9509-0E41F2C098E8}"/>
                  </a:ext>
                </a:extLst>
              </p14:cNvPr>
              <p14:cNvContentPartPr/>
              <p14:nvPr/>
            </p14:nvContentPartPr>
            <p14:xfrm>
              <a:off x="1990920" y="1339000"/>
              <a:ext cx="518760" cy="3272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DFCDE56D-C019-4AF9-9509-0E41F2C098E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972920" y="1321360"/>
                <a:ext cx="55440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83CE15F-9151-4E11-8DE1-2943103D2280}"/>
                  </a:ext>
                </a:extLst>
              </p14:cNvPr>
              <p14:cNvContentPartPr/>
              <p14:nvPr/>
            </p14:nvContentPartPr>
            <p14:xfrm>
              <a:off x="2665200" y="2266360"/>
              <a:ext cx="910080" cy="336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83CE15F-9151-4E11-8DE1-2943103D228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647560" y="2248720"/>
                <a:ext cx="94572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4600FD3-0806-4F93-B66F-19716CC7C1BD}"/>
                  </a:ext>
                </a:extLst>
              </p14:cNvPr>
              <p14:cNvContentPartPr/>
              <p14:nvPr/>
            </p14:nvContentPartPr>
            <p14:xfrm>
              <a:off x="4825560" y="2350600"/>
              <a:ext cx="353880" cy="4176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4600FD3-0806-4F93-B66F-19716CC7C1BD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807920" y="2332600"/>
                <a:ext cx="389520" cy="45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56EA387-C6E1-41EB-9AF3-6690908A121A}"/>
                  </a:ext>
                </a:extLst>
              </p14:cNvPr>
              <p14:cNvContentPartPr/>
              <p14:nvPr/>
            </p14:nvContentPartPr>
            <p14:xfrm>
              <a:off x="3941760" y="2326120"/>
              <a:ext cx="689760" cy="4460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56EA387-C6E1-41EB-9AF3-6690908A121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923769" y="2308480"/>
                <a:ext cx="725381" cy="48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9985F21-00F2-416B-AB4D-C4C4F604C28E}"/>
                  </a:ext>
                </a:extLst>
              </p14:cNvPr>
              <p14:cNvContentPartPr/>
              <p14:nvPr/>
            </p14:nvContentPartPr>
            <p14:xfrm>
              <a:off x="5659320" y="2305960"/>
              <a:ext cx="162360" cy="4744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9985F21-00F2-416B-AB4D-C4C4F604C28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641680" y="2288320"/>
                <a:ext cx="198000" cy="51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2B283DC-1EE7-4145-A1D5-158B5112A925}"/>
                  </a:ext>
                </a:extLst>
              </p14:cNvPr>
              <p14:cNvContentPartPr/>
              <p14:nvPr/>
            </p14:nvContentPartPr>
            <p14:xfrm>
              <a:off x="6156480" y="2428360"/>
              <a:ext cx="149400" cy="2448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2B283DC-1EE7-4145-A1D5-158B5112A925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138840" y="2410360"/>
                <a:ext cx="18504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66DA83D-729A-426E-BA3D-913EF36444FD}"/>
                  </a:ext>
                </a:extLst>
              </p14:cNvPr>
              <p14:cNvContentPartPr/>
              <p14:nvPr/>
            </p14:nvContentPartPr>
            <p14:xfrm>
              <a:off x="6441240" y="2488480"/>
              <a:ext cx="123480" cy="820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66DA83D-729A-426E-BA3D-913EF36444FD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423240" y="2470480"/>
                <a:ext cx="15912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986BA92-0078-418D-9878-26A4AA642D87}"/>
                  </a:ext>
                </a:extLst>
              </p14:cNvPr>
              <p14:cNvContentPartPr/>
              <p14:nvPr/>
            </p14:nvContentPartPr>
            <p14:xfrm>
              <a:off x="6684960" y="2297680"/>
              <a:ext cx="753120" cy="423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986BA92-0078-418D-9878-26A4AA642D8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666960" y="2280025"/>
                <a:ext cx="788760" cy="4590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0A56D88-C40D-4870-99E8-7A85A3037F2A}"/>
                  </a:ext>
                </a:extLst>
              </p14:cNvPr>
              <p14:cNvContentPartPr/>
              <p14:nvPr/>
            </p14:nvContentPartPr>
            <p14:xfrm>
              <a:off x="487200" y="995560"/>
              <a:ext cx="1047240" cy="10670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0A56D88-C40D-4870-99E8-7A85A3037F2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69200" y="977560"/>
                <a:ext cx="1082880" cy="11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518EA17-3043-4067-8CE6-FD6A61C89B6E}"/>
                  </a:ext>
                </a:extLst>
              </p14:cNvPr>
              <p14:cNvContentPartPr/>
              <p14:nvPr/>
            </p14:nvContentPartPr>
            <p14:xfrm>
              <a:off x="1909920" y="3189040"/>
              <a:ext cx="162360" cy="216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518EA17-3043-4067-8CE6-FD6A61C89B6E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891920" y="3171400"/>
                <a:ext cx="19800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4189253-6893-43BA-9011-32416C640688}"/>
                  </a:ext>
                </a:extLst>
              </p14:cNvPr>
              <p14:cNvContentPartPr/>
              <p14:nvPr/>
            </p14:nvContentPartPr>
            <p14:xfrm>
              <a:off x="1869240" y="3301720"/>
              <a:ext cx="529920" cy="2340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4189253-6893-43BA-9011-32416C640688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851240" y="3284080"/>
                <a:ext cx="56556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2EDC99F-C437-4443-8958-16B7CA4F0ADA}"/>
                  </a:ext>
                </a:extLst>
              </p14:cNvPr>
              <p14:cNvContentPartPr/>
              <p14:nvPr/>
            </p14:nvContentPartPr>
            <p14:xfrm>
              <a:off x="671880" y="3220720"/>
              <a:ext cx="788040" cy="2840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2EDC99F-C437-4443-8958-16B7CA4F0AD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54232" y="3202743"/>
                <a:ext cx="823696" cy="3196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38037946-48F6-44C3-B780-200CA115C603}"/>
                  </a:ext>
                </a:extLst>
              </p14:cNvPr>
              <p14:cNvContentPartPr/>
              <p14:nvPr/>
            </p14:nvContentPartPr>
            <p14:xfrm>
              <a:off x="2502120" y="3002560"/>
              <a:ext cx="1202040" cy="6436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38037946-48F6-44C3-B780-200CA115C603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484475" y="2984560"/>
                <a:ext cx="1237691" cy="67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F8FBEABA-8094-4CBB-A8A9-A72D699DA1B0}"/>
                  </a:ext>
                </a:extLst>
              </p14:cNvPr>
              <p14:cNvContentPartPr/>
              <p14:nvPr/>
            </p14:nvContentPartPr>
            <p14:xfrm>
              <a:off x="3802440" y="2984560"/>
              <a:ext cx="566640" cy="63864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F8FBEABA-8094-4CBB-A8A9-A72D699DA1B0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784789" y="2966920"/>
                <a:ext cx="602303" cy="67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C5619866-A388-4C60-B4BA-59D537E24B6B}"/>
                  </a:ext>
                </a:extLst>
              </p14:cNvPr>
              <p14:cNvContentPartPr/>
              <p14:nvPr/>
            </p14:nvContentPartPr>
            <p14:xfrm>
              <a:off x="4449720" y="3108400"/>
              <a:ext cx="550080" cy="2854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C5619866-A388-4C60-B4BA-59D537E24B6B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431720" y="3090738"/>
                <a:ext cx="585720" cy="3211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14BA7DE8-2A2D-4BEC-AF72-8F048C9CC86F}"/>
                  </a:ext>
                </a:extLst>
              </p14:cNvPr>
              <p14:cNvContentPartPr/>
              <p14:nvPr/>
            </p14:nvContentPartPr>
            <p14:xfrm>
              <a:off x="5099160" y="3189760"/>
              <a:ext cx="135720" cy="33048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14BA7DE8-2A2D-4BEC-AF72-8F048C9CC86F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081160" y="3172120"/>
                <a:ext cx="171360" cy="36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4096F4D1-3002-4806-A9D1-D965FAD6106E}"/>
                  </a:ext>
                </a:extLst>
              </p14:cNvPr>
              <p14:cNvContentPartPr/>
              <p14:nvPr/>
            </p14:nvContentPartPr>
            <p14:xfrm>
              <a:off x="5331000" y="3118840"/>
              <a:ext cx="53640" cy="705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4096F4D1-3002-4806-A9D1-D965FAD6106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313360" y="3101200"/>
                <a:ext cx="8928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E5011B11-13D6-4286-A327-D7197DB79CDC}"/>
                  </a:ext>
                </a:extLst>
              </p14:cNvPr>
              <p14:cNvContentPartPr/>
              <p14:nvPr/>
            </p14:nvContentPartPr>
            <p14:xfrm>
              <a:off x="5454840" y="3100120"/>
              <a:ext cx="145800" cy="2772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E5011B11-13D6-4286-A327-D7197DB79CDC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436840" y="3082120"/>
                <a:ext cx="18144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B888F1E9-9BDA-4FD0-BC60-518CCFB28920}"/>
                  </a:ext>
                </a:extLst>
              </p14:cNvPr>
              <p14:cNvContentPartPr/>
              <p14:nvPr/>
            </p14:nvContentPartPr>
            <p14:xfrm>
              <a:off x="5669040" y="3216040"/>
              <a:ext cx="62280" cy="1414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B888F1E9-9BDA-4FD0-BC60-518CCFB28920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5651400" y="3198400"/>
                <a:ext cx="9792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8A771D3F-EC97-4724-9EA8-9EB04E31CC8B}"/>
                  </a:ext>
                </a:extLst>
              </p14:cNvPr>
              <p14:cNvContentPartPr/>
              <p14:nvPr/>
            </p14:nvContentPartPr>
            <p14:xfrm>
              <a:off x="5808000" y="3006880"/>
              <a:ext cx="1039680" cy="43992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8A771D3F-EC97-4724-9EA8-9EB04E31CC8B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790000" y="2988895"/>
                <a:ext cx="1075320" cy="4755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F75B05E-87E7-4CE5-9BD3-BC802EC13C63}"/>
                  </a:ext>
                </a:extLst>
              </p14:cNvPr>
              <p14:cNvContentPartPr/>
              <p14:nvPr/>
            </p14:nvContentPartPr>
            <p14:xfrm>
              <a:off x="2305920" y="3945400"/>
              <a:ext cx="175680" cy="17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F75B05E-87E7-4CE5-9BD3-BC802EC13C63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287920" y="3927760"/>
                <a:ext cx="21132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FD75857-9A00-4780-A6A1-56FC3B8999EB}"/>
                  </a:ext>
                </a:extLst>
              </p14:cNvPr>
              <p14:cNvContentPartPr/>
              <p14:nvPr/>
            </p14:nvContentPartPr>
            <p14:xfrm>
              <a:off x="2356680" y="4033240"/>
              <a:ext cx="151920" cy="10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FD75857-9A00-4780-A6A1-56FC3B8999EB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339040" y="4015240"/>
                <a:ext cx="1875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1B5AE3A-5AEC-414D-84C9-952850F56AC4}"/>
                  </a:ext>
                </a:extLst>
              </p14:cNvPr>
              <p14:cNvContentPartPr/>
              <p14:nvPr/>
            </p14:nvContentPartPr>
            <p14:xfrm>
              <a:off x="2732880" y="3901120"/>
              <a:ext cx="318600" cy="1630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1B5AE3A-5AEC-414D-84C9-952850F56AC4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2714880" y="3883120"/>
                <a:ext cx="35424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C172768-B847-4D62-93E7-B6A3E35CE774}"/>
                  </a:ext>
                </a:extLst>
              </p14:cNvPr>
              <p14:cNvContentPartPr/>
              <p14:nvPr/>
            </p14:nvContentPartPr>
            <p14:xfrm>
              <a:off x="2722440" y="4113880"/>
              <a:ext cx="304920" cy="72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C172768-B847-4D62-93E7-B6A3E35CE774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704440" y="4096240"/>
                <a:ext cx="34056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7D391B4-F191-4691-A9EF-C8F71E84A577}"/>
                  </a:ext>
                </a:extLst>
              </p14:cNvPr>
              <p14:cNvContentPartPr/>
              <p14:nvPr/>
            </p14:nvContentPartPr>
            <p14:xfrm>
              <a:off x="2885160" y="4175440"/>
              <a:ext cx="173160" cy="1674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7D391B4-F191-4691-A9EF-C8F71E84A577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867520" y="4157440"/>
                <a:ext cx="20880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B1E5059-C64B-4174-860A-7822CAD8B169}"/>
                  </a:ext>
                </a:extLst>
              </p14:cNvPr>
              <p14:cNvContentPartPr/>
              <p14:nvPr/>
            </p14:nvContentPartPr>
            <p14:xfrm>
              <a:off x="2613360" y="3921640"/>
              <a:ext cx="108000" cy="4111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B1E5059-C64B-4174-860A-7822CAD8B169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2595720" y="3903640"/>
                <a:ext cx="143640" cy="44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C2E84EF-0F6A-4C20-A240-E390AFEB1CA1}"/>
                  </a:ext>
                </a:extLst>
              </p14:cNvPr>
              <p14:cNvContentPartPr/>
              <p14:nvPr/>
            </p14:nvContentPartPr>
            <p14:xfrm>
              <a:off x="3889560" y="3851800"/>
              <a:ext cx="83160" cy="4140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C2E84EF-0F6A-4C20-A240-E390AFEB1CA1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3871560" y="3833800"/>
                <a:ext cx="118800" cy="44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EE4744EA-B2B2-442D-81AA-82BABBE0DE52}"/>
                  </a:ext>
                </a:extLst>
              </p14:cNvPr>
              <p14:cNvContentPartPr/>
              <p14:nvPr/>
            </p14:nvContentPartPr>
            <p14:xfrm>
              <a:off x="4052280" y="4154920"/>
              <a:ext cx="82800" cy="1087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EE4744EA-B2B2-442D-81AA-82BABBE0DE52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034640" y="4137280"/>
                <a:ext cx="11844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F1E50925-EAA1-459A-983E-3DD76F3AF643}"/>
                  </a:ext>
                </a:extLst>
              </p14:cNvPr>
              <p14:cNvContentPartPr/>
              <p14:nvPr/>
            </p14:nvContentPartPr>
            <p14:xfrm>
              <a:off x="4341360" y="3798520"/>
              <a:ext cx="88200" cy="4759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F1E50925-EAA1-459A-983E-3DD76F3AF643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323360" y="3780520"/>
                <a:ext cx="123840" cy="51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F3759613-6585-456C-A091-2E4AFAEC287A}"/>
                  </a:ext>
                </a:extLst>
              </p14:cNvPr>
              <p14:cNvContentPartPr/>
              <p14:nvPr/>
            </p14:nvContentPartPr>
            <p14:xfrm>
              <a:off x="4548000" y="4127560"/>
              <a:ext cx="84600" cy="1202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F3759613-6585-456C-A091-2E4AFAEC287A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530360" y="4109560"/>
                <a:ext cx="12024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2A929B38-A863-4DF8-8CB9-D4B74417DCDA}"/>
                  </a:ext>
                </a:extLst>
              </p14:cNvPr>
              <p14:cNvContentPartPr/>
              <p14:nvPr/>
            </p14:nvContentPartPr>
            <p14:xfrm>
              <a:off x="4571760" y="3757120"/>
              <a:ext cx="173880" cy="1432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2A929B38-A863-4DF8-8CB9-D4B74417DCDA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553760" y="3739120"/>
                <a:ext cx="20952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67B7FA09-E725-4F49-AE9B-78AE3E5FA53F}"/>
                  </a:ext>
                </a:extLst>
              </p14:cNvPr>
              <p14:cNvContentPartPr/>
              <p14:nvPr/>
            </p14:nvContentPartPr>
            <p14:xfrm>
              <a:off x="4134720" y="3757120"/>
              <a:ext cx="117360" cy="1738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67B7FA09-E725-4F49-AE9B-78AE3E5FA53F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117080" y="3739157"/>
                <a:ext cx="153000" cy="2094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D4766BD2-917A-474B-8306-498C80A5C927}"/>
                  </a:ext>
                </a:extLst>
              </p14:cNvPr>
              <p14:cNvContentPartPr/>
              <p14:nvPr/>
            </p14:nvContentPartPr>
            <p14:xfrm>
              <a:off x="3161280" y="3901120"/>
              <a:ext cx="641520" cy="3956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D4766BD2-917A-474B-8306-498C80A5C927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143280" y="3883480"/>
                <a:ext cx="677160" cy="4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359EF7BB-E1E0-4BA8-A5C2-DF7C48EE4AE0}"/>
                  </a:ext>
                </a:extLst>
              </p14:cNvPr>
              <p14:cNvContentPartPr/>
              <p14:nvPr/>
            </p14:nvContentPartPr>
            <p14:xfrm>
              <a:off x="4856160" y="3889960"/>
              <a:ext cx="76320" cy="2318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359EF7BB-E1E0-4BA8-A5C2-DF7C48EE4AE0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4838520" y="3871960"/>
                <a:ext cx="11196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F2DE9E9F-02E2-4A0D-82BB-3CF0F93F5ACE}"/>
                  </a:ext>
                </a:extLst>
              </p14:cNvPr>
              <p14:cNvContentPartPr/>
              <p14:nvPr/>
            </p14:nvContentPartPr>
            <p14:xfrm>
              <a:off x="5047680" y="3809680"/>
              <a:ext cx="42480" cy="698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F2DE9E9F-02E2-4A0D-82BB-3CF0F93F5ACE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5029680" y="3792040"/>
                <a:ext cx="7812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0D9087ED-CFD9-47AA-BC0E-BAD200A9E68C}"/>
                  </a:ext>
                </a:extLst>
              </p14:cNvPr>
              <p14:cNvContentPartPr/>
              <p14:nvPr/>
            </p14:nvContentPartPr>
            <p14:xfrm>
              <a:off x="5337120" y="3931360"/>
              <a:ext cx="118800" cy="1807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0D9087ED-CFD9-47AA-BC0E-BAD200A9E68C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319480" y="3913720"/>
                <a:ext cx="15444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7CB291D5-50A2-45EE-A1C3-9BB77228CDE8}"/>
                  </a:ext>
                </a:extLst>
              </p14:cNvPr>
              <p14:cNvContentPartPr/>
              <p14:nvPr/>
            </p14:nvContentPartPr>
            <p14:xfrm>
              <a:off x="5539080" y="4012720"/>
              <a:ext cx="8280" cy="284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7CB291D5-50A2-45EE-A1C3-9BB77228CDE8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521080" y="3995080"/>
                <a:ext cx="4392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C2D07F4F-6D5C-464A-B67F-1FE36461EFA0}"/>
                  </a:ext>
                </a:extLst>
              </p14:cNvPr>
              <p14:cNvContentPartPr/>
              <p14:nvPr/>
            </p14:nvContentPartPr>
            <p14:xfrm>
              <a:off x="5557080" y="3799240"/>
              <a:ext cx="360" cy="3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C2D07F4F-6D5C-464A-B67F-1FE36461EFA0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5539440" y="37816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364D0AE0-5FBB-45D5-97BF-7B41FDC19DF3}"/>
                  </a:ext>
                </a:extLst>
              </p14:cNvPr>
              <p14:cNvContentPartPr/>
              <p14:nvPr/>
            </p14:nvContentPartPr>
            <p14:xfrm>
              <a:off x="5628000" y="3982480"/>
              <a:ext cx="154440" cy="716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364D0AE0-5FBB-45D5-97BF-7B41FDC19DF3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5610360" y="3964840"/>
                <a:ext cx="19008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52E7F913-A952-4EEA-8C53-531499571F46}"/>
                  </a:ext>
                </a:extLst>
              </p14:cNvPr>
              <p14:cNvContentPartPr/>
              <p14:nvPr/>
            </p14:nvContentPartPr>
            <p14:xfrm>
              <a:off x="5850480" y="3891760"/>
              <a:ext cx="165240" cy="2970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52E7F913-A952-4EEA-8C53-531499571F46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5832480" y="3873760"/>
                <a:ext cx="200880" cy="33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26B5A08A-2EF1-4DBE-A252-1D852324FC7C}"/>
                  </a:ext>
                </a:extLst>
              </p14:cNvPr>
              <p14:cNvContentPartPr/>
              <p14:nvPr/>
            </p14:nvContentPartPr>
            <p14:xfrm>
              <a:off x="5197440" y="3738400"/>
              <a:ext cx="75600" cy="11664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26B5A08A-2EF1-4DBE-A252-1D852324FC7C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5179716" y="3720400"/>
                <a:ext cx="111411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1BFDCD38-A319-4257-A275-C9D76863A851}"/>
                  </a:ext>
                </a:extLst>
              </p14:cNvPr>
              <p14:cNvContentPartPr/>
              <p14:nvPr/>
            </p14:nvContentPartPr>
            <p14:xfrm>
              <a:off x="6364200" y="3907600"/>
              <a:ext cx="89280" cy="1508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1BFDCD38-A319-4257-A275-C9D76863A851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6346200" y="3889600"/>
                <a:ext cx="12492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BCA6E277-2873-4DD6-B6BC-56D47A31CE79}"/>
                  </a:ext>
                </a:extLst>
              </p14:cNvPr>
              <p14:cNvContentPartPr/>
              <p14:nvPr/>
            </p14:nvContentPartPr>
            <p14:xfrm>
              <a:off x="7004640" y="3758560"/>
              <a:ext cx="66240" cy="11700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BCA6E277-2873-4DD6-B6BC-56D47A31CE79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6987000" y="3740920"/>
                <a:ext cx="10188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140FEA03-049F-41A4-9446-03D13B3E5565}"/>
                  </a:ext>
                </a:extLst>
              </p14:cNvPr>
              <p14:cNvContentPartPr/>
              <p14:nvPr/>
            </p14:nvContentPartPr>
            <p14:xfrm>
              <a:off x="6513960" y="3758560"/>
              <a:ext cx="425520" cy="45288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140FEA03-049F-41A4-9446-03D13B3E5565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6495960" y="3740906"/>
                <a:ext cx="461160" cy="4885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CB8F2B28-2CE9-4D23-8C4C-DD5EB994E8B1}"/>
                  </a:ext>
                </a:extLst>
              </p14:cNvPr>
              <p14:cNvContentPartPr/>
              <p14:nvPr/>
            </p14:nvContentPartPr>
            <p14:xfrm>
              <a:off x="6088440" y="3809680"/>
              <a:ext cx="189360" cy="29448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CB8F2B28-2CE9-4D23-8C4C-DD5EB994E8B1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6070800" y="3792040"/>
                <a:ext cx="225000" cy="3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366A283-2929-4536-95CE-1EEAB3F57C9E}"/>
                  </a:ext>
                </a:extLst>
              </p14:cNvPr>
              <p14:cNvContentPartPr/>
              <p14:nvPr/>
            </p14:nvContentPartPr>
            <p14:xfrm>
              <a:off x="2387280" y="4652800"/>
              <a:ext cx="172080" cy="90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366A283-2929-4536-95CE-1EEAB3F57C9E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2369280" y="4634800"/>
                <a:ext cx="20772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10ED2F6-4AAC-4546-8036-4C342E011C9C}"/>
                  </a:ext>
                </a:extLst>
              </p14:cNvPr>
              <p14:cNvContentPartPr/>
              <p14:nvPr/>
            </p14:nvContentPartPr>
            <p14:xfrm>
              <a:off x="2417880" y="4724440"/>
              <a:ext cx="185760" cy="201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10ED2F6-4AAC-4546-8036-4C342E011C9C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2400240" y="4706800"/>
                <a:ext cx="2214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4FB1DB01-D9F4-424E-AC24-A217E40A7357}"/>
                  </a:ext>
                </a:extLst>
              </p14:cNvPr>
              <p14:cNvContentPartPr/>
              <p14:nvPr/>
            </p14:nvContentPartPr>
            <p14:xfrm>
              <a:off x="4067760" y="4419880"/>
              <a:ext cx="314280" cy="4593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4FB1DB01-D9F4-424E-AC24-A217E40A7357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4049760" y="4401880"/>
                <a:ext cx="349920" cy="49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5CD84833-7CC2-489E-9850-DB3267B80596}"/>
                  </a:ext>
                </a:extLst>
              </p14:cNvPr>
              <p14:cNvContentPartPr/>
              <p14:nvPr/>
            </p14:nvContentPartPr>
            <p14:xfrm>
              <a:off x="3222120" y="4510600"/>
              <a:ext cx="752400" cy="3621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5CD84833-7CC2-489E-9850-DB3267B80596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3204480" y="4492600"/>
                <a:ext cx="788040" cy="39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4510FAE9-5823-4EC5-8621-0A5C70942B55}"/>
                  </a:ext>
                </a:extLst>
              </p14:cNvPr>
              <p14:cNvContentPartPr/>
              <p14:nvPr/>
            </p14:nvContentPartPr>
            <p14:xfrm>
              <a:off x="2719560" y="4507000"/>
              <a:ext cx="401760" cy="4687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4510FAE9-5823-4EC5-8621-0A5C70942B55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2701936" y="4489360"/>
                <a:ext cx="437368" cy="50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ECC85D92-33D2-4333-95B0-FE68AF952264}"/>
                  </a:ext>
                </a:extLst>
              </p14:cNvPr>
              <p14:cNvContentPartPr/>
              <p14:nvPr/>
            </p14:nvContentPartPr>
            <p14:xfrm>
              <a:off x="4488240" y="4556320"/>
              <a:ext cx="74520" cy="23148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ECC85D92-33D2-4333-95B0-FE68AF952264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4470240" y="4538680"/>
                <a:ext cx="11016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E86FA11D-A4CB-46E2-9A31-565AFD67B171}"/>
                  </a:ext>
                </a:extLst>
              </p14:cNvPr>
              <p14:cNvContentPartPr/>
              <p14:nvPr/>
            </p14:nvContentPartPr>
            <p14:xfrm>
              <a:off x="4666440" y="4490080"/>
              <a:ext cx="37800" cy="4572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E86FA11D-A4CB-46E2-9A31-565AFD67B171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4648800" y="4472440"/>
                <a:ext cx="7344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3091A528-786D-49A3-AACE-44A44A1F68FA}"/>
                  </a:ext>
                </a:extLst>
              </p14:cNvPr>
              <p14:cNvContentPartPr/>
              <p14:nvPr/>
            </p14:nvContentPartPr>
            <p14:xfrm>
              <a:off x="4811160" y="4419160"/>
              <a:ext cx="75600" cy="13572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3091A528-786D-49A3-AACE-44A44A1F68FA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4793245" y="4401520"/>
                <a:ext cx="111071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60300965-5D74-484D-9AB6-61DC6B2C9A5D}"/>
                  </a:ext>
                </a:extLst>
              </p14:cNvPr>
              <p14:cNvContentPartPr/>
              <p14:nvPr/>
            </p14:nvContentPartPr>
            <p14:xfrm>
              <a:off x="5412360" y="4439680"/>
              <a:ext cx="43920" cy="838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60300965-5D74-484D-9AB6-61DC6B2C9A5D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5394360" y="4421680"/>
                <a:ext cx="7956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1A646A0E-9FB5-4691-B132-349ED4697D18}"/>
                  </a:ext>
                </a:extLst>
              </p14:cNvPr>
              <p14:cNvContentPartPr/>
              <p14:nvPr/>
            </p14:nvContentPartPr>
            <p14:xfrm>
              <a:off x="4875960" y="4473160"/>
              <a:ext cx="408600" cy="3027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1A646A0E-9FB5-4691-B132-349ED4697D18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4858320" y="4455160"/>
                <a:ext cx="444240" cy="33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633C267A-0A62-49C6-8D2E-C17EC8C27109}"/>
                  </a:ext>
                </a:extLst>
              </p14:cNvPr>
              <p14:cNvContentPartPr/>
              <p14:nvPr/>
            </p14:nvContentPartPr>
            <p14:xfrm>
              <a:off x="4998360" y="3067360"/>
              <a:ext cx="98640" cy="13140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633C267A-0A62-49C6-8D2E-C17EC8C27109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4980720" y="3049360"/>
                <a:ext cx="13428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434E1A3C-6E85-4D86-87F8-89579E18FDA0}"/>
                  </a:ext>
                </a:extLst>
              </p14:cNvPr>
              <p14:cNvContentPartPr/>
              <p14:nvPr/>
            </p14:nvContentPartPr>
            <p14:xfrm>
              <a:off x="5796840" y="3753160"/>
              <a:ext cx="75960" cy="14724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434E1A3C-6E85-4D86-87F8-89579E18FDA0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5779200" y="3735520"/>
                <a:ext cx="11160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F6860975-D259-4BAC-9BB0-A2F0CF597250}"/>
                  </a:ext>
                </a:extLst>
              </p14:cNvPr>
              <p14:cNvContentPartPr/>
              <p14:nvPr/>
            </p14:nvContentPartPr>
            <p14:xfrm>
              <a:off x="3464400" y="4451200"/>
              <a:ext cx="374760" cy="4575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F6860975-D259-4BAC-9BB0-A2F0CF597250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3446400" y="4433214"/>
                <a:ext cx="410400" cy="4931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A84DB91-9522-427A-A87E-32B9F3801C40}"/>
                  </a:ext>
                </a:extLst>
              </p14:cNvPr>
              <p14:cNvContentPartPr/>
              <p14:nvPr/>
            </p14:nvContentPartPr>
            <p14:xfrm>
              <a:off x="5780640" y="4642360"/>
              <a:ext cx="155880" cy="111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A84DB91-9522-427A-A87E-32B9F3801C40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5762640" y="4624360"/>
                <a:ext cx="1915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5066C4DB-923D-4516-90F2-3F3402082010}"/>
                  </a:ext>
                </a:extLst>
              </p14:cNvPr>
              <p14:cNvContentPartPr/>
              <p14:nvPr/>
            </p14:nvContentPartPr>
            <p14:xfrm>
              <a:off x="5800800" y="4733800"/>
              <a:ext cx="147600" cy="198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066C4DB-923D-4516-90F2-3F3402082010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5783160" y="4716160"/>
                <a:ext cx="18324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5426AB95-36C0-4D32-8FAE-43B9572633A1}"/>
                  </a:ext>
                </a:extLst>
              </p14:cNvPr>
              <p14:cNvContentPartPr/>
              <p14:nvPr/>
            </p14:nvContentPartPr>
            <p14:xfrm>
              <a:off x="6122640" y="4510600"/>
              <a:ext cx="305280" cy="4719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5426AB95-36C0-4D32-8FAE-43B9572633A1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6105000" y="4492600"/>
                <a:ext cx="340920" cy="50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2BE0DE81-28F4-4BB4-A3E4-1E3F461064DF}"/>
                  </a:ext>
                </a:extLst>
              </p14:cNvPr>
              <p14:cNvContentPartPr/>
              <p14:nvPr/>
            </p14:nvContentPartPr>
            <p14:xfrm>
              <a:off x="6540600" y="4490080"/>
              <a:ext cx="923040" cy="53388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2BE0DE81-28F4-4BB4-A3E4-1E3F461064DF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6522607" y="4472428"/>
                <a:ext cx="958666" cy="5695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35CB9B3F-6FEC-43EE-B2AC-AE1E5823F5D6}"/>
                  </a:ext>
                </a:extLst>
              </p14:cNvPr>
              <p14:cNvContentPartPr/>
              <p14:nvPr/>
            </p14:nvContentPartPr>
            <p14:xfrm>
              <a:off x="7589280" y="4378120"/>
              <a:ext cx="550440" cy="62136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35CB9B3F-6FEC-43EE-B2AC-AE1E5823F5D6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7571292" y="4360120"/>
                <a:ext cx="586057" cy="65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E296DD29-DDCB-4E07-94EA-4E745ADD2244}"/>
                  </a:ext>
                </a:extLst>
              </p14:cNvPr>
              <p14:cNvContentPartPr/>
              <p14:nvPr/>
            </p14:nvContentPartPr>
            <p14:xfrm>
              <a:off x="1137720" y="5182000"/>
              <a:ext cx="843840" cy="3787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E296DD29-DDCB-4E07-94EA-4E745ADD2244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1119720" y="5164017"/>
                <a:ext cx="879480" cy="4143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0D1F81E6-DBC1-415D-B7FF-ECE9DAEB4358}"/>
                  </a:ext>
                </a:extLst>
              </p14:cNvPr>
              <p14:cNvContentPartPr/>
              <p14:nvPr/>
            </p14:nvContentPartPr>
            <p14:xfrm>
              <a:off x="2631000" y="5332120"/>
              <a:ext cx="193680" cy="2494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0D1F81E6-DBC1-415D-B7FF-ECE9DAEB4358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2613360" y="5314120"/>
                <a:ext cx="22932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A052B766-754A-4A6B-A220-5A771035F577}"/>
                  </a:ext>
                </a:extLst>
              </p14:cNvPr>
              <p14:cNvContentPartPr/>
              <p14:nvPr/>
            </p14:nvContentPartPr>
            <p14:xfrm>
              <a:off x="2956440" y="5385040"/>
              <a:ext cx="143280" cy="201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A052B766-754A-4A6B-A220-5A771035F577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2938440" y="5367040"/>
                <a:ext cx="17892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EF98974B-A16F-4894-8BB2-7E4AC39C9DEF}"/>
                  </a:ext>
                </a:extLst>
              </p14:cNvPr>
              <p14:cNvContentPartPr/>
              <p14:nvPr/>
            </p14:nvContentPartPr>
            <p14:xfrm>
              <a:off x="2976600" y="5459560"/>
              <a:ext cx="99000" cy="266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EF98974B-A16F-4894-8BB2-7E4AC39C9DEF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2958960" y="5441920"/>
                <a:ext cx="13464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C044BF11-BD70-48DC-B56C-A8842072B80A}"/>
                  </a:ext>
                </a:extLst>
              </p14:cNvPr>
              <p14:cNvContentPartPr/>
              <p14:nvPr/>
            </p14:nvContentPartPr>
            <p14:xfrm>
              <a:off x="3311760" y="5511760"/>
              <a:ext cx="109800" cy="13392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C044BF11-BD70-48DC-B56C-A8842072B80A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3294120" y="5493760"/>
                <a:ext cx="14544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36BDA18A-A7B5-453E-B166-55CB4808E9A1}"/>
                  </a:ext>
                </a:extLst>
              </p14:cNvPr>
              <p14:cNvContentPartPr/>
              <p14:nvPr/>
            </p14:nvContentPartPr>
            <p14:xfrm>
              <a:off x="3230400" y="5191360"/>
              <a:ext cx="196200" cy="26460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36BDA18A-A7B5-453E-B166-55CB4808E9A1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3212760" y="5173720"/>
                <a:ext cx="23184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99F5D2C2-EC41-49C4-9967-7F4B250AA9A2}"/>
                  </a:ext>
                </a:extLst>
              </p14:cNvPr>
              <p14:cNvContentPartPr/>
              <p14:nvPr/>
            </p14:nvContentPartPr>
            <p14:xfrm>
              <a:off x="3336240" y="5567200"/>
              <a:ext cx="57600" cy="2304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99F5D2C2-EC41-49C4-9967-7F4B250AA9A2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3318240" y="5549560"/>
                <a:ext cx="9324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B9B86BAD-A242-4949-989E-BC1FE5D5C7A8}"/>
                  </a:ext>
                </a:extLst>
              </p14:cNvPr>
              <p14:cNvContentPartPr/>
              <p14:nvPr/>
            </p14:nvContentPartPr>
            <p14:xfrm>
              <a:off x="3597240" y="5344000"/>
              <a:ext cx="9360" cy="13176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B9B86BAD-A242-4949-989E-BC1FE5D5C7A8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3579600" y="5326000"/>
                <a:ext cx="4500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92C42CA0-6BF2-4DC4-BA62-F1097E1BF33D}"/>
                  </a:ext>
                </a:extLst>
              </p14:cNvPr>
              <p14:cNvContentPartPr/>
              <p14:nvPr/>
            </p14:nvContentPartPr>
            <p14:xfrm>
              <a:off x="3666720" y="5333560"/>
              <a:ext cx="31320" cy="17568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92C42CA0-6BF2-4DC4-BA62-F1097E1BF33D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3648720" y="5315560"/>
                <a:ext cx="6696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702C2879-455A-4884-B7CA-5D0E003BBC85}"/>
                  </a:ext>
                </a:extLst>
              </p14:cNvPr>
              <p14:cNvContentPartPr/>
              <p14:nvPr/>
            </p14:nvContentPartPr>
            <p14:xfrm>
              <a:off x="3565560" y="5302960"/>
              <a:ext cx="255600" cy="9180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702C2879-455A-4884-B7CA-5D0E003BBC85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3547920" y="5285320"/>
                <a:ext cx="2912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9458524E-7508-44A3-9052-D5189A4ADBA5}"/>
                  </a:ext>
                </a:extLst>
              </p14:cNvPr>
              <p14:cNvContentPartPr/>
              <p14:nvPr/>
            </p14:nvContentPartPr>
            <p14:xfrm>
              <a:off x="3876600" y="5252560"/>
              <a:ext cx="14760" cy="28044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9458524E-7508-44A3-9052-D5189A4ADBA5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3858600" y="5234560"/>
                <a:ext cx="50400" cy="31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9A491912-DA7C-400D-955B-D1840BA29FAA}"/>
                  </a:ext>
                </a:extLst>
              </p14:cNvPr>
              <p14:cNvContentPartPr/>
              <p14:nvPr/>
            </p14:nvContentPartPr>
            <p14:xfrm>
              <a:off x="3840240" y="5200000"/>
              <a:ext cx="181440" cy="29160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9A491912-DA7C-400D-955B-D1840BA29FAA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3822240" y="5182000"/>
                <a:ext cx="217080" cy="3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4835B1EE-36F4-472C-B5C0-7BDF49A9DA51}"/>
                  </a:ext>
                </a:extLst>
              </p14:cNvPr>
              <p14:cNvContentPartPr/>
              <p14:nvPr/>
            </p14:nvContentPartPr>
            <p14:xfrm>
              <a:off x="4151640" y="5098120"/>
              <a:ext cx="121680" cy="19584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4835B1EE-36F4-472C-B5C0-7BDF49A9DA51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4134000" y="5080120"/>
                <a:ext cx="157320" cy="23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056590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2F871AB-B68F-47D5-A17D-76EC8BBA7A9F}"/>
                  </a:ext>
                </a:extLst>
              </p14:cNvPr>
              <p14:cNvContentPartPr/>
              <p14:nvPr/>
            </p14:nvContentPartPr>
            <p14:xfrm>
              <a:off x="2646840" y="166120"/>
              <a:ext cx="1690200" cy="4842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2F871AB-B68F-47D5-A17D-76EC8BBA7A9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29200" y="148133"/>
                <a:ext cx="1725840" cy="5198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AC1E858-EB4C-487B-A80D-8B6D667014DE}"/>
                  </a:ext>
                </a:extLst>
              </p14:cNvPr>
              <p14:cNvContentPartPr/>
              <p14:nvPr/>
            </p14:nvContentPartPr>
            <p14:xfrm>
              <a:off x="1167240" y="2181760"/>
              <a:ext cx="31680" cy="907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AC1E858-EB4C-487B-A80D-8B6D667014D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49600" y="2163760"/>
                <a:ext cx="6732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0482A0D-4848-4277-9956-EE9D440DAFB8}"/>
                  </a:ext>
                </a:extLst>
              </p14:cNvPr>
              <p14:cNvContentPartPr/>
              <p14:nvPr/>
            </p14:nvContentPartPr>
            <p14:xfrm>
              <a:off x="1346160" y="405880"/>
              <a:ext cx="2209680" cy="19756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0482A0D-4848-4277-9956-EE9D440DAFB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28163" y="388240"/>
                <a:ext cx="2245314" cy="20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BB8A9C3-6ACC-4408-A17A-9BD1239F5765}"/>
                  </a:ext>
                </a:extLst>
              </p14:cNvPr>
              <p14:cNvContentPartPr/>
              <p14:nvPr/>
            </p14:nvContentPartPr>
            <p14:xfrm>
              <a:off x="989040" y="2387320"/>
              <a:ext cx="207720" cy="2512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BB8A9C3-6ACC-4408-A17A-9BD1239F576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71400" y="2369680"/>
                <a:ext cx="24336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C43C628-47AB-4752-9DA3-758B204A05B9}"/>
                  </a:ext>
                </a:extLst>
              </p14:cNvPr>
              <p14:cNvContentPartPr/>
              <p14:nvPr/>
            </p14:nvContentPartPr>
            <p14:xfrm>
              <a:off x="5089800" y="477160"/>
              <a:ext cx="905760" cy="443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C43C628-47AB-4752-9DA3-758B204A05B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72160" y="459160"/>
                <a:ext cx="941400" cy="4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FA4B7F6-A3D1-4D83-BCBC-5A6AEC1B9667}"/>
                  </a:ext>
                </a:extLst>
              </p14:cNvPr>
              <p14:cNvContentPartPr/>
              <p14:nvPr/>
            </p14:nvContentPartPr>
            <p14:xfrm>
              <a:off x="8259600" y="449440"/>
              <a:ext cx="572760" cy="3506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FA4B7F6-A3D1-4D83-BCBC-5A6AEC1B966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241960" y="431800"/>
                <a:ext cx="608400" cy="38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6571F0D-2142-42EF-9470-728058142A4C}"/>
                  </a:ext>
                </a:extLst>
              </p14:cNvPr>
              <p14:cNvContentPartPr/>
              <p14:nvPr/>
            </p14:nvContentPartPr>
            <p14:xfrm>
              <a:off x="7203360" y="448000"/>
              <a:ext cx="880560" cy="3157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6571F0D-2142-42EF-9470-728058142A4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185360" y="430000"/>
                <a:ext cx="916200" cy="35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B043EE6-0A4E-445F-81F5-8B4DF9D28C14}"/>
                  </a:ext>
                </a:extLst>
              </p14:cNvPr>
              <p14:cNvContentPartPr/>
              <p14:nvPr/>
            </p14:nvContentPartPr>
            <p14:xfrm>
              <a:off x="6387240" y="605680"/>
              <a:ext cx="556920" cy="1576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B043EE6-0A4E-445F-81F5-8B4DF9D28C1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369589" y="587680"/>
                <a:ext cx="592583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973E6544-BB27-499C-9B4C-F1F4F64F8B81}"/>
                  </a:ext>
                </a:extLst>
              </p14:cNvPr>
              <p14:cNvContentPartPr/>
              <p14:nvPr/>
            </p14:nvContentPartPr>
            <p14:xfrm>
              <a:off x="2240040" y="842920"/>
              <a:ext cx="1153440" cy="5414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973E6544-BB27-499C-9B4C-F1F4F64F8B8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22400" y="825280"/>
                <a:ext cx="1189080" cy="57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897A54AB-BF67-4A1E-A229-B4676524173F}"/>
                  </a:ext>
                </a:extLst>
              </p14:cNvPr>
              <p14:cNvContentPartPr/>
              <p14:nvPr/>
            </p14:nvContentPartPr>
            <p14:xfrm>
              <a:off x="4218600" y="1096720"/>
              <a:ext cx="1154880" cy="3243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897A54AB-BF67-4A1E-A229-B4676524173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200606" y="1079080"/>
                <a:ext cx="1190509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DAB18711-FC90-4220-948B-5E5A37B2A631}"/>
                  </a:ext>
                </a:extLst>
              </p14:cNvPr>
              <p14:cNvContentPartPr/>
              <p14:nvPr/>
            </p14:nvContentPartPr>
            <p14:xfrm>
              <a:off x="5750760" y="1015720"/>
              <a:ext cx="3285720" cy="47268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DAB18711-FC90-4220-948B-5E5A37B2A63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732760" y="998080"/>
                <a:ext cx="3321360" cy="50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3E29C8E-0C65-4A03-987A-D2E01F3AFA19}"/>
                  </a:ext>
                </a:extLst>
              </p14:cNvPr>
              <p14:cNvContentPartPr/>
              <p14:nvPr/>
            </p14:nvContentPartPr>
            <p14:xfrm>
              <a:off x="4568160" y="1684960"/>
              <a:ext cx="747360" cy="3373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3E29C8E-0C65-4A03-987A-D2E01F3AFA1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550160" y="1666960"/>
                <a:ext cx="783000" cy="37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2B0BB9C-FE54-4B17-BE3C-00688FB6273A}"/>
                  </a:ext>
                </a:extLst>
              </p14:cNvPr>
              <p14:cNvContentPartPr/>
              <p14:nvPr/>
            </p14:nvContentPartPr>
            <p14:xfrm>
              <a:off x="4002600" y="1635640"/>
              <a:ext cx="258840" cy="2538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2B0BB9C-FE54-4B17-BE3C-00688FB6273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984935" y="1617640"/>
                <a:ext cx="29453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ABDBF0A-0A63-4000-A5B2-3A2246B2C606}"/>
                  </a:ext>
                </a:extLst>
              </p14:cNvPr>
              <p14:cNvContentPartPr/>
              <p14:nvPr/>
            </p14:nvContentPartPr>
            <p14:xfrm>
              <a:off x="5556720" y="1784680"/>
              <a:ext cx="86400" cy="2131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ABDBF0A-0A63-4000-A5B2-3A2246B2C60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538720" y="1767040"/>
                <a:ext cx="12204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2C5C11C-ED84-41A6-B75A-4AEA7DFE4479}"/>
                  </a:ext>
                </a:extLst>
              </p14:cNvPr>
              <p14:cNvContentPartPr/>
              <p14:nvPr/>
            </p14:nvContentPartPr>
            <p14:xfrm>
              <a:off x="5724480" y="1696120"/>
              <a:ext cx="56160" cy="745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2C5C11C-ED84-41A6-B75A-4AEA7DFE447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706840" y="1678480"/>
                <a:ext cx="9180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E87EECDF-58BE-4616-9B1D-3729717AF855}"/>
                  </a:ext>
                </a:extLst>
              </p14:cNvPr>
              <p14:cNvContentPartPr/>
              <p14:nvPr/>
            </p14:nvContentPartPr>
            <p14:xfrm>
              <a:off x="6586320" y="1757680"/>
              <a:ext cx="151560" cy="3463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E87EECDF-58BE-4616-9B1D-3729717AF85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568680" y="1740040"/>
                <a:ext cx="187200" cy="38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FA155F0-357D-4B53-B5C9-A3D3121BA2D5}"/>
                  </a:ext>
                </a:extLst>
              </p14:cNvPr>
              <p14:cNvContentPartPr/>
              <p14:nvPr/>
            </p14:nvContentPartPr>
            <p14:xfrm>
              <a:off x="5892240" y="1690360"/>
              <a:ext cx="610920" cy="2872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FA155F0-357D-4B53-B5C9-A3D3121BA2D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874600" y="1672360"/>
                <a:ext cx="646560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E0FED5FB-A299-4722-95E9-1E02F1FB1543}"/>
                  </a:ext>
                </a:extLst>
              </p14:cNvPr>
              <p14:cNvContentPartPr/>
              <p14:nvPr/>
            </p14:nvContentPartPr>
            <p14:xfrm>
              <a:off x="6870360" y="1645360"/>
              <a:ext cx="404640" cy="3045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E0FED5FB-A299-4722-95E9-1E02F1FB154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852360" y="1627720"/>
                <a:ext cx="440280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B904D87D-3004-472E-8E7B-5418558474AA}"/>
                  </a:ext>
                </a:extLst>
              </p14:cNvPr>
              <p14:cNvContentPartPr/>
              <p14:nvPr/>
            </p14:nvContentPartPr>
            <p14:xfrm>
              <a:off x="8330520" y="1705120"/>
              <a:ext cx="267480" cy="2250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B904D87D-3004-472E-8E7B-5418558474A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312520" y="1687480"/>
                <a:ext cx="30312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D6DAC56-1567-41EC-80B5-BA2E6E5F1751}"/>
                  </a:ext>
                </a:extLst>
              </p14:cNvPr>
              <p14:cNvContentPartPr/>
              <p14:nvPr/>
            </p14:nvContentPartPr>
            <p14:xfrm>
              <a:off x="7363200" y="1605040"/>
              <a:ext cx="875520" cy="4338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D6DAC56-1567-41EC-80B5-BA2E6E5F175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345200" y="1587055"/>
                <a:ext cx="911160" cy="4694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A31C10C-E845-4E0C-BB7A-C9AB5B853AB6}"/>
                  </a:ext>
                </a:extLst>
              </p14:cNvPr>
              <p14:cNvContentPartPr/>
              <p14:nvPr/>
            </p14:nvContentPartPr>
            <p14:xfrm>
              <a:off x="8708160" y="1625200"/>
              <a:ext cx="62280" cy="615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A31C10C-E845-4E0C-BB7A-C9AB5B853AB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690160" y="1607200"/>
                <a:ext cx="9792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DFCDE56D-C019-4AF9-9509-0E41F2C098E8}"/>
                  </a:ext>
                </a:extLst>
              </p14:cNvPr>
              <p14:cNvContentPartPr/>
              <p14:nvPr/>
            </p14:nvContentPartPr>
            <p14:xfrm>
              <a:off x="1990920" y="1339000"/>
              <a:ext cx="518760" cy="3272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DFCDE56D-C019-4AF9-9509-0E41F2C098E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972920" y="1321360"/>
                <a:ext cx="55440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83CE15F-9151-4E11-8DE1-2943103D2280}"/>
                  </a:ext>
                </a:extLst>
              </p14:cNvPr>
              <p14:cNvContentPartPr/>
              <p14:nvPr/>
            </p14:nvContentPartPr>
            <p14:xfrm>
              <a:off x="2665200" y="2266360"/>
              <a:ext cx="910080" cy="336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83CE15F-9151-4E11-8DE1-2943103D228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647560" y="2248720"/>
                <a:ext cx="94572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4600FD3-0806-4F93-B66F-19716CC7C1BD}"/>
                  </a:ext>
                </a:extLst>
              </p14:cNvPr>
              <p14:cNvContentPartPr/>
              <p14:nvPr/>
            </p14:nvContentPartPr>
            <p14:xfrm>
              <a:off x="4825560" y="2350600"/>
              <a:ext cx="353880" cy="4176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4600FD3-0806-4F93-B66F-19716CC7C1BD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807920" y="2332600"/>
                <a:ext cx="389520" cy="45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56EA387-C6E1-41EB-9AF3-6690908A121A}"/>
                  </a:ext>
                </a:extLst>
              </p14:cNvPr>
              <p14:cNvContentPartPr/>
              <p14:nvPr/>
            </p14:nvContentPartPr>
            <p14:xfrm>
              <a:off x="3941760" y="2326120"/>
              <a:ext cx="689760" cy="4460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56EA387-C6E1-41EB-9AF3-6690908A121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923769" y="2308480"/>
                <a:ext cx="725381" cy="48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9985F21-00F2-416B-AB4D-C4C4F604C28E}"/>
                  </a:ext>
                </a:extLst>
              </p14:cNvPr>
              <p14:cNvContentPartPr/>
              <p14:nvPr/>
            </p14:nvContentPartPr>
            <p14:xfrm>
              <a:off x="5659320" y="2305960"/>
              <a:ext cx="162360" cy="4744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9985F21-00F2-416B-AB4D-C4C4F604C28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641680" y="2288320"/>
                <a:ext cx="198000" cy="51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2B283DC-1EE7-4145-A1D5-158B5112A925}"/>
                  </a:ext>
                </a:extLst>
              </p14:cNvPr>
              <p14:cNvContentPartPr/>
              <p14:nvPr/>
            </p14:nvContentPartPr>
            <p14:xfrm>
              <a:off x="6156480" y="2428360"/>
              <a:ext cx="149400" cy="2448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2B283DC-1EE7-4145-A1D5-158B5112A925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138840" y="2410360"/>
                <a:ext cx="18504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66DA83D-729A-426E-BA3D-913EF36444FD}"/>
                  </a:ext>
                </a:extLst>
              </p14:cNvPr>
              <p14:cNvContentPartPr/>
              <p14:nvPr/>
            </p14:nvContentPartPr>
            <p14:xfrm>
              <a:off x="6441240" y="2488480"/>
              <a:ext cx="123480" cy="820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66DA83D-729A-426E-BA3D-913EF36444FD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423240" y="2470480"/>
                <a:ext cx="15912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986BA92-0078-418D-9878-26A4AA642D87}"/>
                  </a:ext>
                </a:extLst>
              </p14:cNvPr>
              <p14:cNvContentPartPr/>
              <p14:nvPr/>
            </p14:nvContentPartPr>
            <p14:xfrm>
              <a:off x="6684960" y="2297680"/>
              <a:ext cx="753120" cy="423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986BA92-0078-418D-9878-26A4AA642D8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666960" y="2280025"/>
                <a:ext cx="788760" cy="4590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0A56D88-C40D-4870-99E8-7A85A3037F2A}"/>
                  </a:ext>
                </a:extLst>
              </p14:cNvPr>
              <p14:cNvContentPartPr/>
              <p14:nvPr/>
            </p14:nvContentPartPr>
            <p14:xfrm>
              <a:off x="487200" y="995560"/>
              <a:ext cx="1047240" cy="10670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0A56D88-C40D-4870-99E8-7A85A3037F2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69200" y="977560"/>
                <a:ext cx="1082880" cy="11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518EA17-3043-4067-8CE6-FD6A61C89B6E}"/>
                  </a:ext>
                </a:extLst>
              </p14:cNvPr>
              <p14:cNvContentPartPr/>
              <p14:nvPr/>
            </p14:nvContentPartPr>
            <p14:xfrm>
              <a:off x="1909920" y="3189040"/>
              <a:ext cx="162360" cy="216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518EA17-3043-4067-8CE6-FD6A61C89B6E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891920" y="3171400"/>
                <a:ext cx="19800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4189253-6893-43BA-9011-32416C640688}"/>
                  </a:ext>
                </a:extLst>
              </p14:cNvPr>
              <p14:cNvContentPartPr/>
              <p14:nvPr/>
            </p14:nvContentPartPr>
            <p14:xfrm>
              <a:off x="1869240" y="3301720"/>
              <a:ext cx="529920" cy="2340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4189253-6893-43BA-9011-32416C640688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851240" y="3284080"/>
                <a:ext cx="56556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2EDC99F-C437-4443-8958-16B7CA4F0ADA}"/>
                  </a:ext>
                </a:extLst>
              </p14:cNvPr>
              <p14:cNvContentPartPr/>
              <p14:nvPr/>
            </p14:nvContentPartPr>
            <p14:xfrm>
              <a:off x="671880" y="3220720"/>
              <a:ext cx="788040" cy="2840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2EDC99F-C437-4443-8958-16B7CA4F0AD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54232" y="3202743"/>
                <a:ext cx="823696" cy="3196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38037946-48F6-44C3-B780-200CA115C603}"/>
                  </a:ext>
                </a:extLst>
              </p14:cNvPr>
              <p14:cNvContentPartPr/>
              <p14:nvPr/>
            </p14:nvContentPartPr>
            <p14:xfrm>
              <a:off x="2502120" y="3002560"/>
              <a:ext cx="1202040" cy="6436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38037946-48F6-44C3-B780-200CA115C603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484475" y="2984560"/>
                <a:ext cx="1237691" cy="67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F8FBEABA-8094-4CBB-A8A9-A72D699DA1B0}"/>
                  </a:ext>
                </a:extLst>
              </p14:cNvPr>
              <p14:cNvContentPartPr/>
              <p14:nvPr/>
            </p14:nvContentPartPr>
            <p14:xfrm>
              <a:off x="3802440" y="2984560"/>
              <a:ext cx="566640" cy="63864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F8FBEABA-8094-4CBB-A8A9-A72D699DA1B0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784789" y="2966920"/>
                <a:ext cx="602303" cy="67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C5619866-A388-4C60-B4BA-59D537E24B6B}"/>
                  </a:ext>
                </a:extLst>
              </p14:cNvPr>
              <p14:cNvContentPartPr/>
              <p14:nvPr/>
            </p14:nvContentPartPr>
            <p14:xfrm>
              <a:off x="4449720" y="3108400"/>
              <a:ext cx="550080" cy="2854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C5619866-A388-4C60-B4BA-59D537E24B6B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431720" y="3090738"/>
                <a:ext cx="585720" cy="3211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14BA7DE8-2A2D-4BEC-AF72-8F048C9CC86F}"/>
                  </a:ext>
                </a:extLst>
              </p14:cNvPr>
              <p14:cNvContentPartPr/>
              <p14:nvPr/>
            </p14:nvContentPartPr>
            <p14:xfrm>
              <a:off x="5099160" y="3189760"/>
              <a:ext cx="135720" cy="33048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14BA7DE8-2A2D-4BEC-AF72-8F048C9CC86F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081160" y="3172120"/>
                <a:ext cx="171360" cy="36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4096F4D1-3002-4806-A9D1-D965FAD6106E}"/>
                  </a:ext>
                </a:extLst>
              </p14:cNvPr>
              <p14:cNvContentPartPr/>
              <p14:nvPr/>
            </p14:nvContentPartPr>
            <p14:xfrm>
              <a:off x="5331000" y="3118840"/>
              <a:ext cx="53640" cy="705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4096F4D1-3002-4806-A9D1-D965FAD6106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313360" y="3101200"/>
                <a:ext cx="8928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E5011B11-13D6-4286-A327-D7197DB79CDC}"/>
                  </a:ext>
                </a:extLst>
              </p14:cNvPr>
              <p14:cNvContentPartPr/>
              <p14:nvPr/>
            </p14:nvContentPartPr>
            <p14:xfrm>
              <a:off x="5454840" y="3100120"/>
              <a:ext cx="145800" cy="2772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E5011B11-13D6-4286-A327-D7197DB79CDC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436840" y="3082120"/>
                <a:ext cx="18144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B888F1E9-9BDA-4FD0-BC60-518CCFB28920}"/>
                  </a:ext>
                </a:extLst>
              </p14:cNvPr>
              <p14:cNvContentPartPr/>
              <p14:nvPr/>
            </p14:nvContentPartPr>
            <p14:xfrm>
              <a:off x="5669040" y="3216040"/>
              <a:ext cx="62280" cy="1414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B888F1E9-9BDA-4FD0-BC60-518CCFB28920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5651400" y="3198400"/>
                <a:ext cx="9792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8A771D3F-EC97-4724-9EA8-9EB04E31CC8B}"/>
                  </a:ext>
                </a:extLst>
              </p14:cNvPr>
              <p14:cNvContentPartPr/>
              <p14:nvPr/>
            </p14:nvContentPartPr>
            <p14:xfrm>
              <a:off x="5808000" y="3006880"/>
              <a:ext cx="1039680" cy="43992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8A771D3F-EC97-4724-9EA8-9EB04E31CC8B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790000" y="2988895"/>
                <a:ext cx="1075320" cy="4755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F75B05E-87E7-4CE5-9BD3-BC802EC13C63}"/>
                  </a:ext>
                </a:extLst>
              </p14:cNvPr>
              <p14:cNvContentPartPr/>
              <p14:nvPr/>
            </p14:nvContentPartPr>
            <p14:xfrm>
              <a:off x="2305920" y="3945400"/>
              <a:ext cx="175680" cy="17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F75B05E-87E7-4CE5-9BD3-BC802EC13C63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287920" y="3927760"/>
                <a:ext cx="21132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FD75857-9A00-4780-A6A1-56FC3B8999EB}"/>
                  </a:ext>
                </a:extLst>
              </p14:cNvPr>
              <p14:cNvContentPartPr/>
              <p14:nvPr/>
            </p14:nvContentPartPr>
            <p14:xfrm>
              <a:off x="2356680" y="4033240"/>
              <a:ext cx="151920" cy="10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FD75857-9A00-4780-A6A1-56FC3B8999EB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339040" y="4015240"/>
                <a:ext cx="1875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1B5AE3A-5AEC-414D-84C9-952850F56AC4}"/>
                  </a:ext>
                </a:extLst>
              </p14:cNvPr>
              <p14:cNvContentPartPr/>
              <p14:nvPr/>
            </p14:nvContentPartPr>
            <p14:xfrm>
              <a:off x="2732880" y="3901120"/>
              <a:ext cx="318600" cy="1630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1B5AE3A-5AEC-414D-84C9-952850F56AC4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2714880" y="3883120"/>
                <a:ext cx="35424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C172768-B847-4D62-93E7-B6A3E35CE774}"/>
                  </a:ext>
                </a:extLst>
              </p14:cNvPr>
              <p14:cNvContentPartPr/>
              <p14:nvPr/>
            </p14:nvContentPartPr>
            <p14:xfrm>
              <a:off x="2722440" y="4113880"/>
              <a:ext cx="304920" cy="72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C172768-B847-4D62-93E7-B6A3E35CE774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704440" y="4096240"/>
                <a:ext cx="34056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7D391B4-F191-4691-A9EF-C8F71E84A577}"/>
                  </a:ext>
                </a:extLst>
              </p14:cNvPr>
              <p14:cNvContentPartPr/>
              <p14:nvPr/>
            </p14:nvContentPartPr>
            <p14:xfrm>
              <a:off x="2885160" y="4175440"/>
              <a:ext cx="173160" cy="1674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7D391B4-F191-4691-A9EF-C8F71E84A577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867520" y="4157440"/>
                <a:ext cx="20880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B1E5059-C64B-4174-860A-7822CAD8B169}"/>
                  </a:ext>
                </a:extLst>
              </p14:cNvPr>
              <p14:cNvContentPartPr/>
              <p14:nvPr/>
            </p14:nvContentPartPr>
            <p14:xfrm>
              <a:off x="2613360" y="3921640"/>
              <a:ext cx="108000" cy="4111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B1E5059-C64B-4174-860A-7822CAD8B169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2595720" y="3903640"/>
                <a:ext cx="143640" cy="44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C2E84EF-0F6A-4C20-A240-E390AFEB1CA1}"/>
                  </a:ext>
                </a:extLst>
              </p14:cNvPr>
              <p14:cNvContentPartPr/>
              <p14:nvPr/>
            </p14:nvContentPartPr>
            <p14:xfrm>
              <a:off x="3889560" y="3851800"/>
              <a:ext cx="83160" cy="4140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C2E84EF-0F6A-4C20-A240-E390AFEB1CA1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3871560" y="3833800"/>
                <a:ext cx="118800" cy="44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EE4744EA-B2B2-442D-81AA-82BABBE0DE52}"/>
                  </a:ext>
                </a:extLst>
              </p14:cNvPr>
              <p14:cNvContentPartPr/>
              <p14:nvPr/>
            </p14:nvContentPartPr>
            <p14:xfrm>
              <a:off x="4052280" y="4154920"/>
              <a:ext cx="82800" cy="1087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EE4744EA-B2B2-442D-81AA-82BABBE0DE52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034640" y="4137280"/>
                <a:ext cx="11844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F1E50925-EAA1-459A-983E-3DD76F3AF643}"/>
                  </a:ext>
                </a:extLst>
              </p14:cNvPr>
              <p14:cNvContentPartPr/>
              <p14:nvPr/>
            </p14:nvContentPartPr>
            <p14:xfrm>
              <a:off x="4341360" y="3798520"/>
              <a:ext cx="88200" cy="4759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F1E50925-EAA1-459A-983E-3DD76F3AF643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323360" y="3780520"/>
                <a:ext cx="123840" cy="51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F3759613-6585-456C-A091-2E4AFAEC287A}"/>
                  </a:ext>
                </a:extLst>
              </p14:cNvPr>
              <p14:cNvContentPartPr/>
              <p14:nvPr/>
            </p14:nvContentPartPr>
            <p14:xfrm>
              <a:off x="4548000" y="4127560"/>
              <a:ext cx="84600" cy="1202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F3759613-6585-456C-A091-2E4AFAEC287A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530360" y="4109560"/>
                <a:ext cx="12024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2A929B38-A863-4DF8-8CB9-D4B74417DCDA}"/>
                  </a:ext>
                </a:extLst>
              </p14:cNvPr>
              <p14:cNvContentPartPr/>
              <p14:nvPr/>
            </p14:nvContentPartPr>
            <p14:xfrm>
              <a:off x="4571760" y="3757120"/>
              <a:ext cx="173880" cy="1432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2A929B38-A863-4DF8-8CB9-D4B74417DCDA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553760" y="3739120"/>
                <a:ext cx="20952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67B7FA09-E725-4F49-AE9B-78AE3E5FA53F}"/>
                  </a:ext>
                </a:extLst>
              </p14:cNvPr>
              <p14:cNvContentPartPr/>
              <p14:nvPr/>
            </p14:nvContentPartPr>
            <p14:xfrm>
              <a:off x="4134720" y="3757120"/>
              <a:ext cx="117360" cy="1738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67B7FA09-E725-4F49-AE9B-78AE3E5FA53F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117080" y="3739157"/>
                <a:ext cx="153000" cy="2094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D4766BD2-917A-474B-8306-498C80A5C927}"/>
                  </a:ext>
                </a:extLst>
              </p14:cNvPr>
              <p14:cNvContentPartPr/>
              <p14:nvPr/>
            </p14:nvContentPartPr>
            <p14:xfrm>
              <a:off x="3161280" y="3901120"/>
              <a:ext cx="641520" cy="3956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D4766BD2-917A-474B-8306-498C80A5C927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143280" y="3883480"/>
                <a:ext cx="677160" cy="4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359EF7BB-E1E0-4BA8-A5C2-DF7C48EE4AE0}"/>
                  </a:ext>
                </a:extLst>
              </p14:cNvPr>
              <p14:cNvContentPartPr/>
              <p14:nvPr/>
            </p14:nvContentPartPr>
            <p14:xfrm>
              <a:off x="4856160" y="3889960"/>
              <a:ext cx="76320" cy="2318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359EF7BB-E1E0-4BA8-A5C2-DF7C48EE4AE0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4838520" y="3871960"/>
                <a:ext cx="11196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F2DE9E9F-02E2-4A0D-82BB-3CF0F93F5ACE}"/>
                  </a:ext>
                </a:extLst>
              </p14:cNvPr>
              <p14:cNvContentPartPr/>
              <p14:nvPr/>
            </p14:nvContentPartPr>
            <p14:xfrm>
              <a:off x="5047680" y="3809680"/>
              <a:ext cx="42480" cy="698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F2DE9E9F-02E2-4A0D-82BB-3CF0F93F5ACE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5029680" y="3792040"/>
                <a:ext cx="7812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0D9087ED-CFD9-47AA-BC0E-BAD200A9E68C}"/>
                  </a:ext>
                </a:extLst>
              </p14:cNvPr>
              <p14:cNvContentPartPr/>
              <p14:nvPr/>
            </p14:nvContentPartPr>
            <p14:xfrm>
              <a:off x="5337120" y="3931360"/>
              <a:ext cx="118800" cy="1807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0D9087ED-CFD9-47AA-BC0E-BAD200A9E68C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319480" y="3913720"/>
                <a:ext cx="15444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7CB291D5-50A2-45EE-A1C3-9BB77228CDE8}"/>
                  </a:ext>
                </a:extLst>
              </p14:cNvPr>
              <p14:cNvContentPartPr/>
              <p14:nvPr/>
            </p14:nvContentPartPr>
            <p14:xfrm>
              <a:off x="5539080" y="4012720"/>
              <a:ext cx="8280" cy="284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7CB291D5-50A2-45EE-A1C3-9BB77228CDE8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521080" y="3995080"/>
                <a:ext cx="4392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C2D07F4F-6D5C-464A-B67F-1FE36461EFA0}"/>
                  </a:ext>
                </a:extLst>
              </p14:cNvPr>
              <p14:cNvContentPartPr/>
              <p14:nvPr/>
            </p14:nvContentPartPr>
            <p14:xfrm>
              <a:off x="5557080" y="3799240"/>
              <a:ext cx="360" cy="3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C2D07F4F-6D5C-464A-B67F-1FE36461EFA0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5539440" y="37816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364D0AE0-5FBB-45D5-97BF-7B41FDC19DF3}"/>
                  </a:ext>
                </a:extLst>
              </p14:cNvPr>
              <p14:cNvContentPartPr/>
              <p14:nvPr/>
            </p14:nvContentPartPr>
            <p14:xfrm>
              <a:off x="5628000" y="3982480"/>
              <a:ext cx="154440" cy="716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364D0AE0-5FBB-45D5-97BF-7B41FDC19DF3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5610360" y="3964840"/>
                <a:ext cx="19008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52E7F913-A952-4EEA-8C53-531499571F46}"/>
                  </a:ext>
                </a:extLst>
              </p14:cNvPr>
              <p14:cNvContentPartPr/>
              <p14:nvPr/>
            </p14:nvContentPartPr>
            <p14:xfrm>
              <a:off x="5850480" y="3891760"/>
              <a:ext cx="165240" cy="2970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52E7F913-A952-4EEA-8C53-531499571F46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5832480" y="3873760"/>
                <a:ext cx="200880" cy="33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26B5A08A-2EF1-4DBE-A252-1D852324FC7C}"/>
                  </a:ext>
                </a:extLst>
              </p14:cNvPr>
              <p14:cNvContentPartPr/>
              <p14:nvPr/>
            </p14:nvContentPartPr>
            <p14:xfrm>
              <a:off x="5197440" y="3738400"/>
              <a:ext cx="75600" cy="11664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26B5A08A-2EF1-4DBE-A252-1D852324FC7C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5179716" y="3720400"/>
                <a:ext cx="111411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1BFDCD38-A319-4257-A275-C9D76863A851}"/>
                  </a:ext>
                </a:extLst>
              </p14:cNvPr>
              <p14:cNvContentPartPr/>
              <p14:nvPr/>
            </p14:nvContentPartPr>
            <p14:xfrm>
              <a:off x="6364200" y="3907600"/>
              <a:ext cx="89280" cy="1508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1BFDCD38-A319-4257-A275-C9D76863A851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6346200" y="3889600"/>
                <a:ext cx="12492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BCA6E277-2873-4DD6-B6BC-56D47A31CE79}"/>
                  </a:ext>
                </a:extLst>
              </p14:cNvPr>
              <p14:cNvContentPartPr/>
              <p14:nvPr/>
            </p14:nvContentPartPr>
            <p14:xfrm>
              <a:off x="7004640" y="3758560"/>
              <a:ext cx="66240" cy="11700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BCA6E277-2873-4DD6-B6BC-56D47A31CE79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6987000" y="3740920"/>
                <a:ext cx="10188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140FEA03-049F-41A4-9446-03D13B3E5565}"/>
                  </a:ext>
                </a:extLst>
              </p14:cNvPr>
              <p14:cNvContentPartPr/>
              <p14:nvPr/>
            </p14:nvContentPartPr>
            <p14:xfrm>
              <a:off x="6513960" y="3758560"/>
              <a:ext cx="425520" cy="45288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140FEA03-049F-41A4-9446-03D13B3E5565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6495960" y="3740906"/>
                <a:ext cx="461160" cy="4885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CB8F2B28-2CE9-4D23-8C4C-DD5EB994E8B1}"/>
                  </a:ext>
                </a:extLst>
              </p14:cNvPr>
              <p14:cNvContentPartPr/>
              <p14:nvPr/>
            </p14:nvContentPartPr>
            <p14:xfrm>
              <a:off x="6088440" y="3809680"/>
              <a:ext cx="189360" cy="29448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CB8F2B28-2CE9-4D23-8C4C-DD5EB994E8B1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6070800" y="3792040"/>
                <a:ext cx="225000" cy="3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366A283-2929-4536-95CE-1EEAB3F57C9E}"/>
                  </a:ext>
                </a:extLst>
              </p14:cNvPr>
              <p14:cNvContentPartPr/>
              <p14:nvPr/>
            </p14:nvContentPartPr>
            <p14:xfrm>
              <a:off x="2387280" y="4652800"/>
              <a:ext cx="172080" cy="90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366A283-2929-4536-95CE-1EEAB3F57C9E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2369280" y="4634800"/>
                <a:ext cx="20772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10ED2F6-4AAC-4546-8036-4C342E011C9C}"/>
                  </a:ext>
                </a:extLst>
              </p14:cNvPr>
              <p14:cNvContentPartPr/>
              <p14:nvPr/>
            </p14:nvContentPartPr>
            <p14:xfrm>
              <a:off x="2417880" y="4724440"/>
              <a:ext cx="185760" cy="201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10ED2F6-4AAC-4546-8036-4C342E011C9C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2400240" y="4706800"/>
                <a:ext cx="2214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4FB1DB01-D9F4-424E-AC24-A217E40A7357}"/>
                  </a:ext>
                </a:extLst>
              </p14:cNvPr>
              <p14:cNvContentPartPr/>
              <p14:nvPr/>
            </p14:nvContentPartPr>
            <p14:xfrm>
              <a:off x="4067760" y="4419880"/>
              <a:ext cx="314280" cy="4593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4FB1DB01-D9F4-424E-AC24-A217E40A7357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4049760" y="4401880"/>
                <a:ext cx="349920" cy="49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5CD84833-7CC2-489E-9850-DB3267B80596}"/>
                  </a:ext>
                </a:extLst>
              </p14:cNvPr>
              <p14:cNvContentPartPr/>
              <p14:nvPr/>
            </p14:nvContentPartPr>
            <p14:xfrm>
              <a:off x="3222120" y="4510600"/>
              <a:ext cx="752400" cy="3621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5CD84833-7CC2-489E-9850-DB3267B80596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3204480" y="4492600"/>
                <a:ext cx="788040" cy="39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4510FAE9-5823-4EC5-8621-0A5C70942B55}"/>
                  </a:ext>
                </a:extLst>
              </p14:cNvPr>
              <p14:cNvContentPartPr/>
              <p14:nvPr/>
            </p14:nvContentPartPr>
            <p14:xfrm>
              <a:off x="2719560" y="4507000"/>
              <a:ext cx="401760" cy="4687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4510FAE9-5823-4EC5-8621-0A5C70942B55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2701936" y="4489360"/>
                <a:ext cx="437368" cy="50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ECC85D92-33D2-4333-95B0-FE68AF952264}"/>
                  </a:ext>
                </a:extLst>
              </p14:cNvPr>
              <p14:cNvContentPartPr/>
              <p14:nvPr/>
            </p14:nvContentPartPr>
            <p14:xfrm>
              <a:off x="4488240" y="4556320"/>
              <a:ext cx="74520" cy="23148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ECC85D92-33D2-4333-95B0-FE68AF952264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4470240" y="4538680"/>
                <a:ext cx="11016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E86FA11D-A4CB-46E2-9A31-565AFD67B171}"/>
                  </a:ext>
                </a:extLst>
              </p14:cNvPr>
              <p14:cNvContentPartPr/>
              <p14:nvPr/>
            </p14:nvContentPartPr>
            <p14:xfrm>
              <a:off x="4666440" y="4490080"/>
              <a:ext cx="37800" cy="4572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E86FA11D-A4CB-46E2-9A31-565AFD67B171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4648800" y="4472440"/>
                <a:ext cx="7344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3091A528-786D-49A3-AACE-44A44A1F68FA}"/>
                  </a:ext>
                </a:extLst>
              </p14:cNvPr>
              <p14:cNvContentPartPr/>
              <p14:nvPr/>
            </p14:nvContentPartPr>
            <p14:xfrm>
              <a:off x="4811160" y="4419160"/>
              <a:ext cx="75600" cy="13572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3091A528-786D-49A3-AACE-44A44A1F68FA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4793245" y="4401520"/>
                <a:ext cx="111071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60300965-5D74-484D-9AB6-61DC6B2C9A5D}"/>
                  </a:ext>
                </a:extLst>
              </p14:cNvPr>
              <p14:cNvContentPartPr/>
              <p14:nvPr/>
            </p14:nvContentPartPr>
            <p14:xfrm>
              <a:off x="5412360" y="4439680"/>
              <a:ext cx="43920" cy="838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60300965-5D74-484D-9AB6-61DC6B2C9A5D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5394360" y="4421680"/>
                <a:ext cx="7956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1A646A0E-9FB5-4691-B132-349ED4697D18}"/>
                  </a:ext>
                </a:extLst>
              </p14:cNvPr>
              <p14:cNvContentPartPr/>
              <p14:nvPr/>
            </p14:nvContentPartPr>
            <p14:xfrm>
              <a:off x="4875960" y="4473160"/>
              <a:ext cx="408600" cy="3027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1A646A0E-9FB5-4691-B132-349ED4697D18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4858320" y="4455160"/>
                <a:ext cx="444240" cy="33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633C267A-0A62-49C6-8D2E-C17EC8C27109}"/>
                  </a:ext>
                </a:extLst>
              </p14:cNvPr>
              <p14:cNvContentPartPr/>
              <p14:nvPr/>
            </p14:nvContentPartPr>
            <p14:xfrm>
              <a:off x="4998360" y="3067360"/>
              <a:ext cx="98640" cy="13140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633C267A-0A62-49C6-8D2E-C17EC8C27109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4980720" y="3049360"/>
                <a:ext cx="13428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434E1A3C-6E85-4D86-87F8-89579E18FDA0}"/>
                  </a:ext>
                </a:extLst>
              </p14:cNvPr>
              <p14:cNvContentPartPr/>
              <p14:nvPr/>
            </p14:nvContentPartPr>
            <p14:xfrm>
              <a:off x="5796840" y="3753160"/>
              <a:ext cx="75960" cy="14724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434E1A3C-6E85-4D86-87F8-89579E18FDA0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5779200" y="3735520"/>
                <a:ext cx="11160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F6860975-D259-4BAC-9BB0-A2F0CF597250}"/>
                  </a:ext>
                </a:extLst>
              </p14:cNvPr>
              <p14:cNvContentPartPr/>
              <p14:nvPr/>
            </p14:nvContentPartPr>
            <p14:xfrm>
              <a:off x="3464400" y="4451200"/>
              <a:ext cx="374760" cy="4575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F6860975-D259-4BAC-9BB0-A2F0CF597250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3446400" y="4433214"/>
                <a:ext cx="410400" cy="4931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A84DB91-9522-427A-A87E-32B9F3801C40}"/>
                  </a:ext>
                </a:extLst>
              </p14:cNvPr>
              <p14:cNvContentPartPr/>
              <p14:nvPr/>
            </p14:nvContentPartPr>
            <p14:xfrm>
              <a:off x="5780640" y="4642360"/>
              <a:ext cx="155880" cy="111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A84DB91-9522-427A-A87E-32B9F3801C40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5762640" y="4624360"/>
                <a:ext cx="1915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5066C4DB-923D-4516-90F2-3F3402082010}"/>
                  </a:ext>
                </a:extLst>
              </p14:cNvPr>
              <p14:cNvContentPartPr/>
              <p14:nvPr/>
            </p14:nvContentPartPr>
            <p14:xfrm>
              <a:off x="5800800" y="4733800"/>
              <a:ext cx="147600" cy="198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066C4DB-923D-4516-90F2-3F3402082010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5783160" y="4716160"/>
                <a:ext cx="18324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5426AB95-36C0-4D32-8FAE-43B9572633A1}"/>
                  </a:ext>
                </a:extLst>
              </p14:cNvPr>
              <p14:cNvContentPartPr/>
              <p14:nvPr/>
            </p14:nvContentPartPr>
            <p14:xfrm>
              <a:off x="6122640" y="4510600"/>
              <a:ext cx="305280" cy="4719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5426AB95-36C0-4D32-8FAE-43B9572633A1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6105000" y="4492600"/>
                <a:ext cx="340920" cy="50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2BE0DE81-28F4-4BB4-A3E4-1E3F461064DF}"/>
                  </a:ext>
                </a:extLst>
              </p14:cNvPr>
              <p14:cNvContentPartPr/>
              <p14:nvPr/>
            </p14:nvContentPartPr>
            <p14:xfrm>
              <a:off x="6540600" y="4490080"/>
              <a:ext cx="923040" cy="53388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2BE0DE81-28F4-4BB4-A3E4-1E3F461064DF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6522607" y="4472428"/>
                <a:ext cx="958666" cy="5695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35CB9B3F-6FEC-43EE-B2AC-AE1E5823F5D6}"/>
                  </a:ext>
                </a:extLst>
              </p14:cNvPr>
              <p14:cNvContentPartPr/>
              <p14:nvPr/>
            </p14:nvContentPartPr>
            <p14:xfrm>
              <a:off x="7589280" y="4378120"/>
              <a:ext cx="550440" cy="62136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35CB9B3F-6FEC-43EE-B2AC-AE1E5823F5D6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7571292" y="4360120"/>
                <a:ext cx="586057" cy="65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E296DD29-DDCB-4E07-94EA-4E745ADD2244}"/>
                  </a:ext>
                </a:extLst>
              </p14:cNvPr>
              <p14:cNvContentPartPr/>
              <p14:nvPr/>
            </p14:nvContentPartPr>
            <p14:xfrm>
              <a:off x="1137720" y="5182000"/>
              <a:ext cx="843840" cy="3787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E296DD29-DDCB-4E07-94EA-4E745ADD2244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1119720" y="5164017"/>
                <a:ext cx="879480" cy="4143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0D1F81E6-DBC1-415D-B7FF-ECE9DAEB4358}"/>
                  </a:ext>
                </a:extLst>
              </p14:cNvPr>
              <p14:cNvContentPartPr/>
              <p14:nvPr/>
            </p14:nvContentPartPr>
            <p14:xfrm>
              <a:off x="2631000" y="5332120"/>
              <a:ext cx="193680" cy="2494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0D1F81E6-DBC1-415D-B7FF-ECE9DAEB4358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2613360" y="5314120"/>
                <a:ext cx="22932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A052B766-754A-4A6B-A220-5A771035F577}"/>
                  </a:ext>
                </a:extLst>
              </p14:cNvPr>
              <p14:cNvContentPartPr/>
              <p14:nvPr/>
            </p14:nvContentPartPr>
            <p14:xfrm>
              <a:off x="2956440" y="5385040"/>
              <a:ext cx="143280" cy="201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A052B766-754A-4A6B-A220-5A771035F577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2938440" y="5367040"/>
                <a:ext cx="17892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EF98974B-A16F-4894-8BB2-7E4AC39C9DEF}"/>
                  </a:ext>
                </a:extLst>
              </p14:cNvPr>
              <p14:cNvContentPartPr/>
              <p14:nvPr/>
            </p14:nvContentPartPr>
            <p14:xfrm>
              <a:off x="2976600" y="5459560"/>
              <a:ext cx="99000" cy="266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EF98974B-A16F-4894-8BB2-7E4AC39C9DEF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2958960" y="5441920"/>
                <a:ext cx="13464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C044BF11-BD70-48DC-B56C-A8842072B80A}"/>
                  </a:ext>
                </a:extLst>
              </p14:cNvPr>
              <p14:cNvContentPartPr/>
              <p14:nvPr/>
            </p14:nvContentPartPr>
            <p14:xfrm>
              <a:off x="3311760" y="5511760"/>
              <a:ext cx="109800" cy="13392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C044BF11-BD70-48DC-B56C-A8842072B80A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3294120" y="5493760"/>
                <a:ext cx="14544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36BDA18A-A7B5-453E-B166-55CB4808E9A1}"/>
                  </a:ext>
                </a:extLst>
              </p14:cNvPr>
              <p14:cNvContentPartPr/>
              <p14:nvPr/>
            </p14:nvContentPartPr>
            <p14:xfrm>
              <a:off x="3230400" y="5191360"/>
              <a:ext cx="196200" cy="26460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36BDA18A-A7B5-453E-B166-55CB4808E9A1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3212760" y="5173720"/>
                <a:ext cx="23184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99F5D2C2-EC41-49C4-9967-7F4B250AA9A2}"/>
                  </a:ext>
                </a:extLst>
              </p14:cNvPr>
              <p14:cNvContentPartPr/>
              <p14:nvPr/>
            </p14:nvContentPartPr>
            <p14:xfrm>
              <a:off x="3336240" y="5567200"/>
              <a:ext cx="57600" cy="2304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99F5D2C2-EC41-49C4-9967-7F4B250AA9A2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3318240" y="5549560"/>
                <a:ext cx="9324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B9B86BAD-A242-4949-989E-BC1FE5D5C7A8}"/>
                  </a:ext>
                </a:extLst>
              </p14:cNvPr>
              <p14:cNvContentPartPr/>
              <p14:nvPr/>
            </p14:nvContentPartPr>
            <p14:xfrm>
              <a:off x="3597240" y="5344000"/>
              <a:ext cx="9360" cy="13176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B9B86BAD-A242-4949-989E-BC1FE5D5C7A8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3579600" y="5326000"/>
                <a:ext cx="4500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92C42CA0-6BF2-4DC4-BA62-F1097E1BF33D}"/>
                  </a:ext>
                </a:extLst>
              </p14:cNvPr>
              <p14:cNvContentPartPr/>
              <p14:nvPr/>
            </p14:nvContentPartPr>
            <p14:xfrm>
              <a:off x="3666720" y="5333560"/>
              <a:ext cx="31320" cy="17568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92C42CA0-6BF2-4DC4-BA62-F1097E1BF33D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3648720" y="5315560"/>
                <a:ext cx="6696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702C2879-455A-4884-B7CA-5D0E003BBC85}"/>
                  </a:ext>
                </a:extLst>
              </p14:cNvPr>
              <p14:cNvContentPartPr/>
              <p14:nvPr/>
            </p14:nvContentPartPr>
            <p14:xfrm>
              <a:off x="3565560" y="5302960"/>
              <a:ext cx="255600" cy="9180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702C2879-455A-4884-B7CA-5D0E003BBC85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3547920" y="5285320"/>
                <a:ext cx="2912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9458524E-7508-44A3-9052-D5189A4ADBA5}"/>
                  </a:ext>
                </a:extLst>
              </p14:cNvPr>
              <p14:cNvContentPartPr/>
              <p14:nvPr/>
            </p14:nvContentPartPr>
            <p14:xfrm>
              <a:off x="3876600" y="5252560"/>
              <a:ext cx="14760" cy="28044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9458524E-7508-44A3-9052-D5189A4ADBA5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3858600" y="5234560"/>
                <a:ext cx="50400" cy="31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9A491912-DA7C-400D-955B-D1840BA29FAA}"/>
                  </a:ext>
                </a:extLst>
              </p14:cNvPr>
              <p14:cNvContentPartPr/>
              <p14:nvPr/>
            </p14:nvContentPartPr>
            <p14:xfrm>
              <a:off x="3840240" y="5200000"/>
              <a:ext cx="181440" cy="29160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9A491912-DA7C-400D-955B-D1840BA29FAA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3822240" y="5182000"/>
                <a:ext cx="217080" cy="3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4835B1EE-36F4-472C-B5C0-7BDF49A9DA51}"/>
                  </a:ext>
                </a:extLst>
              </p14:cNvPr>
              <p14:cNvContentPartPr/>
              <p14:nvPr/>
            </p14:nvContentPartPr>
            <p14:xfrm>
              <a:off x="4151640" y="5098120"/>
              <a:ext cx="121680" cy="19584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4835B1EE-36F4-472C-B5C0-7BDF49A9DA51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4134000" y="5080120"/>
                <a:ext cx="15732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8C670F6-46D0-4999-BF59-71215575FA53}"/>
                  </a:ext>
                </a:extLst>
              </p14:cNvPr>
              <p14:cNvContentPartPr/>
              <p14:nvPr/>
            </p14:nvContentPartPr>
            <p14:xfrm>
              <a:off x="4690920" y="5282800"/>
              <a:ext cx="135360" cy="1940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8C670F6-46D0-4999-BF59-71215575FA53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4672920" y="5264800"/>
                <a:ext cx="17100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68ABA5C-704C-46E7-A3D3-BC2EACEC0FF4}"/>
                  </a:ext>
                </a:extLst>
              </p14:cNvPr>
              <p14:cNvContentPartPr/>
              <p14:nvPr/>
            </p14:nvContentPartPr>
            <p14:xfrm>
              <a:off x="4920240" y="5342560"/>
              <a:ext cx="109080" cy="1184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68ABA5C-704C-46E7-A3D3-BC2EACEC0FF4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4902240" y="5324920"/>
                <a:ext cx="14472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B142667D-2A75-496D-8823-3C0A9ECACFBD}"/>
                  </a:ext>
                </a:extLst>
              </p14:cNvPr>
              <p14:cNvContentPartPr/>
              <p14:nvPr/>
            </p14:nvContentPartPr>
            <p14:xfrm>
              <a:off x="5232000" y="5200720"/>
              <a:ext cx="191160" cy="2124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B142667D-2A75-496D-8823-3C0A9ECACFBD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5214000" y="5183080"/>
                <a:ext cx="2268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028DA9C2-44C8-4345-BD8B-CB0BC4035136}"/>
                  </a:ext>
                </a:extLst>
              </p14:cNvPr>
              <p14:cNvContentPartPr/>
              <p14:nvPr/>
            </p14:nvContentPartPr>
            <p14:xfrm>
              <a:off x="5587680" y="5374240"/>
              <a:ext cx="122040" cy="36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028DA9C2-44C8-4345-BD8B-CB0BC4035136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5570040" y="5356240"/>
                <a:ext cx="1576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DDDE9D5E-E9D7-4531-9543-75274BAA7176}"/>
                  </a:ext>
                </a:extLst>
              </p14:cNvPr>
              <p14:cNvContentPartPr/>
              <p14:nvPr/>
            </p14:nvContentPartPr>
            <p14:xfrm>
              <a:off x="5597760" y="5445160"/>
              <a:ext cx="106200" cy="288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DDDE9D5E-E9D7-4531-9543-75274BAA7176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5580120" y="5427520"/>
                <a:ext cx="14184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257E643D-4074-41B9-8527-7A08811CD545}"/>
                  </a:ext>
                </a:extLst>
              </p14:cNvPr>
              <p14:cNvContentPartPr/>
              <p14:nvPr/>
            </p14:nvContentPartPr>
            <p14:xfrm>
              <a:off x="5221920" y="5313400"/>
              <a:ext cx="259200" cy="20160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257E643D-4074-41B9-8527-7A08811CD545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5203920" y="5295728"/>
                <a:ext cx="294840" cy="2373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832C01A1-E7D6-41FE-95F0-3D9984204A04}"/>
                  </a:ext>
                </a:extLst>
              </p14:cNvPr>
              <p14:cNvContentPartPr/>
              <p14:nvPr/>
            </p14:nvContentPartPr>
            <p14:xfrm>
              <a:off x="5799720" y="5099920"/>
              <a:ext cx="1854000" cy="71136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832C01A1-E7D6-41FE-95F0-3D9984204A04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5782080" y="5082280"/>
                <a:ext cx="1889640" cy="74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9A994FDB-41FC-4775-9638-76781A2A389F}"/>
                  </a:ext>
                </a:extLst>
              </p14:cNvPr>
              <p14:cNvContentPartPr/>
              <p14:nvPr/>
            </p14:nvContentPartPr>
            <p14:xfrm>
              <a:off x="7768920" y="5055280"/>
              <a:ext cx="658440" cy="62424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9A994FDB-41FC-4775-9638-76781A2A389F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7750920" y="5037640"/>
                <a:ext cx="694080" cy="65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3591104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2F871AB-B68F-47D5-A17D-76EC8BBA7A9F}"/>
                  </a:ext>
                </a:extLst>
              </p14:cNvPr>
              <p14:cNvContentPartPr/>
              <p14:nvPr/>
            </p14:nvContentPartPr>
            <p14:xfrm>
              <a:off x="2646840" y="166120"/>
              <a:ext cx="1690200" cy="4842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2F871AB-B68F-47D5-A17D-76EC8BBA7A9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29200" y="148133"/>
                <a:ext cx="1725840" cy="5198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AC1E858-EB4C-487B-A80D-8B6D667014DE}"/>
                  </a:ext>
                </a:extLst>
              </p14:cNvPr>
              <p14:cNvContentPartPr/>
              <p14:nvPr/>
            </p14:nvContentPartPr>
            <p14:xfrm>
              <a:off x="1167240" y="2181760"/>
              <a:ext cx="31680" cy="907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AC1E858-EB4C-487B-A80D-8B6D667014D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49600" y="2163760"/>
                <a:ext cx="6732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0482A0D-4848-4277-9956-EE9D440DAFB8}"/>
                  </a:ext>
                </a:extLst>
              </p14:cNvPr>
              <p14:cNvContentPartPr/>
              <p14:nvPr/>
            </p14:nvContentPartPr>
            <p14:xfrm>
              <a:off x="1346160" y="405880"/>
              <a:ext cx="2209680" cy="19756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0482A0D-4848-4277-9956-EE9D440DAFB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28163" y="388240"/>
                <a:ext cx="2245314" cy="20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BB8A9C3-6ACC-4408-A17A-9BD1239F5765}"/>
                  </a:ext>
                </a:extLst>
              </p14:cNvPr>
              <p14:cNvContentPartPr/>
              <p14:nvPr/>
            </p14:nvContentPartPr>
            <p14:xfrm>
              <a:off x="989040" y="2387320"/>
              <a:ext cx="207720" cy="2512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BB8A9C3-6ACC-4408-A17A-9BD1239F576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71400" y="2369680"/>
                <a:ext cx="24336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C43C628-47AB-4752-9DA3-758B204A05B9}"/>
                  </a:ext>
                </a:extLst>
              </p14:cNvPr>
              <p14:cNvContentPartPr/>
              <p14:nvPr/>
            </p14:nvContentPartPr>
            <p14:xfrm>
              <a:off x="5089800" y="477160"/>
              <a:ext cx="905760" cy="443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C43C628-47AB-4752-9DA3-758B204A05B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72160" y="459160"/>
                <a:ext cx="941400" cy="4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FA4B7F6-A3D1-4D83-BCBC-5A6AEC1B9667}"/>
                  </a:ext>
                </a:extLst>
              </p14:cNvPr>
              <p14:cNvContentPartPr/>
              <p14:nvPr/>
            </p14:nvContentPartPr>
            <p14:xfrm>
              <a:off x="8259600" y="449440"/>
              <a:ext cx="572760" cy="3506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FA4B7F6-A3D1-4D83-BCBC-5A6AEC1B966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241960" y="431800"/>
                <a:ext cx="608400" cy="38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6571F0D-2142-42EF-9470-728058142A4C}"/>
                  </a:ext>
                </a:extLst>
              </p14:cNvPr>
              <p14:cNvContentPartPr/>
              <p14:nvPr/>
            </p14:nvContentPartPr>
            <p14:xfrm>
              <a:off x="7203360" y="448000"/>
              <a:ext cx="880560" cy="3157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6571F0D-2142-42EF-9470-728058142A4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185360" y="430000"/>
                <a:ext cx="916200" cy="35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B043EE6-0A4E-445F-81F5-8B4DF9D28C14}"/>
                  </a:ext>
                </a:extLst>
              </p14:cNvPr>
              <p14:cNvContentPartPr/>
              <p14:nvPr/>
            </p14:nvContentPartPr>
            <p14:xfrm>
              <a:off x="6387240" y="605680"/>
              <a:ext cx="556920" cy="1576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B043EE6-0A4E-445F-81F5-8B4DF9D28C1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369589" y="587680"/>
                <a:ext cx="592583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973E6544-BB27-499C-9B4C-F1F4F64F8B81}"/>
                  </a:ext>
                </a:extLst>
              </p14:cNvPr>
              <p14:cNvContentPartPr/>
              <p14:nvPr/>
            </p14:nvContentPartPr>
            <p14:xfrm>
              <a:off x="2240040" y="842920"/>
              <a:ext cx="1153440" cy="5414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973E6544-BB27-499C-9B4C-F1F4F64F8B8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22400" y="825280"/>
                <a:ext cx="1189080" cy="57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897A54AB-BF67-4A1E-A229-B4676524173F}"/>
                  </a:ext>
                </a:extLst>
              </p14:cNvPr>
              <p14:cNvContentPartPr/>
              <p14:nvPr/>
            </p14:nvContentPartPr>
            <p14:xfrm>
              <a:off x="4218600" y="1096720"/>
              <a:ext cx="1154880" cy="3243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897A54AB-BF67-4A1E-A229-B4676524173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200606" y="1079080"/>
                <a:ext cx="1190509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DAB18711-FC90-4220-948B-5E5A37B2A631}"/>
                  </a:ext>
                </a:extLst>
              </p14:cNvPr>
              <p14:cNvContentPartPr/>
              <p14:nvPr/>
            </p14:nvContentPartPr>
            <p14:xfrm>
              <a:off x="5750760" y="1015720"/>
              <a:ext cx="3285720" cy="47268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DAB18711-FC90-4220-948B-5E5A37B2A63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732760" y="998080"/>
                <a:ext cx="3321360" cy="50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3E29C8E-0C65-4A03-987A-D2E01F3AFA19}"/>
                  </a:ext>
                </a:extLst>
              </p14:cNvPr>
              <p14:cNvContentPartPr/>
              <p14:nvPr/>
            </p14:nvContentPartPr>
            <p14:xfrm>
              <a:off x="4568160" y="1684960"/>
              <a:ext cx="747360" cy="3373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3E29C8E-0C65-4A03-987A-D2E01F3AFA1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550160" y="1666960"/>
                <a:ext cx="783000" cy="37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2B0BB9C-FE54-4B17-BE3C-00688FB6273A}"/>
                  </a:ext>
                </a:extLst>
              </p14:cNvPr>
              <p14:cNvContentPartPr/>
              <p14:nvPr/>
            </p14:nvContentPartPr>
            <p14:xfrm>
              <a:off x="4002600" y="1635640"/>
              <a:ext cx="258840" cy="2538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2B0BB9C-FE54-4B17-BE3C-00688FB6273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984935" y="1617640"/>
                <a:ext cx="29453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ABDBF0A-0A63-4000-A5B2-3A2246B2C606}"/>
                  </a:ext>
                </a:extLst>
              </p14:cNvPr>
              <p14:cNvContentPartPr/>
              <p14:nvPr/>
            </p14:nvContentPartPr>
            <p14:xfrm>
              <a:off x="5556720" y="1784680"/>
              <a:ext cx="86400" cy="2131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ABDBF0A-0A63-4000-A5B2-3A2246B2C60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538720" y="1767040"/>
                <a:ext cx="12204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2C5C11C-ED84-41A6-B75A-4AEA7DFE4479}"/>
                  </a:ext>
                </a:extLst>
              </p14:cNvPr>
              <p14:cNvContentPartPr/>
              <p14:nvPr/>
            </p14:nvContentPartPr>
            <p14:xfrm>
              <a:off x="5724480" y="1696120"/>
              <a:ext cx="56160" cy="745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2C5C11C-ED84-41A6-B75A-4AEA7DFE447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706840" y="1678480"/>
                <a:ext cx="9180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E87EECDF-58BE-4616-9B1D-3729717AF855}"/>
                  </a:ext>
                </a:extLst>
              </p14:cNvPr>
              <p14:cNvContentPartPr/>
              <p14:nvPr/>
            </p14:nvContentPartPr>
            <p14:xfrm>
              <a:off x="6586320" y="1757680"/>
              <a:ext cx="151560" cy="3463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E87EECDF-58BE-4616-9B1D-3729717AF85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568680" y="1740040"/>
                <a:ext cx="187200" cy="38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FA155F0-357D-4B53-B5C9-A3D3121BA2D5}"/>
                  </a:ext>
                </a:extLst>
              </p14:cNvPr>
              <p14:cNvContentPartPr/>
              <p14:nvPr/>
            </p14:nvContentPartPr>
            <p14:xfrm>
              <a:off x="5892240" y="1690360"/>
              <a:ext cx="610920" cy="2872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FA155F0-357D-4B53-B5C9-A3D3121BA2D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874600" y="1672360"/>
                <a:ext cx="646560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E0FED5FB-A299-4722-95E9-1E02F1FB1543}"/>
                  </a:ext>
                </a:extLst>
              </p14:cNvPr>
              <p14:cNvContentPartPr/>
              <p14:nvPr/>
            </p14:nvContentPartPr>
            <p14:xfrm>
              <a:off x="6870360" y="1645360"/>
              <a:ext cx="404640" cy="3045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E0FED5FB-A299-4722-95E9-1E02F1FB154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852360" y="1627720"/>
                <a:ext cx="440280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B904D87D-3004-472E-8E7B-5418558474AA}"/>
                  </a:ext>
                </a:extLst>
              </p14:cNvPr>
              <p14:cNvContentPartPr/>
              <p14:nvPr/>
            </p14:nvContentPartPr>
            <p14:xfrm>
              <a:off x="8330520" y="1705120"/>
              <a:ext cx="267480" cy="2250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B904D87D-3004-472E-8E7B-5418558474A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312520" y="1687480"/>
                <a:ext cx="30312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D6DAC56-1567-41EC-80B5-BA2E6E5F1751}"/>
                  </a:ext>
                </a:extLst>
              </p14:cNvPr>
              <p14:cNvContentPartPr/>
              <p14:nvPr/>
            </p14:nvContentPartPr>
            <p14:xfrm>
              <a:off x="7363200" y="1605040"/>
              <a:ext cx="875520" cy="4338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D6DAC56-1567-41EC-80B5-BA2E6E5F175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345200" y="1587055"/>
                <a:ext cx="911160" cy="4694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A31C10C-E845-4E0C-BB7A-C9AB5B853AB6}"/>
                  </a:ext>
                </a:extLst>
              </p14:cNvPr>
              <p14:cNvContentPartPr/>
              <p14:nvPr/>
            </p14:nvContentPartPr>
            <p14:xfrm>
              <a:off x="8708160" y="1625200"/>
              <a:ext cx="62280" cy="615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A31C10C-E845-4E0C-BB7A-C9AB5B853AB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690160" y="1607200"/>
                <a:ext cx="9792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DFCDE56D-C019-4AF9-9509-0E41F2C098E8}"/>
                  </a:ext>
                </a:extLst>
              </p14:cNvPr>
              <p14:cNvContentPartPr/>
              <p14:nvPr/>
            </p14:nvContentPartPr>
            <p14:xfrm>
              <a:off x="1990920" y="1339000"/>
              <a:ext cx="518760" cy="3272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DFCDE56D-C019-4AF9-9509-0E41F2C098E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972920" y="1321360"/>
                <a:ext cx="55440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83CE15F-9151-4E11-8DE1-2943103D2280}"/>
                  </a:ext>
                </a:extLst>
              </p14:cNvPr>
              <p14:cNvContentPartPr/>
              <p14:nvPr/>
            </p14:nvContentPartPr>
            <p14:xfrm>
              <a:off x="2665200" y="2266360"/>
              <a:ext cx="910080" cy="336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83CE15F-9151-4E11-8DE1-2943103D228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647560" y="2248720"/>
                <a:ext cx="94572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4600FD3-0806-4F93-B66F-19716CC7C1BD}"/>
                  </a:ext>
                </a:extLst>
              </p14:cNvPr>
              <p14:cNvContentPartPr/>
              <p14:nvPr/>
            </p14:nvContentPartPr>
            <p14:xfrm>
              <a:off x="4825560" y="2350600"/>
              <a:ext cx="353880" cy="4176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4600FD3-0806-4F93-B66F-19716CC7C1BD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807920" y="2332600"/>
                <a:ext cx="389520" cy="45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56EA387-C6E1-41EB-9AF3-6690908A121A}"/>
                  </a:ext>
                </a:extLst>
              </p14:cNvPr>
              <p14:cNvContentPartPr/>
              <p14:nvPr/>
            </p14:nvContentPartPr>
            <p14:xfrm>
              <a:off x="3941760" y="2326120"/>
              <a:ext cx="689760" cy="4460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56EA387-C6E1-41EB-9AF3-6690908A121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923769" y="2308480"/>
                <a:ext cx="725381" cy="48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9985F21-00F2-416B-AB4D-C4C4F604C28E}"/>
                  </a:ext>
                </a:extLst>
              </p14:cNvPr>
              <p14:cNvContentPartPr/>
              <p14:nvPr/>
            </p14:nvContentPartPr>
            <p14:xfrm>
              <a:off x="5659320" y="2305960"/>
              <a:ext cx="162360" cy="4744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9985F21-00F2-416B-AB4D-C4C4F604C28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641680" y="2288320"/>
                <a:ext cx="198000" cy="51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2B283DC-1EE7-4145-A1D5-158B5112A925}"/>
                  </a:ext>
                </a:extLst>
              </p14:cNvPr>
              <p14:cNvContentPartPr/>
              <p14:nvPr/>
            </p14:nvContentPartPr>
            <p14:xfrm>
              <a:off x="6156480" y="2428360"/>
              <a:ext cx="149400" cy="2448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2B283DC-1EE7-4145-A1D5-158B5112A925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138840" y="2410360"/>
                <a:ext cx="18504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66DA83D-729A-426E-BA3D-913EF36444FD}"/>
                  </a:ext>
                </a:extLst>
              </p14:cNvPr>
              <p14:cNvContentPartPr/>
              <p14:nvPr/>
            </p14:nvContentPartPr>
            <p14:xfrm>
              <a:off x="6441240" y="2488480"/>
              <a:ext cx="123480" cy="820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66DA83D-729A-426E-BA3D-913EF36444FD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423240" y="2470480"/>
                <a:ext cx="15912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986BA92-0078-418D-9878-26A4AA642D87}"/>
                  </a:ext>
                </a:extLst>
              </p14:cNvPr>
              <p14:cNvContentPartPr/>
              <p14:nvPr/>
            </p14:nvContentPartPr>
            <p14:xfrm>
              <a:off x="6684960" y="2297680"/>
              <a:ext cx="753120" cy="423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986BA92-0078-418D-9878-26A4AA642D8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666960" y="2280025"/>
                <a:ext cx="788760" cy="4590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0A56D88-C40D-4870-99E8-7A85A3037F2A}"/>
                  </a:ext>
                </a:extLst>
              </p14:cNvPr>
              <p14:cNvContentPartPr/>
              <p14:nvPr/>
            </p14:nvContentPartPr>
            <p14:xfrm>
              <a:off x="487200" y="995560"/>
              <a:ext cx="1047240" cy="10670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0A56D88-C40D-4870-99E8-7A85A3037F2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69200" y="977560"/>
                <a:ext cx="1082880" cy="11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518EA17-3043-4067-8CE6-FD6A61C89B6E}"/>
                  </a:ext>
                </a:extLst>
              </p14:cNvPr>
              <p14:cNvContentPartPr/>
              <p14:nvPr/>
            </p14:nvContentPartPr>
            <p14:xfrm>
              <a:off x="1909920" y="3189040"/>
              <a:ext cx="162360" cy="216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518EA17-3043-4067-8CE6-FD6A61C89B6E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891920" y="3171400"/>
                <a:ext cx="19800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4189253-6893-43BA-9011-32416C640688}"/>
                  </a:ext>
                </a:extLst>
              </p14:cNvPr>
              <p14:cNvContentPartPr/>
              <p14:nvPr/>
            </p14:nvContentPartPr>
            <p14:xfrm>
              <a:off x="1869240" y="3301720"/>
              <a:ext cx="529920" cy="2340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4189253-6893-43BA-9011-32416C640688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851240" y="3284080"/>
                <a:ext cx="56556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2EDC99F-C437-4443-8958-16B7CA4F0ADA}"/>
                  </a:ext>
                </a:extLst>
              </p14:cNvPr>
              <p14:cNvContentPartPr/>
              <p14:nvPr/>
            </p14:nvContentPartPr>
            <p14:xfrm>
              <a:off x="671880" y="3220720"/>
              <a:ext cx="788040" cy="2840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2EDC99F-C437-4443-8958-16B7CA4F0AD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54232" y="3202743"/>
                <a:ext cx="823696" cy="3196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38037946-48F6-44C3-B780-200CA115C603}"/>
                  </a:ext>
                </a:extLst>
              </p14:cNvPr>
              <p14:cNvContentPartPr/>
              <p14:nvPr/>
            </p14:nvContentPartPr>
            <p14:xfrm>
              <a:off x="2502120" y="3002560"/>
              <a:ext cx="1202040" cy="6436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38037946-48F6-44C3-B780-200CA115C603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484475" y="2984560"/>
                <a:ext cx="1237691" cy="67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F8FBEABA-8094-4CBB-A8A9-A72D699DA1B0}"/>
                  </a:ext>
                </a:extLst>
              </p14:cNvPr>
              <p14:cNvContentPartPr/>
              <p14:nvPr/>
            </p14:nvContentPartPr>
            <p14:xfrm>
              <a:off x="3802440" y="2984560"/>
              <a:ext cx="566640" cy="63864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F8FBEABA-8094-4CBB-A8A9-A72D699DA1B0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784789" y="2966920"/>
                <a:ext cx="602303" cy="67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C5619866-A388-4C60-B4BA-59D537E24B6B}"/>
                  </a:ext>
                </a:extLst>
              </p14:cNvPr>
              <p14:cNvContentPartPr/>
              <p14:nvPr/>
            </p14:nvContentPartPr>
            <p14:xfrm>
              <a:off x="4449720" y="3108400"/>
              <a:ext cx="550080" cy="2854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C5619866-A388-4C60-B4BA-59D537E24B6B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431720" y="3090738"/>
                <a:ext cx="585720" cy="3211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14BA7DE8-2A2D-4BEC-AF72-8F048C9CC86F}"/>
                  </a:ext>
                </a:extLst>
              </p14:cNvPr>
              <p14:cNvContentPartPr/>
              <p14:nvPr/>
            </p14:nvContentPartPr>
            <p14:xfrm>
              <a:off x="5099160" y="3189760"/>
              <a:ext cx="135720" cy="33048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14BA7DE8-2A2D-4BEC-AF72-8F048C9CC86F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081160" y="3172120"/>
                <a:ext cx="171360" cy="36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4096F4D1-3002-4806-A9D1-D965FAD6106E}"/>
                  </a:ext>
                </a:extLst>
              </p14:cNvPr>
              <p14:cNvContentPartPr/>
              <p14:nvPr/>
            </p14:nvContentPartPr>
            <p14:xfrm>
              <a:off x="5331000" y="3118840"/>
              <a:ext cx="53640" cy="705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4096F4D1-3002-4806-A9D1-D965FAD6106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313360" y="3101200"/>
                <a:ext cx="8928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E5011B11-13D6-4286-A327-D7197DB79CDC}"/>
                  </a:ext>
                </a:extLst>
              </p14:cNvPr>
              <p14:cNvContentPartPr/>
              <p14:nvPr/>
            </p14:nvContentPartPr>
            <p14:xfrm>
              <a:off x="5454840" y="3100120"/>
              <a:ext cx="145800" cy="2772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E5011B11-13D6-4286-A327-D7197DB79CDC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436840" y="3082120"/>
                <a:ext cx="18144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B888F1E9-9BDA-4FD0-BC60-518CCFB28920}"/>
                  </a:ext>
                </a:extLst>
              </p14:cNvPr>
              <p14:cNvContentPartPr/>
              <p14:nvPr/>
            </p14:nvContentPartPr>
            <p14:xfrm>
              <a:off x="5669040" y="3216040"/>
              <a:ext cx="62280" cy="1414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B888F1E9-9BDA-4FD0-BC60-518CCFB28920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5651400" y="3198400"/>
                <a:ext cx="9792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8A771D3F-EC97-4724-9EA8-9EB04E31CC8B}"/>
                  </a:ext>
                </a:extLst>
              </p14:cNvPr>
              <p14:cNvContentPartPr/>
              <p14:nvPr/>
            </p14:nvContentPartPr>
            <p14:xfrm>
              <a:off x="5808000" y="3006880"/>
              <a:ext cx="1039680" cy="43992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8A771D3F-EC97-4724-9EA8-9EB04E31CC8B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790000" y="2988895"/>
                <a:ext cx="1075320" cy="4755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F75B05E-87E7-4CE5-9BD3-BC802EC13C63}"/>
                  </a:ext>
                </a:extLst>
              </p14:cNvPr>
              <p14:cNvContentPartPr/>
              <p14:nvPr/>
            </p14:nvContentPartPr>
            <p14:xfrm>
              <a:off x="2305920" y="3945400"/>
              <a:ext cx="175680" cy="17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F75B05E-87E7-4CE5-9BD3-BC802EC13C63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287920" y="3927760"/>
                <a:ext cx="21132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FD75857-9A00-4780-A6A1-56FC3B8999EB}"/>
                  </a:ext>
                </a:extLst>
              </p14:cNvPr>
              <p14:cNvContentPartPr/>
              <p14:nvPr/>
            </p14:nvContentPartPr>
            <p14:xfrm>
              <a:off x="2356680" y="4033240"/>
              <a:ext cx="151920" cy="10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FD75857-9A00-4780-A6A1-56FC3B8999EB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339040" y="4015240"/>
                <a:ext cx="1875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1B5AE3A-5AEC-414D-84C9-952850F56AC4}"/>
                  </a:ext>
                </a:extLst>
              </p14:cNvPr>
              <p14:cNvContentPartPr/>
              <p14:nvPr/>
            </p14:nvContentPartPr>
            <p14:xfrm>
              <a:off x="2732880" y="3901120"/>
              <a:ext cx="318600" cy="1630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1B5AE3A-5AEC-414D-84C9-952850F56AC4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2714880" y="3883120"/>
                <a:ext cx="35424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C172768-B847-4D62-93E7-B6A3E35CE774}"/>
                  </a:ext>
                </a:extLst>
              </p14:cNvPr>
              <p14:cNvContentPartPr/>
              <p14:nvPr/>
            </p14:nvContentPartPr>
            <p14:xfrm>
              <a:off x="2722440" y="4113880"/>
              <a:ext cx="304920" cy="72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C172768-B847-4D62-93E7-B6A3E35CE774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704440" y="4096240"/>
                <a:ext cx="34056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7D391B4-F191-4691-A9EF-C8F71E84A577}"/>
                  </a:ext>
                </a:extLst>
              </p14:cNvPr>
              <p14:cNvContentPartPr/>
              <p14:nvPr/>
            </p14:nvContentPartPr>
            <p14:xfrm>
              <a:off x="2885160" y="4175440"/>
              <a:ext cx="173160" cy="1674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7D391B4-F191-4691-A9EF-C8F71E84A577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867520" y="4157440"/>
                <a:ext cx="20880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B1E5059-C64B-4174-860A-7822CAD8B169}"/>
                  </a:ext>
                </a:extLst>
              </p14:cNvPr>
              <p14:cNvContentPartPr/>
              <p14:nvPr/>
            </p14:nvContentPartPr>
            <p14:xfrm>
              <a:off x="2613360" y="3921640"/>
              <a:ext cx="108000" cy="4111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B1E5059-C64B-4174-860A-7822CAD8B169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2595720" y="3903640"/>
                <a:ext cx="143640" cy="44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C2E84EF-0F6A-4C20-A240-E390AFEB1CA1}"/>
                  </a:ext>
                </a:extLst>
              </p14:cNvPr>
              <p14:cNvContentPartPr/>
              <p14:nvPr/>
            </p14:nvContentPartPr>
            <p14:xfrm>
              <a:off x="3889560" y="3851800"/>
              <a:ext cx="83160" cy="4140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C2E84EF-0F6A-4C20-A240-E390AFEB1CA1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3871560" y="3833800"/>
                <a:ext cx="118800" cy="44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EE4744EA-B2B2-442D-81AA-82BABBE0DE52}"/>
                  </a:ext>
                </a:extLst>
              </p14:cNvPr>
              <p14:cNvContentPartPr/>
              <p14:nvPr/>
            </p14:nvContentPartPr>
            <p14:xfrm>
              <a:off x="4052280" y="4154920"/>
              <a:ext cx="82800" cy="1087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EE4744EA-B2B2-442D-81AA-82BABBE0DE52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034640" y="4137280"/>
                <a:ext cx="11844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F1E50925-EAA1-459A-983E-3DD76F3AF643}"/>
                  </a:ext>
                </a:extLst>
              </p14:cNvPr>
              <p14:cNvContentPartPr/>
              <p14:nvPr/>
            </p14:nvContentPartPr>
            <p14:xfrm>
              <a:off x="4341360" y="3798520"/>
              <a:ext cx="88200" cy="4759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F1E50925-EAA1-459A-983E-3DD76F3AF643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323360" y="3780520"/>
                <a:ext cx="123840" cy="51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F3759613-6585-456C-A091-2E4AFAEC287A}"/>
                  </a:ext>
                </a:extLst>
              </p14:cNvPr>
              <p14:cNvContentPartPr/>
              <p14:nvPr/>
            </p14:nvContentPartPr>
            <p14:xfrm>
              <a:off x="4548000" y="4127560"/>
              <a:ext cx="84600" cy="1202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F3759613-6585-456C-A091-2E4AFAEC287A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530360" y="4109560"/>
                <a:ext cx="12024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2A929B38-A863-4DF8-8CB9-D4B74417DCDA}"/>
                  </a:ext>
                </a:extLst>
              </p14:cNvPr>
              <p14:cNvContentPartPr/>
              <p14:nvPr/>
            </p14:nvContentPartPr>
            <p14:xfrm>
              <a:off x="4571760" y="3757120"/>
              <a:ext cx="173880" cy="1432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2A929B38-A863-4DF8-8CB9-D4B74417DCDA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553760" y="3739120"/>
                <a:ext cx="20952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67B7FA09-E725-4F49-AE9B-78AE3E5FA53F}"/>
                  </a:ext>
                </a:extLst>
              </p14:cNvPr>
              <p14:cNvContentPartPr/>
              <p14:nvPr/>
            </p14:nvContentPartPr>
            <p14:xfrm>
              <a:off x="4134720" y="3757120"/>
              <a:ext cx="117360" cy="1738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67B7FA09-E725-4F49-AE9B-78AE3E5FA53F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117080" y="3739157"/>
                <a:ext cx="153000" cy="2094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D4766BD2-917A-474B-8306-498C80A5C927}"/>
                  </a:ext>
                </a:extLst>
              </p14:cNvPr>
              <p14:cNvContentPartPr/>
              <p14:nvPr/>
            </p14:nvContentPartPr>
            <p14:xfrm>
              <a:off x="3161280" y="3901120"/>
              <a:ext cx="641520" cy="3956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D4766BD2-917A-474B-8306-498C80A5C927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143280" y="3883480"/>
                <a:ext cx="677160" cy="4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359EF7BB-E1E0-4BA8-A5C2-DF7C48EE4AE0}"/>
                  </a:ext>
                </a:extLst>
              </p14:cNvPr>
              <p14:cNvContentPartPr/>
              <p14:nvPr/>
            </p14:nvContentPartPr>
            <p14:xfrm>
              <a:off x="4856160" y="3889960"/>
              <a:ext cx="76320" cy="2318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359EF7BB-E1E0-4BA8-A5C2-DF7C48EE4AE0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4838520" y="3871960"/>
                <a:ext cx="11196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F2DE9E9F-02E2-4A0D-82BB-3CF0F93F5ACE}"/>
                  </a:ext>
                </a:extLst>
              </p14:cNvPr>
              <p14:cNvContentPartPr/>
              <p14:nvPr/>
            </p14:nvContentPartPr>
            <p14:xfrm>
              <a:off x="5047680" y="3809680"/>
              <a:ext cx="42480" cy="698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F2DE9E9F-02E2-4A0D-82BB-3CF0F93F5ACE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5029680" y="3792040"/>
                <a:ext cx="7812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0D9087ED-CFD9-47AA-BC0E-BAD200A9E68C}"/>
                  </a:ext>
                </a:extLst>
              </p14:cNvPr>
              <p14:cNvContentPartPr/>
              <p14:nvPr/>
            </p14:nvContentPartPr>
            <p14:xfrm>
              <a:off x="5337120" y="3931360"/>
              <a:ext cx="118800" cy="1807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0D9087ED-CFD9-47AA-BC0E-BAD200A9E68C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319480" y="3913720"/>
                <a:ext cx="15444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7CB291D5-50A2-45EE-A1C3-9BB77228CDE8}"/>
                  </a:ext>
                </a:extLst>
              </p14:cNvPr>
              <p14:cNvContentPartPr/>
              <p14:nvPr/>
            </p14:nvContentPartPr>
            <p14:xfrm>
              <a:off x="5539080" y="4012720"/>
              <a:ext cx="8280" cy="284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7CB291D5-50A2-45EE-A1C3-9BB77228CDE8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521080" y="3995080"/>
                <a:ext cx="4392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C2D07F4F-6D5C-464A-B67F-1FE36461EFA0}"/>
                  </a:ext>
                </a:extLst>
              </p14:cNvPr>
              <p14:cNvContentPartPr/>
              <p14:nvPr/>
            </p14:nvContentPartPr>
            <p14:xfrm>
              <a:off x="5557080" y="3799240"/>
              <a:ext cx="360" cy="3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C2D07F4F-6D5C-464A-B67F-1FE36461EFA0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5539440" y="37816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364D0AE0-5FBB-45D5-97BF-7B41FDC19DF3}"/>
                  </a:ext>
                </a:extLst>
              </p14:cNvPr>
              <p14:cNvContentPartPr/>
              <p14:nvPr/>
            </p14:nvContentPartPr>
            <p14:xfrm>
              <a:off x="5628000" y="3982480"/>
              <a:ext cx="154440" cy="716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364D0AE0-5FBB-45D5-97BF-7B41FDC19DF3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5610360" y="3964840"/>
                <a:ext cx="19008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52E7F913-A952-4EEA-8C53-531499571F46}"/>
                  </a:ext>
                </a:extLst>
              </p14:cNvPr>
              <p14:cNvContentPartPr/>
              <p14:nvPr/>
            </p14:nvContentPartPr>
            <p14:xfrm>
              <a:off x="5850480" y="3891760"/>
              <a:ext cx="165240" cy="2970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52E7F913-A952-4EEA-8C53-531499571F46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5832480" y="3873760"/>
                <a:ext cx="200880" cy="33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26B5A08A-2EF1-4DBE-A252-1D852324FC7C}"/>
                  </a:ext>
                </a:extLst>
              </p14:cNvPr>
              <p14:cNvContentPartPr/>
              <p14:nvPr/>
            </p14:nvContentPartPr>
            <p14:xfrm>
              <a:off x="5197440" y="3738400"/>
              <a:ext cx="75600" cy="11664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26B5A08A-2EF1-4DBE-A252-1D852324FC7C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5179716" y="3720400"/>
                <a:ext cx="111411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1BFDCD38-A319-4257-A275-C9D76863A851}"/>
                  </a:ext>
                </a:extLst>
              </p14:cNvPr>
              <p14:cNvContentPartPr/>
              <p14:nvPr/>
            </p14:nvContentPartPr>
            <p14:xfrm>
              <a:off x="6364200" y="3907600"/>
              <a:ext cx="89280" cy="1508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1BFDCD38-A319-4257-A275-C9D76863A851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6346200" y="3889600"/>
                <a:ext cx="12492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BCA6E277-2873-4DD6-B6BC-56D47A31CE79}"/>
                  </a:ext>
                </a:extLst>
              </p14:cNvPr>
              <p14:cNvContentPartPr/>
              <p14:nvPr/>
            </p14:nvContentPartPr>
            <p14:xfrm>
              <a:off x="7004640" y="3758560"/>
              <a:ext cx="66240" cy="11700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BCA6E277-2873-4DD6-B6BC-56D47A31CE79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6987000" y="3740920"/>
                <a:ext cx="10188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140FEA03-049F-41A4-9446-03D13B3E5565}"/>
                  </a:ext>
                </a:extLst>
              </p14:cNvPr>
              <p14:cNvContentPartPr/>
              <p14:nvPr/>
            </p14:nvContentPartPr>
            <p14:xfrm>
              <a:off x="6513960" y="3758560"/>
              <a:ext cx="425520" cy="45288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140FEA03-049F-41A4-9446-03D13B3E5565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6495960" y="3740906"/>
                <a:ext cx="461160" cy="4885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CB8F2B28-2CE9-4D23-8C4C-DD5EB994E8B1}"/>
                  </a:ext>
                </a:extLst>
              </p14:cNvPr>
              <p14:cNvContentPartPr/>
              <p14:nvPr/>
            </p14:nvContentPartPr>
            <p14:xfrm>
              <a:off x="6088440" y="3809680"/>
              <a:ext cx="189360" cy="29448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CB8F2B28-2CE9-4D23-8C4C-DD5EB994E8B1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6070800" y="3792040"/>
                <a:ext cx="225000" cy="3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366A283-2929-4536-95CE-1EEAB3F57C9E}"/>
                  </a:ext>
                </a:extLst>
              </p14:cNvPr>
              <p14:cNvContentPartPr/>
              <p14:nvPr/>
            </p14:nvContentPartPr>
            <p14:xfrm>
              <a:off x="2387280" y="4652800"/>
              <a:ext cx="172080" cy="90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366A283-2929-4536-95CE-1EEAB3F57C9E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2369280" y="4634800"/>
                <a:ext cx="20772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10ED2F6-4AAC-4546-8036-4C342E011C9C}"/>
                  </a:ext>
                </a:extLst>
              </p14:cNvPr>
              <p14:cNvContentPartPr/>
              <p14:nvPr/>
            </p14:nvContentPartPr>
            <p14:xfrm>
              <a:off x="2417880" y="4724440"/>
              <a:ext cx="185760" cy="201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10ED2F6-4AAC-4546-8036-4C342E011C9C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2400240" y="4706800"/>
                <a:ext cx="2214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4FB1DB01-D9F4-424E-AC24-A217E40A7357}"/>
                  </a:ext>
                </a:extLst>
              </p14:cNvPr>
              <p14:cNvContentPartPr/>
              <p14:nvPr/>
            </p14:nvContentPartPr>
            <p14:xfrm>
              <a:off x="4067760" y="4419880"/>
              <a:ext cx="314280" cy="4593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4FB1DB01-D9F4-424E-AC24-A217E40A7357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4049760" y="4401880"/>
                <a:ext cx="349920" cy="49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5CD84833-7CC2-489E-9850-DB3267B80596}"/>
                  </a:ext>
                </a:extLst>
              </p14:cNvPr>
              <p14:cNvContentPartPr/>
              <p14:nvPr/>
            </p14:nvContentPartPr>
            <p14:xfrm>
              <a:off x="3222120" y="4510600"/>
              <a:ext cx="752400" cy="3621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5CD84833-7CC2-489E-9850-DB3267B80596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3204480" y="4492600"/>
                <a:ext cx="788040" cy="39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4510FAE9-5823-4EC5-8621-0A5C70942B55}"/>
                  </a:ext>
                </a:extLst>
              </p14:cNvPr>
              <p14:cNvContentPartPr/>
              <p14:nvPr/>
            </p14:nvContentPartPr>
            <p14:xfrm>
              <a:off x="2719560" y="4507000"/>
              <a:ext cx="401760" cy="4687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4510FAE9-5823-4EC5-8621-0A5C70942B55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2701936" y="4489360"/>
                <a:ext cx="437368" cy="50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ECC85D92-33D2-4333-95B0-FE68AF952264}"/>
                  </a:ext>
                </a:extLst>
              </p14:cNvPr>
              <p14:cNvContentPartPr/>
              <p14:nvPr/>
            </p14:nvContentPartPr>
            <p14:xfrm>
              <a:off x="4488240" y="4556320"/>
              <a:ext cx="74520" cy="23148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ECC85D92-33D2-4333-95B0-FE68AF952264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4470240" y="4538680"/>
                <a:ext cx="11016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E86FA11D-A4CB-46E2-9A31-565AFD67B171}"/>
                  </a:ext>
                </a:extLst>
              </p14:cNvPr>
              <p14:cNvContentPartPr/>
              <p14:nvPr/>
            </p14:nvContentPartPr>
            <p14:xfrm>
              <a:off x="4666440" y="4490080"/>
              <a:ext cx="37800" cy="4572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E86FA11D-A4CB-46E2-9A31-565AFD67B171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4648800" y="4472440"/>
                <a:ext cx="7344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3091A528-786D-49A3-AACE-44A44A1F68FA}"/>
                  </a:ext>
                </a:extLst>
              </p14:cNvPr>
              <p14:cNvContentPartPr/>
              <p14:nvPr/>
            </p14:nvContentPartPr>
            <p14:xfrm>
              <a:off x="4811160" y="4419160"/>
              <a:ext cx="75600" cy="13572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3091A528-786D-49A3-AACE-44A44A1F68FA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4793245" y="4401520"/>
                <a:ext cx="111071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60300965-5D74-484D-9AB6-61DC6B2C9A5D}"/>
                  </a:ext>
                </a:extLst>
              </p14:cNvPr>
              <p14:cNvContentPartPr/>
              <p14:nvPr/>
            </p14:nvContentPartPr>
            <p14:xfrm>
              <a:off x="5412360" y="4439680"/>
              <a:ext cx="43920" cy="838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60300965-5D74-484D-9AB6-61DC6B2C9A5D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5394360" y="4421680"/>
                <a:ext cx="7956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1A646A0E-9FB5-4691-B132-349ED4697D18}"/>
                  </a:ext>
                </a:extLst>
              </p14:cNvPr>
              <p14:cNvContentPartPr/>
              <p14:nvPr/>
            </p14:nvContentPartPr>
            <p14:xfrm>
              <a:off x="4875960" y="4473160"/>
              <a:ext cx="408600" cy="3027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1A646A0E-9FB5-4691-B132-349ED4697D18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4858320" y="4455160"/>
                <a:ext cx="444240" cy="33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633C267A-0A62-49C6-8D2E-C17EC8C27109}"/>
                  </a:ext>
                </a:extLst>
              </p14:cNvPr>
              <p14:cNvContentPartPr/>
              <p14:nvPr/>
            </p14:nvContentPartPr>
            <p14:xfrm>
              <a:off x="4998360" y="3067360"/>
              <a:ext cx="98640" cy="13140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633C267A-0A62-49C6-8D2E-C17EC8C27109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4980720" y="3049360"/>
                <a:ext cx="13428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434E1A3C-6E85-4D86-87F8-89579E18FDA0}"/>
                  </a:ext>
                </a:extLst>
              </p14:cNvPr>
              <p14:cNvContentPartPr/>
              <p14:nvPr/>
            </p14:nvContentPartPr>
            <p14:xfrm>
              <a:off x="5796840" y="3753160"/>
              <a:ext cx="75960" cy="14724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434E1A3C-6E85-4D86-87F8-89579E18FDA0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5779200" y="3735520"/>
                <a:ext cx="11160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F6860975-D259-4BAC-9BB0-A2F0CF597250}"/>
                  </a:ext>
                </a:extLst>
              </p14:cNvPr>
              <p14:cNvContentPartPr/>
              <p14:nvPr/>
            </p14:nvContentPartPr>
            <p14:xfrm>
              <a:off x="3464400" y="4451200"/>
              <a:ext cx="374760" cy="4575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F6860975-D259-4BAC-9BB0-A2F0CF597250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3446400" y="4433214"/>
                <a:ext cx="410400" cy="4931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A84DB91-9522-427A-A87E-32B9F3801C40}"/>
                  </a:ext>
                </a:extLst>
              </p14:cNvPr>
              <p14:cNvContentPartPr/>
              <p14:nvPr/>
            </p14:nvContentPartPr>
            <p14:xfrm>
              <a:off x="5780640" y="4642360"/>
              <a:ext cx="155880" cy="111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A84DB91-9522-427A-A87E-32B9F3801C40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5762640" y="4624360"/>
                <a:ext cx="1915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5066C4DB-923D-4516-90F2-3F3402082010}"/>
                  </a:ext>
                </a:extLst>
              </p14:cNvPr>
              <p14:cNvContentPartPr/>
              <p14:nvPr/>
            </p14:nvContentPartPr>
            <p14:xfrm>
              <a:off x="5800800" y="4733800"/>
              <a:ext cx="147600" cy="198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066C4DB-923D-4516-90F2-3F3402082010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5783160" y="4716160"/>
                <a:ext cx="18324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5426AB95-36C0-4D32-8FAE-43B9572633A1}"/>
                  </a:ext>
                </a:extLst>
              </p14:cNvPr>
              <p14:cNvContentPartPr/>
              <p14:nvPr/>
            </p14:nvContentPartPr>
            <p14:xfrm>
              <a:off x="6122640" y="4510600"/>
              <a:ext cx="305280" cy="4719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5426AB95-36C0-4D32-8FAE-43B9572633A1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6105000" y="4492600"/>
                <a:ext cx="340920" cy="50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2BE0DE81-28F4-4BB4-A3E4-1E3F461064DF}"/>
                  </a:ext>
                </a:extLst>
              </p14:cNvPr>
              <p14:cNvContentPartPr/>
              <p14:nvPr/>
            </p14:nvContentPartPr>
            <p14:xfrm>
              <a:off x="6540600" y="4490080"/>
              <a:ext cx="923040" cy="53388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2BE0DE81-28F4-4BB4-A3E4-1E3F461064DF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6522607" y="4472428"/>
                <a:ext cx="958666" cy="5695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35CB9B3F-6FEC-43EE-B2AC-AE1E5823F5D6}"/>
                  </a:ext>
                </a:extLst>
              </p14:cNvPr>
              <p14:cNvContentPartPr/>
              <p14:nvPr/>
            </p14:nvContentPartPr>
            <p14:xfrm>
              <a:off x="7589280" y="4378120"/>
              <a:ext cx="550440" cy="62136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35CB9B3F-6FEC-43EE-B2AC-AE1E5823F5D6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7571292" y="4360120"/>
                <a:ext cx="586057" cy="65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E296DD29-DDCB-4E07-94EA-4E745ADD2244}"/>
                  </a:ext>
                </a:extLst>
              </p14:cNvPr>
              <p14:cNvContentPartPr/>
              <p14:nvPr/>
            </p14:nvContentPartPr>
            <p14:xfrm>
              <a:off x="1137720" y="5182000"/>
              <a:ext cx="843840" cy="3787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E296DD29-DDCB-4E07-94EA-4E745ADD2244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1119720" y="5164017"/>
                <a:ext cx="879480" cy="4143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0D1F81E6-DBC1-415D-B7FF-ECE9DAEB4358}"/>
                  </a:ext>
                </a:extLst>
              </p14:cNvPr>
              <p14:cNvContentPartPr/>
              <p14:nvPr/>
            </p14:nvContentPartPr>
            <p14:xfrm>
              <a:off x="2631000" y="5332120"/>
              <a:ext cx="193680" cy="2494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0D1F81E6-DBC1-415D-B7FF-ECE9DAEB4358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2613360" y="5314120"/>
                <a:ext cx="22932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A052B766-754A-4A6B-A220-5A771035F577}"/>
                  </a:ext>
                </a:extLst>
              </p14:cNvPr>
              <p14:cNvContentPartPr/>
              <p14:nvPr/>
            </p14:nvContentPartPr>
            <p14:xfrm>
              <a:off x="2956440" y="5385040"/>
              <a:ext cx="143280" cy="201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A052B766-754A-4A6B-A220-5A771035F577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2938440" y="5367040"/>
                <a:ext cx="17892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EF98974B-A16F-4894-8BB2-7E4AC39C9DEF}"/>
                  </a:ext>
                </a:extLst>
              </p14:cNvPr>
              <p14:cNvContentPartPr/>
              <p14:nvPr/>
            </p14:nvContentPartPr>
            <p14:xfrm>
              <a:off x="2976600" y="5459560"/>
              <a:ext cx="99000" cy="266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EF98974B-A16F-4894-8BB2-7E4AC39C9DEF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2958960" y="5441920"/>
                <a:ext cx="13464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C044BF11-BD70-48DC-B56C-A8842072B80A}"/>
                  </a:ext>
                </a:extLst>
              </p14:cNvPr>
              <p14:cNvContentPartPr/>
              <p14:nvPr/>
            </p14:nvContentPartPr>
            <p14:xfrm>
              <a:off x="3311760" y="5511760"/>
              <a:ext cx="109800" cy="13392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C044BF11-BD70-48DC-B56C-A8842072B80A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3294120" y="5493760"/>
                <a:ext cx="14544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36BDA18A-A7B5-453E-B166-55CB4808E9A1}"/>
                  </a:ext>
                </a:extLst>
              </p14:cNvPr>
              <p14:cNvContentPartPr/>
              <p14:nvPr/>
            </p14:nvContentPartPr>
            <p14:xfrm>
              <a:off x="3230400" y="5191360"/>
              <a:ext cx="196200" cy="26460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36BDA18A-A7B5-453E-B166-55CB4808E9A1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3212760" y="5173720"/>
                <a:ext cx="23184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99F5D2C2-EC41-49C4-9967-7F4B250AA9A2}"/>
                  </a:ext>
                </a:extLst>
              </p14:cNvPr>
              <p14:cNvContentPartPr/>
              <p14:nvPr/>
            </p14:nvContentPartPr>
            <p14:xfrm>
              <a:off x="3336240" y="5567200"/>
              <a:ext cx="57600" cy="2304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99F5D2C2-EC41-49C4-9967-7F4B250AA9A2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3318240" y="5549560"/>
                <a:ext cx="9324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B9B86BAD-A242-4949-989E-BC1FE5D5C7A8}"/>
                  </a:ext>
                </a:extLst>
              </p14:cNvPr>
              <p14:cNvContentPartPr/>
              <p14:nvPr/>
            </p14:nvContentPartPr>
            <p14:xfrm>
              <a:off x="3597240" y="5344000"/>
              <a:ext cx="9360" cy="13176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B9B86BAD-A242-4949-989E-BC1FE5D5C7A8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3579600" y="5326000"/>
                <a:ext cx="4500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92C42CA0-6BF2-4DC4-BA62-F1097E1BF33D}"/>
                  </a:ext>
                </a:extLst>
              </p14:cNvPr>
              <p14:cNvContentPartPr/>
              <p14:nvPr/>
            </p14:nvContentPartPr>
            <p14:xfrm>
              <a:off x="3666720" y="5333560"/>
              <a:ext cx="31320" cy="17568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92C42CA0-6BF2-4DC4-BA62-F1097E1BF33D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3648720" y="5315560"/>
                <a:ext cx="6696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702C2879-455A-4884-B7CA-5D0E003BBC85}"/>
                  </a:ext>
                </a:extLst>
              </p14:cNvPr>
              <p14:cNvContentPartPr/>
              <p14:nvPr/>
            </p14:nvContentPartPr>
            <p14:xfrm>
              <a:off x="3565560" y="5302960"/>
              <a:ext cx="255600" cy="9180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702C2879-455A-4884-B7CA-5D0E003BBC85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3547920" y="5285320"/>
                <a:ext cx="2912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9458524E-7508-44A3-9052-D5189A4ADBA5}"/>
                  </a:ext>
                </a:extLst>
              </p14:cNvPr>
              <p14:cNvContentPartPr/>
              <p14:nvPr/>
            </p14:nvContentPartPr>
            <p14:xfrm>
              <a:off x="3876600" y="5252560"/>
              <a:ext cx="14760" cy="28044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9458524E-7508-44A3-9052-D5189A4ADBA5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3858600" y="5234560"/>
                <a:ext cx="50400" cy="31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9A491912-DA7C-400D-955B-D1840BA29FAA}"/>
                  </a:ext>
                </a:extLst>
              </p14:cNvPr>
              <p14:cNvContentPartPr/>
              <p14:nvPr/>
            </p14:nvContentPartPr>
            <p14:xfrm>
              <a:off x="3840240" y="5200000"/>
              <a:ext cx="181440" cy="29160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9A491912-DA7C-400D-955B-D1840BA29FAA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3822240" y="5182000"/>
                <a:ext cx="217080" cy="3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4835B1EE-36F4-472C-B5C0-7BDF49A9DA51}"/>
                  </a:ext>
                </a:extLst>
              </p14:cNvPr>
              <p14:cNvContentPartPr/>
              <p14:nvPr/>
            </p14:nvContentPartPr>
            <p14:xfrm>
              <a:off x="4151640" y="5098120"/>
              <a:ext cx="121680" cy="19584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4835B1EE-36F4-472C-B5C0-7BDF49A9DA51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4134000" y="5080120"/>
                <a:ext cx="15732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8C670F6-46D0-4999-BF59-71215575FA53}"/>
                  </a:ext>
                </a:extLst>
              </p14:cNvPr>
              <p14:cNvContentPartPr/>
              <p14:nvPr/>
            </p14:nvContentPartPr>
            <p14:xfrm>
              <a:off x="4690920" y="5282800"/>
              <a:ext cx="135360" cy="1940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8C670F6-46D0-4999-BF59-71215575FA53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4672920" y="5264800"/>
                <a:ext cx="17100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68ABA5C-704C-46E7-A3D3-BC2EACEC0FF4}"/>
                  </a:ext>
                </a:extLst>
              </p14:cNvPr>
              <p14:cNvContentPartPr/>
              <p14:nvPr/>
            </p14:nvContentPartPr>
            <p14:xfrm>
              <a:off x="4920240" y="5342560"/>
              <a:ext cx="109080" cy="1184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68ABA5C-704C-46E7-A3D3-BC2EACEC0FF4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4902240" y="5324920"/>
                <a:ext cx="14472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B142667D-2A75-496D-8823-3C0A9ECACFBD}"/>
                  </a:ext>
                </a:extLst>
              </p14:cNvPr>
              <p14:cNvContentPartPr/>
              <p14:nvPr/>
            </p14:nvContentPartPr>
            <p14:xfrm>
              <a:off x="5232000" y="5200720"/>
              <a:ext cx="191160" cy="2124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B142667D-2A75-496D-8823-3C0A9ECACFBD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5214000" y="5183080"/>
                <a:ext cx="2268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028DA9C2-44C8-4345-BD8B-CB0BC4035136}"/>
                  </a:ext>
                </a:extLst>
              </p14:cNvPr>
              <p14:cNvContentPartPr/>
              <p14:nvPr/>
            </p14:nvContentPartPr>
            <p14:xfrm>
              <a:off x="5587680" y="5374240"/>
              <a:ext cx="122040" cy="36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028DA9C2-44C8-4345-BD8B-CB0BC4035136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5570040" y="5356240"/>
                <a:ext cx="1576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DDDE9D5E-E9D7-4531-9543-75274BAA7176}"/>
                  </a:ext>
                </a:extLst>
              </p14:cNvPr>
              <p14:cNvContentPartPr/>
              <p14:nvPr/>
            </p14:nvContentPartPr>
            <p14:xfrm>
              <a:off x="5597760" y="5445160"/>
              <a:ext cx="106200" cy="288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DDDE9D5E-E9D7-4531-9543-75274BAA7176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5580120" y="5427520"/>
                <a:ext cx="14184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257E643D-4074-41B9-8527-7A08811CD545}"/>
                  </a:ext>
                </a:extLst>
              </p14:cNvPr>
              <p14:cNvContentPartPr/>
              <p14:nvPr/>
            </p14:nvContentPartPr>
            <p14:xfrm>
              <a:off x="5221920" y="5313400"/>
              <a:ext cx="259200" cy="20160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257E643D-4074-41B9-8527-7A08811CD545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5203920" y="5295728"/>
                <a:ext cx="294840" cy="2373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832C01A1-E7D6-41FE-95F0-3D9984204A04}"/>
                  </a:ext>
                </a:extLst>
              </p14:cNvPr>
              <p14:cNvContentPartPr/>
              <p14:nvPr/>
            </p14:nvContentPartPr>
            <p14:xfrm>
              <a:off x="5799720" y="5099920"/>
              <a:ext cx="1854000" cy="71136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832C01A1-E7D6-41FE-95F0-3D9984204A04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5782080" y="5082280"/>
                <a:ext cx="1889640" cy="74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9A994FDB-41FC-4775-9638-76781A2A389F}"/>
                  </a:ext>
                </a:extLst>
              </p14:cNvPr>
              <p14:cNvContentPartPr/>
              <p14:nvPr/>
            </p14:nvContentPartPr>
            <p14:xfrm>
              <a:off x="7768920" y="5055280"/>
              <a:ext cx="658440" cy="62424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9A994FDB-41FC-4775-9638-76781A2A389F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7750920" y="5037640"/>
                <a:ext cx="694080" cy="65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296F33D5-ED3A-4500-A285-C422D8F1EBF8}"/>
                  </a:ext>
                </a:extLst>
              </p14:cNvPr>
              <p14:cNvContentPartPr/>
              <p14:nvPr/>
            </p14:nvContentPartPr>
            <p14:xfrm>
              <a:off x="2844480" y="5984080"/>
              <a:ext cx="259920" cy="432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296F33D5-ED3A-4500-A285-C422D8F1EBF8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2826840" y="5966080"/>
                <a:ext cx="2955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F8C485CA-975F-4810-8343-115EADFC12D2}"/>
                  </a:ext>
                </a:extLst>
              </p14:cNvPr>
              <p14:cNvContentPartPr/>
              <p14:nvPr/>
            </p14:nvContentPartPr>
            <p14:xfrm>
              <a:off x="3342360" y="6136360"/>
              <a:ext cx="152640" cy="288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F8C485CA-975F-4810-8343-115EADFC12D2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3324360" y="6118360"/>
                <a:ext cx="18828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1BA85DA1-1B60-4660-A741-9E9CCBD8649E}"/>
                  </a:ext>
                </a:extLst>
              </p14:cNvPr>
              <p14:cNvContentPartPr/>
              <p14:nvPr/>
            </p14:nvContentPartPr>
            <p14:xfrm>
              <a:off x="3352440" y="6217000"/>
              <a:ext cx="175320" cy="1116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1BA85DA1-1B60-4660-A741-9E9CCBD8649E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3334800" y="6199000"/>
                <a:ext cx="2109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DB2CEADD-4A33-417B-9D95-6A1007EF33D7}"/>
                  </a:ext>
                </a:extLst>
              </p14:cNvPr>
              <p14:cNvContentPartPr/>
              <p14:nvPr/>
            </p14:nvContentPartPr>
            <p14:xfrm>
              <a:off x="2834040" y="6095320"/>
              <a:ext cx="330480" cy="22392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DB2CEADD-4A33-417B-9D95-6A1007EF33D7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2816400" y="6077680"/>
                <a:ext cx="36612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96EC89C2-EB7C-431B-9C31-E0C379CF92B5}"/>
                  </a:ext>
                </a:extLst>
              </p14:cNvPr>
              <p14:cNvContentPartPr/>
              <p14:nvPr/>
            </p14:nvContentPartPr>
            <p14:xfrm>
              <a:off x="1899480" y="6004240"/>
              <a:ext cx="327960" cy="32832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96EC89C2-EB7C-431B-9C31-E0C379CF92B5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1881840" y="5986600"/>
                <a:ext cx="363600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BBE1230E-BA7C-4B3E-8F9E-285015D57473}"/>
                  </a:ext>
                </a:extLst>
              </p14:cNvPr>
              <p14:cNvContentPartPr/>
              <p14:nvPr/>
            </p14:nvContentPartPr>
            <p14:xfrm>
              <a:off x="3823320" y="5942680"/>
              <a:ext cx="209160" cy="12384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BBE1230E-BA7C-4B3E-8F9E-285015D57473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3805680" y="5925040"/>
                <a:ext cx="24480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95C08709-4251-4A01-8C7C-4E77B4476781}"/>
                  </a:ext>
                </a:extLst>
              </p14:cNvPr>
              <p14:cNvContentPartPr/>
              <p14:nvPr/>
            </p14:nvContentPartPr>
            <p14:xfrm>
              <a:off x="3819720" y="6135640"/>
              <a:ext cx="233640" cy="2124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95C08709-4251-4A01-8C7C-4E77B4476781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3802080" y="6118000"/>
                <a:ext cx="26928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CBC733F1-0775-4A32-B81D-5AED13B246E5}"/>
                  </a:ext>
                </a:extLst>
              </p14:cNvPr>
              <p14:cNvContentPartPr/>
              <p14:nvPr/>
            </p14:nvContentPartPr>
            <p14:xfrm>
              <a:off x="3882360" y="6217000"/>
              <a:ext cx="191160" cy="17460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CBC733F1-0775-4A32-B81D-5AED13B246E5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3864360" y="6199324"/>
                <a:ext cx="226800" cy="2103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118AAA0A-4A36-451D-8F48-E6D18D4D5B20}"/>
                  </a:ext>
                </a:extLst>
              </p14:cNvPr>
              <p14:cNvContentPartPr/>
              <p14:nvPr/>
            </p14:nvContentPartPr>
            <p14:xfrm>
              <a:off x="4198800" y="6001000"/>
              <a:ext cx="819000" cy="28872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118AAA0A-4A36-451D-8F48-E6D18D4D5B20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4181160" y="5983338"/>
                <a:ext cx="854640" cy="3244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D38ADC86-96F2-4343-B0A0-7A67F2145879}"/>
                  </a:ext>
                </a:extLst>
              </p14:cNvPr>
              <p14:cNvContentPartPr/>
              <p14:nvPr/>
            </p14:nvContentPartPr>
            <p14:xfrm>
              <a:off x="2448480" y="5775640"/>
              <a:ext cx="2818800" cy="77364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D38ADC86-96F2-4343-B0A0-7A67F2145879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2430840" y="5740000"/>
                <a:ext cx="2854440" cy="84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210629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D46FC38-DCF6-444A-962F-A1725618A6E6}"/>
                  </a:ext>
                </a:extLst>
              </p14:cNvPr>
              <p14:cNvContentPartPr/>
              <p14:nvPr/>
            </p14:nvContentPartPr>
            <p14:xfrm>
              <a:off x="2529480" y="111400"/>
              <a:ext cx="4323240" cy="5385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D46FC38-DCF6-444A-962F-A1725618A6E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11840" y="93760"/>
                <a:ext cx="4358880" cy="57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4509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52270</TotalTime>
  <Words>112</Words>
  <Application>Microsoft Office PowerPoint</Application>
  <PresentationFormat>On-screen Show (4:3)</PresentationFormat>
  <Paragraphs>112</Paragraphs>
  <Slides>112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112</vt:i4>
      </vt:variant>
    </vt:vector>
  </HeadingPairs>
  <TitlesOfParts>
    <vt:vector size="117" baseType="lpstr">
      <vt:lpstr>Arial</vt:lpstr>
      <vt:lpstr>Calibri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Mooser</dc:creator>
  <cp:lastModifiedBy>Michael Dugger</cp:lastModifiedBy>
  <cp:revision>354</cp:revision>
  <dcterms:created xsi:type="dcterms:W3CDTF">2010-09-30T20:09:09Z</dcterms:created>
  <dcterms:modified xsi:type="dcterms:W3CDTF">2020-10-19T15:37:59Z</dcterms:modified>
</cp:coreProperties>
</file>